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8" r:id="rId2"/>
    <p:sldId id="269" r:id="rId3"/>
    <p:sldId id="273" r:id="rId4"/>
    <p:sldId id="257" r:id="rId5"/>
    <p:sldId id="256" r:id="rId6"/>
    <p:sldId id="258" r:id="rId7"/>
    <p:sldId id="271" r:id="rId8"/>
    <p:sldId id="272" r:id="rId9"/>
    <p:sldId id="262" r:id="rId10"/>
    <p:sldId id="259" r:id="rId11"/>
    <p:sldId id="263" r:id="rId12"/>
    <p:sldId id="264" r:id="rId13"/>
    <p:sldId id="267" r:id="rId14"/>
    <p:sldId id="265" r:id="rId15"/>
    <p:sldId id="274" r:id="rId16"/>
    <p:sldId id="260" r:id="rId17"/>
    <p:sldId id="275" r:id="rId18"/>
    <p:sldId id="276" r:id="rId19"/>
    <p:sldId id="277" r:id="rId20"/>
    <p:sldId id="278" r:id="rId21"/>
    <p:sldId id="280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93" d="100"/>
          <a:sy n="93" d="100"/>
        </p:scale>
        <p:origin x="82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eRus_files\ISSP\Marina_Tyunina\Our_paper_3\STO221_slabs_N_subst_DOS_for_pape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eRus_files\ISSP\Marina_Tyunina\Our_paper_3\STO221_slabs_N_subst_DOS_for_pape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909034397016162E-2"/>
          <c:y val="4.0305850198477267E-2"/>
          <c:w val="0.90308105401298522"/>
          <c:h val="0.8951886510054010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slab5_N27c!$D$1</c:f>
              <c:strCache>
                <c:ptCount val="1"/>
                <c:pt idx="0">
                  <c:v>α_N</c:v>
                </c:pt>
              </c:strCache>
            </c:strRef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slab5_N27c!$C$2:$C$9997</c:f>
              <c:numCache>
                <c:formatCode>0.00000</c:formatCode>
                <c:ptCount val="9996"/>
                <c:pt idx="0">
                  <c:v>-2.3490228964500002</c:v>
                </c:pt>
                <c:pt idx="1">
                  <c:v>-2.3476623271500001</c:v>
                </c:pt>
                <c:pt idx="2">
                  <c:v>-2.3463017578500001</c:v>
                </c:pt>
                <c:pt idx="3">
                  <c:v>-2.34494118855</c:v>
                </c:pt>
                <c:pt idx="4">
                  <c:v>-2.3435806192499999</c:v>
                </c:pt>
                <c:pt idx="5">
                  <c:v>-2.3422200499499999</c:v>
                </c:pt>
                <c:pt idx="6">
                  <c:v>-2.3408594806500003</c:v>
                </c:pt>
                <c:pt idx="7">
                  <c:v>-2.3394989113499998</c:v>
                </c:pt>
                <c:pt idx="8">
                  <c:v>-2.3381383420500002</c:v>
                </c:pt>
                <c:pt idx="9">
                  <c:v>-2.3367777727500001</c:v>
                </c:pt>
                <c:pt idx="10">
                  <c:v>-2.33541720345</c:v>
                </c:pt>
                <c:pt idx="11">
                  <c:v>-2.33405663415</c:v>
                </c:pt>
                <c:pt idx="12">
                  <c:v>-2.3326960648499999</c:v>
                </c:pt>
                <c:pt idx="13">
                  <c:v>-2.3313354955500003</c:v>
                </c:pt>
                <c:pt idx="14">
                  <c:v>-2.3299749262500002</c:v>
                </c:pt>
                <c:pt idx="15">
                  <c:v>-2.3286143569500002</c:v>
                </c:pt>
                <c:pt idx="16">
                  <c:v>-2.3272537876500001</c:v>
                </c:pt>
                <c:pt idx="17">
                  <c:v>-2.3258932183500001</c:v>
                </c:pt>
                <c:pt idx="18">
                  <c:v>-2.32453264905</c:v>
                </c:pt>
                <c:pt idx="19">
                  <c:v>-2.3231720797500004</c:v>
                </c:pt>
                <c:pt idx="20">
                  <c:v>-2.3218115104499999</c:v>
                </c:pt>
                <c:pt idx="21">
                  <c:v>-2.3204509411500003</c:v>
                </c:pt>
                <c:pt idx="22">
                  <c:v>-2.3190903718499998</c:v>
                </c:pt>
                <c:pt idx="23">
                  <c:v>-2.3177298025500002</c:v>
                </c:pt>
                <c:pt idx="24">
                  <c:v>-2.3163692332500001</c:v>
                </c:pt>
                <c:pt idx="25">
                  <c:v>-2.31500866395</c:v>
                </c:pt>
                <c:pt idx="26">
                  <c:v>-2.31364809465</c:v>
                </c:pt>
                <c:pt idx="27">
                  <c:v>-2.3122875253499999</c:v>
                </c:pt>
                <c:pt idx="28">
                  <c:v>-2.3109269560500003</c:v>
                </c:pt>
                <c:pt idx="29">
                  <c:v>-2.3095663867500003</c:v>
                </c:pt>
                <c:pt idx="30">
                  <c:v>-2.3081786060640002</c:v>
                </c:pt>
                <c:pt idx="31">
                  <c:v>-2.3068180367640001</c:v>
                </c:pt>
                <c:pt idx="32">
                  <c:v>-2.305457467464</c:v>
                </c:pt>
                <c:pt idx="33">
                  <c:v>-2.304096898164</c:v>
                </c:pt>
                <c:pt idx="34">
                  <c:v>-2.3027363288640004</c:v>
                </c:pt>
                <c:pt idx="35">
                  <c:v>-2.3013757595639999</c:v>
                </c:pt>
                <c:pt idx="36">
                  <c:v>-2.3000151902640003</c:v>
                </c:pt>
                <c:pt idx="37">
                  <c:v>-2.2986546209639998</c:v>
                </c:pt>
                <c:pt idx="38">
                  <c:v>-2.2972940516640001</c:v>
                </c:pt>
                <c:pt idx="39">
                  <c:v>-2.2959334823640001</c:v>
                </c:pt>
                <c:pt idx="40">
                  <c:v>-2.294572913064</c:v>
                </c:pt>
                <c:pt idx="41">
                  <c:v>-2.293212343764</c:v>
                </c:pt>
                <c:pt idx="42">
                  <c:v>-2.2918517744639999</c:v>
                </c:pt>
                <c:pt idx="43">
                  <c:v>-2.2904912051639998</c:v>
                </c:pt>
                <c:pt idx="44">
                  <c:v>-2.2891306358640002</c:v>
                </c:pt>
                <c:pt idx="45">
                  <c:v>-2.2877700665640002</c:v>
                </c:pt>
                <c:pt idx="46">
                  <c:v>-2.2864094972640001</c:v>
                </c:pt>
                <c:pt idx="47">
                  <c:v>-2.2850489279640001</c:v>
                </c:pt>
                <c:pt idx="48">
                  <c:v>-2.283688358664</c:v>
                </c:pt>
                <c:pt idx="49">
                  <c:v>-2.2823277893640004</c:v>
                </c:pt>
                <c:pt idx="50">
                  <c:v>-2.2809672200639999</c:v>
                </c:pt>
                <c:pt idx="51">
                  <c:v>-2.2796066507640003</c:v>
                </c:pt>
                <c:pt idx="52">
                  <c:v>-2.2782460814640002</c:v>
                </c:pt>
                <c:pt idx="53">
                  <c:v>-2.2768855121640001</c:v>
                </c:pt>
                <c:pt idx="54">
                  <c:v>-2.2755249428640001</c:v>
                </c:pt>
                <c:pt idx="55">
                  <c:v>-2.274164373564</c:v>
                </c:pt>
                <c:pt idx="56">
                  <c:v>-2.272803804264</c:v>
                </c:pt>
                <c:pt idx="57">
                  <c:v>-2.2714432349640004</c:v>
                </c:pt>
                <c:pt idx="58">
                  <c:v>-2.2700826656639999</c:v>
                </c:pt>
                <c:pt idx="59">
                  <c:v>-2.2687220963640002</c:v>
                </c:pt>
                <c:pt idx="60">
                  <c:v>-2.2673615270639997</c:v>
                </c:pt>
                <c:pt idx="61">
                  <c:v>-2.2660009577640001</c:v>
                </c:pt>
                <c:pt idx="62">
                  <c:v>-2.2646403884640001</c:v>
                </c:pt>
                <c:pt idx="63">
                  <c:v>-2.263279819164</c:v>
                </c:pt>
                <c:pt idx="64">
                  <c:v>-2.2619192498640004</c:v>
                </c:pt>
                <c:pt idx="65">
                  <c:v>-2.2605586805639999</c:v>
                </c:pt>
                <c:pt idx="66">
                  <c:v>-2.2591981112640003</c:v>
                </c:pt>
                <c:pt idx="67">
                  <c:v>-2.2578375419640002</c:v>
                </c:pt>
                <c:pt idx="68">
                  <c:v>-2.2564769726640002</c:v>
                </c:pt>
                <c:pt idx="69">
                  <c:v>-2.2551164033640001</c:v>
                </c:pt>
                <c:pt idx="70">
                  <c:v>-2.253755834064</c:v>
                </c:pt>
                <c:pt idx="71">
                  <c:v>-2.252395264764</c:v>
                </c:pt>
                <c:pt idx="72">
                  <c:v>-2.2510346954640004</c:v>
                </c:pt>
                <c:pt idx="73">
                  <c:v>-2.2496741261639999</c:v>
                </c:pt>
                <c:pt idx="74">
                  <c:v>-2.2483135568640003</c:v>
                </c:pt>
                <c:pt idx="75">
                  <c:v>-2.2469529875639997</c:v>
                </c:pt>
                <c:pt idx="76">
                  <c:v>-2.2455924182640001</c:v>
                </c:pt>
                <c:pt idx="77">
                  <c:v>-2.2442318489640001</c:v>
                </c:pt>
                <c:pt idx="78">
                  <c:v>-2.242871279664</c:v>
                </c:pt>
                <c:pt idx="79">
                  <c:v>-2.241510710364</c:v>
                </c:pt>
                <c:pt idx="80">
                  <c:v>-2.2401501410639999</c:v>
                </c:pt>
                <c:pt idx="81">
                  <c:v>-2.2387895717640003</c:v>
                </c:pt>
                <c:pt idx="82">
                  <c:v>-2.2374290024640002</c:v>
                </c:pt>
                <c:pt idx="83">
                  <c:v>-2.2360684331640002</c:v>
                </c:pt>
                <c:pt idx="84">
                  <c:v>-2.2347078638640001</c:v>
                </c:pt>
                <c:pt idx="85">
                  <c:v>-2.2333472945640001</c:v>
                </c:pt>
                <c:pt idx="86">
                  <c:v>-2.231986725264</c:v>
                </c:pt>
                <c:pt idx="87">
                  <c:v>-2.2306261559640004</c:v>
                </c:pt>
                <c:pt idx="88">
                  <c:v>-2.2292655866639999</c:v>
                </c:pt>
                <c:pt idx="89">
                  <c:v>-2.2279050173640003</c:v>
                </c:pt>
                <c:pt idx="90">
                  <c:v>-2.2265444480639998</c:v>
                </c:pt>
                <c:pt idx="91">
                  <c:v>-2.2251838787640001</c:v>
                </c:pt>
                <c:pt idx="92">
                  <c:v>-2.2238233094640001</c:v>
                </c:pt>
                <c:pt idx="93">
                  <c:v>-2.222462740164</c:v>
                </c:pt>
                <c:pt idx="94">
                  <c:v>-2.221102170864</c:v>
                </c:pt>
                <c:pt idx="95">
                  <c:v>-2.2197416015639999</c:v>
                </c:pt>
                <c:pt idx="96">
                  <c:v>-2.2183810322639999</c:v>
                </c:pt>
                <c:pt idx="97">
                  <c:v>-2.2170204629640002</c:v>
                </c:pt>
                <c:pt idx="98">
                  <c:v>-2.2156598936640002</c:v>
                </c:pt>
                <c:pt idx="99">
                  <c:v>-2.2142993243640001</c:v>
                </c:pt>
                <c:pt idx="100">
                  <c:v>-2.2129387550640001</c:v>
                </c:pt>
                <c:pt idx="101">
                  <c:v>-2.211578185764</c:v>
                </c:pt>
                <c:pt idx="102">
                  <c:v>-2.2102176164640004</c:v>
                </c:pt>
                <c:pt idx="103">
                  <c:v>-2.2088570471639999</c:v>
                </c:pt>
                <c:pt idx="104">
                  <c:v>-2.2074964778640003</c:v>
                </c:pt>
                <c:pt idx="105">
                  <c:v>-2.2061359085639998</c:v>
                </c:pt>
                <c:pt idx="106">
                  <c:v>-2.2047753392640002</c:v>
                </c:pt>
                <c:pt idx="107">
                  <c:v>-2.2034147699640001</c:v>
                </c:pt>
                <c:pt idx="108">
                  <c:v>-2.202054200664</c:v>
                </c:pt>
                <c:pt idx="109">
                  <c:v>-2.200693631364</c:v>
                </c:pt>
                <c:pt idx="110">
                  <c:v>-2.1993330620639999</c:v>
                </c:pt>
                <c:pt idx="111">
                  <c:v>-2.1979724927639999</c:v>
                </c:pt>
                <c:pt idx="112">
                  <c:v>-2.1966119234640002</c:v>
                </c:pt>
                <c:pt idx="113">
                  <c:v>-2.1952513541639997</c:v>
                </c:pt>
                <c:pt idx="114">
                  <c:v>-2.1938907848640001</c:v>
                </c:pt>
                <c:pt idx="115">
                  <c:v>-2.1925302155640001</c:v>
                </c:pt>
                <c:pt idx="116">
                  <c:v>-2.191169646264</c:v>
                </c:pt>
                <c:pt idx="117">
                  <c:v>-2.1898090769640004</c:v>
                </c:pt>
                <c:pt idx="118">
                  <c:v>-2.1884485076639999</c:v>
                </c:pt>
                <c:pt idx="119">
                  <c:v>-2.1870879383640003</c:v>
                </c:pt>
                <c:pt idx="120">
                  <c:v>-2.1857273690640002</c:v>
                </c:pt>
                <c:pt idx="121">
                  <c:v>-2.1843667997640002</c:v>
                </c:pt>
                <c:pt idx="122">
                  <c:v>-2.1830062304640001</c:v>
                </c:pt>
                <c:pt idx="123">
                  <c:v>-2.181645661164</c:v>
                </c:pt>
                <c:pt idx="124">
                  <c:v>-2.180285091864</c:v>
                </c:pt>
                <c:pt idx="125">
                  <c:v>-2.1789245225640004</c:v>
                </c:pt>
                <c:pt idx="126">
                  <c:v>-2.1775639532639999</c:v>
                </c:pt>
                <c:pt idx="127">
                  <c:v>-2.1762033839640003</c:v>
                </c:pt>
                <c:pt idx="128">
                  <c:v>-2.1748428146639998</c:v>
                </c:pt>
                <c:pt idx="129">
                  <c:v>-2.1734822453640001</c:v>
                </c:pt>
                <c:pt idx="130">
                  <c:v>-2.1721216760640001</c:v>
                </c:pt>
                <c:pt idx="131">
                  <c:v>-2.170761106764</c:v>
                </c:pt>
                <c:pt idx="132">
                  <c:v>-2.169400537464</c:v>
                </c:pt>
                <c:pt idx="133">
                  <c:v>-2.1680399681639999</c:v>
                </c:pt>
                <c:pt idx="134">
                  <c:v>-2.1666793988640003</c:v>
                </c:pt>
                <c:pt idx="135">
                  <c:v>-2.1653188295640002</c:v>
                </c:pt>
                <c:pt idx="136">
                  <c:v>-2.1639582602640002</c:v>
                </c:pt>
                <c:pt idx="137">
                  <c:v>-2.1625976909640001</c:v>
                </c:pt>
                <c:pt idx="138">
                  <c:v>-2.1612371216640001</c:v>
                </c:pt>
                <c:pt idx="139">
                  <c:v>-2.159876552364</c:v>
                </c:pt>
                <c:pt idx="140">
                  <c:v>-2.1585159830640004</c:v>
                </c:pt>
                <c:pt idx="141">
                  <c:v>-2.1571554137639999</c:v>
                </c:pt>
                <c:pt idx="142">
                  <c:v>-2.1557948444640003</c:v>
                </c:pt>
                <c:pt idx="143">
                  <c:v>-2.1544342751639998</c:v>
                </c:pt>
                <c:pt idx="144">
                  <c:v>-2.1530737058640002</c:v>
                </c:pt>
                <c:pt idx="145">
                  <c:v>-2.1517131365640001</c:v>
                </c:pt>
                <c:pt idx="146">
                  <c:v>-2.150352567264</c:v>
                </c:pt>
                <c:pt idx="147">
                  <c:v>-2.148991997964</c:v>
                </c:pt>
                <c:pt idx="148">
                  <c:v>-2.1476314286639999</c:v>
                </c:pt>
                <c:pt idx="149">
                  <c:v>-2.1462708593639999</c:v>
                </c:pt>
                <c:pt idx="150">
                  <c:v>-2.1449102900640002</c:v>
                </c:pt>
                <c:pt idx="151">
                  <c:v>-2.1435497207640002</c:v>
                </c:pt>
                <c:pt idx="152">
                  <c:v>-2.1421891514640001</c:v>
                </c:pt>
                <c:pt idx="153">
                  <c:v>-2.1408285821640001</c:v>
                </c:pt>
                <c:pt idx="154">
                  <c:v>-2.139468012864</c:v>
                </c:pt>
                <c:pt idx="155">
                  <c:v>-2.1381074435640004</c:v>
                </c:pt>
                <c:pt idx="156">
                  <c:v>-2.1367468742639999</c:v>
                </c:pt>
                <c:pt idx="157">
                  <c:v>-2.1353863049640003</c:v>
                </c:pt>
                <c:pt idx="158">
                  <c:v>-2.1340257356639998</c:v>
                </c:pt>
                <c:pt idx="159">
                  <c:v>-2.1326651663640002</c:v>
                </c:pt>
                <c:pt idx="160">
                  <c:v>-2.1313045970640001</c:v>
                </c:pt>
                <c:pt idx="161">
                  <c:v>-2.129944027764</c:v>
                </c:pt>
                <c:pt idx="162">
                  <c:v>-2.128583458464</c:v>
                </c:pt>
                <c:pt idx="163">
                  <c:v>-2.1272228891639999</c:v>
                </c:pt>
                <c:pt idx="164">
                  <c:v>-2.1258623198639999</c:v>
                </c:pt>
                <c:pt idx="165">
                  <c:v>-2.1245017505640003</c:v>
                </c:pt>
                <c:pt idx="166">
                  <c:v>-2.1231411812639998</c:v>
                </c:pt>
                <c:pt idx="167">
                  <c:v>-2.1217806119640001</c:v>
                </c:pt>
                <c:pt idx="168">
                  <c:v>-2.1204200426640001</c:v>
                </c:pt>
                <c:pt idx="169">
                  <c:v>-2.119059473364</c:v>
                </c:pt>
                <c:pt idx="170">
                  <c:v>-2.1176989040640004</c:v>
                </c:pt>
                <c:pt idx="171">
                  <c:v>-2.1163383347639999</c:v>
                </c:pt>
                <c:pt idx="172">
                  <c:v>-2.1149777654640003</c:v>
                </c:pt>
                <c:pt idx="173">
                  <c:v>-2.1136171961640002</c:v>
                </c:pt>
                <c:pt idx="174">
                  <c:v>-2.1122566268640002</c:v>
                </c:pt>
                <c:pt idx="175">
                  <c:v>-2.1108960575640001</c:v>
                </c:pt>
                <c:pt idx="176">
                  <c:v>-2.1095354882640001</c:v>
                </c:pt>
                <c:pt idx="177">
                  <c:v>-2.108174918964</c:v>
                </c:pt>
                <c:pt idx="178">
                  <c:v>-2.1068143496640004</c:v>
                </c:pt>
                <c:pt idx="179">
                  <c:v>-2.1054537803639999</c:v>
                </c:pt>
                <c:pt idx="180">
                  <c:v>-2.1040932110640003</c:v>
                </c:pt>
                <c:pt idx="181">
                  <c:v>-2.1027326417639998</c:v>
                </c:pt>
                <c:pt idx="182">
                  <c:v>-2.1013720724640002</c:v>
                </c:pt>
                <c:pt idx="183">
                  <c:v>-2.1000115031640001</c:v>
                </c:pt>
                <c:pt idx="184">
                  <c:v>-2.098650933864</c:v>
                </c:pt>
                <c:pt idx="185">
                  <c:v>-2.097290364564</c:v>
                </c:pt>
                <c:pt idx="186">
                  <c:v>-2.0959297952639999</c:v>
                </c:pt>
                <c:pt idx="187">
                  <c:v>-2.0945692259640003</c:v>
                </c:pt>
                <c:pt idx="188">
                  <c:v>-2.0932086566640002</c:v>
                </c:pt>
                <c:pt idx="189">
                  <c:v>-2.0918480873640002</c:v>
                </c:pt>
                <c:pt idx="190">
                  <c:v>-2.0904875180640001</c:v>
                </c:pt>
                <c:pt idx="191">
                  <c:v>-2.0891269487640001</c:v>
                </c:pt>
                <c:pt idx="192">
                  <c:v>-2.087766379464</c:v>
                </c:pt>
                <c:pt idx="193">
                  <c:v>-2.0864058101640004</c:v>
                </c:pt>
                <c:pt idx="194">
                  <c:v>-2.0850452408639999</c:v>
                </c:pt>
                <c:pt idx="195">
                  <c:v>-2.0836846715640003</c:v>
                </c:pt>
                <c:pt idx="196">
                  <c:v>-2.0823241022639998</c:v>
                </c:pt>
                <c:pt idx="197">
                  <c:v>-2.0809635329640002</c:v>
                </c:pt>
                <c:pt idx="198">
                  <c:v>-2.0796029636640001</c:v>
                </c:pt>
                <c:pt idx="199">
                  <c:v>-2.078242394364</c:v>
                </c:pt>
                <c:pt idx="200">
                  <c:v>-2.076881825064</c:v>
                </c:pt>
                <c:pt idx="201">
                  <c:v>-2.0755212557639999</c:v>
                </c:pt>
                <c:pt idx="202">
                  <c:v>-2.0741606864639999</c:v>
                </c:pt>
                <c:pt idx="203">
                  <c:v>-2.0728001171640003</c:v>
                </c:pt>
                <c:pt idx="204">
                  <c:v>-2.0714395478640002</c:v>
                </c:pt>
                <c:pt idx="205">
                  <c:v>-2.0700789785640001</c:v>
                </c:pt>
                <c:pt idx="206">
                  <c:v>-2.0687184092640001</c:v>
                </c:pt>
                <c:pt idx="207">
                  <c:v>-2.067357839964</c:v>
                </c:pt>
                <c:pt idx="208">
                  <c:v>-2.0659972706640004</c:v>
                </c:pt>
                <c:pt idx="209">
                  <c:v>-2.0646367013639999</c:v>
                </c:pt>
                <c:pt idx="210">
                  <c:v>-2.0632761320640003</c:v>
                </c:pt>
                <c:pt idx="211">
                  <c:v>-2.0619155627639998</c:v>
                </c:pt>
                <c:pt idx="212">
                  <c:v>-2.0605549934640002</c:v>
                </c:pt>
                <c:pt idx="213">
                  <c:v>-2.0591944241640001</c:v>
                </c:pt>
                <c:pt idx="214">
                  <c:v>-2.0578338548640001</c:v>
                </c:pt>
                <c:pt idx="215">
                  <c:v>-2.056473285564</c:v>
                </c:pt>
                <c:pt idx="216">
                  <c:v>-2.0551127162639999</c:v>
                </c:pt>
                <c:pt idx="217">
                  <c:v>-2.0537521469639999</c:v>
                </c:pt>
                <c:pt idx="218">
                  <c:v>-2.0523915776640003</c:v>
                </c:pt>
                <c:pt idx="219">
                  <c:v>-2.0510310083639998</c:v>
                </c:pt>
                <c:pt idx="220">
                  <c:v>-2.0496704390640001</c:v>
                </c:pt>
                <c:pt idx="221">
                  <c:v>-2.0483098697640001</c:v>
                </c:pt>
                <c:pt idx="222">
                  <c:v>-2.046949300464</c:v>
                </c:pt>
                <c:pt idx="223">
                  <c:v>-2.0455887311640004</c:v>
                </c:pt>
                <c:pt idx="224">
                  <c:v>-2.0442281618639999</c:v>
                </c:pt>
                <c:pt idx="225">
                  <c:v>-2.0428675925640003</c:v>
                </c:pt>
                <c:pt idx="226">
                  <c:v>-2.0415070232639998</c:v>
                </c:pt>
                <c:pt idx="227">
                  <c:v>-2.0401464539640002</c:v>
                </c:pt>
                <c:pt idx="228">
                  <c:v>-2.0387858846640001</c:v>
                </c:pt>
                <c:pt idx="229">
                  <c:v>-2.0374253153640001</c:v>
                </c:pt>
                <c:pt idx="230">
                  <c:v>-2.036037534678</c:v>
                </c:pt>
                <c:pt idx="231">
                  <c:v>-2.0346769653780004</c:v>
                </c:pt>
                <c:pt idx="232">
                  <c:v>-2.0333163960779999</c:v>
                </c:pt>
                <c:pt idx="233">
                  <c:v>-2.0319558267780002</c:v>
                </c:pt>
                <c:pt idx="234">
                  <c:v>-2.0305952574779997</c:v>
                </c:pt>
                <c:pt idx="235">
                  <c:v>-2.0292346881780001</c:v>
                </c:pt>
                <c:pt idx="236">
                  <c:v>-2.0278741188780001</c:v>
                </c:pt>
                <c:pt idx="237">
                  <c:v>-2.026513549578</c:v>
                </c:pt>
                <c:pt idx="238">
                  <c:v>-2.0251529802779999</c:v>
                </c:pt>
                <c:pt idx="239">
                  <c:v>-2.0237924109779999</c:v>
                </c:pt>
                <c:pt idx="240">
                  <c:v>-2.0224318416780003</c:v>
                </c:pt>
                <c:pt idx="241">
                  <c:v>-2.0210712723780002</c:v>
                </c:pt>
                <c:pt idx="242">
                  <c:v>-2.0197107030780002</c:v>
                </c:pt>
                <c:pt idx="243">
                  <c:v>-2.0183501337780001</c:v>
                </c:pt>
                <c:pt idx="244">
                  <c:v>-2.016989564478</c:v>
                </c:pt>
                <c:pt idx="245">
                  <c:v>-2.015628995178</c:v>
                </c:pt>
                <c:pt idx="246">
                  <c:v>-2.0142684258780004</c:v>
                </c:pt>
                <c:pt idx="247">
                  <c:v>-2.0129078565779999</c:v>
                </c:pt>
                <c:pt idx="248">
                  <c:v>-2.0115472872780003</c:v>
                </c:pt>
                <c:pt idx="249">
                  <c:v>-2.0101867179779997</c:v>
                </c:pt>
                <c:pt idx="250">
                  <c:v>-2.0088261486780001</c:v>
                </c:pt>
                <c:pt idx="251">
                  <c:v>-2.0074655793780001</c:v>
                </c:pt>
                <c:pt idx="252">
                  <c:v>-2.006105010078</c:v>
                </c:pt>
                <c:pt idx="253">
                  <c:v>-2.004744440778</c:v>
                </c:pt>
                <c:pt idx="254">
                  <c:v>-2.0033838714779999</c:v>
                </c:pt>
                <c:pt idx="255">
                  <c:v>-2.0020233021779998</c:v>
                </c:pt>
                <c:pt idx="256">
                  <c:v>-2.0006627328780002</c:v>
                </c:pt>
                <c:pt idx="257">
                  <c:v>-1.9993021635779999</c:v>
                </c:pt>
                <c:pt idx="258">
                  <c:v>-1.9979415942780001</c:v>
                </c:pt>
                <c:pt idx="259">
                  <c:v>-1.9965810249779998</c:v>
                </c:pt>
                <c:pt idx="260">
                  <c:v>-1.995220455678</c:v>
                </c:pt>
                <c:pt idx="261">
                  <c:v>-1.9938598863780002</c:v>
                </c:pt>
                <c:pt idx="262">
                  <c:v>-1.9924993170779999</c:v>
                </c:pt>
                <c:pt idx="263">
                  <c:v>-1.991138747778</c:v>
                </c:pt>
                <c:pt idx="264">
                  <c:v>-1.989778178478</c:v>
                </c:pt>
                <c:pt idx="265">
                  <c:v>-1.9884176091780001</c:v>
                </c:pt>
                <c:pt idx="266">
                  <c:v>-1.9870570398780001</c:v>
                </c:pt>
                <c:pt idx="267">
                  <c:v>-1.985696470578</c:v>
                </c:pt>
                <c:pt idx="268">
                  <c:v>-1.9843359012780002</c:v>
                </c:pt>
                <c:pt idx="269">
                  <c:v>-1.9829753319779999</c:v>
                </c:pt>
                <c:pt idx="270">
                  <c:v>-1.9816147626780001</c:v>
                </c:pt>
                <c:pt idx="271">
                  <c:v>-1.9802541933780002</c:v>
                </c:pt>
                <c:pt idx="272">
                  <c:v>-1.978893624078</c:v>
                </c:pt>
                <c:pt idx="273">
                  <c:v>-1.9775330547780001</c:v>
                </c:pt>
                <c:pt idx="274">
                  <c:v>-1.9761724854779998</c:v>
                </c:pt>
                <c:pt idx="275">
                  <c:v>-1.974811916178</c:v>
                </c:pt>
                <c:pt idx="276">
                  <c:v>-1.9734513468780002</c:v>
                </c:pt>
                <c:pt idx="277">
                  <c:v>-1.9720907775779999</c:v>
                </c:pt>
                <c:pt idx="278">
                  <c:v>-1.9707302082780001</c:v>
                </c:pt>
                <c:pt idx="279">
                  <c:v>-1.9693696389780002</c:v>
                </c:pt>
                <c:pt idx="280">
                  <c:v>-1.9680090696779999</c:v>
                </c:pt>
                <c:pt idx="281">
                  <c:v>-1.9666485003780001</c:v>
                </c:pt>
                <c:pt idx="282">
                  <c:v>-1.965287931078</c:v>
                </c:pt>
                <c:pt idx="283">
                  <c:v>-1.9639273617780002</c:v>
                </c:pt>
                <c:pt idx="284">
                  <c:v>-1.9625667924780001</c:v>
                </c:pt>
                <c:pt idx="285">
                  <c:v>-1.9612062231780001</c:v>
                </c:pt>
                <c:pt idx="286">
                  <c:v>-1.9598456538780002</c:v>
                </c:pt>
                <c:pt idx="287">
                  <c:v>-1.958485084578</c:v>
                </c:pt>
                <c:pt idx="288">
                  <c:v>-1.9571245152780001</c:v>
                </c:pt>
                <c:pt idx="289">
                  <c:v>-1.9557639459780003</c:v>
                </c:pt>
                <c:pt idx="290">
                  <c:v>-1.954403376678</c:v>
                </c:pt>
                <c:pt idx="291">
                  <c:v>-1.9530428073780002</c:v>
                </c:pt>
                <c:pt idx="292">
                  <c:v>-1.9516822380779999</c:v>
                </c:pt>
                <c:pt idx="293">
                  <c:v>-1.9503216687780001</c:v>
                </c:pt>
                <c:pt idx="294">
                  <c:v>-1.9489610994780002</c:v>
                </c:pt>
                <c:pt idx="295">
                  <c:v>-1.9476005301779999</c:v>
                </c:pt>
                <c:pt idx="296">
                  <c:v>-1.9462399608780001</c:v>
                </c:pt>
                <c:pt idx="297">
                  <c:v>-1.9448793915779998</c:v>
                </c:pt>
                <c:pt idx="298">
                  <c:v>-1.943518822278</c:v>
                </c:pt>
                <c:pt idx="299">
                  <c:v>-1.9421582529780002</c:v>
                </c:pt>
                <c:pt idx="300">
                  <c:v>-1.9407976836780001</c:v>
                </c:pt>
                <c:pt idx="301">
                  <c:v>-1.9394371143780003</c:v>
                </c:pt>
                <c:pt idx="302">
                  <c:v>-1.938076545078</c:v>
                </c:pt>
                <c:pt idx="303">
                  <c:v>-1.9367159757780001</c:v>
                </c:pt>
                <c:pt idx="304">
                  <c:v>-1.9353554064780003</c:v>
                </c:pt>
                <c:pt idx="305">
                  <c:v>-1.933994837178</c:v>
                </c:pt>
                <c:pt idx="306">
                  <c:v>-1.9326342678780002</c:v>
                </c:pt>
                <c:pt idx="307">
                  <c:v>-1.9312736985779999</c:v>
                </c:pt>
                <c:pt idx="308">
                  <c:v>-1.9299131292780001</c:v>
                </c:pt>
                <c:pt idx="309">
                  <c:v>-1.9285525599780002</c:v>
                </c:pt>
                <c:pt idx="310">
                  <c:v>-1.927191990678</c:v>
                </c:pt>
                <c:pt idx="311">
                  <c:v>-1.9258314213780001</c:v>
                </c:pt>
                <c:pt idx="312">
                  <c:v>-1.9244708520779998</c:v>
                </c:pt>
                <c:pt idx="313">
                  <c:v>-1.923110282778</c:v>
                </c:pt>
                <c:pt idx="314">
                  <c:v>-1.9217497134780002</c:v>
                </c:pt>
                <c:pt idx="315">
                  <c:v>-1.9203891441779999</c:v>
                </c:pt>
                <c:pt idx="316">
                  <c:v>-1.919028574878</c:v>
                </c:pt>
                <c:pt idx="317">
                  <c:v>-1.917668005578</c:v>
                </c:pt>
                <c:pt idx="318">
                  <c:v>-1.9163074362780002</c:v>
                </c:pt>
                <c:pt idx="319">
                  <c:v>-1.9149468669780001</c:v>
                </c:pt>
                <c:pt idx="320">
                  <c:v>-1.913586297678</c:v>
                </c:pt>
                <c:pt idx="321">
                  <c:v>-1.9122257283780002</c:v>
                </c:pt>
                <c:pt idx="322">
                  <c:v>-1.9108651590779999</c:v>
                </c:pt>
                <c:pt idx="323">
                  <c:v>-1.9095045897780001</c:v>
                </c:pt>
                <c:pt idx="324">
                  <c:v>-1.9081440204780002</c:v>
                </c:pt>
                <c:pt idx="325">
                  <c:v>-1.906783451178</c:v>
                </c:pt>
                <c:pt idx="326">
                  <c:v>-1.9054228818780001</c:v>
                </c:pt>
                <c:pt idx="327">
                  <c:v>-1.9040623125779998</c:v>
                </c:pt>
                <c:pt idx="328">
                  <c:v>-1.902701743278</c:v>
                </c:pt>
                <c:pt idx="329">
                  <c:v>-1.9013411739780002</c:v>
                </c:pt>
                <c:pt idx="330">
                  <c:v>-1.8999806046779999</c:v>
                </c:pt>
                <c:pt idx="331">
                  <c:v>-1.8986200353780001</c:v>
                </c:pt>
                <c:pt idx="332">
                  <c:v>-1.8972594660779998</c:v>
                </c:pt>
                <c:pt idx="333">
                  <c:v>-1.8958988967779999</c:v>
                </c:pt>
                <c:pt idx="334">
                  <c:v>-1.8945383274780001</c:v>
                </c:pt>
                <c:pt idx="335">
                  <c:v>-1.893177758178</c:v>
                </c:pt>
                <c:pt idx="336">
                  <c:v>-1.8918171888780002</c:v>
                </c:pt>
                <c:pt idx="337">
                  <c:v>-1.8904566195779999</c:v>
                </c:pt>
                <c:pt idx="338">
                  <c:v>-1.8890960502780001</c:v>
                </c:pt>
                <c:pt idx="339">
                  <c:v>-1.8877354809780003</c:v>
                </c:pt>
                <c:pt idx="340">
                  <c:v>-1.886374911678</c:v>
                </c:pt>
                <c:pt idx="341">
                  <c:v>-1.8850143423780001</c:v>
                </c:pt>
                <c:pt idx="342">
                  <c:v>-1.8836537730780003</c:v>
                </c:pt>
                <c:pt idx="343">
                  <c:v>-1.882293203778</c:v>
                </c:pt>
                <c:pt idx="344">
                  <c:v>-1.8809326344780002</c:v>
                </c:pt>
                <c:pt idx="345">
                  <c:v>-1.8795720651779999</c:v>
                </c:pt>
                <c:pt idx="346">
                  <c:v>-1.8782114958780001</c:v>
                </c:pt>
                <c:pt idx="347">
                  <c:v>-1.8768509265780002</c:v>
                </c:pt>
                <c:pt idx="348">
                  <c:v>-1.875490357278</c:v>
                </c:pt>
                <c:pt idx="349">
                  <c:v>-1.8741297879780001</c:v>
                </c:pt>
                <c:pt idx="350">
                  <c:v>-1.8727692186779998</c:v>
                </c:pt>
                <c:pt idx="351">
                  <c:v>-1.871408649378</c:v>
                </c:pt>
                <c:pt idx="352">
                  <c:v>-1.8700480800780002</c:v>
                </c:pt>
                <c:pt idx="353">
                  <c:v>-1.8686875107780001</c:v>
                </c:pt>
                <c:pt idx="354">
                  <c:v>-1.8673269414780003</c:v>
                </c:pt>
                <c:pt idx="355">
                  <c:v>-1.865966372178</c:v>
                </c:pt>
                <c:pt idx="356">
                  <c:v>-1.8646058028780002</c:v>
                </c:pt>
                <c:pt idx="357">
                  <c:v>-1.8632452335780003</c:v>
                </c:pt>
                <c:pt idx="358">
                  <c:v>-1.861884664278</c:v>
                </c:pt>
                <c:pt idx="359">
                  <c:v>-1.8605240949780002</c:v>
                </c:pt>
                <c:pt idx="360">
                  <c:v>-1.8591635256779999</c:v>
                </c:pt>
                <c:pt idx="361">
                  <c:v>-1.8578029563780001</c:v>
                </c:pt>
                <c:pt idx="362">
                  <c:v>-1.8564423870780002</c:v>
                </c:pt>
                <c:pt idx="363">
                  <c:v>-1.855081817778</c:v>
                </c:pt>
                <c:pt idx="364">
                  <c:v>-1.8537212484780001</c:v>
                </c:pt>
                <c:pt idx="365">
                  <c:v>-1.8523606791779998</c:v>
                </c:pt>
                <c:pt idx="366">
                  <c:v>-1.851000109878</c:v>
                </c:pt>
                <c:pt idx="367">
                  <c:v>-1.8496395405780002</c:v>
                </c:pt>
                <c:pt idx="368">
                  <c:v>-1.8482789712779999</c:v>
                </c:pt>
                <c:pt idx="369">
                  <c:v>-1.8469184019780001</c:v>
                </c:pt>
                <c:pt idx="370">
                  <c:v>-1.845557832678</c:v>
                </c:pt>
                <c:pt idx="371">
                  <c:v>-1.8441972633780002</c:v>
                </c:pt>
                <c:pt idx="372">
                  <c:v>-1.8428366940780001</c:v>
                </c:pt>
                <c:pt idx="373">
                  <c:v>-1.841476124778</c:v>
                </c:pt>
                <c:pt idx="374">
                  <c:v>-1.8401155554780002</c:v>
                </c:pt>
                <c:pt idx="375">
                  <c:v>-1.8387549861779999</c:v>
                </c:pt>
                <c:pt idx="376">
                  <c:v>-1.8373944168780001</c:v>
                </c:pt>
                <c:pt idx="377">
                  <c:v>-1.8360338475780003</c:v>
                </c:pt>
                <c:pt idx="378">
                  <c:v>-1.834673278278</c:v>
                </c:pt>
                <c:pt idx="379">
                  <c:v>-1.8333127089780001</c:v>
                </c:pt>
                <c:pt idx="380">
                  <c:v>-1.8319521396779999</c:v>
                </c:pt>
                <c:pt idx="381">
                  <c:v>-1.830591570378</c:v>
                </c:pt>
                <c:pt idx="382">
                  <c:v>-1.8292310010780002</c:v>
                </c:pt>
                <c:pt idx="383">
                  <c:v>-1.8278704317779999</c:v>
                </c:pt>
                <c:pt idx="384">
                  <c:v>-1.8265098624780001</c:v>
                </c:pt>
                <c:pt idx="385">
                  <c:v>-1.8251492931779998</c:v>
                </c:pt>
                <c:pt idx="386">
                  <c:v>-1.823788723878</c:v>
                </c:pt>
                <c:pt idx="387">
                  <c:v>-1.8224281545780001</c:v>
                </c:pt>
                <c:pt idx="388">
                  <c:v>-1.8210675852780001</c:v>
                </c:pt>
                <c:pt idx="389">
                  <c:v>-1.8197070159780002</c:v>
                </c:pt>
                <c:pt idx="390">
                  <c:v>-1.8183464466779999</c:v>
                </c:pt>
                <c:pt idx="391">
                  <c:v>-1.8169858773780001</c:v>
                </c:pt>
                <c:pt idx="392">
                  <c:v>-1.8156253080780003</c:v>
                </c:pt>
                <c:pt idx="393">
                  <c:v>-1.814264738778</c:v>
                </c:pt>
                <c:pt idx="394">
                  <c:v>-1.8129041694780001</c:v>
                </c:pt>
                <c:pt idx="395">
                  <c:v>-1.8115436001779999</c:v>
                </c:pt>
                <c:pt idx="396">
                  <c:v>-1.810183030878</c:v>
                </c:pt>
                <c:pt idx="397">
                  <c:v>-1.8088224615780002</c:v>
                </c:pt>
                <c:pt idx="398">
                  <c:v>-1.8074618922779999</c:v>
                </c:pt>
                <c:pt idx="399">
                  <c:v>-1.8061013229780001</c:v>
                </c:pt>
                <c:pt idx="400">
                  <c:v>-1.8047407536779998</c:v>
                </c:pt>
                <c:pt idx="401">
                  <c:v>-1.803380184378</c:v>
                </c:pt>
                <c:pt idx="402">
                  <c:v>-1.8020196150780001</c:v>
                </c:pt>
                <c:pt idx="403">
                  <c:v>-1.8006590457779998</c:v>
                </c:pt>
                <c:pt idx="404">
                  <c:v>-1.799298476478</c:v>
                </c:pt>
                <c:pt idx="405">
                  <c:v>-1.7979379071780002</c:v>
                </c:pt>
                <c:pt idx="406">
                  <c:v>-1.7965773378780001</c:v>
                </c:pt>
                <c:pt idx="407">
                  <c:v>-1.7952167685780003</c:v>
                </c:pt>
                <c:pt idx="408">
                  <c:v>-1.793856199278</c:v>
                </c:pt>
                <c:pt idx="409">
                  <c:v>-1.7924956299780002</c:v>
                </c:pt>
                <c:pt idx="410">
                  <c:v>-1.7911350606780003</c:v>
                </c:pt>
                <c:pt idx="411">
                  <c:v>-1.789774491378</c:v>
                </c:pt>
                <c:pt idx="412">
                  <c:v>-1.7884139220780002</c:v>
                </c:pt>
                <c:pt idx="413">
                  <c:v>-1.7870533527779999</c:v>
                </c:pt>
                <c:pt idx="414">
                  <c:v>-1.7856927834780001</c:v>
                </c:pt>
                <c:pt idx="415">
                  <c:v>-1.7843322141780003</c:v>
                </c:pt>
                <c:pt idx="416">
                  <c:v>-1.782971644878</c:v>
                </c:pt>
                <c:pt idx="417">
                  <c:v>-1.7816110755780001</c:v>
                </c:pt>
                <c:pt idx="418">
                  <c:v>-1.7802505062779999</c:v>
                </c:pt>
                <c:pt idx="419">
                  <c:v>-1.778889936978</c:v>
                </c:pt>
                <c:pt idx="420">
                  <c:v>-1.7775293676780002</c:v>
                </c:pt>
                <c:pt idx="421">
                  <c:v>-1.7761687983779999</c:v>
                </c:pt>
                <c:pt idx="422">
                  <c:v>-1.7748082290780001</c:v>
                </c:pt>
                <c:pt idx="423">
                  <c:v>-1.773447659778</c:v>
                </c:pt>
                <c:pt idx="424">
                  <c:v>-1.7720870904780002</c:v>
                </c:pt>
                <c:pt idx="425">
                  <c:v>-1.7707265211780001</c:v>
                </c:pt>
                <c:pt idx="426">
                  <c:v>-1.7693659518780001</c:v>
                </c:pt>
                <c:pt idx="427">
                  <c:v>-1.7680053825780002</c:v>
                </c:pt>
                <c:pt idx="428">
                  <c:v>-1.7666448132779999</c:v>
                </c:pt>
                <c:pt idx="429">
                  <c:v>-1.7652842439780001</c:v>
                </c:pt>
                <c:pt idx="430">
                  <c:v>-1.7638964632920002</c:v>
                </c:pt>
                <c:pt idx="431">
                  <c:v>-1.7625358939919999</c:v>
                </c:pt>
                <c:pt idx="432">
                  <c:v>-1.7611753246920001</c:v>
                </c:pt>
                <c:pt idx="433">
                  <c:v>-1.7598147553919998</c:v>
                </c:pt>
                <c:pt idx="434">
                  <c:v>-1.758454186092</c:v>
                </c:pt>
                <c:pt idx="435">
                  <c:v>-1.7570936167920002</c:v>
                </c:pt>
                <c:pt idx="436">
                  <c:v>-1.7557330474919999</c:v>
                </c:pt>
                <c:pt idx="437">
                  <c:v>-1.754372478192</c:v>
                </c:pt>
                <c:pt idx="438">
                  <c:v>-1.753011908892</c:v>
                </c:pt>
                <c:pt idx="439">
                  <c:v>-1.7516513395919999</c:v>
                </c:pt>
                <c:pt idx="440">
                  <c:v>-1.7502907702920001</c:v>
                </c:pt>
                <c:pt idx="441">
                  <c:v>-1.748930200992</c:v>
                </c:pt>
                <c:pt idx="442">
                  <c:v>-1.7475696316920002</c:v>
                </c:pt>
                <c:pt idx="443">
                  <c:v>-1.7462090623920004</c:v>
                </c:pt>
                <c:pt idx="444">
                  <c:v>-1.7448484930920001</c:v>
                </c:pt>
                <c:pt idx="445">
                  <c:v>-1.7434879237920002</c:v>
                </c:pt>
                <c:pt idx="446">
                  <c:v>-1.742127354492</c:v>
                </c:pt>
                <c:pt idx="447">
                  <c:v>-1.7407667851920001</c:v>
                </c:pt>
                <c:pt idx="448">
                  <c:v>-1.7394062158920003</c:v>
                </c:pt>
                <c:pt idx="449">
                  <c:v>-1.738045646592</c:v>
                </c:pt>
                <c:pt idx="450">
                  <c:v>-1.7366850772920002</c:v>
                </c:pt>
                <c:pt idx="451">
                  <c:v>-1.7353245079919999</c:v>
                </c:pt>
                <c:pt idx="452">
                  <c:v>-1.7339639386920001</c:v>
                </c:pt>
                <c:pt idx="453">
                  <c:v>-1.7326033693920002</c:v>
                </c:pt>
                <c:pt idx="454">
                  <c:v>-1.7312428000919999</c:v>
                </c:pt>
                <c:pt idx="455">
                  <c:v>-1.7298822307920001</c:v>
                </c:pt>
                <c:pt idx="456">
                  <c:v>-1.728521661492</c:v>
                </c:pt>
                <c:pt idx="457">
                  <c:v>-1.727161092192</c:v>
                </c:pt>
                <c:pt idx="458">
                  <c:v>-1.7258005228920001</c:v>
                </c:pt>
                <c:pt idx="459">
                  <c:v>-1.7244399535920001</c:v>
                </c:pt>
                <c:pt idx="460">
                  <c:v>-1.7230793842920002</c:v>
                </c:pt>
                <c:pt idx="461">
                  <c:v>-1.721718814992</c:v>
                </c:pt>
                <c:pt idx="462">
                  <c:v>-1.7203582456920001</c:v>
                </c:pt>
                <c:pt idx="463">
                  <c:v>-1.7189976763920003</c:v>
                </c:pt>
                <c:pt idx="464">
                  <c:v>-1.717637107092</c:v>
                </c:pt>
                <c:pt idx="465">
                  <c:v>-1.7162765377920002</c:v>
                </c:pt>
                <c:pt idx="466">
                  <c:v>-1.7149159684919999</c:v>
                </c:pt>
                <c:pt idx="467">
                  <c:v>-1.7135553991920001</c:v>
                </c:pt>
                <c:pt idx="468">
                  <c:v>-1.7121948298920002</c:v>
                </c:pt>
                <c:pt idx="469">
                  <c:v>-1.7108342605919999</c:v>
                </c:pt>
                <c:pt idx="470">
                  <c:v>-1.7094736912920001</c:v>
                </c:pt>
                <c:pt idx="471">
                  <c:v>-1.7081131219919998</c:v>
                </c:pt>
                <c:pt idx="472">
                  <c:v>-1.706752552692</c:v>
                </c:pt>
                <c:pt idx="473">
                  <c:v>-1.7053919833920002</c:v>
                </c:pt>
                <c:pt idx="474">
                  <c:v>-1.7040314140919999</c:v>
                </c:pt>
                <c:pt idx="475">
                  <c:v>-1.702670844792</c:v>
                </c:pt>
                <c:pt idx="476">
                  <c:v>-1.701310275492</c:v>
                </c:pt>
                <c:pt idx="477">
                  <c:v>-1.6999497061920001</c:v>
                </c:pt>
                <c:pt idx="478">
                  <c:v>-1.6985891368920001</c:v>
                </c:pt>
                <c:pt idx="479">
                  <c:v>-1.697228567592</c:v>
                </c:pt>
                <c:pt idx="480">
                  <c:v>-1.6958679982920002</c:v>
                </c:pt>
                <c:pt idx="481">
                  <c:v>-1.6945074289920001</c:v>
                </c:pt>
                <c:pt idx="482">
                  <c:v>-1.6931468596920001</c:v>
                </c:pt>
                <c:pt idx="483">
                  <c:v>-1.691786290392</c:v>
                </c:pt>
                <c:pt idx="484">
                  <c:v>-1.690425721092</c:v>
                </c:pt>
                <c:pt idx="485">
                  <c:v>-1.6890651517920001</c:v>
                </c:pt>
                <c:pt idx="486">
                  <c:v>-1.6877045824920001</c:v>
                </c:pt>
                <c:pt idx="487">
                  <c:v>-1.686344013192</c:v>
                </c:pt>
                <c:pt idx="488">
                  <c:v>-1.6849834438919999</c:v>
                </c:pt>
                <c:pt idx="489">
                  <c:v>-1.6836228745920001</c:v>
                </c:pt>
                <c:pt idx="490">
                  <c:v>-1.682262305292</c:v>
                </c:pt>
                <c:pt idx="491">
                  <c:v>-1.680901735992</c:v>
                </c:pt>
                <c:pt idx="492">
                  <c:v>-1.6795411666919999</c:v>
                </c:pt>
                <c:pt idx="493">
                  <c:v>-1.6781805973920001</c:v>
                </c:pt>
                <c:pt idx="494">
                  <c:v>-1.676820028092</c:v>
                </c:pt>
                <c:pt idx="495">
                  <c:v>-1.6754594587920002</c:v>
                </c:pt>
                <c:pt idx="496">
                  <c:v>-1.6740988894920001</c:v>
                </c:pt>
                <c:pt idx="497">
                  <c:v>-1.6727383201920001</c:v>
                </c:pt>
                <c:pt idx="498">
                  <c:v>-1.671377750892</c:v>
                </c:pt>
                <c:pt idx="499">
                  <c:v>-1.6700171815920002</c:v>
                </c:pt>
                <c:pt idx="500">
                  <c:v>-1.6686566122920001</c:v>
                </c:pt>
                <c:pt idx="501">
                  <c:v>-1.6672960429920001</c:v>
                </c:pt>
                <c:pt idx="502">
                  <c:v>-1.665935473692</c:v>
                </c:pt>
                <c:pt idx="503">
                  <c:v>-1.664574904392</c:v>
                </c:pt>
                <c:pt idx="504">
                  <c:v>-1.6632143350920001</c:v>
                </c:pt>
                <c:pt idx="505">
                  <c:v>-1.6618537657920001</c:v>
                </c:pt>
                <c:pt idx="506">
                  <c:v>-1.660493196492</c:v>
                </c:pt>
                <c:pt idx="507">
                  <c:v>-1.6591326271919999</c:v>
                </c:pt>
                <c:pt idx="508">
                  <c:v>-1.6577720578919999</c:v>
                </c:pt>
                <c:pt idx="509">
                  <c:v>-1.656411488592</c:v>
                </c:pt>
                <c:pt idx="510">
                  <c:v>-1.655050919292</c:v>
                </c:pt>
                <c:pt idx="511">
                  <c:v>-1.6536903499920002</c:v>
                </c:pt>
                <c:pt idx="512">
                  <c:v>-1.6523297806920001</c:v>
                </c:pt>
                <c:pt idx="513">
                  <c:v>-1.650969211392</c:v>
                </c:pt>
                <c:pt idx="514">
                  <c:v>-1.6496086420920002</c:v>
                </c:pt>
                <c:pt idx="515">
                  <c:v>-1.6482480727920001</c:v>
                </c:pt>
                <c:pt idx="516">
                  <c:v>-1.6468875034920001</c:v>
                </c:pt>
                <c:pt idx="517">
                  <c:v>-1.645526934192</c:v>
                </c:pt>
                <c:pt idx="518">
                  <c:v>-1.644166364892</c:v>
                </c:pt>
                <c:pt idx="519">
                  <c:v>-1.6428057955920001</c:v>
                </c:pt>
                <c:pt idx="520">
                  <c:v>-1.6414452262920001</c:v>
                </c:pt>
                <c:pt idx="521">
                  <c:v>-1.640084656992</c:v>
                </c:pt>
                <c:pt idx="522">
                  <c:v>-1.638724087692</c:v>
                </c:pt>
                <c:pt idx="523">
                  <c:v>-1.6373635183920001</c:v>
                </c:pt>
                <c:pt idx="524">
                  <c:v>-1.6360029490920001</c:v>
                </c:pt>
                <c:pt idx="525">
                  <c:v>-1.634642379792</c:v>
                </c:pt>
                <c:pt idx="526">
                  <c:v>-1.6332818104919999</c:v>
                </c:pt>
                <c:pt idx="527">
                  <c:v>-1.6319212411919999</c:v>
                </c:pt>
                <c:pt idx="528">
                  <c:v>-1.630560671892</c:v>
                </c:pt>
                <c:pt idx="529">
                  <c:v>-1.6292001025920002</c:v>
                </c:pt>
                <c:pt idx="530">
                  <c:v>-1.6278395332920002</c:v>
                </c:pt>
                <c:pt idx="531">
                  <c:v>-1.6264789639920001</c:v>
                </c:pt>
                <c:pt idx="532">
                  <c:v>-1.625118394692</c:v>
                </c:pt>
                <c:pt idx="533">
                  <c:v>-1.6237578253920002</c:v>
                </c:pt>
                <c:pt idx="534">
                  <c:v>-1.6223972560920001</c:v>
                </c:pt>
                <c:pt idx="535">
                  <c:v>-1.6210366867920001</c:v>
                </c:pt>
                <c:pt idx="536">
                  <c:v>-1.619676117492</c:v>
                </c:pt>
                <c:pt idx="537">
                  <c:v>-1.618315548192</c:v>
                </c:pt>
                <c:pt idx="538">
                  <c:v>-1.6169549788920001</c:v>
                </c:pt>
                <c:pt idx="539">
                  <c:v>-1.6155944095920001</c:v>
                </c:pt>
                <c:pt idx="540">
                  <c:v>-1.614233840292</c:v>
                </c:pt>
                <c:pt idx="541">
                  <c:v>-1.612873270992</c:v>
                </c:pt>
                <c:pt idx="542">
                  <c:v>-1.6115127016919999</c:v>
                </c:pt>
                <c:pt idx="543">
                  <c:v>-1.6101521323920001</c:v>
                </c:pt>
                <c:pt idx="544">
                  <c:v>-1.608791563092</c:v>
                </c:pt>
                <c:pt idx="545">
                  <c:v>-1.6074309937919999</c:v>
                </c:pt>
                <c:pt idx="546">
                  <c:v>-1.6060704244920001</c:v>
                </c:pt>
                <c:pt idx="547">
                  <c:v>-1.604709855192</c:v>
                </c:pt>
                <c:pt idx="548">
                  <c:v>-1.6033492858920002</c:v>
                </c:pt>
                <c:pt idx="549">
                  <c:v>-1.6019887165920002</c:v>
                </c:pt>
                <c:pt idx="550">
                  <c:v>-1.6006281472920001</c:v>
                </c:pt>
                <c:pt idx="551">
                  <c:v>-1.599267577992</c:v>
                </c:pt>
                <c:pt idx="552">
                  <c:v>-1.5979070086920002</c:v>
                </c:pt>
                <c:pt idx="553">
                  <c:v>-1.5965464393920001</c:v>
                </c:pt>
                <c:pt idx="554">
                  <c:v>-1.5951858700920001</c:v>
                </c:pt>
                <c:pt idx="555">
                  <c:v>-1.593825300792</c:v>
                </c:pt>
                <c:pt idx="556">
                  <c:v>-1.592464731492</c:v>
                </c:pt>
                <c:pt idx="557">
                  <c:v>-1.5911041621920001</c:v>
                </c:pt>
                <c:pt idx="558">
                  <c:v>-1.5897435928920001</c:v>
                </c:pt>
                <c:pt idx="559">
                  <c:v>-1.588383023592</c:v>
                </c:pt>
                <c:pt idx="560">
                  <c:v>-1.587022454292</c:v>
                </c:pt>
                <c:pt idx="561">
                  <c:v>-1.5856618849919999</c:v>
                </c:pt>
                <c:pt idx="562">
                  <c:v>-1.5843013156920001</c:v>
                </c:pt>
                <c:pt idx="563">
                  <c:v>-1.582940746392</c:v>
                </c:pt>
                <c:pt idx="564">
                  <c:v>-1.5815801770920002</c:v>
                </c:pt>
                <c:pt idx="565">
                  <c:v>-1.5802196077920001</c:v>
                </c:pt>
                <c:pt idx="566">
                  <c:v>-1.578859038492</c:v>
                </c:pt>
                <c:pt idx="567">
                  <c:v>-1.5774984691920002</c:v>
                </c:pt>
                <c:pt idx="568">
                  <c:v>-1.5761378998920001</c:v>
                </c:pt>
                <c:pt idx="569">
                  <c:v>-1.5747773305920001</c:v>
                </c:pt>
                <c:pt idx="570">
                  <c:v>-1.573416761292</c:v>
                </c:pt>
                <c:pt idx="571">
                  <c:v>-1.572056191992</c:v>
                </c:pt>
                <c:pt idx="572">
                  <c:v>-1.5706956226920001</c:v>
                </c:pt>
                <c:pt idx="573">
                  <c:v>-1.5693350533920001</c:v>
                </c:pt>
                <c:pt idx="574">
                  <c:v>-1.567974484092</c:v>
                </c:pt>
                <c:pt idx="575">
                  <c:v>-1.566613914792</c:v>
                </c:pt>
                <c:pt idx="576">
                  <c:v>-1.5652533454919999</c:v>
                </c:pt>
                <c:pt idx="577">
                  <c:v>-1.5638927761920001</c:v>
                </c:pt>
                <c:pt idx="578">
                  <c:v>-1.562532206892</c:v>
                </c:pt>
                <c:pt idx="579">
                  <c:v>-1.5611716375919999</c:v>
                </c:pt>
                <c:pt idx="580">
                  <c:v>-1.5598110682919999</c:v>
                </c:pt>
                <c:pt idx="581">
                  <c:v>-1.5584504989920001</c:v>
                </c:pt>
                <c:pt idx="582">
                  <c:v>-1.5570899296920002</c:v>
                </c:pt>
                <c:pt idx="583">
                  <c:v>-1.5557293603920002</c:v>
                </c:pt>
                <c:pt idx="584">
                  <c:v>-1.5543687910920001</c:v>
                </c:pt>
                <c:pt idx="585">
                  <c:v>-1.553008221792</c:v>
                </c:pt>
                <c:pt idx="586">
                  <c:v>-1.5516476524920002</c:v>
                </c:pt>
                <c:pt idx="587">
                  <c:v>-1.5502870831920001</c:v>
                </c:pt>
                <c:pt idx="588">
                  <c:v>-1.5489265138920001</c:v>
                </c:pt>
                <c:pt idx="589">
                  <c:v>-1.547565944592</c:v>
                </c:pt>
                <c:pt idx="590">
                  <c:v>-1.546205375292</c:v>
                </c:pt>
                <c:pt idx="591">
                  <c:v>-1.5448448059920001</c:v>
                </c:pt>
                <c:pt idx="592">
                  <c:v>-1.5434842366920001</c:v>
                </c:pt>
                <c:pt idx="593">
                  <c:v>-1.542123667392</c:v>
                </c:pt>
                <c:pt idx="594">
                  <c:v>-1.540763098092</c:v>
                </c:pt>
                <c:pt idx="595">
                  <c:v>-1.5394025287919999</c:v>
                </c:pt>
                <c:pt idx="596">
                  <c:v>-1.5380419594920001</c:v>
                </c:pt>
                <c:pt idx="597">
                  <c:v>-1.536681390192</c:v>
                </c:pt>
                <c:pt idx="598">
                  <c:v>-1.5353208208919999</c:v>
                </c:pt>
                <c:pt idx="599">
                  <c:v>-1.5339602515920001</c:v>
                </c:pt>
                <c:pt idx="600">
                  <c:v>-1.5325996822920001</c:v>
                </c:pt>
                <c:pt idx="601">
                  <c:v>-1.5312391129920002</c:v>
                </c:pt>
                <c:pt idx="602">
                  <c:v>-1.5298785436920002</c:v>
                </c:pt>
                <c:pt idx="603">
                  <c:v>-1.5285179743920001</c:v>
                </c:pt>
                <c:pt idx="604">
                  <c:v>-1.527157405092</c:v>
                </c:pt>
                <c:pt idx="605">
                  <c:v>-1.525796835792</c:v>
                </c:pt>
                <c:pt idx="606">
                  <c:v>-1.5244362664920001</c:v>
                </c:pt>
                <c:pt idx="607">
                  <c:v>-1.5230756971920001</c:v>
                </c:pt>
                <c:pt idx="608">
                  <c:v>-1.521715127892</c:v>
                </c:pt>
                <c:pt idx="609">
                  <c:v>-1.520354558592</c:v>
                </c:pt>
                <c:pt idx="610">
                  <c:v>-1.5189939892919999</c:v>
                </c:pt>
                <c:pt idx="611">
                  <c:v>-1.5176334199920001</c:v>
                </c:pt>
                <c:pt idx="612">
                  <c:v>-1.516272850692</c:v>
                </c:pt>
                <c:pt idx="613">
                  <c:v>-1.514912281392</c:v>
                </c:pt>
                <c:pt idx="614">
                  <c:v>-1.5135517120919999</c:v>
                </c:pt>
                <c:pt idx="615">
                  <c:v>-1.5121911427920001</c:v>
                </c:pt>
                <c:pt idx="616">
                  <c:v>-1.510830573492</c:v>
                </c:pt>
                <c:pt idx="617">
                  <c:v>-1.5094700041920002</c:v>
                </c:pt>
                <c:pt idx="618">
                  <c:v>-1.5081094348920001</c:v>
                </c:pt>
                <c:pt idx="619">
                  <c:v>-1.5067488655920001</c:v>
                </c:pt>
                <c:pt idx="620">
                  <c:v>-1.5053882962920002</c:v>
                </c:pt>
                <c:pt idx="621">
                  <c:v>-1.5040277269920002</c:v>
                </c:pt>
                <c:pt idx="622">
                  <c:v>-1.5026671576920001</c:v>
                </c:pt>
                <c:pt idx="623">
                  <c:v>-1.501306588392</c:v>
                </c:pt>
                <c:pt idx="624">
                  <c:v>-1.499946019092</c:v>
                </c:pt>
                <c:pt idx="625">
                  <c:v>-1.4985854497920001</c:v>
                </c:pt>
                <c:pt idx="626">
                  <c:v>-1.4972248804920001</c:v>
                </c:pt>
                <c:pt idx="627">
                  <c:v>-1.495864311192</c:v>
                </c:pt>
                <c:pt idx="628">
                  <c:v>-1.494503741892</c:v>
                </c:pt>
                <c:pt idx="629">
                  <c:v>-1.4931431725919999</c:v>
                </c:pt>
                <c:pt idx="630">
                  <c:v>-1.491755391906</c:v>
                </c:pt>
                <c:pt idx="631">
                  <c:v>-1.490394822606</c:v>
                </c:pt>
                <c:pt idx="632">
                  <c:v>-1.4890342533059999</c:v>
                </c:pt>
                <c:pt idx="633">
                  <c:v>-1.4876736840060001</c:v>
                </c:pt>
                <c:pt idx="634">
                  <c:v>-1.486313114706</c:v>
                </c:pt>
                <c:pt idx="635">
                  <c:v>-1.4849525454060002</c:v>
                </c:pt>
                <c:pt idx="636">
                  <c:v>-1.4835919761060001</c:v>
                </c:pt>
                <c:pt idx="637">
                  <c:v>-1.4822314068060001</c:v>
                </c:pt>
                <c:pt idx="638">
                  <c:v>-1.480870837506</c:v>
                </c:pt>
                <c:pt idx="639">
                  <c:v>-1.4795102682060002</c:v>
                </c:pt>
                <c:pt idx="640">
                  <c:v>-1.4781496989060001</c:v>
                </c:pt>
                <c:pt idx="641">
                  <c:v>-1.4767891296060001</c:v>
                </c:pt>
                <c:pt idx="642">
                  <c:v>-1.475428560306</c:v>
                </c:pt>
                <c:pt idx="643">
                  <c:v>-1.4740679910059999</c:v>
                </c:pt>
                <c:pt idx="644">
                  <c:v>-1.4727074217060001</c:v>
                </c:pt>
                <c:pt idx="645">
                  <c:v>-1.471346852406</c:v>
                </c:pt>
                <c:pt idx="646">
                  <c:v>-1.469986283106</c:v>
                </c:pt>
                <c:pt idx="647">
                  <c:v>-1.4686257138059999</c:v>
                </c:pt>
                <c:pt idx="648">
                  <c:v>-1.4672651445059999</c:v>
                </c:pt>
                <c:pt idx="649">
                  <c:v>-1.465904575206</c:v>
                </c:pt>
                <c:pt idx="650">
                  <c:v>-1.464544005906</c:v>
                </c:pt>
                <c:pt idx="651">
                  <c:v>-1.4631834366060001</c:v>
                </c:pt>
                <c:pt idx="652">
                  <c:v>-1.4618228673060001</c:v>
                </c:pt>
                <c:pt idx="653">
                  <c:v>-1.4604622980060002</c:v>
                </c:pt>
                <c:pt idx="654">
                  <c:v>-1.4591017287060002</c:v>
                </c:pt>
                <c:pt idx="655">
                  <c:v>-1.4577411594060001</c:v>
                </c:pt>
                <c:pt idx="656">
                  <c:v>-1.4563805901060001</c:v>
                </c:pt>
                <c:pt idx="657">
                  <c:v>-1.455020020806</c:v>
                </c:pt>
                <c:pt idx="658">
                  <c:v>-1.4536594515060002</c:v>
                </c:pt>
                <c:pt idx="659">
                  <c:v>-1.4522988822060001</c:v>
                </c:pt>
                <c:pt idx="660">
                  <c:v>-1.4509383129060001</c:v>
                </c:pt>
                <c:pt idx="661">
                  <c:v>-1.449577743606</c:v>
                </c:pt>
                <c:pt idx="662">
                  <c:v>-1.4482171743059999</c:v>
                </c:pt>
                <c:pt idx="663">
                  <c:v>-1.4468566050060001</c:v>
                </c:pt>
                <c:pt idx="664">
                  <c:v>-1.445496035706</c:v>
                </c:pt>
                <c:pt idx="665">
                  <c:v>-1.444135466406</c:v>
                </c:pt>
                <c:pt idx="666">
                  <c:v>-1.4427748971059999</c:v>
                </c:pt>
                <c:pt idx="667">
                  <c:v>-1.4414143278059999</c:v>
                </c:pt>
                <c:pt idx="668">
                  <c:v>-1.440053758506</c:v>
                </c:pt>
                <c:pt idx="669">
                  <c:v>-1.438693189206</c:v>
                </c:pt>
                <c:pt idx="670">
                  <c:v>-1.4373326199060001</c:v>
                </c:pt>
                <c:pt idx="671">
                  <c:v>-1.4359720506060001</c:v>
                </c:pt>
                <c:pt idx="672">
                  <c:v>-1.434611481306</c:v>
                </c:pt>
                <c:pt idx="673">
                  <c:v>-1.4332509120060002</c:v>
                </c:pt>
                <c:pt idx="674">
                  <c:v>-1.4318903427060001</c:v>
                </c:pt>
                <c:pt idx="675">
                  <c:v>-1.4305297734060001</c:v>
                </c:pt>
                <c:pt idx="676">
                  <c:v>-1.429169204106</c:v>
                </c:pt>
                <c:pt idx="677">
                  <c:v>-1.427808634806</c:v>
                </c:pt>
                <c:pt idx="678">
                  <c:v>-1.4264480655060001</c:v>
                </c:pt>
                <c:pt idx="679">
                  <c:v>-1.4250874962060001</c:v>
                </c:pt>
                <c:pt idx="680">
                  <c:v>-1.423726926906</c:v>
                </c:pt>
                <c:pt idx="681">
                  <c:v>-1.4223663576059999</c:v>
                </c:pt>
                <c:pt idx="682">
                  <c:v>-1.4210057883059999</c:v>
                </c:pt>
                <c:pt idx="683">
                  <c:v>-1.419645219006</c:v>
                </c:pt>
                <c:pt idx="684">
                  <c:v>-1.418284649706</c:v>
                </c:pt>
                <c:pt idx="685">
                  <c:v>-1.4169240804059999</c:v>
                </c:pt>
                <c:pt idx="686">
                  <c:v>-1.4155635111060001</c:v>
                </c:pt>
                <c:pt idx="687">
                  <c:v>-1.414202941806</c:v>
                </c:pt>
                <c:pt idx="688">
                  <c:v>-1.4128423725060002</c:v>
                </c:pt>
                <c:pt idx="689">
                  <c:v>-1.4114818032060001</c:v>
                </c:pt>
                <c:pt idx="690">
                  <c:v>-1.4101212339060001</c:v>
                </c:pt>
                <c:pt idx="691">
                  <c:v>-1.408760664606</c:v>
                </c:pt>
                <c:pt idx="692">
                  <c:v>-1.4074000953060002</c:v>
                </c:pt>
                <c:pt idx="693">
                  <c:v>-1.4060395260060001</c:v>
                </c:pt>
                <c:pt idx="694">
                  <c:v>-1.4046789567060001</c:v>
                </c:pt>
                <c:pt idx="695">
                  <c:v>-1.403318387406</c:v>
                </c:pt>
                <c:pt idx="696">
                  <c:v>-1.401957818106</c:v>
                </c:pt>
                <c:pt idx="697">
                  <c:v>-1.4005972488060001</c:v>
                </c:pt>
                <c:pt idx="698">
                  <c:v>-1.3992366795060001</c:v>
                </c:pt>
                <c:pt idx="699">
                  <c:v>-1.397876110206</c:v>
                </c:pt>
                <c:pt idx="700">
                  <c:v>-1.3965155409059999</c:v>
                </c:pt>
                <c:pt idx="701">
                  <c:v>-1.3951549716059999</c:v>
                </c:pt>
                <c:pt idx="702">
                  <c:v>-1.393794402306</c:v>
                </c:pt>
                <c:pt idx="703">
                  <c:v>-1.392433833006</c:v>
                </c:pt>
                <c:pt idx="704">
                  <c:v>-1.3910732637060002</c:v>
                </c:pt>
                <c:pt idx="705">
                  <c:v>-1.3897126944060001</c:v>
                </c:pt>
                <c:pt idx="706">
                  <c:v>-1.388352125106</c:v>
                </c:pt>
                <c:pt idx="707">
                  <c:v>-1.3869915558060002</c:v>
                </c:pt>
                <c:pt idx="708">
                  <c:v>-1.3856309865060001</c:v>
                </c:pt>
                <c:pt idx="709">
                  <c:v>-1.3842704172060001</c:v>
                </c:pt>
                <c:pt idx="710">
                  <c:v>-1.382909847906</c:v>
                </c:pt>
                <c:pt idx="711">
                  <c:v>-1.381549278606</c:v>
                </c:pt>
                <c:pt idx="712">
                  <c:v>-1.3801887093060001</c:v>
                </c:pt>
                <c:pt idx="713">
                  <c:v>-1.3788281400060001</c:v>
                </c:pt>
                <c:pt idx="714">
                  <c:v>-1.377467570706</c:v>
                </c:pt>
                <c:pt idx="715">
                  <c:v>-1.376107001406</c:v>
                </c:pt>
                <c:pt idx="716">
                  <c:v>-1.3747464321060001</c:v>
                </c:pt>
                <c:pt idx="717">
                  <c:v>-1.3733858628060001</c:v>
                </c:pt>
                <c:pt idx="718">
                  <c:v>-1.372025293506</c:v>
                </c:pt>
                <c:pt idx="719">
                  <c:v>-1.3706647242059999</c:v>
                </c:pt>
                <c:pt idx="720">
                  <c:v>-1.3693041549059999</c:v>
                </c:pt>
                <c:pt idx="721">
                  <c:v>-1.367943585606</c:v>
                </c:pt>
                <c:pt idx="722">
                  <c:v>-1.366583016306</c:v>
                </c:pt>
                <c:pt idx="723">
                  <c:v>-1.3652224470060002</c:v>
                </c:pt>
                <c:pt idx="724">
                  <c:v>-1.3638618777060001</c:v>
                </c:pt>
                <c:pt idx="725">
                  <c:v>-1.362501308406</c:v>
                </c:pt>
                <c:pt idx="726">
                  <c:v>-1.3611407391060002</c:v>
                </c:pt>
                <c:pt idx="727">
                  <c:v>-1.3597801698060001</c:v>
                </c:pt>
                <c:pt idx="728">
                  <c:v>-1.3584196005060001</c:v>
                </c:pt>
                <c:pt idx="729">
                  <c:v>-1.357059031206</c:v>
                </c:pt>
                <c:pt idx="730">
                  <c:v>-1.355698461906</c:v>
                </c:pt>
                <c:pt idx="731">
                  <c:v>-1.3543378926060001</c:v>
                </c:pt>
                <c:pt idx="732">
                  <c:v>-1.3529773233060001</c:v>
                </c:pt>
                <c:pt idx="733">
                  <c:v>-1.351616754006</c:v>
                </c:pt>
                <c:pt idx="734">
                  <c:v>-1.350256184706</c:v>
                </c:pt>
                <c:pt idx="735">
                  <c:v>-1.3488956154059999</c:v>
                </c:pt>
                <c:pt idx="736">
                  <c:v>-1.3475350461060001</c:v>
                </c:pt>
                <c:pt idx="737">
                  <c:v>-1.346174476806</c:v>
                </c:pt>
                <c:pt idx="738">
                  <c:v>-1.3448139075059999</c:v>
                </c:pt>
                <c:pt idx="739">
                  <c:v>-1.3434533382060001</c:v>
                </c:pt>
                <c:pt idx="740">
                  <c:v>-1.342092768906</c:v>
                </c:pt>
                <c:pt idx="741">
                  <c:v>-1.3407321996060002</c:v>
                </c:pt>
                <c:pt idx="742">
                  <c:v>-1.3393716303060001</c:v>
                </c:pt>
                <c:pt idx="743">
                  <c:v>-1.3380110610060001</c:v>
                </c:pt>
                <c:pt idx="744">
                  <c:v>-1.336650491706</c:v>
                </c:pt>
                <c:pt idx="745">
                  <c:v>-1.335289922406</c:v>
                </c:pt>
                <c:pt idx="746">
                  <c:v>-1.3339293531060001</c:v>
                </c:pt>
                <c:pt idx="747">
                  <c:v>-1.3325687838060001</c:v>
                </c:pt>
                <c:pt idx="748">
                  <c:v>-1.331208214506</c:v>
                </c:pt>
                <c:pt idx="749">
                  <c:v>-1.329847645206</c:v>
                </c:pt>
                <c:pt idx="750">
                  <c:v>-1.3284870759060001</c:v>
                </c:pt>
                <c:pt idx="751">
                  <c:v>-1.3271265066060001</c:v>
                </c:pt>
                <c:pt idx="752">
                  <c:v>-1.325765937306</c:v>
                </c:pt>
                <c:pt idx="753">
                  <c:v>-1.324405368006</c:v>
                </c:pt>
                <c:pt idx="754">
                  <c:v>-1.3230447987059999</c:v>
                </c:pt>
                <c:pt idx="755">
                  <c:v>-1.3216842294060001</c:v>
                </c:pt>
                <c:pt idx="756">
                  <c:v>-1.320323660106</c:v>
                </c:pt>
                <c:pt idx="757">
                  <c:v>-1.3189630908060002</c:v>
                </c:pt>
                <c:pt idx="758">
                  <c:v>-1.3176025215060001</c:v>
                </c:pt>
                <c:pt idx="759">
                  <c:v>-1.316241952206</c:v>
                </c:pt>
                <c:pt idx="760">
                  <c:v>-1.3148813829060002</c:v>
                </c:pt>
                <c:pt idx="761">
                  <c:v>-1.3135208136060001</c:v>
                </c:pt>
                <c:pt idx="762">
                  <c:v>-1.3121602443060001</c:v>
                </c:pt>
                <c:pt idx="763">
                  <c:v>-1.310799675006</c:v>
                </c:pt>
                <c:pt idx="764">
                  <c:v>-1.309439105706</c:v>
                </c:pt>
                <c:pt idx="765">
                  <c:v>-1.3080785364060001</c:v>
                </c:pt>
                <c:pt idx="766">
                  <c:v>-1.3067179671060001</c:v>
                </c:pt>
                <c:pt idx="767">
                  <c:v>-1.305357397806</c:v>
                </c:pt>
                <c:pt idx="768">
                  <c:v>-1.303996828506</c:v>
                </c:pt>
                <c:pt idx="769">
                  <c:v>-1.3026362592059999</c:v>
                </c:pt>
                <c:pt idx="770">
                  <c:v>-1.3012756899060001</c:v>
                </c:pt>
                <c:pt idx="771">
                  <c:v>-1.299915120606</c:v>
                </c:pt>
                <c:pt idx="772">
                  <c:v>-1.2985545513059999</c:v>
                </c:pt>
                <c:pt idx="773">
                  <c:v>-1.2971939820059999</c:v>
                </c:pt>
                <c:pt idx="774">
                  <c:v>-1.2958334127060001</c:v>
                </c:pt>
                <c:pt idx="775">
                  <c:v>-1.294472843406</c:v>
                </c:pt>
                <c:pt idx="776">
                  <c:v>-1.2931122741060002</c:v>
                </c:pt>
                <c:pt idx="777">
                  <c:v>-1.2917517048060001</c:v>
                </c:pt>
                <c:pt idx="778">
                  <c:v>-1.290391135506</c:v>
                </c:pt>
                <c:pt idx="779">
                  <c:v>-1.2890305662060002</c:v>
                </c:pt>
                <c:pt idx="780">
                  <c:v>-1.2876699969060001</c:v>
                </c:pt>
                <c:pt idx="781">
                  <c:v>-1.2863094276060001</c:v>
                </c:pt>
                <c:pt idx="782">
                  <c:v>-1.284948858306</c:v>
                </c:pt>
                <c:pt idx="783">
                  <c:v>-1.283588289006</c:v>
                </c:pt>
                <c:pt idx="784">
                  <c:v>-1.2822277197060001</c:v>
                </c:pt>
                <c:pt idx="785">
                  <c:v>-1.2808671504060001</c:v>
                </c:pt>
                <c:pt idx="786">
                  <c:v>-1.279506581106</c:v>
                </c:pt>
                <c:pt idx="787">
                  <c:v>-1.278146011806</c:v>
                </c:pt>
                <c:pt idx="788">
                  <c:v>-1.2767854425059999</c:v>
                </c:pt>
                <c:pt idx="789">
                  <c:v>-1.2754248732060001</c:v>
                </c:pt>
                <c:pt idx="790">
                  <c:v>-1.274064303906</c:v>
                </c:pt>
                <c:pt idx="791">
                  <c:v>-1.2727037346059999</c:v>
                </c:pt>
                <c:pt idx="792">
                  <c:v>-1.2713431653060001</c:v>
                </c:pt>
                <c:pt idx="793">
                  <c:v>-1.2699825960060001</c:v>
                </c:pt>
                <c:pt idx="794">
                  <c:v>-1.2686220267060002</c:v>
                </c:pt>
                <c:pt idx="795">
                  <c:v>-1.2672614574060002</c:v>
                </c:pt>
                <c:pt idx="796">
                  <c:v>-1.2659008881060001</c:v>
                </c:pt>
                <c:pt idx="797">
                  <c:v>-1.264540318806</c:v>
                </c:pt>
                <c:pt idx="798">
                  <c:v>-1.263179749506</c:v>
                </c:pt>
                <c:pt idx="799">
                  <c:v>-1.2618191802060001</c:v>
                </c:pt>
                <c:pt idx="800">
                  <c:v>-1.2604586109060001</c:v>
                </c:pt>
                <c:pt idx="801">
                  <c:v>-1.259098041606</c:v>
                </c:pt>
                <c:pt idx="802">
                  <c:v>-1.257737472306</c:v>
                </c:pt>
                <c:pt idx="803">
                  <c:v>-1.2563769030059999</c:v>
                </c:pt>
                <c:pt idx="804">
                  <c:v>-1.2550163337060001</c:v>
                </c:pt>
                <c:pt idx="805">
                  <c:v>-1.253655764406</c:v>
                </c:pt>
                <c:pt idx="806">
                  <c:v>-1.252295195106</c:v>
                </c:pt>
                <c:pt idx="807">
                  <c:v>-1.2509346258059999</c:v>
                </c:pt>
                <c:pt idx="808">
                  <c:v>-1.2495740565059998</c:v>
                </c:pt>
                <c:pt idx="809">
                  <c:v>-1.248213487206</c:v>
                </c:pt>
                <c:pt idx="810">
                  <c:v>-1.2468529179060002</c:v>
                </c:pt>
                <c:pt idx="811">
                  <c:v>-1.2454923486060001</c:v>
                </c:pt>
                <c:pt idx="812">
                  <c:v>-1.2441317793060001</c:v>
                </c:pt>
                <c:pt idx="813">
                  <c:v>-1.2427712100060002</c:v>
                </c:pt>
                <c:pt idx="814">
                  <c:v>-1.2414106407060002</c:v>
                </c:pt>
                <c:pt idx="815">
                  <c:v>-1.2400500714060001</c:v>
                </c:pt>
                <c:pt idx="816">
                  <c:v>-1.238689502106</c:v>
                </c:pt>
                <c:pt idx="817">
                  <c:v>-1.237328932806</c:v>
                </c:pt>
                <c:pt idx="818">
                  <c:v>-1.2359683635060001</c:v>
                </c:pt>
                <c:pt idx="819">
                  <c:v>-1.2346077942060001</c:v>
                </c:pt>
                <c:pt idx="820">
                  <c:v>-1.233247224906</c:v>
                </c:pt>
                <c:pt idx="821">
                  <c:v>-1.231886655606</c:v>
                </c:pt>
                <c:pt idx="822">
                  <c:v>-1.2305260863059999</c:v>
                </c:pt>
                <c:pt idx="823">
                  <c:v>-1.2291655170060001</c:v>
                </c:pt>
                <c:pt idx="824">
                  <c:v>-1.227804947706</c:v>
                </c:pt>
                <c:pt idx="825">
                  <c:v>-1.226444378406</c:v>
                </c:pt>
                <c:pt idx="826">
                  <c:v>-1.2250838091059999</c:v>
                </c:pt>
                <c:pt idx="827">
                  <c:v>-1.2237232398060001</c:v>
                </c:pt>
                <c:pt idx="828">
                  <c:v>-1.222362670506</c:v>
                </c:pt>
                <c:pt idx="829">
                  <c:v>-1.2210021012060002</c:v>
                </c:pt>
                <c:pt idx="830">
                  <c:v>-1.2196143205200001</c:v>
                </c:pt>
                <c:pt idx="831">
                  <c:v>-1.21825375122</c:v>
                </c:pt>
                <c:pt idx="832">
                  <c:v>-1.2168931819200002</c:v>
                </c:pt>
                <c:pt idx="833">
                  <c:v>-1.2155326126200001</c:v>
                </c:pt>
                <c:pt idx="834">
                  <c:v>-1.2141720433200001</c:v>
                </c:pt>
                <c:pt idx="835">
                  <c:v>-1.21281147402</c:v>
                </c:pt>
                <c:pt idx="836">
                  <c:v>-1.2114509047199999</c:v>
                </c:pt>
                <c:pt idx="837">
                  <c:v>-1.2100903354200001</c:v>
                </c:pt>
                <c:pt idx="838">
                  <c:v>-1.20872976612</c:v>
                </c:pt>
                <c:pt idx="839">
                  <c:v>-1.20736919682</c:v>
                </c:pt>
                <c:pt idx="840">
                  <c:v>-1.2060086275199999</c:v>
                </c:pt>
                <c:pt idx="841">
                  <c:v>-1.2046480582199999</c:v>
                </c:pt>
                <c:pt idx="842">
                  <c:v>-1.20328748892</c:v>
                </c:pt>
                <c:pt idx="843">
                  <c:v>-1.20192691962</c:v>
                </c:pt>
                <c:pt idx="844">
                  <c:v>-1.2005663503199999</c:v>
                </c:pt>
                <c:pt idx="845">
                  <c:v>-1.1992057810200001</c:v>
                </c:pt>
                <c:pt idx="846">
                  <c:v>-1.19784521172</c:v>
                </c:pt>
                <c:pt idx="847">
                  <c:v>-1.1964846424200002</c:v>
                </c:pt>
                <c:pt idx="848">
                  <c:v>-1.1951240731200001</c:v>
                </c:pt>
                <c:pt idx="849">
                  <c:v>-1.1937635038200001</c:v>
                </c:pt>
                <c:pt idx="850">
                  <c:v>-1.19240293452</c:v>
                </c:pt>
                <c:pt idx="851">
                  <c:v>-1.1910423652200002</c:v>
                </c:pt>
                <c:pt idx="852">
                  <c:v>-1.1896817959200001</c:v>
                </c:pt>
                <c:pt idx="853">
                  <c:v>-1.1883212266200001</c:v>
                </c:pt>
                <c:pt idx="854">
                  <c:v>-1.18696065732</c:v>
                </c:pt>
                <c:pt idx="855">
                  <c:v>-1.1856000880199999</c:v>
                </c:pt>
                <c:pt idx="856">
                  <c:v>-1.1842395187200001</c:v>
                </c:pt>
                <c:pt idx="857">
                  <c:v>-1.18287894942</c:v>
                </c:pt>
                <c:pt idx="858">
                  <c:v>-1.18151838012</c:v>
                </c:pt>
                <c:pt idx="859">
                  <c:v>-1.1801578108199999</c:v>
                </c:pt>
                <c:pt idx="860">
                  <c:v>-1.1787972415199999</c:v>
                </c:pt>
                <c:pt idx="861">
                  <c:v>-1.17743667222</c:v>
                </c:pt>
                <c:pt idx="862">
                  <c:v>-1.17607610292</c:v>
                </c:pt>
                <c:pt idx="863">
                  <c:v>-1.1747155336200001</c:v>
                </c:pt>
                <c:pt idx="864">
                  <c:v>-1.1733549643200001</c:v>
                </c:pt>
                <c:pt idx="865">
                  <c:v>-1.17199439502</c:v>
                </c:pt>
                <c:pt idx="866">
                  <c:v>-1.1706338257200002</c:v>
                </c:pt>
                <c:pt idx="867">
                  <c:v>-1.1692732564200001</c:v>
                </c:pt>
                <c:pt idx="868">
                  <c:v>-1.1679126871200001</c:v>
                </c:pt>
                <c:pt idx="869">
                  <c:v>-1.16655211782</c:v>
                </c:pt>
                <c:pt idx="870">
                  <c:v>-1.16519154852</c:v>
                </c:pt>
                <c:pt idx="871">
                  <c:v>-1.1638309792200001</c:v>
                </c:pt>
                <c:pt idx="872">
                  <c:v>-1.1624704099200001</c:v>
                </c:pt>
                <c:pt idx="873">
                  <c:v>-1.16110984062</c:v>
                </c:pt>
                <c:pt idx="874">
                  <c:v>-1.1597492713199999</c:v>
                </c:pt>
                <c:pt idx="875">
                  <c:v>-1.1583887020199999</c:v>
                </c:pt>
                <c:pt idx="876">
                  <c:v>-1.15702813272</c:v>
                </c:pt>
                <c:pt idx="877">
                  <c:v>-1.15566756342</c:v>
                </c:pt>
                <c:pt idx="878">
                  <c:v>-1.1543069941199999</c:v>
                </c:pt>
                <c:pt idx="879">
                  <c:v>-1.1529464248200001</c:v>
                </c:pt>
                <c:pt idx="880">
                  <c:v>-1.15158585552</c:v>
                </c:pt>
                <c:pt idx="881">
                  <c:v>-1.1502252862200002</c:v>
                </c:pt>
                <c:pt idx="882">
                  <c:v>-1.1488647169200001</c:v>
                </c:pt>
                <c:pt idx="883">
                  <c:v>-1.1475041476200001</c:v>
                </c:pt>
                <c:pt idx="884">
                  <c:v>-1.14614357832</c:v>
                </c:pt>
                <c:pt idx="885">
                  <c:v>-1.1447830090200002</c:v>
                </c:pt>
                <c:pt idx="886">
                  <c:v>-1.1434224397200001</c:v>
                </c:pt>
                <c:pt idx="887">
                  <c:v>-1.1420618704200001</c:v>
                </c:pt>
                <c:pt idx="888">
                  <c:v>-1.14070130112</c:v>
                </c:pt>
                <c:pt idx="889">
                  <c:v>-1.13934073182</c:v>
                </c:pt>
                <c:pt idx="890">
                  <c:v>-1.1379801625200001</c:v>
                </c:pt>
                <c:pt idx="891">
                  <c:v>-1.1366195932200001</c:v>
                </c:pt>
                <c:pt idx="892">
                  <c:v>-1.13525902392</c:v>
                </c:pt>
                <c:pt idx="893">
                  <c:v>-1.1338984546199999</c:v>
                </c:pt>
                <c:pt idx="894">
                  <c:v>-1.1325378853199999</c:v>
                </c:pt>
                <c:pt idx="895">
                  <c:v>-1.13117731602</c:v>
                </c:pt>
                <c:pt idx="896">
                  <c:v>-1.12981674672</c:v>
                </c:pt>
                <c:pt idx="897">
                  <c:v>-1.1284561774199999</c:v>
                </c:pt>
                <c:pt idx="898">
                  <c:v>-1.1270956081200001</c:v>
                </c:pt>
                <c:pt idx="899">
                  <c:v>-1.12573503882</c:v>
                </c:pt>
                <c:pt idx="900">
                  <c:v>-1.1243744695200002</c:v>
                </c:pt>
                <c:pt idx="901">
                  <c:v>-1.1230139002200001</c:v>
                </c:pt>
                <c:pt idx="902">
                  <c:v>-1.1216533309200001</c:v>
                </c:pt>
                <c:pt idx="903">
                  <c:v>-1.12029276162</c:v>
                </c:pt>
                <c:pt idx="904">
                  <c:v>-1.11893219232</c:v>
                </c:pt>
                <c:pt idx="905">
                  <c:v>-1.1175716230200001</c:v>
                </c:pt>
                <c:pt idx="906">
                  <c:v>-1.1162110537200001</c:v>
                </c:pt>
                <c:pt idx="907">
                  <c:v>-1.11485048442</c:v>
                </c:pt>
                <c:pt idx="908">
                  <c:v>-1.11348991512</c:v>
                </c:pt>
                <c:pt idx="909">
                  <c:v>-1.1121293458199999</c:v>
                </c:pt>
                <c:pt idx="910">
                  <c:v>-1.1107687765200001</c:v>
                </c:pt>
                <c:pt idx="911">
                  <c:v>-1.10940820722</c:v>
                </c:pt>
                <c:pt idx="912">
                  <c:v>-1.1080476379199999</c:v>
                </c:pt>
                <c:pt idx="913">
                  <c:v>-1.1066870686199999</c:v>
                </c:pt>
                <c:pt idx="914">
                  <c:v>-1.10532649932</c:v>
                </c:pt>
                <c:pt idx="915">
                  <c:v>-1.10396593002</c:v>
                </c:pt>
                <c:pt idx="916">
                  <c:v>-1.1026053607200001</c:v>
                </c:pt>
                <c:pt idx="917">
                  <c:v>-1.1012447914200001</c:v>
                </c:pt>
                <c:pt idx="918">
                  <c:v>-1.09988422212</c:v>
                </c:pt>
                <c:pt idx="919">
                  <c:v>-1.0985236528200002</c:v>
                </c:pt>
                <c:pt idx="920">
                  <c:v>-1.0971630835200001</c:v>
                </c:pt>
                <c:pt idx="921">
                  <c:v>-1.0958025142200001</c:v>
                </c:pt>
                <c:pt idx="922">
                  <c:v>-1.09444194492</c:v>
                </c:pt>
                <c:pt idx="923">
                  <c:v>-1.09308137562</c:v>
                </c:pt>
                <c:pt idx="924">
                  <c:v>-1.0917208063200001</c:v>
                </c:pt>
                <c:pt idx="925">
                  <c:v>-1.0903602370200001</c:v>
                </c:pt>
                <c:pt idx="926">
                  <c:v>-1.08899966772</c:v>
                </c:pt>
                <c:pt idx="927">
                  <c:v>-1.08763909842</c:v>
                </c:pt>
                <c:pt idx="928">
                  <c:v>-1.0862785291199999</c:v>
                </c:pt>
                <c:pt idx="929">
                  <c:v>-1.0849179598200001</c:v>
                </c:pt>
                <c:pt idx="930">
                  <c:v>-1.08355739052</c:v>
                </c:pt>
                <c:pt idx="931">
                  <c:v>-1.0821968212199999</c:v>
                </c:pt>
                <c:pt idx="932">
                  <c:v>-1.0808362519200001</c:v>
                </c:pt>
                <c:pt idx="933">
                  <c:v>-1.07947568262</c:v>
                </c:pt>
                <c:pt idx="934">
                  <c:v>-1.0781151133200002</c:v>
                </c:pt>
                <c:pt idx="935">
                  <c:v>-1.0767545440200001</c:v>
                </c:pt>
                <c:pt idx="936">
                  <c:v>-1.0753939747200001</c:v>
                </c:pt>
                <c:pt idx="937">
                  <c:v>-1.07403340542</c:v>
                </c:pt>
                <c:pt idx="938">
                  <c:v>-1.07267283612</c:v>
                </c:pt>
                <c:pt idx="939">
                  <c:v>-1.0713122668200001</c:v>
                </c:pt>
                <c:pt idx="940">
                  <c:v>-1.0699516975200001</c:v>
                </c:pt>
                <c:pt idx="941">
                  <c:v>-1.06859112822</c:v>
                </c:pt>
                <c:pt idx="942">
                  <c:v>-1.06723055892</c:v>
                </c:pt>
                <c:pt idx="943">
                  <c:v>-1.0658699896200001</c:v>
                </c:pt>
                <c:pt idx="944">
                  <c:v>-1.0645094203200001</c:v>
                </c:pt>
                <c:pt idx="945">
                  <c:v>-1.06314885102</c:v>
                </c:pt>
                <c:pt idx="946">
                  <c:v>-1.0617882817199999</c:v>
                </c:pt>
                <c:pt idx="947">
                  <c:v>-1.0604277124199999</c:v>
                </c:pt>
                <c:pt idx="948">
                  <c:v>-1.0590671431200001</c:v>
                </c:pt>
                <c:pt idx="949">
                  <c:v>-1.05770657382</c:v>
                </c:pt>
                <c:pt idx="950">
                  <c:v>-1.0563460045199999</c:v>
                </c:pt>
                <c:pt idx="951">
                  <c:v>-1.0549854352200001</c:v>
                </c:pt>
                <c:pt idx="952">
                  <c:v>-1.05362486592</c:v>
                </c:pt>
                <c:pt idx="953">
                  <c:v>-1.0522642966200002</c:v>
                </c:pt>
                <c:pt idx="954">
                  <c:v>-1.0509037273200001</c:v>
                </c:pt>
                <c:pt idx="955">
                  <c:v>-1.0495431580200001</c:v>
                </c:pt>
                <c:pt idx="956">
                  <c:v>-1.04818258872</c:v>
                </c:pt>
                <c:pt idx="957">
                  <c:v>-1.04682201942</c:v>
                </c:pt>
                <c:pt idx="958">
                  <c:v>-1.0454614501200001</c:v>
                </c:pt>
                <c:pt idx="959">
                  <c:v>-1.0441008808200001</c:v>
                </c:pt>
                <c:pt idx="960">
                  <c:v>-1.04274031152</c:v>
                </c:pt>
                <c:pt idx="961">
                  <c:v>-1.04137974222</c:v>
                </c:pt>
                <c:pt idx="962">
                  <c:v>-1.0400191729199999</c:v>
                </c:pt>
                <c:pt idx="963">
                  <c:v>-1.0386586036200001</c:v>
                </c:pt>
                <c:pt idx="964">
                  <c:v>-1.03729803432</c:v>
                </c:pt>
                <c:pt idx="965">
                  <c:v>-1.0359374650199999</c:v>
                </c:pt>
                <c:pt idx="966">
                  <c:v>-1.0345768957199999</c:v>
                </c:pt>
                <c:pt idx="967">
                  <c:v>-1.0332163264200001</c:v>
                </c:pt>
                <c:pt idx="968">
                  <c:v>-1.03185575712</c:v>
                </c:pt>
                <c:pt idx="969">
                  <c:v>-1.0304951878200002</c:v>
                </c:pt>
                <c:pt idx="970">
                  <c:v>-1.0291346185200001</c:v>
                </c:pt>
                <c:pt idx="971">
                  <c:v>-1.02777404922</c:v>
                </c:pt>
                <c:pt idx="972">
                  <c:v>-1.02641347992</c:v>
                </c:pt>
                <c:pt idx="973">
                  <c:v>-1.0250529106200001</c:v>
                </c:pt>
                <c:pt idx="974">
                  <c:v>-1.0236923413200001</c:v>
                </c:pt>
                <c:pt idx="975">
                  <c:v>-1.02233177202</c:v>
                </c:pt>
                <c:pt idx="976">
                  <c:v>-1.02097120272</c:v>
                </c:pt>
                <c:pt idx="977">
                  <c:v>-1.0196106334200001</c:v>
                </c:pt>
                <c:pt idx="978">
                  <c:v>-1.0182500641200001</c:v>
                </c:pt>
                <c:pt idx="979">
                  <c:v>-1.01688949482</c:v>
                </c:pt>
                <c:pt idx="980">
                  <c:v>-1.01552892552</c:v>
                </c:pt>
                <c:pt idx="981">
                  <c:v>-1.0141683562199999</c:v>
                </c:pt>
                <c:pt idx="982">
                  <c:v>-1.0128077869200001</c:v>
                </c:pt>
                <c:pt idx="983">
                  <c:v>-1.01144721762</c:v>
                </c:pt>
                <c:pt idx="984">
                  <c:v>-1.0100866483199999</c:v>
                </c:pt>
                <c:pt idx="985">
                  <c:v>-1.0087260790200001</c:v>
                </c:pt>
                <c:pt idx="986">
                  <c:v>-1.0073655097200001</c:v>
                </c:pt>
                <c:pt idx="987">
                  <c:v>-1.0060049404200002</c:v>
                </c:pt>
                <c:pt idx="988">
                  <c:v>-1.0046443711200002</c:v>
                </c:pt>
                <c:pt idx="989">
                  <c:v>-1.0032838018200001</c:v>
                </c:pt>
                <c:pt idx="990">
                  <c:v>-1.00192323252</c:v>
                </c:pt>
                <c:pt idx="991">
                  <c:v>-1.00056266322</c:v>
                </c:pt>
                <c:pt idx="992">
                  <c:v>-0.99920209392000015</c:v>
                </c:pt>
                <c:pt idx="993">
                  <c:v>-0.99784152462000009</c:v>
                </c:pt>
                <c:pt idx="994">
                  <c:v>-0.99648095532000003</c:v>
                </c:pt>
                <c:pt idx="995">
                  <c:v>-0.99512038601999997</c:v>
                </c:pt>
                <c:pt idx="996">
                  <c:v>-0.99375981671999991</c:v>
                </c:pt>
                <c:pt idx="997">
                  <c:v>-0.99239924742000007</c:v>
                </c:pt>
                <c:pt idx="998">
                  <c:v>-0.99103867812000002</c:v>
                </c:pt>
                <c:pt idx="999">
                  <c:v>-0.98967810882000007</c:v>
                </c:pt>
                <c:pt idx="1000">
                  <c:v>-0.98831753952000001</c:v>
                </c:pt>
                <c:pt idx="1001">
                  <c:v>-0.98695697021999995</c:v>
                </c:pt>
                <c:pt idx="1002">
                  <c:v>-0.98559640092000012</c:v>
                </c:pt>
                <c:pt idx="1003">
                  <c:v>-0.98423583162000006</c:v>
                </c:pt>
                <c:pt idx="1004">
                  <c:v>-0.98287526232</c:v>
                </c:pt>
                <c:pt idx="1005">
                  <c:v>-0.98151469301999994</c:v>
                </c:pt>
                <c:pt idx="1006">
                  <c:v>-0.9801541237200001</c:v>
                </c:pt>
                <c:pt idx="1007">
                  <c:v>-0.97879355442000004</c:v>
                </c:pt>
                <c:pt idx="1008">
                  <c:v>-0.9774329851200001</c:v>
                </c:pt>
                <c:pt idx="1009">
                  <c:v>-0.97607241582000004</c:v>
                </c:pt>
                <c:pt idx="1010">
                  <c:v>-0.97471184651999998</c:v>
                </c:pt>
                <c:pt idx="1011">
                  <c:v>-0.97335127722000014</c:v>
                </c:pt>
                <c:pt idx="1012">
                  <c:v>-0.97199070792000009</c:v>
                </c:pt>
                <c:pt idx="1013">
                  <c:v>-0.97063013862000003</c:v>
                </c:pt>
                <c:pt idx="1014">
                  <c:v>-0.96926956931999997</c:v>
                </c:pt>
                <c:pt idx="1015">
                  <c:v>-0.96790900001999991</c:v>
                </c:pt>
                <c:pt idx="1016">
                  <c:v>-0.96654843072000007</c:v>
                </c:pt>
                <c:pt idx="1017">
                  <c:v>-0.96518786142000013</c:v>
                </c:pt>
                <c:pt idx="1018">
                  <c:v>-0.96382729212000007</c:v>
                </c:pt>
                <c:pt idx="1019">
                  <c:v>-0.96246672282000001</c:v>
                </c:pt>
                <c:pt idx="1020">
                  <c:v>-0.96110615351999995</c:v>
                </c:pt>
                <c:pt idx="1021">
                  <c:v>-0.95974558422000011</c:v>
                </c:pt>
                <c:pt idx="1022">
                  <c:v>-0.95838501492000006</c:v>
                </c:pt>
                <c:pt idx="1023">
                  <c:v>-0.95702444562</c:v>
                </c:pt>
                <c:pt idx="1024">
                  <c:v>-0.95566387631999994</c:v>
                </c:pt>
                <c:pt idx="1025">
                  <c:v>-0.95430330701999999</c:v>
                </c:pt>
                <c:pt idx="1026">
                  <c:v>-0.95294273772000015</c:v>
                </c:pt>
                <c:pt idx="1027">
                  <c:v>-0.9515821684200001</c:v>
                </c:pt>
                <c:pt idx="1028">
                  <c:v>-0.95022159912000004</c:v>
                </c:pt>
                <c:pt idx="1029">
                  <c:v>-0.94886102981999998</c:v>
                </c:pt>
                <c:pt idx="1030">
                  <c:v>-0.94747324913400011</c:v>
                </c:pt>
                <c:pt idx="1031">
                  <c:v>-0.94611267983400005</c:v>
                </c:pt>
                <c:pt idx="1032">
                  <c:v>-0.94475211053399999</c:v>
                </c:pt>
                <c:pt idx="1033">
                  <c:v>-0.94339154123400004</c:v>
                </c:pt>
                <c:pt idx="1034">
                  <c:v>-0.94203097193399998</c:v>
                </c:pt>
                <c:pt idx="1035">
                  <c:v>-0.94067040263400015</c:v>
                </c:pt>
                <c:pt idx="1036">
                  <c:v>-0.93930983333400009</c:v>
                </c:pt>
                <c:pt idx="1037">
                  <c:v>-0.93794926403400003</c:v>
                </c:pt>
                <c:pt idx="1038">
                  <c:v>-0.93658869473399997</c:v>
                </c:pt>
                <c:pt idx="1039">
                  <c:v>-0.93522812543399991</c:v>
                </c:pt>
                <c:pt idx="1040">
                  <c:v>-0.93386755613400008</c:v>
                </c:pt>
                <c:pt idx="1041">
                  <c:v>-0.93250698683400002</c:v>
                </c:pt>
                <c:pt idx="1042">
                  <c:v>-0.93114641753400007</c:v>
                </c:pt>
                <c:pt idx="1043">
                  <c:v>-0.92978584823400001</c:v>
                </c:pt>
                <c:pt idx="1044">
                  <c:v>-0.92842527893399995</c:v>
                </c:pt>
                <c:pt idx="1045">
                  <c:v>-0.92706470963400012</c:v>
                </c:pt>
                <c:pt idx="1046">
                  <c:v>-0.92570414033400006</c:v>
                </c:pt>
                <c:pt idx="1047">
                  <c:v>-0.924343571034</c:v>
                </c:pt>
                <c:pt idx="1048">
                  <c:v>-0.92298300173399994</c:v>
                </c:pt>
                <c:pt idx="1049">
                  <c:v>-0.92162243243400011</c:v>
                </c:pt>
                <c:pt idx="1050">
                  <c:v>-0.92026186313400005</c:v>
                </c:pt>
                <c:pt idx="1051">
                  <c:v>-0.91890129383399999</c:v>
                </c:pt>
                <c:pt idx="1052">
                  <c:v>-0.91754072453400004</c:v>
                </c:pt>
                <c:pt idx="1053">
                  <c:v>-0.91618015523399998</c:v>
                </c:pt>
                <c:pt idx="1054">
                  <c:v>-0.91481958593400015</c:v>
                </c:pt>
                <c:pt idx="1055">
                  <c:v>-0.91345901663400009</c:v>
                </c:pt>
                <c:pt idx="1056">
                  <c:v>-0.91209844733400003</c:v>
                </c:pt>
                <c:pt idx="1057">
                  <c:v>-0.91073787803399997</c:v>
                </c:pt>
                <c:pt idx="1058">
                  <c:v>-0.90937730873399991</c:v>
                </c:pt>
                <c:pt idx="1059">
                  <c:v>-0.90801673943400008</c:v>
                </c:pt>
                <c:pt idx="1060">
                  <c:v>-0.90665617013400002</c:v>
                </c:pt>
                <c:pt idx="1061">
                  <c:v>-0.90529560083400007</c:v>
                </c:pt>
                <c:pt idx="1062">
                  <c:v>-0.90393503153400001</c:v>
                </c:pt>
                <c:pt idx="1063">
                  <c:v>-0.90257446223399995</c:v>
                </c:pt>
                <c:pt idx="1064">
                  <c:v>-0.90121389293400012</c:v>
                </c:pt>
                <c:pt idx="1065">
                  <c:v>-0.89985332363400006</c:v>
                </c:pt>
                <c:pt idx="1066">
                  <c:v>-0.898492754334</c:v>
                </c:pt>
                <c:pt idx="1067">
                  <c:v>-0.89713218503399994</c:v>
                </c:pt>
                <c:pt idx="1068">
                  <c:v>-0.89577161573399999</c:v>
                </c:pt>
                <c:pt idx="1069">
                  <c:v>-0.89441104643400005</c:v>
                </c:pt>
                <c:pt idx="1070">
                  <c:v>-0.8930504771340001</c:v>
                </c:pt>
                <c:pt idx="1071">
                  <c:v>-0.89168990783400004</c:v>
                </c:pt>
                <c:pt idx="1072">
                  <c:v>-0.89032933853399998</c:v>
                </c:pt>
                <c:pt idx="1073">
                  <c:v>-0.88896876923399992</c:v>
                </c:pt>
                <c:pt idx="1074">
                  <c:v>-0.88760819993400009</c:v>
                </c:pt>
                <c:pt idx="1075">
                  <c:v>-0.88624763063400003</c:v>
                </c:pt>
                <c:pt idx="1076">
                  <c:v>-0.88488706133399997</c:v>
                </c:pt>
                <c:pt idx="1077">
                  <c:v>-0.88352649203400002</c:v>
                </c:pt>
                <c:pt idx="1078">
                  <c:v>-0.88216592273400007</c:v>
                </c:pt>
                <c:pt idx="1079">
                  <c:v>-0.88080535343400013</c:v>
                </c:pt>
                <c:pt idx="1080">
                  <c:v>-0.87944478413400007</c:v>
                </c:pt>
                <c:pt idx="1081">
                  <c:v>-0.87808421483400001</c:v>
                </c:pt>
                <c:pt idx="1082">
                  <c:v>-0.87672364553399995</c:v>
                </c:pt>
                <c:pt idx="1083">
                  <c:v>-0.87536307623400011</c:v>
                </c:pt>
                <c:pt idx="1084">
                  <c:v>-0.87400250693400006</c:v>
                </c:pt>
                <c:pt idx="1085">
                  <c:v>-0.872641937634</c:v>
                </c:pt>
                <c:pt idx="1086">
                  <c:v>-0.87128136833400005</c:v>
                </c:pt>
                <c:pt idx="1087">
                  <c:v>-0.86992079903399999</c:v>
                </c:pt>
                <c:pt idx="1088">
                  <c:v>-0.86856022973400016</c:v>
                </c:pt>
                <c:pt idx="1089">
                  <c:v>-0.8671996604340001</c:v>
                </c:pt>
                <c:pt idx="1090">
                  <c:v>-0.86583909113400004</c:v>
                </c:pt>
                <c:pt idx="1091">
                  <c:v>-0.86447852183399998</c:v>
                </c:pt>
                <c:pt idx="1092">
                  <c:v>-0.86311795253399992</c:v>
                </c:pt>
                <c:pt idx="1093">
                  <c:v>-0.86175738323400009</c:v>
                </c:pt>
                <c:pt idx="1094">
                  <c:v>-0.86039681393400003</c:v>
                </c:pt>
                <c:pt idx="1095">
                  <c:v>-0.85903624463400008</c:v>
                </c:pt>
                <c:pt idx="1096">
                  <c:v>-0.85767567533400002</c:v>
                </c:pt>
                <c:pt idx="1097">
                  <c:v>-0.85631510603399996</c:v>
                </c:pt>
                <c:pt idx="1098">
                  <c:v>-0.85495453673400013</c:v>
                </c:pt>
                <c:pt idx="1099">
                  <c:v>-0.85359396743400007</c:v>
                </c:pt>
                <c:pt idx="1100">
                  <c:v>-0.85223339813400001</c:v>
                </c:pt>
                <c:pt idx="1101">
                  <c:v>-0.85087282883399995</c:v>
                </c:pt>
                <c:pt idx="1102">
                  <c:v>-0.849512259534</c:v>
                </c:pt>
                <c:pt idx="1103">
                  <c:v>-0.84815169023399994</c:v>
                </c:pt>
                <c:pt idx="1104">
                  <c:v>-0.84679112093400011</c:v>
                </c:pt>
                <c:pt idx="1105">
                  <c:v>-0.84543055163400005</c:v>
                </c:pt>
                <c:pt idx="1106">
                  <c:v>-0.8440699823340001</c:v>
                </c:pt>
                <c:pt idx="1107">
                  <c:v>-0.84270941303400004</c:v>
                </c:pt>
                <c:pt idx="1108">
                  <c:v>-0.84134884373399998</c:v>
                </c:pt>
                <c:pt idx="1109">
                  <c:v>-0.83998827443400004</c:v>
                </c:pt>
                <c:pt idx="1110">
                  <c:v>-0.83862770513399998</c:v>
                </c:pt>
                <c:pt idx="1111">
                  <c:v>-0.83726713583400003</c:v>
                </c:pt>
                <c:pt idx="1112">
                  <c:v>-0.83590656653399997</c:v>
                </c:pt>
                <c:pt idx="1113">
                  <c:v>-0.83454599723400003</c:v>
                </c:pt>
                <c:pt idx="1114">
                  <c:v>-0.83318542793400008</c:v>
                </c:pt>
                <c:pt idx="1115">
                  <c:v>-0.83182485863400002</c:v>
                </c:pt>
                <c:pt idx="1116">
                  <c:v>-0.83046428933400007</c:v>
                </c:pt>
                <c:pt idx="1117">
                  <c:v>-0.82910372003400001</c:v>
                </c:pt>
                <c:pt idx="1118">
                  <c:v>-0.82774315073400007</c:v>
                </c:pt>
                <c:pt idx="1119">
                  <c:v>-0.82638258143400001</c:v>
                </c:pt>
                <c:pt idx="1120">
                  <c:v>-0.82502201213399995</c:v>
                </c:pt>
                <c:pt idx="1121">
                  <c:v>-0.823661442834</c:v>
                </c:pt>
                <c:pt idx="1122">
                  <c:v>-0.82230087353400005</c:v>
                </c:pt>
                <c:pt idx="1123">
                  <c:v>-0.82094030423400011</c:v>
                </c:pt>
                <c:pt idx="1124">
                  <c:v>-0.81957973493400005</c:v>
                </c:pt>
                <c:pt idx="1125">
                  <c:v>-0.81821916563399999</c:v>
                </c:pt>
                <c:pt idx="1126">
                  <c:v>-0.81685859633400004</c:v>
                </c:pt>
                <c:pt idx="1127">
                  <c:v>-0.81549802703399998</c:v>
                </c:pt>
                <c:pt idx="1128">
                  <c:v>-0.81413745773400004</c:v>
                </c:pt>
                <c:pt idx="1129">
                  <c:v>-0.81277688843399998</c:v>
                </c:pt>
                <c:pt idx="1130">
                  <c:v>-0.81141631913400003</c:v>
                </c:pt>
                <c:pt idx="1131">
                  <c:v>-0.81005574983400008</c:v>
                </c:pt>
                <c:pt idx="1132">
                  <c:v>-0.80869518053400002</c:v>
                </c:pt>
                <c:pt idx="1133">
                  <c:v>-0.80733461123400008</c:v>
                </c:pt>
                <c:pt idx="1134">
                  <c:v>-0.80597404193400002</c:v>
                </c:pt>
                <c:pt idx="1135">
                  <c:v>-0.80461347263400007</c:v>
                </c:pt>
                <c:pt idx="1136">
                  <c:v>-0.80325290333400001</c:v>
                </c:pt>
                <c:pt idx="1137">
                  <c:v>-0.80189233403399995</c:v>
                </c:pt>
                <c:pt idx="1138">
                  <c:v>-0.80053176473400001</c:v>
                </c:pt>
                <c:pt idx="1139">
                  <c:v>-0.79917119543400006</c:v>
                </c:pt>
                <c:pt idx="1140">
                  <c:v>-0.79781062613400011</c:v>
                </c:pt>
                <c:pt idx="1141">
                  <c:v>-0.79645005683400005</c:v>
                </c:pt>
                <c:pt idx="1142">
                  <c:v>-0.79508948753399999</c:v>
                </c:pt>
                <c:pt idx="1143">
                  <c:v>-0.79372891823400005</c:v>
                </c:pt>
                <c:pt idx="1144">
                  <c:v>-0.79236834893399999</c:v>
                </c:pt>
                <c:pt idx="1145">
                  <c:v>-0.79100777963400004</c:v>
                </c:pt>
                <c:pt idx="1146">
                  <c:v>-0.78964721033399998</c:v>
                </c:pt>
                <c:pt idx="1147">
                  <c:v>-0.78828664103400004</c:v>
                </c:pt>
                <c:pt idx="1148">
                  <c:v>-0.78692607173400009</c:v>
                </c:pt>
                <c:pt idx="1149">
                  <c:v>-0.78556550243400003</c:v>
                </c:pt>
                <c:pt idx="1150">
                  <c:v>-0.78420493313400008</c:v>
                </c:pt>
                <c:pt idx="1151">
                  <c:v>-0.78284436383400002</c:v>
                </c:pt>
                <c:pt idx="1152">
                  <c:v>-0.78148379453400008</c:v>
                </c:pt>
                <c:pt idx="1153">
                  <c:v>-0.78012322523400002</c:v>
                </c:pt>
                <c:pt idx="1154">
                  <c:v>-0.77876265593399996</c:v>
                </c:pt>
                <c:pt idx="1155">
                  <c:v>-0.77740208663400001</c:v>
                </c:pt>
                <c:pt idx="1156">
                  <c:v>-0.77604151733399995</c:v>
                </c:pt>
                <c:pt idx="1157">
                  <c:v>-0.77468094803400012</c:v>
                </c:pt>
                <c:pt idx="1158">
                  <c:v>-0.77332037873400006</c:v>
                </c:pt>
                <c:pt idx="1159">
                  <c:v>-0.771959809434</c:v>
                </c:pt>
                <c:pt idx="1160">
                  <c:v>-0.77059924013400005</c:v>
                </c:pt>
                <c:pt idx="1161">
                  <c:v>-0.76923867083399999</c:v>
                </c:pt>
                <c:pt idx="1162">
                  <c:v>-0.76787810153400005</c:v>
                </c:pt>
                <c:pt idx="1163">
                  <c:v>-0.76651753223399999</c:v>
                </c:pt>
                <c:pt idx="1164">
                  <c:v>-0.76515696293400004</c:v>
                </c:pt>
                <c:pt idx="1165">
                  <c:v>-0.76379639363399998</c:v>
                </c:pt>
                <c:pt idx="1166">
                  <c:v>-0.76243582433400003</c:v>
                </c:pt>
                <c:pt idx="1167">
                  <c:v>-0.76107525503400009</c:v>
                </c:pt>
                <c:pt idx="1168">
                  <c:v>-0.75971468573400003</c:v>
                </c:pt>
                <c:pt idx="1169">
                  <c:v>-0.75835411643400008</c:v>
                </c:pt>
                <c:pt idx="1170">
                  <c:v>-0.75699354713400002</c:v>
                </c:pt>
                <c:pt idx="1171">
                  <c:v>-0.75563297783399996</c:v>
                </c:pt>
                <c:pt idx="1172">
                  <c:v>-0.75427240853400002</c:v>
                </c:pt>
                <c:pt idx="1173">
                  <c:v>-0.75291183923399996</c:v>
                </c:pt>
                <c:pt idx="1174">
                  <c:v>-0.75155126993400001</c:v>
                </c:pt>
                <c:pt idx="1175">
                  <c:v>-0.75019070063400006</c:v>
                </c:pt>
                <c:pt idx="1176">
                  <c:v>-0.748830131334</c:v>
                </c:pt>
                <c:pt idx="1177">
                  <c:v>-0.74746956203400006</c:v>
                </c:pt>
                <c:pt idx="1178">
                  <c:v>-0.746108992734</c:v>
                </c:pt>
                <c:pt idx="1179">
                  <c:v>-0.74474842343400005</c:v>
                </c:pt>
                <c:pt idx="1180">
                  <c:v>-0.74338785413399999</c:v>
                </c:pt>
                <c:pt idx="1181">
                  <c:v>-0.74202728483400004</c:v>
                </c:pt>
                <c:pt idx="1182">
                  <c:v>-0.74066671553399999</c:v>
                </c:pt>
                <c:pt idx="1183">
                  <c:v>-0.73930614623400004</c:v>
                </c:pt>
                <c:pt idx="1184">
                  <c:v>-0.73794557693400009</c:v>
                </c:pt>
                <c:pt idx="1185">
                  <c:v>-0.73658500763400003</c:v>
                </c:pt>
                <c:pt idx="1186">
                  <c:v>-0.73522443833400009</c:v>
                </c:pt>
                <c:pt idx="1187">
                  <c:v>-0.73386386903400003</c:v>
                </c:pt>
                <c:pt idx="1188">
                  <c:v>-0.73250329973399997</c:v>
                </c:pt>
                <c:pt idx="1189">
                  <c:v>-0.73114273043400002</c:v>
                </c:pt>
                <c:pt idx="1190">
                  <c:v>-0.72978216113399996</c:v>
                </c:pt>
                <c:pt idx="1191">
                  <c:v>-0.72842159183400002</c:v>
                </c:pt>
                <c:pt idx="1192">
                  <c:v>-0.72706102253400007</c:v>
                </c:pt>
                <c:pt idx="1193">
                  <c:v>-0.72570045323400012</c:v>
                </c:pt>
                <c:pt idx="1194">
                  <c:v>-0.72433988393400006</c:v>
                </c:pt>
                <c:pt idx="1195">
                  <c:v>-0.722979314634</c:v>
                </c:pt>
                <c:pt idx="1196">
                  <c:v>-0.72161874533400006</c:v>
                </c:pt>
                <c:pt idx="1197">
                  <c:v>-0.720258176034</c:v>
                </c:pt>
                <c:pt idx="1198">
                  <c:v>-0.71889760673400005</c:v>
                </c:pt>
                <c:pt idx="1199">
                  <c:v>-0.71753703743399999</c:v>
                </c:pt>
                <c:pt idx="1200">
                  <c:v>-0.71617646813400004</c:v>
                </c:pt>
                <c:pt idx="1201">
                  <c:v>-0.7148158988340001</c:v>
                </c:pt>
                <c:pt idx="1202">
                  <c:v>-0.71345532953400004</c:v>
                </c:pt>
                <c:pt idx="1203">
                  <c:v>-0.71209476023400009</c:v>
                </c:pt>
                <c:pt idx="1204">
                  <c:v>-0.71073419093400003</c:v>
                </c:pt>
                <c:pt idx="1205">
                  <c:v>-0.70937362163399997</c:v>
                </c:pt>
                <c:pt idx="1206">
                  <c:v>-0.70801305233400003</c:v>
                </c:pt>
                <c:pt idx="1207">
                  <c:v>-0.70665248303399997</c:v>
                </c:pt>
                <c:pt idx="1208">
                  <c:v>-0.70529191373400002</c:v>
                </c:pt>
                <c:pt idx="1209">
                  <c:v>-0.70393134443399996</c:v>
                </c:pt>
                <c:pt idx="1210">
                  <c:v>-0.70257077513400013</c:v>
                </c:pt>
                <c:pt idx="1211">
                  <c:v>-0.70121020583400007</c:v>
                </c:pt>
                <c:pt idx="1212">
                  <c:v>-0.69984963653400001</c:v>
                </c:pt>
                <c:pt idx="1213">
                  <c:v>-0.69848906723400006</c:v>
                </c:pt>
                <c:pt idx="1214">
                  <c:v>-0.697128497934</c:v>
                </c:pt>
                <c:pt idx="1215">
                  <c:v>-0.69576792863400005</c:v>
                </c:pt>
                <c:pt idx="1216">
                  <c:v>-0.694407359334</c:v>
                </c:pt>
                <c:pt idx="1217">
                  <c:v>-0.69304679003399994</c:v>
                </c:pt>
                <c:pt idx="1218">
                  <c:v>-0.69168622073399999</c:v>
                </c:pt>
                <c:pt idx="1219">
                  <c:v>-0.69032565143400004</c:v>
                </c:pt>
                <c:pt idx="1220">
                  <c:v>-0.6889650821340001</c:v>
                </c:pt>
                <c:pt idx="1221">
                  <c:v>-0.68760451283400004</c:v>
                </c:pt>
                <c:pt idx="1222">
                  <c:v>-0.68624394353399998</c:v>
                </c:pt>
                <c:pt idx="1223">
                  <c:v>-0.68488337423400003</c:v>
                </c:pt>
                <c:pt idx="1224">
                  <c:v>-0.68352280493399997</c:v>
                </c:pt>
                <c:pt idx="1225">
                  <c:v>-0.68216223563400002</c:v>
                </c:pt>
                <c:pt idx="1226">
                  <c:v>-0.68080166633399997</c:v>
                </c:pt>
                <c:pt idx="1227">
                  <c:v>-0.67944109703400002</c:v>
                </c:pt>
                <c:pt idx="1228">
                  <c:v>-0.67808052773400007</c:v>
                </c:pt>
                <c:pt idx="1229">
                  <c:v>-0.67671995843400001</c:v>
                </c:pt>
                <c:pt idx="1230">
                  <c:v>-0.67533217774800003</c:v>
                </c:pt>
                <c:pt idx="1231">
                  <c:v>-0.67397160844799997</c:v>
                </c:pt>
                <c:pt idx="1232">
                  <c:v>-0.67261103914800002</c:v>
                </c:pt>
                <c:pt idx="1233">
                  <c:v>-0.67125046984799996</c:v>
                </c:pt>
                <c:pt idx="1234">
                  <c:v>-0.66988990054800002</c:v>
                </c:pt>
                <c:pt idx="1235">
                  <c:v>-0.66852933124799996</c:v>
                </c:pt>
                <c:pt idx="1236">
                  <c:v>-0.66716876194800012</c:v>
                </c:pt>
                <c:pt idx="1237">
                  <c:v>-0.66580819264800006</c:v>
                </c:pt>
                <c:pt idx="1238">
                  <c:v>-0.664447623348</c:v>
                </c:pt>
                <c:pt idx="1239">
                  <c:v>-0.66308705404800006</c:v>
                </c:pt>
                <c:pt idx="1240">
                  <c:v>-0.661726484748</c:v>
                </c:pt>
                <c:pt idx="1241">
                  <c:v>-0.66036591544800005</c:v>
                </c:pt>
                <c:pt idx="1242">
                  <c:v>-0.65900534614799999</c:v>
                </c:pt>
                <c:pt idx="1243">
                  <c:v>-0.65764477684799993</c:v>
                </c:pt>
                <c:pt idx="1244">
                  <c:v>-0.65628420754799999</c:v>
                </c:pt>
                <c:pt idx="1245">
                  <c:v>-0.65492363824800004</c:v>
                </c:pt>
                <c:pt idx="1246">
                  <c:v>-0.65356306894800009</c:v>
                </c:pt>
                <c:pt idx="1247">
                  <c:v>-0.65220249964800003</c:v>
                </c:pt>
                <c:pt idx="1248">
                  <c:v>-0.65084193034799998</c:v>
                </c:pt>
                <c:pt idx="1249">
                  <c:v>-0.64948136104800003</c:v>
                </c:pt>
                <c:pt idx="1250">
                  <c:v>-0.64812079174799997</c:v>
                </c:pt>
                <c:pt idx="1251">
                  <c:v>-0.64676022244800002</c:v>
                </c:pt>
                <c:pt idx="1252">
                  <c:v>-0.64539965314799996</c:v>
                </c:pt>
                <c:pt idx="1253">
                  <c:v>-0.64403908384800002</c:v>
                </c:pt>
                <c:pt idx="1254">
                  <c:v>-0.64267851454800007</c:v>
                </c:pt>
                <c:pt idx="1255">
                  <c:v>-0.64131794524800001</c:v>
                </c:pt>
                <c:pt idx="1256">
                  <c:v>-0.63995737594800006</c:v>
                </c:pt>
                <c:pt idx="1257">
                  <c:v>-0.638596806648</c:v>
                </c:pt>
                <c:pt idx="1258">
                  <c:v>-0.63723623734800006</c:v>
                </c:pt>
                <c:pt idx="1259">
                  <c:v>-0.635875668048</c:v>
                </c:pt>
                <c:pt idx="1260">
                  <c:v>-0.63451509874799994</c:v>
                </c:pt>
                <c:pt idx="1261">
                  <c:v>-0.63315452944799999</c:v>
                </c:pt>
                <c:pt idx="1262">
                  <c:v>-0.63179396014800004</c:v>
                </c:pt>
                <c:pt idx="1263">
                  <c:v>-0.6304333908480001</c:v>
                </c:pt>
                <c:pt idx="1264">
                  <c:v>-0.62907282154800004</c:v>
                </c:pt>
                <c:pt idx="1265">
                  <c:v>-0.62771225224800009</c:v>
                </c:pt>
                <c:pt idx="1266">
                  <c:v>-0.62635168294800003</c:v>
                </c:pt>
                <c:pt idx="1267">
                  <c:v>-0.62499111364799997</c:v>
                </c:pt>
                <c:pt idx="1268">
                  <c:v>-0.62363054434800003</c:v>
                </c:pt>
                <c:pt idx="1269">
                  <c:v>-0.62226997504799997</c:v>
                </c:pt>
                <c:pt idx="1270">
                  <c:v>-0.62090940574800002</c:v>
                </c:pt>
                <c:pt idx="1271">
                  <c:v>-0.61954883644800007</c:v>
                </c:pt>
                <c:pt idx="1272">
                  <c:v>-0.61818826714800001</c:v>
                </c:pt>
                <c:pt idx="1273">
                  <c:v>-0.61682769784800007</c:v>
                </c:pt>
                <c:pt idx="1274">
                  <c:v>-0.61546712854800001</c:v>
                </c:pt>
                <c:pt idx="1275">
                  <c:v>-0.61410655924800006</c:v>
                </c:pt>
                <c:pt idx="1276">
                  <c:v>-0.612745989948</c:v>
                </c:pt>
                <c:pt idx="1277">
                  <c:v>-0.61138542064799994</c:v>
                </c:pt>
                <c:pt idx="1278">
                  <c:v>-0.610024851348</c:v>
                </c:pt>
                <c:pt idx="1279">
                  <c:v>-0.60866428204800005</c:v>
                </c:pt>
                <c:pt idx="1280">
                  <c:v>-0.6073037127480001</c:v>
                </c:pt>
                <c:pt idx="1281">
                  <c:v>-0.60594314344800004</c:v>
                </c:pt>
                <c:pt idx="1282">
                  <c:v>-0.6045825741480001</c:v>
                </c:pt>
                <c:pt idx="1283">
                  <c:v>-0.60322200484800004</c:v>
                </c:pt>
                <c:pt idx="1284">
                  <c:v>-0.60186143554799998</c:v>
                </c:pt>
                <c:pt idx="1285">
                  <c:v>-0.60050086624800003</c:v>
                </c:pt>
                <c:pt idx="1286">
                  <c:v>-0.59914029694799997</c:v>
                </c:pt>
                <c:pt idx="1287">
                  <c:v>-0.59777972764800003</c:v>
                </c:pt>
                <c:pt idx="1288">
                  <c:v>-0.59641915834799997</c:v>
                </c:pt>
                <c:pt idx="1289">
                  <c:v>-0.59505858904800002</c:v>
                </c:pt>
                <c:pt idx="1290">
                  <c:v>-0.59369801974800007</c:v>
                </c:pt>
                <c:pt idx="1291">
                  <c:v>-0.59233745044800001</c:v>
                </c:pt>
                <c:pt idx="1292">
                  <c:v>-0.59097688114800007</c:v>
                </c:pt>
                <c:pt idx="1293">
                  <c:v>-0.58961631184800001</c:v>
                </c:pt>
                <c:pt idx="1294">
                  <c:v>-0.58825574254799995</c:v>
                </c:pt>
                <c:pt idx="1295">
                  <c:v>-0.586895173248</c:v>
                </c:pt>
                <c:pt idx="1296">
                  <c:v>-0.58553460394799994</c:v>
                </c:pt>
                <c:pt idx="1297">
                  <c:v>-0.584174034648</c:v>
                </c:pt>
                <c:pt idx="1298">
                  <c:v>-0.58281346534800005</c:v>
                </c:pt>
                <c:pt idx="1299">
                  <c:v>-0.5814528960480001</c:v>
                </c:pt>
                <c:pt idx="1300">
                  <c:v>-0.58009232674800004</c:v>
                </c:pt>
                <c:pt idx="1301">
                  <c:v>-0.57873175744799998</c:v>
                </c:pt>
                <c:pt idx="1302">
                  <c:v>-0.57737118814800004</c:v>
                </c:pt>
                <c:pt idx="1303">
                  <c:v>-0.57601061884799998</c:v>
                </c:pt>
                <c:pt idx="1304">
                  <c:v>-0.57465004954800003</c:v>
                </c:pt>
                <c:pt idx="1305">
                  <c:v>-0.57328948024799997</c:v>
                </c:pt>
                <c:pt idx="1306">
                  <c:v>-0.57192891094800002</c:v>
                </c:pt>
                <c:pt idx="1307">
                  <c:v>-0.57056834164800008</c:v>
                </c:pt>
                <c:pt idx="1308">
                  <c:v>-0.56920777234800002</c:v>
                </c:pt>
                <c:pt idx="1309">
                  <c:v>-0.56784720304800007</c:v>
                </c:pt>
                <c:pt idx="1310">
                  <c:v>-0.56648663374800001</c:v>
                </c:pt>
                <c:pt idx="1311">
                  <c:v>-0.56512606444799995</c:v>
                </c:pt>
                <c:pt idx="1312">
                  <c:v>-0.56376549514800001</c:v>
                </c:pt>
                <c:pt idx="1313">
                  <c:v>-0.56240492584799995</c:v>
                </c:pt>
                <c:pt idx="1314">
                  <c:v>-0.561044356548</c:v>
                </c:pt>
                <c:pt idx="1315">
                  <c:v>-0.55968378724800005</c:v>
                </c:pt>
                <c:pt idx="1316">
                  <c:v>-0.55832321794800011</c:v>
                </c:pt>
                <c:pt idx="1317">
                  <c:v>-0.55696264864800005</c:v>
                </c:pt>
                <c:pt idx="1318">
                  <c:v>-0.55560207934799999</c:v>
                </c:pt>
                <c:pt idx="1319">
                  <c:v>-0.55424151004800004</c:v>
                </c:pt>
                <c:pt idx="1320">
                  <c:v>-0.55288094074799998</c:v>
                </c:pt>
                <c:pt idx="1321">
                  <c:v>-0.55152037144800004</c:v>
                </c:pt>
                <c:pt idx="1322">
                  <c:v>-0.55015980214799998</c:v>
                </c:pt>
                <c:pt idx="1323">
                  <c:v>-0.54879923284800003</c:v>
                </c:pt>
                <c:pt idx="1324">
                  <c:v>-0.54743866354800008</c:v>
                </c:pt>
                <c:pt idx="1325">
                  <c:v>-0.54607809424800002</c:v>
                </c:pt>
                <c:pt idx="1326">
                  <c:v>-0.54471752494800008</c:v>
                </c:pt>
                <c:pt idx="1327">
                  <c:v>-0.54335695564800002</c:v>
                </c:pt>
                <c:pt idx="1328">
                  <c:v>-0.54199638634800007</c:v>
                </c:pt>
                <c:pt idx="1329">
                  <c:v>-0.54063581704800001</c:v>
                </c:pt>
                <c:pt idx="1330">
                  <c:v>-0.53927524774799995</c:v>
                </c:pt>
                <c:pt idx="1331">
                  <c:v>-0.53791467844800001</c:v>
                </c:pt>
                <c:pt idx="1332">
                  <c:v>-0.53655410914800006</c:v>
                </c:pt>
                <c:pt idx="1333">
                  <c:v>-0.53519353984800011</c:v>
                </c:pt>
                <c:pt idx="1334">
                  <c:v>-0.53383297054800005</c:v>
                </c:pt>
                <c:pt idx="1335">
                  <c:v>-0.53247240124799999</c:v>
                </c:pt>
                <c:pt idx="1336">
                  <c:v>-0.53111183194800005</c:v>
                </c:pt>
                <c:pt idx="1337">
                  <c:v>-0.52975126264799999</c:v>
                </c:pt>
                <c:pt idx="1338">
                  <c:v>-0.52839069334800004</c:v>
                </c:pt>
                <c:pt idx="1339">
                  <c:v>-0.52703012404799998</c:v>
                </c:pt>
                <c:pt idx="1340">
                  <c:v>-0.52566955474799992</c:v>
                </c:pt>
                <c:pt idx="1341">
                  <c:v>-0.52430898544799998</c:v>
                </c:pt>
                <c:pt idx="1342">
                  <c:v>-0.52294841614800003</c:v>
                </c:pt>
                <c:pt idx="1343">
                  <c:v>-0.52158784684800008</c:v>
                </c:pt>
                <c:pt idx="1344">
                  <c:v>-0.52022727754800002</c:v>
                </c:pt>
                <c:pt idx="1345">
                  <c:v>-0.51886670824800007</c:v>
                </c:pt>
                <c:pt idx="1346">
                  <c:v>-0.51750613894800002</c:v>
                </c:pt>
                <c:pt idx="1347">
                  <c:v>-0.51614556964799996</c:v>
                </c:pt>
                <c:pt idx="1348">
                  <c:v>-0.51478500034800001</c:v>
                </c:pt>
                <c:pt idx="1349">
                  <c:v>-0.51342443104799995</c:v>
                </c:pt>
                <c:pt idx="1350">
                  <c:v>-0.512063861748</c:v>
                </c:pt>
                <c:pt idx="1351">
                  <c:v>-0.51070329244800006</c:v>
                </c:pt>
                <c:pt idx="1352">
                  <c:v>-0.509342723148</c:v>
                </c:pt>
                <c:pt idx="1353">
                  <c:v>-0.50798215384800005</c:v>
                </c:pt>
                <c:pt idx="1354">
                  <c:v>-0.50662158454799999</c:v>
                </c:pt>
                <c:pt idx="1355">
                  <c:v>-0.50526101524800004</c:v>
                </c:pt>
                <c:pt idx="1356">
                  <c:v>-0.50390044594799999</c:v>
                </c:pt>
                <c:pt idx="1357">
                  <c:v>-0.50253987664799993</c:v>
                </c:pt>
                <c:pt idx="1358">
                  <c:v>-0.50117930734799998</c:v>
                </c:pt>
                <c:pt idx="1359">
                  <c:v>-0.49981873804799998</c:v>
                </c:pt>
                <c:pt idx="1360">
                  <c:v>-0.49845816874800003</c:v>
                </c:pt>
                <c:pt idx="1361">
                  <c:v>-0.49709759944800003</c:v>
                </c:pt>
                <c:pt idx="1362">
                  <c:v>-0.49573703014800008</c:v>
                </c:pt>
                <c:pt idx="1363">
                  <c:v>-0.49437646084800002</c:v>
                </c:pt>
                <c:pt idx="1364">
                  <c:v>-0.49301589154799996</c:v>
                </c:pt>
                <c:pt idx="1365">
                  <c:v>-0.49165532224800002</c:v>
                </c:pt>
                <c:pt idx="1366">
                  <c:v>-0.49029475294800001</c:v>
                </c:pt>
                <c:pt idx="1367">
                  <c:v>-0.48893418364800006</c:v>
                </c:pt>
                <c:pt idx="1368">
                  <c:v>-0.48757361434800001</c:v>
                </c:pt>
                <c:pt idx="1369">
                  <c:v>-0.486213045048</c:v>
                </c:pt>
                <c:pt idx="1370">
                  <c:v>-0.48485247574800006</c:v>
                </c:pt>
                <c:pt idx="1371">
                  <c:v>-0.483491906448</c:v>
                </c:pt>
                <c:pt idx="1372">
                  <c:v>-0.48213133714800005</c:v>
                </c:pt>
                <c:pt idx="1373">
                  <c:v>-0.48077076784799999</c:v>
                </c:pt>
                <c:pt idx="1374">
                  <c:v>-0.47941019854800004</c:v>
                </c:pt>
                <c:pt idx="1375">
                  <c:v>-0.47804962924800004</c:v>
                </c:pt>
                <c:pt idx="1376">
                  <c:v>-0.47668905994799998</c:v>
                </c:pt>
                <c:pt idx="1377">
                  <c:v>-0.47532849064800003</c:v>
                </c:pt>
                <c:pt idx="1378">
                  <c:v>-0.47396792134799998</c:v>
                </c:pt>
                <c:pt idx="1379">
                  <c:v>-0.47260735204800008</c:v>
                </c:pt>
                <c:pt idx="1380">
                  <c:v>-0.47124678274800003</c:v>
                </c:pt>
                <c:pt idx="1381">
                  <c:v>-0.46988621344799997</c:v>
                </c:pt>
                <c:pt idx="1382">
                  <c:v>-0.46852564414800002</c:v>
                </c:pt>
                <c:pt idx="1383">
                  <c:v>-0.46716507484800002</c:v>
                </c:pt>
                <c:pt idx="1384">
                  <c:v>-0.46580450554800007</c:v>
                </c:pt>
                <c:pt idx="1385">
                  <c:v>-0.46444393624800001</c:v>
                </c:pt>
                <c:pt idx="1386">
                  <c:v>-0.46308336694799995</c:v>
                </c:pt>
                <c:pt idx="1387">
                  <c:v>-0.46172279764800001</c:v>
                </c:pt>
                <c:pt idx="1388">
                  <c:v>-0.460362228348</c:v>
                </c:pt>
                <c:pt idx="1389">
                  <c:v>-0.45900165904800005</c:v>
                </c:pt>
                <c:pt idx="1390">
                  <c:v>-0.457641089748</c:v>
                </c:pt>
                <c:pt idx="1391">
                  <c:v>-0.45628052044800005</c:v>
                </c:pt>
                <c:pt idx="1392">
                  <c:v>-0.45491995114800005</c:v>
                </c:pt>
                <c:pt idx="1393">
                  <c:v>-0.45355938184799999</c:v>
                </c:pt>
                <c:pt idx="1394">
                  <c:v>-0.45219881254800004</c:v>
                </c:pt>
                <c:pt idx="1395">
                  <c:v>-0.45083824324799998</c:v>
                </c:pt>
                <c:pt idx="1396">
                  <c:v>-0.44947767394800003</c:v>
                </c:pt>
                <c:pt idx="1397">
                  <c:v>-0.44811710464800003</c:v>
                </c:pt>
                <c:pt idx="1398">
                  <c:v>-0.44675653534799997</c:v>
                </c:pt>
                <c:pt idx="1399">
                  <c:v>-0.44539596604800002</c:v>
                </c:pt>
                <c:pt idx="1400">
                  <c:v>-0.44403539674799997</c:v>
                </c:pt>
                <c:pt idx="1401">
                  <c:v>-0.44267482744800007</c:v>
                </c:pt>
                <c:pt idx="1402">
                  <c:v>-0.44131425814800002</c:v>
                </c:pt>
                <c:pt idx="1403">
                  <c:v>-0.43995368884799996</c:v>
                </c:pt>
                <c:pt idx="1404">
                  <c:v>-0.43859311954800001</c:v>
                </c:pt>
                <c:pt idx="1405">
                  <c:v>-0.43723255024800001</c:v>
                </c:pt>
                <c:pt idx="1406">
                  <c:v>-0.43587198094800006</c:v>
                </c:pt>
                <c:pt idx="1407">
                  <c:v>-0.434511411648</c:v>
                </c:pt>
                <c:pt idx="1408">
                  <c:v>-0.43315084234800005</c:v>
                </c:pt>
                <c:pt idx="1409">
                  <c:v>-0.431790273048</c:v>
                </c:pt>
                <c:pt idx="1410">
                  <c:v>-0.43042970374799999</c:v>
                </c:pt>
                <c:pt idx="1411">
                  <c:v>-0.42906913444800004</c:v>
                </c:pt>
                <c:pt idx="1412">
                  <c:v>-0.42770856514799999</c:v>
                </c:pt>
                <c:pt idx="1413">
                  <c:v>-0.42634799584800004</c:v>
                </c:pt>
                <c:pt idx="1414">
                  <c:v>-0.42498742654800004</c:v>
                </c:pt>
                <c:pt idx="1415">
                  <c:v>-0.42362685724800003</c:v>
                </c:pt>
                <c:pt idx="1416">
                  <c:v>-0.42226628794800003</c:v>
                </c:pt>
                <c:pt idx="1417">
                  <c:v>-0.42090571864800003</c:v>
                </c:pt>
                <c:pt idx="1418">
                  <c:v>-0.41954514934800002</c:v>
                </c:pt>
                <c:pt idx="1419">
                  <c:v>-0.41818458004800002</c:v>
                </c:pt>
                <c:pt idx="1420">
                  <c:v>-0.41682401074800002</c:v>
                </c:pt>
                <c:pt idx="1421">
                  <c:v>-0.41546344144800001</c:v>
                </c:pt>
                <c:pt idx="1422">
                  <c:v>-0.41410287214800001</c:v>
                </c:pt>
                <c:pt idx="1423">
                  <c:v>-0.41274230284800001</c:v>
                </c:pt>
                <c:pt idx="1424">
                  <c:v>-0.41138173354800001</c:v>
                </c:pt>
                <c:pt idx="1425">
                  <c:v>-0.410021164248</c:v>
                </c:pt>
                <c:pt idx="1426">
                  <c:v>-0.408660594948</c:v>
                </c:pt>
                <c:pt idx="1427">
                  <c:v>-0.40730002564800005</c:v>
                </c:pt>
                <c:pt idx="1428">
                  <c:v>-0.40593945634800005</c:v>
                </c:pt>
                <c:pt idx="1429">
                  <c:v>-0.40457888704799999</c:v>
                </c:pt>
                <c:pt idx="1430">
                  <c:v>-0.40319110636200001</c:v>
                </c:pt>
                <c:pt idx="1431">
                  <c:v>-0.401830537062</c:v>
                </c:pt>
                <c:pt idx="1432">
                  <c:v>-0.400469967762</c:v>
                </c:pt>
                <c:pt idx="1433">
                  <c:v>-0.399109398462</c:v>
                </c:pt>
                <c:pt idx="1434">
                  <c:v>-0.39774882916199999</c:v>
                </c:pt>
                <c:pt idx="1435">
                  <c:v>-0.39638825986199999</c:v>
                </c:pt>
                <c:pt idx="1436">
                  <c:v>-0.39502769056200004</c:v>
                </c:pt>
                <c:pt idx="1437">
                  <c:v>-0.39366712126200004</c:v>
                </c:pt>
                <c:pt idx="1438">
                  <c:v>-0.39230655196199998</c:v>
                </c:pt>
                <c:pt idx="1439">
                  <c:v>-0.39094598266199998</c:v>
                </c:pt>
                <c:pt idx="1440">
                  <c:v>-0.38958541336200003</c:v>
                </c:pt>
                <c:pt idx="1441">
                  <c:v>-0.38822484406200003</c:v>
                </c:pt>
                <c:pt idx="1442">
                  <c:v>-0.38686427476200003</c:v>
                </c:pt>
                <c:pt idx="1443">
                  <c:v>-0.38550370546200002</c:v>
                </c:pt>
                <c:pt idx="1444">
                  <c:v>-0.38414313616200002</c:v>
                </c:pt>
                <c:pt idx="1445">
                  <c:v>-0.38278256686200002</c:v>
                </c:pt>
                <c:pt idx="1446">
                  <c:v>-0.38142199756200001</c:v>
                </c:pt>
                <c:pt idx="1447">
                  <c:v>-0.38006142826200001</c:v>
                </c:pt>
                <c:pt idx="1448">
                  <c:v>-0.37870085896200001</c:v>
                </c:pt>
                <c:pt idx="1449">
                  <c:v>-0.37734028966200006</c:v>
                </c:pt>
                <c:pt idx="1450">
                  <c:v>-0.375979720362</c:v>
                </c:pt>
                <c:pt idx="1451">
                  <c:v>-0.374619151062</c:v>
                </c:pt>
                <c:pt idx="1452">
                  <c:v>-0.373258581762</c:v>
                </c:pt>
                <c:pt idx="1453">
                  <c:v>-0.37189801246200005</c:v>
                </c:pt>
                <c:pt idx="1454">
                  <c:v>-0.37053744316200005</c:v>
                </c:pt>
                <c:pt idx="1455">
                  <c:v>-0.36917687386199999</c:v>
                </c:pt>
                <c:pt idx="1456">
                  <c:v>-0.36781630456199998</c:v>
                </c:pt>
                <c:pt idx="1457">
                  <c:v>-0.36645573526199998</c:v>
                </c:pt>
                <c:pt idx="1458">
                  <c:v>-0.36509516596200003</c:v>
                </c:pt>
                <c:pt idx="1459">
                  <c:v>-0.36373459666200003</c:v>
                </c:pt>
                <c:pt idx="1460">
                  <c:v>-0.36237402736200003</c:v>
                </c:pt>
                <c:pt idx="1461">
                  <c:v>-0.36101345806199997</c:v>
                </c:pt>
                <c:pt idx="1462">
                  <c:v>-0.35965288876200002</c:v>
                </c:pt>
                <c:pt idx="1463">
                  <c:v>-0.35829231946200002</c:v>
                </c:pt>
                <c:pt idx="1464">
                  <c:v>-0.35693175016200002</c:v>
                </c:pt>
                <c:pt idx="1465">
                  <c:v>-0.35557118086200001</c:v>
                </c:pt>
                <c:pt idx="1466">
                  <c:v>-0.35421061156200001</c:v>
                </c:pt>
                <c:pt idx="1467">
                  <c:v>-0.35285004226200001</c:v>
                </c:pt>
                <c:pt idx="1468">
                  <c:v>-0.351489472962</c:v>
                </c:pt>
                <c:pt idx="1469">
                  <c:v>-0.350128903662</c:v>
                </c:pt>
                <c:pt idx="1470">
                  <c:v>-0.348768334362</c:v>
                </c:pt>
                <c:pt idx="1471">
                  <c:v>-0.34740776506200005</c:v>
                </c:pt>
                <c:pt idx="1472">
                  <c:v>-0.34604719576199999</c:v>
                </c:pt>
                <c:pt idx="1473">
                  <c:v>-0.34468662646199999</c:v>
                </c:pt>
                <c:pt idx="1474">
                  <c:v>-0.34332605716199999</c:v>
                </c:pt>
                <c:pt idx="1475">
                  <c:v>-0.34196548786200004</c:v>
                </c:pt>
                <c:pt idx="1476">
                  <c:v>-0.34060491856200004</c:v>
                </c:pt>
                <c:pt idx="1477">
                  <c:v>-0.33924434926200003</c:v>
                </c:pt>
                <c:pt idx="1478">
                  <c:v>-0.33788377996199997</c:v>
                </c:pt>
                <c:pt idx="1479">
                  <c:v>-0.33652321066199997</c:v>
                </c:pt>
                <c:pt idx="1480">
                  <c:v>-0.33516264136200002</c:v>
                </c:pt>
                <c:pt idx="1481">
                  <c:v>-0.33380207206200002</c:v>
                </c:pt>
                <c:pt idx="1482">
                  <c:v>-0.33244150276200002</c:v>
                </c:pt>
                <c:pt idx="1483">
                  <c:v>-0.33108093346200002</c:v>
                </c:pt>
                <c:pt idx="1484">
                  <c:v>-0.32972036416200001</c:v>
                </c:pt>
                <c:pt idx="1485">
                  <c:v>-0.32835979486200001</c:v>
                </c:pt>
                <c:pt idx="1486">
                  <c:v>-0.32699922556200001</c:v>
                </c:pt>
                <c:pt idx="1487">
                  <c:v>-0.325638656262</c:v>
                </c:pt>
                <c:pt idx="1488">
                  <c:v>-0.324278086962</c:v>
                </c:pt>
                <c:pt idx="1489">
                  <c:v>-0.32291751766200005</c:v>
                </c:pt>
                <c:pt idx="1490">
                  <c:v>-0.32155694836199999</c:v>
                </c:pt>
                <c:pt idx="1491">
                  <c:v>-0.32019637906199999</c:v>
                </c:pt>
                <c:pt idx="1492">
                  <c:v>-0.31883580976199999</c:v>
                </c:pt>
                <c:pt idx="1493">
                  <c:v>-0.31747524046200004</c:v>
                </c:pt>
                <c:pt idx="1494">
                  <c:v>-0.31611467116200004</c:v>
                </c:pt>
                <c:pt idx="1495">
                  <c:v>-0.31475410186199998</c:v>
                </c:pt>
                <c:pt idx="1496">
                  <c:v>-0.31339353256199998</c:v>
                </c:pt>
                <c:pt idx="1497">
                  <c:v>-0.31203296326200003</c:v>
                </c:pt>
                <c:pt idx="1498">
                  <c:v>-0.31067239396200003</c:v>
                </c:pt>
                <c:pt idx="1499">
                  <c:v>-0.30931182466200002</c:v>
                </c:pt>
                <c:pt idx="1500">
                  <c:v>-0.30795125536200002</c:v>
                </c:pt>
                <c:pt idx="1501">
                  <c:v>-0.30659068606200002</c:v>
                </c:pt>
                <c:pt idx="1502">
                  <c:v>-0.30523011676200001</c:v>
                </c:pt>
                <c:pt idx="1503">
                  <c:v>-0.30386954746200001</c:v>
                </c:pt>
                <c:pt idx="1504">
                  <c:v>-0.30250897816200001</c:v>
                </c:pt>
                <c:pt idx="1505">
                  <c:v>-0.30114840886200001</c:v>
                </c:pt>
                <c:pt idx="1506">
                  <c:v>-0.29978783956200006</c:v>
                </c:pt>
                <c:pt idx="1507">
                  <c:v>-0.298427270262</c:v>
                </c:pt>
                <c:pt idx="1508">
                  <c:v>-0.297066700962</c:v>
                </c:pt>
                <c:pt idx="1509">
                  <c:v>-0.29570613166199999</c:v>
                </c:pt>
                <c:pt idx="1510">
                  <c:v>-0.29434556236199999</c:v>
                </c:pt>
                <c:pt idx="1511">
                  <c:v>-0.29298499306200004</c:v>
                </c:pt>
                <c:pt idx="1512">
                  <c:v>-0.29162442376200004</c:v>
                </c:pt>
                <c:pt idx="1513">
                  <c:v>-0.29026385446199998</c:v>
                </c:pt>
                <c:pt idx="1514">
                  <c:v>-0.28890328516199998</c:v>
                </c:pt>
                <c:pt idx="1515">
                  <c:v>-0.28754271586200003</c:v>
                </c:pt>
                <c:pt idx="1516">
                  <c:v>-0.28618214656200003</c:v>
                </c:pt>
                <c:pt idx="1517">
                  <c:v>-0.28482157726200003</c:v>
                </c:pt>
                <c:pt idx="1518">
                  <c:v>-0.28346100796199997</c:v>
                </c:pt>
                <c:pt idx="1519">
                  <c:v>-0.28210043866200002</c:v>
                </c:pt>
                <c:pt idx="1520">
                  <c:v>-0.28073986936200002</c:v>
                </c:pt>
                <c:pt idx="1521">
                  <c:v>-0.27937930006200001</c:v>
                </c:pt>
                <c:pt idx="1522">
                  <c:v>-0.27801873076200001</c:v>
                </c:pt>
                <c:pt idx="1523">
                  <c:v>-0.27665816146200001</c:v>
                </c:pt>
                <c:pt idx="1524">
                  <c:v>-0.275297592162</c:v>
                </c:pt>
                <c:pt idx="1525">
                  <c:v>-0.273937022862</c:v>
                </c:pt>
                <c:pt idx="1526">
                  <c:v>-0.272576453562</c:v>
                </c:pt>
                <c:pt idx="1527">
                  <c:v>-0.271215884262</c:v>
                </c:pt>
                <c:pt idx="1528">
                  <c:v>-0.26985531496200005</c:v>
                </c:pt>
                <c:pt idx="1529">
                  <c:v>-0.26849474566200004</c:v>
                </c:pt>
                <c:pt idx="1530">
                  <c:v>-0.26713417636199999</c:v>
                </c:pt>
                <c:pt idx="1531">
                  <c:v>-0.26577360706199998</c:v>
                </c:pt>
                <c:pt idx="1532">
                  <c:v>-0.26441303776199998</c:v>
                </c:pt>
                <c:pt idx="1533">
                  <c:v>-0.26305246846200003</c:v>
                </c:pt>
                <c:pt idx="1534">
                  <c:v>-0.26169189916200003</c:v>
                </c:pt>
                <c:pt idx="1535">
                  <c:v>-0.26033132986200003</c:v>
                </c:pt>
                <c:pt idx="1536">
                  <c:v>-0.25897076056199997</c:v>
                </c:pt>
                <c:pt idx="1537">
                  <c:v>-0.25761019126200002</c:v>
                </c:pt>
                <c:pt idx="1538">
                  <c:v>-0.25624962196200002</c:v>
                </c:pt>
                <c:pt idx="1539">
                  <c:v>-0.25488905266200002</c:v>
                </c:pt>
                <c:pt idx="1540">
                  <c:v>-0.25352576222340001</c:v>
                </c:pt>
                <c:pt idx="1541">
                  <c:v>-0.25216519292340001</c:v>
                </c:pt>
                <c:pt idx="1542">
                  <c:v>-0.2508046236234</c:v>
                </c:pt>
                <c:pt idx="1543">
                  <c:v>-0.24944405432340003</c:v>
                </c:pt>
                <c:pt idx="1544">
                  <c:v>-0.24808348502340002</c:v>
                </c:pt>
                <c:pt idx="1545">
                  <c:v>-0.24672291572339999</c:v>
                </c:pt>
                <c:pt idx="1546">
                  <c:v>-0.24536234642339999</c:v>
                </c:pt>
                <c:pt idx="1547">
                  <c:v>-0.24400177712340002</c:v>
                </c:pt>
                <c:pt idx="1548">
                  <c:v>-0.24264120782340001</c:v>
                </c:pt>
                <c:pt idx="1549">
                  <c:v>-0.24128063852340001</c:v>
                </c:pt>
                <c:pt idx="1550">
                  <c:v>-0.23992006922340003</c:v>
                </c:pt>
                <c:pt idx="1551">
                  <c:v>-0.2385594999234</c:v>
                </c:pt>
                <c:pt idx="1552">
                  <c:v>-0.2371989306234</c:v>
                </c:pt>
                <c:pt idx="1553">
                  <c:v>-0.2358383613234</c:v>
                </c:pt>
                <c:pt idx="1554">
                  <c:v>-0.23447779202340002</c:v>
                </c:pt>
                <c:pt idx="1555">
                  <c:v>-0.23311722272340002</c:v>
                </c:pt>
                <c:pt idx="1556">
                  <c:v>-0.23175665342340004</c:v>
                </c:pt>
                <c:pt idx="1557">
                  <c:v>-0.23039608412339999</c:v>
                </c:pt>
                <c:pt idx="1558">
                  <c:v>-0.22903551482340001</c:v>
                </c:pt>
                <c:pt idx="1559">
                  <c:v>-0.22767494552340001</c:v>
                </c:pt>
                <c:pt idx="1560">
                  <c:v>-0.22631165508479997</c:v>
                </c:pt>
                <c:pt idx="1561">
                  <c:v>-0.2249510857848</c:v>
                </c:pt>
                <c:pt idx="1562">
                  <c:v>-0.22359051648479999</c:v>
                </c:pt>
                <c:pt idx="1563">
                  <c:v>-0.22222994718480002</c:v>
                </c:pt>
                <c:pt idx="1564">
                  <c:v>-0.22086937788480002</c:v>
                </c:pt>
                <c:pt idx="1565">
                  <c:v>-0.21950880858480001</c:v>
                </c:pt>
                <c:pt idx="1566">
                  <c:v>-0.21814823928479998</c:v>
                </c:pt>
                <c:pt idx="1567">
                  <c:v>-0.21678766998480001</c:v>
                </c:pt>
                <c:pt idx="1568">
                  <c:v>-0.2154271006848</c:v>
                </c:pt>
                <c:pt idx="1569">
                  <c:v>-0.2140665313848</c:v>
                </c:pt>
                <c:pt idx="1570">
                  <c:v>-0.21270596208480003</c:v>
                </c:pt>
                <c:pt idx="1571">
                  <c:v>-0.2113453927848</c:v>
                </c:pt>
                <c:pt idx="1572">
                  <c:v>-0.20998482348480002</c:v>
                </c:pt>
                <c:pt idx="1573">
                  <c:v>-0.20862425418479999</c:v>
                </c:pt>
                <c:pt idx="1574">
                  <c:v>-0.20726368488480001</c:v>
                </c:pt>
                <c:pt idx="1575">
                  <c:v>-0.20590311558480001</c:v>
                </c:pt>
                <c:pt idx="1576">
                  <c:v>-0.20454254628480001</c:v>
                </c:pt>
                <c:pt idx="1577">
                  <c:v>-0.20318197698480001</c:v>
                </c:pt>
                <c:pt idx="1578">
                  <c:v>-0.2018214076848</c:v>
                </c:pt>
                <c:pt idx="1579">
                  <c:v>-0.2004608383848</c:v>
                </c:pt>
                <c:pt idx="1580">
                  <c:v>-0.19909754794619999</c:v>
                </c:pt>
                <c:pt idx="1581">
                  <c:v>-0.19773697864620002</c:v>
                </c:pt>
                <c:pt idx="1582">
                  <c:v>-0.19637640934620001</c:v>
                </c:pt>
                <c:pt idx="1583">
                  <c:v>-0.19501584004620001</c:v>
                </c:pt>
                <c:pt idx="1584">
                  <c:v>-0.19365527074620001</c:v>
                </c:pt>
                <c:pt idx="1585">
                  <c:v>-0.19229470144620001</c:v>
                </c:pt>
                <c:pt idx="1586">
                  <c:v>-0.1909341321462</c:v>
                </c:pt>
                <c:pt idx="1587">
                  <c:v>-0.1895735628462</c:v>
                </c:pt>
                <c:pt idx="1588">
                  <c:v>-0.1882129935462</c:v>
                </c:pt>
                <c:pt idx="1589">
                  <c:v>-0.18685242424619999</c:v>
                </c:pt>
                <c:pt idx="1590">
                  <c:v>-0.18549185494620002</c:v>
                </c:pt>
                <c:pt idx="1591">
                  <c:v>-0.18413128564619999</c:v>
                </c:pt>
                <c:pt idx="1592">
                  <c:v>-0.18277071634620001</c:v>
                </c:pt>
                <c:pt idx="1593">
                  <c:v>-0.18141014704620001</c:v>
                </c:pt>
                <c:pt idx="1594">
                  <c:v>-0.18004957774620001</c:v>
                </c:pt>
                <c:pt idx="1595">
                  <c:v>-0.1786890084462</c:v>
                </c:pt>
                <c:pt idx="1596">
                  <c:v>-0.1773284391462</c:v>
                </c:pt>
                <c:pt idx="1597">
                  <c:v>-0.1759678698462</c:v>
                </c:pt>
                <c:pt idx="1598">
                  <c:v>-0.17460730054619999</c:v>
                </c:pt>
                <c:pt idx="1599">
                  <c:v>-0.17324673124620002</c:v>
                </c:pt>
                <c:pt idx="1600">
                  <c:v>-0.17188344080760001</c:v>
                </c:pt>
                <c:pt idx="1601">
                  <c:v>-0.17052287150760001</c:v>
                </c:pt>
                <c:pt idx="1602">
                  <c:v>-0.16916230220760001</c:v>
                </c:pt>
                <c:pt idx="1603">
                  <c:v>-0.1678017329076</c:v>
                </c:pt>
                <c:pt idx="1604">
                  <c:v>-0.1664411636076</c:v>
                </c:pt>
                <c:pt idx="1605">
                  <c:v>-0.1650805943076</c:v>
                </c:pt>
                <c:pt idx="1606">
                  <c:v>-0.16372002500760002</c:v>
                </c:pt>
                <c:pt idx="1607">
                  <c:v>-0.16235945570759999</c:v>
                </c:pt>
                <c:pt idx="1608">
                  <c:v>-0.16099888640760002</c:v>
                </c:pt>
                <c:pt idx="1609">
                  <c:v>-0.15963831710759999</c:v>
                </c:pt>
                <c:pt idx="1610">
                  <c:v>-0.15827774780760001</c:v>
                </c:pt>
                <c:pt idx="1611">
                  <c:v>-0.15691717850760001</c:v>
                </c:pt>
                <c:pt idx="1612">
                  <c:v>-0.15555660920760001</c:v>
                </c:pt>
                <c:pt idx="1613">
                  <c:v>-0.1541960399076</c:v>
                </c:pt>
                <c:pt idx="1614">
                  <c:v>-0.1528354706076</c:v>
                </c:pt>
                <c:pt idx="1615">
                  <c:v>-0.1514749013076</c:v>
                </c:pt>
                <c:pt idx="1616">
                  <c:v>-0.15011433200759999</c:v>
                </c:pt>
                <c:pt idx="1617">
                  <c:v>-0.14875376270760002</c:v>
                </c:pt>
                <c:pt idx="1618">
                  <c:v>-0.14739319340759999</c:v>
                </c:pt>
                <c:pt idx="1619">
                  <c:v>-0.14603262410760001</c:v>
                </c:pt>
                <c:pt idx="1620">
                  <c:v>-0.14466933366900001</c:v>
                </c:pt>
                <c:pt idx="1621">
                  <c:v>-0.143308764369</c:v>
                </c:pt>
                <c:pt idx="1622">
                  <c:v>-0.141948195069</c:v>
                </c:pt>
                <c:pt idx="1623">
                  <c:v>-0.140587625769</c:v>
                </c:pt>
                <c:pt idx="1624">
                  <c:v>-0.13922705646900002</c:v>
                </c:pt>
                <c:pt idx="1625">
                  <c:v>-0.13786648716899999</c:v>
                </c:pt>
                <c:pt idx="1626">
                  <c:v>-0.13650591786900002</c:v>
                </c:pt>
                <c:pt idx="1627">
                  <c:v>-0.13514534856900001</c:v>
                </c:pt>
                <c:pt idx="1628">
                  <c:v>-0.13378477926900001</c:v>
                </c:pt>
                <c:pt idx="1629">
                  <c:v>-0.13242420996900001</c:v>
                </c:pt>
                <c:pt idx="1630">
                  <c:v>-0.131063640669</c:v>
                </c:pt>
                <c:pt idx="1631">
                  <c:v>-0.129703071369</c:v>
                </c:pt>
                <c:pt idx="1632">
                  <c:v>-0.128342502069</c:v>
                </c:pt>
                <c:pt idx="1633">
                  <c:v>-0.12698193276899999</c:v>
                </c:pt>
                <c:pt idx="1634">
                  <c:v>-0.12562136346899999</c:v>
                </c:pt>
                <c:pt idx="1635">
                  <c:v>-0.12426079416900002</c:v>
                </c:pt>
                <c:pt idx="1636">
                  <c:v>-0.122900224869</c:v>
                </c:pt>
                <c:pt idx="1637">
                  <c:v>-0.12153965556900001</c:v>
                </c:pt>
                <c:pt idx="1638">
                  <c:v>-0.12017908626900001</c:v>
                </c:pt>
                <c:pt idx="1639">
                  <c:v>-0.11881851696899999</c:v>
                </c:pt>
                <c:pt idx="1640">
                  <c:v>-0.1174552265304</c:v>
                </c:pt>
                <c:pt idx="1641">
                  <c:v>-0.11609465723040001</c:v>
                </c:pt>
                <c:pt idx="1642">
                  <c:v>-0.11473408793040002</c:v>
                </c:pt>
                <c:pt idx="1643">
                  <c:v>-0.1133735186304</c:v>
                </c:pt>
                <c:pt idx="1644">
                  <c:v>-0.11201294933040001</c:v>
                </c:pt>
                <c:pt idx="1645">
                  <c:v>-0.11065238003040001</c:v>
                </c:pt>
                <c:pt idx="1646">
                  <c:v>-0.10929181073039999</c:v>
                </c:pt>
                <c:pt idx="1647">
                  <c:v>-0.1079312414304</c:v>
                </c:pt>
                <c:pt idx="1648">
                  <c:v>-0.10657067213039999</c:v>
                </c:pt>
                <c:pt idx="1649">
                  <c:v>-0.1052101028304</c:v>
                </c:pt>
                <c:pt idx="1650">
                  <c:v>-0.10384953353040001</c:v>
                </c:pt>
                <c:pt idx="1651">
                  <c:v>-0.10248896423040001</c:v>
                </c:pt>
                <c:pt idx="1652">
                  <c:v>-0.1011283949304</c:v>
                </c:pt>
                <c:pt idx="1653">
                  <c:v>-9.9767825630400014E-2</c:v>
                </c:pt>
                <c:pt idx="1654">
                  <c:v>-9.8407256330400011E-2</c:v>
                </c:pt>
                <c:pt idx="1655">
                  <c:v>-9.7046687030400008E-2</c:v>
                </c:pt>
                <c:pt idx="1656">
                  <c:v>-9.5686117730399992E-2</c:v>
                </c:pt>
                <c:pt idx="1657">
                  <c:v>-9.4325548430400002E-2</c:v>
                </c:pt>
                <c:pt idx="1658">
                  <c:v>-9.2964979130399999E-2</c:v>
                </c:pt>
                <c:pt idx="1659">
                  <c:v>-9.1604409830399997E-2</c:v>
                </c:pt>
                <c:pt idx="1660">
                  <c:v>-9.0241119391800004E-2</c:v>
                </c:pt>
                <c:pt idx="1661">
                  <c:v>-8.8880550091800015E-2</c:v>
                </c:pt>
                <c:pt idx="1662">
                  <c:v>-8.7519980791800012E-2</c:v>
                </c:pt>
                <c:pt idx="1663">
                  <c:v>-8.6159411491799995E-2</c:v>
                </c:pt>
                <c:pt idx="1664">
                  <c:v>-8.4798842191799992E-2</c:v>
                </c:pt>
                <c:pt idx="1665">
                  <c:v>-8.3438272891800003E-2</c:v>
                </c:pt>
                <c:pt idx="1666">
                  <c:v>-8.20777035918E-2</c:v>
                </c:pt>
                <c:pt idx="1667">
                  <c:v>-8.0717134291799997E-2</c:v>
                </c:pt>
                <c:pt idx="1668">
                  <c:v>-7.9356564991800008E-2</c:v>
                </c:pt>
                <c:pt idx="1669">
                  <c:v>-7.7995995691800005E-2</c:v>
                </c:pt>
                <c:pt idx="1670">
                  <c:v>-7.6635426391800002E-2</c:v>
                </c:pt>
                <c:pt idx="1671">
                  <c:v>-7.5274857091800013E-2</c:v>
                </c:pt>
                <c:pt idx="1672">
                  <c:v>-7.391428779180001E-2</c:v>
                </c:pt>
                <c:pt idx="1673">
                  <c:v>-7.2553718491800007E-2</c:v>
                </c:pt>
                <c:pt idx="1674">
                  <c:v>-7.1193149191800004E-2</c:v>
                </c:pt>
                <c:pt idx="1675">
                  <c:v>-6.9832579891800001E-2</c:v>
                </c:pt>
                <c:pt idx="1676">
                  <c:v>-6.8472010591799998E-2</c:v>
                </c:pt>
                <c:pt idx="1677">
                  <c:v>-6.7111441291799995E-2</c:v>
                </c:pt>
                <c:pt idx="1678">
                  <c:v>-6.5750871991800006E-2</c:v>
                </c:pt>
                <c:pt idx="1679">
                  <c:v>-6.4390302691800003E-2</c:v>
                </c:pt>
                <c:pt idx="1680">
                  <c:v>-6.302701225320001E-2</c:v>
                </c:pt>
                <c:pt idx="1681">
                  <c:v>-6.16664429532E-2</c:v>
                </c:pt>
                <c:pt idx="1682">
                  <c:v>-6.0305873653200011E-2</c:v>
                </c:pt>
                <c:pt idx="1683">
                  <c:v>-5.8945304353200001E-2</c:v>
                </c:pt>
                <c:pt idx="1684">
                  <c:v>-5.7584735053199998E-2</c:v>
                </c:pt>
                <c:pt idx="1685">
                  <c:v>-5.6224165753199995E-2</c:v>
                </c:pt>
                <c:pt idx="1686">
                  <c:v>-5.4863596453200006E-2</c:v>
                </c:pt>
                <c:pt idx="1687">
                  <c:v>-5.3503027153200003E-2</c:v>
                </c:pt>
                <c:pt idx="1688">
                  <c:v>-5.2142457853200007E-2</c:v>
                </c:pt>
                <c:pt idx="1689">
                  <c:v>-5.0781888553199997E-2</c:v>
                </c:pt>
                <c:pt idx="1690">
                  <c:v>-4.9421319253200001E-2</c:v>
                </c:pt>
                <c:pt idx="1691">
                  <c:v>-4.8060749953200005E-2</c:v>
                </c:pt>
                <c:pt idx="1692">
                  <c:v>-4.6700180653200002E-2</c:v>
                </c:pt>
                <c:pt idx="1693">
                  <c:v>-4.5339611353200006E-2</c:v>
                </c:pt>
                <c:pt idx="1694">
                  <c:v>-4.3979042053200003E-2</c:v>
                </c:pt>
                <c:pt idx="1695">
                  <c:v>-4.26184727532E-2</c:v>
                </c:pt>
                <c:pt idx="1696">
                  <c:v>-4.1257903453200004E-2</c:v>
                </c:pt>
                <c:pt idx="1697">
                  <c:v>-3.9897334153200001E-2</c:v>
                </c:pt>
                <c:pt idx="1698">
                  <c:v>-3.8536764853200005E-2</c:v>
                </c:pt>
                <c:pt idx="1699">
                  <c:v>-3.7176195553200002E-2</c:v>
                </c:pt>
                <c:pt idx="1700">
                  <c:v>-3.5812905114600002E-2</c:v>
                </c:pt>
                <c:pt idx="1701">
                  <c:v>-3.4452335814599999E-2</c:v>
                </c:pt>
                <c:pt idx="1702">
                  <c:v>-3.3091766514599996E-2</c:v>
                </c:pt>
                <c:pt idx="1703">
                  <c:v>-3.17311972146E-2</c:v>
                </c:pt>
                <c:pt idx="1704">
                  <c:v>-3.0370627914600004E-2</c:v>
                </c:pt>
                <c:pt idx="1705">
                  <c:v>-2.9010058614600001E-2</c:v>
                </c:pt>
                <c:pt idx="1706">
                  <c:v>-2.7649489314600002E-2</c:v>
                </c:pt>
                <c:pt idx="1707">
                  <c:v>-2.6289192128459999E-2</c:v>
                </c:pt>
                <c:pt idx="1708">
                  <c:v>-2.4928622828460003E-2</c:v>
                </c:pt>
                <c:pt idx="1709">
                  <c:v>-2.35677814146E-2</c:v>
                </c:pt>
                <c:pt idx="1710">
                  <c:v>-2.2207212114600004E-2</c:v>
                </c:pt>
                <c:pt idx="1711">
                  <c:v>-2.084637070074E-2</c:v>
                </c:pt>
                <c:pt idx="1712">
                  <c:v>-1.9485801400740001E-2</c:v>
                </c:pt>
                <c:pt idx="1713">
                  <c:v>-1.8124959986880001E-2</c:v>
                </c:pt>
                <c:pt idx="1714">
                  <c:v>-1.6764390686880001E-2</c:v>
                </c:pt>
                <c:pt idx="1715">
                  <c:v>-1.5403549273020001E-2</c:v>
                </c:pt>
                <c:pt idx="1716">
                  <c:v>-1.404297997302E-2</c:v>
                </c:pt>
                <c:pt idx="1717">
                  <c:v>-1.268213855916E-2</c:v>
                </c:pt>
                <c:pt idx="1718">
                  <c:v>-1.1321569259160001E-2</c:v>
                </c:pt>
                <c:pt idx="1719">
                  <c:v>-9.9607278452999992E-3</c:v>
                </c:pt>
                <c:pt idx="1720">
                  <c:v>-8.6001585453000014E-3</c:v>
                </c:pt>
                <c:pt idx="1721">
                  <c:v>-7.2393171314399998E-3</c:v>
                </c:pt>
                <c:pt idx="1722">
                  <c:v>-5.8787478314400003E-3</c:v>
                </c:pt>
                <c:pt idx="1723">
                  <c:v>-4.5179064175800004E-3</c:v>
                </c:pt>
                <c:pt idx="1724">
                  <c:v>-3.1573371175800001E-3</c:v>
                </c:pt>
                <c:pt idx="1725">
                  <c:v>-1.7965501264920001E-3</c:v>
                </c:pt>
                <c:pt idx="1726">
                  <c:v>-4.3584476956200002E-4</c:v>
                </c:pt>
                <c:pt idx="1727">
                  <c:v>9.2486058736800005E-4</c:v>
                </c:pt>
                <c:pt idx="1728">
                  <c:v>2.2855659442979999E-3</c:v>
                </c:pt>
                <c:pt idx="1729">
                  <c:v>3.6463257240000003E-3</c:v>
                </c:pt>
                <c:pt idx="1730">
                  <c:v>5.0068950239999998E-3</c:v>
                </c:pt>
                <c:pt idx="1731">
                  <c:v>6.3677364378599997E-3</c:v>
                </c:pt>
                <c:pt idx="1732">
                  <c:v>7.7283057378600009E-3</c:v>
                </c:pt>
                <c:pt idx="1733">
                  <c:v>9.08914715172E-3</c:v>
                </c:pt>
                <c:pt idx="1734">
                  <c:v>1.0449716451720001E-2</c:v>
                </c:pt>
                <c:pt idx="1735">
                  <c:v>1.1810557865580001E-2</c:v>
                </c:pt>
                <c:pt idx="1736">
                  <c:v>1.3171127165580001E-2</c:v>
                </c:pt>
                <c:pt idx="1737">
                  <c:v>1.4531968579439999E-2</c:v>
                </c:pt>
                <c:pt idx="1738">
                  <c:v>1.5892537879439998E-2</c:v>
                </c:pt>
                <c:pt idx="1739">
                  <c:v>1.7253379293300002E-2</c:v>
                </c:pt>
                <c:pt idx="1740">
                  <c:v>1.8613948593300001E-2</c:v>
                </c:pt>
                <c:pt idx="1741">
                  <c:v>1.9974790007160001E-2</c:v>
                </c:pt>
                <c:pt idx="1742">
                  <c:v>2.133535930716E-2</c:v>
                </c:pt>
                <c:pt idx="1743">
                  <c:v>2.269620072102E-2</c:v>
                </c:pt>
                <c:pt idx="1744">
                  <c:v>2.4056770021020003E-2</c:v>
                </c:pt>
                <c:pt idx="1745">
                  <c:v>2.541761143488E-2</c:v>
                </c:pt>
                <c:pt idx="1746">
                  <c:v>2.6778180734880003E-2</c:v>
                </c:pt>
                <c:pt idx="1747">
                  <c:v>2.8139294262600003E-2</c:v>
                </c:pt>
                <c:pt idx="1748">
                  <c:v>2.9499863562599999E-2</c:v>
                </c:pt>
                <c:pt idx="1749">
                  <c:v>3.0860432862600002E-2</c:v>
                </c:pt>
                <c:pt idx="1750">
                  <c:v>3.2221002162600001E-2</c:v>
                </c:pt>
                <c:pt idx="1751">
                  <c:v>3.3581571462599998E-2</c:v>
                </c:pt>
                <c:pt idx="1752">
                  <c:v>3.4942140762600001E-2</c:v>
                </c:pt>
                <c:pt idx="1753">
                  <c:v>3.6302710062600003E-2</c:v>
                </c:pt>
                <c:pt idx="1754">
                  <c:v>3.7663279362600006E-2</c:v>
                </c:pt>
                <c:pt idx="1755">
                  <c:v>3.9023848662600003E-2</c:v>
                </c:pt>
                <c:pt idx="1756">
                  <c:v>4.0384417962599999E-2</c:v>
                </c:pt>
                <c:pt idx="1757">
                  <c:v>4.1744987262600002E-2</c:v>
                </c:pt>
                <c:pt idx="1758">
                  <c:v>4.3105556562599998E-2</c:v>
                </c:pt>
                <c:pt idx="1759">
                  <c:v>4.4466125862600007E-2</c:v>
                </c:pt>
                <c:pt idx="1760">
                  <c:v>4.58294163012E-2</c:v>
                </c:pt>
                <c:pt idx="1761">
                  <c:v>4.7189985601200003E-2</c:v>
                </c:pt>
                <c:pt idx="1762">
                  <c:v>4.8550554901199999E-2</c:v>
                </c:pt>
                <c:pt idx="1763">
                  <c:v>4.9911124201200002E-2</c:v>
                </c:pt>
                <c:pt idx="1764">
                  <c:v>5.1271693501199998E-2</c:v>
                </c:pt>
                <c:pt idx="1765">
                  <c:v>5.2632262801200001E-2</c:v>
                </c:pt>
                <c:pt idx="1766">
                  <c:v>5.3992832101200004E-2</c:v>
                </c:pt>
                <c:pt idx="1767">
                  <c:v>5.53534014012E-2</c:v>
                </c:pt>
                <c:pt idx="1768">
                  <c:v>5.6713970701200003E-2</c:v>
                </c:pt>
                <c:pt idx="1769">
                  <c:v>5.8074540001200006E-2</c:v>
                </c:pt>
                <c:pt idx="1770">
                  <c:v>5.9435109301199995E-2</c:v>
                </c:pt>
                <c:pt idx="1771">
                  <c:v>6.0795678601200005E-2</c:v>
                </c:pt>
                <c:pt idx="1772">
                  <c:v>6.2156247901200008E-2</c:v>
                </c:pt>
                <c:pt idx="1773">
                  <c:v>6.351681720119999E-2</c:v>
                </c:pt>
                <c:pt idx="1774">
                  <c:v>6.4877386501200007E-2</c:v>
                </c:pt>
                <c:pt idx="1775">
                  <c:v>6.623795580120001E-2</c:v>
                </c:pt>
                <c:pt idx="1776">
                  <c:v>6.7598525101200013E-2</c:v>
                </c:pt>
                <c:pt idx="1777">
                  <c:v>6.8959094401200002E-2</c:v>
                </c:pt>
                <c:pt idx="1778">
                  <c:v>7.0319663701200005E-2</c:v>
                </c:pt>
                <c:pt idx="1779">
                  <c:v>7.1680233001200008E-2</c:v>
                </c:pt>
                <c:pt idx="1780">
                  <c:v>7.3043523439800001E-2</c:v>
                </c:pt>
                <c:pt idx="1781">
                  <c:v>7.4404092739800004E-2</c:v>
                </c:pt>
                <c:pt idx="1782">
                  <c:v>7.5764662039800007E-2</c:v>
                </c:pt>
                <c:pt idx="1783">
                  <c:v>7.712523133980001E-2</c:v>
                </c:pt>
                <c:pt idx="1784">
                  <c:v>7.8485800639799999E-2</c:v>
                </c:pt>
                <c:pt idx="1785">
                  <c:v>7.9846369939800002E-2</c:v>
                </c:pt>
                <c:pt idx="1786">
                  <c:v>8.1206939239800005E-2</c:v>
                </c:pt>
                <c:pt idx="1787">
                  <c:v>8.2567508539800008E-2</c:v>
                </c:pt>
                <c:pt idx="1788">
                  <c:v>8.3928077839799997E-2</c:v>
                </c:pt>
                <c:pt idx="1789">
                  <c:v>8.52886471398E-2</c:v>
                </c:pt>
                <c:pt idx="1790">
                  <c:v>8.6649216439800003E-2</c:v>
                </c:pt>
                <c:pt idx="1791">
                  <c:v>8.8009785739799992E-2</c:v>
                </c:pt>
                <c:pt idx="1792">
                  <c:v>8.9370355039800009E-2</c:v>
                </c:pt>
                <c:pt idx="1793">
                  <c:v>9.0730924339800012E-2</c:v>
                </c:pt>
                <c:pt idx="1794">
                  <c:v>9.2091493639800001E-2</c:v>
                </c:pt>
                <c:pt idx="1795">
                  <c:v>9.3452062939800004E-2</c:v>
                </c:pt>
                <c:pt idx="1796">
                  <c:v>9.4812632239800007E-2</c:v>
                </c:pt>
                <c:pt idx="1797">
                  <c:v>9.617320153980001E-2</c:v>
                </c:pt>
                <c:pt idx="1798">
                  <c:v>9.7533770839799999E-2</c:v>
                </c:pt>
                <c:pt idx="1799">
                  <c:v>9.8894340139800002E-2</c:v>
                </c:pt>
                <c:pt idx="1800">
                  <c:v>0.10025763057840001</c:v>
                </c:pt>
                <c:pt idx="1801">
                  <c:v>0.10161819987840001</c:v>
                </c:pt>
                <c:pt idx="1802">
                  <c:v>0.1029787691784</c:v>
                </c:pt>
                <c:pt idx="1803">
                  <c:v>0.1043393384784</c:v>
                </c:pt>
                <c:pt idx="1804">
                  <c:v>0.10569990777840001</c:v>
                </c:pt>
                <c:pt idx="1805">
                  <c:v>0.10706047707840001</c:v>
                </c:pt>
                <c:pt idx="1806">
                  <c:v>0.1084210463784</c:v>
                </c:pt>
                <c:pt idx="1807">
                  <c:v>0.10978161567839999</c:v>
                </c:pt>
                <c:pt idx="1808">
                  <c:v>0.1111421849784</c:v>
                </c:pt>
                <c:pt idx="1809">
                  <c:v>0.11250275427839999</c:v>
                </c:pt>
                <c:pt idx="1810">
                  <c:v>0.1138633235784</c:v>
                </c:pt>
                <c:pt idx="1811">
                  <c:v>0.11522389287840001</c:v>
                </c:pt>
                <c:pt idx="1812">
                  <c:v>0.1165844621784</c:v>
                </c:pt>
                <c:pt idx="1813">
                  <c:v>0.11794503147840002</c:v>
                </c:pt>
                <c:pt idx="1814">
                  <c:v>0.11930560077840001</c:v>
                </c:pt>
                <c:pt idx="1815">
                  <c:v>0.1206661700784</c:v>
                </c:pt>
                <c:pt idx="1816">
                  <c:v>0.12202673937840001</c:v>
                </c:pt>
                <c:pt idx="1817">
                  <c:v>0.1233873086784</c:v>
                </c:pt>
                <c:pt idx="1818">
                  <c:v>0.12474787797839999</c:v>
                </c:pt>
                <c:pt idx="1819">
                  <c:v>0.12610844727840001</c:v>
                </c:pt>
                <c:pt idx="1820">
                  <c:v>0.12747173771700002</c:v>
                </c:pt>
                <c:pt idx="1821">
                  <c:v>0.12883230701699999</c:v>
                </c:pt>
                <c:pt idx="1822">
                  <c:v>0.13019287631699999</c:v>
                </c:pt>
                <c:pt idx="1823">
                  <c:v>0.131553445617</c:v>
                </c:pt>
                <c:pt idx="1824">
                  <c:v>0.132914014917</c:v>
                </c:pt>
                <c:pt idx="1825">
                  <c:v>0.134274584217</c:v>
                </c:pt>
                <c:pt idx="1826">
                  <c:v>0.13563515351700001</c:v>
                </c:pt>
                <c:pt idx="1827">
                  <c:v>0.13699572281700001</c:v>
                </c:pt>
                <c:pt idx="1828">
                  <c:v>0.13835629211699998</c:v>
                </c:pt>
                <c:pt idx="1829">
                  <c:v>0.13971686141700002</c:v>
                </c:pt>
                <c:pt idx="1830">
                  <c:v>0.14107743071699999</c:v>
                </c:pt>
                <c:pt idx="1831">
                  <c:v>0.14243800001699999</c:v>
                </c:pt>
                <c:pt idx="1832">
                  <c:v>0.143798569317</c:v>
                </c:pt>
                <c:pt idx="1833">
                  <c:v>0.145159138617</c:v>
                </c:pt>
                <c:pt idx="1834">
                  <c:v>0.146519707917</c:v>
                </c:pt>
                <c:pt idx="1835">
                  <c:v>0.14788027721700001</c:v>
                </c:pt>
                <c:pt idx="1836">
                  <c:v>0.14924084651700001</c:v>
                </c:pt>
                <c:pt idx="1837">
                  <c:v>0.15060141581700001</c:v>
                </c:pt>
                <c:pt idx="1838">
                  <c:v>0.15196198511700001</c:v>
                </c:pt>
                <c:pt idx="1839">
                  <c:v>0.15332255441699999</c:v>
                </c:pt>
                <c:pt idx="1840">
                  <c:v>0.1546858448556</c:v>
                </c:pt>
                <c:pt idx="1841">
                  <c:v>0.1560464141556</c:v>
                </c:pt>
                <c:pt idx="1842">
                  <c:v>0.1574069834556</c:v>
                </c:pt>
                <c:pt idx="1843">
                  <c:v>0.15876755275560001</c:v>
                </c:pt>
                <c:pt idx="1844">
                  <c:v>0.16012812205560001</c:v>
                </c:pt>
                <c:pt idx="1845">
                  <c:v>0.16148869135560001</c:v>
                </c:pt>
                <c:pt idx="1846">
                  <c:v>0.16284926065559999</c:v>
                </c:pt>
                <c:pt idx="1847">
                  <c:v>0.16420982995560002</c:v>
                </c:pt>
                <c:pt idx="1848">
                  <c:v>0.16557039925559999</c:v>
                </c:pt>
                <c:pt idx="1849">
                  <c:v>0.1669309685556</c:v>
                </c:pt>
                <c:pt idx="1850">
                  <c:v>0.1682915378556</c:v>
                </c:pt>
                <c:pt idx="1851">
                  <c:v>0.1696521071556</c:v>
                </c:pt>
                <c:pt idx="1852">
                  <c:v>0.1710126764556</c:v>
                </c:pt>
                <c:pt idx="1853">
                  <c:v>0.17237324575560001</c:v>
                </c:pt>
                <c:pt idx="1854">
                  <c:v>0.17373381505560001</c:v>
                </c:pt>
                <c:pt idx="1855">
                  <c:v>0.17509438435560001</c:v>
                </c:pt>
                <c:pt idx="1856">
                  <c:v>0.17645495365560002</c:v>
                </c:pt>
                <c:pt idx="1857">
                  <c:v>0.17781552295559999</c:v>
                </c:pt>
                <c:pt idx="1858">
                  <c:v>0.17917609225560002</c:v>
                </c:pt>
                <c:pt idx="1859">
                  <c:v>0.1805366615556</c:v>
                </c:pt>
                <c:pt idx="1860">
                  <c:v>0.1818999519942</c:v>
                </c:pt>
                <c:pt idx="1861">
                  <c:v>0.18326052129420001</c:v>
                </c:pt>
                <c:pt idx="1862">
                  <c:v>0.18462109059420001</c:v>
                </c:pt>
                <c:pt idx="1863">
                  <c:v>0.18598165989420001</c:v>
                </c:pt>
                <c:pt idx="1864">
                  <c:v>0.18734222919419999</c:v>
                </c:pt>
                <c:pt idx="1865">
                  <c:v>0.18870279849420002</c:v>
                </c:pt>
                <c:pt idx="1866">
                  <c:v>0.19006336779419999</c:v>
                </c:pt>
                <c:pt idx="1867">
                  <c:v>0.1914239370942</c:v>
                </c:pt>
                <c:pt idx="1868">
                  <c:v>0.1927845063942</c:v>
                </c:pt>
                <c:pt idx="1869">
                  <c:v>0.1941450756942</c:v>
                </c:pt>
                <c:pt idx="1870">
                  <c:v>0.19550564499420001</c:v>
                </c:pt>
                <c:pt idx="1871">
                  <c:v>0.19686621429420001</c:v>
                </c:pt>
                <c:pt idx="1872">
                  <c:v>0.19822678359420001</c:v>
                </c:pt>
                <c:pt idx="1873">
                  <c:v>0.19958735289420002</c:v>
                </c:pt>
                <c:pt idx="1874">
                  <c:v>0.20094792219420002</c:v>
                </c:pt>
                <c:pt idx="1875">
                  <c:v>0.20230849149419999</c:v>
                </c:pt>
                <c:pt idx="1876">
                  <c:v>0.20366906079420002</c:v>
                </c:pt>
                <c:pt idx="1877">
                  <c:v>0.2050296300942</c:v>
                </c:pt>
                <c:pt idx="1878">
                  <c:v>0.2063901993942</c:v>
                </c:pt>
                <c:pt idx="1879">
                  <c:v>0.20775076869420001</c:v>
                </c:pt>
                <c:pt idx="1880">
                  <c:v>0.20911405913280001</c:v>
                </c:pt>
                <c:pt idx="1881">
                  <c:v>0.21047462843280001</c:v>
                </c:pt>
                <c:pt idx="1882">
                  <c:v>0.21183519773279999</c:v>
                </c:pt>
                <c:pt idx="1883">
                  <c:v>0.21319576703279999</c:v>
                </c:pt>
                <c:pt idx="1884">
                  <c:v>0.21455633633280002</c:v>
                </c:pt>
                <c:pt idx="1885">
                  <c:v>0.21591690563280003</c:v>
                </c:pt>
                <c:pt idx="1886">
                  <c:v>0.2172774749328</c:v>
                </c:pt>
                <c:pt idx="1887">
                  <c:v>0.21863804423280001</c:v>
                </c:pt>
                <c:pt idx="1888">
                  <c:v>0.21999861353280001</c:v>
                </c:pt>
                <c:pt idx="1889">
                  <c:v>0.22135918283279998</c:v>
                </c:pt>
                <c:pt idx="1890">
                  <c:v>0.22271975213280004</c:v>
                </c:pt>
                <c:pt idx="1891">
                  <c:v>0.22408032143280002</c:v>
                </c:pt>
                <c:pt idx="1892">
                  <c:v>0.22544089073280002</c:v>
                </c:pt>
                <c:pt idx="1893">
                  <c:v>0.2268014600328</c:v>
                </c:pt>
                <c:pt idx="1894">
                  <c:v>0.2281620293328</c:v>
                </c:pt>
                <c:pt idx="1895">
                  <c:v>0.2295225986328</c:v>
                </c:pt>
                <c:pt idx="1896">
                  <c:v>0.23088316793280003</c:v>
                </c:pt>
                <c:pt idx="1897">
                  <c:v>0.23224373723280001</c:v>
                </c:pt>
                <c:pt idx="1898">
                  <c:v>0.23360430653280001</c:v>
                </c:pt>
                <c:pt idx="1899">
                  <c:v>0.23496487583280001</c:v>
                </c:pt>
                <c:pt idx="1900">
                  <c:v>0.23632816627140002</c:v>
                </c:pt>
                <c:pt idx="1901">
                  <c:v>0.23768873557140002</c:v>
                </c:pt>
                <c:pt idx="1902">
                  <c:v>0.2390493048714</c:v>
                </c:pt>
                <c:pt idx="1903">
                  <c:v>0.2404098741714</c:v>
                </c:pt>
                <c:pt idx="1904">
                  <c:v>0.2417704434714</c:v>
                </c:pt>
                <c:pt idx="1905">
                  <c:v>0.24313101277140003</c:v>
                </c:pt>
                <c:pt idx="1906">
                  <c:v>0.24449158207140001</c:v>
                </c:pt>
                <c:pt idx="1907">
                  <c:v>0.24585215137140001</c:v>
                </c:pt>
                <c:pt idx="1908">
                  <c:v>0.24721272067140002</c:v>
                </c:pt>
                <c:pt idx="1909">
                  <c:v>0.24857328997139999</c:v>
                </c:pt>
                <c:pt idx="1910">
                  <c:v>0.24993385927139999</c:v>
                </c:pt>
                <c:pt idx="1911">
                  <c:v>0.25129442857140005</c:v>
                </c:pt>
                <c:pt idx="1912">
                  <c:v>0.2526549978714</c:v>
                </c:pt>
                <c:pt idx="1913">
                  <c:v>0.2540155671714</c:v>
                </c:pt>
                <c:pt idx="1914">
                  <c:v>0.25537613647140001</c:v>
                </c:pt>
                <c:pt idx="1915">
                  <c:v>0.25673670577140001</c:v>
                </c:pt>
                <c:pt idx="1916">
                  <c:v>0.25809727507140001</c:v>
                </c:pt>
                <c:pt idx="1917">
                  <c:v>0.25945784437140001</c:v>
                </c:pt>
                <c:pt idx="1918">
                  <c:v>0.26081841367140002</c:v>
                </c:pt>
                <c:pt idx="1919">
                  <c:v>0.26217898297140002</c:v>
                </c:pt>
                <c:pt idx="1920">
                  <c:v>0.26354227340999997</c:v>
                </c:pt>
                <c:pt idx="1921">
                  <c:v>0.26490284271000003</c:v>
                </c:pt>
                <c:pt idx="1922">
                  <c:v>0.26626341201000003</c:v>
                </c:pt>
                <c:pt idx="1923">
                  <c:v>0.26762398131000004</c:v>
                </c:pt>
                <c:pt idx="1924">
                  <c:v>0.26898455060999998</c:v>
                </c:pt>
                <c:pt idx="1925">
                  <c:v>0.27034511990999999</c:v>
                </c:pt>
                <c:pt idx="1926">
                  <c:v>0.27170568921000005</c:v>
                </c:pt>
                <c:pt idx="1927">
                  <c:v>0.27306625851000005</c:v>
                </c:pt>
                <c:pt idx="1928">
                  <c:v>0.27442682781</c:v>
                </c:pt>
                <c:pt idx="1929">
                  <c:v>0.27578739711</c:v>
                </c:pt>
                <c:pt idx="1930">
                  <c:v>0.27714796641</c:v>
                </c:pt>
                <c:pt idx="1931">
                  <c:v>0.27850853571</c:v>
                </c:pt>
                <c:pt idx="1932">
                  <c:v>0.27986910501000001</c:v>
                </c:pt>
                <c:pt idx="1933">
                  <c:v>0.28122967431000001</c:v>
                </c:pt>
                <c:pt idx="1934">
                  <c:v>0.28259024361000001</c:v>
                </c:pt>
                <c:pt idx="1935">
                  <c:v>0.28395081291000002</c:v>
                </c:pt>
                <c:pt idx="1936">
                  <c:v>0.28531138221000002</c:v>
                </c:pt>
                <c:pt idx="1937">
                  <c:v>0.28667195150999997</c:v>
                </c:pt>
                <c:pt idx="1938">
                  <c:v>0.28803252081000003</c:v>
                </c:pt>
                <c:pt idx="1939">
                  <c:v>0.28939309011000003</c:v>
                </c:pt>
                <c:pt idx="1940">
                  <c:v>0.29075365941000003</c:v>
                </c:pt>
                <c:pt idx="1941">
                  <c:v>0.29211422870999998</c:v>
                </c:pt>
                <c:pt idx="1942">
                  <c:v>0.29347479800999998</c:v>
                </c:pt>
                <c:pt idx="1943">
                  <c:v>0.29483536730999998</c:v>
                </c:pt>
                <c:pt idx="1944">
                  <c:v>0.29619593661000004</c:v>
                </c:pt>
                <c:pt idx="1945">
                  <c:v>0.29755650590999999</c:v>
                </c:pt>
                <c:pt idx="1946">
                  <c:v>0.29891707520999999</c:v>
                </c:pt>
                <c:pt idx="1947">
                  <c:v>0.30027764451</c:v>
                </c:pt>
                <c:pt idx="1948">
                  <c:v>0.30163821381</c:v>
                </c:pt>
                <c:pt idx="1949">
                  <c:v>0.30299878311000006</c:v>
                </c:pt>
                <c:pt idx="1950">
                  <c:v>0.30435935241000001</c:v>
                </c:pt>
                <c:pt idx="1951">
                  <c:v>0.30571992171000001</c:v>
                </c:pt>
                <c:pt idx="1952">
                  <c:v>0.30708049101000001</c:v>
                </c:pt>
                <c:pt idx="1953">
                  <c:v>0.30844106031000001</c:v>
                </c:pt>
                <c:pt idx="1954">
                  <c:v>0.30980162961000002</c:v>
                </c:pt>
                <c:pt idx="1955">
                  <c:v>0.31116219891000002</c:v>
                </c:pt>
                <c:pt idx="1956">
                  <c:v>0.31252276821000002</c:v>
                </c:pt>
                <c:pt idx="1957">
                  <c:v>0.31388333751000003</c:v>
                </c:pt>
                <c:pt idx="1958">
                  <c:v>0.31524390681000003</c:v>
                </c:pt>
                <c:pt idx="1959">
                  <c:v>0.31660447610999998</c:v>
                </c:pt>
                <c:pt idx="1960">
                  <c:v>0.31796504540999998</c:v>
                </c:pt>
                <c:pt idx="1961">
                  <c:v>0.31932561471000004</c:v>
                </c:pt>
                <c:pt idx="1962">
                  <c:v>0.32068618401000004</c:v>
                </c:pt>
                <c:pt idx="1963">
                  <c:v>0.32204675330999999</c:v>
                </c:pt>
                <c:pt idx="1964">
                  <c:v>0.32340732260999999</c:v>
                </c:pt>
                <c:pt idx="1965">
                  <c:v>0.32476789191</c:v>
                </c:pt>
                <c:pt idx="1966">
                  <c:v>0.32612846121000005</c:v>
                </c:pt>
                <c:pt idx="1967">
                  <c:v>0.32748903051</c:v>
                </c:pt>
                <c:pt idx="1968">
                  <c:v>0.32884959981</c:v>
                </c:pt>
                <c:pt idx="1969">
                  <c:v>0.33021016911000001</c:v>
                </c:pt>
                <c:pt idx="1970">
                  <c:v>0.33157073841000001</c:v>
                </c:pt>
                <c:pt idx="1971">
                  <c:v>0.33293130771000001</c:v>
                </c:pt>
                <c:pt idx="1972">
                  <c:v>0.33429187701000002</c:v>
                </c:pt>
                <c:pt idx="1973">
                  <c:v>0.33565244631000002</c:v>
                </c:pt>
                <c:pt idx="1974">
                  <c:v>0.33701301561000002</c:v>
                </c:pt>
                <c:pt idx="1975">
                  <c:v>0.33837358491000002</c:v>
                </c:pt>
                <c:pt idx="1976">
                  <c:v>0.33973415421000003</c:v>
                </c:pt>
                <c:pt idx="1977">
                  <c:v>0.34109472350999998</c:v>
                </c:pt>
                <c:pt idx="1978">
                  <c:v>0.34245529281000003</c:v>
                </c:pt>
                <c:pt idx="1979">
                  <c:v>0.34381586211000004</c:v>
                </c:pt>
                <c:pt idx="1980">
                  <c:v>0.34517643141000004</c:v>
                </c:pt>
                <c:pt idx="1981">
                  <c:v>0.34653700070999999</c:v>
                </c:pt>
                <c:pt idx="1982">
                  <c:v>0.34789757000999999</c:v>
                </c:pt>
                <c:pt idx="1983">
                  <c:v>0.34925813930999999</c:v>
                </c:pt>
                <c:pt idx="1984">
                  <c:v>0.35061870861000005</c:v>
                </c:pt>
                <c:pt idx="1985">
                  <c:v>0.35197927791</c:v>
                </c:pt>
                <c:pt idx="1986">
                  <c:v>0.35333984721</c:v>
                </c:pt>
                <c:pt idx="1987">
                  <c:v>0.35470041651000001</c:v>
                </c:pt>
                <c:pt idx="1988">
                  <c:v>0.35606098581000001</c:v>
                </c:pt>
                <c:pt idx="1989">
                  <c:v>0.35742155511000001</c:v>
                </c:pt>
                <c:pt idx="1990">
                  <c:v>0.35878212441000001</c:v>
                </c:pt>
                <c:pt idx="1991">
                  <c:v>0.36014269371000002</c:v>
                </c:pt>
                <c:pt idx="1992">
                  <c:v>0.36150326301000002</c:v>
                </c:pt>
                <c:pt idx="1993">
                  <c:v>0.36286383231000002</c:v>
                </c:pt>
                <c:pt idx="1994">
                  <c:v>0.36422440160999997</c:v>
                </c:pt>
                <c:pt idx="1995">
                  <c:v>0.36558497091000003</c:v>
                </c:pt>
                <c:pt idx="1996">
                  <c:v>0.36694554021000003</c:v>
                </c:pt>
                <c:pt idx="1997">
                  <c:v>0.36830610951000003</c:v>
                </c:pt>
                <c:pt idx="1998">
                  <c:v>0.36966667880999998</c:v>
                </c:pt>
                <c:pt idx="1999">
                  <c:v>0.37102724810999999</c:v>
                </c:pt>
                <c:pt idx="2000">
                  <c:v>0.37238781740999999</c:v>
                </c:pt>
                <c:pt idx="2001">
                  <c:v>0.37374838671000005</c:v>
                </c:pt>
                <c:pt idx="2002">
                  <c:v>0.37510895601000005</c:v>
                </c:pt>
                <c:pt idx="2003">
                  <c:v>0.37646952531</c:v>
                </c:pt>
                <c:pt idx="2004">
                  <c:v>0.37783009461</c:v>
                </c:pt>
                <c:pt idx="2005">
                  <c:v>0.37919066391</c:v>
                </c:pt>
                <c:pt idx="2006">
                  <c:v>0.38055123321000001</c:v>
                </c:pt>
                <c:pt idx="2007">
                  <c:v>0.38191180251000001</c:v>
                </c:pt>
                <c:pt idx="2008">
                  <c:v>0.38327237181000001</c:v>
                </c:pt>
                <c:pt idx="2009">
                  <c:v>0.38463294111000002</c:v>
                </c:pt>
                <c:pt idx="2010">
                  <c:v>0.38599351041000002</c:v>
                </c:pt>
                <c:pt idx="2011">
                  <c:v>0.38735407971000002</c:v>
                </c:pt>
                <c:pt idx="2012">
                  <c:v>0.38871464901000002</c:v>
                </c:pt>
                <c:pt idx="2013">
                  <c:v>0.39007521831000003</c:v>
                </c:pt>
                <c:pt idx="2014">
                  <c:v>0.39143578761000003</c:v>
                </c:pt>
                <c:pt idx="2015">
                  <c:v>0.39279635691000003</c:v>
                </c:pt>
                <c:pt idx="2016">
                  <c:v>0.39415692620999998</c:v>
                </c:pt>
                <c:pt idx="2017">
                  <c:v>0.39551749550999998</c:v>
                </c:pt>
                <c:pt idx="2018">
                  <c:v>0.39687806481000004</c:v>
                </c:pt>
                <c:pt idx="2019">
                  <c:v>0.39823863411000004</c:v>
                </c:pt>
                <c:pt idx="2020">
                  <c:v>0.39959920340999999</c:v>
                </c:pt>
                <c:pt idx="2021">
                  <c:v>0.40095977271</c:v>
                </c:pt>
                <c:pt idx="2022">
                  <c:v>0.40232034201</c:v>
                </c:pt>
                <c:pt idx="2023">
                  <c:v>0.40368091131</c:v>
                </c:pt>
                <c:pt idx="2024">
                  <c:v>0.40504148061000006</c:v>
                </c:pt>
                <c:pt idx="2025">
                  <c:v>0.40640204991000001</c:v>
                </c:pt>
                <c:pt idx="2026">
                  <c:v>0.40776261921000001</c:v>
                </c:pt>
                <c:pt idx="2027">
                  <c:v>0.40912318851000001</c:v>
                </c:pt>
                <c:pt idx="2028">
                  <c:v>0.41048375781000002</c:v>
                </c:pt>
                <c:pt idx="2029">
                  <c:v>0.41184432710999996</c:v>
                </c:pt>
                <c:pt idx="2030">
                  <c:v>0.413232107796</c:v>
                </c:pt>
                <c:pt idx="2031">
                  <c:v>0.41459267709600001</c:v>
                </c:pt>
                <c:pt idx="2032">
                  <c:v>0.41595324639600001</c:v>
                </c:pt>
                <c:pt idx="2033">
                  <c:v>0.41731381569600001</c:v>
                </c:pt>
                <c:pt idx="2034">
                  <c:v>0.41867438499600002</c:v>
                </c:pt>
                <c:pt idx="2035">
                  <c:v>0.42003495429600002</c:v>
                </c:pt>
                <c:pt idx="2036">
                  <c:v>0.42139552359600002</c:v>
                </c:pt>
                <c:pt idx="2037">
                  <c:v>0.42275609289600002</c:v>
                </c:pt>
                <c:pt idx="2038">
                  <c:v>0.42411666219599997</c:v>
                </c:pt>
                <c:pt idx="2039">
                  <c:v>0.42547723149600003</c:v>
                </c:pt>
                <c:pt idx="2040">
                  <c:v>0.42683780079599998</c:v>
                </c:pt>
                <c:pt idx="2041">
                  <c:v>0.42819837009600004</c:v>
                </c:pt>
                <c:pt idx="2042">
                  <c:v>0.42955893939600004</c:v>
                </c:pt>
                <c:pt idx="2043">
                  <c:v>0.43091950869599999</c:v>
                </c:pt>
                <c:pt idx="2044">
                  <c:v>0.43228007799600005</c:v>
                </c:pt>
                <c:pt idx="2045">
                  <c:v>0.43364064729599999</c:v>
                </c:pt>
                <c:pt idx="2046">
                  <c:v>0.435001216596</c:v>
                </c:pt>
                <c:pt idx="2047">
                  <c:v>0.43636178589600005</c:v>
                </c:pt>
                <c:pt idx="2048">
                  <c:v>0.437722355196</c:v>
                </c:pt>
                <c:pt idx="2049">
                  <c:v>0.43908292449600006</c:v>
                </c:pt>
                <c:pt idx="2050">
                  <c:v>0.44044349379600001</c:v>
                </c:pt>
                <c:pt idx="2051">
                  <c:v>0.44180406309600001</c:v>
                </c:pt>
                <c:pt idx="2052">
                  <c:v>0.44316463239599996</c:v>
                </c:pt>
                <c:pt idx="2053">
                  <c:v>0.44452520169600002</c:v>
                </c:pt>
                <c:pt idx="2054">
                  <c:v>0.44588577099600007</c:v>
                </c:pt>
                <c:pt idx="2055">
                  <c:v>0.44724634029600002</c:v>
                </c:pt>
                <c:pt idx="2056">
                  <c:v>0.44860690959600003</c:v>
                </c:pt>
                <c:pt idx="2057">
                  <c:v>0.44996747889599997</c:v>
                </c:pt>
                <c:pt idx="2058">
                  <c:v>0.45132804819600003</c:v>
                </c:pt>
                <c:pt idx="2059">
                  <c:v>0.45268861749600003</c:v>
                </c:pt>
                <c:pt idx="2060">
                  <c:v>0.45404918679599998</c:v>
                </c:pt>
                <c:pt idx="2061">
                  <c:v>0.45540975609600004</c:v>
                </c:pt>
                <c:pt idx="2062">
                  <c:v>0.45677032539599999</c:v>
                </c:pt>
                <c:pt idx="2063">
                  <c:v>0.45813089469600005</c:v>
                </c:pt>
                <c:pt idx="2064">
                  <c:v>0.45949146399600005</c:v>
                </c:pt>
                <c:pt idx="2065">
                  <c:v>0.460852033296</c:v>
                </c:pt>
                <c:pt idx="2066">
                  <c:v>0.46221260259600006</c:v>
                </c:pt>
                <c:pt idx="2067">
                  <c:v>0.463573171896</c:v>
                </c:pt>
                <c:pt idx="2068">
                  <c:v>0.46493374119600001</c:v>
                </c:pt>
                <c:pt idx="2069">
                  <c:v>0.46629431049599995</c:v>
                </c:pt>
                <c:pt idx="2070">
                  <c:v>0.46765487979600001</c:v>
                </c:pt>
                <c:pt idx="2071">
                  <c:v>0.46901544909600007</c:v>
                </c:pt>
                <c:pt idx="2072">
                  <c:v>0.47037601839600002</c:v>
                </c:pt>
                <c:pt idx="2073">
                  <c:v>0.47173658769600002</c:v>
                </c:pt>
                <c:pt idx="2074">
                  <c:v>0.47309715699599997</c:v>
                </c:pt>
                <c:pt idx="2075">
                  <c:v>0.47445772629600003</c:v>
                </c:pt>
                <c:pt idx="2076">
                  <c:v>0.47581829559600008</c:v>
                </c:pt>
                <c:pt idx="2077">
                  <c:v>0.47717886489599998</c:v>
                </c:pt>
                <c:pt idx="2078">
                  <c:v>0.47853943419600004</c:v>
                </c:pt>
                <c:pt idx="2079">
                  <c:v>0.47990000349599998</c:v>
                </c:pt>
                <c:pt idx="2080">
                  <c:v>0.48126057279600004</c:v>
                </c:pt>
                <c:pt idx="2081">
                  <c:v>0.48262114209599999</c:v>
                </c:pt>
                <c:pt idx="2082">
                  <c:v>0.48398171139599999</c:v>
                </c:pt>
                <c:pt idx="2083">
                  <c:v>0.48534228069600005</c:v>
                </c:pt>
                <c:pt idx="2084">
                  <c:v>0.486702849996</c:v>
                </c:pt>
                <c:pt idx="2085">
                  <c:v>0.48806341929600006</c:v>
                </c:pt>
                <c:pt idx="2086">
                  <c:v>0.489423988596</c:v>
                </c:pt>
                <c:pt idx="2087">
                  <c:v>0.49078455789600001</c:v>
                </c:pt>
                <c:pt idx="2088">
                  <c:v>0.49214512719600007</c:v>
                </c:pt>
                <c:pt idx="2089">
                  <c:v>0.49350569649600001</c:v>
                </c:pt>
                <c:pt idx="2090">
                  <c:v>0.49486626579600002</c:v>
                </c:pt>
                <c:pt idx="2091">
                  <c:v>0.49622683509599996</c:v>
                </c:pt>
                <c:pt idx="2092">
                  <c:v>0.49758740439600002</c:v>
                </c:pt>
                <c:pt idx="2093">
                  <c:v>0.49894797369600008</c:v>
                </c:pt>
                <c:pt idx="2094">
                  <c:v>0.50030854299600003</c:v>
                </c:pt>
                <c:pt idx="2095">
                  <c:v>0.50166911229600009</c:v>
                </c:pt>
                <c:pt idx="2096">
                  <c:v>0.50302968159600003</c:v>
                </c:pt>
                <c:pt idx="2097">
                  <c:v>0.50439025089599998</c:v>
                </c:pt>
                <c:pt idx="2098">
                  <c:v>0.50575082019599993</c:v>
                </c:pt>
                <c:pt idx="2099">
                  <c:v>0.50711138949599999</c:v>
                </c:pt>
                <c:pt idx="2100">
                  <c:v>0.50847195879600005</c:v>
                </c:pt>
                <c:pt idx="2101">
                  <c:v>0.50983252809599999</c:v>
                </c:pt>
                <c:pt idx="2102">
                  <c:v>0.51119309739600005</c:v>
                </c:pt>
                <c:pt idx="2103">
                  <c:v>0.512553666696</c:v>
                </c:pt>
                <c:pt idx="2104">
                  <c:v>0.51391423599600006</c:v>
                </c:pt>
                <c:pt idx="2105">
                  <c:v>0.515274805296</c:v>
                </c:pt>
                <c:pt idx="2106">
                  <c:v>0.51663537459599995</c:v>
                </c:pt>
                <c:pt idx="2107">
                  <c:v>0.51799594389600001</c:v>
                </c:pt>
                <c:pt idx="2108">
                  <c:v>0.51935651319599996</c:v>
                </c:pt>
                <c:pt idx="2109">
                  <c:v>0.52071708249600002</c:v>
                </c:pt>
                <c:pt idx="2110">
                  <c:v>0.52207765179600008</c:v>
                </c:pt>
                <c:pt idx="2111">
                  <c:v>0.52343822109600002</c:v>
                </c:pt>
                <c:pt idx="2112">
                  <c:v>0.52479879039600008</c:v>
                </c:pt>
                <c:pt idx="2113">
                  <c:v>0.52615935969600003</c:v>
                </c:pt>
                <c:pt idx="2114">
                  <c:v>0.52751992899599998</c:v>
                </c:pt>
                <c:pt idx="2115">
                  <c:v>0.52888049829599992</c:v>
                </c:pt>
                <c:pt idx="2116">
                  <c:v>0.53024106759599998</c:v>
                </c:pt>
                <c:pt idx="2117">
                  <c:v>0.53160163689600004</c:v>
                </c:pt>
                <c:pt idx="2118">
                  <c:v>0.53296220619599999</c:v>
                </c:pt>
                <c:pt idx="2119">
                  <c:v>0.53432277549600005</c:v>
                </c:pt>
                <c:pt idx="2120">
                  <c:v>0.53568334479599999</c:v>
                </c:pt>
                <c:pt idx="2121">
                  <c:v>0.53704391409600005</c:v>
                </c:pt>
                <c:pt idx="2122">
                  <c:v>0.53840448339600011</c:v>
                </c:pt>
                <c:pt idx="2123">
                  <c:v>0.53976505269600006</c:v>
                </c:pt>
                <c:pt idx="2124">
                  <c:v>0.54112562199600001</c:v>
                </c:pt>
                <c:pt idx="2125">
                  <c:v>0.54248619129599995</c:v>
                </c:pt>
                <c:pt idx="2126">
                  <c:v>0.54384676059600001</c:v>
                </c:pt>
                <c:pt idx="2127">
                  <c:v>0.54520732989600007</c:v>
                </c:pt>
                <c:pt idx="2128">
                  <c:v>0.54656789919600002</c:v>
                </c:pt>
                <c:pt idx="2129">
                  <c:v>0.54792846849600008</c:v>
                </c:pt>
                <c:pt idx="2130">
                  <c:v>0.54928903779600002</c:v>
                </c:pt>
                <c:pt idx="2131">
                  <c:v>0.55064960709600008</c:v>
                </c:pt>
                <c:pt idx="2132">
                  <c:v>0.55201017639600003</c:v>
                </c:pt>
                <c:pt idx="2133">
                  <c:v>0.55337074569599998</c:v>
                </c:pt>
                <c:pt idx="2134">
                  <c:v>0.55473131499600004</c:v>
                </c:pt>
                <c:pt idx="2135">
                  <c:v>0.55609188429599998</c:v>
                </c:pt>
                <c:pt idx="2136">
                  <c:v>0.55745245359600004</c:v>
                </c:pt>
                <c:pt idx="2137">
                  <c:v>0.55881302289599999</c:v>
                </c:pt>
                <c:pt idx="2138">
                  <c:v>0.56017359219600005</c:v>
                </c:pt>
                <c:pt idx="2139">
                  <c:v>0.56153416149600011</c:v>
                </c:pt>
                <c:pt idx="2140">
                  <c:v>0.56289473079600005</c:v>
                </c:pt>
                <c:pt idx="2141">
                  <c:v>0.564255300096</c:v>
                </c:pt>
                <c:pt idx="2142">
                  <c:v>0.56561586939599995</c:v>
                </c:pt>
                <c:pt idx="2143">
                  <c:v>0.56697643869600001</c:v>
                </c:pt>
                <c:pt idx="2144">
                  <c:v>0.56833700799599995</c:v>
                </c:pt>
                <c:pt idx="2145">
                  <c:v>0.56969757729600001</c:v>
                </c:pt>
                <c:pt idx="2146">
                  <c:v>0.57105814659600007</c:v>
                </c:pt>
                <c:pt idx="2147">
                  <c:v>0.57241871589600002</c:v>
                </c:pt>
                <c:pt idx="2148">
                  <c:v>0.57377928519600008</c:v>
                </c:pt>
                <c:pt idx="2149">
                  <c:v>0.57513985449600002</c:v>
                </c:pt>
                <c:pt idx="2150">
                  <c:v>0.57650042379599997</c:v>
                </c:pt>
                <c:pt idx="2151">
                  <c:v>0.57786099309600003</c:v>
                </c:pt>
                <c:pt idx="2152">
                  <c:v>0.57922156239599998</c:v>
                </c:pt>
                <c:pt idx="2153">
                  <c:v>0.58058213169600004</c:v>
                </c:pt>
                <c:pt idx="2154">
                  <c:v>0.58194270099599998</c:v>
                </c:pt>
                <c:pt idx="2155">
                  <c:v>0.58330327029600004</c:v>
                </c:pt>
                <c:pt idx="2156">
                  <c:v>0.5846638395960001</c:v>
                </c:pt>
                <c:pt idx="2157">
                  <c:v>0.58602440889600005</c:v>
                </c:pt>
                <c:pt idx="2158">
                  <c:v>0.587384978196</c:v>
                </c:pt>
                <c:pt idx="2159">
                  <c:v>0.58874554749599994</c:v>
                </c:pt>
                <c:pt idx="2160">
                  <c:v>0.590106116796</c:v>
                </c:pt>
                <c:pt idx="2161">
                  <c:v>0.59146668609599995</c:v>
                </c:pt>
                <c:pt idx="2162">
                  <c:v>0.59282725539600001</c:v>
                </c:pt>
                <c:pt idx="2163">
                  <c:v>0.59418782469600007</c:v>
                </c:pt>
                <c:pt idx="2164">
                  <c:v>0.59554839399600001</c:v>
                </c:pt>
                <c:pt idx="2165">
                  <c:v>0.59690896329600007</c:v>
                </c:pt>
                <c:pt idx="2166">
                  <c:v>0.59826953259600002</c:v>
                </c:pt>
                <c:pt idx="2167">
                  <c:v>0.59963010189599997</c:v>
                </c:pt>
                <c:pt idx="2168">
                  <c:v>0.60099067119600003</c:v>
                </c:pt>
                <c:pt idx="2169">
                  <c:v>0.60235124049599997</c:v>
                </c:pt>
                <c:pt idx="2170">
                  <c:v>0.60371180979600003</c:v>
                </c:pt>
                <c:pt idx="2171">
                  <c:v>0.60507237909599998</c:v>
                </c:pt>
                <c:pt idx="2172">
                  <c:v>0.60643294839600004</c:v>
                </c:pt>
                <c:pt idx="2173">
                  <c:v>0.6077935176960001</c:v>
                </c:pt>
                <c:pt idx="2174">
                  <c:v>0.60915408699600004</c:v>
                </c:pt>
                <c:pt idx="2175">
                  <c:v>0.6105146562960001</c:v>
                </c:pt>
                <c:pt idx="2176">
                  <c:v>0.61187522559600005</c:v>
                </c:pt>
                <c:pt idx="2177">
                  <c:v>0.613235794896</c:v>
                </c:pt>
                <c:pt idx="2178">
                  <c:v>0.61459636419599994</c:v>
                </c:pt>
                <c:pt idx="2179">
                  <c:v>0.615956933496</c:v>
                </c:pt>
                <c:pt idx="2180">
                  <c:v>0.61731750279600006</c:v>
                </c:pt>
                <c:pt idx="2181">
                  <c:v>0.61867807209600001</c:v>
                </c:pt>
                <c:pt idx="2182">
                  <c:v>0.62003864139600007</c:v>
                </c:pt>
                <c:pt idx="2183">
                  <c:v>0.62139921069600002</c:v>
                </c:pt>
                <c:pt idx="2184">
                  <c:v>0.62275977999600007</c:v>
                </c:pt>
                <c:pt idx="2185">
                  <c:v>0.62412034929600002</c:v>
                </c:pt>
                <c:pt idx="2186">
                  <c:v>0.62548091859599997</c:v>
                </c:pt>
                <c:pt idx="2187">
                  <c:v>0.62684148789600003</c:v>
                </c:pt>
                <c:pt idx="2188">
                  <c:v>0.62820205719599997</c:v>
                </c:pt>
                <c:pt idx="2189">
                  <c:v>0.62956262649600003</c:v>
                </c:pt>
                <c:pt idx="2190">
                  <c:v>0.63092319579599998</c:v>
                </c:pt>
                <c:pt idx="2191">
                  <c:v>0.63228376509600004</c:v>
                </c:pt>
                <c:pt idx="2192">
                  <c:v>0.6336443343960001</c:v>
                </c:pt>
                <c:pt idx="2193">
                  <c:v>0.63500490369600004</c:v>
                </c:pt>
                <c:pt idx="2194">
                  <c:v>0.63636547299599999</c:v>
                </c:pt>
                <c:pt idx="2195">
                  <c:v>0.63772604229599994</c:v>
                </c:pt>
                <c:pt idx="2196">
                  <c:v>0.639086611596</c:v>
                </c:pt>
                <c:pt idx="2197">
                  <c:v>0.64044718089600006</c:v>
                </c:pt>
                <c:pt idx="2198">
                  <c:v>0.641807750196</c:v>
                </c:pt>
                <c:pt idx="2199">
                  <c:v>0.64316831949600006</c:v>
                </c:pt>
                <c:pt idx="2200">
                  <c:v>0.64452888879600001</c:v>
                </c:pt>
                <c:pt idx="2201">
                  <c:v>0.64588945809600007</c:v>
                </c:pt>
                <c:pt idx="2202">
                  <c:v>0.64725002739600002</c:v>
                </c:pt>
                <c:pt idx="2203">
                  <c:v>0.64861059669599996</c:v>
                </c:pt>
                <c:pt idx="2204">
                  <c:v>0.64997116599600002</c:v>
                </c:pt>
                <c:pt idx="2205">
                  <c:v>0.65133173529599997</c:v>
                </c:pt>
                <c:pt idx="2206">
                  <c:v>0.65269230459600003</c:v>
                </c:pt>
                <c:pt idx="2207">
                  <c:v>0.65405287389599998</c:v>
                </c:pt>
                <c:pt idx="2208">
                  <c:v>0.65541344319600003</c:v>
                </c:pt>
                <c:pt idx="2209">
                  <c:v>0.65677401249600009</c:v>
                </c:pt>
                <c:pt idx="2210">
                  <c:v>0.65813458179600004</c:v>
                </c:pt>
                <c:pt idx="2211">
                  <c:v>0.65949515109599999</c:v>
                </c:pt>
                <c:pt idx="2212">
                  <c:v>0.66085572039599993</c:v>
                </c:pt>
                <c:pt idx="2213">
                  <c:v>0.66221628969599999</c:v>
                </c:pt>
                <c:pt idx="2214">
                  <c:v>0.66357685899600005</c:v>
                </c:pt>
                <c:pt idx="2215">
                  <c:v>0.664937428296</c:v>
                </c:pt>
                <c:pt idx="2216">
                  <c:v>0.66629799759600006</c:v>
                </c:pt>
                <c:pt idx="2217">
                  <c:v>0.66765856689600001</c:v>
                </c:pt>
                <c:pt idx="2218">
                  <c:v>0.66901913619600006</c:v>
                </c:pt>
                <c:pt idx="2219">
                  <c:v>0.67037970549600012</c:v>
                </c:pt>
                <c:pt idx="2220">
                  <c:v>0.67174027479599996</c:v>
                </c:pt>
                <c:pt idx="2221">
                  <c:v>0.67310084409600002</c:v>
                </c:pt>
                <c:pt idx="2222">
                  <c:v>0.67446141339599996</c:v>
                </c:pt>
                <c:pt idx="2223">
                  <c:v>0.67582198269600002</c:v>
                </c:pt>
                <c:pt idx="2224">
                  <c:v>0.67718255199599997</c:v>
                </c:pt>
                <c:pt idx="2225">
                  <c:v>0.67854312129600003</c:v>
                </c:pt>
                <c:pt idx="2226">
                  <c:v>0.67990369059600009</c:v>
                </c:pt>
                <c:pt idx="2227">
                  <c:v>0.68126425989600004</c:v>
                </c:pt>
                <c:pt idx="2228">
                  <c:v>0.68262482919600009</c:v>
                </c:pt>
                <c:pt idx="2229">
                  <c:v>0.68398539849600004</c:v>
                </c:pt>
                <c:pt idx="2230">
                  <c:v>0.68537317918200003</c:v>
                </c:pt>
                <c:pt idx="2231">
                  <c:v>0.68673374848199997</c:v>
                </c:pt>
                <c:pt idx="2232">
                  <c:v>0.68809431778200003</c:v>
                </c:pt>
                <c:pt idx="2233">
                  <c:v>0.68945488708199998</c:v>
                </c:pt>
                <c:pt idx="2234">
                  <c:v>0.69081545638200004</c:v>
                </c:pt>
                <c:pt idx="2235">
                  <c:v>0.6921760256820001</c:v>
                </c:pt>
                <c:pt idx="2236">
                  <c:v>0.69353659498200004</c:v>
                </c:pt>
                <c:pt idx="2237">
                  <c:v>0.69489716428199999</c:v>
                </c:pt>
                <c:pt idx="2238">
                  <c:v>0.69625773358199994</c:v>
                </c:pt>
                <c:pt idx="2239">
                  <c:v>0.697618302882</c:v>
                </c:pt>
                <c:pt idx="2240">
                  <c:v>0.69897887218200005</c:v>
                </c:pt>
                <c:pt idx="2241">
                  <c:v>0.700339441482</c:v>
                </c:pt>
                <c:pt idx="2242">
                  <c:v>0.70170001078200006</c:v>
                </c:pt>
                <c:pt idx="2243">
                  <c:v>0.70306058008200001</c:v>
                </c:pt>
                <c:pt idx="2244">
                  <c:v>0.70442114938200007</c:v>
                </c:pt>
                <c:pt idx="2245">
                  <c:v>0.70578171868200013</c:v>
                </c:pt>
                <c:pt idx="2246">
                  <c:v>0.70714228798199996</c:v>
                </c:pt>
                <c:pt idx="2247">
                  <c:v>0.70850285728200002</c:v>
                </c:pt>
                <c:pt idx="2248">
                  <c:v>0.70986342658199997</c:v>
                </c:pt>
                <c:pt idx="2249">
                  <c:v>0.71122399588200003</c:v>
                </c:pt>
                <c:pt idx="2250">
                  <c:v>0.71258456518199997</c:v>
                </c:pt>
                <c:pt idx="2251">
                  <c:v>0.71394513448200003</c:v>
                </c:pt>
                <c:pt idx="2252">
                  <c:v>0.71530570378200009</c:v>
                </c:pt>
                <c:pt idx="2253">
                  <c:v>0.71666627308200004</c:v>
                </c:pt>
                <c:pt idx="2254">
                  <c:v>0.7180268423820001</c:v>
                </c:pt>
                <c:pt idx="2255">
                  <c:v>0.71938741168200004</c:v>
                </c:pt>
                <c:pt idx="2256">
                  <c:v>0.72074798098199999</c:v>
                </c:pt>
                <c:pt idx="2257">
                  <c:v>0.72210855028200005</c:v>
                </c:pt>
                <c:pt idx="2258">
                  <c:v>0.723469119582</c:v>
                </c:pt>
                <c:pt idx="2259">
                  <c:v>0.72482968888200006</c:v>
                </c:pt>
                <c:pt idx="2260">
                  <c:v>0.726190258182</c:v>
                </c:pt>
                <c:pt idx="2261">
                  <c:v>0.72755082748200006</c:v>
                </c:pt>
                <c:pt idx="2262">
                  <c:v>0.72891139678200001</c:v>
                </c:pt>
                <c:pt idx="2263">
                  <c:v>0.73027196608200007</c:v>
                </c:pt>
                <c:pt idx="2264">
                  <c:v>0.73163253538200002</c:v>
                </c:pt>
                <c:pt idx="2265">
                  <c:v>0.73299310468199996</c:v>
                </c:pt>
                <c:pt idx="2266">
                  <c:v>0.73435367398200002</c:v>
                </c:pt>
                <c:pt idx="2267">
                  <c:v>0.73571424328199997</c:v>
                </c:pt>
                <c:pt idx="2268">
                  <c:v>0.73707481258200003</c:v>
                </c:pt>
                <c:pt idx="2269">
                  <c:v>0.73843538188200009</c:v>
                </c:pt>
                <c:pt idx="2270">
                  <c:v>0.73979595118200003</c:v>
                </c:pt>
                <c:pt idx="2271">
                  <c:v>0.74115652048200009</c:v>
                </c:pt>
                <c:pt idx="2272">
                  <c:v>0.74251708978200004</c:v>
                </c:pt>
                <c:pt idx="2273">
                  <c:v>0.74387765908199999</c:v>
                </c:pt>
                <c:pt idx="2274">
                  <c:v>0.74523822838200005</c:v>
                </c:pt>
                <c:pt idx="2275">
                  <c:v>0.74659879768199999</c:v>
                </c:pt>
                <c:pt idx="2276">
                  <c:v>0.74795936698200005</c:v>
                </c:pt>
                <c:pt idx="2277">
                  <c:v>0.749319936282</c:v>
                </c:pt>
                <c:pt idx="2278">
                  <c:v>0.75068050558200006</c:v>
                </c:pt>
                <c:pt idx="2279">
                  <c:v>0.752041074882</c:v>
                </c:pt>
                <c:pt idx="2280">
                  <c:v>0.75340164418200006</c:v>
                </c:pt>
                <c:pt idx="2281">
                  <c:v>0.75476221348200001</c:v>
                </c:pt>
                <c:pt idx="2282">
                  <c:v>0.75612278278199996</c:v>
                </c:pt>
                <c:pt idx="2283">
                  <c:v>0.75748335208200002</c:v>
                </c:pt>
                <c:pt idx="2284">
                  <c:v>0.75884392138199996</c:v>
                </c:pt>
                <c:pt idx="2285">
                  <c:v>0.76020449068200002</c:v>
                </c:pt>
                <c:pt idx="2286">
                  <c:v>0.76156505998200008</c:v>
                </c:pt>
                <c:pt idx="2287">
                  <c:v>0.76292562928200003</c:v>
                </c:pt>
                <c:pt idx="2288">
                  <c:v>0.76428619858200009</c:v>
                </c:pt>
                <c:pt idx="2289">
                  <c:v>0.76564676788200003</c:v>
                </c:pt>
                <c:pt idx="2290">
                  <c:v>0.76700733718199998</c:v>
                </c:pt>
                <c:pt idx="2291">
                  <c:v>0.76836790648200004</c:v>
                </c:pt>
                <c:pt idx="2292">
                  <c:v>0.76972847578199999</c:v>
                </c:pt>
                <c:pt idx="2293">
                  <c:v>0.77108904508200005</c:v>
                </c:pt>
                <c:pt idx="2294">
                  <c:v>0.77244961438199999</c:v>
                </c:pt>
                <c:pt idx="2295">
                  <c:v>0.77381018368200005</c:v>
                </c:pt>
                <c:pt idx="2296">
                  <c:v>0.775170752982</c:v>
                </c:pt>
                <c:pt idx="2297">
                  <c:v>0.77653132228200006</c:v>
                </c:pt>
                <c:pt idx="2298">
                  <c:v>0.77789189158200012</c:v>
                </c:pt>
                <c:pt idx="2299">
                  <c:v>0.77925246088199995</c:v>
                </c:pt>
                <c:pt idx="2300">
                  <c:v>0.78061303018200001</c:v>
                </c:pt>
                <c:pt idx="2301">
                  <c:v>0.78197359948199996</c:v>
                </c:pt>
                <c:pt idx="2302">
                  <c:v>0.78333416878200002</c:v>
                </c:pt>
                <c:pt idx="2303">
                  <c:v>0.78469473808200008</c:v>
                </c:pt>
                <c:pt idx="2304">
                  <c:v>0.78605530738200002</c:v>
                </c:pt>
                <c:pt idx="2305">
                  <c:v>0.78741587668200008</c:v>
                </c:pt>
                <c:pt idx="2306">
                  <c:v>0.78877644598200003</c:v>
                </c:pt>
                <c:pt idx="2307">
                  <c:v>0.79013701528200009</c:v>
                </c:pt>
                <c:pt idx="2308">
                  <c:v>0.79149758458200004</c:v>
                </c:pt>
                <c:pt idx="2309">
                  <c:v>0.79285815388199998</c:v>
                </c:pt>
                <c:pt idx="2310">
                  <c:v>0.79421872318200004</c:v>
                </c:pt>
                <c:pt idx="2311">
                  <c:v>0.79557929248199999</c:v>
                </c:pt>
                <c:pt idx="2312">
                  <c:v>0.79693986178200005</c:v>
                </c:pt>
                <c:pt idx="2313">
                  <c:v>0.79830043108199999</c:v>
                </c:pt>
                <c:pt idx="2314">
                  <c:v>0.79966100038200005</c:v>
                </c:pt>
                <c:pt idx="2315">
                  <c:v>0.80102156968200011</c:v>
                </c:pt>
                <c:pt idx="2316">
                  <c:v>0.80238213898200006</c:v>
                </c:pt>
                <c:pt idx="2317">
                  <c:v>0.80374270828200001</c:v>
                </c:pt>
                <c:pt idx="2318">
                  <c:v>0.80510327758199995</c:v>
                </c:pt>
                <c:pt idx="2319">
                  <c:v>0.80646384688200001</c:v>
                </c:pt>
                <c:pt idx="2320">
                  <c:v>0.80782441618200007</c:v>
                </c:pt>
                <c:pt idx="2321">
                  <c:v>0.80918498548200002</c:v>
                </c:pt>
                <c:pt idx="2322">
                  <c:v>0.81054555478200008</c:v>
                </c:pt>
                <c:pt idx="2323">
                  <c:v>0.81190612408200002</c:v>
                </c:pt>
                <c:pt idx="2324">
                  <c:v>0.81326669338200008</c:v>
                </c:pt>
                <c:pt idx="2325">
                  <c:v>0.81462726268200003</c:v>
                </c:pt>
                <c:pt idx="2326">
                  <c:v>0.81598783198199998</c:v>
                </c:pt>
                <c:pt idx="2327">
                  <c:v>0.81734840128200004</c:v>
                </c:pt>
                <c:pt idx="2328">
                  <c:v>0.81870897058199998</c:v>
                </c:pt>
                <c:pt idx="2329">
                  <c:v>0.82006953988200004</c:v>
                </c:pt>
                <c:pt idx="2330">
                  <c:v>0.82143010918199999</c:v>
                </c:pt>
                <c:pt idx="2331">
                  <c:v>0.82279067848200005</c:v>
                </c:pt>
                <c:pt idx="2332">
                  <c:v>0.82415124778200011</c:v>
                </c:pt>
                <c:pt idx="2333">
                  <c:v>0.82551181708200005</c:v>
                </c:pt>
                <c:pt idx="2334">
                  <c:v>0.826872386382</c:v>
                </c:pt>
                <c:pt idx="2335">
                  <c:v>0.82823295568199995</c:v>
                </c:pt>
                <c:pt idx="2336">
                  <c:v>0.82959352498200001</c:v>
                </c:pt>
                <c:pt idx="2337">
                  <c:v>0.83095409428200007</c:v>
                </c:pt>
                <c:pt idx="2338">
                  <c:v>0.83231466358200001</c:v>
                </c:pt>
                <c:pt idx="2339">
                  <c:v>0.83367523288200007</c:v>
                </c:pt>
                <c:pt idx="2340">
                  <c:v>0.83503580218200002</c:v>
                </c:pt>
                <c:pt idx="2341">
                  <c:v>0.83639637148200008</c:v>
                </c:pt>
                <c:pt idx="2342">
                  <c:v>0.83775694078200003</c:v>
                </c:pt>
                <c:pt idx="2343">
                  <c:v>0.83911751008199997</c:v>
                </c:pt>
                <c:pt idx="2344">
                  <c:v>0.84047807938200003</c:v>
                </c:pt>
                <c:pt idx="2345">
                  <c:v>0.84183864868199998</c:v>
                </c:pt>
                <c:pt idx="2346">
                  <c:v>0.84319921798200004</c:v>
                </c:pt>
                <c:pt idx="2347">
                  <c:v>0.84455978728199999</c:v>
                </c:pt>
                <c:pt idx="2348">
                  <c:v>0.84592035658200004</c:v>
                </c:pt>
                <c:pt idx="2349">
                  <c:v>0.8472809258820001</c:v>
                </c:pt>
                <c:pt idx="2350">
                  <c:v>0.84864149518200005</c:v>
                </c:pt>
                <c:pt idx="2351">
                  <c:v>0.85000206448200011</c:v>
                </c:pt>
                <c:pt idx="2352">
                  <c:v>0.85136263378200006</c:v>
                </c:pt>
                <c:pt idx="2353">
                  <c:v>0.85272320308199989</c:v>
                </c:pt>
                <c:pt idx="2354">
                  <c:v>0.85408377238199995</c:v>
                </c:pt>
                <c:pt idx="2355">
                  <c:v>0.85544434168200001</c:v>
                </c:pt>
                <c:pt idx="2356">
                  <c:v>0.85680491098200007</c:v>
                </c:pt>
                <c:pt idx="2357">
                  <c:v>0.85816548028200013</c:v>
                </c:pt>
                <c:pt idx="2358">
                  <c:v>0.85952604958199996</c:v>
                </c:pt>
                <c:pt idx="2359">
                  <c:v>0.86088661888200002</c:v>
                </c:pt>
                <c:pt idx="2360">
                  <c:v>0.86224718818200008</c:v>
                </c:pt>
                <c:pt idx="2361">
                  <c:v>0.86360775748200003</c:v>
                </c:pt>
                <c:pt idx="2362">
                  <c:v>0.86496832678200009</c:v>
                </c:pt>
                <c:pt idx="2363">
                  <c:v>0.86632889608199992</c:v>
                </c:pt>
                <c:pt idx="2364">
                  <c:v>0.86768946538199998</c:v>
                </c:pt>
                <c:pt idx="2365">
                  <c:v>0.86905003468200004</c:v>
                </c:pt>
                <c:pt idx="2366">
                  <c:v>0.8704106039820001</c:v>
                </c:pt>
                <c:pt idx="2367">
                  <c:v>0.87177117328200016</c:v>
                </c:pt>
                <c:pt idx="2368">
                  <c:v>0.87313174258199999</c:v>
                </c:pt>
                <c:pt idx="2369">
                  <c:v>0.87449231188200005</c:v>
                </c:pt>
                <c:pt idx="2370">
                  <c:v>0.875852881182</c:v>
                </c:pt>
                <c:pt idx="2371">
                  <c:v>0.87721345048200006</c:v>
                </c:pt>
                <c:pt idx="2372">
                  <c:v>0.87857401978200012</c:v>
                </c:pt>
                <c:pt idx="2373">
                  <c:v>0.87993458908199995</c:v>
                </c:pt>
                <c:pt idx="2374">
                  <c:v>0.88129515838200001</c:v>
                </c:pt>
                <c:pt idx="2375">
                  <c:v>0.88265572768200007</c:v>
                </c:pt>
                <c:pt idx="2376">
                  <c:v>0.88401629698200013</c:v>
                </c:pt>
                <c:pt idx="2377">
                  <c:v>0.88537686628200007</c:v>
                </c:pt>
                <c:pt idx="2378">
                  <c:v>0.88673743558200002</c:v>
                </c:pt>
                <c:pt idx="2379">
                  <c:v>0.88809800488199997</c:v>
                </c:pt>
                <c:pt idx="2380">
                  <c:v>0.88945857418200003</c:v>
                </c:pt>
                <c:pt idx="2381">
                  <c:v>0.89081914348200009</c:v>
                </c:pt>
                <c:pt idx="2382">
                  <c:v>0.89217971278199992</c:v>
                </c:pt>
                <c:pt idx="2383">
                  <c:v>0.89354028208199998</c:v>
                </c:pt>
                <c:pt idx="2384">
                  <c:v>0.89490085138200004</c:v>
                </c:pt>
                <c:pt idx="2385">
                  <c:v>0.8962614206820001</c:v>
                </c:pt>
                <c:pt idx="2386">
                  <c:v>0.89762198998200005</c:v>
                </c:pt>
                <c:pt idx="2387">
                  <c:v>0.89898255928199999</c:v>
                </c:pt>
                <c:pt idx="2388">
                  <c:v>0.90034312858199994</c:v>
                </c:pt>
                <c:pt idx="2389">
                  <c:v>0.901703697882</c:v>
                </c:pt>
                <c:pt idx="2390">
                  <c:v>0.90306426718200006</c:v>
                </c:pt>
                <c:pt idx="2391">
                  <c:v>0.90442483648200012</c:v>
                </c:pt>
                <c:pt idx="2392">
                  <c:v>0.90578540578199995</c:v>
                </c:pt>
                <c:pt idx="2393">
                  <c:v>0.90714597508200001</c:v>
                </c:pt>
                <c:pt idx="2394">
                  <c:v>0.90850654438200007</c:v>
                </c:pt>
                <c:pt idx="2395">
                  <c:v>0.90986711368200002</c:v>
                </c:pt>
                <c:pt idx="2396">
                  <c:v>0.91122768298200008</c:v>
                </c:pt>
                <c:pt idx="2397">
                  <c:v>0.91258825228199991</c:v>
                </c:pt>
                <c:pt idx="2398">
                  <c:v>0.91394882158199997</c:v>
                </c:pt>
                <c:pt idx="2399">
                  <c:v>0.91530939088200003</c:v>
                </c:pt>
                <c:pt idx="2400">
                  <c:v>0.91666996018200009</c:v>
                </c:pt>
                <c:pt idx="2401">
                  <c:v>0.91803052948200015</c:v>
                </c:pt>
                <c:pt idx="2402">
                  <c:v>0.91939109878199998</c:v>
                </c:pt>
                <c:pt idx="2403">
                  <c:v>0.92075166808200004</c:v>
                </c:pt>
                <c:pt idx="2404">
                  <c:v>0.9221122373820001</c:v>
                </c:pt>
                <c:pt idx="2405">
                  <c:v>0.92347280668200005</c:v>
                </c:pt>
                <c:pt idx="2406">
                  <c:v>0.92483337598200011</c:v>
                </c:pt>
                <c:pt idx="2407">
                  <c:v>0.92619394528199994</c:v>
                </c:pt>
                <c:pt idx="2408">
                  <c:v>0.927554514582</c:v>
                </c:pt>
                <c:pt idx="2409">
                  <c:v>0.92891508388200006</c:v>
                </c:pt>
                <c:pt idx="2410">
                  <c:v>0.93027565318200012</c:v>
                </c:pt>
                <c:pt idx="2411">
                  <c:v>0.93163622248199995</c:v>
                </c:pt>
                <c:pt idx="2412">
                  <c:v>0.93299679178200001</c:v>
                </c:pt>
                <c:pt idx="2413">
                  <c:v>0.93435736108200007</c:v>
                </c:pt>
                <c:pt idx="2414">
                  <c:v>0.93571793038200002</c:v>
                </c:pt>
                <c:pt idx="2415">
                  <c:v>0.93707849968200008</c:v>
                </c:pt>
                <c:pt idx="2416">
                  <c:v>0.93843906898199991</c:v>
                </c:pt>
                <c:pt idx="2417">
                  <c:v>0.93979963828199997</c:v>
                </c:pt>
                <c:pt idx="2418">
                  <c:v>0.94116020758200003</c:v>
                </c:pt>
                <c:pt idx="2419">
                  <c:v>0.94252077688200009</c:v>
                </c:pt>
                <c:pt idx="2420">
                  <c:v>0.94388134618200015</c:v>
                </c:pt>
                <c:pt idx="2421">
                  <c:v>0.94524191548199998</c:v>
                </c:pt>
                <c:pt idx="2422">
                  <c:v>0.94660248478200004</c:v>
                </c:pt>
                <c:pt idx="2423">
                  <c:v>0.94796305408199999</c:v>
                </c:pt>
                <c:pt idx="2424">
                  <c:v>0.94932362338200005</c:v>
                </c:pt>
                <c:pt idx="2425">
                  <c:v>0.95068419268200011</c:v>
                </c:pt>
                <c:pt idx="2426">
                  <c:v>0.95204476198199994</c:v>
                </c:pt>
                <c:pt idx="2427">
                  <c:v>0.953405331282</c:v>
                </c:pt>
                <c:pt idx="2428">
                  <c:v>0.95476590058200006</c:v>
                </c:pt>
                <c:pt idx="2429">
                  <c:v>0.95612646988200012</c:v>
                </c:pt>
                <c:pt idx="2430">
                  <c:v>0.95751425056799999</c:v>
                </c:pt>
                <c:pt idx="2431">
                  <c:v>0.95887481986799994</c:v>
                </c:pt>
                <c:pt idx="2432">
                  <c:v>0.960235389168</c:v>
                </c:pt>
                <c:pt idx="2433">
                  <c:v>0.96159595846800006</c:v>
                </c:pt>
                <c:pt idx="2434">
                  <c:v>0.96295652776800011</c:v>
                </c:pt>
                <c:pt idx="2435">
                  <c:v>0.96431709706799995</c:v>
                </c:pt>
                <c:pt idx="2436">
                  <c:v>0.96567766636800001</c:v>
                </c:pt>
                <c:pt idx="2437">
                  <c:v>0.96703823566800007</c:v>
                </c:pt>
                <c:pt idx="2438">
                  <c:v>0.96839880496800013</c:v>
                </c:pt>
                <c:pt idx="2439">
                  <c:v>0.96975937426800007</c:v>
                </c:pt>
                <c:pt idx="2440">
                  <c:v>0.97111994356800002</c:v>
                </c:pt>
                <c:pt idx="2441">
                  <c:v>0.97248051286799997</c:v>
                </c:pt>
                <c:pt idx="2442">
                  <c:v>0.97384108216800003</c:v>
                </c:pt>
                <c:pt idx="2443">
                  <c:v>0.97520165146800009</c:v>
                </c:pt>
                <c:pt idx="2444">
                  <c:v>0.97656222076800014</c:v>
                </c:pt>
                <c:pt idx="2445">
                  <c:v>0.97792279006799998</c:v>
                </c:pt>
                <c:pt idx="2446">
                  <c:v>0.97928335936800004</c:v>
                </c:pt>
                <c:pt idx="2447">
                  <c:v>0.9806439286680001</c:v>
                </c:pt>
                <c:pt idx="2448">
                  <c:v>0.98200449796800005</c:v>
                </c:pt>
                <c:pt idx="2449">
                  <c:v>0.9833650672680001</c:v>
                </c:pt>
                <c:pt idx="2450">
                  <c:v>0.98472563656799994</c:v>
                </c:pt>
                <c:pt idx="2451">
                  <c:v>0.986086205868</c:v>
                </c:pt>
                <c:pt idx="2452">
                  <c:v>0.98744677516800006</c:v>
                </c:pt>
                <c:pt idx="2453">
                  <c:v>0.98880734446800012</c:v>
                </c:pt>
                <c:pt idx="2454">
                  <c:v>0.99016791376799995</c:v>
                </c:pt>
                <c:pt idx="2455">
                  <c:v>0.99152848306800001</c:v>
                </c:pt>
                <c:pt idx="2456">
                  <c:v>0.99288905236800007</c:v>
                </c:pt>
                <c:pt idx="2457">
                  <c:v>0.99424962166800002</c:v>
                </c:pt>
                <c:pt idx="2458">
                  <c:v>0.99561019096800007</c:v>
                </c:pt>
                <c:pt idx="2459">
                  <c:v>0.99697076026799991</c:v>
                </c:pt>
                <c:pt idx="2460">
                  <c:v>0.99833132956799997</c:v>
                </c:pt>
                <c:pt idx="2461">
                  <c:v>0.99969189886800003</c:v>
                </c:pt>
                <c:pt idx="2462">
                  <c:v>1.001052468168</c:v>
                </c:pt>
                <c:pt idx="2463">
                  <c:v>1.002413037468</c:v>
                </c:pt>
                <c:pt idx="2464">
                  <c:v>1.0037736067679999</c:v>
                </c:pt>
                <c:pt idx="2465">
                  <c:v>1.0051341760679999</c:v>
                </c:pt>
                <c:pt idx="2466">
                  <c:v>1.006494745368</c:v>
                </c:pt>
                <c:pt idx="2467">
                  <c:v>1.007855314668</c:v>
                </c:pt>
                <c:pt idx="2468">
                  <c:v>1.0092158839680001</c:v>
                </c:pt>
                <c:pt idx="2469">
                  <c:v>1.0105764532679999</c:v>
                </c:pt>
                <c:pt idx="2470">
                  <c:v>1.011937022568</c:v>
                </c:pt>
                <c:pt idx="2471">
                  <c:v>1.0132975918680001</c:v>
                </c:pt>
                <c:pt idx="2472">
                  <c:v>1.0146581611680001</c:v>
                </c:pt>
                <c:pt idx="2473">
                  <c:v>1.0160187304680002</c:v>
                </c:pt>
                <c:pt idx="2474">
                  <c:v>1.017379299768</c:v>
                </c:pt>
                <c:pt idx="2475">
                  <c:v>1.0187398690680001</c:v>
                </c:pt>
                <c:pt idx="2476">
                  <c:v>1.0201004383680001</c:v>
                </c:pt>
                <c:pt idx="2477">
                  <c:v>1.0214610076680002</c:v>
                </c:pt>
                <c:pt idx="2478">
                  <c:v>1.022821576968</c:v>
                </c:pt>
                <c:pt idx="2479">
                  <c:v>1.0241821462680001</c:v>
                </c:pt>
                <c:pt idx="2480">
                  <c:v>1.0255427155679999</c:v>
                </c:pt>
                <c:pt idx="2481">
                  <c:v>1.026903284868</c:v>
                </c:pt>
                <c:pt idx="2482">
                  <c:v>1.028263854168</c:v>
                </c:pt>
                <c:pt idx="2483">
                  <c:v>1.0296244234679999</c:v>
                </c:pt>
                <c:pt idx="2484">
                  <c:v>1.0309849927679999</c:v>
                </c:pt>
                <c:pt idx="2485">
                  <c:v>1.032345562068</c:v>
                </c:pt>
                <c:pt idx="2486">
                  <c:v>1.033706131368</c:v>
                </c:pt>
                <c:pt idx="2487">
                  <c:v>1.0350667006680001</c:v>
                </c:pt>
                <c:pt idx="2488">
                  <c:v>1.0364272699679999</c:v>
                </c:pt>
                <c:pt idx="2489">
                  <c:v>1.037787839268</c:v>
                </c:pt>
                <c:pt idx="2490">
                  <c:v>1.0391484085680001</c:v>
                </c:pt>
                <c:pt idx="2491">
                  <c:v>1.0405089778680001</c:v>
                </c:pt>
                <c:pt idx="2492">
                  <c:v>1.0418695471680002</c:v>
                </c:pt>
                <c:pt idx="2493">
                  <c:v>1.043230116468</c:v>
                </c:pt>
                <c:pt idx="2494">
                  <c:v>1.0445906857680001</c:v>
                </c:pt>
                <c:pt idx="2495">
                  <c:v>1.0459512550680001</c:v>
                </c:pt>
                <c:pt idx="2496">
                  <c:v>1.047311824368</c:v>
                </c:pt>
                <c:pt idx="2497">
                  <c:v>1.048672393668</c:v>
                </c:pt>
                <c:pt idx="2498">
                  <c:v>1.0500329629679999</c:v>
                </c:pt>
                <c:pt idx="2499">
                  <c:v>1.0513935322679999</c:v>
                </c:pt>
                <c:pt idx="2500">
                  <c:v>1.052754101568</c:v>
                </c:pt>
                <c:pt idx="2501">
                  <c:v>1.054114670868</c:v>
                </c:pt>
                <c:pt idx="2502">
                  <c:v>1.0554752401680001</c:v>
                </c:pt>
                <c:pt idx="2503">
                  <c:v>1.0568358094679999</c:v>
                </c:pt>
                <c:pt idx="2504">
                  <c:v>1.058196378768</c:v>
                </c:pt>
                <c:pt idx="2505">
                  <c:v>1.059556948068</c:v>
                </c:pt>
                <c:pt idx="2506">
                  <c:v>1.0609175173680001</c:v>
                </c:pt>
                <c:pt idx="2507">
                  <c:v>1.0622780866680002</c:v>
                </c:pt>
                <c:pt idx="2508">
                  <c:v>1.063638655968</c:v>
                </c:pt>
                <c:pt idx="2509">
                  <c:v>1.0649992252680001</c:v>
                </c:pt>
                <c:pt idx="2510">
                  <c:v>1.0663597945680001</c:v>
                </c:pt>
                <c:pt idx="2511">
                  <c:v>1.0677203638680002</c:v>
                </c:pt>
                <c:pt idx="2512">
                  <c:v>1.069080933168</c:v>
                </c:pt>
                <c:pt idx="2513">
                  <c:v>1.0704415024680001</c:v>
                </c:pt>
                <c:pt idx="2514">
                  <c:v>1.0718020717680001</c:v>
                </c:pt>
                <c:pt idx="2515">
                  <c:v>1.073162641068</c:v>
                </c:pt>
                <c:pt idx="2516">
                  <c:v>1.074523210368</c:v>
                </c:pt>
                <c:pt idx="2517">
                  <c:v>1.0758837796679999</c:v>
                </c:pt>
                <c:pt idx="2518">
                  <c:v>1.0772443489679999</c:v>
                </c:pt>
                <c:pt idx="2519">
                  <c:v>1.078604918268</c:v>
                </c:pt>
                <c:pt idx="2520">
                  <c:v>1.079965487568</c:v>
                </c:pt>
                <c:pt idx="2521">
                  <c:v>1.0813260568680001</c:v>
                </c:pt>
                <c:pt idx="2522">
                  <c:v>1.0826866261679999</c:v>
                </c:pt>
                <c:pt idx="2523">
                  <c:v>1.084047195468</c:v>
                </c:pt>
                <c:pt idx="2524">
                  <c:v>1.085407764768</c:v>
                </c:pt>
                <c:pt idx="2525">
                  <c:v>1.0867683340680001</c:v>
                </c:pt>
                <c:pt idx="2526">
                  <c:v>1.0881289033680002</c:v>
                </c:pt>
                <c:pt idx="2527">
                  <c:v>1.089489472668</c:v>
                </c:pt>
                <c:pt idx="2528">
                  <c:v>1.0908500419680001</c:v>
                </c:pt>
                <c:pt idx="2529">
                  <c:v>1.0922106112680001</c:v>
                </c:pt>
                <c:pt idx="2530">
                  <c:v>1.0935711805680002</c:v>
                </c:pt>
                <c:pt idx="2531">
                  <c:v>1.094931749868</c:v>
                </c:pt>
                <c:pt idx="2532">
                  <c:v>1.0962923191680001</c:v>
                </c:pt>
                <c:pt idx="2533">
                  <c:v>1.0976528884679999</c:v>
                </c:pt>
                <c:pt idx="2534">
                  <c:v>1.099013457768</c:v>
                </c:pt>
                <c:pt idx="2535">
                  <c:v>1.100374027068</c:v>
                </c:pt>
                <c:pt idx="2536">
                  <c:v>1.1017345963680001</c:v>
                </c:pt>
                <c:pt idx="2537">
                  <c:v>1.1030951656679999</c:v>
                </c:pt>
                <c:pt idx="2538">
                  <c:v>1.104455734968</c:v>
                </c:pt>
                <c:pt idx="2539">
                  <c:v>1.105816304268</c:v>
                </c:pt>
                <c:pt idx="2540">
                  <c:v>1.1071768735680001</c:v>
                </c:pt>
                <c:pt idx="2541">
                  <c:v>1.1085374428680002</c:v>
                </c:pt>
                <c:pt idx="2542">
                  <c:v>1.109898012168</c:v>
                </c:pt>
                <c:pt idx="2543">
                  <c:v>1.1112585814680001</c:v>
                </c:pt>
                <c:pt idx="2544">
                  <c:v>1.1126191507680001</c:v>
                </c:pt>
                <c:pt idx="2545">
                  <c:v>1.1139797200680002</c:v>
                </c:pt>
                <c:pt idx="2546">
                  <c:v>1.115340289368</c:v>
                </c:pt>
                <c:pt idx="2547">
                  <c:v>1.1167008586680001</c:v>
                </c:pt>
                <c:pt idx="2548">
                  <c:v>1.1180614279680001</c:v>
                </c:pt>
                <c:pt idx="2549">
                  <c:v>1.119421997268</c:v>
                </c:pt>
                <c:pt idx="2550">
                  <c:v>1.120782566568</c:v>
                </c:pt>
                <c:pt idx="2551">
                  <c:v>1.1221431358679999</c:v>
                </c:pt>
                <c:pt idx="2552">
                  <c:v>1.1235037051679999</c:v>
                </c:pt>
                <c:pt idx="2553">
                  <c:v>1.124864274468</c:v>
                </c:pt>
                <c:pt idx="2554">
                  <c:v>1.126224843768</c:v>
                </c:pt>
                <c:pt idx="2555">
                  <c:v>1.1275854130680001</c:v>
                </c:pt>
                <c:pt idx="2556">
                  <c:v>1.1289459823679999</c:v>
                </c:pt>
                <c:pt idx="2557">
                  <c:v>1.130306551668</c:v>
                </c:pt>
                <c:pt idx="2558">
                  <c:v>1.131667120968</c:v>
                </c:pt>
                <c:pt idx="2559">
                  <c:v>1.1330276902680001</c:v>
                </c:pt>
                <c:pt idx="2560">
                  <c:v>1.1343882595680002</c:v>
                </c:pt>
                <c:pt idx="2561">
                  <c:v>1.135748828868</c:v>
                </c:pt>
                <c:pt idx="2562">
                  <c:v>1.1371093981680001</c:v>
                </c:pt>
                <c:pt idx="2563">
                  <c:v>1.1384699674680001</c:v>
                </c:pt>
                <c:pt idx="2564">
                  <c:v>1.1398305367680002</c:v>
                </c:pt>
                <c:pt idx="2565">
                  <c:v>1.1411911060680002</c:v>
                </c:pt>
                <c:pt idx="2566">
                  <c:v>1.1425516753680001</c:v>
                </c:pt>
                <c:pt idx="2567">
                  <c:v>1.1439122446680001</c:v>
                </c:pt>
                <c:pt idx="2568">
                  <c:v>1.145272813968</c:v>
                </c:pt>
                <c:pt idx="2569">
                  <c:v>1.146633383268</c:v>
                </c:pt>
                <c:pt idx="2570">
                  <c:v>1.1479939525680001</c:v>
                </c:pt>
                <c:pt idx="2571">
                  <c:v>1.1493545218679999</c:v>
                </c:pt>
                <c:pt idx="2572">
                  <c:v>1.150715091168</c:v>
                </c:pt>
                <c:pt idx="2573">
                  <c:v>1.152075660468</c:v>
                </c:pt>
                <c:pt idx="2574">
                  <c:v>1.1534362297680001</c:v>
                </c:pt>
                <c:pt idx="2575">
                  <c:v>1.1547967990679999</c:v>
                </c:pt>
                <c:pt idx="2576">
                  <c:v>1.156157368368</c:v>
                </c:pt>
                <c:pt idx="2577">
                  <c:v>1.157517937668</c:v>
                </c:pt>
                <c:pt idx="2578">
                  <c:v>1.1588785069680001</c:v>
                </c:pt>
                <c:pt idx="2579">
                  <c:v>1.1602390762680002</c:v>
                </c:pt>
                <c:pt idx="2580">
                  <c:v>1.161599645568</c:v>
                </c:pt>
                <c:pt idx="2581">
                  <c:v>1.1629602148680001</c:v>
                </c:pt>
                <c:pt idx="2582">
                  <c:v>1.1643207841680001</c:v>
                </c:pt>
                <c:pt idx="2583">
                  <c:v>1.1656813534680002</c:v>
                </c:pt>
                <c:pt idx="2584">
                  <c:v>1.167041922768</c:v>
                </c:pt>
                <c:pt idx="2585">
                  <c:v>1.1684024920680001</c:v>
                </c:pt>
                <c:pt idx="2586">
                  <c:v>1.1697630613679999</c:v>
                </c:pt>
                <c:pt idx="2587">
                  <c:v>1.171123630668</c:v>
                </c:pt>
                <c:pt idx="2588">
                  <c:v>1.172484199968</c:v>
                </c:pt>
                <c:pt idx="2589">
                  <c:v>1.1738447692680001</c:v>
                </c:pt>
                <c:pt idx="2590">
                  <c:v>1.1752053385679999</c:v>
                </c:pt>
                <c:pt idx="2591">
                  <c:v>1.176565907868</c:v>
                </c:pt>
                <c:pt idx="2592">
                  <c:v>1.177926477168</c:v>
                </c:pt>
                <c:pt idx="2593">
                  <c:v>1.1792870464680001</c:v>
                </c:pt>
                <c:pt idx="2594">
                  <c:v>1.1806476157680001</c:v>
                </c:pt>
                <c:pt idx="2595">
                  <c:v>1.182008185068</c:v>
                </c:pt>
                <c:pt idx="2596">
                  <c:v>1.183368754368</c:v>
                </c:pt>
                <c:pt idx="2597">
                  <c:v>1.1847293236680001</c:v>
                </c:pt>
                <c:pt idx="2598">
                  <c:v>1.1860898929680002</c:v>
                </c:pt>
                <c:pt idx="2599">
                  <c:v>1.1874504622680002</c:v>
                </c:pt>
                <c:pt idx="2600">
                  <c:v>1.1888110315680001</c:v>
                </c:pt>
                <c:pt idx="2601">
                  <c:v>1.1901716008680001</c:v>
                </c:pt>
                <c:pt idx="2602">
                  <c:v>1.1915321701679999</c:v>
                </c:pt>
                <c:pt idx="2603">
                  <c:v>1.192892739468</c:v>
                </c:pt>
                <c:pt idx="2604">
                  <c:v>1.1942533087680001</c:v>
                </c:pt>
                <c:pt idx="2605">
                  <c:v>1.1956138780679999</c:v>
                </c:pt>
                <c:pt idx="2606">
                  <c:v>1.196974447368</c:v>
                </c:pt>
                <c:pt idx="2607">
                  <c:v>1.198335016668</c:v>
                </c:pt>
                <c:pt idx="2608">
                  <c:v>1.1996955859680001</c:v>
                </c:pt>
                <c:pt idx="2609">
                  <c:v>1.2010561552679999</c:v>
                </c:pt>
                <c:pt idx="2610">
                  <c:v>1.202416724568</c:v>
                </c:pt>
                <c:pt idx="2611">
                  <c:v>1.203777293868</c:v>
                </c:pt>
                <c:pt idx="2612">
                  <c:v>1.2051378631680001</c:v>
                </c:pt>
                <c:pt idx="2613">
                  <c:v>1.2064984324680001</c:v>
                </c:pt>
                <c:pt idx="2614">
                  <c:v>1.207859001768</c:v>
                </c:pt>
                <c:pt idx="2615">
                  <c:v>1.209219571068</c:v>
                </c:pt>
                <c:pt idx="2616">
                  <c:v>1.2105801403680001</c:v>
                </c:pt>
                <c:pt idx="2617">
                  <c:v>1.2119407096680002</c:v>
                </c:pt>
                <c:pt idx="2618">
                  <c:v>1.2133012789680002</c:v>
                </c:pt>
                <c:pt idx="2619">
                  <c:v>1.2146618482680001</c:v>
                </c:pt>
                <c:pt idx="2620">
                  <c:v>1.2160224175680001</c:v>
                </c:pt>
                <c:pt idx="2621">
                  <c:v>1.2173829868679999</c:v>
                </c:pt>
                <c:pt idx="2622">
                  <c:v>1.218743556168</c:v>
                </c:pt>
                <c:pt idx="2623">
                  <c:v>1.2201041254680001</c:v>
                </c:pt>
                <c:pt idx="2624">
                  <c:v>1.2214646947679999</c:v>
                </c:pt>
                <c:pt idx="2625">
                  <c:v>1.222825264068</c:v>
                </c:pt>
                <c:pt idx="2626">
                  <c:v>1.224185833368</c:v>
                </c:pt>
                <c:pt idx="2627">
                  <c:v>1.2255464026680001</c:v>
                </c:pt>
                <c:pt idx="2628">
                  <c:v>1.2269069719680001</c:v>
                </c:pt>
                <c:pt idx="2629">
                  <c:v>1.228267541268</c:v>
                </c:pt>
                <c:pt idx="2630">
                  <c:v>1.2296553219540001</c:v>
                </c:pt>
                <c:pt idx="2631">
                  <c:v>1.2310158912540001</c:v>
                </c:pt>
                <c:pt idx="2632">
                  <c:v>1.2323764605540002</c:v>
                </c:pt>
                <c:pt idx="2633">
                  <c:v>1.233737029854</c:v>
                </c:pt>
                <c:pt idx="2634">
                  <c:v>1.2350975991540001</c:v>
                </c:pt>
                <c:pt idx="2635">
                  <c:v>1.2364581684540001</c:v>
                </c:pt>
                <c:pt idx="2636">
                  <c:v>1.2378187377540002</c:v>
                </c:pt>
                <c:pt idx="2637">
                  <c:v>1.239179307054</c:v>
                </c:pt>
                <c:pt idx="2638">
                  <c:v>1.2405398763539999</c:v>
                </c:pt>
                <c:pt idx="2639">
                  <c:v>1.2419004456539999</c:v>
                </c:pt>
                <c:pt idx="2640">
                  <c:v>1.243261014954</c:v>
                </c:pt>
                <c:pt idx="2641">
                  <c:v>1.244621584254</c:v>
                </c:pt>
                <c:pt idx="2642">
                  <c:v>1.2459821535540001</c:v>
                </c:pt>
                <c:pt idx="2643">
                  <c:v>1.2473427228539999</c:v>
                </c:pt>
                <c:pt idx="2644">
                  <c:v>1.248703292154</c:v>
                </c:pt>
                <c:pt idx="2645">
                  <c:v>1.2500638614540001</c:v>
                </c:pt>
                <c:pt idx="2646">
                  <c:v>1.2514244307540001</c:v>
                </c:pt>
                <c:pt idx="2647">
                  <c:v>1.252785000054</c:v>
                </c:pt>
                <c:pt idx="2648">
                  <c:v>1.254145569354</c:v>
                </c:pt>
                <c:pt idx="2649">
                  <c:v>1.2555061386540001</c:v>
                </c:pt>
                <c:pt idx="2650">
                  <c:v>1.2568667079540001</c:v>
                </c:pt>
                <c:pt idx="2651">
                  <c:v>1.2582272772540002</c:v>
                </c:pt>
                <c:pt idx="2652">
                  <c:v>1.259587846554</c:v>
                </c:pt>
                <c:pt idx="2653">
                  <c:v>1.2609484158540001</c:v>
                </c:pt>
                <c:pt idx="2654">
                  <c:v>1.2623089851540001</c:v>
                </c:pt>
                <c:pt idx="2655">
                  <c:v>1.263669554454</c:v>
                </c:pt>
                <c:pt idx="2656">
                  <c:v>1.265030123754</c:v>
                </c:pt>
                <c:pt idx="2657">
                  <c:v>1.2663906930539999</c:v>
                </c:pt>
                <c:pt idx="2658">
                  <c:v>1.2677512623539999</c:v>
                </c:pt>
                <c:pt idx="2659">
                  <c:v>1.269111831654</c:v>
                </c:pt>
                <c:pt idx="2660">
                  <c:v>1.270472400954</c:v>
                </c:pt>
                <c:pt idx="2661">
                  <c:v>1.2718329702540001</c:v>
                </c:pt>
                <c:pt idx="2662">
                  <c:v>1.2731935395539999</c:v>
                </c:pt>
                <c:pt idx="2663">
                  <c:v>1.274554108854</c:v>
                </c:pt>
                <c:pt idx="2664">
                  <c:v>1.2759146781540001</c:v>
                </c:pt>
                <c:pt idx="2665">
                  <c:v>1.2772752474540001</c:v>
                </c:pt>
                <c:pt idx="2666">
                  <c:v>1.2786358167540002</c:v>
                </c:pt>
                <c:pt idx="2667">
                  <c:v>1.279996386054</c:v>
                </c:pt>
                <c:pt idx="2668">
                  <c:v>1.2813569553540001</c:v>
                </c:pt>
                <c:pt idx="2669">
                  <c:v>1.2827175246540001</c:v>
                </c:pt>
                <c:pt idx="2670">
                  <c:v>1.2840780939540002</c:v>
                </c:pt>
                <c:pt idx="2671">
                  <c:v>1.285438663254</c:v>
                </c:pt>
                <c:pt idx="2672">
                  <c:v>1.2867992325540001</c:v>
                </c:pt>
                <c:pt idx="2673">
                  <c:v>1.2881598018539999</c:v>
                </c:pt>
                <c:pt idx="2674">
                  <c:v>1.289520371154</c:v>
                </c:pt>
                <c:pt idx="2675">
                  <c:v>1.290880940454</c:v>
                </c:pt>
                <c:pt idx="2676">
                  <c:v>1.2922415097540001</c:v>
                </c:pt>
                <c:pt idx="2677">
                  <c:v>1.2936020790539999</c:v>
                </c:pt>
                <c:pt idx="2678">
                  <c:v>1.294962648354</c:v>
                </c:pt>
                <c:pt idx="2679">
                  <c:v>1.296323217654</c:v>
                </c:pt>
                <c:pt idx="2680">
                  <c:v>1.2976837869540001</c:v>
                </c:pt>
                <c:pt idx="2681">
                  <c:v>1.2990443562539999</c:v>
                </c:pt>
                <c:pt idx="2682">
                  <c:v>1.300404925554</c:v>
                </c:pt>
                <c:pt idx="2683">
                  <c:v>1.3017654948540001</c:v>
                </c:pt>
                <c:pt idx="2684">
                  <c:v>1.3031260641540001</c:v>
                </c:pt>
                <c:pt idx="2685">
                  <c:v>1.3044866334540002</c:v>
                </c:pt>
                <c:pt idx="2686">
                  <c:v>1.305847202754</c:v>
                </c:pt>
                <c:pt idx="2687">
                  <c:v>1.3072077720540001</c:v>
                </c:pt>
                <c:pt idx="2688">
                  <c:v>1.3085683413540001</c:v>
                </c:pt>
                <c:pt idx="2689">
                  <c:v>1.3099289106540002</c:v>
                </c:pt>
                <c:pt idx="2690">
                  <c:v>1.311289479954</c:v>
                </c:pt>
                <c:pt idx="2691">
                  <c:v>1.3126500492539999</c:v>
                </c:pt>
                <c:pt idx="2692">
                  <c:v>1.3140106185539999</c:v>
                </c:pt>
                <c:pt idx="2693">
                  <c:v>1.315371187854</c:v>
                </c:pt>
                <c:pt idx="2694">
                  <c:v>1.316731757154</c:v>
                </c:pt>
                <c:pt idx="2695">
                  <c:v>1.3180923264540001</c:v>
                </c:pt>
                <c:pt idx="2696">
                  <c:v>1.3194528957539999</c:v>
                </c:pt>
                <c:pt idx="2697">
                  <c:v>1.320813465054</c:v>
                </c:pt>
                <c:pt idx="2698">
                  <c:v>1.322174034354</c:v>
                </c:pt>
                <c:pt idx="2699">
                  <c:v>1.3235346036540001</c:v>
                </c:pt>
                <c:pt idx="2700">
                  <c:v>1.3248951729540002</c:v>
                </c:pt>
                <c:pt idx="2701">
                  <c:v>1.326255742254</c:v>
                </c:pt>
                <c:pt idx="2702">
                  <c:v>1.3276163115540001</c:v>
                </c:pt>
                <c:pt idx="2703">
                  <c:v>1.3289768808540001</c:v>
                </c:pt>
                <c:pt idx="2704">
                  <c:v>1.3303374501540002</c:v>
                </c:pt>
                <c:pt idx="2705">
                  <c:v>1.3316980194540002</c:v>
                </c:pt>
                <c:pt idx="2706">
                  <c:v>1.3330585887540001</c:v>
                </c:pt>
                <c:pt idx="2707">
                  <c:v>1.3344191580540001</c:v>
                </c:pt>
                <c:pt idx="2708">
                  <c:v>1.335779727354</c:v>
                </c:pt>
                <c:pt idx="2709">
                  <c:v>1.337140296654</c:v>
                </c:pt>
                <c:pt idx="2710">
                  <c:v>1.3385008659539999</c:v>
                </c:pt>
                <c:pt idx="2711">
                  <c:v>1.3398614352539999</c:v>
                </c:pt>
                <c:pt idx="2712">
                  <c:v>1.341222004554</c:v>
                </c:pt>
                <c:pt idx="2713">
                  <c:v>1.342582573854</c:v>
                </c:pt>
                <c:pt idx="2714">
                  <c:v>1.3439431431540001</c:v>
                </c:pt>
                <c:pt idx="2715">
                  <c:v>1.3453037124539999</c:v>
                </c:pt>
                <c:pt idx="2716">
                  <c:v>1.346664281754</c:v>
                </c:pt>
                <c:pt idx="2717">
                  <c:v>1.3480248510540001</c:v>
                </c:pt>
                <c:pt idx="2718">
                  <c:v>1.3493854203540001</c:v>
                </c:pt>
                <c:pt idx="2719">
                  <c:v>1.3507459896540002</c:v>
                </c:pt>
                <c:pt idx="2720">
                  <c:v>1.352106558954</c:v>
                </c:pt>
                <c:pt idx="2721">
                  <c:v>1.3534671282540001</c:v>
                </c:pt>
                <c:pt idx="2722">
                  <c:v>1.3548276975540001</c:v>
                </c:pt>
                <c:pt idx="2723">
                  <c:v>1.3561882668540002</c:v>
                </c:pt>
                <c:pt idx="2724">
                  <c:v>1.357548836154</c:v>
                </c:pt>
                <c:pt idx="2725">
                  <c:v>1.3589094054540001</c:v>
                </c:pt>
                <c:pt idx="2726">
                  <c:v>1.3602699747539999</c:v>
                </c:pt>
                <c:pt idx="2727">
                  <c:v>1.361630544054</c:v>
                </c:pt>
                <c:pt idx="2728">
                  <c:v>1.362991113354</c:v>
                </c:pt>
                <c:pt idx="2729">
                  <c:v>1.3643516826540001</c:v>
                </c:pt>
                <c:pt idx="2730">
                  <c:v>1.3657122519539999</c:v>
                </c:pt>
                <c:pt idx="2731">
                  <c:v>1.367072821254</c:v>
                </c:pt>
                <c:pt idx="2732">
                  <c:v>1.368433390554</c:v>
                </c:pt>
                <c:pt idx="2733">
                  <c:v>1.3697939598540001</c:v>
                </c:pt>
                <c:pt idx="2734">
                  <c:v>1.3711545291540002</c:v>
                </c:pt>
                <c:pt idx="2735">
                  <c:v>1.372515098454</c:v>
                </c:pt>
                <c:pt idx="2736">
                  <c:v>1.3738756677540001</c:v>
                </c:pt>
                <c:pt idx="2737">
                  <c:v>1.3752362370540001</c:v>
                </c:pt>
                <c:pt idx="2738">
                  <c:v>1.3765968063540002</c:v>
                </c:pt>
                <c:pt idx="2739">
                  <c:v>1.3779573756540002</c:v>
                </c:pt>
                <c:pt idx="2740">
                  <c:v>1.3793179449540001</c:v>
                </c:pt>
                <c:pt idx="2741">
                  <c:v>1.3806785142540001</c:v>
                </c:pt>
                <c:pt idx="2742">
                  <c:v>1.3820390835540002</c:v>
                </c:pt>
                <c:pt idx="2743">
                  <c:v>1.383399652854</c:v>
                </c:pt>
                <c:pt idx="2744">
                  <c:v>1.3847602221539999</c:v>
                </c:pt>
                <c:pt idx="2745">
                  <c:v>1.3861207914539999</c:v>
                </c:pt>
                <c:pt idx="2746">
                  <c:v>1.387481360754</c:v>
                </c:pt>
                <c:pt idx="2747">
                  <c:v>1.388841930054</c:v>
                </c:pt>
                <c:pt idx="2748">
                  <c:v>1.3902024993540001</c:v>
                </c:pt>
                <c:pt idx="2749">
                  <c:v>1.3915630686539999</c:v>
                </c:pt>
                <c:pt idx="2750">
                  <c:v>1.392923637954</c:v>
                </c:pt>
                <c:pt idx="2751">
                  <c:v>1.394284207254</c:v>
                </c:pt>
                <c:pt idx="2752">
                  <c:v>1.3956447765540001</c:v>
                </c:pt>
                <c:pt idx="2753">
                  <c:v>1.3970053458540002</c:v>
                </c:pt>
                <c:pt idx="2754">
                  <c:v>1.398365915154</c:v>
                </c:pt>
                <c:pt idx="2755">
                  <c:v>1.3997264844540001</c:v>
                </c:pt>
                <c:pt idx="2756">
                  <c:v>1.4010870537540001</c:v>
                </c:pt>
                <c:pt idx="2757">
                  <c:v>1.4024476230540002</c:v>
                </c:pt>
                <c:pt idx="2758">
                  <c:v>1.4038081923540002</c:v>
                </c:pt>
                <c:pt idx="2759">
                  <c:v>1.4051687616540001</c:v>
                </c:pt>
                <c:pt idx="2760">
                  <c:v>1.4065293309540001</c:v>
                </c:pt>
                <c:pt idx="2761">
                  <c:v>1.407889900254</c:v>
                </c:pt>
                <c:pt idx="2762">
                  <c:v>1.409250469554</c:v>
                </c:pt>
                <c:pt idx="2763">
                  <c:v>1.4106110388540001</c:v>
                </c:pt>
                <c:pt idx="2764">
                  <c:v>1.4119716081539999</c:v>
                </c:pt>
                <c:pt idx="2765">
                  <c:v>1.413332177454</c:v>
                </c:pt>
                <c:pt idx="2766">
                  <c:v>1.414692746754</c:v>
                </c:pt>
                <c:pt idx="2767">
                  <c:v>1.4160533160540001</c:v>
                </c:pt>
                <c:pt idx="2768">
                  <c:v>1.4174138853540001</c:v>
                </c:pt>
                <c:pt idx="2769">
                  <c:v>1.418774454654</c:v>
                </c:pt>
                <c:pt idx="2770">
                  <c:v>1.420135023954</c:v>
                </c:pt>
                <c:pt idx="2771">
                  <c:v>1.4214955932540001</c:v>
                </c:pt>
                <c:pt idx="2772">
                  <c:v>1.4228561625540002</c:v>
                </c:pt>
                <c:pt idx="2773">
                  <c:v>1.424216731854</c:v>
                </c:pt>
                <c:pt idx="2774">
                  <c:v>1.4255773011540001</c:v>
                </c:pt>
                <c:pt idx="2775">
                  <c:v>1.4269378704540001</c:v>
                </c:pt>
                <c:pt idx="2776">
                  <c:v>1.4282984397540002</c:v>
                </c:pt>
                <c:pt idx="2777">
                  <c:v>1.429659009054</c:v>
                </c:pt>
                <c:pt idx="2778">
                  <c:v>1.4310195783540001</c:v>
                </c:pt>
                <c:pt idx="2779">
                  <c:v>1.4323801476539999</c:v>
                </c:pt>
                <c:pt idx="2780">
                  <c:v>1.433740716954</c:v>
                </c:pt>
                <c:pt idx="2781">
                  <c:v>1.435101286254</c:v>
                </c:pt>
                <c:pt idx="2782">
                  <c:v>1.4364618555540001</c:v>
                </c:pt>
                <c:pt idx="2783">
                  <c:v>1.4378224248539999</c:v>
                </c:pt>
                <c:pt idx="2784">
                  <c:v>1.439182994154</c:v>
                </c:pt>
                <c:pt idx="2785">
                  <c:v>1.440543563454</c:v>
                </c:pt>
                <c:pt idx="2786">
                  <c:v>1.4419041327540001</c:v>
                </c:pt>
                <c:pt idx="2787">
                  <c:v>1.4432647020540001</c:v>
                </c:pt>
                <c:pt idx="2788">
                  <c:v>1.444625271354</c:v>
                </c:pt>
                <c:pt idx="2789">
                  <c:v>1.445985840654</c:v>
                </c:pt>
                <c:pt idx="2790">
                  <c:v>1.4473464099540001</c:v>
                </c:pt>
                <c:pt idx="2791">
                  <c:v>1.4487069792540002</c:v>
                </c:pt>
                <c:pt idx="2792">
                  <c:v>1.4500675485540002</c:v>
                </c:pt>
                <c:pt idx="2793">
                  <c:v>1.4514281178540001</c:v>
                </c:pt>
                <c:pt idx="2794">
                  <c:v>1.4527886871540001</c:v>
                </c:pt>
                <c:pt idx="2795">
                  <c:v>1.4541492564540002</c:v>
                </c:pt>
                <c:pt idx="2796">
                  <c:v>1.455509825754</c:v>
                </c:pt>
                <c:pt idx="2797">
                  <c:v>1.4568703950540001</c:v>
                </c:pt>
                <c:pt idx="2798">
                  <c:v>1.4582309643539999</c:v>
                </c:pt>
                <c:pt idx="2799">
                  <c:v>1.459591533654</c:v>
                </c:pt>
                <c:pt idx="2800">
                  <c:v>1.460952102954</c:v>
                </c:pt>
                <c:pt idx="2801">
                  <c:v>1.4623126722540001</c:v>
                </c:pt>
                <c:pt idx="2802">
                  <c:v>1.4636732415539999</c:v>
                </c:pt>
                <c:pt idx="2803">
                  <c:v>1.465033810854</c:v>
                </c:pt>
                <c:pt idx="2804">
                  <c:v>1.466394380154</c:v>
                </c:pt>
                <c:pt idx="2805">
                  <c:v>1.4677549494540001</c:v>
                </c:pt>
                <c:pt idx="2806">
                  <c:v>1.4691155187540001</c:v>
                </c:pt>
                <c:pt idx="2807">
                  <c:v>1.470476088054</c:v>
                </c:pt>
                <c:pt idx="2808">
                  <c:v>1.471836657354</c:v>
                </c:pt>
                <c:pt idx="2809">
                  <c:v>1.4731972266540001</c:v>
                </c:pt>
                <c:pt idx="2810">
                  <c:v>1.4745577959540002</c:v>
                </c:pt>
                <c:pt idx="2811">
                  <c:v>1.4759183652540002</c:v>
                </c:pt>
                <c:pt idx="2812">
                  <c:v>1.4772789345540001</c:v>
                </c:pt>
                <c:pt idx="2813">
                  <c:v>1.4786395038540001</c:v>
                </c:pt>
                <c:pt idx="2814">
                  <c:v>1.480000073154</c:v>
                </c:pt>
                <c:pt idx="2815">
                  <c:v>1.481360642454</c:v>
                </c:pt>
                <c:pt idx="2816">
                  <c:v>1.4827212117540001</c:v>
                </c:pt>
                <c:pt idx="2817">
                  <c:v>1.4840817810539999</c:v>
                </c:pt>
                <c:pt idx="2818">
                  <c:v>1.485442350354</c:v>
                </c:pt>
                <c:pt idx="2819">
                  <c:v>1.486802919654</c:v>
                </c:pt>
                <c:pt idx="2820">
                  <c:v>1.4881634889540001</c:v>
                </c:pt>
                <c:pt idx="2821">
                  <c:v>1.4895240582540001</c:v>
                </c:pt>
                <c:pt idx="2822">
                  <c:v>1.490884627554</c:v>
                </c:pt>
                <c:pt idx="2823">
                  <c:v>1.492245196854</c:v>
                </c:pt>
                <c:pt idx="2824">
                  <c:v>1.4936057661540001</c:v>
                </c:pt>
                <c:pt idx="2825">
                  <c:v>1.4949663354540002</c:v>
                </c:pt>
                <c:pt idx="2826">
                  <c:v>1.4963269047540002</c:v>
                </c:pt>
                <c:pt idx="2827">
                  <c:v>1.497687474054</c:v>
                </c:pt>
                <c:pt idx="2828">
                  <c:v>1.4990480433540001</c:v>
                </c:pt>
                <c:pt idx="2829">
                  <c:v>1.5004086126540002</c:v>
                </c:pt>
                <c:pt idx="2830">
                  <c:v>1.50179639334</c:v>
                </c:pt>
                <c:pt idx="2831">
                  <c:v>1.5031569626400001</c:v>
                </c:pt>
                <c:pt idx="2832">
                  <c:v>1.5045175319399999</c:v>
                </c:pt>
                <c:pt idx="2833">
                  <c:v>1.50587810124</c:v>
                </c:pt>
                <c:pt idx="2834">
                  <c:v>1.50723867054</c:v>
                </c:pt>
                <c:pt idx="2835">
                  <c:v>1.5085992398400001</c:v>
                </c:pt>
                <c:pt idx="2836">
                  <c:v>1.5099598091399999</c:v>
                </c:pt>
                <c:pt idx="2837">
                  <c:v>1.51132037844</c:v>
                </c:pt>
                <c:pt idx="2838">
                  <c:v>1.5126809477400001</c:v>
                </c:pt>
                <c:pt idx="2839">
                  <c:v>1.5140415170400001</c:v>
                </c:pt>
                <c:pt idx="2840">
                  <c:v>1.5154020863400002</c:v>
                </c:pt>
                <c:pt idx="2841">
                  <c:v>1.51676265564</c:v>
                </c:pt>
                <c:pt idx="2842">
                  <c:v>1.5181232249400001</c:v>
                </c:pt>
                <c:pt idx="2843">
                  <c:v>1.5194837942400001</c:v>
                </c:pt>
                <c:pt idx="2844">
                  <c:v>1.5208443635400002</c:v>
                </c:pt>
                <c:pt idx="2845">
                  <c:v>1.52220493284</c:v>
                </c:pt>
                <c:pt idx="2846">
                  <c:v>1.5235655021400001</c:v>
                </c:pt>
                <c:pt idx="2847">
                  <c:v>1.5249260714400001</c:v>
                </c:pt>
                <c:pt idx="2848">
                  <c:v>1.52628664074</c:v>
                </c:pt>
                <c:pt idx="2849">
                  <c:v>1.52764721004</c:v>
                </c:pt>
                <c:pt idx="2850">
                  <c:v>1.5290077793399999</c:v>
                </c:pt>
                <c:pt idx="2851">
                  <c:v>1.5303683486399999</c:v>
                </c:pt>
                <c:pt idx="2852">
                  <c:v>1.53172891794</c:v>
                </c:pt>
                <c:pt idx="2853">
                  <c:v>1.53308948724</c:v>
                </c:pt>
                <c:pt idx="2854">
                  <c:v>1.5344500565400001</c:v>
                </c:pt>
                <c:pt idx="2855">
                  <c:v>1.5358106258399999</c:v>
                </c:pt>
                <c:pt idx="2856">
                  <c:v>1.53717119514</c:v>
                </c:pt>
                <c:pt idx="2857">
                  <c:v>1.5385317644400001</c:v>
                </c:pt>
                <c:pt idx="2858">
                  <c:v>1.5398923337400001</c:v>
                </c:pt>
                <c:pt idx="2859">
                  <c:v>1.5412529030400002</c:v>
                </c:pt>
                <c:pt idx="2860">
                  <c:v>1.54261347234</c:v>
                </c:pt>
                <c:pt idx="2861">
                  <c:v>1.5439740416400001</c:v>
                </c:pt>
                <c:pt idx="2862">
                  <c:v>1.5453346109400001</c:v>
                </c:pt>
                <c:pt idx="2863">
                  <c:v>1.5466951802400002</c:v>
                </c:pt>
                <c:pt idx="2864">
                  <c:v>1.5480557495400002</c:v>
                </c:pt>
                <c:pt idx="2865">
                  <c:v>1.5494163188400001</c:v>
                </c:pt>
                <c:pt idx="2866">
                  <c:v>1.5507768881399999</c:v>
                </c:pt>
                <c:pt idx="2867">
                  <c:v>1.55213745744</c:v>
                </c:pt>
                <c:pt idx="2868">
                  <c:v>1.55349802674</c:v>
                </c:pt>
                <c:pt idx="2869">
                  <c:v>1.5548585960400001</c:v>
                </c:pt>
                <c:pt idx="2870">
                  <c:v>1.5562191653399999</c:v>
                </c:pt>
                <c:pt idx="2871">
                  <c:v>1.55757973464</c:v>
                </c:pt>
                <c:pt idx="2872">
                  <c:v>1.55894030394</c:v>
                </c:pt>
                <c:pt idx="2873">
                  <c:v>1.5603008732400001</c:v>
                </c:pt>
                <c:pt idx="2874">
                  <c:v>1.5616614425399999</c:v>
                </c:pt>
                <c:pt idx="2875">
                  <c:v>1.56302201184</c:v>
                </c:pt>
                <c:pt idx="2876">
                  <c:v>1.5643825811400001</c:v>
                </c:pt>
                <c:pt idx="2877">
                  <c:v>1.5657431504400001</c:v>
                </c:pt>
                <c:pt idx="2878">
                  <c:v>1.5671037197400002</c:v>
                </c:pt>
                <c:pt idx="2879">
                  <c:v>1.56846428904</c:v>
                </c:pt>
                <c:pt idx="2880">
                  <c:v>1.5698248583400001</c:v>
                </c:pt>
                <c:pt idx="2881">
                  <c:v>1.5711854276400001</c:v>
                </c:pt>
                <c:pt idx="2882">
                  <c:v>1.5725459969400002</c:v>
                </c:pt>
                <c:pt idx="2883">
                  <c:v>1.57390656624</c:v>
                </c:pt>
                <c:pt idx="2884">
                  <c:v>1.5752671355400001</c:v>
                </c:pt>
                <c:pt idx="2885">
                  <c:v>1.5766277048399999</c:v>
                </c:pt>
                <c:pt idx="2886">
                  <c:v>1.57798827414</c:v>
                </c:pt>
                <c:pt idx="2887">
                  <c:v>1.57934884344</c:v>
                </c:pt>
                <c:pt idx="2888">
                  <c:v>1.5807094127400001</c:v>
                </c:pt>
                <c:pt idx="2889">
                  <c:v>1.5820699820399999</c:v>
                </c:pt>
                <c:pt idx="2890">
                  <c:v>1.58343055134</c:v>
                </c:pt>
                <c:pt idx="2891">
                  <c:v>1.5847911206400001</c:v>
                </c:pt>
                <c:pt idx="2892">
                  <c:v>1.5861516899400001</c:v>
                </c:pt>
                <c:pt idx="2893">
                  <c:v>1.5875122592400002</c:v>
                </c:pt>
                <c:pt idx="2894">
                  <c:v>1.58887282854</c:v>
                </c:pt>
                <c:pt idx="2895">
                  <c:v>1.5902333978400001</c:v>
                </c:pt>
                <c:pt idx="2896">
                  <c:v>1.5915939671400001</c:v>
                </c:pt>
                <c:pt idx="2897">
                  <c:v>1.5929545364400002</c:v>
                </c:pt>
                <c:pt idx="2898">
                  <c:v>1.5943151057400002</c:v>
                </c:pt>
                <c:pt idx="2899">
                  <c:v>1.5956756750400001</c:v>
                </c:pt>
                <c:pt idx="2900">
                  <c:v>1.5970362443400001</c:v>
                </c:pt>
                <c:pt idx="2901">
                  <c:v>1.59839681364</c:v>
                </c:pt>
                <c:pt idx="2902">
                  <c:v>1.59975738294</c:v>
                </c:pt>
                <c:pt idx="2903">
                  <c:v>1.6011179522400001</c:v>
                </c:pt>
                <c:pt idx="2904">
                  <c:v>1.6024785215399999</c:v>
                </c:pt>
                <c:pt idx="2905">
                  <c:v>1.60383909084</c:v>
                </c:pt>
                <c:pt idx="2906">
                  <c:v>1.60519966014</c:v>
                </c:pt>
                <c:pt idx="2907">
                  <c:v>1.6065602294400001</c:v>
                </c:pt>
                <c:pt idx="2908">
                  <c:v>1.6079207987399999</c:v>
                </c:pt>
                <c:pt idx="2909">
                  <c:v>1.60928136804</c:v>
                </c:pt>
                <c:pt idx="2910">
                  <c:v>1.6106419373400001</c:v>
                </c:pt>
                <c:pt idx="2911">
                  <c:v>1.6120025066400001</c:v>
                </c:pt>
                <c:pt idx="2912">
                  <c:v>1.6133630759400002</c:v>
                </c:pt>
                <c:pt idx="2913">
                  <c:v>1.61472364524</c:v>
                </c:pt>
                <c:pt idx="2914">
                  <c:v>1.6160842145400001</c:v>
                </c:pt>
                <c:pt idx="2915">
                  <c:v>1.6174447838400001</c:v>
                </c:pt>
                <c:pt idx="2916">
                  <c:v>1.6188053531400002</c:v>
                </c:pt>
                <c:pt idx="2917">
                  <c:v>1.6201659224400002</c:v>
                </c:pt>
                <c:pt idx="2918">
                  <c:v>1.6215264917400001</c:v>
                </c:pt>
                <c:pt idx="2919">
                  <c:v>1.6228870610399999</c:v>
                </c:pt>
                <c:pt idx="2920">
                  <c:v>1.62424763034</c:v>
                </c:pt>
                <c:pt idx="2921">
                  <c:v>1.62560819964</c:v>
                </c:pt>
                <c:pt idx="2922">
                  <c:v>1.6269687689400001</c:v>
                </c:pt>
                <c:pt idx="2923">
                  <c:v>1.6283293382399999</c:v>
                </c:pt>
                <c:pt idx="2924">
                  <c:v>1.62968990754</c:v>
                </c:pt>
                <c:pt idx="2925">
                  <c:v>1.63105047684</c:v>
                </c:pt>
                <c:pt idx="2926">
                  <c:v>1.6324110461400001</c:v>
                </c:pt>
                <c:pt idx="2927">
                  <c:v>1.6337716154400002</c:v>
                </c:pt>
                <c:pt idx="2928">
                  <c:v>1.63513218474</c:v>
                </c:pt>
                <c:pt idx="2929">
                  <c:v>1.6364927540400001</c:v>
                </c:pt>
                <c:pt idx="2930">
                  <c:v>1.6378533233400001</c:v>
                </c:pt>
                <c:pt idx="2931">
                  <c:v>1.6392138926400002</c:v>
                </c:pt>
                <c:pt idx="2932">
                  <c:v>1.6405744619400002</c:v>
                </c:pt>
                <c:pt idx="2933">
                  <c:v>1.6419350312400001</c:v>
                </c:pt>
                <c:pt idx="2934">
                  <c:v>1.6432956005400001</c:v>
                </c:pt>
                <c:pt idx="2935">
                  <c:v>1.6446561698400002</c:v>
                </c:pt>
                <c:pt idx="2936">
                  <c:v>1.64601673914</c:v>
                </c:pt>
                <c:pt idx="2937">
                  <c:v>1.6473773084399999</c:v>
                </c:pt>
                <c:pt idx="2938">
                  <c:v>1.6487378777399999</c:v>
                </c:pt>
                <c:pt idx="2939">
                  <c:v>1.65009844704</c:v>
                </c:pt>
                <c:pt idx="2940">
                  <c:v>1.65145901634</c:v>
                </c:pt>
                <c:pt idx="2941">
                  <c:v>1.6528195856400001</c:v>
                </c:pt>
                <c:pt idx="2942">
                  <c:v>1.6541801549399999</c:v>
                </c:pt>
                <c:pt idx="2943">
                  <c:v>1.65554072424</c:v>
                </c:pt>
                <c:pt idx="2944">
                  <c:v>1.65690129354</c:v>
                </c:pt>
                <c:pt idx="2945">
                  <c:v>1.6582618628400001</c:v>
                </c:pt>
                <c:pt idx="2946">
                  <c:v>1.6596224321400002</c:v>
                </c:pt>
                <c:pt idx="2947">
                  <c:v>1.66098300144</c:v>
                </c:pt>
                <c:pt idx="2948">
                  <c:v>1.6623435707400001</c:v>
                </c:pt>
                <c:pt idx="2949">
                  <c:v>1.6637041400400001</c:v>
                </c:pt>
                <c:pt idx="2950">
                  <c:v>1.6650647093400002</c:v>
                </c:pt>
                <c:pt idx="2951">
                  <c:v>1.6664252786400002</c:v>
                </c:pt>
                <c:pt idx="2952">
                  <c:v>1.6677858479400001</c:v>
                </c:pt>
                <c:pt idx="2953">
                  <c:v>1.6691464172400001</c:v>
                </c:pt>
                <c:pt idx="2954">
                  <c:v>1.67050698654</c:v>
                </c:pt>
                <c:pt idx="2955">
                  <c:v>1.67186755584</c:v>
                </c:pt>
                <c:pt idx="2956">
                  <c:v>1.6732281251400001</c:v>
                </c:pt>
                <c:pt idx="2957">
                  <c:v>1.6745886944399999</c:v>
                </c:pt>
                <c:pt idx="2958">
                  <c:v>1.67594926374</c:v>
                </c:pt>
                <c:pt idx="2959">
                  <c:v>1.67730983304</c:v>
                </c:pt>
                <c:pt idx="2960">
                  <c:v>1.6786704023400001</c:v>
                </c:pt>
                <c:pt idx="2961">
                  <c:v>1.6800309716400001</c:v>
                </c:pt>
                <c:pt idx="2962">
                  <c:v>1.68139154094</c:v>
                </c:pt>
                <c:pt idx="2963">
                  <c:v>1.68275211024</c:v>
                </c:pt>
                <c:pt idx="2964">
                  <c:v>1.6841126795400001</c:v>
                </c:pt>
                <c:pt idx="2965">
                  <c:v>1.6854732488400002</c:v>
                </c:pt>
                <c:pt idx="2966">
                  <c:v>1.6868338181400002</c:v>
                </c:pt>
                <c:pt idx="2967">
                  <c:v>1.6881943874400001</c:v>
                </c:pt>
                <c:pt idx="2968">
                  <c:v>1.6895549567400001</c:v>
                </c:pt>
                <c:pt idx="2969">
                  <c:v>1.6909155260400002</c:v>
                </c:pt>
                <c:pt idx="2970">
                  <c:v>1.6922760953400002</c:v>
                </c:pt>
                <c:pt idx="2971">
                  <c:v>1.6936366646400001</c:v>
                </c:pt>
                <c:pt idx="2972">
                  <c:v>1.6949972339399999</c:v>
                </c:pt>
                <c:pt idx="2973">
                  <c:v>1.69635780324</c:v>
                </c:pt>
                <c:pt idx="2974">
                  <c:v>1.69771837254</c:v>
                </c:pt>
                <c:pt idx="2975">
                  <c:v>1.6990789418400001</c:v>
                </c:pt>
                <c:pt idx="2976">
                  <c:v>1.7004395111399999</c:v>
                </c:pt>
                <c:pt idx="2977">
                  <c:v>1.70180008044</c:v>
                </c:pt>
                <c:pt idx="2978">
                  <c:v>1.7031606497400003</c:v>
                </c:pt>
                <c:pt idx="2979">
                  <c:v>1.7045212190400001</c:v>
                </c:pt>
                <c:pt idx="2980">
                  <c:v>1.7058817883399999</c:v>
                </c:pt>
                <c:pt idx="2981">
                  <c:v>1.7072423576400002</c:v>
                </c:pt>
                <c:pt idx="2982">
                  <c:v>1.70860292694</c:v>
                </c:pt>
                <c:pt idx="2983">
                  <c:v>1.7099634962399999</c:v>
                </c:pt>
                <c:pt idx="2984">
                  <c:v>1.7113240655400002</c:v>
                </c:pt>
                <c:pt idx="2985">
                  <c:v>1.71268463484</c:v>
                </c:pt>
                <c:pt idx="2986">
                  <c:v>1.7140452041400003</c:v>
                </c:pt>
                <c:pt idx="2987">
                  <c:v>1.7154057734400001</c:v>
                </c:pt>
                <c:pt idx="2988">
                  <c:v>1.71676634274</c:v>
                </c:pt>
                <c:pt idx="2989">
                  <c:v>1.71812691204</c:v>
                </c:pt>
                <c:pt idx="2990">
                  <c:v>1.7194874813399998</c:v>
                </c:pt>
                <c:pt idx="2991">
                  <c:v>1.7208480506400001</c:v>
                </c:pt>
                <c:pt idx="2992">
                  <c:v>1.72220861994</c:v>
                </c:pt>
                <c:pt idx="2993">
                  <c:v>1.7235691892399998</c:v>
                </c:pt>
                <c:pt idx="2994">
                  <c:v>1.7249297585400001</c:v>
                </c:pt>
                <c:pt idx="2995">
                  <c:v>1.7262903278399999</c:v>
                </c:pt>
                <c:pt idx="2996">
                  <c:v>1.7276508971400002</c:v>
                </c:pt>
                <c:pt idx="2997">
                  <c:v>1.72901146644</c:v>
                </c:pt>
                <c:pt idx="2998">
                  <c:v>1.7303720357399999</c:v>
                </c:pt>
                <c:pt idx="2999">
                  <c:v>1.7317326050400002</c:v>
                </c:pt>
                <c:pt idx="3000">
                  <c:v>1.73309317434</c:v>
                </c:pt>
                <c:pt idx="3001">
                  <c:v>1.7344537436400003</c:v>
                </c:pt>
                <c:pt idx="3002">
                  <c:v>1.7358143129400001</c:v>
                </c:pt>
                <c:pt idx="3003">
                  <c:v>1.7371748822399999</c:v>
                </c:pt>
                <c:pt idx="3004">
                  <c:v>1.7385354515400002</c:v>
                </c:pt>
                <c:pt idx="3005">
                  <c:v>1.7398960208400001</c:v>
                </c:pt>
                <c:pt idx="3006">
                  <c:v>1.7412565901400001</c:v>
                </c:pt>
                <c:pt idx="3007">
                  <c:v>1.74261715944</c:v>
                </c:pt>
                <c:pt idx="3008">
                  <c:v>1.74397772874</c:v>
                </c:pt>
                <c:pt idx="3009">
                  <c:v>1.7453382980400001</c:v>
                </c:pt>
                <c:pt idx="3010">
                  <c:v>1.7466988673399999</c:v>
                </c:pt>
                <c:pt idx="3011">
                  <c:v>1.7480594366400002</c:v>
                </c:pt>
                <c:pt idx="3012">
                  <c:v>1.74942000594</c:v>
                </c:pt>
                <c:pt idx="3013">
                  <c:v>1.7507805752399999</c:v>
                </c:pt>
                <c:pt idx="3014">
                  <c:v>1.7521411445400001</c:v>
                </c:pt>
                <c:pt idx="3015">
                  <c:v>1.75350171384</c:v>
                </c:pt>
                <c:pt idx="3016">
                  <c:v>1.7548622831400003</c:v>
                </c:pt>
                <c:pt idx="3017">
                  <c:v>1.7562228524400001</c:v>
                </c:pt>
                <c:pt idx="3018">
                  <c:v>1.7575834217399999</c:v>
                </c:pt>
                <c:pt idx="3019">
                  <c:v>1.7589439910400002</c:v>
                </c:pt>
                <c:pt idx="3020">
                  <c:v>1.76030456034</c:v>
                </c:pt>
                <c:pt idx="3021">
                  <c:v>1.7616651296400003</c:v>
                </c:pt>
                <c:pt idx="3022">
                  <c:v>1.7630256989400002</c:v>
                </c:pt>
                <c:pt idx="3023">
                  <c:v>1.76438626824</c:v>
                </c:pt>
                <c:pt idx="3024">
                  <c:v>1.7657468375400001</c:v>
                </c:pt>
                <c:pt idx="3025">
                  <c:v>1.7671074068399999</c:v>
                </c:pt>
                <c:pt idx="3026">
                  <c:v>1.7684679761400002</c:v>
                </c:pt>
                <c:pt idx="3027">
                  <c:v>1.76982854544</c:v>
                </c:pt>
                <c:pt idx="3028">
                  <c:v>1.7711891147399998</c:v>
                </c:pt>
                <c:pt idx="3029">
                  <c:v>1.7725496840400001</c:v>
                </c:pt>
                <c:pt idx="3030">
                  <c:v>1.773937464726</c:v>
                </c:pt>
                <c:pt idx="3031">
                  <c:v>1.7752980340259998</c:v>
                </c:pt>
                <c:pt idx="3032">
                  <c:v>1.7766586033260001</c:v>
                </c:pt>
                <c:pt idx="3033">
                  <c:v>1.778019172626</c:v>
                </c:pt>
                <c:pt idx="3034">
                  <c:v>1.7793797419260002</c:v>
                </c:pt>
                <c:pt idx="3035">
                  <c:v>1.7807403112260001</c:v>
                </c:pt>
                <c:pt idx="3036">
                  <c:v>1.7821008805259999</c:v>
                </c:pt>
                <c:pt idx="3037">
                  <c:v>1.7834614498260002</c:v>
                </c:pt>
                <c:pt idx="3038">
                  <c:v>1.784822019126</c:v>
                </c:pt>
                <c:pt idx="3039">
                  <c:v>1.7861825884260003</c:v>
                </c:pt>
                <c:pt idx="3040">
                  <c:v>1.7875431577260001</c:v>
                </c:pt>
                <c:pt idx="3041">
                  <c:v>1.788903727026</c:v>
                </c:pt>
                <c:pt idx="3042">
                  <c:v>1.790264296326</c:v>
                </c:pt>
                <c:pt idx="3043">
                  <c:v>1.7916248656259999</c:v>
                </c:pt>
                <c:pt idx="3044">
                  <c:v>1.7929854349260002</c:v>
                </c:pt>
                <c:pt idx="3045">
                  <c:v>1.794346004226</c:v>
                </c:pt>
                <c:pt idx="3046">
                  <c:v>1.7957065735259998</c:v>
                </c:pt>
                <c:pt idx="3047">
                  <c:v>1.7970671428260001</c:v>
                </c:pt>
                <c:pt idx="3048">
                  <c:v>1.7984277121259999</c:v>
                </c:pt>
                <c:pt idx="3049">
                  <c:v>1.7997882814260002</c:v>
                </c:pt>
                <c:pt idx="3050">
                  <c:v>1.8011488507260001</c:v>
                </c:pt>
                <c:pt idx="3051">
                  <c:v>1.8025094200259999</c:v>
                </c:pt>
                <c:pt idx="3052">
                  <c:v>1.8038699893260002</c:v>
                </c:pt>
                <c:pt idx="3053">
                  <c:v>1.805230558626</c:v>
                </c:pt>
                <c:pt idx="3054">
                  <c:v>1.8065911279260003</c:v>
                </c:pt>
                <c:pt idx="3055">
                  <c:v>1.8079516972260001</c:v>
                </c:pt>
                <c:pt idx="3056">
                  <c:v>1.809312266526</c:v>
                </c:pt>
                <c:pt idx="3057">
                  <c:v>1.8106728358260002</c:v>
                </c:pt>
                <c:pt idx="3058">
                  <c:v>1.8120334051260001</c:v>
                </c:pt>
                <c:pt idx="3059">
                  <c:v>1.8133939744260001</c:v>
                </c:pt>
                <c:pt idx="3060">
                  <c:v>1.814754543726</c:v>
                </c:pt>
                <c:pt idx="3061">
                  <c:v>1.8161151130259998</c:v>
                </c:pt>
                <c:pt idx="3062">
                  <c:v>1.8174756823260001</c:v>
                </c:pt>
                <c:pt idx="3063">
                  <c:v>1.8188362516259999</c:v>
                </c:pt>
                <c:pt idx="3064">
                  <c:v>1.8201968209260002</c:v>
                </c:pt>
                <c:pt idx="3065">
                  <c:v>1.8215573902260001</c:v>
                </c:pt>
                <c:pt idx="3066">
                  <c:v>1.8229179595259999</c:v>
                </c:pt>
                <c:pt idx="3067">
                  <c:v>1.8242785288260002</c:v>
                </c:pt>
                <c:pt idx="3068">
                  <c:v>1.825639098126</c:v>
                </c:pt>
                <c:pt idx="3069">
                  <c:v>1.8269996674260003</c:v>
                </c:pt>
                <c:pt idx="3070">
                  <c:v>1.8283602367260001</c:v>
                </c:pt>
                <c:pt idx="3071">
                  <c:v>1.829720806026</c:v>
                </c:pt>
                <c:pt idx="3072">
                  <c:v>1.8310813753260002</c:v>
                </c:pt>
                <c:pt idx="3073">
                  <c:v>1.8324419446260001</c:v>
                </c:pt>
                <c:pt idx="3074">
                  <c:v>1.8338025139260001</c:v>
                </c:pt>
                <c:pt idx="3075">
                  <c:v>1.8351630832260002</c:v>
                </c:pt>
                <c:pt idx="3076">
                  <c:v>1.836523652526</c:v>
                </c:pt>
                <c:pt idx="3077">
                  <c:v>1.8378842218260001</c:v>
                </c:pt>
                <c:pt idx="3078">
                  <c:v>1.8392447911259999</c:v>
                </c:pt>
                <c:pt idx="3079">
                  <c:v>1.8406053604260002</c:v>
                </c:pt>
                <c:pt idx="3080">
                  <c:v>1.841965929726</c:v>
                </c:pt>
                <c:pt idx="3081">
                  <c:v>1.8433264990259999</c:v>
                </c:pt>
                <c:pt idx="3082">
                  <c:v>1.8446870683260002</c:v>
                </c:pt>
                <c:pt idx="3083">
                  <c:v>1.846047637626</c:v>
                </c:pt>
                <c:pt idx="3084">
                  <c:v>1.8474082069260003</c:v>
                </c:pt>
                <c:pt idx="3085">
                  <c:v>1.8487687762260001</c:v>
                </c:pt>
                <c:pt idx="3086">
                  <c:v>1.8501293455259999</c:v>
                </c:pt>
                <c:pt idx="3087">
                  <c:v>1.8514899148260002</c:v>
                </c:pt>
                <c:pt idx="3088">
                  <c:v>1.8528504841260001</c:v>
                </c:pt>
                <c:pt idx="3089">
                  <c:v>1.8542110534259999</c:v>
                </c:pt>
                <c:pt idx="3090">
                  <c:v>1.8555716227260002</c:v>
                </c:pt>
                <c:pt idx="3091">
                  <c:v>1.856932192026</c:v>
                </c:pt>
                <c:pt idx="3092">
                  <c:v>1.8582927613260003</c:v>
                </c:pt>
                <c:pt idx="3093">
                  <c:v>1.8596533306260001</c:v>
                </c:pt>
                <c:pt idx="3094">
                  <c:v>1.861013899926</c:v>
                </c:pt>
                <c:pt idx="3095">
                  <c:v>1.862374469226</c:v>
                </c:pt>
                <c:pt idx="3096">
                  <c:v>1.8637350385259999</c:v>
                </c:pt>
                <c:pt idx="3097">
                  <c:v>1.8650956078260001</c:v>
                </c:pt>
                <c:pt idx="3098">
                  <c:v>1.866456177126</c:v>
                </c:pt>
                <c:pt idx="3099">
                  <c:v>1.8678167464259998</c:v>
                </c:pt>
                <c:pt idx="3100">
                  <c:v>1.8691773157260001</c:v>
                </c:pt>
                <c:pt idx="3101">
                  <c:v>1.8705378850259999</c:v>
                </c:pt>
                <c:pt idx="3102">
                  <c:v>1.8718984543260002</c:v>
                </c:pt>
                <c:pt idx="3103">
                  <c:v>1.8732590236260001</c:v>
                </c:pt>
                <c:pt idx="3104">
                  <c:v>1.8746195929259999</c:v>
                </c:pt>
                <c:pt idx="3105">
                  <c:v>1.8759801622260002</c:v>
                </c:pt>
                <c:pt idx="3106">
                  <c:v>1.877340731526</c:v>
                </c:pt>
                <c:pt idx="3107">
                  <c:v>1.8787013008260003</c:v>
                </c:pt>
                <c:pt idx="3108">
                  <c:v>1.8800618701260001</c:v>
                </c:pt>
                <c:pt idx="3109">
                  <c:v>1.881422439426</c:v>
                </c:pt>
                <c:pt idx="3110">
                  <c:v>1.8827830087260002</c:v>
                </c:pt>
                <c:pt idx="3111">
                  <c:v>1.8841435780260001</c:v>
                </c:pt>
                <c:pt idx="3112">
                  <c:v>1.8855041473260001</c:v>
                </c:pt>
                <c:pt idx="3113">
                  <c:v>1.886864716626</c:v>
                </c:pt>
                <c:pt idx="3114">
                  <c:v>1.8882252859259998</c:v>
                </c:pt>
                <c:pt idx="3115">
                  <c:v>1.8895858552260001</c:v>
                </c:pt>
                <c:pt idx="3116">
                  <c:v>1.8909464245259999</c:v>
                </c:pt>
                <c:pt idx="3117">
                  <c:v>1.8923069938260002</c:v>
                </c:pt>
                <c:pt idx="3118">
                  <c:v>1.893667563126</c:v>
                </c:pt>
                <c:pt idx="3119">
                  <c:v>1.8950281324259999</c:v>
                </c:pt>
                <c:pt idx="3120">
                  <c:v>1.8963887017260002</c:v>
                </c:pt>
                <c:pt idx="3121">
                  <c:v>1.897749271026</c:v>
                </c:pt>
                <c:pt idx="3122">
                  <c:v>1.8991098403260003</c:v>
                </c:pt>
                <c:pt idx="3123">
                  <c:v>1.9004704096260001</c:v>
                </c:pt>
                <c:pt idx="3124">
                  <c:v>1.9018309789259999</c:v>
                </c:pt>
                <c:pt idx="3125">
                  <c:v>1.9031915482260002</c:v>
                </c:pt>
                <c:pt idx="3126">
                  <c:v>1.9045521175260001</c:v>
                </c:pt>
                <c:pt idx="3127">
                  <c:v>1.9059126868260001</c:v>
                </c:pt>
                <c:pt idx="3128">
                  <c:v>1.9072732561260002</c:v>
                </c:pt>
                <c:pt idx="3129">
                  <c:v>1.908633825426</c:v>
                </c:pt>
                <c:pt idx="3130">
                  <c:v>1.9099943947260001</c:v>
                </c:pt>
                <c:pt idx="3131">
                  <c:v>1.9113549640259999</c:v>
                </c:pt>
                <c:pt idx="3132">
                  <c:v>1.9127155333260002</c:v>
                </c:pt>
                <c:pt idx="3133">
                  <c:v>1.914076102626</c:v>
                </c:pt>
                <c:pt idx="3134">
                  <c:v>1.9154366719259999</c:v>
                </c:pt>
                <c:pt idx="3135">
                  <c:v>1.9167972412260001</c:v>
                </c:pt>
                <c:pt idx="3136">
                  <c:v>1.918157810526</c:v>
                </c:pt>
                <c:pt idx="3137">
                  <c:v>1.9195183798260003</c:v>
                </c:pt>
                <c:pt idx="3138">
                  <c:v>1.9208789491260001</c:v>
                </c:pt>
                <c:pt idx="3139">
                  <c:v>1.9222395184259999</c:v>
                </c:pt>
                <c:pt idx="3140">
                  <c:v>1.9236000877260002</c:v>
                </c:pt>
                <c:pt idx="3141">
                  <c:v>1.9249606570260001</c:v>
                </c:pt>
                <c:pt idx="3142">
                  <c:v>1.9263212263260003</c:v>
                </c:pt>
                <c:pt idx="3143">
                  <c:v>1.9276817956260002</c:v>
                </c:pt>
                <c:pt idx="3144">
                  <c:v>1.929042364926</c:v>
                </c:pt>
                <c:pt idx="3145">
                  <c:v>1.9304029342260003</c:v>
                </c:pt>
                <c:pt idx="3146">
                  <c:v>1.9317635035260001</c:v>
                </c:pt>
                <c:pt idx="3147">
                  <c:v>1.9331240728260002</c:v>
                </c:pt>
                <c:pt idx="3148">
                  <c:v>1.934484642126</c:v>
                </c:pt>
                <c:pt idx="3149">
                  <c:v>1.9358452114259999</c:v>
                </c:pt>
                <c:pt idx="3150">
                  <c:v>1.9372057807260001</c:v>
                </c:pt>
                <c:pt idx="3151">
                  <c:v>1.938566350026</c:v>
                </c:pt>
                <c:pt idx="3152">
                  <c:v>1.9399269193259998</c:v>
                </c:pt>
                <c:pt idx="3153">
                  <c:v>1.9412874886260001</c:v>
                </c:pt>
                <c:pt idx="3154">
                  <c:v>1.9426480579259999</c:v>
                </c:pt>
                <c:pt idx="3155">
                  <c:v>1.9440086272260002</c:v>
                </c:pt>
                <c:pt idx="3156">
                  <c:v>1.945369196526</c:v>
                </c:pt>
                <c:pt idx="3157">
                  <c:v>1.9467297658259999</c:v>
                </c:pt>
                <c:pt idx="3158">
                  <c:v>1.9480903351260002</c:v>
                </c:pt>
                <c:pt idx="3159">
                  <c:v>1.949450904426</c:v>
                </c:pt>
                <c:pt idx="3160">
                  <c:v>1.9508114737260003</c:v>
                </c:pt>
                <c:pt idx="3161">
                  <c:v>1.9521720430260001</c:v>
                </c:pt>
                <c:pt idx="3162">
                  <c:v>1.953532612326</c:v>
                </c:pt>
                <c:pt idx="3163">
                  <c:v>1.9548931816260002</c:v>
                </c:pt>
                <c:pt idx="3164">
                  <c:v>1.9562537509260001</c:v>
                </c:pt>
                <c:pt idx="3165">
                  <c:v>1.9576143202260001</c:v>
                </c:pt>
                <c:pt idx="3166">
                  <c:v>1.958974889526</c:v>
                </c:pt>
                <c:pt idx="3167">
                  <c:v>1.9603354588259998</c:v>
                </c:pt>
                <c:pt idx="3168">
                  <c:v>1.9616960281260001</c:v>
                </c:pt>
                <c:pt idx="3169">
                  <c:v>1.9630565974259999</c:v>
                </c:pt>
                <c:pt idx="3170">
                  <c:v>1.9644171667260002</c:v>
                </c:pt>
                <c:pt idx="3171">
                  <c:v>1.965777736026</c:v>
                </c:pt>
                <c:pt idx="3172">
                  <c:v>1.9671383053259999</c:v>
                </c:pt>
                <c:pt idx="3173">
                  <c:v>1.9684988746260002</c:v>
                </c:pt>
                <c:pt idx="3174">
                  <c:v>1.969859443926</c:v>
                </c:pt>
                <c:pt idx="3175">
                  <c:v>1.9712200132260003</c:v>
                </c:pt>
                <c:pt idx="3176">
                  <c:v>1.9725805825260001</c:v>
                </c:pt>
                <c:pt idx="3177">
                  <c:v>1.9739411518259999</c:v>
                </c:pt>
                <c:pt idx="3178">
                  <c:v>1.9753017211260002</c:v>
                </c:pt>
                <c:pt idx="3179">
                  <c:v>1.9766622904260001</c:v>
                </c:pt>
                <c:pt idx="3180">
                  <c:v>1.9780228597260001</c:v>
                </c:pt>
                <c:pt idx="3181">
                  <c:v>1.9793834290260002</c:v>
                </c:pt>
                <c:pt idx="3182">
                  <c:v>1.980743998326</c:v>
                </c:pt>
                <c:pt idx="3183">
                  <c:v>1.9821045676260001</c:v>
                </c:pt>
                <c:pt idx="3184">
                  <c:v>1.9834651369259999</c:v>
                </c:pt>
                <c:pt idx="3185">
                  <c:v>1.9848257062260002</c:v>
                </c:pt>
                <c:pt idx="3186">
                  <c:v>1.986186275526</c:v>
                </c:pt>
                <c:pt idx="3187">
                  <c:v>1.9875468448259999</c:v>
                </c:pt>
                <c:pt idx="3188">
                  <c:v>1.9889074141260001</c:v>
                </c:pt>
                <c:pt idx="3189">
                  <c:v>1.990267983426</c:v>
                </c:pt>
                <c:pt idx="3190">
                  <c:v>1.9916285527260003</c:v>
                </c:pt>
                <c:pt idx="3191">
                  <c:v>1.9929891220260001</c:v>
                </c:pt>
                <c:pt idx="3192">
                  <c:v>1.9943496913259999</c:v>
                </c:pt>
                <c:pt idx="3193">
                  <c:v>1.9957102606260002</c:v>
                </c:pt>
                <c:pt idx="3194">
                  <c:v>1.997070829926</c:v>
                </c:pt>
                <c:pt idx="3195">
                  <c:v>1.9984313992260003</c:v>
                </c:pt>
                <c:pt idx="3196">
                  <c:v>1.9997919685260002</c:v>
                </c:pt>
                <c:pt idx="3197">
                  <c:v>2.001152537826</c:v>
                </c:pt>
                <c:pt idx="3198">
                  <c:v>2.0025131071260001</c:v>
                </c:pt>
                <c:pt idx="3199">
                  <c:v>2.0038736764260001</c:v>
                </c:pt>
                <c:pt idx="3200">
                  <c:v>2.0052342457260002</c:v>
                </c:pt>
                <c:pt idx="3201">
                  <c:v>2.0065948150260002</c:v>
                </c:pt>
                <c:pt idx="3202">
                  <c:v>2.0079553843259998</c:v>
                </c:pt>
                <c:pt idx="3203">
                  <c:v>2.0093159536260004</c:v>
                </c:pt>
                <c:pt idx="3204">
                  <c:v>2.010676522926</c:v>
                </c:pt>
                <c:pt idx="3205">
                  <c:v>2.0120370922260005</c:v>
                </c:pt>
                <c:pt idx="3206">
                  <c:v>2.0133976615260001</c:v>
                </c:pt>
                <c:pt idx="3207">
                  <c:v>2.0147582308260001</c:v>
                </c:pt>
                <c:pt idx="3208">
                  <c:v>2.0161188001260002</c:v>
                </c:pt>
                <c:pt idx="3209">
                  <c:v>2.0174793694259998</c:v>
                </c:pt>
                <c:pt idx="3210">
                  <c:v>2.0188399387260003</c:v>
                </c:pt>
                <c:pt idx="3211">
                  <c:v>2.0202005080259999</c:v>
                </c:pt>
                <c:pt idx="3212">
                  <c:v>2.021561077326</c:v>
                </c:pt>
                <c:pt idx="3213">
                  <c:v>2.022921646626</c:v>
                </c:pt>
                <c:pt idx="3214">
                  <c:v>2.0242822159260001</c:v>
                </c:pt>
                <c:pt idx="3215">
                  <c:v>2.0256427852259997</c:v>
                </c:pt>
                <c:pt idx="3216">
                  <c:v>2.0270033545260002</c:v>
                </c:pt>
                <c:pt idx="3217">
                  <c:v>2.0283639238259998</c:v>
                </c:pt>
                <c:pt idx="3218">
                  <c:v>2.0297244931260003</c:v>
                </c:pt>
                <c:pt idx="3219">
                  <c:v>2.031085062426</c:v>
                </c:pt>
                <c:pt idx="3220">
                  <c:v>2.032445631726</c:v>
                </c:pt>
                <c:pt idx="3221">
                  <c:v>2.0338062010260001</c:v>
                </c:pt>
                <c:pt idx="3222">
                  <c:v>2.0351667703260001</c:v>
                </c:pt>
                <c:pt idx="3223">
                  <c:v>2.0365273396260002</c:v>
                </c:pt>
                <c:pt idx="3224">
                  <c:v>2.0378879089260002</c:v>
                </c:pt>
                <c:pt idx="3225">
                  <c:v>2.0392484782259999</c:v>
                </c:pt>
                <c:pt idx="3226">
                  <c:v>2.0406090475259999</c:v>
                </c:pt>
                <c:pt idx="3227">
                  <c:v>2.041969616826</c:v>
                </c:pt>
                <c:pt idx="3228">
                  <c:v>2.043330186126</c:v>
                </c:pt>
                <c:pt idx="3229">
                  <c:v>2.0446907554260001</c:v>
                </c:pt>
                <c:pt idx="3230">
                  <c:v>2.0460785361119997</c:v>
                </c:pt>
                <c:pt idx="3231">
                  <c:v>2.0474391054120002</c:v>
                </c:pt>
                <c:pt idx="3232">
                  <c:v>2.0487996747119999</c:v>
                </c:pt>
                <c:pt idx="3233">
                  <c:v>2.0501602440120004</c:v>
                </c:pt>
                <c:pt idx="3234">
                  <c:v>2.051520813312</c:v>
                </c:pt>
                <c:pt idx="3235">
                  <c:v>2.052881382612</c:v>
                </c:pt>
                <c:pt idx="3236">
                  <c:v>2.0542419519120001</c:v>
                </c:pt>
                <c:pt idx="3237">
                  <c:v>2.0556025212120002</c:v>
                </c:pt>
                <c:pt idx="3238">
                  <c:v>2.0569630905120002</c:v>
                </c:pt>
                <c:pt idx="3239">
                  <c:v>2.0583236598120003</c:v>
                </c:pt>
                <c:pt idx="3240">
                  <c:v>2.0596842291119999</c:v>
                </c:pt>
                <c:pt idx="3241">
                  <c:v>2.0610447984120004</c:v>
                </c:pt>
                <c:pt idx="3242">
                  <c:v>2.062405367712</c:v>
                </c:pt>
                <c:pt idx="3243">
                  <c:v>2.0637659370120001</c:v>
                </c:pt>
                <c:pt idx="3244">
                  <c:v>2.0651265063120001</c:v>
                </c:pt>
                <c:pt idx="3245">
                  <c:v>2.0664870756119997</c:v>
                </c:pt>
                <c:pt idx="3246">
                  <c:v>2.0678476449120002</c:v>
                </c:pt>
                <c:pt idx="3247">
                  <c:v>2.0692082142119999</c:v>
                </c:pt>
                <c:pt idx="3248">
                  <c:v>2.0705687835120004</c:v>
                </c:pt>
                <c:pt idx="3249">
                  <c:v>2.071929352812</c:v>
                </c:pt>
                <c:pt idx="3250">
                  <c:v>2.073289922112</c:v>
                </c:pt>
                <c:pt idx="3251">
                  <c:v>2.0746504914120001</c:v>
                </c:pt>
                <c:pt idx="3252">
                  <c:v>2.0760110607120001</c:v>
                </c:pt>
                <c:pt idx="3253">
                  <c:v>2.0773716300119998</c:v>
                </c:pt>
                <c:pt idx="3254">
                  <c:v>2.0787321993120003</c:v>
                </c:pt>
                <c:pt idx="3255">
                  <c:v>2.0800927686119999</c:v>
                </c:pt>
                <c:pt idx="3256">
                  <c:v>2.0814533379120004</c:v>
                </c:pt>
                <c:pt idx="3257">
                  <c:v>2.082813907212</c:v>
                </c:pt>
                <c:pt idx="3258">
                  <c:v>2.0841744765120001</c:v>
                </c:pt>
                <c:pt idx="3259">
                  <c:v>2.0855350458120001</c:v>
                </c:pt>
                <c:pt idx="3260">
                  <c:v>2.0868956151120002</c:v>
                </c:pt>
                <c:pt idx="3261">
                  <c:v>2.0882561844120002</c:v>
                </c:pt>
                <c:pt idx="3262">
                  <c:v>2.0896167537119998</c:v>
                </c:pt>
                <c:pt idx="3263">
                  <c:v>2.0909773230119999</c:v>
                </c:pt>
                <c:pt idx="3264">
                  <c:v>2.092337892312</c:v>
                </c:pt>
                <c:pt idx="3265">
                  <c:v>2.093698461612</c:v>
                </c:pt>
                <c:pt idx="3266">
                  <c:v>2.0950590309120001</c:v>
                </c:pt>
                <c:pt idx="3267">
                  <c:v>2.0964196002120001</c:v>
                </c:pt>
                <c:pt idx="3268">
                  <c:v>2.0977801695119997</c:v>
                </c:pt>
                <c:pt idx="3269">
                  <c:v>2.0991407388120003</c:v>
                </c:pt>
                <c:pt idx="3270">
                  <c:v>2.1005013081119999</c:v>
                </c:pt>
                <c:pt idx="3271">
                  <c:v>2.1018618774120004</c:v>
                </c:pt>
                <c:pt idx="3272">
                  <c:v>2.103222446712</c:v>
                </c:pt>
                <c:pt idx="3273">
                  <c:v>2.104583016012</c:v>
                </c:pt>
                <c:pt idx="3274">
                  <c:v>2.1059435853120001</c:v>
                </c:pt>
                <c:pt idx="3275">
                  <c:v>2.1073041546120002</c:v>
                </c:pt>
                <c:pt idx="3276">
                  <c:v>2.1086647239120002</c:v>
                </c:pt>
                <c:pt idx="3277">
                  <c:v>2.1100252932120003</c:v>
                </c:pt>
                <c:pt idx="3278">
                  <c:v>2.1113858625119999</c:v>
                </c:pt>
                <c:pt idx="3279">
                  <c:v>2.1127464318119999</c:v>
                </c:pt>
                <c:pt idx="3280">
                  <c:v>2.114107001112</c:v>
                </c:pt>
                <c:pt idx="3281">
                  <c:v>2.1154675704120001</c:v>
                </c:pt>
                <c:pt idx="3282">
                  <c:v>2.1168281397120001</c:v>
                </c:pt>
                <c:pt idx="3283">
                  <c:v>2.1181887090119997</c:v>
                </c:pt>
                <c:pt idx="3284">
                  <c:v>2.1195492783120002</c:v>
                </c:pt>
                <c:pt idx="3285">
                  <c:v>2.1209098476119999</c:v>
                </c:pt>
                <c:pt idx="3286">
                  <c:v>2.1222704169120004</c:v>
                </c:pt>
                <c:pt idx="3287">
                  <c:v>2.123630986212</c:v>
                </c:pt>
                <c:pt idx="3288">
                  <c:v>2.124991555512</c:v>
                </c:pt>
                <c:pt idx="3289">
                  <c:v>2.1263521248120001</c:v>
                </c:pt>
                <c:pt idx="3290">
                  <c:v>2.1277126941120001</c:v>
                </c:pt>
                <c:pt idx="3291">
                  <c:v>2.1290732634120002</c:v>
                </c:pt>
                <c:pt idx="3292">
                  <c:v>2.1304338327120003</c:v>
                </c:pt>
                <c:pt idx="3293">
                  <c:v>2.1317944020119999</c:v>
                </c:pt>
                <c:pt idx="3294">
                  <c:v>2.1331549713120004</c:v>
                </c:pt>
                <c:pt idx="3295">
                  <c:v>2.134515540612</c:v>
                </c:pt>
                <c:pt idx="3296">
                  <c:v>2.1358761099120001</c:v>
                </c:pt>
                <c:pt idx="3297">
                  <c:v>2.1372366792120001</c:v>
                </c:pt>
                <c:pt idx="3298">
                  <c:v>2.1385972485119997</c:v>
                </c:pt>
                <c:pt idx="3299">
                  <c:v>2.1399578178120002</c:v>
                </c:pt>
                <c:pt idx="3300">
                  <c:v>2.1413183871119998</c:v>
                </c:pt>
                <c:pt idx="3301">
                  <c:v>2.1426789564120003</c:v>
                </c:pt>
                <c:pt idx="3302">
                  <c:v>2.144039525712</c:v>
                </c:pt>
                <c:pt idx="3303">
                  <c:v>2.145400095012</c:v>
                </c:pt>
                <c:pt idx="3304">
                  <c:v>2.1467606643120001</c:v>
                </c:pt>
                <c:pt idx="3305">
                  <c:v>2.1481212336120001</c:v>
                </c:pt>
                <c:pt idx="3306">
                  <c:v>2.1494818029120002</c:v>
                </c:pt>
                <c:pt idx="3307">
                  <c:v>2.1508423722120003</c:v>
                </c:pt>
                <c:pt idx="3308">
                  <c:v>2.1522029415119999</c:v>
                </c:pt>
                <c:pt idx="3309">
                  <c:v>2.1535635108120004</c:v>
                </c:pt>
                <c:pt idx="3310">
                  <c:v>2.154924080112</c:v>
                </c:pt>
                <c:pt idx="3311">
                  <c:v>2.156284649412</c:v>
                </c:pt>
                <c:pt idx="3312">
                  <c:v>2.1576452187120001</c:v>
                </c:pt>
                <c:pt idx="3313">
                  <c:v>2.1590057880120002</c:v>
                </c:pt>
                <c:pt idx="3314">
                  <c:v>2.1603663573120002</c:v>
                </c:pt>
                <c:pt idx="3315">
                  <c:v>2.1617269266119998</c:v>
                </c:pt>
                <c:pt idx="3316">
                  <c:v>2.1630874959119999</c:v>
                </c:pt>
                <c:pt idx="3317">
                  <c:v>2.1644480652119999</c:v>
                </c:pt>
                <c:pt idx="3318">
                  <c:v>2.165808634512</c:v>
                </c:pt>
                <c:pt idx="3319">
                  <c:v>2.1671692038120001</c:v>
                </c:pt>
                <c:pt idx="3320">
                  <c:v>2.1685297731120001</c:v>
                </c:pt>
                <c:pt idx="3321">
                  <c:v>2.1698903424119997</c:v>
                </c:pt>
                <c:pt idx="3322">
                  <c:v>2.1712509117120002</c:v>
                </c:pt>
                <c:pt idx="3323">
                  <c:v>2.1726114810119999</c:v>
                </c:pt>
                <c:pt idx="3324">
                  <c:v>2.1739720503120004</c:v>
                </c:pt>
                <c:pt idx="3325">
                  <c:v>2.175332619612</c:v>
                </c:pt>
                <c:pt idx="3326">
                  <c:v>2.176693188912</c:v>
                </c:pt>
                <c:pt idx="3327">
                  <c:v>2.1780537582120001</c:v>
                </c:pt>
                <c:pt idx="3328">
                  <c:v>2.1794143275120001</c:v>
                </c:pt>
                <c:pt idx="3329">
                  <c:v>2.1807748968120002</c:v>
                </c:pt>
                <c:pt idx="3330">
                  <c:v>2.1821354661120003</c:v>
                </c:pt>
                <c:pt idx="3331">
                  <c:v>2.1834960354119999</c:v>
                </c:pt>
                <c:pt idx="3332">
                  <c:v>2.1848566047119999</c:v>
                </c:pt>
                <c:pt idx="3333">
                  <c:v>2.186217174012</c:v>
                </c:pt>
                <c:pt idx="3334">
                  <c:v>2.1875777433120001</c:v>
                </c:pt>
                <c:pt idx="3335">
                  <c:v>2.1889383126120001</c:v>
                </c:pt>
                <c:pt idx="3336">
                  <c:v>2.1902988819119997</c:v>
                </c:pt>
                <c:pt idx="3337">
                  <c:v>2.1916594512120002</c:v>
                </c:pt>
                <c:pt idx="3338">
                  <c:v>2.1930200205119998</c:v>
                </c:pt>
                <c:pt idx="3339">
                  <c:v>2.1943805898120003</c:v>
                </c:pt>
                <c:pt idx="3340">
                  <c:v>2.195741159112</c:v>
                </c:pt>
                <c:pt idx="3341">
                  <c:v>2.197101728412</c:v>
                </c:pt>
                <c:pt idx="3342">
                  <c:v>2.1984622977120001</c:v>
                </c:pt>
                <c:pt idx="3343">
                  <c:v>2.1998228670120001</c:v>
                </c:pt>
                <c:pt idx="3344">
                  <c:v>2.2011834363120002</c:v>
                </c:pt>
                <c:pt idx="3345">
                  <c:v>2.2025440056120003</c:v>
                </c:pt>
                <c:pt idx="3346">
                  <c:v>2.2039045749119999</c:v>
                </c:pt>
                <c:pt idx="3347">
                  <c:v>2.2052651442120004</c:v>
                </c:pt>
                <c:pt idx="3348">
                  <c:v>2.206625713512</c:v>
                </c:pt>
                <c:pt idx="3349">
                  <c:v>2.207986282812</c:v>
                </c:pt>
                <c:pt idx="3350">
                  <c:v>2.2093468521120001</c:v>
                </c:pt>
                <c:pt idx="3351">
                  <c:v>2.2107074214119997</c:v>
                </c:pt>
                <c:pt idx="3352">
                  <c:v>2.2120679907120002</c:v>
                </c:pt>
                <c:pt idx="3353">
                  <c:v>2.2134285600119998</c:v>
                </c:pt>
                <c:pt idx="3354">
                  <c:v>2.2147891293120003</c:v>
                </c:pt>
                <c:pt idx="3355">
                  <c:v>2.216149698612</c:v>
                </c:pt>
                <c:pt idx="3356">
                  <c:v>2.217510267912</c:v>
                </c:pt>
                <c:pt idx="3357">
                  <c:v>2.2188708372120001</c:v>
                </c:pt>
                <c:pt idx="3358">
                  <c:v>2.2202314065120001</c:v>
                </c:pt>
                <c:pt idx="3359">
                  <c:v>2.2215919758120002</c:v>
                </c:pt>
                <c:pt idx="3360">
                  <c:v>2.2229525451120002</c:v>
                </c:pt>
                <c:pt idx="3361">
                  <c:v>2.2243131144119999</c:v>
                </c:pt>
                <c:pt idx="3362">
                  <c:v>2.2256736837120004</c:v>
                </c:pt>
                <c:pt idx="3363">
                  <c:v>2.227034253012</c:v>
                </c:pt>
                <c:pt idx="3364">
                  <c:v>2.228394822312</c:v>
                </c:pt>
                <c:pt idx="3365">
                  <c:v>2.2297553916120001</c:v>
                </c:pt>
                <c:pt idx="3366">
                  <c:v>2.2311159609120002</c:v>
                </c:pt>
                <c:pt idx="3367">
                  <c:v>2.2324765302120002</c:v>
                </c:pt>
                <c:pt idx="3368">
                  <c:v>2.2338370995119998</c:v>
                </c:pt>
                <c:pt idx="3369">
                  <c:v>2.2351976688120003</c:v>
                </c:pt>
                <c:pt idx="3370">
                  <c:v>2.2365582381119999</c:v>
                </c:pt>
                <c:pt idx="3371">
                  <c:v>2.237918807412</c:v>
                </c:pt>
                <c:pt idx="3372">
                  <c:v>2.2392793767120001</c:v>
                </c:pt>
                <c:pt idx="3373">
                  <c:v>2.2406399460120001</c:v>
                </c:pt>
                <c:pt idx="3374">
                  <c:v>2.2420005153120002</c:v>
                </c:pt>
                <c:pt idx="3375">
                  <c:v>2.2433610846120002</c:v>
                </c:pt>
                <c:pt idx="3376">
                  <c:v>2.2447216539119998</c:v>
                </c:pt>
                <c:pt idx="3377">
                  <c:v>2.2460822232120004</c:v>
                </c:pt>
                <c:pt idx="3378">
                  <c:v>2.247442792512</c:v>
                </c:pt>
                <c:pt idx="3379">
                  <c:v>2.248803361812</c:v>
                </c:pt>
                <c:pt idx="3380">
                  <c:v>2.2501639311120001</c:v>
                </c:pt>
                <c:pt idx="3381">
                  <c:v>2.2515245004120001</c:v>
                </c:pt>
                <c:pt idx="3382">
                  <c:v>2.2528850697120002</c:v>
                </c:pt>
                <c:pt idx="3383">
                  <c:v>2.2542456390120003</c:v>
                </c:pt>
                <c:pt idx="3384">
                  <c:v>2.2556062083119999</c:v>
                </c:pt>
                <c:pt idx="3385">
                  <c:v>2.2569667776119999</c:v>
                </c:pt>
                <c:pt idx="3386">
                  <c:v>2.258327346912</c:v>
                </c:pt>
                <c:pt idx="3387">
                  <c:v>2.259687916212</c:v>
                </c:pt>
                <c:pt idx="3388">
                  <c:v>2.2610484855120001</c:v>
                </c:pt>
                <c:pt idx="3389">
                  <c:v>2.2624090548119997</c:v>
                </c:pt>
                <c:pt idx="3390">
                  <c:v>2.2637696241120002</c:v>
                </c:pt>
                <c:pt idx="3391">
                  <c:v>2.2651301934119998</c:v>
                </c:pt>
                <c:pt idx="3392">
                  <c:v>2.2664907627120003</c:v>
                </c:pt>
                <c:pt idx="3393">
                  <c:v>2.267851332012</c:v>
                </c:pt>
                <c:pt idx="3394">
                  <c:v>2.269211901312</c:v>
                </c:pt>
                <c:pt idx="3395">
                  <c:v>2.2705724706120001</c:v>
                </c:pt>
                <c:pt idx="3396">
                  <c:v>2.2719330399120001</c:v>
                </c:pt>
                <c:pt idx="3397">
                  <c:v>2.2732936092120002</c:v>
                </c:pt>
                <c:pt idx="3398">
                  <c:v>2.2746541785120002</c:v>
                </c:pt>
                <c:pt idx="3399">
                  <c:v>2.2760147478119999</c:v>
                </c:pt>
                <c:pt idx="3400">
                  <c:v>2.2773753171120004</c:v>
                </c:pt>
                <c:pt idx="3401">
                  <c:v>2.278735886412</c:v>
                </c:pt>
                <c:pt idx="3402">
                  <c:v>2.280096455712</c:v>
                </c:pt>
                <c:pt idx="3403">
                  <c:v>2.2814570250120001</c:v>
                </c:pt>
                <c:pt idx="3404">
                  <c:v>2.2828175943119997</c:v>
                </c:pt>
                <c:pt idx="3405">
                  <c:v>2.2841781636120002</c:v>
                </c:pt>
                <c:pt idx="3406">
                  <c:v>2.2855387329119998</c:v>
                </c:pt>
                <c:pt idx="3407">
                  <c:v>2.2868993022120003</c:v>
                </c:pt>
                <c:pt idx="3408">
                  <c:v>2.2882598715119999</c:v>
                </c:pt>
                <c:pt idx="3409">
                  <c:v>2.289620440812</c:v>
                </c:pt>
                <c:pt idx="3410">
                  <c:v>2.2909810101120001</c:v>
                </c:pt>
                <c:pt idx="3411">
                  <c:v>2.2923415794120001</c:v>
                </c:pt>
                <c:pt idx="3412">
                  <c:v>2.2937021487120002</c:v>
                </c:pt>
                <c:pt idx="3413">
                  <c:v>2.2950627180120002</c:v>
                </c:pt>
                <c:pt idx="3414">
                  <c:v>2.2964232873119999</c:v>
                </c:pt>
                <c:pt idx="3415">
                  <c:v>2.2977838566120004</c:v>
                </c:pt>
                <c:pt idx="3416">
                  <c:v>2.299144425912</c:v>
                </c:pt>
                <c:pt idx="3417">
                  <c:v>2.300504995212</c:v>
                </c:pt>
                <c:pt idx="3418">
                  <c:v>2.3018655645120001</c:v>
                </c:pt>
                <c:pt idx="3419">
                  <c:v>2.3032261338120001</c:v>
                </c:pt>
                <c:pt idx="3420">
                  <c:v>2.3045867031120002</c:v>
                </c:pt>
                <c:pt idx="3421">
                  <c:v>2.3059472724119998</c:v>
                </c:pt>
                <c:pt idx="3422">
                  <c:v>2.3073078417120003</c:v>
                </c:pt>
                <c:pt idx="3423">
                  <c:v>2.3086684110119999</c:v>
                </c:pt>
                <c:pt idx="3424">
                  <c:v>2.310028980312</c:v>
                </c:pt>
                <c:pt idx="3425">
                  <c:v>2.311389549612</c:v>
                </c:pt>
                <c:pt idx="3426">
                  <c:v>2.3127501189120001</c:v>
                </c:pt>
                <c:pt idx="3427">
                  <c:v>2.3141106882120002</c:v>
                </c:pt>
                <c:pt idx="3428">
                  <c:v>2.3154712575120002</c:v>
                </c:pt>
                <c:pt idx="3429">
                  <c:v>2.3168318268119998</c:v>
                </c:pt>
                <c:pt idx="3430">
                  <c:v>2.3182196074980004</c:v>
                </c:pt>
                <c:pt idx="3431">
                  <c:v>2.319580176798</c:v>
                </c:pt>
                <c:pt idx="3432">
                  <c:v>2.3209407460980001</c:v>
                </c:pt>
                <c:pt idx="3433">
                  <c:v>2.3223013153980001</c:v>
                </c:pt>
                <c:pt idx="3434">
                  <c:v>2.3236618846980002</c:v>
                </c:pt>
                <c:pt idx="3435">
                  <c:v>2.3250224539980002</c:v>
                </c:pt>
                <c:pt idx="3436">
                  <c:v>2.3263830232980003</c:v>
                </c:pt>
                <c:pt idx="3437">
                  <c:v>2.3277435925979999</c:v>
                </c:pt>
                <c:pt idx="3438">
                  <c:v>2.329104161898</c:v>
                </c:pt>
                <c:pt idx="3439">
                  <c:v>2.330464731198</c:v>
                </c:pt>
                <c:pt idx="3440">
                  <c:v>2.3318253004980001</c:v>
                </c:pt>
                <c:pt idx="3441">
                  <c:v>2.3331858697980001</c:v>
                </c:pt>
                <c:pt idx="3442">
                  <c:v>2.3345464390979997</c:v>
                </c:pt>
                <c:pt idx="3443">
                  <c:v>2.3359070083980003</c:v>
                </c:pt>
                <c:pt idx="3444">
                  <c:v>2.3372675776979999</c:v>
                </c:pt>
                <c:pt idx="3445">
                  <c:v>2.3386281469980004</c:v>
                </c:pt>
                <c:pt idx="3446">
                  <c:v>2.339988716298</c:v>
                </c:pt>
                <c:pt idx="3447">
                  <c:v>2.341349285598</c:v>
                </c:pt>
                <c:pt idx="3448">
                  <c:v>2.3427098548980001</c:v>
                </c:pt>
                <c:pt idx="3449">
                  <c:v>2.3440704241980002</c:v>
                </c:pt>
                <c:pt idx="3450">
                  <c:v>2.3454309934980002</c:v>
                </c:pt>
                <c:pt idx="3451">
                  <c:v>2.3467915627980003</c:v>
                </c:pt>
                <c:pt idx="3452">
                  <c:v>2.3481521320979999</c:v>
                </c:pt>
                <c:pt idx="3453">
                  <c:v>2.3495127013979999</c:v>
                </c:pt>
                <c:pt idx="3454">
                  <c:v>2.350873270698</c:v>
                </c:pt>
                <c:pt idx="3455">
                  <c:v>2.3522338399980001</c:v>
                </c:pt>
                <c:pt idx="3456">
                  <c:v>2.3535944092980001</c:v>
                </c:pt>
                <c:pt idx="3457">
                  <c:v>2.3549549785979997</c:v>
                </c:pt>
                <c:pt idx="3458">
                  <c:v>2.3563155478980002</c:v>
                </c:pt>
                <c:pt idx="3459">
                  <c:v>2.3576761171979999</c:v>
                </c:pt>
                <c:pt idx="3460">
                  <c:v>2.3590366864980004</c:v>
                </c:pt>
                <c:pt idx="3461">
                  <c:v>2.360397255798</c:v>
                </c:pt>
                <c:pt idx="3462">
                  <c:v>2.361757825098</c:v>
                </c:pt>
                <c:pt idx="3463">
                  <c:v>2.3631183943980001</c:v>
                </c:pt>
                <c:pt idx="3464">
                  <c:v>2.3644789636980001</c:v>
                </c:pt>
                <c:pt idx="3465">
                  <c:v>2.3658395329980002</c:v>
                </c:pt>
                <c:pt idx="3466">
                  <c:v>2.3672001022980003</c:v>
                </c:pt>
                <c:pt idx="3467">
                  <c:v>2.3685606715979999</c:v>
                </c:pt>
                <c:pt idx="3468">
                  <c:v>2.3699212408980004</c:v>
                </c:pt>
                <c:pt idx="3469">
                  <c:v>2.371281810198</c:v>
                </c:pt>
                <c:pt idx="3470">
                  <c:v>2.3726423794980001</c:v>
                </c:pt>
                <c:pt idx="3471">
                  <c:v>2.3740029487980001</c:v>
                </c:pt>
                <c:pt idx="3472">
                  <c:v>2.3753635180980002</c:v>
                </c:pt>
                <c:pt idx="3473">
                  <c:v>2.3767240873980002</c:v>
                </c:pt>
                <c:pt idx="3474">
                  <c:v>2.3780846566979998</c:v>
                </c:pt>
                <c:pt idx="3475">
                  <c:v>2.3794452259980003</c:v>
                </c:pt>
                <c:pt idx="3476">
                  <c:v>2.380805795298</c:v>
                </c:pt>
                <c:pt idx="3477">
                  <c:v>2.382166364598</c:v>
                </c:pt>
                <c:pt idx="3478">
                  <c:v>2.3835269338980001</c:v>
                </c:pt>
                <c:pt idx="3479">
                  <c:v>2.3848875031980001</c:v>
                </c:pt>
                <c:pt idx="3480">
                  <c:v>2.3862480724979998</c:v>
                </c:pt>
                <c:pt idx="3481">
                  <c:v>2.3876086417980003</c:v>
                </c:pt>
                <c:pt idx="3482">
                  <c:v>2.3889692110979999</c:v>
                </c:pt>
                <c:pt idx="3483">
                  <c:v>2.3903297803980004</c:v>
                </c:pt>
                <c:pt idx="3484">
                  <c:v>2.391690349698</c:v>
                </c:pt>
                <c:pt idx="3485">
                  <c:v>2.393050918998</c:v>
                </c:pt>
                <c:pt idx="3486">
                  <c:v>2.3944114882980001</c:v>
                </c:pt>
                <c:pt idx="3487">
                  <c:v>2.3957720575980002</c:v>
                </c:pt>
                <c:pt idx="3488">
                  <c:v>2.3971326268980002</c:v>
                </c:pt>
                <c:pt idx="3489">
                  <c:v>2.3984931961980003</c:v>
                </c:pt>
                <c:pt idx="3490">
                  <c:v>2.3998537654979999</c:v>
                </c:pt>
                <c:pt idx="3491">
                  <c:v>2.4012143347979999</c:v>
                </c:pt>
                <c:pt idx="3492">
                  <c:v>2.402574904098</c:v>
                </c:pt>
                <c:pt idx="3493">
                  <c:v>2.4039354733980001</c:v>
                </c:pt>
                <c:pt idx="3494">
                  <c:v>2.4052960426980001</c:v>
                </c:pt>
                <c:pt idx="3495">
                  <c:v>2.4066566119979997</c:v>
                </c:pt>
                <c:pt idx="3496">
                  <c:v>2.4080171812980002</c:v>
                </c:pt>
                <c:pt idx="3497">
                  <c:v>2.4093777505979999</c:v>
                </c:pt>
                <c:pt idx="3498">
                  <c:v>2.4107383198980004</c:v>
                </c:pt>
                <c:pt idx="3499">
                  <c:v>2.412098889198</c:v>
                </c:pt>
                <c:pt idx="3500">
                  <c:v>2.413459458498</c:v>
                </c:pt>
                <c:pt idx="3501">
                  <c:v>2.4148200277980001</c:v>
                </c:pt>
                <c:pt idx="3502">
                  <c:v>2.4161805970980001</c:v>
                </c:pt>
                <c:pt idx="3503">
                  <c:v>2.4175411663980002</c:v>
                </c:pt>
                <c:pt idx="3504">
                  <c:v>2.4189017356980003</c:v>
                </c:pt>
                <c:pt idx="3505">
                  <c:v>2.4202623049979999</c:v>
                </c:pt>
                <c:pt idx="3506">
                  <c:v>2.4216228742979999</c:v>
                </c:pt>
                <c:pt idx="3507">
                  <c:v>2.422983443598</c:v>
                </c:pt>
                <c:pt idx="3508">
                  <c:v>2.4243440128980001</c:v>
                </c:pt>
                <c:pt idx="3509">
                  <c:v>2.4257045821980001</c:v>
                </c:pt>
                <c:pt idx="3510">
                  <c:v>2.4270651514979997</c:v>
                </c:pt>
                <c:pt idx="3511">
                  <c:v>2.4284257207980002</c:v>
                </c:pt>
                <c:pt idx="3512">
                  <c:v>2.4297862900979998</c:v>
                </c:pt>
                <c:pt idx="3513">
                  <c:v>2.4311468593980003</c:v>
                </c:pt>
                <c:pt idx="3514">
                  <c:v>2.432507428698</c:v>
                </c:pt>
                <c:pt idx="3515">
                  <c:v>2.433867997998</c:v>
                </c:pt>
                <c:pt idx="3516">
                  <c:v>2.4352285672980001</c:v>
                </c:pt>
                <c:pt idx="3517">
                  <c:v>2.4365891365980001</c:v>
                </c:pt>
                <c:pt idx="3518">
                  <c:v>2.4379497058980002</c:v>
                </c:pt>
                <c:pt idx="3519">
                  <c:v>2.4393102751980003</c:v>
                </c:pt>
                <c:pt idx="3520">
                  <c:v>2.4406708444979999</c:v>
                </c:pt>
                <c:pt idx="3521">
                  <c:v>2.4420314137980004</c:v>
                </c:pt>
                <c:pt idx="3522">
                  <c:v>2.443391983098</c:v>
                </c:pt>
                <c:pt idx="3523">
                  <c:v>2.444752552398</c:v>
                </c:pt>
                <c:pt idx="3524">
                  <c:v>2.4461131216980001</c:v>
                </c:pt>
                <c:pt idx="3525">
                  <c:v>2.4474736909980002</c:v>
                </c:pt>
                <c:pt idx="3526">
                  <c:v>2.4488342602980002</c:v>
                </c:pt>
                <c:pt idx="3527">
                  <c:v>2.4501948295979998</c:v>
                </c:pt>
                <c:pt idx="3528">
                  <c:v>2.4515553988980003</c:v>
                </c:pt>
                <c:pt idx="3529">
                  <c:v>2.452915968198</c:v>
                </c:pt>
                <c:pt idx="3530">
                  <c:v>2.454276537498</c:v>
                </c:pt>
                <c:pt idx="3531">
                  <c:v>2.4556371067980001</c:v>
                </c:pt>
                <c:pt idx="3532">
                  <c:v>2.4569976760980001</c:v>
                </c:pt>
                <c:pt idx="3533">
                  <c:v>2.4583582453980002</c:v>
                </c:pt>
                <c:pt idx="3534">
                  <c:v>2.4597188146980002</c:v>
                </c:pt>
                <c:pt idx="3535">
                  <c:v>2.4610793839979999</c:v>
                </c:pt>
                <c:pt idx="3536">
                  <c:v>2.4624399532980004</c:v>
                </c:pt>
                <c:pt idx="3537">
                  <c:v>2.463800522598</c:v>
                </c:pt>
                <c:pt idx="3538">
                  <c:v>2.4651610918980005</c:v>
                </c:pt>
                <c:pt idx="3539">
                  <c:v>2.4665216611980001</c:v>
                </c:pt>
                <c:pt idx="3540">
                  <c:v>2.4678822304980002</c:v>
                </c:pt>
                <c:pt idx="3541">
                  <c:v>2.4692427997980002</c:v>
                </c:pt>
                <c:pt idx="3542">
                  <c:v>2.4706033690980003</c:v>
                </c:pt>
                <c:pt idx="3543">
                  <c:v>2.4719639383979999</c:v>
                </c:pt>
                <c:pt idx="3544">
                  <c:v>2.4733245076979999</c:v>
                </c:pt>
                <c:pt idx="3545">
                  <c:v>2.474685076998</c:v>
                </c:pt>
                <c:pt idx="3546">
                  <c:v>2.4760456462980001</c:v>
                </c:pt>
                <c:pt idx="3547">
                  <c:v>2.4774062155980001</c:v>
                </c:pt>
                <c:pt idx="3548">
                  <c:v>2.4787667848979997</c:v>
                </c:pt>
                <c:pt idx="3549">
                  <c:v>2.4801273541980002</c:v>
                </c:pt>
                <c:pt idx="3550">
                  <c:v>2.4814879234979998</c:v>
                </c:pt>
                <c:pt idx="3551">
                  <c:v>2.4828484927980004</c:v>
                </c:pt>
                <c:pt idx="3552">
                  <c:v>2.484209062098</c:v>
                </c:pt>
                <c:pt idx="3553">
                  <c:v>2.485569631398</c:v>
                </c:pt>
                <c:pt idx="3554">
                  <c:v>2.4869302006980001</c:v>
                </c:pt>
                <c:pt idx="3555">
                  <c:v>2.4882907699980001</c:v>
                </c:pt>
                <c:pt idx="3556">
                  <c:v>2.4896513392980002</c:v>
                </c:pt>
                <c:pt idx="3557">
                  <c:v>2.4910119085980003</c:v>
                </c:pt>
                <c:pt idx="3558">
                  <c:v>2.4923724778979999</c:v>
                </c:pt>
                <c:pt idx="3559">
                  <c:v>2.4937330471979999</c:v>
                </c:pt>
                <c:pt idx="3560">
                  <c:v>2.495093616498</c:v>
                </c:pt>
                <c:pt idx="3561">
                  <c:v>2.496454185798</c:v>
                </c:pt>
                <c:pt idx="3562">
                  <c:v>2.4978147550980001</c:v>
                </c:pt>
                <c:pt idx="3563">
                  <c:v>2.4991753243979997</c:v>
                </c:pt>
                <c:pt idx="3564">
                  <c:v>2.5005358936980002</c:v>
                </c:pt>
                <c:pt idx="3565">
                  <c:v>2.5018964629979998</c:v>
                </c:pt>
                <c:pt idx="3566">
                  <c:v>2.5032570322980003</c:v>
                </c:pt>
                <c:pt idx="3567">
                  <c:v>2.504617601598</c:v>
                </c:pt>
                <c:pt idx="3568">
                  <c:v>2.505978170898</c:v>
                </c:pt>
                <c:pt idx="3569">
                  <c:v>2.5073387401980001</c:v>
                </c:pt>
                <c:pt idx="3570">
                  <c:v>2.5086993094980001</c:v>
                </c:pt>
                <c:pt idx="3571">
                  <c:v>2.5100598787980002</c:v>
                </c:pt>
                <c:pt idx="3572">
                  <c:v>2.5114204480980002</c:v>
                </c:pt>
                <c:pt idx="3573">
                  <c:v>2.5127810173979999</c:v>
                </c:pt>
                <c:pt idx="3574">
                  <c:v>2.5141415866980004</c:v>
                </c:pt>
                <c:pt idx="3575">
                  <c:v>2.515502155998</c:v>
                </c:pt>
                <c:pt idx="3576">
                  <c:v>2.516862725298</c:v>
                </c:pt>
                <c:pt idx="3577">
                  <c:v>2.5182232945980001</c:v>
                </c:pt>
                <c:pt idx="3578">
                  <c:v>2.5195838638980002</c:v>
                </c:pt>
                <c:pt idx="3579">
                  <c:v>2.5209444331980002</c:v>
                </c:pt>
                <c:pt idx="3580">
                  <c:v>2.5223050024979998</c:v>
                </c:pt>
                <c:pt idx="3581">
                  <c:v>2.5236655717980003</c:v>
                </c:pt>
                <c:pt idx="3582">
                  <c:v>2.5250261410979999</c:v>
                </c:pt>
                <c:pt idx="3583">
                  <c:v>2.526386710398</c:v>
                </c:pt>
                <c:pt idx="3584">
                  <c:v>2.5277472796980001</c:v>
                </c:pt>
                <c:pt idx="3585">
                  <c:v>2.5291078489980001</c:v>
                </c:pt>
                <c:pt idx="3586">
                  <c:v>2.5304684182980002</c:v>
                </c:pt>
                <c:pt idx="3587">
                  <c:v>2.5318289875980002</c:v>
                </c:pt>
                <c:pt idx="3588">
                  <c:v>2.5331895568979999</c:v>
                </c:pt>
                <c:pt idx="3589">
                  <c:v>2.5345501261980004</c:v>
                </c:pt>
                <c:pt idx="3590">
                  <c:v>2.535910695498</c:v>
                </c:pt>
                <c:pt idx="3591">
                  <c:v>2.5372712647980005</c:v>
                </c:pt>
                <c:pt idx="3592">
                  <c:v>2.5386318340980001</c:v>
                </c:pt>
                <c:pt idx="3593">
                  <c:v>2.5399924033980001</c:v>
                </c:pt>
                <c:pt idx="3594">
                  <c:v>2.5413529726980002</c:v>
                </c:pt>
                <c:pt idx="3595">
                  <c:v>2.5427135419980003</c:v>
                </c:pt>
                <c:pt idx="3596">
                  <c:v>2.5440741112980003</c:v>
                </c:pt>
                <c:pt idx="3597">
                  <c:v>2.5454346805979999</c:v>
                </c:pt>
                <c:pt idx="3598">
                  <c:v>2.546795249898</c:v>
                </c:pt>
                <c:pt idx="3599">
                  <c:v>2.548155819198</c:v>
                </c:pt>
                <c:pt idx="3600">
                  <c:v>2.5495163884980001</c:v>
                </c:pt>
                <c:pt idx="3601">
                  <c:v>2.5508769577980002</c:v>
                </c:pt>
                <c:pt idx="3602">
                  <c:v>2.5522375270980002</c:v>
                </c:pt>
                <c:pt idx="3603">
                  <c:v>2.5535980963979998</c:v>
                </c:pt>
                <c:pt idx="3604">
                  <c:v>2.5549586656980003</c:v>
                </c:pt>
                <c:pt idx="3605">
                  <c:v>2.556319234998</c:v>
                </c:pt>
                <c:pt idx="3606">
                  <c:v>2.557679804298</c:v>
                </c:pt>
                <c:pt idx="3607">
                  <c:v>2.5590403735980001</c:v>
                </c:pt>
                <c:pt idx="3608">
                  <c:v>2.5604009428980001</c:v>
                </c:pt>
                <c:pt idx="3609">
                  <c:v>2.5617615121980002</c:v>
                </c:pt>
                <c:pt idx="3610">
                  <c:v>2.5631220814980002</c:v>
                </c:pt>
                <c:pt idx="3611">
                  <c:v>2.5644826507979999</c:v>
                </c:pt>
                <c:pt idx="3612">
                  <c:v>2.5658432200979999</c:v>
                </c:pt>
                <c:pt idx="3613">
                  <c:v>2.567203789398</c:v>
                </c:pt>
                <c:pt idx="3614">
                  <c:v>2.568564358698</c:v>
                </c:pt>
                <c:pt idx="3615">
                  <c:v>2.5699249279980001</c:v>
                </c:pt>
                <c:pt idx="3616">
                  <c:v>2.5712854972979997</c:v>
                </c:pt>
                <c:pt idx="3617">
                  <c:v>2.5726460665980002</c:v>
                </c:pt>
                <c:pt idx="3618">
                  <c:v>2.5740066358979998</c:v>
                </c:pt>
                <c:pt idx="3619">
                  <c:v>2.5753672051980003</c:v>
                </c:pt>
                <c:pt idx="3620">
                  <c:v>2.5767277744979999</c:v>
                </c:pt>
                <c:pt idx="3621">
                  <c:v>2.578088343798</c:v>
                </c:pt>
                <c:pt idx="3622">
                  <c:v>2.5794489130980001</c:v>
                </c:pt>
                <c:pt idx="3623">
                  <c:v>2.5808094823980001</c:v>
                </c:pt>
                <c:pt idx="3624">
                  <c:v>2.5821700516980002</c:v>
                </c:pt>
                <c:pt idx="3625">
                  <c:v>2.5835306209980002</c:v>
                </c:pt>
                <c:pt idx="3626">
                  <c:v>2.5848911902979999</c:v>
                </c:pt>
                <c:pt idx="3627">
                  <c:v>2.5862517595980004</c:v>
                </c:pt>
                <c:pt idx="3628">
                  <c:v>2.587612328898</c:v>
                </c:pt>
                <c:pt idx="3629">
                  <c:v>2.588972898198</c:v>
                </c:pt>
                <c:pt idx="3630">
                  <c:v>2.5903606788840001</c:v>
                </c:pt>
                <c:pt idx="3631">
                  <c:v>2.5917212481840002</c:v>
                </c:pt>
                <c:pt idx="3632">
                  <c:v>2.5930818174840002</c:v>
                </c:pt>
                <c:pt idx="3633">
                  <c:v>2.5944423867839999</c:v>
                </c:pt>
                <c:pt idx="3634">
                  <c:v>2.5958029560840004</c:v>
                </c:pt>
                <c:pt idx="3635">
                  <c:v>2.597163525384</c:v>
                </c:pt>
                <c:pt idx="3636">
                  <c:v>2.598524094684</c:v>
                </c:pt>
                <c:pt idx="3637">
                  <c:v>2.5998846639840001</c:v>
                </c:pt>
                <c:pt idx="3638">
                  <c:v>2.6012452332840001</c:v>
                </c:pt>
                <c:pt idx="3639">
                  <c:v>2.6026058025840002</c:v>
                </c:pt>
                <c:pt idx="3640">
                  <c:v>2.6039663718840003</c:v>
                </c:pt>
                <c:pt idx="3641">
                  <c:v>2.6053269411839999</c:v>
                </c:pt>
                <c:pt idx="3642">
                  <c:v>2.6066875104840004</c:v>
                </c:pt>
                <c:pt idx="3643">
                  <c:v>2.608048079784</c:v>
                </c:pt>
                <c:pt idx="3644">
                  <c:v>2.6094086490840001</c:v>
                </c:pt>
                <c:pt idx="3645">
                  <c:v>2.6107692183840001</c:v>
                </c:pt>
                <c:pt idx="3646">
                  <c:v>2.6121297876840002</c:v>
                </c:pt>
                <c:pt idx="3647">
                  <c:v>2.6134903569840002</c:v>
                </c:pt>
                <c:pt idx="3648">
                  <c:v>2.6148509262839998</c:v>
                </c:pt>
                <c:pt idx="3649">
                  <c:v>2.6162114955839999</c:v>
                </c:pt>
                <c:pt idx="3650">
                  <c:v>2.617572064884</c:v>
                </c:pt>
                <c:pt idx="3651">
                  <c:v>2.618932634184</c:v>
                </c:pt>
                <c:pt idx="3652">
                  <c:v>2.6202932034840001</c:v>
                </c:pt>
                <c:pt idx="3653">
                  <c:v>2.6216537727840001</c:v>
                </c:pt>
                <c:pt idx="3654">
                  <c:v>2.6230143420839998</c:v>
                </c:pt>
                <c:pt idx="3655">
                  <c:v>2.6243749113840003</c:v>
                </c:pt>
                <c:pt idx="3656">
                  <c:v>2.6257354806839999</c:v>
                </c:pt>
                <c:pt idx="3657">
                  <c:v>2.6270960499840004</c:v>
                </c:pt>
                <c:pt idx="3658">
                  <c:v>2.628456619284</c:v>
                </c:pt>
                <c:pt idx="3659">
                  <c:v>2.629817188584</c:v>
                </c:pt>
                <c:pt idx="3660">
                  <c:v>2.6311777578840001</c:v>
                </c:pt>
                <c:pt idx="3661">
                  <c:v>2.6325383271840002</c:v>
                </c:pt>
                <c:pt idx="3662">
                  <c:v>2.6338988964840002</c:v>
                </c:pt>
                <c:pt idx="3663">
                  <c:v>2.6352594657840003</c:v>
                </c:pt>
                <c:pt idx="3664">
                  <c:v>2.6366200350839999</c:v>
                </c:pt>
                <c:pt idx="3665">
                  <c:v>2.6379806043839999</c:v>
                </c:pt>
                <c:pt idx="3666">
                  <c:v>2.639341173684</c:v>
                </c:pt>
                <c:pt idx="3667">
                  <c:v>2.6407017429840001</c:v>
                </c:pt>
                <c:pt idx="3668">
                  <c:v>2.6420623122840001</c:v>
                </c:pt>
                <c:pt idx="3669">
                  <c:v>2.6434228815839997</c:v>
                </c:pt>
                <c:pt idx="3670">
                  <c:v>2.6447834508840002</c:v>
                </c:pt>
                <c:pt idx="3671">
                  <c:v>2.6461440201839999</c:v>
                </c:pt>
                <c:pt idx="3672">
                  <c:v>2.6475045894840004</c:v>
                </c:pt>
                <c:pt idx="3673">
                  <c:v>2.648865158784</c:v>
                </c:pt>
                <c:pt idx="3674">
                  <c:v>2.650225728084</c:v>
                </c:pt>
                <c:pt idx="3675">
                  <c:v>2.6515862973840001</c:v>
                </c:pt>
                <c:pt idx="3676">
                  <c:v>2.6529468666840001</c:v>
                </c:pt>
                <c:pt idx="3677">
                  <c:v>2.6543074359840002</c:v>
                </c:pt>
                <c:pt idx="3678">
                  <c:v>2.6556680052840003</c:v>
                </c:pt>
                <c:pt idx="3679">
                  <c:v>2.6570285745839999</c:v>
                </c:pt>
                <c:pt idx="3680">
                  <c:v>2.6583891438840004</c:v>
                </c:pt>
                <c:pt idx="3681">
                  <c:v>2.659749713184</c:v>
                </c:pt>
                <c:pt idx="3682">
                  <c:v>2.6611102824840001</c:v>
                </c:pt>
                <c:pt idx="3683">
                  <c:v>2.6624708517840001</c:v>
                </c:pt>
                <c:pt idx="3684">
                  <c:v>2.6638314210840002</c:v>
                </c:pt>
                <c:pt idx="3685">
                  <c:v>2.6651919903840002</c:v>
                </c:pt>
                <c:pt idx="3686">
                  <c:v>2.6665525596839998</c:v>
                </c:pt>
                <c:pt idx="3687">
                  <c:v>2.6679131289840003</c:v>
                </c:pt>
                <c:pt idx="3688">
                  <c:v>2.669273698284</c:v>
                </c:pt>
                <c:pt idx="3689">
                  <c:v>2.670634267584</c:v>
                </c:pt>
                <c:pt idx="3690">
                  <c:v>2.6719948368840001</c:v>
                </c:pt>
                <c:pt idx="3691">
                  <c:v>2.6733554061840001</c:v>
                </c:pt>
                <c:pt idx="3692">
                  <c:v>2.6747159754840002</c:v>
                </c:pt>
                <c:pt idx="3693">
                  <c:v>2.6760765447840003</c:v>
                </c:pt>
                <c:pt idx="3694">
                  <c:v>2.6774371140839999</c:v>
                </c:pt>
                <c:pt idx="3695">
                  <c:v>2.6787976833840004</c:v>
                </c:pt>
                <c:pt idx="3696">
                  <c:v>2.680158252684</c:v>
                </c:pt>
                <c:pt idx="3697">
                  <c:v>2.6815188219840005</c:v>
                </c:pt>
                <c:pt idx="3698">
                  <c:v>2.6828793912840001</c:v>
                </c:pt>
                <c:pt idx="3699">
                  <c:v>2.6842399605840002</c:v>
                </c:pt>
                <c:pt idx="3700">
                  <c:v>2.6856005298840002</c:v>
                </c:pt>
                <c:pt idx="3701">
                  <c:v>2.6869610991839998</c:v>
                </c:pt>
                <c:pt idx="3702">
                  <c:v>2.6883216684840003</c:v>
                </c:pt>
                <c:pt idx="3703">
                  <c:v>2.689682237784</c:v>
                </c:pt>
                <c:pt idx="3704">
                  <c:v>2.691042807084</c:v>
                </c:pt>
                <c:pt idx="3705">
                  <c:v>2.6924033763840001</c:v>
                </c:pt>
                <c:pt idx="3706">
                  <c:v>2.6937639456840001</c:v>
                </c:pt>
                <c:pt idx="3707">
                  <c:v>2.6951245149839997</c:v>
                </c:pt>
                <c:pt idx="3708">
                  <c:v>2.6964850842840002</c:v>
                </c:pt>
                <c:pt idx="3709">
                  <c:v>2.6978456535839999</c:v>
                </c:pt>
                <c:pt idx="3710">
                  <c:v>2.6992062228840004</c:v>
                </c:pt>
                <c:pt idx="3711">
                  <c:v>2.700566792184</c:v>
                </c:pt>
                <c:pt idx="3712">
                  <c:v>2.701927361484</c:v>
                </c:pt>
                <c:pt idx="3713">
                  <c:v>2.7032879307840001</c:v>
                </c:pt>
                <c:pt idx="3714">
                  <c:v>2.7046485000840002</c:v>
                </c:pt>
                <c:pt idx="3715">
                  <c:v>2.7060090693840002</c:v>
                </c:pt>
                <c:pt idx="3716">
                  <c:v>2.7073696386840003</c:v>
                </c:pt>
                <c:pt idx="3717">
                  <c:v>2.7087302079839999</c:v>
                </c:pt>
                <c:pt idx="3718">
                  <c:v>2.7100907772839999</c:v>
                </c:pt>
                <c:pt idx="3719">
                  <c:v>2.711451346584</c:v>
                </c:pt>
                <c:pt idx="3720">
                  <c:v>2.7128119158840001</c:v>
                </c:pt>
                <c:pt idx="3721">
                  <c:v>2.7141724851840001</c:v>
                </c:pt>
                <c:pt idx="3722">
                  <c:v>2.7155330544839997</c:v>
                </c:pt>
                <c:pt idx="3723">
                  <c:v>2.7168936237840002</c:v>
                </c:pt>
                <c:pt idx="3724">
                  <c:v>2.7182541930839998</c:v>
                </c:pt>
                <c:pt idx="3725">
                  <c:v>2.7196147623840004</c:v>
                </c:pt>
                <c:pt idx="3726">
                  <c:v>2.720975331684</c:v>
                </c:pt>
                <c:pt idx="3727">
                  <c:v>2.7222270554400003</c:v>
                </c:pt>
                <c:pt idx="3728">
                  <c:v>2.7235876247399999</c:v>
                </c:pt>
                <c:pt idx="3729">
                  <c:v>2.7249481940400004</c:v>
                </c:pt>
                <c:pt idx="3730">
                  <c:v>2.7263087633400001</c:v>
                </c:pt>
                <c:pt idx="3731">
                  <c:v>2.7276693326400001</c:v>
                </c:pt>
                <c:pt idx="3732">
                  <c:v>2.7290299019400002</c:v>
                </c:pt>
                <c:pt idx="3733">
                  <c:v>2.7303904712400002</c:v>
                </c:pt>
                <c:pt idx="3734">
                  <c:v>2.7317510405399998</c:v>
                </c:pt>
                <c:pt idx="3735">
                  <c:v>2.7331116098400003</c:v>
                </c:pt>
                <c:pt idx="3736">
                  <c:v>2.73447217914</c:v>
                </c:pt>
                <c:pt idx="3737">
                  <c:v>2.73583274844</c:v>
                </c:pt>
                <c:pt idx="3738">
                  <c:v>2.7371933177400001</c:v>
                </c:pt>
                <c:pt idx="3739">
                  <c:v>2.7385538870400001</c:v>
                </c:pt>
                <c:pt idx="3740">
                  <c:v>2.7399144563400002</c:v>
                </c:pt>
                <c:pt idx="3741">
                  <c:v>2.7412750256399998</c:v>
                </c:pt>
                <c:pt idx="3742">
                  <c:v>2.7426355949400003</c:v>
                </c:pt>
                <c:pt idx="3743">
                  <c:v>2.7439961642399999</c:v>
                </c:pt>
                <c:pt idx="3744">
                  <c:v>2.74535673354</c:v>
                </c:pt>
                <c:pt idx="3745">
                  <c:v>2.74671730284</c:v>
                </c:pt>
                <c:pt idx="3746">
                  <c:v>2.7480778721400001</c:v>
                </c:pt>
                <c:pt idx="3747">
                  <c:v>2.7494384414400002</c:v>
                </c:pt>
                <c:pt idx="3748">
                  <c:v>2.7507990107400002</c:v>
                </c:pt>
                <c:pt idx="3749">
                  <c:v>2.7521595800399998</c:v>
                </c:pt>
                <c:pt idx="3750">
                  <c:v>2.7535201493400003</c:v>
                </c:pt>
                <c:pt idx="3751">
                  <c:v>2.7548807186399999</c:v>
                </c:pt>
                <c:pt idx="3752">
                  <c:v>2.7562412879400005</c:v>
                </c:pt>
                <c:pt idx="3753">
                  <c:v>2.7576018572400001</c:v>
                </c:pt>
                <c:pt idx="3754">
                  <c:v>2.7589624265400001</c:v>
                </c:pt>
                <c:pt idx="3755">
                  <c:v>2.7603229958400002</c:v>
                </c:pt>
                <c:pt idx="3756">
                  <c:v>2.7616835651399998</c:v>
                </c:pt>
                <c:pt idx="3757">
                  <c:v>2.7630441344400003</c:v>
                </c:pt>
                <c:pt idx="3758">
                  <c:v>2.7644047037399999</c:v>
                </c:pt>
                <c:pt idx="3759">
                  <c:v>2.76576527304</c:v>
                </c:pt>
                <c:pt idx="3760">
                  <c:v>2.76712584234</c:v>
                </c:pt>
                <c:pt idx="3761">
                  <c:v>2.7684864116400001</c:v>
                </c:pt>
                <c:pt idx="3762">
                  <c:v>2.7698469809400001</c:v>
                </c:pt>
                <c:pt idx="3763">
                  <c:v>2.7712075502400002</c:v>
                </c:pt>
                <c:pt idx="3764">
                  <c:v>2.7725681195399998</c:v>
                </c:pt>
                <c:pt idx="3765">
                  <c:v>2.7739286888400003</c:v>
                </c:pt>
                <c:pt idx="3766">
                  <c:v>2.7752892581399999</c:v>
                </c:pt>
                <c:pt idx="3767">
                  <c:v>2.7766498274400004</c:v>
                </c:pt>
                <c:pt idx="3768">
                  <c:v>2.7780103967400001</c:v>
                </c:pt>
                <c:pt idx="3769">
                  <c:v>2.7793709660400001</c:v>
                </c:pt>
                <c:pt idx="3770">
                  <c:v>2.7807315353400002</c:v>
                </c:pt>
                <c:pt idx="3771">
                  <c:v>2.7820921046400002</c:v>
                </c:pt>
                <c:pt idx="3772">
                  <c:v>2.7834526739400003</c:v>
                </c:pt>
                <c:pt idx="3773">
                  <c:v>2.7848132432399999</c:v>
                </c:pt>
                <c:pt idx="3774">
                  <c:v>2.78617381254</c:v>
                </c:pt>
                <c:pt idx="3775">
                  <c:v>2.78753438184</c:v>
                </c:pt>
                <c:pt idx="3776">
                  <c:v>2.7888949511400001</c:v>
                </c:pt>
                <c:pt idx="3777">
                  <c:v>2.7902555204400001</c:v>
                </c:pt>
                <c:pt idx="3778">
                  <c:v>2.7916160897400002</c:v>
                </c:pt>
                <c:pt idx="3779">
                  <c:v>2.7929766590399998</c:v>
                </c:pt>
                <c:pt idx="3780">
                  <c:v>2.7943372283400003</c:v>
                </c:pt>
                <c:pt idx="3781">
                  <c:v>2.7956977976399999</c:v>
                </c:pt>
                <c:pt idx="3782">
                  <c:v>2.7970583669400004</c:v>
                </c:pt>
                <c:pt idx="3783">
                  <c:v>2.79841893624</c:v>
                </c:pt>
                <c:pt idx="3784">
                  <c:v>2.7997795055400001</c:v>
                </c:pt>
                <c:pt idx="3785">
                  <c:v>2.8011400748400002</c:v>
                </c:pt>
                <c:pt idx="3786">
                  <c:v>2.8025006441400002</c:v>
                </c:pt>
                <c:pt idx="3787">
                  <c:v>2.8038612134400003</c:v>
                </c:pt>
                <c:pt idx="3788">
                  <c:v>2.8052217827400003</c:v>
                </c:pt>
                <c:pt idx="3789">
                  <c:v>2.80658235204</c:v>
                </c:pt>
                <c:pt idx="3790">
                  <c:v>2.80794292134</c:v>
                </c:pt>
                <c:pt idx="3791">
                  <c:v>2.8093034906400001</c:v>
                </c:pt>
                <c:pt idx="3792">
                  <c:v>2.8106640599400001</c:v>
                </c:pt>
                <c:pt idx="3793">
                  <c:v>2.8120246292400002</c:v>
                </c:pt>
                <c:pt idx="3794">
                  <c:v>2.8133851985399998</c:v>
                </c:pt>
                <c:pt idx="3795">
                  <c:v>2.8147457678400003</c:v>
                </c:pt>
                <c:pt idx="3796">
                  <c:v>2.8161063371399999</c:v>
                </c:pt>
                <c:pt idx="3797">
                  <c:v>2.81746690644</c:v>
                </c:pt>
                <c:pt idx="3798">
                  <c:v>2.81882747574</c:v>
                </c:pt>
                <c:pt idx="3799">
                  <c:v>2.8201880450400001</c:v>
                </c:pt>
                <c:pt idx="3800">
                  <c:v>2.8215486143400001</c:v>
                </c:pt>
                <c:pt idx="3801">
                  <c:v>2.8229091836400002</c:v>
                </c:pt>
                <c:pt idx="3802">
                  <c:v>2.8242697529399998</c:v>
                </c:pt>
                <c:pt idx="3803">
                  <c:v>2.8256303222400003</c:v>
                </c:pt>
                <c:pt idx="3804">
                  <c:v>2.8269908915399999</c:v>
                </c:pt>
                <c:pt idx="3805">
                  <c:v>2.8283514608400004</c:v>
                </c:pt>
                <c:pt idx="3806">
                  <c:v>2.8297120301400001</c:v>
                </c:pt>
                <c:pt idx="3807">
                  <c:v>2.8310725994400001</c:v>
                </c:pt>
                <c:pt idx="3808">
                  <c:v>2.8324331687400002</c:v>
                </c:pt>
                <c:pt idx="3809">
                  <c:v>2.8337937380399998</c:v>
                </c:pt>
                <c:pt idx="3810">
                  <c:v>2.8351543073400003</c:v>
                </c:pt>
                <c:pt idx="3811">
                  <c:v>2.8365148766399999</c:v>
                </c:pt>
                <c:pt idx="3812">
                  <c:v>2.83787544594</c:v>
                </c:pt>
                <c:pt idx="3813">
                  <c:v>2.83923601524</c:v>
                </c:pt>
                <c:pt idx="3814">
                  <c:v>2.8405965845400001</c:v>
                </c:pt>
                <c:pt idx="3815">
                  <c:v>2.8419571538400001</c:v>
                </c:pt>
                <c:pt idx="3816">
                  <c:v>2.8433177231400002</c:v>
                </c:pt>
                <c:pt idx="3817">
                  <c:v>2.8446782924399998</c:v>
                </c:pt>
                <c:pt idx="3818">
                  <c:v>2.8460388617400003</c:v>
                </c:pt>
                <c:pt idx="3819">
                  <c:v>2.8473994310399999</c:v>
                </c:pt>
                <c:pt idx="3820">
                  <c:v>2.8487600003400004</c:v>
                </c:pt>
                <c:pt idx="3821">
                  <c:v>2.85012056964</c:v>
                </c:pt>
                <c:pt idx="3822">
                  <c:v>2.8514811389400001</c:v>
                </c:pt>
                <c:pt idx="3823">
                  <c:v>2.8528417082400002</c:v>
                </c:pt>
                <c:pt idx="3824">
                  <c:v>2.8542022775400002</c:v>
                </c:pt>
                <c:pt idx="3825">
                  <c:v>2.8555628468400003</c:v>
                </c:pt>
                <c:pt idx="3826">
                  <c:v>2.8569234161399999</c:v>
                </c:pt>
                <c:pt idx="3827">
                  <c:v>2.85828398544</c:v>
                </c:pt>
                <c:pt idx="3828">
                  <c:v>2.85964455474</c:v>
                </c:pt>
                <c:pt idx="3829">
                  <c:v>2.8610051240400001</c:v>
                </c:pt>
                <c:pt idx="3830">
                  <c:v>2.8623656933400001</c:v>
                </c:pt>
                <c:pt idx="3831">
                  <c:v>2.8637262626400002</c:v>
                </c:pt>
                <c:pt idx="3832">
                  <c:v>2.8650868319399998</c:v>
                </c:pt>
                <c:pt idx="3833">
                  <c:v>2.8664474012400003</c:v>
                </c:pt>
                <c:pt idx="3834">
                  <c:v>2.8678079705399999</c:v>
                </c:pt>
                <c:pt idx="3835">
                  <c:v>2.8691685398400004</c:v>
                </c:pt>
                <c:pt idx="3836">
                  <c:v>2.87052910914</c:v>
                </c:pt>
                <c:pt idx="3837">
                  <c:v>2.8718896784400001</c:v>
                </c:pt>
                <c:pt idx="3838">
                  <c:v>2.8732502477400002</c:v>
                </c:pt>
                <c:pt idx="3839">
                  <c:v>2.8746108170400002</c:v>
                </c:pt>
                <c:pt idx="3840">
                  <c:v>2.8759713863400003</c:v>
                </c:pt>
                <c:pt idx="3841">
                  <c:v>2.8773319556400003</c:v>
                </c:pt>
                <c:pt idx="3842">
                  <c:v>2.8786925249399999</c:v>
                </c:pt>
                <c:pt idx="3843">
                  <c:v>2.88005309424</c:v>
                </c:pt>
                <c:pt idx="3844">
                  <c:v>2.8814136635400001</c:v>
                </c:pt>
                <c:pt idx="3845">
                  <c:v>2.8827742328400001</c:v>
                </c:pt>
                <c:pt idx="3846">
                  <c:v>2.8841348021400002</c:v>
                </c:pt>
                <c:pt idx="3847">
                  <c:v>2.8854953714399998</c:v>
                </c:pt>
                <c:pt idx="3848">
                  <c:v>2.8868559407400003</c:v>
                </c:pt>
                <c:pt idx="3849">
                  <c:v>2.8882165100399999</c:v>
                </c:pt>
                <c:pt idx="3850">
                  <c:v>2.8895770793400004</c:v>
                </c:pt>
                <c:pt idx="3851">
                  <c:v>2.89093764864</c:v>
                </c:pt>
                <c:pt idx="3852">
                  <c:v>2.8922982179400001</c:v>
                </c:pt>
                <c:pt idx="3853">
                  <c:v>2.8936587872400001</c:v>
                </c:pt>
                <c:pt idx="3854">
                  <c:v>2.8950193565400002</c:v>
                </c:pt>
                <c:pt idx="3855">
                  <c:v>2.8963799258400003</c:v>
                </c:pt>
                <c:pt idx="3856">
                  <c:v>2.8977404951400003</c:v>
                </c:pt>
                <c:pt idx="3857">
                  <c:v>2.8991010644399999</c:v>
                </c:pt>
                <c:pt idx="3858">
                  <c:v>2.9004616337400004</c:v>
                </c:pt>
                <c:pt idx="3859">
                  <c:v>2.90182220304</c:v>
                </c:pt>
                <c:pt idx="3860">
                  <c:v>2.9031827723400001</c:v>
                </c:pt>
                <c:pt idx="3861">
                  <c:v>2.9045433416400002</c:v>
                </c:pt>
                <c:pt idx="3862">
                  <c:v>2.9059039109399998</c:v>
                </c:pt>
                <c:pt idx="3863">
                  <c:v>2.9072644802400003</c:v>
                </c:pt>
                <c:pt idx="3864">
                  <c:v>2.9086250495399999</c:v>
                </c:pt>
                <c:pt idx="3865">
                  <c:v>2.90998561884</c:v>
                </c:pt>
                <c:pt idx="3866">
                  <c:v>2.91134618814</c:v>
                </c:pt>
                <c:pt idx="3867">
                  <c:v>2.9127067574400001</c:v>
                </c:pt>
                <c:pt idx="3868">
                  <c:v>2.9140673267400001</c:v>
                </c:pt>
                <c:pt idx="3869">
                  <c:v>2.9154278960400002</c:v>
                </c:pt>
                <c:pt idx="3870">
                  <c:v>2.9167884653399998</c:v>
                </c:pt>
                <c:pt idx="3871">
                  <c:v>2.9181490346400003</c:v>
                </c:pt>
                <c:pt idx="3872">
                  <c:v>2.9195096039399999</c:v>
                </c:pt>
                <c:pt idx="3873">
                  <c:v>2.9208701732400004</c:v>
                </c:pt>
                <c:pt idx="3874">
                  <c:v>2.92223074254</c:v>
                </c:pt>
                <c:pt idx="3875">
                  <c:v>2.9235913118400001</c:v>
                </c:pt>
                <c:pt idx="3876">
                  <c:v>2.9249518811400002</c:v>
                </c:pt>
                <c:pt idx="3877">
                  <c:v>2.9263124504400002</c:v>
                </c:pt>
                <c:pt idx="3878">
                  <c:v>2.9276730197400003</c:v>
                </c:pt>
                <c:pt idx="3879">
                  <c:v>2.9290335890399999</c:v>
                </c:pt>
                <c:pt idx="3880">
                  <c:v>2.9303941583399999</c:v>
                </c:pt>
                <c:pt idx="3881">
                  <c:v>2.93175472764</c:v>
                </c:pt>
                <c:pt idx="3882">
                  <c:v>2.9331152969400001</c:v>
                </c:pt>
                <c:pt idx="3883">
                  <c:v>2.9344758662400001</c:v>
                </c:pt>
                <c:pt idx="3884">
                  <c:v>2.9358364355400002</c:v>
                </c:pt>
                <c:pt idx="3885">
                  <c:v>2.9371970048399998</c:v>
                </c:pt>
                <c:pt idx="3886">
                  <c:v>2.9385575741400003</c:v>
                </c:pt>
                <c:pt idx="3887">
                  <c:v>2.9399181434399999</c:v>
                </c:pt>
                <c:pt idx="3888">
                  <c:v>2.9412787127400004</c:v>
                </c:pt>
                <c:pt idx="3889">
                  <c:v>2.94263928204</c:v>
                </c:pt>
                <c:pt idx="3890">
                  <c:v>2.9439998513400001</c:v>
                </c:pt>
                <c:pt idx="3891">
                  <c:v>2.9453604206400001</c:v>
                </c:pt>
                <c:pt idx="3892">
                  <c:v>2.9467209899400002</c:v>
                </c:pt>
                <c:pt idx="3893">
                  <c:v>2.9480815592400003</c:v>
                </c:pt>
                <c:pt idx="3894">
                  <c:v>2.9494421285400003</c:v>
                </c:pt>
                <c:pt idx="3895">
                  <c:v>2.9508026978399999</c:v>
                </c:pt>
                <c:pt idx="3896">
                  <c:v>2.95216326714</c:v>
                </c:pt>
                <c:pt idx="3897">
                  <c:v>2.95352383644</c:v>
                </c:pt>
                <c:pt idx="3898">
                  <c:v>2.9548844057400001</c:v>
                </c:pt>
                <c:pt idx="3899">
                  <c:v>2.9562449750400002</c:v>
                </c:pt>
                <c:pt idx="3900">
                  <c:v>2.9576055443399998</c:v>
                </c:pt>
                <c:pt idx="3901">
                  <c:v>2.9589661136400003</c:v>
                </c:pt>
                <c:pt idx="3902">
                  <c:v>2.9603266829399999</c:v>
                </c:pt>
                <c:pt idx="3903">
                  <c:v>2.9616872522400004</c:v>
                </c:pt>
                <c:pt idx="3904">
                  <c:v>2.96304782154</c:v>
                </c:pt>
                <c:pt idx="3905">
                  <c:v>2.9644083908400001</c:v>
                </c:pt>
                <c:pt idx="3906">
                  <c:v>2.9657689601400001</c:v>
                </c:pt>
                <c:pt idx="3907">
                  <c:v>2.9671295294400002</c:v>
                </c:pt>
                <c:pt idx="3908">
                  <c:v>2.9684900987400002</c:v>
                </c:pt>
                <c:pt idx="3909">
                  <c:v>2.9698506680400003</c:v>
                </c:pt>
                <c:pt idx="3910">
                  <c:v>2.9712112373399999</c:v>
                </c:pt>
                <c:pt idx="3911">
                  <c:v>2.9725718066400004</c:v>
                </c:pt>
                <c:pt idx="3912">
                  <c:v>2.97393237594</c:v>
                </c:pt>
                <c:pt idx="3913">
                  <c:v>2.9752929452400001</c:v>
                </c:pt>
                <c:pt idx="3914">
                  <c:v>2.9766535145400002</c:v>
                </c:pt>
                <c:pt idx="3915">
                  <c:v>2.9780140838399998</c:v>
                </c:pt>
                <c:pt idx="3916">
                  <c:v>2.9793746531400003</c:v>
                </c:pt>
                <c:pt idx="3917">
                  <c:v>2.9807352224399999</c:v>
                </c:pt>
                <c:pt idx="3918">
                  <c:v>2.9820957917400004</c:v>
                </c:pt>
                <c:pt idx="3919">
                  <c:v>2.98345636104</c:v>
                </c:pt>
                <c:pt idx="3920">
                  <c:v>2.9848169303400001</c:v>
                </c:pt>
                <c:pt idx="3921">
                  <c:v>2.9861774996400001</c:v>
                </c:pt>
                <c:pt idx="3922">
                  <c:v>2.9875380689400002</c:v>
                </c:pt>
                <c:pt idx="3923">
                  <c:v>2.9888986382399998</c:v>
                </c:pt>
                <c:pt idx="3924">
                  <c:v>2.9902592075400003</c:v>
                </c:pt>
                <c:pt idx="3925">
                  <c:v>2.9916197768399999</c:v>
                </c:pt>
                <c:pt idx="3926">
                  <c:v>2.9929803461400004</c:v>
                </c:pt>
                <c:pt idx="3927">
                  <c:v>2.99434091544</c:v>
                </c:pt>
                <c:pt idx="3928">
                  <c:v>2.9957014847400001</c:v>
                </c:pt>
                <c:pt idx="3929">
                  <c:v>2.9970620540400001</c:v>
                </c:pt>
                <c:pt idx="3930">
                  <c:v>2.9986947372000001</c:v>
                </c:pt>
                <c:pt idx="3931">
                  <c:v>3.0000553065000002</c:v>
                </c:pt>
                <c:pt idx="3932">
                  <c:v>3.0014158757999998</c:v>
                </c:pt>
                <c:pt idx="3933">
                  <c:v>3.0027764451000003</c:v>
                </c:pt>
                <c:pt idx="3934">
                  <c:v>3.0041370143999999</c:v>
                </c:pt>
                <c:pt idx="3935">
                  <c:v>3.0054975837000004</c:v>
                </c:pt>
                <c:pt idx="3936">
                  <c:v>3.006858153</c:v>
                </c:pt>
                <c:pt idx="3937">
                  <c:v>3.0082187223000001</c:v>
                </c:pt>
                <c:pt idx="3938">
                  <c:v>3.0095792916000002</c:v>
                </c:pt>
                <c:pt idx="3939">
                  <c:v>3.0109398609000002</c:v>
                </c:pt>
                <c:pt idx="3940">
                  <c:v>3.0123004302000003</c:v>
                </c:pt>
                <c:pt idx="3941">
                  <c:v>3.0136609995000003</c:v>
                </c:pt>
                <c:pt idx="3942">
                  <c:v>3.0150215687999999</c:v>
                </c:pt>
                <c:pt idx="3943">
                  <c:v>3.0163821381</c:v>
                </c:pt>
                <c:pt idx="3944">
                  <c:v>3.0177427074000001</c:v>
                </c:pt>
                <c:pt idx="3945">
                  <c:v>3.0191032767000001</c:v>
                </c:pt>
                <c:pt idx="3946">
                  <c:v>3.0204638460000002</c:v>
                </c:pt>
                <c:pt idx="3947">
                  <c:v>3.0218244152999998</c:v>
                </c:pt>
                <c:pt idx="3948">
                  <c:v>3.0231849846000003</c:v>
                </c:pt>
                <c:pt idx="3949">
                  <c:v>3.0245455538999999</c:v>
                </c:pt>
                <c:pt idx="3950">
                  <c:v>3.0259061232</c:v>
                </c:pt>
                <c:pt idx="3951">
                  <c:v>3.0272666925</c:v>
                </c:pt>
                <c:pt idx="3952">
                  <c:v>3.0286272618000001</c:v>
                </c:pt>
                <c:pt idx="3953">
                  <c:v>3.0299878311000001</c:v>
                </c:pt>
                <c:pt idx="3954">
                  <c:v>3.0313484004000002</c:v>
                </c:pt>
                <c:pt idx="3955">
                  <c:v>3.0327089696999998</c:v>
                </c:pt>
                <c:pt idx="3956">
                  <c:v>3.0340695390000003</c:v>
                </c:pt>
                <c:pt idx="3957">
                  <c:v>3.0354301082999999</c:v>
                </c:pt>
                <c:pt idx="3958">
                  <c:v>3.0367906776000004</c:v>
                </c:pt>
                <c:pt idx="3959">
                  <c:v>3.0381512469</c:v>
                </c:pt>
                <c:pt idx="3960">
                  <c:v>3.0395118162000001</c:v>
                </c:pt>
                <c:pt idx="3961">
                  <c:v>3.0408723855000002</c:v>
                </c:pt>
                <c:pt idx="3962">
                  <c:v>3.0422329548000002</c:v>
                </c:pt>
                <c:pt idx="3963">
                  <c:v>3.0435935241000003</c:v>
                </c:pt>
                <c:pt idx="3964">
                  <c:v>3.0449540933999999</c:v>
                </c:pt>
                <c:pt idx="3965">
                  <c:v>3.0463146627</c:v>
                </c:pt>
                <c:pt idx="3966">
                  <c:v>3.047675232</c:v>
                </c:pt>
                <c:pt idx="3967">
                  <c:v>3.0490358013000001</c:v>
                </c:pt>
                <c:pt idx="3968">
                  <c:v>3.0503963706000001</c:v>
                </c:pt>
                <c:pt idx="3969">
                  <c:v>3.0517569399000002</c:v>
                </c:pt>
                <c:pt idx="3970">
                  <c:v>3.0531175091999998</c:v>
                </c:pt>
                <c:pt idx="3971">
                  <c:v>3.0544780785000003</c:v>
                </c:pt>
                <c:pt idx="3972">
                  <c:v>3.0558386477999999</c:v>
                </c:pt>
                <c:pt idx="3973">
                  <c:v>3.0571992171000004</c:v>
                </c:pt>
                <c:pt idx="3974">
                  <c:v>3.0585597864</c:v>
                </c:pt>
                <c:pt idx="3975">
                  <c:v>3.0599203557000001</c:v>
                </c:pt>
                <c:pt idx="3976">
                  <c:v>3.0612809250000002</c:v>
                </c:pt>
                <c:pt idx="3977">
                  <c:v>3.0626414943000002</c:v>
                </c:pt>
                <c:pt idx="3978">
                  <c:v>3.0640020636000003</c:v>
                </c:pt>
                <c:pt idx="3979">
                  <c:v>3.0653626329000003</c:v>
                </c:pt>
                <c:pt idx="3980">
                  <c:v>3.0667232021999999</c:v>
                </c:pt>
                <c:pt idx="3981">
                  <c:v>3.0680837715</c:v>
                </c:pt>
                <c:pt idx="3982">
                  <c:v>3.0694443408000001</c:v>
                </c:pt>
                <c:pt idx="3983">
                  <c:v>3.0708049101000001</c:v>
                </c:pt>
                <c:pt idx="3984">
                  <c:v>3.0721654794000002</c:v>
                </c:pt>
                <c:pt idx="3985">
                  <c:v>3.0735260486999998</c:v>
                </c:pt>
                <c:pt idx="3986">
                  <c:v>3.0748866180000003</c:v>
                </c:pt>
                <c:pt idx="3987">
                  <c:v>3.0762471872999999</c:v>
                </c:pt>
                <c:pt idx="3988">
                  <c:v>3.0776077566000004</c:v>
                </c:pt>
                <c:pt idx="3989">
                  <c:v>3.0789683259</c:v>
                </c:pt>
                <c:pt idx="3990">
                  <c:v>3.0803288952000001</c:v>
                </c:pt>
                <c:pt idx="3991">
                  <c:v>3.0816894645000001</c:v>
                </c:pt>
                <c:pt idx="3992">
                  <c:v>3.0830500338000002</c:v>
                </c:pt>
                <c:pt idx="3993">
                  <c:v>3.0844106031000003</c:v>
                </c:pt>
                <c:pt idx="3994">
                  <c:v>3.0857711724000003</c:v>
                </c:pt>
                <c:pt idx="3995">
                  <c:v>3.0871317416999999</c:v>
                </c:pt>
                <c:pt idx="3996">
                  <c:v>3.088492311</c:v>
                </c:pt>
                <c:pt idx="3997">
                  <c:v>3.0898528803</c:v>
                </c:pt>
                <c:pt idx="3998">
                  <c:v>3.0912134496000001</c:v>
                </c:pt>
                <c:pt idx="3999">
                  <c:v>3.0925740189000002</c:v>
                </c:pt>
                <c:pt idx="4000">
                  <c:v>3.0939345881999998</c:v>
                </c:pt>
                <c:pt idx="4001">
                  <c:v>3.0952951575000003</c:v>
                </c:pt>
                <c:pt idx="4002">
                  <c:v>3.0966557267999999</c:v>
                </c:pt>
                <c:pt idx="4003">
                  <c:v>3.0980162961000004</c:v>
                </c:pt>
                <c:pt idx="4004">
                  <c:v>3.0993768654</c:v>
                </c:pt>
                <c:pt idx="4005">
                  <c:v>3.1007374347000001</c:v>
                </c:pt>
                <c:pt idx="4006">
                  <c:v>3.1020980040000001</c:v>
                </c:pt>
                <c:pt idx="4007">
                  <c:v>3.1034585733000002</c:v>
                </c:pt>
                <c:pt idx="4008">
                  <c:v>3.1048191425999998</c:v>
                </c:pt>
                <c:pt idx="4009">
                  <c:v>3.1061797119000003</c:v>
                </c:pt>
                <c:pt idx="4010">
                  <c:v>3.1075402811999999</c:v>
                </c:pt>
                <c:pt idx="4011">
                  <c:v>3.1089008505000004</c:v>
                </c:pt>
                <c:pt idx="4012">
                  <c:v>3.1102614198</c:v>
                </c:pt>
                <c:pt idx="4013">
                  <c:v>3.1116219891000001</c:v>
                </c:pt>
                <c:pt idx="4014">
                  <c:v>3.1129825584000002</c:v>
                </c:pt>
                <c:pt idx="4015">
                  <c:v>3.1143431277000002</c:v>
                </c:pt>
                <c:pt idx="4016">
                  <c:v>3.1157036970000003</c:v>
                </c:pt>
                <c:pt idx="4017">
                  <c:v>3.1170642662999999</c:v>
                </c:pt>
                <c:pt idx="4018">
                  <c:v>3.1184248355999999</c:v>
                </c:pt>
                <c:pt idx="4019">
                  <c:v>3.1197854049</c:v>
                </c:pt>
                <c:pt idx="4020">
                  <c:v>3.1211459742000001</c:v>
                </c:pt>
                <c:pt idx="4021">
                  <c:v>3.1225065435000001</c:v>
                </c:pt>
                <c:pt idx="4022">
                  <c:v>3.1238671128000002</c:v>
                </c:pt>
                <c:pt idx="4023">
                  <c:v>3.1252276820999998</c:v>
                </c:pt>
                <c:pt idx="4024">
                  <c:v>3.1265882514000003</c:v>
                </c:pt>
                <c:pt idx="4025">
                  <c:v>3.1279488206999999</c:v>
                </c:pt>
                <c:pt idx="4026">
                  <c:v>3.1293093900000004</c:v>
                </c:pt>
                <c:pt idx="4027">
                  <c:v>3.1306699593</c:v>
                </c:pt>
                <c:pt idx="4028">
                  <c:v>3.1320305286000001</c:v>
                </c:pt>
                <c:pt idx="4029">
                  <c:v>3.1333910979000001</c:v>
                </c:pt>
                <c:pt idx="4030">
                  <c:v>3.1347516672000002</c:v>
                </c:pt>
                <c:pt idx="4031">
                  <c:v>3.1361122365000003</c:v>
                </c:pt>
                <c:pt idx="4032">
                  <c:v>3.1374728058000003</c:v>
                </c:pt>
                <c:pt idx="4033">
                  <c:v>3.1388333750999999</c:v>
                </c:pt>
                <c:pt idx="4034">
                  <c:v>3.1401939444</c:v>
                </c:pt>
                <c:pt idx="4035">
                  <c:v>3.1415545137000001</c:v>
                </c:pt>
                <c:pt idx="4036">
                  <c:v>3.1429150830000001</c:v>
                </c:pt>
                <c:pt idx="4037">
                  <c:v>3.1442756523000002</c:v>
                </c:pt>
                <c:pt idx="4038">
                  <c:v>3.1456362215999998</c:v>
                </c:pt>
                <c:pt idx="4039">
                  <c:v>3.1469967909000003</c:v>
                </c:pt>
                <c:pt idx="4040">
                  <c:v>3.1483573601999999</c:v>
                </c:pt>
                <c:pt idx="4041">
                  <c:v>3.1497179295000004</c:v>
                </c:pt>
                <c:pt idx="4042">
                  <c:v>3.1510784988</c:v>
                </c:pt>
                <c:pt idx="4043">
                  <c:v>3.1524390681000001</c:v>
                </c:pt>
                <c:pt idx="4044">
                  <c:v>3.1537996374000001</c:v>
                </c:pt>
                <c:pt idx="4045">
                  <c:v>3.1551602067000002</c:v>
                </c:pt>
                <c:pt idx="4046">
                  <c:v>3.1565207760000003</c:v>
                </c:pt>
                <c:pt idx="4047">
                  <c:v>3.1578813453000003</c:v>
                </c:pt>
                <c:pt idx="4048">
                  <c:v>3.1592419145999999</c:v>
                </c:pt>
                <c:pt idx="4049">
                  <c:v>3.1606024839</c:v>
                </c:pt>
                <c:pt idx="4050">
                  <c:v>3.1619630532</c:v>
                </c:pt>
                <c:pt idx="4051">
                  <c:v>3.1633236225000001</c:v>
                </c:pt>
                <c:pt idx="4052">
                  <c:v>3.1646841918000002</c:v>
                </c:pt>
                <c:pt idx="4053">
                  <c:v>3.1660447610999998</c:v>
                </c:pt>
                <c:pt idx="4054">
                  <c:v>3.1674053304000003</c:v>
                </c:pt>
                <c:pt idx="4055">
                  <c:v>3.1687658996999999</c:v>
                </c:pt>
                <c:pt idx="4056">
                  <c:v>3.1701264690000004</c:v>
                </c:pt>
                <c:pt idx="4057">
                  <c:v>3.1714870383</c:v>
                </c:pt>
                <c:pt idx="4058">
                  <c:v>3.1728476076000001</c:v>
                </c:pt>
                <c:pt idx="4059">
                  <c:v>3.1742081769000001</c:v>
                </c:pt>
                <c:pt idx="4060">
                  <c:v>3.1755687462000002</c:v>
                </c:pt>
                <c:pt idx="4061">
                  <c:v>3.1769293155000002</c:v>
                </c:pt>
                <c:pt idx="4062">
                  <c:v>3.1782898848000003</c:v>
                </c:pt>
                <c:pt idx="4063">
                  <c:v>3.1796504540999999</c:v>
                </c:pt>
                <c:pt idx="4064">
                  <c:v>3.1810110234000004</c:v>
                </c:pt>
                <c:pt idx="4065">
                  <c:v>3.1823715927</c:v>
                </c:pt>
                <c:pt idx="4066">
                  <c:v>3.1837321620000001</c:v>
                </c:pt>
                <c:pt idx="4067">
                  <c:v>3.1850927313000001</c:v>
                </c:pt>
                <c:pt idx="4068">
                  <c:v>3.1864533006000002</c:v>
                </c:pt>
                <c:pt idx="4069">
                  <c:v>3.1878138699000003</c:v>
                </c:pt>
                <c:pt idx="4070">
                  <c:v>3.1891744391999999</c:v>
                </c:pt>
                <c:pt idx="4071">
                  <c:v>3.1905350084999999</c:v>
                </c:pt>
                <c:pt idx="4072">
                  <c:v>3.1918955778</c:v>
                </c:pt>
                <c:pt idx="4073">
                  <c:v>3.1932561471000001</c:v>
                </c:pt>
                <c:pt idx="4074">
                  <c:v>3.1946167164000001</c:v>
                </c:pt>
                <c:pt idx="4075">
                  <c:v>3.1959772857000002</c:v>
                </c:pt>
                <c:pt idx="4076">
                  <c:v>3.1973378549999998</c:v>
                </c:pt>
                <c:pt idx="4077">
                  <c:v>3.1986984243000003</c:v>
                </c:pt>
                <c:pt idx="4078">
                  <c:v>3.2000589935999999</c:v>
                </c:pt>
                <c:pt idx="4079">
                  <c:v>3.2014195629000004</c:v>
                </c:pt>
                <c:pt idx="4080">
                  <c:v>3.2027801322</c:v>
                </c:pt>
                <c:pt idx="4081">
                  <c:v>3.2041407015000001</c:v>
                </c:pt>
                <c:pt idx="4082">
                  <c:v>3.2055012708000001</c:v>
                </c:pt>
                <c:pt idx="4083">
                  <c:v>3.2068618401000002</c:v>
                </c:pt>
                <c:pt idx="4084">
                  <c:v>3.2082224094000003</c:v>
                </c:pt>
                <c:pt idx="4085">
                  <c:v>3.2095829787000003</c:v>
                </c:pt>
                <c:pt idx="4086">
                  <c:v>3.2109435479999999</c:v>
                </c:pt>
                <c:pt idx="4087">
                  <c:v>3.2123041173</c:v>
                </c:pt>
                <c:pt idx="4088">
                  <c:v>3.2136646866</c:v>
                </c:pt>
                <c:pt idx="4089">
                  <c:v>3.2150252559000001</c:v>
                </c:pt>
                <c:pt idx="4090">
                  <c:v>3.2163858252000002</c:v>
                </c:pt>
                <c:pt idx="4091">
                  <c:v>3.2177463944999998</c:v>
                </c:pt>
                <c:pt idx="4092">
                  <c:v>3.2191069638000003</c:v>
                </c:pt>
                <c:pt idx="4093">
                  <c:v>3.2204675330999999</c:v>
                </c:pt>
                <c:pt idx="4094">
                  <c:v>3.2218281024000004</c:v>
                </c:pt>
                <c:pt idx="4095">
                  <c:v>3.2231886717</c:v>
                </c:pt>
                <c:pt idx="4096">
                  <c:v>3.2245492410000001</c:v>
                </c:pt>
                <c:pt idx="4097">
                  <c:v>3.2259098103000001</c:v>
                </c:pt>
                <c:pt idx="4098">
                  <c:v>3.2272703796000002</c:v>
                </c:pt>
                <c:pt idx="4099">
                  <c:v>3.2286309489000002</c:v>
                </c:pt>
                <c:pt idx="4100">
                  <c:v>3.2299915182000003</c:v>
                </c:pt>
                <c:pt idx="4101">
                  <c:v>3.2313520874999999</c:v>
                </c:pt>
                <c:pt idx="4102">
                  <c:v>3.2327126568</c:v>
                </c:pt>
                <c:pt idx="4103">
                  <c:v>3.2340732261</c:v>
                </c:pt>
                <c:pt idx="4104">
                  <c:v>3.2354337954000001</c:v>
                </c:pt>
                <c:pt idx="4105">
                  <c:v>3.2367943647000001</c:v>
                </c:pt>
                <c:pt idx="4106">
                  <c:v>3.2381549339999998</c:v>
                </c:pt>
                <c:pt idx="4107">
                  <c:v>3.2395155033000003</c:v>
                </c:pt>
                <c:pt idx="4108">
                  <c:v>3.2408760725999999</c:v>
                </c:pt>
                <c:pt idx="4109">
                  <c:v>3.2422366419000004</c:v>
                </c:pt>
                <c:pt idx="4110">
                  <c:v>3.2435972112</c:v>
                </c:pt>
                <c:pt idx="4111">
                  <c:v>3.2449577805000001</c:v>
                </c:pt>
                <c:pt idx="4112">
                  <c:v>3.2463183498000001</c:v>
                </c:pt>
                <c:pt idx="4113">
                  <c:v>3.2476789191000002</c:v>
                </c:pt>
                <c:pt idx="4114">
                  <c:v>3.2490394884000002</c:v>
                </c:pt>
                <c:pt idx="4115">
                  <c:v>3.2504000577000003</c:v>
                </c:pt>
                <c:pt idx="4116">
                  <c:v>3.2517606269999999</c:v>
                </c:pt>
                <c:pt idx="4117">
                  <c:v>3.2531211963000004</c:v>
                </c:pt>
                <c:pt idx="4118">
                  <c:v>3.2544817656</c:v>
                </c:pt>
                <c:pt idx="4119">
                  <c:v>3.2558423349000001</c:v>
                </c:pt>
                <c:pt idx="4120">
                  <c:v>3.2572029042000001</c:v>
                </c:pt>
                <c:pt idx="4121">
                  <c:v>3.2585634735000002</c:v>
                </c:pt>
                <c:pt idx="4122">
                  <c:v>3.2599240428000003</c:v>
                </c:pt>
                <c:pt idx="4123">
                  <c:v>3.2612846120999999</c:v>
                </c:pt>
                <c:pt idx="4124">
                  <c:v>3.2626451814000004</c:v>
                </c:pt>
                <c:pt idx="4125">
                  <c:v>3.2640057507</c:v>
                </c:pt>
                <c:pt idx="4126">
                  <c:v>3.26536632</c:v>
                </c:pt>
                <c:pt idx="4127">
                  <c:v>3.2667268893000001</c:v>
                </c:pt>
                <c:pt idx="4128">
                  <c:v>3.2680874586000002</c:v>
                </c:pt>
                <c:pt idx="4129">
                  <c:v>3.2694480279000002</c:v>
                </c:pt>
                <c:pt idx="4130">
                  <c:v>3.2708085972000003</c:v>
                </c:pt>
                <c:pt idx="4131">
                  <c:v>3.2721691664999999</c:v>
                </c:pt>
                <c:pt idx="4132">
                  <c:v>3.2735297358000004</c:v>
                </c:pt>
                <c:pt idx="4133">
                  <c:v>3.2748903051</c:v>
                </c:pt>
                <c:pt idx="4134">
                  <c:v>3.2762508744000001</c:v>
                </c:pt>
                <c:pt idx="4135">
                  <c:v>3.2776114437000001</c:v>
                </c:pt>
                <c:pt idx="4136">
                  <c:v>3.2789720130000002</c:v>
                </c:pt>
                <c:pt idx="4137">
                  <c:v>3.2803325823000002</c:v>
                </c:pt>
                <c:pt idx="4138">
                  <c:v>3.2816931516000003</c:v>
                </c:pt>
                <c:pt idx="4139">
                  <c:v>3.2830537208999999</c:v>
                </c:pt>
                <c:pt idx="4140">
                  <c:v>3.2844142902</c:v>
                </c:pt>
                <c:pt idx="4141">
                  <c:v>3.2857748595</c:v>
                </c:pt>
                <c:pt idx="4142">
                  <c:v>3.2871354288000001</c:v>
                </c:pt>
                <c:pt idx="4143">
                  <c:v>3.2884959981000002</c:v>
                </c:pt>
                <c:pt idx="4144">
                  <c:v>3.2898565673999998</c:v>
                </c:pt>
                <c:pt idx="4145">
                  <c:v>3.2912171367000003</c:v>
                </c:pt>
                <c:pt idx="4146">
                  <c:v>3.2925777059999999</c:v>
                </c:pt>
                <c:pt idx="4147">
                  <c:v>3.2939382753000004</c:v>
                </c:pt>
                <c:pt idx="4148">
                  <c:v>3.2952988446</c:v>
                </c:pt>
                <c:pt idx="4149">
                  <c:v>3.2966594139000001</c:v>
                </c:pt>
                <c:pt idx="4150">
                  <c:v>3.2980199832000001</c:v>
                </c:pt>
                <c:pt idx="4151">
                  <c:v>3.2993805525000002</c:v>
                </c:pt>
                <c:pt idx="4152">
                  <c:v>3.3007411218000002</c:v>
                </c:pt>
                <c:pt idx="4153">
                  <c:v>3.3021016911000003</c:v>
                </c:pt>
                <c:pt idx="4154">
                  <c:v>3.3034622603999999</c:v>
                </c:pt>
                <c:pt idx="4155">
                  <c:v>3.3048228297</c:v>
                </c:pt>
                <c:pt idx="4156">
                  <c:v>3.306183399</c:v>
                </c:pt>
                <c:pt idx="4157">
                  <c:v>3.3075439683000001</c:v>
                </c:pt>
                <c:pt idx="4158">
                  <c:v>3.3089045376000001</c:v>
                </c:pt>
                <c:pt idx="4159">
                  <c:v>3.3102651068999998</c:v>
                </c:pt>
                <c:pt idx="4160">
                  <c:v>3.3116256762000003</c:v>
                </c:pt>
                <c:pt idx="4161">
                  <c:v>3.3129862454999999</c:v>
                </c:pt>
                <c:pt idx="4162">
                  <c:v>3.3143468148000004</c:v>
                </c:pt>
                <c:pt idx="4163">
                  <c:v>3.3157073841</c:v>
                </c:pt>
                <c:pt idx="4164">
                  <c:v>3.3170679534</c:v>
                </c:pt>
                <c:pt idx="4165">
                  <c:v>3.3184285227000001</c:v>
                </c:pt>
                <c:pt idx="4166">
                  <c:v>3.3197890920000002</c:v>
                </c:pt>
                <c:pt idx="4167">
                  <c:v>3.3211496613000002</c:v>
                </c:pt>
                <c:pt idx="4168">
                  <c:v>3.3225102306000003</c:v>
                </c:pt>
                <c:pt idx="4169">
                  <c:v>3.3238707998999999</c:v>
                </c:pt>
                <c:pt idx="4170">
                  <c:v>3.3252313692000004</c:v>
                </c:pt>
                <c:pt idx="4171">
                  <c:v>3.3265919385</c:v>
                </c:pt>
                <c:pt idx="4172">
                  <c:v>3.3279525078000001</c:v>
                </c:pt>
                <c:pt idx="4173">
                  <c:v>3.3293130771000001</c:v>
                </c:pt>
                <c:pt idx="4174">
                  <c:v>3.3306736464000002</c:v>
                </c:pt>
                <c:pt idx="4175">
                  <c:v>3.3320342157000002</c:v>
                </c:pt>
                <c:pt idx="4176">
                  <c:v>3.3333947849999999</c:v>
                </c:pt>
                <c:pt idx="4177">
                  <c:v>3.3347553543000004</c:v>
                </c:pt>
                <c:pt idx="4178">
                  <c:v>3.3361159236</c:v>
                </c:pt>
                <c:pt idx="4179">
                  <c:v>3.3374764929</c:v>
                </c:pt>
                <c:pt idx="4180">
                  <c:v>3.3388370622000001</c:v>
                </c:pt>
                <c:pt idx="4181">
                  <c:v>3.3401976315000002</c:v>
                </c:pt>
                <c:pt idx="4182">
                  <c:v>3.3415582008000002</c:v>
                </c:pt>
                <c:pt idx="4183">
                  <c:v>3.3429187701000003</c:v>
                </c:pt>
                <c:pt idx="4184">
                  <c:v>3.3442793393999999</c:v>
                </c:pt>
                <c:pt idx="4185">
                  <c:v>3.3456399087000004</c:v>
                </c:pt>
                <c:pt idx="4186">
                  <c:v>3.347000478</c:v>
                </c:pt>
                <c:pt idx="4187">
                  <c:v>3.3483610473000005</c:v>
                </c:pt>
                <c:pt idx="4188">
                  <c:v>3.3497216166000001</c:v>
                </c:pt>
                <c:pt idx="4189">
                  <c:v>3.3510821859000002</c:v>
                </c:pt>
                <c:pt idx="4190">
                  <c:v>3.3524427552000002</c:v>
                </c:pt>
                <c:pt idx="4191">
                  <c:v>3.3538033245000003</c:v>
                </c:pt>
                <c:pt idx="4192">
                  <c:v>3.3551638938000004</c:v>
                </c:pt>
                <c:pt idx="4193">
                  <c:v>3.3565244631</c:v>
                </c:pt>
                <c:pt idx="4194">
                  <c:v>3.3578850324</c:v>
                </c:pt>
                <c:pt idx="4195">
                  <c:v>3.3592456017000001</c:v>
                </c:pt>
                <c:pt idx="4196">
                  <c:v>3.3606061710000001</c:v>
                </c:pt>
                <c:pt idx="4197">
                  <c:v>3.3619667402999998</c:v>
                </c:pt>
                <c:pt idx="4198">
                  <c:v>3.3633273096000003</c:v>
                </c:pt>
                <c:pt idx="4199">
                  <c:v>3.3646878788999999</c:v>
                </c:pt>
                <c:pt idx="4200">
                  <c:v>3.3660484482000004</c:v>
                </c:pt>
                <c:pt idx="4201">
                  <c:v>3.3674090175</c:v>
                </c:pt>
                <c:pt idx="4202">
                  <c:v>3.3687695868</c:v>
                </c:pt>
                <c:pt idx="4203">
                  <c:v>3.3701301561000001</c:v>
                </c:pt>
                <c:pt idx="4204">
                  <c:v>3.3714907254000002</c:v>
                </c:pt>
                <c:pt idx="4205">
                  <c:v>3.3728512947000002</c:v>
                </c:pt>
                <c:pt idx="4206">
                  <c:v>3.3742118640000003</c:v>
                </c:pt>
                <c:pt idx="4207">
                  <c:v>3.3755724332999999</c:v>
                </c:pt>
                <c:pt idx="4208">
                  <c:v>3.3769330026</c:v>
                </c:pt>
                <c:pt idx="4209">
                  <c:v>3.3782935719</c:v>
                </c:pt>
                <c:pt idx="4210">
                  <c:v>3.3796541412000001</c:v>
                </c:pt>
                <c:pt idx="4211">
                  <c:v>3.3810147105000001</c:v>
                </c:pt>
                <c:pt idx="4212">
                  <c:v>3.3823752797999997</c:v>
                </c:pt>
                <c:pt idx="4213">
                  <c:v>3.3837358491000002</c:v>
                </c:pt>
                <c:pt idx="4214">
                  <c:v>3.3850964183999999</c:v>
                </c:pt>
                <c:pt idx="4215">
                  <c:v>3.3864569877000004</c:v>
                </c:pt>
                <c:pt idx="4216">
                  <c:v>3.387817557</c:v>
                </c:pt>
                <c:pt idx="4217">
                  <c:v>3.3891781263</c:v>
                </c:pt>
                <c:pt idx="4218">
                  <c:v>3.3905386956000001</c:v>
                </c:pt>
                <c:pt idx="4219">
                  <c:v>3.3918992649000002</c:v>
                </c:pt>
                <c:pt idx="4220">
                  <c:v>3.3932598342000002</c:v>
                </c:pt>
                <c:pt idx="4221">
                  <c:v>3.3946204035000003</c:v>
                </c:pt>
                <c:pt idx="4222">
                  <c:v>3.3959809727999999</c:v>
                </c:pt>
                <c:pt idx="4223">
                  <c:v>3.3973415421000004</c:v>
                </c:pt>
                <c:pt idx="4224">
                  <c:v>3.3987021114</c:v>
                </c:pt>
                <c:pt idx="4225">
                  <c:v>3.4000626807000001</c:v>
                </c:pt>
                <c:pt idx="4226">
                  <c:v>3.4014232500000001</c:v>
                </c:pt>
                <c:pt idx="4227">
                  <c:v>3.4027838193000002</c:v>
                </c:pt>
                <c:pt idx="4228">
                  <c:v>3.4041443885999998</c:v>
                </c:pt>
                <c:pt idx="4229">
                  <c:v>3.4055049579000003</c:v>
                </c:pt>
                <c:pt idx="4230">
                  <c:v>3.4068655272000004</c:v>
                </c:pt>
                <c:pt idx="4231">
                  <c:v>3.4082260965</c:v>
                </c:pt>
                <c:pt idx="4232">
                  <c:v>3.4095866658</c:v>
                </c:pt>
                <c:pt idx="4233">
                  <c:v>3.4109472350999996</c:v>
                </c:pt>
                <c:pt idx="4234">
                  <c:v>3.4123078044000006</c:v>
                </c:pt>
                <c:pt idx="4235">
                  <c:v>3.4136683737000002</c:v>
                </c:pt>
                <c:pt idx="4236">
                  <c:v>3.4150289430000003</c:v>
                </c:pt>
                <c:pt idx="4237">
                  <c:v>3.4163895122999999</c:v>
                </c:pt>
                <c:pt idx="4238">
                  <c:v>3.4177500815999999</c:v>
                </c:pt>
                <c:pt idx="4239">
                  <c:v>3.4191106509000004</c:v>
                </c:pt>
                <c:pt idx="4240">
                  <c:v>3.4204712202000005</c:v>
                </c:pt>
                <c:pt idx="4241">
                  <c:v>3.4218317895000001</c:v>
                </c:pt>
                <c:pt idx="4242">
                  <c:v>3.4231923588000002</c:v>
                </c:pt>
                <c:pt idx="4243">
                  <c:v>3.4245529280999998</c:v>
                </c:pt>
                <c:pt idx="4244">
                  <c:v>3.4259134974000003</c:v>
                </c:pt>
                <c:pt idx="4245">
                  <c:v>3.4272740667000003</c:v>
                </c:pt>
                <c:pt idx="4246">
                  <c:v>3.428634636</c:v>
                </c:pt>
                <c:pt idx="4247">
                  <c:v>3.4299952053</c:v>
                </c:pt>
                <c:pt idx="4248">
                  <c:v>3.4313557745999996</c:v>
                </c:pt>
                <c:pt idx="4249">
                  <c:v>3.4327163439000006</c:v>
                </c:pt>
                <c:pt idx="4250">
                  <c:v>3.4340769132000002</c:v>
                </c:pt>
                <c:pt idx="4251">
                  <c:v>3.4354374825000003</c:v>
                </c:pt>
                <c:pt idx="4252">
                  <c:v>3.4367980517999999</c:v>
                </c:pt>
                <c:pt idx="4253">
                  <c:v>3.4381586210999999</c:v>
                </c:pt>
                <c:pt idx="4254">
                  <c:v>3.4395191904000004</c:v>
                </c:pt>
                <c:pt idx="4255">
                  <c:v>3.4408797597000005</c:v>
                </c:pt>
                <c:pt idx="4256">
                  <c:v>3.4422403290000001</c:v>
                </c:pt>
                <c:pt idx="4257">
                  <c:v>3.4436008983000002</c:v>
                </c:pt>
                <c:pt idx="4258">
                  <c:v>3.4449614675999998</c:v>
                </c:pt>
                <c:pt idx="4259">
                  <c:v>3.4463220369000003</c:v>
                </c:pt>
                <c:pt idx="4260">
                  <c:v>3.4476826062000003</c:v>
                </c:pt>
                <c:pt idx="4261">
                  <c:v>3.4490431754999999</c:v>
                </c:pt>
                <c:pt idx="4262">
                  <c:v>3.4504037448</c:v>
                </c:pt>
                <c:pt idx="4263">
                  <c:v>3.4517643141000001</c:v>
                </c:pt>
                <c:pt idx="4264">
                  <c:v>3.4531248834000006</c:v>
                </c:pt>
                <c:pt idx="4265">
                  <c:v>3.4544854527000002</c:v>
                </c:pt>
                <c:pt idx="4266">
                  <c:v>3.4558460220000002</c:v>
                </c:pt>
                <c:pt idx="4267">
                  <c:v>3.4572065912999999</c:v>
                </c:pt>
                <c:pt idx="4268">
                  <c:v>3.4585671605999999</c:v>
                </c:pt>
                <c:pt idx="4269">
                  <c:v>3.4599277299000004</c:v>
                </c:pt>
                <c:pt idx="4270">
                  <c:v>3.4612882992000005</c:v>
                </c:pt>
                <c:pt idx="4271">
                  <c:v>3.4626488685000001</c:v>
                </c:pt>
                <c:pt idx="4272">
                  <c:v>3.4640094378000001</c:v>
                </c:pt>
                <c:pt idx="4273">
                  <c:v>3.4653700070999998</c:v>
                </c:pt>
                <c:pt idx="4274">
                  <c:v>3.4667305764000003</c:v>
                </c:pt>
                <c:pt idx="4275">
                  <c:v>3.4680911457000003</c:v>
                </c:pt>
                <c:pt idx="4276">
                  <c:v>3.4694517150000004</c:v>
                </c:pt>
                <c:pt idx="4277">
                  <c:v>3.4708122843</c:v>
                </c:pt>
                <c:pt idx="4278">
                  <c:v>3.4721728536000001</c:v>
                </c:pt>
                <c:pt idx="4279">
                  <c:v>3.4735334229000006</c:v>
                </c:pt>
                <c:pt idx="4280">
                  <c:v>3.4748939922000002</c:v>
                </c:pt>
                <c:pt idx="4281">
                  <c:v>3.4762545615000002</c:v>
                </c:pt>
                <c:pt idx="4282">
                  <c:v>3.4776151307999998</c:v>
                </c:pt>
                <c:pt idx="4283">
                  <c:v>3.4789757000999999</c:v>
                </c:pt>
                <c:pt idx="4284">
                  <c:v>3.4803362694000004</c:v>
                </c:pt>
                <c:pt idx="4285">
                  <c:v>3.4816968387000005</c:v>
                </c:pt>
                <c:pt idx="4286">
                  <c:v>3.4830574080000001</c:v>
                </c:pt>
                <c:pt idx="4287">
                  <c:v>3.4844179773000001</c:v>
                </c:pt>
                <c:pt idx="4288">
                  <c:v>3.4857785465999997</c:v>
                </c:pt>
                <c:pt idx="4289">
                  <c:v>3.4871391158999998</c:v>
                </c:pt>
                <c:pt idx="4290">
                  <c:v>3.4884996852000003</c:v>
                </c:pt>
                <c:pt idx="4291">
                  <c:v>3.4898602545000004</c:v>
                </c:pt>
                <c:pt idx="4292">
                  <c:v>3.4912208238</c:v>
                </c:pt>
                <c:pt idx="4293">
                  <c:v>3.4925813931</c:v>
                </c:pt>
                <c:pt idx="4294">
                  <c:v>3.4939419623999997</c:v>
                </c:pt>
                <c:pt idx="4295">
                  <c:v>3.4953025317000002</c:v>
                </c:pt>
                <c:pt idx="4296">
                  <c:v>3.4966631010000002</c:v>
                </c:pt>
                <c:pt idx="4297">
                  <c:v>3.4980236703000003</c:v>
                </c:pt>
                <c:pt idx="4298">
                  <c:v>3.4993842395999999</c:v>
                </c:pt>
                <c:pt idx="4299">
                  <c:v>3.5007448088999999</c:v>
                </c:pt>
                <c:pt idx="4300">
                  <c:v>3.5021053782000005</c:v>
                </c:pt>
                <c:pt idx="4301">
                  <c:v>3.5034659475000001</c:v>
                </c:pt>
                <c:pt idx="4302">
                  <c:v>3.5048265168000001</c:v>
                </c:pt>
                <c:pt idx="4303">
                  <c:v>3.5061870860999997</c:v>
                </c:pt>
                <c:pt idx="4304">
                  <c:v>3.5075476553999998</c:v>
                </c:pt>
                <c:pt idx="4305">
                  <c:v>3.5089082247000003</c:v>
                </c:pt>
                <c:pt idx="4306">
                  <c:v>3.5102687940000004</c:v>
                </c:pt>
                <c:pt idx="4307">
                  <c:v>3.5116293633</c:v>
                </c:pt>
                <c:pt idx="4308">
                  <c:v>3.5129899326</c:v>
                </c:pt>
                <c:pt idx="4309">
                  <c:v>3.5143505018999996</c:v>
                </c:pt>
                <c:pt idx="4310">
                  <c:v>3.5157110712000006</c:v>
                </c:pt>
                <c:pt idx="4311">
                  <c:v>3.5170716405000002</c:v>
                </c:pt>
                <c:pt idx="4312">
                  <c:v>3.5184322098000003</c:v>
                </c:pt>
                <c:pt idx="4313">
                  <c:v>3.5197927790999999</c:v>
                </c:pt>
                <c:pt idx="4314">
                  <c:v>3.5211533483999999</c:v>
                </c:pt>
                <c:pt idx="4315">
                  <c:v>3.5225139177000004</c:v>
                </c:pt>
                <c:pt idx="4316">
                  <c:v>3.5238744870000001</c:v>
                </c:pt>
                <c:pt idx="4317">
                  <c:v>3.5252350563000001</c:v>
                </c:pt>
                <c:pt idx="4318">
                  <c:v>3.5265956255999997</c:v>
                </c:pt>
                <c:pt idx="4319">
                  <c:v>3.5279561948999998</c:v>
                </c:pt>
                <c:pt idx="4320">
                  <c:v>3.5293167642000003</c:v>
                </c:pt>
                <c:pt idx="4321">
                  <c:v>3.5306773335000003</c:v>
                </c:pt>
                <c:pt idx="4322">
                  <c:v>3.5320379028</c:v>
                </c:pt>
                <c:pt idx="4323">
                  <c:v>3.5333984721</c:v>
                </c:pt>
                <c:pt idx="4324">
                  <c:v>3.5347590413999996</c:v>
                </c:pt>
                <c:pt idx="4325">
                  <c:v>3.5361196107000006</c:v>
                </c:pt>
                <c:pt idx="4326">
                  <c:v>3.5374801800000002</c:v>
                </c:pt>
                <c:pt idx="4327">
                  <c:v>3.5388407493000003</c:v>
                </c:pt>
                <c:pt idx="4328">
                  <c:v>3.5402013185999999</c:v>
                </c:pt>
                <c:pt idx="4329">
                  <c:v>3.5415618878999999</c:v>
                </c:pt>
                <c:pt idx="4330">
                  <c:v>3.5429224572000004</c:v>
                </c:pt>
                <c:pt idx="4331">
                  <c:v>3.5442830265</c:v>
                </c:pt>
                <c:pt idx="4332">
                  <c:v>3.5456435958000001</c:v>
                </c:pt>
                <c:pt idx="4333">
                  <c:v>3.5470041651000002</c:v>
                </c:pt>
                <c:pt idx="4334">
                  <c:v>3.5483647343999998</c:v>
                </c:pt>
                <c:pt idx="4335">
                  <c:v>3.5497253037000003</c:v>
                </c:pt>
                <c:pt idx="4336">
                  <c:v>3.5510858730000003</c:v>
                </c:pt>
                <c:pt idx="4337">
                  <c:v>3.5524464423</c:v>
                </c:pt>
                <c:pt idx="4338">
                  <c:v>3.5538070116</c:v>
                </c:pt>
                <c:pt idx="4339">
                  <c:v>3.5551675808999996</c:v>
                </c:pt>
                <c:pt idx="4340">
                  <c:v>3.5565281502000006</c:v>
                </c:pt>
                <c:pt idx="4341">
                  <c:v>3.5578887195000002</c:v>
                </c:pt>
                <c:pt idx="4342">
                  <c:v>3.5592492888000002</c:v>
                </c:pt>
                <c:pt idx="4343">
                  <c:v>3.5606098580999999</c:v>
                </c:pt>
                <c:pt idx="4344">
                  <c:v>3.5619704273999999</c:v>
                </c:pt>
                <c:pt idx="4345">
                  <c:v>3.5633309967000004</c:v>
                </c:pt>
                <c:pt idx="4346">
                  <c:v>3.5646915660000005</c:v>
                </c:pt>
                <c:pt idx="4347">
                  <c:v>3.5660521353000001</c:v>
                </c:pt>
                <c:pt idx="4348">
                  <c:v>3.5674127046000002</c:v>
                </c:pt>
                <c:pt idx="4349">
                  <c:v>3.5687732738999998</c:v>
                </c:pt>
                <c:pt idx="4350">
                  <c:v>3.5701338432000003</c:v>
                </c:pt>
                <c:pt idx="4351">
                  <c:v>3.5714944125000003</c:v>
                </c:pt>
                <c:pt idx="4352">
                  <c:v>3.5728549817999999</c:v>
                </c:pt>
                <c:pt idx="4353">
                  <c:v>3.5742155511</c:v>
                </c:pt>
                <c:pt idx="4354">
                  <c:v>3.5755761203999996</c:v>
                </c:pt>
                <c:pt idx="4355">
                  <c:v>3.5769366897000006</c:v>
                </c:pt>
                <c:pt idx="4356">
                  <c:v>3.5782972590000002</c:v>
                </c:pt>
                <c:pt idx="4357">
                  <c:v>3.5796578283000002</c:v>
                </c:pt>
                <c:pt idx="4358">
                  <c:v>3.5810183975999998</c:v>
                </c:pt>
                <c:pt idx="4359">
                  <c:v>3.5823789668999999</c:v>
                </c:pt>
                <c:pt idx="4360">
                  <c:v>3.5837395362000004</c:v>
                </c:pt>
                <c:pt idx="4361">
                  <c:v>3.5851001055000005</c:v>
                </c:pt>
                <c:pt idx="4362">
                  <c:v>3.5864606748000001</c:v>
                </c:pt>
                <c:pt idx="4363">
                  <c:v>3.5878212441000001</c:v>
                </c:pt>
                <c:pt idx="4364">
                  <c:v>3.5891818133999998</c:v>
                </c:pt>
                <c:pt idx="4365">
                  <c:v>3.5905423827000003</c:v>
                </c:pt>
                <c:pt idx="4366">
                  <c:v>3.5919029520000003</c:v>
                </c:pt>
                <c:pt idx="4367">
                  <c:v>3.5932635212999999</c:v>
                </c:pt>
                <c:pt idx="4368">
                  <c:v>3.5946240906</c:v>
                </c:pt>
                <c:pt idx="4369">
                  <c:v>3.5959846599</c:v>
                </c:pt>
                <c:pt idx="4370">
                  <c:v>3.5973452292000005</c:v>
                </c:pt>
                <c:pt idx="4371">
                  <c:v>3.5987057985000002</c:v>
                </c:pt>
                <c:pt idx="4372">
                  <c:v>3.6000663678000002</c:v>
                </c:pt>
                <c:pt idx="4373">
                  <c:v>3.6014269370999998</c:v>
                </c:pt>
                <c:pt idx="4374">
                  <c:v>3.6027875063999999</c:v>
                </c:pt>
                <c:pt idx="4375">
                  <c:v>3.6041480757000004</c:v>
                </c:pt>
                <c:pt idx="4376">
                  <c:v>3.6055086450000005</c:v>
                </c:pt>
                <c:pt idx="4377">
                  <c:v>3.6068692143000001</c:v>
                </c:pt>
                <c:pt idx="4378">
                  <c:v>3.6082297836000001</c:v>
                </c:pt>
                <c:pt idx="4379">
                  <c:v>3.6095903528999997</c:v>
                </c:pt>
                <c:pt idx="4380">
                  <c:v>3.6109509222000002</c:v>
                </c:pt>
                <c:pt idx="4381">
                  <c:v>3.6123114915000003</c:v>
                </c:pt>
                <c:pt idx="4382">
                  <c:v>3.6136720608000004</c:v>
                </c:pt>
                <c:pt idx="4383">
                  <c:v>3.6150326301</c:v>
                </c:pt>
                <c:pt idx="4384">
                  <c:v>3.6163931994</c:v>
                </c:pt>
                <c:pt idx="4385">
                  <c:v>3.6177537687000005</c:v>
                </c:pt>
                <c:pt idx="4386">
                  <c:v>3.6191143380000002</c:v>
                </c:pt>
                <c:pt idx="4387">
                  <c:v>3.6204749073000002</c:v>
                </c:pt>
                <c:pt idx="4388">
                  <c:v>3.6218354765999998</c:v>
                </c:pt>
                <c:pt idx="4389">
                  <c:v>3.6231960458999999</c:v>
                </c:pt>
                <c:pt idx="4390">
                  <c:v>3.6245566152000004</c:v>
                </c:pt>
                <c:pt idx="4391">
                  <c:v>3.6259171845000004</c:v>
                </c:pt>
                <c:pt idx="4392">
                  <c:v>3.6272777538000001</c:v>
                </c:pt>
                <c:pt idx="4393">
                  <c:v>3.6286383231000001</c:v>
                </c:pt>
                <c:pt idx="4394">
                  <c:v>3.6299988923999997</c:v>
                </c:pt>
                <c:pt idx="4395">
                  <c:v>3.6313594617000007</c:v>
                </c:pt>
                <c:pt idx="4396">
                  <c:v>3.6327200310000003</c:v>
                </c:pt>
                <c:pt idx="4397">
                  <c:v>3.6340806003000004</c:v>
                </c:pt>
                <c:pt idx="4398">
                  <c:v>3.6354411696</c:v>
                </c:pt>
                <c:pt idx="4399">
                  <c:v>3.6368017389</c:v>
                </c:pt>
                <c:pt idx="4400">
                  <c:v>3.6381623082000005</c:v>
                </c:pt>
                <c:pt idx="4401">
                  <c:v>3.6395228775000001</c:v>
                </c:pt>
                <c:pt idx="4402">
                  <c:v>3.6408834468000002</c:v>
                </c:pt>
                <c:pt idx="4403">
                  <c:v>3.6422440161000003</c:v>
                </c:pt>
                <c:pt idx="4404">
                  <c:v>3.6436045853999999</c:v>
                </c:pt>
                <c:pt idx="4405">
                  <c:v>3.6449651547000004</c:v>
                </c:pt>
                <c:pt idx="4406">
                  <c:v>3.6463257240000004</c:v>
                </c:pt>
                <c:pt idx="4407">
                  <c:v>3.6476862933</c:v>
                </c:pt>
                <c:pt idx="4408">
                  <c:v>3.6490468626000001</c:v>
                </c:pt>
                <c:pt idx="4409">
                  <c:v>3.6504074318999997</c:v>
                </c:pt>
                <c:pt idx="4410">
                  <c:v>3.6517680012000007</c:v>
                </c:pt>
                <c:pt idx="4411">
                  <c:v>3.6531285705000003</c:v>
                </c:pt>
                <c:pt idx="4412">
                  <c:v>3.6544891398000003</c:v>
                </c:pt>
                <c:pt idx="4413">
                  <c:v>3.6558497091</c:v>
                </c:pt>
                <c:pt idx="4414">
                  <c:v>3.6572102784</c:v>
                </c:pt>
                <c:pt idx="4415">
                  <c:v>3.6585708476999996</c:v>
                </c:pt>
                <c:pt idx="4416">
                  <c:v>3.6599314170000006</c:v>
                </c:pt>
                <c:pt idx="4417">
                  <c:v>3.6612919863000002</c:v>
                </c:pt>
                <c:pt idx="4418">
                  <c:v>3.6626525556000002</c:v>
                </c:pt>
                <c:pt idx="4419">
                  <c:v>3.6640131248999999</c:v>
                </c:pt>
                <c:pt idx="4420">
                  <c:v>3.6653736941999999</c:v>
                </c:pt>
                <c:pt idx="4421">
                  <c:v>3.6667342635000004</c:v>
                </c:pt>
                <c:pt idx="4422">
                  <c:v>3.6680948328</c:v>
                </c:pt>
                <c:pt idx="4423">
                  <c:v>3.6694554021000001</c:v>
                </c:pt>
                <c:pt idx="4424">
                  <c:v>3.6708159713999997</c:v>
                </c:pt>
                <c:pt idx="4425">
                  <c:v>3.6721765406999998</c:v>
                </c:pt>
                <c:pt idx="4426">
                  <c:v>3.6735371100000003</c:v>
                </c:pt>
                <c:pt idx="4427">
                  <c:v>3.6748976793000003</c:v>
                </c:pt>
                <c:pt idx="4428">
                  <c:v>3.6762582485999999</c:v>
                </c:pt>
                <c:pt idx="4429">
                  <c:v>3.6776188179</c:v>
                </c:pt>
                <c:pt idx="4430">
                  <c:v>3.6789793871999996</c:v>
                </c:pt>
                <c:pt idx="4431">
                  <c:v>3.6803399565000006</c:v>
                </c:pt>
                <c:pt idx="4432">
                  <c:v>3.6817005258000002</c:v>
                </c:pt>
                <c:pt idx="4433">
                  <c:v>3.6830610951000002</c:v>
                </c:pt>
                <c:pt idx="4434">
                  <c:v>3.6844216643999999</c:v>
                </c:pt>
                <c:pt idx="4435">
                  <c:v>3.6857822336999999</c:v>
                </c:pt>
                <c:pt idx="4436">
                  <c:v>3.6871428030000004</c:v>
                </c:pt>
                <c:pt idx="4437">
                  <c:v>3.6885033723</c:v>
                </c:pt>
                <c:pt idx="4438">
                  <c:v>3.6898639416000001</c:v>
                </c:pt>
                <c:pt idx="4439">
                  <c:v>3.6912245109000001</c:v>
                </c:pt>
                <c:pt idx="4440">
                  <c:v>3.6925850801999998</c:v>
                </c:pt>
                <c:pt idx="4441">
                  <c:v>3.6939456495000003</c:v>
                </c:pt>
                <c:pt idx="4442">
                  <c:v>3.6953062188000003</c:v>
                </c:pt>
                <c:pt idx="4443">
                  <c:v>3.6966667880999999</c:v>
                </c:pt>
                <c:pt idx="4444">
                  <c:v>3.6980273574</c:v>
                </c:pt>
                <c:pt idx="4445">
                  <c:v>3.6993879266999996</c:v>
                </c:pt>
                <c:pt idx="4446">
                  <c:v>3.7007484960000006</c:v>
                </c:pt>
                <c:pt idx="4447">
                  <c:v>3.7021090653000002</c:v>
                </c:pt>
                <c:pt idx="4448">
                  <c:v>3.7034696346000002</c:v>
                </c:pt>
                <c:pt idx="4449">
                  <c:v>3.7048302038999998</c:v>
                </c:pt>
                <c:pt idx="4450">
                  <c:v>3.7061907731999999</c:v>
                </c:pt>
                <c:pt idx="4451">
                  <c:v>3.7075513425000004</c:v>
                </c:pt>
                <c:pt idx="4452">
                  <c:v>3.7089119118000005</c:v>
                </c:pt>
                <c:pt idx="4453">
                  <c:v>3.7102724811000001</c:v>
                </c:pt>
                <c:pt idx="4454">
                  <c:v>3.7116330504000001</c:v>
                </c:pt>
                <c:pt idx="4455">
                  <c:v>3.7129936196999997</c:v>
                </c:pt>
                <c:pt idx="4456">
                  <c:v>3.7143541890000003</c:v>
                </c:pt>
                <c:pt idx="4457">
                  <c:v>3.7157147583000003</c:v>
                </c:pt>
                <c:pt idx="4458">
                  <c:v>3.7170753275999999</c:v>
                </c:pt>
                <c:pt idx="4459">
                  <c:v>3.7184358969</c:v>
                </c:pt>
                <c:pt idx="4460">
                  <c:v>3.7197964661999996</c:v>
                </c:pt>
                <c:pt idx="4461">
                  <c:v>3.7211570355000005</c:v>
                </c:pt>
                <c:pt idx="4462">
                  <c:v>3.7225176048000002</c:v>
                </c:pt>
                <c:pt idx="4463">
                  <c:v>3.7238781741000002</c:v>
                </c:pt>
                <c:pt idx="4464">
                  <c:v>3.7252387433999998</c:v>
                </c:pt>
                <c:pt idx="4465">
                  <c:v>3.7265993126999999</c:v>
                </c:pt>
                <c:pt idx="4466">
                  <c:v>3.7279598820000004</c:v>
                </c:pt>
                <c:pt idx="4467">
                  <c:v>3.7293204513000004</c:v>
                </c:pt>
                <c:pt idx="4468">
                  <c:v>3.7306810206000001</c:v>
                </c:pt>
                <c:pt idx="4469">
                  <c:v>3.7320415899000001</c:v>
                </c:pt>
                <c:pt idx="4470">
                  <c:v>3.7334021591999997</c:v>
                </c:pt>
                <c:pt idx="4471">
                  <c:v>3.7347627285000002</c:v>
                </c:pt>
                <c:pt idx="4472">
                  <c:v>3.7361232978000003</c:v>
                </c:pt>
                <c:pt idx="4473">
                  <c:v>3.7374838670999999</c:v>
                </c:pt>
                <c:pt idx="4474">
                  <c:v>3.7388444364</c:v>
                </c:pt>
                <c:pt idx="4475">
                  <c:v>3.7402050057</c:v>
                </c:pt>
                <c:pt idx="4476">
                  <c:v>3.7415655750000005</c:v>
                </c:pt>
                <c:pt idx="4477">
                  <c:v>3.7429261443000001</c:v>
                </c:pt>
                <c:pt idx="4478">
                  <c:v>3.7442867136000002</c:v>
                </c:pt>
                <c:pt idx="4479">
                  <c:v>3.7456472828999998</c:v>
                </c:pt>
                <c:pt idx="4480">
                  <c:v>3.7470078521999999</c:v>
                </c:pt>
                <c:pt idx="4481">
                  <c:v>3.7483684215000004</c:v>
                </c:pt>
                <c:pt idx="4482">
                  <c:v>3.7497289908000004</c:v>
                </c:pt>
                <c:pt idx="4483">
                  <c:v>3.7510895601000001</c:v>
                </c:pt>
                <c:pt idx="4484">
                  <c:v>3.7524501294000001</c:v>
                </c:pt>
                <c:pt idx="4485">
                  <c:v>3.7538106986999997</c:v>
                </c:pt>
                <c:pt idx="4486">
                  <c:v>3.7551712680000002</c:v>
                </c:pt>
                <c:pt idx="4487">
                  <c:v>3.7565318373000003</c:v>
                </c:pt>
                <c:pt idx="4488">
                  <c:v>3.7578924066000003</c:v>
                </c:pt>
                <c:pt idx="4489">
                  <c:v>3.7592529759</c:v>
                </c:pt>
                <c:pt idx="4490">
                  <c:v>3.7606135452</c:v>
                </c:pt>
                <c:pt idx="4491">
                  <c:v>3.7619741145000005</c:v>
                </c:pt>
                <c:pt idx="4492">
                  <c:v>3.7633346838000001</c:v>
                </c:pt>
                <c:pt idx="4493">
                  <c:v>3.7646952531000002</c:v>
                </c:pt>
                <c:pt idx="4494">
                  <c:v>3.7660558223999998</c:v>
                </c:pt>
                <c:pt idx="4495">
                  <c:v>3.7674163916999999</c:v>
                </c:pt>
                <c:pt idx="4496">
                  <c:v>3.7687769610000004</c:v>
                </c:pt>
                <c:pt idx="4497">
                  <c:v>3.7701375303000004</c:v>
                </c:pt>
                <c:pt idx="4498">
                  <c:v>3.7714980996</c:v>
                </c:pt>
                <c:pt idx="4499">
                  <c:v>3.7728586689000001</c:v>
                </c:pt>
                <c:pt idx="4500">
                  <c:v>3.7742192381999997</c:v>
                </c:pt>
                <c:pt idx="4501">
                  <c:v>3.7755798075000007</c:v>
                </c:pt>
                <c:pt idx="4502">
                  <c:v>3.7769403768000003</c:v>
                </c:pt>
                <c:pt idx="4503">
                  <c:v>3.7783009461000003</c:v>
                </c:pt>
                <c:pt idx="4504">
                  <c:v>3.7796615153999999</c:v>
                </c:pt>
                <c:pt idx="4505">
                  <c:v>3.7810220847</c:v>
                </c:pt>
                <c:pt idx="4506">
                  <c:v>3.7823826540000005</c:v>
                </c:pt>
                <c:pt idx="4507">
                  <c:v>3.7837432233000001</c:v>
                </c:pt>
                <c:pt idx="4508">
                  <c:v>3.7851037926000002</c:v>
                </c:pt>
                <c:pt idx="4509">
                  <c:v>3.7864643619000002</c:v>
                </c:pt>
                <c:pt idx="4510">
                  <c:v>3.7878249311999999</c:v>
                </c:pt>
                <c:pt idx="4511">
                  <c:v>3.7891855005000004</c:v>
                </c:pt>
                <c:pt idx="4512">
                  <c:v>3.7905460698000004</c:v>
                </c:pt>
                <c:pt idx="4513">
                  <c:v>3.7919066391</c:v>
                </c:pt>
                <c:pt idx="4514">
                  <c:v>3.7932672084000001</c:v>
                </c:pt>
                <c:pt idx="4515">
                  <c:v>3.7946277776999997</c:v>
                </c:pt>
                <c:pt idx="4516">
                  <c:v>3.7959883470000007</c:v>
                </c:pt>
                <c:pt idx="4517">
                  <c:v>3.7973489163000003</c:v>
                </c:pt>
                <c:pt idx="4518">
                  <c:v>3.7987094856000003</c:v>
                </c:pt>
                <c:pt idx="4519">
                  <c:v>3.8000700548999999</c:v>
                </c:pt>
                <c:pt idx="4520">
                  <c:v>3.8014306242</c:v>
                </c:pt>
                <c:pt idx="4521">
                  <c:v>3.8027911935000005</c:v>
                </c:pt>
                <c:pt idx="4522">
                  <c:v>3.8041517628000006</c:v>
                </c:pt>
                <c:pt idx="4523">
                  <c:v>3.8055123321000002</c:v>
                </c:pt>
                <c:pt idx="4524">
                  <c:v>3.8068729014000002</c:v>
                </c:pt>
                <c:pt idx="4525">
                  <c:v>3.8082334706999998</c:v>
                </c:pt>
                <c:pt idx="4526">
                  <c:v>3.8095940400000003</c:v>
                </c:pt>
                <c:pt idx="4527">
                  <c:v>3.8109546093000004</c:v>
                </c:pt>
                <c:pt idx="4528">
                  <c:v>3.8123151786</c:v>
                </c:pt>
                <c:pt idx="4529">
                  <c:v>3.8136757479000001</c:v>
                </c:pt>
                <c:pt idx="4530">
                  <c:v>3.8150363171999997</c:v>
                </c:pt>
                <c:pt idx="4531">
                  <c:v>3.8163968865000006</c:v>
                </c:pt>
                <c:pt idx="4532">
                  <c:v>3.8177574558000003</c:v>
                </c:pt>
                <c:pt idx="4533">
                  <c:v>3.8191180251000003</c:v>
                </c:pt>
                <c:pt idx="4534">
                  <c:v>3.8204785943999999</c:v>
                </c:pt>
                <c:pt idx="4535">
                  <c:v>3.8218391637</c:v>
                </c:pt>
                <c:pt idx="4536">
                  <c:v>3.8231997330000005</c:v>
                </c:pt>
                <c:pt idx="4537">
                  <c:v>3.8245603023000005</c:v>
                </c:pt>
                <c:pt idx="4538">
                  <c:v>3.8259208716000002</c:v>
                </c:pt>
                <c:pt idx="4539">
                  <c:v>3.8272814409000002</c:v>
                </c:pt>
                <c:pt idx="4540">
                  <c:v>3.8286420101999998</c:v>
                </c:pt>
                <c:pt idx="4541">
                  <c:v>3.8300025794999999</c:v>
                </c:pt>
                <c:pt idx="4542">
                  <c:v>3.8313631488000004</c:v>
                </c:pt>
                <c:pt idx="4543">
                  <c:v>3.8327237181</c:v>
                </c:pt>
                <c:pt idx="4544">
                  <c:v>3.8340842874000001</c:v>
                </c:pt>
                <c:pt idx="4545">
                  <c:v>3.8354448567000001</c:v>
                </c:pt>
                <c:pt idx="4546">
                  <c:v>3.8368054259999997</c:v>
                </c:pt>
                <c:pt idx="4547">
                  <c:v>3.8381659953000002</c:v>
                </c:pt>
                <c:pt idx="4548">
                  <c:v>3.8395265646000003</c:v>
                </c:pt>
                <c:pt idx="4549">
                  <c:v>3.8408871338999999</c:v>
                </c:pt>
                <c:pt idx="4550">
                  <c:v>3.8422477032</c:v>
                </c:pt>
                <c:pt idx="4551">
                  <c:v>3.8436082724999996</c:v>
                </c:pt>
                <c:pt idx="4552">
                  <c:v>3.8449688418000005</c:v>
                </c:pt>
                <c:pt idx="4553">
                  <c:v>3.8463294111000002</c:v>
                </c:pt>
                <c:pt idx="4554">
                  <c:v>3.8476899804000002</c:v>
                </c:pt>
                <c:pt idx="4555">
                  <c:v>3.8490505496999998</c:v>
                </c:pt>
                <c:pt idx="4556">
                  <c:v>3.8504111189999999</c:v>
                </c:pt>
                <c:pt idx="4557">
                  <c:v>3.8517716883000004</c:v>
                </c:pt>
                <c:pt idx="4558">
                  <c:v>3.8531322576000004</c:v>
                </c:pt>
                <c:pt idx="4559">
                  <c:v>3.8544928269000001</c:v>
                </c:pt>
                <c:pt idx="4560">
                  <c:v>3.8558533962000001</c:v>
                </c:pt>
                <c:pt idx="4561">
                  <c:v>3.8572139654999997</c:v>
                </c:pt>
                <c:pt idx="4562">
                  <c:v>3.8585745348000002</c:v>
                </c:pt>
                <c:pt idx="4563">
                  <c:v>3.8599351041000003</c:v>
                </c:pt>
                <c:pt idx="4564">
                  <c:v>3.8612956733999999</c:v>
                </c:pt>
                <c:pt idx="4565">
                  <c:v>3.8626562427</c:v>
                </c:pt>
                <c:pt idx="4566">
                  <c:v>3.8640168119999996</c:v>
                </c:pt>
                <c:pt idx="4567">
                  <c:v>3.8653773813000005</c:v>
                </c:pt>
                <c:pt idx="4568">
                  <c:v>3.8667379506000001</c:v>
                </c:pt>
                <c:pt idx="4569">
                  <c:v>3.8680985199000002</c:v>
                </c:pt>
                <c:pt idx="4570">
                  <c:v>3.8694590891999998</c:v>
                </c:pt>
                <c:pt idx="4571">
                  <c:v>3.8708196584999999</c:v>
                </c:pt>
                <c:pt idx="4572">
                  <c:v>3.8721802278000004</c:v>
                </c:pt>
                <c:pt idx="4573">
                  <c:v>3.8735407971000004</c:v>
                </c:pt>
                <c:pt idx="4574">
                  <c:v>3.8749013664</c:v>
                </c:pt>
                <c:pt idx="4575">
                  <c:v>3.8762619357000001</c:v>
                </c:pt>
                <c:pt idx="4576">
                  <c:v>3.8776225049999997</c:v>
                </c:pt>
                <c:pt idx="4577">
                  <c:v>3.8789830743000002</c:v>
                </c:pt>
                <c:pt idx="4578">
                  <c:v>3.8803436436000003</c:v>
                </c:pt>
                <c:pt idx="4579">
                  <c:v>3.8817042128999999</c:v>
                </c:pt>
                <c:pt idx="4580">
                  <c:v>3.8830647822</c:v>
                </c:pt>
                <c:pt idx="4581">
                  <c:v>3.8844253515</c:v>
                </c:pt>
                <c:pt idx="4582">
                  <c:v>3.8857859208000005</c:v>
                </c:pt>
                <c:pt idx="4583">
                  <c:v>3.8871464901000001</c:v>
                </c:pt>
                <c:pt idx="4584">
                  <c:v>3.8885070594000002</c:v>
                </c:pt>
                <c:pt idx="4585">
                  <c:v>3.8898676286999998</c:v>
                </c:pt>
                <c:pt idx="4586">
                  <c:v>3.8912281979999999</c:v>
                </c:pt>
                <c:pt idx="4587">
                  <c:v>3.8925887673000004</c:v>
                </c:pt>
                <c:pt idx="4588">
                  <c:v>3.8939493366000004</c:v>
                </c:pt>
                <c:pt idx="4589">
                  <c:v>3.8953099059</c:v>
                </c:pt>
                <c:pt idx="4590">
                  <c:v>3.8966704752000001</c:v>
                </c:pt>
                <c:pt idx="4591">
                  <c:v>3.8980310444999997</c:v>
                </c:pt>
                <c:pt idx="4592">
                  <c:v>3.8993916138000002</c:v>
                </c:pt>
                <c:pt idx="4593">
                  <c:v>3.9007521831000003</c:v>
                </c:pt>
                <c:pt idx="4594">
                  <c:v>3.9021127524000003</c:v>
                </c:pt>
                <c:pt idx="4595">
                  <c:v>3.9034733216999999</c:v>
                </c:pt>
                <c:pt idx="4596">
                  <c:v>3.904833891</c:v>
                </c:pt>
                <c:pt idx="4597">
                  <c:v>3.9061944603000005</c:v>
                </c:pt>
                <c:pt idx="4598">
                  <c:v>3.9075550296000001</c:v>
                </c:pt>
                <c:pt idx="4599">
                  <c:v>3.9089155989000002</c:v>
                </c:pt>
                <c:pt idx="4600">
                  <c:v>3.9102761681999998</c:v>
                </c:pt>
                <c:pt idx="4601">
                  <c:v>3.9116367374999998</c:v>
                </c:pt>
                <c:pt idx="4602">
                  <c:v>3.9129973068000004</c:v>
                </c:pt>
                <c:pt idx="4603">
                  <c:v>3.9143578761000004</c:v>
                </c:pt>
                <c:pt idx="4604">
                  <c:v>3.9157184454</c:v>
                </c:pt>
                <c:pt idx="4605">
                  <c:v>3.9170790147000001</c:v>
                </c:pt>
                <c:pt idx="4606">
                  <c:v>3.9184395839999997</c:v>
                </c:pt>
                <c:pt idx="4607">
                  <c:v>3.9198001533000006</c:v>
                </c:pt>
                <c:pt idx="4608">
                  <c:v>3.9211607226000003</c:v>
                </c:pt>
                <c:pt idx="4609">
                  <c:v>3.9225212919000003</c:v>
                </c:pt>
                <c:pt idx="4610">
                  <c:v>3.9238818611999999</c:v>
                </c:pt>
                <c:pt idx="4611">
                  <c:v>3.9252424305</c:v>
                </c:pt>
                <c:pt idx="4612">
                  <c:v>3.9266029998000005</c:v>
                </c:pt>
                <c:pt idx="4613">
                  <c:v>3.9279635691000001</c:v>
                </c:pt>
                <c:pt idx="4614">
                  <c:v>3.9293241384000002</c:v>
                </c:pt>
                <c:pt idx="4615">
                  <c:v>3.9306847077000002</c:v>
                </c:pt>
                <c:pt idx="4616">
                  <c:v>3.9320452769999998</c:v>
                </c:pt>
                <c:pt idx="4617">
                  <c:v>3.9334058463000003</c:v>
                </c:pt>
                <c:pt idx="4618">
                  <c:v>3.9347664156000004</c:v>
                </c:pt>
                <c:pt idx="4619">
                  <c:v>3.9361269849</c:v>
                </c:pt>
                <c:pt idx="4620">
                  <c:v>3.9374875542000001</c:v>
                </c:pt>
                <c:pt idx="4621">
                  <c:v>3.9388481234999997</c:v>
                </c:pt>
                <c:pt idx="4622">
                  <c:v>3.9402086928000006</c:v>
                </c:pt>
                <c:pt idx="4623">
                  <c:v>3.9415692621000002</c:v>
                </c:pt>
                <c:pt idx="4624">
                  <c:v>3.9429298314000003</c:v>
                </c:pt>
                <c:pt idx="4625">
                  <c:v>3.9442904006999999</c:v>
                </c:pt>
                <c:pt idx="4626">
                  <c:v>3.94565097</c:v>
                </c:pt>
                <c:pt idx="4627">
                  <c:v>3.9470115393000005</c:v>
                </c:pt>
                <c:pt idx="4628">
                  <c:v>3.9483721086000005</c:v>
                </c:pt>
                <c:pt idx="4629">
                  <c:v>3.9497326779000002</c:v>
                </c:pt>
                <c:pt idx="4630">
                  <c:v>3.9510932472000002</c:v>
                </c:pt>
                <c:pt idx="4631">
                  <c:v>3.9524538164999998</c:v>
                </c:pt>
                <c:pt idx="4632">
                  <c:v>3.9538143858000003</c:v>
                </c:pt>
                <c:pt idx="4633">
                  <c:v>3.9551749551000004</c:v>
                </c:pt>
                <c:pt idx="4634">
                  <c:v>3.9565355244</c:v>
                </c:pt>
                <c:pt idx="4635">
                  <c:v>3.9578960937000001</c:v>
                </c:pt>
                <c:pt idx="4636">
                  <c:v>3.9592566629999997</c:v>
                </c:pt>
                <c:pt idx="4637">
                  <c:v>3.9606172323000006</c:v>
                </c:pt>
                <c:pt idx="4638">
                  <c:v>3.9619778016000002</c:v>
                </c:pt>
                <c:pt idx="4639">
                  <c:v>3.9633383709000003</c:v>
                </c:pt>
                <c:pt idx="4640">
                  <c:v>3.9646989401999999</c:v>
                </c:pt>
                <c:pt idx="4641">
                  <c:v>3.9660595095</c:v>
                </c:pt>
                <c:pt idx="4642">
                  <c:v>3.9674200788000005</c:v>
                </c:pt>
                <c:pt idx="4643">
                  <c:v>3.9687806481000005</c:v>
                </c:pt>
                <c:pt idx="4644">
                  <c:v>3.9701412174000001</c:v>
                </c:pt>
                <c:pt idx="4645">
                  <c:v>3.9715017867000002</c:v>
                </c:pt>
                <c:pt idx="4646">
                  <c:v>3.9728623559999998</c:v>
                </c:pt>
                <c:pt idx="4647">
                  <c:v>3.9742229253000003</c:v>
                </c:pt>
                <c:pt idx="4648">
                  <c:v>3.9755834946000004</c:v>
                </c:pt>
                <c:pt idx="4649">
                  <c:v>3.9769440639</c:v>
                </c:pt>
                <c:pt idx="4650">
                  <c:v>3.9783046332000001</c:v>
                </c:pt>
                <c:pt idx="4651">
                  <c:v>3.9796652025000001</c:v>
                </c:pt>
                <c:pt idx="4652">
                  <c:v>3.9810257718000006</c:v>
                </c:pt>
                <c:pt idx="4653">
                  <c:v>3.9823863411000002</c:v>
                </c:pt>
                <c:pt idx="4654">
                  <c:v>3.9837469104000003</c:v>
                </c:pt>
                <c:pt idx="4655">
                  <c:v>3.9851074796999999</c:v>
                </c:pt>
                <c:pt idx="4656">
                  <c:v>3.986468049</c:v>
                </c:pt>
                <c:pt idx="4657">
                  <c:v>3.9878286183000005</c:v>
                </c:pt>
                <c:pt idx="4658">
                  <c:v>3.9891891876000005</c:v>
                </c:pt>
                <c:pt idx="4659">
                  <c:v>3.9905497569000001</c:v>
                </c:pt>
                <c:pt idx="4660">
                  <c:v>3.9919103262000002</c:v>
                </c:pt>
                <c:pt idx="4661">
                  <c:v>3.9932708954999998</c:v>
                </c:pt>
                <c:pt idx="4662">
                  <c:v>3.9946314648000003</c:v>
                </c:pt>
                <c:pt idx="4663">
                  <c:v>3.9959920341000004</c:v>
                </c:pt>
                <c:pt idx="4664">
                  <c:v>3.9973526034000004</c:v>
                </c:pt>
                <c:pt idx="4665">
                  <c:v>3.9987131727</c:v>
                </c:pt>
                <c:pt idx="4666">
                  <c:v>4.0000737419999997</c:v>
                </c:pt>
                <c:pt idx="4667">
                  <c:v>4.0014343112999997</c:v>
                </c:pt>
                <c:pt idx="4668">
                  <c:v>4.0027948806000007</c:v>
                </c:pt>
                <c:pt idx="4669">
                  <c:v>4.0041554498999998</c:v>
                </c:pt>
                <c:pt idx="4670">
                  <c:v>4.0055160191999999</c:v>
                </c:pt>
                <c:pt idx="4671">
                  <c:v>4.0068765884999999</c:v>
                </c:pt>
                <c:pt idx="4672">
                  <c:v>4.0082371578</c:v>
                </c:pt>
                <c:pt idx="4673">
                  <c:v>4.0095977271000001</c:v>
                </c:pt>
                <c:pt idx="4674">
                  <c:v>4.0109582964000001</c:v>
                </c:pt>
                <c:pt idx="4675">
                  <c:v>4.0123188657000002</c:v>
                </c:pt>
                <c:pt idx="4676">
                  <c:v>4.0136794350000002</c:v>
                </c:pt>
                <c:pt idx="4677">
                  <c:v>4.0150400042999994</c:v>
                </c:pt>
                <c:pt idx="4678">
                  <c:v>4.0164005736000004</c:v>
                </c:pt>
                <c:pt idx="4679">
                  <c:v>4.0177611429000004</c:v>
                </c:pt>
                <c:pt idx="4680">
                  <c:v>4.0191217122000005</c:v>
                </c:pt>
                <c:pt idx="4681">
                  <c:v>4.0204822814999996</c:v>
                </c:pt>
                <c:pt idx="4682">
                  <c:v>4.0218428507999997</c:v>
                </c:pt>
                <c:pt idx="4683">
                  <c:v>4.0232034201000006</c:v>
                </c:pt>
                <c:pt idx="4684">
                  <c:v>4.0245639893999998</c:v>
                </c:pt>
                <c:pt idx="4685">
                  <c:v>4.0259245586999999</c:v>
                </c:pt>
                <c:pt idx="4686">
                  <c:v>4.0272851279999999</c:v>
                </c:pt>
                <c:pt idx="4687">
                  <c:v>4.0286456973</c:v>
                </c:pt>
                <c:pt idx="4688">
                  <c:v>4.0300062666000001</c:v>
                </c:pt>
                <c:pt idx="4689">
                  <c:v>4.0313668359000001</c:v>
                </c:pt>
                <c:pt idx="4690">
                  <c:v>4.0327274052000002</c:v>
                </c:pt>
                <c:pt idx="4691">
                  <c:v>4.0340879745000002</c:v>
                </c:pt>
                <c:pt idx="4692">
                  <c:v>4.0354485437999994</c:v>
                </c:pt>
                <c:pt idx="4693">
                  <c:v>4.0368091131000003</c:v>
                </c:pt>
                <c:pt idx="4694">
                  <c:v>4.0381696824000004</c:v>
                </c:pt>
                <c:pt idx="4695">
                  <c:v>4.0395302517000005</c:v>
                </c:pt>
                <c:pt idx="4696">
                  <c:v>4.0408908209999996</c:v>
                </c:pt>
                <c:pt idx="4697">
                  <c:v>4.0422513902999997</c:v>
                </c:pt>
                <c:pt idx="4698">
                  <c:v>4.0436119596000006</c:v>
                </c:pt>
                <c:pt idx="4699">
                  <c:v>4.0449725289000007</c:v>
                </c:pt>
                <c:pt idx="4700">
                  <c:v>4.0463330981999999</c:v>
                </c:pt>
                <c:pt idx="4701">
                  <c:v>4.0476936674999999</c:v>
                </c:pt>
                <c:pt idx="4702">
                  <c:v>4.0490542368</c:v>
                </c:pt>
                <c:pt idx="4703">
                  <c:v>4.0504148061</c:v>
                </c:pt>
                <c:pt idx="4704">
                  <c:v>4.0517753754000001</c:v>
                </c:pt>
                <c:pt idx="4705">
                  <c:v>4.0531359447000002</c:v>
                </c:pt>
                <c:pt idx="4706">
                  <c:v>4.0544965140000002</c:v>
                </c:pt>
                <c:pt idx="4707">
                  <c:v>4.0558570832999994</c:v>
                </c:pt>
                <c:pt idx="4708">
                  <c:v>4.0572176526000003</c:v>
                </c:pt>
                <c:pt idx="4709">
                  <c:v>4.0585782219000004</c:v>
                </c:pt>
                <c:pt idx="4710">
                  <c:v>4.0599387912000005</c:v>
                </c:pt>
                <c:pt idx="4711">
                  <c:v>4.0612993604999996</c:v>
                </c:pt>
                <c:pt idx="4712">
                  <c:v>4.0626599297999997</c:v>
                </c:pt>
                <c:pt idx="4713">
                  <c:v>4.0640204991000006</c:v>
                </c:pt>
                <c:pt idx="4714">
                  <c:v>4.0653810684000007</c:v>
                </c:pt>
                <c:pt idx="4715">
                  <c:v>4.0667416376999999</c:v>
                </c:pt>
                <c:pt idx="4716">
                  <c:v>4.0681022069999999</c:v>
                </c:pt>
                <c:pt idx="4717">
                  <c:v>4.0694627763</c:v>
                </c:pt>
                <c:pt idx="4718">
                  <c:v>4.0708233456</c:v>
                </c:pt>
                <c:pt idx="4719">
                  <c:v>4.0721839149000001</c:v>
                </c:pt>
                <c:pt idx="4720">
                  <c:v>4.0735444842000001</c:v>
                </c:pt>
                <c:pt idx="4721">
                  <c:v>4.0749050535000002</c:v>
                </c:pt>
                <c:pt idx="4722">
                  <c:v>4.0762656228000003</c:v>
                </c:pt>
                <c:pt idx="4723">
                  <c:v>4.0776261921000003</c:v>
                </c:pt>
                <c:pt idx="4724">
                  <c:v>4.0789867614000004</c:v>
                </c:pt>
                <c:pt idx="4725">
                  <c:v>4.0803473307000004</c:v>
                </c:pt>
                <c:pt idx="4726">
                  <c:v>4.0817078999999996</c:v>
                </c:pt>
                <c:pt idx="4727">
                  <c:v>4.0830684692999997</c:v>
                </c:pt>
                <c:pt idx="4728">
                  <c:v>4.0844290386000006</c:v>
                </c:pt>
                <c:pt idx="4729">
                  <c:v>4.0857896079000007</c:v>
                </c:pt>
                <c:pt idx="4730">
                  <c:v>4.0871501771999998</c:v>
                </c:pt>
                <c:pt idx="4731">
                  <c:v>4.0885107464999999</c:v>
                </c:pt>
                <c:pt idx="4732">
                  <c:v>4.0898713158</c:v>
                </c:pt>
                <c:pt idx="4733">
                  <c:v>4.0912318851</c:v>
                </c:pt>
                <c:pt idx="4734">
                  <c:v>4.0925924544000001</c:v>
                </c:pt>
                <c:pt idx="4735">
                  <c:v>4.0939530237000001</c:v>
                </c:pt>
                <c:pt idx="4736">
                  <c:v>4.0953135930000002</c:v>
                </c:pt>
                <c:pt idx="4737">
                  <c:v>4.0966741623000003</c:v>
                </c:pt>
                <c:pt idx="4738">
                  <c:v>4.0980347316000003</c:v>
                </c:pt>
                <c:pt idx="4739">
                  <c:v>4.0993953009000004</c:v>
                </c:pt>
                <c:pt idx="4740">
                  <c:v>4.1007558702000004</c:v>
                </c:pt>
                <c:pt idx="4741">
                  <c:v>4.1021164394999996</c:v>
                </c:pt>
                <c:pt idx="4742">
                  <c:v>4.1034770087999997</c:v>
                </c:pt>
                <c:pt idx="4743">
                  <c:v>4.1048375781000006</c:v>
                </c:pt>
                <c:pt idx="4744">
                  <c:v>4.1061981474000007</c:v>
                </c:pt>
                <c:pt idx="4745">
                  <c:v>4.1075587166999998</c:v>
                </c:pt>
                <c:pt idx="4746">
                  <c:v>4.1089192859999999</c:v>
                </c:pt>
                <c:pt idx="4747">
                  <c:v>4.1102798553</c:v>
                </c:pt>
                <c:pt idx="4748">
                  <c:v>4.1116404246000009</c:v>
                </c:pt>
                <c:pt idx="4749">
                  <c:v>4.1130009939000001</c:v>
                </c:pt>
                <c:pt idx="4750">
                  <c:v>4.1143615632000001</c:v>
                </c:pt>
                <c:pt idx="4751">
                  <c:v>4.1157221325000002</c:v>
                </c:pt>
                <c:pt idx="4752">
                  <c:v>4.1170827018000002</c:v>
                </c:pt>
                <c:pt idx="4753">
                  <c:v>4.1184432711000003</c:v>
                </c:pt>
                <c:pt idx="4754">
                  <c:v>4.1198038404000004</c:v>
                </c:pt>
                <c:pt idx="4755">
                  <c:v>4.1211644097000004</c:v>
                </c:pt>
                <c:pt idx="4756">
                  <c:v>4.1225249789999996</c:v>
                </c:pt>
                <c:pt idx="4757">
                  <c:v>4.1238855482999996</c:v>
                </c:pt>
                <c:pt idx="4758">
                  <c:v>4.1252461176000006</c:v>
                </c:pt>
                <c:pt idx="4759">
                  <c:v>4.1266066869000007</c:v>
                </c:pt>
                <c:pt idx="4760">
                  <c:v>4.1279672561999998</c:v>
                </c:pt>
                <c:pt idx="4761">
                  <c:v>4.1293278254999999</c:v>
                </c:pt>
                <c:pt idx="4762">
                  <c:v>4.1306883947999999</c:v>
                </c:pt>
                <c:pt idx="4763">
                  <c:v>4.1320489641000009</c:v>
                </c:pt>
                <c:pt idx="4764">
                  <c:v>4.1334095334000001</c:v>
                </c:pt>
                <c:pt idx="4765">
                  <c:v>4.1347701027000001</c:v>
                </c:pt>
                <c:pt idx="4766">
                  <c:v>4.1361306720000002</c:v>
                </c:pt>
                <c:pt idx="4767">
                  <c:v>4.1374912413000002</c:v>
                </c:pt>
                <c:pt idx="4768">
                  <c:v>4.1388518106000003</c:v>
                </c:pt>
                <c:pt idx="4769">
                  <c:v>4.1402123799000004</c:v>
                </c:pt>
                <c:pt idx="4770">
                  <c:v>4.1415729492000004</c:v>
                </c:pt>
                <c:pt idx="4771">
                  <c:v>4.1429335185000005</c:v>
                </c:pt>
                <c:pt idx="4772">
                  <c:v>4.1442940877999996</c:v>
                </c:pt>
                <c:pt idx="4773">
                  <c:v>4.1456546571000006</c:v>
                </c:pt>
                <c:pt idx="4774">
                  <c:v>4.1470152264000006</c:v>
                </c:pt>
                <c:pt idx="4775">
                  <c:v>4.1483757956999998</c:v>
                </c:pt>
                <c:pt idx="4776">
                  <c:v>4.1497363649999999</c:v>
                </c:pt>
                <c:pt idx="4777">
                  <c:v>4.1510969342999999</c:v>
                </c:pt>
                <c:pt idx="4778">
                  <c:v>4.1524575036000009</c:v>
                </c:pt>
                <c:pt idx="4779">
                  <c:v>4.1538180729</c:v>
                </c:pt>
                <c:pt idx="4780">
                  <c:v>4.1551786422000001</c:v>
                </c:pt>
                <c:pt idx="4781">
                  <c:v>4.1565392115000002</c:v>
                </c:pt>
                <c:pt idx="4782">
                  <c:v>4.1578997808000002</c:v>
                </c:pt>
                <c:pt idx="4783">
                  <c:v>4.1592603501000003</c:v>
                </c:pt>
                <c:pt idx="4784">
                  <c:v>4.1606209194000003</c:v>
                </c:pt>
                <c:pt idx="4785">
                  <c:v>4.1619814887000004</c:v>
                </c:pt>
                <c:pt idx="4786">
                  <c:v>4.1633420580000005</c:v>
                </c:pt>
                <c:pt idx="4787">
                  <c:v>4.1647026272999996</c:v>
                </c:pt>
                <c:pt idx="4788">
                  <c:v>4.1660631966000006</c:v>
                </c:pt>
                <c:pt idx="4789">
                  <c:v>4.1674237659000006</c:v>
                </c:pt>
                <c:pt idx="4790">
                  <c:v>4.1687843351999998</c:v>
                </c:pt>
                <c:pt idx="4791">
                  <c:v>4.1701449044999999</c:v>
                </c:pt>
                <c:pt idx="4792">
                  <c:v>4.1715054737999999</c:v>
                </c:pt>
                <c:pt idx="4793">
                  <c:v>4.1728660431</c:v>
                </c:pt>
                <c:pt idx="4794">
                  <c:v>4.1742266124</c:v>
                </c:pt>
                <c:pt idx="4795">
                  <c:v>4.1755871817000001</c:v>
                </c:pt>
                <c:pt idx="4796">
                  <c:v>4.1769477510000002</c:v>
                </c:pt>
                <c:pt idx="4797">
                  <c:v>4.1783083203000002</c:v>
                </c:pt>
                <c:pt idx="4798">
                  <c:v>4.1796688895999994</c:v>
                </c:pt>
                <c:pt idx="4799">
                  <c:v>4.1810294589000003</c:v>
                </c:pt>
                <c:pt idx="4800">
                  <c:v>4.1823900282000004</c:v>
                </c:pt>
                <c:pt idx="4801">
                  <c:v>4.1837505975000004</c:v>
                </c:pt>
                <c:pt idx="4802">
                  <c:v>4.1851111667999996</c:v>
                </c:pt>
                <c:pt idx="4803">
                  <c:v>4.1864717360999997</c:v>
                </c:pt>
                <c:pt idx="4804">
                  <c:v>4.1878323054000006</c:v>
                </c:pt>
                <c:pt idx="4805">
                  <c:v>4.1891928747000007</c:v>
                </c:pt>
                <c:pt idx="4806">
                  <c:v>4.1905534439999998</c:v>
                </c:pt>
                <c:pt idx="4807">
                  <c:v>4.1919140132999999</c:v>
                </c:pt>
                <c:pt idx="4808">
                  <c:v>4.1932745826</c:v>
                </c:pt>
                <c:pt idx="4809">
                  <c:v>4.1946351519</c:v>
                </c:pt>
                <c:pt idx="4810">
                  <c:v>4.1959957212000001</c:v>
                </c:pt>
                <c:pt idx="4811">
                  <c:v>4.1973562905000001</c:v>
                </c:pt>
                <c:pt idx="4812">
                  <c:v>4.1987168598000002</c:v>
                </c:pt>
                <c:pt idx="4813">
                  <c:v>4.2000774290999994</c:v>
                </c:pt>
                <c:pt idx="4814">
                  <c:v>4.2014379984000003</c:v>
                </c:pt>
                <c:pt idx="4815">
                  <c:v>4.2027985677000004</c:v>
                </c:pt>
                <c:pt idx="4816">
                  <c:v>4.2041591370000004</c:v>
                </c:pt>
                <c:pt idx="4817">
                  <c:v>4.2055197062999996</c:v>
                </c:pt>
                <c:pt idx="4818">
                  <c:v>4.2068802755999997</c:v>
                </c:pt>
                <c:pt idx="4819">
                  <c:v>4.2082408449000006</c:v>
                </c:pt>
                <c:pt idx="4820">
                  <c:v>4.2096014142000007</c:v>
                </c:pt>
                <c:pt idx="4821">
                  <c:v>4.2109619834999998</c:v>
                </c:pt>
                <c:pt idx="4822">
                  <c:v>4.2123225527999999</c:v>
                </c:pt>
                <c:pt idx="4823">
                  <c:v>4.2136831221</c:v>
                </c:pt>
                <c:pt idx="4824">
                  <c:v>4.2150436914</c:v>
                </c:pt>
                <c:pt idx="4825">
                  <c:v>4.2164042607000001</c:v>
                </c:pt>
                <c:pt idx="4826">
                  <c:v>4.2177648300000001</c:v>
                </c:pt>
                <c:pt idx="4827">
                  <c:v>4.2191253993000002</c:v>
                </c:pt>
                <c:pt idx="4828">
                  <c:v>4.2204859686000002</c:v>
                </c:pt>
                <c:pt idx="4829">
                  <c:v>4.2218465379000003</c:v>
                </c:pt>
                <c:pt idx="4830">
                  <c:v>4.2232071072000004</c:v>
                </c:pt>
                <c:pt idx="4831">
                  <c:v>4.2245676765000004</c:v>
                </c:pt>
                <c:pt idx="4832">
                  <c:v>4.2259282457999996</c:v>
                </c:pt>
                <c:pt idx="4833">
                  <c:v>4.2272888150999997</c:v>
                </c:pt>
                <c:pt idx="4834">
                  <c:v>4.2286493844000006</c:v>
                </c:pt>
                <c:pt idx="4835">
                  <c:v>4.2300099537000007</c:v>
                </c:pt>
                <c:pt idx="4836">
                  <c:v>4.2313705229999998</c:v>
                </c:pt>
                <c:pt idx="4837">
                  <c:v>4.2327310922999999</c:v>
                </c:pt>
                <c:pt idx="4838">
                  <c:v>4.2340916615999999</c:v>
                </c:pt>
                <c:pt idx="4839">
                  <c:v>4.2354522309</c:v>
                </c:pt>
                <c:pt idx="4840">
                  <c:v>4.2368128002000001</c:v>
                </c:pt>
                <c:pt idx="4841">
                  <c:v>4.2381733695000001</c:v>
                </c:pt>
                <c:pt idx="4842">
                  <c:v>4.2395339388000002</c:v>
                </c:pt>
                <c:pt idx="4843">
                  <c:v>4.2408945081000002</c:v>
                </c:pt>
                <c:pt idx="4844">
                  <c:v>4.2422550774000003</c:v>
                </c:pt>
                <c:pt idx="4845">
                  <c:v>4.2436156467000004</c:v>
                </c:pt>
                <c:pt idx="4846">
                  <c:v>4.2449762160000004</c:v>
                </c:pt>
                <c:pt idx="4847">
                  <c:v>4.2463367852999996</c:v>
                </c:pt>
                <c:pt idx="4848">
                  <c:v>4.2476973545999996</c:v>
                </c:pt>
                <c:pt idx="4849">
                  <c:v>4.2490579239000006</c:v>
                </c:pt>
                <c:pt idx="4850">
                  <c:v>4.2504184932000006</c:v>
                </c:pt>
                <c:pt idx="4851">
                  <c:v>4.2517790624999998</c:v>
                </c:pt>
                <c:pt idx="4852">
                  <c:v>4.2531396317999999</c:v>
                </c:pt>
                <c:pt idx="4853">
                  <c:v>4.2545002010999999</c:v>
                </c:pt>
                <c:pt idx="4854">
                  <c:v>4.2558607704000009</c:v>
                </c:pt>
                <c:pt idx="4855">
                  <c:v>4.2572213397000001</c:v>
                </c:pt>
                <c:pt idx="4856">
                  <c:v>4.2585819090000001</c:v>
                </c:pt>
                <c:pt idx="4857">
                  <c:v>4.2599424783000002</c:v>
                </c:pt>
                <c:pt idx="4858">
                  <c:v>4.2613030476000002</c:v>
                </c:pt>
                <c:pt idx="4859">
                  <c:v>4.2626636169000003</c:v>
                </c:pt>
                <c:pt idx="4860">
                  <c:v>4.2640241862000003</c:v>
                </c:pt>
                <c:pt idx="4861">
                  <c:v>4.2653847555000004</c:v>
                </c:pt>
                <c:pt idx="4862">
                  <c:v>4.2667453247999996</c:v>
                </c:pt>
                <c:pt idx="4863">
                  <c:v>4.2681058940999996</c:v>
                </c:pt>
                <c:pt idx="4864">
                  <c:v>4.2694664634000006</c:v>
                </c:pt>
                <c:pt idx="4865">
                  <c:v>4.2708270327000006</c:v>
                </c:pt>
                <c:pt idx="4866">
                  <c:v>4.2721876019999998</c:v>
                </c:pt>
                <c:pt idx="4867">
                  <c:v>4.2735481712999999</c:v>
                </c:pt>
                <c:pt idx="4868">
                  <c:v>4.2749087405999999</c:v>
                </c:pt>
                <c:pt idx="4869">
                  <c:v>4.2762693099000009</c:v>
                </c:pt>
                <c:pt idx="4870">
                  <c:v>4.2776298792</c:v>
                </c:pt>
                <c:pt idx="4871">
                  <c:v>4.2789904485000001</c:v>
                </c:pt>
                <c:pt idx="4872">
                  <c:v>4.2803510178000002</c:v>
                </c:pt>
                <c:pt idx="4873">
                  <c:v>4.2817115871000002</c:v>
                </c:pt>
                <c:pt idx="4874">
                  <c:v>4.2830721564000003</c:v>
                </c:pt>
                <c:pt idx="4875">
                  <c:v>4.2844327257000003</c:v>
                </c:pt>
                <c:pt idx="4876">
                  <c:v>4.2857932950000004</c:v>
                </c:pt>
                <c:pt idx="4877">
                  <c:v>4.2871538643000004</c:v>
                </c:pt>
                <c:pt idx="4878">
                  <c:v>4.2885144335999996</c:v>
                </c:pt>
                <c:pt idx="4879">
                  <c:v>4.2898750029000006</c:v>
                </c:pt>
                <c:pt idx="4880">
                  <c:v>4.2912355722000006</c:v>
                </c:pt>
                <c:pt idx="4881">
                  <c:v>4.2925961414999998</c:v>
                </c:pt>
                <c:pt idx="4882">
                  <c:v>4.2939567107999999</c:v>
                </c:pt>
                <c:pt idx="4883">
                  <c:v>4.2953172800999999</c:v>
                </c:pt>
                <c:pt idx="4884">
                  <c:v>4.2966778494000009</c:v>
                </c:pt>
                <c:pt idx="4885">
                  <c:v>4.2980384187</c:v>
                </c:pt>
                <c:pt idx="4886">
                  <c:v>4.2993989880000001</c:v>
                </c:pt>
                <c:pt idx="4887">
                  <c:v>4.3007595573000001</c:v>
                </c:pt>
                <c:pt idx="4888">
                  <c:v>4.3021201266000002</c:v>
                </c:pt>
                <c:pt idx="4889">
                  <c:v>4.3034806959000003</c:v>
                </c:pt>
                <c:pt idx="4890">
                  <c:v>4.3048412652000003</c:v>
                </c:pt>
                <c:pt idx="4891">
                  <c:v>4.3062018345000004</c:v>
                </c:pt>
                <c:pt idx="4892">
                  <c:v>4.3075624038000004</c:v>
                </c:pt>
                <c:pt idx="4893">
                  <c:v>4.3089229730999996</c:v>
                </c:pt>
                <c:pt idx="4894">
                  <c:v>4.3102835424000006</c:v>
                </c:pt>
                <c:pt idx="4895">
                  <c:v>4.3116441117000006</c:v>
                </c:pt>
                <c:pt idx="4896">
                  <c:v>4.3130046809999998</c:v>
                </c:pt>
                <c:pt idx="4897">
                  <c:v>4.3143652502999998</c:v>
                </c:pt>
                <c:pt idx="4898">
                  <c:v>4.3157258195999999</c:v>
                </c:pt>
                <c:pt idx="4899">
                  <c:v>4.3170863889000008</c:v>
                </c:pt>
                <c:pt idx="4900">
                  <c:v>4.3184469582</c:v>
                </c:pt>
                <c:pt idx="4901">
                  <c:v>4.3198075275000001</c:v>
                </c:pt>
                <c:pt idx="4902">
                  <c:v>4.3211680968000001</c:v>
                </c:pt>
                <c:pt idx="4903">
                  <c:v>4.3225286661000002</c:v>
                </c:pt>
                <c:pt idx="4904">
                  <c:v>4.3238892354000003</c:v>
                </c:pt>
                <c:pt idx="4905">
                  <c:v>4.3252498047000003</c:v>
                </c:pt>
                <c:pt idx="4906">
                  <c:v>4.3266103740000004</c:v>
                </c:pt>
                <c:pt idx="4907">
                  <c:v>4.3279709433000004</c:v>
                </c:pt>
                <c:pt idx="4908">
                  <c:v>4.3293315125999996</c:v>
                </c:pt>
                <c:pt idx="4909">
                  <c:v>4.3306920819000005</c:v>
                </c:pt>
                <c:pt idx="4910">
                  <c:v>4.3320526512000006</c:v>
                </c:pt>
                <c:pt idx="4911">
                  <c:v>4.3334132205000007</c:v>
                </c:pt>
                <c:pt idx="4912">
                  <c:v>4.3347737897999998</c:v>
                </c:pt>
                <c:pt idx="4913">
                  <c:v>4.3361343590999999</c:v>
                </c:pt>
                <c:pt idx="4914">
                  <c:v>4.3374949283999999</c:v>
                </c:pt>
                <c:pt idx="4915">
                  <c:v>4.3388554977</c:v>
                </c:pt>
                <c:pt idx="4916">
                  <c:v>4.3402160670000001</c:v>
                </c:pt>
                <c:pt idx="4917">
                  <c:v>4.3415766363000001</c:v>
                </c:pt>
                <c:pt idx="4918">
                  <c:v>4.3429372056000002</c:v>
                </c:pt>
                <c:pt idx="4919">
                  <c:v>4.3442977748999994</c:v>
                </c:pt>
                <c:pt idx="4920">
                  <c:v>4.3456583442000003</c:v>
                </c:pt>
                <c:pt idx="4921">
                  <c:v>4.3470189135000004</c:v>
                </c:pt>
                <c:pt idx="4922">
                  <c:v>4.3483794828000004</c:v>
                </c:pt>
                <c:pt idx="4923">
                  <c:v>4.3497400520999996</c:v>
                </c:pt>
                <c:pt idx="4924">
                  <c:v>4.3511006213999996</c:v>
                </c:pt>
                <c:pt idx="4925">
                  <c:v>4.3524611907000006</c:v>
                </c:pt>
                <c:pt idx="4926">
                  <c:v>4.3538217600000007</c:v>
                </c:pt>
                <c:pt idx="4927">
                  <c:v>4.3551823292999998</c:v>
                </c:pt>
                <c:pt idx="4928">
                  <c:v>4.3565428985999999</c:v>
                </c:pt>
                <c:pt idx="4929">
                  <c:v>4.3579034678999999</c:v>
                </c:pt>
                <c:pt idx="4930">
                  <c:v>4.3592640372</c:v>
                </c:pt>
                <c:pt idx="4931">
                  <c:v>4.3606246065000001</c:v>
                </c:pt>
                <c:pt idx="4932">
                  <c:v>4.3619851758000001</c:v>
                </c:pt>
                <c:pt idx="4933">
                  <c:v>4.3633457451000002</c:v>
                </c:pt>
                <c:pt idx="4934">
                  <c:v>4.3647063144000002</c:v>
                </c:pt>
                <c:pt idx="4935">
                  <c:v>4.3660668837000003</c:v>
                </c:pt>
                <c:pt idx="4936">
                  <c:v>4.3674274530000003</c:v>
                </c:pt>
                <c:pt idx="4937">
                  <c:v>4.3687880223000004</c:v>
                </c:pt>
                <c:pt idx="4938">
                  <c:v>4.3701485915999996</c:v>
                </c:pt>
                <c:pt idx="4939">
                  <c:v>4.3715091608999996</c:v>
                </c:pt>
                <c:pt idx="4940">
                  <c:v>4.3728697302000006</c:v>
                </c:pt>
                <c:pt idx="4941">
                  <c:v>4.3742302995000006</c:v>
                </c:pt>
                <c:pt idx="4942">
                  <c:v>4.3755908687999998</c:v>
                </c:pt>
                <c:pt idx="4943">
                  <c:v>4.3769514380999999</c:v>
                </c:pt>
                <c:pt idx="4944">
                  <c:v>4.3783120073999999</c:v>
                </c:pt>
                <c:pt idx="4945">
                  <c:v>4.3796725767</c:v>
                </c:pt>
                <c:pt idx="4946">
                  <c:v>4.381033146</c:v>
                </c:pt>
                <c:pt idx="4947">
                  <c:v>4.3823937153000001</c:v>
                </c:pt>
                <c:pt idx="4948">
                  <c:v>4.3837542846000002</c:v>
                </c:pt>
                <c:pt idx="4949">
                  <c:v>4.3851148539000002</c:v>
                </c:pt>
                <c:pt idx="4950">
                  <c:v>4.3864754232000003</c:v>
                </c:pt>
                <c:pt idx="4951">
                  <c:v>4.3878359925000003</c:v>
                </c:pt>
                <c:pt idx="4952">
                  <c:v>4.3891965618000004</c:v>
                </c:pt>
                <c:pt idx="4953">
                  <c:v>4.3905571310999996</c:v>
                </c:pt>
                <c:pt idx="4954">
                  <c:v>4.3919177003999996</c:v>
                </c:pt>
                <c:pt idx="4955">
                  <c:v>4.3932782697000006</c:v>
                </c:pt>
                <c:pt idx="4956">
                  <c:v>4.3946388390000006</c:v>
                </c:pt>
                <c:pt idx="4957">
                  <c:v>4.3959994082999998</c:v>
                </c:pt>
                <c:pt idx="4958">
                  <c:v>4.3973599775999999</c:v>
                </c:pt>
                <c:pt idx="4959">
                  <c:v>4.3987205468999999</c:v>
                </c:pt>
                <c:pt idx="4960">
                  <c:v>4.4000811162000009</c:v>
                </c:pt>
                <c:pt idx="4961">
                  <c:v>4.4014416855</c:v>
                </c:pt>
                <c:pt idx="4962">
                  <c:v>4.4028022548000001</c:v>
                </c:pt>
                <c:pt idx="4963">
                  <c:v>4.4041628241000002</c:v>
                </c:pt>
                <c:pt idx="4964">
                  <c:v>4.4055233934000002</c:v>
                </c:pt>
                <c:pt idx="4965">
                  <c:v>4.4068839627000003</c:v>
                </c:pt>
                <c:pt idx="4966">
                  <c:v>4.4082445320000003</c:v>
                </c:pt>
                <c:pt idx="4967">
                  <c:v>4.4096051013000004</c:v>
                </c:pt>
                <c:pt idx="4968">
                  <c:v>4.4109656705999996</c:v>
                </c:pt>
                <c:pt idx="4969">
                  <c:v>4.4123262398999996</c:v>
                </c:pt>
                <c:pt idx="4970">
                  <c:v>4.4136868092000006</c:v>
                </c:pt>
                <c:pt idx="4971">
                  <c:v>4.4150473785000006</c:v>
                </c:pt>
                <c:pt idx="4972">
                  <c:v>4.4164079477999998</c:v>
                </c:pt>
                <c:pt idx="4973">
                  <c:v>4.4177685170999998</c:v>
                </c:pt>
                <c:pt idx="4974">
                  <c:v>4.4191290863999999</c:v>
                </c:pt>
                <c:pt idx="4975">
                  <c:v>4.4204896557000009</c:v>
                </c:pt>
                <c:pt idx="4976">
                  <c:v>4.421850225</c:v>
                </c:pt>
                <c:pt idx="4977">
                  <c:v>4.4232107943000001</c:v>
                </c:pt>
                <c:pt idx="4978">
                  <c:v>4.4245713636000001</c:v>
                </c:pt>
                <c:pt idx="4979">
                  <c:v>4.4259319329000002</c:v>
                </c:pt>
                <c:pt idx="4980">
                  <c:v>4.4272925022000003</c:v>
                </c:pt>
                <c:pt idx="4981">
                  <c:v>4.4286530715000003</c:v>
                </c:pt>
                <c:pt idx="4982">
                  <c:v>4.4300136408000004</c:v>
                </c:pt>
                <c:pt idx="4983">
                  <c:v>4.4313742101000004</c:v>
                </c:pt>
                <c:pt idx="4984">
                  <c:v>4.4327347793999996</c:v>
                </c:pt>
                <c:pt idx="4985">
                  <c:v>4.4340953487000005</c:v>
                </c:pt>
                <c:pt idx="4986">
                  <c:v>4.4354559180000006</c:v>
                </c:pt>
                <c:pt idx="4987">
                  <c:v>4.4368164872999998</c:v>
                </c:pt>
                <c:pt idx="4988">
                  <c:v>4.4381770565999998</c:v>
                </c:pt>
                <c:pt idx="4989">
                  <c:v>4.4395376258999999</c:v>
                </c:pt>
                <c:pt idx="4990">
                  <c:v>4.4408981952000008</c:v>
                </c:pt>
                <c:pt idx="4991">
                  <c:v>4.4422587645</c:v>
                </c:pt>
                <c:pt idx="4992">
                  <c:v>4.4436193338000001</c:v>
                </c:pt>
                <c:pt idx="4993">
                  <c:v>4.4449799031000001</c:v>
                </c:pt>
                <c:pt idx="4994">
                  <c:v>4.4463404724000002</c:v>
                </c:pt>
                <c:pt idx="4995">
                  <c:v>4.4477010417000002</c:v>
                </c:pt>
                <c:pt idx="4996">
                  <c:v>4.4490616110000003</c:v>
                </c:pt>
                <c:pt idx="4997">
                  <c:v>4.4504221803000004</c:v>
                </c:pt>
                <c:pt idx="4998">
                  <c:v>4.4517827496000004</c:v>
                </c:pt>
                <c:pt idx="4999">
                  <c:v>4.4531433188999996</c:v>
                </c:pt>
                <c:pt idx="5000">
                  <c:v>4.4545038882000005</c:v>
                </c:pt>
                <c:pt idx="5001">
                  <c:v>4.4558644575000006</c:v>
                </c:pt>
                <c:pt idx="5002">
                  <c:v>4.4572250267999998</c:v>
                </c:pt>
                <c:pt idx="5003">
                  <c:v>4.4585855960999998</c:v>
                </c:pt>
                <c:pt idx="5004">
                  <c:v>4.4599461653999999</c:v>
                </c:pt>
                <c:pt idx="5005">
                  <c:v>4.4613067347000008</c:v>
                </c:pt>
                <c:pt idx="5006">
                  <c:v>4.462667304</c:v>
                </c:pt>
                <c:pt idx="5007">
                  <c:v>4.4640278733000001</c:v>
                </c:pt>
                <c:pt idx="5008">
                  <c:v>4.4653884426000001</c:v>
                </c:pt>
                <c:pt idx="5009">
                  <c:v>4.4667490119000002</c:v>
                </c:pt>
                <c:pt idx="5010">
                  <c:v>4.4681095812000002</c:v>
                </c:pt>
                <c:pt idx="5011">
                  <c:v>4.4694701505000003</c:v>
                </c:pt>
                <c:pt idx="5012">
                  <c:v>4.4708307198000004</c:v>
                </c:pt>
                <c:pt idx="5013">
                  <c:v>4.4721912891000004</c:v>
                </c:pt>
                <c:pt idx="5014">
                  <c:v>4.4735518583999996</c:v>
                </c:pt>
                <c:pt idx="5015">
                  <c:v>4.4749124277000005</c:v>
                </c:pt>
                <c:pt idx="5016">
                  <c:v>4.4762729970000006</c:v>
                </c:pt>
                <c:pt idx="5017">
                  <c:v>4.4776335663000006</c:v>
                </c:pt>
                <c:pt idx="5018">
                  <c:v>4.4789941355999998</c:v>
                </c:pt>
                <c:pt idx="5019">
                  <c:v>4.4803547048999999</c:v>
                </c:pt>
                <c:pt idx="5020">
                  <c:v>4.4817152742000008</c:v>
                </c:pt>
                <c:pt idx="5021">
                  <c:v>4.4830758435</c:v>
                </c:pt>
                <c:pt idx="5022">
                  <c:v>4.4844364128</c:v>
                </c:pt>
                <c:pt idx="5023">
                  <c:v>4.4857969821000001</c:v>
                </c:pt>
                <c:pt idx="5024">
                  <c:v>4.4871575514000002</c:v>
                </c:pt>
                <c:pt idx="5025">
                  <c:v>4.4885181207000002</c:v>
                </c:pt>
                <c:pt idx="5026">
                  <c:v>4.4898786900000003</c:v>
                </c:pt>
                <c:pt idx="5027">
                  <c:v>4.4912392593000003</c:v>
                </c:pt>
                <c:pt idx="5028">
                  <c:v>4.4925998286000004</c:v>
                </c:pt>
                <c:pt idx="5029">
                  <c:v>4.4939603978999996</c:v>
                </c:pt>
                <c:pt idx="5030">
                  <c:v>4.4953209672000005</c:v>
                </c:pt>
                <c:pt idx="5031">
                  <c:v>4.4966815365000006</c:v>
                </c:pt>
                <c:pt idx="5032">
                  <c:v>4.4980421058000006</c:v>
                </c:pt>
                <c:pt idx="5033">
                  <c:v>4.4994026750999998</c:v>
                </c:pt>
                <c:pt idx="5034">
                  <c:v>4.5007632443999999</c:v>
                </c:pt>
                <c:pt idx="5035">
                  <c:v>4.5021238137000008</c:v>
                </c:pt>
                <c:pt idx="5036">
                  <c:v>4.503484383</c:v>
                </c:pt>
                <c:pt idx="5037">
                  <c:v>4.5048449523</c:v>
                </c:pt>
                <c:pt idx="5038">
                  <c:v>4.5062055216000001</c:v>
                </c:pt>
                <c:pt idx="5039">
                  <c:v>4.5075660909000002</c:v>
                </c:pt>
                <c:pt idx="5040">
                  <c:v>4.5089266602000002</c:v>
                </c:pt>
                <c:pt idx="5041">
                  <c:v>4.5102872295000003</c:v>
                </c:pt>
                <c:pt idx="5042">
                  <c:v>4.5116477988000003</c:v>
                </c:pt>
                <c:pt idx="5043">
                  <c:v>4.5130083681000004</c:v>
                </c:pt>
                <c:pt idx="5044">
                  <c:v>4.5143689373999996</c:v>
                </c:pt>
                <c:pt idx="5045">
                  <c:v>4.5157295066999996</c:v>
                </c:pt>
                <c:pt idx="5046">
                  <c:v>4.5170900760000006</c:v>
                </c:pt>
                <c:pt idx="5047">
                  <c:v>4.5184506453000006</c:v>
                </c:pt>
                <c:pt idx="5048">
                  <c:v>4.5198112145999998</c:v>
                </c:pt>
                <c:pt idx="5049">
                  <c:v>4.5211717838999999</c:v>
                </c:pt>
                <c:pt idx="5050">
                  <c:v>4.5225323531999999</c:v>
                </c:pt>
                <c:pt idx="5051">
                  <c:v>4.5238929225</c:v>
                </c:pt>
                <c:pt idx="5052">
                  <c:v>4.5252534918</c:v>
                </c:pt>
                <c:pt idx="5053">
                  <c:v>4.5266140611000001</c:v>
                </c:pt>
                <c:pt idx="5054">
                  <c:v>4.5279746304000001</c:v>
                </c:pt>
                <c:pt idx="5055">
                  <c:v>4.5293351997000002</c:v>
                </c:pt>
                <c:pt idx="5056">
                  <c:v>4.5306957690000003</c:v>
                </c:pt>
                <c:pt idx="5057">
                  <c:v>4.5320563383000003</c:v>
                </c:pt>
                <c:pt idx="5058">
                  <c:v>4.5334169076000004</c:v>
                </c:pt>
                <c:pt idx="5059">
                  <c:v>4.5347774768999995</c:v>
                </c:pt>
                <c:pt idx="5060">
                  <c:v>4.5361380461999996</c:v>
                </c:pt>
                <c:pt idx="5061">
                  <c:v>4.5374986155000006</c:v>
                </c:pt>
                <c:pt idx="5062">
                  <c:v>4.5388591848000006</c:v>
                </c:pt>
                <c:pt idx="5063">
                  <c:v>4.5402197540999998</c:v>
                </c:pt>
                <c:pt idx="5064">
                  <c:v>4.5415803233999998</c:v>
                </c:pt>
                <c:pt idx="5065">
                  <c:v>4.5429408926999999</c:v>
                </c:pt>
                <c:pt idx="5066">
                  <c:v>4.5443014620000008</c:v>
                </c:pt>
                <c:pt idx="5067">
                  <c:v>4.5456620313</c:v>
                </c:pt>
                <c:pt idx="5068">
                  <c:v>4.5470226006000001</c:v>
                </c:pt>
                <c:pt idx="5069">
                  <c:v>4.5483831699000001</c:v>
                </c:pt>
                <c:pt idx="5070">
                  <c:v>4.5497437392000002</c:v>
                </c:pt>
                <c:pt idx="5071">
                  <c:v>4.5511043085000003</c:v>
                </c:pt>
                <c:pt idx="5072">
                  <c:v>4.5524648778000003</c:v>
                </c:pt>
                <c:pt idx="5073">
                  <c:v>4.5538254471000004</c:v>
                </c:pt>
                <c:pt idx="5074">
                  <c:v>4.5551860163999995</c:v>
                </c:pt>
                <c:pt idx="5075">
                  <c:v>4.5565465856999996</c:v>
                </c:pt>
                <c:pt idx="5076">
                  <c:v>4.5579071550000005</c:v>
                </c:pt>
                <c:pt idx="5077">
                  <c:v>4.5592677243000006</c:v>
                </c:pt>
                <c:pt idx="5078">
                  <c:v>4.5606282935999998</c:v>
                </c:pt>
                <c:pt idx="5079">
                  <c:v>4.5619888628999998</c:v>
                </c:pt>
                <c:pt idx="5080">
                  <c:v>4.5633494321999999</c:v>
                </c:pt>
                <c:pt idx="5081">
                  <c:v>4.5647100015000008</c:v>
                </c:pt>
                <c:pt idx="5082">
                  <c:v>4.5660705708</c:v>
                </c:pt>
                <c:pt idx="5083">
                  <c:v>4.5674311401000001</c:v>
                </c:pt>
                <c:pt idx="5084">
                  <c:v>4.5687917094000001</c:v>
                </c:pt>
                <c:pt idx="5085">
                  <c:v>4.5701522787000002</c:v>
                </c:pt>
                <c:pt idx="5086">
                  <c:v>4.5715128480000002</c:v>
                </c:pt>
                <c:pt idx="5087">
                  <c:v>4.5728734173000003</c:v>
                </c:pt>
                <c:pt idx="5088">
                  <c:v>4.5742339866000004</c:v>
                </c:pt>
                <c:pt idx="5089">
                  <c:v>4.5755945559000004</c:v>
                </c:pt>
                <c:pt idx="5090">
                  <c:v>4.5769551251999996</c:v>
                </c:pt>
                <c:pt idx="5091">
                  <c:v>4.5783156945000005</c:v>
                </c:pt>
                <c:pt idx="5092">
                  <c:v>4.5796762638000006</c:v>
                </c:pt>
                <c:pt idx="5093">
                  <c:v>4.5810368330999998</c:v>
                </c:pt>
                <c:pt idx="5094">
                  <c:v>4.5823974023999998</c:v>
                </c:pt>
                <c:pt idx="5095">
                  <c:v>4.5837579716999999</c:v>
                </c:pt>
                <c:pt idx="5096">
                  <c:v>4.5851185410000008</c:v>
                </c:pt>
                <c:pt idx="5097">
                  <c:v>4.5864791103</c:v>
                </c:pt>
                <c:pt idx="5098">
                  <c:v>4.5878396796000001</c:v>
                </c:pt>
                <c:pt idx="5099">
                  <c:v>4.5892002489000001</c:v>
                </c:pt>
                <c:pt idx="5100">
                  <c:v>4.5905608182000002</c:v>
                </c:pt>
                <c:pt idx="5101">
                  <c:v>4.5919213875000002</c:v>
                </c:pt>
                <c:pt idx="5102">
                  <c:v>4.5932819568000003</c:v>
                </c:pt>
                <c:pt idx="5103">
                  <c:v>4.5946425261000003</c:v>
                </c:pt>
                <c:pt idx="5104">
                  <c:v>4.5960030954000004</c:v>
                </c:pt>
                <c:pt idx="5105">
                  <c:v>4.5973636646999996</c:v>
                </c:pt>
                <c:pt idx="5106">
                  <c:v>4.5987242340000005</c:v>
                </c:pt>
                <c:pt idx="5107">
                  <c:v>4.6000848033000006</c:v>
                </c:pt>
                <c:pt idx="5108">
                  <c:v>4.6014453725999998</c:v>
                </c:pt>
                <c:pt idx="5109">
                  <c:v>4.6028059418999998</c:v>
                </c:pt>
                <c:pt idx="5110">
                  <c:v>4.6041665111999999</c:v>
                </c:pt>
                <c:pt idx="5111">
                  <c:v>4.6055270805000008</c:v>
                </c:pt>
                <c:pt idx="5112">
                  <c:v>4.6068876498</c:v>
                </c:pt>
                <c:pt idx="5113">
                  <c:v>4.6082482191</c:v>
                </c:pt>
                <c:pt idx="5114">
                  <c:v>4.6096087884000001</c:v>
                </c:pt>
                <c:pt idx="5115">
                  <c:v>4.6109693577000002</c:v>
                </c:pt>
                <c:pt idx="5116">
                  <c:v>4.6123299270000002</c:v>
                </c:pt>
                <c:pt idx="5117">
                  <c:v>4.6136904963000003</c:v>
                </c:pt>
                <c:pt idx="5118">
                  <c:v>4.6150510656000003</c:v>
                </c:pt>
                <c:pt idx="5119">
                  <c:v>4.6164116349000004</c:v>
                </c:pt>
                <c:pt idx="5120">
                  <c:v>4.6177722041999996</c:v>
                </c:pt>
                <c:pt idx="5121">
                  <c:v>4.6191327735000005</c:v>
                </c:pt>
                <c:pt idx="5122">
                  <c:v>4.6204933428000006</c:v>
                </c:pt>
                <c:pt idx="5123">
                  <c:v>4.6218539121000006</c:v>
                </c:pt>
                <c:pt idx="5124">
                  <c:v>4.6232144813999998</c:v>
                </c:pt>
                <c:pt idx="5125">
                  <c:v>4.6245750506999999</c:v>
                </c:pt>
                <c:pt idx="5126">
                  <c:v>4.6259356200000008</c:v>
                </c:pt>
                <c:pt idx="5127">
                  <c:v>4.6272961893</c:v>
                </c:pt>
                <c:pt idx="5128">
                  <c:v>4.6286567586</c:v>
                </c:pt>
                <c:pt idx="5129">
                  <c:v>4.6300173279000001</c:v>
                </c:pt>
                <c:pt idx="5130">
                  <c:v>4.6313778972000001</c:v>
                </c:pt>
                <c:pt idx="5131">
                  <c:v>4.6327384665000002</c:v>
                </c:pt>
                <c:pt idx="5132">
                  <c:v>4.6340990358000003</c:v>
                </c:pt>
                <c:pt idx="5133">
                  <c:v>4.6354596051000003</c:v>
                </c:pt>
                <c:pt idx="5134">
                  <c:v>4.6368201744000004</c:v>
                </c:pt>
                <c:pt idx="5135">
                  <c:v>4.6381807436999996</c:v>
                </c:pt>
                <c:pt idx="5136">
                  <c:v>4.6395413130000005</c:v>
                </c:pt>
                <c:pt idx="5137">
                  <c:v>4.6409018823000006</c:v>
                </c:pt>
                <c:pt idx="5138">
                  <c:v>4.6422624516000006</c:v>
                </c:pt>
                <c:pt idx="5139">
                  <c:v>4.6436230208999998</c:v>
                </c:pt>
                <c:pt idx="5140">
                  <c:v>4.6449835901999998</c:v>
                </c:pt>
                <c:pt idx="5141">
                  <c:v>4.6463441595000008</c:v>
                </c:pt>
                <c:pt idx="5142">
                  <c:v>4.6477047288</c:v>
                </c:pt>
                <c:pt idx="5143">
                  <c:v>4.6490652981</c:v>
                </c:pt>
                <c:pt idx="5144">
                  <c:v>4.6504258674000001</c:v>
                </c:pt>
                <c:pt idx="5145">
                  <c:v>4.6517864367000001</c:v>
                </c:pt>
                <c:pt idx="5146">
                  <c:v>4.6531470060000002</c:v>
                </c:pt>
                <c:pt idx="5147">
                  <c:v>4.6545075753000003</c:v>
                </c:pt>
                <c:pt idx="5148">
                  <c:v>4.6558681446000003</c:v>
                </c:pt>
                <c:pt idx="5149">
                  <c:v>4.6572287139000004</c:v>
                </c:pt>
                <c:pt idx="5150">
                  <c:v>4.6585892831999995</c:v>
                </c:pt>
                <c:pt idx="5151">
                  <c:v>4.6599498525000005</c:v>
                </c:pt>
                <c:pt idx="5152">
                  <c:v>4.6613104218000005</c:v>
                </c:pt>
                <c:pt idx="5153">
                  <c:v>4.6626709911000006</c:v>
                </c:pt>
                <c:pt idx="5154">
                  <c:v>4.6640315603999998</c:v>
                </c:pt>
                <c:pt idx="5155">
                  <c:v>4.6653921296999998</c:v>
                </c:pt>
                <c:pt idx="5156">
                  <c:v>4.6667526990000008</c:v>
                </c:pt>
                <c:pt idx="5157">
                  <c:v>4.6681132683</c:v>
                </c:pt>
                <c:pt idx="5158">
                  <c:v>4.6694738376</c:v>
                </c:pt>
                <c:pt idx="5159">
                  <c:v>4.6708344069000001</c:v>
                </c:pt>
                <c:pt idx="5160">
                  <c:v>4.6721949762000001</c:v>
                </c:pt>
                <c:pt idx="5161">
                  <c:v>4.6735555455000002</c:v>
                </c:pt>
                <c:pt idx="5162">
                  <c:v>4.6749161148000002</c:v>
                </c:pt>
                <c:pt idx="5163">
                  <c:v>4.6762766841000003</c:v>
                </c:pt>
                <c:pt idx="5164">
                  <c:v>4.6776372534000004</c:v>
                </c:pt>
                <c:pt idx="5165">
                  <c:v>4.6789978226999995</c:v>
                </c:pt>
                <c:pt idx="5166">
                  <c:v>4.6803583919999996</c:v>
                </c:pt>
                <c:pt idx="5167">
                  <c:v>4.6817189613000005</c:v>
                </c:pt>
                <c:pt idx="5168">
                  <c:v>4.6830795306000006</c:v>
                </c:pt>
                <c:pt idx="5169">
                  <c:v>4.6844400998999998</c:v>
                </c:pt>
                <c:pt idx="5170">
                  <c:v>4.6858006691999998</c:v>
                </c:pt>
                <c:pt idx="5171">
                  <c:v>4.6871612384999999</c:v>
                </c:pt>
                <c:pt idx="5172">
                  <c:v>4.6885218078000008</c:v>
                </c:pt>
                <c:pt idx="5173">
                  <c:v>4.6898823771</c:v>
                </c:pt>
                <c:pt idx="5174">
                  <c:v>4.6912429464000001</c:v>
                </c:pt>
                <c:pt idx="5175">
                  <c:v>4.6926035157000001</c:v>
                </c:pt>
                <c:pt idx="5176">
                  <c:v>4.6939640850000002</c:v>
                </c:pt>
                <c:pt idx="5177">
                  <c:v>4.6953246543000002</c:v>
                </c:pt>
                <c:pt idx="5178">
                  <c:v>4.6966852236000003</c:v>
                </c:pt>
                <c:pt idx="5179">
                  <c:v>4.6980457929000004</c:v>
                </c:pt>
                <c:pt idx="5180">
                  <c:v>4.6994063621999995</c:v>
                </c:pt>
                <c:pt idx="5181">
                  <c:v>4.7007669314999996</c:v>
                </c:pt>
                <c:pt idx="5182">
                  <c:v>4.7021275008000005</c:v>
                </c:pt>
                <c:pt idx="5183">
                  <c:v>4.7034880701000006</c:v>
                </c:pt>
                <c:pt idx="5184">
                  <c:v>4.7048486393999998</c:v>
                </c:pt>
                <c:pt idx="5185">
                  <c:v>4.7062092086999998</c:v>
                </c:pt>
                <c:pt idx="5186">
                  <c:v>4.7075697779999999</c:v>
                </c:pt>
                <c:pt idx="5187">
                  <c:v>4.7089303473000008</c:v>
                </c:pt>
                <c:pt idx="5188">
                  <c:v>4.7102909166</c:v>
                </c:pt>
                <c:pt idx="5189">
                  <c:v>4.7116514859</c:v>
                </c:pt>
                <c:pt idx="5190">
                  <c:v>4.7130120552000001</c:v>
                </c:pt>
                <c:pt idx="5191">
                  <c:v>4.7143726245000002</c:v>
                </c:pt>
                <c:pt idx="5192">
                  <c:v>4.7157331938000002</c:v>
                </c:pt>
                <c:pt idx="5193">
                  <c:v>4.7170937631000003</c:v>
                </c:pt>
                <c:pt idx="5194">
                  <c:v>4.7184543324000003</c:v>
                </c:pt>
                <c:pt idx="5195">
                  <c:v>4.7198149017000004</c:v>
                </c:pt>
                <c:pt idx="5196">
                  <c:v>4.7211754709999996</c:v>
                </c:pt>
                <c:pt idx="5197">
                  <c:v>4.7225360403000005</c:v>
                </c:pt>
                <c:pt idx="5198">
                  <c:v>4.7238966096000006</c:v>
                </c:pt>
                <c:pt idx="5199">
                  <c:v>4.7252571788999997</c:v>
                </c:pt>
                <c:pt idx="5200">
                  <c:v>4.7266177481999998</c:v>
                </c:pt>
                <c:pt idx="5201">
                  <c:v>4.7279783174999999</c:v>
                </c:pt>
                <c:pt idx="5202">
                  <c:v>4.7293388868000008</c:v>
                </c:pt>
                <c:pt idx="5203">
                  <c:v>4.7306994561</c:v>
                </c:pt>
                <c:pt idx="5204">
                  <c:v>4.7320600254</c:v>
                </c:pt>
                <c:pt idx="5205">
                  <c:v>4.7334205947000001</c:v>
                </c:pt>
                <c:pt idx="5206">
                  <c:v>4.7347811640000002</c:v>
                </c:pt>
                <c:pt idx="5207">
                  <c:v>4.7361417333000002</c:v>
                </c:pt>
                <c:pt idx="5208">
                  <c:v>4.7375023026000003</c:v>
                </c:pt>
                <c:pt idx="5209">
                  <c:v>4.7388628719000003</c:v>
                </c:pt>
                <c:pt idx="5210">
                  <c:v>4.7402234412000004</c:v>
                </c:pt>
                <c:pt idx="5211">
                  <c:v>4.7415840104999996</c:v>
                </c:pt>
                <c:pt idx="5212">
                  <c:v>4.7429445798000005</c:v>
                </c:pt>
                <c:pt idx="5213">
                  <c:v>4.7443051491000006</c:v>
                </c:pt>
                <c:pt idx="5214">
                  <c:v>4.7456657183999997</c:v>
                </c:pt>
                <c:pt idx="5215">
                  <c:v>4.7470262876999998</c:v>
                </c:pt>
                <c:pt idx="5216">
                  <c:v>4.7483868569999998</c:v>
                </c:pt>
                <c:pt idx="5217">
                  <c:v>4.7497474263000008</c:v>
                </c:pt>
                <c:pt idx="5218">
                  <c:v>4.7511079956</c:v>
                </c:pt>
                <c:pt idx="5219">
                  <c:v>4.7524685649</c:v>
                </c:pt>
                <c:pt idx="5220">
                  <c:v>4.7538291342000001</c:v>
                </c:pt>
                <c:pt idx="5221">
                  <c:v>4.7551897035000001</c:v>
                </c:pt>
                <c:pt idx="5222">
                  <c:v>4.7565502728000002</c:v>
                </c:pt>
                <c:pt idx="5223">
                  <c:v>4.7579108421000003</c:v>
                </c:pt>
                <c:pt idx="5224">
                  <c:v>4.7592714114000003</c:v>
                </c:pt>
                <c:pt idx="5225">
                  <c:v>4.7606319807000004</c:v>
                </c:pt>
                <c:pt idx="5226">
                  <c:v>4.7619925499999995</c:v>
                </c:pt>
                <c:pt idx="5227">
                  <c:v>4.7633531193000005</c:v>
                </c:pt>
                <c:pt idx="5228">
                  <c:v>4.7647136886000006</c:v>
                </c:pt>
                <c:pt idx="5229">
                  <c:v>4.7660742579000006</c:v>
                </c:pt>
                <c:pt idx="5230">
                  <c:v>4.7674348271999998</c:v>
                </c:pt>
                <c:pt idx="5231">
                  <c:v>4.7687953964999998</c:v>
                </c:pt>
                <c:pt idx="5232">
                  <c:v>4.7701559658000008</c:v>
                </c:pt>
                <c:pt idx="5233">
                  <c:v>4.7715165351</c:v>
                </c:pt>
                <c:pt idx="5234">
                  <c:v>4.7728771044</c:v>
                </c:pt>
                <c:pt idx="5235">
                  <c:v>4.7742376737000001</c:v>
                </c:pt>
                <c:pt idx="5236">
                  <c:v>4.7755982430000001</c:v>
                </c:pt>
                <c:pt idx="5237">
                  <c:v>4.7769588123000002</c:v>
                </c:pt>
                <c:pt idx="5238">
                  <c:v>4.7783193816000002</c:v>
                </c:pt>
                <c:pt idx="5239">
                  <c:v>4.7796799509000003</c:v>
                </c:pt>
                <c:pt idx="5240">
                  <c:v>4.7810405202000004</c:v>
                </c:pt>
                <c:pt idx="5241">
                  <c:v>4.7824010894999995</c:v>
                </c:pt>
                <c:pt idx="5242">
                  <c:v>4.7837616588000005</c:v>
                </c:pt>
                <c:pt idx="5243">
                  <c:v>4.7851222281000005</c:v>
                </c:pt>
                <c:pt idx="5244">
                  <c:v>4.7864827974000006</c:v>
                </c:pt>
                <c:pt idx="5245">
                  <c:v>4.7878433666999998</c:v>
                </c:pt>
                <c:pt idx="5246">
                  <c:v>4.7892039359999998</c:v>
                </c:pt>
                <c:pt idx="5247">
                  <c:v>4.7905645053000008</c:v>
                </c:pt>
                <c:pt idx="5248">
                  <c:v>4.7919250745999999</c:v>
                </c:pt>
                <c:pt idx="5249">
                  <c:v>4.7932856439</c:v>
                </c:pt>
                <c:pt idx="5250">
                  <c:v>4.7946462132000001</c:v>
                </c:pt>
                <c:pt idx="5251">
                  <c:v>4.7960067825000001</c:v>
                </c:pt>
                <c:pt idx="5252">
                  <c:v>4.7973673518000002</c:v>
                </c:pt>
                <c:pt idx="5253">
                  <c:v>4.7987279211000002</c:v>
                </c:pt>
                <c:pt idx="5254">
                  <c:v>4.8000884904000003</c:v>
                </c:pt>
                <c:pt idx="5255">
                  <c:v>4.8014490597000004</c:v>
                </c:pt>
                <c:pt idx="5256">
                  <c:v>4.8028096289999995</c:v>
                </c:pt>
                <c:pt idx="5257">
                  <c:v>4.8041701983000005</c:v>
                </c:pt>
                <c:pt idx="5258">
                  <c:v>4.8055307676000005</c:v>
                </c:pt>
                <c:pt idx="5259">
                  <c:v>4.8068913369000006</c:v>
                </c:pt>
                <c:pt idx="5260">
                  <c:v>4.8082519061999998</c:v>
                </c:pt>
                <c:pt idx="5261">
                  <c:v>4.8096124754999998</c:v>
                </c:pt>
                <c:pt idx="5262">
                  <c:v>4.8109730448000008</c:v>
                </c:pt>
                <c:pt idx="5263">
                  <c:v>4.8123336140999999</c:v>
                </c:pt>
                <c:pt idx="5264">
                  <c:v>4.8136941834</c:v>
                </c:pt>
                <c:pt idx="5265">
                  <c:v>4.8150547527000001</c:v>
                </c:pt>
                <c:pt idx="5266">
                  <c:v>4.8164153220000001</c:v>
                </c:pt>
                <c:pt idx="5267">
                  <c:v>4.8177758913000002</c:v>
                </c:pt>
                <c:pt idx="5268">
                  <c:v>4.8191364606000002</c:v>
                </c:pt>
                <c:pt idx="5269">
                  <c:v>4.8204970299000003</c:v>
                </c:pt>
                <c:pt idx="5270">
                  <c:v>4.8218575992000003</c:v>
                </c:pt>
                <c:pt idx="5271">
                  <c:v>4.8232181684999995</c:v>
                </c:pt>
                <c:pt idx="5272">
                  <c:v>4.8245787378000005</c:v>
                </c:pt>
                <c:pt idx="5273">
                  <c:v>4.8259393071000005</c:v>
                </c:pt>
                <c:pt idx="5274">
                  <c:v>4.8272998764000006</c:v>
                </c:pt>
                <c:pt idx="5275">
                  <c:v>4.8286604456999997</c:v>
                </c:pt>
                <c:pt idx="5276">
                  <c:v>4.8300210149999998</c:v>
                </c:pt>
                <c:pt idx="5277">
                  <c:v>4.8313815843000008</c:v>
                </c:pt>
                <c:pt idx="5278">
                  <c:v>4.8327421536000008</c:v>
                </c:pt>
                <c:pt idx="5279">
                  <c:v>4.8341027229</c:v>
                </c:pt>
                <c:pt idx="5280">
                  <c:v>4.8354632922</c:v>
                </c:pt>
                <c:pt idx="5281">
                  <c:v>4.8368238615000001</c:v>
                </c:pt>
                <c:pt idx="5282">
                  <c:v>4.8381844308000002</c:v>
                </c:pt>
                <c:pt idx="5283">
                  <c:v>4.8395450001000002</c:v>
                </c:pt>
                <c:pt idx="5284">
                  <c:v>4.8409055694000003</c:v>
                </c:pt>
                <c:pt idx="5285">
                  <c:v>4.8422661387000003</c:v>
                </c:pt>
                <c:pt idx="5286">
                  <c:v>4.8436267079999995</c:v>
                </c:pt>
                <c:pt idx="5287">
                  <c:v>4.8449872773000004</c:v>
                </c:pt>
                <c:pt idx="5288">
                  <c:v>4.8463478466000005</c:v>
                </c:pt>
                <c:pt idx="5289">
                  <c:v>4.8477084159000006</c:v>
                </c:pt>
                <c:pt idx="5290">
                  <c:v>4.8490689851999997</c:v>
                </c:pt>
                <c:pt idx="5291">
                  <c:v>4.8504295544999998</c:v>
                </c:pt>
                <c:pt idx="5292">
                  <c:v>4.8517901237999999</c:v>
                </c:pt>
                <c:pt idx="5293">
                  <c:v>4.8531506931000008</c:v>
                </c:pt>
                <c:pt idx="5294">
                  <c:v>4.8545112624</c:v>
                </c:pt>
                <c:pt idx="5295">
                  <c:v>4.8558718317</c:v>
                </c:pt>
                <c:pt idx="5296">
                  <c:v>4.8572324010000001</c:v>
                </c:pt>
                <c:pt idx="5297">
                  <c:v>4.8585929703000001</c:v>
                </c:pt>
                <c:pt idx="5298">
                  <c:v>4.8599535396000002</c:v>
                </c:pt>
                <c:pt idx="5299">
                  <c:v>4.8613141089000003</c:v>
                </c:pt>
                <c:pt idx="5300">
                  <c:v>4.8626746782000003</c:v>
                </c:pt>
                <c:pt idx="5301">
                  <c:v>4.8640352475000004</c:v>
                </c:pt>
                <c:pt idx="5302">
                  <c:v>4.8653958167999996</c:v>
                </c:pt>
                <c:pt idx="5303">
                  <c:v>4.8667563861000005</c:v>
                </c:pt>
                <c:pt idx="5304">
                  <c:v>4.8681169554000006</c:v>
                </c:pt>
                <c:pt idx="5305">
                  <c:v>4.8694775246999997</c:v>
                </c:pt>
                <c:pt idx="5306">
                  <c:v>4.8708380939999998</c:v>
                </c:pt>
                <c:pt idx="5307">
                  <c:v>4.8721986632999998</c:v>
                </c:pt>
                <c:pt idx="5308">
                  <c:v>4.8735592326000008</c:v>
                </c:pt>
                <c:pt idx="5309">
                  <c:v>4.8749198019</c:v>
                </c:pt>
                <c:pt idx="5310">
                  <c:v>4.8762803712</c:v>
                </c:pt>
                <c:pt idx="5311">
                  <c:v>4.8776409405000001</c:v>
                </c:pt>
                <c:pt idx="5312">
                  <c:v>4.8790015098000001</c:v>
                </c:pt>
                <c:pt idx="5313">
                  <c:v>4.8803620791000002</c:v>
                </c:pt>
                <c:pt idx="5314">
                  <c:v>4.8817226484000003</c:v>
                </c:pt>
                <c:pt idx="5315">
                  <c:v>4.8830832177000003</c:v>
                </c:pt>
                <c:pt idx="5316">
                  <c:v>4.8844437870000004</c:v>
                </c:pt>
                <c:pt idx="5317">
                  <c:v>4.8858043562999995</c:v>
                </c:pt>
                <c:pt idx="5318">
                  <c:v>4.8871649256000005</c:v>
                </c:pt>
                <c:pt idx="5319">
                  <c:v>4.8885254949000005</c:v>
                </c:pt>
                <c:pt idx="5320">
                  <c:v>4.8898860641999997</c:v>
                </c:pt>
                <c:pt idx="5321">
                  <c:v>4.8912466334999998</c:v>
                </c:pt>
                <c:pt idx="5322">
                  <c:v>4.8926072027999998</c:v>
                </c:pt>
                <c:pt idx="5323">
                  <c:v>4.8939677721000008</c:v>
                </c:pt>
                <c:pt idx="5324">
                  <c:v>4.8953283413999999</c:v>
                </c:pt>
                <c:pt idx="5325">
                  <c:v>4.8966889107</c:v>
                </c:pt>
                <c:pt idx="5326">
                  <c:v>4.8980494800000001</c:v>
                </c:pt>
                <c:pt idx="5327">
                  <c:v>4.8994100493000001</c:v>
                </c:pt>
                <c:pt idx="5328">
                  <c:v>4.9007706186000002</c:v>
                </c:pt>
                <c:pt idx="5329">
                  <c:v>4.9021311879000002</c:v>
                </c:pt>
                <c:pt idx="5330">
                  <c:v>4.9034917572000003</c:v>
                </c:pt>
                <c:pt idx="5331">
                  <c:v>4.9048523265000004</c:v>
                </c:pt>
                <c:pt idx="5332">
                  <c:v>4.9062128957999995</c:v>
                </c:pt>
                <c:pt idx="5333">
                  <c:v>4.9075734651000005</c:v>
                </c:pt>
                <c:pt idx="5334">
                  <c:v>4.9089340344000005</c:v>
                </c:pt>
                <c:pt idx="5335">
                  <c:v>4.9102946037000006</c:v>
                </c:pt>
                <c:pt idx="5336">
                  <c:v>4.9116551729999998</c:v>
                </c:pt>
                <c:pt idx="5337">
                  <c:v>4.9130157422999998</c:v>
                </c:pt>
                <c:pt idx="5338">
                  <c:v>4.9143763116000008</c:v>
                </c:pt>
                <c:pt idx="5339">
                  <c:v>4.9157368808999999</c:v>
                </c:pt>
                <c:pt idx="5340">
                  <c:v>4.9170974502</c:v>
                </c:pt>
                <c:pt idx="5341">
                  <c:v>4.9184580195000001</c:v>
                </c:pt>
                <c:pt idx="5342">
                  <c:v>4.9198185888000001</c:v>
                </c:pt>
                <c:pt idx="5343">
                  <c:v>4.9211791581000002</c:v>
                </c:pt>
                <c:pt idx="5344">
                  <c:v>4.9225397274000002</c:v>
                </c:pt>
                <c:pt idx="5345">
                  <c:v>4.9239002967000003</c:v>
                </c:pt>
                <c:pt idx="5346">
                  <c:v>4.9252608660000003</c:v>
                </c:pt>
                <c:pt idx="5347">
                  <c:v>4.9266214352999995</c:v>
                </c:pt>
                <c:pt idx="5348">
                  <c:v>4.9279820046000005</c:v>
                </c:pt>
                <c:pt idx="5349">
                  <c:v>4.9293425739000005</c:v>
                </c:pt>
                <c:pt idx="5350">
                  <c:v>4.9307031432000006</c:v>
                </c:pt>
                <c:pt idx="5351">
                  <c:v>4.9320637124999998</c:v>
                </c:pt>
                <c:pt idx="5352">
                  <c:v>4.9334242817999998</c:v>
                </c:pt>
                <c:pt idx="5353">
                  <c:v>4.9347848511000008</c:v>
                </c:pt>
                <c:pt idx="5354">
                  <c:v>4.9361454203999999</c:v>
                </c:pt>
                <c:pt idx="5355">
                  <c:v>4.9375059897</c:v>
                </c:pt>
                <c:pt idx="5356">
                  <c:v>4.938866559</c:v>
                </c:pt>
                <c:pt idx="5357">
                  <c:v>4.9402271283000001</c:v>
                </c:pt>
                <c:pt idx="5358">
                  <c:v>4.9415876976000002</c:v>
                </c:pt>
                <c:pt idx="5359">
                  <c:v>4.9429482669000002</c:v>
                </c:pt>
                <c:pt idx="5360">
                  <c:v>4.9443088362000003</c:v>
                </c:pt>
                <c:pt idx="5361">
                  <c:v>4.9456694055000003</c:v>
                </c:pt>
                <c:pt idx="5362">
                  <c:v>4.9470299747999995</c:v>
                </c:pt>
                <c:pt idx="5363">
                  <c:v>4.9483905441000005</c:v>
                </c:pt>
                <c:pt idx="5364">
                  <c:v>4.9497511134000005</c:v>
                </c:pt>
                <c:pt idx="5365">
                  <c:v>4.9511116827000006</c:v>
                </c:pt>
                <c:pt idx="5366">
                  <c:v>4.9524722519999997</c:v>
                </c:pt>
                <c:pt idx="5367">
                  <c:v>4.9538328212999998</c:v>
                </c:pt>
                <c:pt idx="5368">
                  <c:v>4.9551933906000007</c:v>
                </c:pt>
                <c:pt idx="5369">
                  <c:v>4.9565539598999999</c:v>
                </c:pt>
                <c:pt idx="5370">
                  <c:v>4.9579145292</c:v>
                </c:pt>
                <c:pt idx="5371">
                  <c:v>4.9592750985</c:v>
                </c:pt>
                <c:pt idx="5372">
                  <c:v>4.9606356678000001</c:v>
                </c:pt>
                <c:pt idx="5373">
                  <c:v>4.9619962371000002</c:v>
                </c:pt>
                <c:pt idx="5374">
                  <c:v>4.9633568064000002</c:v>
                </c:pt>
                <c:pt idx="5375">
                  <c:v>4.9647173757000003</c:v>
                </c:pt>
                <c:pt idx="5376">
                  <c:v>4.9660779450000003</c:v>
                </c:pt>
                <c:pt idx="5377">
                  <c:v>4.9674385142999995</c:v>
                </c:pt>
                <c:pt idx="5378">
                  <c:v>4.9687990836000004</c:v>
                </c:pt>
                <c:pt idx="5379">
                  <c:v>4.9701596529000005</c:v>
                </c:pt>
                <c:pt idx="5380">
                  <c:v>4.9715202222000006</c:v>
                </c:pt>
                <c:pt idx="5381">
                  <c:v>4.9728807914999997</c:v>
                </c:pt>
                <c:pt idx="5382">
                  <c:v>4.9742413607999998</c:v>
                </c:pt>
                <c:pt idx="5383">
                  <c:v>4.9756019301000007</c:v>
                </c:pt>
                <c:pt idx="5384">
                  <c:v>4.9769624994000008</c:v>
                </c:pt>
                <c:pt idx="5385">
                  <c:v>4.9783230687</c:v>
                </c:pt>
                <c:pt idx="5386">
                  <c:v>4.979683638</c:v>
                </c:pt>
                <c:pt idx="5387">
                  <c:v>4.9810442073000001</c:v>
                </c:pt>
                <c:pt idx="5388">
                  <c:v>4.9824047766000001</c:v>
                </c:pt>
                <c:pt idx="5389">
                  <c:v>4.9837653459000002</c:v>
                </c:pt>
                <c:pt idx="5390">
                  <c:v>4.9851259152000003</c:v>
                </c:pt>
                <c:pt idx="5391">
                  <c:v>4.9864864845000003</c:v>
                </c:pt>
                <c:pt idx="5392">
                  <c:v>4.9878470537999995</c:v>
                </c:pt>
                <c:pt idx="5393">
                  <c:v>4.9892076231000004</c:v>
                </c:pt>
                <c:pt idx="5394">
                  <c:v>4.9905681924000005</c:v>
                </c:pt>
                <c:pt idx="5395">
                  <c:v>4.9919287617000005</c:v>
                </c:pt>
                <c:pt idx="5396">
                  <c:v>4.9932893309999997</c:v>
                </c:pt>
                <c:pt idx="5397">
                  <c:v>4.9946499002999998</c:v>
                </c:pt>
                <c:pt idx="5398">
                  <c:v>4.9960104696000007</c:v>
                </c:pt>
                <c:pt idx="5399">
                  <c:v>4.9973710389000008</c:v>
                </c:pt>
                <c:pt idx="5400">
                  <c:v>4.9987316082</c:v>
                </c:pt>
                <c:pt idx="5401">
                  <c:v>5.0000921775</c:v>
                </c:pt>
                <c:pt idx="5402">
                  <c:v>5.0014527468000001</c:v>
                </c:pt>
                <c:pt idx="5403">
                  <c:v>5.0028133161000001</c:v>
                </c:pt>
                <c:pt idx="5404">
                  <c:v>5.0041738854000002</c:v>
                </c:pt>
                <c:pt idx="5405">
                  <c:v>5.0055344547000002</c:v>
                </c:pt>
                <c:pt idx="5406">
                  <c:v>5.0068950240000003</c:v>
                </c:pt>
                <c:pt idx="5407">
                  <c:v>5.0082555933000004</c:v>
                </c:pt>
                <c:pt idx="5408">
                  <c:v>5.0096161626000004</c:v>
                </c:pt>
                <c:pt idx="5409">
                  <c:v>5.0109767319000005</c:v>
                </c:pt>
                <c:pt idx="5410">
                  <c:v>5.0123373012000005</c:v>
                </c:pt>
                <c:pt idx="5411">
                  <c:v>5.0136978704999997</c:v>
                </c:pt>
                <c:pt idx="5412">
                  <c:v>5.0150584397999998</c:v>
                </c:pt>
                <c:pt idx="5413">
                  <c:v>5.0164190091000007</c:v>
                </c:pt>
                <c:pt idx="5414">
                  <c:v>5.0177795784000008</c:v>
                </c:pt>
                <c:pt idx="5415">
                  <c:v>5.0191401476999999</c:v>
                </c:pt>
                <c:pt idx="5416">
                  <c:v>5.020500717</c:v>
                </c:pt>
                <c:pt idx="5417">
                  <c:v>5.0218612863000001</c:v>
                </c:pt>
                <c:pt idx="5418">
                  <c:v>5.0232218556000001</c:v>
                </c:pt>
                <c:pt idx="5419">
                  <c:v>5.0245824249000002</c:v>
                </c:pt>
                <c:pt idx="5420">
                  <c:v>5.0259429942000002</c:v>
                </c:pt>
                <c:pt idx="5421">
                  <c:v>5.0273035635000003</c:v>
                </c:pt>
                <c:pt idx="5422">
                  <c:v>5.0286641328000004</c:v>
                </c:pt>
                <c:pt idx="5423">
                  <c:v>5.0300247020999995</c:v>
                </c:pt>
                <c:pt idx="5424">
                  <c:v>5.0313852714000005</c:v>
                </c:pt>
                <c:pt idx="5425">
                  <c:v>5.0327458407000005</c:v>
                </c:pt>
                <c:pt idx="5426">
                  <c:v>5.0341064099999997</c:v>
                </c:pt>
                <c:pt idx="5427">
                  <c:v>5.0354669792999998</c:v>
                </c:pt>
                <c:pt idx="5428">
                  <c:v>5.0368275485999998</c:v>
                </c:pt>
                <c:pt idx="5429">
                  <c:v>5.0381881179000008</c:v>
                </c:pt>
                <c:pt idx="5430">
                  <c:v>5.0395486871999999</c:v>
                </c:pt>
                <c:pt idx="5431">
                  <c:v>5.0409092565</c:v>
                </c:pt>
                <c:pt idx="5432">
                  <c:v>5.0422698258</c:v>
                </c:pt>
                <c:pt idx="5433">
                  <c:v>5.0436303951000001</c:v>
                </c:pt>
                <c:pt idx="5434">
                  <c:v>5.0449909644000002</c:v>
                </c:pt>
                <c:pt idx="5435">
                  <c:v>5.0463515337000002</c:v>
                </c:pt>
                <c:pt idx="5436">
                  <c:v>5.0477121030000003</c:v>
                </c:pt>
                <c:pt idx="5437">
                  <c:v>5.0490726723000003</c:v>
                </c:pt>
                <c:pt idx="5438">
                  <c:v>5.0504332415999995</c:v>
                </c:pt>
                <c:pt idx="5439">
                  <c:v>5.0517938109000005</c:v>
                </c:pt>
                <c:pt idx="5440">
                  <c:v>5.0531543802000005</c:v>
                </c:pt>
                <c:pt idx="5441">
                  <c:v>5.0545149495000006</c:v>
                </c:pt>
                <c:pt idx="5442">
                  <c:v>5.0558755187999997</c:v>
                </c:pt>
                <c:pt idx="5443">
                  <c:v>5.0572360880999998</c:v>
                </c:pt>
                <c:pt idx="5444">
                  <c:v>5.0585966574000008</c:v>
                </c:pt>
                <c:pt idx="5445">
                  <c:v>5.0599572266999999</c:v>
                </c:pt>
                <c:pt idx="5446">
                  <c:v>5.061317796</c:v>
                </c:pt>
                <c:pt idx="5447">
                  <c:v>5.0626783653</c:v>
                </c:pt>
                <c:pt idx="5448">
                  <c:v>5.0640389346000001</c:v>
                </c:pt>
                <c:pt idx="5449">
                  <c:v>5.0653995039000002</c:v>
                </c:pt>
                <c:pt idx="5450">
                  <c:v>5.0667600732000002</c:v>
                </c:pt>
                <c:pt idx="5451">
                  <c:v>5.0681206425000003</c:v>
                </c:pt>
                <c:pt idx="5452">
                  <c:v>5.0694812118000003</c:v>
                </c:pt>
                <c:pt idx="5453">
                  <c:v>5.0708417810999995</c:v>
                </c:pt>
                <c:pt idx="5454">
                  <c:v>5.0722023504000004</c:v>
                </c:pt>
                <c:pt idx="5455">
                  <c:v>5.0735629197000005</c:v>
                </c:pt>
                <c:pt idx="5456">
                  <c:v>5.0749234890000006</c:v>
                </c:pt>
                <c:pt idx="5457">
                  <c:v>5.0762840582999997</c:v>
                </c:pt>
                <c:pt idx="5458">
                  <c:v>5.0776446275999998</c:v>
                </c:pt>
                <c:pt idx="5459">
                  <c:v>5.0790051969000007</c:v>
                </c:pt>
                <c:pt idx="5460">
                  <c:v>5.0803657661999999</c:v>
                </c:pt>
                <c:pt idx="5461">
                  <c:v>5.0817263355</c:v>
                </c:pt>
                <c:pt idx="5462">
                  <c:v>5.0830869048</c:v>
                </c:pt>
                <c:pt idx="5463">
                  <c:v>5.0844474741000001</c:v>
                </c:pt>
                <c:pt idx="5464">
                  <c:v>5.0858080434000001</c:v>
                </c:pt>
                <c:pt idx="5465">
                  <c:v>5.0871686127000002</c:v>
                </c:pt>
                <c:pt idx="5466">
                  <c:v>5.0885291820000003</c:v>
                </c:pt>
                <c:pt idx="5467">
                  <c:v>5.0898897513000003</c:v>
                </c:pt>
                <c:pt idx="5468">
                  <c:v>5.0912503205999995</c:v>
                </c:pt>
                <c:pt idx="5469">
                  <c:v>5.0926108899000004</c:v>
                </c:pt>
                <c:pt idx="5470">
                  <c:v>5.0939714592000005</c:v>
                </c:pt>
                <c:pt idx="5471">
                  <c:v>5.0953320285000006</c:v>
                </c:pt>
                <c:pt idx="5472">
                  <c:v>5.0966925977999997</c:v>
                </c:pt>
                <c:pt idx="5473">
                  <c:v>5.0980531670999998</c:v>
                </c:pt>
                <c:pt idx="5474">
                  <c:v>5.0994137364000007</c:v>
                </c:pt>
                <c:pt idx="5475">
                  <c:v>5.1007743056999999</c:v>
                </c:pt>
                <c:pt idx="5476">
                  <c:v>5.102134875</c:v>
                </c:pt>
                <c:pt idx="5477">
                  <c:v>5.1034954443</c:v>
                </c:pt>
                <c:pt idx="5478">
                  <c:v>5.1048560136000001</c:v>
                </c:pt>
                <c:pt idx="5479">
                  <c:v>5.1062165829000001</c:v>
                </c:pt>
                <c:pt idx="5480">
                  <c:v>5.1075771522000002</c:v>
                </c:pt>
                <c:pt idx="5481">
                  <c:v>5.1089377215000003</c:v>
                </c:pt>
                <c:pt idx="5482">
                  <c:v>5.1102982908000003</c:v>
                </c:pt>
                <c:pt idx="5483">
                  <c:v>5.1116588600999995</c:v>
                </c:pt>
                <c:pt idx="5484">
                  <c:v>5.1130194294000004</c:v>
                </c:pt>
                <c:pt idx="5485">
                  <c:v>5.1143799987000005</c:v>
                </c:pt>
                <c:pt idx="5486">
                  <c:v>5.1157405680000005</c:v>
                </c:pt>
                <c:pt idx="5487">
                  <c:v>5.1171011372999997</c:v>
                </c:pt>
                <c:pt idx="5488">
                  <c:v>5.1184617065999998</c:v>
                </c:pt>
                <c:pt idx="5489">
                  <c:v>5.1198222759000007</c:v>
                </c:pt>
                <c:pt idx="5490">
                  <c:v>5.1211828452000008</c:v>
                </c:pt>
                <c:pt idx="5491">
                  <c:v>5.1225434144999999</c:v>
                </c:pt>
                <c:pt idx="5492">
                  <c:v>5.1239039838</c:v>
                </c:pt>
                <c:pt idx="5493">
                  <c:v>5.1252645531000001</c:v>
                </c:pt>
                <c:pt idx="5494">
                  <c:v>5.1266251224000001</c:v>
                </c:pt>
                <c:pt idx="5495">
                  <c:v>5.1279856917000002</c:v>
                </c:pt>
                <c:pt idx="5496">
                  <c:v>5.1293462610000002</c:v>
                </c:pt>
                <c:pt idx="5497">
                  <c:v>5.1307068303000003</c:v>
                </c:pt>
                <c:pt idx="5498">
                  <c:v>5.1320673995999995</c:v>
                </c:pt>
                <c:pt idx="5499">
                  <c:v>5.1334279689000004</c:v>
                </c:pt>
                <c:pt idx="5500">
                  <c:v>5.1347885382000005</c:v>
                </c:pt>
                <c:pt idx="5501">
                  <c:v>5.1361491075000005</c:v>
                </c:pt>
                <c:pt idx="5502">
                  <c:v>5.1375096767999997</c:v>
                </c:pt>
                <c:pt idx="5503">
                  <c:v>5.1388702460999998</c:v>
                </c:pt>
                <c:pt idx="5504">
                  <c:v>5.1402308154000007</c:v>
                </c:pt>
                <c:pt idx="5505">
                  <c:v>5.1415913847000008</c:v>
                </c:pt>
                <c:pt idx="5506">
                  <c:v>5.1429519539999999</c:v>
                </c:pt>
                <c:pt idx="5507">
                  <c:v>5.1443125233</c:v>
                </c:pt>
                <c:pt idx="5508">
                  <c:v>5.1456730926000001</c:v>
                </c:pt>
                <c:pt idx="5509">
                  <c:v>5.1470336619000001</c:v>
                </c:pt>
                <c:pt idx="5510">
                  <c:v>5.1483942312000002</c:v>
                </c:pt>
                <c:pt idx="5511">
                  <c:v>5.1497548005000002</c:v>
                </c:pt>
                <c:pt idx="5512">
                  <c:v>5.1511153698000003</c:v>
                </c:pt>
                <c:pt idx="5513">
                  <c:v>5.1524759391000003</c:v>
                </c:pt>
                <c:pt idx="5514">
                  <c:v>5.1538365084000004</c:v>
                </c:pt>
                <c:pt idx="5515">
                  <c:v>5.1551970777000005</c:v>
                </c:pt>
                <c:pt idx="5516">
                  <c:v>5.1565576470000005</c:v>
                </c:pt>
                <c:pt idx="5517">
                  <c:v>5.1579182162999997</c:v>
                </c:pt>
                <c:pt idx="5518">
                  <c:v>5.1592787855999998</c:v>
                </c:pt>
                <c:pt idx="5519">
                  <c:v>5.1606393549000007</c:v>
                </c:pt>
                <c:pt idx="5520">
                  <c:v>5.1619999242000008</c:v>
                </c:pt>
                <c:pt idx="5521">
                  <c:v>5.1633604934999999</c:v>
                </c:pt>
                <c:pt idx="5522">
                  <c:v>5.1647210628</c:v>
                </c:pt>
                <c:pt idx="5523">
                  <c:v>5.1660816321</c:v>
                </c:pt>
                <c:pt idx="5524">
                  <c:v>5.1674422014000001</c:v>
                </c:pt>
                <c:pt idx="5525">
                  <c:v>5.1688027707000002</c:v>
                </c:pt>
                <c:pt idx="5526">
                  <c:v>5.1701633400000002</c:v>
                </c:pt>
                <c:pt idx="5527">
                  <c:v>5.1715239093000003</c:v>
                </c:pt>
                <c:pt idx="5528">
                  <c:v>5.1728844786000003</c:v>
                </c:pt>
                <c:pt idx="5529">
                  <c:v>5.1742450479000004</c:v>
                </c:pt>
                <c:pt idx="5530">
                  <c:v>5.1756056172000005</c:v>
                </c:pt>
                <c:pt idx="5531">
                  <c:v>5.1769661865000005</c:v>
                </c:pt>
                <c:pt idx="5532">
                  <c:v>5.1783267557999997</c:v>
                </c:pt>
                <c:pt idx="5533">
                  <c:v>5.1796873250999997</c:v>
                </c:pt>
                <c:pt idx="5534">
                  <c:v>5.1810478944000007</c:v>
                </c:pt>
                <c:pt idx="5535">
                  <c:v>5.1824084637000007</c:v>
                </c:pt>
                <c:pt idx="5536">
                  <c:v>5.1837690329999999</c:v>
                </c:pt>
                <c:pt idx="5537">
                  <c:v>5.1851296023</c:v>
                </c:pt>
                <c:pt idx="5538">
                  <c:v>5.1864901716</c:v>
                </c:pt>
                <c:pt idx="5539">
                  <c:v>5.1878507409000001</c:v>
                </c:pt>
                <c:pt idx="5540">
                  <c:v>5.1892113102000001</c:v>
                </c:pt>
                <c:pt idx="5541">
                  <c:v>5.1905718795000002</c:v>
                </c:pt>
                <c:pt idx="5542">
                  <c:v>5.1919324488000003</c:v>
                </c:pt>
                <c:pt idx="5543">
                  <c:v>5.1932930181000003</c:v>
                </c:pt>
                <c:pt idx="5544">
                  <c:v>5.1946535873999995</c:v>
                </c:pt>
                <c:pt idx="5545">
                  <c:v>5.1960141567000004</c:v>
                </c:pt>
                <c:pt idx="5546">
                  <c:v>5.1973747260000005</c:v>
                </c:pt>
                <c:pt idx="5547">
                  <c:v>5.1987352953000006</c:v>
                </c:pt>
                <c:pt idx="5548">
                  <c:v>5.2000958645999997</c:v>
                </c:pt>
                <c:pt idx="5549">
                  <c:v>5.2014564338999998</c:v>
                </c:pt>
                <c:pt idx="5550">
                  <c:v>5.2028170032000007</c:v>
                </c:pt>
                <c:pt idx="5551">
                  <c:v>5.2041775724999999</c:v>
                </c:pt>
                <c:pt idx="5552">
                  <c:v>5.2055381418</c:v>
                </c:pt>
                <c:pt idx="5553">
                  <c:v>5.2068987111</c:v>
                </c:pt>
                <c:pt idx="5554">
                  <c:v>5.2082592804000001</c:v>
                </c:pt>
                <c:pt idx="5555">
                  <c:v>5.2096198497000001</c:v>
                </c:pt>
                <c:pt idx="5556">
                  <c:v>5.2109804190000002</c:v>
                </c:pt>
                <c:pt idx="5557">
                  <c:v>5.2123409883000003</c:v>
                </c:pt>
                <c:pt idx="5558">
                  <c:v>5.2137015576000003</c:v>
                </c:pt>
                <c:pt idx="5559">
                  <c:v>5.2150621268999995</c:v>
                </c:pt>
                <c:pt idx="5560">
                  <c:v>5.2164226962000004</c:v>
                </c:pt>
                <c:pt idx="5561">
                  <c:v>5.2177832655000005</c:v>
                </c:pt>
                <c:pt idx="5562">
                  <c:v>5.2191438348000005</c:v>
                </c:pt>
                <c:pt idx="5563">
                  <c:v>5.2205044040999997</c:v>
                </c:pt>
                <c:pt idx="5564">
                  <c:v>5.2218649733999998</c:v>
                </c:pt>
                <c:pt idx="5565">
                  <c:v>5.2232255427000007</c:v>
                </c:pt>
                <c:pt idx="5566">
                  <c:v>5.2245861119999999</c:v>
                </c:pt>
                <c:pt idx="5567">
                  <c:v>5.2259466813</c:v>
                </c:pt>
                <c:pt idx="5568">
                  <c:v>5.2273072506</c:v>
                </c:pt>
                <c:pt idx="5569">
                  <c:v>5.2286678199000001</c:v>
                </c:pt>
                <c:pt idx="5570">
                  <c:v>5.2300283892000001</c:v>
                </c:pt>
                <c:pt idx="5571">
                  <c:v>5.2313889585000002</c:v>
                </c:pt>
                <c:pt idx="5572">
                  <c:v>5.2327495278000002</c:v>
                </c:pt>
                <c:pt idx="5573">
                  <c:v>5.2341100971000003</c:v>
                </c:pt>
                <c:pt idx="5574">
                  <c:v>5.2354706663999995</c:v>
                </c:pt>
                <c:pt idx="5575">
                  <c:v>5.2368312357000004</c:v>
                </c:pt>
                <c:pt idx="5576">
                  <c:v>5.2381918050000005</c:v>
                </c:pt>
                <c:pt idx="5577">
                  <c:v>5.2395523743000005</c:v>
                </c:pt>
                <c:pt idx="5578">
                  <c:v>5.2409129435999997</c:v>
                </c:pt>
                <c:pt idx="5579">
                  <c:v>5.2422735128999998</c:v>
                </c:pt>
                <c:pt idx="5580">
                  <c:v>5.2436340822000007</c:v>
                </c:pt>
                <c:pt idx="5581">
                  <c:v>5.2449946514999999</c:v>
                </c:pt>
                <c:pt idx="5582">
                  <c:v>5.2463552207999999</c:v>
                </c:pt>
                <c:pt idx="5583">
                  <c:v>5.2477157901</c:v>
                </c:pt>
                <c:pt idx="5584">
                  <c:v>5.2490763594000001</c:v>
                </c:pt>
                <c:pt idx="5585">
                  <c:v>5.2504369287000001</c:v>
                </c:pt>
                <c:pt idx="5586">
                  <c:v>5.2517974980000002</c:v>
                </c:pt>
                <c:pt idx="5587">
                  <c:v>5.2531580673000002</c:v>
                </c:pt>
                <c:pt idx="5588">
                  <c:v>5.2545186366000003</c:v>
                </c:pt>
                <c:pt idx="5589">
                  <c:v>5.2558792058999995</c:v>
                </c:pt>
                <c:pt idx="5590">
                  <c:v>5.2572397752000004</c:v>
                </c:pt>
                <c:pt idx="5591">
                  <c:v>5.2586003445000005</c:v>
                </c:pt>
                <c:pt idx="5592">
                  <c:v>5.2599609138000005</c:v>
                </c:pt>
                <c:pt idx="5593">
                  <c:v>5.2613214830999997</c:v>
                </c:pt>
                <c:pt idx="5594">
                  <c:v>5.2626820523999998</c:v>
                </c:pt>
                <c:pt idx="5595">
                  <c:v>5.2640426217000007</c:v>
                </c:pt>
                <c:pt idx="5596">
                  <c:v>5.2654031910000008</c:v>
                </c:pt>
                <c:pt idx="5597">
                  <c:v>5.2667637602999999</c:v>
                </c:pt>
                <c:pt idx="5598">
                  <c:v>5.2681243296</c:v>
                </c:pt>
                <c:pt idx="5599">
                  <c:v>5.2694848989</c:v>
                </c:pt>
                <c:pt idx="5600">
                  <c:v>5.2708454682000001</c:v>
                </c:pt>
                <c:pt idx="5601">
                  <c:v>5.2722060375000002</c:v>
                </c:pt>
                <c:pt idx="5602">
                  <c:v>5.2735666068000002</c:v>
                </c:pt>
                <c:pt idx="5603">
                  <c:v>5.2749271761000003</c:v>
                </c:pt>
                <c:pt idx="5604">
                  <c:v>5.2762877453999995</c:v>
                </c:pt>
                <c:pt idx="5605">
                  <c:v>5.2776483147000004</c:v>
                </c:pt>
                <c:pt idx="5606">
                  <c:v>5.2790088840000005</c:v>
                </c:pt>
                <c:pt idx="5607">
                  <c:v>5.2803694533000005</c:v>
                </c:pt>
                <c:pt idx="5608">
                  <c:v>5.2817300225999997</c:v>
                </c:pt>
                <c:pt idx="5609">
                  <c:v>5.2830905918999997</c:v>
                </c:pt>
                <c:pt idx="5610">
                  <c:v>5.2844511612000007</c:v>
                </c:pt>
                <c:pt idx="5611">
                  <c:v>5.2858117305000007</c:v>
                </c:pt>
                <c:pt idx="5612">
                  <c:v>5.2871722997999999</c:v>
                </c:pt>
                <c:pt idx="5613">
                  <c:v>5.2885328691</c:v>
                </c:pt>
                <c:pt idx="5614">
                  <c:v>5.2898934384</c:v>
                </c:pt>
                <c:pt idx="5615">
                  <c:v>5.2912540077000001</c:v>
                </c:pt>
                <c:pt idx="5616">
                  <c:v>5.2926145770000002</c:v>
                </c:pt>
                <c:pt idx="5617">
                  <c:v>5.2939751463000002</c:v>
                </c:pt>
                <c:pt idx="5618">
                  <c:v>5.2953357156000003</c:v>
                </c:pt>
                <c:pt idx="5619">
                  <c:v>5.2966962849000003</c:v>
                </c:pt>
                <c:pt idx="5620">
                  <c:v>5.2980568542000004</c:v>
                </c:pt>
                <c:pt idx="5621">
                  <c:v>5.2994174235000004</c:v>
                </c:pt>
                <c:pt idx="5622">
                  <c:v>5.3007779928000005</c:v>
                </c:pt>
                <c:pt idx="5623">
                  <c:v>5.3021385620999997</c:v>
                </c:pt>
                <c:pt idx="5624">
                  <c:v>5.3034991313999997</c:v>
                </c:pt>
                <c:pt idx="5625">
                  <c:v>5.3048597007000007</c:v>
                </c:pt>
                <c:pt idx="5626">
                  <c:v>5.3062202700000007</c:v>
                </c:pt>
                <c:pt idx="5627">
                  <c:v>5.3075808392999999</c:v>
                </c:pt>
                <c:pt idx="5628">
                  <c:v>5.3089414086</c:v>
                </c:pt>
                <c:pt idx="5629">
                  <c:v>5.3103019779</c:v>
                </c:pt>
                <c:pt idx="5630">
                  <c:v>5.3116625472000001</c:v>
                </c:pt>
                <c:pt idx="5631">
                  <c:v>5.3130231165000001</c:v>
                </c:pt>
                <c:pt idx="5632">
                  <c:v>5.3143836858000002</c:v>
                </c:pt>
                <c:pt idx="5633">
                  <c:v>5.3157442551000003</c:v>
                </c:pt>
                <c:pt idx="5634">
                  <c:v>5.3171048244000003</c:v>
                </c:pt>
                <c:pt idx="5635">
                  <c:v>5.3184653937000004</c:v>
                </c:pt>
                <c:pt idx="5636">
                  <c:v>5.3198259630000004</c:v>
                </c:pt>
                <c:pt idx="5637">
                  <c:v>5.3211865323000005</c:v>
                </c:pt>
                <c:pt idx="5638">
                  <c:v>5.3225471015999997</c:v>
                </c:pt>
                <c:pt idx="5639">
                  <c:v>5.3239076708999997</c:v>
                </c:pt>
                <c:pt idx="5640">
                  <c:v>5.3252682402000007</c:v>
                </c:pt>
                <c:pt idx="5641">
                  <c:v>5.3266288095000007</c:v>
                </c:pt>
                <c:pt idx="5642">
                  <c:v>5.3279893787999999</c:v>
                </c:pt>
                <c:pt idx="5643">
                  <c:v>5.3293499481</c:v>
                </c:pt>
                <c:pt idx="5644">
                  <c:v>5.3307105174</c:v>
                </c:pt>
                <c:pt idx="5645">
                  <c:v>5.332071086700001</c:v>
                </c:pt>
                <c:pt idx="5646">
                  <c:v>5.3334316560000001</c:v>
                </c:pt>
                <c:pt idx="5647">
                  <c:v>5.3347922253000002</c:v>
                </c:pt>
                <c:pt idx="5648">
                  <c:v>5.3361527946000002</c:v>
                </c:pt>
                <c:pt idx="5649">
                  <c:v>5.3375133639000003</c:v>
                </c:pt>
                <c:pt idx="5650">
                  <c:v>5.3388739332000004</c:v>
                </c:pt>
                <c:pt idx="5651">
                  <c:v>5.3402345025000004</c:v>
                </c:pt>
                <c:pt idx="5652">
                  <c:v>5.3415950718000005</c:v>
                </c:pt>
                <c:pt idx="5653">
                  <c:v>5.3429556411000005</c:v>
                </c:pt>
                <c:pt idx="5654">
                  <c:v>5.3443162103999997</c:v>
                </c:pt>
                <c:pt idx="5655">
                  <c:v>5.3456767797000007</c:v>
                </c:pt>
                <c:pt idx="5656">
                  <c:v>5.3470373490000007</c:v>
                </c:pt>
                <c:pt idx="5657">
                  <c:v>5.3483979182999999</c:v>
                </c:pt>
                <c:pt idx="5658">
                  <c:v>5.3497584875999999</c:v>
                </c:pt>
                <c:pt idx="5659">
                  <c:v>5.3511190569</c:v>
                </c:pt>
                <c:pt idx="5660">
                  <c:v>5.352479626200001</c:v>
                </c:pt>
                <c:pt idx="5661">
                  <c:v>5.3538401955000001</c:v>
                </c:pt>
                <c:pt idx="5662">
                  <c:v>5.3552007648000002</c:v>
                </c:pt>
                <c:pt idx="5663">
                  <c:v>5.3565613341000002</c:v>
                </c:pt>
                <c:pt idx="5664">
                  <c:v>5.3579219034000003</c:v>
                </c:pt>
                <c:pt idx="5665">
                  <c:v>5.3592824726999995</c:v>
                </c:pt>
                <c:pt idx="5666">
                  <c:v>5.3606430420000004</c:v>
                </c:pt>
                <c:pt idx="5667">
                  <c:v>5.3620036113000005</c:v>
                </c:pt>
                <c:pt idx="5668">
                  <c:v>5.3633641806000005</c:v>
                </c:pt>
                <c:pt idx="5669">
                  <c:v>5.3647247498999997</c:v>
                </c:pt>
                <c:pt idx="5670">
                  <c:v>5.3660853191999998</c:v>
                </c:pt>
                <c:pt idx="5671">
                  <c:v>5.3674458885000007</c:v>
                </c:pt>
                <c:pt idx="5672">
                  <c:v>5.3688064577999999</c:v>
                </c:pt>
                <c:pt idx="5673">
                  <c:v>5.3701670270999999</c:v>
                </c:pt>
                <c:pt idx="5674">
                  <c:v>5.3715275964</c:v>
                </c:pt>
                <c:pt idx="5675">
                  <c:v>5.3728881657000001</c:v>
                </c:pt>
                <c:pt idx="5676">
                  <c:v>5.3742487350000001</c:v>
                </c:pt>
                <c:pt idx="5677">
                  <c:v>5.3756093043000002</c:v>
                </c:pt>
                <c:pt idx="5678">
                  <c:v>5.3769698736000002</c:v>
                </c:pt>
                <c:pt idx="5679">
                  <c:v>5.3783304429000003</c:v>
                </c:pt>
                <c:pt idx="5680">
                  <c:v>5.3796910121999995</c:v>
                </c:pt>
                <c:pt idx="5681">
                  <c:v>5.3810515815000004</c:v>
                </c:pt>
                <c:pt idx="5682">
                  <c:v>5.3824121508000005</c:v>
                </c:pt>
                <c:pt idx="5683">
                  <c:v>5.3837727201000005</c:v>
                </c:pt>
                <c:pt idx="5684">
                  <c:v>5.3851332893999997</c:v>
                </c:pt>
                <c:pt idx="5685">
                  <c:v>5.3864938586999997</c:v>
                </c:pt>
                <c:pt idx="5686">
                  <c:v>5.3878544280000007</c:v>
                </c:pt>
                <c:pt idx="5687">
                  <c:v>5.3892149972999999</c:v>
                </c:pt>
                <c:pt idx="5688">
                  <c:v>5.3905755665999999</c:v>
                </c:pt>
                <c:pt idx="5689">
                  <c:v>5.3919361359</c:v>
                </c:pt>
                <c:pt idx="5690">
                  <c:v>5.3932967052</c:v>
                </c:pt>
                <c:pt idx="5691">
                  <c:v>5.3946572745000001</c:v>
                </c:pt>
                <c:pt idx="5692">
                  <c:v>5.3960178438000002</c:v>
                </c:pt>
                <c:pt idx="5693">
                  <c:v>5.3973784131000002</c:v>
                </c:pt>
                <c:pt idx="5694">
                  <c:v>5.3987389824000003</c:v>
                </c:pt>
                <c:pt idx="5695">
                  <c:v>5.4000995516999994</c:v>
                </c:pt>
                <c:pt idx="5696">
                  <c:v>5.4014601210000004</c:v>
                </c:pt>
                <c:pt idx="5697">
                  <c:v>5.4028206903000005</c:v>
                </c:pt>
                <c:pt idx="5698">
                  <c:v>5.4041812596000005</c:v>
                </c:pt>
                <c:pt idx="5699">
                  <c:v>5.4055418288999997</c:v>
                </c:pt>
                <c:pt idx="5700">
                  <c:v>5.4069023981999997</c:v>
                </c:pt>
                <c:pt idx="5701">
                  <c:v>5.4082629675000007</c:v>
                </c:pt>
                <c:pt idx="5702">
                  <c:v>5.4096235368000007</c:v>
                </c:pt>
                <c:pt idx="5703">
                  <c:v>5.4109841060999999</c:v>
                </c:pt>
                <c:pt idx="5704">
                  <c:v>5.4123446754</c:v>
                </c:pt>
                <c:pt idx="5705">
                  <c:v>5.4137052447</c:v>
                </c:pt>
                <c:pt idx="5706">
                  <c:v>5.4150658140000001</c:v>
                </c:pt>
                <c:pt idx="5707">
                  <c:v>5.4164263833000001</c:v>
                </c:pt>
                <c:pt idx="5708">
                  <c:v>5.4177869526000002</c:v>
                </c:pt>
                <c:pt idx="5709">
                  <c:v>5.4191475219000003</c:v>
                </c:pt>
                <c:pt idx="5710">
                  <c:v>5.4205080911999994</c:v>
                </c:pt>
                <c:pt idx="5711">
                  <c:v>5.4218686605000004</c:v>
                </c:pt>
                <c:pt idx="5712">
                  <c:v>5.4232292298000004</c:v>
                </c:pt>
                <c:pt idx="5713">
                  <c:v>5.4245897991000005</c:v>
                </c:pt>
                <c:pt idx="5714">
                  <c:v>5.4259503683999997</c:v>
                </c:pt>
                <c:pt idx="5715">
                  <c:v>5.4273109376999997</c:v>
                </c:pt>
                <c:pt idx="5716">
                  <c:v>5.4286715070000007</c:v>
                </c:pt>
                <c:pt idx="5717">
                  <c:v>5.4300320763000007</c:v>
                </c:pt>
                <c:pt idx="5718">
                  <c:v>5.4313926455999999</c:v>
                </c:pt>
                <c:pt idx="5719">
                  <c:v>5.4327532149</c:v>
                </c:pt>
                <c:pt idx="5720">
                  <c:v>5.4341137842</c:v>
                </c:pt>
                <c:pt idx="5721">
                  <c:v>5.4354743535000001</c:v>
                </c:pt>
                <c:pt idx="5722">
                  <c:v>5.4368349228000001</c:v>
                </c:pt>
                <c:pt idx="5723">
                  <c:v>5.4381954921000002</c:v>
                </c:pt>
                <c:pt idx="5724">
                  <c:v>5.4395560614000003</c:v>
                </c:pt>
                <c:pt idx="5725">
                  <c:v>5.4409166307000003</c:v>
                </c:pt>
                <c:pt idx="5726">
                  <c:v>5.4422772000000004</c:v>
                </c:pt>
                <c:pt idx="5727">
                  <c:v>5.4436377693000004</c:v>
                </c:pt>
                <c:pt idx="5728">
                  <c:v>5.4449983386000005</c:v>
                </c:pt>
                <c:pt idx="5729">
                  <c:v>5.4463589078999997</c:v>
                </c:pt>
                <c:pt idx="5730">
                  <c:v>5.4477194771999997</c:v>
                </c:pt>
                <c:pt idx="5731">
                  <c:v>5.4490800465000007</c:v>
                </c:pt>
                <c:pt idx="5732">
                  <c:v>5.4504406158000007</c:v>
                </c:pt>
                <c:pt idx="5733">
                  <c:v>5.4518011850999999</c:v>
                </c:pt>
                <c:pt idx="5734">
                  <c:v>5.4531617543999999</c:v>
                </c:pt>
                <c:pt idx="5735">
                  <c:v>5.4545223237</c:v>
                </c:pt>
                <c:pt idx="5736">
                  <c:v>5.4558828930000001</c:v>
                </c:pt>
                <c:pt idx="5737">
                  <c:v>5.4572434623000001</c:v>
                </c:pt>
                <c:pt idx="5738">
                  <c:v>5.4586040316000002</c:v>
                </c:pt>
                <c:pt idx="5739">
                  <c:v>5.4599646009000002</c:v>
                </c:pt>
                <c:pt idx="5740">
                  <c:v>5.4613251702000003</c:v>
                </c:pt>
                <c:pt idx="5741">
                  <c:v>5.4626857395000004</c:v>
                </c:pt>
                <c:pt idx="5742">
                  <c:v>5.4640463088000004</c:v>
                </c:pt>
                <c:pt idx="5743">
                  <c:v>5.4654068781000005</c:v>
                </c:pt>
                <c:pt idx="5744">
                  <c:v>5.4667674473999996</c:v>
                </c:pt>
                <c:pt idx="5745">
                  <c:v>5.4681280166999997</c:v>
                </c:pt>
                <c:pt idx="5746">
                  <c:v>5.4694885860000007</c:v>
                </c:pt>
                <c:pt idx="5747">
                  <c:v>5.4708491553000007</c:v>
                </c:pt>
                <c:pt idx="5748">
                  <c:v>5.4722097245999999</c:v>
                </c:pt>
                <c:pt idx="5749">
                  <c:v>5.4735702938999999</c:v>
                </c:pt>
                <c:pt idx="5750">
                  <c:v>5.4749308632</c:v>
                </c:pt>
                <c:pt idx="5751">
                  <c:v>5.4762914325000009</c:v>
                </c:pt>
                <c:pt idx="5752">
                  <c:v>5.4776520018000001</c:v>
                </c:pt>
                <c:pt idx="5753">
                  <c:v>5.4790125711000002</c:v>
                </c:pt>
                <c:pt idx="5754">
                  <c:v>5.4803731404000002</c:v>
                </c:pt>
                <c:pt idx="5755">
                  <c:v>5.4817337097000003</c:v>
                </c:pt>
                <c:pt idx="5756">
                  <c:v>5.4830942790000003</c:v>
                </c:pt>
                <c:pt idx="5757">
                  <c:v>5.4844548483000004</c:v>
                </c:pt>
                <c:pt idx="5758">
                  <c:v>5.4858154176000005</c:v>
                </c:pt>
                <c:pt idx="5759">
                  <c:v>5.4871759869000005</c:v>
                </c:pt>
                <c:pt idx="5760">
                  <c:v>5.4885365561999997</c:v>
                </c:pt>
                <c:pt idx="5761">
                  <c:v>5.4898971255000006</c:v>
                </c:pt>
                <c:pt idx="5762">
                  <c:v>5.4912576948000007</c:v>
                </c:pt>
                <c:pt idx="5763">
                  <c:v>5.4926182640999999</c:v>
                </c:pt>
                <c:pt idx="5764">
                  <c:v>5.4939788333999999</c:v>
                </c:pt>
                <c:pt idx="5765">
                  <c:v>5.4953394027</c:v>
                </c:pt>
                <c:pt idx="5766">
                  <c:v>5.4966999720000009</c:v>
                </c:pt>
                <c:pt idx="5767">
                  <c:v>5.4980605413000001</c:v>
                </c:pt>
                <c:pt idx="5768">
                  <c:v>5.4994211106000002</c:v>
                </c:pt>
                <c:pt idx="5769">
                  <c:v>5.5007816799000002</c:v>
                </c:pt>
                <c:pt idx="5770">
                  <c:v>5.5021422492000003</c:v>
                </c:pt>
                <c:pt idx="5771">
                  <c:v>5.5035028185000003</c:v>
                </c:pt>
                <c:pt idx="5772">
                  <c:v>5.5048633878000004</c:v>
                </c:pt>
                <c:pt idx="5773">
                  <c:v>5.5062239571000005</c:v>
                </c:pt>
                <c:pt idx="5774">
                  <c:v>5.5075845264000005</c:v>
                </c:pt>
                <c:pt idx="5775">
                  <c:v>5.5089450956999997</c:v>
                </c:pt>
                <c:pt idx="5776">
                  <c:v>5.5103056650000006</c:v>
                </c:pt>
                <c:pt idx="5777">
                  <c:v>5.5116662343000007</c:v>
                </c:pt>
                <c:pt idx="5778">
                  <c:v>5.5130268035999999</c:v>
                </c:pt>
                <c:pt idx="5779">
                  <c:v>5.5143873728999999</c:v>
                </c:pt>
                <c:pt idx="5780">
                  <c:v>5.5157479422</c:v>
                </c:pt>
                <c:pt idx="5781">
                  <c:v>5.5171085115000009</c:v>
                </c:pt>
                <c:pt idx="5782">
                  <c:v>5.5184690808000001</c:v>
                </c:pt>
                <c:pt idx="5783">
                  <c:v>5.5198296501000002</c:v>
                </c:pt>
                <c:pt idx="5784">
                  <c:v>5.5211902194000002</c:v>
                </c:pt>
                <c:pt idx="5785">
                  <c:v>5.5225507887000003</c:v>
                </c:pt>
                <c:pt idx="5786">
                  <c:v>5.5239113580000003</c:v>
                </c:pt>
                <c:pt idx="5787">
                  <c:v>5.5252719273000004</c:v>
                </c:pt>
                <c:pt idx="5788">
                  <c:v>5.5266324966000004</c:v>
                </c:pt>
                <c:pt idx="5789">
                  <c:v>5.5279930659000005</c:v>
                </c:pt>
                <c:pt idx="5790">
                  <c:v>5.5293536351999997</c:v>
                </c:pt>
                <c:pt idx="5791">
                  <c:v>5.5307142044999997</c:v>
                </c:pt>
                <c:pt idx="5792">
                  <c:v>5.5320747738000007</c:v>
                </c:pt>
                <c:pt idx="5793">
                  <c:v>5.5334353430999998</c:v>
                </c:pt>
                <c:pt idx="5794">
                  <c:v>5.5347959123999999</c:v>
                </c:pt>
                <c:pt idx="5795">
                  <c:v>5.5361564817</c:v>
                </c:pt>
                <c:pt idx="5796">
                  <c:v>5.537517051</c:v>
                </c:pt>
                <c:pt idx="5797">
                  <c:v>5.5388776203000001</c:v>
                </c:pt>
                <c:pt idx="5798">
                  <c:v>5.5402381896000001</c:v>
                </c:pt>
                <c:pt idx="5799">
                  <c:v>5.5415987589000002</c:v>
                </c:pt>
                <c:pt idx="5800">
                  <c:v>5.5429593282000003</c:v>
                </c:pt>
                <c:pt idx="5801">
                  <c:v>5.5443198974999994</c:v>
                </c:pt>
                <c:pt idx="5802">
                  <c:v>5.5456804668000004</c:v>
                </c:pt>
                <c:pt idx="5803">
                  <c:v>5.5470410361000004</c:v>
                </c:pt>
                <c:pt idx="5804">
                  <c:v>5.5484016054000005</c:v>
                </c:pt>
                <c:pt idx="5805">
                  <c:v>5.5497621746999997</c:v>
                </c:pt>
                <c:pt idx="5806">
                  <c:v>5.5511227439999997</c:v>
                </c:pt>
                <c:pt idx="5807">
                  <c:v>5.5524833133000007</c:v>
                </c:pt>
                <c:pt idx="5808">
                  <c:v>5.5538438826000007</c:v>
                </c:pt>
                <c:pt idx="5809">
                  <c:v>5.5552044518999999</c:v>
                </c:pt>
                <c:pt idx="5810">
                  <c:v>5.5565650212</c:v>
                </c:pt>
                <c:pt idx="5811">
                  <c:v>5.5579255905</c:v>
                </c:pt>
                <c:pt idx="5812">
                  <c:v>5.5592861598000001</c:v>
                </c:pt>
                <c:pt idx="5813">
                  <c:v>5.5606467291000001</c:v>
                </c:pt>
                <c:pt idx="5814">
                  <c:v>5.5620072984000002</c:v>
                </c:pt>
                <c:pt idx="5815">
                  <c:v>5.5633678677000002</c:v>
                </c:pt>
                <c:pt idx="5816">
                  <c:v>5.5647284369999994</c:v>
                </c:pt>
                <c:pt idx="5817">
                  <c:v>5.5660890063000004</c:v>
                </c:pt>
                <c:pt idx="5818">
                  <c:v>5.5674495756000004</c:v>
                </c:pt>
                <c:pt idx="5819">
                  <c:v>5.5688101449000005</c:v>
                </c:pt>
                <c:pt idx="5820">
                  <c:v>5.5701707141999997</c:v>
                </c:pt>
                <c:pt idx="5821">
                  <c:v>5.5715312834999997</c:v>
                </c:pt>
                <c:pt idx="5822">
                  <c:v>5.5728918528000007</c:v>
                </c:pt>
                <c:pt idx="5823">
                  <c:v>5.5742524221000007</c:v>
                </c:pt>
                <c:pt idx="5824">
                  <c:v>5.5756129913999999</c:v>
                </c:pt>
                <c:pt idx="5825">
                  <c:v>5.5769735606999999</c:v>
                </c:pt>
                <c:pt idx="5826">
                  <c:v>5.57833413</c:v>
                </c:pt>
                <c:pt idx="5827">
                  <c:v>5.5796946993000001</c:v>
                </c:pt>
                <c:pt idx="5828">
                  <c:v>5.5810552686000001</c:v>
                </c:pt>
                <c:pt idx="5829">
                  <c:v>5.5824158379000002</c:v>
                </c:pt>
                <c:pt idx="5830">
                  <c:v>5.5837764072000002</c:v>
                </c:pt>
                <c:pt idx="5831">
                  <c:v>5.5851369765000003</c:v>
                </c:pt>
                <c:pt idx="5832">
                  <c:v>5.5864975458000004</c:v>
                </c:pt>
                <c:pt idx="5833">
                  <c:v>5.5878581151000004</c:v>
                </c:pt>
                <c:pt idx="5834">
                  <c:v>5.5892186844000005</c:v>
                </c:pt>
                <c:pt idx="5835">
                  <c:v>5.5905792536999996</c:v>
                </c:pt>
                <c:pt idx="5836">
                  <c:v>5.5919398229999997</c:v>
                </c:pt>
                <c:pt idx="5837">
                  <c:v>5.5933003923000006</c:v>
                </c:pt>
                <c:pt idx="5838">
                  <c:v>5.5946609616000007</c:v>
                </c:pt>
                <c:pt idx="5839">
                  <c:v>5.5960215308999999</c:v>
                </c:pt>
                <c:pt idx="5840">
                  <c:v>5.5973821001999999</c:v>
                </c:pt>
                <c:pt idx="5841">
                  <c:v>5.5987426695</c:v>
                </c:pt>
                <c:pt idx="5842">
                  <c:v>5.6001032388</c:v>
                </c:pt>
                <c:pt idx="5843">
                  <c:v>5.6014638081000001</c:v>
                </c:pt>
                <c:pt idx="5844">
                  <c:v>5.6028243774000002</c:v>
                </c:pt>
                <c:pt idx="5845">
                  <c:v>5.6041849467000002</c:v>
                </c:pt>
                <c:pt idx="5846">
                  <c:v>5.6055455160000003</c:v>
                </c:pt>
                <c:pt idx="5847">
                  <c:v>5.6069060853000003</c:v>
                </c:pt>
                <c:pt idx="5848">
                  <c:v>5.6082666546000004</c:v>
                </c:pt>
                <c:pt idx="5849">
                  <c:v>5.6096272239000005</c:v>
                </c:pt>
                <c:pt idx="5850">
                  <c:v>5.6109877931999996</c:v>
                </c:pt>
                <c:pt idx="5851">
                  <c:v>5.6123483624999997</c:v>
                </c:pt>
                <c:pt idx="5852">
                  <c:v>5.6137089318000006</c:v>
                </c:pt>
                <c:pt idx="5853">
                  <c:v>5.6150695011000007</c:v>
                </c:pt>
                <c:pt idx="5854">
                  <c:v>5.6164300703999999</c:v>
                </c:pt>
                <c:pt idx="5855">
                  <c:v>5.6177906396999999</c:v>
                </c:pt>
                <c:pt idx="5856">
                  <c:v>5.619151209</c:v>
                </c:pt>
                <c:pt idx="5857">
                  <c:v>5.6205117783000009</c:v>
                </c:pt>
                <c:pt idx="5858">
                  <c:v>5.6218723476000001</c:v>
                </c:pt>
                <c:pt idx="5859">
                  <c:v>5.6232329169000002</c:v>
                </c:pt>
                <c:pt idx="5860">
                  <c:v>5.6245934862000002</c:v>
                </c:pt>
                <c:pt idx="5861">
                  <c:v>5.6259540555000003</c:v>
                </c:pt>
                <c:pt idx="5862">
                  <c:v>5.6273146248000003</c:v>
                </c:pt>
                <c:pt idx="5863">
                  <c:v>5.6286751941000004</c:v>
                </c:pt>
                <c:pt idx="5864">
                  <c:v>5.6300357634000004</c:v>
                </c:pt>
                <c:pt idx="5865">
                  <c:v>5.6313963327000005</c:v>
                </c:pt>
                <c:pt idx="5866">
                  <c:v>5.6327569019999997</c:v>
                </c:pt>
                <c:pt idx="5867">
                  <c:v>5.6341174713000006</c:v>
                </c:pt>
                <c:pt idx="5868">
                  <c:v>5.6354780406000007</c:v>
                </c:pt>
                <c:pt idx="5869">
                  <c:v>5.6368386098999999</c:v>
                </c:pt>
                <c:pt idx="5870">
                  <c:v>5.6381991791999999</c:v>
                </c:pt>
                <c:pt idx="5871">
                  <c:v>5.6395597485</c:v>
                </c:pt>
                <c:pt idx="5872">
                  <c:v>5.6409203178000009</c:v>
                </c:pt>
                <c:pt idx="5873">
                  <c:v>5.6422808871000001</c:v>
                </c:pt>
                <c:pt idx="5874">
                  <c:v>5.6436414564000001</c:v>
                </c:pt>
                <c:pt idx="5875">
                  <c:v>5.6450020257000002</c:v>
                </c:pt>
                <c:pt idx="5876">
                  <c:v>5.6463625950000003</c:v>
                </c:pt>
                <c:pt idx="5877">
                  <c:v>5.6477231643000003</c:v>
                </c:pt>
                <c:pt idx="5878">
                  <c:v>5.6490837336000004</c:v>
                </c:pt>
                <c:pt idx="5879">
                  <c:v>5.6504443029000004</c:v>
                </c:pt>
                <c:pt idx="5880">
                  <c:v>5.6518048722000005</c:v>
                </c:pt>
                <c:pt idx="5881">
                  <c:v>5.6531654414999997</c:v>
                </c:pt>
                <c:pt idx="5882">
                  <c:v>5.6545260108000006</c:v>
                </c:pt>
                <c:pt idx="5883">
                  <c:v>5.6558865801000007</c:v>
                </c:pt>
                <c:pt idx="5884">
                  <c:v>5.6572471493999998</c:v>
                </c:pt>
                <c:pt idx="5885">
                  <c:v>5.6586077186999999</c:v>
                </c:pt>
                <c:pt idx="5886">
                  <c:v>5.659968288</c:v>
                </c:pt>
                <c:pt idx="5887">
                  <c:v>5.6613288573000009</c:v>
                </c:pt>
                <c:pt idx="5888">
                  <c:v>5.6626894266000001</c:v>
                </c:pt>
                <c:pt idx="5889">
                  <c:v>5.6640499959000001</c:v>
                </c:pt>
                <c:pt idx="5890">
                  <c:v>5.6654105652000002</c:v>
                </c:pt>
                <c:pt idx="5891">
                  <c:v>5.6667711345000003</c:v>
                </c:pt>
                <c:pt idx="5892">
                  <c:v>5.6681317038000003</c:v>
                </c:pt>
                <c:pt idx="5893">
                  <c:v>5.6694922731000004</c:v>
                </c:pt>
                <c:pt idx="5894">
                  <c:v>5.6708528424000004</c:v>
                </c:pt>
                <c:pt idx="5895">
                  <c:v>5.6722134117000005</c:v>
                </c:pt>
                <c:pt idx="5896">
                  <c:v>5.6735739809999997</c:v>
                </c:pt>
                <c:pt idx="5897">
                  <c:v>5.6749345503000006</c:v>
                </c:pt>
                <c:pt idx="5898">
                  <c:v>5.6762951196000007</c:v>
                </c:pt>
                <c:pt idx="5899">
                  <c:v>5.6776556888999998</c:v>
                </c:pt>
                <c:pt idx="5900">
                  <c:v>5.6790162581999999</c:v>
                </c:pt>
                <c:pt idx="5901">
                  <c:v>5.6803768274999999</c:v>
                </c:pt>
                <c:pt idx="5902">
                  <c:v>5.6817373968000009</c:v>
                </c:pt>
                <c:pt idx="5903">
                  <c:v>5.6830979661000001</c:v>
                </c:pt>
                <c:pt idx="5904">
                  <c:v>5.6844585354000001</c:v>
                </c:pt>
                <c:pt idx="5905">
                  <c:v>5.6858191047000002</c:v>
                </c:pt>
                <c:pt idx="5906">
                  <c:v>5.6871796740000002</c:v>
                </c:pt>
                <c:pt idx="5907">
                  <c:v>5.6885402433000003</c:v>
                </c:pt>
                <c:pt idx="5908">
                  <c:v>5.6899008126000004</c:v>
                </c:pt>
                <c:pt idx="5909">
                  <c:v>5.6912613819000004</c:v>
                </c:pt>
                <c:pt idx="5910">
                  <c:v>5.6926219512000005</c:v>
                </c:pt>
                <c:pt idx="5911">
                  <c:v>5.6939825204999996</c:v>
                </c:pt>
                <c:pt idx="5912">
                  <c:v>5.6953430898000006</c:v>
                </c:pt>
                <c:pt idx="5913">
                  <c:v>5.6967036591000006</c:v>
                </c:pt>
                <c:pt idx="5914">
                  <c:v>5.6980642284000007</c:v>
                </c:pt>
                <c:pt idx="5915">
                  <c:v>5.6994247976999999</c:v>
                </c:pt>
                <c:pt idx="5916">
                  <c:v>5.7007853669999999</c:v>
                </c:pt>
                <c:pt idx="5917">
                  <c:v>5.7021459363</c:v>
                </c:pt>
                <c:pt idx="5918">
                  <c:v>5.7035065056000001</c:v>
                </c:pt>
                <c:pt idx="5919">
                  <c:v>5.7048670749000001</c:v>
                </c:pt>
                <c:pt idx="5920">
                  <c:v>5.7062276442000002</c:v>
                </c:pt>
                <c:pt idx="5921">
                  <c:v>5.7075882135000002</c:v>
                </c:pt>
                <c:pt idx="5922">
                  <c:v>5.7089487827999994</c:v>
                </c:pt>
                <c:pt idx="5923">
                  <c:v>5.7103093521000003</c:v>
                </c:pt>
                <c:pt idx="5924">
                  <c:v>5.7116699214000004</c:v>
                </c:pt>
                <c:pt idx="5925">
                  <c:v>5.7130304907000005</c:v>
                </c:pt>
                <c:pt idx="5926">
                  <c:v>5.7143910599999996</c:v>
                </c:pt>
                <c:pt idx="5927">
                  <c:v>5.7157516292999997</c:v>
                </c:pt>
                <c:pt idx="5928">
                  <c:v>5.7171121986000006</c:v>
                </c:pt>
                <c:pt idx="5929">
                  <c:v>5.7184727679000007</c:v>
                </c:pt>
                <c:pt idx="5930">
                  <c:v>5.7201054510600002</c:v>
                </c:pt>
                <c:pt idx="5931">
                  <c:v>5.7214660203600003</c:v>
                </c:pt>
                <c:pt idx="5932">
                  <c:v>5.7228265896600004</c:v>
                </c:pt>
                <c:pt idx="5933">
                  <c:v>5.7241871589600004</c:v>
                </c:pt>
                <c:pt idx="5934">
                  <c:v>5.7255477282600005</c:v>
                </c:pt>
                <c:pt idx="5935">
                  <c:v>5.7269082975600005</c:v>
                </c:pt>
                <c:pt idx="5936">
                  <c:v>5.7282688668600006</c:v>
                </c:pt>
                <c:pt idx="5937">
                  <c:v>5.7296294361599998</c:v>
                </c:pt>
                <c:pt idx="5938">
                  <c:v>5.7309900054599998</c:v>
                </c:pt>
                <c:pt idx="5939">
                  <c:v>5.7323505747599999</c:v>
                </c:pt>
                <c:pt idx="5940">
                  <c:v>5.7337111440600008</c:v>
                </c:pt>
                <c:pt idx="5941">
                  <c:v>5.73507171336</c:v>
                </c:pt>
                <c:pt idx="5942">
                  <c:v>5.73643228266</c:v>
                </c:pt>
                <c:pt idx="5943">
                  <c:v>5.7377928519600001</c:v>
                </c:pt>
                <c:pt idx="5944">
                  <c:v>5.7391534212600002</c:v>
                </c:pt>
                <c:pt idx="5945">
                  <c:v>5.7405139905600002</c:v>
                </c:pt>
                <c:pt idx="5946">
                  <c:v>5.7418745598600003</c:v>
                </c:pt>
                <c:pt idx="5947">
                  <c:v>5.7432351291600003</c:v>
                </c:pt>
                <c:pt idx="5948">
                  <c:v>5.7445956984600004</c:v>
                </c:pt>
                <c:pt idx="5949">
                  <c:v>5.7459562677599996</c:v>
                </c:pt>
                <c:pt idx="5950">
                  <c:v>5.7473168370600005</c:v>
                </c:pt>
                <c:pt idx="5951">
                  <c:v>5.7486774063600006</c:v>
                </c:pt>
                <c:pt idx="5952">
                  <c:v>5.7500379756599997</c:v>
                </c:pt>
                <c:pt idx="5953">
                  <c:v>5.7513985449599998</c:v>
                </c:pt>
                <c:pt idx="5954">
                  <c:v>5.7527591142599999</c:v>
                </c:pt>
                <c:pt idx="5955">
                  <c:v>5.7541196835600008</c:v>
                </c:pt>
                <c:pt idx="5956">
                  <c:v>5.75548025286</c:v>
                </c:pt>
                <c:pt idx="5957">
                  <c:v>5.75684082216</c:v>
                </c:pt>
                <c:pt idx="5958">
                  <c:v>5.7582013914600001</c:v>
                </c:pt>
                <c:pt idx="5959">
                  <c:v>5.7595619607600002</c:v>
                </c:pt>
                <c:pt idx="5960">
                  <c:v>5.7609225300600002</c:v>
                </c:pt>
                <c:pt idx="5961">
                  <c:v>5.7622830993600003</c:v>
                </c:pt>
                <c:pt idx="5962">
                  <c:v>5.7636436686600003</c:v>
                </c:pt>
                <c:pt idx="5963">
                  <c:v>5.7650042379600004</c:v>
                </c:pt>
                <c:pt idx="5964">
                  <c:v>5.7663648072599996</c:v>
                </c:pt>
                <c:pt idx="5965">
                  <c:v>5.7677253765600005</c:v>
                </c:pt>
                <c:pt idx="5966">
                  <c:v>5.7690859458600006</c:v>
                </c:pt>
                <c:pt idx="5967">
                  <c:v>5.7704465151599997</c:v>
                </c:pt>
                <c:pt idx="5968">
                  <c:v>5.7718070844599998</c:v>
                </c:pt>
                <c:pt idx="5969">
                  <c:v>5.7731676537599999</c:v>
                </c:pt>
                <c:pt idx="5970">
                  <c:v>5.7745282230600008</c:v>
                </c:pt>
                <c:pt idx="5971">
                  <c:v>5.77588879236</c:v>
                </c:pt>
                <c:pt idx="5972">
                  <c:v>5.77724936166</c:v>
                </c:pt>
                <c:pt idx="5973">
                  <c:v>5.7786099309600001</c:v>
                </c:pt>
                <c:pt idx="5974">
                  <c:v>5.7799705002600001</c:v>
                </c:pt>
                <c:pt idx="5975">
                  <c:v>5.7813310695600002</c:v>
                </c:pt>
                <c:pt idx="5976">
                  <c:v>5.7826916388600003</c:v>
                </c:pt>
                <c:pt idx="5977">
                  <c:v>5.7840522081600003</c:v>
                </c:pt>
                <c:pt idx="5978">
                  <c:v>5.7854127774600004</c:v>
                </c:pt>
                <c:pt idx="5979">
                  <c:v>5.7867733467599995</c:v>
                </c:pt>
                <c:pt idx="5980">
                  <c:v>5.7881339160600005</c:v>
                </c:pt>
                <c:pt idx="5981">
                  <c:v>5.7894944853600006</c:v>
                </c:pt>
                <c:pt idx="5982">
                  <c:v>5.7908550546600006</c:v>
                </c:pt>
                <c:pt idx="5983">
                  <c:v>5.7922156239599998</c:v>
                </c:pt>
                <c:pt idx="5984">
                  <c:v>5.7935761932599998</c:v>
                </c:pt>
                <c:pt idx="5985">
                  <c:v>5.7949367625600008</c:v>
                </c:pt>
                <c:pt idx="5986">
                  <c:v>5.79629733186</c:v>
                </c:pt>
                <c:pt idx="5987">
                  <c:v>5.79765790116</c:v>
                </c:pt>
                <c:pt idx="5988">
                  <c:v>5.7990184704600001</c:v>
                </c:pt>
                <c:pt idx="5989">
                  <c:v>5.8003790397600001</c:v>
                </c:pt>
                <c:pt idx="5990">
                  <c:v>5.8017396090600002</c:v>
                </c:pt>
                <c:pt idx="5991">
                  <c:v>5.8031001783600002</c:v>
                </c:pt>
                <c:pt idx="5992">
                  <c:v>5.8044607476600003</c:v>
                </c:pt>
                <c:pt idx="5993">
                  <c:v>5.8058213169600004</c:v>
                </c:pt>
                <c:pt idx="5994">
                  <c:v>5.8071818862599995</c:v>
                </c:pt>
                <c:pt idx="5995">
                  <c:v>5.8085424555600005</c:v>
                </c:pt>
                <c:pt idx="5996">
                  <c:v>5.8099030248600005</c:v>
                </c:pt>
                <c:pt idx="5997">
                  <c:v>5.8112635941600006</c:v>
                </c:pt>
                <c:pt idx="5998">
                  <c:v>5.8126241634599998</c:v>
                </c:pt>
                <c:pt idx="5999">
                  <c:v>5.8139847327599998</c:v>
                </c:pt>
                <c:pt idx="6000">
                  <c:v>5.8153453020600008</c:v>
                </c:pt>
                <c:pt idx="6001">
                  <c:v>5.8167058713599999</c:v>
                </c:pt>
                <c:pt idx="6002">
                  <c:v>5.81806644066</c:v>
                </c:pt>
                <c:pt idx="6003">
                  <c:v>5.8194270099600001</c:v>
                </c:pt>
                <c:pt idx="6004">
                  <c:v>5.8207875792600001</c:v>
                </c:pt>
                <c:pt idx="6005">
                  <c:v>5.8221481485600002</c:v>
                </c:pt>
                <c:pt idx="6006">
                  <c:v>5.8235087178600002</c:v>
                </c:pt>
                <c:pt idx="6007">
                  <c:v>5.8248692871600003</c:v>
                </c:pt>
                <c:pt idx="6008">
                  <c:v>5.8262298564600004</c:v>
                </c:pt>
                <c:pt idx="6009">
                  <c:v>5.8275904257599995</c:v>
                </c:pt>
                <c:pt idx="6010">
                  <c:v>5.8289509950600005</c:v>
                </c:pt>
                <c:pt idx="6011">
                  <c:v>5.8303115643600005</c:v>
                </c:pt>
                <c:pt idx="6012">
                  <c:v>5.8316721336600006</c:v>
                </c:pt>
                <c:pt idx="6013">
                  <c:v>5.8330327029599998</c:v>
                </c:pt>
                <c:pt idx="6014">
                  <c:v>5.8343932722599998</c:v>
                </c:pt>
                <c:pt idx="6015">
                  <c:v>5.8357538415600008</c:v>
                </c:pt>
                <c:pt idx="6016">
                  <c:v>5.8371144108599999</c:v>
                </c:pt>
                <c:pt idx="6017">
                  <c:v>5.83847498016</c:v>
                </c:pt>
                <c:pt idx="6018">
                  <c:v>5.8398355494600001</c:v>
                </c:pt>
                <c:pt idx="6019">
                  <c:v>5.8411961187600001</c:v>
                </c:pt>
                <c:pt idx="6020">
                  <c:v>5.8425566880600002</c:v>
                </c:pt>
                <c:pt idx="6021">
                  <c:v>5.8439172573600002</c:v>
                </c:pt>
                <c:pt idx="6022">
                  <c:v>5.8452778266600003</c:v>
                </c:pt>
                <c:pt idx="6023">
                  <c:v>5.8466383959600003</c:v>
                </c:pt>
                <c:pt idx="6024">
                  <c:v>5.8479989652599995</c:v>
                </c:pt>
                <c:pt idx="6025">
                  <c:v>5.8493595345600005</c:v>
                </c:pt>
                <c:pt idx="6026">
                  <c:v>5.8507201038600005</c:v>
                </c:pt>
                <c:pt idx="6027">
                  <c:v>5.8520806731600006</c:v>
                </c:pt>
                <c:pt idx="6028">
                  <c:v>5.8534412424599997</c:v>
                </c:pt>
                <c:pt idx="6029">
                  <c:v>5.8548018117599998</c:v>
                </c:pt>
                <c:pt idx="6030">
                  <c:v>5.8561623810600008</c:v>
                </c:pt>
                <c:pt idx="6031">
                  <c:v>5.8575229503600008</c:v>
                </c:pt>
                <c:pt idx="6032">
                  <c:v>5.85888351966</c:v>
                </c:pt>
                <c:pt idx="6033">
                  <c:v>5.86024408896</c:v>
                </c:pt>
                <c:pt idx="6034">
                  <c:v>5.8616046582600001</c:v>
                </c:pt>
                <c:pt idx="6035">
                  <c:v>5.8629652275600002</c:v>
                </c:pt>
                <c:pt idx="6036">
                  <c:v>5.8643257968600002</c:v>
                </c:pt>
                <c:pt idx="6037">
                  <c:v>5.8656863661600003</c:v>
                </c:pt>
                <c:pt idx="6038">
                  <c:v>5.8670469354600003</c:v>
                </c:pt>
                <c:pt idx="6039">
                  <c:v>5.8684075047600004</c:v>
                </c:pt>
                <c:pt idx="6040">
                  <c:v>5.8697680740600005</c:v>
                </c:pt>
                <c:pt idx="6041">
                  <c:v>5.8711286433600005</c:v>
                </c:pt>
                <c:pt idx="6042">
                  <c:v>5.8724892126600006</c:v>
                </c:pt>
                <c:pt idx="6043">
                  <c:v>5.8738497819599997</c:v>
                </c:pt>
                <c:pt idx="6044">
                  <c:v>5.8752103512599998</c:v>
                </c:pt>
                <c:pt idx="6045">
                  <c:v>5.8765709205600007</c:v>
                </c:pt>
                <c:pt idx="6046">
                  <c:v>5.8779314898600008</c:v>
                </c:pt>
                <c:pt idx="6047">
                  <c:v>5.87929205916</c:v>
                </c:pt>
                <c:pt idx="6048">
                  <c:v>5.88065262846</c:v>
                </c:pt>
                <c:pt idx="6049">
                  <c:v>5.8820131977600001</c:v>
                </c:pt>
                <c:pt idx="6050">
                  <c:v>5.8833737670600001</c:v>
                </c:pt>
                <c:pt idx="6051">
                  <c:v>5.8847343363600002</c:v>
                </c:pt>
                <c:pt idx="6052">
                  <c:v>5.8860949056600003</c:v>
                </c:pt>
                <c:pt idx="6053">
                  <c:v>5.8874554749600003</c:v>
                </c:pt>
                <c:pt idx="6054">
                  <c:v>5.8888160442600004</c:v>
                </c:pt>
                <c:pt idx="6055">
                  <c:v>5.8901766135600004</c:v>
                </c:pt>
                <c:pt idx="6056">
                  <c:v>5.8915371828600005</c:v>
                </c:pt>
                <c:pt idx="6057">
                  <c:v>5.8928977521600006</c:v>
                </c:pt>
                <c:pt idx="6058">
                  <c:v>5.8942583214599997</c:v>
                </c:pt>
                <c:pt idx="6059">
                  <c:v>5.8956188907599998</c:v>
                </c:pt>
                <c:pt idx="6060">
                  <c:v>5.8969794600600007</c:v>
                </c:pt>
                <c:pt idx="6061">
                  <c:v>5.8983400293600008</c:v>
                </c:pt>
                <c:pt idx="6062">
                  <c:v>5.89970059866</c:v>
                </c:pt>
                <c:pt idx="6063">
                  <c:v>5.90106116796</c:v>
                </c:pt>
                <c:pt idx="6064">
                  <c:v>5.9024217372600001</c:v>
                </c:pt>
                <c:pt idx="6065">
                  <c:v>5.9037823065600001</c:v>
                </c:pt>
                <c:pt idx="6066">
                  <c:v>5.9051428758600002</c:v>
                </c:pt>
                <c:pt idx="6067">
                  <c:v>5.9065034451600003</c:v>
                </c:pt>
                <c:pt idx="6068">
                  <c:v>5.9078640144600003</c:v>
                </c:pt>
                <c:pt idx="6069">
                  <c:v>5.9092245837600004</c:v>
                </c:pt>
                <c:pt idx="6070">
                  <c:v>5.9105851530599995</c:v>
                </c:pt>
                <c:pt idx="6071">
                  <c:v>5.9119457223600005</c:v>
                </c:pt>
                <c:pt idx="6072">
                  <c:v>5.9133062916600005</c:v>
                </c:pt>
                <c:pt idx="6073">
                  <c:v>5.9146668609599997</c:v>
                </c:pt>
                <c:pt idx="6074">
                  <c:v>5.9160274302599998</c:v>
                </c:pt>
                <c:pt idx="6075">
                  <c:v>5.9173879995599998</c:v>
                </c:pt>
                <c:pt idx="6076">
                  <c:v>5.9187485688600008</c:v>
                </c:pt>
                <c:pt idx="6077">
                  <c:v>5.92010913816</c:v>
                </c:pt>
                <c:pt idx="6078">
                  <c:v>5.92146970746</c:v>
                </c:pt>
                <c:pt idx="6079">
                  <c:v>5.9228302767600001</c:v>
                </c:pt>
                <c:pt idx="6080">
                  <c:v>5.9241908460600001</c:v>
                </c:pt>
                <c:pt idx="6081">
                  <c:v>5.9255514153600002</c:v>
                </c:pt>
                <c:pt idx="6082">
                  <c:v>5.9269119846600002</c:v>
                </c:pt>
                <c:pt idx="6083">
                  <c:v>5.9282725539600003</c:v>
                </c:pt>
                <c:pt idx="6084">
                  <c:v>5.9296331232600004</c:v>
                </c:pt>
                <c:pt idx="6085">
                  <c:v>5.9309936925599995</c:v>
                </c:pt>
                <c:pt idx="6086">
                  <c:v>5.9323542618600005</c:v>
                </c:pt>
                <c:pt idx="6087">
                  <c:v>5.9337148311600005</c:v>
                </c:pt>
                <c:pt idx="6088">
                  <c:v>5.9350754004600006</c:v>
                </c:pt>
                <c:pt idx="6089">
                  <c:v>5.9364359697599998</c:v>
                </c:pt>
                <c:pt idx="6090">
                  <c:v>5.9377965390599998</c:v>
                </c:pt>
                <c:pt idx="6091">
                  <c:v>5.9391571083600008</c:v>
                </c:pt>
                <c:pt idx="6092">
                  <c:v>5.9405176776599999</c:v>
                </c:pt>
                <c:pt idx="6093">
                  <c:v>5.94187824696</c:v>
                </c:pt>
                <c:pt idx="6094">
                  <c:v>5.9432388162600001</c:v>
                </c:pt>
                <c:pt idx="6095">
                  <c:v>5.9445993855600001</c:v>
                </c:pt>
                <c:pt idx="6096">
                  <c:v>5.9459599548600002</c:v>
                </c:pt>
                <c:pt idx="6097">
                  <c:v>5.9473205241600002</c:v>
                </c:pt>
                <c:pt idx="6098">
                  <c:v>5.9486810934600003</c:v>
                </c:pt>
                <c:pt idx="6099">
                  <c:v>5.9500416627600003</c:v>
                </c:pt>
                <c:pt idx="6100">
                  <c:v>5.9514022320599995</c:v>
                </c:pt>
                <c:pt idx="6101">
                  <c:v>5.9527628013600005</c:v>
                </c:pt>
                <c:pt idx="6102">
                  <c:v>5.9541233706600005</c:v>
                </c:pt>
                <c:pt idx="6103">
                  <c:v>5.9554839399600006</c:v>
                </c:pt>
                <c:pt idx="6104">
                  <c:v>5.9568445092599998</c:v>
                </c:pt>
                <c:pt idx="6105">
                  <c:v>5.9582050785599998</c:v>
                </c:pt>
                <c:pt idx="6106">
                  <c:v>5.9595656478600008</c:v>
                </c:pt>
                <c:pt idx="6107">
                  <c:v>5.9609262171599999</c:v>
                </c:pt>
                <c:pt idx="6108">
                  <c:v>5.96228678646</c:v>
                </c:pt>
                <c:pt idx="6109">
                  <c:v>5.96364735576</c:v>
                </c:pt>
                <c:pt idx="6110">
                  <c:v>5.9650079250600001</c:v>
                </c:pt>
                <c:pt idx="6111">
                  <c:v>5.9663684943600002</c:v>
                </c:pt>
                <c:pt idx="6112">
                  <c:v>5.9677290636600002</c:v>
                </c:pt>
                <c:pt idx="6113">
                  <c:v>5.9690896329600003</c:v>
                </c:pt>
                <c:pt idx="6114">
                  <c:v>5.9704502022600003</c:v>
                </c:pt>
                <c:pt idx="6115">
                  <c:v>5.9718107715599995</c:v>
                </c:pt>
                <c:pt idx="6116">
                  <c:v>5.9731713408600005</c:v>
                </c:pt>
                <c:pt idx="6117">
                  <c:v>5.9745319101600005</c:v>
                </c:pt>
                <c:pt idx="6118">
                  <c:v>5.9758924794600006</c:v>
                </c:pt>
                <c:pt idx="6119">
                  <c:v>5.9772530487599997</c:v>
                </c:pt>
                <c:pt idx="6120">
                  <c:v>5.9786136180599998</c:v>
                </c:pt>
                <c:pt idx="6121">
                  <c:v>5.9799741873600007</c:v>
                </c:pt>
                <c:pt idx="6122">
                  <c:v>5.9813347566599999</c:v>
                </c:pt>
                <c:pt idx="6123">
                  <c:v>5.98269532596</c:v>
                </c:pt>
                <c:pt idx="6124">
                  <c:v>5.98405589526</c:v>
                </c:pt>
                <c:pt idx="6125">
                  <c:v>5.9854164645600001</c:v>
                </c:pt>
                <c:pt idx="6126">
                  <c:v>5.9867770338600002</c:v>
                </c:pt>
                <c:pt idx="6127">
                  <c:v>5.9881376031600002</c:v>
                </c:pt>
                <c:pt idx="6128">
                  <c:v>5.9894981724600003</c:v>
                </c:pt>
                <c:pt idx="6129">
                  <c:v>5.9908587417600003</c:v>
                </c:pt>
                <c:pt idx="6130">
                  <c:v>5.9922193110599995</c:v>
                </c:pt>
                <c:pt idx="6131">
                  <c:v>5.9935798803600004</c:v>
                </c:pt>
                <c:pt idx="6132">
                  <c:v>5.9949404496600005</c:v>
                </c:pt>
                <c:pt idx="6133">
                  <c:v>5.9963010189600006</c:v>
                </c:pt>
                <c:pt idx="6134">
                  <c:v>5.9976615882599997</c:v>
                </c:pt>
                <c:pt idx="6135">
                  <c:v>5.9990221575599998</c:v>
                </c:pt>
                <c:pt idx="6136">
                  <c:v>6.0003827268600007</c:v>
                </c:pt>
                <c:pt idx="6137">
                  <c:v>6.0017432961600008</c:v>
                </c:pt>
                <c:pt idx="6138">
                  <c:v>6.00310386546</c:v>
                </c:pt>
                <c:pt idx="6139">
                  <c:v>6.00446443476</c:v>
                </c:pt>
                <c:pt idx="6140">
                  <c:v>6.0058250040600001</c:v>
                </c:pt>
                <c:pt idx="6141">
                  <c:v>6.0071855733600001</c:v>
                </c:pt>
                <c:pt idx="6142">
                  <c:v>6.0085461426600002</c:v>
                </c:pt>
                <c:pt idx="6143">
                  <c:v>6.0099067119600003</c:v>
                </c:pt>
                <c:pt idx="6144">
                  <c:v>6.0112672812600003</c:v>
                </c:pt>
                <c:pt idx="6145">
                  <c:v>6.0126278505600004</c:v>
                </c:pt>
                <c:pt idx="6146">
                  <c:v>6.0139884198600004</c:v>
                </c:pt>
                <c:pt idx="6147">
                  <c:v>6.0153489891600005</c:v>
                </c:pt>
                <c:pt idx="6148">
                  <c:v>6.0167095584600006</c:v>
                </c:pt>
                <c:pt idx="6149">
                  <c:v>6.0180701277599997</c:v>
                </c:pt>
                <c:pt idx="6150">
                  <c:v>6.0194306970599998</c:v>
                </c:pt>
                <c:pt idx="6151">
                  <c:v>6.0207912663600007</c:v>
                </c:pt>
                <c:pt idx="6152">
                  <c:v>6.0221518356600008</c:v>
                </c:pt>
                <c:pt idx="6153">
                  <c:v>6.02351240496</c:v>
                </c:pt>
                <c:pt idx="6154">
                  <c:v>6.02487297426</c:v>
                </c:pt>
                <c:pt idx="6155">
                  <c:v>6.0262335435600001</c:v>
                </c:pt>
                <c:pt idx="6156">
                  <c:v>6.0275941128600001</c:v>
                </c:pt>
                <c:pt idx="6157">
                  <c:v>6.0289546821600002</c:v>
                </c:pt>
                <c:pt idx="6158">
                  <c:v>6.0303152514600002</c:v>
                </c:pt>
                <c:pt idx="6159">
                  <c:v>6.0316758207600003</c:v>
                </c:pt>
                <c:pt idx="6160">
                  <c:v>6.0330363900600004</c:v>
                </c:pt>
                <c:pt idx="6161">
                  <c:v>6.0343969593600004</c:v>
                </c:pt>
                <c:pt idx="6162">
                  <c:v>6.0357575286600005</c:v>
                </c:pt>
                <c:pt idx="6163">
                  <c:v>6.0371180979600005</c:v>
                </c:pt>
                <c:pt idx="6164">
                  <c:v>6.0384786672599997</c:v>
                </c:pt>
                <c:pt idx="6165">
                  <c:v>6.0398392365599998</c:v>
                </c:pt>
                <c:pt idx="6166">
                  <c:v>6.0411998058600007</c:v>
                </c:pt>
                <c:pt idx="6167">
                  <c:v>6.0425603751600008</c:v>
                </c:pt>
                <c:pt idx="6168">
                  <c:v>6.0439209444599999</c:v>
                </c:pt>
                <c:pt idx="6169">
                  <c:v>6.04528151376</c:v>
                </c:pt>
                <c:pt idx="6170">
                  <c:v>6.0466420830600001</c:v>
                </c:pt>
                <c:pt idx="6171">
                  <c:v>6.048002652360001</c:v>
                </c:pt>
                <c:pt idx="6172">
                  <c:v>6.0493632216600002</c:v>
                </c:pt>
                <c:pt idx="6173">
                  <c:v>6.0507237909600002</c:v>
                </c:pt>
                <c:pt idx="6174">
                  <c:v>6.0520843602600003</c:v>
                </c:pt>
                <c:pt idx="6175">
                  <c:v>6.0534449295600004</c:v>
                </c:pt>
                <c:pt idx="6176">
                  <c:v>6.0548054988600004</c:v>
                </c:pt>
                <c:pt idx="6177">
                  <c:v>6.0561660681600005</c:v>
                </c:pt>
                <c:pt idx="6178">
                  <c:v>6.0575266374600005</c:v>
                </c:pt>
                <c:pt idx="6179">
                  <c:v>6.0588872067599997</c:v>
                </c:pt>
                <c:pt idx="6180">
                  <c:v>6.0602477760599998</c:v>
                </c:pt>
                <c:pt idx="6181">
                  <c:v>6.0616083453600007</c:v>
                </c:pt>
                <c:pt idx="6182">
                  <c:v>6.0629689146600008</c:v>
                </c:pt>
                <c:pt idx="6183">
                  <c:v>6.0643294839599999</c:v>
                </c:pt>
                <c:pt idx="6184">
                  <c:v>6.06569005326</c:v>
                </c:pt>
                <c:pt idx="6185">
                  <c:v>6.0670506225600001</c:v>
                </c:pt>
                <c:pt idx="6186">
                  <c:v>6.068411191860001</c:v>
                </c:pt>
                <c:pt idx="6187">
                  <c:v>6.0697717611600002</c:v>
                </c:pt>
                <c:pt idx="6188">
                  <c:v>6.0711323304600002</c:v>
                </c:pt>
                <c:pt idx="6189">
                  <c:v>6.0724928997600003</c:v>
                </c:pt>
                <c:pt idx="6190">
                  <c:v>6.0738534690600003</c:v>
                </c:pt>
                <c:pt idx="6191">
                  <c:v>6.0752140383599995</c:v>
                </c:pt>
                <c:pt idx="6192">
                  <c:v>6.0765746076600005</c:v>
                </c:pt>
                <c:pt idx="6193">
                  <c:v>6.0779351769600005</c:v>
                </c:pt>
                <c:pt idx="6194">
                  <c:v>6.0792957462600006</c:v>
                </c:pt>
                <c:pt idx="6195">
                  <c:v>6.0806563155599997</c:v>
                </c:pt>
                <c:pt idx="6196">
                  <c:v>6.0820168848599998</c:v>
                </c:pt>
                <c:pt idx="6197">
                  <c:v>6.0833774541600008</c:v>
                </c:pt>
                <c:pt idx="6198">
                  <c:v>6.0847380234599999</c:v>
                </c:pt>
                <c:pt idx="6199">
                  <c:v>6.08609859276</c:v>
                </c:pt>
                <c:pt idx="6200">
                  <c:v>6.08745916206</c:v>
                </c:pt>
                <c:pt idx="6201">
                  <c:v>6.0888197313600001</c:v>
                </c:pt>
                <c:pt idx="6202">
                  <c:v>6.0901803006600002</c:v>
                </c:pt>
                <c:pt idx="6203">
                  <c:v>6.0915408699600002</c:v>
                </c:pt>
                <c:pt idx="6204">
                  <c:v>6.0929014392600003</c:v>
                </c:pt>
                <c:pt idx="6205">
                  <c:v>6.0942620085600003</c:v>
                </c:pt>
                <c:pt idx="6206">
                  <c:v>6.0956225778599995</c:v>
                </c:pt>
                <c:pt idx="6207">
                  <c:v>6.0969831471600004</c:v>
                </c:pt>
                <c:pt idx="6208">
                  <c:v>6.0983437164600005</c:v>
                </c:pt>
                <c:pt idx="6209">
                  <c:v>6.0997042857600006</c:v>
                </c:pt>
                <c:pt idx="6210">
                  <c:v>6.1010648550599997</c:v>
                </c:pt>
                <c:pt idx="6211">
                  <c:v>6.1024254243599998</c:v>
                </c:pt>
                <c:pt idx="6212">
                  <c:v>6.1037859936600007</c:v>
                </c:pt>
                <c:pt idx="6213">
                  <c:v>6.1051465629599999</c:v>
                </c:pt>
                <c:pt idx="6214">
                  <c:v>6.10650713226</c:v>
                </c:pt>
                <c:pt idx="6215">
                  <c:v>6.10786770156</c:v>
                </c:pt>
                <c:pt idx="6216">
                  <c:v>6.1092282708600001</c:v>
                </c:pt>
                <c:pt idx="6217">
                  <c:v>6.1105888401600001</c:v>
                </c:pt>
                <c:pt idx="6218">
                  <c:v>6.1119494094600002</c:v>
                </c:pt>
                <c:pt idx="6219">
                  <c:v>6.1133099787600003</c:v>
                </c:pt>
                <c:pt idx="6220">
                  <c:v>6.1146705480600003</c:v>
                </c:pt>
                <c:pt idx="6221">
                  <c:v>6.1160311173599995</c:v>
                </c:pt>
                <c:pt idx="6222">
                  <c:v>6.1173916866600004</c:v>
                </c:pt>
                <c:pt idx="6223">
                  <c:v>6.1187522559600005</c:v>
                </c:pt>
                <c:pt idx="6224">
                  <c:v>6.1201128252600006</c:v>
                </c:pt>
                <c:pt idx="6225">
                  <c:v>6.1214733945599997</c:v>
                </c:pt>
                <c:pt idx="6226">
                  <c:v>6.1228339638599998</c:v>
                </c:pt>
                <c:pt idx="6227">
                  <c:v>6.1241945331600007</c:v>
                </c:pt>
                <c:pt idx="6228">
                  <c:v>6.1255551024599999</c:v>
                </c:pt>
                <c:pt idx="6229">
                  <c:v>6.12691567176</c:v>
                </c:pt>
                <c:pt idx="6230">
                  <c:v>6.12827624106</c:v>
                </c:pt>
                <c:pt idx="6231">
                  <c:v>6.1296368103600001</c:v>
                </c:pt>
                <c:pt idx="6232">
                  <c:v>6.1309973796600001</c:v>
                </c:pt>
                <c:pt idx="6233">
                  <c:v>6.1323579489600002</c:v>
                </c:pt>
                <c:pt idx="6234">
                  <c:v>6.1337185182600003</c:v>
                </c:pt>
                <c:pt idx="6235">
                  <c:v>6.1350790875600003</c:v>
                </c:pt>
                <c:pt idx="6236">
                  <c:v>6.1364396568599995</c:v>
                </c:pt>
                <c:pt idx="6237">
                  <c:v>6.1378002261600004</c:v>
                </c:pt>
                <c:pt idx="6238">
                  <c:v>6.1391607954600005</c:v>
                </c:pt>
                <c:pt idx="6239">
                  <c:v>6.1405213647600005</c:v>
                </c:pt>
                <c:pt idx="6240">
                  <c:v>6.1418819340599997</c:v>
                </c:pt>
                <c:pt idx="6241">
                  <c:v>6.1432425033599998</c:v>
                </c:pt>
                <c:pt idx="6242">
                  <c:v>6.1446030726600007</c:v>
                </c:pt>
                <c:pt idx="6243">
                  <c:v>6.1459636419600008</c:v>
                </c:pt>
                <c:pt idx="6244">
                  <c:v>6.1473242112599999</c:v>
                </c:pt>
                <c:pt idx="6245">
                  <c:v>6.14868478056</c:v>
                </c:pt>
                <c:pt idx="6246">
                  <c:v>6.1500453498600001</c:v>
                </c:pt>
                <c:pt idx="6247">
                  <c:v>6.1514059191600001</c:v>
                </c:pt>
                <c:pt idx="6248">
                  <c:v>6.1527664884600002</c:v>
                </c:pt>
                <c:pt idx="6249">
                  <c:v>6.1541270577600002</c:v>
                </c:pt>
                <c:pt idx="6250">
                  <c:v>6.1554876270600003</c:v>
                </c:pt>
                <c:pt idx="6251">
                  <c:v>6.1568481963600004</c:v>
                </c:pt>
                <c:pt idx="6252">
                  <c:v>6.1582087656600004</c:v>
                </c:pt>
                <c:pt idx="6253">
                  <c:v>6.1595693349600005</c:v>
                </c:pt>
                <c:pt idx="6254">
                  <c:v>6.1609299042600005</c:v>
                </c:pt>
                <c:pt idx="6255">
                  <c:v>6.1622904735599997</c:v>
                </c:pt>
                <c:pt idx="6256">
                  <c:v>6.1636510428599998</c:v>
                </c:pt>
                <c:pt idx="6257">
                  <c:v>6.1650116121600007</c:v>
                </c:pt>
                <c:pt idx="6258">
                  <c:v>6.1663721814600008</c:v>
                </c:pt>
                <c:pt idx="6259">
                  <c:v>6.1677327507599999</c:v>
                </c:pt>
                <c:pt idx="6260">
                  <c:v>6.16909332006</c:v>
                </c:pt>
                <c:pt idx="6261">
                  <c:v>6.1704538893600001</c:v>
                </c:pt>
                <c:pt idx="6262">
                  <c:v>6.1718144586600001</c:v>
                </c:pt>
                <c:pt idx="6263">
                  <c:v>6.1731750279600002</c:v>
                </c:pt>
                <c:pt idx="6264">
                  <c:v>6.1745355972600002</c:v>
                </c:pt>
                <c:pt idx="6265">
                  <c:v>6.1758961665600003</c:v>
                </c:pt>
                <c:pt idx="6266">
                  <c:v>6.1772567358600003</c:v>
                </c:pt>
                <c:pt idx="6267">
                  <c:v>6.1786173051600004</c:v>
                </c:pt>
                <c:pt idx="6268">
                  <c:v>6.1799778744600005</c:v>
                </c:pt>
                <c:pt idx="6269">
                  <c:v>6.1813384437600005</c:v>
                </c:pt>
                <c:pt idx="6270">
                  <c:v>6.1826990130599997</c:v>
                </c:pt>
                <c:pt idx="6271">
                  <c:v>6.1840595823599998</c:v>
                </c:pt>
                <c:pt idx="6272">
                  <c:v>6.1854201516600007</c:v>
                </c:pt>
                <c:pt idx="6273">
                  <c:v>6.1867807209600008</c:v>
                </c:pt>
                <c:pt idx="6274">
                  <c:v>6.1881412902599999</c:v>
                </c:pt>
                <c:pt idx="6275">
                  <c:v>6.18950185956</c:v>
                </c:pt>
                <c:pt idx="6276">
                  <c:v>6.19086242886</c:v>
                </c:pt>
                <c:pt idx="6277">
                  <c:v>6.192222998160001</c:v>
                </c:pt>
                <c:pt idx="6278">
                  <c:v>6.1935835674600002</c:v>
                </c:pt>
                <c:pt idx="6279">
                  <c:v>6.1949441367600002</c:v>
                </c:pt>
                <c:pt idx="6280">
                  <c:v>6.1963047060600003</c:v>
                </c:pt>
                <c:pt idx="6281">
                  <c:v>6.1976652753600003</c:v>
                </c:pt>
                <c:pt idx="6282">
                  <c:v>6.1990258446600004</c:v>
                </c:pt>
                <c:pt idx="6283">
                  <c:v>6.2003864139600005</c:v>
                </c:pt>
                <c:pt idx="6284">
                  <c:v>6.2017469832600005</c:v>
                </c:pt>
                <c:pt idx="6285">
                  <c:v>6.2031075525599997</c:v>
                </c:pt>
                <c:pt idx="6286">
                  <c:v>6.2044681218599997</c:v>
                </c:pt>
                <c:pt idx="6287">
                  <c:v>6.2058286911600007</c:v>
                </c:pt>
                <c:pt idx="6288">
                  <c:v>6.2071892604600007</c:v>
                </c:pt>
                <c:pt idx="6289">
                  <c:v>6.2085498297599999</c:v>
                </c:pt>
                <c:pt idx="6290">
                  <c:v>6.20991039906</c:v>
                </c:pt>
                <c:pt idx="6291">
                  <c:v>6.21127096836</c:v>
                </c:pt>
                <c:pt idx="6292">
                  <c:v>6.212631537660001</c:v>
                </c:pt>
                <c:pt idx="6293">
                  <c:v>6.2139921069600002</c:v>
                </c:pt>
                <c:pt idx="6294">
                  <c:v>6.2153526762600002</c:v>
                </c:pt>
                <c:pt idx="6295">
                  <c:v>6.2167132455600003</c:v>
                </c:pt>
                <c:pt idx="6296">
                  <c:v>6.2180738148600003</c:v>
                </c:pt>
                <c:pt idx="6297">
                  <c:v>6.2194343841600004</c:v>
                </c:pt>
                <c:pt idx="6298">
                  <c:v>6.2207949534600004</c:v>
                </c:pt>
                <c:pt idx="6299">
                  <c:v>6.2221555227600005</c:v>
                </c:pt>
                <c:pt idx="6300">
                  <c:v>6.2235160920600006</c:v>
                </c:pt>
                <c:pt idx="6301">
                  <c:v>6.2248766613599997</c:v>
                </c:pt>
                <c:pt idx="6302">
                  <c:v>6.2262372306600007</c:v>
                </c:pt>
                <c:pt idx="6303">
                  <c:v>6.2275977999600007</c:v>
                </c:pt>
                <c:pt idx="6304">
                  <c:v>6.2289583692599999</c:v>
                </c:pt>
                <c:pt idx="6305">
                  <c:v>6.23031893856</c:v>
                </c:pt>
                <c:pt idx="6306">
                  <c:v>6.23167950786</c:v>
                </c:pt>
                <c:pt idx="6307">
                  <c:v>6.233040077160001</c:v>
                </c:pt>
                <c:pt idx="6308">
                  <c:v>6.2344006464600001</c:v>
                </c:pt>
                <c:pt idx="6309">
                  <c:v>6.2357612157600002</c:v>
                </c:pt>
                <c:pt idx="6310">
                  <c:v>6.2371217850600003</c:v>
                </c:pt>
                <c:pt idx="6311">
                  <c:v>6.2384823543600003</c:v>
                </c:pt>
                <c:pt idx="6312">
                  <c:v>6.2398429236600004</c:v>
                </c:pt>
                <c:pt idx="6313">
                  <c:v>6.2412034929600004</c:v>
                </c:pt>
                <c:pt idx="6314">
                  <c:v>6.2425640622600005</c:v>
                </c:pt>
                <c:pt idx="6315">
                  <c:v>6.2439246315600005</c:v>
                </c:pt>
                <c:pt idx="6316">
                  <c:v>6.2452852008599997</c:v>
                </c:pt>
                <c:pt idx="6317">
                  <c:v>6.2466457701599998</c:v>
                </c:pt>
                <c:pt idx="6318">
                  <c:v>6.2480063394600007</c:v>
                </c:pt>
                <c:pt idx="6319">
                  <c:v>6.2493669087599999</c:v>
                </c:pt>
                <c:pt idx="6320">
                  <c:v>6.25072747806</c:v>
                </c:pt>
                <c:pt idx="6321">
                  <c:v>6.25208804736</c:v>
                </c:pt>
                <c:pt idx="6322">
                  <c:v>6.2534486166600001</c:v>
                </c:pt>
                <c:pt idx="6323">
                  <c:v>6.2548091859600001</c:v>
                </c:pt>
                <c:pt idx="6324">
                  <c:v>6.2561697552600002</c:v>
                </c:pt>
                <c:pt idx="6325">
                  <c:v>6.2575303245600002</c:v>
                </c:pt>
                <c:pt idx="6326">
                  <c:v>6.2588908938600003</c:v>
                </c:pt>
                <c:pt idx="6327">
                  <c:v>6.2602514631599995</c:v>
                </c:pt>
                <c:pt idx="6328">
                  <c:v>6.2616120324600004</c:v>
                </c:pt>
                <c:pt idx="6329">
                  <c:v>6.2629726017600005</c:v>
                </c:pt>
                <c:pt idx="6330">
                  <c:v>6.2643331710600005</c:v>
                </c:pt>
                <c:pt idx="6331">
                  <c:v>6.2656937403599997</c:v>
                </c:pt>
                <c:pt idx="6332">
                  <c:v>6.2670543096599998</c:v>
                </c:pt>
                <c:pt idx="6333">
                  <c:v>6.2684148789600007</c:v>
                </c:pt>
                <c:pt idx="6334">
                  <c:v>6.2697754482599999</c:v>
                </c:pt>
                <c:pt idx="6335">
                  <c:v>6.2711360175599999</c:v>
                </c:pt>
                <c:pt idx="6336">
                  <c:v>6.27249658686</c:v>
                </c:pt>
                <c:pt idx="6337">
                  <c:v>6.2738571561600001</c:v>
                </c:pt>
                <c:pt idx="6338">
                  <c:v>6.2752177254600001</c:v>
                </c:pt>
                <c:pt idx="6339">
                  <c:v>6.2765782947600002</c:v>
                </c:pt>
                <c:pt idx="6340">
                  <c:v>6.2779388640600002</c:v>
                </c:pt>
                <c:pt idx="6341">
                  <c:v>6.2792994333600003</c:v>
                </c:pt>
                <c:pt idx="6342">
                  <c:v>6.2806600026599995</c:v>
                </c:pt>
                <c:pt idx="6343">
                  <c:v>6.2820205719600004</c:v>
                </c:pt>
                <c:pt idx="6344">
                  <c:v>6.2833811412600005</c:v>
                </c:pt>
                <c:pt idx="6345">
                  <c:v>6.2847417105600005</c:v>
                </c:pt>
                <c:pt idx="6346">
                  <c:v>6.2861022798599997</c:v>
                </c:pt>
                <c:pt idx="6347">
                  <c:v>6.2874628491599998</c:v>
                </c:pt>
                <c:pt idx="6348">
                  <c:v>6.2888234184600007</c:v>
                </c:pt>
                <c:pt idx="6349">
                  <c:v>6.2901839877600008</c:v>
                </c:pt>
                <c:pt idx="6350">
                  <c:v>6.2915445570599999</c:v>
                </c:pt>
                <c:pt idx="6351">
                  <c:v>6.29290512636</c:v>
                </c:pt>
                <c:pt idx="6352">
                  <c:v>6.29426569566</c:v>
                </c:pt>
                <c:pt idx="6353">
                  <c:v>6.2956262649600001</c:v>
                </c:pt>
                <c:pt idx="6354">
                  <c:v>6.2969868342600002</c:v>
                </c:pt>
                <c:pt idx="6355">
                  <c:v>6.2983474035600002</c:v>
                </c:pt>
                <c:pt idx="6356">
                  <c:v>6.2997079728600003</c:v>
                </c:pt>
                <c:pt idx="6357">
                  <c:v>6.3010685421600003</c:v>
                </c:pt>
                <c:pt idx="6358">
                  <c:v>6.3024291114600004</c:v>
                </c:pt>
                <c:pt idx="6359">
                  <c:v>6.3037896807600005</c:v>
                </c:pt>
                <c:pt idx="6360">
                  <c:v>6.3051502500600005</c:v>
                </c:pt>
                <c:pt idx="6361">
                  <c:v>6.3065108193599997</c:v>
                </c:pt>
                <c:pt idx="6362">
                  <c:v>6.3078713886599997</c:v>
                </c:pt>
                <c:pt idx="6363">
                  <c:v>6.3092319579600007</c:v>
                </c:pt>
                <c:pt idx="6364">
                  <c:v>6.3105925272600008</c:v>
                </c:pt>
                <c:pt idx="6365">
                  <c:v>6.3119530965599999</c:v>
                </c:pt>
                <c:pt idx="6366">
                  <c:v>6.31331366586</c:v>
                </c:pt>
                <c:pt idx="6367">
                  <c:v>6.31467423516</c:v>
                </c:pt>
                <c:pt idx="6368">
                  <c:v>6.3160348044600001</c:v>
                </c:pt>
                <c:pt idx="6369">
                  <c:v>6.3173953737600002</c:v>
                </c:pt>
                <c:pt idx="6370">
                  <c:v>6.3187559430600002</c:v>
                </c:pt>
                <c:pt idx="6371">
                  <c:v>6.3201165123600003</c:v>
                </c:pt>
                <c:pt idx="6372">
                  <c:v>6.3214770816600003</c:v>
                </c:pt>
                <c:pt idx="6373">
                  <c:v>6.3228376509600004</c:v>
                </c:pt>
                <c:pt idx="6374">
                  <c:v>6.3241982202600004</c:v>
                </c:pt>
                <c:pt idx="6375">
                  <c:v>6.3255587895600005</c:v>
                </c:pt>
                <c:pt idx="6376">
                  <c:v>6.3269193588599997</c:v>
                </c:pt>
                <c:pt idx="6377">
                  <c:v>6.3282799281599997</c:v>
                </c:pt>
                <c:pt idx="6378">
                  <c:v>6.3296404974600007</c:v>
                </c:pt>
                <c:pt idx="6379">
                  <c:v>6.3310010667600007</c:v>
                </c:pt>
                <c:pt idx="6380">
                  <c:v>6.3323616360599999</c:v>
                </c:pt>
                <c:pt idx="6381">
                  <c:v>6.33372220536</c:v>
                </c:pt>
                <c:pt idx="6382">
                  <c:v>6.33508277466</c:v>
                </c:pt>
                <c:pt idx="6383">
                  <c:v>6.336443343960001</c:v>
                </c:pt>
                <c:pt idx="6384">
                  <c:v>6.3378039132600001</c:v>
                </c:pt>
                <c:pt idx="6385">
                  <c:v>6.3391644825600002</c:v>
                </c:pt>
                <c:pt idx="6386">
                  <c:v>6.3405250518600003</c:v>
                </c:pt>
                <c:pt idx="6387">
                  <c:v>6.3418856211600003</c:v>
                </c:pt>
                <c:pt idx="6388">
                  <c:v>6.3432461904600004</c:v>
                </c:pt>
                <c:pt idx="6389">
                  <c:v>6.3446067597600004</c:v>
                </c:pt>
                <c:pt idx="6390">
                  <c:v>6.3459673290600005</c:v>
                </c:pt>
                <c:pt idx="6391">
                  <c:v>6.3473278983599997</c:v>
                </c:pt>
                <c:pt idx="6392">
                  <c:v>6.3486884676599997</c:v>
                </c:pt>
                <c:pt idx="6393">
                  <c:v>6.3500490369600007</c:v>
                </c:pt>
                <c:pt idx="6394">
                  <c:v>6.3514096062600007</c:v>
                </c:pt>
                <c:pt idx="6395">
                  <c:v>6.3527701755599999</c:v>
                </c:pt>
                <c:pt idx="6396">
                  <c:v>6.35413074486</c:v>
                </c:pt>
                <c:pt idx="6397">
                  <c:v>6.35549131416</c:v>
                </c:pt>
                <c:pt idx="6398">
                  <c:v>6.356851883460001</c:v>
                </c:pt>
                <c:pt idx="6399">
                  <c:v>6.3582124527600001</c:v>
                </c:pt>
                <c:pt idx="6400">
                  <c:v>6.3595730220600002</c:v>
                </c:pt>
                <c:pt idx="6401">
                  <c:v>6.3609335913600002</c:v>
                </c:pt>
                <c:pt idx="6402">
                  <c:v>6.3622941606600003</c:v>
                </c:pt>
                <c:pt idx="6403">
                  <c:v>6.3636547299600004</c:v>
                </c:pt>
                <c:pt idx="6404">
                  <c:v>6.3650152992600004</c:v>
                </c:pt>
                <c:pt idx="6405">
                  <c:v>6.3663758685600005</c:v>
                </c:pt>
                <c:pt idx="6406">
                  <c:v>6.3677364378600005</c:v>
                </c:pt>
                <c:pt idx="6407">
                  <c:v>6.3690970071599997</c:v>
                </c:pt>
                <c:pt idx="6408">
                  <c:v>6.3704575764600007</c:v>
                </c:pt>
                <c:pt idx="6409">
                  <c:v>6.3718181457600007</c:v>
                </c:pt>
                <c:pt idx="6410">
                  <c:v>6.3731787150599999</c:v>
                </c:pt>
                <c:pt idx="6411">
                  <c:v>6.3745392843599999</c:v>
                </c:pt>
                <c:pt idx="6412">
                  <c:v>6.37589985366</c:v>
                </c:pt>
                <c:pt idx="6413">
                  <c:v>6.377260422960001</c:v>
                </c:pt>
                <c:pt idx="6414">
                  <c:v>6.3786209922600001</c:v>
                </c:pt>
                <c:pt idx="6415">
                  <c:v>6.3799815615600002</c:v>
                </c:pt>
                <c:pt idx="6416">
                  <c:v>6.3813421308600002</c:v>
                </c:pt>
                <c:pt idx="6417">
                  <c:v>6.3827027001600003</c:v>
                </c:pt>
                <c:pt idx="6418">
                  <c:v>6.3840632694600004</c:v>
                </c:pt>
                <c:pt idx="6419">
                  <c:v>6.3854238387600004</c:v>
                </c:pt>
                <c:pt idx="6420">
                  <c:v>6.3867844080600005</c:v>
                </c:pt>
                <c:pt idx="6421">
                  <c:v>6.3881449773600005</c:v>
                </c:pt>
                <c:pt idx="6422">
                  <c:v>6.3895055466599997</c:v>
                </c:pt>
                <c:pt idx="6423">
                  <c:v>6.3908661159600006</c:v>
                </c:pt>
                <c:pt idx="6424">
                  <c:v>6.3922266852600007</c:v>
                </c:pt>
                <c:pt idx="6425">
                  <c:v>6.3935872545599999</c:v>
                </c:pt>
                <c:pt idx="6426">
                  <c:v>6.3949478238599999</c:v>
                </c:pt>
                <c:pt idx="6427">
                  <c:v>6.39630839316</c:v>
                </c:pt>
                <c:pt idx="6428">
                  <c:v>6.3976689624600009</c:v>
                </c:pt>
                <c:pt idx="6429">
                  <c:v>6.3990295317600001</c:v>
                </c:pt>
                <c:pt idx="6430">
                  <c:v>6.4003901010600002</c:v>
                </c:pt>
                <c:pt idx="6431">
                  <c:v>6.4017506703600002</c:v>
                </c:pt>
                <c:pt idx="6432">
                  <c:v>6.4031112396600003</c:v>
                </c:pt>
                <c:pt idx="6433">
                  <c:v>6.4044718089600003</c:v>
                </c:pt>
                <c:pt idx="6434">
                  <c:v>6.4058323782600004</c:v>
                </c:pt>
                <c:pt idx="6435">
                  <c:v>6.4071929475600005</c:v>
                </c:pt>
                <c:pt idx="6436">
                  <c:v>6.4085535168600005</c:v>
                </c:pt>
                <c:pt idx="6437">
                  <c:v>6.4099140861599997</c:v>
                </c:pt>
                <c:pt idx="6438">
                  <c:v>6.4112746554600006</c:v>
                </c:pt>
                <c:pt idx="6439">
                  <c:v>6.4126352247600007</c:v>
                </c:pt>
                <c:pt idx="6440">
                  <c:v>6.4139957940599999</c:v>
                </c:pt>
                <c:pt idx="6441">
                  <c:v>6.4153563633599999</c:v>
                </c:pt>
                <c:pt idx="6442">
                  <c:v>6.41671693266</c:v>
                </c:pt>
                <c:pt idx="6443">
                  <c:v>6.41807750196</c:v>
                </c:pt>
                <c:pt idx="6444">
                  <c:v>6.4194380712600001</c:v>
                </c:pt>
                <c:pt idx="6445">
                  <c:v>6.4207986405600002</c:v>
                </c:pt>
                <c:pt idx="6446">
                  <c:v>6.4221592098600002</c:v>
                </c:pt>
                <c:pt idx="6447">
                  <c:v>6.4235197791600003</c:v>
                </c:pt>
                <c:pt idx="6448">
                  <c:v>6.4248803484599994</c:v>
                </c:pt>
                <c:pt idx="6449">
                  <c:v>6.4262409177600004</c:v>
                </c:pt>
                <c:pt idx="6450">
                  <c:v>6.4276014870600005</c:v>
                </c:pt>
                <c:pt idx="6451">
                  <c:v>6.4289620563600005</c:v>
                </c:pt>
                <c:pt idx="6452">
                  <c:v>6.4303226256599997</c:v>
                </c:pt>
                <c:pt idx="6453">
                  <c:v>6.4316831949599997</c:v>
                </c:pt>
                <c:pt idx="6454">
                  <c:v>6.4330437642600007</c:v>
                </c:pt>
                <c:pt idx="6455">
                  <c:v>6.4344043335600007</c:v>
                </c:pt>
                <c:pt idx="6456">
                  <c:v>6.4357649028599999</c:v>
                </c:pt>
                <c:pt idx="6457">
                  <c:v>6.43712547216</c:v>
                </c:pt>
                <c:pt idx="6458">
                  <c:v>6.43848604146</c:v>
                </c:pt>
                <c:pt idx="6459">
                  <c:v>6.4398466107600001</c:v>
                </c:pt>
                <c:pt idx="6460">
                  <c:v>6.4412071800600001</c:v>
                </c:pt>
                <c:pt idx="6461">
                  <c:v>6.4425677493600002</c:v>
                </c:pt>
                <c:pt idx="6462">
                  <c:v>6.4439283186600003</c:v>
                </c:pt>
                <c:pt idx="6463">
                  <c:v>6.4452888879600003</c:v>
                </c:pt>
                <c:pt idx="6464">
                  <c:v>6.4466494572600004</c:v>
                </c:pt>
                <c:pt idx="6465">
                  <c:v>6.4480100265600004</c:v>
                </c:pt>
                <c:pt idx="6466">
                  <c:v>6.4493705958600005</c:v>
                </c:pt>
                <c:pt idx="6467">
                  <c:v>6.4507311651599997</c:v>
                </c:pt>
                <c:pt idx="6468">
                  <c:v>6.4520917344599997</c:v>
                </c:pt>
                <c:pt idx="6469">
                  <c:v>6.4534523037600007</c:v>
                </c:pt>
                <c:pt idx="6470">
                  <c:v>6.4548128730600007</c:v>
                </c:pt>
                <c:pt idx="6471">
                  <c:v>6.4561734423599999</c:v>
                </c:pt>
                <c:pt idx="6472">
                  <c:v>6.45753401166</c:v>
                </c:pt>
                <c:pt idx="6473">
                  <c:v>6.45889458096</c:v>
                </c:pt>
                <c:pt idx="6474">
                  <c:v>6.4602551502600001</c:v>
                </c:pt>
                <c:pt idx="6475">
                  <c:v>6.4616157195600001</c:v>
                </c:pt>
                <c:pt idx="6476">
                  <c:v>6.4629762888600002</c:v>
                </c:pt>
                <c:pt idx="6477">
                  <c:v>6.4643368581600003</c:v>
                </c:pt>
                <c:pt idx="6478">
                  <c:v>6.4656974274600003</c:v>
                </c:pt>
                <c:pt idx="6479">
                  <c:v>6.4670579967600004</c:v>
                </c:pt>
                <c:pt idx="6480">
                  <c:v>6.4684185660600004</c:v>
                </c:pt>
                <c:pt idx="6481">
                  <c:v>6.4697791353600005</c:v>
                </c:pt>
                <c:pt idx="6482">
                  <c:v>6.4711397046599997</c:v>
                </c:pt>
                <c:pt idx="6483">
                  <c:v>6.4725002739599997</c:v>
                </c:pt>
                <c:pt idx="6484">
                  <c:v>6.4738608432600007</c:v>
                </c:pt>
                <c:pt idx="6485">
                  <c:v>6.4752214125600007</c:v>
                </c:pt>
                <c:pt idx="6486">
                  <c:v>6.4765819818599999</c:v>
                </c:pt>
                <c:pt idx="6487">
                  <c:v>6.47794255116</c:v>
                </c:pt>
                <c:pt idx="6488">
                  <c:v>6.47930312046</c:v>
                </c:pt>
                <c:pt idx="6489">
                  <c:v>6.480663689760001</c:v>
                </c:pt>
                <c:pt idx="6490">
                  <c:v>6.4820242590600001</c:v>
                </c:pt>
                <c:pt idx="6491">
                  <c:v>6.4833848283600002</c:v>
                </c:pt>
                <c:pt idx="6492">
                  <c:v>6.4847453976600002</c:v>
                </c:pt>
                <c:pt idx="6493">
                  <c:v>6.4861059669600003</c:v>
                </c:pt>
                <c:pt idx="6494">
                  <c:v>6.4874665362600004</c:v>
                </c:pt>
                <c:pt idx="6495">
                  <c:v>6.4888271055600004</c:v>
                </c:pt>
                <c:pt idx="6496">
                  <c:v>6.4901876748600005</c:v>
                </c:pt>
                <c:pt idx="6497">
                  <c:v>6.4915482441599996</c:v>
                </c:pt>
                <c:pt idx="6498">
                  <c:v>6.4929088134599997</c:v>
                </c:pt>
                <c:pt idx="6499">
                  <c:v>6.4942693827600007</c:v>
                </c:pt>
                <c:pt idx="6500">
                  <c:v>6.4956299520600007</c:v>
                </c:pt>
                <c:pt idx="6501">
                  <c:v>6.4969905213599999</c:v>
                </c:pt>
                <c:pt idx="6502">
                  <c:v>6.4983510906599999</c:v>
                </c:pt>
                <c:pt idx="6503">
                  <c:v>6.49971165996</c:v>
                </c:pt>
                <c:pt idx="6504">
                  <c:v>6.5010722292600009</c:v>
                </c:pt>
                <c:pt idx="6505">
                  <c:v>6.5024327985600001</c:v>
                </c:pt>
                <c:pt idx="6506">
                  <c:v>6.5037933678600002</c:v>
                </c:pt>
                <c:pt idx="6507">
                  <c:v>6.5051539371600002</c:v>
                </c:pt>
                <c:pt idx="6508">
                  <c:v>6.5065145064600003</c:v>
                </c:pt>
                <c:pt idx="6509">
                  <c:v>6.5078750757600003</c:v>
                </c:pt>
                <c:pt idx="6510">
                  <c:v>6.5092356450600004</c:v>
                </c:pt>
                <c:pt idx="6511">
                  <c:v>6.5105962143600005</c:v>
                </c:pt>
                <c:pt idx="6512">
                  <c:v>6.5119567836600005</c:v>
                </c:pt>
                <c:pt idx="6513">
                  <c:v>6.5133173529599997</c:v>
                </c:pt>
                <c:pt idx="6514">
                  <c:v>6.5146779222600006</c:v>
                </c:pt>
                <c:pt idx="6515">
                  <c:v>6.5160384915600007</c:v>
                </c:pt>
                <c:pt idx="6516">
                  <c:v>6.5173990608599999</c:v>
                </c:pt>
                <c:pt idx="6517">
                  <c:v>6.5187596301599999</c:v>
                </c:pt>
                <c:pt idx="6518">
                  <c:v>6.52012019946</c:v>
                </c:pt>
                <c:pt idx="6519">
                  <c:v>6.5214807687600009</c:v>
                </c:pt>
                <c:pt idx="6520">
                  <c:v>6.5228413380600001</c:v>
                </c:pt>
                <c:pt idx="6521">
                  <c:v>6.5242019073600002</c:v>
                </c:pt>
                <c:pt idx="6522">
                  <c:v>6.5255624766600002</c:v>
                </c:pt>
                <c:pt idx="6523">
                  <c:v>6.5269230459600003</c:v>
                </c:pt>
                <c:pt idx="6524">
                  <c:v>6.5282836152600003</c:v>
                </c:pt>
                <c:pt idx="6525">
                  <c:v>6.5296441845600004</c:v>
                </c:pt>
                <c:pt idx="6526">
                  <c:v>6.5310047538600005</c:v>
                </c:pt>
                <c:pt idx="6527">
                  <c:v>6.5323653231600005</c:v>
                </c:pt>
                <c:pt idx="6528">
                  <c:v>6.5337258924599997</c:v>
                </c:pt>
                <c:pt idx="6529">
                  <c:v>6.5350864617600006</c:v>
                </c:pt>
                <c:pt idx="6530">
                  <c:v>6.5364470310600007</c:v>
                </c:pt>
                <c:pt idx="6531">
                  <c:v>6.5378076003599999</c:v>
                </c:pt>
                <c:pt idx="6532">
                  <c:v>6.5391681696599999</c:v>
                </c:pt>
                <c:pt idx="6533">
                  <c:v>6.54052873896</c:v>
                </c:pt>
                <c:pt idx="6534">
                  <c:v>6.5418893082600009</c:v>
                </c:pt>
                <c:pt idx="6535">
                  <c:v>6.5432498775600001</c:v>
                </c:pt>
                <c:pt idx="6536">
                  <c:v>6.5446104468600002</c:v>
                </c:pt>
                <c:pt idx="6537">
                  <c:v>6.5459710161600002</c:v>
                </c:pt>
                <c:pt idx="6538">
                  <c:v>6.5473315854600003</c:v>
                </c:pt>
                <c:pt idx="6539">
                  <c:v>6.5486921547600003</c:v>
                </c:pt>
                <c:pt idx="6540">
                  <c:v>6.5500527240600004</c:v>
                </c:pt>
                <c:pt idx="6541">
                  <c:v>6.5514132933600004</c:v>
                </c:pt>
                <c:pt idx="6542">
                  <c:v>6.5527738626600005</c:v>
                </c:pt>
                <c:pt idx="6543">
                  <c:v>6.5541344319599997</c:v>
                </c:pt>
                <c:pt idx="6544">
                  <c:v>6.5554950012600006</c:v>
                </c:pt>
                <c:pt idx="6545">
                  <c:v>6.5568555705600007</c:v>
                </c:pt>
                <c:pt idx="6546">
                  <c:v>6.5582161398599998</c:v>
                </c:pt>
                <c:pt idx="6547">
                  <c:v>6.5595767091599999</c:v>
                </c:pt>
                <c:pt idx="6548">
                  <c:v>6.56093727846</c:v>
                </c:pt>
                <c:pt idx="6549">
                  <c:v>6.5622978477600009</c:v>
                </c:pt>
                <c:pt idx="6550">
                  <c:v>6.5636584170600001</c:v>
                </c:pt>
                <c:pt idx="6551">
                  <c:v>6.5650189863600001</c:v>
                </c:pt>
                <c:pt idx="6552">
                  <c:v>6.5663795556600002</c:v>
                </c:pt>
                <c:pt idx="6553">
                  <c:v>6.5677401249600003</c:v>
                </c:pt>
                <c:pt idx="6554">
                  <c:v>6.5691006942600003</c:v>
                </c:pt>
                <c:pt idx="6555">
                  <c:v>6.5704612635600004</c:v>
                </c:pt>
                <c:pt idx="6556">
                  <c:v>6.5718218328600004</c:v>
                </c:pt>
                <c:pt idx="6557">
                  <c:v>6.5731824021600005</c:v>
                </c:pt>
                <c:pt idx="6558">
                  <c:v>6.5745429714599997</c:v>
                </c:pt>
                <c:pt idx="6559">
                  <c:v>6.5759035407600006</c:v>
                </c:pt>
                <c:pt idx="6560">
                  <c:v>6.5772641100600007</c:v>
                </c:pt>
                <c:pt idx="6561">
                  <c:v>6.5786246793600007</c:v>
                </c:pt>
                <c:pt idx="6562">
                  <c:v>6.5799852486599999</c:v>
                </c:pt>
                <c:pt idx="6563">
                  <c:v>6.58134581796</c:v>
                </c:pt>
                <c:pt idx="6564">
                  <c:v>6.58270638726</c:v>
                </c:pt>
                <c:pt idx="6565">
                  <c:v>6.5840669565600001</c:v>
                </c:pt>
                <c:pt idx="6566">
                  <c:v>6.5854275258600001</c:v>
                </c:pt>
                <c:pt idx="6567">
                  <c:v>6.5867880951600002</c:v>
                </c:pt>
                <c:pt idx="6568">
                  <c:v>6.5881486644600002</c:v>
                </c:pt>
                <c:pt idx="6569">
                  <c:v>6.5895092337599994</c:v>
                </c:pt>
                <c:pt idx="6570">
                  <c:v>6.5908698030600004</c:v>
                </c:pt>
                <c:pt idx="6571">
                  <c:v>6.5922303723600004</c:v>
                </c:pt>
                <c:pt idx="6572">
                  <c:v>6.5935909416600005</c:v>
                </c:pt>
                <c:pt idx="6573">
                  <c:v>6.5949515109599997</c:v>
                </c:pt>
                <c:pt idx="6574">
                  <c:v>6.5963120802599997</c:v>
                </c:pt>
                <c:pt idx="6575">
                  <c:v>6.5976726495600007</c:v>
                </c:pt>
                <c:pt idx="6576">
                  <c:v>6.5990332188600007</c:v>
                </c:pt>
                <c:pt idx="6577">
                  <c:v>6.6003937881599999</c:v>
                </c:pt>
                <c:pt idx="6578">
                  <c:v>6.6017543574599999</c:v>
                </c:pt>
                <c:pt idx="6579">
                  <c:v>6.60311492676</c:v>
                </c:pt>
                <c:pt idx="6580">
                  <c:v>6.6044754960600001</c:v>
                </c:pt>
                <c:pt idx="6581">
                  <c:v>6.6058360653600001</c:v>
                </c:pt>
                <c:pt idx="6582">
                  <c:v>6.6071966346600002</c:v>
                </c:pt>
                <c:pt idx="6583">
                  <c:v>6.6085572039600002</c:v>
                </c:pt>
                <c:pt idx="6584">
                  <c:v>6.6099177732600003</c:v>
                </c:pt>
                <c:pt idx="6585">
                  <c:v>6.6112783425600004</c:v>
                </c:pt>
                <c:pt idx="6586">
                  <c:v>6.6126389118600004</c:v>
                </c:pt>
                <c:pt idx="6587">
                  <c:v>6.6139994811600005</c:v>
                </c:pt>
                <c:pt idx="6588">
                  <c:v>6.6153600504599996</c:v>
                </c:pt>
                <c:pt idx="6589">
                  <c:v>6.6167206197599997</c:v>
                </c:pt>
                <c:pt idx="6590">
                  <c:v>6.6180811890600006</c:v>
                </c:pt>
                <c:pt idx="6591">
                  <c:v>6.6194417583600007</c:v>
                </c:pt>
                <c:pt idx="6592">
                  <c:v>6.6208023276599999</c:v>
                </c:pt>
                <c:pt idx="6593">
                  <c:v>6.6221628969599999</c:v>
                </c:pt>
                <c:pt idx="6594">
                  <c:v>6.62352346626</c:v>
                </c:pt>
                <c:pt idx="6595">
                  <c:v>6.6248840355600009</c:v>
                </c:pt>
                <c:pt idx="6596">
                  <c:v>6.6262446048600001</c:v>
                </c:pt>
                <c:pt idx="6597">
                  <c:v>6.6276051741600002</c:v>
                </c:pt>
                <c:pt idx="6598">
                  <c:v>6.6289657434600002</c:v>
                </c:pt>
                <c:pt idx="6599">
                  <c:v>6.6303263127600003</c:v>
                </c:pt>
                <c:pt idx="6600">
                  <c:v>6.6316868820600003</c:v>
                </c:pt>
                <c:pt idx="6601">
                  <c:v>6.6330474513600004</c:v>
                </c:pt>
                <c:pt idx="6602">
                  <c:v>6.6344080206600005</c:v>
                </c:pt>
                <c:pt idx="6603">
                  <c:v>6.6357685899599996</c:v>
                </c:pt>
                <c:pt idx="6604">
                  <c:v>6.6371291592599997</c:v>
                </c:pt>
                <c:pt idx="6605">
                  <c:v>6.6384897285600006</c:v>
                </c:pt>
                <c:pt idx="6606">
                  <c:v>6.6398502978600007</c:v>
                </c:pt>
                <c:pt idx="6607">
                  <c:v>6.6412108671599999</c:v>
                </c:pt>
                <c:pt idx="6608">
                  <c:v>6.6425714364599999</c:v>
                </c:pt>
                <c:pt idx="6609">
                  <c:v>6.64393200576</c:v>
                </c:pt>
                <c:pt idx="6610">
                  <c:v>6.6452925750600009</c:v>
                </c:pt>
                <c:pt idx="6611">
                  <c:v>6.6466531443600001</c:v>
                </c:pt>
                <c:pt idx="6612">
                  <c:v>6.6480137136600002</c:v>
                </c:pt>
                <c:pt idx="6613">
                  <c:v>6.6493742829600002</c:v>
                </c:pt>
                <c:pt idx="6614">
                  <c:v>6.6507348522600003</c:v>
                </c:pt>
                <c:pt idx="6615">
                  <c:v>6.6520954215600003</c:v>
                </c:pt>
                <c:pt idx="6616">
                  <c:v>6.6534559908600004</c:v>
                </c:pt>
                <c:pt idx="6617">
                  <c:v>6.6548165601600004</c:v>
                </c:pt>
                <c:pt idx="6618">
                  <c:v>6.6561771294600005</c:v>
                </c:pt>
                <c:pt idx="6619">
                  <c:v>6.6575376987599997</c:v>
                </c:pt>
                <c:pt idx="6620">
                  <c:v>6.6588982680600006</c:v>
                </c:pt>
                <c:pt idx="6621">
                  <c:v>6.6602588373600007</c:v>
                </c:pt>
                <c:pt idx="6622">
                  <c:v>6.6616194066599999</c:v>
                </c:pt>
                <c:pt idx="6623">
                  <c:v>6.6629799759599999</c:v>
                </c:pt>
                <c:pt idx="6624">
                  <c:v>6.66434054526</c:v>
                </c:pt>
                <c:pt idx="6625">
                  <c:v>6.6657011145600009</c:v>
                </c:pt>
                <c:pt idx="6626">
                  <c:v>6.6670616838600001</c:v>
                </c:pt>
                <c:pt idx="6627">
                  <c:v>6.6684222531600001</c:v>
                </c:pt>
                <c:pt idx="6628">
                  <c:v>6.6697828224600002</c:v>
                </c:pt>
                <c:pt idx="6629">
                  <c:v>6.6711433917600003</c:v>
                </c:pt>
                <c:pt idx="6630">
                  <c:v>6.6725039610600003</c:v>
                </c:pt>
                <c:pt idx="6631">
                  <c:v>6.6738645303600004</c:v>
                </c:pt>
                <c:pt idx="6632">
                  <c:v>6.6752250996600004</c:v>
                </c:pt>
                <c:pt idx="6633">
                  <c:v>6.6765856689600005</c:v>
                </c:pt>
                <c:pt idx="6634">
                  <c:v>6.6779462382599997</c:v>
                </c:pt>
                <c:pt idx="6635">
                  <c:v>6.6793068075600006</c:v>
                </c:pt>
                <c:pt idx="6636">
                  <c:v>6.6806673768600007</c:v>
                </c:pt>
                <c:pt idx="6637">
                  <c:v>6.6820279461599998</c:v>
                </c:pt>
                <c:pt idx="6638">
                  <c:v>6.6833885154599999</c:v>
                </c:pt>
                <c:pt idx="6639">
                  <c:v>6.68474908476</c:v>
                </c:pt>
                <c:pt idx="6640">
                  <c:v>6.6861096540600009</c:v>
                </c:pt>
                <c:pt idx="6641">
                  <c:v>6.6874702233600001</c:v>
                </c:pt>
                <c:pt idx="6642">
                  <c:v>6.6888307926600001</c:v>
                </c:pt>
                <c:pt idx="6643">
                  <c:v>6.6901913619600002</c:v>
                </c:pt>
                <c:pt idx="6644">
                  <c:v>6.6915519312600003</c:v>
                </c:pt>
                <c:pt idx="6645">
                  <c:v>6.6929125005600003</c:v>
                </c:pt>
                <c:pt idx="6646">
                  <c:v>6.6942730698600004</c:v>
                </c:pt>
                <c:pt idx="6647">
                  <c:v>6.6956336391600004</c:v>
                </c:pt>
                <c:pt idx="6648">
                  <c:v>6.6969942084600005</c:v>
                </c:pt>
                <c:pt idx="6649">
                  <c:v>6.6983547777599997</c:v>
                </c:pt>
                <c:pt idx="6650">
                  <c:v>6.6997153470600006</c:v>
                </c:pt>
                <c:pt idx="6651">
                  <c:v>6.7010759163600007</c:v>
                </c:pt>
                <c:pt idx="6652">
                  <c:v>6.7024364856599998</c:v>
                </c:pt>
                <c:pt idx="6653">
                  <c:v>6.7037970549599999</c:v>
                </c:pt>
                <c:pt idx="6654">
                  <c:v>6.7051576242599999</c:v>
                </c:pt>
                <c:pt idx="6655">
                  <c:v>6.7065181935600009</c:v>
                </c:pt>
                <c:pt idx="6656">
                  <c:v>6.7078787628600001</c:v>
                </c:pt>
                <c:pt idx="6657">
                  <c:v>6.7092393321600001</c:v>
                </c:pt>
                <c:pt idx="6658">
                  <c:v>6.7105999014600002</c:v>
                </c:pt>
                <c:pt idx="6659">
                  <c:v>6.7119604707600002</c:v>
                </c:pt>
                <c:pt idx="6660">
                  <c:v>6.7133210400600003</c:v>
                </c:pt>
                <c:pt idx="6661">
                  <c:v>6.7146816093600004</c:v>
                </c:pt>
                <c:pt idx="6662">
                  <c:v>6.7160421786600004</c:v>
                </c:pt>
                <c:pt idx="6663">
                  <c:v>6.7174027479600005</c:v>
                </c:pt>
                <c:pt idx="6664">
                  <c:v>6.7187633172599996</c:v>
                </c:pt>
                <c:pt idx="6665">
                  <c:v>6.7201238865600006</c:v>
                </c:pt>
                <c:pt idx="6666">
                  <c:v>6.7214844558600007</c:v>
                </c:pt>
                <c:pt idx="6667">
                  <c:v>6.7228450251600007</c:v>
                </c:pt>
                <c:pt idx="6668">
                  <c:v>6.7242055944599999</c:v>
                </c:pt>
                <c:pt idx="6669">
                  <c:v>6.7255661637599999</c:v>
                </c:pt>
                <c:pt idx="6670">
                  <c:v>6.7269267330600009</c:v>
                </c:pt>
                <c:pt idx="6671">
                  <c:v>6.7282873023600001</c:v>
                </c:pt>
                <c:pt idx="6672">
                  <c:v>6.7296478716600001</c:v>
                </c:pt>
                <c:pt idx="6673">
                  <c:v>6.7310084409600002</c:v>
                </c:pt>
                <c:pt idx="6674">
                  <c:v>6.7323690102600002</c:v>
                </c:pt>
                <c:pt idx="6675">
                  <c:v>6.7337295795600003</c:v>
                </c:pt>
                <c:pt idx="6676">
                  <c:v>6.7350901488600003</c:v>
                </c:pt>
                <c:pt idx="6677">
                  <c:v>6.7364507181600004</c:v>
                </c:pt>
                <c:pt idx="6678">
                  <c:v>6.7378112874600005</c:v>
                </c:pt>
                <c:pt idx="6679">
                  <c:v>6.7391718567599996</c:v>
                </c:pt>
                <c:pt idx="6680">
                  <c:v>6.7405324260600006</c:v>
                </c:pt>
                <c:pt idx="6681">
                  <c:v>6.7418929953600006</c:v>
                </c:pt>
                <c:pt idx="6682">
                  <c:v>6.7432535646600007</c:v>
                </c:pt>
                <c:pt idx="6683">
                  <c:v>6.7446141339599999</c:v>
                </c:pt>
                <c:pt idx="6684">
                  <c:v>6.7459747032599999</c:v>
                </c:pt>
                <c:pt idx="6685">
                  <c:v>6.7473352725600009</c:v>
                </c:pt>
                <c:pt idx="6686">
                  <c:v>6.74869584186</c:v>
                </c:pt>
                <c:pt idx="6687">
                  <c:v>6.7500564111600001</c:v>
                </c:pt>
                <c:pt idx="6688">
                  <c:v>6.7514169804600002</c:v>
                </c:pt>
                <c:pt idx="6689">
                  <c:v>6.7527775497600002</c:v>
                </c:pt>
                <c:pt idx="6690">
                  <c:v>6.7541381190600003</c:v>
                </c:pt>
                <c:pt idx="6691">
                  <c:v>6.7554986883600003</c:v>
                </c:pt>
                <c:pt idx="6692">
                  <c:v>6.7568592576600004</c:v>
                </c:pt>
                <c:pt idx="6693">
                  <c:v>6.7582198269600005</c:v>
                </c:pt>
                <c:pt idx="6694">
                  <c:v>6.7595803962599996</c:v>
                </c:pt>
                <c:pt idx="6695">
                  <c:v>6.7609409655599997</c:v>
                </c:pt>
                <c:pt idx="6696">
                  <c:v>6.7623015348600006</c:v>
                </c:pt>
                <c:pt idx="6697">
                  <c:v>6.7636621041600007</c:v>
                </c:pt>
                <c:pt idx="6698">
                  <c:v>6.7650226734599999</c:v>
                </c:pt>
                <c:pt idx="6699">
                  <c:v>6.7663832427599999</c:v>
                </c:pt>
                <c:pt idx="6700">
                  <c:v>6.76774381206</c:v>
                </c:pt>
                <c:pt idx="6701">
                  <c:v>6.7691043813600009</c:v>
                </c:pt>
                <c:pt idx="6702">
                  <c:v>6.7704649506600001</c:v>
                </c:pt>
                <c:pt idx="6703">
                  <c:v>6.7718255199600002</c:v>
                </c:pt>
                <c:pt idx="6704">
                  <c:v>6.7731860892600002</c:v>
                </c:pt>
                <c:pt idx="6705">
                  <c:v>6.7745466585600003</c:v>
                </c:pt>
                <c:pt idx="6706">
                  <c:v>6.7759072278600003</c:v>
                </c:pt>
                <c:pt idx="6707">
                  <c:v>6.7772677971600004</c:v>
                </c:pt>
                <c:pt idx="6708">
                  <c:v>6.7786283664600004</c:v>
                </c:pt>
                <c:pt idx="6709">
                  <c:v>6.7799889357599996</c:v>
                </c:pt>
                <c:pt idx="6710">
                  <c:v>6.7813495050599997</c:v>
                </c:pt>
                <c:pt idx="6711">
                  <c:v>6.7827100743600006</c:v>
                </c:pt>
                <c:pt idx="6712">
                  <c:v>6.7840706436600007</c:v>
                </c:pt>
                <c:pt idx="6713">
                  <c:v>6.7854312129599998</c:v>
                </c:pt>
                <c:pt idx="6714">
                  <c:v>6.7867917822599999</c:v>
                </c:pt>
                <c:pt idx="6715">
                  <c:v>6.78815235156</c:v>
                </c:pt>
                <c:pt idx="6716">
                  <c:v>6.7895129208600009</c:v>
                </c:pt>
                <c:pt idx="6717">
                  <c:v>6.7908734901600001</c:v>
                </c:pt>
                <c:pt idx="6718">
                  <c:v>6.7922340594600001</c:v>
                </c:pt>
                <c:pt idx="6719">
                  <c:v>6.7935946287600002</c:v>
                </c:pt>
                <c:pt idx="6720">
                  <c:v>6.7949551980600003</c:v>
                </c:pt>
                <c:pt idx="6721">
                  <c:v>6.7963157673600003</c:v>
                </c:pt>
                <c:pt idx="6722">
                  <c:v>6.7976763366600004</c:v>
                </c:pt>
                <c:pt idx="6723">
                  <c:v>6.7990369059600004</c:v>
                </c:pt>
                <c:pt idx="6724">
                  <c:v>6.8003974752600005</c:v>
                </c:pt>
                <c:pt idx="6725">
                  <c:v>6.8017580445599997</c:v>
                </c:pt>
                <c:pt idx="6726">
                  <c:v>6.8031186138600006</c:v>
                </c:pt>
                <c:pt idx="6727">
                  <c:v>6.8044791831600007</c:v>
                </c:pt>
                <c:pt idx="6728">
                  <c:v>6.8058397524599998</c:v>
                </c:pt>
                <c:pt idx="6729">
                  <c:v>6.8072003217599999</c:v>
                </c:pt>
                <c:pt idx="6730">
                  <c:v>6.80856089106</c:v>
                </c:pt>
                <c:pt idx="6731">
                  <c:v>6.80992146036</c:v>
                </c:pt>
                <c:pt idx="6732">
                  <c:v>6.8112820296599992</c:v>
                </c:pt>
                <c:pt idx="6733">
                  <c:v>6.812642598960001</c:v>
                </c:pt>
                <c:pt idx="6734">
                  <c:v>6.8140031682600011</c:v>
                </c:pt>
                <c:pt idx="6735">
                  <c:v>6.8153637375600002</c:v>
                </c:pt>
                <c:pt idx="6736">
                  <c:v>6.8167243068600003</c:v>
                </c:pt>
                <c:pt idx="6737">
                  <c:v>6.8180848761600004</c:v>
                </c:pt>
                <c:pt idx="6738">
                  <c:v>6.8194454454600004</c:v>
                </c:pt>
                <c:pt idx="6739">
                  <c:v>6.8208060147600005</c:v>
                </c:pt>
                <c:pt idx="6740">
                  <c:v>6.8221665840599996</c:v>
                </c:pt>
                <c:pt idx="6741">
                  <c:v>6.8235271533599997</c:v>
                </c:pt>
                <c:pt idx="6742">
                  <c:v>6.8248877226599998</c:v>
                </c:pt>
                <c:pt idx="6743">
                  <c:v>6.8262482919600007</c:v>
                </c:pt>
                <c:pt idx="6744">
                  <c:v>6.8276088612600008</c:v>
                </c:pt>
                <c:pt idx="6745">
                  <c:v>6.8289694305600008</c:v>
                </c:pt>
                <c:pt idx="6746">
                  <c:v>6.8303299998600009</c:v>
                </c:pt>
                <c:pt idx="6747">
                  <c:v>6.8316905691600001</c:v>
                </c:pt>
                <c:pt idx="6748">
                  <c:v>6.8330511384600001</c:v>
                </c:pt>
                <c:pt idx="6749">
                  <c:v>6.8344117077600002</c:v>
                </c:pt>
                <c:pt idx="6750">
                  <c:v>6.8357722770600002</c:v>
                </c:pt>
                <c:pt idx="6751">
                  <c:v>6.8371328463599994</c:v>
                </c:pt>
                <c:pt idx="6752">
                  <c:v>6.8384934156599995</c:v>
                </c:pt>
                <c:pt idx="6753">
                  <c:v>6.8398539849599995</c:v>
                </c:pt>
                <c:pt idx="6754">
                  <c:v>6.8412145542600005</c:v>
                </c:pt>
                <c:pt idx="6755">
                  <c:v>6.8425751235600005</c:v>
                </c:pt>
                <c:pt idx="6756">
                  <c:v>6.8439356928600006</c:v>
                </c:pt>
                <c:pt idx="6757">
                  <c:v>6.8452962621600006</c:v>
                </c:pt>
                <c:pt idx="6758">
                  <c:v>6.8466568314599998</c:v>
                </c:pt>
                <c:pt idx="6759">
                  <c:v>6.8480174007599999</c:v>
                </c:pt>
                <c:pt idx="6760">
                  <c:v>6.8493779700599999</c:v>
                </c:pt>
                <c:pt idx="6761">
                  <c:v>6.85073853936</c:v>
                </c:pt>
                <c:pt idx="6762">
                  <c:v>6.85209910866</c:v>
                </c:pt>
                <c:pt idx="6763">
                  <c:v>6.8534596779599992</c:v>
                </c:pt>
                <c:pt idx="6764">
                  <c:v>6.8548202472600011</c:v>
                </c:pt>
                <c:pt idx="6765">
                  <c:v>6.8561808165600011</c:v>
                </c:pt>
                <c:pt idx="6766">
                  <c:v>6.8575413858600003</c:v>
                </c:pt>
                <c:pt idx="6767">
                  <c:v>6.8589019551600003</c:v>
                </c:pt>
                <c:pt idx="6768">
                  <c:v>6.8602625244600004</c:v>
                </c:pt>
                <c:pt idx="6769">
                  <c:v>6.8616230937600005</c:v>
                </c:pt>
                <c:pt idx="6770">
                  <c:v>6.8629836630599996</c:v>
                </c:pt>
                <c:pt idx="6771">
                  <c:v>6.8643442323599997</c:v>
                </c:pt>
                <c:pt idx="6772">
                  <c:v>6.8657048016599997</c:v>
                </c:pt>
                <c:pt idx="6773">
                  <c:v>6.8670653709599998</c:v>
                </c:pt>
                <c:pt idx="6774">
                  <c:v>6.8684259402600008</c:v>
                </c:pt>
                <c:pt idx="6775">
                  <c:v>6.8697865095600008</c:v>
                </c:pt>
                <c:pt idx="6776">
                  <c:v>6.8711470788600009</c:v>
                </c:pt>
                <c:pt idx="6777">
                  <c:v>6.87250764816</c:v>
                </c:pt>
                <c:pt idx="6778">
                  <c:v>6.8738682174600001</c:v>
                </c:pt>
                <c:pt idx="6779">
                  <c:v>6.8752287867600002</c:v>
                </c:pt>
                <c:pt idx="6780">
                  <c:v>6.8765893560600002</c:v>
                </c:pt>
                <c:pt idx="6781">
                  <c:v>6.8779499253599994</c:v>
                </c:pt>
                <c:pt idx="6782">
                  <c:v>6.8793104946599994</c:v>
                </c:pt>
                <c:pt idx="6783">
                  <c:v>6.8806710639599995</c:v>
                </c:pt>
                <c:pt idx="6784">
                  <c:v>6.8820316332600004</c:v>
                </c:pt>
                <c:pt idx="6785">
                  <c:v>6.8833922025600005</c:v>
                </c:pt>
                <c:pt idx="6786">
                  <c:v>6.8847527718600006</c:v>
                </c:pt>
                <c:pt idx="6787">
                  <c:v>6.8861133411600006</c:v>
                </c:pt>
                <c:pt idx="6788">
                  <c:v>6.8874739104600007</c:v>
                </c:pt>
                <c:pt idx="6789">
                  <c:v>6.8888344797599999</c:v>
                </c:pt>
                <c:pt idx="6790">
                  <c:v>6.8901950490599999</c:v>
                </c:pt>
                <c:pt idx="6791">
                  <c:v>6.89155561836</c:v>
                </c:pt>
                <c:pt idx="6792">
                  <c:v>6.89291618766</c:v>
                </c:pt>
                <c:pt idx="6793">
                  <c:v>6.8942767569599992</c:v>
                </c:pt>
                <c:pt idx="6794">
                  <c:v>6.895637326260001</c:v>
                </c:pt>
                <c:pt idx="6795">
                  <c:v>6.8969978955600011</c:v>
                </c:pt>
                <c:pt idx="6796">
                  <c:v>6.8983584648600003</c:v>
                </c:pt>
                <c:pt idx="6797">
                  <c:v>6.8997190341600003</c:v>
                </c:pt>
                <c:pt idx="6798">
                  <c:v>6.9010796034600004</c:v>
                </c:pt>
                <c:pt idx="6799">
                  <c:v>6.9024401727600004</c:v>
                </c:pt>
                <c:pt idx="6800">
                  <c:v>6.9038007420599996</c:v>
                </c:pt>
                <c:pt idx="6801">
                  <c:v>6.9051613113599997</c:v>
                </c:pt>
                <c:pt idx="6802">
                  <c:v>6.9065218806599997</c:v>
                </c:pt>
                <c:pt idx="6803">
                  <c:v>6.9078824499599998</c:v>
                </c:pt>
                <c:pt idx="6804">
                  <c:v>6.9092430192600007</c:v>
                </c:pt>
                <c:pt idx="6805">
                  <c:v>6.9106035885600008</c:v>
                </c:pt>
                <c:pt idx="6806">
                  <c:v>6.9119641578600008</c:v>
                </c:pt>
                <c:pt idx="6807">
                  <c:v>6.9133247271600009</c:v>
                </c:pt>
                <c:pt idx="6808">
                  <c:v>6.9146852964600001</c:v>
                </c:pt>
                <c:pt idx="6809">
                  <c:v>6.9160458657600001</c:v>
                </c:pt>
                <c:pt idx="6810">
                  <c:v>6.9174064350600002</c:v>
                </c:pt>
                <c:pt idx="6811">
                  <c:v>6.9187670043600003</c:v>
                </c:pt>
                <c:pt idx="6812">
                  <c:v>6.9201275736599994</c:v>
                </c:pt>
                <c:pt idx="6813">
                  <c:v>6.9214881429599995</c:v>
                </c:pt>
                <c:pt idx="6814">
                  <c:v>6.9228487122600013</c:v>
                </c:pt>
                <c:pt idx="6815">
                  <c:v>6.9242092815600005</c:v>
                </c:pt>
                <c:pt idx="6816">
                  <c:v>6.9255698508600005</c:v>
                </c:pt>
                <c:pt idx="6817">
                  <c:v>6.9269304201600006</c:v>
                </c:pt>
                <c:pt idx="6818">
                  <c:v>6.9282909894600007</c:v>
                </c:pt>
                <c:pt idx="6819">
                  <c:v>6.9296515587599998</c:v>
                </c:pt>
                <c:pt idx="6820">
                  <c:v>6.9310121280599999</c:v>
                </c:pt>
                <c:pt idx="6821">
                  <c:v>6.9323726973599999</c:v>
                </c:pt>
                <c:pt idx="6822">
                  <c:v>6.93373326666</c:v>
                </c:pt>
                <c:pt idx="6823">
                  <c:v>6.9350938359599992</c:v>
                </c:pt>
                <c:pt idx="6824">
                  <c:v>6.936454405260001</c:v>
                </c:pt>
                <c:pt idx="6825">
                  <c:v>6.9378149745600011</c:v>
                </c:pt>
                <c:pt idx="6826">
                  <c:v>6.9391755438600002</c:v>
                </c:pt>
                <c:pt idx="6827">
                  <c:v>6.9405361131600003</c:v>
                </c:pt>
                <c:pt idx="6828">
                  <c:v>6.9418966824600004</c:v>
                </c:pt>
                <c:pt idx="6829">
                  <c:v>6.9432572517600004</c:v>
                </c:pt>
                <c:pt idx="6830">
                  <c:v>6.9446178210600005</c:v>
                </c:pt>
                <c:pt idx="6831">
                  <c:v>6.9459783903599996</c:v>
                </c:pt>
                <c:pt idx="6832">
                  <c:v>6.9473389596599997</c:v>
                </c:pt>
                <c:pt idx="6833">
                  <c:v>6.9486995289599998</c:v>
                </c:pt>
                <c:pt idx="6834">
                  <c:v>6.9500600982600007</c:v>
                </c:pt>
                <c:pt idx="6835">
                  <c:v>6.9514206675600008</c:v>
                </c:pt>
                <c:pt idx="6836">
                  <c:v>6.9527812368600008</c:v>
                </c:pt>
                <c:pt idx="6837">
                  <c:v>6.9541418061600009</c:v>
                </c:pt>
                <c:pt idx="6838">
                  <c:v>6.9555023754600001</c:v>
                </c:pt>
                <c:pt idx="6839">
                  <c:v>6.9568629447600001</c:v>
                </c:pt>
                <c:pt idx="6840">
                  <c:v>6.9582235140600002</c:v>
                </c:pt>
                <c:pt idx="6841">
                  <c:v>6.9595840833600002</c:v>
                </c:pt>
                <c:pt idx="6842">
                  <c:v>6.9609446526599994</c:v>
                </c:pt>
                <c:pt idx="6843">
                  <c:v>6.9623052219599995</c:v>
                </c:pt>
                <c:pt idx="6844">
                  <c:v>6.9636657912600013</c:v>
                </c:pt>
                <c:pt idx="6845">
                  <c:v>6.9650263605600005</c:v>
                </c:pt>
                <c:pt idx="6846">
                  <c:v>6.9663869298600005</c:v>
                </c:pt>
                <c:pt idx="6847">
                  <c:v>6.9677474991600006</c:v>
                </c:pt>
                <c:pt idx="6848">
                  <c:v>6.9691080684600006</c:v>
                </c:pt>
                <c:pt idx="6849">
                  <c:v>6.9704686377599998</c:v>
                </c:pt>
                <c:pt idx="6850">
                  <c:v>6.9718292070599999</c:v>
                </c:pt>
                <c:pt idx="6851">
                  <c:v>6.9731897763599999</c:v>
                </c:pt>
                <c:pt idx="6852">
                  <c:v>6.97455034566</c:v>
                </c:pt>
                <c:pt idx="6853">
                  <c:v>6.97591091496</c:v>
                </c:pt>
                <c:pt idx="6854">
                  <c:v>6.977271484260001</c:v>
                </c:pt>
                <c:pt idx="6855">
                  <c:v>6.978632053560001</c:v>
                </c:pt>
                <c:pt idx="6856">
                  <c:v>6.9799926228600011</c:v>
                </c:pt>
                <c:pt idx="6857">
                  <c:v>6.9813531921600003</c:v>
                </c:pt>
                <c:pt idx="6858">
                  <c:v>6.9827137614600003</c:v>
                </c:pt>
                <c:pt idx="6859">
                  <c:v>6.9840743307600004</c:v>
                </c:pt>
                <c:pt idx="6860">
                  <c:v>6.9854349000600005</c:v>
                </c:pt>
                <c:pt idx="6861">
                  <c:v>6.9867954693599996</c:v>
                </c:pt>
                <c:pt idx="6862">
                  <c:v>6.9881560386599997</c:v>
                </c:pt>
                <c:pt idx="6863">
                  <c:v>6.9895166079599997</c:v>
                </c:pt>
                <c:pt idx="6864">
                  <c:v>6.9908771772600007</c:v>
                </c:pt>
                <c:pt idx="6865">
                  <c:v>6.9922377465600007</c:v>
                </c:pt>
                <c:pt idx="6866">
                  <c:v>6.9935983158600008</c:v>
                </c:pt>
                <c:pt idx="6867">
                  <c:v>6.9949588851600009</c:v>
                </c:pt>
                <c:pt idx="6868">
                  <c:v>6.99631945446</c:v>
                </c:pt>
                <c:pt idx="6869">
                  <c:v>6.9976800237600001</c:v>
                </c:pt>
                <c:pt idx="6870">
                  <c:v>6.9990405930600001</c:v>
                </c:pt>
                <c:pt idx="6871">
                  <c:v>7.0004011623600002</c:v>
                </c:pt>
                <c:pt idx="6872">
                  <c:v>7.0017617316599994</c:v>
                </c:pt>
                <c:pt idx="6873">
                  <c:v>7.0031223009599994</c:v>
                </c:pt>
                <c:pt idx="6874">
                  <c:v>7.0044828702600013</c:v>
                </c:pt>
                <c:pt idx="6875">
                  <c:v>7.0058434395600004</c:v>
                </c:pt>
                <c:pt idx="6876">
                  <c:v>7.0072040088600005</c:v>
                </c:pt>
                <c:pt idx="6877">
                  <c:v>7.0085645781600006</c:v>
                </c:pt>
                <c:pt idx="6878">
                  <c:v>7.0099251474600006</c:v>
                </c:pt>
                <c:pt idx="6879">
                  <c:v>7.0112857167600007</c:v>
                </c:pt>
                <c:pt idx="6880">
                  <c:v>7.0126462860599998</c:v>
                </c:pt>
                <c:pt idx="6881">
                  <c:v>7.0140068553599999</c:v>
                </c:pt>
                <c:pt idx="6882">
                  <c:v>7.01536742466</c:v>
                </c:pt>
                <c:pt idx="6883">
                  <c:v>7.01672799396</c:v>
                </c:pt>
                <c:pt idx="6884">
                  <c:v>7.0180885632599992</c:v>
                </c:pt>
                <c:pt idx="6885">
                  <c:v>7.019449132560001</c:v>
                </c:pt>
                <c:pt idx="6886">
                  <c:v>7.0208097018600011</c:v>
                </c:pt>
                <c:pt idx="6887">
                  <c:v>7.0221702711600003</c:v>
                </c:pt>
                <c:pt idx="6888">
                  <c:v>7.0235308404600003</c:v>
                </c:pt>
                <c:pt idx="6889">
                  <c:v>7.0248914097600004</c:v>
                </c:pt>
                <c:pt idx="6890">
                  <c:v>7.0262519790600004</c:v>
                </c:pt>
                <c:pt idx="6891">
                  <c:v>7.0276125483599996</c:v>
                </c:pt>
                <c:pt idx="6892">
                  <c:v>7.0289731176599997</c:v>
                </c:pt>
                <c:pt idx="6893">
                  <c:v>7.0303336869599997</c:v>
                </c:pt>
                <c:pt idx="6894">
                  <c:v>7.0316942562599998</c:v>
                </c:pt>
                <c:pt idx="6895">
                  <c:v>7.0330548255600007</c:v>
                </c:pt>
                <c:pt idx="6896">
                  <c:v>7.0344153948600008</c:v>
                </c:pt>
                <c:pt idx="6897">
                  <c:v>7.0357759641600008</c:v>
                </c:pt>
                <c:pt idx="6898">
                  <c:v>7.03713653346</c:v>
                </c:pt>
                <c:pt idx="6899">
                  <c:v>7.0384971027600001</c:v>
                </c:pt>
                <c:pt idx="6900">
                  <c:v>7.0398576720600001</c:v>
                </c:pt>
                <c:pt idx="6901">
                  <c:v>7.0412182413600002</c:v>
                </c:pt>
                <c:pt idx="6902">
                  <c:v>7.0425788106600002</c:v>
                </c:pt>
                <c:pt idx="6903">
                  <c:v>7.0439393799599994</c:v>
                </c:pt>
                <c:pt idx="6904">
                  <c:v>7.0452999492599995</c:v>
                </c:pt>
                <c:pt idx="6905">
                  <c:v>7.0466605185600013</c:v>
                </c:pt>
                <c:pt idx="6906">
                  <c:v>7.0480210878600005</c:v>
                </c:pt>
                <c:pt idx="6907">
                  <c:v>7.0493816571600005</c:v>
                </c:pt>
                <c:pt idx="6908">
                  <c:v>7.0507422264600006</c:v>
                </c:pt>
                <c:pt idx="6909">
                  <c:v>7.0521027957600007</c:v>
                </c:pt>
                <c:pt idx="6910">
                  <c:v>7.0534633650599998</c:v>
                </c:pt>
                <c:pt idx="6911">
                  <c:v>7.0548239343599999</c:v>
                </c:pt>
                <c:pt idx="6912">
                  <c:v>7.0561845036599999</c:v>
                </c:pt>
                <c:pt idx="6913">
                  <c:v>7.05754507296</c:v>
                </c:pt>
                <c:pt idx="6914">
                  <c:v>7.0589056422599992</c:v>
                </c:pt>
                <c:pt idx="6915">
                  <c:v>7.060266211560001</c:v>
                </c:pt>
                <c:pt idx="6916">
                  <c:v>7.0616267808600011</c:v>
                </c:pt>
                <c:pt idx="6917">
                  <c:v>7.0629873501600002</c:v>
                </c:pt>
                <c:pt idx="6918">
                  <c:v>7.0643479194600003</c:v>
                </c:pt>
                <c:pt idx="6919">
                  <c:v>7.0657084887600003</c:v>
                </c:pt>
                <c:pt idx="6920">
                  <c:v>7.0670690580600004</c:v>
                </c:pt>
                <c:pt idx="6921">
                  <c:v>7.0684296273599996</c:v>
                </c:pt>
                <c:pt idx="6922">
                  <c:v>7.0697901966599996</c:v>
                </c:pt>
                <c:pt idx="6923">
                  <c:v>7.0711507659599997</c:v>
                </c:pt>
                <c:pt idx="6924">
                  <c:v>7.0725113352599998</c:v>
                </c:pt>
                <c:pt idx="6925">
                  <c:v>7.0738719045600007</c:v>
                </c:pt>
                <c:pt idx="6926">
                  <c:v>7.0752324738600008</c:v>
                </c:pt>
                <c:pt idx="6927">
                  <c:v>7.0765930431600008</c:v>
                </c:pt>
                <c:pt idx="6928">
                  <c:v>7.0779536124600009</c:v>
                </c:pt>
                <c:pt idx="6929">
                  <c:v>7.07931418176</c:v>
                </c:pt>
                <c:pt idx="6930">
                  <c:v>7.0806747510600001</c:v>
                </c:pt>
                <c:pt idx="6931">
                  <c:v>7.0820353203600002</c:v>
                </c:pt>
                <c:pt idx="6932">
                  <c:v>7.0833958896600002</c:v>
                </c:pt>
                <c:pt idx="6933">
                  <c:v>7.0847564589599994</c:v>
                </c:pt>
                <c:pt idx="6934">
                  <c:v>7.0861170282599995</c:v>
                </c:pt>
                <c:pt idx="6935">
                  <c:v>7.0874775975600013</c:v>
                </c:pt>
                <c:pt idx="6936">
                  <c:v>7.0888381668600005</c:v>
                </c:pt>
                <c:pt idx="6937">
                  <c:v>7.0901987361600005</c:v>
                </c:pt>
                <c:pt idx="6938">
                  <c:v>7.0915593054600006</c:v>
                </c:pt>
                <c:pt idx="6939">
                  <c:v>7.0929198747600006</c:v>
                </c:pt>
                <c:pt idx="6940">
                  <c:v>7.0942804440599998</c:v>
                </c:pt>
                <c:pt idx="6941">
                  <c:v>7.0956410133599999</c:v>
                </c:pt>
                <c:pt idx="6942">
                  <c:v>7.0970015826599999</c:v>
                </c:pt>
                <c:pt idx="6943">
                  <c:v>7.09836215196</c:v>
                </c:pt>
                <c:pt idx="6944">
                  <c:v>7.0997227212599991</c:v>
                </c:pt>
                <c:pt idx="6945">
                  <c:v>7.101083290560001</c:v>
                </c:pt>
                <c:pt idx="6946">
                  <c:v>7.102443859860001</c:v>
                </c:pt>
                <c:pt idx="6947">
                  <c:v>7.1038044291600002</c:v>
                </c:pt>
                <c:pt idx="6948">
                  <c:v>7.1051649984600003</c:v>
                </c:pt>
                <c:pt idx="6949">
                  <c:v>7.1065255677600003</c:v>
                </c:pt>
                <c:pt idx="6950">
                  <c:v>7.1078861370600004</c:v>
                </c:pt>
                <c:pt idx="6951">
                  <c:v>7.1092467063600004</c:v>
                </c:pt>
                <c:pt idx="6952">
                  <c:v>7.1106072756599996</c:v>
                </c:pt>
                <c:pt idx="6953">
                  <c:v>7.1119678449599997</c:v>
                </c:pt>
                <c:pt idx="6954">
                  <c:v>7.1133284142599997</c:v>
                </c:pt>
                <c:pt idx="6955">
                  <c:v>7.1146889835600007</c:v>
                </c:pt>
                <c:pt idx="6956">
                  <c:v>7.1160495528600007</c:v>
                </c:pt>
                <c:pt idx="6957">
                  <c:v>7.1174101221600008</c:v>
                </c:pt>
                <c:pt idx="6958">
                  <c:v>7.1187706914600009</c:v>
                </c:pt>
                <c:pt idx="6959">
                  <c:v>7.12013126076</c:v>
                </c:pt>
                <c:pt idx="6960">
                  <c:v>7.1214918300600001</c:v>
                </c:pt>
                <c:pt idx="6961">
                  <c:v>7.1228523993600001</c:v>
                </c:pt>
                <c:pt idx="6962">
                  <c:v>7.1242129686600002</c:v>
                </c:pt>
                <c:pt idx="6963">
                  <c:v>7.1255735379599994</c:v>
                </c:pt>
                <c:pt idx="6964">
                  <c:v>7.1269341072599994</c:v>
                </c:pt>
                <c:pt idx="6965">
                  <c:v>7.1282946765600013</c:v>
                </c:pt>
                <c:pt idx="6966">
                  <c:v>7.1296552458600004</c:v>
                </c:pt>
                <c:pt idx="6967">
                  <c:v>7.1310158151600005</c:v>
                </c:pt>
                <c:pt idx="6968">
                  <c:v>7.1323763844600006</c:v>
                </c:pt>
                <c:pt idx="6969">
                  <c:v>7.1337369537600006</c:v>
                </c:pt>
                <c:pt idx="6970">
                  <c:v>7.1350975230599998</c:v>
                </c:pt>
                <c:pt idx="6971">
                  <c:v>7.1364580923599998</c:v>
                </c:pt>
                <c:pt idx="6972">
                  <c:v>7.1378186616599999</c:v>
                </c:pt>
                <c:pt idx="6973">
                  <c:v>7.13917923096</c:v>
                </c:pt>
                <c:pt idx="6974">
                  <c:v>7.14053980026</c:v>
                </c:pt>
                <c:pt idx="6975">
                  <c:v>7.141900369560001</c:v>
                </c:pt>
                <c:pt idx="6976">
                  <c:v>7.143260938860001</c:v>
                </c:pt>
                <c:pt idx="6977">
                  <c:v>7.1446215081600011</c:v>
                </c:pt>
                <c:pt idx="6978">
                  <c:v>7.1459820774600002</c:v>
                </c:pt>
                <c:pt idx="6979">
                  <c:v>7.1473426467600003</c:v>
                </c:pt>
                <c:pt idx="6980">
                  <c:v>7.1487032160600004</c:v>
                </c:pt>
                <c:pt idx="6981">
                  <c:v>7.1500637853600004</c:v>
                </c:pt>
                <c:pt idx="6982">
                  <c:v>7.1514243546599996</c:v>
                </c:pt>
                <c:pt idx="6983">
                  <c:v>7.1527849239599997</c:v>
                </c:pt>
                <c:pt idx="6984">
                  <c:v>7.1541454932599997</c:v>
                </c:pt>
                <c:pt idx="6985">
                  <c:v>7.1555060625600007</c:v>
                </c:pt>
                <c:pt idx="6986">
                  <c:v>7.1568666318600007</c:v>
                </c:pt>
                <c:pt idx="6987">
                  <c:v>7.1582272011600008</c:v>
                </c:pt>
                <c:pt idx="6988">
                  <c:v>7.1595877704600008</c:v>
                </c:pt>
                <c:pt idx="6989">
                  <c:v>7.16094833976</c:v>
                </c:pt>
                <c:pt idx="6990">
                  <c:v>7.1623089090600001</c:v>
                </c:pt>
                <c:pt idx="6991">
                  <c:v>7.1636694783600001</c:v>
                </c:pt>
                <c:pt idx="6992">
                  <c:v>7.1650300476600002</c:v>
                </c:pt>
                <c:pt idx="6993">
                  <c:v>7.1663906169599993</c:v>
                </c:pt>
                <c:pt idx="6994">
                  <c:v>7.1677511862599994</c:v>
                </c:pt>
                <c:pt idx="6995">
                  <c:v>7.1691117555600012</c:v>
                </c:pt>
                <c:pt idx="6996">
                  <c:v>7.1704723248600004</c:v>
                </c:pt>
                <c:pt idx="6997">
                  <c:v>7.1718328941600005</c:v>
                </c:pt>
                <c:pt idx="6998">
                  <c:v>7.1731934634600005</c:v>
                </c:pt>
                <c:pt idx="6999">
                  <c:v>7.1745540327600006</c:v>
                </c:pt>
                <c:pt idx="7000">
                  <c:v>7.1759146020600006</c:v>
                </c:pt>
                <c:pt idx="7001">
                  <c:v>7.1772751713599998</c:v>
                </c:pt>
                <c:pt idx="7002">
                  <c:v>7.1786357406599999</c:v>
                </c:pt>
                <c:pt idx="7003">
                  <c:v>7.1799963099599999</c:v>
                </c:pt>
                <c:pt idx="7004">
                  <c:v>7.18135687926</c:v>
                </c:pt>
                <c:pt idx="7005">
                  <c:v>7.1827174485599992</c:v>
                </c:pt>
                <c:pt idx="7006">
                  <c:v>7.184078017860001</c:v>
                </c:pt>
                <c:pt idx="7007">
                  <c:v>7.1854385871600011</c:v>
                </c:pt>
                <c:pt idx="7008">
                  <c:v>7.1867991564600002</c:v>
                </c:pt>
                <c:pt idx="7009">
                  <c:v>7.1881597257600003</c:v>
                </c:pt>
                <c:pt idx="7010">
                  <c:v>7.1895202950600003</c:v>
                </c:pt>
                <c:pt idx="7011">
                  <c:v>7.1908808643600004</c:v>
                </c:pt>
                <c:pt idx="7012">
                  <c:v>7.1922414336599996</c:v>
                </c:pt>
                <c:pt idx="7013">
                  <c:v>7.1936020029599996</c:v>
                </c:pt>
                <c:pt idx="7014">
                  <c:v>7.1949625722599997</c:v>
                </c:pt>
                <c:pt idx="7015">
                  <c:v>7.1963231415599997</c:v>
                </c:pt>
                <c:pt idx="7016">
                  <c:v>7.1976837108600007</c:v>
                </c:pt>
                <c:pt idx="7017">
                  <c:v>7.1990442801600008</c:v>
                </c:pt>
                <c:pt idx="7018">
                  <c:v>7.2004048494600008</c:v>
                </c:pt>
                <c:pt idx="7019">
                  <c:v>7.2017654187600009</c:v>
                </c:pt>
                <c:pt idx="7020">
                  <c:v>7.20312598806</c:v>
                </c:pt>
                <c:pt idx="7021">
                  <c:v>7.2044865573600001</c:v>
                </c:pt>
                <c:pt idx="7022">
                  <c:v>7.2058471266600002</c:v>
                </c:pt>
                <c:pt idx="7023">
                  <c:v>7.2072076959600002</c:v>
                </c:pt>
                <c:pt idx="7024">
                  <c:v>7.2085682652599994</c:v>
                </c:pt>
                <c:pt idx="7025">
                  <c:v>7.2099288345599994</c:v>
                </c:pt>
                <c:pt idx="7026">
                  <c:v>7.2112894038600013</c:v>
                </c:pt>
                <c:pt idx="7027">
                  <c:v>7.2126499731600004</c:v>
                </c:pt>
                <c:pt idx="7028">
                  <c:v>7.2140105424600005</c:v>
                </c:pt>
                <c:pt idx="7029">
                  <c:v>7.2153711117600006</c:v>
                </c:pt>
                <c:pt idx="7030">
                  <c:v>7.2167316810600006</c:v>
                </c:pt>
                <c:pt idx="7031">
                  <c:v>7.2180922503599998</c:v>
                </c:pt>
                <c:pt idx="7032">
                  <c:v>7.2194528196599999</c:v>
                </c:pt>
                <c:pt idx="7033">
                  <c:v>7.2208133889599999</c:v>
                </c:pt>
                <c:pt idx="7034">
                  <c:v>7.22217395826</c:v>
                </c:pt>
                <c:pt idx="7035">
                  <c:v>7.2235345275599991</c:v>
                </c:pt>
                <c:pt idx="7036">
                  <c:v>7.224895096860001</c:v>
                </c:pt>
                <c:pt idx="7037">
                  <c:v>7.226255666160001</c:v>
                </c:pt>
                <c:pt idx="7038">
                  <c:v>7.2276162354600002</c:v>
                </c:pt>
                <c:pt idx="7039">
                  <c:v>7.2289768047600003</c:v>
                </c:pt>
                <c:pt idx="7040">
                  <c:v>7.2303373740600003</c:v>
                </c:pt>
                <c:pt idx="7041">
                  <c:v>7.2316979433600004</c:v>
                </c:pt>
                <c:pt idx="7042">
                  <c:v>7.2330585126600004</c:v>
                </c:pt>
                <c:pt idx="7043">
                  <c:v>7.2344190819599996</c:v>
                </c:pt>
                <c:pt idx="7044">
                  <c:v>7.2357796512599997</c:v>
                </c:pt>
                <c:pt idx="7045">
                  <c:v>7.2371402205599997</c:v>
                </c:pt>
                <c:pt idx="7046">
                  <c:v>7.2385007898600007</c:v>
                </c:pt>
                <c:pt idx="7047">
                  <c:v>7.2398613591600007</c:v>
                </c:pt>
                <c:pt idx="7048">
                  <c:v>7.2412219284600008</c:v>
                </c:pt>
                <c:pt idx="7049">
                  <c:v>7.2425824977600008</c:v>
                </c:pt>
                <c:pt idx="7050">
                  <c:v>7.24394306706</c:v>
                </c:pt>
                <c:pt idx="7051">
                  <c:v>7.2453036363600001</c:v>
                </c:pt>
                <c:pt idx="7052">
                  <c:v>7.2466642056600001</c:v>
                </c:pt>
                <c:pt idx="7053">
                  <c:v>7.2480247749600002</c:v>
                </c:pt>
                <c:pt idx="7054">
                  <c:v>7.2493853442599994</c:v>
                </c:pt>
                <c:pt idx="7055">
                  <c:v>7.2507459135599994</c:v>
                </c:pt>
                <c:pt idx="7056">
                  <c:v>7.2521064828600013</c:v>
                </c:pt>
                <c:pt idx="7057">
                  <c:v>7.2534670521600004</c:v>
                </c:pt>
                <c:pt idx="7058">
                  <c:v>7.2548276214600005</c:v>
                </c:pt>
                <c:pt idx="7059">
                  <c:v>7.2561881907600005</c:v>
                </c:pt>
                <c:pt idx="7060">
                  <c:v>7.2575487600600006</c:v>
                </c:pt>
                <c:pt idx="7061">
                  <c:v>7.2589093293599998</c:v>
                </c:pt>
                <c:pt idx="7062">
                  <c:v>7.2602698986599998</c:v>
                </c:pt>
                <c:pt idx="7063">
                  <c:v>7.2616304679599999</c:v>
                </c:pt>
                <c:pt idx="7064">
                  <c:v>7.2629910372599999</c:v>
                </c:pt>
                <c:pt idx="7065">
                  <c:v>7.26435160656</c:v>
                </c:pt>
                <c:pt idx="7066">
                  <c:v>7.265712175860001</c:v>
                </c:pt>
                <c:pt idx="7067">
                  <c:v>7.267072745160001</c:v>
                </c:pt>
                <c:pt idx="7068">
                  <c:v>7.2684333144600011</c:v>
                </c:pt>
                <c:pt idx="7069">
                  <c:v>7.2697938837600002</c:v>
                </c:pt>
                <c:pt idx="7070">
                  <c:v>7.2711544530600003</c:v>
                </c:pt>
                <c:pt idx="7071">
                  <c:v>7.2725150223600004</c:v>
                </c:pt>
                <c:pt idx="7072">
                  <c:v>7.2738755916600004</c:v>
                </c:pt>
                <c:pt idx="7073">
                  <c:v>7.2752361609599996</c:v>
                </c:pt>
                <c:pt idx="7074">
                  <c:v>7.2765967302599996</c:v>
                </c:pt>
                <c:pt idx="7075">
                  <c:v>7.2779572995599997</c:v>
                </c:pt>
                <c:pt idx="7076">
                  <c:v>7.2793178688600007</c:v>
                </c:pt>
                <c:pt idx="7077">
                  <c:v>7.2806784381600007</c:v>
                </c:pt>
                <c:pt idx="7078">
                  <c:v>7.2820390074600008</c:v>
                </c:pt>
                <c:pt idx="7079">
                  <c:v>7.2833995767600008</c:v>
                </c:pt>
                <c:pt idx="7080">
                  <c:v>7.28476014606</c:v>
                </c:pt>
                <c:pt idx="7081">
                  <c:v>7.2861207153600001</c:v>
                </c:pt>
                <c:pt idx="7082">
                  <c:v>7.2874812846600001</c:v>
                </c:pt>
                <c:pt idx="7083">
                  <c:v>7.2888418539600002</c:v>
                </c:pt>
                <c:pt idx="7084">
                  <c:v>7.2902024232599993</c:v>
                </c:pt>
                <c:pt idx="7085">
                  <c:v>7.2915629925599994</c:v>
                </c:pt>
                <c:pt idx="7086">
                  <c:v>7.2929235618600012</c:v>
                </c:pt>
                <c:pt idx="7087">
                  <c:v>7.2942841311600004</c:v>
                </c:pt>
                <c:pt idx="7088">
                  <c:v>7.2956447004600005</c:v>
                </c:pt>
                <c:pt idx="7089">
                  <c:v>7.2970052697600005</c:v>
                </c:pt>
                <c:pt idx="7090">
                  <c:v>7.2983658390600006</c:v>
                </c:pt>
                <c:pt idx="7091">
                  <c:v>7.2997264083600006</c:v>
                </c:pt>
                <c:pt idx="7092">
                  <c:v>7.3010869776599998</c:v>
                </c:pt>
                <c:pt idx="7093">
                  <c:v>7.3024475469599999</c:v>
                </c:pt>
                <c:pt idx="7094">
                  <c:v>7.3038081162599999</c:v>
                </c:pt>
                <c:pt idx="7095">
                  <c:v>7.30516868556</c:v>
                </c:pt>
                <c:pt idx="7096">
                  <c:v>7.3065292548600009</c:v>
                </c:pt>
                <c:pt idx="7097">
                  <c:v>7.307889824160001</c:v>
                </c:pt>
                <c:pt idx="7098">
                  <c:v>7.309250393460001</c:v>
                </c:pt>
                <c:pt idx="7099">
                  <c:v>7.3106109627600002</c:v>
                </c:pt>
                <c:pt idx="7100">
                  <c:v>7.3119715320600003</c:v>
                </c:pt>
                <c:pt idx="7101">
                  <c:v>7.3133321013600003</c:v>
                </c:pt>
                <c:pt idx="7102">
                  <c:v>7.3146926706600004</c:v>
                </c:pt>
                <c:pt idx="7103">
                  <c:v>7.3160532399599996</c:v>
                </c:pt>
                <c:pt idx="7104">
                  <c:v>7.3174138092599996</c:v>
                </c:pt>
                <c:pt idx="7105">
                  <c:v>7.3187743785599997</c:v>
                </c:pt>
                <c:pt idx="7106">
                  <c:v>7.3201349478600006</c:v>
                </c:pt>
                <c:pt idx="7107">
                  <c:v>7.3214955171600007</c:v>
                </c:pt>
                <c:pt idx="7108">
                  <c:v>7.3228560864600007</c:v>
                </c:pt>
                <c:pt idx="7109">
                  <c:v>7.3242166557600008</c:v>
                </c:pt>
                <c:pt idx="7110">
                  <c:v>7.32557722506</c:v>
                </c:pt>
                <c:pt idx="7111">
                  <c:v>7.32693779436</c:v>
                </c:pt>
                <c:pt idx="7112">
                  <c:v>7.3282983636600001</c:v>
                </c:pt>
                <c:pt idx="7113">
                  <c:v>7.3296589329600002</c:v>
                </c:pt>
                <c:pt idx="7114">
                  <c:v>7.3310195022600002</c:v>
                </c:pt>
                <c:pt idx="7115">
                  <c:v>7.3323800715599994</c:v>
                </c:pt>
                <c:pt idx="7116">
                  <c:v>7.3337406408600012</c:v>
                </c:pt>
                <c:pt idx="7117">
                  <c:v>7.3351012101600013</c:v>
                </c:pt>
                <c:pt idx="7118">
                  <c:v>7.3364617794600004</c:v>
                </c:pt>
                <c:pt idx="7119">
                  <c:v>7.3378223487600005</c:v>
                </c:pt>
                <c:pt idx="7120">
                  <c:v>7.3391829180600006</c:v>
                </c:pt>
                <c:pt idx="7121">
                  <c:v>7.3405434873600006</c:v>
                </c:pt>
                <c:pt idx="7122">
                  <c:v>7.3419040566599998</c:v>
                </c:pt>
                <c:pt idx="7123">
                  <c:v>7.3432646259599998</c:v>
                </c:pt>
                <c:pt idx="7124">
                  <c:v>7.3446251952599999</c:v>
                </c:pt>
                <c:pt idx="7125">
                  <c:v>7.34598576456</c:v>
                </c:pt>
                <c:pt idx="7126">
                  <c:v>7.3473463338599991</c:v>
                </c:pt>
                <c:pt idx="7127">
                  <c:v>7.348706903160001</c:v>
                </c:pt>
                <c:pt idx="7128">
                  <c:v>7.350067472460001</c:v>
                </c:pt>
                <c:pt idx="7129">
                  <c:v>7.3514280417600002</c:v>
                </c:pt>
                <c:pt idx="7130">
                  <c:v>7.3527886110600003</c:v>
                </c:pt>
                <c:pt idx="7131">
                  <c:v>7.3541491803600003</c:v>
                </c:pt>
                <c:pt idx="7132">
                  <c:v>7.3555097496600004</c:v>
                </c:pt>
                <c:pt idx="7133">
                  <c:v>7.3568703189599995</c:v>
                </c:pt>
                <c:pt idx="7134">
                  <c:v>7.3582308882599996</c:v>
                </c:pt>
                <c:pt idx="7135">
                  <c:v>7.3595914575599997</c:v>
                </c:pt>
                <c:pt idx="7136">
                  <c:v>7.3609520268599997</c:v>
                </c:pt>
                <c:pt idx="7137">
                  <c:v>7.3623125961600007</c:v>
                </c:pt>
                <c:pt idx="7138">
                  <c:v>7.3636731654600007</c:v>
                </c:pt>
                <c:pt idx="7139">
                  <c:v>7.3650337347600008</c:v>
                </c:pt>
                <c:pt idx="7140">
                  <c:v>7.3663943040600008</c:v>
                </c:pt>
                <c:pt idx="7141">
                  <c:v>7.36775487336</c:v>
                </c:pt>
                <c:pt idx="7142">
                  <c:v>7.3691154426600001</c:v>
                </c:pt>
                <c:pt idx="7143">
                  <c:v>7.3704760119600001</c:v>
                </c:pt>
                <c:pt idx="7144">
                  <c:v>7.3718365812600002</c:v>
                </c:pt>
                <c:pt idx="7145">
                  <c:v>7.3731971505599994</c:v>
                </c:pt>
                <c:pt idx="7146">
                  <c:v>7.3745577198599994</c:v>
                </c:pt>
                <c:pt idx="7147">
                  <c:v>7.3759182891600013</c:v>
                </c:pt>
                <c:pt idx="7148">
                  <c:v>7.3772788584600004</c:v>
                </c:pt>
                <c:pt idx="7149">
                  <c:v>7.3786394277600005</c:v>
                </c:pt>
                <c:pt idx="7150">
                  <c:v>7.3799999970600005</c:v>
                </c:pt>
                <c:pt idx="7151">
                  <c:v>7.3813605663600006</c:v>
                </c:pt>
                <c:pt idx="7152">
                  <c:v>7.3827211356599998</c:v>
                </c:pt>
                <c:pt idx="7153">
                  <c:v>7.3840817049599998</c:v>
                </c:pt>
                <c:pt idx="7154">
                  <c:v>7.3854422742599999</c:v>
                </c:pt>
                <c:pt idx="7155">
                  <c:v>7.3868028435599999</c:v>
                </c:pt>
                <c:pt idx="7156">
                  <c:v>7.3881634128599991</c:v>
                </c:pt>
                <c:pt idx="7157">
                  <c:v>7.3895239821600009</c:v>
                </c:pt>
                <c:pt idx="7158">
                  <c:v>7.390884551460001</c:v>
                </c:pt>
                <c:pt idx="7159">
                  <c:v>7.3922451207600002</c:v>
                </c:pt>
                <c:pt idx="7160">
                  <c:v>7.3936056900600002</c:v>
                </c:pt>
                <c:pt idx="7161">
                  <c:v>7.3949662593600003</c:v>
                </c:pt>
                <c:pt idx="7162">
                  <c:v>7.3963268286600004</c:v>
                </c:pt>
                <c:pt idx="7163">
                  <c:v>7.3976873979600004</c:v>
                </c:pt>
                <c:pt idx="7164">
                  <c:v>7.3990479672599996</c:v>
                </c:pt>
                <c:pt idx="7165">
                  <c:v>7.4004085365599996</c:v>
                </c:pt>
                <c:pt idx="7166">
                  <c:v>7.4017691058599997</c:v>
                </c:pt>
                <c:pt idx="7167">
                  <c:v>7.4031296751600006</c:v>
                </c:pt>
                <c:pt idx="7168">
                  <c:v>7.4044902444600007</c:v>
                </c:pt>
                <c:pt idx="7169">
                  <c:v>7.4058508137600008</c:v>
                </c:pt>
                <c:pt idx="7170">
                  <c:v>7.4072113830600008</c:v>
                </c:pt>
                <c:pt idx="7171">
                  <c:v>7.40857195236</c:v>
                </c:pt>
                <c:pt idx="7172">
                  <c:v>7.40993252166</c:v>
                </c:pt>
                <c:pt idx="7173">
                  <c:v>7.4112930909600001</c:v>
                </c:pt>
                <c:pt idx="7174">
                  <c:v>7.4126536602600002</c:v>
                </c:pt>
                <c:pt idx="7175">
                  <c:v>7.4140142295599993</c:v>
                </c:pt>
                <c:pt idx="7176">
                  <c:v>7.4153747988599994</c:v>
                </c:pt>
                <c:pt idx="7177">
                  <c:v>7.4167353681600012</c:v>
                </c:pt>
                <c:pt idx="7178">
                  <c:v>7.4180959374600004</c:v>
                </c:pt>
                <c:pt idx="7179">
                  <c:v>7.4194565067600005</c:v>
                </c:pt>
                <c:pt idx="7180">
                  <c:v>7.4208170760600005</c:v>
                </c:pt>
                <c:pt idx="7181">
                  <c:v>7.4221776453600006</c:v>
                </c:pt>
                <c:pt idx="7182">
                  <c:v>7.4235382146599997</c:v>
                </c:pt>
                <c:pt idx="7183">
                  <c:v>7.4248987839599998</c:v>
                </c:pt>
                <c:pt idx="7184">
                  <c:v>7.4262593532599999</c:v>
                </c:pt>
                <c:pt idx="7185">
                  <c:v>7.4276199225599999</c:v>
                </c:pt>
                <c:pt idx="7186">
                  <c:v>7.42898049186</c:v>
                </c:pt>
                <c:pt idx="7187">
                  <c:v>7.4303410611600009</c:v>
                </c:pt>
                <c:pt idx="7188">
                  <c:v>7.431701630460001</c:v>
                </c:pt>
                <c:pt idx="7189">
                  <c:v>7.433062199760001</c:v>
                </c:pt>
                <c:pt idx="7190">
                  <c:v>7.4344227690600002</c:v>
                </c:pt>
                <c:pt idx="7191">
                  <c:v>7.4357833383600003</c:v>
                </c:pt>
                <c:pt idx="7192">
                  <c:v>7.4371439076600003</c:v>
                </c:pt>
                <c:pt idx="7193">
                  <c:v>7.4385044769600004</c:v>
                </c:pt>
                <c:pt idx="7194">
                  <c:v>7.4398650462599996</c:v>
                </c:pt>
                <c:pt idx="7195">
                  <c:v>7.4412256155599996</c:v>
                </c:pt>
                <c:pt idx="7196">
                  <c:v>7.4425861848599997</c:v>
                </c:pt>
                <c:pt idx="7197">
                  <c:v>7.4439467541600006</c:v>
                </c:pt>
                <c:pt idx="7198">
                  <c:v>7.4453073234600007</c:v>
                </c:pt>
                <c:pt idx="7199">
                  <c:v>7.4466678927600007</c:v>
                </c:pt>
                <c:pt idx="7200">
                  <c:v>7.4480284620600008</c:v>
                </c:pt>
                <c:pt idx="7201">
                  <c:v>7.44938903136</c:v>
                </c:pt>
                <c:pt idx="7202">
                  <c:v>7.45074960066</c:v>
                </c:pt>
                <c:pt idx="7203">
                  <c:v>7.4521101699600001</c:v>
                </c:pt>
                <c:pt idx="7204">
                  <c:v>7.4534707392600001</c:v>
                </c:pt>
                <c:pt idx="7205">
                  <c:v>7.4548313085599993</c:v>
                </c:pt>
                <c:pt idx="7206">
                  <c:v>7.4561918778599994</c:v>
                </c:pt>
                <c:pt idx="7207">
                  <c:v>7.4575524471600012</c:v>
                </c:pt>
                <c:pt idx="7208">
                  <c:v>7.4589130164600004</c:v>
                </c:pt>
                <c:pt idx="7209">
                  <c:v>7.4602735857600004</c:v>
                </c:pt>
                <c:pt idx="7210">
                  <c:v>7.4616341550600005</c:v>
                </c:pt>
                <c:pt idx="7211">
                  <c:v>7.4629947243600006</c:v>
                </c:pt>
                <c:pt idx="7212">
                  <c:v>7.4643552936600006</c:v>
                </c:pt>
                <c:pt idx="7213">
                  <c:v>7.4657158629599998</c:v>
                </c:pt>
                <c:pt idx="7214">
                  <c:v>7.4670764322599998</c:v>
                </c:pt>
                <c:pt idx="7215">
                  <c:v>7.4684370015599999</c:v>
                </c:pt>
                <c:pt idx="7216">
                  <c:v>7.46979757086</c:v>
                </c:pt>
                <c:pt idx="7217">
                  <c:v>7.4711581401600009</c:v>
                </c:pt>
                <c:pt idx="7218">
                  <c:v>7.472518709460001</c:v>
                </c:pt>
                <c:pt idx="7219">
                  <c:v>7.473879278760001</c:v>
                </c:pt>
                <c:pt idx="7220">
                  <c:v>7.4752398480600002</c:v>
                </c:pt>
                <c:pt idx="7221">
                  <c:v>7.4766004173600003</c:v>
                </c:pt>
                <c:pt idx="7222">
                  <c:v>7.4779609866600003</c:v>
                </c:pt>
                <c:pt idx="7223">
                  <c:v>7.4793215559600004</c:v>
                </c:pt>
                <c:pt idx="7224">
                  <c:v>7.4806821252599995</c:v>
                </c:pt>
                <c:pt idx="7225">
                  <c:v>7.4820426945599996</c:v>
                </c:pt>
                <c:pt idx="7226">
                  <c:v>7.4834032638599997</c:v>
                </c:pt>
                <c:pt idx="7227">
                  <c:v>7.4847638331600006</c:v>
                </c:pt>
                <c:pt idx="7228">
                  <c:v>7.4861244024600007</c:v>
                </c:pt>
                <c:pt idx="7229">
                  <c:v>7.4874849717600007</c:v>
                </c:pt>
                <c:pt idx="7230">
                  <c:v>7.4888455410600008</c:v>
                </c:pt>
                <c:pt idx="7231">
                  <c:v>7.4902061103600008</c:v>
                </c:pt>
                <c:pt idx="7232">
                  <c:v>7.49156667966</c:v>
                </c:pt>
                <c:pt idx="7233">
                  <c:v>7.4929272489600001</c:v>
                </c:pt>
                <c:pt idx="7234">
                  <c:v>7.4942878182600001</c:v>
                </c:pt>
                <c:pt idx="7235">
                  <c:v>7.4956483875600002</c:v>
                </c:pt>
                <c:pt idx="7236">
                  <c:v>7.4970089568599994</c:v>
                </c:pt>
                <c:pt idx="7237">
                  <c:v>7.4983695261600012</c:v>
                </c:pt>
                <c:pt idx="7238">
                  <c:v>7.4997300954600012</c:v>
                </c:pt>
                <c:pt idx="7239">
                  <c:v>7.5010906647600004</c:v>
                </c:pt>
                <c:pt idx="7240">
                  <c:v>7.5024512340600005</c:v>
                </c:pt>
                <c:pt idx="7241">
                  <c:v>7.5038118033600005</c:v>
                </c:pt>
                <c:pt idx="7242">
                  <c:v>7.5051723726600006</c:v>
                </c:pt>
                <c:pt idx="7243">
                  <c:v>7.5065329419599998</c:v>
                </c:pt>
                <c:pt idx="7244">
                  <c:v>7.5078935112599998</c:v>
                </c:pt>
                <c:pt idx="7245">
                  <c:v>7.5092540805599999</c:v>
                </c:pt>
                <c:pt idx="7246">
                  <c:v>7.5106146498599999</c:v>
                </c:pt>
                <c:pt idx="7247">
                  <c:v>7.5119752191600009</c:v>
                </c:pt>
                <c:pt idx="7248">
                  <c:v>7.5133357884600009</c:v>
                </c:pt>
                <c:pt idx="7249">
                  <c:v>7.514696357760001</c:v>
                </c:pt>
                <c:pt idx="7250">
                  <c:v>7.5160569270600002</c:v>
                </c:pt>
                <c:pt idx="7251">
                  <c:v>7.5174174963600002</c:v>
                </c:pt>
                <c:pt idx="7252">
                  <c:v>7.5187780656600003</c:v>
                </c:pt>
                <c:pt idx="7253">
                  <c:v>7.5201386349600003</c:v>
                </c:pt>
                <c:pt idx="7254">
                  <c:v>7.5214992042600004</c:v>
                </c:pt>
                <c:pt idx="7255">
                  <c:v>7.5228597735599996</c:v>
                </c:pt>
                <c:pt idx="7256">
                  <c:v>7.5242203428599996</c:v>
                </c:pt>
                <c:pt idx="7257">
                  <c:v>7.5255809121599997</c:v>
                </c:pt>
                <c:pt idx="7258">
                  <c:v>7.5269414814600006</c:v>
                </c:pt>
                <c:pt idx="7259">
                  <c:v>7.5283020507600007</c:v>
                </c:pt>
                <c:pt idx="7260">
                  <c:v>7.5296626200600008</c:v>
                </c:pt>
                <c:pt idx="7261">
                  <c:v>7.5310231893600008</c:v>
                </c:pt>
                <c:pt idx="7262">
                  <c:v>7.53238375866</c:v>
                </c:pt>
                <c:pt idx="7263">
                  <c:v>7.53374432796</c:v>
                </c:pt>
                <c:pt idx="7264">
                  <c:v>7.5351048972600001</c:v>
                </c:pt>
                <c:pt idx="7265">
                  <c:v>7.5364654665600002</c:v>
                </c:pt>
                <c:pt idx="7266">
                  <c:v>7.5378260358599993</c:v>
                </c:pt>
                <c:pt idx="7267">
                  <c:v>7.5391866051599994</c:v>
                </c:pt>
                <c:pt idx="7268">
                  <c:v>7.5405471744600012</c:v>
                </c:pt>
                <c:pt idx="7269">
                  <c:v>7.5419077437600004</c:v>
                </c:pt>
                <c:pt idx="7270">
                  <c:v>7.5432683130600005</c:v>
                </c:pt>
                <c:pt idx="7271">
                  <c:v>7.5446288823600005</c:v>
                </c:pt>
                <c:pt idx="7272">
                  <c:v>7.5459894516600006</c:v>
                </c:pt>
                <c:pt idx="7273">
                  <c:v>7.5473500209599997</c:v>
                </c:pt>
                <c:pt idx="7274">
                  <c:v>7.5487105902599998</c:v>
                </c:pt>
                <c:pt idx="7275">
                  <c:v>7.5500711595599999</c:v>
                </c:pt>
                <c:pt idx="7276">
                  <c:v>7.5514317288599999</c:v>
                </c:pt>
                <c:pt idx="7277">
                  <c:v>7.55279229816</c:v>
                </c:pt>
                <c:pt idx="7278">
                  <c:v>7.5541528674600009</c:v>
                </c:pt>
                <c:pt idx="7279">
                  <c:v>7.555513436760001</c:v>
                </c:pt>
                <c:pt idx="7280">
                  <c:v>7.556874006060001</c:v>
                </c:pt>
                <c:pt idx="7281">
                  <c:v>7.5582345753600002</c:v>
                </c:pt>
                <c:pt idx="7282">
                  <c:v>7.5595951446600003</c:v>
                </c:pt>
                <c:pt idx="7283">
                  <c:v>7.5609557139600003</c:v>
                </c:pt>
                <c:pt idx="7284">
                  <c:v>7.5623162832600004</c:v>
                </c:pt>
                <c:pt idx="7285">
                  <c:v>7.5636768525599996</c:v>
                </c:pt>
                <c:pt idx="7286">
                  <c:v>7.5650374218599996</c:v>
                </c:pt>
                <c:pt idx="7287">
                  <c:v>7.5663979911599997</c:v>
                </c:pt>
                <c:pt idx="7288">
                  <c:v>7.5677585604600006</c:v>
                </c:pt>
                <c:pt idx="7289">
                  <c:v>7.5691191297600007</c:v>
                </c:pt>
                <c:pt idx="7290">
                  <c:v>7.5704796990600007</c:v>
                </c:pt>
                <c:pt idx="7291">
                  <c:v>7.5718402683600008</c:v>
                </c:pt>
                <c:pt idx="7292">
                  <c:v>7.57320083766</c:v>
                </c:pt>
                <c:pt idx="7293">
                  <c:v>7.57456140696</c:v>
                </c:pt>
                <c:pt idx="7294">
                  <c:v>7.5759219762600001</c:v>
                </c:pt>
                <c:pt idx="7295">
                  <c:v>7.5772825455600001</c:v>
                </c:pt>
                <c:pt idx="7296">
                  <c:v>7.5786431148599993</c:v>
                </c:pt>
                <c:pt idx="7297">
                  <c:v>7.5800036841599994</c:v>
                </c:pt>
                <c:pt idx="7298">
                  <c:v>7.5813642534600012</c:v>
                </c:pt>
                <c:pt idx="7299">
                  <c:v>7.5827248227600004</c:v>
                </c:pt>
                <c:pt idx="7300">
                  <c:v>7.5840853920600004</c:v>
                </c:pt>
                <c:pt idx="7301">
                  <c:v>7.5854459613600005</c:v>
                </c:pt>
                <c:pt idx="7302">
                  <c:v>7.5868065306600005</c:v>
                </c:pt>
                <c:pt idx="7303">
                  <c:v>7.5881670999600006</c:v>
                </c:pt>
                <c:pt idx="7304">
                  <c:v>7.5895276692599998</c:v>
                </c:pt>
                <c:pt idx="7305">
                  <c:v>7.5908882385599998</c:v>
                </c:pt>
                <c:pt idx="7306">
                  <c:v>7.5922488078599999</c:v>
                </c:pt>
                <c:pt idx="7307">
                  <c:v>7.59360937716</c:v>
                </c:pt>
                <c:pt idx="7308">
                  <c:v>7.5949699464600009</c:v>
                </c:pt>
                <c:pt idx="7309">
                  <c:v>7.596330515760001</c:v>
                </c:pt>
                <c:pt idx="7310">
                  <c:v>7.597691085060001</c:v>
                </c:pt>
                <c:pt idx="7311">
                  <c:v>7.5990516543600002</c:v>
                </c:pt>
                <c:pt idx="7312">
                  <c:v>7.6004122236600002</c:v>
                </c:pt>
                <c:pt idx="7313">
                  <c:v>7.6017727929600003</c:v>
                </c:pt>
                <c:pt idx="7314">
                  <c:v>7.6031333622600004</c:v>
                </c:pt>
                <c:pt idx="7315">
                  <c:v>7.6044939315599995</c:v>
                </c:pt>
                <c:pt idx="7316">
                  <c:v>7.6058545008599996</c:v>
                </c:pt>
                <c:pt idx="7317">
                  <c:v>7.6072150701599996</c:v>
                </c:pt>
                <c:pt idx="7318">
                  <c:v>7.6085756394600006</c:v>
                </c:pt>
                <c:pt idx="7319">
                  <c:v>7.6099362087600007</c:v>
                </c:pt>
                <c:pt idx="7320">
                  <c:v>7.6112967780600007</c:v>
                </c:pt>
                <c:pt idx="7321">
                  <c:v>7.6126573473600008</c:v>
                </c:pt>
                <c:pt idx="7322">
                  <c:v>7.6140179166599999</c:v>
                </c:pt>
                <c:pt idx="7323">
                  <c:v>7.61537848596</c:v>
                </c:pt>
                <c:pt idx="7324">
                  <c:v>7.6167390552600001</c:v>
                </c:pt>
                <c:pt idx="7325">
                  <c:v>7.6180996245600001</c:v>
                </c:pt>
                <c:pt idx="7326">
                  <c:v>7.6194601938600002</c:v>
                </c:pt>
                <c:pt idx="7327">
                  <c:v>7.6208207631599993</c:v>
                </c:pt>
                <c:pt idx="7328">
                  <c:v>7.6221813324600012</c:v>
                </c:pt>
                <c:pt idx="7329">
                  <c:v>7.6235419017600012</c:v>
                </c:pt>
                <c:pt idx="7330">
                  <c:v>7.6249024710600004</c:v>
                </c:pt>
                <c:pt idx="7331">
                  <c:v>7.6262630403600005</c:v>
                </c:pt>
                <c:pt idx="7332">
                  <c:v>7.6276236096600005</c:v>
                </c:pt>
                <c:pt idx="7333">
                  <c:v>7.6289841789600006</c:v>
                </c:pt>
                <c:pt idx="7334">
                  <c:v>7.6303447482599998</c:v>
                </c:pt>
                <c:pt idx="7335">
                  <c:v>7.6317053175599998</c:v>
                </c:pt>
                <c:pt idx="7336">
                  <c:v>7.6330658868599999</c:v>
                </c:pt>
                <c:pt idx="7337">
                  <c:v>7.6344264561599999</c:v>
                </c:pt>
                <c:pt idx="7338">
                  <c:v>7.6357870254600009</c:v>
                </c:pt>
                <c:pt idx="7339">
                  <c:v>7.6371475947600009</c:v>
                </c:pt>
                <c:pt idx="7340">
                  <c:v>7.638508164060001</c:v>
                </c:pt>
                <c:pt idx="7341">
                  <c:v>7.6398687333600002</c:v>
                </c:pt>
                <c:pt idx="7342">
                  <c:v>7.6412293026600002</c:v>
                </c:pt>
                <c:pt idx="7343">
                  <c:v>7.6425898719600003</c:v>
                </c:pt>
                <c:pt idx="7344">
                  <c:v>7.6439504412600003</c:v>
                </c:pt>
                <c:pt idx="7345">
                  <c:v>7.6453110105599995</c:v>
                </c:pt>
                <c:pt idx="7346">
                  <c:v>7.6466715798599996</c:v>
                </c:pt>
                <c:pt idx="7347">
                  <c:v>7.6480321491599996</c:v>
                </c:pt>
                <c:pt idx="7348">
                  <c:v>7.6493927184600006</c:v>
                </c:pt>
                <c:pt idx="7349">
                  <c:v>7.6507532877600006</c:v>
                </c:pt>
                <c:pt idx="7350">
                  <c:v>7.6521138570600007</c:v>
                </c:pt>
                <c:pt idx="7351">
                  <c:v>7.6534744263600007</c:v>
                </c:pt>
                <c:pt idx="7352">
                  <c:v>7.6548349956600008</c:v>
                </c:pt>
                <c:pt idx="7353">
                  <c:v>7.65619556496</c:v>
                </c:pt>
                <c:pt idx="7354">
                  <c:v>7.65755613426</c:v>
                </c:pt>
                <c:pt idx="7355">
                  <c:v>7.6589167035600001</c:v>
                </c:pt>
                <c:pt idx="7356">
                  <c:v>7.6602772728600002</c:v>
                </c:pt>
                <c:pt idx="7357">
                  <c:v>7.6616378421599993</c:v>
                </c:pt>
                <c:pt idx="7358">
                  <c:v>7.6629984114600012</c:v>
                </c:pt>
                <c:pt idx="7359">
                  <c:v>7.6643589807600012</c:v>
                </c:pt>
                <c:pt idx="7360">
                  <c:v>7.6657195500600004</c:v>
                </c:pt>
                <c:pt idx="7361">
                  <c:v>7.6670801193600004</c:v>
                </c:pt>
                <c:pt idx="7362">
                  <c:v>7.6684406886600005</c:v>
                </c:pt>
                <c:pt idx="7363">
                  <c:v>7.6698012579600006</c:v>
                </c:pt>
                <c:pt idx="7364">
                  <c:v>7.6711618272599997</c:v>
                </c:pt>
                <c:pt idx="7365">
                  <c:v>7.6725223965599998</c:v>
                </c:pt>
                <c:pt idx="7366">
                  <c:v>7.6738829658599998</c:v>
                </c:pt>
                <c:pt idx="7367">
                  <c:v>7.6752435351599999</c:v>
                </c:pt>
                <c:pt idx="7368">
                  <c:v>7.6766041044600009</c:v>
                </c:pt>
                <c:pt idx="7369">
                  <c:v>7.6779646737600009</c:v>
                </c:pt>
                <c:pt idx="7370">
                  <c:v>7.679325243060001</c:v>
                </c:pt>
                <c:pt idx="7371">
                  <c:v>7.6806858123600001</c:v>
                </c:pt>
                <c:pt idx="7372">
                  <c:v>7.6820463816600002</c:v>
                </c:pt>
                <c:pt idx="7373">
                  <c:v>7.6834069509600003</c:v>
                </c:pt>
                <c:pt idx="7374">
                  <c:v>7.6847675202600003</c:v>
                </c:pt>
                <c:pt idx="7375">
                  <c:v>7.6861280895600004</c:v>
                </c:pt>
                <c:pt idx="7376">
                  <c:v>7.6874886588599995</c:v>
                </c:pt>
                <c:pt idx="7377">
                  <c:v>7.6888492281599996</c:v>
                </c:pt>
                <c:pt idx="7378">
                  <c:v>7.6902097974599997</c:v>
                </c:pt>
                <c:pt idx="7379">
                  <c:v>7.6915703667600006</c:v>
                </c:pt>
                <c:pt idx="7380">
                  <c:v>7.6929309360600007</c:v>
                </c:pt>
                <c:pt idx="7381">
                  <c:v>7.6942915053600007</c:v>
                </c:pt>
                <c:pt idx="7382">
                  <c:v>7.6956520746600008</c:v>
                </c:pt>
                <c:pt idx="7383">
                  <c:v>7.69701264396</c:v>
                </c:pt>
                <c:pt idx="7384">
                  <c:v>7.69837321326</c:v>
                </c:pt>
                <c:pt idx="7385">
                  <c:v>7.6997337825600001</c:v>
                </c:pt>
                <c:pt idx="7386">
                  <c:v>7.7010943518600001</c:v>
                </c:pt>
                <c:pt idx="7387">
                  <c:v>7.7024549211599993</c:v>
                </c:pt>
                <c:pt idx="7388">
                  <c:v>7.7038154904599994</c:v>
                </c:pt>
                <c:pt idx="7389">
                  <c:v>7.7051760597600012</c:v>
                </c:pt>
                <c:pt idx="7390">
                  <c:v>7.7065366290600004</c:v>
                </c:pt>
                <c:pt idx="7391">
                  <c:v>7.7078971983600004</c:v>
                </c:pt>
                <c:pt idx="7392">
                  <c:v>7.7092577676600005</c:v>
                </c:pt>
                <c:pt idx="7393">
                  <c:v>7.7106183369600005</c:v>
                </c:pt>
                <c:pt idx="7394">
                  <c:v>7.7119789062599997</c:v>
                </c:pt>
                <c:pt idx="7395">
                  <c:v>7.7133394755599998</c:v>
                </c:pt>
                <c:pt idx="7396">
                  <c:v>7.7147000448599998</c:v>
                </c:pt>
                <c:pt idx="7397">
                  <c:v>7.7160606141599999</c:v>
                </c:pt>
                <c:pt idx="7398">
                  <c:v>7.7174211834599999</c:v>
                </c:pt>
                <c:pt idx="7399">
                  <c:v>7.7187817527600009</c:v>
                </c:pt>
                <c:pt idx="7400">
                  <c:v>7.720142322060001</c:v>
                </c:pt>
                <c:pt idx="7401">
                  <c:v>7.721502891360001</c:v>
                </c:pt>
                <c:pt idx="7402">
                  <c:v>7.7228634606600002</c:v>
                </c:pt>
                <c:pt idx="7403">
                  <c:v>7.7242240299600002</c:v>
                </c:pt>
                <c:pt idx="7404">
                  <c:v>7.7255845992600003</c:v>
                </c:pt>
                <c:pt idx="7405">
                  <c:v>7.7269451685600004</c:v>
                </c:pt>
                <c:pt idx="7406">
                  <c:v>7.7283057378599995</c:v>
                </c:pt>
                <c:pt idx="7407">
                  <c:v>7.7296663071599996</c:v>
                </c:pt>
                <c:pt idx="7408">
                  <c:v>7.7310268764599996</c:v>
                </c:pt>
                <c:pt idx="7409">
                  <c:v>7.7323874457600006</c:v>
                </c:pt>
                <c:pt idx="7410">
                  <c:v>7.7337480150600006</c:v>
                </c:pt>
                <c:pt idx="7411">
                  <c:v>7.7351085843600007</c:v>
                </c:pt>
                <c:pt idx="7412">
                  <c:v>7.7364691536600008</c:v>
                </c:pt>
                <c:pt idx="7413">
                  <c:v>7.7378297229599999</c:v>
                </c:pt>
                <c:pt idx="7414">
                  <c:v>7.73919029226</c:v>
                </c:pt>
                <c:pt idx="7415">
                  <c:v>7.7405508615600001</c:v>
                </c:pt>
                <c:pt idx="7416">
                  <c:v>7.7419114308600001</c:v>
                </c:pt>
                <c:pt idx="7417">
                  <c:v>7.7432720001599993</c:v>
                </c:pt>
                <c:pt idx="7418">
                  <c:v>7.7446325694599993</c:v>
                </c:pt>
                <c:pt idx="7419">
                  <c:v>7.7459931387600012</c:v>
                </c:pt>
                <c:pt idx="7420">
                  <c:v>7.7473537080600003</c:v>
                </c:pt>
                <c:pt idx="7421">
                  <c:v>7.7487142773600004</c:v>
                </c:pt>
                <c:pt idx="7422">
                  <c:v>7.7500748466600005</c:v>
                </c:pt>
                <c:pt idx="7423">
                  <c:v>7.7514354159600005</c:v>
                </c:pt>
                <c:pt idx="7424">
                  <c:v>7.7527959852600006</c:v>
                </c:pt>
                <c:pt idx="7425">
                  <c:v>7.7541565545599997</c:v>
                </c:pt>
                <c:pt idx="7426">
                  <c:v>7.7555171238599998</c:v>
                </c:pt>
                <c:pt idx="7427">
                  <c:v>7.7568776931599999</c:v>
                </c:pt>
                <c:pt idx="7428">
                  <c:v>7.7582382624599999</c:v>
                </c:pt>
                <c:pt idx="7429">
                  <c:v>7.7595988317600009</c:v>
                </c:pt>
                <c:pt idx="7430">
                  <c:v>7.7609594010600009</c:v>
                </c:pt>
                <c:pt idx="7431">
                  <c:v>7.762319970360001</c:v>
                </c:pt>
                <c:pt idx="7432">
                  <c:v>7.7636805396600002</c:v>
                </c:pt>
                <c:pt idx="7433">
                  <c:v>7.7650411089600002</c:v>
                </c:pt>
                <c:pt idx="7434">
                  <c:v>7.7664016782600003</c:v>
                </c:pt>
                <c:pt idx="7435">
                  <c:v>7.7677622475600003</c:v>
                </c:pt>
                <c:pt idx="7436">
                  <c:v>7.7691228168599995</c:v>
                </c:pt>
                <c:pt idx="7437">
                  <c:v>7.7704833861599996</c:v>
                </c:pt>
                <c:pt idx="7438">
                  <c:v>7.7718439554599996</c:v>
                </c:pt>
                <c:pt idx="7439">
                  <c:v>7.7732045247600006</c:v>
                </c:pt>
                <c:pt idx="7440">
                  <c:v>7.7745650940600006</c:v>
                </c:pt>
                <c:pt idx="7441">
                  <c:v>7.7759256633600007</c:v>
                </c:pt>
                <c:pt idx="7442">
                  <c:v>7.7772862326600007</c:v>
                </c:pt>
                <c:pt idx="7443">
                  <c:v>7.7786468019599999</c:v>
                </c:pt>
                <c:pt idx="7444">
                  <c:v>7.78000737126</c:v>
                </c:pt>
                <c:pt idx="7445">
                  <c:v>7.78136794056</c:v>
                </c:pt>
                <c:pt idx="7446">
                  <c:v>7.7827285098600001</c:v>
                </c:pt>
                <c:pt idx="7447">
                  <c:v>7.7840890791600001</c:v>
                </c:pt>
                <c:pt idx="7448">
                  <c:v>7.7854496484599993</c:v>
                </c:pt>
                <c:pt idx="7449">
                  <c:v>7.7868102177600012</c:v>
                </c:pt>
                <c:pt idx="7450">
                  <c:v>7.7881707870600012</c:v>
                </c:pt>
                <c:pt idx="7451">
                  <c:v>7.7895313563600004</c:v>
                </c:pt>
                <c:pt idx="7452">
                  <c:v>7.7908919256600004</c:v>
                </c:pt>
                <c:pt idx="7453">
                  <c:v>7.7922524949600005</c:v>
                </c:pt>
                <c:pt idx="7454">
                  <c:v>7.7936130642600006</c:v>
                </c:pt>
                <c:pt idx="7455">
                  <c:v>7.7949736335599997</c:v>
                </c:pt>
                <c:pt idx="7456">
                  <c:v>7.7963342028599998</c:v>
                </c:pt>
                <c:pt idx="7457">
                  <c:v>7.7976947721599998</c:v>
                </c:pt>
                <c:pt idx="7458">
                  <c:v>7.7990553414599999</c:v>
                </c:pt>
                <c:pt idx="7459">
                  <c:v>7.8004159107600008</c:v>
                </c:pt>
                <c:pt idx="7460">
                  <c:v>7.8017764800600009</c:v>
                </c:pt>
                <c:pt idx="7461">
                  <c:v>7.803137049360001</c:v>
                </c:pt>
                <c:pt idx="7462">
                  <c:v>7.8044976186600001</c:v>
                </c:pt>
                <c:pt idx="7463">
                  <c:v>7.8058581879600002</c:v>
                </c:pt>
                <c:pt idx="7464">
                  <c:v>7.8072187572600003</c:v>
                </c:pt>
                <c:pt idx="7465">
                  <c:v>7.8085793265600003</c:v>
                </c:pt>
                <c:pt idx="7466">
                  <c:v>7.8099398958600004</c:v>
                </c:pt>
                <c:pt idx="7467">
                  <c:v>7.8113004651599995</c:v>
                </c:pt>
                <c:pt idx="7468">
                  <c:v>7.8126610344599996</c:v>
                </c:pt>
                <c:pt idx="7469">
                  <c:v>7.8140216037600014</c:v>
                </c:pt>
                <c:pt idx="7470">
                  <c:v>7.8153821730600006</c:v>
                </c:pt>
                <c:pt idx="7471">
                  <c:v>7.8167427423600007</c:v>
                </c:pt>
                <c:pt idx="7472">
                  <c:v>7.8181033116600007</c:v>
                </c:pt>
                <c:pt idx="7473">
                  <c:v>7.8194638809600008</c:v>
                </c:pt>
                <c:pt idx="7474">
                  <c:v>7.8208244502599999</c:v>
                </c:pt>
                <c:pt idx="7475">
                  <c:v>7.82218501956</c:v>
                </c:pt>
                <c:pt idx="7476">
                  <c:v>7.8235455888600001</c:v>
                </c:pt>
                <c:pt idx="7477">
                  <c:v>7.8249061581600001</c:v>
                </c:pt>
                <c:pt idx="7478">
                  <c:v>7.8262667274599993</c:v>
                </c:pt>
                <c:pt idx="7479">
                  <c:v>7.8276272967600011</c:v>
                </c:pt>
                <c:pt idx="7480">
                  <c:v>7.8289878660600012</c:v>
                </c:pt>
                <c:pt idx="7481">
                  <c:v>7.8303484353600004</c:v>
                </c:pt>
                <c:pt idx="7482">
                  <c:v>7.8317090046600004</c:v>
                </c:pt>
                <c:pt idx="7483">
                  <c:v>7.8330695739600005</c:v>
                </c:pt>
                <c:pt idx="7484">
                  <c:v>7.8344301432600005</c:v>
                </c:pt>
                <c:pt idx="7485">
                  <c:v>7.8357907125599997</c:v>
                </c:pt>
                <c:pt idx="7486">
                  <c:v>7.8371512818599998</c:v>
                </c:pt>
                <c:pt idx="7487">
                  <c:v>7.8385118511599998</c:v>
                </c:pt>
                <c:pt idx="7488">
                  <c:v>7.8398724204599999</c:v>
                </c:pt>
                <c:pt idx="7489">
                  <c:v>7.8412329897600008</c:v>
                </c:pt>
                <c:pt idx="7490">
                  <c:v>7.8425935590600009</c:v>
                </c:pt>
                <c:pt idx="7491">
                  <c:v>7.8439541283600009</c:v>
                </c:pt>
                <c:pt idx="7492">
                  <c:v>7.845314697660001</c:v>
                </c:pt>
                <c:pt idx="7493">
                  <c:v>7.8466752669600002</c:v>
                </c:pt>
                <c:pt idx="7494">
                  <c:v>7.8480358362600002</c:v>
                </c:pt>
                <c:pt idx="7495">
                  <c:v>7.8493964055600003</c:v>
                </c:pt>
                <c:pt idx="7496">
                  <c:v>7.8507569748600003</c:v>
                </c:pt>
                <c:pt idx="7497">
                  <c:v>7.8521175441599995</c:v>
                </c:pt>
                <c:pt idx="7498">
                  <c:v>7.8534781134599996</c:v>
                </c:pt>
                <c:pt idx="7499">
                  <c:v>7.8548386827600014</c:v>
                </c:pt>
                <c:pt idx="7500">
                  <c:v>7.8561992520600006</c:v>
                </c:pt>
                <c:pt idx="7501">
                  <c:v>7.8575598213600006</c:v>
                </c:pt>
                <c:pt idx="7502">
                  <c:v>7.8589203906600007</c:v>
                </c:pt>
                <c:pt idx="7503">
                  <c:v>7.8602809599600008</c:v>
                </c:pt>
                <c:pt idx="7504">
                  <c:v>7.8616415292599999</c:v>
                </c:pt>
                <c:pt idx="7505">
                  <c:v>7.86300209856</c:v>
                </c:pt>
                <c:pt idx="7506">
                  <c:v>7.86436266786</c:v>
                </c:pt>
                <c:pt idx="7507">
                  <c:v>7.8657232371600001</c:v>
                </c:pt>
                <c:pt idx="7508">
                  <c:v>7.8670838064599993</c:v>
                </c:pt>
                <c:pt idx="7509">
                  <c:v>7.8684443757599993</c:v>
                </c:pt>
                <c:pt idx="7510">
                  <c:v>7.8698049450600012</c:v>
                </c:pt>
                <c:pt idx="7511">
                  <c:v>7.8711655143600003</c:v>
                </c:pt>
                <c:pt idx="7512">
                  <c:v>7.8725260836600004</c:v>
                </c:pt>
                <c:pt idx="7513">
                  <c:v>7.8738866529600005</c:v>
                </c:pt>
                <c:pt idx="7514">
                  <c:v>7.8752472222600005</c:v>
                </c:pt>
                <c:pt idx="7515">
                  <c:v>7.8766077915600006</c:v>
                </c:pt>
                <c:pt idx="7516">
                  <c:v>7.8779683608599997</c:v>
                </c:pt>
                <c:pt idx="7517">
                  <c:v>7.8793289301599998</c:v>
                </c:pt>
                <c:pt idx="7518">
                  <c:v>7.8806894994599999</c:v>
                </c:pt>
                <c:pt idx="7519">
                  <c:v>7.8820500687599999</c:v>
                </c:pt>
                <c:pt idx="7520">
                  <c:v>7.8834106380600009</c:v>
                </c:pt>
                <c:pt idx="7521">
                  <c:v>7.8847712073600009</c:v>
                </c:pt>
                <c:pt idx="7522">
                  <c:v>7.886131776660001</c:v>
                </c:pt>
                <c:pt idx="7523">
                  <c:v>7.8874923459600002</c:v>
                </c:pt>
                <c:pt idx="7524">
                  <c:v>7.8888529152600002</c:v>
                </c:pt>
                <c:pt idx="7525">
                  <c:v>7.8902134845600003</c:v>
                </c:pt>
                <c:pt idx="7526">
                  <c:v>7.8915740538600003</c:v>
                </c:pt>
                <c:pt idx="7527">
                  <c:v>7.8929346231599995</c:v>
                </c:pt>
                <c:pt idx="7528">
                  <c:v>7.8942951924599996</c:v>
                </c:pt>
                <c:pt idx="7529">
                  <c:v>7.8956557617599996</c:v>
                </c:pt>
                <c:pt idx="7530">
                  <c:v>7.8970163310600006</c:v>
                </c:pt>
                <c:pt idx="7531">
                  <c:v>7.8983769003600006</c:v>
                </c:pt>
                <c:pt idx="7532">
                  <c:v>7.8997374696600007</c:v>
                </c:pt>
                <c:pt idx="7533">
                  <c:v>7.9010980389600007</c:v>
                </c:pt>
                <c:pt idx="7534">
                  <c:v>7.9024586082599999</c:v>
                </c:pt>
                <c:pt idx="7535">
                  <c:v>7.90381917756</c:v>
                </c:pt>
                <c:pt idx="7536">
                  <c:v>7.90517974686</c:v>
                </c:pt>
                <c:pt idx="7537">
                  <c:v>7.9065403161600001</c:v>
                </c:pt>
                <c:pt idx="7538">
                  <c:v>7.9079008854600001</c:v>
                </c:pt>
                <c:pt idx="7539">
                  <c:v>7.9092614547599993</c:v>
                </c:pt>
                <c:pt idx="7540">
                  <c:v>7.9106220240600011</c:v>
                </c:pt>
                <c:pt idx="7541">
                  <c:v>7.9119825933600012</c:v>
                </c:pt>
                <c:pt idx="7542">
                  <c:v>7.9133431626600004</c:v>
                </c:pt>
                <c:pt idx="7543">
                  <c:v>7.9147037319600004</c:v>
                </c:pt>
                <c:pt idx="7544">
                  <c:v>7.9160643012600005</c:v>
                </c:pt>
                <c:pt idx="7545">
                  <c:v>7.9174248705600005</c:v>
                </c:pt>
                <c:pt idx="7546">
                  <c:v>7.9187854398599997</c:v>
                </c:pt>
                <c:pt idx="7547">
                  <c:v>7.9201460091599998</c:v>
                </c:pt>
                <c:pt idx="7548">
                  <c:v>7.9215065784599998</c:v>
                </c:pt>
                <c:pt idx="7549">
                  <c:v>7.9228671477599999</c:v>
                </c:pt>
                <c:pt idx="7550">
                  <c:v>7.9242277170600008</c:v>
                </c:pt>
                <c:pt idx="7551">
                  <c:v>7.9255882863600009</c:v>
                </c:pt>
                <c:pt idx="7552">
                  <c:v>7.926948855660001</c:v>
                </c:pt>
                <c:pt idx="7553">
                  <c:v>7.9283094249600001</c:v>
                </c:pt>
                <c:pt idx="7554">
                  <c:v>7.9296699942600002</c:v>
                </c:pt>
                <c:pt idx="7555">
                  <c:v>7.9310305635600002</c:v>
                </c:pt>
                <c:pt idx="7556">
                  <c:v>7.9323911328600003</c:v>
                </c:pt>
                <c:pt idx="7557">
                  <c:v>7.9337517021599995</c:v>
                </c:pt>
                <c:pt idx="7558">
                  <c:v>7.9351122714599995</c:v>
                </c:pt>
                <c:pt idx="7559">
                  <c:v>7.9364728407599996</c:v>
                </c:pt>
                <c:pt idx="7560">
                  <c:v>7.9378334100600005</c:v>
                </c:pt>
                <c:pt idx="7561">
                  <c:v>7.9391939793600006</c:v>
                </c:pt>
                <c:pt idx="7562">
                  <c:v>7.9405545486600007</c:v>
                </c:pt>
                <c:pt idx="7563">
                  <c:v>7.9419151179600007</c:v>
                </c:pt>
                <c:pt idx="7564">
                  <c:v>7.9432756872600008</c:v>
                </c:pt>
                <c:pt idx="7565">
                  <c:v>7.9446362565599999</c:v>
                </c:pt>
                <c:pt idx="7566">
                  <c:v>7.94599682586</c:v>
                </c:pt>
                <c:pt idx="7567">
                  <c:v>7.9473573951600001</c:v>
                </c:pt>
                <c:pt idx="7568">
                  <c:v>7.9487179644600001</c:v>
                </c:pt>
                <c:pt idx="7569">
                  <c:v>7.9500785337599993</c:v>
                </c:pt>
                <c:pt idx="7570">
                  <c:v>7.9514391030600011</c:v>
                </c:pt>
                <c:pt idx="7571">
                  <c:v>7.9527996723600012</c:v>
                </c:pt>
                <c:pt idx="7572">
                  <c:v>7.9541602416600004</c:v>
                </c:pt>
                <c:pt idx="7573">
                  <c:v>7.9555208109600004</c:v>
                </c:pt>
                <c:pt idx="7574">
                  <c:v>7.9568813802600005</c:v>
                </c:pt>
                <c:pt idx="7575">
                  <c:v>7.9582419495600005</c:v>
                </c:pt>
                <c:pt idx="7576">
                  <c:v>7.9596025188599997</c:v>
                </c:pt>
                <c:pt idx="7577">
                  <c:v>7.9609630881599998</c:v>
                </c:pt>
                <c:pt idx="7578">
                  <c:v>7.9623236574599998</c:v>
                </c:pt>
                <c:pt idx="7579">
                  <c:v>7.9636842267599999</c:v>
                </c:pt>
                <c:pt idx="7580">
                  <c:v>7.9650447960600008</c:v>
                </c:pt>
                <c:pt idx="7581">
                  <c:v>7.9664053653600009</c:v>
                </c:pt>
                <c:pt idx="7582">
                  <c:v>7.9677659346600009</c:v>
                </c:pt>
                <c:pt idx="7583">
                  <c:v>7.9691265039600001</c:v>
                </c:pt>
                <c:pt idx="7584">
                  <c:v>7.9704870732600002</c:v>
                </c:pt>
                <c:pt idx="7585">
                  <c:v>7.9718476425600002</c:v>
                </c:pt>
                <c:pt idx="7586">
                  <c:v>7.9732082118600003</c:v>
                </c:pt>
                <c:pt idx="7587">
                  <c:v>7.9745687811600003</c:v>
                </c:pt>
                <c:pt idx="7588">
                  <c:v>7.9759293504599995</c:v>
                </c:pt>
                <c:pt idx="7589">
                  <c:v>7.9772899197599996</c:v>
                </c:pt>
                <c:pt idx="7590">
                  <c:v>7.9786504890600014</c:v>
                </c:pt>
                <c:pt idx="7591">
                  <c:v>7.9800110583600006</c:v>
                </c:pt>
                <c:pt idx="7592">
                  <c:v>7.9813716276600006</c:v>
                </c:pt>
                <c:pt idx="7593">
                  <c:v>7.9827321969600007</c:v>
                </c:pt>
                <c:pt idx="7594">
                  <c:v>7.9840927662600008</c:v>
                </c:pt>
                <c:pt idx="7595">
                  <c:v>7.9854533355599999</c:v>
                </c:pt>
                <c:pt idx="7596">
                  <c:v>7.98681390486</c:v>
                </c:pt>
                <c:pt idx="7597">
                  <c:v>7.98817447416</c:v>
                </c:pt>
                <c:pt idx="7598">
                  <c:v>7.9895350434600001</c:v>
                </c:pt>
                <c:pt idx="7599">
                  <c:v>7.9908956127599993</c:v>
                </c:pt>
                <c:pt idx="7600">
                  <c:v>7.9922561820600011</c:v>
                </c:pt>
                <c:pt idx="7601">
                  <c:v>7.9936167513600012</c:v>
                </c:pt>
                <c:pt idx="7602">
                  <c:v>7.9949773206600003</c:v>
                </c:pt>
                <c:pt idx="7603">
                  <c:v>7.9963378899600004</c:v>
                </c:pt>
                <c:pt idx="7604">
                  <c:v>7.9976984592600004</c:v>
                </c:pt>
                <c:pt idx="7605">
                  <c:v>7.9990590285600005</c:v>
                </c:pt>
                <c:pt idx="7606">
                  <c:v>8.0004195978600006</c:v>
                </c:pt>
                <c:pt idx="7607">
                  <c:v>8.0017801671599997</c:v>
                </c:pt>
                <c:pt idx="7608">
                  <c:v>8.0031407364600007</c:v>
                </c:pt>
                <c:pt idx="7609">
                  <c:v>8.0045013057599999</c:v>
                </c:pt>
                <c:pt idx="7610">
                  <c:v>8.0058618750600008</c:v>
                </c:pt>
                <c:pt idx="7611">
                  <c:v>8.0072224443600017</c:v>
                </c:pt>
                <c:pt idx="7612">
                  <c:v>8.0085830136600009</c:v>
                </c:pt>
                <c:pt idx="7613">
                  <c:v>8.0099435829600001</c:v>
                </c:pt>
                <c:pt idx="7614">
                  <c:v>8.011304152260001</c:v>
                </c:pt>
                <c:pt idx="7615">
                  <c:v>8.0126647215600002</c:v>
                </c:pt>
                <c:pt idx="7616">
                  <c:v>8.0140252908599994</c:v>
                </c:pt>
                <c:pt idx="7617">
                  <c:v>8.0153858601600003</c:v>
                </c:pt>
                <c:pt idx="7618">
                  <c:v>8.0167464294599995</c:v>
                </c:pt>
                <c:pt idx="7619">
                  <c:v>8.0181069987600004</c:v>
                </c:pt>
                <c:pt idx="7620">
                  <c:v>8.0194675680600014</c:v>
                </c:pt>
                <c:pt idx="7621">
                  <c:v>8.0208281373600006</c:v>
                </c:pt>
                <c:pt idx="7622">
                  <c:v>8.0221887066600015</c:v>
                </c:pt>
                <c:pt idx="7623">
                  <c:v>8.0235492759600007</c:v>
                </c:pt>
                <c:pt idx="7624">
                  <c:v>8.0249098452599998</c:v>
                </c:pt>
                <c:pt idx="7625">
                  <c:v>8.0262704145600008</c:v>
                </c:pt>
                <c:pt idx="7626">
                  <c:v>8.02763098386</c:v>
                </c:pt>
                <c:pt idx="7627">
                  <c:v>8.0289915531599991</c:v>
                </c:pt>
                <c:pt idx="7628">
                  <c:v>8.0303521224600001</c:v>
                </c:pt>
                <c:pt idx="7629">
                  <c:v>8.0317126917599992</c:v>
                </c:pt>
                <c:pt idx="7630">
                  <c:v>8.0330732610600002</c:v>
                </c:pt>
                <c:pt idx="7631">
                  <c:v>8.0344338303600011</c:v>
                </c:pt>
                <c:pt idx="7632">
                  <c:v>8.0357943996600003</c:v>
                </c:pt>
                <c:pt idx="7633">
                  <c:v>8.0371549689600013</c:v>
                </c:pt>
                <c:pt idx="7634">
                  <c:v>8.0385155382600004</c:v>
                </c:pt>
                <c:pt idx="7635">
                  <c:v>8.0398761075599996</c:v>
                </c:pt>
                <c:pt idx="7636">
                  <c:v>8.0412366768600005</c:v>
                </c:pt>
                <c:pt idx="7637">
                  <c:v>8.0425972461599997</c:v>
                </c:pt>
                <c:pt idx="7638">
                  <c:v>8.0439578154600007</c:v>
                </c:pt>
                <c:pt idx="7639">
                  <c:v>8.0453183847599998</c:v>
                </c:pt>
                <c:pt idx="7640">
                  <c:v>8.046678954059999</c:v>
                </c:pt>
                <c:pt idx="7641">
                  <c:v>8.0480395233600017</c:v>
                </c:pt>
                <c:pt idx="7642">
                  <c:v>8.0494000926600009</c:v>
                </c:pt>
                <c:pt idx="7643">
                  <c:v>8.0507606619600001</c:v>
                </c:pt>
                <c:pt idx="7644">
                  <c:v>8.052121231260001</c:v>
                </c:pt>
                <c:pt idx="7645">
                  <c:v>8.0534818005600002</c:v>
                </c:pt>
                <c:pt idx="7646">
                  <c:v>8.0548423698599994</c:v>
                </c:pt>
                <c:pt idx="7647">
                  <c:v>8.0562029391600003</c:v>
                </c:pt>
                <c:pt idx="7648">
                  <c:v>8.0575635084599995</c:v>
                </c:pt>
                <c:pt idx="7649">
                  <c:v>8.0589240777600004</c:v>
                </c:pt>
                <c:pt idx="7650">
                  <c:v>8.0602846470599996</c:v>
                </c:pt>
                <c:pt idx="7651">
                  <c:v>8.0616452163600005</c:v>
                </c:pt>
                <c:pt idx="7652">
                  <c:v>8.0630057856600015</c:v>
                </c:pt>
                <c:pt idx="7653">
                  <c:v>8.0643663549600006</c:v>
                </c:pt>
                <c:pt idx="7654">
                  <c:v>8.0657269242599998</c:v>
                </c:pt>
                <c:pt idx="7655">
                  <c:v>8.0670874935600008</c:v>
                </c:pt>
                <c:pt idx="7656">
                  <c:v>8.0684480628599999</c:v>
                </c:pt>
                <c:pt idx="7657">
                  <c:v>8.0698086321600009</c:v>
                </c:pt>
                <c:pt idx="7658">
                  <c:v>8.0711692014600001</c:v>
                </c:pt>
                <c:pt idx="7659">
                  <c:v>8.0725297707599992</c:v>
                </c:pt>
                <c:pt idx="7660">
                  <c:v>8.0738903400600002</c:v>
                </c:pt>
                <c:pt idx="7661">
                  <c:v>8.0752509093600011</c:v>
                </c:pt>
                <c:pt idx="7662">
                  <c:v>8.0766114786600003</c:v>
                </c:pt>
                <c:pt idx="7663">
                  <c:v>8.0779720479600012</c:v>
                </c:pt>
                <c:pt idx="7664">
                  <c:v>8.0793326172600004</c:v>
                </c:pt>
                <c:pt idx="7665">
                  <c:v>8.0806931865599996</c:v>
                </c:pt>
                <c:pt idx="7666">
                  <c:v>8.0820537558600005</c:v>
                </c:pt>
                <c:pt idx="7667">
                  <c:v>8.0834143251599997</c:v>
                </c:pt>
                <c:pt idx="7668">
                  <c:v>8.0847748944600006</c:v>
                </c:pt>
                <c:pt idx="7669">
                  <c:v>8.0861354637599998</c:v>
                </c:pt>
                <c:pt idx="7670">
                  <c:v>8.087496033059999</c:v>
                </c:pt>
                <c:pt idx="7671">
                  <c:v>8.0888566023600017</c:v>
                </c:pt>
                <c:pt idx="7672">
                  <c:v>8.0902171716600009</c:v>
                </c:pt>
                <c:pt idx="7673">
                  <c:v>8.09157774096</c:v>
                </c:pt>
                <c:pt idx="7674">
                  <c:v>8.092938310260001</c:v>
                </c:pt>
                <c:pt idx="7675">
                  <c:v>8.0942988795600002</c:v>
                </c:pt>
                <c:pt idx="7676">
                  <c:v>8.0956594488599993</c:v>
                </c:pt>
                <c:pt idx="7677">
                  <c:v>8.0970200181600003</c:v>
                </c:pt>
                <c:pt idx="7678">
                  <c:v>8.0983805874599994</c:v>
                </c:pt>
                <c:pt idx="7679">
                  <c:v>8.0997411567600004</c:v>
                </c:pt>
                <c:pt idx="7680">
                  <c:v>8.1011017260599996</c:v>
                </c:pt>
                <c:pt idx="7681">
                  <c:v>8.1024622953600005</c:v>
                </c:pt>
                <c:pt idx="7682">
                  <c:v>8.1038228646600015</c:v>
                </c:pt>
                <c:pt idx="7683">
                  <c:v>8.1051834339600006</c:v>
                </c:pt>
                <c:pt idx="7684">
                  <c:v>8.1065440032599998</c:v>
                </c:pt>
                <c:pt idx="7685">
                  <c:v>8.1079045725600007</c:v>
                </c:pt>
                <c:pt idx="7686">
                  <c:v>8.1092651418599999</c:v>
                </c:pt>
                <c:pt idx="7687">
                  <c:v>8.1106257111600009</c:v>
                </c:pt>
                <c:pt idx="7688">
                  <c:v>8.11198628046</c:v>
                </c:pt>
                <c:pt idx="7689">
                  <c:v>8.1133468497599992</c:v>
                </c:pt>
                <c:pt idx="7690">
                  <c:v>8.1147074190600001</c:v>
                </c:pt>
                <c:pt idx="7691">
                  <c:v>8.1160679883600011</c:v>
                </c:pt>
                <c:pt idx="7692">
                  <c:v>8.1174285576600003</c:v>
                </c:pt>
                <c:pt idx="7693">
                  <c:v>8.1187891269600012</c:v>
                </c:pt>
                <c:pt idx="7694">
                  <c:v>8.1201496962600004</c:v>
                </c:pt>
                <c:pt idx="7695">
                  <c:v>8.1215102655599996</c:v>
                </c:pt>
                <c:pt idx="7696">
                  <c:v>8.1228708348600005</c:v>
                </c:pt>
                <c:pt idx="7697">
                  <c:v>8.1242314041599997</c:v>
                </c:pt>
                <c:pt idx="7698">
                  <c:v>8.1255919734600006</c:v>
                </c:pt>
                <c:pt idx="7699">
                  <c:v>8.1269525427599998</c:v>
                </c:pt>
                <c:pt idx="7700">
                  <c:v>8.128313112059999</c:v>
                </c:pt>
                <c:pt idx="7701">
                  <c:v>8.1296736813600017</c:v>
                </c:pt>
                <c:pt idx="7702">
                  <c:v>8.1310342506600009</c:v>
                </c:pt>
                <c:pt idx="7703">
                  <c:v>8.13239481996</c:v>
                </c:pt>
                <c:pt idx="7704">
                  <c:v>8.133755389260001</c:v>
                </c:pt>
                <c:pt idx="7705">
                  <c:v>8.1351159585600001</c:v>
                </c:pt>
                <c:pt idx="7706">
                  <c:v>8.1364765278600011</c:v>
                </c:pt>
                <c:pt idx="7707">
                  <c:v>8.1378370971600003</c:v>
                </c:pt>
                <c:pt idx="7708">
                  <c:v>8.1391976664599994</c:v>
                </c:pt>
                <c:pt idx="7709">
                  <c:v>8.1405582357600004</c:v>
                </c:pt>
                <c:pt idx="7710">
                  <c:v>8.1419188050599995</c:v>
                </c:pt>
                <c:pt idx="7711">
                  <c:v>8.1432793743600005</c:v>
                </c:pt>
                <c:pt idx="7712">
                  <c:v>8.1446399436600014</c:v>
                </c:pt>
                <c:pt idx="7713">
                  <c:v>8.1460005129600006</c:v>
                </c:pt>
                <c:pt idx="7714">
                  <c:v>8.1473610822599998</c:v>
                </c:pt>
                <c:pt idx="7715">
                  <c:v>8.1487216515600007</c:v>
                </c:pt>
                <c:pt idx="7716">
                  <c:v>8.1500822208599999</c:v>
                </c:pt>
                <c:pt idx="7717">
                  <c:v>8.1514427901600008</c:v>
                </c:pt>
                <c:pt idx="7718">
                  <c:v>8.15280335946</c:v>
                </c:pt>
                <c:pt idx="7719">
                  <c:v>8.1541639287599992</c:v>
                </c:pt>
                <c:pt idx="7720">
                  <c:v>8.1555244980600001</c:v>
                </c:pt>
                <c:pt idx="7721">
                  <c:v>8.1568850673600011</c:v>
                </c:pt>
                <c:pt idx="7722">
                  <c:v>8.1582456366600002</c:v>
                </c:pt>
                <c:pt idx="7723">
                  <c:v>8.1596062059600012</c:v>
                </c:pt>
                <c:pt idx="7724">
                  <c:v>8.1609667752600004</c:v>
                </c:pt>
                <c:pt idx="7725">
                  <c:v>8.1623273445599995</c:v>
                </c:pt>
                <c:pt idx="7726">
                  <c:v>8.1636879138600005</c:v>
                </c:pt>
                <c:pt idx="7727">
                  <c:v>8.1650484831599996</c:v>
                </c:pt>
                <c:pt idx="7728">
                  <c:v>8.1664090524600006</c:v>
                </c:pt>
                <c:pt idx="7729">
                  <c:v>8.1677696217599998</c:v>
                </c:pt>
                <c:pt idx="7730">
                  <c:v>8.1691301910599989</c:v>
                </c:pt>
                <c:pt idx="7731">
                  <c:v>8.1704907603600017</c:v>
                </c:pt>
                <c:pt idx="7732">
                  <c:v>8.1718513296600008</c:v>
                </c:pt>
                <c:pt idx="7733">
                  <c:v>8.17321189896</c:v>
                </c:pt>
                <c:pt idx="7734">
                  <c:v>8.1745724682600009</c:v>
                </c:pt>
                <c:pt idx="7735">
                  <c:v>8.1759330375600001</c:v>
                </c:pt>
                <c:pt idx="7736">
                  <c:v>8.1772936068600011</c:v>
                </c:pt>
                <c:pt idx="7737">
                  <c:v>8.1786541761600002</c:v>
                </c:pt>
                <c:pt idx="7738">
                  <c:v>8.1800147454599994</c:v>
                </c:pt>
                <c:pt idx="7739">
                  <c:v>8.1813753147600004</c:v>
                </c:pt>
                <c:pt idx="7740">
                  <c:v>8.1827358840599995</c:v>
                </c:pt>
                <c:pt idx="7741">
                  <c:v>8.1840964533600005</c:v>
                </c:pt>
                <c:pt idx="7742">
                  <c:v>8.1854570226600014</c:v>
                </c:pt>
                <c:pt idx="7743">
                  <c:v>8.1868175919600006</c:v>
                </c:pt>
                <c:pt idx="7744">
                  <c:v>8.1881781612599998</c:v>
                </c:pt>
                <c:pt idx="7745">
                  <c:v>8.1895387305600007</c:v>
                </c:pt>
                <c:pt idx="7746">
                  <c:v>8.1908992998599999</c:v>
                </c:pt>
                <c:pt idx="7747">
                  <c:v>8.1922598691600008</c:v>
                </c:pt>
                <c:pt idx="7748">
                  <c:v>8.19362043846</c:v>
                </c:pt>
                <c:pt idx="7749">
                  <c:v>8.1949810077599992</c:v>
                </c:pt>
                <c:pt idx="7750">
                  <c:v>8.1963415770600001</c:v>
                </c:pt>
                <c:pt idx="7751">
                  <c:v>8.1977021463599993</c:v>
                </c:pt>
                <c:pt idx="7752">
                  <c:v>8.1990627156600002</c:v>
                </c:pt>
                <c:pt idx="7753">
                  <c:v>8.2004232849600012</c:v>
                </c:pt>
                <c:pt idx="7754">
                  <c:v>8.2017838542600003</c:v>
                </c:pt>
                <c:pt idx="7755">
                  <c:v>8.2031444235600013</c:v>
                </c:pt>
                <c:pt idx="7756">
                  <c:v>8.2045049928600005</c:v>
                </c:pt>
                <c:pt idx="7757">
                  <c:v>8.2058655621599996</c:v>
                </c:pt>
                <c:pt idx="7758">
                  <c:v>8.2072261314600006</c:v>
                </c:pt>
                <c:pt idx="7759">
                  <c:v>8.2085867007599997</c:v>
                </c:pt>
                <c:pt idx="7760">
                  <c:v>8.2099472700599989</c:v>
                </c:pt>
                <c:pt idx="7761">
                  <c:v>8.2113078393599999</c:v>
                </c:pt>
                <c:pt idx="7762">
                  <c:v>8.2126684086600008</c:v>
                </c:pt>
                <c:pt idx="7763">
                  <c:v>8.21402897796</c:v>
                </c:pt>
                <c:pt idx="7764">
                  <c:v>8.2153895472600009</c:v>
                </c:pt>
                <c:pt idx="7765">
                  <c:v>8.2167501165600001</c:v>
                </c:pt>
                <c:pt idx="7766">
                  <c:v>8.218110685860001</c:v>
                </c:pt>
                <c:pt idx="7767">
                  <c:v>8.2194712551600002</c:v>
                </c:pt>
                <c:pt idx="7768">
                  <c:v>8.2208318244599994</c:v>
                </c:pt>
                <c:pt idx="7769">
                  <c:v>8.2221923937600003</c:v>
                </c:pt>
                <c:pt idx="7770">
                  <c:v>8.2235529630599995</c:v>
                </c:pt>
                <c:pt idx="7771">
                  <c:v>8.2249135323600004</c:v>
                </c:pt>
                <c:pt idx="7772">
                  <c:v>8.2262741016600014</c:v>
                </c:pt>
                <c:pt idx="7773">
                  <c:v>8.2276346709600006</c:v>
                </c:pt>
                <c:pt idx="7774">
                  <c:v>8.2289952402600015</c:v>
                </c:pt>
                <c:pt idx="7775">
                  <c:v>8.2303558095600007</c:v>
                </c:pt>
                <c:pt idx="7776">
                  <c:v>8.2317163788599998</c:v>
                </c:pt>
                <c:pt idx="7777">
                  <c:v>8.2330769481600008</c:v>
                </c:pt>
                <c:pt idx="7778">
                  <c:v>8.23443751746</c:v>
                </c:pt>
                <c:pt idx="7779">
                  <c:v>8.2357980867599991</c:v>
                </c:pt>
                <c:pt idx="7780">
                  <c:v>8.2371586560600001</c:v>
                </c:pt>
                <c:pt idx="7781">
                  <c:v>8.2385192253599993</c:v>
                </c:pt>
                <c:pt idx="7782">
                  <c:v>8.2398797946600002</c:v>
                </c:pt>
                <c:pt idx="7783">
                  <c:v>8.2412403639600011</c:v>
                </c:pt>
                <c:pt idx="7784">
                  <c:v>8.2426009332600003</c:v>
                </c:pt>
                <c:pt idx="7785">
                  <c:v>8.2439615025600013</c:v>
                </c:pt>
                <c:pt idx="7786">
                  <c:v>8.2453220718600004</c:v>
                </c:pt>
                <c:pt idx="7787">
                  <c:v>8.2466826411599996</c:v>
                </c:pt>
                <c:pt idx="7788">
                  <c:v>8.2480432104600006</c:v>
                </c:pt>
                <c:pt idx="7789">
                  <c:v>8.2494037797599997</c:v>
                </c:pt>
                <c:pt idx="7790">
                  <c:v>8.2507643490599989</c:v>
                </c:pt>
                <c:pt idx="7791">
                  <c:v>8.2521249183599998</c:v>
                </c:pt>
                <c:pt idx="7792">
                  <c:v>8.2534854876600008</c:v>
                </c:pt>
                <c:pt idx="7793">
                  <c:v>8.25484605696</c:v>
                </c:pt>
                <c:pt idx="7794">
                  <c:v>8.2562066262600009</c:v>
                </c:pt>
                <c:pt idx="7795">
                  <c:v>8.2575671955600001</c:v>
                </c:pt>
                <c:pt idx="7796">
                  <c:v>8.258927764860001</c:v>
                </c:pt>
                <c:pt idx="7797">
                  <c:v>8.2602883341600002</c:v>
                </c:pt>
                <c:pt idx="7798">
                  <c:v>8.2616489034599994</c:v>
                </c:pt>
                <c:pt idx="7799">
                  <c:v>8.2630094727600003</c:v>
                </c:pt>
                <c:pt idx="7800">
                  <c:v>8.2643700420599995</c:v>
                </c:pt>
                <c:pt idx="7801">
                  <c:v>8.2657306113600004</c:v>
                </c:pt>
                <c:pt idx="7802">
                  <c:v>8.2670911806600014</c:v>
                </c:pt>
                <c:pt idx="7803">
                  <c:v>8.2684517499600005</c:v>
                </c:pt>
                <c:pt idx="7804">
                  <c:v>8.2698123192600015</c:v>
                </c:pt>
                <c:pt idx="7805">
                  <c:v>8.2711728885600007</c:v>
                </c:pt>
                <c:pt idx="7806">
                  <c:v>8.2725334578599998</c:v>
                </c:pt>
                <c:pt idx="7807">
                  <c:v>8.2738940271600008</c:v>
                </c:pt>
                <c:pt idx="7808">
                  <c:v>8.2752545964599999</c:v>
                </c:pt>
                <c:pt idx="7809">
                  <c:v>8.2766151657599991</c:v>
                </c:pt>
                <c:pt idx="7810">
                  <c:v>8.2779757350600001</c:v>
                </c:pt>
                <c:pt idx="7811">
                  <c:v>8.2793363043599992</c:v>
                </c:pt>
                <c:pt idx="7812">
                  <c:v>8.2806968736600002</c:v>
                </c:pt>
                <c:pt idx="7813">
                  <c:v>8.2820574429600011</c:v>
                </c:pt>
                <c:pt idx="7814">
                  <c:v>8.2834180122600003</c:v>
                </c:pt>
                <c:pt idx="7815">
                  <c:v>8.2847785815600012</c:v>
                </c:pt>
                <c:pt idx="7816">
                  <c:v>8.2861391508600004</c:v>
                </c:pt>
                <c:pt idx="7817">
                  <c:v>8.2874997201599996</c:v>
                </c:pt>
                <c:pt idx="7818">
                  <c:v>8.2888602894600005</c:v>
                </c:pt>
                <c:pt idx="7819">
                  <c:v>8.2902208587599997</c:v>
                </c:pt>
                <c:pt idx="7820">
                  <c:v>8.2915814280600006</c:v>
                </c:pt>
                <c:pt idx="7821">
                  <c:v>8.2929419973599998</c:v>
                </c:pt>
                <c:pt idx="7822">
                  <c:v>8.2943025666600008</c:v>
                </c:pt>
                <c:pt idx="7823">
                  <c:v>8.2956631359600017</c:v>
                </c:pt>
                <c:pt idx="7824">
                  <c:v>8.2970237052600009</c:v>
                </c:pt>
                <c:pt idx="7825">
                  <c:v>8.2983842745600001</c:v>
                </c:pt>
                <c:pt idx="7826">
                  <c:v>8.299744843860001</c:v>
                </c:pt>
                <c:pt idx="7827">
                  <c:v>8.3011054131600002</c:v>
                </c:pt>
                <c:pt idx="7828">
                  <c:v>8.3024659824599993</c:v>
                </c:pt>
                <c:pt idx="7829">
                  <c:v>8.3038265517600003</c:v>
                </c:pt>
                <c:pt idx="7830">
                  <c:v>8.3051871210599995</c:v>
                </c:pt>
                <c:pt idx="7831">
                  <c:v>8.3065476903600004</c:v>
                </c:pt>
                <c:pt idx="7832">
                  <c:v>8.3079082596600013</c:v>
                </c:pt>
                <c:pt idx="7833">
                  <c:v>8.3092688289600005</c:v>
                </c:pt>
                <c:pt idx="7834">
                  <c:v>8.3106293982600015</c:v>
                </c:pt>
                <c:pt idx="7835">
                  <c:v>8.3119899675600006</c:v>
                </c:pt>
                <c:pt idx="7836">
                  <c:v>8.3133505368599998</c:v>
                </c:pt>
                <c:pt idx="7837">
                  <c:v>8.3147111061600008</c:v>
                </c:pt>
                <c:pt idx="7838">
                  <c:v>8.3160716754599999</c:v>
                </c:pt>
                <c:pt idx="7839">
                  <c:v>8.3174322447599991</c:v>
                </c:pt>
                <c:pt idx="7840">
                  <c:v>8.31879281406</c:v>
                </c:pt>
                <c:pt idx="7841">
                  <c:v>8.3201533833599992</c:v>
                </c:pt>
                <c:pt idx="7842">
                  <c:v>8.3215139526600002</c:v>
                </c:pt>
                <c:pt idx="7843">
                  <c:v>8.3228745219600011</c:v>
                </c:pt>
                <c:pt idx="7844">
                  <c:v>8.3242350912600003</c:v>
                </c:pt>
                <c:pt idx="7845">
                  <c:v>8.3255956605600012</c:v>
                </c:pt>
                <c:pt idx="7846">
                  <c:v>8.3269562298600004</c:v>
                </c:pt>
                <c:pt idx="7847">
                  <c:v>8.3283167991599996</c:v>
                </c:pt>
                <c:pt idx="7848">
                  <c:v>8.3296773684600005</c:v>
                </c:pt>
                <c:pt idx="7849">
                  <c:v>8.3310379377599997</c:v>
                </c:pt>
                <c:pt idx="7850">
                  <c:v>8.3323985070600006</c:v>
                </c:pt>
                <c:pt idx="7851">
                  <c:v>8.3337590763599998</c:v>
                </c:pt>
                <c:pt idx="7852">
                  <c:v>8.3351196456600007</c:v>
                </c:pt>
                <c:pt idx="7853">
                  <c:v>8.3364802149600017</c:v>
                </c:pt>
                <c:pt idx="7854">
                  <c:v>8.3378407842600009</c:v>
                </c:pt>
                <c:pt idx="7855">
                  <c:v>8.33920135356</c:v>
                </c:pt>
                <c:pt idx="7856">
                  <c:v>8.340561922860001</c:v>
                </c:pt>
                <c:pt idx="7857">
                  <c:v>8.3419224921600001</c:v>
                </c:pt>
                <c:pt idx="7858">
                  <c:v>8.3432830614599993</c:v>
                </c:pt>
                <c:pt idx="7859">
                  <c:v>8.3446436307600003</c:v>
                </c:pt>
                <c:pt idx="7860">
                  <c:v>8.3460042000599994</c:v>
                </c:pt>
                <c:pt idx="7861">
                  <c:v>8.3473647693600004</c:v>
                </c:pt>
                <c:pt idx="7862">
                  <c:v>8.3487253386600013</c:v>
                </c:pt>
                <c:pt idx="7863">
                  <c:v>8.3500859079600005</c:v>
                </c:pt>
                <c:pt idx="7864">
                  <c:v>8.3514464772600014</c:v>
                </c:pt>
                <c:pt idx="7865">
                  <c:v>8.3528070465600006</c:v>
                </c:pt>
                <c:pt idx="7866">
                  <c:v>8.3541676158599998</c:v>
                </c:pt>
                <c:pt idx="7867">
                  <c:v>8.3555281851600007</c:v>
                </c:pt>
                <c:pt idx="7868">
                  <c:v>8.3568887544599999</c:v>
                </c:pt>
                <c:pt idx="7869">
                  <c:v>8.3582493237600008</c:v>
                </c:pt>
                <c:pt idx="7870">
                  <c:v>8.35960989306</c:v>
                </c:pt>
                <c:pt idx="7871">
                  <c:v>8.3609704623599992</c:v>
                </c:pt>
                <c:pt idx="7872">
                  <c:v>8.3623310316600019</c:v>
                </c:pt>
                <c:pt idx="7873">
                  <c:v>8.3636916009600011</c:v>
                </c:pt>
                <c:pt idx="7874">
                  <c:v>8.3650521702600003</c:v>
                </c:pt>
                <c:pt idx="7875">
                  <c:v>8.3664127395600012</c:v>
                </c:pt>
                <c:pt idx="7876">
                  <c:v>8.3677733088600004</c:v>
                </c:pt>
                <c:pt idx="7877">
                  <c:v>8.3691338781599995</c:v>
                </c:pt>
                <c:pt idx="7878">
                  <c:v>8.3704944474600005</c:v>
                </c:pt>
                <c:pt idx="7879">
                  <c:v>8.3718550167599997</c:v>
                </c:pt>
                <c:pt idx="7880">
                  <c:v>8.3732155860600006</c:v>
                </c:pt>
                <c:pt idx="7881">
                  <c:v>8.3745761553599998</c:v>
                </c:pt>
                <c:pt idx="7882">
                  <c:v>8.3759367246599989</c:v>
                </c:pt>
                <c:pt idx="7883">
                  <c:v>8.3772972939600017</c:v>
                </c:pt>
                <c:pt idx="7884">
                  <c:v>8.3786578632600008</c:v>
                </c:pt>
                <c:pt idx="7885">
                  <c:v>8.38001843256</c:v>
                </c:pt>
                <c:pt idx="7886">
                  <c:v>8.381379001860001</c:v>
                </c:pt>
                <c:pt idx="7887">
                  <c:v>8.3827395711600001</c:v>
                </c:pt>
                <c:pt idx="7888">
                  <c:v>8.3841001404599993</c:v>
                </c:pt>
                <c:pt idx="7889">
                  <c:v>8.3854607097600002</c:v>
                </c:pt>
                <c:pt idx="7890">
                  <c:v>8.3868212790599994</c:v>
                </c:pt>
                <c:pt idx="7891">
                  <c:v>8.3881818483600004</c:v>
                </c:pt>
                <c:pt idx="7892">
                  <c:v>8.3895424176599995</c:v>
                </c:pt>
                <c:pt idx="7893">
                  <c:v>8.3909029869600005</c:v>
                </c:pt>
                <c:pt idx="7894">
                  <c:v>8.3922635562600014</c:v>
                </c:pt>
                <c:pt idx="7895">
                  <c:v>8.3936241255600006</c:v>
                </c:pt>
                <c:pt idx="7896">
                  <c:v>8.3949846948599998</c:v>
                </c:pt>
                <c:pt idx="7897">
                  <c:v>8.3963452641600007</c:v>
                </c:pt>
                <c:pt idx="7898">
                  <c:v>8.3977058334599999</c:v>
                </c:pt>
                <c:pt idx="7899">
                  <c:v>8.3990664027600008</c:v>
                </c:pt>
                <c:pt idx="7900">
                  <c:v>8.40042697206</c:v>
                </c:pt>
                <c:pt idx="7901">
                  <c:v>8.4017875413599992</c:v>
                </c:pt>
                <c:pt idx="7902">
                  <c:v>8.4031481106600001</c:v>
                </c:pt>
                <c:pt idx="7903">
                  <c:v>8.4045086799600011</c:v>
                </c:pt>
                <c:pt idx="7904">
                  <c:v>8.4058692492600002</c:v>
                </c:pt>
                <c:pt idx="7905">
                  <c:v>8.4072298185600012</c:v>
                </c:pt>
                <c:pt idx="7906">
                  <c:v>8.4085903878600003</c:v>
                </c:pt>
                <c:pt idx="7907">
                  <c:v>8.4099509571599995</c:v>
                </c:pt>
                <c:pt idx="7908">
                  <c:v>8.4113115264600005</c:v>
                </c:pt>
                <c:pt idx="7909">
                  <c:v>8.4126720957599996</c:v>
                </c:pt>
                <c:pt idx="7910">
                  <c:v>8.4140326650600006</c:v>
                </c:pt>
                <c:pt idx="7911">
                  <c:v>8.4153932343599998</c:v>
                </c:pt>
                <c:pt idx="7912">
                  <c:v>8.4167538036599989</c:v>
                </c:pt>
                <c:pt idx="7913">
                  <c:v>8.4181143729600016</c:v>
                </c:pt>
                <c:pt idx="7914">
                  <c:v>8.4194749422600008</c:v>
                </c:pt>
                <c:pt idx="7915">
                  <c:v>8.42083551156</c:v>
                </c:pt>
                <c:pt idx="7916">
                  <c:v>8.4221960808600009</c:v>
                </c:pt>
                <c:pt idx="7917">
                  <c:v>8.4235566501600001</c:v>
                </c:pt>
                <c:pt idx="7918">
                  <c:v>8.424917219460001</c:v>
                </c:pt>
                <c:pt idx="7919">
                  <c:v>8.4262777887600002</c:v>
                </c:pt>
                <c:pt idx="7920">
                  <c:v>8.4276383580599994</c:v>
                </c:pt>
                <c:pt idx="7921">
                  <c:v>8.4289989273600003</c:v>
                </c:pt>
                <c:pt idx="7922">
                  <c:v>8.4303594966599995</c:v>
                </c:pt>
                <c:pt idx="7923">
                  <c:v>8.4317200659600005</c:v>
                </c:pt>
                <c:pt idx="7924">
                  <c:v>8.4330806352600014</c:v>
                </c:pt>
                <c:pt idx="7925">
                  <c:v>8.4344412045600006</c:v>
                </c:pt>
                <c:pt idx="7926">
                  <c:v>8.4358017738599997</c:v>
                </c:pt>
                <c:pt idx="7927">
                  <c:v>8.4371623431600007</c:v>
                </c:pt>
                <c:pt idx="7928">
                  <c:v>8.4385229124599999</c:v>
                </c:pt>
                <c:pt idx="7929">
                  <c:v>8.4401555956200003</c:v>
                </c:pt>
                <c:pt idx="7930">
                  <c:v>8.4415161649199995</c:v>
                </c:pt>
                <c:pt idx="7931">
                  <c:v>8.4428767342200004</c:v>
                </c:pt>
                <c:pt idx="7932">
                  <c:v>8.4442373035199996</c:v>
                </c:pt>
                <c:pt idx="7933">
                  <c:v>8.4455978728200005</c:v>
                </c:pt>
                <c:pt idx="7934">
                  <c:v>8.4469584421199997</c:v>
                </c:pt>
                <c:pt idx="7935">
                  <c:v>8.4483190114200006</c:v>
                </c:pt>
                <c:pt idx="7936">
                  <c:v>8.4496795807200016</c:v>
                </c:pt>
                <c:pt idx="7937">
                  <c:v>8.4510401500200008</c:v>
                </c:pt>
                <c:pt idx="7938">
                  <c:v>8.4524007193199999</c:v>
                </c:pt>
                <c:pt idx="7939">
                  <c:v>8.4537612886200009</c:v>
                </c:pt>
                <c:pt idx="7940">
                  <c:v>8.45512185792</c:v>
                </c:pt>
                <c:pt idx="7941">
                  <c:v>8.4564824272199992</c:v>
                </c:pt>
                <c:pt idx="7942">
                  <c:v>8.4578429965200002</c:v>
                </c:pt>
                <c:pt idx="7943">
                  <c:v>8.4592035658199993</c:v>
                </c:pt>
                <c:pt idx="7944">
                  <c:v>8.4605641351200003</c:v>
                </c:pt>
                <c:pt idx="7945">
                  <c:v>8.4619247044200012</c:v>
                </c:pt>
                <c:pt idx="7946">
                  <c:v>8.4632852737200004</c:v>
                </c:pt>
                <c:pt idx="7947">
                  <c:v>8.4646458430200013</c:v>
                </c:pt>
                <c:pt idx="7948">
                  <c:v>8.4660064123200005</c:v>
                </c:pt>
                <c:pt idx="7949">
                  <c:v>8.4673669816199997</c:v>
                </c:pt>
                <c:pt idx="7950">
                  <c:v>8.4687275509200006</c:v>
                </c:pt>
                <c:pt idx="7951">
                  <c:v>8.4700881202199998</c:v>
                </c:pt>
                <c:pt idx="7952">
                  <c:v>8.4714486895200007</c:v>
                </c:pt>
                <c:pt idx="7953">
                  <c:v>8.4728092588199999</c:v>
                </c:pt>
                <c:pt idx="7954">
                  <c:v>8.4741698281199991</c:v>
                </c:pt>
                <c:pt idx="7955">
                  <c:v>8.4755303974200018</c:v>
                </c:pt>
                <c:pt idx="7956">
                  <c:v>8.476890966720001</c:v>
                </c:pt>
                <c:pt idx="7957">
                  <c:v>8.4782515360200001</c:v>
                </c:pt>
                <c:pt idx="7958">
                  <c:v>8.4796121053200011</c:v>
                </c:pt>
                <c:pt idx="7959">
                  <c:v>8.4809726746200003</c:v>
                </c:pt>
                <c:pt idx="7960">
                  <c:v>8.4823332439199994</c:v>
                </c:pt>
                <c:pt idx="7961">
                  <c:v>8.4836938132200004</c:v>
                </c:pt>
                <c:pt idx="7962">
                  <c:v>8.4850543825199995</c:v>
                </c:pt>
                <c:pt idx="7963">
                  <c:v>8.4864149518200005</c:v>
                </c:pt>
                <c:pt idx="7964">
                  <c:v>8.4877755211199997</c:v>
                </c:pt>
                <c:pt idx="7965">
                  <c:v>8.4891360904200006</c:v>
                </c:pt>
                <c:pt idx="7966">
                  <c:v>8.4904966597200016</c:v>
                </c:pt>
                <c:pt idx="7967">
                  <c:v>8.4918572290200007</c:v>
                </c:pt>
                <c:pt idx="7968">
                  <c:v>8.4932177983199999</c:v>
                </c:pt>
                <c:pt idx="7969">
                  <c:v>8.4945783676200008</c:v>
                </c:pt>
                <c:pt idx="7970">
                  <c:v>8.49593893692</c:v>
                </c:pt>
                <c:pt idx="7971">
                  <c:v>8.497299506220001</c:v>
                </c:pt>
                <c:pt idx="7972">
                  <c:v>8.4986600755200001</c:v>
                </c:pt>
                <c:pt idx="7973">
                  <c:v>8.5000206448199993</c:v>
                </c:pt>
                <c:pt idx="7974">
                  <c:v>8.5013812141200003</c:v>
                </c:pt>
                <c:pt idx="7975">
                  <c:v>8.5027417834200012</c:v>
                </c:pt>
                <c:pt idx="7976">
                  <c:v>8.5041023527200004</c:v>
                </c:pt>
                <c:pt idx="7977">
                  <c:v>8.5054629220200013</c:v>
                </c:pt>
                <c:pt idx="7978">
                  <c:v>8.5068234913200005</c:v>
                </c:pt>
                <c:pt idx="7979">
                  <c:v>8.5081840606199997</c:v>
                </c:pt>
                <c:pt idx="7980">
                  <c:v>8.5095446299200006</c:v>
                </c:pt>
                <c:pt idx="7981">
                  <c:v>8.5109051992199998</c:v>
                </c:pt>
                <c:pt idx="7982">
                  <c:v>8.5122657685200007</c:v>
                </c:pt>
                <c:pt idx="7983">
                  <c:v>8.5136263378199999</c:v>
                </c:pt>
                <c:pt idx="7984">
                  <c:v>8.5149869071199991</c:v>
                </c:pt>
                <c:pt idx="7985">
                  <c:v>8.5163474764200018</c:v>
                </c:pt>
                <c:pt idx="7986">
                  <c:v>8.517708045720001</c:v>
                </c:pt>
                <c:pt idx="7987">
                  <c:v>8.5190686150200001</c:v>
                </c:pt>
                <c:pt idx="7988">
                  <c:v>8.5204291843200011</c:v>
                </c:pt>
                <c:pt idx="7989">
                  <c:v>8.5217897536200002</c:v>
                </c:pt>
                <c:pt idx="7990">
                  <c:v>8.5231503229199994</c:v>
                </c:pt>
                <c:pt idx="7991">
                  <c:v>8.5245108922200004</c:v>
                </c:pt>
                <c:pt idx="7992">
                  <c:v>8.5258714615199995</c:v>
                </c:pt>
                <c:pt idx="7993">
                  <c:v>8.5272320308200005</c:v>
                </c:pt>
                <c:pt idx="7994">
                  <c:v>8.5285926001199996</c:v>
                </c:pt>
                <c:pt idx="7995">
                  <c:v>8.5299531694200006</c:v>
                </c:pt>
                <c:pt idx="7996">
                  <c:v>8.5313137387200015</c:v>
                </c:pt>
                <c:pt idx="7997">
                  <c:v>8.5326743080200007</c:v>
                </c:pt>
                <c:pt idx="7998">
                  <c:v>8.5340348773199999</c:v>
                </c:pt>
                <c:pt idx="7999">
                  <c:v>8.5353954466200008</c:v>
                </c:pt>
                <c:pt idx="8000">
                  <c:v>8.53675601592</c:v>
                </c:pt>
                <c:pt idx="8001">
                  <c:v>8.5381165852200009</c:v>
                </c:pt>
                <c:pt idx="8002">
                  <c:v>8.5394771545200001</c:v>
                </c:pt>
                <c:pt idx="8003">
                  <c:v>8.5408377238199993</c:v>
                </c:pt>
                <c:pt idx="8004">
                  <c:v>8.5421982931200002</c:v>
                </c:pt>
                <c:pt idx="8005">
                  <c:v>8.5435588624200012</c:v>
                </c:pt>
                <c:pt idx="8006">
                  <c:v>8.5449194317200003</c:v>
                </c:pt>
                <c:pt idx="8007">
                  <c:v>8.5462800010200013</c:v>
                </c:pt>
                <c:pt idx="8008">
                  <c:v>8.5476405703200005</c:v>
                </c:pt>
                <c:pt idx="8009">
                  <c:v>8.5490011396199996</c:v>
                </c:pt>
                <c:pt idx="8010">
                  <c:v>8.5503617089200006</c:v>
                </c:pt>
                <c:pt idx="8011">
                  <c:v>8.5517222782199998</c:v>
                </c:pt>
                <c:pt idx="8012">
                  <c:v>8.5530828475200007</c:v>
                </c:pt>
                <c:pt idx="8013">
                  <c:v>8.5544434168199999</c:v>
                </c:pt>
                <c:pt idx="8014">
                  <c:v>8.555803986119999</c:v>
                </c:pt>
                <c:pt idx="8015">
                  <c:v>8.5571645554200018</c:v>
                </c:pt>
                <c:pt idx="8016">
                  <c:v>8.5585251247200009</c:v>
                </c:pt>
                <c:pt idx="8017">
                  <c:v>8.5598856940200001</c:v>
                </c:pt>
                <c:pt idx="8018">
                  <c:v>8.561246263320001</c:v>
                </c:pt>
                <c:pt idx="8019">
                  <c:v>8.5626068326200002</c:v>
                </c:pt>
                <c:pt idx="8020">
                  <c:v>8.5639674019200012</c:v>
                </c:pt>
                <c:pt idx="8021">
                  <c:v>8.5653279712200003</c:v>
                </c:pt>
                <c:pt idx="8022">
                  <c:v>8.5666885405199995</c:v>
                </c:pt>
                <c:pt idx="8023">
                  <c:v>8.5680491098200005</c:v>
                </c:pt>
                <c:pt idx="8024">
                  <c:v>8.5694096791199996</c:v>
                </c:pt>
                <c:pt idx="8025">
                  <c:v>8.5707702484200006</c:v>
                </c:pt>
                <c:pt idx="8026">
                  <c:v>8.5721308177200015</c:v>
                </c:pt>
                <c:pt idx="8027">
                  <c:v>8.5734913870200007</c:v>
                </c:pt>
                <c:pt idx="8028">
                  <c:v>8.5748519563199999</c:v>
                </c:pt>
                <c:pt idx="8029">
                  <c:v>8.5762125256200008</c:v>
                </c:pt>
                <c:pt idx="8030">
                  <c:v>8.57757309492</c:v>
                </c:pt>
                <c:pt idx="8031">
                  <c:v>8.5789336642200009</c:v>
                </c:pt>
                <c:pt idx="8032">
                  <c:v>8.5802942335200001</c:v>
                </c:pt>
                <c:pt idx="8033">
                  <c:v>8.5816548028199993</c:v>
                </c:pt>
                <c:pt idx="8034">
                  <c:v>8.5830153721200002</c:v>
                </c:pt>
                <c:pt idx="8035">
                  <c:v>8.5843759414199994</c:v>
                </c:pt>
                <c:pt idx="8036">
                  <c:v>8.5857365107200003</c:v>
                </c:pt>
                <c:pt idx="8037">
                  <c:v>8.5870970800200013</c:v>
                </c:pt>
                <c:pt idx="8038">
                  <c:v>8.5884576493200004</c:v>
                </c:pt>
                <c:pt idx="8039">
                  <c:v>8.5898182186199996</c:v>
                </c:pt>
                <c:pt idx="8040">
                  <c:v>8.5911787879200006</c:v>
                </c:pt>
                <c:pt idx="8041">
                  <c:v>8.5925393572199997</c:v>
                </c:pt>
                <c:pt idx="8042">
                  <c:v>8.5938999265200007</c:v>
                </c:pt>
                <c:pt idx="8043">
                  <c:v>8.5952604958199998</c:v>
                </c:pt>
                <c:pt idx="8044">
                  <c:v>8.596621065119999</c:v>
                </c:pt>
                <c:pt idx="8045">
                  <c:v>8.59798163442</c:v>
                </c:pt>
                <c:pt idx="8046">
                  <c:v>8.5993422037200009</c:v>
                </c:pt>
                <c:pt idx="8047">
                  <c:v>8.6007027730200001</c:v>
                </c:pt>
                <c:pt idx="8048">
                  <c:v>8.602063342320001</c:v>
                </c:pt>
                <c:pt idx="8049">
                  <c:v>8.6034239116200002</c:v>
                </c:pt>
                <c:pt idx="8050">
                  <c:v>8.6047844809200011</c:v>
                </c:pt>
                <c:pt idx="8051">
                  <c:v>8.6061450502200003</c:v>
                </c:pt>
                <c:pt idx="8052">
                  <c:v>8.6075056195199995</c:v>
                </c:pt>
                <c:pt idx="8053">
                  <c:v>8.6088661888200004</c:v>
                </c:pt>
                <c:pt idx="8054">
                  <c:v>8.6102267581199996</c:v>
                </c:pt>
                <c:pt idx="8055">
                  <c:v>8.6115873274199988</c:v>
                </c:pt>
                <c:pt idx="8056">
                  <c:v>8.6129478967200015</c:v>
                </c:pt>
                <c:pt idx="8057">
                  <c:v>8.6143084660200007</c:v>
                </c:pt>
                <c:pt idx="8058">
                  <c:v>8.6156690353199998</c:v>
                </c:pt>
                <c:pt idx="8059">
                  <c:v>8.6170296046200008</c:v>
                </c:pt>
                <c:pt idx="8060">
                  <c:v>8.61839017392</c:v>
                </c:pt>
                <c:pt idx="8061">
                  <c:v>8.6197507432200009</c:v>
                </c:pt>
                <c:pt idx="8062">
                  <c:v>8.6211113125200001</c:v>
                </c:pt>
                <c:pt idx="8063">
                  <c:v>8.6224718818199992</c:v>
                </c:pt>
                <c:pt idx="8064">
                  <c:v>8.6238324511200002</c:v>
                </c:pt>
                <c:pt idx="8065">
                  <c:v>8.6251930204199994</c:v>
                </c:pt>
                <c:pt idx="8066">
                  <c:v>8.6265535897200003</c:v>
                </c:pt>
                <c:pt idx="8067">
                  <c:v>8.6279141590200013</c:v>
                </c:pt>
                <c:pt idx="8068">
                  <c:v>8.6292747283200004</c:v>
                </c:pt>
                <c:pt idx="8069">
                  <c:v>8.6306352976200014</c:v>
                </c:pt>
                <c:pt idx="8070">
                  <c:v>8.6319958669200005</c:v>
                </c:pt>
                <c:pt idx="8071">
                  <c:v>8.6333564362199997</c:v>
                </c:pt>
                <c:pt idx="8072">
                  <c:v>8.6347170055200007</c:v>
                </c:pt>
                <c:pt idx="8073">
                  <c:v>8.6360775748199998</c:v>
                </c:pt>
                <c:pt idx="8074">
                  <c:v>8.637438144119999</c:v>
                </c:pt>
                <c:pt idx="8075">
                  <c:v>8.6387987134199999</c:v>
                </c:pt>
                <c:pt idx="8076">
                  <c:v>8.6401592827200009</c:v>
                </c:pt>
                <c:pt idx="8077">
                  <c:v>8.6415198520200001</c:v>
                </c:pt>
                <c:pt idx="8078">
                  <c:v>8.642880421320001</c:v>
                </c:pt>
                <c:pt idx="8079">
                  <c:v>8.6442409906200002</c:v>
                </c:pt>
                <c:pt idx="8080">
                  <c:v>8.6456015599200011</c:v>
                </c:pt>
                <c:pt idx="8081">
                  <c:v>8.6469621292200003</c:v>
                </c:pt>
                <c:pt idx="8082">
                  <c:v>8.6483226985199995</c:v>
                </c:pt>
                <c:pt idx="8083">
                  <c:v>8.6496832678200004</c:v>
                </c:pt>
                <c:pt idx="8084">
                  <c:v>8.6510438371199996</c:v>
                </c:pt>
                <c:pt idx="8085">
                  <c:v>8.6524044064199988</c:v>
                </c:pt>
                <c:pt idx="8086">
                  <c:v>8.6537649757200015</c:v>
                </c:pt>
                <c:pt idx="8087">
                  <c:v>8.6551255450200006</c:v>
                </c:pt>
                <c:pt idx="8088">
                  <c:v>8.6564861143199998</c:v>
                </c:pt>
                <c:pt idx="8089">
                  <c:v>8.6578466836200008</c:v>
                </c:pt>
                <c:pt idx="8090">
                  <c:v>8.6592072529199999</c:v>
                </c:pt>
                <c:pt idx="8091">
                  <c:v>8.6605678222200009</c:v>
                </c:pt>
                <c:pt idx="8092">
                  <c:v>8.66192839152</c:v>
                </c:pt>
                <c:pt idx="8093">
                  <c:v>8.6632889608199992</c:v>
                </c:pt>
                <c:pt idx="8094">
                  <c:v>8.6646495301200002</c:v>
                </c:pt>
                <c:pt idx="8095">
                  <c:v>8.6660100994199993</c:v>
                </c:pt>
                <c:pt idx="8096">
                  <c:v>8.6673706687200003</c:v>
                </c:pt>
                <c:pt idx="8097">
                  <c:v>8.6687312380200012</c:v>
                </c:pt>
                <c:pt idx="8098">
                  <c:v>8.6700918073200004</c:v>
                </c:pt>
                <c:pt idx="8099">
                  <c:v>8.6714523766200013</c:v>
                </c:pt>
                <c:pt idx="8100">
                  <c:v>8.6728129459200005</c:v>
                </c:pt>
                <c:pt idx="8101">
                  <c:v>8.6741735152199997</c:v>
                </c:pt>
                <c:pt idx="8102">
                  <c:v>8.6755340845200006</c:v>
                </c:pt>
                <c:pt idx="8103">
                  <c:v>8.6768946538199998</c:v>
                </c:pt>
                <c:pt idx="8104">
                  <c:v>8.678255223119999</c:v>
                </c:pt>
                <c:pt idx="8105">
                  <c:v>8.6796157924199999</c:v>
                </c:pt>
                <c:pt idx="8106">
                  <c:v>8.6809763617200009</c:v>
                </c:pt>
                <c:pt idx="8107">
                  <c:v>8.68233693102</c:v>
                </c:pt>
                <c:pt idx="8108">
                  <c:v>8.683697500320001</c:v>
                </c:pt>
                <c:pt idx="8109">
                  <c:v>8.6850580696200002</c:v>
                </c:pt>
                <c:pt idx="8110">
                  <c:v>8.6864186389200011</c:v>
                </c:pt>
                <c:pt idx="8111">
                  <c:v>8.6877792082200003</c:v>
                </c:pt>
                <c:pt idx="8112">
                  <c:v>8.6891397775199994</c:v>
                </c:pt>
                <c:pt idx="8113">
                  <c:v>8.6905003468200004</c:v>
                </c:pt>
                <c:pt idx="8114">
                  <c:v>8.6918609161199996</c:v>
                </c:pt>
                <c:pt idx="8115">
                  <c:v>8.6932214854200005</c:v>
                </c:pt>
                <c:pt idx="8116">
                  <c:v>8.6945820547200015</c:v>
                </c:pt>
                <c:pt idx="8117">
                  <c:v>8.6959426240200006</c:v>
                </c:pt>
                <c:pt idx="8118">
                  <c:v>8.6973031933200016</c:v>
                </c:pt>
                <c:pt idx="8119">
                  <c:v>8.6986637626200007</c:v>
                </c:pt>
                <c:pt idx="8120">
                  <c:v>8.7000243319199999</c:v>
                </c:pt>
                <c:pt idx="8121">
                  <c:v>8.7013849012200009</c:v>
                </c:pt>
                <c:pt idx="8122">
                  <c:v>8.70274547052</c:v>
                </c:pt>
                <c:pt idx="8123">
                  <c:v>8.7041060398199992</c:v>
                </c:pt>
                <c:pt idx="8124">
                  <c:v>8.7054666091200001</c:v>
                </c:pt>
                <c:pt idx="8125">
                  <c:v>8.7068271784199993</c:v>
                </c:pt>
                <c:pt idx="8126">
                  <c:v>8.7081877477200003</c:v>
                </c:pt>
                <c:pt idx="8127">
                  <c:v>8.7095483170200012</c:v>
                </c:pt>
                <c:pt idx="8128">
                  <c:v>8.7109088863200004</c:v>
                </c:pt>
                <c:pt idx="8129">
                  <c:v>8.7122694556200013</c:v>
                </c:pt>
                <c:pt idx="8130">
                  <c:v>8.7136300249200005</c:v>
                </c:pt>
                <c:pt idx="8131">
                  <c:v>8.7149905942199997</c:v>
                </c:pt>
                <c:pt idx="8132">
                  <c:v>8.7163511635200006</c:v>
                </c:pt>
                <c:pt idx="8133">
                  <c:v>8.7177117328199998</c:v>
                </c:pt>
                <c:pt idx="8134">
                  <c:v>8.719072302119999</c:v>
                </c:pt>
                <c:pt idx="8135">
                  <c:v>8.7204328714199999</c:v>
                </c:pt>
                <c:pt idx="8136">
                  <c:v>8.7217934407200008</c:v>
                </c:pt>
                <c:pt idx="8137">
                  <c:v>8.72315401002</c:v>
                </c:pt>
                <c:pt idx="8138">
                  <c:v>8.724514579320001</c:v>
                </c:pt>
                <c:pt idx="8139">
                  <c:v>8.7258751486200001</c:v>
                </c:pt>
                <c:pt idx="8140">
                  <c:v>8.7272357179200011</c:v>
                </c:pt>
                <c:pt idx="8141">
                  <c:v>8.7285962872200002</c:v>
                </c:pt>
                <c:pt idx="8142">
                  <c:v>8.7299568565199994</c:v>
                </c:pt>
                <c:pt idx="8143">
                  <c:v>8.7313174258200004</c:v>
                </c:pt>
                <c:pt idx="8144">
                  <c:v>8.7326779951199995</c:v>
                </c:pt>
                <c:pt idx="8145">
                  <c:v>8.7340385644200005</c:v>
                </c:pt>
                <c:pt idx="8146">
                  <c:v>8.7353991337200014</c:v>
                </c:pt>
                <c:pt idx="8147">
                  <c:v>8.7367597030200006</c:v>
                </c:pt>
                <c:pt idx="8148">
                  <c:v>8.7381202723200015</c:v>
                </c:pt>
                <c:pt idx="8149">
                  <c:v>8.7394808416200007</c:v>
                </c:pt>
                <c:pt idx="8150">
                  <c:v>8.7408414109199999</c:v>
                </c:pt>
                <c:pt idx="8151">
                  <c:v>8.7422019802200008</c:v>
                </c:pt>
                <c:pt idx="8152">
                  <c:v>8.74356254952</c:v>
                </c:pt>
                <c:pt idx="8153">
                  <c:v>8.7449231188199992</c:v>
                </c:pt>
                <c:pt idx="8154">
                  <c:v>8.7462836881200001</c:v>
                </c:pt>
                <c:pt idx="8155">
                  <c:v>8.7476442574199993</c:v>
                </c:pt>
                <c:pt idx="8156">
                  <c:v>8.7490048267200002</c:v>
                </c:pt>
                <c:pt idx="8157">
                  <c:v>8.7503653960200012</c:v>
                </c:pt>
                <c:pt idx="8158">
                  <c:v>8.7517259653200004</c:v>
                </c:pt>
                <c:pt idx="8159">
                  <c:v>8.7530865346200013</c:v>
                </c:pt>
                <c:pt idx="8160">
                  <c:v>8.7544471039200005</c:v>
                </c:pt>
                <c:pt idx="8161">
                  <c:v>8.7558076732199996</c:v>
                </c:pt>
                <c:pt idx="8162">
                  <c:v>8.7571682425200006</c:v>
                </c:pt>
                <c:pt idx="8163">
                  <c:v>8.7585288118199998</c:v>
                </c:pt>
                <c:pt idx="8164">
                  <c:v>8.7598893811200007</c:v>
                </c:pt>
                <c:pt idx="8165">
                  <c:v>8.7612499504199999</c:v>
                </c:pt>
                <c:pt idx="8166">
                  <c:v>8.762610519719999</c:v>
                </c:pt>
                <c:pt idx="8167">
                  <c:v>8.7639710890200018</c:v>
                </c:pt>
                <c:pt idx="8168">
                  <c:v>8.7653316583200009</c:v>
                </c:pt>
                <c:pt idx="8169">
                  <c:v>8.7666922276200001</c:v>
                </c:pt>
                <c:pt idx="8170">
                  <c:v>8.7680527969200011</c:v>
                </c:pt>
                <c:pt idx="8171">
                  <c:v>8.7694133662200002</c:v>
                </c:pt>
                <c:pt idx="8172">
                  <c:v>8.7707739355199994</c:v>
                </c:pt>
                <c:pt idx="8173">
                  <c:v>8.7721345048200003</c:v>
                </c:pt>
                <c:pt idx="8174">
                  <c:v>8.7734950741199995</c:v>
                </c:pt>
                <c:pt idx="8175">
                  <c:v>8.7748556434200005</c:v>
                </c:pt>
                <c:pt idx="8176">
                  <c:v>8.7762162127199996</c:v>
                </c:pt>
                <c:pt idx="8177">
                  <c:v>8.7775767820200006</c:v>
                </c:pt>
                <c:pt idx="8178">
                  <c:v>8.7789373513200015</c:v>
                </c:pt>
                <c:pt idx="8179">
                  <c:v>8.7802979206200007</c:v>
                </c:pt>
                <c:pt idx="8180">
                  <c:v>8.7816584899199999</c:v>
                </c:pt>
                <c:pt idx="8181">
                  <c:v>8.7830190592200008</c:v>
                </c:pt>
                <c:pt idx="8182">
                  <c:v>8.78437962852</c:v>
                </c:pt>
                <c:pt idx="8183">
                  <c:v>8.7857401978200009</c:v>
                </c:pt>
                <c:pt idx="8184">
                  <c:v>8.7871007671200001</c:v>
                </c:pt>
                <c:pt idx="8185">
                  <c:v>8.7884613364199993</c:v>
                </c:pt>
                <c:pt idx="8186">
                  <c:v>8.7898219057200002</c:v>
                </c:pt>
                <c:pt idx="8187">
                  <c:v>8.7911824750200012</c:v>
                </c:pt>
                <c:pt idx="8188">
                  <c:v>8.7925430443200003</c:v>
                </c:pt>
                <c:pt idx="8189">
                  <c:v>8.7939036136200013</c:v>
                </c:pt>
                <c:pt idx="8190">
                  <c:v>8.7952641829200005</c:v>
                </c:pt>
                <c:pt idx="8191">
                  <c:v>8.7966247522199996</c:v>
                </c:pt>
                <c:pt idx="8192">
                  <c:v>8.7979853215200006</c:v>
                </c:pt>
                <c:pt idx="8193">
                  <c:v>8.7993458908199997</c:v>
                </c:pt>
                <c:pt idx="8194">
                  <c:v>8.8007064601200007</c:v>
                </c:pt>
                <c:pt idx="8195">
                  <c:v>8.8020670294199999</c:v>
                </c:pt>
                <c:pt idx="8196">
                  <c:v>8.803427598719999</c:v>
                </c:pt>
                <c:pt idx="8197">
                  <c:v>8.8047881680200017</c:v>
                </c:pt>
                <c:pt idx="8198">
                  <c:v>8.8061487373200009</c:v>
                </c:pt>
                <c:pt idx="8199">
                  <c:v>8.8075093066200001</c:v>
                </c:pt>
                <c:pt idx="8200">
                  <c:v>8.808869875920001</c:v>
                </c:pt>
                <c:pt idx="8201">
                  <c:v>8.8102304452200002</c:v>
                </c:pt>
                <c:pt idx="8202">
                  <c:v>8.8115910145199994</c:v>
                </c:pt>
                <c:pt idx="8203">
                  <c:v>8.8129515838200003</c:v>
                </c:pt>
                <c:pt idx="8204">
                  <c:v>8.8143121531199995</c:v>
                </c:pt>
                <c:pt idx="8205">
                  <c:v>8.8156727224200004</c:v>
                </c:pt>
                <c:pt idx="8206">
                  <c:v>8.8170332917199996</c:v>
                </c:pt>
                <c:pt idx="8207">
                  <c:v>8.8183938610200006</c:v>
                </c:pt>
                <c:pt idx="8208">
                  <c:v>8.8197544303200015</c:v>
                </c:pt>
                <c:pt idx="8209">
                  <c:v>8.8211149996200007</c:v>
                </c:pt>
                <c:pt idx="8210">
                  <c:v>8.8224755689199998</c:v>
                </c:pt>
                <c:pt idx="8211">
                  <c:v>8.8238361382200008</c:v>
                </c:pt>
                <c:pt idx="8212">
                  <c:v>8.82519670752</c:v>
                </c:pt>
                <c:pt idx="8213">
                  <c:v>8.8265572768200009</c:v>
                </c:pt>
                <c:pt idx="8214">
                  <c:v>8.8279178461200001</c:v>
                </c:pt>
                <c:pt idx="8215">
                  <c:v>8.8292784154199992</c:v>
                </c:pt>
                <c:pt idx="8216">
                  <c:v>8.8306389847200002</c:v>
                </c:pt>
                <c:pt idx="8217">
                  <c:v>8.8319995540200011</c:v>
                </c:pt>
                <c:pt idx="8218">
                  <c:v>8.8333601233200003</c:v>
                </c:pt>
                <c:pt idx="8219">
                  <c:v>8.8347206926200013</c:v>
                </c:pt>
                <c:pt idx="8220">
                  <c:v>8.8360812619200004</c:v>
                </c:pt>
                <c:pt idx="8221">
                  <c:v>8.8374418312199996</c:v>
                </c:pt>
                <c:pt idx="8222">
                  <c:v>8.8388024005200005</c:v>
                </c:pt>
                <c:pt idx="8223">
                  <c:v>8.8401629698199997</c:v>
                </c:pt>
                <c:pt idx="8224">
                  <c:v>8.8415235391200007</c:v>
                </c:pt>
                <c:pt idx="8225">
                  <c:v>8.8428841084199998</c:v>
                </c:pt>
                <c:pt idx="8226">
                  <c:v>8.844244677719999</c:v>
                </c:pt>
                <c:pt idx="8227">
                  <c:v>8.8456052470200017</c:v>
                </c:pt>
                <c:pt idx="8228">
                  <c:v>8.8469658163200009</c:v>
                </c:pt>
                <c:pt idx="8229">
                  <c:v>8.8483263856200001</c:v>
                </c:pt>
                <c:pt idx="8230">
                  <c:v>8.849686954920001</c:v>
                </c:pt>
                <c:pt idx="8231">
                  <c:v>8.8510475242200002</c:v>
                </c:pt>
                <c:pt idx="8232">
                  <c:v>8.8524080935200011</c:v>
                </c:pt>
                <c:pt idx="8233">
                  <c:v>8.8537686628200003</c:v>
                </c:pt>
                <c:pt idx="8234">
                  <c:v>8.8551292321199995</c:v>
                </c:pt>
                <c:pt idx="8235">
                  <c:v>8.8564898014200004</c:v>
                </c:pt>
                <c:pt idx="8236">
                  <c:v>8.8578503707199996</c:v>
                </c:pt>
                <c:pt idx="8237">
                  <c:v>8.8592109400200005</c:v>
                </c:pt>
                <c:pt idx="8238">
                  <c:v>8.8605715093200015</c:v>
                </c:pt>
                <c:pt idx="8239">
                  <c:v>8.8619320786200007</c:v>
                </c:pt>
                <c:pt idx="8240">
                  <c:v>8.8632926479199998</c:v>
                </c:pt>
                <c:pt idx="8241">
                  <c:v>8.8646532172200008</c:v>
                </c:pt>
                <c:pt idx="8242">
                  <c:v>8.8660137865199999</c:v>
                </c:pt>
                <c:pt idx="8243">
                  <c:v>8.8673743558200009</c:v>
                </c:pt>
                <c:pt idx="8244">
                  <c:v>8.8687349251200001</c:v>
                </c:pt>
                <c:pt idx="8245">
                  <c:v>8.8700954944199992</c:v>
                </c:pt>
                <c:pt idx="8246">
                  <c:v>8.8714560637200002</c:v>
                </c:pt>
                <c:pt idx="8247">
                  <c:v>8.8728166330200011</c:v>
                </c:pt>
                <c:pt idx="8248">
                  <c:v>8.8741772023200003</c:v>
                </c:pt>
                <c:pt idx="8249">
                  <c:v>8.8755377716200012</c:v>
                </c:pt>
                <c:pt idx="8250">
                  <c:v>8.8768983409200004</c:v>
                </c:pt>
                <c:pt idx="8251">
                  <c:v>8.8782589102199996</c:v>
                </c:pt>
                <c:pt idx="8252">
                  <c:v>8.8796194795200005</c:v>
                </c:pt>
                <c:pt idx="8253">
                  <c:v>8.8809800488199997</c:v>
                </c:pt>
                <c:pt idx="8254">
                  <c:v>8.8823406181200006</c:v>
                </c:pt>
                <c:pt idx="8255">
                  <c:v>8.8837011874199998</c:v>
                </c:pt>
                <c:pt idx="8256">
                  <c:v>8.885061756719999</c:v>
                </c:pt>
                <c:pt idx="8257">
                  <c:v>8.8864223260200017</c:v>
                </c:pt>
                <c:pt idx="8258">
                  <c:v>8.8877828953200009</c:v>
                </c:pt>
                <c:pt idx="8259">
                  <c:v>8.88914346462</c:v>
                </c:pt>
                <c:pt idx="8260">
                  <c:v>8.890504033920001</c:v>
                </c:pt>
                <c:pt idx="8261">
                  <c:v>8.8918646032200002</c:v>
                </c:pt>
                <c:pt idx="8262">
                  <c:v>8.8932251725200011</c:v>
                </c:pt>
                <c:pt idx="8263">
                  <c:v>8.8945857418200003</c:v>
                </c:pt>
                <c:pt idx="8264">
                  <c:v>8.8959463111199995</c:v>
                </c:pt>
                <c:pt idx="8265">
                  <c:v>8.8973068804200004</c:v>
                </c:pt>
                <c:pt idx="8266">
                  <c:v>8.8986674497199996</c:v>
                </c:pt>
                <c:pt idx="8267">
                  <c:v>8.9000280190200005</c:v>
                </c:pt>
                <c:pt idx="8268">
                  <c:v>8.9013885883200015</c:v>
                </c:pt>
                <c:pt idx="8269">
                  <c:v>8.9027491576200006</c:v>
                </c:pt>
                <c:pt idx="8270">
                  <c:v>8.9041097269199998</c:v>
                </c:pt>
                <c:pt idx="8271">
                  <c:v>8.9054702962200007</c:v>
                </c:pt>
                <c:pt idx="8272">
                  <c:v>8.9068308655199999</c:v>
                </c:pt>
                <c:pt idx="8273">
                  <c:v>8.9081914348200009</c:v>
                </c:pt>
                <c:pt idx="8274">
                  <c:v>8.90955200412</c:v>
                </c:pt>
                <c:pt idx="8275">
                  <c:v>8.9109125734199992</c:v>
                </c:pt>
                <c:pt idx="8276">
                  <c:v>8.9122731427200002</c:v>
                </c:pt>
                <c:pt idx="8277">
                  <c:v>8.9136337120199993</c:v>
                </c:pt>
                <c:pt idx="8278">
                  <c:v>8.9149942813200003</c:v>
                </c:pt>
                <c:pt idx="8279">
                  <c:v>8.9163548506200012</c:v>
                </c:pt>
                <c:pt idx="8280">
                  <c:v>8.9177154199200004</c:v>
                </c:pt>
                <c:pt idx="8281">
                  <c:v>8.9190759892200013</c:v>
                </c:pt>
                <c:pt idx="8282">
                  <c:v>8.9204365585200005</c:v>
                </c:pt>
                <c:pt idx="8283">
                  <c:v>8.9217971278199997</c:v>
                </c:pt>
                <c:pt idx="8284">
                  <c:v>8.9231576971200006</c:v>
                </c:pt>
                <c:pt idx="8285">
                  <c:v>8.9245182664199998</c:v>
                </c:pt>
                <c:pt idx="8286">
                  <c:v>8.925878835719999</c:v>
                </c:pt>
                <c:pt idx="8287">
                  <c:v>8.9272394050199999</c:v>
                </c:pt>
                <c:pt idx="8288">
                  <c:v>8.9285999743200009</c:v>
                </c:pt>
                <c:pt idx="8289">
                  <c:v>8.92996054362</c:v>
                </c:pt>
                <c:pt idx="8290">
                  <c:v>8.931321112920001</c:v>
                </c:pt>
                <c:pt idx="8291">
                  <c:v>8.9326816822200001</c:v>
                </c:pt>
                <c:pt idx="8292">
                  <c:v>8.9340422515200011</c:v>
                </c:pt>
                <c:pt idx="8293">
                  <c:v>8.9354028208200003</c:v>
                </c:pt>
                <c:pt idx="8294">
                  <c:v>8.9367633901199994</c:v>
                </c:pt>
                <c:pt idx="8295">
                  <c:v>8.9381239594200004</c:v>
                </c:pt>
                <c:pt idx="8296">
                  <c:v>8.9394845287199995</c:v>
                </c:pt>
                <c:pt idx="8297">
                  <c:v>8.9408450980199987</c:v>
                </c:pt>
                <c:pt idx="8298">
                  <c:v>8.9422056673200014</c:v>
                </c:pt>
                <c:pt idx="8299">
                  <c:v>8.9435662366200006</c:v>
                </c:pt>
                <c:pt idx="8300">
                  <c:v>8.9449268059199998</c:v>
                </c:pt>
                <c:pt idx="8301">
                  <c:v>8.9462873752200007</c:v>
                </c:pt>
                <c:pt idx="8302">
                  <c:v>8.9476479445199999</c:v>
                </c:pt>
                <c:pt idx="8303">
                  <c:v>8.9490085138200008</c:v>
                </c:pt>
                <c:pt idx="8304">
                  <c:v>8.95036908312</c:v>
                </c:pt>
                <c:pt idx="8305">
                  <c:v>8.9517296524199992</c:v>
                </c:pt>
                <c:pt idx="8306">
                  <c:v>8.9530902217200001</c:v>
                </c:pt>
                <c:pt idx="8307">
                  <c:v>8.9544507910199993</c:v>
                </c:pt>
                <c:pt idx="8308">
                  <c:v>8.9558113603200002</c:v>
                </c:pt>
                <c:pt idx="8309">
                  <c:v>8.9571719296200012</c:v>
                </c:pt>
                <c:pt idx="8310">
                  <c:v>8.9585324989200004</c:v>
                </c:pt>
                <c:pt idx="8311">
                  <c:v>8.9598930682200013</c:v>
                </c:pt>
                <c:pt idx="8312">
                  <c:v>8.9612536375200005</c:v>
                </c:pt>
                <c:pt idx="8313">
                  <c:v>8.9626142068199997</c:v>
                </c:pt>
                <c:pt idx="8314">
                  <c:v>8.9639747761200006</c:v>
                </c:pt>
                <c:pt idx="8315">
                  <c:v>8.9653353454199998</c:v>
                </c:pt>
                <c:pt idx="8316">
                  <c:v>8.9666959147199989</c:v>
                </c:pt>
                <c:pt idx="8317">
                  <c:v>8.9680564840199999</c:v>
                </c:pt>
                <c:pt idx="8318">
                  <c:v>8.9694170533200008</c:v>
                </c:pt>
                <c:pt idx="8319">
                  <c:v>8.97077762262</c:v>
                </c:pt>
                <c:pt idx="8320">
                  <c:v>8.9721381919200009</c:v>
                </c:pt>
                <c:pt idx="8321">
                  <c:v>8.9734987612200001</c:v>
                </c:pt>
                <c:pt idx="8322">
                  <c:v>8.9748593305200011</c:v>
                </c:pt>
                <c:pt idx="8323">
                  <c:v>8.9762198998200002</c:v>
                </c:pt>
                <c:pt idx="8324">
                  <c:v>8.9775804691199994</c:v>
                </c:pt>
                <c:pt idx="8325">
                  <c:v>8.9789410384200004</c:v>
                </c:pt>
                <c:pt idx="8326">
                  <c:v>8.9803016077199995</c:v>
                </c:pt>
                <c:pt idx="8327">
                  <c:v>8.9816621770200005</c:v>
                </c:pt>
                <c:pt idx="8328">
                  <c:v>8.9830227463200014</c:v>
                </c:pt>
                <c:pt idx="8329">
                  <c:v>8.9843833156200006</c:v>
                </c:pt>
                <c:pt idx="8330">
                  <c:v>8.9857438849200015</c:v>
                </c:pt>
                <c:pt idx="8331">
                  <c:v>8.9871044542200007</c:v>
                </c:pt>
                <c:pt idx="8332">
                  <c:v>8.9884650235199999</c:v>
                </c:pt>
                <c:pt idx="8333">
                  <c:v>8.9898255928200008</c:v>
                </c:pt>
                <c:pt idx="8334">
                  <c:v>8.99118616212</c:v>
                </c:pt>
                <c:pt idx="8335">
                  <c:v>8.9925467314199992</c:v>
                </c:pt>
                <c:pt idx="8336">
                  <c:v>8.9939073007200001</c:v>
                </c:pt>
                <c:pt idx="8337">
                  <c:v>8.9952678700199993</c:v>
                </c:pt>
                <c:pt idx="8338">
                  <c:v>8.9966284393200002</c:v>
                </c:pt>
                <c:pt idx="8339">
                  <c:v>8.9979890086200012</c:v>
                </c:pt>
                <c:pt idx="8340">
                  <c:v>8.9993495779200003</c:v>
                </c:pt>
                <c:pt idx="8341">
                  <c:v>9.0007101472200013</c:v>
                </c:pt>
                <c:pt idx="8342">
                  <c:v>9.0020707165200005</c:v>
                </c:pt>
                <c:pt idx="8343">
                  <c:v>9.0034312858199996</c:v>
                </c:pt>
                <c:pt idx="8344">
                  <c:v>9.0047918551200006</c:v>
                </c:pt>
                <c:pt idx="8345">
                  <c:v>9.0061524244199997</c:v>
                </c:pt>
                <c:pt idx="8346">
                  <c:v>9.0075129937199989</c:v>
                </c:pt>
                <c:pt idx="8347">
                  <c:v>9.0088735630199999</c:v>
                </c:pt>
                <c:pt idx="8348">
                  <c:v>9.0102341323200008</c:v>
                </c:pt>
                <c:pt idx="8349">
                  <c:v>9.01159470162</c:v>
                </c:pt>
                <c:pt idx="8350">
                  <c:v>9.0129552709200009</c:v>
                </c:pt>
                <c:pt idx="8351">
                  <c:v>9.0143158402200001</c:v>
                </c:pt>
                <c:pt idx="8352">
                  <c:v>9.015676409520001</c:v>
                </c:pt>
                <c:pt idx="8353">
                  <c:v>9.0170369788200002</c:v>
                </c:pt>
                <c:pt idx="8354">
                  <c:v>9.0183975481199994</c:v>
                </c:pt>
                <c:pt idx="8355">
                  <c:v>9.0197581174200003</c:v>
                </c:pt>
                <c:pt idx="8356">
                  <c:v>9.0211186867199995</c:v>
                </c:pt>
                <c:pt idx="8357">
                  <c:v>9.0224792560200004</c:v>
                </c:pt>
                <c:pt idx="8358">
                  <c:v>9.0238398253200014</c:v>
                </c:pt>
                <c:pt idx="8359">
                  <c:v>9.0252003946200006</c:v>
                </c:pt>
                <c:pt idx="8360">
                  <c:v>9.0265609639200015</c:v>
                </c:pt>
                <c:pt idx="8361">
                  <c:v>9.0279215332200007</c:v>
                </c:pt>
                <c:pt idx="8362">
                  <c:v>9.0292821025199999</c:v>
                </c:pt>
                <c:pt idx="8363">
                  <c:v>9.0306426718200008</c:v>
                </c:pt>
                <c:pt idx="8364">
                  <c:v>9.03200324112</c:v>
                </c:pt>
                <c:pt idx="8365">
                  <c:v>9.0333638104199991</c:v>
                </c:pt>
                <c:pt idx="8366">
                  <c:v>9.0347243797200001</c:v>
                </c:pt>
                <c:pt idx="8367">
                  <c:v>9.0360849490199993</c:v>
                </c:pt>
                <c:pt idx="8368">
                  <c:v>9.0374455183200002</c:v>
                </c:pt>
                <c:pt idx="8369">
                  <c:v>9.0388060876200012</c:v>
                </c:pt>
                <c:pt idx="8370">
                  <c:v>9.0401666569200003</c:v>
                </c:pt>
                <c:pt idx="8371">
                  <c:v>9.0415272262200013</c:v>
                </c:pt>
                <c:pt idx="8372">
                  <c:v>9.0428877955200004</c:v>
                </c:pt>
                <c:pt idx="8373">
                  <c:v>9.0442483648199996</c:v>
                </c:pt>
                <c:pt idx="8374">
                  <c:v>9.0456089341200006</c:v>
                </c:pt>
                <c:pt idx="8375">
                  <c:v>9.0469695034199997</c:v>
                </c:pt>
                <c:pt idx="8376">
                  <c:v>9.0483300727200007</c:v>
                </c:pt>
                <c:pt idx="8377">
                  <c:v>9.0496906420199998</c:v>
                </c:pt>
                <c:pt idx="8378">
                  <c:v>9.0510512113200008</c:v>
                </c:pt>
                <c:pt idx="8379">
                  <c:v>9.0524117806200017</c:v>
                </c:pt>
                <c:pt idx="8380">
                  <c:v>9.0537723499200009</c:v>
                </c:pt>
                <c:pt idx="8381">
                  <c:v>9.0551329192200001</c:v>
                </c:pt>
                <c:pt idx="8382">
                  <c:v>9.056493488520001</c:v>
                </c:pt>
                <c:pt idx="8383">
                  <c:v>9.0578540578200002</c:v>
                </c:pt>
                <c:pt idx="8384">
                  <c:v>9.0592146271199994</c:v>
                </c:pt>
                <c:pt idx="8385">
                  <c:v>9.0605751964200003</c:v>
                </c:pt>
                <c:pt idx="8386">
                  <c:v>9.0619357657199995</c:v>
                </c:pt>
                <c:pt idx="8387">
                  <c:v>9.0632963350200004</c:v>
                </c:pt>
                <c:pt idx="8388">
                  <c:v>9.0646569043200014</c:v>
                </c:pt>
                <c:pt idx="8389">
                  <c:v>9.0660174736200005</c:v>
                </c:pt>
                <c:pt idx="8390">
                  <c:v>9.0673780429200015</c:v>
                </c:pt>
                <c:pt idx="8391">
                  <c:v>9.0687386122200007</c:v>
                </c:pt>
                <c:pt idx="8392">
                  <c:v>9.0700991815199998</c:v>
                </c:pt>
                <c:pt idx="8393">
                  <c:v>9.0714597508200008</c:v>
                </c:pt>
                <c:pt idx="8394">
                  <c:v>9.0728203201199999</c:v>
                </c:pt>
                <c:pt idx="8395">
                  <c:v>9.0741808894200009</c:v>
                </c:pt>
                <c:pt idx="8396">
                  <c:v>9.0755414587200001</c:v>
                </c:pt>
                <c:pt idx="8397">
                  <c:v>9.0769020280199992</c:v>
                </c:pt>
                <c:pt idx="8398">
                  <c:v>9.078262597320002</c:v>
                </c:pt>
                <c:pt idx="8399">
                  <c:v>9.0796231666200011</c:v>
                </c:pt>
                <c:pt idx="8400">
                  <c:v>9.0809837359200003</c:v>
                </c:pt>
                <c:pt idx="8401">
                  <c:v>9.0823443052200012</c:v>
                </c:pt>
                <c:pt idx="8402">
                  <c:v>9.0837048745200004</c:v>
                </c:pt>
                <c:pt idx="8403">
                  <c:v>9.0850654438199996</c:v>
                </c:pt>
                <c:pt idx="8404">
                  <c:v>9.0864260131200005</c:v>
                </c:pt>
                <c:pt idx="8405">
                  <c:v>9.0877865824199997</c:v>
                </c:pt>
                <c:pt idx="8406">
                  <c:v>9.0891471517200007</c:v>
                </c:pt>
                <c:pt idx="8407">
                  <c:v>9.0905077210199998</c:v>
                </c:pt>
                <c:pt idx="8408">
                  <c:v>9.091868290319999</c:v>
                </c:pt>
                <c:pt idx="8409">
                  <c:v>9.0932288596200017</c:v>
                </c:pt>
                <c:pt idx="8410">
                  <c:v>9.0945894289200009</c:v>
                </c:pt>
                <c:pt idx="8411">
                  <c:v>9.0959499982200001</c:v>
                </c:pt>
                <c:pt idx="8412">
                  <c:v>9.097310567520001</c:v>
                </c:pt>
                <c:pt idx="8413">
                  <c:v>9.0986711368200002</c:v>
                </c:pt>
                <c:pt idx="8414">
                  <c:v>9.1000317061199993</c:v>
                </c:pt>
                <c:pt idx="8415">
                  <c:v>9.1013922754200003</c:v>
                </c:pt>
                <c:pt idx="8416">
                  <c:v>9.1027528447199995</c:v>
                </c:pt>
                <c:pt idx="8417">
                  <c:v>9.1041134140200004</c:v>
                </c:pt>
                <c:pt idx="8418">
                  <c:v>9.1054739833199996</c:v>
                </c:pt>
                <c:pt idx="8419">
                  <c:v>9.1068345526200005</c:v>
                </c:pt>
                <c:pt idx="8420">
                  <c:v>9.1081951219200015</c:v>
                </c:pt>
                <c:pt idx="8421">
                  <c:v>9.1095556912200006</c:v>
                </c:pt>
                <c:pt idx="8422">
                  <c:v>9.1109162605199998</c:v>
                </c:pt>
                <c:pt idx="8423">
                  <c:v>9.1122768298200008</c:v>
                </c:pt>
                <c:pt idx="8424">
                  <c:v>9.1136373991199999</c:v>
                </c:pt>
                <c:pt idx="8425">
                  <c:v>9.1149979684200009</c:v>
                </c:pt>
                <c:pt idx="8426">
                  <c:v>9.11635853772</c:v>
                </c:pt>
                <c:pt idx="8427">
                  <c:v>9.1177191070199992</c:v>
                </c:pt>
                <c:pt idx="8428">
                  <c:v>9.1190796763200002</c:v>
                </c:pt>
                <c:pt idx="8429">
                  <c:v>9.1204402456200011</c:v>
                </c:pt>
                <c:pt idx="8430">
                  <c:v>9.1218008149200003</c:v>
                </c:pt>
                <c:pt idx="8431">
                  <c:v>9.1231613842200012</c:v>
                </c:pt>
                <c:pt idx="8432">
                  <c:v>9.1245219535200004</c:v>
                </c:pt>
                <c:pt idx="8433">
                  <c:v>9.1258825228199996</c:v>
                </c:pt>
                <c:pt idx="8434">
                  <c:v>9.1272430921200005</c:v>
                </c:pt>
                <c:pt idx="8435">
                  <c:v>9.1286036614199997</c:v>
                </c:pt>
                <c:pt idx="8436">
                  <c:v>9.1299642307200006</c:v>
                </c:pt>
                <c:pt idx="8437">
                  <c:v>9.1313248000199998</c:v>
                </c:pt>
                <c:pt idx="8438">
                  <c:v>9.132685369319999</c:v>
                </c:pt>
                <c:pt idx="8439">
                  <c:v>9.1340459386200017</c:v>
                </c:pt>
                <c:pt idx="8440">
                  <c:v>9.1354065079200009</c:v>
                </c:pt>
                <c:pt idx="8441">
                  <c:v>9.13676707722</c:v>
                </c:pt>
                <c:pt idx="8442">
                  <c:v>9.138127646520001</c:v>
                </c:pt>
                <c:pt idx="8443">
                  <c:v>9.1394882158200001</c:v>
                </c:pt>
                <c:pt idx="8444">
                  <c:v>9.1408487851200011</c:v>
                </c:pt>
                <c:pt idx="8445">
                  <c:v>9.1422093544200003</c:v>
                </c:pt>
                <c:pt idx="8446">
                  <c:v>9.1435699237199994</c:v>
                </c:pt>
                <c:pt idx="8447">
                  <c:v>9.1449304930200004</c:v>
                </c:pt>
                <c:pt idx="8448">
                  <c:v>9.1462910623199996</c:v>
                </c:pt>
                <c:pt idx="8449">
                  <c:v>9.1476516316200005</c:v>
                </c:pt>
                <c:pt idx="8450">
                  <c:v>9.1490122009200014</c:v>
                </c:pt>
                <c:pt idx="8451">
                  <c:v>9.1503727702200006</c:v>
                </c:pt>
                <c:pt idx="8452">
                  <c:v>9.1517333395199998</c:v>
                </c:pt>
                <c:pt idx="8453">
                  <c:v>9.1530939088200007</c:v>
                </c:pt>
                <c:pt idx="8454">
                  <c:v>9.1544544781199999</c:v>
                </c:pt>
                <c:pt idx="8455">
                  <c:v>9.1558150474200009</c:v>
                </c:pt>
                <c:pt idx="8456">
                  <c:v>9.15717561672</c:v>
                </c:pt>
                <c:pt idx="8457">
                  <c:v>9.1585361860199992</c:v>
                </c:pt>
                <c:pt idx="8458">
                  <c:v>9.1598967553200001</c:v>
                </c:pt>
                <c:pt idx="8459">
                  <c:v>9.1612573246200011</c:v>
                </c:pt>
                <c:pt idx="8460">
                  <c:v>9.1626178939200003</c:v>
                </c:pt>
                <c:pt idx="8461">
                  <c:v>9.1639784632200012</c:v>
                </c:pt>
                <c:pt idx="8462">
                  <c:v>9.1653390325200004</c:v>
                </c:pt>
                <c:pt idx="8463">
                  <c:v>9.1666996018199995</c:v>
                </c:pt>
                <c:pt idx="8464">
                  <c:v>9.1680601711200005</c:v>
                </c:pt>
                <c:pt idx="8465">
                  <c:v>9.1694207404199997</c:v>
                </c:pt>
                <c:pt idx="8466">
                  <c:v>9.1707813097200006</c:v>
                </c:pt>
                <c:pt idx="8467">
                  <c:v>9.1721418790199998</c:v>
                </c:pt>
                <c:pt idx="8468">
                  <c:v>9.1735024483199989</c:v>
                </c:pt>
                <c:pt idx="8469">
                  <c:v>9.1748630176200017</c:v>
                </c:pt>
                <c:pt idx="8470">
                  <c:v>9.1762235869200008</c:v>
                </c:pt>
                <c:pt idx="8471">
                  <c:v>9.17758415622</c:v>
                </c:pt>
                <c:pt idx="8472">
                  <c:v>9.178944725520001</c:v>
                </c:pt>
                <c:pt idx="8473">
                  <c:v>9.1803052948200001</c:v>
                </c:pt>
                <c:pt idx="8474">
                  <c:v>9.1816658641200011</c:v>
                </c:pt>
                <c:pt idx="8475">
                  <c:v>9.1830264334200002</c:v>
                </c:pt>
                <c:pt idx="8476">
                  <c:v>9.1843870027199994</c:v>
                </c:pt>
                <c:pt idx="8477">
                  <c:v>9.1857475720200004</c:v>
                </c:pt>
                <c:pt idx="8478">
                  <c:v>9.1871081413199995</c:v>
                </c:pt>
                <c:pt idx="8479">
                  <c:v>9.1884687106200005</c:v>
                </c:pt>
                <c:pt idx="8480">
                  <c:v>9.1898292799200014</c:v>
                </c:pt>
                <c:pt idx="8481">
                  <c:v>9.1911898492200006</c:v>
                </c:pt>
                <c:pt idx="8482">
                  <c:v>9.1925504185199998</c:v>
                </c:pt>
                <c:pt idx="8483">
                  <c:v>9.1939109878200007</c:v>
                </c:pt>
                <c:pt idx="8484">
                  <c:v>9.1952715571199999</c:v>
                </c:pt>
                <c:pt idx="8485">
                  <c:v>9.1966321264200008</c:v>
                </c:pt>
                <c:pt idx="8486">
                  <c:v>9.19799269572</c:v>
                </c:pt>
                <c:pt idx="8487">
                  <c:v>9.1993532650199992</c:v>
                </c:pt>
                <c:pt idx="8488">
                  <c:v>9.2007138343200001</c:v>
                </c:pt>
                <c:pt idx="8489">
                  <c:v>9.2020744036200011</c:v>
                </c:pt>
                <c:pt idx="8490">
                  <c:v>9.2034349729200002</c:v>
                </c:pt>
                <c:pt idx="8491">
                  <c:v>9.2047955422200012</c:v>
                </c:pt>
                <c:pt idx="8492">
                  <c:v>9.2061561115200004</c:v>
                </c:pt>
                <c:pt idx="8493">
                  <c:v>9.2075166808200013</c:v>
                </c:pt>
                <c:pt idx="8494">
                  <c:v>9.2088772501200005</c:v>
                </c:pt>
                <c:pt idx="8495">
                  <c:v>9.2102378194199996</c:v>
                </c:pt>
                <c:pt idx="8496">
                  <c:v>9.2115983887200006</c:v>
                </c:pt>
                <c:pt idx="8497">
                  <c:v>9.2129589580199998</c:v>
                </c:pt>
                <c:pt idx="8498">
                  <c:v>9.2143195273199989</c:v>
                </c:pt>
                <c:pt idx="8499">
                  <c:v>9.2156800966200016</c:v>
                </c:pt>
                <c:pt idx="8500">
                  <c:v>9.2170406659200008</c:v>
                </c:pt>
                <c:pt idx="8501">
                  <c:v>9.21840123522</c:v>
                </c:pt>
                <c:pt idx="8502">
                  <c:v>9.2197618045200009</c:v>
                </c:pt>
                <c:pt idx="8503">
                  <c:v>9.2211223738200001</c:v>
                </c:pt>
                <c:pt idx="8504">
                  <c:v>9.2224829431200011</c:v>
                </c:pt>
                <c:pt idx="8505">
                  <c:v>9.2238435124200002</c:v>
                </c:pt>
                <c:pt idx="8506">
                  <c:v>9.2252040817199994</c:v>
                </c:pt>
                <c:pt idx="8507">
                  <c:v>9.2265646510200003</c:v>
                </c:pt>
                <c:pt idx="8508">
                  <c:v>9.2279252203199995</c:v>
                </c:pt>
                <c:pt idx="8509">
                  <c:v>9.2292857896200005</c:v>
                </c:pt>
                <c:pt idx="8510">
                  <c:v>9.2306463589200014</c:v>
                </c:pt>
                <c:pt idx="8511">
                  <c:v>9.2320069282200006</c:v>
                </c:pt>
                <c:pt idx="8512">
                  <c:v>9.2333674975199997</c:v>
                </c:pt>
                <c:pt idx="8513">
                  <c:v>9.2347280668200007</c:v>
                </c:pt>
                <c:pt idx="8514">
                  <c:v>9.2360886361199999</c:v>
                </c:pt>
                <c:pt idx="8515">
                  <c:v>9.2374492054200008</c:v>
                </c:pt>
                <c:pt idx="8516">
                  <c:v>9.23880977472</c:v>
                </c:pt>
                <c:pt idx="8517">
                  <c:v>9.2401703440199991</c:v>
                </c:pt>
                <c:pt idx="8518">
                  <c:v>9.2415309133200001</c:v>
                </c:pt>
                <c:pt idx="8519">
                  <c:v>9.242891482620001</c:v>
                </c:pt>
                <c:pt idx="8520">
                  <c:v>9.2442520519200002</c:v>
                </c:pt>
                <c:pt idx="8521">
                  <c:v>9.2456126212200012</c:v>
                </c:pt>
                <c:pt idx="8522">
                  <c:v>9.2469731905200003</c:v>
                </c:pt>
                <c:pt idx="8523">
                  <c:v>9.2483337598200013</c:v>
                </c:pt>
                <c:pt idx="8524">
                  <c:v>9.2496943291200004</c:v>
                </c:pt>
                <c:pt idx="8525">
                  <c:v>9.2510548984199996</c:v>
                </c:pt>
                <c:pt idx="8526">
                  <c:v>9.2524154677200006</c:v>
                </c:pt>
                <c:pt idx="8527">
                  <c:v>9.2537760370199997</c:v>
                </c:pt>
                <c:pt idx="8528">
                  <c:v>9.2551366063199989</c:v>
                </c:pt>
                <c:pt idx="8529">
                  <c:v>9.2564971756199999</c:v>
                </c:pt>
                <c:pt idx="8530">
                  <c:v>9.2578577449200008</c:v>
                </c:pt>
                <c:pt idx="8531">
                  <c:v>9.25921831422</c:v>
                </c:pt>
                <c:pt idx="8532">
                  <c:v>9.2605788835200009</c:v>
                </c:pt>
                <c:pt idx="8533">
                  <c:v>9.2619394528200001</c:v>
                </c:pt>
                <c:pt idx="8534">
                  <c:v>9.263300022120001</c:v>
                </c:pt>
                <c:pt idx="8535">
                  <c:v>9.2646605914200002</c:v>
                </c:pt>
                <c:pt idx="8536">
                  <c:v>9.2660211607199994</c:v>
                </c:pt>
                <c:pt idx="8537">
                  <c:v>9.2673817300200003</c:v>
                </c:pt>
                <c:pt idx="8538">
                  <c:v>9.2687422993199995</c:v>
                </c:pt>
                <c:pt idx="8539">
                  <c:v>9.2701028686200004</c:v>
                </c:pt>
                <c:pt idx="8540">
                  <c:v>9.2714634379200014</c:v>
                </c:pt>
                <c:pt idx="8541">
                  <c:v>9.2728240072200006</c:v>
                </c:pt>
                <c:pt idx="8542">
                  <c:v>9.2741845765200015</c:v>
                </c:pt>
                <c:pt idx="8543">
                  <c:v>9.2755451458200007</c:v>
                </c:pt>
                <c:pt idx="8544">
                  <c:v>9.2769057151199998</c:v>
                </c:pt>
                <c:pt idx="8545">
                  <c:v>9.2782662844200008</c:v>
                </c:pt>
                <c:pt idx="8546">
                  <c:v>9.27962685372</c:v>
                </c:pt>
                <c:pt idx="8547">
                  <c:v>9.2809874230199991</c:v>
                </c:pt>
                <c:pt idx="8548">
                  <c:v>9.2823479923200001</c:v>
                </c:pt>
                <c:pt idx="8549">
                  <c:v>9.2837085616199992</c:v>
                </c:pt>
                <c:pt idx="8550">
                  <c:v>9.2850691309200002</c:v>
                </c:pt>
                <c:pt idx="8551">
                  <c:v>9.2864297002200011</c:v>
                </c:pt>
                <c:pt idx="8552">
                  <c:v>9.2877902695200003</c:v>
                </c:pt>
                <c:pt idx="8553">
                  <c:v>9.2891508388200013</c:v>
                </c:pt>
                <c:pt idx="8554">
                  <c:v>9.2905114081200004</c:v>
                </c:pt>
                <c:pt idx="8555">
                  <c:v>9.2918719774199996</c:v>
                </c:pt>
                <c:pt idx="8556">
                  <c:v>9.2932325467200005</c:v>
                </c:pt>
                <c:pt idx="8557">
                  <c:v>9.2945931160199997</c:v>
                </c:pt>
                <c:pt idx="8558">
                  <c:v>9.2959536853199989</c:v>
                </c:pt>
                <c:pt idx="8559">
                  <c:v>9.2973142546199998</c:v>
                </c:pt>
                <c:pt idx="8560">
                  <c:v>9.2986748239200008</c:v>
                </c:pt>
                <c:pt idx="8561">
                  <c:v>9.3000353932199999</c:v>
                </c:pt>
                <c:pt idx="8562">
                  <c:v>9.3013959625200009</c:v>
                </c:pt>
                <c:pt idx="8563">
                  <c:v>9.3027565318200001</c:v>
                </c:pt>
                <c:pt idx="8564">
                  <c:v>9.304117101120001</c:v>
                </c:pt>
                <c:pt idx="8565">
                  <c:v>9.3054776704200002</c:v>
                </c:pt>
                <c:pt idx="8566">
                  <c:v>9.3068382397199994</c:v>
                </c:pt>
                <c:pt idx="8567">
                  <c:v>9.3081988090200003</c:v>
                </c:pt>
                <c:pt idx="8568">
                  <c:v>9.3095593783199995</c:v>
                </c:pt>
                <c:pt idx="8569">
                  <c:v>9.3109199476200004</c:v>
                </c:pt>
                <c:pt idx="8570">
                  <c:v>9.3122805169200014</c:v>
                </c:pt>
                <c:pt idx="8571">
                  <c:v>9.3136410862200005</c:v>
                </c:pt>
                <c:pt idx="8572">
                  <c:v>9.3150016555200015</c:v>
                </c:pt>
                <c:pt idx="8573">
                  <c:v>9.3163622248200006</c:v>
                </c:pt>
                <c:pt idx="8574">
                  <c:v>9.3177227941199998</c:v>
                </c:pt>
                <c:pt idx="8575">
                  <c:v>9.3190833634200008</c:v>
                </c:pt>
                <c:pt idx="8576">
                  <c:v>9.3204439327199999</c:v>
                </c:pt>
                <c:pt idx="8577">
                  <c:v>9.3218045020199991</c:v>
                </c:pt>
                <c:pt idx="8578">
                  <c:v>9.3231650713200001</c:v>
                </c:pt>
                <c:pt idx="8579">
                  <c:v>9.3245256406199992</c:v>
                </c:pt>
                <c:pt idx="8580">
                  <c:v>9.3258862099200002</c:v>
                </c:pt>
                <c:pt idx="8581">
                  <c:v>9.3272467792200011</c:v>
                </c:pt>
                <c:pt idx="8582">
                  <c:v>9.3286073485200003</c:v>
                </c:pt>
                <c:pt idx="8583">
                  <c:v>9.3299679178200012</c:v>
                </c:pt>
                <c:pt idx="8584">
                  <c:v>9.3313284871200004</c:v>
                </c:pt>
                <c:pt idx="8585">
                  <c:v>9.3326890564199996</c:v>
                </c:pt>
                <c:pt idx="8586">
                  <c:v>9.3340496257200005</c:v>
                </c:pt>
                <c:pt idx="8587">
                  <c:v>9.3354101950199997</c:v>
                </c:pt>
                <c:pt idx="8588">
                  <c:v>9.3367707643200006</c:v>
                </c:pt>
                <c:pt idx="8589">
                  <c:v>9.3381313336199998</c:v>
                </c:pt>
                <c:pt idx="8590">
                  <c:v>9.3394919029200008</c:v>
                </c:pt>
                <c:pt idx="8591">
                  <c:v>9.3408524722200017</c:v>
                </c:pt>
                <c:pt idx="8592">
                  <c:v>9.3422130415200009</c:v>
                </c:pt>
                <c:pt idx="8593">
                  <c:v>9.34357361082</c:v>
                </c:pt>
                <c:pt idx="8594">
                  <c:v>9.344934180120001</c:v>
                </c:pt>
                <c:pt idx="8595">
                  <c:v>9.3462947494200002</c:v>
                </c:pt>
                <c:pt idx="8596">
                  <c:v>9.3476553187199993</c:v>
                </c:pt>
                <c:pt idx="8597">
                  <c:v>9.3490158880200003</c:v>
                </c:pt>
                <c:pt idx="8598">
                  <c:v>9.3503764573199994</c:v>
                </c:pt>
                <c:pt idx="8599">
                  <c:v>9.3517370266200004</c:v>
                </c:pt>
                <c:pt idx="8600">
                  <c:v>9.3530975959200013</c:v>
                </c:pt>
                <c:pt idx="8601">
                  <c:v>9.3544581652200005</c:v>
                </c:pt>
                <c:pt idx="8602">
                  <c:v>9.3558187345200015</c:v>
                </c:pt>
                <c:pt idx="8603">
                  <c:v>9.3571793038200006</c:v>
                </c:pt>
                <c:pt idx="8604">
                  <c:v>9.3585398731199998</c:v>
                </c:pt>
                <c:pt idx="8605">
                  <c:v>9.3599004424200007</c:v>
                </c:pt>
                <c:pt idx="8606">
                  <c:v>9.3612610117199999</c:v>
                </c:pt>
                <c:pt idx="8607">
                  <c:v>9.3626215810200009</c:v>
                </c:pt>
                <c:pt idx="8608">
                  <c:v>9.36398215032</c:v>
                </c:pt>
                <c:pt idx="8609">
                  <c:v>9.3653427196199992</c:v>
                </c:pt>
                <c:pt idx="8610">
                  <c:v>9.3667032889200019</c:v>
                </c:pt>
                <c:pt idx="8611">
                  <c:v>9.3680638582200011</c:v>
                </c:pt>
                <c:pt idx="8612">
                  <c:v>9.3694244275200003</c:v>
                </c:pt>
                <c:pt idx="8613">
                  <c:v>9.3707849968200012</c:v>
                </c:pt>
                <c:pt idx="8614">
                  <c:v>9.3721455661200004</c:v>
                </c:pt>
                <c:pt idx="8615">
                  <c:v>9.3735061354199996</c:v>
                </c:pt>
                <c:pt idx="8616">
                  <c:v>9.3748667047200005</c:v>
                </c:pt>
                <c:pt idx="8617">
                  <c:v>9.3762272740199997</c:v>
                </c:pt>
                <c:pt idx="8618">
                  <c:v>9.3775878433200006</c:v>
                </c:pt>
                <c:pt idx="8619">
                  <c:v>9.3789484126199998</c:v>
                </c:pt>
                <c:pt idx="8620">
                  <c:v>9.3803089819200007</c:v>
                </c:pt>
                <c:pt idx="8621">
                  <c:v>9.3816695512200017</c:v>
                </c:pt>
                <c:pt idx="8622">
                  <c:v>9.3830301205200008</c:v>
                </c:pt>
                <c:pt idx="8623">
                  <c:v>9.38439068982</c:v>
                </c:pt>
                <c:pt idx="8624">
                  <c:v>9.385751259120001</c:v>
                </c:pt>
                <c:pt idx="8625">
                  <c:v>9.3871118284200001</c:v>
                </c:pt>
                <c:pt idx="8626">
                  <c:v>9.3884723977199993</c:v>
                </c:pt>
                <c:pt idx="8627">
                  <c:v>9.3898329670200003</c:v>
                </c:pt>
                <c:pt idx="8628">
                  <c:v>9.3911935363199994</c:v>
                </c:pt>
                <c:pt idx="8629">
                  <c:v>9.3925541056200004</c:v>
                </c:pt>
                <c:pt idx="8630">
                  <c:v>9.3939146749200013</c:v>
                </c:pt>
                <c:pt idx="8631">
                  <c:v>9.3952752442200005</c:v>
                </c:pt>
                <c:pt idx="8632">
                  <c:v>9.3966358135200014</c:v>
                </c:pt>
                <c:pt idx="8633">
                  <c:v>9.3979963828200006</c:v>
                </c:pt>
                <c:pt idx="8634">
                  <c:v>9.3993569521199998</c:v>
                </c:pt>
                <c:pt idx="8635">
                  <c:v>9.4007175214200007</c:v>
                </c:pt>
                <c:pt idx="8636">
                  <c:v>9.4020780907199999</c:v>
                </c:pt>
                <c:pt idx="8637">
                  <c:v>9.4034386600200008</c:v>
                </c:pt>
                <c:pt idx="8638">
                  <c:v>9.40479922932</c:v>
                </c:pt>
                <c:pt idx="8639">
                  <c:v>9.4061597986199992</c:v>
                </c:pt>
                <c:pt idx="8640">
                  <c:v>9.4075203679200019</c:v>
                </c:pt>
                <c:pt idx="8641">
                  <c:v>9.4088809372200011</c:v>
                </c:pt>
                <c:pt idx="8642">
                  <c:v>9.4102415065200002</c:v>
                </c:pt>
                <c:pt idx="8643">
                  <c:v>9.4116020758200012</c:v>
                </c:pt>
                <c:pt idx="8644">
                  <c:v>9.4129626451200004</c:v>
                </c:pt>
                <c:pt idx="8645">
                  <c:v>9.4143232144199995</c:v>
                </c:pt>
                <c:pt idx="8646">
                  <c:v>9.4156837837200005</c:v>
                </c:pt>
                <c:pt idx="8647">
                  <c:v>9.4170443530199996</c:v>
                </c:pt>
                <c:pt idx="8648">
                  <c:v>9.4184049223200006</c:v>
                </c:pt>
                <c:pt idx="8649">
                  <c:v>9.4197654916199998</c:v>
                </c:pt>
                <c:pt idx="8650">
                  <c:v>9.4211260609200007</c:v>
                </c:pt>
                <c:pt idx="8651">
                  <c:v>9.4224866302200017</c:v>
                </c:pt>
                <c:pt idx="8652">
                  <c:v>9.4238471995200008</c:v>
                </c:pt>
                <c:pt idx="8653">
                  <c:v>9.42520776882</c:v>
                </c:pt>
                <c:pt idx="8654">
                  <c:v>9.4265683381200009</c:v>
                </c:pt>
                <c:pt idx="8655">
                  <c:v>9.4279289074200001</c:v>
                </c:pt>
                <c:pt idx="8656">
                  <c:v>9.4292894767200011</c:v>
                </c:pt>
                <c:pt idx="8657">
                  <c:v>9.4306500460200002</c:v>
                </c:pt>
                <c:pt idx="8658">
                  <c:v>9.4320106153199994</c:v>
                </c:pt>
                <c:pt idx="8659">
                  <c:v>9.4333711846200003</c:v>
                </c:pt>
                <c:pt idx="8660">
                  <c:v>9.4347317539199995</c:v>
                </c:pt>
                <c:pt idx="8661">
                  <c:v>9.4360923232200005</c:v>
                </c:pt>
                <c:pt idx="8662">
                  <c:v>9.4374528925200014</c:v>
                </c:pt>
                <c:pt idx="8663">
                  <c:v>9.4388134618200006</c:v>
                </c:pt>
                <c:pt idx="8664">
                  <c:v>9.4401740311199998</c:v>
                </c:pt>
                <c:pt idx="8665">
                  <c:v>9.4415346004200007</c:v>
                </c:pt>
                <c:pt idx="8666">
                  <c:v>9.4428951697199999</c:v>
                </c:pt>
                <c:pt idx="8667">
                  <c:v>9.4442557390200008</c:v>
                </c:pt>
                <c:pt idx="8668">
                  <c:v>9.44561630832</c:v>
                </c:pt>
                <c:pt idx="8669">
                  <c:v>9.4469768776199992</c:v>
                </c:pt>
                <c:pt idx="8670">
                  <c:v>9.4483374469200001</c:v>
                </c:pt>
                <c:pt idx="8671">
                  <c:v>9.4496980162200011</c:v>
                </c:pt>
                <c:pt idx="8672">
                  <c:v>9.4510585855200002</c:v>
                </c:pt>
                <c:pt idx="8673">
                  <c:v>9.4524191548200012</c:v>
                </c:pt>
                <c:pt idx="8674">
                  <c:v>9.4537797241200003</c:v>
                </c:pt>
                <c:pt idx="8675">
                  <c:v>9.4551402934199995</c:v>
                </c:pt>
                <c:pt idx="8676">
                  <c:v>9.4565008627200005</c:v>
                </c:pt>
                <c:pt idx="8677">
                  <c:v>9.4578614320199996</c:v>
                </c:pt>
                <c:pt idx="8678">
                  <c:v>9.4592220013200006</c:v>
                </c:pt>
                <c:pt idx="8679">
                  <c:v>9.4605825706199997</c:v>
                </c:pt>
                <c:pt idx="8680">
                  <c:v>9.4619431399199989</c:v>
                </c:pt>
                <c:pt idx="8681">
                  <c:v>9.4633037092200016</c:v>
                </c:pt>
                <c:pt idx="8682">
                  <c:v>9.4646642785200008</c:v>
                </c:pt>
                <c:pt idx="8683">
                  <c:v>9.46602484782</c:v>
                </c:pt>
                <c:pt idx="8684">
                  <c:v>9.4673854171200009</c:v>
                </c:pt>
                <c:pt idx="8685">
                  <c:v>9.4687459864200001</c:v>
                </c:pt>
                <c:pt idx="8686">
                  <c:v>9.470106555720001</c:v>
                </c:pt>
                <c:pt idx="8687">
                  <c:v>9.4714671250200002</c:v>
                </c:pt>
                <c:pt idx="8688">
                  <c:v>9.4728276943199994</c:v>
                </c:pt>
                <c:pt idx="8689">
                  <c:v>9.4741882636200003</c:v>
                </c:pt>
                <c:pt idx="8690">
                  <c:v>9.4755488329199995</c:v>
                </c:pt>
                <c:pt idx="8691">
                  <c:v>9.4769094022200004</c:v>
                </c:pt>
                <c:pt idx="8692">
                  <c:v>9.4782699715200014</c:v>
                </c:pt>
                <c:pt idx="8693">
                  <c:v>9.4796305408200006</c:v>
                </c:pt>
                <c:pt idx="8694">
                  <c:v>9.4809911101199997</c:v>
                </c:pt>
                <c:pt idx="8695">
                  <c:v>9.4823516794200007</c:v>
                </c:pt>
                <c:pt idx="8696">
                  <c:v>9.4837122487199998</c:v>
                </c:pt>
                <c:pt idx="8697">
                  <c:v>9.4850728180200008</c:v>
                </c:pt>
                <c:pt idx="8698">
                  <c:v>9.48643338732</c:v>
                </c:pt>
                <c:pt idx="8699">
                  <c:v>9.4877939566199991</c:v>
                </c:pt>
                <c:pt idx="8700">
                  <c:v>9.4891545259200001</c:v>
                </c:pt>
                <c:pt idx="8701">
                  <c:v>9.490515095220001</c:v>
                </c:pt>
                <c:pt idx="8702">
                  <c:v>9.4918756645200002</c:v>
                </c:pt>
                <c:pt idx="8703">
                  <c:v>9.4932362338200011</c:v>
                </c:pt>
                <c:pt idx="8704">
                  <c:v>9.4945968031200003</c:v>
                </c:pt>
                <c:pt idx="8705">
                  <c:v>9.4959573724200013</c:v>
                </c:pt>
                <c:pt idx="8706">
                  <c:v>9.4973179417200004</c:v>
                </c:pt>
                <c:pt idx="8707">
                  <c:v>9.4986785110199996</c:v>
                </c:pt>
                <c:pt idx="8708">
                  <c:v>9.5000390803200006</c:v>
                </c:pt>
                <c:pt idx="8709">
                  <c:v>9.5013996496199997</c:v>
                </c:pt>
                <c:pt idx="8710">
                  <c:v>9.5027602189199989</c:v>
                </c:pt>
                <c:pt idx="8711">
                  <c:v>9.5041207882200016</c:v>
                </c:pt>
                <c:pt idx="8712">
                  <c:v>9.5054813575200008</c:v>
                </c:pt>
                <c:pt idx="8713">
                  <c:v>9.50684192682</c:v>
                </c:pt>
                <c:pt idx="8714">
                  <c:v>9.5082024961200009</c:v>
                </c:pt>
                <c:pt idx="8715">
                  <c:v>9.5095630654200001</c:v>
                </c:pt>
                <c:pt idx="8716">
                  <c:v>9.510923634720001</c:v>
                </c:pt>
                <c:pt idx="8717">
                  <c:v>9.5122842040200002</c:v>
                </c:pt>
                <c:pt idx="8718">
                  <c:v>9.5136447733199994</c:v>
                </c:pt>
                <c:pt idx="8719">
                  <c:v>9.5150053426200003</c:v>
                </c:pt>
                <c:pt idx="8720">
                  <c:v>9.5163659119199995</c:v>
                </c:pt>
                <c:pt idx="8721">
                  <c:v>9.5177264812200004</c:v>
                </c:pt>
                <c:pt idx="8722">
                  <c:v>9.5190870505200014</c:v>
                </c:pt>
                <c:pt idx="8723">
                  <c:v>9.5204476198200005</c:v>
                </c:pt>
                <c:pt idx="8724">
                  <c:v>9.5218081891199997</c:v>
                </c:pt>
                <c:pt idx="8725">
                  <c:v>9.5231687584200007</c:v>
                </c:pt>
                <c:pt idx="8726">
                  <c:v>9.5245293277199998</c:v>
                </c:pt>
                <c:pt idx="8727">
                  <c:v>9.5258898970200008</c:v>
                </c:pt>
                <c:pt idx="8728">
                  <c:v>9.5272504663199999</c:v>
                </c:pt>
                <c:pt idx="8729">
                  <c:v>9.5286110356199991</c:v>
                </c:pt>
                <c:pt idx="8730">
                  <c:v>9.5299716049200001</c:v>
                </c:pt>
                <c:pt idx="8731">
                  <c:v>9.531332174220001</c:v>
                </c:pt>
                <c:pt idx="8732">
                  <c:v>9.5326927435200002</c:v>
                </c:pt>
                <c:pt idx="8733">
                  <c:v>9.5340533128200011</c:v>
                </c:pt>
                <c:pt idx="8734">
                  <c:v>9.5354138821200003</c:v>
                </c:pt>
                <c:pt idx="8735">
                  <c:v>9.5367744514200012</c:v>
                </c:pt>
                <c:pt idx="8736">
                  <c:v>9.5381350207200004</c:v>
                </c:pt>
                <c:pt idx="8737">
                  <c:v>9.5394955900199996</c:v>
                </c:pt>
                <c:pt idx="8738">
                  <c:v>9.5408561593200005</c:v>
                </c:pt>
                <c:pt idx="8739">
                  <c:v>9.5422167286199997</c:v>
                </c:pt>
                <c:pt idx="8740">
                  <c:v>9.5435772979199989</c:v>
                </c:pt>
                <c:pt idx="8741">
                  <c:v>9.5449378672200016</c:v>
                </c:pt>
                <c:pt idx="8742">
                  <c:v>9.5462984365200008</c:v>
                </c:pt>
                <c:pt idx="8743">
                  <c:v>9.5476590058199999</c:v>
                </c:pt>
                <c:pt idx="8744">
                  <c:v>9.5490195751200009</c:v>
                </c:pt>
                <c:pt idx="8745">
                  <c:v>9.5503801444200001</c:v>
                </c:pt>
                <c:pt idx="8746">
                  <c:v>9.551740713720001</c:v>
                </c:pt>
                <c:pt idx="8747">
                  <c:v>9.5531012830200002</c:v>
                </c:pt>
                <c:pt idx="8748">
                  <c:v>9.5544618523199993</c:v>
                </c:pt>
                <c:pt idx="8749">
                  <c:v>9.5558224216200003</c:v>
                </c:pt>
                <c:pt idx="8750">
                  <c:v>9.5571829909199995</c:v>
                </c:pt>
                <c:pt idx="8751">
                  <c:v>9.5585435602200004</c:v>
                </c:pt>
                <c:pt idx="8752">
                  <c:v>9.5599041295200013</c:v>
                </c:pt>
                <c:pt idx="8753">
                  <c:v>9.5612646988200005</c:v>
                </c:pt>
                <c:pt idx="8754">
                  <c:v>9.5626252681200015</c:v>
                </c:pt>
                <c:pt idx="8755">
                  <c:v>9.5639858374200006</c:v>
                </c:pt>
                <c:pt idx="8756">
                  <c:v>9.5653464067199998</c:v>
                </c:pt>
                <c:pt idx="8757">
                  <c:v>9.5667069760200008</c:v>
                </c:pt>
                <c:pt idx="8758">
                  <c:v>9.5680675453199999</c:v>
                </c:pt>
                <c:pt idx="8759">
                  <c:v>9.5694281146199991</c:v>
                </c:pt>
                <c:pt idx="8760">
                  <c:v>9.57078868392</c:v>
                </c:pt>
                <c:pt idx="8761">
                  <c:v>9.572149253220001</c:v>
                </c:pt>
                <c:pt idx="8762">
                  <c:v>9.5735098225200002</c:v>
                </c:pt>
                <c:pt idx="8763">
                  <c:v>9.5748703918200011</c:v>
                </c:pt>
                <c:pt idx="8764">
                  <c:v>9.5762309611200003</c:v>
                </c:pt>
                <c:pt idx="8765">
                  <c:v>9.5775915304200012</c:v>
                </c:pt>
                <c:pt idx="8766">
                  <c:v>9.5789520997200004</c:v>
                </c:pt>
                <c:pt idx="8767">
                  <c:v>9.5803126690199996</c:v>
                </c:pt>
                <c:pt idx="8768">
                  <c:v>9.5816732383200005</c:v>
                </c:pt>
                <c:pt idx="8769">
                  <c:v>9.5830338076199997</c:v>
                </c:pt>
                <c:pt idx="8770">
                  <c:v>9.5843943769199988</c:v>
                </c:pt>
                <c:pt idx="8771">
                  <c:v>9.5857549462200016</c:v>
                </c:pt>
                <c:pt idx="8772">
                  <c:v>9.5871155155200007</c:v>
                </c:pt>
                <c:pt idx="8773">
                  <c:v>9.5884760848199999</c:v>
                </c:pt>
                <c:pt idx="8774">
                  <c:v>9.5898366541200009</c:v>
                </c:pt>
                <c:pt idx="8775">
                  <c:v>9.59119722342</c:v>
                </c:pt>
                <c:pt idx="8776">
                  <c:v>9.592557792720001</c:v>
                </c:pt>
                <c:pt idx="8777">
                  <c:v>9.5939183620200001</c:v>
                </c:pt>
                <c:pt idx="8778">
                  <c:v>9.5952789313199993</c:v>
                </c:pt>
                <c:pt idx="8779">
                  <c:v>9.5966395006200003</c:v>
                </c:pt>
                <c:pt idx="8780">
                  <c:v>9.5980000699199994</c:v>
                </c:pt>
                <c:pt idx="8781">
                  <c:v>9.5993606392200004</c:v>
                </c:pt>
                <c:pt idx="8782">
                  <c:v>9.6007212085200013</c:v>
                </c:pt>
                <c:pt idx="8783">
                  <c:v>9.6020817778200005</c:v>
                </c:pt>
                <c:pt idx="8784">
                  <c:v>9.6034423471200014</c:v>
                </c:pt>
                <c:pt idx="8785">
                  <c:v>9.6048029164200006</c:v>
                </c:pt>
                <c:pt idx="8786">
                  <c:v>9.6061634857199998</c:v>
                </c:pt>
                <c:pt idx="8787">
                  <c:v>9.6075240550200007</c:v>
                </c:pt>
                <c:pt idx="8788">
                  <c:v>9.6088846243199999</c:v>
                </c:pt>
                <c:pt idx="8789">
                  <c:v>9.6102451936199991</c:v>
                </c:pt>
                <c:pt idx="8790">
                  <c:v>9.61160576292</c:v>
                </c:pt>
                <c:pt idx="8791">
                  <c:v>9.6129663322199992</c:v>
                </c:pt>
                <c:pt idx="8792">
                  <c:v>9.6143269015200001</c:v>
                </c:pt>
                <c:pt idx="8793">
                  <c:v>9.6156874708200011</c:v>
                </c:pt>
                <c:pt idx="8794">
                  <c:v>9.6170480401200003</c:v>
                </c:pt>
                <c:pt idx="8795">
                  <c:v>9.6184086094200012</c:v>
                </c:pt>
                <c:pt idx="8796">
                  <c:v>9.6197691787200004</c:v>
                </c:pt>
                <c:pt idx="8797">
                  <c:v>9.6211297480199995</c:v>
                </c:pt>
                <c:pt idx="8798">
                  <c:v>9.6224903173200005</c:v>
                </c:pt>
                <c:pt idx="8799">
                  <c:v>9.6238508866199997</c:v>
                </c:pt>
                <c:pt idx="8800">
                  <c:v>9.6252114559200006</c:v>
                </c:pt>
                <c:pt idx="8801">
                  <c:v>9.6265720252199998</c:v>
                </c:pt>
                <c:pt idx="8802">
                  <c:v>9.6279325945200007</c:v>
                </c:pt>
                <c:pt idx="8803">
                  <c:v>9.6292931638200017</c:v>
                </c:pt>
                <c:pt idx="8804">
                  <c:v>9.6306537331200008</c:v>
                </c:pt>
                <c:pt idx="8805">
                  <c:v>9.63201430242</c:v>
                </c:pt>
                <c:pt idx="8806">
                  <c:v>9.633374871720001</c:v>
                </c:pt>
                <c:pt idx="8807">
                  <c:v>9.6347354410200001</c:v>
                </c:pt>
                <c:pt idx="8808">
                  <c:v>9.6360960103199993</c:v>
                </c:pt>
                <c:pt idx="8809">
                  <c:v>9.6374565796200002</c:v>
                </c:pt>
                <c:pt idx="8810">
                  <c:v>9.6388171489199994</c:v>
                </c:pt>
                <c:pt idx="8811">
                  <c:v>9.6401777182200004</c:v>
                </c:pt>
                <c:pt idx="8812">
                  <c:v>9.6415382875200013</c:v>
                </c:pt>
                <c:pt idx="8813">
                  <c:v>9.6428988568200005</c:v>
                </c:pt>
                <c:pt idx="8814">
                  <c:v>9.6442594261200014</c:v>
                </c:pt>
                <c:pt idx="8815">
                  <c:v>9.6456199954200006</c:v>
                </c:pt>
                <c:pt idx="8816">
                  <c:v>9.6469805647199998</c:v>
                </c:pt>
                <c:pt idx="8817">
                  <c:v>9.6483411340200007</c:v>
                </c:pt>
                <c:pt idx="8818">
                  <c:v>9.6497017033199999</c:v>
                </c:pt>
                <c:pt idx="8819">
                  <c:v>9.6510622726200008</c:v>
                </c:pt>
                <c:pt idx="8820">
                  <c:v>9.65242284192</c:v>
                </c:pt>
                <c:pt idx="8821">
                  <c:v>9.6537834112199992</c:v>
                </c:pt>
                <c:pt idx="8822">
                  <c:v>9.6551439805200019</c:v>
                </c:pt>
                <c:pt idx="8823">
                  <c:v>9.6565045498200011</c:v>
                </c:pt>
                <c:pt idx="8824">
                  <c:v>9.6578651191200002</c:v>
                </c:pt>
                <c:pt idx="8825">
                  <c:v>9.6592256884200012</c:v>
                </c:pt>
                <c:pt idx="8826">
                  <c:v>9.6605862577200003</c:v>
                </c:pt>
                <c:pt idx="8827">
                  <c:v>9.6619468270199995</c:v>
                </c:pt>
                <c:pt idx="8828">
                  <c:v>9.6633073963200005</c:v>
                </c:pt>
                <c:pt idx="8829">
                  <c:v>9.6646679656199996</c:v>
                </c:pt>
                <c:pt idx="8830">
                  <c:v>9.6660285349200006</c:v>
                </c:pt>
                <c:pt idx="8831">
                  <c:v>9.6673891042199998</c:v>
                </c:pt>
                <c:pt idx="8832">
                  <c:v>9.6687496735200007</c:v>
                </c:pt>
                <c:pt idx="8833">
                  <c:v>9.6701102428200016</c:v>
                </c:pt>
                <c:pt idx="8834">
                  <c:v>9.6714708121200008</c:v>
                </c:pt>
                <c:pt idx="8835">
                  <c:v>9.67283138142</c:v>
                </c:pt>
                <c:pt idx="8836">
                  <c:v>9.6741919507200009</c:v>
                </c:pt>
                <c:pt idx="8837">
                  <c:v>9.6755525200200001</c:v>
                </c:pt>
                <c:pt idx="8838">
                  <c:v>9.6769130893199993</c:v>
                </c:pt>
                <c:pt idx="8839">
                  <c:v>9.6782736586200002</c:v>
                </c:pt>
                <c:pt idx="8840">
                  <c:v>9.6796342279199994</c:v>
                </c:pt>
                <c:pt idx="8841">
                  <c:v>9.6809947972200003</c:v>
                </c:pt>
                <c:pt idx="8842">
                  <c:v>9.6823553665200013</c:v>
                </c:pt>
                <c:pt idx="8843">
                  <c:v>9.6837159358200005</c:v>
                </c:pt>
                <c:pt idx="8844">
                  <c:v>9.6850765051200014</c:v>
                </c:pt>
                <c:pt idx="8845">
                  <c:v>9.6864370744200006</c:v>
                </c:pt>
                <c:pt idx="8846">
                  <c:v>9.6877976437199997</c:v>
                </c:pt>
                <c:pt idx="8847">
                  <c:v>9.6891582130200007</c:v>
                </c:pt>
                <c:pt idx="8848">
                  <c:v>9.6905187823199999</c:v>
                </c:pt>
                <c:pt idx="8849">
                  <c:v>9.6918793516200008</c:v>
                </c:pt>
                <c:pt idx="8850">
                  <c:v>9.69323992092</c:v>
                </c:pt>
                <c:pt idx="8851">
                  <c:v>9.6946004902199991</c:v>
                </c:pt>
                <c:pt idx="8852">
                  <c:v>9.6959610595200019</c:v>
                </c:pt>
                <c:pt idx="8853">
                  <c:v>9.697321628820001</c:v>
                </c:pt>
                <c:pt idx="8854">
                  <c:v>9.6986821981200002</c:v>
                </c:pt>
                <c:pt idx="8855">
                  <c:v>9.7000427674200012</c:v>
                </c:pt>
                <c:pt idx="8856">
                  <c:v>9.7014033367200003</c:v>
                </c:pt>
                <c:pt idx="8857">
                  <c:v>9.7027639060199995</c:v>
                </c:pt>
                <c:pt idx="8858">
                  <c:v>9.7041244753200004</c:v>
                </c:pt>
                <c:pt idx="8859">
                  <c:v>9.7054850446199996</c:v>
                </c:pt>
                <c:pt idx="8860">
                  <c:v>9.7068456139200006</c:v>
                </c:pt>
                <c:pt idx="8861">
                  <c:v>9.7082061832199997</c:v>
                </c:pt>
                <c:pt idx="8862">
                  <c:v>9.7095667525200007</c:v>
                </c:pt>
                <c:pt idx="8863">
                  <c:v>9.7109273218200016</c:v>
                </c:pt>
                <c:pt idx="8864">
                  <c:v>9.7122878911200008</c:v>
                </c:pt>
                <c:pt idx="8865">
                  <c:v>9.71364846042</c:v>
                </c:pt>
                <c:pt idx="8866">
                  <c:v>9.7150090297200009</c:v>
                </c:pt>
                <c:pt idx="8867">
                  <c:v>9.7163695990200001</c:v>
                </c:pt>
                <c:pt idx="8868">
                  <c:v>9.717730168320001</c:v>
                </c:pt>
                <c:pt idx="8869">
                  <c:v>9.7190907376200002</c:v>
                </c:pt>
                <c:pt idx="8870">
                  <c:v>9.7204513069199994</c:v>
                </c:pt>
                <c:pt idx="8871">
                  <c:v>9.7218118762200003</c:v>
                </c:pt>
                <c:pt idx="8872">
                  <c:v>9.7231724455200013</c:v>
                </c:pt>
                <c:pt idx="8873">
                  <c:v>9.7245330148200004</c:v>
                </c:pt>
                <c:pt idx="8874">
                  <c:v>9.7258935841200014</c:v>
                </c:pt>
                <c:pt idx="8875">
                  <c:v>9.7272541534200005</c:v>
                </c:pt>
                <c:pt idx="8876">
                  <c:v>9.7286147227199997</c:v>
                </c:pt>
                <c:pt idx="8877">
                  <c:v>9.7299752920200007</c:v>
                </c:pt>
                <c:pt idx="8878">
                  <c:v>9.7313358613199998</c:v>
                </c:pt>
                <c:pt idx="8879">
                  <c:v>9.7326964306200008</c:v>
                </c:pt>
                <c:pt idx="8880">
                  <c:v>9.73405699992</c:v>
                </c:pt>
                <c:pt idx="8881">
                  <c:v>9.7354175692199991</c:v>
                </c:pt>
                <c:pt idx="8882">
                  <c:v>9.7367781385200018</c:v>
                </c:pt>
                <c:pt idx="8883">
                  <c:v>9.738138707820001</c:v>
                </c:pt>
                <c:pt idx="8884">
                  <c:v>9.7394992771200002</c:v>
                </c:pt>
                <c:pt idx="8885">
                  <c:v>9.7408598464200011</c:v>
                </c:pt>
                <c:pt idx="8886">
                  <c:v>9.7422204157200003</c:v>
                </c:pt>
                <c:pt idx="8887">
                  <c:v>9.7435809850199995</c:v>
                </c:pt>
                <c:pt idx="8888">
                  <c:v>9.7449415543200004</c:v>
                </c:pt>
                <c:pt idx="8889">
                  <c:v>9.7463021236199996</c:v>
                </c:pt>
                <c:pt idx="8890">
                  <c:v>9.7476626929200005</c:v>
                </c:pt>
                <c:pt idx="8891">
                  <c:v>9.7490232622199997</c:v>
                </c:pt>
                <c:pt idx="8892">
                  <c:v>9.7503838315200007</c:v>
                </c:pt>
                <c:pt idx="8893">
                  <c:v>9.7517444008200016</c:v>
                </c:pt>
                <c:pt idx="8894">
                  <c:v>9.7531049701200008</c:v>
                </c:pt>
                <c:pt idx="8895">
                  <c:v>9.7544655394199999</c:v>
                </c:pt>
                <c:pt idx="8896">
                  <c:v>9.7558261087200009</c:v>
                </c:pt>
                <c:pt idx="8897">
                  <c:v>9.7571866780200001</c:v>
                </c:pt>
                <c:pt idx="8898">
                  <c:v>9.758547247320001</c:v>
                </c:pt>
                <c:pt idx="8899">
                  <c:v>9.7599078166200002</c:v>
                </c:pt>
                <c:pt idx="8900">
                  <c:v>9.7612683859199993</c:v>
                </c:pt>
                <c:pt idx="8901">
                  <c:v>9.7626289552200003</c:v>
                </c:pt>
                <c:pt idx="8902">
                  <c:v>9.7639895245199995</c:v>
                </c:pt>
                <c:pt idx="8903">
                  <c:v>9.7653500938200004</c:v>
                </c:pt>
                <c:pt idx="8904">
                  <c:v>9.7667106631200014</c:v>
                </c:pt>
                <c:pt idx="8905">
                  <c:v>9.7680712324200005</c:v>
                </c:pt>
                <c:pt idx="8906">
                  <c:v>9.7694318017199997</c:v>
                </c:pt>
                <c:pt idx="8907">
                  <c:v>9.7707923710200006</c:v>
                </c:pt>
                <c:pt idx="8908">
                  <c:v>9.7721529403199998</c:v>
                </c:pt>
                <c:pt idx="8909">
                  <c:v>9.7735135096200008</c:v>
                </c:pt>
                <c:pt idx="8910">
                  <c:v>9.7748740789199999</c:v>
                </c:pt>
                <c:pt idx="8911">
                  <c:v>9.7762346482199991</c:v>
                </c:pt>
                <c:pt idx="8912">
                  <c:v>9.77759521752</c:v>
                </c:pt>
                <c:pt idx="8913">
                  <c:v>9.778955786820001</c:v>
                </c:pt>
                <c:pt idx="8914">
                  <c:v>9.7803163561200002</c:v>
                </c:pt>
                <c:pt idx="8915">
                  <c:v>9.7816769254200011</c:v>
                </c:pt>
                <c:pt idx="8916">
                  <c:v>9.7830374947200003</c:v>
                </c:pt>
                <c:pt idx="8917">
                  <c:v>9.7843980640200012</c:v>
                </c:pt>
                <c:pt idx="8918">
                  <c:v>9.7857586333200004</c:v>
                </c:pt>
                <c:pt idx="8919">
                  <c:v>9.7871192026199996</c:v>
                </c:pt>
                <c:pt idx="8920">
                  <c:v>9.7884797719200005</c:v>
                </c:pt>
                <c:pt idx="8921">
                  <c:v>9.7898403412199997</c:v>
                </c:pt>
                <c:pt idx="8922">
                  <c:v>9.7912009105199989</c:v>
                </c:pt>
                <c:pt idx="8923">
                  <c:v>9.7925614798200016</c:v>
                </c:pt>
                <c:pt idx="8924">
                  <c:v>9.7939220491200008</c:v>
                </c:pt>
                <c:pt idx="8925">
                  <c:v>9.7952826184199999</c:v>
                </c:pt>
                <c:pt idx="8926">
                  <c:v>9.7966431877200009</c:v>
                </c:pt>
                <c:pt idx="8927">
                  <c:v>9.79800375702</c:v>
                </c:pt>
                <c:pt idx="8928">
                  <c:v>9.799364326320001</c:v>
                </c:pt>
                <c:pt idx="8929">
                  <c:v>9.8007248956200002</c:v>
                </c:pt>
                <c:pt idx="8930">
                  <c:v>9.8020854649199993</c:v>
                </c:pt>
                <c:pt idx="8931">
                  <c:v>9.8034460342200003</c:v>
                </c:pt>
                <c:pt idx="8932">
                  <c:v>9.8048066035199994</c:v>
                </c:pt>
                <c:pt idx="8933">
                  <c:v>9.8061671728200004</c:v>
                </c:pt>
                <c:pt idx="8934">
                  <c:v>9.8075277421200013</c:v>
                </c:pt>
                <c:pt idx="8935">
                  <c:v>9.8088883114200005</c:v>
                </c:pt>
                <c:pt idx="8936">
                  <c:v>9.8102488807199997</c:v>
                </c:pt>
                <c:pt idx="8937">
                  <c:v>9.8116094500200006</c:v>
                </c:pt>
                <c:pt idx="8938">
                  <c:v>9.8129700193199998</c:v>
                </c:pt>
                <c:pt idx="8939">
                  <c:v>9.8143305886200007</c:v>
                </c:pt>
                <c:pt idx="8940">
                  <c:v>9.8156911579199999</c:v>
                </c:pt>
                <c:pt idx="8941">
                  <c:v>9.8170517272199991</c:v>
                </c:pt>
                <c:pt idx="8942">
                  <c:v>9.81841229652</c:v>
                </c:pt>
                <c:pt idx="8943">
                  <c:v>9.819772865820001</c:v>
                </c:pt>
                <c:pt idx="8944">
                  <c:v>9.8211334351200001</c:v>
                </c:pt>
                <c:pt idx="8945">
                  <c:v>9.8224940044200011</c:v>
                </c:pt>
                <c:pt idx="8946">
                  <c:v>9.8238545737200003</c:v>
                </c:pt>
                <c:pt idx="8947">
                  <c:v>9.8252151430200012</c:v>
                </c:pt>
                <c:pt idx="8948">
                  <c:v>9.8265757123200004</c:v>
                </c:pt>
                <c:pt idx="8949">
                  <c:v>9.8279362816199995</c:v>
                </c:pt>
                <c:pt idx="8950">
                  <c:v>9.8292968509200005</c:v>
                </c:pt>
                <c:pt idx="8951">
                  <c:v>9.8306574202199997</c:v>
                </c:pt>
                <c:pt idx="8952">
                  <c:v>9.8320179895199988</c:v>
                </c:pt>
                <c:pt idx="8953">
                  <c:v>9.8333785588200016</c:v>
                </c:pt>
                <c:pt idx="8954">
                  <c:v>9.8347391281200007</c:v>
                </c:pt>
                <c:pt idx="8955">
                  <c:v>9.8360996974199999</c:v>
                </c:pt>
                <c:pt idx="8956">
                  <c:v>9.8374602667200008</c:v>
                </c:pt>
                <c:pt idx="8957">
                  <c:v>9.83882083602</c:v>
                </c:pt>
                <c:pt idx="8958">
                  <c:v>9.840181405320001</c:v>
                </c:pt>
                <c:pt idx="8959">
                  <c:v>9.8415419746200001</c:v>
                </c:pt>
                <c:pt idx="8960">
                  <c:v>9.8429025439199993</c:v>
                </c:pt>
                <c:pt idx="8961">
                  <c:v>9.8442631132200002</c:v>
                </c:pt>
                <c:pt idx="8962">
                  <c:v>9.8456236825199994</c:v>
                </c:pt>
                <c:pt idx="8963">
                  <c:v>9.8469842518200004</c:v>
                </c:pt>
                <c:pt idx="8964">
                  <c:v>9.8483448211200013</c:v>
                </c:pt>
                <c:pt idx="8965">
                  <c:v>9.8497053904200005</c:v>
                </c:pt>
                <c:pt idx="8966">
                  <c:v>9.8510659597200014</c:v>
                </c:pt>
                <c:pt idx="8967">
                  <c:v>9.8524265290200006</c:v>
                </c:pt>
                <c:pt idx="8968">
                  <c:v>9.8537870983199998</c:v>
                </c:pt>
                <c:pt idx="8969">
                  <c:v>9.8551476676200007</c:v>
                </c:pt>
                <c:pt idx="8970">
                  <c:v>9.8565082369199999</c:v>
                </c:pt>
                <c:pt idx="8971">
                  <c:v>9.8578688062199991</c:v>
                </c:pt>
                <c:pt idx="8972">
                  <c:v>9.85922937552</c:v>
                </c:pt>
                <c:pt idx="8973">
                  <c:v>9.860589944820001</c:v>
                </c:pt>
                <c:pt idx="8974">
                  <c:v>9.8619505141200001</c:v>
                </c:pt>
                <c:pt idx="8975">
                  <c:v>9.8633110834200011</c:v>
                </c:pt>
                <c:pt idx="8976">
                  <c:v>9.8646716527200002</c:v>
                </c:pt>
                <c:pt idx="8977">
                  <c:v>9.8660322220200012</c:v>
                </c:pt>
                <c:pt idx="8978">
                  <c:v>9.8673927913200004</c:v>
                </c:pt>
                <c:pt idx="8979">
                  <c:v>9.8687533606199995</c:v>
                </c:pt>
                <c:pt idx="8980">
                  <c:v>9.8701139299200005</c:v>
                </c:pt>
                <c:pt idx="8981">
                  <c:v>9.8714744992199996</c:v>
                </c:pt>
                <c:pt idx="8982">
                  <c:v>9.8728350685199988</c:v>
                </c:pt>
                <c:pt idx="8983">
                  <c:v>9.8741956378200015</c:v>
                </c:pt>
                <c:pt idx="8984">
                  <c:v>9.8755562071200007</c:v>
                </c:pt>
                <c:pt idx="8985">
                  <c:v>9.8769167764199999</c:v>
                </c:pt>
                <c:pt idx="8986">
                  <c:v>9.8782773457200008</c:v>
                </c:pt>
                <c:pt idx="8987">
                  <c:v>9.87963791502</c:v>
                </c:pt>
                <c:pt idx="8988">
                  <c:v>9.8809984843200009</c:v>
                </c:pt>
                <c:pt idx="8989">
                  <c:v>9.8823590536200001</c:v>
                </c:pt>
                <c:pt idx="8990">
                  <c:v>9.8837196229199993</c:v>
                </c:pt>
                <c:pt idx="8991">
                  <c:v>9.8850801922200002</c:v>
                </c:pt>
                <c:pt idx="8992">
                  <c:v>9.8864407615199994</c:v>
                </c:pt>
                <c:pt idx="8993">
                  <c:v>9.8878013308200003</c:v>
                </c:pt>
                <c:pt idx="8994">
                  <c:v>9.8891619001200013</c:v>
                </c:pt>
                <c:pt idx="8995">
                  <c:v>9.8905224694200005</c:v>
                </c:pt>
                <c:pt idx="8996">
                  <c:v>9.8918830387200014</c:v>
                </c:pt>
                <c:pt idx="8997">
                  <c:v>9.8932436080200006</c:v>
                </c:pt>
                <c:pt idx="8998">
                  <c:v>9.8946041773199997</c:v>
                </c:pt>
                <c:pt idx="8999">
                  <c:v>9.8959647466200007</c:v>
                </c:pt>
                <c:pt idx="9000">
                  <c:v>9.8973253159199999</c:v>
                </c:pt>
                <c:pt idx="9001">
                  <c:v>9.898685885219999</c:v>
                </c:pt>
                <c:pt idx="9002">
                  <c:v>9.90004645452</c:v>
                </c:pt>
                <c:pt idx="9003">
                  <c:v>9.9014070238200009</c:v>
                </c:pt>
                <c:pt idx="9004">
                  <c:v>9.9027675931200001</c:v>
                </c:pt>
                <c:pt idx="9005">
                  <c:v>9.904128162420001</c:v>
                </c:pt>
                <c:pt idx="9006">
                  <c:v>9.9054887317200002</c:v>
                </c:pt>
                <c:pt idx="9007">
                  <c:v>9.9068493010200012</c:v>
                </c:pt>
                <c:pt idx="9008">
                  <c:v>9.9082098703200003</c:v>
                </c:pt>
                <c:pt idx="9009">
                  <c:v>9.9095704396199995</c:v>
                </c:pt>
                <c:pt idx="9010">
                  <c:v>9.9109310089200005</c:v>
                </c:pt>
                <c:pt idx="9011">
                  <c:v>9.9122915782199996</c:v>
                </c:pt>
                <c:pt idx="9012">
                  <c:v>9.9136521475200006</c:v>
                </c:pt>
                <c:pt idx="9013">
                  <c:v>9.9150127168200015</c:v>
                </c:pt>
                <c:pt idx="9014">
                  <c:v>9.9163732861200007</c:v>
                </c:pt>
                <c:pt idx="9015">
                  <c:v>9.9177338554200016</c:v>
                </c:pt>
                <c:pt idx="9016">
                  <c:v>9.9190944247200008</c:v>
                </c:pt>
                <c:pt idx="9017">
                  <c:v>9.92045499402</c:v>
                </c:pt>
                <c:pt idx="9018">
                  <c:v>9.9218155633200009</c:v>
                </c:pt>
                <c:pt idx="9019">
                  <c:v>9.9231761326200001</c:v>
                </c:pt>
                <c:pt idx="9020">
                  <c:v>9.9245367019199993</c:v>
                </c:pt>
                <c:pt idx="9021">
                  <c:v>9.9258972712200002</c:v>
                </c:pt>
                <c:pt idx="9022">
                  <c:v>9.9272578405199994</c:v>
                </c:pt>
                <c:pt idx="9023">
                  <c:v>9.9286184098200003</c:v>
                </c:pt>
                <c:pt idx="9024">
                  <c:v>9.9299789791200013</c:v>
                </c:pt>
                <c:pt idx="9025">
                  <c:v>9.9313395484200004</c:v>
                </c:pt>
                <c:pt idx="9026">
                  <c:v>9.9327001177200014</c:v>
                </c:pt>
                <c:pt idx="9027">
                  <c:v>9.9340606870200006</c:v>
                </c:pt>
                <c:pt idx="9028">
                  <c:v>9.9354212563199997</c:v>
                </c:pt>
                <c:pt idx="9029">
                  <c:v>9.9367818256200007</c:v>
                </c:pt>
                <c:pt idx="9030">
                  <c:v>9.9381423949199998</c:v>
                </c:pt>
                <c:pt idx="9031">
                  <c:v>9.9395029642200008</c:v>
                </c:pt>
                <c:pt idx="9032">
                  <c:v>9.94086353352</c:v>
                </c:pt>
                <c:pt idx="9033">
                  <c:v>9.9422241028199991</c:v>
                </c:pt>
                <c:pt idx="9034">
                  <c:v>9.9435846721200001</c:v>
                </c:pt>
                <c:pt idx="9035">
                  <c:v>9.944945241420001</c:v>
                </c:pt>
                <c:pt idx="9036">
                  <c:v>9.9463058107200002</c:v>
                </c:pt>
                <c:pt idx="9037">
                  <c:v>9.9476663800200011</c:v>
                </c:pt>
                <c:pt idx="9038">
                  <c:v>9.9490269493200003</c:v>
                </c:pt>
                <c:pt idx="9039">
                  <c:v>9.9503875186199995</c:v>
                </c:pt>
                <c:pt idx="9040">
                  <c:v>9.9517480879200004</c:v>
                </c:pt>
                <c:pt idx="9041">
                  <c:v>9.9531086572199996</c:v>
                </c:pt>
                <c:pt idx="9042">
                  <c:v>9.9544692265200005</c:v>
                </c:pt>
                <c:pt idx="9043">
                  <c:v>9.9558297958199997</c:v>
                </c:pt>
                <c:pt idx="9044">
                  <c:v>9.9571903651200007</c:v>
                </c:pt>
                <c:pt idx="9045">
                  <c:v>9.9585509344200016</c:v>
                </c:pt>
                <c:pt idx="9046">
                  <c:v>9.9599115037200008</c:v>
                </c:pt>
                <c:pt idx="9047">
                  <c:v>9.96127207302</c:v>
                </c:pt>
                <c:pt idx="9048">
                  <c:v>9.9626326423200009</c:v>
                </c:pt>
                <c:pt idx="9049">
                  <c:v>9.9639932116200001</c:v>
                </c:pt>
                <c:pt idx="9050">
                  <c:v>9.9653537809199992</c:v>
                </c:pt>
                <c:pt idx="9051">
                  <c:v>9.9667143502200002</c:v>
                </c:pt>
                <c:pt idx="9052">
                  <c:v>9.9680749195199994</c:v>
                </c:pt>
                <c:pt idx="9053">
                  <c:v>9.9694354888200003</c:v>
                </c:pt>
                <c:pt idx="9054">
                  <c:v>9.9707960581200012</c:v>
                </c:pt>
                <c:pt idx="9055">
                  <c:v>9.9721566274200004</c:v>
                </c:pt>
                <c:pt idx="9056">
                  <c:v>9.9735171967200014</c:v>
                </c:pt>
                <c:pt idx="9057">
                  <c:v>9.9748777660200005</c:v>
                </c:pt>
                <c:pt idx="9058">
                  <c:v>9.9762383353199997</c:v>
                </c:pt>
                <c:pt idx="9059">
                  <c:v>9.9775989046200007</c:v>
                </c:pt>
                <c:pt idx="9060">
                  <c:v>9.9789594739199998</c:v>
                </c:pt>
                <c:pt idx="9061">
                  <c:v>9.9803200432200008</c:v>
                </c:pt>
                <c:pt idx="9062">
                  <c:v>9.9816806125199999</c:v>
                </c:pt>
                <c:pt idx="9063">
                  <c:v>9.9830411818199991</c:v>
                </c:pt>
                <c:pt idx="9064">
                  <c:v>9.9844017511200018</c:v>
                </c:pt>
                <c:pt idx="9065">
                  <c:v>9.985762320420001</c:v>
                </c:pt>
                <c:pt idx="9066">
                  <c:v>9.9871228897200002</c:v>
                </c:pt>
                <c:pt idx="9067">
                  <c:v>9.9884834590200011</c:v>
                </c:pt>
                <c:pt idx="9068">
                  <c:v>9.9898440283200003</c:v>
                </c:pt>
                <c:pt idx="9069">
                  <c:v>9.9912045976199995</c:v>
                </c:pt>
                <c:pt idx="9070">
                  <c:v>9.9925651669200004</c:v>
                </c:pt>
                <c:pt idx="9071">
                  <c:v>9.9939257362199996</c:v>
                </c:pt>
                <c:pt idx="9072">
                  <c:v>9.9952863055200005</c:v>
                </c:pt>
                <c:pt idx="9073">
                  <c:v>9.9966468748199997</c:v>
                </c:pt>
                <c:pt idx="9074">
                  <c:v>9.9980074441200006</c:v>
                </c:pt>
                <c:pt idx="9075">
                  <c:v>9.9993680134200016</c:v>
                </c:pt>
                <c:pt idx="9076">
                  <c:v>10.000728582720001</c:v>
                </c:pt>
                <c:pt idx="9077">
                  <c:v>10.00208915202</c:v>
                </c:pt>
                <c:pt idx="9078">
                  <c:v>10.003449721320001</c:v>
                </c:pt>
                <c:pt idx="9079">
                  <c:v>10.00481029062</c:v>
                </c:pt>
                <c:pt idx="9080">
                  <c:v>10.006170859920001</c:v>
                </c:pt>
                <c:pt idx="9081">
                  <c:v>10.00753142922</c:v>
                </c:pt>
                <c:pt idx="9082">
                  <c:v>10.008891998519999</c:v>
                </c:pt>
                <c:pt idx="9083">
                  <c:v>10.01025256782</c:v>
                </c:pt>
                <c:pt idx="9084">
                  <c:v>10.011613137120001</c:v>
                </c:pt>
                <c:pt idx="9085">
                  <c:v>10.01297370642</c:v>
                </c:pt>
                <c:pt idx="9086">
                  <c:v>10.014334275720001</c:v>
                </c:pt>
                <c:pt idx="9087">
                  <c:v>10.015694845020001</c:v>
                </c:pt>
                <c:pt idx="9088">
                  <c:v>10.01705541432</c:v>
                </c:pt>
                <c:pt idx="9089">
                  <c:v>10.018415983620001</c:v>
                </c:pt>
                <c:pt idx="9090">
                  <c:v>10.01977655292</c:v>
                </c:pt>
                <c:pt idx="9091">
                  <c:v>10.021137122220001</c:v>
                </c:pt>
                <c:pt idx="9092">
                  <c:v>10.02249769152</c:v>
                </c:pt>
                <c:pt idx="9093">
                  <c:v>10.023858260819999</c:v>
                </c:pt>
                <c:pt idx="9094">
                  <c:v>10.025218830120002</c:v>
                </c:pt>
                <c:pt idx="9095">
                  <c:v>10.026579399420001</c:v>
                </c:pt>
                <c:pt idx="9096">
                  <c:v>10.02793996872</c:v>
                </c:pt>
                <c:pt idx="9097">
                  <c:v>10.029300538020001</c:v>
                </c:pt>
                <c:pt idx="9098">
                  <c:v>10.03066110732</c:v>
                </c:pt>
                <c:pt idx="9099">
                  <c:v>10.032021676619999</c:v>
                </c:pt>
                <c:pt idx="9100">
                  <c:v>10.03338224592</c:v>
                </c:pt>
                <c:pt idx="9101">
                  <c:v>10.03474281522</c:v>
                </c:pt>
                <c:pt idx="9102">
                  <c:v>10.036103384520001</c:v>
                </c:pt>
                <c:pt idx="9103">
                  <c:v>10.03746395382</c:v>
                </c:pt>
                <c:pt idx="9104">
                  <c:v>10.038824523120001</c:v>
                </c:pt>
                <c:pt idx="9105">
                  <c:v>10.040185092420002</c:v>
                </c:pt>
                <c:pt idx="9106">
                  <c:v>10.041545661720001</c:v>
                </c:pt>
                <c:pt idx="9107">
                  <c:v>10.04290623102</c:v>
                </c:pt>
                <c:pt idx="9108">
                  <c:v>10.044266800320001</c:v>
                </c:pt>
                <c:pt idx="9109">
                  <c:v>10.04562736962</c:v>
                </c:pt>
                <c:pt idx="9110">
                  <c:v>10.046987938920001</c:v>
                </c:pt>
                <c:pt idx="9111">
                  <c:v>10.04834850822</c:v>
                </c:pt>
                <c:pt idx="9112">
                  <c:v>10.049709077519999</c:v>
                </c:pt>
                <c:pt idx="9113">
                  <c:v>10.05106964682</c:v>
                </c:pt>
                <c:pt idx="9114">
                  <c:v>10.052430216120001</c:v>
                </c:pt>
                <c:pt idx="9115">
                  <c:v>10.05379078542</c:v>
                </c:pt>
                <c:pt idx="9116">
                  <c:v>10.055151354720001</c:v>
                </c:pt>
                <c:pt idx="9117">
                  <c:v>10.05651192402</c:v>
                </c:pt>
                <c:pt idx="9118">
                  <c:v>10.05787249332</c:v>
                </c:pt>
                <c:pt idx="9119">
                  <c:v>10.059233062620001</c:v>
                </c:pt>
                <c:pt idx="9120">
                  <c:v>10.06059363192</c:v>
                </c:pt>
                <c:pt idx="9121">
                  <c:v>10.061954201220001</c:v>
                </c:pt>
                <c:pt idx="9122">
                  <c:v>10.06331477052</c:v>
                </c:pt>
                <c:pt idx="9123">
                  <c:v>10.064675339819999</c:v>
                </c:pt>
                <c:pt idx="9124">
                  <c:v>10.066035909120002</c:v>
                </c:pt>
                <c:pt idx="9125">
                  <c:v>10.067396478420001</c:v>
                </c:pt>
                <c:pt idx="9126">
                  <c:v>10.06875704772</c:v>
                </c:pt>
                <c:pt idx="9127">
                  <c:v>10.070117617020001</c:v>
                </c:pt>
                <c:pt idx="9128">
                  <c:v>10.07147818632</c:v>
                </c:pt>
                <c:pt idx="9129">
                  <c:v>10.072838755620001</c:v>
                </c:pt>
                <c:pt idx="9130">
                  <c:v>10.07419932492</c:v>
                </c:pt>
                <c:pt idx="9131">
                  <c:v>10.07555989422</c:v>
                </c:pt>
                <c:pt idx="9132">
                  <c:v>10.07692046352</c:v>
                </c:pt>
                <c:pt idx="9133">
                  <c:v>10.07828103282</c:v>
                </c:pt>
                <c:pt idx="9134">
                  <c:v>10.079641602120001</c:v>
                </c:pt>
                <c:pt idx="9135">
                  <c:v>10.081002171420002</c:v>
                </c:pt>
                <c:pt idx="9136">
                  <c:v>10.082362740720001</c:v>
                </c:pt>
                <c:pt idx="9137">
                  <c:v>10.08372331002</c:v>
                </c:pt>
                <c:pt idx="9138">
                  <c:v>10.085083879320001</c:v>
                </c:pt>
                <c:pt idx="9139">
                  <c:v>10.08644444862</c:v>
                </c:pt>
                <c:pt idx="9140">
                  <c:v>10.087805017920001</c:v>
                </c:pt>
                <c:pt idx="9141">
                  <c:v>10.08916558722</c:v>
                </c:pt>
                <c:pt idx="9142">
                  <c:v>10.090526156519999</c:v>
                </c:pt>
                <c:pt idx="9143">
                  <c:v>10.09188672582</c:v>
                </c:pt>
                <c:pt idx="9144">
                  <c:v>10.093247295120001</c:v>
                </c:pt>
                <c:pt idx="9145">
                  <c:v>10.09460786442</c:v>
                </c:pt>
                <c:pt idx="9146">
                  <c:v>10.095968433720001</c:v>
                </c:pt>
                <c:pt idx="9147">
                  <c:v>10.09732900302</c:v>
                </c:pt>
                <c:pt idx="9148">
                  <c:v>10.09868957232</c:v>
                </c:pt>
                <c:pt idx="9149">
                  <c:v>10.100050141620001</c:v>
                </c:pt>
                <c:pt idx="9150">
                  <c:v>10.10141071092</c:v>
                </c:pt>
                <c:pt idx="9151">
                  <c:v>10.102771280220001</c:v>
                </c:pt>
                <c:pt idx="9152">
                  <c:v>10.10413184952</c:v>
                </c:pt>
                <c:pt idx="9153">
                  <c:v>10.105492418819999</c:v>
                </c:pt>
                <c:pt idx="9154">
                  <c:v>10.10685298812</c:v>
                </c:pt>
                <c:pt idx="9155">
                  <c:v>10.108213557420001</c:v>
                </c:pt>
                <c:pt idx="9156">
                  <c:v>10.10957412672</c:v>
                </c:pt>
                <c:pt idx="9157">
                  <c:v>10.110934696020001</c:v>
                </c:pt>
                <c:pt idx="9158">
                  <c:v>10.11229526532</c:v>
                </c:pt>
                <c:pt idx="9159">
                  <c:v>10.113655834620001</c:v>
                </c:pt>
                <c:pt idx="9160">
                  <c:v>10.11501640392</c:v>
                </c:pt>
                <c:pt idx="9161">
                  <c:v>10.11637697322</c:v>
                </c:pt>
                <c:pt idx="9162">
                  <c:v>10.11773754252</c:v>
                </c:pt>
                <c:pt idx="9163">
                  <c:v>10.11909811182</c:v>
                </c:pt>
                <c:pt idx="9164">
                  <c:v>10.120458681119999</c:v>
                </c:pt>
                <c:pt idx="9165">
                  <c:v>10.121819250420002</c:v>
                </c:pt>
                <c:pt idx="9166">
                  <c:v>10.123179819720001</c:v>
                </c:pt>
                <c:pt idx="9167">
                  <c:v>10.12454038902</c:v>
                </c:pt>
                <c:pt idx="9168">
                  <c:v>10.125900958320001</c:v>
                </c:pt>
                <c:pt idx="9169">
                  <c:v>10.12726152762</c:v>
                </c:pt>
                <c:pt idx="9170">
                  <c:v>10.128622096920001</c:v>
                </c:pt>
                <c:pt idx="9171">
                  <c:v>10.12998266622</c:v>
                </c:pt>
                <c:pt idx="9172">
                  <c:v>10.131343235519999</c:v>
                </c:pt>
                <c:pt idx="9173">
                  <c:v>10.13270380482</c:v>
                </c:pt>
                <c:pt idx="9174">
                  <c:v>10.134064374119999</c:v>
                </c:pt>
                <c:pt idx="9175">
                  <c:v>10.13542494342</c:v>
                </c:pt>
                <c:pt idx="9176">
                  <c:v>10.136785512720001</c:v>
                </c:pt>
                <c:pt idx="9177">
                  <c:v>10.13814608202</c:v>
                </c:pt>
                <c:pt idx="9178">
                  <c:v>10.139506651320001</c:v>
                </c:pt>
                <c:pt idx="9179">
                  <c:v>10.140867220620001</c:v>
                </c:pt>
                <c:pt idx="9180">
                  <c:v>10.14222778992</c:v>
                </c:pt>
                <c:pt idx="9181">
                  <c:v>10.143588359220001</c:v>
                </c:pt>
                <c:pt idx="9182">
                  <c:v>10.14494892852</c:v>
                </c:pt>
                <c:pt idx="9183">
                  <c:v>10.146309497819999</c:v>
                </c:pt>
                <c:pt idx="9184">
                  <c:v>10.14767006712</c:v>
                </c:pt>
                <c:pt idx="9185">
                  <c:v>10.149030636420001</c:v>
                </c:pt>
                <c:pt idx="9186">
                  <c:v>10.15039120572</c:v>
                </c:pt>
                <c:pt idx="9187">
                  <c:v>10.151751775020001</c:v>
                </c:pt>
                <c:pt idx="9188">
                  <c:v>10.15311234432</c:v>
                </c:pt>
                <c:pt idx="9189">
                  <c:v>10.154472913620001</c:v>
                </c:pt>
                <c:pt idx="9190">
                  <c:v>10.15583348292</c:v>
                </c:pt>
                <c:pt idx="9191">
                  <c:v>10.157194052219999</c:v>
                </c:pt>
                <c:pt idx="9192">
                  <c:v>10.15855462152</c:v>
                </c:pt>
                <c:pt idx="9193">
                  <c:v>10.15991519082</c:v>
                </c:pt>
                <c:pt idx="9194">
                  <c:v>10.161275760119999</c:v>
                </c:pt>
                <c:pt idx="9195">
                  <c:v>10.162636329420002</c:v>
                </c:pt>
                <c:pt idx="9196">
                  <c:v>10.163996898720001</c:v>
                </c:pt>
                <c:pt idx="9197">
                  <c:v>10.16535746802</c:v>
                </c:pt>
                <c:pt idx="9198">
                  <c:v>10.166718037320001</c:v>
                </c:pt>
                <c:pt idx="9199">
                  <c:v>10.16807860662</c:v>
                </c:pt>
                <c:pt idx="9200">
                  <c:v>10.169439175920001</c:v>
                </c:pt>
                <c:pt idx="9201">
                  <c:v>10.17079974522</c:v>
                </c:pt>
                <c:pt idx="9202">
                  <c:v>10.172160314519999</c:v>
                </c:pt>
                <c:pt idx="9203">
                  <c:v>10.17352088382</c:v>
                </c:pt>
                <c:pt idx="9204">
                  <c:v>10.174881453119999</c:v>
                </c:pt>
                <c:pt idx="9205">
                  <c:v>10.17624202242</c:v>
                </c:pt>
                <c:pt idx="9206">
                  <c:v>10.177602591720001</c:v>
                </c:pt>
                <c:pt idx="9207">
                  <c:v>10.17896316102</c:v>
                </c:pt>
                <c:pt idx="9208">
                  <c:v>10.180323730320001</c:v>
                </c:pt>
                <c:pt idx="9209">
                  <c:v>10.181684299620001</c:v>
                </c:pt>
                <c:pt idx="9210">
                  <c:v>10.18304486892</c:v>
                </c:pt>
                <c:pt idx="9211">
                  <c:v>10.184405438220001</c:v>
                </c:pt>
                <c:pt idx="9212">
                  <c:v>10.18576600752</c:v>
                </c:pt>
                <c:pt idx="9213">
                  <c:v>10.187126576819999</c:v>
                </c:pt>
                <c:pt idx="9214">
                  <c:v>10.18848714612</c:v>
                </c:pt>
                <c:pt idx="9215">
                  <c:v>10.189847715420001</c:v>
                </c:pt>
                <c:pt idx="9216">
                  <c:v>10.19120828472</c:v>
                </c:pt>
                <c:pt idx="9217">
                  <c:v>10.192568854020001</c:v>
                </c:pt>
                <c:pt idx="9218">
                  <c:v>10.19392942332</c:v>
                </c:pt>
                <c:pt idx="9219">
                  <c:v>10.195289992620001</c:v>
                </c:pt>
                <c:pt idx="9220">
                  <c:v>10.19665056192</c:v>
                </c:pt>
                <c:pt idx="9221">
                  <c:v>10.198011131219999</c:v>
                </c:pt>
                <c:pt idx="9222">
                  <c:v>10.19937170052</c:v>
                </c:pt>
                <c:pt idx="9223">
                  <c:v>10.20073226982</c:v>
                </c:pt>
                <c:pt idx="9224">
                  <c:v>10.202092839120001</c:v>
                </c:pt>
                <c:pt idx="9225">
                  <c:v>10.203453408420001</c:v>
                </c:pt>
                <c:pt idx="9226">
                  <c:v>10.204813977720001</c:v>
                </c:pt>
                <c:pt idx="9227">
                  <c:v>10.206174547020002</c:v>
                </c:pt>
                <c:pt idx="9228">
                  <c:v>10.207535116320001</c:v>
                </c:pt>
                <c:pt idx="9229">
                  <c:v>10.20889568562</c:v>
                </c:pt>
                <c:pt idx="9230">
                  <c:v>10.210256254920001</c:v>
                </c:pt>
                <c:pt idx="9231">
                  <c:v>10.21161682422</c:v>
                </c:pt>
                <c:pt idx="9232">
                  <c:v>10.212977393519999</c:v>
                </c:pt>
                <c:pt idx="9233">
                  <c:v>10.21433796282</c:v>
                </c:pt>
                <c:pt idx="9234">
                  <c:v>10.215698532119999</c:v>
                </c:pt>
                <c:pt idx="9235">
                  <c:v>10.21705910142</c:v>
                </c:pt>
                <c:pt idx="9236">
                  <c:v>10.218419670720001</c:v>
                </c:pt>
                <c:pt idx="9237">
                  <c:v>10.21978024002</c:v>
                </c:pt>
                <c:pt idx="9238">
                  <c:v>10.221140809320001</c:v>
                </c:pt>
                <c:pt idx="9239">
                  <c:v>10.222501378620001</c:v>
                </c:pt>
                <c:pt idx="9240">
                  <c:v>10.22386194792</c:v>
                </c:pt>
                <c:pt idx="9241">
                  <c:v>10.225222517220001</c:v>
                </c:pt>
                <c:pt idx="9242">
                  <c:v>10.22658308652</c:v>
                </c:pt>
                <c:pt idx="9243">
                  <c:v>10.227943655820001</c:v>
                </c:pt>
                <c:pt idx="9244">
                  <c:v>10.22930422512</c:v>
                </c:pt>
                <c:pt idx="9245">
                  <c:v>10.230664794420001</c:v>
                </c:pt>
                <c:pt idx="9246">
                  <c:v>10.23202536372</c:v>
                </c:pt>
                <c:pt idx="9247">
                  <c:v>10.233385933020001</c:v>
                </c:pt>
                <c:pt idx="9248">
                  <c:v>10.23474650232</c:v>
                </c:pt>
                <c:pt idx="9249">
                  <c:v>10.236107071620001</c:v>
                </c:pt>
                <c:pt idx="9250">
                  <c:v>10.23746764092</c:v>
                </c:pt>
                <c:pt idx="9251">
                  <c:v>10.238828210219999</c:v>
                </c:pt>
                <c:pt idx="9252">
                  <c:v>10.24018877952</c:v>
                </c:pt>
                <c:pt idx="9253">
                  <c:v>10.24154934882</c:v>
                </c:pt>
                <c:pt idx="9254">
                  <c:v>10.242909918120001</c:v>
                </c:pt>
                <c:pt idx="9255">
                  <c:v>10.244270487420001</c:v>
                </c:pt>
                <c:pt idx="9256">
                  <c:v>10.245631056720001</c:v>
                </c:pt>
                <c:pt idx="9257">
                  <c:v>10.246991626020002</c:v>
                </c:pt>
                <c:pt idx="9258">
                  <c:v>10.248352195320001</c:v>
                </c:pt>
                <c:pt idx="9259">
                  <c:v>10.24971276462</c:v>
                </c:pt>
                <c:pt idx="9260">
                  <c:v>10.251073333920001</c:v>
                </c:pt>
                <c:pt idx="9261">
                  <c:v>10.25243390322</c:v>
                </c:pt>
                <c:pt idx="9262">
                  <c:v>10.253794472519999</c:v>
                </c:pt>
                <c:pt idx="9263">
                  <c:v>10.25515504182</c:v>
                </c:pt>
                <c:pt idx="9264">
                  <c:v>10.256515611119999</c:v>
                </c:pt>
                <c:pt idx="9265">
                  <c:v>10.25787618042</c:v>
                </c:pt>
                <c:pt idx="9266">
                  <c:v>10.259236749720001</c:v>
                </c:pt>
                <c:pt idx="9267">
                  <c:v>10.26059731902</c:v>
                </c:pt>
                <c:pt idx="9268">
                  <c:v>10.261957888320001</c:v>
                </c:pt>
                <c:pt idx="9269">
                  <c:v>10.263318457620001</c:v>
                </c:pt>
                <c:pt idx="9270">
                  <c:v>10.26467902692</c:v>
                </c:pt>
                <c:pt idx="9271">
                  <c:v>10.266039596220001</c:v>
                </c:pt>
                <c:pt idx="9272">
                  <c:v>10.26740016552</c:v>
                </c:pt>
                <c:pt idx="9273">
                  <c:v>10.268760734820001</c:v>
                </c:pt>
                <c:pt idx="9274">
                  <c:v>10.27012130412</c:v>
                </c:pt>
                <c:pt idx="9275">
                  <c:v>10.271481873420001</c:v>
                </c:pt>
                <c:pt idx="9276">
                  <c:v>10.272842442720002</c:v>
                </c:pt>
                <c:pt idx="9277">
                  <c:v>10.274203012020001</c:v>
                </c:pt>
                <c:pt idx="9278">
                  <c:v>10.27556358132</c:v>
                </c:pt>
                <c:pt idx="9279">
                  <c:v>10.276924150620001</c:v>
                </c:pt>
                <c:pt idx="9280">
                  <c:v>10.27828471992</c:v>
                </c:pt>
                <c:pt idx="9281">
                  <c:v>10.279645289219999</c:v>
                </c:pt>
                <c:pt idx="9282">
                  <c:v>10.28100585852</c:v>
                </c:pt>
                <c:pt idx="9283">
                  <c:v>10.28236642782</c:v>
                </c:pt>
                <c:pt idx="9284">
                  <c:v>10.28372699712</c:v>
                </c:pt>
                <c:pt idx="9285">
                  <c:v>10.28508756642</c:v>
                </c:pt>
                <c:pt idx="9286">
                  <c:v>10.286448135720001</c:v>
                </c:pt>
                <c:pt idx="9287">
                  <c:v>10.287808705020002</c:v>
                </c:pt>
                <c:pt idx="9288">
                  <c:v>10.289169274320001</c:v>
                </c:pt>
                <c:pt idx="9289">
                  <c:v>10.29052984362</c:v>
                </c:pt>
                <c:pt idx="9290">
                  <c:v>10.291890412920001</c:v>
                </c:pt>
                <c:pt idx="9291">
                  <c:v>10.29325098222</c:v>
                </c:pt>
                <c:pt idx="9292">
                  <c:v>10.294611551520001</c:v>
                </c:pt>
                <c:pt idx="9293">
                  <c:v>10.29597212082</c:v>
                </c:pt>
                <c:pt idx="9294">
                  <c:v>10.297332690119999</c:v>
                </c:pt>
                <c:pt idx="9295">
                  <c:v>10.29869325942</c:v>
                </c:pt>
                <c:pt idx="9296">
                  <c:v>10.300053828720001</c:v>
                </c:pt>
                <c:pt idx="9297">
                  <c:v>10.30141439802</c:v>
                </c:pt>
                <c:pt idx="9298">
                  <c:v>10.302774967320001</c:v>
                </c:pt>
                <c:pt idx="9299">
                  <c:v>10.30413553662</c:v>
                </c:pt>
                <c:pt idx="9300">
                  <c:v>10.30549610592</c:v>
                </c:pt>
                <c:pt idx="9301">
                  <c:v>10.306856675220001</c:v>
                </c:pt>
                <c:pt idx="9302">
                  <c:v>10.30821724452</c:v>
                </c:pt>
                <c:pt idx="9303">
                  <c:v>10.309577813820001</c:v>
                </c:pt>
                <c:pt idx="9304">
                  <c:v>10.31093838312</c:v>
                </c:pt>
                <c:pt idx="9305">
                  <c:v>10.312298952419999</c:v>
                </c:pt>
                <c:pt idx="9306">
                  <c:v>10.313659521720002</c:v>
                </c:pt>
                <c:pt idx="9307">
                  <c:v>10.315020091020001</c:v>
                </c:pt>
                <c:pt idx="9308">
                  <c:v>10.31638066032</c:v>
                </c:pt>
                <c:pt idx="9309">
                  <c:v>10.317741229620001</c:v>
                </c:pt>
                <c:pt idx="9310">
                  <c:v>10.31910179892</c:v>
                </c:pt>
                <c:pt idx="9311">
                  <c:v>10.320462368219999</c:v>
                </c:pt>
                <c:pt idx="9312">
                  <c:v>10.32182293752</c:v>
                </c:pt>
                <c:pt idx="9313">
                  <c:v>10.32318350682</c:v>
                </c:pt>
                <c:pt idx="9314">
                  <c:v>10.32454407612</c:v>
                </c:pt>
                <c:pt idx="9315">
                  <c:v>10.32590464542</c:v>
                </c:pt>
                <c:pt idx="9316">
                  <c:v>10.327265214720001</c:v>
                </c:pt>
                <c:pt idx="9317">
                  <c:v>10.328625784020002</c:v>
                </c:pt>
                <c:pt idx="9318">
                  <c:v>10.329986353320001</c:v>
                </c:pt>
                <c:pt idx="9319">
                  <c:v>10.33134692262</c:v>
                </c:pt>
                <c:pt idx="9320">
                  <c:v>10.332707491920001</c:v>
                </c:pt>
                <c:pt idx="9321">
                  <c:v>10.33406806122</c:v>
                </c:pt>
                <c:pt idx="9322">
                  <c:v>10.335428630520001</c:v>
                </c:pt>
                <c:pt idx="9323">
                  <c:v>10.33678919982</c:v>
                </c:pt>
                <c:pt idx="9324">
                  <c:v>10.338149769119999</c:v>
                </c:pt>
                <c:pt idx="9325">
                  <c:v>10.33951033842</c:v>
                </c:pt>
                <c:pt idx="9326">
                  <c:v>10.340870907720001</c:v>
                </c:pt>
                <c:pt idx="9327">
                  <c:v>10.34223147702</c:v>
                </c:pt>
                <c:pt idx="9328">
                  <c:v>10.343592046320001</c:v>
                </c:pt>
                <c:pt idx="9329">
                  <c:v>10.34495261562</c:v>
                </c:pt>
                <c:pt idx="9330">
                  <c:v>10.34631318492</c:v>
                </c:pt>
                <c:pt idx="9331">
                  <c:v>10.347673754220001</c:v>
                </c:pt>
                <c:pt idx="9332">
                  <c:v>10.34903432352</c:v>
                </c:pt>
                <c:pt idx="9333">
                  <c:v>10.350394892820001</c:v>
                </c:pt>
                <c:pt idx="9334">
                  <c:v>10.35175546212</c:v>
                </c:pt>
                <c:pt idx="9335">
                  <c:v>10.353116031419999</c:v>
                </c:pt>
                <c:pt idx="9336">
                  <c:v>10.354476600720002</c:v>
                </c:pt>
                <c:pt idx="9337">
                  <c:v>10.355837170020001</c:v>
                </c:pt>
                <c:pt idx="9338">
                  <c:v>10.35719773932</c:v>
                </c:pt>
                <c:pt idx="9339">
                  <c:v>10.358558308620001</c:v>
                </c:pt>
                <c:pt idx="9340">
                  <c:v>10.35991887792</c:v>
                </c:pt>
                <c:pt idx="9341">
                  <c:v>10.361279447220001</c:v>
                </c:pt>
                <c:pt idx="9342">
                  <c:v>10.36264001652</c:v>
                </c:pt>
                <c:pt idx="9343">
                  <c:v>10.36400058582</c:v>
                </c:pt>
                <c:pt idx="9344">
                  <c:v>10.36536115512</c:v>
                </c:pt>
                <c:pt idx="9345">
                  <c:v>10.36672172442</c:v>
                </c:pt>
                <c:pt idx="9346">
                  <c:v>10.368082293720001</c:v>
                </c:pt>
                <c:pt idx="9347">
                  <c:v>10.369442863020002</c:v>
                </c:pt>
                <c:pt idx="9348">
                  <c:v>10.370803432320001</c:v>
                </c:pt>
                <c:pt idx="9349">
                  <c:v>10.37216400162</c:v>
                </c:pt>
                <c:pt idx="9350">
                  <c:v>10.373524570920001</c:v>
                </c:pt>
                <c:pt idx="9351">
                  <c:v>10.37488514022</c:v>
                </c:pt>
                <c:pt idx="9352">
                  <c:v>10.376245709520001</c:v>
                </c:pt>
                <c:pt idx="9353">
                  <c:v>10.37760627882</c:v>
                </c:pt>
                <c:pt idx="9354">
                  <c:v>10.378966848119999</c:v>
                </c:pt>
                <c:pt idx="9355">
                  <c:v>10.38032741742</c:v>
                </c:pt>
                <c:pt idx="9356">
                  <c:v>10.381687986720001</c:v>
                </c:pt>
                <c:pt idx="9357">
                  <c:v>10.38304855602</c:v>
                </c:pt>
                <c:pt idx="9358">
                  <c:v>10.384409125320001</c:v>
                </c:pt>
                <c:pt idx="9359">
                  <c:v>10.38576969462</c:v>
                </c:pt>
                <c:pt idx="9360">
                  <c:v>10.38713026392</c:v>
                </c:pt>
                <c:pt idx="9361">
                  <c:v>10.388490833220001</c:v>
                </c:pt>
                <c:pt idx="9362">
                  <c:v>10.38985140252</c:v>
                </c:pt>
                <c:pt idx="9363">
                  <c:v>10.391211971820001</c:v>
                </c:pt>
                <c:pt idx="9364">
                  <c:v>10.39257254112</c:v>
                </c:pt>
                <c:pt idx="9365">
                  <c:v>10.393933110419999</c:v>
                </c:pt>
                <c:pt idx="9366">
                  <c:v>10.395293679720002</c:v>
                </c:pt>
                <c:pt idx="9367">
                  <c:v>10.396654249020001</c:v>
                </c:pt>
                <c:pt idx="9368">
                  <c:v>10.39801481832</c:v>
                </c:pt>
                <c:pt idx="9369">
                  <c:v>10.399375387620001</c:v>
                </c:pt>
                <c:pt idx="9370">
                  <c:v>10.40073595692</c:v>
                </c:pt>
                <c:pt idx="9371">
                  <c:v>10.402096526220001</c:v>
                </c:pt>
                <c:pt idx="9372">
                  <c:v>10.40345709552</c:v>
                </c:pt>
                <c:pt idx="9373">
                  <c:v>10.404817664819999</c:v>
                </c:pt>
                <c:pt idx="9374">
                  <c:v>10.40617823412</c:v>
                </c:pt>
                <c:pt idx="9375">
                  <c:v>10.40753880342</c:v>
                </c:pt>
                <c:pt idx="9376">
                  <c:v>10.408899372720001</c:v>
                </c:pt>
                <c:pt idx="9377">
                  <c:v>10.410259942020001</c:v>
                </c:pt>
                <c:pt idx="9378">
                  <c:v>10.411620511320001</c:v>
                </c:pt>
                <c:pt idx="9379">
                  <c:v>10.41298108062</c:v>
                </c:pt>
                <c:pt idx="9380">
                  <c:v>10.414341649920001</c:v>
                </c:pt>
                <c:pt idx="9381">
                  <c:v>10.41570221922</c:v>
                </c:pt>
                <c:pt idx="9382">
                  <c:v>10.417062788520001</c:v>
                </c:pt>
                <c:pt idx="9383">
                  <c:v>10.41842335782</c:v>
                </c:pt>
                <c:pt idx="9384">
                  <c:v>10.419783927119999</c:v>
                </c:pt>
                <c:pt idx="9385">
                  <c:v>10.42114449642</c:v>
                </c:pt>
                <c:pt idx="9386">
                  <c:v>10.422505065720001</c:v>
                </c:pt>
                <c:pt idx="9387">
                  <c:v>10.42386563502</c:v>
                </c:pt>
                <c:pt idx="9388">
                  <c:v>10.425226204320001</c:v>
                </c:pt>
                <c:pt idx="9389">
                  <c:v>10.42658677362</c:v>
                </c:pt>
                <c:pt idx="9390">
                  <c:v>10.427947342920001</c:v>
                </c:pt>
                <c:pt idx="9391">
                  <c:v>10.429307912220001</c:v>
                </c:pt>
                <c:pt idx="9392">
                  <c:v>10.43066848152</c:v>
                </c:pt>
                <c:pt idx="9393">
                  <c:v>10.432029050820001</c:v>
                </c:pt>
                <c:pt idx="9394">
                  <c:v>10.43338962012</c:v>
                </c:pt>
                <c:pt idx="9395">
                  <c:v>10.434750189419999</c:v>
                </c:pt>
                <c:pt idx="9396">
                  <c:v>10.436110758720002</c:v>
                </c:pt>
                <c:pt idx="9397">
                  <c:v>10.437471328020001</c:v>
                </c:pt>
                <c:pt idx="9398">
                  <c:v>10.43883189732</c:v>
                </c:pt>
                <c:pt idx="9399">
                  <c:v>10.440192466620001</c:v>
                </c:pt>
                <c:pt idx="9400">
                  <c:v>10.44155303592</c:v>
                </c:pt>
                <c:pt idx="9401">
                  <c:v>10.442913605220001</c:v>
                </c:pt>
                <c:pt idx="9402">
                  <c:v>10.44427417452</c:v>
                </c:pt>
                <c:pt idx="9403">
                  <c:v>10.445634743819999</c:v>
                </c:pt>
                <c:pt idx="9404">
                  <c:v>10.44699531312</c:v>
                </c:pt>
                <c:pt idx="9405">
                  <c:v>10.44835588242</c:v>
                </c:pt>
                <c:pt idx="9406">
                  <c:v>10.449716451719999</c:v>
                </c:pt>
                <c:pt idx="9407">
                  <c:v>10.451077021020001</c:v>
                </c:pt>
                <c:pt idx="9408">
                  <c:v>10.452437590320001</c:v>
                </c:pt>
                <c:pt idx="9409">
                  <c:v>10.45379815962</c:v>
                </c:pt>
                <c:pt idx="9410">
                  <c:v>10.455158728920001</c:v>
                </c:pt>
                <c:pt idx="9411">
                  <c:v>10.45651929822</c:v>
                </c:pt>
                <c:pt idx="9412">
                  <c:v>10.457879867520001</c:v>
                </c:pt>
                <c:pt idx="9413">
                  <c:v>10.45924043682</c:v>
                </c:pt>
                <c:pt idx="9414">
                  <c:v>10.460601006119999</c:v>
                </c:pt>
                <c:pt idx="9415">
                  <c:v>10.46196157542</c:v>
                </c:pt>
                <c:pt idx="9416">
                  <c:v>10.463322144719999</c:v>
                </c:pt>
                <c:pt idx="9417">
                  <c:v>10.46468271402</c:v>
                </c:pt>
                <c:pt idx="9418">
                  <c:v>10.466043283320001</c:v>
                </c:pt>
                <c:pt idx="9419">
                  <c:v>10.46740385262</c:v>
                </c:pt>
                <c:pt idx="9420">
                  <c:v>10.468764421920001</c:v>
                </c:pt>
                <c:pt idx="9421">
                  <c:v>10.470124991220001</c:v>
                </c:pt>
                <c:pt idx="9422">
                  <c:v>10.47148556052</c:v>
                </c:pt>
                <c:pt idx="9423">
                  <c:v>10.472846129820001</c:v>
                </c:pt>
                <c:pt idx="9424">
                  <c:v>10.47420669912</c:v>
                </c:pt>
                <c:pt idx="9425">
                  <c:v>10.475567268419999</c:v>
                </c:pt>
                <c:pt idx="9426">
                  <c:v>10.47692783772</c:v>
                </c:pt>
                <c:pt idx="9427">
                  <c:v>10.478288407020001</c:v>
                </c:pt>
                <c:pt idx="9428">
                  <c:v>10.47964897632</c:v>
                </c:pt>
                <c:pt idx="9429">
                  <c:v>10.481009545620001</c:v>
                </c:pt>
                <c:pt idx="9430">
                  <c:v>10.48237011492</c:v>
                </c:pt>
                <c:pt idx="9431">
                  <c:v>10.483730684220001</c:v>
                </c:pt>
                <c:pt idx="9432">
                  <c:v>10.48509125352</c:v>
                </c:pt>
                <c:pt idx="9433">
                  <c:v>10.486451822819999</c:v>
                </c:pt>
                <c:pt idx="9434">
                  <c:v>10.48781239212</c:v>
                </c:pt>
                <c:pt idx="9435">
                  <c:v>10.48917296142</c:v>
                </c:pt>
                <c:pt idx="9436">
                  <c:v>10.49053353072</c:v>
                </c:pt>
                <c:pt idx="9437">
                  <c:v>10.491894100020001</c:v>
                </c:pt>
                <c:pt idx="9438">
                  <c:v>10.493254669320001</c:v>
                </c:pt>
                <c:pt idx="9439">
                  <c:v>10.494615238620002</c:v>
                </c:pt>
                <c:pt idx="9440">
                  <c:v>10.495975807920001</c:v>
                </c:pt>
                <c:pt idx="9441">
                  <c:v>10.49733637722</c:v>
                </c:pt>
                <c:pt idx="9442">
                  <c:v>10.498696946520001</c:v>
                </c:pt>
                <c:pt idx="9443">
                  <c:v>10.50005751582</c:v>
                </c:pt>
                <c:pt idx="9444">
                  <c:v>10.501418085119999</c:v>
                </c:pt>
                <c:pt idx="9445">
                  <c:v>10.50277865442</c:v>
                </c:pt>
                <c:pt idx="9446">
                  <c:v>10.504139223719999</c:v>
                </c:pt>
                <c:pt idx="9447">
                  <c:v>10.50549979302</c:v>
                </c:pt>
                <c:pt idx="9448">
                  <c:v>10.506860362320001</c:v>
                </c:pt>
                <c:pt idx="9449">
                  <c:v>10.50822093162</c:v>
                </c:pt>
                <c:pt idx="9450">
                  <c:v>10.509581500920001</c:v>
                </c:pt>
                <c:pt idx="9451">
                  <c:v>10.51094207022</c:v>
                </c:pt>
                <c:pt idx="9452">
                  <c:v>10.51230263952</c:v>
                </c:pt>
                <c:pt idx="9453">
                  <c:v>10.513663208820001</c:v>
                </c:pt>
                <c:pt idx="9454">
                  <c:v>10.51502377812</c:v>
                </c:pt>
                <c:pt idx="9455">
                  <c:v>10.516384347419999</c:v>
                </c:pt>
                <c:pt idx="9456">
                  <c:v>10.51774491672</c:v>
                </c:pt>
                <c:pt idx="9457">
                  <c:v>10.519105486020001</c:v>
                </c:pt>
                <c:pt idx="9458">
                  <c:v>10.52046605532</c:v>
                </c:pt>
                <c:pt idx="9459">
                  <c:v>10.521826624620001</c:v>
                </c:pt>
                <c:pt idx="9460">
                  <c:v>10.52318719392</c:v>
                </c:pt>
                <c:pt idx="9461">
                  <c:v>10.524547763220001</c:v>
                </c:pt>
                <c:pt idx="9462">
                  <c:v>10.52590833252</c:v>
                </c:pt>
                <c:pt idx="9463">
                  <c:v>10.527268901819999</c:v>
                </c:pt>
                <c:pt idx="9464">
                  <c:v>10.52862947112</c:v>
                </c:pt>
                <c:pt idx="9465">
                  <c:v>10.52999004042</c:v>
                </c:pt>
                <c:pt idx="9466">
                  <c:v>10.53135060972</c:v>
                </c:pt>
                <c:pt idx="9467">
                  <c:v>10.532711179020001</c:v>
                </c:pt>
                <c:pt idx="9468">
                  <c:v>10.534071748320001</c:v>
                </c:pt>
                <c:pt idx="9469">
                  <c:v>10.535432317620002</c:v>
                </c:pt>
                <c:pt idx="9470">
                  <c:v>10.536792886920001</c:v>
                </c:pt>
                <c:pt idx="9471">
                  <c:v>10.53815345622</c:v>
                </c:pt>
                <c:pt idx="9472">
                  <c:v>10.539514025520001</c:v>
                </c:pt>
                <c:pt idx="9473">
                  <c:v>10.54087459482</c:v>
                </c:pt>
                <c:pt idx="9474">
                  <c:v>10.542235164119999</c:v>
                </c:pt>
                <c:pt idx="9475">
                  <c:v>10.54359573342</c:v>
                </c:pt>
                <c:pt idx="9476">
                  <c:v>10.544956302719999</c:v>
                </c:pt>
                <c:pt idx="9477">
                  <c:v>10.54631687202</c:v>
                </c:pt>
                <c:pt idx="9478">
                  <c:v>10.547677441320001</c:v>
                </c:pt>
                <c:pt idx="9479">
                  <c:v>10.54903801062</c:v>
                </c:pt>
                <c:pt idx="9480">
                  <c:v>10.550398579920001</c:v>
                </c:pt>
                <c:pt idx="9481">
                  <c:v>10.55175914922</c:v>
                </c:pt>
                <c:pt idx="9482">
                  <c:v>10.55311971852</c:v>
                </c:pt>
                <c:pt idx="9483">
                  <c:v>10.554480287820001</c:v>
                </c:pt>
                <c:pt idx="9484">
                  <c:v>10.55584085712</c:v>
                </c:pt>
                <c:pt idx="9485">
                  <c:v>10.557201426420001</c:v>
                </c:pt>
                <c:pt idx="9486">
                  <c:v>10.55856199572</c:v>
                </c:pt>
                <c:pt idx="9487">
                  <c:v>10.559922565020001</c:v>
                </c:pt>
                <c:pt idx="9488">
                  <c:v>10.561283134320002</c:v>
                </c:pt>
                <c:pt idx="9489">
                  <c:v>10.562643703620001</c:v>
                </c:pt>
                <c:pt idx="9490">
                  <c:v>10.56400427292</c:v>
                </c:pt>
                <c:pt idx="9491">
                  <c:v>10.565364842220001</c:v>
                </c:pt>
                <c:pt idx="9492">
                  <c:v>10.56672541152</c:v>
                </c:pt>
                <c:pt idx="9493">
                  <c:v>10.568085980819999</c:v>
                </c:pt>
                <c:pt idx="9494">
                  <c:v>10.56944655012</c:v>
                </c:pt>
                <c:pt idx="9495">
                  <c:v>10.57080711942</c:v>
                </c:pt>
                <c:pt idx="9496">
                  <c:v>10.57216768872</c:v>
                </c:pt>
                <c:pt idx="9497">
                  <c:v>10.573528258020001</c:v>
                </c:pt>
                <c:pt idx="9498">
                  <c:v>10.574888827320001</c:v>
                </c:pt>
                <c:pt idx="9499">
                  <c:v>10.576249396620002</c:v>
                </c:pt>
                <c:pt idx="9500">
                  <c:v>10.577609965920001</c:v>
                </c:pt>
                <c:pt idx="9501">
                  <c:v>10.57897053522</c:v>
                </c:pt>
                <c:pt idx="9502">
                  <c:v>10.580331104520001</c:v>
                </c:pt>
                <c:pt idx="9503">
                  <c:v>10.58169167382</c:v>
                </c:pt>
                <c:pt idx="9504">
                  <c:v>10.583052243120001</c:v>
                </c:pt>
                <c:pt idx="9505">
                  <c:v>10.58441281242</c:v>
                </c:pt>
                <c:pt idx="9506">
                  <c:v>10.585773381719999</c:v>
                </c:pt>
                <c:pt idx="9507">
                  <c:v>10.587133951020002</c:v>
                </c:pt>
                <c:pt idx="9508">
                  <c:v>10.588494520320001</c:v>
                </c:pt>
                <c:pt idx="9509">
                  <c:v>10.58985508962</c:v>
                </c:pt>
                <c:pt idx="9510">
                  <c:v>10.591215658920001</c:v>
                </c:pt>
                <c:pt idx="9511">
                  <c:v>10.59257622822</c:v>
                </c:pt>
                <c:pt idx="9512">
                  <c:v>10.59393679752</c:v>
                </c:pt>
                <c:pt idx="9513">
                  <c:v>10.595297366820001</c:v>
                </c:pt>
                <c:pt idx="9514">
                  <c:v>10.59665793612</c:v>
                </c:pt>
                <c:pt idx="9515">
                  <c:v>10.598018505420001</c:v>
                </c:pt>
                <c:pt idx="9516">
                  <c:v>10.59937907472</c:v>
                </c:pt>
                <c:pt idx="9517">
                  <c:v>10.600739644020001</c:v>
                </c:pt>
                <c:pt idx="9518">
                  <c:v>10.602100213320002</c:v>
                </c:pt>
                <c:pt idx="9519">
                  <c:v>10.603460782620001</c:v>
                </c:pt>
                <c:pt idx="9520">
                  <c:v>10.60482135192</c:v>
                </c:pt>
                <c:pt idx="9521">
                  <c:v>10.606181921220001</c:v>
                </c:pt>
                <c:pt idx="9522">
                  <c:v>10.60754249052</c:v>
                </c:pt>
                <c:pt idx="9523">
                  <c:v>10.608903059819999</c:v>
                </c:pt>
                <c:pt idx="9524">
                  <c:v>10.61026362912</c:v>
                </c:pt>
                <c:pt idx="9525">
                  <c:v>10.611624198419999</c:v>
                </c:pt>
                <c:pt idx="9526">
                  <c:v>10.61298476772</c:v>
                </c:pt>
                <c:pt idx="9527">
                  <c:v>10.61434533702</c:v>
                </c:pt>
                <c:pt idx="9528">
                  <c:v>10.615705906320001</c:v>
                </c:pt>
                <c:pt idx="9529">
                  <c:v>10.617066475620001</c:v>
                </c:pt>
                <c:pt idx="9530">
                  <c:v>10.618427044920001</c:v>
                </c:pt>
                <c:pt idx="9531">
                  <c:v>10.61978761422</c:v>
                </c:pt>
                <c:pt idx="9532">
                  <c:v>10.621148183520001</c:v>
                </c:pt>
                <c:pt idx="9533">
                  <c:v>10.62250875282</c:v>
                </c:pt>
                <c:pt idx="9534">
                  <c:v>10.623869322120001</c:v>
                </c:pt>
                <c:pt idx="9535">
                  <c:v>10.62522989142</c:v>
                </c:pt>
                <c:pt idx="9536">
                  <c:v>10.626590460719999</c:v>
                </c:pt>
                <c:pt idx="9537">
                  <c:v>10.62795103002</c:v>
                </c:pt>
                <c:pt idx="9538">
                  <c:v>10.629311599320001</c:v>
                </c:pt>
                <c:pt idx="9539">
                  <c:v>10.63067216862</c:v>
                </c:pt>
                <c:pt idx="9540">
                  <c:v>10.632032737920001</c:v>
                </c:pt>
                <c:pt idx="9541">
                  <c:v>10.63339330722</c:v>
                </c:pt>
                <c:pt idx="9542">
                  <c:v>10.63475387652</c:v>
                </c:pt>
                <c:pt idx="9543">
                  <c:v>10.636114445820001</c:v>
                </c:pt>
                <c:pt idx="9544">
                  <c:v>10.63747501512</c:v>
                </c:pt>
                <c:pt idx="9545">
                  <c:v>10.638835584420001</c:v>
                </c:pt>
                <c:pt idx="9546">
                  <c:v>10.64019615372</c:v>
                </c:pt>
                <c:pt idx="9547">
                  <c:v>10.641556723019999</c:v>
                </c:pt>
                <c:pt idx="9548">
                  <c:v>10.642917292320002</c:v>
                </c:pt>
                <c:pt idx="9549">
                  <c:v>10.644277861620001</c:v>
                </c:pt>
                <c:pt idx="9550">
                  <c:v>10.64563843092</c:v>
                </c:pt>
                <c:pt idx="9551">
                  <c:v>10.646999000220001</c:v>
                </c:pt>
                <c:pt idx="9552">
                  <c:v>10.64835956952</c:v>
                </c:pt>
                <c:pt idx="9553">
                  <c:v>10.649720138820001</c:v>
                </c:pt>
                <c:pt idx="9554">
                  <c:v>10.65108070812</c:v>
                </c:pt>
                <c:pt idx="9555">
                  <c:v>10.652441277419999</c:v>
                </c:pt>
                <c:pt idx="9556">
                  <c:v>10.65380184672</c:v>
                </c:pt>
                <c:pt idx="9557">
                  <c:v>10.65516241602</c:v>
                </c:pt>
                <c:pt idx="9558">
                  <c:v>10.656522985320001</c:v>
                </c:pt>
                <c:pt idx="9559">
                  <c:v>10.657883554620001</c:v>
                </c:pt>
                <c:pt idx="9560">
                  <c:v>10.659244123920001</c:v>
                </c:pt>
                <c:pt idx="9561">
                  <c:v>10.66060469322</c:v>
                </c:pt>
                <c:pt idx="9562">
                  <c:v>10.661965262520001</c:v>
                </c:pt>
                <c:pt idx="9563">
                  <c:v>10.66332583182</c:v>
                </c:pt>
                <c:pt idx="9564">
                  <c:v>10.664686401120001</c:v>
                </c:pt>
                <c:pt idx="9565">
                  <c:v>10.66604697042</c:v>
                </c:pt>
                <c:pt idx="9566">
                  <c:v>10.667407539719999</c:v>
                </c:pt>
                <c:pt idx="9567">
                  <c:v>10.66876810902</c:v>
                </c:pt>
                <c:pt idx="9568">
                  <c:v>10.670128678320001</c:v>
                </c:pt>
                <c:pt idx="9569">
                  <c:v>10.67148924762</c:v>
                </c:pt>
                <c:pt idx="9570">
                  <c:v>10.672849816920001</c:v>
                </c:pt>
                <c:pt idx="9571">
                  <c:v>10.67421038622</c:v>
                </c:pt>
                <c:pt idx="9572">
                  <c:v>10.67557095552</c:v>
                </c:pt>
                <c:pt idx="9573">
                  <c:v>10.676931524820001</c:v>
                </c:pt>
                <c:pt idx="9574">
                  <c:v>10.67829209412</c:v>
                </c:pt>
                <c:pt idx="9575">
                  <c:v>10.679652663420001</c:v>
                </c:pt>
                <c:pt idx="9576">
                  <c:v>10.68101323272</c:v>
                </c:pt>
                <c:pt idx="9577">
                  <c:v>10.682373802019999</c:v>
                </c:pt>
                <c:pt idx="9578">
                  <c:v>10.683734371320002</c:v>
                </c:pt>
                <c:pt idx="9579">
                  <c:v>10.685094940620001</c:v>
                </c:pt>
                <c:pt idx="9580">
                  <c:v>10.68645550992</c:v>
                </c:pt>
                <c:pt idx="9581">
                  <c:v>10.687816079220001</c:v>
                </c:pt>
                <c:pt idx="9582">
                  <c:v>10.68917664852</c:v>
                </c:pt>
                <c:pt idx="9583">
                  <c:v>10.690537217820001</c:v>
                </c:pt>
                <c:pt idx="9584">
                  <c:v>10.69189778712</c:v>
                </c:pt>
                <c:pt idx="9585">
                  <c:v>10.693258356419999</c:v>
                </c:pt>
                <c:pt idx="9586">
                  <c:v>10.69461892572</c:v>
                </c:pt>
                <c:pt idx="9587">
                  <c:v>10.69597949502</c:v>
                </c:pt>
                <c:pt idx="9588">
                  <c:v>10.697340064320001</c:v>
                </c:pt>
                <c:pt idx="9589">
                  <c:v>10.698700633620001</c:v>
                </c:pt>
                <c:pt idx="9590">
                  <c:v>10.700061202920001</c:v>
                </c:pt>
                <c:pt idx="9591">
                  <c:v>10.70142177222</c:v>
                </c:pt>
                <c:pt idx="9592">
                  <c:v>10.702782341520001</c:v>
                </c:pt>
                <c:pt idx="9593">
                  <c:v>10.70414291082</c:v>
                </c:pt>
                <c:pt idx="9594">
                  <c:v>10.705503480120001</c:v>
                </c:pt>
                <c:pt idx="9595">
                  <c:v>10.70686404942</c:v>
                </c:pt>
                <c:pt idx="9596">
                  <c:v>10.708224618719999</c:v>
                </c:pt>
                <c:pt idx="9597">
                  <c:v>10.70958518802</c:v>
                </c:pt>
                <c:pt idx="9598">
                  <c:v>10.710945757320001</c:v>
                </c:pt>
                <c:pt idx="9599">
                  <c:v>10.71230632662</c:v>
                </c:pt>
                <c:pt idx="9600">
                  <c:v>10.713666895920001</c:v>
                </c:pt>
                <c:pt idx="9601">
                  <c:v>10.71502746522</c:v>
                </c:pt>
                <c:pt idx="9602">
                  <c:v>10.716388034520001</c:v>
                </c:pt>
                <c:pt idx="9603">
                  <c:v>10.71774860382</c:v>
                </c:pt>
                <c:pt idx="9604">
                  <c:v>10.71910917312</c:v>
                </c:pt>
                <c:pt idx="9605">
                  <c:v>10.720469742420001</c:v>
                </c:pt>
                <c:pt idx="9606">
                  <c:v>10.72183031172</c:v>
                </c:pt>
                <c:pt idx="9607">
                  <c:v>10.723190881019999</c:v>
                </c:pt>
                <c:pt idx="9608">
                  <c:v>10.724551450320002</c:v>
                </c:pt>
                <c:pt idx="9609">
                  <c:v>10.725912019620001</c:v>
                </c:pt>
                <c:pt idx="9610">
                  <c:v>10.72727258892</c:v>
                </c:pt>
                <c:pt idx="9611">
                  <c:v>10.728633158220001</c:v>
                </c:pt>
                <c:pt idx="9612">
                  <c:v>10.72999372752</c:v>
                </c:pt>
                <c:pt idx="9613">
                  <c:v>10.731354296820001</c:v>
                </c:pt>
                <c:pt idx="9614">
                  <c:v>10.73271486612</c:v>
                </c:pt>
                <c:pt idx="9615">
                  <c:v>10.734075435419999</c:v>
                </c:pt>
                <c:pt idx="9616">
                  <c:v>10.73543600472</c:v>
                </c:pt>
                <c:pt idx="9617">
                  <c:v>10.73679657402</c:v>
                </c:pt>
                <c:pt idx="9618">
                  <c:v>10.73815714332</c:v>
                </c:pt>
                <c:pt idx="9619">
                  <c:v>10.739517712620001</c:v>
                </c:pt>
                <c:pt idx="9620">
                  <c:v>10.740878281920001</c:v>
                </c:pt>
                <c:pt idx="9621">
                  <c:v>10.74223885122</c:v>
                </c:pt>
                <c:pt idx="9622">
                  <c:v>10.743599420520001</c:v>
                </c:pt>
                <c:pt idx="9623">
                  <c:v>10.74495998982</c:v>
                </c:pt>
                <c:pt idx="9624">
                  <c:v>10.746320559120001</c:v>
                </c:pt>
                <c:pt idx="9625">
                  <c:v>10.74768112842</c:v>
                </c:pt>
                <c:pt idx="9626">
                  <c:v>10.749041697719999</c:v>
                </c:pt>
                <c:pt idx="9627">
                  <c:v>10.75040226702</c:v>
                </c:pt>
                <c:pt idx="9628">
                  <c:v>10.751762836320001</c:v>
                </c:pt>
                <c:pt idx="9629">
                  <c:v>10.75312340562</c:v>
                </c:pt>
                <c:pt idx="9630">
                  <c:v>10.754483974920001</c:v>
                </c:pt>
                <c:pt idx="9631">
                  <c:v>10.75584454422</c:v>
                </c:pt>
                <c:pt idx="9632">
                  <c:v>10.757205113520001</c:v>
                </c:pt>
                <c:pt idx="9633">
                  <c:v>10.75856568282</c:v>
                </c:pt>
                <c:pt idx="9634">
                  <c:v>10.75992625212</c:v>
                </c:pt>
                <c:pt idx="9635">
                  <c:v>10.761286821420001</c:v>
                </c:pt>
                <c:pt idx="9636">
                  <c:v>10.76264739072</c:v>
                </c:pt>
                <c:pt idx="9637">
                  <c:v>10.764007960019999</c:v>
                </c:pt>
                <c:pt idx="9638">
                  <c:v>10.765368529320002</c:v>
                </c:pt>
                <c:pt idx="9639">
                  <c:v>10.766729098620001</c:v>
                </c:pt>
                <c:pt idx="9640">
                  <c:v>10.76808966792</c:v>
                </c:pt>
                <c:pt idx="9641">
                  <c:v>10.769450237220001</c:v>
                </c:pt>
                <c:pt idx="9642">
                  <c:v>10.77081080652</c:v>
                </c:pt>
                <c:pt idx="9643">
                  <c:v>10.772171375820001</c:v>
                </c:pt>
                <c:pt idx="9644">
                  <c:v>10.77353194512</c:v>
                </c:pt>
                <c:pt idx="9645">
                  <c:v>10.774892514419999</c:v>
                </c:pt>
                <c:pt idx="9646">
                  <c:v>10.77625308372</c:v>
                </c:pt>
                <c:pt idx="9647">
                  <c:v>10.77761365302</c:v>
                </c:pt>
                <c:pt idx="9648">
                  <c:v>10.77897422232</c:v>
                </c:pt>
                <c:pt idx="9649">
                  <c:v>10.780334791620001</c:v>
                </c:pt>
                <c:pt idx="9650">
                  <c:v>10.781695360920001</c:v>
                </c:pt>
                <c:pt idx="9651">
                  <c:v>10.783055930220002</c:v>
                </c:pt>
                <c:pt idx="9652">
                  <c:v>10.784416499520001</c:v>
                </c:pt>
                <c:pt idx="9653">
                  <c:v>10.78577706882</c:v>
                </c:pt>
                <c:pt idx="9654">
                  <c:v>10.787137638120001</c:v>
                </c:pt>
                <c:pt idx="9655">
                  <c:v>10.78849820742</c:v>
                </c:pt>
                <c:pt idx="9656">
                  <c:v>10.789858776719999</c:v>
                </c:pt>
                <c:pt idx="9657">
                  <c:v>10.79121934602</c:v>
                </c:pt>
                <c:pt idx="9658">
                  <c:v>10.792579915319999</c:v>
                </c:pt>
                <c:pt idx="9659">
                  <c:v>10.79394048462</c:v>
                </c:pt>
                <c:pt idx="9660">
                  <c:v>10.795301053920001</c:v>
                </c:pt>
                <c:pt idx="9661">
                  <c:v>10.79666162322</c:v>
                </c:pt>
                <c:pt idx="9662">
                  <c:v>10.798022192520001</c:v>
                </c:pt>
                <c:pt idx="9663">
                  <c:v>10.79938276182</c:v>
                </c:pt>
                <c:pt idx="9664">
                  <c:v>10.80074333112</c:v>
                </c:pt>
                <c:pt idx="9665">
                  <c:v>10.802103900420001</c:v>
                </c:pt>
                <c:pt idx="9666">
                  <c:v>10.80346446972</c:v>
                </c:pt>
                <c:pt idx="9667">
                  <c:v>10.804825039019999</c:v>
                </c:pt>
                <c:pt idx="9668">
                  <c:v>10.80618560832</c:v>
                </c:pt>
                <c:pt idx="9669">
                  <c:v>10.807546177620001</c:v>
                </c:pt>
                <c:pt idx="9670">
                  <c:v>10.80890674692</c:v>
                </c:pt>
                <c:pt idx="9671">
                  <c:v>10.810267316220001</c:v>
                </c:pt>
                <c:pt idx="9672">
                  <c:v>10.81162788552</c:v>
                </c:pt>
                <c:pt idx="9673">
                  <c:v>10.812988454820001</c:v>
                </c:pt>
                <c:pt idx="9674">
                  <c:v>10.81434902412</c:v>
                </c:pt>
                <c:pt idx="9675">
                  <c:v>10.815709593419999</c:v>
                </c:pt>
                <c:pt idx="9676">
                  <c:v>10.81707016272</c:v>
                </c:pt>
                <c:pt idx="9677">
                  <c:v>10.818430732019999</c:v>
                </c:pt>
                <c:pt idx="9678">
                  <c:v>10.81979130132</c:v>
                </c:pt>
                <c:pt idx="9679">
                  <c:v>10.821151870620001</c:v>
                </c:pt>
                <c:pt idx="9680">
                  <c:v>10.822512439920001</c:v>
                </c:pt>
                <c:pt idx="9681">
                  <c:v>10.823873009220002</c:v>
                </c:pt>
                <c:pt idx="9682">
                  <c:v>10.825233578520001</c:v>
                </c:pt>
                <c:pt idx="9683">
                  <c:v>10.82659414782</c:v>
                </c:pt>
                <c:pt idx="9684">
                  <c:v>10.827954717120001</c:v>
                </c:pt>
                <c:pt idx="9685">
                  <c:v>10.82931528642</c:v>
                </c:pt>
                <c:pt idx="9686">
                  <c:v>10.830675855719999</c:v>
                </c:pt>
                <c:pt idx="9687">
                  <c:v>10.83203642502</c:v>
                </c:pt>
                <c:pt idx="9688">
                  <c:v>10.833396994319999</c:v>
                </c:pt>
                <c:pt idx="9689">
                  <c:v>10.83475756362</c:v>
                </c:pt>
                <c:pt idx="9690">
                  <c:v>10.836118132920001</c:v>
                </c:pt>
                <c:pt idx="9691">
                  <c:v>10.83747870222</c:v>
                </c:pt>
                <c:pt idx="9692">
                  <c:v>10.838839271520001</c:v>
                </c:pt>
                <c:pt idx="9693">
                  <c:v>10.84019984082</c:v>
                </c:pt>
                <c:pt idx="9694">
                  <c:v>10.84156041012</c:v>
                </c:pt>
                <c:pt idx="9695">
                  <c:v>10.842920979420001</c:v>
                </c:pt>
                <c:pt idx="9696">
                  <c:v>10.84428154872</c:v>
                </c:pt>
                <c:pt idx="9697">
                  <c:v>10.845642118020001</c:v>
                </c:pt>
                <c:pt idx="9698">
                  <c:v>10.84700268732</c:v>
                </c:pt>
                <c:pt idx="9699">
                  <c:v>10.848363256620001</c:v>
                </c:pt>
                <c:pt idx="9700">
                  <c:v>10.849723825920002</c:v>
                </c:pt>
                <c:pt idx="9701">
                  <c:v>10.851084395220001</c:v>
                </c:pt>
                <c:pt idx="9702">
                  <c:v>10.85244496452</c:v>
                </c:pt>
                <c:pt idx="9703">
                  <c:v>10.853805533820001</c:v>
                </c:pt>
                <c:pt idx="9704">
                  <c:v>10.85516610312</c:v>
                </c:pt>
                <c:pt idx="9705">
                  <c:v>10.856526672419999</c:v>
                </c:pt>
                <c:pt idx="9706">
                  <c:v>10.85788724172</c:v>
                </c:pt>
                <c:pt idx="9707">
                  <c:v>10.859247811019999</c:v>
                </c:pt>
                <c:pt idx="9708">
                  <c:v>10.86060838032</c:v>
                </c:pt>
                <c:pt idx="9709">
                  <c:v>10.861968949620001</c:v>
                </c:pt>
                <c:pt idx="9710">
                  <c:v>10.863329518920001</c:v>
                </c:pt>
                <c:pt idx="9711">
                  <c:v>10.864690088220001</c:v>
                </c:pt>
                <c:pt idx="9712">
                  <c:v>10.866050657520001</c:v>
                </c:pt>
                <c:pt idx="9713">
                  <c:v>10.86741122682</c:v>
                </c:pt>
                <c:pt idx="9714">
                  <c:v>10.868771796120001</c:v>
                </c:pt>
                <c:pt idx="9715">
                  <c:v>10.87013236542</c:v>
                </c:pt>
                <c:pt idx="9716">
                  <c:v>10.871492934720001</c:v>
                </c:pt>
                <c:pt idx="9717">
                  <c:v>10.87285350402</c:v>
                </c:pt>
                <c:pt idx="9718">
                  <c:v>10.874214073319999</c:v>
                </c:pt>
                <c:pt idx="9719">
                  <c:v>10.875574642620002</c:v>
                </c:pt>
                <c:pt idx="9720">
                  <c:v>10.876935211920001</c:v>
                </c:pt>
                <c:pt idx="9721">
                  <c:v>10.87829578122</c:v>
                </c:pt>
                <c:pt idx="9722">
                  <c:v>10.879656350520001</c:v>
                </c:pt>
                <c:pt idx="9723">
                  <c:v>10.88101691982</c:v>
                </c:pt>
                <c:pt idx="9724">
                  <c:v>10.88237748912</c:v>
                </c:pt>
                <c:pt idx="9725">
                  <c:v>10.883738058420001</c:v>
                </c:pt>
                <c:pt idx="9726">
                  <c:v>10.88509862772</c:v>
                </c:pt>
                <c:pt idx="9727">
                  <c:v>10.886459197020001</c:v>
                </c:pt>
                <c:pt idx="9728">
                  <c:v>10.88781976632</c:v>
                </c:pt>
                <c:pt idx="9729">
                  <c:v>10.889180335620001</c:v>
                </c:pt>
                <c:pt idx="9730">
                  <c:v>10.890540904920002</c:v>
                </c:pt>
                <c:pt idx="9731">
                  <c:v>10.891901474220001</c:v>
                </c:pt>
                <c:pt idx="9732">
                  <c:v>10.89326204352</c:v>
                </c:pt>
                <c:pt idx="9733">
                  <c:v>10.894622612820001</c:v>
                </c:pt>
                <c:pt idx="9734">
                  <c:v>10.89598318212</c:v>
                </c:pt>
                <c:pt idx="9735">
                  <c:v>10.897343751419999</c:v>
                </c:pt>
                <c:pt idx="9736">
                  <c:v>10.89870432072</c:v>
                </c:pt>
                <c:pt idx="9737">
                  <c:v>10.900064890019999</c:v>
                </c:pt>
                <c:pt idx="9738">
                  <c:v>10.90142545932</c:v>
                </c:pt>
                <c:pt idx="9739">
                  <c:v>10.902786028620001</c:v>
                </c:pt>
                <c:pt idx="9740">
                  <c:v>10.904146597920001</c:v>
                </c:pt>
                <c:pt idx="9741">
                  <c:v>10.905507167220001</c:v>
                </c:pt>
                <c:pt idx="9742">
                  <c:v>10.906867736520001</c:v>
                </c:pt>
                <c:pt idx="9743">
                  <c:v>10.90822830582</c:v>
                </c:pt>
                <c:pt idx="9744">
                  <c:v>10.909588875120001</c:v>
                </c:pt>
                <c:pt idx="9745">
                  <c:v>10.91094944442</c:v>
                </c:pt>
                <c:pt idx="9746">
                  <c:v>10.912310013720001</c:v>
                </c:pt>
                <c:pt idx="9747">
                  <c:v>10.91367058302</c:v>
                </c:pt>
                <c:pt idx="9748">
                  <c:v>10.915031152319999</c:v>
                </c:pt>
                <c:pt idx="9749">
                  <c:v>10.916391721620002</c:v>
                </c:pt>
                <c:pt idx="9750">
                  <c:v>10.917752290920001</c:v>
                </c:pt>
                <c:pt idx="9751">
                  <c:v>10.91911286022</c:v>
                </c:pt>
                <c:pt idx="9752">
                  <c:v>10.920473429520001</c:v>
                </c:pt>
                <c:pt idx="9753">
                  <c:v>10.92183399882</c:v>
                </c:pt>
                <c:pt idx="9754">
                  <c:v>10.92319456812</c:v>
                </c:pt>
                <c:pt idx="9755">
                  <c:v>10.924555137420001</c:v>
                </c:pt>
                <c:pt idx="9756">
                  <c:v>10.92591570672</c:v>
                </c:pt>
                <c:pt idx="9757">
                  <c:v>10.927276276020001</c:v>
                </c:pt>
                <c:pt idx="9758">
                  <c:v>10.92863684532</c:v>
                </c:pt>
                <c:pt idx="9759">
                  <c:v>10.929997414620001</c:v>
                </c:pt>
                <c:pt idx="9760">
                  <c:v>10.931357983920002</c:v>
                </c:pt>
                <c:pt idx="9761">
                  <c:v>10.932718553220001</c:v>
                </c:pt>
                <c:pt idx="9762">
                  <c:v>10.93407912252</c:v>
                </c:pt>
                <c:pt idx="9763">
                  <c:v>10.935439691820001</c:v>
                </c:pt>
                <c:pt idx="9764">
                  <c:v>10.93680026112</c:v>
                </c:pt>
                <c:pt idx="9765">
                  <c:v>10.938160830420001</c:v>
                </c:pt>
                <c:pt idx="9766">
                  <c:v>10.93952139972</c:v>
                </c:pt>
                <c:pt idx="9767">
                  <c:v>10.940881969019999</c:v>
                </c:pt>
                <c:pt idx="9768">
                  <c:v>10.94224253832</c:v>
                </c:pt>
                <c:pt idx="9769">
                  <c:v>10.943603107620001</c:v>
                </c:pt>
                <c:pt idx="9770">
                  <c:v>10.94496367692</c:v>
                </c:pt>
                <c:pt idx="9771">
                  <c:v>10.946324246220001</c:v>
                </c:pt>
                <c:pt idx="9772">
                  <c:v>10.947684815520001</c:v>
                </c:pt>
                <c:pt idx="9773">
                  <c:v>10.94904538482</c:v>
                </c:pt>
                <c:pt idx="9774">
                  <c:v>10.950405954120001</c:v>
                </c:pt>
                <c:pt idx="9775">
                  <c:v>10.95176652342</c:v>
                </c:pt>
                <c:pt idx="9776">
                  <c:v>10.953127092720001</c:v>
                </c:pt>
                <c:pt idx="9777">
                  <c:v>10.95448766202</c:v>
                </c:pt>
                <c:pt idx="9778">
                  <c:v>10.955848231319999</c:v>
                </c:pt>
                <c:pt idx="9779">
                  <c:v>10.95720880062</c:v>
                </c:pt>
                <c:pt idx="9780">
                  <c:v>10.958569369920001</c:v>
                </c:pt>
                <c:pt idx="9781">
                  <c:v>10.95992993922</c:v>
                </c:pt>
                <c:pt idx="9782">
                  <c:v>10.961290508520001</c:v>
                </c:pt>
                <c:pt idx="9783">
                  <c:v>10.96265107782</c:v>
                </c:pt>
                <c:pt idx="9784">
                  <c:v>10.96401164712</c:v>
                </c:pt>
                <c:pt idx="9785">
                  <c:v>10.96537221642</c:v>
                </c:pt>
                <c:pt idx="9786">
                  <c:v>10.96673278572</c:v>
                </c:pt>
                <c:pt idx="9787">
                  <c:v>10.968093355020001</c:v>
                </c:pt>
                <c:pt idx="9788">
                  <c:v>10.96945392432</c:v>
                </c:pt>
                <c:pt idx="9789">
                  <c:v>10.970814493619999</c:v>
                </c:pt>
                <c:pt idx="9790">
                  <c:v>10.972175062920002</c:v>
                </c:pt>
                <c:pt idx="9791">
                  <c:v>10.973535632220001</c:v>
                </c:pt>
                <c:pt idx="9792">
                  <c:v>10.97489620152</c:v>
                </c:pt>
                <c:pt idx="9793">
                  <c:v>10.976256770820001</c:v>
                </c:pt>
                <c:pt idx="9794">
                  <c:v>10.97761734012</c:v>
                </c:pt>
                <c:pt idx="9795">
                  <c:v>10.978977909420001</c:v>
                </c:pt>
                <c:pt idx="9796">
                  <c:v>10.98033847872</c:v>
                </c:pt>
                <c:pt idx="9797">
                  <c:v>10.981699048019999</c:v>
                </c:pt>
                <c:pt idx="9798">
                  <c:v>10.98305961732</c:v>
                </c:pt>
                <c:pt idx="9799">
                  <c:v>10.98442018662</c:v>
                </c:pt>
                <c:pt idx="9800">
                  <c:v>10.98578075592</c:v>
                </c:pt>
                <c:pt idx="9801">
                  <c:v>10.987141325220001</c:v>
                </c:pt>
                <c:pt idx="9802">
                  <c:v>10.988501894520001</c:v>
                </c:pt>
                <c:pt idx="9803">
                  <c:v>10.98986246382</c:v>
                </c:pt>
                <c:pt idx="9804">
                  <c:v>10.991223033120001</c:v>
                </c:pt>
                <c:pt idx="9805">
                  <c:v>10.99258360242</c:v>
                </c:pt>
                <c:pt idx="9806">
                  <c:v>10.993944171720001</c:v>
                </c:pt>
                <c:pt idx="9807">
                  <c:v>10.99530474102</c:v>
                </c:pt>
                <c:pt idx="9808">
                  <c:v>10.996665310319999</c:v>
                </c:pt>
                <c:pt idx="9809">
                  <c:v>10.99802587962</c:v>
                </c:pt>
                <c:pt idx="9810">
                  <c:v>10.999386448920001</c:v>
                </c:pt>
                <c:pt idx="9811">
                  <c:v>11.00074701822</c:v>
                </c:pt>
                <c:pt idx="9812">
                  <c:v>11.002107587520001</c:v>
                </c:pt>
                <c:pt idx="9813">
                  <c:v>11.00346815682</c:v>
                </c:pt>
                <c:pt idx="9814">
                  <c:v>11.004828726120001</c:v>
                </c:pt>
                <c:pt idx="9815">
                  <c:v>11.00618929542</c:v>
                </c:pt>
                <c:pt idx="9816">
                  <c:v>11.00754986472</c:v>
                </c:pt>
                <c:pt idx="9817">
                  <c:v>11.008910434020001</c:v>
                </c:pt>
                <c:pt idx="9818">
                  <c:v>11.01027100332</c:v>
                </c:pt>
                <c:pt idx="9819">
                  <c:v>11.011631572619999</c:v>
                </c:pt>
                <c:pt idx="9820">
                  <c:v>11.012992141920002</c:v>
                </c:pt>
                <c:pt idx="9821">
                  <c:v>11.014352711220001</c:v>
                </c:pt>
                <c:pt idx="9822">
                  <c:v>11.01571328052</c:v>
                </c:pt>
                <c:pt idx="9823">
                  <c:v>11.017073849820001</c:v>
                </c:pt>
                <c:pt idx="9824">
                  <c:v>11.01843441912</c:v>
                </c:pt>
                <c:pt idx="9825">
                  <c:v>11.019794988420001</c:v>
                </c:pt>
                <c:pt idx="9826">
                  <c:v>11.02115555772</c:v>
                </c:pt>
                <c:pt idx="9827">
                  <c:v>11.022516127019999</c:v>
                </c:pt>
                <c:pt idx="9828">
                  <c:v>11.02387669632</c:v>
                </c:pt>
                <c:pt idx="9829">
                  <c:v>11.02523726562</c:v>
                </c:pt>
                <c:pt idx="9830">
                  <c:v>11.02659783492</c:v>
                </c:pt>
                <c:pt idx="9831">
                  <c:v>11.027958404220001</c:v>
                </c:pt>
                <c:pt idx="9832">
                  <c:v>11.029318973520001</c:v>
                </c:pt>
                <c:pt idx="9833">
                  <c:v>11.03067954282</c:v>
                </c:pt>
                <c:pt idx="9834">
                  <c:v>11.032040112120001</c:v>
                </c:pt>
                <c:pt idx="9835">
                  <c:v>11.03340068142</c:v>
                </c:pt>
                <c:pt idx="9836">
                  <c:v>11.034761250720001</c:v>
                </c:pt>
                <c:pt idx="9837">
                  <c:v>11.03612182002</c:v>
                </c:pt>
                <c:pt idx="9838">
                  <c:v>11.037482389319999</c:v>
                </c:pt>
                <c:pt idx="9839">
                  <c:v>11.03884295862</c:v>
                </c:pt>
                <c:pt idx="9840">
                  <c:v>11.040203527920001</c:v>
                </c:pt>
                <c:pt idx="9841">
                  <c:v>11.04156409722</c:v>
                </c:pt>
                <c:pt idx="9842">
                  <c:v>11.042924666520001</c:v>
                </c:pt>
                <c:pt idx="9843">
                  <c:v>11.04428523582</c:v>
                </c:pt>
                <c:pt idx="9844">
                  <c:v>11.045645805120001</c:v>
                </c:pt>
                <c:pt idx="9845">
                  <c:v>11.04700637442</c:v>
                </c:pt>
                <c:pt idx="9846">
                  <c:v>11.04836694372</c:v>
                </c:pt>
                <c:pt idx="9847">
                  <c:v>11.049727513020001</c:v>
                </c:pt>
                <c:pt idx="9848">
                  <c:v>11.05108808232</c:v>
                </c:pt>
                <c:pt idx="9849">
                  <c:v>11.052448651619999</c:v>
                </c:pt>
                <c:pt idx="9850">
                  <c:v>11.053809220920002</c:v>
                </c:pt>
                <c:pt idx="9851">
                  <c:v>11.055169790220001</c:v>
                </c:pt>
                <c:pt idx="9852">
                  <c:v>11.05653035952</c:v>
                </c:pt>
                <c:pt idx="9853">
                  <c:v>11.057890928820001</c:v>
                </c:pt>
                <c:pt idx="9854">
                  <c:v>11.05925149812</c:v>
                </c:pt>
                <c:pt idx="9855">
                  <c:v>11.060612067420001</c:v>
                </c:pt>
                <c:pt idx="9856">
                  <c:v>11.06197263672</c:v>
                </c:pt>
                <c:pt idx="9857">
                  <c:v>11.063333206019999</c:v>
                </c:pt>
                <c:pt idx="9858">
                  <c:v>11.06469377532</c:v>
                </c:pt>
                <c:pt idx="9859">
                  <c:v>11.066054344619999</c:v>
                </c:pt>
                <c:pt idx="9860">
                  <c:v>11.06741491392</c:v>
                </c:pt>
                <c:pt idx="9861">
                  <c:v>11.068775483220001</c:v>
                </c:pt>
                <c:pt idx="9862">
                  <c:v>11.070136052520001</c:v>
                </c:pt>
                <c:pt idx="9863">
                  <c:v>11.071496621820001</c:v>
                </c:pt>
                <c:pt idx="9864">
                  <c:v>11.072857191120001</c:v>
                </c:pt>
                <c:pt idx="9865">
                  <c:v>11.07421776042</c:v>
                </c:pt>
                <c:pt idx="9866">
                  <c:v>11.075578329720001</c:v>
                </c:pt>
                <c:pt idx="9867">
                  <c:v>11.07693889902</c:v>
                </c:pt>
                <c:pt idx="9868">
                  <c:v>11.078299468319999</c:v>
                </c:pt>
                <c:pt idx="9869">
                  <c:v>11.07966003762</c:v>
                </c:pt>
                <c:pt idx="9870">
                  <c:v>11.081020606920001</c:v>
                </c:pt>
                <c:pt idx="9871">
                  <c:v>11.08238117622</c:v>
                </c:pt>
                <c:pt idx="9872">
                  <c:v>11.083741745520001</c:v>
                </c:pt>
                <c:pt idx="9873">
                  <c:v>11.08510231482</c:v>
                </c:pt>
                <c:pt idx="9874">
                  <c:v>11.086462884120001</c:v>
                </c:pt>
                <c:pt idx="9875">
                  <c:v>11.08782345342</c:v>
                </c:pt>
                <c:pt idx="9876">
                  <c:v>11.08918402272</c:v>
                </c:pt>
                <c:pt idx="9877">
                  <c:v>11.090544592020001</c:v>
                </c:pt>
                <c:pt idx="9878">
                  <c:v>11.09190516132</c:v>
                </c:pt>
                <c:pt idx="9879">
                  <c:v>11.093265730619999</c:v>
                </c:pt>
                <c:pt idx="9880">
                  <c:v>11.094626299920002</c:v>
                </c:pt>
                <c:pt idx="9881">
                  <c:v>11.095986869220001</c:v>
                </c:pt>
                <c:pt idx="9882">
                  <c:v>11.09734743852</c:v>
                </c:pt>
                <c:pt idx="9883">
                  <c:v>11.098708007820001</c:v>
                </c:pt>
                <c:pt idx="9884">
                  <c:v>11.10006857712</c:v>
                </c:pt>
                <c:pt idx="9885">
                  <c:v>11.101429146420001</c:v>
                </c:pt>
                <c:pt idx="9886">
                  <c:v>11.10278971572</c:v>
                </c:pt>
                <c:pt idx="9887">
                  <c:v>11.104150285019999</c:v>
                </c:pt>
                <c:pt idx="9888">
                  <c:v>11.10551085432</c:v>
                </c:pt>
                <c:pt idx="9889">
                  <c:v>11.106871423619999</c:v>
                </c:pt>
                <c:pt idx="9890">
                  <c:v>11.10823199292</c:v>
                </c:pt>
                <c:pt idx="9891">
                  <c:v>11.109592562220001</c:v>
                </c:pt>
                <c:pt idx="9892">
                  <c:v>11.110953131520001</c:v>
                </c:pt>
                <c:pt idx="9893">
                  <c:v>11.112313700820001</c:v>
                </c:pt>
                <c:pt idx="9894">
                  <c:v>11.113674270120001</c:v>
                </c:pt>
                <c:pt idx="9895">
                  <c:v>11.11503483942</c:v>
                </c:pt>
                <c:pt idx="9896">
                  <c:v>11.116395408720001</c:v>
                </c:pt>
                <c:pt idx="9897">
                  <c:v>11.11775597802</c:v>
                </c:pt>
                <c:pt idx="9898">
                  <c:v>11.119116547319999</c:v>
                </c:pt>
                <c:pt idx="9899">
                  <c:v>11.12047711662</c:v>
                </c:pt>
                <c:pt idx="9900">
                  <c:v>11.121837685920001</c:v>
                </c:pt>
                <c:pt idx="9901">
                  <c:v>11.12319825522</c:v>
                </c:pt>
                <c:pt idx="9902">
                  <c:v>11.124558824520001</c:v>
                </c:pt>
                <c:pt idx="9903">
                  <c:v>11.12591939382</c:v>
                </c:pt>
                <c:pt idx="9904">
                  <c:v>11.127279963120001</c:v>
                </c:pt>
                <c:pt idx="9905">
                  <c:v>11.12864053242</c:v>
                </c:pt>
                <c:pt idx="9906">
                  <c:v>11.13000110172</c:v>
                </c:pt>
                <c:pt idx="9907">
                  <c:v>11.131361671020001</c:v>
                </c:pt>
                <c:pt idx="9908">
                  <c:v>11.13272224032</c:v>
                </c:pt>
                <c:pt idx="9909">
                  <c:v>11.134082809620001</c:v>
                </c:pt>
                <c:pt idx="9910">
                  <c:v>11.13544337892</c:v>
                </c:pt>
                <c:pt idx="9911">
                  <c:v>11.136803948220001</c:v>
                </c:pt>
                <c:pt idx="9912">
                  <c:v>11.138164517520002</c:v>
                </c:pt>
                <c:pt idx="9913">
                  <c:v>11.139525086820001</c:v>
                </c:pt>
                <c:pt idx="9914">
                  <c:v>11.14088565612</c:v>
                </c:pt>
                <c:pt idx="9915">
                  <c:v>11.142246225420001</c:v>
                </c:pt>
                <c:pt idx="9916">
                  <c:v>11.14360679472</c:v>
                </c:pt>
                <c:pt idx="9917">
                  <c:v>11.144967364019999</c:v>
                </c:pt>
                <c:pt idx="9918">
                  <c:v>11.14632793332</c:v>
                </c:pt>
                <c:pt idx="9919">
                  <c:v>11.147688502619999</c:v>
                </c:pt>
                <c:pt idx="9920">
                  <c:v>11.14904907192</c:v>
                </c:pt>
                <c:pt idx="9921">
                  <c:v>11.150409641220001</c:v>
                </c:pt>
                <c:pt idx="9922">
                  <c:v>11.151770210520001</c:v>
                </c:pt>
                <c:pt idx="9923">
                  <c:v>11.153130779820001</c:v>
                </c:pt>
                <c:pt idx="9924">
                  <c:v>11.154491349120001</c:v>
                </c:pt>
                <c:pt idx="9925">
                  <c:v>11.15585191842</c:v>
                </c:pt>
                <c:pt idx="9926">
                  <c:v>11.157212487720001</c:v>
                </c:pt>
                <c:pt idx="9927">
                  <c:v>11.15857305702</c:v>
                </c:pt>
                <c:pt idx="9928">
                  <c:v>11.159933626320001</c:v>
                </c:pt>
                <c:pt idx="9929">
                  <c:v>11.16156630948</c:v>
                </c:pt>
                <c:pt idx="9930">
                  <c:v>11.16292687878</c:v>
                </c:pt>
                <c:pt idx="9931">
                  <c:v>11.16428744808</c:v>
                </c:pt>
                <c:pt idx="9932">
                  <c:v>11.165648017379999</c:v>
                </c:pt>
                <c:pt idx="9933">
                  <c:v>11.167008586680002</c:v>
                </c:pt>
                <c:pt idx="9934">
                  <c:v>11.168369155980001</c:v>
                </c:pt>
                <c:pt idx="9935">
                  <c:v>11.16972972528</c:v>
                </c:pt>
                <c:pt idx="9936">
                  <c:v>11.171090294580001</c:v>
                </c:pt>
                <c:pt idx="9937">
                  <c:v>11.17245086388</c:v>
                </c:pt>
                <c:pt idx="9938">
                  <c:v>11.173811433180001</c:v>
                </c:pt>
                <c:pt idx="9939">
                  <c:v>11.17517200248</c:v>
                </c:pt>
                <c:pt idx="9940">
                  <c:v>11.176532571779999</c:v>
                </c:pt>
                <c:pt idx="9941">
                  <c:v>11.17789314108</c:v>
                </c:pt>
                <c:pt idx="9942">
                  <c:v>11.179253710379999</c:v>
                </c:pt>
                <c:pt idx="9943">
                  <c:v>11.18061427968</c:v>
                </c:pt>
                <c:pt idx="9944">
                  <c:v>11.181974848980001</c:v>
                </c:pt>
                <c:pt idx="9945">
                  <c:v>11.18333541828</c:v>
                </c:pt>
                <c:pt idx="9946">
                  <c:v>11.184695987580001</c:v>
                </c:pt>
                <c:pt idx="9947">
                  <c:v>11.186056556880001</c:v>
                </c:pt>
                <c:pt idx="9948">
                  <c:v>11.18741712618</c:v>
                </c:pt>
                <c:pt idx="9949">
                  <c:v>11.188777695480001</c:v>
                </c:pt>
                <c:pt idx="9950">
                  <c:v>11.19013826478</c:v>
                </c:pt>
                <c:pt idx="9951">
                  <c:v>11.191498834079999</c:v>
                </c:pt>
                <c:pt idx="9952">
                  <c:v>11.19285940338</c:v>
                </c:pt>
                <c:pt idx="9953">
                  <c:v>11.194219972680001</c:v>
                </c:pt>
                <c:pt idx="9954">
                  <c:v>11.19558054198</c:v>
                </c:pt>
                <c:pt idx="9955">
                  <c:v>11.196941111280001</c:v>
                </c:pt>
                <c:pt idx="9956">
                  <c:v>11.19830168058</c:v>
                </c:pt>
                <c:pt idx="9957">
                  <c:v>11.199662249880001</c:v>
                </c:pt>
                <c:pt idx="9958">
                  <c:v>11.20102281918</c:v>
                </c:pt>
                <c:pt idx="9959">
                  <c:v>11.202383388479999</c:v>
                </c:pt>
                <c:pt idx="9960">
                  <c:v>11.20374395778</c:v>
                </c:pt>
                <c:pt idx="9961">
                  <c:v>11.20510452708</c:v>
                </c:pt>
                <c:pt idx="9962">
                  <c:v>11.206465096380001</c:v>
                </c:pt>
                <c:pt idx="9963">
                  <c:v>11.207825665680001</c:v>
                </c:pt>
                <c:pt idx="9964">
                  <c:v>11.209186234980001</c:v>
                </c:pt>
                <c:pt idx="9965">
                  <c:v>11.210546804280002</c:v>
                </c:pt>
                <c:pt idx="9966">
                  <c:v>11.211907373580001</c:v>
                </c:pt>
                <c:pt idx="9967">
                  <c:v>11.21326794288</c:v>
                </c:pt>
                <c:pt idx="9968">
                  <c:v>11.214628512180001</c:v>
                </c:pt>
                <c:pt idx="9969">
                  <c:v>11.21598908148</c:v>
                </c:pt>
                <c:pt idx="9970">
                  <c:v>11.217349650779999</c:v>
                </c:pt>
                <c:pt idx="9971">
                  <c:v>11.21871022008</c:v>
                </c:pt>
                <c:pt idx="9972">
                  <c:v>11.220070789379999</c:v>
                </c:pt>
                <c:pt idx="9973">
                  <c:v>11.22143135868</c:v>
                </c:pt>
                <c:pt idx="9974">
                  <c:v>11.222791927980001</c:v>
                </c:pt>
                <c:pt idx="9975">
                  <c:v>11.22415249728</c:v>
                </c:pt>
                <c:pt idx="9976">
                  <c:v>11.225513066580001</c:v>
                </c:pt>
                <c:pt idx="9977">
                  <c:v>11.226873635880001</c:v>
                </c:pt>
                <c:pt idx="9978">
                  <c:v>11.22823420518</c:v>
                </c:pt>
                <c:pt idx="9979">
                  <c:v>11.229594774480001</c:v>
                </c:pt>
                <c:pt idx="9980">
                  <c:v>11.23095534378</c:v>
                </c:pt>
                <c:pt idx="9981">
                  <c:v>11.232315913079999</c:v>
                </c:pt>
                <c:pt idx="9982">
                  <c:v>11.23367648238</c:v>
                </c:pt>
                <c:pt idx="9983">
                  <c:v>11.235037051680001</c:v>
                </c:pt>
                <c:pt idx="9984">
                  <c:v>11.23639762098</c:v>
                </c:pt>
                <c:pt idx="9985">
                  <c:v>11.237758190280001</c:v>
                </c:pt>
                <c:pt idx="9986">
                  <c:v>11.23911875958</c:v>
                </c:pt>
                <c:pt idx="9987">
                  <c:v>11.240479328880001</c:v>
                </c:pt>
                <c:pt idx="9988">
                  <c:v>11.24183989818</c:v>
                </c:pt>
                <c:pt idx="9989">
                  <c:v>11.243200467479999</c:v>
                </c:pt>
                <c:pt idx="9990">
                  <c:v>11.24456103678</c:v>
                </c:pt>
                <c:pt idx="9991">
                  <c:v>11.24592160608</c:v>
                </c:pt>
                <c:pt idx="9992">
                  <c:v>11.247282175380001</c:v>
                </c:pt>
                <c:pt idx="9993">
                  <c:v>11.248642744680001</c:v>
                </c:pt>
                <c:pt idx="9994">
                  <c:v>11.250003313980001</c:v>
                </c:pt>
                <c:pt idx="9995">
                  <c:v>11.251363883280002</c:v>
                </c:pt>
              </c:numCache>
            </c:numRef>
          </c:xVal>
          <c:yVal>
            <c:numRef>
              <c:f>slab5_N27c!$D$2:$D$9997</c:f>
              <c:numCache>
                <c:formatCode>0.00000</c:formatCode>
                <c:ptCount val="9996"/>
                <c:pt idx="0">
                  <c:v>7.4333999999999998</c:v>
                </c:pt>
                <c:pt idx="1">
                  <c:v>7.4459999999999997</c:v>
                </c:pt>
                <c:pt idx="2">
                  <c:v>7.4572000000000003</c:v>
                </c:pt>
                <c:pt idx="3">
                  <c:v>7.4672000000000001</c:v>
                </c:pt>
                <c:pt idx="4">
                  <c:v>7.4759000000000002</c:v>
                </c:pt>
                <c:pt idx="5">
                  <c:v>7.4833999999999996</c:v>
                </c:pt>
                <c:pt idx="6">
                  <c:v>7.4898999999999996</c:v>
                </c:pt>
                <c:pt idx="7">
                  <c:v>7.4954000000000001</c:v>
                </c:pt>
                <c:pt idx="8">
                  <c:v>7.5000999999999998</c:v>
                </c:pt>
                <c:pt idx="9">
                  <c:v>7.5039999999999996</c:v>
                </c:pt>
                <c:pt idx="10">
                  <c:v>7.5072000000000001</c:v>
                </c:pt>
                <c:pt idx="11">
                  <c:v>7.5099</c:v>
                </c:pt>
                <c:pt idx="12">
                  <c:v>7.5122</c:v>
                </c:pt>
                <c:pt idx="13">
                  <c:v>7.5141</c:v>
                </c:pt>
                <c:pt idx="14">
                  <c:v>7.5159000000000002</c:v>
                </c:pt>
                <c:pt idx="15">
                  <c:v>7.5175000000000001</c:v>
                </c:pt>
                <c:pt idx="16">
                  <c:v>7.5191999999999997</c:v>
                </c:pt>
                <c:pt idx="17">
                  <c:v>7.5209999999999999</c:v>
                </c:pt>
                <c:pt idx="18">
                  <c:v>7.5229999999999997</c:v>
                </c:pt>
                <c:pt idx="19">
                  <c:v>7.5254000000000003</c:v>
                </c:pt>
                <c:pt idx="20">
                  <c:v>7.5282999999999998</c:v>
                </c:pt>
                <c:pt idx="21">
                  <c:v>7.5317999999999996</c:v>
                </c:pt>
                <c:pt idx="22">
                  <c:v>7.5359999999999996</c:v>
                </c:pt>
                <c:pt idx="23">
                  <c:v>7.5410000000000004</c:v>
                </c:pt>
                <c:pt idx="24">
                  <c:v>7.5468999999999999</c:v>
                </c:pt>
                <c:pt idx="25">
                  <c:v>7.6760999999999999</c:v>
                </c:pt>
                <c:pt idx="26">
                  <c:v>8.0374999999999996</c:v>
                </c:pt>
                <c:pt idx="27">
                  <c:v>8.4001000000000001</c:v>
                </c:pt>
                <c:pt idx="28">
                  <c:v>8.7638999999999996</c:v>
                </c:pt>
                <c:pt idx="29">
                  <c:v>9.1289999999999996</c:v>
                </c:pt>
                <c:pt idx="30">
                  <c:v>9.4954999999999998</c:v>
                </c:pt>
                <c:pt idx="31">
                  <c:v>8.6819000000000006</c:v>
                </c:pt>
                <c:pt idx="32">
                  <c:v>8.1669999999999998</c:v>
                </c:pt>
                <c:pt idx="33">
                  <c:v>8.0350000000000001</c:v>
                </c:pt>
                <c:pt idx="34">
                  <c:v>8.2028999999999996</c:v>
                </c:pt>
                <c:pt idx="35">
                  <c:v>8.5986999999999991</c:v>
                </c:pt>
                <c:pt idx="36">
                  <c:v>9.1606000000000005</c:v>
                </c:pt>
                <c:pt idx="37">
                  <c:v>9.8355999999999995</c:v>
                </c:pt>
                <c:pt idx="38">
                  <c:v>10.579000000000001</c:v>
                </c:pt>
                <c:pt idx="39">
                  <c:v>11.353999999999999</c:v>
                </c:pt>
                <c:pt idx="40">
                  <c:v>12.128</c:v>
                </c:pt>
                <c:pt idx="41">
                  <c:v>12.878</c:v>
                </c:pt>
                <c:pt idx="42">
                  <c:v>13.582000000000001</c:v>
                </c:pt>
                <c:pt idx="43">
                  <c:v>14.226000000000001</c:v>
                </c:pt>
                <c:pt idx="44">
                  <c:v>14.798</c:v>
                </c:pt>
                <c:pt idx="45">
                  <c:v>15.29</c:v>
                </c:pt>
                <c:pt idx="46">
                  <c:v>15.696</c:v>
                </c:pt>
                <c:pt idx="47">
                  <c:v>16.015000000000001</c:v>
                </c:pt>
                <c:pt idx="48">
                  <c:v>16.245999999999999</c:v>
                </c:pt>
                <c:pt idx="49">
                  <c:v>16.390999999999998</c:v>
                </c:pt>
                <c:pt idx="50">
                  <c:v>16.452999999999999</c:v>
                </c:pt>
                <c:pt idx="51">
                  <c:v>16.434999999999999</c:v>
                </c:pt>
                <c:pt idx="52">
                  <c:v>16.343</c:v>
                </c:pt>
                <c:pt idx="53">
                  <c:v>16.183</c:v>
                </c:pt>
                <c:pt idx="54">
                  <c:v>15.961</c:v>
                </c:pt>
                <c:pt idx="55">
                  <c:v>15.683999999999999</c:v>
                </c:pt>
                <c:pt idx="56">
                  <c:v>15.359</c:v>
                </c:pt>
                <c:pt idx="57">
                  <c:v>14.992000000000001</c:v>
                </c:pt>
                <c:pt idx="58">
                  <c:v>14.590999999999999</c:v>
                </c:pt>
                <c:pt idx="59">
                  <c:v>14.161</c:v>
                </c:pt>
                <c:pt idx="60">
                  <c:v>13.71</c:v>
                </c:pt>
                <c:pt idx="61">
                  <c:v>13.242000000000001</c:v>
                </c:pt>
                <c:pt idx="62">
                  <c:v>12.763999999999999</c:v>
                </c:pt>
                <c:pt idx="63">
                  <c:v>12.28</c:v>
                </c:pt>
                <c:pt idx="64">
                  <c:v>11.794</c:v>
                </c:pt>
                <c:pt idx="65">
                  <c:v>11.291</c:v>
                </c:pt>
                <c:pt idx="66">
                  <c:v>10.79</c:v>
                </c:pt>
                <c:pt idx="67">
                  <c:v>10.311</c:v>
                </c:pt>
                <c:pt idx="68">
                  <c:v>9.8567</c:v>
                </c:pt>
                <c:pt idx="69">
                  <c:v>9.4303000000000008</c:v>
                </c:pt>
                <c:pt idx="70">
                  <c:v>9.0343</c:v>
                </c:pt>
                <c:pt idx="71">
                  <c:v>8.6702999999999992</c:v>
                </c:pt>
                <c:pt idx="72">
                  <c:v>8.3397000000000006</c:v>
                </c:pt>
                <c:pt idx="73">
                  <c:v>8.0541</c:v>
                </c:pt>
                <c:pt idx="74">
                  <c:v>7.8924000000000003</c:v>
                </c:pt>
                <c:pt idx="75">
                  <c:v>7.7652999999999999</c:v>
                </c:pt>
                <c:pt idx="76">
                  <c:v>7.6725000000000003</c:v>
                </c:pt>
                <c:pt idx="77">
                  <c:v>7.6132</c:v>
                </c:pt>
                <c:pt idx="78">
                  <c:v>7.5864000000000003</c:v>
                </c:pt>
                <c:pt idx="79">
                  <c:v>7.5907</c:v>
                </c:pt>
                <c:pt idx="80">
                  <c:v>7.6245000000000003</c:v>
                </c:pt>
                <c:pt idx="81">
                  <c:v>7.6859000000000002</c:v>
                </c:pt>
                <c:pt idx="82">
                  <c:v>7.7728000000000002</c:v>
                </c:pt>
                <c:pt idx="83">
                  <c:v>7.8830999999999998</c:v>
                </c:pt>
                <c:pt idx="84">
                  <c:v>8.0144000000000002</c:v>
                </c:pt>
                <c:pt idx="85">
                  <c:v>8.1641999999999992</c:v>
                </c:pt>
                <c:pt idx="86">
                  <c:v>8.3299000000000003</c:v>
                </c:pt>
                <c:pt idx="87">
                  <c:v>8.5091000000000001</c:v>
                </c:pt>
                <c:pt idx="88">
                  <c:v>8.6990999999999996</c:v>
                </c:pt>
                <c:pt idx="89">
                  <c:v>8.8972999999999995</c:v>
                </c:pt>
                <c:pt idx="90">
                  <c:v>9.1011000000000006</c:v>
                </c:pt>
                <c:pt idx="91">
                  <c:v>9.3080999999999996</c:v>
                </c:pt>
                <c:pt idx="92">
                  <c:v>9.5157000000000007</c:v>
                </c:pt>
                <c:pt idx="93">
                  <c:v>9.7217000000000002</c:v>
                </c:pt>
                <c:pt idx="94">
                  <c:v>9.9238</c:v>
                </c:pt>
                <c:pt idx="95">
                  <c:v>10.119999999999999</c:v>
                </c:pt>
                <c:pt idx="96">
                  <c:v>10.308</c:v>
                </c:pt>
                <c:pt idx="97">
                  <c:v>10.486000000000001</c:v>
                </c:pt>
                <c:pt idx="98">
                  <c:v>10.651999999999999</c:v>
                </c:pt>
                <c:pt idx="99">
                  <c:v>10.805999999999999</c:v>
                </c:pt>
                <c:pt idx="100">
                  <c:v>10.945</c:v>
                </c:pt>
                <c:pt idx="101">
                  <c:v>11.068</c:v>
                </c:pt>
                <c:pt idx="102">
                  <c:v>11.175000000000001</c:v>
                </c:pt>
                <c:pt idx="103">
                  <c:v>11.265000000000001</c:v>
                </c:pt>
                <c:pt idx="104">
                  <c:v>11.337</c:v>
                </c:pt>
                <c:pt idx="105">
                  <c:v>11.39</c:v>
                </c:pt>
                <c:pt idx="106">
                  <c:v>11.423999999999999</c:v>
                </c:pt>
                <c:pt idx="107">
                  <c:v>11.44</c:v>
                </c:pt>
                <c:pt idx="108">
                  <c:v>11.436999999999999</c:v>
                </c:pt>
                <c:pt idx="109">
                  <c:v>11.416</c:v>
                </c:pt>
                <c:pt idx="110">
                  <c:v>11.377000000000001</c:v>
                </c:pt>
                <c:pt idx="111">
                  <c:v>11.321</c:v>
                </c:pt>
                <c:pt idx="112">
                  <c:v>11.247999999999999</c:v>
                </c:pt>
                <c:pt idx="113">
                  <c:v>11.16</c:v>
                </c:pt>
                <c:pt idx="114">
                  <c:v>11.057</c:v>
                </c:pt>
                <c:pt idx="115">
                  <c:v>10.94</c:v>
                </c:pt>
                <c:pt idx="116">
                  <c:v>10.811999999999999</c:v>
                </c:pt>
                <c:pt idx="117">
                  <c:v>10.672000000000001</c:v>
                </c:pt>
                <c:pt idx="118">
                  <c:v>10.523999999999999</c:v>
                </c:pt>
                <c:pt idx="119">
                  <c:v>10.367000000000001</c:v>
                </c:pt>
                <c:pt idx="120">
                  <c:v>10.205</c:v>
                </c:pt>
                <c:pt idx="121">
                  <c:v>10.038</c:v>
                </c:pt>
                <c:pt idx="122">
                  <c:v>9.8681000000000001</c:v>
                </c:pt>
                <c:pt idx="123">
                  <c:v>9.6975999999999996</c:v>
                </c:pt>
                <c:pt idx="124">
                  <c:v>9.5282</c:v>
                </c:pt>
                <c:pt idx="125">
                  <c:v>9.3615999999999993</c:v>
                </c:pt>
                <c:pt idx="126">
                  <c:v>9.1998999999999995</c:v>
                </c:pt>
                <c:pt idx="127">
                  <c:v>9.0448000000000004</c:v>
                </c:pt>
                <c:pt idx="128">
                  <c:v>8.8981999999999992</c:v>
                </c:pt>
                <c:pt idx="129">
                  <c:v>8.7622</c:v>
                </c:pt>
                <c:pt idx="130">
                  <c:v>8.6386000000000003</c:v>
                </c:pt>
                <c:pt idx="131">
                  <c:v>8.5291999999999994</c:v>
                </c:pt>
                <c:pt idx="132">
                  <c:v>8.4359000000000002</c:v>
                </c:pt>
                <c:pt idx="133">
                  <c:v>8.3605999999999998</c:v>
                </c:pt>
                <c:pt idx="134">
                  <c:v>8.3049999999999997</c:v>
                </c:pt>
                <c:pt idx="135">
                  <c:v>8.2710000000000008</c:v>
                </c:pt>
                <c:pt idx="136">
                  <c:v>8.0038</c:v>
                </c:pt>
                <c:pt idx="137">
                  <c:v>7.4772999999999996</c:v>
                </c:pt>
                <c:pt idx="138">
                  <c:v>6.9638</c:v>
                </c:pt>
                <c:pt idx="139">
                  <c:v>6.4640000000000004</c:v>
                </c:pt>
                <c:pt idx="140">
                  <c:v>5.9786000000000001</c:v>
                </c:pt>
                <c:pt idx="141">
                  <c:v>5.5082000000000004</c:v>
                </c:pt>
                <c:pt idx="142">
                  <c:v>5.0533000000000001</c:v>
                </c:pt>
                <c:pt idx="143">
                  <c:v>4.6143000000000001</c:v>
                </c:pt>
                <c:pt idx="144">
                  <c:v>4.1913999999999998</c:v>
                </c:pt>
                <c:pt idx="145">
                  <c:v>3.8142</c:v>
                </c:pt>
                <c:pt idx="146">
                  <c:v>3.7572999999999999</c:v>
                </c:pt>
                <c:pt idx="147">
                  <c:v>3.7166999999999999</c:v>
                </c:pt>
                <c:pt idx="148">
                  <c:v>3.6924000000000001</c:v>
                </c:pt>
                <c:pt idx="149">
                  <c:v>3.6840999999999999</c:v>
                </c:pt>
                <c:pt idx="150">
                  <c:v>3.6915</c:v>
                </c:pt>
                <c:pt idx="151">
                  <c:v>3.7141999999999999</c:v>
                </c:pt>
                <c:pt idx="152">
                  <c:v>3.7515999999999998</c:v>
                </c:pt>
                <c:pt idx="153">
                  <c:v>3.8031999999999999</c:v>
                </c:pt>
                <c:pt idx="154">
                  <c:v>3.8683000000000001</c:v>
                </c:pt>
                <c:pt idx="155">
                  <c:v>3.9462000000000002</c:v>
                </c:pt>
                <c:pt idx="156">
                  <c:v>4.0359999999999996</c:v>
                </c:pt>
                <c:pt idx="157">
                  <c:v>4.1368</c:v>
                </c:pt>
                <c:pt idx="158">
                  <c:v>4.2476000000000003</c:v>
                </c:pt>
                <c:pt idx="159">
                  <c:v>4.3676000000000004</c:v>
                </c:pt>
                <c:pt idx="160">
                  <c:v>4.4954000000000001</c:v>
                </c:pt>
                <c:pt idx="161">
                  <c:v>4.6302000000000003</c:v>
                </c:pt>
                <c:pt idx="162">
                  <c:v>4.7706</c:v>
                </c:pt>
                <c:pt idx="163">
                  <c:v>4.9154</c:v>
                </c:pt>
                <c:pt idx="164">
                  <c:v>5.0633999999999997</c:v>
                </c:pt>
                <c:pt idx="165">
                  <c:v>5.2131999999999996</c:v>
                </c:pt>
                <c:pt idx="166">
                  <c:v>5.3635999999999999</c:v>
                </c:pt>
                <c:pt idx="167">
                  <c:v>5.5130999999999997</c:v>
                </c:pt>
                <c:pt idx="168">
                  <c:v>5.6603000000000003</c:v>
                </c:pt>
                <c:pt idx="169">
                  <c:v>5.8037999999999998</c:v>
                </c:pt>
                <c:pt idx="170">
                  <c:v>5.9420999999999999</c:v>
                </c:pt>
                <c:pt idx="171">
                  <c:v>6.0735999999999999</c:v>
                </c:pt>
                <c:pt idx="172">
                  <c:v>6.1969000000000003</c:v>
                </c:pt>
                <c:pt idx="173">
                  <c:v>6.3103999999999996</c:v>
                </c:pt>
                <c:pt idx="174">
                  <c:v>6.4123000000000001</c:v>
                </c:pt>
                <c:pt idx="175">
                  <c:v>6.5011000000000001</c:v>
                </c:pt>
                <c:pt idx="176">
                  <c:v>6.5780000000000003</c:v>
                </c:pt>
                <c:pt idx="177">
                  <c:v>6.6501999999999999</c:v>
                </c:pt>
                <c:pt idx="178">
                  <c:v>6.7173999999999996</c:v>
                </c:pt>
                <c:pt idx="179">
                  <c:v>6.7793000000000001</c:v>
                </c:pt>
                <c:pt idx="180">
                  <c:v>6.8356000000000003</c:v>
                </c:pt>
                <c:pt idx="181">
                  <c:v>6.8861999999999997</c:v>
                </c:pt>
                <c:pt idx="182">
                  <c:v>6.9307999999999996</c:v>
                </c:pt>
                <c:pt idx="183">
                  <c:v>6.9691999999999998</c:v>
                </c:pt>
                <c:pt idx="184">
                  <c:v>7.0012999999999996</c:v>
                </c:pt>
                <c:pt idx="185">
                  <c:v>7.0323000000000002</c:v>
                </c:pt>
                <c:pt idx="186">
                  <c:v>7.0838000000000001</c:v>
                </c:pt>
                <c:pt idx="187">
                  <c:v>7.1283000000000003</c:v>
                </c:pt>
                <c:pt idx="188">
                  <c:v>7.1656000000000004</c:v>
                </c:pt>
                <c:pt idx="189">
                  <c:v>7.1952999999999996</c:v>
                </c:pt>
                <c:pt idx="190">
                  <c:v>7.2171000000000003</c:v>
                </c:pt>
                <c:pt idx="191">
                  <c:v>7.2305000000000001</c:v>
                </c:pt>
                <c:pt idx="192">
                  <c:v>7.2348999999999997</c:v>
                </c:pt>
                <c:pt idx="193">
                  <c:v>7.2295999999999996</c:v>
                </c:pt>
                <c:pt idx="194">
                  <c:v>7.2140000000000004</c:v>
                </c:pt>
                <c:pt idx="195">
                  <c:v>7.1870000000000003</c:v>
                </c:pt>
                <c:pt idx="196">
                  <c:v>7.1475</c:v>
                </c:pt>
                <c:pt idx="197">
                  <c:v>7.0941999999999998</c:v>
                </c:pt>
                <c:pt idx="198">
                  <c:v>7.0255999999999998</c:v>
                </c:pt>
                <c:pt idx="199">
                  <c:v>6.9398999999999997</c:v>
                </c:pt>
                <c:pt idx="200">
                  <c:v>6.8352000000000004</c:v>
                </c:pt>
                <c:pt idx="201">
                  <c:v>6.7091000000000003</c:v>
                </c:pt>
                <c:pt idx="202">
                  <c:v>6.5590000000000002</c:v>
                </c:pt>
                <c:pt idx="203">
                  <c:v>6.3952999999999998</c:v>
                </c:pt>
                <c:pt idx="204">
                  <c:v>6.2358000000000002</c:v>
                </c:pt>
                <c:pt idx="205">
                  <c:v>6.0805999999999996</c:v>
                </c:pt>
                <c:pt idx="206">
                  <c:v>5.9294000000000002</c:v>
                </c:pt>
                <c:pt idx="207">
                  <c:v>5.7816000000000001</c:v>
                </c:pt>
                <c:pt idx="208">
                  <c:v>5.6368</c:v>
                </c:pt>
                <c:pt idx="209">
                  <c:v>5.4939999999999998</c:v>
                </c:pt>
                <c:pt idx="210">
                  <c:v>5.3521999999999998</c:v>
                </c:pt>
                <c:pt idx="211">
                  <c:v>5.2099000000000002</c:v>
                </c:pt>
                <c:pt idx="212">
                  <c:v>5.0993000000000004</c:v>
                </c:pt>
                <c:pt idx="213">
                  <c:v>5.0864000000000003</c:v>
                </c:pt>
                <c:pt idx="214">
                  <c:v>5.0673000000000004</c:v>
                </c:pt>
                <c:pt idx="215">
                  <c:v>5.0396000000000001</c:v>
                </c:pt>
                <c:pt idx="216">
                  <c:v>4.9355000000000002</c:v>
                </c:pt>
                <c:pt idx="217">
                  <c:v>4.7998000000000003</c:v>
                </c:pt>
                <c:pt idx="218">
                  <c:v>4.6778000000000004</c:v>
                </c:pt>
                <c:pt idx="219">
                  <c:v>4.5685000000000002</c:v>
                </c:pt>
                <c:pt idx="220">
                  <c:v>4.4710999999999999</c:v>
                </c:pt>
                <c:pt idx="221">
                  <c:v>4.3844000000000003</c:v>
                </c:pt>
                <c:pt idx="222">
                  <c:v>4.3070000000000004</c:v>
                </c:pt>
                <c:pt idx="223">
                  <c:v>4.2375999999999996</c:v>
                </c:pt>
                <c:pt idx="224">
                  <c:v>4.1745000000000001</c:v>
                </c:pt>
                <c:pt idx="225">
                  <c:v>4.3116000000000003</c:v>
                </c:pt>
                <c:pt idx="226">
                  <c:v>4.4938000000000002</c:v>
                </c:pt>
                <c:pt idx="227">
                  <c:v>4.6768000000000001</c:v>
                </c:pt>
                <c:pt idx="228">
                  <c:v>4.8586</c:v>
                </c:pt>
                <c:pt idx="229">
                  <c:v>5.0369000000000002</c:v>
                </c:pt>
                <c:pt idx="230">
                  <c:v>5.2096</c:v>
                </c:pt>
                <c:pt idx="231">
                  <c:v>5.3745000000000003</c:v>
                </c:pt>
                <c:pt idx="232">
                  <c:v>5.5293000000000001</c:v>
                </c:pt>
                <c:pt idx="233">
                  <c:v>5.6717000000000004</c:v>
                </c:pt>
                <c:pt idx="234">
                  <c:v>5.7994000000000003</c:v>
                </c:pt>
                <c:pt idx="235">
                  <c:v>6.6425999999999998</c:v>
                </c:pt>
                <c:pt idx="236">
                  <c:v>10.583</c:v>
                </c:pt>
                <c:pt idx="237">
                  <c:v>7.1593</c:v>
                </c:pt>
                <c:pt idx="238">
                  <c:v>6.3155999999999999</c:v>
                </c:pt>
                <c:pt idx="239">
                  <c:v>7.9870999999999999</c:v>
                </c:pt>
                <c:pt idx="240">
                  <c:v>10.803000000000001</c:v>
                </c:pt>
                <c:pt idx="241">
                  <c:v>13.741</c:v>
                </c:pt>
                <c:pt idx="242">
                  <c:v>16.126999999999999</c:v>
                </c:pt>
                <c:pt idx="243">
                  <c:v>17.606999999999999</c:v>
                </c:pt>
                <c:pt idx="244">
                  <c:v>18.093</c:v>
                </c:pt>
                <c:pt idx="245">
                  <c:v>17.649000000000001</c:v>
                </c:pt>
                <c:pt idx="246">
                  <c:v>16.401</c:v>
                </c:pt>
                <c:pt idx="247">
                  <c:v>14.984</c:v>
                </c:pt>
                <c:pt idx="248">
                  <c:v>13.694000000000001</c:v>
                </c:pt>
                <c:pt idx="249">
                  <c:v>12.766999999999999</c:v>
                </c:pt>
                <c:pt idx="250">
                  <c:v>12.359</c:v>
                </c:pt>
                <c:pt idx="251">
                  <c:v>12.545999999999999</c:v>
                </c:pt>
                <c:pt idx="252">
                  <c:v>13.324</c:v>
                </c:pt>
                <c:pt idx="253">
                  <c:v>14.618</c:v>
                </c:pt>
                <c:pt idx="254">
                  <c:v>16.297000000000001</c:v>
                </c:pt>
                <c:pt idx="255">
                  <c:v>18.190000000000001</c:v>
                </c:pt>
                <c:pt idx="256">
                  <c:v>20.106000000000002</c:v>
                </c:pt>
                <c:pt idx="257">
                  <c:v>21.849</c:v>
                </c:pt>
                <c:pt idx="258">
                  <c:v>23.536000000000001</c:v>
                </c:pt>
                <c:pt idx="259">
                  <c:v>25.077999999999999</c:v>
                </c:pt>
                <c:pt idx="260">
                  <c:v>25.419</c:v>
                </c:pt>
                <c:pt idx="261">
                  <c:v>24.646000000000001</c:v>
                </c:pt>
                <c:pt idx="262">
                  <c:v>23.352</c:v>
                </c:pt>
                <c:pt idx="263">
                  <c:v>21.492999999999999</c:v>
                </c:pt>
                <c:pt idx="264">
                  <c:v>19.388000000000002</c:v>
                </c:pt>
                <c:pt idx="265">
                  <c:v>17.059999999999999</c:v>
                </c:pt>
                <c:pt idx="266">
                  <c:v>14.56</c:v>
                </c:pt>
                <c:pt idx="267">
                  <c:v>11.996</c:v>
                </c:pt>
                <c:pt idx="268">
                  <c:v>9.5104000000000006</c:v>
                </c:pt>
                <c:pt idx="269">
                  <c:v>7.2558999999999996</c:v>
                </c:pt>
                <c:pt idx="270">
                  <c:v>5.3757000000000001</c:v>
                </c:pt>
                <c:pt idx="271">
                  <c:v>3.9874999999999998</c:v>
                </c:pt>
                <c:pt idx="272">
                  <c:v>3.1713</c:v>
                </c:pt>
                <c:pt idx="273">
                  <c:v>2.9617</c:v>
                </c:pt>
                <c:pt idx="274">
                  <c:v>3.3452000000000002</c:v>
                </c:pt>
                <c:pt idx="275">
                  <c:v>4.2614000000000001</c:v>
                </c:pt>
                <c:pt idx="276">
                  <c:v>5.6093000000000002</c:v>
                </c:pt>
                <c:pt idx="277">
                  <c:v>7.2563000000000004</c:v>
                </c:pt>
                <c:pt idx="278">
                  <c:v>9.0497999999999994</c:v>
                </c:pt>
                <c:pt idx="279">
                  <c:v>10.831</c:v>
                </c:pt>
                <c:pt idx="280">
                  <c:v>12.446999999999999</c:v>
                </c:pt>
                <c:pt idx="281">
                  <c:v>13.765000000000001</c:v>
                </c:pt>
                <c:pt idx="282">
                  <c:v>14.204000000000001</c:v>
                </c:pt>
                <c:pt idx="283">
                  <c:v>14.227</c:v>
                </c:pt>
                <c:pt idx="284">
                  <c:v>13.961</c:v>
                </c:pt>
                <c:pt idx="285">
                  <c:v>13.452</c:v>
                </c:pt>
                <c:pt idx="286">
                  <c:v>12.763</c:v>
                </c:pt>
                <c:pt idx="287">
                  <c:v>12.13</c:v>
                </c:pt>
                <c:pt idx="288">
                  <c:v>11.725</c:v>
                </c:pt>
                <c:pt idx="289">
                  <c:v>11.26</c:v>
                </c:pt>
                <c:pt idx="290">
                  <c:v>10.686999999999999</c:v>
                </c:pt>
                <c:pt idx="291">
                  <c:v>9.6837999999999997</c:v>
                </c:pt>
                <c:pt idx="292">
                  <c:v>7.6311</c:v>
                </c:pt>
                <c:pt idx="293">
                  <c:v>5.1726999999999999</c:v>
                </c:pt>
                <c:pt idx="294">
                  <c:v>4.2534999999999998</c:v>
                </c:pt>
                <c:pt idx="295">
                  <c:v>3.1888000000000001</c:v>
                </c:pt>
                <c:pt idx="296">
                  <c:v>3.1705999999999999</c:v>
                </c:pt>
                <c:pt idx="297">
                  <c:v>6.617</c:v>
                </c:pt>
                <c:pt idx="298">
                  <c:v>7.3522999999999996</c:v>
                </c:pt>
                <c:pt idx="299">
                  <c:v>3.4918999999999998</c:v>
                </c:pt>
                <c:pt idx="300">
                  <c:v>3.2944</c:v>
                </c:pt>
                <c:pt idx="301">
                  <c:v>3.1536</c:v>
                </c:pt>
                <c:pt idx="302">
                  <c:v>3.0838000000000001</c:v>
                </c:pt>
                <c:pt idx="303">
                  <c:v>3.0903</c:v>
                </c:pt>
                <c:pt idx="304">
                  <c:v>3.1709999999999998</c:v>
                </c:pt>
                <c:pt idx="305">
                  <c:v>3.3187000000000002</c:v>
                </c:pt>
                <c:pt idx="306">
                  <c:v>3.5215999999999998</c:v>
                </c:pt>
                <c:pt idx="307">
                  <c:v>3.7654000000000001</c:v>
                </c:pt>
                <c:pt idx="308">
                  <c:v>4.0338000000000003</c:v>
                </c:pt>
                <c:pt idx="309">
                  <c:v>4.3094999999999999</c:v>
                </c:pt>
                <c:pt idx="310">
                  <c:v>4.7920999999999996</c:v>
                </c:pt>
                <c:pt idx="311">
                  <c:v>5.2590000000000003</c:v>
                </c:pt>
                <c:pt idx="312">
                  <c:v>5.7207999999999997</c:v>
                </c:pt>
                <c:pt idx="313">
                  <c:v>5.9391999999999996</c:v>
                </c:pt>
                <c:pt idx="314">
                  <c:v>5.9737999999999998</c:v>
                </c:pt>
                <c:pt idx="315">
                  <c:v>5.8884999999999996</c:v>
                </c:pt>
                <c:pt idx="316">
                  <c:v>5.7243000000000004</c:v>
                </c:pt>
                <c:pt idx="317">
                  <c:v>5.5061999999999998</c:v>
                </c:pt>
                <c:pt idx="318">
                  <c:v>5.2495000000000003</c:v>
                </c:pt>
                <c:pt idx="319">
                  <c:v>4.9641999999999999</c:v>
                </c:pt>
                <c:pt idx="320">
                  <c:v>4.6584000000000003</c:v>
                </c:pt>
                <c:pt idx="321">
                  <c:v>4.3399000000000001</c:v>
                </c:pt>
                <c:pt idx="322">
                  <c:v>4.0179</c:v>
                </c:pt>
                <c:pt idx="323">
                  <c:v>3.7031000000000001</c:v>
                </c:pt>
                <c:pt idx="324">
                  <c:v>3.4073000000000002</c:v>
                </c:pt>
                <c:pt idx="325">
                  <c:v>3.1429</c:v>
                </c:pt>
                <c:pt idx="326">
                  <c:v>2.9215</c:v>
                </c:pt>
                <c:pt idx="327">
                  <c:v>2.7528999999999999</c:v>
                </c:pt>
                <c:pt idx="328">
                  <c:v>2.5920000000000001</c:v>
                </c:pt>
                <c:pt idx="329">
                  <c:v>2.4392</c:v>
                </c:pt>
                <c:pt idx="330">
                  <c:v>2.3469000000000002</c:v>
                </c:pt>
                <c:pt idx="331">
                  <c:v>2.3119999999999998</c:v>
                </c:pt>
                <c:pt idx="332">
                  <c:v>2.4081000000000001</c:v>
                </c:pt>
                <c:pt idx="333">
                  <c:v>2.6402999999999999</c:v>
                </c:pt>
                <c:pt idx="334">
                  <c:v>2.9845000000000002</c:v>
                </c:pt>
                <c:pt idx="335">
                  <c:v>3.4329999999999998</c:v>
                </c:pt>
                <c:pt idx="336">
                  <c:v>4.0053000000000001</c:v>
                </c:pt>
                <c:pt idx="337">
                  <c:v>4.7621000000000002</c:v>
                </c:pt>
                <c:pt idx="338">
                  <c:v>5.6807999999999996</c:v>
                </c:pt>
                <c:pt idx="339">
                  <c:v>6.6726999999999999</c:v>
                </c:pt>
                <c:pt idx="340">
                  <c:v>7.7530999999999999</c:v>
                </c:pt>
                <c:pt idx="341">
                  <c:v>8.8697999999999997</c:v>
                </c:pt>
                <c:pt idx="342">
                  <c:v>9.9795999999999996</c:v>
                </c:pt>
                <c:pt idx="343">
                  <c:v>11.045999999999999</c:v>
                </c:pt>
                <c:pt idx="344">
                  <c:v>12.032999999999999</c:v>
                </c:pt>
                <c:pt idx="345">
                  <c:v>12.904999999999999</c:v>
                </c:pt>
                <c:pt idx="346">
                  <c:v>13.631</c:v>
                </c:pt>
                <c:pt idx="347">
                  <c:v>14.154</c:v>
                </c:pt>
                <c:pt idx="348">
                  <c:v>13.587999999999999</c:v>
                </c:pt>
                <c:pt idx="349">
                  <c:v>13.064</c:v>
                </c:pt>
                <c:pt idx="350">
                  <c:v>13.481999999999999</c:v>
                </c:pt>
                <c:pt idx="351">
                  <c:v>13.75</c:v>
                </c:pt>
                <c:pt idx="352">
                  <c:v>13.863</c:v>
                </c:pt>
                <c:pt idx="353">
                  <c:v>13.818</c:v>
                </c:pt>
                <c:pt idx="354">
                  <c:v>13.622</c:v>
                </c:pt>
                <c:pt idx="355">
                  <c:v>13.311</c:v>
                </c:pt>
                <c:pt idx="356">
                  <c:v>12.95</c:v>
                </c:pt>
                <c:pt idx="357">
                  <c:v>12.497999999999999</c:v>
                </c:pt>
                <c:pt idx="358">
                  <c:v>11.991</c:v>
                </c:pt>
                <c:pt idx="359">
                  <c:v>11.445</c:v>
                </c:pt>
                <c:pt idx="360">
                  <c:v>10.917</c:v>
                </c:pt>
                <c:pt idx="361">
                  <c:v>10.477</c:v>
                </c:pt>
                <c:pt idx="362">
                  <c:v>10.154</c:v>
                </c:pt>
                <c:pt idx="363">
                  <c:v>9.9695</c:v>
                </c:pt>
                <c:pt idx="364">
                  <c:v>9.9495000000000005</c:v>
                </c:pt>
                <c:pt idx="365">
                  <c:v>10.085000000000001</c:v>
                </c:pt>
                <c:pt idx="366">
                  <c:v>10.318</c:v>
                </c:pt>
                <c:pt idx="367">
                  <c:v>10.555</c:v>
                </c:pt>
                <c:pt idx="368">
                  <c:v>10.66</c:v>
                </c:pt>
                <c:pt idx="369">
                  <c:v>10.381</c:v>
                </c:pt>
                <c:pt idx="370">
                  <c:v>9.7653999999999996</c:v>
                </c:pt>
                <c:pt idx="371">
                  <c:v>9.1964000000000006</c:v>
                </c:pt>
                <c:pt idx="372">
                  <c:v>9.0913000000000004</c:v>
                </c:pt>
                <c:pt idx="373">
                  <c:v>9.1158000000000001</c:v>
                </c:pt>
                <c:pt idx="374">
                  <c:v>9.2147000000000006</c:v>
                </c:pt>
                <c:pt idx="375">
                  <c:v>9.3994</c:v>
                </c:pt>
                <c:pt idx="376">
                  <c:v>9.6808999999999994</c:v>
                </c:pt>
                <c:pt idx="377">
                  <c:v>10.069000000000001</c:v>
                </c:pt>
                <c:pt idx="378">
                  <c:v>10.57</c:v>
                </c:pt>
                <c:pt idx="379">
                  <c:v>11.19</c:v>
                </c:pt>
                <c:pt idx="380">
                  <c:v>11.927</c:v>
                </c:pt>
                <c:pt idx="381">
                  <c:v>12.778</c:v>
                </c:pt>
                <c:pt idx="382">
                  <c:v>13.731999999999999</c:v>
                </c:pt>
                <c:pt idx="383">
                  <c:v>14.773</c:v>
                </c:pt>
                <c:pt idx="384">
                  <c:v>15.881</c:v>
                </c:pt>
                <c:pt idx="385">
                  <c:v>17.026</c:v>
                </c:pt>
                <c:pt idx="386">
                  <c:v>18.178000000000001</c:v>
                </c:pt>
                <c:pt idx="387">
                  <c:v>19.298999999999999</c:v>
                </c:pt>
                <c:pt idx="388">
                  <c:v>20.353999999999999</c:v>
                </c:pt>
                <c:pt idx="389">
                  <c:v>21.305</c:v>
                </c:pt>
                <c:pt idx="390">
                  <c:v>21.571000000000002</c:v>
                </c:pt>
                <c:pt idx="391">
                  <c:v>21.652000000000001</c:v>
                </c:pt>
                <c:pt idx="392">
                  <c:v>21.577000000000002</c:v>
                </c:pt>
                <c:pt idx="393">
                  <c:v>21.457000000000001</c:v>
                </c:pt>
                <c:pt idx="394">
                  <c:v>21.754000000000001</c:v>
                </c:pt>
                <c:pt idx="395">
                  <c:v>22.472000000000001</c:v>
                </c:pt>
                <c:pt idx="396">
                  <c:v>23.638000000000002</c:v>
                </c:pt>
                <c:pt idx="397">
                  <c:v>25.41</c:v>
                </c:pt>
                <c:pt idx="398">
                  <c:v>28.091000000000001</c:v>
                </c:pt>
                <c:pt idx="399">
                  <c:v>30.137</c:v>
                </c:pt>
                <c:pt idx="400">
                  <c:v>31.399000000000001</c:v>
                </c:pt>
                <c:pt idx="401">
                  <c:v>31.855</c:v>
                </c:pt>
                <c:pt idx="402">
                  <c:v>31.498999999999999</c:v>
                </c:pt>
                <c:pt idx="403">
                  <c:v>30.533999999999999</c:v>
                </c:pt>
                <c:pt idx="404">
                  <c:v>29.023</c:v>
                </c:pt>
                <c:pt idx="405">
                  <c:v>27.097999999999999</c:v>
                </c:pt>
                <c:pt idx="406">
                  <c:v>24.97</c:v>
                </c:pt>
                <c:pt idx="407">
                  <c:v>22.954999999999998</c:v>
                </c:pt>
                <c:pt idx="408">
                  <c:v>21.495000000000001</c:v>
                </c:pt>
                <c:pt idx="409">
                  <c:v>21.192</c:v>
                </c:pt>
                <c:pt idx="410">
                  <c:v>22.675999999999998</c:v>
                </c:pt>
                <c:pt idx="411">
                  <c:v>24.646000000000001</c:v>
                </c:pt>
                <c:pt idx="412">
                  <c:v>26.22</c:v>
                </c:pt>
                <c:pt idx="413">
                  <c:v>26.731000000000002</c:v>
                </c:pt>
                <c:pt idx="414">
                  <c:v>27.266999999999999</c:v>
                </c:pt>
                <c:pt idx="415">
                  <c:v>27.837</c:v>
                </c:pt>
                <c:pt idx="416">
                  <c:v>28.443999999999999</c:v>
                </c:pt>
                <c:pt idx="417">
                  <c:v>29.09</c:v>
                </c:pt>
                <c:pt idx="418">
                  <c:v>29.776</c:v>
                </c:pt>
                <c:pt idx="419">
                  <c:v>30.498999999999999</c:v>
                </c:pt>
                <c:pt idx="420">
                  <c:v>31.256</c:v>
                </c:pt>
                <c:pt idx="421">
                  <c:v>32.040999999999997</c:v>
                </c:pt>
                <c:pt idx="422">
                  <c:v>32.847999999999999</c:v>
                </c:pt>
                <c:pt idx="423">
                  <c:v>33.668999999999997</c:v>
                </c:pt>
                <c:pt idx="424">
                  <c:v>34.497</c:v>
                </c:pt>
                <c:pt idx="425">
                  <c:v>35.322000000000003</c:v>
                </c:pt>
                <c:pt idx="426">
                  <c:v>36.136000000000003</c:v>
                </c:pt>
                <c:pt idx="427">
                  <c:v>36.929000000000002</c:v>
                </c:pt>
                <c:pt idx="428">
                  <c:v>37.694000000000003</c:v>
                </c:pt>
                <c:pt idx="429">
                  <c:v>38.588000000000001</c:v>
                </c:pt>
                <c:pt idx="430">
                  <c:v>40.911999999999999</c:v>
                </c:pt>
                <c:pt idx="431">
                  <c:v>43.183999999999997</c:v>
                </c:pt>
                <c:pt idx="432">
                  <c:v>43.185000000000002</c:v>
                </c:pt>
                <c:pt idx="433">
                  <c:v>40.637999999999998</c:v>
                </c:pt>
                <c:pt idx="434">
                  <c:v>39.725000000000001</c:v>
                </c:pt>
                <c:pt idx="435">
                  <c:v>39.924999999999997</c:v>
                </c:pt>
                <c:pt idx="436">
                  <c:v>40.823999999999998</c:v>
                </c:pt>
                <c:pt idx="437">
                  <c:v>42.103000000000002</c:v>
                </c:pt>
                <c:pt idx="438">
                  <c:v>43.521000000000001</c:v>
                </c:pt>
                <c:pt idx="439">
                  <c:v>44.901000000000003</c:v>
                </c:pt>
                <c:pt idx="440">
                  <c:v>46.121000000000002</c:v>
                </c:pt>
                <c:pt idx="441">
                  <c:v>47.100999999999999</c:v>
                </c:pt>
                <c:pt idx="442">
                  <c:v>47.798000000000002</c:v>
                </c:pt>
                <c:pt idx="443">
                  <c:v>48.195</c:v>
                </c:pt>
                <c:pt idx="444">
                  <c:v>48.293999999999997</c:v>
                </c:pt>
                <c:pt idx="445">
                  <c:v>48.116999999999997</c:v>
                </c:pt>
                <c:pt idx="446">
                  <c:v>47.691000000000003</c:v>
                </c:pt>
                <c:pt idx="447">
                  <c:v>47.055999999999997</c:v>
                </c:pt>
                <c:pt idx="448">
                  <c:v>46.250999999999998</c:v>
                </c:pt>
                <c:pt idx="449">
                  <c:v>45.317999999999998</c:v>
                </c:pt>
                <c:pt idx="450">
                  <c:v>44.298999999999999</c:v>
                </c:pt>
                <c:pt idx="451">
                  <c:v>43.231999999999999</c:v>
                </c:pt>
                <c:pt idx="452">
                  <c:v>42.152999999999999</c:v>
                </c:pt>
                <c:pt idx="453">
                  <c:v>41.093000000000004</c:v>
                </c:pt>
                <c:pt idx="454">
                  <c:v>40.076999999999998</c:v>
                </c:pt>
                <c:pt idx="455">
                  <c:v>39.127000000000002</c:v>
                </c:pt>
                <c:pt idx="456">
                  <c:v>38.258000000000003</c:v>
                </c:pt>
                <c:pt idx="457">
                  <c:v>37.481999999999999</c:v>
                </c:pt>
                <c:pt idx="458">
                  <c:v>36.805</c:v>
                </c:pt>
                <c:pt idx="459">
                  <c:v>36.226999999999997</c:v>
                </c:pt>
                <c:pt idx="460">
                  <c:v>35.746000000000002</c:v>
                </c:pt>
                <c:pt idx="461">
                  <c:v>35.356999999999999</c:v>
                </c:pt>
                <c:pt idx="462">
                  <c:v>35.049999999999997</c:v>
                </c:pt>
                <c:pt idx="463">
                  <c:v>34.813000000000002</c:v>
                </c:pt>
                <c:pt idx="464">
                  <c:v>34.634</c:v>
                </c:pt>
                <c:pt idx="465">
                  <c:v>34.496000000000002</c:v>
                </c:pt>
                <c:pt idx="466">
                  <c:v>34.384999999999998</c:v>
                </c:pt>
                <c:pt idx="467">
                  <c:v>34.283999999999999</c:v>
                </c:pt>
                <c:pt idx="468">
                  <c:v>34.179000000000002</c:v>
                </c:pt>
                <c:pt idx="469">
                  <c:v>34.052999999999997</c:v>
                </c:pt>
                <c:pt idx="470">
                  <c:v>33.893000000000001</c:v>
                </c:pt>
                <c:pt idx="471">
                  <c:v>33.686</c:v>
                </c:pt>
                <c:pt idx="472">
                  <c:v>33.421999999999997</c:v>
                </c:pt>
                <c:pt idx="473">
                  <c:v>33.091999999999999</c:v>
                </c:pt>
                <c:pt idx="474">
                  <c:v>32.69</c:v>
                </c:pt>
                <c:pt idx="475">
                  <c:v>32.213000000000001</c:v>
                </c:pt>
                <c:pt idx="476">
                  <c:v>31.661000000000001</c:v>
                </c:pt>
                <c:pt idx="477">
                  <c:v>31.036000000000001</c:v>
                </c:pt>
                <c:pt idx="478">
                  <c:v>30.346</c:v>
                </c:pt>
                <c:pt idx="479">
                  <c:v>29.6</c:v>
                </c:pt>
                <c:pt idx="480">
                  <c:v>28.811</c:v>
                </c:pt>
                <c:pt idx="481">
                  <c:v>27.998000000000001</c:v>
                </c:pt>
                <c:pt idx="482">
                  <c:v>27.183</c:v>
                </c:pt>
                <c:pt idx="483">
                  <c:v>26.391999999999999</c:v>
                </c:pt>
                <c:pt idx="484">
                  <c:v>25.655999999999999</c:v>
                </c:pt>
                <c:pt idx="485">
                  <c:v>25.012</c:v>
                </c:pt>
                <c:pt idx="486">
                  <c:v>24.492000000000001</c:v>
                </c:pt>
                <c:pt idx="487">
                  <c:v>24.03</c:v>
                </c:pt>
                <c:pt idx="488">
                  <c:v>23.617000000000001</c:v>
                </c:pt>
                <c:pt idx="489">
                  <c:v>23.263000000000002</c:v>
                </c:pt>
                <c:pt idx="490">
                  <c:v>22.878</c:v>
                </c:pt>
                <c:pt idx="491">
                  <c:v>22.545999999999999</c:v>
                </c:pt>
                <c:pt idx="492">
                  <c:v>22.294</c:v>
                </c:pt>
                <c:pt idx="493">
                  <c:v>22.128</c:v>
                </c:pt>
                <c:pt idx="494">
                  <c:v>22.05</c:v>
                </c:pt>
                <c:pt idx="495">
                  <c:v>22.062999999999999</c:v>
                </c:pt>
                <c:pt idx="496">
                  <c:v>22.166</c:v>
                </c:pt>
                <c:pt idx="497">
                  <c:v>22.358000000000001</c:v>
                </c:pt>
                <c:pt idx="498">
                  <c:v>22.634</c:v>
                </c:pt>
                <c:pt idx="499">
                  <c:v>22.99</c:v>
                </c:pt>
                <c:pt idx="500">
                  <c:v>24.757000000000001</c:v>
                </c:pt>
                <c:pt idx="501">
                  <c:v>26.940999999999999</c:v>
                </c:pt>
                <c:pt idx="502">
                  <c:v>28.356000000000002</c:v>
                </c:pt>
                <c:pt idx="503">
                  <c:v>28.498000000000001</c:v>
                </c:pt>
                <c:pt idx="504">
                  <c:v>28.187000000000001</c:v>
                </c:pt>
                <c:pt idx="505">
                  <c:v>27.9</c:v>
                </c:pt>
                <c:pt idx="506">
                  <c:v>27.878</c:v>
                </c:pt>
                <c:pt idx="507">
                  <c:v>28.202000000000002</c:v>
                </c:pt>
                <c:pt idx="508">
                  <c:v>28.855</c:v>
                </c:pt>
                <c:pt idx="509">
                  <c:v>29.765000000000001</c:v>
                </c:pt>
                <c:pt idx="510">
                  <c:v>30.835999999999999</c:v>
                </c:pt>
                <c:pt idx="511">
                  <c:v>31.972999999999999</c:v>
                </c:pt>
                <c:pt idx="512">
                  <c:v>33.088000000000001</c:v>
                </c:pt>
                <c:pt idx="513">
                  <c:v>34.112000000000002</c:v>
                </c:pt>
                <c:pt idx="514">
                  <c:v>34.838000000000001</c:v>
                </c:pt>
                <c:pt idx="515">
                  <c:v>35.320999999999998</c:v>
                </c:pt>
                <c:pt idx="516">
                  <c:v>35.655000000000001</c:v>
                </c:pt>
                <c:pt idx="517">
                  <c:v>36.143000000000001</c:v>
                </c:pt>
                <c:pt idx="518">
                  <c:v>36.628999999999998</c:v>
                </c:pt>
                <c:pt idx="519">
                  <c:v>37.015999999999998</c:v>
                </c:pt>
                <c:pt idx="520">
                  <c:v>37.252000000000002</c:v>
                </c:pt>
                <c:pt idx="521">
                  <c:v>37.316000000000003</c:v>
                </c:pt>
                <c:pt idx="522">
                  <c:v>37.21</c:v>
                </c:pt>
                <c:pt idx="523">
                  <c:v>36.950000000000003</c:v>
                </c:pt>
                <c:pt idx="524">
                  <c:v>36.56</c:v>
                </c:pt>
                <c:pt idx="525">
                  <c:v>36.066000000000003</c:v>
                </c:pt>
                <c:pt idx="526">
                  <c:v>35.494999999999997</c:v>
                </c:pt>
                <c:pt idx="527">
                  <c:v>34.869999999999997</c:v>
                </c:pt>
                <c:pt idx="528">
                  <c:v>34.21</c:v>
                </c:pt>
                <c:pt idx="529">
                  <c:v>33.526000000000003</c:v>
                </c:pt>
                <c:pt idx="530">
                  <c:v>32.820999999999998</c:v>
                </c:pt>
                <c:pt idx="531">
                  <c:v>32.094000000000001</c:v>
                </c:pt>
                <c:pt idx="532">
                  <c:v>31.327999999999999</c:v>
                </c:pt>
                <c:pt idx="533">
                  <c:v>30.5</c:v>
                </c:pt>
                <c:pt idx="534">
                  <c:v>29.57</c:v>
                </c:pt>
                <c:pt idx="535">
                  <c:v>28.439</c:v>
                </c:pt>
                <c:pt idx="536">
                  <c:v>27.265999999999998</c:v>
                </c:pt>
                <c:pt idx="537">
                  <c:v>26.207000000000001</c:v>
                </c:pt>
                <c:pt idx="538">
                  <c:v>25.283999999999999</c:v>
                </c:pt>
                <c:pt idx="539">
                  <c:v>24.641999999999999</c:v>
                </c:pt>
                <c:pt idx="540">
                  <c:v>24.292999999999999</c:v>
                </c:pt>
                <c:pt idx="541">
                  <c:v>24.155999999999999</c:v>
                </c:pt>
                <c:pt idx="542">
                  <c:v>24.244</c:v>
                </c:pt>
                <c:pt idx="543">
                  <c:v>24.567</c:v>
                </c:pt>
                <c:pt idx="544">
                  <c:v>25.094000000000001</c:v>
                </c:pt>
                <c:pt idx="545">
                  <c:v>25.786000000000001</c:v>
                </c:pt>
                <c:pt idx="546">
                  <c:v>26.584</c:v>
                </c:pt>
                <c:pt idx="547">
                  <c:v>27.401</c:v>
                </c:pt>
                <c:pt idx="548">
                  <c:v>28.018000000000001</c:v>
                </c:pt>
                <c:pt idx="549">
                  <c:v>28.516999999999999</c:v>
                </c:pt>
                <c:pt idx="550">
                  <c:v>28.992999999999999</c:v>
                </c:pt>
                <c:pt idx="551">
                  <c:v>29.43</c:v>
                </c:pt>
                <c:pt idx="552">
                  <c:v>29.948</c:v>
                </c:pt>
                <c:pt idx="553">
                  <c:v>30.283999999999999</c:v>
                </c:pt>
                <c:pt idx="554">
                  <c:v>30.396000000000001</c:v>
                </c:pt>
                <c:pt idx="555">
                  <c:v>30.253</c:v>
                </c:pt>
                <c:pt idx="556">
                  <c:v>29.844999999999999</c:v>
                </c:pt>
                <c:pt idx="557">
                  <c:v>29.184999999999999</c:v>
                </c:pt>
                <c:pt idx="558">
                  <c:v>28.407</c:v>
                </c:pt>
                <c:pt idx="559">
                  <c:v>28.099</c:v>
                </c:pt>
                <c:pt idx="560">
                  <c:v>27.489000000000001</c:v>
                </c:pt>
                <c:pt idx="561">
                  <c:v>26.436</c:v>
                </c:pt>
                <c:pt idx="562">
                  <c:v>24.62</c:v>
                </c:pt>
                <c:pt idx="563">
                  <c:v>23.184999999999999</c:v>
                </c:pt>
                <c:pt idx="564">
                  <c:v>22.420999999999999</c:v>
                </c:pt>
                <c:pt idx="565">
                  <c:v>21.195</c:v>
                </c:pt>
                <c:pt idx="566">
                  <c:v>19.66</c:v>
                </c:pt>
                <c:pt idx="567">
                  <c:v>18.001000000000001</c:v>
                </c:pt>
                <c:pt idx="568">
                  <c:v>16.405000000000001</c:v>
                </c:pt>
                <c:pt idx="569">
                  <c:v>15.047000000000001</c:v>
                </c:pt>
                <c:pt idx="570">
                  <c:v>14.071999999999999</c:v>
                </c:pt>
                <c:pt idx="571">
                  <c:v>13.581</c:v>
                </c:pt>
                <c:pt idx="572">
                  <c:v>13.622999999999999</c:v>
                </c:pt>
                <c:pt idx="573">
                  <c:v>14.192</c:v>
                </c:pt>
                <c:pt idx="574">
                  <c:v>15.215</c:v>
                </c:pt>
                <c:pt idx="575">
                  <c:v>16.562000000000001</c:v>
                </c:pt>
                <c:pt idx="576">
                  <c:v>18.052</c:v>
                </c:pt>
                <c:pt idx="577">
                  <c:v>19.460999999999999</c:v>
                </c:pt>
                <c:pt idx="578">
                  <c:v>20.553999999999998</c:v>
                </c:pt>
                <c:pt idx="579">
                  <c:v>21.111999999999998</c:v>
                </c:pt>
                <c:pt idx="580">
                  <c:v>20.989000000000001</c:v>
                </c:pt>
                <c:pt idx="581">
                  <c:v>19.989000000000001</c:v>
                </c:pt>
                <c:pt idx="582">
                  <c:v>15.917</c:v>
                </c:pt>
                <c:pt idx="583">
                  <c:v>13.169</c:v>
                </c:pt>
                <c:pt idx="584">
                  <c:v>13.236000000000001</c:v>
                </c:pt>
                <c:pt idx="585">
                  <c:v>13.212999999999999</c:v>
                </c:pt>
                <c:pt idx="586">
                  <c:v>13.095000000000001</c:v>
                </c:pt>
                <c:pt idx="587">
                  <c:v>12.885999999999999</c:v>
                </c:pt>
                <c:pt idx="588">
                  <c:v>12.593</c:v>
                </c:pt>
                <c:pt idx="589">
                  <c:v>12.228999999999999</c:v>
                </c:pt>
                <c:pt idx="590">
                  <c:v>11.81</c:v>
                </c:pt>
                <c:pt idx="591">
                  <c:v>11.353999999999999</c:v>
                </c:pt>
                <c:pt idx="592">
                  <c:v>10.88</c:v>
                </c:pt>
                <c:pt idx="593">
                  <c:v>10.41</c:v>
                </c:pt>
                <c:pt idx="594">
                  <c:v>9.9616000000000007</c:v>
                </c:pt>
                <c:pt idx="595">
                  <c:v>9.5519999999999996</c:v>
                </c:pt>
                <c:pt idx="596">
                  <c:v>9.1959</c:v>
                </c:pt>
                <c:pt idx="597">
                  <c:v>8.9046000000000003</c:v>
                </c:pt>
                <c:pt idx="598">
                  <c:v>8.6854999999999993</c:v>
                </c:pt>
                <c:pt idx="599">
                  <c:v>8.5424000000000007</c:v>
                </c:pt>
                <c:pt idx="600">
                  <c:v>8.4748000000000001</c:v>
                </c:pt>
                <c:pt idx="601">
                  <c:v>15.067</c:v>
                </c:pt>
                <c:pt idx="602">
                  <c:v>19.722000000000001</c:v>
                </c:pt>
                <c:pt idx="603">
                  <c:v>15.35</c:v>
                </c:pt>
                <c:pt idx="604">
                  <c:v>15.214</c:v>
                </c:pt>
                <c:pt idx="605">
                  <c:v>17.111999999999998</c:v>
                </c:pt>
                <c:pt idx="606">
                  <c:v>19.603999999999999</c:v>
                </c:pt>
                <c:pt idx="607">
                  <c:v>21.818000000000001</c:v>
                </c:pt>
                <c:pt idx="608">
                  <c:v>23.295999999999999</c:v>
                </c:pt>
                <c:pt idx="609">
                  <c:v>23.866</c:v>
                </c:pt>
                <c:pt idx="610">
                  <c:v>23.55</c:v>
                </c:pt>
                <c:pt idx="611">
                  <c:v>22.484000000000002</c:v>
                </c:pt>
                <c:pt idx="612">
                  <c:v>20.864999999999998</c:v>
                </c:pt>
                <c:pt idx="613">
                  <c:v>18.911999999999999</c:v>
                </c:pt>
                <c:pt idx="614">
                  <c:v>16.835999999999999</c:v>
                </c:pt>
                <c:pt idx="615">
                  <c:v>14.821999999999999</c:v>
                </c:pt>
                <c:pt idx="616">
                  <c:v>13.021000000000001</c:v>
                </c:pt>
                <c:pt idx="617">
                  <c:v>11.545</c:v>
                </c:pt>
                <c:pt idx="618">
                  <c:v>10.462999999999999</c:v>
                </c:pt>
                <c:pt idx="619">
                  <c:v>9.8102</c:v>
                </c:pt>
                <c:pt idx="620">
                  <c:v>9.6591000000000005</c:v>
                </c:pt>
                <c:pt idx="621">
                  <c:v>10.638999999999999</c:v>
                </c:pt>
                <c:pt idx="622">
                  <c:v>11.978999999999999</c:v>
                </c:pt>
                <c:pt idx="623">
                  <c:v>12.202</c:v>
                </c:pt>
                <c:pt idx="624">
                  <c:v>11.522</c:v>
                </c:pt>
                <c:pt idx="625">
                  <c:v>12.231999999999999</c:v>
                </c:pt>
                <c:pt idx="626">
                  <c:v>13.762</c:v>
                </c:pt>
                <c:pt idx="627">
                  <c:v>15.676</c:v>
                </c:pt>
                <c:pt idx="628">
                  <c:v>17.643000000000001</c:v>
                </c:pt>
                <c:pt idx="629">
                  <c:v>19.420999999999999</c:v>
                </c:pt>
                <c:pt idx="630">
                  <c:v>20.832999999999998</c:v>
                </c:pt>
                <c:pt idx="631">
                  <c:v>21.742000000000001</c:v>
                </c:pt>
                <c:pt idx="632">
                  <c:v>22.015000000000001</c:v>
                </c:pt>
                <c:pt idx="633">
                  <c:v>21.44</c:v>
                </c:pt>
                <c:pt idx="634">
                  <c:v>20.23</c:v>
                </c:pt>
                <c:pt idx="635">
                  <c:v>18.795999999999999</c:v>
                </c:pt>
                <c:pt idx="636">
                  <c:v>17.242000000000001</c:v>
                </c:pt>
                <c:pt idx="637">
                  <c:v>15.516</c:v>
                </c:pt>
                <c:pt idx="638">
                  <c:v>13.725</c:v>
                </c:pt>
                <c:pt idx="639">
                  <c:v>11.907999999999999</c:v>
                </c:pt>
                <c:pt idx="640">
                  <c:v>10.278</c:v>
                </c:pt>
                <c:pt idx="641">
                  <c:v>8.9598999999999993</c:v>
                </c:pt>
                <c:pt idx="642">
                  <c:v>8.0456000000000003</c:v>
                </c:pt>
                <c:pt idx="643">
                  <c:v>7.6109</c:v>
                </c:pt>
                <c:pt idx="644">
                  <c:v>7.6994999999999996</c:v>
                </c:pt>
                <c:pt idx="645">
                  <c:v>8.3043999999999993</c:v>
                </c:pt>
                <c:pt idx="646">
                  <c:v>9.3412000000000006</c:v>
                </c:pt>
                <c:pt idx="647">
                  <c:v>10.614000000000001</c:v>
                </c:pt>
                <c:pt idx="648">
                  <c:v>11.667</c:v>
                </c:pt>
                <c:pt idx="649">
                  <c:v>11.775</c:v>
                </c:pt>
                <c:pt idx="650">
                  <c:v>12.005000000000001</c:v>
                </c:pt>
                <c:pt idx="651">
                  <c:v>12.567</c:v>
                </c:pt>
                <c:pt idx="652">
                  <c:v>13.064</c:v>
                </c:pt>
                <c:pt idx="653">
                  <c:v>13.532999999999999</c:v>
                </c:pt>
                <c:pt idx="654">
                  <c:v>14.069000000000001</c:v>
                </c:pt>
                <c:pt idx="655">
                  <c:v>14.565</c:v>
                </c:pt>
                <c:pt idx="656">
                  <c:v>14.968999999999999</c:v>
                </c:pt>
                <c:pt idx="657">
                  <c:v>15.244999999999999</c:v>
                </c:pt>
                <c:pt idx="658">
                  <c:v>15.374000000000001</c:v>
                </c:pt>
                <c:pt idx="659">
                  <c:v>15.346</c:v>
                </c:pt>
                <c:pt idx="660">
                  <c:v>15.17</c:v>
                </c:pt>
                <c:pt idx="661">
                  <c:v>14.859</c:v>
                </c:pt>
                <c:pt idx="662">
                  <c:v>14.44</c:v>
                </c:pt>
                <c:pt idx="663">
                  <c:v>13.942</c:v>
                </c:pt>
                <c:pt idx="664">
                  <c:v>13.398999999999999</c:v>
                </c:pt>
                <c:pt idx="665">
                  <c:v>12.847</c:v>
                </c:pt>
                <c:pt idx="666">
                  <c:v>12.321</c:v>
                </c:pt>
                <c:pt idx="667">
                  <c:v>11.824999999999999</c:v>
                </c:pt>
                <c:pt idx="668">
                  <c:v>11.36</c:v>
                </c:pt>
                <c:pt idx="669">
                  <c:v>10.997</c:v>
                </c:pt>
                <c:pt idx="670">
                  <c:v>10.750999999999999</c:v>
                </c:pt>
                <c:pt idx="671">
                  <c:v>10.625999999999999</c:v>
                </c:pt>
                <c:pt idx="672">
                  <c:v>10.621</c:v>
                </c:pt>
                <c:pt idx="673">
                  <c:v>10.725</c:v>
                </c:pt>
                <c:pt idx="674">
                  <c:v>10.945</c:v>
                </c:pt>
                <c:pt idx="675">
                  <c:v>11.332000000000001</c:v>
                </c:pt>
                <c:pt idx="676">
                  <c:v>11.815</c:v>
                </c:pt>
                <c:pt idx="677">
                  <c:v>12.372</c:v>
                </c:pt>
                <c:pt idx="678">
                  <c:v>12.989000000000001</c:v>
                </c:pt>
                <c:pt idx="679">
                  <c:v>13.659000000000001</c:v>
                </c:pt>
                <c:pt idx="680">
                  <c:v>14.382999999999999</c:v>
                </c:pt>
                <c:pt idx="681">
                  <c:v>15.17</c:v>
                </c:pt>
                <c:pt idx="682">
                  <c:v>16.033000000000001</c:v>
                </c:pt>
                <c:pt idx="683">
                  <c:v>16.978999999999999</c:v>
                </c:pt>
                <c:pt idx="684">
                  <c:v>17.992999999999999</c:v>
                </c:pt>
                <c:pt idx="685">
                  <c:v>19.024000000000001</c:v>
                </c:pt>
                <c:pt idx="686">
                  <c:v>19.946999999999999</c:v>
                </c:pt>
                <c:pt idx="687">
                  <c:v>20.614999999999998</c:v>
                </c:pt>
                <c:pt idx="688">
                  <c:v>21.33</c:v>
                </c:pt>
                <c:pt idx="689">
                  <c:v>21.998999999999999</c:v>
                </c:pt>
                <c:pt idx="690">
                  <c:v>22.631</c:v>
                </c:pt>
                <c:pt idx="691">
                  <c:v>23.152000000000001</c:v>
                </c:pt>
                <c:pt idx="692">
                  <c:v>23.552</c:v>
                </c:pt>
                <c:pt idx="693">
                  <c:v>23.82</c:v>
                </c:pt>
                <c:pt idx="694">
                  <c:v>23.952000000000002</c:v>
                </c:pt>
                <c:pt idx="695">
                  <c:v>23.943000000000001</c:v>
                </c:pt>
                <c:pt idx="696">
                  <c:v>23.794</c:v>
                </c:pt>
                <c:pt idx="697">
                  <c:v>23.507000000000001</c:v>
                </c:pt>
                <c:pt idx="698">
                  <c:v>23.09</c:v>
                </c:pt>
                <c:pt idx="699">
                  <c:v>22.55</c:v>
                </c:pt>
                <c:pt idx="700">
                  <c:v>21.901</c:v>
                </c:pt>
                <c:pt idx="701">
                  <c:v>21.155999999999999</c:v>
                </c:pt>
                <c:pt idx="702">
                  <c:v>20.332999999999998</c:v>
                </c:pt>
                <c:pt idx="703">
                  <c:v>19.451000000000001</c:v>
                </c:pt>
                <c:pt idx="704">
                  <c:v>18.53</c:v>
                </c:pt>
                <c:pt idx="705">
                  <c:v>17.591999999999999</c:v>
                </c:pt>
                <c:pt idx="706">
                  <c:v>16.658999999999999</c:v>
                </c:pt>
                <c:pt idx="707">
                  <c:v>15.754</c:v>
                </c:pt>
                <c:pt idx="708">
                  <c:v>14.897</c:v>
                </c:pt>
                <c:pt idx="709">
                  <c:v>14.111000000000001</c:v>
                </c:pt>
                <c:pt idx="710">
                  <c:v>13.413</c:v>
                </c:pt>
                <c:pt idx="711">
                  <c:v>12.821</c:v>
                </c:pt>
                <c:pt idx="712">
                  <c:v>12.349</c:v>
                </c:pt>
                <c:pt idx="713">
                  <c:v>12.007999999999999</c:v>
                </c:pt>
                <c:pt idx="714">
                  <c:v>11.805999999999999</c:v>
                </c:pt>
                <c:pt idx="715">
                  <c:v>11.747</c:v>
                </c:pt>
                <c:pt idx="716">
                  <c:v>11.829000000000001</c:v>
                </c:pt>
                <c:pt idx="717">
                  <c:v>12.048999999999999</c:v>
                </c:pt>
                <c:pt idx="718">
                  <c:v>12.398999999999999</c:v>
                </c:pt>
                <c:pt idx="719">
                  <c:v>12.865</c:v>
                </c:pt>
                <c:pt idx="720">
                  <c:v>13.432</c:v>
                </c:pt>
                <c:pt idx="721">
                  <c:v>14.079000000000001</c:v>
                </c:pt>
                <c:pt idx="722">
                  <c:v>14.784000000000001</c:v>
                </c:pt>
                <c:pt idx="723">
                  <c:v>15.523</c:v>
                </c:pt>
                <c:pt idx="724">
                  <c:v>16.268999999999998</c:v>
                </c:pt>
                <c:pt idx="725">
                  <c:v>16.998000000000001</c:v>
                </c:pt>
                <c:pt idx="726">
                  <c:v>17.684000000000001</c:v>
                </c:pt>
                <c:pt idx="727">
                  <c:v>18.303000000000001</c:v>
                </c:pt>
                <c:pt idx="728">
                  <c:v>18.835999999999999</c:v>
                </c:pt>
                <c:pt idx="729">
                  <c:v>19.265999999999998</c:v>
                </c:pt>
                <c:pt idx="730">
                  <c:v>19.584</c:v>
                </c:pt>
                <c:pt idx="731">
                  <c:v>19.786000000000001</c:v>
                </c:pt>
                <c:pt idx="732">
                  <c:v>19.875</c:v>
                </c:pt>
                <c:pt idx="733">
                  <c:v>19.864000000000001</c:v>
                </c:pt>
                <c:pt idx="734">
                  <c:v>19.771999999999998</c:v>
                </c:pt>
                <c:pt idx="735">
                  <c:v>19.628</c:v>
                </c:pt>
                <c:pt idx="736">
                  <c:v>19.468</c:v>
                </c:pt>
                <c:pt idx="737">
                  <c:v>19.331</c:v>
                </c:pt>
                <c:pt idx="738">
                  <c:v>19.263000000000002</c:v>
                </c:pt>
                <c:pt idx="739">
                  <c:v>19.306999999999999</c:v>
                </c:pt>
                <c:pt idx="740">
                  <c:v>19.5</c:v>
                </c:pt>
                <c:pt idx="741">
                  <c:v>19.869</c:v>
                </c:pt>
                <c:pt idx="742">
                  <c:v>20.417999999999999</c:v>
                </c:pt>
                <c:pt idx="743">
                  <c:v>21.122</c:v>
                </c:pt>
                <c:pt idx="744">
                  <c:v>21.911999999999999</c:v>
                </c:pt>
                <c:pt idx="745">
                  <c:v>22.655999999999999</c:v>
                </c:pt>
                <c:pt idx="746">
                  <c:v>23.148</c:v>
                </c:pt>
                <c:pt idx="747">
                  <c:v>23.077000000000002</c:v>
                </c:pt>
                <c:pt idx="748">
                  <c:v>22.177</c:v>
                </c:pt>
                <c:pt idx="749">
                  <c:v>21.123000000000001</c:v>
                </c:pt>
                <c:pt idx="750">
                  <c:v>20.018000000000001</c:v>
                </c:pt>
                <c:pt idx="751">
                  <c:v>19.611000000000001</c:v>
                </c:pt>
                <c:pt idx="752">
                  <c:v>19.167999999999999</c:v>
                </c:pt>
                <c:pt idx="753">
                  <c:v>18.690000000000001</c:v>
                </c:pt>
                <c:pt idx="754">
                  <c:v>18.186</c:v>
                </c:pt>
                <c:pt idx="755">
                  <c:v>17.663</c:v>
                </c:pt>
                <c:pt idx="756">
                  <c:v>17.13</c:v>
                </c:pt>
                <c:pt idx="757">
                  <c:v>16.594000000000001</c:v>
                </c:pt>
                <c:pt idx="758">
                  <c:v>16.065999999999999</c:v>
                </c:pt>
                <c:pt idx="759">
                  <c:v>15.553000000000001</c:v>
                </c:pt>
                <c:pt idx="760">
                  <c:v>15.065</c:v>
                </c:pt>
                <c:pt idx="761">
                  <c:v>14.609</c:v>
                </c:pt>
                <c:pt idx="762">
                  <c:v>14.191000000000001</c:v>
                </c:pt>
                <c:pt idx="763">
                  <c:v>13.82</c:v>
                </c:pt>
                <c:pt idx="764">
                  <c:v>13.499000000000001</c:v>
                </c:pt>
                <c:pt idx="765">
                  <c:v>13.231</c:v>
                </c:pt>
                <c:pt idx="766">
                  <c:v>13.019</c:v>
                </c:pt>
                <c:pt idx="767">
                  <c:v>12.862</c:v>
                </c:pt>
                <c:pt idx="768">
                  <c:v>12.757999999999999</c:v>
                </c:pt>
                <c:pt idx="769">
                  <c:v>12.702</c:v>
                </c:pt>
                <c:pt idx="770">
                  <c:v>12.675000000000001</c:v>
                </c:pt>
                <c:pt idx="771">
                  <c:v>12.404</c:v>
                </c:pt>
                <c:pt idx="772">
                  <c:v>12.148999999999999</c:v>
                </c:pt>
                <c:pt idx="773">
                  <c:v>11.896000000000001</c:v>
                </c:pt>
                <c:pt idx="774">
                  <c:v>11.627000000000001</c:v>
                </c:pt>
                <c:pt idx="775">
                  <c:v>11.321999999999999</c:v>
                </c:pt>
                <c:pt idx="776">
                  <c:v>10.959</c:v>
                </c:pt>
                <c:pt idx="777">
                  <c:v>10.513999999999999</c:v>
                </c:pt>
                <c:pt idx="778">
                  <c:v>10.069000000000001</c:v>
                </c:pt>
                <c:pt idx="779">
                  <c:v>9.5770999999999997</c:v>
                </c:pt>
                <c:pt idx="780">
                  <c:v>8.9964999999999993</c:v>
                </c:pt>
                <c:pt idx="781">
                  <c:v>8.2966999999999995</c:v>
                </c:pt>
                <c:pt idx="782">
                  <c:v>7.4520999999999997</c:v>
                </c:pt>
                <c:pt idx="783">
                  <c:v>6.4448999999999996</c:v>
                </c:pt>
                <c:pt idx="784">
                  <c:v>5.2671000000000001</c:v>
                </c:pt>
                <c:pt idx="785">
                  <c:v>3.9228999999999998</c:v>
                </c:pt>
                <c:pt idx="786">
                  <c:v>2.4321000000000002</c:v>
                </c:pt>
                <c:pt idx="787">
                  <c:v>0.83340000000000003</c:v>
                </c:pt>
                <c:pt idx="788">
                  <c:v>-0.81176000000000004</c:v>
                </c:pt>
                <c:pt idx="789">
                  <c:v>-2.4142000000000001</c:v>
                </c:pt>
                <c:pt idx="790">
                  <c:v>-3.8521999999999998</c:v>
                </c:pt>
                <c:pt idx="791">
                  <c:v>-4.6227</c:v>
                </c:pt>
                <c:pt idx="792">
                  <c:v>-4.3985000000000003</c:v>
                </c:pt>
                <c:pt idx="793">
                  <c:v>-4.1890000000000001</c:v>
                </c:pt>
                <c:pt idx="794">
                  <c:v>-3.9409000000000001</c:v>
                </c:pt>
                <c:pt idx="795">
                  <c:v>-4.2065000000000001</c:v>
                </c:pt>
                <c:pt idx="796">
                  <c:v>-4.5377999999999998</c:v>
                </c:pt>
                <c:pt idx="797">
                  <c:v>-4.8173000000000004</c:v>
                </c:pt>
                <c:pt idx="798">
                  <c:v>-5.04</c:v>
                </c:pt>
                <c:pt idx="799">
                  <c:v>-5.2702999999999998</c:v>
                </c:pt>
                <c:pt idx="800">
                  <c:v>-5.3483000000000001</c:v>
                </c:pt>
                <c:pt idx="801">
                  <c:v>-5.2641</c:v>
                </c:pt>
                <c:pt idx="802">
                  <c:v>-5.0244999999999997</c:v>
                </c:pt>
                <c:pt idx="803">
                  <c:v>-4.6357999999999997</c:v>
                </c:pt>
                <c:pt idx="804">
                  <c:v>-4.1036999999999999</c:v>
                </c:pt>
                <c:pt idx="805">
                  <c:v>-3.4335</c:v>
                </c:pt>
                <c:pt idx="806">
                  <c:v>-2.6299000000000001</c:v>
                </c:pt>
                <c:pt idx="807">
                  <c:v>-1.6975</c:v>
                </c:pt>
                <c:pt idx="808">
                  <c:v>-0.64059999999999995</c:v>
                </c:pt>
                <c:pt idx="809">
                  <c:v>0.53644999999999998</c:v>
                </c:pt>
                <c:pt idx="810">
                  <c:v>1.8294999999999999</c:v>
                </c:pt>
                <c:pt idx="811">
                  <c:v>3.2343000000000002</c:v>
                </c:pt>
                <c:pt idx="812">
                  <c:v>4.7464000000000004</c:v>
                </c:pt>
                <c:pt idx="813">
                  <c:v>6.3613</c:v>
                </c:pt>
                <c:pt idx="814">
                  <c:v>8.0739999999999998</c:v>
                </c:pt>
                <c:pt idx="815">
                  <c:v>9.8794000000000004</c:v>
                </c:pt>
                <c:pt idx="816">
                  <c:v>11.772</c:v>
                </c:pt>
                <c:pt idx="817">
                  <c:v>13.744999999999999</c:v>
                </c:pt>
                <c:pt idx="818">
                  <c:v>15.792</c:v>
                </c:pt>
                <c:pt idx="819">
                  <c:v>17.905999999999999</c:v>
                </c:pt>
                <c:pt idx="820">
                  <c:v>20.079000000000001</c:v>
                </c:pt>
                <c:pt idx="821">
                  <c:v>22.300999999999998</c:v>
                </c:pt>
                <c:pt idx="822">
                  <c:v>24.562999999999999</c:v>
                </c:pt>
                <c:pt idx="823">
                  <c:v>26.853999999999999</c:v>
                </c:pt>
                <c:pt idx="824">
                  <c:v>29.161999999999999</c:v>
                </c:pt>
                <c:pt idx="825">
                  <c:v>31.475000000000001</c:v>
                </c:pt>
                <c:pt idx="826">
                  <c:v>33.777000000000001</c:v>
                </c:pt>
                <c:pt idx="827">
                  <c:v>36.052999999999997</c:v>
                </c:pt>
                <c:pt idx="828">
                  <c:v>38.286999999999999</c:v>
                </c:pt>
                <c:pt idx="829">
                  <c:v>40.459000000000003</c:v>
                </c:pt>
                <c:pt idx="830">
                  <c:v>42.548000000000002</c:v>
                </c:pt>
                <c:pt idx="831">
                  <c:v>44.533000000000001</c:v>
                </c:pt>
                <c:pt idx="832">
                  <c:v>46.387999999999998</c:v>
                </c:pt>
                <c:pt idx="833">
                  <c:v>48.073999999999998</c:v>
                </c:pt>
                <c:pt idx="834">
                  <c:v>49.581000000000003</c:v>
                </c:pt>
                <c:pt idx="835">
                  <c:v>50.954999999999998</c:v>
                </c:pt>
                <c:pt idx="836">
                  <c:v>52.183</c:v>
                </c:pt>
                <c:pt idx="837">
                  <c:v>53.258000000000003</c:v>
                </c:pt>
                <c:pt idx="838">
                  <c:v>54.223999999999997</c:v>
                </c:pt>
                <c:pt idx="839">
                  <c:v>55.015000000000001</c:v>
                </c:pt>
                <c:pt idx="840">
                  <c:v>55.622999999999998</c:v>
                </c:pt>
                <c:pt idx="841">
                  <c:v>56.04</c:v>
                </c:pt>
                <c:pt idx="842">
                  <c:v>56.259</c:v>
                </c:pt>
                <c:pt idx="843">
                  <c:v>56.277999999999999</c:v>
                </c:pt>
                <c:pt idx="844">
                  <c:v>56.093000000000004</c:v>
                </c:pt>
                <c:pt idx="845">
                  <c:v>55.703000000000003</c:v>
                </c:pt>
                <c:pt idx="846">
                  <c:v>55.107999999999997</c:v>
                </c:pt>
                <c:pt idx="847">
                  <c:v>54.311999999999998</c:v>
                </c:pt>
                <c:pt idx="848">
                  <c:v>53.320999999999998</c:v>
                </c:pt>
                <c:pt idx="849">
                  <c:v>52.140999999999998</c:v>
                </c:pt>
                <c:pt idx="850">
                  <c:v>50.781999999999996</c:v>
                </c:pt>
                <c:pt idx="851">
                  <c:v>49.259</c:v>
                </c:pt>
                <c:pt idx="852">
                  <c:v>47.585999999999999</c:v>
                </c:pt>
                <c:pt idx="853">
                  <c:v>45.781999999999996</c:v>
                </c:pt>
                <c:pt idx="854">
                  <c:v>43.869</c:v>
                </c:pt>
                <c:pt idx="855">
                  <c:v>41.871000000000002</c:v>
                </c:pt>
                <c:pt idx="856">
                  <c:v>39.817</c:v>
                </c:pt>
                <c:pt idx="857">
                  <c:v>37.737000000000002</c:v>
                </c:pt>
                <c:pt idx="858">
                  <c:v>35.667000000000002</c:v>
                </c:pt>
                <c:pt idx="859">
                  <c:v>33.643999999999998</c:v>
                </c:pt>
                <c:pt idx="860">
                  <c:v>31.707999999999998</c:v>
                </c:pt>
                <c:pt idx="861">
                  <c:v>29.905000000000001</c:v>
                </c:pt>
                <c:pt idx="862">
                  <c:v>28.280999999999999</c:v>
                </c:pt>
                <c:pt idx="863">
                  <c:v>26.885999999999999</c:v>
                </c:pt>
                <c:pt idx="864">
                  <c:v>25.773</c:v>
                </c:pt>
                <c:pt idx="865">
                  <c:v>24.997</c:v>
                </c:pt>
                <c:pt idx="866">
                  <c:v>24.616</c:v>
                </c:pt>
                <c:pt idx="867">
                  <c:v>24.687999999999999</c:v>
                </c:pt>
                <c:pt idx="868">
                  <c:v>25.274999999999999</c:v>
                </c:pt>
                <c:pt idx="869">
                  <c:v>26.437000000000001</c:v>
                </c:pt>
                <c:pt idx="870">
                  <c:v>28.236000000000001</c:v>
                </c:pt>
                <c:pt idx="871">
                  <c:v>30.734000000000002</c:v>
                </c:pt>
                <c:pt idx="872">
                  <c:v>34.231999999999999</c:v>
                </c:pt>
                <c:pt idx="873">
                  <c:v>38.110999999999997</c:v>
                </c:pt>
                <c:pt idx="874">
                  <c:v>36.731999999999999</c:v>
                </c:pt>
                <c:pt idx="875">
                  <c:v>35.343000000000004</c:v>
                </c:pt>
                <c:pt idx="876">
                  <c:v>33.942999999999998</c:v>
                </c:pt>
                <c:pt idx="877">
                  <c:v>32.534999999999997</c:v>
                </c:pt>
                <c:pt idx="878">
                  <c:v>30.67</c:v>
                </c:pt>
                <c:pt idx="879">
                  <c:v>25.609000000000002</c:v>
                </c:pt>
                <c:pt idx="880">
                  <c:v>21.741</c:v>
                </c:pt>
                <c:pt idx="881">
                  <c:v>18.905000000000001</c:v>
                </c:pt>
                <c:pt idx="882">
                  <c:v>16.954000000000001</c:v>
                </c:pt>
                <c:pt idx="883">
                  <c:v>15.757999999999999</c:v>
                </c:pt>
                <c:pt idx="884">
                  <c:v>15.196999999999999</c:v>
                </c:pt>
                <c:pt idx="885">
                  <c:v>15.164999999999999</c:v>
                </c:pt>
                <c:pt idx="886">
                  <c:v>15.568</c:v>
                </c:pt>
                <c:pt idx="887">
                  <c:v>16.321000000000002</c:v>
                </c:pt>
                <c:pt idx="888">
                  <c:v>17.350000000000001</c:v>
                </c:pt>
                <c:pt idx="889">
                  <c:v>18.588999999999999</c:v>
                </c:pt>
                <c:pt idx="890">
                  <c:v>19.981000000000002</c:v>
                </c:pt>
                <c:pt idx="891">
                  <c:v>21.477</c:v>
                </c:pt>
                <c:pt idx="892">
                  <c:v>23.032</c:v>
                </c:pt>
                <c:pt idx="893">
                  <c:v>24.61</c:v>
                </c:pt>
                <c:pt idx="894">
                  <c:v>26.18</c:v>
                </c:pt>
                <c:pt idx="895">
                  <c:v>27.716000000000001</c:v>
                </c:pt>
                <c:pt idx="896">
                  <c:v>29.196000000000002</c:v>
                </c:pt>
                <c:pt idx="897">
                  <c:v>30.603999999999999</c:v>
                </c:pt>
                <c:pt idx="898">
                  <c:v>31.925000000000001</c:v>
                </c:pt>
                <c:pt idx="899">
                  <c:v>33.15</c:v>
                </c:pt>
                <c:pt idx="900">
                  <c:v>34.271000000000001</c:v>
                </c:pt>
                <c:pt idx="901">
                  <c:v>35.283999999999999</c:v>
                </c:pt>
                <c:pt idx="902">
                  <c:v>36.186999999999998</c:v>
                </c:pt>
                <c:pt idx="903">
                  <c:v>36.979999999999997</c:v>
                </c:pt>
                <c:pt idx="904">
                  <c:v>37.662999999999997</c:v>
                </c:pt>
                <c:pt idx="905">
                  <c:v>38.24</c:v>
                </c:pt>
                <c:pt idx="906">
                  <c:v>38.715000000000003</c:v>
                </c:pt>
                <c:pt idx="907">
                  <c:v>39.093000000000004</c:v>
                </c:pt>
                <c:pt idx="908">
                  <c:v>39.381</c:v>
                </c:pt>
                <c:pt idx="909">
                  <c:v>39.585000000000001</c:v>
                </c:pt>
                <c:pt idx="910">
                  <c:v>39.712000000000003</c:v>
                </c:pt>
                <c:pt idx="911">
                  <c:v>39.770000000000003</c:v>
                </c:pt>
                <c:pt idx="912">
                  <c:v>39.767000000000003</c:v>
                </c:pt>
                <c:pt idx="913">
                  <c:v>39.71</c:v>
                </c:pt>
                <c:pt idx="914">
                  <c:v>39.609000000000002</c:v>
                </c:pt>
                <c:pt idx="915">
                  <c:v>39.469000000000001</c:v>
                </c:pt>
                <c:pt idx="916">
                  <c:v>39.299999999999997</c:v>
                </c:pt>
                <c:pt idx="917">
                  <c:v>39.107999999999997</c:v>
                </c:pt>
                <c:pt idx="918">
                  <c:v>38.901000000000003</c:v>
                </c:pt>
                <c:pt idx="919">
                  <c:v>38.686</c:v>
                </c:pt>
                <c:pt idx="920">
                  <c:v>38.468000000000004</c:v>
                </c:pt>
                <c:pt idx="921">
                  <c:v>38.255000000000003</c:v>
                </c:pt>
                <c:pt idx="922">
                  <c:v>38.049999999999997</c:v>
                </c:pt>
                <c:pt idx="923">
                  <c:v>37.86</c:v>
                </c:pt>
                <c:pt idx="924">
                  <c:v>37.688000000000002</c:v>
                </c:pt>
                <c:pt idx="925">
                  <c:v>37.539000000000001</c:v>
                </c:pt>
                <c:pt idx="926">
                  <c:v>37.415999999999997</c:v>
                </c:pt>
                <c:pt idx="927">
                  <c:v>37.322000000000003</c:v>
                </c:pt>
                <c:pt idx="928">
                  <c:v>37.259</c:v>
                </c:pt>
                <c:pt idx="929">
                  <c:v>37.228999999999999</c:v>
                </c:pt>
                <c:pt idx="930">
                  <c:v>37.234000000000002</c:v>
                </c:pt>
                <c:pt idx="931">
                  <c:v>37.274000000000001</c:v>
                </c:pt>
                <c:pt idx="932">
                  <c:v>37.283000000000001</c:v>
                </c:pt>
                <c:pt idx="933">
                  <c:v>36.347999999999999</c:v>
                </c:pt>
                <c:pt idx="934">
                  <c:v>35.448999999999998</c:v>
                </c:pt>
                <c:pt idx="935">
                  <c:v>34.582999999999998</c:v>
                </c:pt>
                <c:pt idx="936">
                  <c:v>33.75</c:v>
                </c:pt>
                <c:pt idx="937">
                  <c:v>32.948</c:v>
                </c:pt>
                <c:pt idx="938">
                  <c:v>32.590000000000003</c:v>
                </c:pt>
                <c:pt idx="939">
                  <c:v>32.872999999999998</c:v>
                </c:pt>
                <c:pt idx="940">
                  <c:v>33.628</c:v>
                </c:pt>
                <c:pt idx="941">
                  <c:v>34.728000000000002</c:v>
                </c:pt>
                <c:pt idx="942">
                  <c:v>36.061</c:v>
                </c:pt>
                <c:pt idx="943">
                  <c:v>37.534999999999997</c:v>
                </c:pt>
                <c:pt idx="944">
                  <c:v>39.073</c:v>
                </c:pt>
                <c:pt idx="945">
                  <c:v>40.607999999999997</c:v>
                </c:pt>
                <c:pt idx="946">
                  <c:v>42.09</c:v>
                </c:pt>
                <c:pt idx="947">
                  <c:v>43.475999999999999</c:v>
                </c:pt>
                <c:pt idx="948">
                  <c:v>44.732999999999997</c:v>
                </c:pt>
                <c:pt idx="949">
                  <c:v>45.837000000000003</c:v>
                </c:pt>
                <c:pt idx="950">
                  <c:v>46.771999999999998</c:v>
                </c:pt>
                <c:pt idx="951">
                  <c:v>47.527000000000001</c:v>
                </c:pt>
                <c:pt idx="952">
                  <c:v>48.094999999999999</c:v>
                </c:pt>
                <c:pt idx="953">
                  <c:v>48.476999999999997</c:v>
                </c:pt>
                <c:pt idx="954">
                  <c:v>48.674999999999997</c:v>
                </c:pt>
                <c:pt idx="955">
                  <c:v>48.695999999999998</c:v>
                </c:pt>
                <c:pt idx="956">
                  <c:v>48.548000000000002</c:v>
                </c:pt>
                <c:pt idx="957">
                  <c:v>48.241999999999997</c:v>
                </c:pt>
                <c:pt idx="958">
                  <c:v>47.79</c:v>
                </c:pt>
                <c:pt idx="959">
                  <c:v>47.207000000000001</c:v>
                </c:pt>
                <c:pt idx="960">
                  <c:v>46.506999999999998</c:v>
                </c:pt>
                <c:pt idx="961">
                  <c:v>45.704999999999998</c:v>
                </c:pt>
                <c:pt idx="962">
                  <c:v>44.816000000000003</c:v>
                </c:pt>
                <c:pt idx="963">
                  <c:v>43.854999999999997</c:v>
                </c:pt>
                <c:pt idx="964">
                  <c:v>42.691000000000003</c:v>
                </c:pt>
                <c:pt idx="965">
                  <c:v>41.335999999999999</c:v>
                </c:pt>
                <c:pt idx="966">
                  <c:v>39.951999999999998</c:v>
                </c:pt>
                <c:pt idx="967">
                  <c:v>38.555</c:v>
                </c:pt>
                <c:pt idx="968">
                  <c:v>37.155000000000001</c:v>
                </c:pt>
                <c:pt idx="969">
                  <c:v>35.765999999999998</c:v>
                </c:pt>
                <c:pt idx="970">
                  <c:v>34.314</c:v>
                </c:pt>
                <c:pt idx="971">
                  <c:v>32.729999999999997</c:v>
                </c:pt>
                <c:pt idx="972">
                  <c:v>31.420999999999999</c:v>
                </c:pt>
                <c:pt idx="973">
                  <c:v>30.359000000000002</c:v>
                </c:pt>
                <c:pt idx="974">
                  <c:v>29.518000000000001</c:v>
                </c:pt>
                <c:pt idx="975">
                  <c:v>28.878</c:v>
                </c:pt>
                <c:pt idx="976">
                  <c:v>28.419</c:v>
                </c:pt>
                <c:pt idx="977">
                  <c:v>28.122</c:v>
                </c:pt>
                <c:pt idx="978">
                  <c:v>27.971</c:v>
                </c:pt>
                <c:pt idx="979">
                  <c:v>27.952000000000002</c:v>
                </c:pt>
                <c:pt idx="980">
                  <c:v>28.053000000000001</c:v>
                </c:pt>
                <c:pt idx="981">
                  <c:v>28.260999999999999</c:v>
                </c:pt>
                <c:pt idx="982">
                  <c:v>28.565999999999999</c:v>
                </c:pt>
                <c:pt idx="983">
                  <c:v>28.96</c:v>
                </c:pt>
                <c:pt idx="984">
                  <c:v>29.433</c:v>
                </c:pt>
                <c:pt idx="985">
                  <c:v>29.978999999999999</c:v>
                </c:pt>
                <c:pt idx="986">
                  <c:v>30.591000000000001</c:v>
                </c:pt>
                <c:pt idx="987">
                  <c:v>31.265000000000001</c:v>
                </c:pt>
                <c:pt idx="988">
                  <c:v>31.994</c:v>
                </c:pt>
                <c:pt idx="989">
                  <c:v>32.774999999999999</c:v>
                </c:pt>
                <c:pt idx="990">
                  <c:v>33.603999999999999</c:v>
                </c:pt>
                <c:pt idx="991">
                  <c:v>34.476999999999997</c:v>
                </c:pt>
                <c:pt idx="992">
                  <c:v>35.392000000000003</c:v>
                </c:pt>
                <c:pt idx="993">
                  <c:v>36.347000000000001</c:v>
                </c:pt>
                <c:pt idx="994">
                  <c:v>37.338000000000001</c:v>
                </c:pt>
                <c:pt idx="995">
                  <c:v>38.363</c:v>
                </c:pt>
                <c:pt idx="996">
                  <c:v>39.421999999999997</c:v>
                </c:pt>
                <c:pt idx="997">
                  <c:v>40.51</c:v>
                </c:pt>
                <c:pt idx="998">
                  <c:v>41.625999999999998</c:v>
                </c:pt>
                <c:pt idx="999">
                  <c:v>42.768999999999998</c:v>
                </c:pt>
                <c:pt idx="1000">
                  <c:v>43.933</c:v>
                </c:pt>
                <c:pt idx="1001">
                  <c:v>45.118000000000002</c:v>
                </c:pt>
                <c:pt idx="1002">
                  <c:v>46.137</c:v>
                </c:pt>
                <c:pt idx="1003">
                  <c:v>47.091999999999999</c:v>
                </c:pt>
                <c:pt idx="1004">
                  <c:v>47.981999999999999</c:v>
                </c:pt>
                <c:pt idx="1005">
                  <c:v>48.802999999999997</c:v>
                </c:pt>
                <c:pt idx="1006">
                  <c:v>49.555</c:v>
                </c:pt>
                <c:pt idx="1007">
                  <c:v>50.237000000000002</c:v>
                </c:pt>
                <c:pt idx="1008">
                  <c:v>50.847999999999999</c:v>
                </c:pt>
                <c:pt idx="1009">
                  <c:v>51.219000000000001</c:v>
                </c:pt>
                <c:pt idx="1010">
                  <c:v>51.497</c:v>
                </c:pt>
                <c:pt idx="1011">
                  <c:v>51.704000000000001</c:v>
                </c:pt>
                <c:pt idx="1012">
                  <c:v>51.841000000000001</c:v>
                </c:pt>
                <c:pt idx="1013">
                  <c:v>51.908000000000001</c:v>
                </c:pt>
                <c:pt idx="1014">
                  <c:v>51.908000000000001</c:v>
                </c:pt>
                <c:pt idx="1015">
                  <c:v>51.841000000000001</c:v>
                </c:pt>
                <c:pt idx="1016">
                  <c:v>51.71</c:v>
                </c:pt>
                <c:pt idx="1017">
                  <c:v>51.515999999999998</c:v>
                </c:pt>
                <c:pt idx="1018">
                  <c:v>51.262</c:v>
                </c:pt>
                <c:pt idx="1019">
                  <c:v>50.951000000000001</c:v>
                </c:pt>
                <c:pt idx="1020">
                  <c:v>50.585000000000001</c:v>
                </c:pt>
                <c:pt idx="1021">
                  <c:v>50.167000000000002</c:v>
                </c:pt>
                <c:pt idx="1022">
                  <c:v>49.701000000000001</c:v>
                </c:pt>
                <c:pt idx="1023">
                  <c:v>49.188000000000002</c:v>
                </c:pt>
                <c:pt idx="1024">
                  <c:v>48.634</c:v>
                </c:pt>
                <c:pt idx="1025">
                  <c:v>48.040999999999997</c:v>
                </c:pt>
                <c:pt idx="1026">
                  <c:v>47.412999999999997</c:v>
                </c:pt>
                <c:pt idx="1027">
                  <c:v>50.832999999999998</c:v>
                </c:pt>
                <c:pt idx="1028">
                  <c:v>54.975000000000001</c:v>
                </c:pt>
                <c:pt idx="1029">
                  <c:v>59.093000000000004</c:v>
                </c:pt>
                <c:pt idx="1030">
                  <c:v>63.19</c:v>
                </c:pt>
                <c:pt idx="1031">
                  <c:v>67.27</c:v>
                </c:pt>
                <c:pt idx="1032">
                  <c:v>64.185000000000002</c:v>
                </c:pt>
                <c:pt idx="1033">
                  <c:v>57.994</c:v>
                </c:pt>
                <c:pt idx="1034">
                  <c:v>53.494999999999997</c:v>
                </c:pt>
                <c:pt idx="1035">
                  <c:v>50.384999999999998</c:v>
                </c:pt>
                <c:pt idx="1036">
                  <c:v>48.398000000000003</c:v>
                </c:pt>
                <c:pt idx="1037">
                  <c:v>47.302999999999997</c:v>
                </c:pt>
                <c:pt idx="1038">
                  <c:v>46.899000000000001</c:v>
                </c:pt>
                <c:pt idx="1039">
                  <c:v>47.018000000000001</c:v>
                </c:pt>
                <c:pt idx="1040">
                  <c:v>47.512999999999998</c:v>
                </c:pt>
                <c:pt idx="1041">
                  <c:v>48.262999999999998</c:v>
                </c:pt>
                <c:pt idx="1042">
                  <c:v>49.167000000000002</c:v>
                </c:pt>
                <c:pt idx="1043">
                  <c:v>50.140999999999998</c:v>
                </c:pt>
                <c:pt idx="1044">
                  <c:v>51.118000000000002</c:v>
                </c:pt>
                <c:pt idx="1045">
                  <c:v>52.045000000000002</c:v>
                </c:pt>
                <c:pt idx="1046">
                  <c:v>52.881999999999998</c:v>
                </c:pt>
                <c:pt idx="1047">
                  <c:v>53.598999999999997</c:v>
                </c:pt>
                <c:pt idx="1048">
                  <c:v>54.174999999999997</c:v>
                </c:pt>
                <c:pt idx="1049">
                  <c:v>54.597999999999999</c:v>
                </c:pt>
                <c:pt idx="1050">
                  <c:v>54.863</c:v>
                </c:pt>
                <c:pt idx="1051">
                  <c:v>54.968000000000004</c:v>
                </c:pt>
                <c:pt idx="1052">
                  <c:v>54.918999999999997</c:v>
                </c:pt>
                <c:pt idx="1053">
                  <c:v>54.722999999999999</c:v>
                </c:pt>
                <c:pt idx="1054">
                  <c:v>54.393000000000001</c:v>
                </c:pt>
                <c:pt idx="1055">
                  <c:v>53.942</c:v>
                </c:pt>
                <c:pt idx="1056">
                  <c:v>53.384</c:v>
                </c:pt>
                <c:pt idx="1057">
                  <c:v>52.737000000000002</c:v>
                </c:pt>
                <c:pt idx="1058">
                  <c:v>52.017000000000003</c:v>
                </c:pt>
                <c:pt idx="1059">
                  <c:v>51.241</c:v>
                </c:pt>
                <c:pt idx="1060">
                  <c:v>50.426000000000002</c:v>
                </c:pt>
                <c:pt idx="1061">
                  <c:v>49.59</c:v>
                </c:pt>
                <c:pt idx="1062">
                  <c:v>48.746000000000002</c:v>
                </c:pt>
                <c:pt idx="1063">
                  <c:v>47.911999999999999</c:v>
                </c:pt>
                <c:pt idx="1064">
                  <c:v>47.1</c:v>
                </c:pt>
                <c:pt idx="1065">
                  <c:v>46.322000000000003</c:v>
                </c:pt>
                <c:pt idx="1066">
                  <c:v>45.591999999999999</c:v>
                </c:pt>
                <c:pt idx="1067">
                  <c:v>44.917000000000002</c:v>
                </c:pt>
                <c:pt idx="1068">
                  <c:v>44.308</c:v>
                </c:pt>
                <c:pt idx="1069">
                  <c:v>43.771000000000001</c:v>
                </c:pt>
                <c:pt idx="1070">
                  <c:v>43.311999999999998</c:v>
                </c:pt>
                <c:pt idx="1071">
                  <c:v>42.935000000000002</c:v>
                </c:pt>
                <c:pt idx="1072">
                  <c:v>42.643999999999998</c:v>
                </c:pt>
                <c:pt idx="1073">
                  <c:v>42.44</c:v>
                </c:pt>
                <c:pt idx="1074">
                  <c:v>42.323</c:v>
                </c:pt>
                <c:pt idx="1075">
                  <c:v>42.292999999999999</c:v>
                </c:pt>
                <c:pt idx="1076">
                  <c:v>42.347999999999999</c:v>
                </c:pt>
                <c:pt idx="1077">
                  <c:v>42.484999999999999</c:v>
                </c:pt>
                <c:pt idx="1078">
                  <c:v>42.7</c:v>
                </c:pt>
                <c:pt idx="1079">
                  <c:v>42.988999999999997</c:v>
                </c:pt>
                <c:pt idx="1080">
                  <c:v>43.347000000000001</c:v>
                </c:pt>
                <c:pt idx="1081">
                  <c:v>43.767000000000003</c:v>
                </c:pt>
                <c:pt idx="1082">
                  <c:v>44.241999999999997</c:v>
                </c:pt>
                <c:pt idx="1083">
                  <c:v>44.767000000000003</c:v>
                </c:pt>
                <c:pt idx="1084">
                  <c:v>45.332000000000001</c:v>
                </c:pt>
                <c:pt idx="1085">
                  <c:v>45.930999999999997</c:v>
                </c:pt>
                <c:pt idx="1086">
                  <c:v>46.555999999999997</c:v>
                </c:pt>
                <c:pt idx="1087">
                  <c:v>47.197000000000003</c:v>
                </c:pt>
                <c:pt idx="1088">
                  <c:v>47.847999999999999</c:v>
                </c:pt>
                <c:pt idx="1089">
                  <c:v>48.499000000000002</c:v>
                </c:pt>
                <c:pt idx="1090">
                  <c:v>49.143000000000001</c:v>
                </c:pt>
                <c:pt idx="1091">
                  <c:v>49.77</c:v>
                </c:pt>
                <c:pt idx="1092">
                  <c:v>50.374000000000002</c:v>
                </c:pt>
                <c:pt idx="1093">
                  <c:v>50.945</c:v>
                </c:pt>
                <c:pt idx="1094">
                  <c:v>51.476999999999997</c:v>
                </c:pt>
                <c:pt idx="1095">
                  <c:v>51.960999999999999</c:v>
                </c:pt>
                <c:pt idx="1096">
                  <c:v>52.390999999999998</c:v>
                </c:pt>
                <c:pt idx="1097">
                  <c:v>52.759</c:v>
                </c:pt>
                <c:pt idx="1098">
                  <c:v>53.058999999999997</c:v>
                </c:pt>
                <c:pt idx="1099">
                  <c:v>53.283000000000001</c:v>
                </c:pt>
                <c:pt idx="1100">
                  <c:v>53.426000000000002</c:v>
                </c:pt>
                <c:pt idx="1101">
                  <c:v>53.481999999999999</c:v>
                </c:pt>
                <c:pt idx="1102">
                  <c:v>53.445</c:v>
                </c:pt>
                <c:pt idx="1103">
                  <c:v>53.308</c:v>
                </c:pt>
                <c:pt idx="1104">
                  <c:v>53.061</c:v>
                </c:pt>
                <c:pt idx="1105">
                  <c:v>52.69</c:v>
                </c:pt>
                <c:pt idx="1106">
                  <c:v>52.283999999999999</c:v>
                </c:pt>
                <c:pt idx="1107">
                  <c:v>51.850999999999999</c:v>
                </c:pt>
                <c:pt idx="1108">
                  <c:v>51.402999999999999</c:v>
                </c:pt>
                <c:pt idx="1109">
                  <c:v>50.956000000000003</c:v>
                </c:pt>
                <c:pt idx="1110">
                  <c:v>50.524999999999999</c:v>
                </c:pt>
                <c:pt idx="1111">
                  <c:v>50.13</c:v>
                </c:pt>
                <c:pt idx="1112">
                  <c:v>49.908999999999999</c:v>
                </c:pt>
                <c:pt idx="1113">
                  <c:v>49.765999999999998</c:v>
                </c:pt>
                <c:pt idx="1114">
                  <c:v>49.723999999999997</c:v>
                </c:pt>
                <c:pt idx="1115">
                  <c:v>49.811999999999998</c:v>
                </c:pt>
                <c:pt idx="1116">
                  <c:v>50.036000000000001</c:v>
                </c:pt>
                <c:pt idx="1117">
                  <c:v>50.262</c:v>
                </c:pt>
                <c:pt idx="1118">
                  <c:v>50.469000000000001</c:v>
                </c:pt>
                <c:pt idx="1119">
                  <c:v>50.664000000000001</c:v>
                </c:pt>
                <c:pt idx="1120">
                  <c:v>50.85</c:v>
                </c:pt>
                <c:pt idx="1121">
                  <c:v>51.034999999999997</c:v>
                </c:pt>
                <c:pt idx="1122">
                  <c:v>51.225000000000001</c:v>
                </c:pt>
                <c:pt idx="1123">
                  <c:v>51.195999999999998</c:v>
                </c:pt>
                <c:pt idx="1124">
                  <c:v>51.045999999999999</c:v>
                </c:pt>
                <c:pt idx="1125">
                  <c:v>50.923000000000002</c:v>
                </c:pt>
                <c:pt idx="1126">
                  <c:v>50.835999999999999</c:v>
                </c:pt>
                <c:pt idx="1127">
                  <c:v>50.795000000000002</c:v>
                </c:pt>
                <c:pt idx="1128">
                  <c:v>50.808</c:v>
                </c:pt>
                <c:pt idx="1129">
                  <c:v>50.886000000000003</c:v>
                </c:pt>
                <c:pt idx="1130">
                  <c:v>51.039000000000001</c:v>
                </c:pt>
                <c:pt idx="1131">
                  <c:v>51.28</c:v>
                </c:pt>
                <c:pt idx="1132">
                  <c:v>51.62</c:v>
                </c:pt>
                <c:pt idx="1133">
                  <c:v>52.072000000000003</c:v>
                </c:pt>
                <c:pt idx="1134">
                  <c:v>52.65</c:v>
                </c:pt>
                <c:pt idx="1135">
                  <c:v>53.37</c:v>
                </c:pt>
                <c:pt idx="1136">
                  <c:v>54.247</c:v>
                </c:pt>
                <c:pt idx="1137">
                  <c:v>55.296999999999997</c:v>
                </c:pt>
                <c:pt idx="1138">
                  <c:v>56.539000000000001</c:v>
                </c:pt>
                <c:pt idx="1139">
                  <c:v>57.993000000000002</c:v>
                </c:pt>
                <c:pt idx="1140">
                  <c:v>59.679000000000002</c:v>
                </c:pt>
                <c:pt idx="1141">
                  <c:v>61.618000000000002</c:v>
                </c:pt>
                <c:pt idx="1142">
                  <c:v>63.835000000000001</c:v>
                </c:pt>
                <c:pt idx="1143">
                  <c:v>66.353999999999999</c:v>
                </c:pt>
                <c:pt idx="1144">
                  <c:v>69.201999999999998</c:v>
                </c:pt>
                <c:pt idx="1145">
                  <c:v>72.406999999999996</c:v>
                </c:pt>
                <c:pt idx="1146">
                  <c:v>75.998999999999995</c:v>
                </c:pt>
                <c:pt idx="1147">
                  <c:v>80.010999999999996</c:v>
                </c:pt>
                <c:pt idx="1148">
                  <c:v>83.566000000000003</c:v>
                </c:pt>
                <c:pt idx="1149">
                  <c:v>78.575000000000003</c:v>
                </c:pt>
                <c:pt idx="1150">
                  <c:v>73.554000000000002</c:v>
                </c:pt>
                <c:pt idx="1151">
                  <c:v>68.5</c:v>
                </c:pt>
                <c:pt idx="1152">
                  <c:v>63.408999999999999</c:v>
                </c:pt>
                <c:pt idx="1153">
                  <c:v>58.279000000000003</c:v>
                </c:pt>
                <c:pt idx="1154">
                  <c:v>54.268000000000001</c:v>
                </c:pt>
                <c:pt idx="1155">
                  <c:v>54.302</c:v>
                </c:pt>
                <c:pt idx="1156">
                  <c:v>54.289000000000001</c:v>
                </c:pt>
                <c:pt idx="1157">
                  <c:v>54.225999999999999</c:v>
                </c:pt>
                <c:pt idx="1158">
                  <c:v>54.113</c:v>
                </c:pt>
                <c:pt idx="1159">
                  <c:v>53.947000000000003</c:v>
                </c:pt>
                <c:pt idx="1160">
                  <c:v>53.726999999999997</c:v>
                </c:pt>
                <c:pt idx="1161">
                  <c:v>53.454000000000001</c:v>
                </c:pt>
                <c:pt idx="1162">
                  <c:v>53.125999999999998</c:v>
                </c:pt>
                <c:pt idx="1163">
                  <c:v>52.743000000000002</c:v>
                </c:pt>
                <c:pt idx="1164">
                  <c:v>52.305</c:v>
                </c:pt>
                <c:pt idx="1165">
                  <c:v>51.813000000000002</c:v>
                </c:pt>
                <c:pt idx="1166">
                  <c:v>51.264000000000003</c:v>
                </c:pt>
                <c:pt idx="1167">
                  <c:v>50.66</c:v>
                </c:pt>
                <c:pt idx="1168">
                  <c:v>49.997</c:v>
                </c:pt>
                <c:pt idx="1169">
                  <c:v>49.273000000000003</c:v>
                </c:pt>
                <c:pt idx="1170">
                  <c:v>48.487000000000002</c:v>
                </c:pt>
                <c:pt idx="1171">
                  <c:v>47.634</c:v>
                </c:pt>
                <c:pt idx="1172">
                  <c:v>46.71</c:v>
                </c:pt>
                <c:pt idx="1173">
                  <c:v>45.706000000000003</c:v>
                </c:pt>
                <c:pt idx="1174">
                  <c:v>44.613999999999997</c:v>
                </c:pt>
                <c:pt idx="1175">
                  <c:v>43.420999999999999</c:v>
                </c:pt>
                <c:pt idx="1176">
                  <c:v>42.112000000000002</c:v>
                </c:pt>
                <c:pt idx="1177">
                  <c:v>40.552999999999997</c:v>
                </c:pt>
                <c:pt idx="1178">
                  <c:v>38.682000000000002</c:v>
                </c:pt>
                <c:pt idx="1179">
                  <c:v>36.779000000000003</c:v>
                </c:pt>
                <c:pt idx="1180">
                  <c:v>34.847999999999999</c:v>
                </c:pt>
                <c:pt idx="1181">
                  <c:v>32.893999999999998</c:v>
                </c:pt>
                <c:pt idx="1182">
                  <c:v>30.995000000000001</c:v>
                </c:pt>
                <c:pt idx="1183">
                  <c:v>29.661000000000001</c:v>
                </c:pt>
                <c:pt idx="1184">
                  <c:v>28.318000000000001</c:v>
                </c:pt>
                <c:pt idx="1185">
                  <c:v>26.972000000000001</c:v>
                </c:pt>
                <c:pt idx="1186">
                  <c:v>25.626000000000001</c:v>
                </c:pt>
                <c:pt idx="1187">
                  <c:v>24.286999999999999</c:v>
                </c:pt>
                <c:pt idx="1188">
                  <c:v>22.960999999999999</c:v>
                </c:pt>
                <c:pt idx="1189">
                  <c:v>21.652000000000001</c:v>
                </c:pt>
                <c:pt idx="1190">
                  <c:v>20.366</c:v>
                </c:pt>
                <c:pt idx="1191">
                  <c:v>19.152999999999999</c:v>
                </c:pt>
                <c:pt idx="1192">
                  <c:v>18.198</c:v>
                </c:pt>
                <c:pt idx="1193">
                  <c:v>17.280999999999999</c:v>
                </c:pt>
                <c:pt idx="1194">
                  <c:v>16.408000000000001</c:v>
                </c:pt>
                <c:pt idx="1195">
                  <c:v>15.583</c:v>
                </c:pt>
                <c:pt idx="1196">
                  <c:v>14.811</c:v>
                </c:pt>
                <c:pt idx="1197">
                  <c:v>14.097</c:v>
                </c:pt>
                <c:pt idx="1198">
                  <c:v>13.443</c:v>
                </c:pt>
                <c:pt idx="1199">
                  <c:v>12.855</c:v>
                </c:pt>
                <c:pt idx="1200">
                  <c:v>12.333</c:v>
                </c:pt>
                <c:pt idx="1201">
                  <c:v>11.882999999999999</c:v>
                </c:pt>
                <c:pt idx="1202">
                  <c:v>11.500999999999999</c:v>
                </c:pt>
                <c:pt idx="1203">
                  <c:v>10.888</c:v>
                </c:pt>
                <c:pt idx="1204">
                  <c:v>10.352</c:v>
                </c:pt>
                <c:pt idx="1205">
                  <c:v>9.8909000000000002</c:v>
                </c:pt>
                <c:pt idx="1206">
                  <c:v>9.5065000000000008</c:v>
                </c:pt>
                <c:pt idx="1207">
                  <c:v>9.1981000000000002</c:v>
                </c:pt>
                <c:pt idx="1208">
                  <c:v>8.9646000000000008</c:v>
                </c:pt>
                <c:pt idx="1209">
                  <c:v>8.8043999999999993</c:v>
                </c:pt>
                <c:pt idx="1210">
                  <c:v>8.7152999999999992</c:v>
                </c:pt>
                <c:pt idx="1211">
                  <c:v>8.6944999999999997</c:v>
                </c:pt>
                <c:pt idx="1212">
                  <c:v>8.7385000000000002</c:v>
                </c:pt>
                <c:pt idx="1213">
                  <c:v>8.8431999999999995</c:v>
                </c:pt>
                <c:pt idx="1214">
                  <c:v>9.0039999999999996</c:v>
                </c:pt>
                <c:pt idx="1215">
                  <c:v>9.2156000000000002</c:v>
                </c:pt>
                <c:pt idx="1216">
                  <c:v>9.4725000000000001</c:v>
                </c:pt>
                <c:pt idx="1217">
                  <c:v>9.7682000000000002</c:v>
                </c:pt>
                <c:pt idx="1218">
                  <c:v>10.096</c:v>
                </c:pt>
                <c:pt idx="1219">
                  <c:v>10.449</c:v>
                </c:pt>
                <c:pt idx="1220">
                  <c:v>10.82</c:v>
                </c:pt>
                <c:pt idx="1221">
                  <c:v>11.2</c:v>
                </c:pt>
                <c:pt idx="1222">
                  <c:v>11.583</c:v>
                </c:pt>
                <c:pt idx="1223">
                  <c:v>11.959</c:v>
                </c:pt>
                <c:pt idx="1224">
                  <c:v>12.32</c:v>
                </c:pt>
                <c:pt idx="1225">
                  <c:v>12.657999999999999</c:v>
                </c:pt>
                <c:pt idx="1226">
                  <c:v>12.965</c:v>
                </c:pt>
                <c:pt idx="1227">
                  <c:v>13.231999999999999</c:v>
                </c:pt>
                <c:pt idx="1228">
                  <c:v>13.452</c:v>
                </c:pt>
                <c:pt idx="1229">
                  <c:v>13.618</c:v>
                </c:pt>
                <c:pt idx="1230">
                  <c:v>13.723000000000001</c:v>
                </c:pt>
                <c:pt idx="1231">
                  <c:v>13.759</c:v>
                </c:pt>
                <c:pt idx="1232">
                  <c:v>13.721</c:v>
                </c:pt>
                <c:pt idx="1233">
                  <c:v>13.605</c:v>
                </c:pt>
                <c:pt idx="1234">
                  <c:v>13.407</c:v>
                </c:pt>
                <c:pt idx="1235">
                  <c:v>13.122</c:v>
                </c:pt>
                <c:pt idx="1236">
                  <c:v>12.75</c:v>
                </c:pt>
                <c:pt idx="1237">
                  <c:v>12.29</c:v>
                </c:pt>
                <c:pt idx="1238">
                  <c:v>11.742000000000001</c:v>
                </c:pt>
                <c:pt idx="1239">
                  <c:v>11.109</c:v>
                </c:pt>
                <c:pt idx="1240">
                  <c:v>10.393000000000001</c:v>
                </c:pt>
                <c:pt idx="1241">
                  <c:v>9.6001999999999992</c:v>
                </c:pt>
                <c:pt idx="1242">
                  <c:v>8.7369000000000003</c:v>
                </c:pt>
                <c:pt idx="1243">
                  <c:v>7.8113999999999999</c:v>
                </c:pt>
                <c:pt idx="1244">
                  <c:v>6.8335999999999997</c:v>
                </c:pt>
                <c:pt idx="1245">
                  <c:v>5.8151999999999999</c:v>
                </c:pt>
                <c:pt idx="1246">
                  <c:v>4.7694000000000001</c:v>
                </c:pt>
                <c:pt idx="1247">
                  <c:v>3.7111000000000001</c:v>
                </c:pt>
                <c:pt idx="1248">
                  <c:v>2.6566999999999998</c:v>
                </c:pt>
                <c:pt idx="1249">
                  <c:v>1.6238999999999999</c:v>
                </c:pt>
                <c:pt idx="1250">
                  <c:v>0.63180999999999998</c:v>
                </c:pt>
                <c:pt idx="1251">
                  <c:v>-0.29942000000000002</c:v>
                </c:pt>
                <c:pt idx="1252">
                  <c:v>-1.1489</c:v>
                </c:pt>
                <c:pt idx="1253">
                  <c:v>-1.895</c:v>
                </c:pt>
                <c:pt idx="1254">
                  <c:v>-2.516</c:v>
                </c:pt>
                <c:pt idx="1255">
                  <c:v>-2.9904999999999999</c:v>
                </c:pt>
                <c:pt idx="1256">
                  <c:v>-3.2974999999999999</c:v>
                </c:pt>
                <c:pt idx="1257">
                  <c:v>-3.4171999999999998</c:v>
                </c:pt>
                <c:pt idx="1258">
                  <c:v>-3.3317999999999999</c:v>
                </c:pt>
                <c:pt idx="1259">
                  <c:v>-3.0314000000000001</c:v>
                </c:pt>
                <c:pt idx="1260">
                  <c:v>-2.6171000000000002</c:v>
                </c:pt>
                <c:pt idx="1261">
                  <c:v>-2.0303</c:v>
                </c:pt>
                <c:pt idx="1262">
                  <c:v>-1.2746</c:v>
                </c:pt>
                <c:pt idx="1263">
                  <c:v>-0.36019000000000001</c:v>
                </c:pt>
                <c:pt idx="1264">
                  <c:v>0.69552999999999998</c:v>
                </c:pt>
                <c:pt idx="1265">
                  <c:v>1.8663000000000001</c:v>
                </c:pt>
                <c:pt idx="1266">
                  <c:v>3.0352000000000001</c:v>
                </c:pt>
                <c:pt idx="1267">
                  <c:v>4.2112999999999996</c:v>
                </c:pt>
                <c:pt idx="1268">
                  <c:v>5.3559999999999999</c:v>
                </c:pt>
                <c:pt idx="1269">
                  <c:v>6.3924000000000003</c:v>
                </c:pt>
                <c:pt idx="1270">
                  <c:v>7.2259000000000002</c:v>
                </c:pt>
                <c:pt idx="1271">
                  <c:v>7.7424999999999997</c:v>
                </c:pt>
                <c:pt idx="1272">
                  <c:v>7.8061999999999996</c:v>
                </c:pt>
                <c:pt idx="1273">
                  <c:v>7.1098999999999997</c:v>
                </c:pt>
                <c:pt idx="1274">
                  <c:v>6.0923999999999996</c:v>
                </c:pt>
                <c:pt idx="1275">
                  <c:v>5.0747999999999998</c:v>
                </c:pt>
                <c:pt idx="1276">
                  <c:v>4.0568999999999997</c:v>
                </c:pt>
                <c:pt idx="1277">
                  <c:v>3.0388999999999999</c:v>
                </c:pt>
                <c:pt idx="1278">
                  <c:v>2.2864</c:v>
                </c:pt>
                <c:pt idx="1279">
                  <c:v>2.2917999999999998</c:v>
                </c:pt>
                <c:pt idx="1280">
                  <c:v>2.2968999999999999</c:v>
                </c:pt>
                <c:pt idx="1281">
                  <c:v>2.3016999999999999</c:v>
                </c:pt>
                <c:pt idx="1282">
                  <c:v>2.3060999999999998</c:v>
                </c:pt>
                <c:pt idx="1283">
                  <c:v>2.3102</c:v>
                </c:pt>
                <c:pt idx="1284">
                  <c:v>2.3140000000000001</c:v>
                </c:pt>
                <c:pt idx="1285">
                  <c:v>2.3172999999999999</c:v>
                </c:pt>
                <c:pt idx="1286">
                  <c:v>2.3201999999999998</c:v>
                </c:pt>
                <c:pt idx="1287">
                  <c:v>2.3228</c:v>
                </c:pt>
                <c:pt idx="1288">
                  <c:v>2.3248000000000002</c:v>
                </c:pt>
                <c:pt idx="1289">
                  <c:v>2.3264</c:v>
                </c:pt>
                <c:pt idx="1290">
                  <c:v>2.3275999999999999</c:v>
                </c:pt>
                <c:pt idx="1291">
                  <c:v>2.3283</c:v>
                </c:pt>
                <c:pt idx="1292">
                  <c:v>2.3283999999999998</c:v>
                </c:pt>
                <c:pt idx="1293">
                  <c:v>2.3281000000000001</c:v>
                </c:pt>
                <c:pt idx="1294">
                  <c:v>2.3271999999999999</c:v>
                </c:pt>
                <c:pt idx="1295">
                  <c:v>2.3258000000000001</c:v>
                </c:pt>
                <c:pt idx="1296">
                  <c:v>2.3239000000000001</c:v>
                </c:pt>
                <c:pt idx="1297">
                  <c:v>2.3214000000000001</c:v>
                </c:pt>
                <c:pt idx="1298">
                  <c:v>2.3184</c:v>
                </c:pt>
                <c:pt idx="1299">
                  <c:v>2.3148</c:v>
                </c:pt>
                <c:pt idx="1300">
                  <c:v>2.3106</c:v>
                </c:pt>
                <c:pt idx="1301">
                  <c:v>2.3058999999999998</c:v>
                </c:pt>
                <c:pt idx="1302">
                  <c:v>2.3006000000000002</c:v>
                </c:pt>
                <c:pt idx="1303">
                  <c:v>2.2947000000000002</c:v>
                </c:pt>
                <c:pt idx="1304">
                  <c:v>2.2881999999999998</c:v>
                </c:pt>
                <c:pt idx="1305">
                  <c:v>2.2810999999999999</c:v>
                </c:pt>
                <c:pt idx="1306">
                  <c:v>2.2734999999999999</c:v>
                </c:pt>
                <c:pt idx="1307">
                  <c:v>2.2652000000000001</c:v>
                </c:pt>
                <c:pt idx="1308">
                  <c:v>2.2564000000000002</c:v>
                </c:pt>
                <c:pt idx="1309">
                  <c:v>2.2469999999999999</c:v>
                </c:pt>
                <c:pt idx="1310">
                  <c:v>2.2370000000000001</c:v>
                </c:pt>
                <c:pt idx="1311">
                  <c:v>2.2263999999999999</c:v>
                </c:pt>
                <c:pt idx="1312">
                  <c:v>2.2151999999999998</c:v>
                </c:pt>
                <c:pt idx="1313">
                  <c:v>2.2035</c:v>
                </c:pt>
                <c:pt idx="1314">
                  <c:v>2.1911999999999998</c:v>
                </c:pt>
                <c:pt idx="1315">
                  <c:v>2.1783000000000001</c:v>
                </c:pt>
                <c:pt idx="1316">
                  <c:v>2.1648999999999998</c:v>
                </c:pt>
                <c:pt idx="1317">
                  <c:v>2.1509</c:v>
                </c:pt>
                <c:pt idx="1318">
                  <c:v>2.1362999999999999</c:v>
                </c:pt>
                <c:pt idx="1319">
                  <c:v>2.1212</c:v>
                </c:pt>
                <c:pt idx="1320">
                  <c:v>2.1055999999999999</c:v>
                </c:pt>
                <c:pt idx="1321">
                  <c:v>2.0895000000000001</c:v>
                </c:pt>
                <c:pt idx="1322">
                  <c:v>2.0729000000000002</c:v>
                </c:pt>
                <c:pt idx="1323">
                  <c:v>2.0556999999999999</c:v>
                </c:pt>
                <c:pt idx="1324">
                  <c:v>2.0381</c:v>
                </c:pt>
                <c:pt idx="1325">
                  <c:v>2.02</c:v>
                </c:pt>
                <c:pt idx="1326">
                  <c:v>2.0013999999999998</c:v>
                </c:pt>
                <c:pt idx="1327">
                  <c:v>1.9823</c:v>
                </c:pt>
                <c:pt idx="1328">
                  <c:v>1.9628000000000001</c:v>
                </c:pt>
                <c:pt idx="1329">
                  <c:v>1.9429000000000001</c:v>
                </c:pt>
                <c:pt idx="1330">
                  <c:v>1.9225000000000001</c:v>
                </c:pt>
                <c:pt idx="1331">
                  <c:v>1.9017999999999999</c:v>
                </c:pt>
                <c:pt idx="1332">
                  <c:v>1.8806</c:v>
                </c:pt>
                <c:pt idx="1333">
                  <c:v>1.8591</c:v>
                </c:pt>
                <c:pt idx="1334">
                  <c:v>1.8371999999999999</c:v>
                </c:pt>
                <c:pt idx="1335">
                  <c:v>1.8149999999999999</c:v>
                </c:pt>
                <c:pt idx="1336">
                  <c:v>1.7924</c:v>
                </c:pt>
                <c:pt idx="1337">
                  <c:v>1.7695000000000001</c:v>
                </c:pt>
                <c:pt idx="1338">
                  <c:v>1.7463</c:v>
                </c:pt>
                <c:pt idx="1339">
                  <c:v>1.7228000000000001</c:v>
                </c:pt>
                <c:pt idx="1340">
                  <c:v>1.6990000000000001</c:v>
                </c:pt>
                <c:pt idx="1341">
                  <c:v>1.675</c:v>
                </c:pt>
                <c:pt idx="1342">
                  <c:v>1.6507000000000001</c:v>
                </c:pt>
                <c:pt idx="1343">
                  <c:v>1.6262000000000001</c:v>
                </c:pt>
                <c:pt idx="1344">
                  <c:v>1.6014999999999999</c:v>
                </c:pt>
                <c:pt idx="1345">
                  <c:v>1.5766</c:v>
                </c:pt>
                <c:pt idx="1346">
                  <c:v>1.5515000000000001</c:v>
                </c:pt>
                <c:pt idx="1347">
                  <c:v>1.5263</c:v>
                </c:pt>
                <c:pt idx="1348">
                  <c:v>1.5008999999999999</c:v>
                </c:pt>
                <c:pt idx="1349">
                  <c:v>1.4754</c:v>
                </c:pt>
                <c:pt idx="1350">
                  <c:v>1.4498</c:v>
                </c:pt>
                <c:pt idx="1351">
                  <c:v>1.4240999999999999</c:v>
                </c:pt>
                <c:pt idx="1352">
                  <c:v>1.3983000000000001</c:v>
                </c:pt>
                <c:pt idx="1353">
                  <c:v>1.3725000000000001</c:v>
                </c:pt>
                <c:pt idx="1354">
                  <c:v>1.3466</c:v>
                </c:pt>
                <c:pt idx="1355">
                  <c:v>1.3207</c:v>
                </c:pt>
                <c:pt idx="1356">
                  <c:v>1.2948</c:v>
                </c:pt>
                <c:pt idx="1357">
                  <c:v>1.2688999999999999</c:v>
                </c:pt>
                <c:pt idx="1358">
                  <c:v>1.2430000000000001</c:v>
                </c:pt>
                <c:pt idx="1359">
                  <c:v>1.2172000000000001</c:v>
                </c:pt>
                <c:pt idx="1360">
                  <c:v>1.1914</c:v>
                </c:pt>
                <c:pt idx="1361">
                  <c:v>1.1656</c:v>
                </c:pt>
                <c:pt idx="1362">
                  <c:v>1.1399999999999999</c:v>
                </c:pt>
                <c:pt idx="1363">
                  <c:v>1.1144000000000001</c:v>
                </c:pt>
                <c:pt idx="1364">
                  <c:v>1.089</c:v>
                </c:pt>
                <c:pt idx="1365">
                  <c:v>1.0637000000000001</c:v>
                </c:pt>
                <c:pt idx="1366">
                  <c:v>1.0386</c:v>
                </c:pt>
                <c:pt idx="1367">
                  <c:v>1.0136000000000001</c:v>
                </c:pt>
                <c:pt idx="1368">
                  <c:v>0.98873</c:v>
                </c:pt>
                <c:pt idx="1369">
                  <c:v>0.96409</c:v>
                </c:pt>
                <c:pt idx="1370">
                  <c:v>0.93964999999999999</c:v>
                </c:pt>
                <c:pt idx="1371">
                  <c:v>0.91540999999999995</c:v>
                </c:pt>
                <c:pt idx="1372">
                  <c:v>0.89141000000000004</c:v>
                </c:pt>
                <c:pt idx="1373">
                  <c:v>0.86763000000000001</c:v>
                </c:pt>
                <c:pt idx="1374">
                  <c:v>0.84411000000000003</c:v>
                </c:pt>
                <c:pt idx="1375">
                  <c:v>0.82084999999999997</c:v>
                </c:pt>
                <c:pt idx="1376">
                  <c:v>0.79786000000000001</c:v>
                </c:pt>
                <c:pt idx="1377">
                  <c:v>0.77515000000000001</c:v>
                </c:pt>
                <c:pt idx="1378">
                  <c:v>0.75273000000000001</c:v>
                </c:pt>
                <c:pt idx="1379">
                  <c:v>0.73062000000000005</c:v>
                </c:pt>
                <c:pt idx="1380">
                  <c:v>0.70882000000000001</c:v>
                </c:pt>
                <c:pt idx="1381">
                  <c:v>0.68735000000000002</c:v>
                </c:pt>
                <c:pt idx="1382">
                  <c:v>0.66620999999999997</c:v>
                </c:pt>
                <c:pt idx="1383">
                  <c:v>0.64539999999999997</c:v>
                </c:pt>
                <c:pt idx="1384">
                  <c:v>0.62495000000000001</c:v>
                </c:pt>
                <c:pt idx="1385">
                  <c:v>0.60485999999999995</c:v>
                </c:pt>
                <c:pt idx="1386">
                  <c:v>0.58511999999999997</c:v>
                </c:pt>
                <c:pt idx="1387">
                  <c:v>0.56576000000000004</c:v>
                </c:pt>
                <c:pt idx="1388">
                  <c:v>0.54678000000000004</c:v>
                </c:pt>
                <c:pt idx="1389">
                  <c:v>0.52817999999999998</c:v>
                </c:pt>
                <c:pt idx="1390">
                  <c:v>0.50997999999999999</c:v>
                </c:pt>
                <c:pt idx="1391">
                  <c:v>0.49217</c:v>
                </c:pt>
                <c:pt idx="1392">
                  <c:v>0.47476000000000002</c:v>
                </c:pt>
                <c:pt idx="1393">
                  <c:v>0.45774999999999999</c:v>
                </c:pt>
                <c:pt idx="1394">
                  <c:v>0.44114999999999999</c:v>
                </c:pt>
                <c:pt idx="1395">
                  <c:v>0.42497000000000001</c:v>
                </c:pt>
                <c:pt idx="1396">
                  <c:v>0.40920000000000001</c:v>
                </c:pt>
                <c:pt idx="1397">
                  <c:v>0.39384999999999998</c:v>
                </c:pt>
                <c:pt idx="1398">
                  <c:v>0.37892999999999999</c:v>
                </c:pt>
                <c:pt idx="1399">
                  <c:v>0.36442000000000002</c:v>
                </c:pt>
                <c:pt idx="1400">
                  <c:v>0.35034999999999999</c:v>
                </c:pt>
                <c:pt idx="1401">
                  <c:v>0.33668999999999999</c:v>
                </c:pt>
                <c:pt idx="1402">
                  <c:v>0.32346999999999998</c:v>
                </c:pt>
                <c:pt idx="1403">
                  <c:v>0.31067</c:v>
                </c:pt>
                <c:pt idx="1404">
                  <c:v>0.29830000000000001</c:v>
                </c:pt>
                <c:pt idx="1405">
                  <c:v>0.28636</c:v>
                </c:pt>
                <c:pt idx="1406">
                  <c:v>0.27484999999999998</c:v>
                </c:pt>
                <c:pt idx="1407">
                  <c:v>0.26374999999999998</c:v>
                </c:pt>
                <c:pt idx="1408">
                  <c:v>0.25308999999999998</c:v>
                </c:pt>
                <c:pt idx="1409">
                  <c:v>0.24284</c:v>
                </c:pt>
                <c:pt idx="1410">
                  <c:v>0.23300999999999999</c:v>
                </c:pt>
                <c:pt idx="1411">
                  <c:v>0.22359999999999999</c:v>
                </c:pt>
                <c:pt idx="1412">
                  <c:v>0.21460000000000001</c:v>
                </c:pt>
                <c:pt idx="1413">
                  <c:v>0.20601</c:v>
                </c:pt>
                <c:pt idx="1414">
                  <c:v>0.19783000000000001</c:v>
                </c:pt>
                <c:pt idx="1415">
                  <c:v>0.19005</c:v>
                </c:pt>
                <c:pt idx="1416">
                  <c:v>0.18267</c:v>
                </c:pt>
                <c:pt idx="1417">
                  <c:v>0.17568</c:v>
                </c:pt>
                <c:pt idx="1418">
                  <c:v>0.16908000000000001</c:v>
                </c:pt>
                <c:pt idx="1419">
                  <c:v>0.16286</c:v>
                </c:pt>
                <c:pt idx="1420">
                  <c:v>0.15701000000000001</c:v>
                </c:pt>
                <c:pt idx="1421">
                  <c:v>0.15154000000000001</c:v>
                </c:pt>
                <c:pt idx="1422">
                  <c:v>0.14643</c:v>
                </c:pt>
                <c:pt idx="1423">
                  <c:v>0.14168</c:v>
                </c:pt>
                <c:pt idx="1424">
                  <c:v>0.13728000000000001</c:v>
                </c:pt>
                <c:pt idx="1425">
                  <c:v>0.13322000000000001</c:v>
                </c:pt>
                <c:pt idx="1426">
                  <c:v>0.1295</c:v>
                </c:pt>
                <c:pt idx="1427">
                  <c:v>0.12611</c:v>
                </c:pt>
                <c:pt idx="1428">
                  <c:v>0.12304</c:v>
                </c:pt>
                <c:pt idx="1429">
                  <c:v>0.12028999999999999</c:v>
                </c:pt>
                <c:pt idx="1430">
                  <c:v>0.11784</c:v>
                </c:pt>
                <c:pt idx="1431">
                  <c:v>0.11569</c:v>
                </c:pt>
                <c:pt idx="1432">
                  <c:v>0.11383</c:v>
                </c:pt>
                <c:pt idx="1433">
                  <c:v>0.11224000000000001</c:v>
                </c:pt>
                <c:pt idx="1434">
                  <c:v>0.11093</c:v>
                </c:pt>
                <c:pt idx="1435">
                  <c:v>0.10988000000000001</c:v>
                </c:pt>
                <c:pt idx="1436">
                  <c:v>0.10908</c:v>
                </c:pt>
                <c:pt idx="1437">
                  <c:v>0.10853</c:v>
                </c:pt>
                <c:pt idx="1438">
                  <c:v>0.10822</c:v>
                </c:pt>
                <c:pt idx="1439">
                  <c:v>0.10811999999999999</c:v>
                </c:pt>
                <c:pt idx="1440">
                  <c:v>0.10825</c:v>
                </c:pt>
                <c:pt idx="1441">
                  <c:v>0.10858</c:v>
                </c:pt>
                <c:pt idx="1442">
                  <c:v>0.10911</c:v>
                </c:pt>
                <c:pt idx="1443">
                  <c:v>0.10982</c:v>
                </c:pt>
                <c:pt idx="1444">
                  <c:v>0.11071</c:v>
                </c:pt>
                <c:pt idx="1445">
                  <c:v>0.11176999999999999</c:v>
                </c:pt>
                <c:pt idx="1446">
                  <c:v>0.11298999999999999</c:v>
                </c:pt>
                <c:pt idx="1447">
                  <c:v>0.11436</c:v>
                </c:pt>
                <c:pt idx="1448">
                  <c:v>0.11586</c:v>
                </c:pt>
                <c:pt idx="1449">
                  <c:v>0.11749</c:v>
                </c:pt>
                <c:pt idx="1450">
                  <c:v>0.11924999999999999</c:v>
                </c:pt>
                <c:pt idx="1451">
                  <c:v>0.12111</c:v>
                </c:pt>
                <c:pt idx="1452">
                  <c:v>0.12307</c:v>
                </c:pt>
                <c:pt idx="1453">
                  <c:v>0.12512000000000001</c:v>
                </c:pt>
                <c:pt idx="1454">
                  <c:v>0.12725</c:v>
                </c:pt>
                <c:pt idx="1455">
                  <c:v>0.12945000000000001</c:v>
                </c:pt>
                <c:pt idx="1456">
                  <c:v>0.13172</c:v>
                </c:pt>
                <c:pt idx="1457">
                  <c:v>0.13403999999999999</c:v>
                </c:pt>
                <c:pt idx="1458">
                  <c:v>0.13639999999999999</c:v>
                </c:pt>
                <c:pt idx="1459">
                  <c:v>0.13880000000000001</c:v>
                </c:pt>
                <c:pt idx="1460">
                  <c:v>0.14122000000000001</c:v>
                </c:pt>
                <c:pt idx="1461">
                  <c:v>0.14366000000000001</c:v>
                </c:pt>
                <c:pt idx="1462">
                  <c:v>0.14610000000000001</c:v>
                </c:pt>
                <c:pt idx="1463">
                  <c:v>0.14854999999999999</c:v>
                </c:pt>
                <c:pt idx="1464">
                  <c:v>0.15099000000000001</c:v>
                </c:pt>
                <c:pt idx="1465">
                  <c:v>0.15340999999999999</c:v>
                </c:pt>
                <c:pt idx="1466">
                  <c:v>0.15581</c:v>
                </c:pt>
                <c:pt idx="1467">
                  <c:v>0.15817999999999999</c:v>
                </c:pt>
                <c:pt idx="1468">
                  <c:v>0.16051000000000001</c:v>
                </c:pt>
                <c:pt idx="1469">
                  <c:v>0.16278999999999999</c:v>
                </c:pt>
                <c:pt idx="1470">
                  <c:v>0.16502</c:v>
                </c:pt>
                <c:pt idx="1471">
                  <c:v>0.16719000000000001</c:v>
                </c:pt>
                <c:pt idx="1472">
                  <c:v>0.16929</c:v>
                </c:pt>
                <c:pt idx="1473">
                  <c:v>0.17130999999999999</c:v>
                </c:pt>
                <c:pt idx="1474">
                  <c:v>0.17326</c:v>
                </c:pt>
                <c:pt idx="1475">
                  <c:v>0.17512</c:v>
                </c:pt>
                <c:pt idx="1476">
                  <c:v>0.17688999999999999</c:v>
                </c:pt>
                <c:pt idx="1477">
                  <c:v>0.17856</c:v>
                </c:pt>
                <c:pt idx="1478">
                  <c:v>0.18013999999999999</c:v>
                </c:pt>
                <c:pt idx="1479">
                  <c:v>0.18160000000000001</c:v>
                </c:pt>
                <c:pt idx="1480">
                  <c:v>0.18295</c:v>
                </c:pt>
                <c:pt idx="1481">
                  <c:v>0.18418999999999999</c:v>
                </c:pt>
                <c:pt idx="1482">
                  <c:v>0.18531</c:v>
                </c:pt>
                <c:pt idx="1483">
                  <c:v>0.18631</c:v>
                </c:pt>
                <c:pt idx="1484">
                  <c:v>0.18717</c:v>
                </c:pt>
                <c:pt idx="1485">
                  <c:v>0.18790999999999999</c:v>
                </c:pt>
                <c:pt idx="1486">
                  <c:v>0.18851999999999999</c:v>
                </c:pt>
                <c:pt idx="1487">
                  <c:v>0.18898999999999999</c:v>
                </c:pt>
                <c:pt idx="1488">
                  <c:v>0.18931999999999999</c:v>
                </c:pt>
                <c:pt idx="1489">
                  <c:v>0.18951000000000001</c:v>
                </c:pt>
                <c:pt idx="1490">
                  <c:v>0.18956000000000001</c:v>
                </c:pt>
                <c:pt idx="1491">
                  <c:v>0.18947</c:v>
                </c:pt>
                <c:pt idx="1492">
                  <c:v>0.18923000000000001</c:v>
                </c:pt>
                <c:pt idx="1493">
                  <c:v>0.18884000000000001</c:v>
                </c:pt>
                <c:pt idx="1494">
                  <c:v>0.18831000000000001</c:v>
                </c:pt>
                <c:pt idx="1495">
                  <c:v>0.18764</c:v>
                </c:pt>
                <c:pt idx="1496">
                  <c:v>0.18682000000000001</c:v>
                </c:pt>
                <c:pt idx="1497">
                  <c:v>0.18584999999999999</c:v>
                </c:pt>
                <c:pt idx="1498">
                  <c:v>0.18473999999999999</c:v>
                </c:pt>
                <c:pt idx="1499">
                  <c:v>0.18348</c:v>
                </c:pt>
                <c:pt idx="1500">
                  <c:v>0.18207999999999999</c:v>
                </c:pt>
                <c:pt idx="1501">
                  <c:v>0.18054000000000001</c:v>
                </c:pt>
                <c:pt idx="1502">
                  <c:v>0.17885000000000001</c:v>
                </c:pt>
                <c:pt idx="1503">
                  <c:v>0.17702999999999999</c:v>
                </c:pt>
                <c:pt idx="1504">
                  <c:v>0.17508000000000001</c:v>
                </c:pt>
                <c:pt idx="1505">
                  <c:v>0.17299</c:v>
                </c:pt>
                <c:pt idx="1506">
                  <c:v>0.17076</c:v>
                </c:pt>
                <c:pt idx="1507">
                  <c:v>0.16841999999999999</c:v>
                </c:pt>
                <c:pt idx="1508">
                  <c:v>0.16594</c:v>
                </c:pt>
                <c:pt idx="1509">
                  <c:v>0.16335</c:v>
                </c:pt>
                <c:pt idx="1510">
                  <c:v>0.16063</c:v>
                </c:pt>
                <c:pt idx="1511">
                  <c:v>0.15781000000000001</c:v>
                </c:pt>
                <c:pt idx="1512">
                  <c:v>0.15487000000000001</c:v>
                </c:pt>
                <c:pt idx="1513">
                  <c:v>0.15184</c:v>
                </c:pt>
                <c:pt idx="1514">
                  <c:v>0.1487</c:v>
                </c:pt>
                <c:pt idx="1515">
                  <c:v>0.14546000000000001</c:v>
                </c:pt>
                <c:pt idx="1516">
                  <c:v>0.14213000000000001</c:v>
                </c:pt>
                <c:pt idx="1517">
                  <c:v>0.13872000000000001</c:v>
                </c:pt>
                <c:pt idx="1518">
                  <c:v>0.13522999999999999</c:v>
                </c:pt>
                <c:pt idx="1519">
                  <c:v>0.13167000000000001</c:v>
                </c:pt>
                <c:pt idx="1520">
                  <c:v>0.12803</c:v>
                </c:pt>
                <c:pt idx="1521">
                  <c:v>0.12433</c:v>
                </c:pt>
                <c:pt idx="1522">
                  <c:v>0.12058000000000001</c:v>
                </c:pt>
                <c:pt idx="1523">
                  <c:v>0.11677</c:v>
                </c:pt>
                <c:pt idx="1524">
                  <c:v>0.11292000000000001</c:v>
                </c:pt>
                <c:pt idx="1525">
                  <c:v>0.10903</c:v>
                </c:pt>
                <c:pt idx="1526">
                  <c:v>0.10511</c:v>
                </c:pt>
                <c:pt idx="1527">
                  <c:v>0.10116</c:v>
                </c:pt>
                <c:pt idx="1528">
                  <c:v>9.7188999999999998E-2</c:v>
                </c:pt>
                <c:pt idx="1529">
                  <c:v>9.3207999999999999E-2</c:v>
                </c:pt>
                <c:pt idx="1530">
                  <c:v>8.9220999999999995E-2</c:v>
                </c:pt>
                <c:pt idx="1531">
                  <c:v>8.5235000000000005E-2</c:v>
                </c:pt>
                <c:pt idx="1532">
                  <c:v>8.1255999999999995E-2</c:v>
                </c:pt>
                <c:pt idx="1533">
                  <c:v>7.7292E-2</c:v>
                </c:pt>
                <c:pt idx="1534">
                  <c:v>7.3347999999999997E-2</c:v>
                </c:pt>
                <c:pt idx="1535">
                  <c:v>6.9431999999999994E-2</c:v>
                </c:pt>
                <c:pt idx="1536">
                  <c:v>6.5550999999999998E-2</c:v>
                </c:pt>
                <c:pt idx="1537">
                  <c:v>6.1711000000000002E-2</c:v>
                </c:pt>
                <c:pt idx="1538">
                  <c:v>5.7918999999999998E-2</c:v>
                </c:pt>
                <c:pt idx="1539">
                  <c:v>5.4181E-2</c:v>
                </c:pt>
                <c:pt idx="1540">
                  <c:v>5.0504E-2</c:v>
                </c:pt>
                <c:pt idx="1541">
                  <c:v>4.6896E-2</c:v>
                </c:pt>
                <c:pt idx="1542">
                  <c:v>4.3360999999999997E-2</c:v>
                </c:pt>
                <c:pt idx="1543">
                  <c:v>3.9906999999999998E-2</c:v>
                </c:pt>
                <c:pt idx="1544">
                  <c:v>3.6540000000000003E-2</c:v>
                </c:pt>
                <c:pt idx="1545">
                  <c:v>3.3265999999999997E-2</c:v>
                </c:pt>
                <c:pt idx="1546">
                  <c:v>3.0091E-2</c:v>
                </c:pt>
                <c:pt idx="1547">
                  <c:v>2.7019999999999999E-2</c:v>
                </c:pt>
                <c:pt idx="1548">
                  <c:v>2.4060999999999999E-2</c:v>
                </c:pt>
                <c:pt idx="1549">
                  <c:v>2.1217E-2</c:v>
                </c:pt>
                <c:pt idx="1550">
                  <c:v>1.8495000000000001E-2</c:v>
                </c:pt>
                <c:pt idx="1551">
                  <c:v>1.5900000000000001E-2</c:v>
                </c:pt>
                <c:pt idx="1552">
                  <c:v>1.3436999999999999E-2</c:v>
                </c:pt>
                <c:pt idx="1553">
                  <c:v>1.1110999999999999E-2</c:v>
                </c:pt>
                <c:pt idx="1554">
                  <c:v>8.9260999999999993E-3</c:v>
                </c:pt>
                <c:pt idx="1555">
                  <c:v>6.8871000000000002E-3</c:v>
                </c:pt>
                <c:pt idx="1556">
                  <c:v>4.9981000000000001E-3</c:v>
                </c:pt>
                <c:pt idx="1557">
                  <c:v>3.2629999999999998E-3</c:v>
                </c:pt>
                <c:pt idx="1558">
                  <c:v>1.6857E-3</c:v>
                </c:pt>
                <c:pt idx="1559">
                  <c:v>2.6948E-4</c:v>
                </c:pt>
                <c:pt idx="1560">
                  <c:v>-9.8240000000000003E-4</c:v>
                </c:pt>
                <c:pt idx="1561">
                  <c:v>-2.0669999999999998E-3</c:v>
                </c:pt>
                <c:pt idx="1562">
                  <c:v>-2.9816999999999999E-3</c:v>
                </c:pt>
                <c:pt idx="1563">
                  <c:v>-3.7242E-3</c:v>
                </c:pt>
                <c:pt idx="1564">
                  <c:v>-4.2924E-3</c:v>
                </c:pt>
                <c:pt idx="1565">
                  <c:v>-4.6845000000000003E-3</c:v>
                </c:pt>
                <c:pt idx="1566">
                  <c:v>-4.8989999999999997E-3</c:v>
                </c:pt>
                <c:pt idx="1567">
                  <c:v>-4.9348999999999999E-3</c:v>
                </c:pt>
                <c:pt idx="1568">
                  <c:v>-4.7913000000000001E-3</c:v>
                </c:pt>
                <c:pt idx="1569">
                  <c:v>-4.4676999999999998E-3</c:v>
                </c:pt>
                <c:pt idx="1570">
                  <c:v>-3.9638E-3</c:v>
                </c:pt>
                <c:pt idx="1571">
                  <c:v>-3.2799000000000001E-3</c:v>
                </c:pt>
                <c:pt idx="1572">
                  <c:v>-2.4164999999999998E-3</c:v>
                </c:pt>
                <c:pt idx="1573">
                  <c:v>-1.3743E-3</c:v>
                </c:pt>
                <c:pt idx="1574">
                  <c:v>-1.5454999999999999E-4</c:v>
                </c:pt>
                <c:pt idx="1575">
                  <c:v>1.2413000000000001E-3</c:v>
                </c:pt>
                <c:pt idx="1576">
                  <c:v>2.8113999999999999E-3</c:v>
                </c:pt>
                <c:pt idx="1577">
                  <c:v>4.5535999999999997E-3</c:v>
                </c:pt>
                <c:pt idx="1578">
                  <c:v>6.4653000000000002E-3</c:v>
                </c:pt>
                <c:pt idx="1579">
                  <c:v>8.5436999999999996E-3</c:v>
                </c:pt>
                <c:pt idx="1580">
                  <c:v>1.0784999999999999E-2</c:v>
                </c:pt>
                <c:pt idx="1581">
                  <c:v>1.3187000000000001E-2</c:v>
                </c:pt>
                <c:pt idx="1582">
                  <c:v>1.5744999999999999E-2</c:v>
                </c:pt>
                <c:pt idx="1583">
                  <c:v>1.8454999999999999E-2</c:v>
                </c:pt>
                <c:pt idx="1584">
                  <c:v>2.1311E-2</c:v>
                </c:pt>
                <c:pt idx="1585">
                  <c:v>2.4309999999999998E-2</c:v>
                </c:pt>
                <c:pt idx="1586">
                  <c:v>2.7446999999999999E-2</c:v>
                </c:pt>
                <c:pt idx="1587">
                  <c:v>3.0714000000000002E-2</c:v>
                </c:pt>
                <c:pt idx="1588">
                  <c:v>3.4107999999999999E-2</c:v>
                </c:pt>
                <c:pt idx="1589">
                  <c:v>3.7621000000000002E-2</c:v>
                </c:pt>
                <c:pt idx="1590">
                  <c:v>4.1246999999999999E-2</c:v>
                </c:pt>
                <c:pt idx="1591">
                  <c:v>4.4979999999999999E-2</c:v>
                </c:pt>
                <c:pt idx="1592">
                  <c:v>4.8812000000000001E-2</c:v>
                </c:pt>
                <c:pt idx="1593">
                  <c:v>5.2735999999999998E-2</c:v>
                </c:pt>
                <c:pt idx="1594">
                  <c:v>5.6744999999999997E-2</c:v>
                </c:pt>
                <c:pt idx="1595">
                  <c:v>6.0831000000000003E-2</c:v>
                </c:pt>
                <c:pt idx="1596">
                  <c:v>6.4985000000000001E-2</c:v>
                </c:pt>
                <c:pt idx="1597">
                  <c:v>6.9198999999999997E-2</c:v>
                </c:pt>
                <c:pt idx="1598">
                  <c:v>7.3465000000000003E-2</c:v>
                </c:pt>
                <c:pt idx="1599">
                  <c:v>7.7773999999999996E-2</c:v>
                </c:pt>
                <c:pt idx="1600">
                  <c:v>8.2117999999999997E-2</c:v>
                </c:pt>
                <c:pt idx="1601">
                  <c:v>8.6486999999999994E-2</c:v>
                </c:pt>
                <c:pt idx="1602">
                  <c:v>9.0870999999999993E-2</c:v>
                </c:pt>
                <c:pt idx="1603">
                  <c:v>9.5261999999999999E-2</c:v>
                </c:pt>
                <c:pt idx="1604">
                  <c:v>9.9650000000000002E-2</c:v>
                </c:pt>
                <c:pt idx="1605">
                  <c:v>0.10403</c:v>
                </c:pt>
                <c:pt idx="1606">
                  <c:v>0.10838</c:v>
                </c:pt>
                <c:pt idx="1607">
                  <c:v>0.11269999999999999</c:v>
                </c:pt>
                <c:pt idx="1608">
                  <c:v>0.11698</c:v>
                </c:pt>
                <c:pt idx="1609">
                  <c:v>0.1212</c:v>
                </c:pt>
                <c:pt idx="1610">
                  <c:v>0.12537000000000001</c:v>
                </c:pt>
                <c:pt idx="1611">
                  <c:v>0.12945999999999999</c:v>
                </c:pt>
                <c:pt idx="1612">
                  <c:v>0.13347000000000001</c:v>
                </c:pt>
                <c:pt idx="1613">
                  <c:v>0.13739000000000001</c:v>
                </c:pt>
                <c:pt idx="1614">
                  <c:v>0.14121</c:v>
                </c:pt>
                <c:pt idx="1615">
                  <c:v>0.14491000000000001</c:v>
                </c:pt>
                <c:pt idx="1616">
                  <c:v>0.14849999999999999</c:v>
                </c:pt>
                <c:pt idx="1617">
                  <c:v>0.15195</c:v>
                </c:pt>
                <c:pt idx="1618">
                  <c:v>0.15526999999999999</c:v>
                </c:pt>
                <c:pt idx="1619">
                  <c:v>0.15842999999999999</c:v>
                </c:pt>
                <c:pt idx="1620">
                  <c:v>0.16144</c:v>
                </c:pt>
                <c:pt idx="1621">
                  <c:v>0.16428000000000001</c:v>
                </c:pt>
                <c:pt idx="1622">
                  <c:v>0.16694999999999999</c:v>
                </c:pt>
                <c:pt idx="1623">
                  <c:v>0.16943</c:v>
                </c:pt>
                <c:pt idx="1624">
                  <c:v>0.17172999999999999</c:v>
                </c:pt>
                <c:pt idx="1625">
                  <c:v>0.17382</c:v>
                </c:pt>
                <c:pt idx="1626">
                  <c:v>0.17571000000000001</c:v>
                </c:pt>
                <c:pt idx="1627">
                  <c:v>0.17738000000000001</c:v>
                </c:pt>
                <c:pt idx="1628">
                  <c:v>0.17884</c:v>
                </c:pt>
                <c:pt idx="1629">
                  <c:v>0.18007000000000001</c:v>
                </c:pt>
                <c:pt idx="1630">
                  <c:v>0.18106</c:v>
                </c:pt>
                <c:pt idx="1631">
                  <c:v>0.18182999999999999</c:v>
                </c:pt>
                <c:pt idx="1632">
                  <c:v>0.18235000000000001</c:v>
                </c:pt>
                <c:pt idx="1633">
                  <c:v>0.18262</c:v>
                </c:pt>
                <c:pt idx="1634">
                  <c:v>0.18265000000000001</c:v>
                </c:pt>
                <c:pt idx="1635">
                  <c:v>0.18243000000000001</c:v>
                </c:pt>
                <c:pt idx="1636">
                  <c:v>0.18195</c:v>
                </c:pt>
                <c:pt idx="1637">
                  <c:v>0.18121999999999999</c:v>
                </c:pt>
                <c:pt idx="1638">
                  <c:v>0.18023</c:v>
                </c:pt>
                <c:pt idx="1639">
                  <c:v>0.17898</c:v>
                </c:pt>
                <c:pt idx="1640">
                  <c:v>0.17746999999999999</c:v>
                </c:pt>
                <c:pt idx="1641">
                  <c:v>0.17571000000000001</c:v>
                </c:pt>
                <c:pt idx="1642">
                  <c:v>0.17369000000000001</c:v>
                </c:pt>
                <c:pt idx="1643">
                  <c:v>0.17141999999999999</c:v>
                </c:pt>
                <c:pt idx="1644">
                  <c:v>0.16889000000000001</c:v>
                </c:pt>
                <c:pt idx="1645">
                  <c:v>0.16611999999999999</c:v>
                </c:pt>
                <c:pt idx="1646">
                  <c:v>0.16311</c:v>
                </c:pt>
                <c:pt idx="1647">
                  <c:v>0.15986</c:v>
                </c:pt>
                <c:pt idx="1648">
                  <c:v>0.15637999999999999</c:v>
                </c:pt>
                <c:pt idx="1649">
                  <c:v>0.15268000000000001</c:v>
                </c:pt>
                <c:pt idx="1650">
                  <c:v>0.14876</c:v>
                </c:pt>
                <c:pt idx="1651">
                  <c:v>0.14463000000000001</c:v>
                </c:pt>
                <c:pt idx="1652">
                  <c:v>0.14030000000000001</c:v>
                </c:pt>
                <c:pt idx="1653">
                  <c:v>0.13578000000000001</c:v>
                </c:pt>
                <c:pt idx="1654">
                  <c:v>0.13108</c:v>
                </c:pt>
                <c:pt idx="1655">
                  <c:v>0.12620999999999999</c:v>
                </c:pt>
                <c:pt idx="1656">
                  <c:v>0.12119000000000001</c:v>
                </c:pt>
                <c:pt idx="1657">
                  <c:v>0.11602999999999999</c:v>
                </c:pt>
                <c:pt idx="1658">
                  <c:v>0.11073</c:v>
                </c:pt>
                <c:pt idx="1659">
                  <c:v>0.10532</c:v>
                </c:pt>
                <c:pt idx="1660">
                  <c:v>9.9818000000000004E-2</c:v>
                </c:pt>
                <c:pt idx="1661">
                  <c:v>9.4228000000000006E-2</c:v>
                </c:pt>
                <c:pt idx="1662">
                  <c:v>8.8570999999999997E-2</c:v>
                </c:pt>
                <c:pt idx="1663">
                  <c:v>8.2863999999999993E-2</c:v>
                </c:pt>
                <c:pt idx="1664">
                  <c:v>7.7126E-2</c:v>
                </c:pt>
                <c:pt idx="1665">
                  <c:v>7.1373000000000006E-2</c:v>
                </c:pt>
                <c:pt idx="1666">
                  <c:v>6.5625000000000003E-2</c:v>
                </c:pt>
                <c:pt idx="1667">
                  <c:v>5.9901999999999997E-2</c:v>
                </c:pt>
                <c:pt idx="1668">
                  <c:v>5.4221999999999999E-2</c:v>
                </c:pt>
                <c:pt idx="1669">
                  <c:v>4.8606000000000003E-2</c:v>
                </c:pt>
                <c:pt idx="1670">
                  <c:v>4.3074000000000001E-2</c:v>
                </c:pt>
                <c:pt idx="1671">
                  <c:v>3.7647E-2</c:v>
                </c:pt>
                <c:pt idx="1672">
                  <c:v>3.2344999999999999E-2</c:v>
                </c:pt>
                <c:pt idx="1673">
                  <c:v>2.7189000000000001E-2</c:v>
                </c:pt>
                <c:pt idx="1674">
                  <c:v>2.2200000000000001E-2</c:v>
                </c:pt>
                <c:pt idx="1675">
                  <c:v>1.7398E-2</c:v>
                </c:pt>
                <c:pt idx="1676">
                  <c:v>1.2803999999999999E-2</c:v>
                </c:pt>
                <c:pt idx="1677">
                  <c:v>8.4384999999999998E-3</c:v>
                </c:pt>
                <c:pt idx="1678">
                  <c:v>4.3204000000000003E-3</c:v>
                </c:pt>
                <c:pt idx="1679">
                  <c:v>4.6931000000000002E-4</c:v>
                </c:pt>
                <c:pt idx="1680">
                  <c:v>-3.0961999999999999E-3</c:v>
                </c:pt>
                <c:pt idx="1681">
                  <c:v>-6.3582999999999999E-3</c:v>
                </c:pt>
                <c:pt idx="1682">
                  <c:v>-9.2999999999999992E-3</c:v>
                </c:pt>
                <c:pt idx="1683">
                  <c:v>-1.1905000000000001E-2</c:v>
                </c:pt>
                <c:pt idx="1684">
                  <c:v>-1.4160000000000001E-2</c:v>
                </c:pt>
                <c:pt idx="1685">
                  <c:v>-1.6050999999999999E-2</c:v>
                </c:pt>
                <c:pt idx="1686">
                  <c:v>-1.7565000000000001E-2</c:v>
                </c:pt>
                <c:pt idx="1687">
                  <c:v>-1.8693999999999999E-2</c:v>
                </c:pt>
                <c:pt idx="1688">
                  <c:v>-1.9428000000000001E-2</c:v>
                </c:pt>
                <c:pt idx="1689">
                  <c:v>-1.9762999999999999E-2</c:v>
                </c:pt>
                <c:pt idx="1690">
                  <c:v>-1.9694E-2</c:v>
                </c:pt>
                <c:pt idx="1691">
                  <c:v>-1.9220000000000001E-2</c:v>
                </c:pt>
                <c:pt idx="1692">
                  <c:v>-1.8343000000000002E-2</c:v>
                </c:pt>
                <c:pt idx="1693">
                  <c:v>-1.7066999999999999E-2</c:v>
                </c:pt>
                <c:pt idx="1694">
                  <c:v>-1.5401E-2</c:v>
                </c:pt>
                <c:pt idx="1695">
                  <c:v>-1.3356E-2</c:v>
                </c:pt>
                <c:pt idx="1696">
                  <c:v>-1.0947E-2</c:v>
                </c:pt>
                <c:pt idx="1697">
                  <c:v>-8.1930000000000006E-3</c:v>
                </c:pt>
                <c:pt idx="1698">
                  <c:v>-5.1187000000000003E-3</c:v>
                </c:pt>
                <c:pt idx="1699">
                  <c:v>-1.7522E-3</c:v>
                </c:pt>
                <c:pt idx="1700">
                  <c:v>1.8730000000000001E-3</c:v>
                </c:pt>
                <c:pt idx="1701">
                  <c:v>5.7178999999999997E-3</c:v>
                </c:pt>
                <c:pt idx="1702">
                  <c:v>9.7380000000000001E-3</c:v>
                </c:pt>
                <c:pt idx="1703">
                  <c:v>1.3882E-2</c:v>
                </c:pt>
                <c:pt idx="1704">
                  <c:v>1.8093999999999999E-2</c:v>
                </c:pt>
                <c:pt idx="1705">
                  <c:v>2.2308000000000001E-2</c:v>
                </c:pt>
                <c:pt idx="1706">
                  <c:v>2.6453000000000001E-2</c:v>
                </c:pt>
                <c:pt idx="1707">
                  <c:v>3.0450999999999999E-2</c:v>
                </c:pt>
                <c:pt idx="1708">
                  <c:v>3.4213E-2</c:v>
                </c:pt>
                <c:pt idx="1709">
                  <c:v>3.7643000000000003E-2</c:v>
                </c:pt>
                <c:pt idx="1710">
                  <c:v>4.0635999999999999E-2</c:v>
                </c:pt>
                <c:pt idx="1711">
                  <c:v>4.3077999999999998E-2</c:v>
                </c:pt>
                <c:pt idx="1712">
                  <c:v>4.4842E-2</c:v>
                </c:pt>
                <c:pt idx="1713">
                  <c:v>4.5949999999999998E-2</c:v>
                </c:pt>
                <c:pt idx="1714">
                  <c:v>4.5969999999999997E-2</c:v>
                </c:pt>
                <c:pt idx="1715">
                  <c:v>4.4427000000000001E-2</c:v>
                </c:pt>
                <c:pt idx="1716">
                  <c:v>4.0798000000000001E-2</c:v>
                </c:pt>
                <c:pt idx="1717">
                  <c:v>3.6956999999999997E-2</c:v>
                </c:pt>
                <c:pt idx="1718">
                  <c:v>3.3114999999999999E-2</c:v>
                </c:pt>
                <c:pt idx="1719">
                  <c:v>2.9273E-2</c:v>
                </c:pt>
                <c:pt idx="1720">
                  <c:v>2.5432E-2</c:v>
                </c:pt>
                <c:pt idx="1721">
                  <c:v>2.1590000000000002E-2</c:v>
                </c:pt>
                <c:pt idx="1722">
                  <c:v>1.7749000000000001E-2</c:v>
                </c:pt>
                <c:pt idx="1723">
                  <c:v>1.3906999999999999E-2</c:v>
                </c:pt>
                <c:pt idx="1724">
                  <c:v>1.0066E-2</c:v>
                </c:pt>
                <c:pt idx="1725">
                  <c:v>5.8472999999999997E-3</c:v>
                </c:pt>
                <c:pt idx="1726">
                  <c:v>1.4185999999999999E-3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1.3006999999999999E-3</c:v>
                </c:pt>
                <c:pt idx="3753">
                  <c:v>2.8533E-3</c:v>
                </c:pt>
                <c:pt idx="3754">
                  <c:v>4.4058999999999999E-3</c:v>
                </c:pt>
                <c:pt idx="3755">
                  <c:v>5.9585000000000003E-3</c:v>
                </c:pt>
                <c:pt idx="3756">
                  <c:v>7.5110999999999997E-3</c:v>
                </c:pt>
                <c:pt idx="3757">
                  <c:v>9.0636999999999992E-3</c:v>
                </c:pt>
                <c:pt idx="3758">
                  <c:v>1.0616E-2</c:v>
                </c:pt>
                <c:pt idx="3759">
                  <c:v>1.2168999999999999E-2</c:v>
                </c:pt>
                <c:pt idx="3760">
                  <c:v>1.3722E-2</c:v>
                </c:pt>
                <c:pt idx="3761">
                  <c:v>1.5273999999999999E-2</c:v>
                </c:pt>
                <c:pt idx="3762">
                  <c:v>1.6827000000000002E-2</c:v>
                </c:pt>
                <c:pt idx="3763">
                  <c:v>1.8379E-2</c:v>
                </c:pt>
                <c:pt idx="3764">
                  <c:v>1.9931999999999998E-2</c:v>
                </c:pt>
                <c:pt idx="3765">
                  <c:v>2.1083000000000001E-2</c:v>
                </c:pt>
                <c:pt idx="3766">
                  <c:v>2.1097999999999999E-2</c:v>
                </c:pt>
                <c:pt idx="3767">
                  <c:v>2.1085E-2</c:v>
                </c:pt>
                <c:pt idx="3768">
                  <c:v>2.1121000000000001E-2</c:v>
                </c:pt>
                <c:pt idx="3769">
                  <c:v>2.2769999999999999E-2</c:v>
                </c:pt>
                <c:pt idx="3770">
                  <c:v>2.4399000000000001E-2</c:v>
                </c:pt>
                <c:pt idx="3771">
                  <c:v>2.6008E-2</c:v>
                </c:pt>
                <c:pt idx="3772">
                  <c:v>2.7806999999999998E-2</c:v>
                </c:pt>
                <c:pt idx="3773">
                  <c:v>3.0206E-2</c:v>
                </c:pt>
                <c:pt idx="3774">
                  <c:v>3.2591000000000002E-2</c:v>
                </c:pt>
                <c:pt idx="3775">
                  <c:v>3.4964000000000002E-2</c:v>
                </c:pt>
                <c:pt idx="3776">
                  <c:v>3.7324999999999997E-2</c:v>
                </c:pt>
                <c:pt idx="3777">
                  <c:v>3.9676999999999997E-2</c:v>
                </c:pt>
                <c:pt idx="3778">
                  <c:v>4.2020000000000002E-2</c:v>
                </c:pt>
                <c:pt idx="3779">
                  <c:v>4.4354999999999999E-2</c:v>
                </c:pt>
                <c:pt idx="3780">
                  <c:v>4.6683000000000002E-2</c:v>
                </c:pt>
                <c:pt idx="3781">
                  <c:v>4.9007000000000002E-2</c:v>
                </c:pt>
                <c:pt idx="3782">
                  <c:v>5.0646999999999998E-2</c:v>
                </c:pt>
                <c:pt idx="3783">
                  <c:v>5.1633999999999999E-2</c:v>
                </c:pt>
                <c:pt idx="3784">
                  <c:v>5.2294E-2</c:v>
                </c:pt>
                <c:pt idx="3785">
                  <c:v>5.2662E-2</c:v>
                </c:pt>
                <c:pt idx="3786">
                  <c:v>5.2768000000000002E-2</c:v>
                </c:pt>
                <c:pt idx="3787">
                  <c:v>5.1407000000000001E-2</c:v>
                </c:pt>
                <c:pt idx="3788">
                  <c:v>4.8801999999999998E-2</c:v>
                </c:pt>
                <c:pt idx="3789">
                  <c:v>4.632E-2</c:v>
                </c:pt>
                <c:pt idx="3790">
                  <c:v>4.3963000000000002E-2</c:v>
                </c:pt>
                <c:pt idx="3791">
                  <c:v>4.1730999999999997E-2</c:v>
                </c:pt>
                <c:pt idx="3792">
                  <c:v>3.9623999999999999E-2</c:v>
                </c:pt>
                <c:pt idx="3793">
                  <c:v>3.764E-2</c:v>
                </c:pt>
                <c:pt idx="3794">
                  <c:v>3.5781E-2</c:v>
                </c:pt>
                <c:pt idx="3795">
                  <c:v>3.4043999999999998E-2</c:v>
                </c:pt>
                <c:pt idx="3796">
                  <c:v>3.2428999999999999E-2</c:v>
                </c:pt>
                <c:pt idx="3797">
                  <c:v>3.0936000000000002E-2</c:v>
                </c:pt>
                <c:pt idx="3798">
                  <c:v>2.9561E-2</c:v>
                </c:pt>
                <c:pt idx="3799">
                  <c:v>2.8306000000000001E-2</c:v>
                </c:pt>
                <c:pt idx="3800">
                  <c:v>2.7167E-2</c:v>
                </c:pt>
                <c:pt idx="3801">
                  <c:v>2.6144000000000001E-2</c:v>
                </c:pt>
                <c:pt idx="3802">
                  <c:v>2.5233999999999999E-2</c:v>
                </c:pt>
                <c:pt idx="3803">
                  <c:v>2.4435999999999999E-2</c:v>
                </c:pt>
                <c:pt idx="3804">
                  <c:v>2.3747999999999998E-2</c:v>
                </c:pt>
                <c:pt idx="3805">
                  <c:v>2.3168000000000001E-2</c:v>
                </c:pt>
                <c:pt idx="3806">
                  <c:v>2.2693999999999999E-2</c:v>
                </c:pt>
                <c:pt idx="3807">
                  <c:v>2.2324E-2</c:v>
                </c:pt>
                <c:pt idx="3808">
                  <c:v>2.2055000000000002E-2</c:v>
                </c:pt>
                <c:pt idx="3809">
                  <c:v>2.1885999999999999E-2</c:v>
                </c:pt>
                <c:pt idx="3810">
                  <c:v>2.1814E-2</c:v>
                </c:pt>
                <c:pt idx="3811">
                  <c:v>2.1836999999999999E-2</c:v>
                </c:pt>
                <c:pt idx="3812">
                  <c:v>2.1953E-2</c:v>
                </c:pt>
                <c:pt idx="3813">
                  <c:v>2.2159000000000002E-2</c:v>
                </c:pt>
                <c:pt idx="3814">
                  <c:v>2.2452E-2</c:v>
                </c:pt>
                <c:pt idx="3815">
                  <c:v>2.2831000000000001E-2</c:v>
                </c:pt>
                <c:pt idx="3816">
                  <c:v>2.3293000000000001E-2</c:v>
                </c:pt>
                <c:pt idx="3817">
                  <c:v>2.3834999999999999E-2</c:v>
                </c:pt>
                <c:pt idx="3818">
                  <c:v>2.4455999999999999E-2</c:v>
                </c:pt>
                <c:pt idx="3819">
                  <c:v>2.5152000000000001E-2</c:v>
                </c:pt>
                <c:pt idx="3820">
                  <c:v>2.5921E-2</c:v>
                </c:pt>
                <c:pt idx="3821">
                  <c:v>2.6761E-2</c:v>
                </c:pt>
                <c:pt idx="3822">
                  <c:v>2.7668999999999999E-2</c:v>
                </c:pt>
                <c:pt idx="3823">
                  <c:v>2.8642999999999998E-2</c:v>
                </c:pt>
                <c:pt idx="3824">
                  <c:v>2.9680999999999999E-2</c:v>
                </c:pt>
                <c:pt idx="3825">
                  <c:v>3.0779000000000001E-2</c:v>
                </c:pt>
                <c:pt idx="3826">
                  <c:v>3.1937E-2</c:v>
                </c:pt>
                <c:pt idx="3827">
                  <c:v>3.6318000000000003E-2</c:v>
                </c:pt>
                <c:pt idx="3828">
                  <c:v>4.5645999999999999E-2</c:v>
                </c:pt>
                <c:pt idx="3829">
                  <c:v>5.5024999999999998E-2</c:v>
                </c:pt>
                <c:pt idx="3830">
                  <c:v>6.4454999999999998E-2</c:v>
                </c:pt>
                <c:pt idx="3831">
                  <c:v>7.3930999999999997E-2</c:v>
                </c:pt>
                <c:pt idx="3832">
                  <c:v>8.3451999999999998E-2</c:v>
                </c:pt>
                <c:pt idx="3833">
                  <c:v>9.3017000000000002E-2</c:v>
                </c:pt>
                <c:pt idx="3834">
                  <c:v>0.10262</c:v>
                </c:pt>
                <c:pt idx="3835">
                  <c:v>0.11226999999999999</c:v>
                </c:pt>
                <c:pt idx="3836">
                  <c:v>0.12195</c:v>
                </c:pt>
                <c:pt idx="3837">
                  <c:v>0.13166</c:v>
                </c:pt>
                <c:pt idx="3838">
                  <c:v>0.14141000000000001</c:v>
                </c:pt>
                <c:pt idx="3839">
                  <c:v>0.15118999999999999</c:v>
                </c:pt>
                <c:pt idx="3840">
                  <c:v>0.161</c:v>
                </c:pt>
                <c:pt idx="3841">
                  <c:v>0.17083000000000001</c:v>
                </c:pt>
                <c:pt idx="3842">
                  <c:v>0.17854999999999999</c:v>
                </c:pt>
                <c:pt idx="3843">
                  <c:v>0.17937</c:v>
                </c:pt>
                <c:pt idx="3844">
                  <c:v>0.18002000000000001</c:v>
                </c:pt>
                <c:pt idx="3845">
                  <c:v>0.18049999999999999</c:v>
                </c:pt>
                <c:pt idx="3846">
                  <c:v>0.18084</c:v>
                </c:pt>
                <c:pt idx="3847">
                  <c:v>0.18107000000000001</c:v>
                </c:pt>
                <c:pt idx="3848">
                  <c:v>0.1812</c:v>
                </c:pt>
                <c:pt idx="3849">
                  <c:v>0.18126</c:v>
                </c:pt>
                <c:pt idx="3850">
                  <c:v>0.18124999999999999</c:v>
                </c:pt>
                <c:pt idx="3851">
                  <c:v>0.1812</c:v>
                </c:pt>
                <c:pt idx="3852">
                  <c:v>0.18112</c:v>
                </c:pt>
                <c:pt idx="3853">
                  <c:v>0.18101</c:v>
                </c:pt>
                <c:pt idx="3854">
                  <c:v>0.18090999999999999</c:v>
                </c:pt>
                <c:pt idx="3855">
                  <c:v>0.18081</c:v>
                </c:pt>
                <c:pt idx="3856">
                  <c:v>0.18073</c:v>
                </c:pt>
                <c:pt idx="3857">
                  <c:v>0.18067</c:v>
                </c:pt>
                <c:pt idx="3858">
                  <c:v>0.18065000000000001</c:v>
                </c:pt>
                <c:pt idx="3859">
                  <c:v>0.18067</c:v>
                </c:pt>
                <c:pt idx="3860">
                  <c:v>0.18073</c:v>
                </c:pt>
                <c:pt idx="3861">
                  <c:v>0.18085999999999999</c:v>
                </c:pt>
                <c:pt idx="3862">
                  <c:v>0.18104000000000001</c:v>
                </c:pt>
                <c:pt idx="3863">
                  <c:v>0.18129000000000001</c:v>
                </c:pt>
                <c:pt idx="3864">
                  <c:v>0.18160999999999999</c:v>
                </c:pt>
                <c:pt idx="3865">
                  <c:v>0.182</c:v>
                </c:pt>
                <c:pt idx="3866">
                  <c:v>0.18246999999999999</c:v>
                </c:pt>
                <c:pt idx="3867">
                  <c:v>0.18301999999999999</c:v>
                </c:pt>
                <c:pt idx="3868">
                  <c:v>0.18365000000000001</c:v>
                </c:pt>
                <c:pt idx="3869">
                  <c:v>0.18436</c:v>
                </c:pt>
                <c:pt idx="3870">
                  <c:v>0.18515000000000001</c:v>
                </c:pt>
                <c:pt idx="3871">
                  <c:v>0.18601999999999999</c:v>
                </c:pt>
                <c:pt idx="3872">
                  <c:v>0.18698000000000001</c:v>
                </c:pt>
                <c:pt idx="3873">
                  <c:v>0.18803</c:v>
                </c:pt>
                <c:pt idx="3874">
                  <c:v>0.18915000000000001</c:v>
                </c:pt>
                <c:pt idx="3875">
                  <c:v>0.19036</c:v>
                </c:pt>
                <c:pt idx="3876">
                  <c:v>0.19164999999999999</c:v>
                </c:pt>
                <c:pt idx="3877">
                  <c:v>0.19300999999999999</c:v>
                </c:pt>
                <c:pt idx="3878">
                  <c:v>0.19445999999999999</c:v>
                </c:pt>
                <c:pt idx="3879">
                  <c:v>0.19597999999999999</c:v>
                </c:pt>
                <c:pt idx="3880">
                  <c:v>0.19758000000000001</c:v>
                </c:pt>
                <c:pt idx="3881">
                  <c:v>0.19924</c:v>
                </c:pt>
                <c:pt idx="3882">
                  <c:v>0.20097999999999999</c:v>
                </c:pt>
                <c:pt idx="3883">
                  <c:v>0.20277999999999999</c:v>
                </c:pt>
                <c:pt idx="3884">
                  <c:v>0.20465</c:v>
                </c:pt>
                <c:pt idx="3885">
                  <c:v>0.20658000000000001</c:v>
                </c:pt>
                <c:pt idx="3886">
                  <c:v>0.20857000000000001</c:v>
                </c:pt>
                <c:pt idx="3887">
                  <c:v>0.21060999999999999</c:v>
                </c:pt>
                <c:pt idx="3888">
                  <c:v>0.2127</c:v>
                </c:pt>
                <c:pt idx="3889">
                  <c:v>0.21484</c:v>
                </c:pt>
                <c:pt idx="3890">
                  <c:v>0.21703</c:v>
                </c:pt>
                <c:pt idx="3891">
                  <c:v>0.21926000000000001</c:v>
                </c:pt>
                <c:pt idx="3892">
                  <c:v>0.22153</c:v>
                </c:pt>
                <c:pt idx="3893">
                  <c:v>0.22384000000000001</c:v>
                </c:pt>
                <c:pt idx="3894">
                  <c:v>0.22617000000000001</c:v>
                </c:pt>
                <c:pt idx="3895">
                  <c:v>0.22853999999999999</c:v>
                </c:pt>
                <c:pt idx="3896">
                  <c:v>0.23707</c:v>
                </c:pt>
                <c:pt idx="3897">
                  <c:v>0.24629000000000001</c:v>
                </c:pt>
                <c:pt idx="3898">
                  <c:v>0.25552000000000002</c:v>
                </c:pt>
                <c:pt idx="3899">
                  <c:v>0.26477000000000001</c:v>
                </c:pt>
                <c:pt idx="3900">
                  <c:v>0.27404000000000001</c:v>
                </c:pt>
                <c:pt idx="3901">
                  <c:v>0.28331000000000001</c:v>
                </c:pt>
                <c:pt idx="3902">
                  <c:v>0.29259000000000002</c:v>
                </c:pt>
                <c:pt idx="3903">
                  <c:v>0.30187000000000003</c:v>
                </c:pt>
                <c:pt idx="3904">
                  <c:v>0.31114999999999998</c:v>
                </c:pt>
                <c:pt idx="3905">
                  <c:v>0.32042999999999999</c:v>
                </c:pt>
                <c:pt idx="3906">
                  <c:v>0.32971</c:v>
                </c:pt>
                <c:pt idx="3907">
                  <c:v>0.33896999999999999</c:v>
                </c:pt>
                <c:pt idx="3908">
                  <c:v>0.34821999999999997</c:v>
                </c:pt>
                <c:pt idx="3909">
                  <c:v>0.35746</c:v>
                </c:pt>
                <c:pt idx="3910">
                  <c:v>0.36669000000000002</c:v>
                </c:pt>
                <c:pt idx="3911">
                  <c:v>0.37589</c:v>
                </c:pt>
                <c:pt idx="3912">
                  <c:v>0.38055</c:v>
                </c:pt>
                <c:pt idx="3913">
                  <c:v>0.38368000000000002</c:v>
                </c:pt>
                <c:pt idx="3914">
                  <c:v>0.38661000000000001</c:v>
                </c:pt>
                <c:pt idx="3915">
                  <c:v>0.38935999999999998</c:v>
                </c:pt>
                <c:pt idx="3916">
                  <c:v>0.39194000000000001</c:v>
                </c:pt>
                <c:pt idx="3917">
                  <c:v>0.39435999999999999</c:v>
                </c:pt>
                <c:pt idx="3918">
                  <c:v>0.39662999999999998</c:v>
                </c:pt>
                <c:pt idx="3919">
                  <c:v>0.39874999999999999</c:v>
                </c:pt>
                <c:pt idx="3920">
                  <c:v>0.40075</c:v>
                </c:pt>
                <c:pt idx="3921">
                  <c:v>0.40261999999999998</c:v>
                </c:pt>
                <c:pt idx="3922">
                  <c:v>0.40438000000000002</c:v>
                </c:pt>
                <c:pt idx="3923">
                  <c:v>0.40603</c:v>
                </c:pt>
                <c:pt idx="3924">
                  <c:v>0.40758</c:v>
                </c:pt>
                <c:pt idx="3925">
                  <c:v>0.40904000000000001</c:v>
                </c:pt>
                <c:pt idx="3926">
                  <c:v>0.41042000000000001</c:v>
                </c:pt>
                <c:pt idx="3927">
                  <c:v>0.41171000000000002</c:v>
                </c:pt>
                <c:pt idx="3928">
                  <c:v>0.41293000000000002</c:v>
                </c:pt>
                <c:pt idx="3929">
                  <c:v>0.41408</c:v>
                </c:pt>
                <c:pt idx="3930">
                  <c:v>0.41515999999999997</c:v>
                </c:pt>
                <c:pt idx="3931">
                  <c:v>0.41619</c:v>
                </c:pt>
                <c:pt idx="3932">
                  <c:v>0.41715999999999998</c:v>
                </c:pt>
                <c:pt idx="3933">
                  <c:v>0.41807</c:v>
                </c:pt>
                <c:pt idx="3934">
                  <c:v>0.41894999999999999</c:v>
                </c:pt>
                <c:pt idx="3935">
                  <c:v>0.41976999999999998</c:v>
                </c:pt>
                <c:pt idx="3936">
                  <c:v>0.42055999999999999</c:v>
                </c:pt>
                <c:pt idx="3937">
                  <c:v>0.42131000000000002</c:v>
                </c:pt>
                <c:pt idx="3938">
                  <c:v>0.42203000000000002</c:v>
                </c:pt>
                <c:pt idx="3939">
                  <c:v>0.42271999999999998</c:v>
                </c:pt>
                <c:pt idx="3940">
                  <c:v>0.42337000000000002</c:v>
                </c:pt>
                <c:pt idx="3941">
                  <c:v>0.42399999999999999</c:v>
                </c:pt>
                <c:pt idx="3942">
                  <c:v>0.42460999999999999</c:v>
                </c:pt>
                <c:pt idx="3943">
                  <c:v>0.42519000000000001</c:v>
                </c:pt>
                <c:pt idx="3944">
                  <c:v>0.42576000000000003</c:v>
                </c:pt>
                <c:pt idx="3945">
                  <c:v>0.42630000000000001</c:v>
                </c:pt>
                <c:pt idx="3946">
                  <c:v>0.42682999999999999</c:v>
                </c:pt>
                <c:pt idx="3947">
                  <c:v>0.42734</c:v>
                </c:pt>
                <c:pt idx="3948">
                  <c:v>0.42784</c:v>
                </c:pt>
                <c:pt idx="3949">
                  <c:v>0.42831999999999998</c:v>
                </c:pt>
                <c:pt idx="3950">
                  <c:v>0.42879</c:v>
                </c:pt>
                <c:pt idx="3951">
                  <c:v>0.42925000000000002</c:v>
                </c:pt>
                <c:pt idx="3952">
                  <c:v>0.42970000000000003</c:v>
                </c:pt>
                <c:pt idx="3953">
                  <c:v>0.43014000000000002</c:v>
                </c:pt>
                <c:pt idx="3954">
                  <c:v>0.43057000000000001</c:v>
                </c:pt>
                <c:pt idx="3955">
                  <c:v>0.43099999999999999</c:v>
                </c:pt>
                <c:pt idx="3956">
                  <c:v>0.43141000000000002</c:v>
                </c:pt>
                <c:pt idx="3957">
                  <c:v>0.43181999999999998</c:v>
                </c:pt>
                <c:pt idx="3958">
                  <c:v>0.43221999999999999</c:v>
                </c:pt>
                <c:pt idx="3959">
                  <c:v>0.43262</c:v>
                </c:pt>
                <c:pt idx="3960">
                  <c:v>0.43301000000000001</c:v>
                </c:pt>
                <c:pt idx="3961">
                  <c:v>0.43340000000000001</c:v>
                </c:pt>
                <c:pt idx="3962">
                  <c:v>0.43378</c:v>
                </c:pt>
                <c:pt idx="3963">
                  <c:v>0.43414999999999998</c:v>
                </c:pt>
                <c:pt idx="3964">
                  <c:v>0.43453000000000003</c:v>
                </c:pt>
                <c:pt idx="3965">
                  <c:v>0.43489</c:v>
                </c:pt>
                <c:pt idx="3966">
                  <c:v>0.43525999999999998</c:v>
                </c:pt>
                <c:pt idx="3967">
                  <c:v>0.43562000000000001</c:v>
                </c:pt>
                <c:pt idx="3968">
                  <c:v>0.43597000000000002</c:v>
                </c:pt>
                <c:pt idx="3969">
                  <c:v>0.43633</c:v>
                </c:pt>
                <c:pt idx="3970">
                  <c:v>0.43667</c:v>
                </c:pt>
                <c:pt idx="3971">
                  <c:v>0.43702000000000002</c:v>
                </c:pt>
                <c:pt idx="3972">
                  <c:v>0.43736000000000003</c:v>
                </c:pt>
                <c:pt idx="3973">
                  <c:v>0.43769999999999998</c:v>
                </c:pt>
                <c:pt idx="3974">
                  <c:v>0.43803999999999998</c:v>
                </c:pt>
                <c:pt idx="3975">
                  <c:v>0.43836999999999998</c:v>
                </c:pt>
                <c:pt idx="3976">
                  <c:v>0.43869999999999998</c:v>
                </c:pt>
                <c:pt idx="3977">
                  <c:v>0.43902999999999998</c:v>
                </c:pt>
                <c:pt idx="3978">
                  <c:v>0.43935000000000002</c:v>
                </c:pt>
                <c:pt idx="3979">
                  <c:v>0.43968000000000002</c:v>
                </c:pt>
                <c:pt idx="3980">
                  <c:v>0.44</c:v>
                </c:pt>
                <c:pt idx="3981">
                  <c:v>0.44030999999999998</c:v>
                </c:pt>
                <c:pt idx="3982">
                  <c:v>0.44063000000000002</c:v>
                </c:pt>
                <c:pt idx="3983">
                  <c:v>0.44094</c:v>
                </c:pt>
                <c:pt idx="3984">
                  <c:v>0.44124999999999998</c:v>
                </c:pt>
                <c:pt idx="3985">
                  <c:v>0.44156000000000001</c:v>
                </c:pt>
                <c:pt idx="3986">
                  <c:v>0.44185999999999998</c:v>
                </c:pt>
                <c:pt idx="3987">
                  <c:v>0.44217000000000001</c:v>
                </c:pt>
                <c:pt idx="3988">
                  <c:v>0.44246999999999997</c:v>
                </c:pt>
                <c:pt idx="3989">
                  <c:v>0.44277</c:v>
                </c:pt>
                <c:pt idx="3990">
                  <c:v>0.44307000000000002</c:v>
                </c:pt>
                <c:pt idx="3991">
                  <c:v>0.44335999999999998</c:v>
                </c:pt>
                <c:pt idx="3992">
                  <c:v>0.44366</c:v>
                </c:pt>
                <c:pt idx="3993">
                  <c:v>0.44395000000000001</c:v>
                </c:pt>
                <c:pt idx="3994">
                  <c:v>0.44424999999999998</c:v>
                </c:pt>
                <c:pt idx="3995">
                  <c:v>0.44453999999999999</c:v>
                </c:pt>
                <c:pt idx="3996">
                  <c:v>0.44483</c:v>
                </c:pt>
                <c:pt idx="3997">
                  <c:v>0.44512000000000002</c:v>
                </c:pt>
                <c:pt idx="3998">
                  <c:v>0.44540999999999997</c:v>
                </c:pt>
                <c:pt idx="3999">
                  <c:v>0.44571</c:v>
                </c:pt>
                <c:pt idx="4000">
                  <c:v>0.44600000000000001</c:v>
                </c:pt>
                <c:pt idx="4001">
                  <c:v>0.44629000000000002</c:v>
                </c:pt>
                <c:pt idx="4002">
                  <c:v>0.44657999999999998</c:v>
                </c:pt>
                <c:pt idx="4003">
                  <c:v>0.44688</c:v>
                </c:pt>
                <c:pt idx="4004">
                  <c:v>0.44717000000000001</c:v>
                </c:pt>
                <c:pt idx="4005">
                  <c:v>0.44746999999999998</c:v>
                </c:pt>
                <c:pt idx="4006">
                  <c:v>0.44777</c:v>
                </c:pt>
                <c:pt idx="4007">
                  <c:v>0.44807000000000002</c:v>
                </c:pt>
                <c:pt idx="4008">
                  <c:v>0.44836999999999999</c:v>
                </c:pt>
                <c:pt idx="4009">
                  <c:v>0.44868000000000002</c:v>
                </c:pt>
                <c:pt idx="4010">
                  <c:v>0.44899</c:v>
                </c:pt>
                <c:pt idx="4011">
                  <c:v>0.44929999999999998</c:v>
                </c:pt>
                <c:pt idx="4012">
                  <c:v>0.44962000000000002</c:v>
                </c:pt>
                <c:pt idx="4013">
                  <c:v>0.44993</c:v>
                </c:pt>
                <c:pt idx="4014">
                  <c:v>0.45025999999999999</c:v>
                </c:pt>
                <c:pt idx="4015">
                  <c:v>0.45058999999999999</c:v>
                </c:pt>
                <c:pt idx="4016">
                  <c:v>0.45091999999999999</c:v>
                </c:pt>
                <c:pt idx="4017">
                  <c:v>0.45125999999999999</c:v>
                </c:pt>
                <c:pt idx="4018">
                  <c:v>0.4516</c:v>
                </c:pt>
                <c:pt idx="4019">
                  <c:v>0.45195000000000002</c:v>
                </c:pt>
                <c:pt idx="4020">
                  <c:v>0.45230999999999999</c:v>
                </c:pt>
                <c:pt idx="4021">
                  <c:v>0.45267000000000002</c:v>
                </c:pt>
                <c:pt idx="4022">
                  <c:v>0.45304</c:v>
                </c:pt>
                <c:pt idx="4023">
                  <c:v>0.45341999999999999</c:v>
                </c:pt>
                <c:pt idx="4024">
                  <c:v>0.45379999999999998</c:v>
                </c:pt>
                <c:pt idx="4025">
                  <c:v>0.45418999999999998</c:v>
                </c:pt>
                <c:pt idx="4026">
                  <c:v>0.45458999999999999</c:v>
                </c:pt>
                <c:pt idx="4027">
                  <c:v>0.45500000000000002</c:v>
                </c:pt>
                <c:pt idx="4028">
                  <c:v>0.45541999999999999</c:v>
                </c:pt>
                <c:pt idx="4029">
                  <c:v>0.45584999999999998</c:v>
                </c:pt>
                <c:pt idx="4030">
                  <c:v>0.45628000000000002</c:v>
                </c:pt>
                <c:pt idx="4031">
                  <c:v>0.45673000000000002</c:v>
                </c:pt>
                <c:pt idx="4032">
                  <c:v>0.45717999999999998</c:v>
                </c:pt>
                <c:pt idx="4033">
                  <c:v>0.45765</c:v>
                </c:pt>
                <c:pt idx="4034">
                  <c:v>0.45812999999999998</c:v>
                </c:pt>
                <c:pt idx="4035">
                  <c:v>0.45861000000000002</c:v>
                </c:pt>
                <c:pt idx="4036">
                  <c:v>0.45911000000000002</c:v>
                </c:pt>
                <c:pt idx="4037">
                  <c:v>0.45961999999999997</c:v>
                </c:pt>
                <c:pt idx="4038">
                  <c:v>0.46015</c:v>
                </c:pt>
                <c:pt idx="4039">
                  <c:v>0.46067999999999998</c:v>
                </c:pt>
                <c:pt idx="4040">
                  <c:v>0.46122999999999997</c:v>
                </c:pt>
                <c:pt idx="4041">
                  <c:v>0.46178999999999998</c:v>
                </c:pt>
                <c:pt idx="4042">
                  <c:v>0.46235999999999999</c:v>
                </c:pt>
                <c:pt idx="4043">
                  <c:v>0.46294999999999997</c:v>
                </c:pt>
                <c:pt idx="4044">
                  <c:v>0.46355000000000002</c:v>
                </c:pt>
                <c:pt idx="4045">
                  <c:v>0.46416000000000002</c:v>
                </c:pt>
                <c:pt idx="4046">
                  <c:v>0.46478999999999998</c:v>
                </c:pt>
                <c:pt idx="4047">
                  <c:v>0.46543000000000001</c:v>
                </c:pt>
                <c:pt idx="4048">
                  <c:v>0.46607999999999999</c:v>
                </c:pt>
                <c:pt idx="4049">
                  <c:v>0.46675</c:v>
                </c:pt>
                <c:pt idx="4050">
                  <c:v>0.46744000000000002</c:v>
                </c:pt>
                <c:pt idx="4051">
                  <c:v>0.46814</c:v>
                </c:pt>
                <c:pt idx="4052">
                  <c:v>0.46884999999999999</c:v>
                </c:pt>
                <c:pt idx="4053">
                  <c:v>0.46958</c:v>
                </c:pt>
                <c:pt idx="4054">
                  <c:v>0.47033000000000003</c:v>
                </c:pt>
                <c:pt idx="4055">
                  <c:v>0.47109000000000001</c:v>
                </c:pt>
                <c:pt idx="4056">
                  <c:v>0.47187000000000001</c:v>
                </c:pt>
                <c:pt idx="4057">
                  <c:v>0.47266000000000002</c:v>
                </c:pt>
                <c:pt idx="4058">
                  <c:v>0.47347</c:v>
                </c:pt>
                <c:pt idx="4059">
                  <c:v>0.47428999999999999</c:v>
                </c:pt>
                <c:pt idx="4060">
                  <c:v>0.47513</c:v>
                </c:pt>
                <c:pt idx="4061">
                  <c:v>0.47599000000000002</c:v>
                </c:pt>
                <c:pt idx="4062">
                  <c:v>0.47686000000000001</c:v>
                </c:pt>
                <c:pt idx="4063">
                  <c:v>0.47775000000000001</c:v>
                </c:pt>
                <c:pt idx="4064">
                  <c:v>0.47865999999999997</c:v>
                </c:pt>
                <c:pt idx="4065">
                  <c:v>0.47958000000000001</c:v>
                </c:pt>
                <c:pt idx="4066">
                  <c:v>0.48052</c:v>
                </c:pt>
                <c:pt idx="4067">
                  <c:v>0.48148000000000002</c:v>
                </c:pt>
                <c:pt idx="4068">
                  <c:v>0.48244999999999999</c:v>
                </c:pt>
                <c:pt idx="4069">
                  <c:v>0.48343999999999998</c:v>
                </c:pt>
                <c:pt idx="4070">
                  <c:v>0.48444999999999999</c:v>
                </c:pt>
                <c:pt idx="4071">
                  <c:v>0.48547000000000001</c:v>
                </c:pt>
                <c:pt idx="4072">
                  <c:v>0.48651</c:v>
                </c:pt>
                <c:pt idx="4073">
                  <c:v>0.48755999999999999</c:v>
                </c:pt>
                <c:pt idx="4074">
                  <c:v>0.48864000000000002</c:v>
                </c:pt>
                <c:pt idx="4075">
                  <c:v>0.48973</c:v>
                </c:pt>
                <c:pt idx="4076">
                  <c:v>0.49082999999999999</c:v>
                </c:pt>
                <c:pt idx="4077">
                  <c:v>0.49195</c:v>
                </c:pt>
                <c:pt idx="4078">
                  <c:v>0.49308999999999997</c:v>
                </c:pt>
                <c:pt idx="4079">
                  <c:v>0.49425000000000002</c:v>
                </c:pt>
                <c:pt idx="4080">
                  <c:v>0.49542000000000003</c:v>
                </c:pt>
                <c:pt idx="4081">
                  <c:v>0.49661</c:v>
                </c:pt>
                <c:pt idx="4082">
                  <c:v>0.49780999999999997</c:v>
                </c:pt>
                <c:pt idx="4083">
                  <c:v>0.49902999999999997</c:v>
                </c:pt>
                <c:pt idx="4084">
                  <c:v>0.50026000000000004</c:v>
                </c:pt>
                <c:pt idx="4085">
                  <c:v>0.50151999999999997</c:v>
                </c:pt>
                <c:pt idx="4086">
                  <c:v>0.50278</c:v>
                </c:pt>
                <c:pt idx="4087">
                  <c:v>0.50405999999999995</c:v>
                </c:pt>
                <c:pt idx="4088">
                  <c:v>0.50536000000000003</c:v>
                </c:pt>
                <c:pt idx="4089">
                  <c:v>0.50666999999999995</c:v>
                </c:pt>
                <c:pt idx="4090">
                  <c:v>0.50800000000000001</c:v>
                </c:pt>
                <c:pt idx="4091">
                  <c:v>0.50934000000000001</c:v>
                </c:pt>
                <c:pt idx="4092">
                  <c:v>0.51070000000000004</c:v>
                </c:pt>
                <c:pt idx="4093">
                  <c:v>0.51207000000000003</c:v>
                </c:pt>
                <c:pt idx="4094">
                  <c:v>0.51344999999999996</c:v>
                </c:pt>
                <c:pt idx="4095">
                  <c:v>0.51485000000000003</c:v>
                </c:pt>
                <c:pt idx="4096">
                  <c:v>0.51627000000000001</c:v>
                </c:pt>
                <c:pt idx="4097">
                  <c:v>0.51768999999999998</c:v>
                </c:pt>
                <c:pt idx="4098">
                  <c:v>0.51912999999999998</c:v>
                </c:pt>
                <c:pt idx="4099">
                  <c:v>0.52058000000000004</c:v>
                </c:pt>
                <c:pt idx="4100">
                  <c:v>0.52205000000000001</c:v>
                </c:pt>
                <c:pt idx="4101">
                  <c:v>0.52353000000000005</c:v>
                </c:pt>
                <c:pt idx="4102">
                  <c:v>0.52502000000000004</c:v>
                </c:pt>
                <c:pt idx="4103">
                  <c:v>0.52651999999999999</c:v>
                </c:pt>
                <c:pt idx="4104">
                  <c:v>0.52803999999999995</c:v>
                </c:pt>
                <c:pt idx="4105">
                  <c:v>0.52956000000000003</c:v>
                </c:pt>
                <c:pt idx="4106">
                  <c:v>0.53110000000000002</c:v>
                </c:pt>
                <c:pt idx="4107">
                  <c:v>0.53264999999999996</c:v>
                </c:pt>
                <c:pt idx="4108">
                  <c:v>0.53420999999999996</c:v>
                </c:pt>
                <c:pt idx="4109">
                  <c:v>0.53578000000000003</c:v>
                </c:pt>
                <c:pt idx="4110">
                  <c:v>0.53735999999999995</c:v>
                </c:pt>
                <c:pt idx="4111">
                  <c:v>0.53895000000000004</c:v>
                </c:pt>
                <c:pt idx="4112">
                  <c:v>0.54054999999999997</c:v>
                </c:pt>
                <c:pt idx="4113">
                  <c:v>0.54215999999999998</c:v>
                </c:pt>
                <c:pt idx="4114">
                  <c:v>0.54378000000000004</c:v>
                </c:pt>
                <c:pt idx="4115">
                  <c:v>0.54540999999999995</c:v>
                </c:pt>
                <c:pt idx="4116">
                  <c:v>0.54705000000000004</c:v>
                </c:pt>
                <c:pt idx="4117">
                  <c:v>0.54869000000000001</c:v>
                </c:pt>
                <c:pt idx="4118">
                  <c:v>0.55034000000000005</c:v>
                </c:pt>
                <c:pt idx="4119">
                  <c:v>0.55200000000000005</c:v>
                </c:pt>
                <c:pt idx="4120">
                  <c:v>0.55367</c:v>
                </c:pt>
                <c:pt idx="4121">
                  <c:v>0.55535000000000001</c:v>
                </c:pt>
                <c:pt idx="4122">
                  <c:v>0.55703000000000003</c:v>
                </c:pt>
                <c:pt idx="4123">
                  <c:v>0.55871999999999999</c:v>
                </c:pt>
                <c:pt idx="4124">
                  <c:v>0.56040999999999996</c:v>
                </c:pt>
                <c:pt idx="4125">
                  <c:v>0.56211</c:v>
                </c:pt>
                <c:pt idx="4126">
                  <c:v>0.56381999999999999</c:v>
                </c:pt>
                <c:pt idx="4127">
                  <c:v>0.56552999999999998</c:v>
                </c:pt>
                <c:pt idx="4128">
                  <c:v>0.56723999999999997</c:v>
                </c:pt>
                <c:pt idx="4129">
                  <c:v>0.56896000000000002</c:v>
                </c:pt>
                <c:pt idx="4130">
                  <c:v>0.57067999999999997</c:v>
                </c:pt>
                <c:pt idx="4131">
                  <c:v>0.57240999999999997</c:v>
                </c:pt>
                <c:pt idx="4132">
                  <c:v>0.57413999999999998</c:v>
                </c:pt>
                <c:pt idx="4133">
                  <c:v>0.57586999999999999</c:v>
                </c:pt>
                <c:pt idx="4134">
                  <c:v>0.57750000000000001</c:v>
                </c:pt>
                <c:pt idx="4135">
                  <c:v>0.57911999999999997</c:v>
                </c:pt>
                <c:pt idx="4136">
                  <c:v>0.58074000000000003</c:v>
                </c:pt>
                <c:pt idx="4137">
                  <c:v>0.58237000000000005</c:v>
                </c:pt>
                <c:pt idx="4138">
                  <c:v>0.58399999999999996</c:v>
                </c:pt>
                <c:pt idx="4139">
                  <c:v>0.58562999999999998</c:v>
                </c:pt>
                <c:pt idx="4140">
                  <c:v>0.58726</c:v>
                </c:pt>
                <c:pt idx="4141">
                  <c:v>0.58889000000000002</c:v>
                </c:pt>
                <c:pt idx="4142">
                  <c:v>0.59052000000000004</c:v>
                </c:pt>
                <c:pt idx="4143">
                  <c:v>0.59214999999999995</c:v>
                </c:pt>
                <c:pt idx="4144">
                  <c:v>0.59377999999999997</c:v>
                </c:pt>
                <c:pt idx="4145">
                  <c:v>0.59538000000000002</c:v>
                </c:pt>
                <c:pt idx="4146">
                  <c:v>0.59699999999999998</c:v>
                </c:pt>
                <c:pt idx="4147">
                  <c:v>0.59869000000000006</c:v>
                </c:pt>
                <c:pt idx="4148">
                  <c:v>0.60043000000000002</c:v>
                </c:pt>
                <c:pt idx="4149">
                  <c:v>0.60221999999999998</c:v>
                </c:pt>
                <c:pt idx="4150">
                  <c:v>0.60404999999999998</c:v>
                </c:pt>
                <c:pt idx="4151">
                  <c:v>0.60590999999999995</c:v>
                </c:pt>
                <c:pt idx="4152">
                  <c:v>0.60802999999999996</c:v>
                </c:pt>
                <c:pt idx="4153">
                  <c:v>0.61065999999999998</c:v>
                </c:pt>
                <c:pt idx="4154">
                  <c:v>0.61331000000000002</c:v>
                </c:pt>
                <c:pt idx="4155">
                  <c:v>0.61597000000000002</c:v>
                </c:pt>
                <c:pt idx="4156">
                  <c:v>0.61863999999999997</c:v>
                </c:pt>
                <c:pt idx="4157">
                  <c:v>0.62131999999999998</c:v>
                </c:pt>
                <c:pt idx="4158">
                  <c:v>0.624</c:v>
                </c:pt>
                <c:pt idx="4159">
                  <c:v>0.62666999999999995</c:v>
                </c:pt>
                <c:pt idx="4160">
                  <c:v>0.62934999999999997</c:v>
                </c:pt>
                <c:pt idx="4161">
                  <c:v>0.63202000000000003</c:v>
                </c:pt>
                <c:pt idx="4162">
                  <c:v>0.63468000000000002</c:v>
                </c:pt>
                <c:pt idx="4163">
                  <c:v>0.63732999999999995</c:v>
                </c:pt>
                <c:pt idx="4164">
                  <c:v>0.63982000000000006</c:v>
                </c:pt>
                <c:pt idx="4165">
                  <c:v>0.64202000000000004</c:v>
                </c:pt>
                <c:pt idx="4166">
                  <c:v>0.64400999999999997</c:v>
                </c:pt>
                <c:pt idx="4167">
                  <c:v>0.64581999999999995</c:v>
                </c:pt>
                <c:pt idx="4168">
                  <c:v>0.64744999999999997</c:v>
                </c:pt>
                <c:pt idx="4169">
                  <c:v>0.64893000000000001</c:v>
                </c:pt>
                <c:pt idx="4170">
                  <c:v>0.65027999999999997</c:v>
                </c:pt>
                <c:pt idx="4171">
                  <c:v>0.65151000000000003</c:v>
                </c:pt>
                <c:pt idx="4172">
                  <c:v>0.65264</c:v>
                </c:pt>
                <c:pt idx="4173">
                  <c:v>0.65368000000000004</c:v>
                </c:pt>
                <c:pt idx="4174">
                  <c:v>0.65464</c:v>
                </c:pt>
                <c:pt idx="4175">
                  <c:v>0.65554999999999997</c:v>
                </c:pt>
                <c:pt idx="4176">
                  <c:v>0.65639999999999998</c:v>
                </c:pt>
                <c:pt idx="4177">
                  <c:v>0.65720999999999996</c:v>
                </c:pt>
                <c:pt idx="4178">
                  <c:v>0.65798999999999996</c:v>
                </c:pt>
                <c:pt idx="4179">
                  <c:v>0.65874999999999995</c:v>
                </c:pt>
                <c:pt idx="4180">
                  <c:v>0.65949000000000002</c:v>
                </c:pt>
                <c:pt idx="4181">
                  <c:v>0.66022000000000003</c:v>
                </c:pt>
                <c:pt idx="4182">
                  <c:v>0.66095000000000004</c:v>
                </c:pt>
                <c:pt idx="4183">
                  <c:v>0.66168000000000005</c:v>
                </c:pt>
                <c:pt idx="4184">
                  <c:v>0.66242999999999996</c:v>
                </c:pt>
                <c:pt idx="4185">
                  <c:v>0.66317999999999999</c:v>
                </c:pt>
                <c:pt idx="4186">
                  <c:v>0.66395000000000004</c:v>
                </c:pt>
                <c:pt idx="4187">
                  <c:v>0.66474</c:v>
                </c:pt>
                <c:pt idx="4188">
                  <c:v>0.66554999999999997</c:v>
                </c:pt>
                <c:pt idx="4189">
                  <c:v>0.66639000000000004</c:v>
                </c:pt>
                <c:pt idx="4190">
                  <c:v>0.66725000000000001</c:v>
                </c:pt>
                <c:pt idx="4191">
                  <c:v>0.66815000000000002</c:v>
                </c:pt>
                <c:pt idx="4192">
                  <c:v>0.66907000000000005</c:v>
                </c:pt>
                <c:pt idx="4193">
                  <c:v>0.67001999999999995</c:v>
                </c:pt>
                <c:pt idx="4194">
                  <c:v>0.67101</c:v>
                </c:pt>
                <c:pt idx="4195">
                  <c:v>0.67203000000000002</c:v>
                </c:pt>
                <c:pt idx="4196">
                  <c:v>0.67308000000000001</c:v>
                </c:pt>
                <c:pt idx="4197">
                  <c:v>0.67415999999999998</c:v>
                </c:pt>
                <c:pt idx="4198">
                  <c:v>0.67527000000000004</c:v>
                </c:pt>
                <c:pt idx="4199">
                  <c:v>0.67640999999999996</c:v>
                </c:pt>
                <c:pt idx="4200">
                  <c:v>0.67759000000000003</c:v>
                </c:pt>
                <c:pt idx="4201">
                  <c:v>0.67879</c:v>
                </c:pt>
                <c:pt idx="4202">
                  <c:v>0.68001999999999996</c:v>
                </c:pt>
                <c:pt idx="4203">
                  <c:v>0.68128</c:v>
                </c:pt>
                <c:pt idx="4204">
                  <c:v>0.68255999999999994</c:v>
                </c:pt>
                <c:pt idx="4205">
                  <c:v>0.68386999999999998</c:v>
                </c:pt>
                <c:pt idx="4206">
                  <c:v>0.68520000000000003</c:v>
                </c:pt>
                <c:pt idx="4207">
                  <c:v>0.68654999999999999</c:v>
                </c:pt>
                <c:pt idx="4208">
                  <c:v>0.68791999999999998</c:v>
                </c:pt>
                <c:pt idx="4209">
                  <c:v>0.68930999999999998</c:v>
                </c:pt>
                <c:pt idx="4210">
                  <c:v>0.69072</c:v>
                </c:pt>
                <c:pt idx="4211">
                  <c:v>0.69213999999999998</c:v>
                </c:pt>
                <c:pt idx="4212">
                  <c:v>0.69357000000000002</c:v>
                </c:pt>
                <c:pt idx="4213">
                  <c:v>0.69501000000000002</c:v>
                </c:pt>
                <c:pt idx="4214">
                  <c:v>0.69645999999999997</c:v>
                </c:pt>
                <c:pt idx="4215">
                  <c:v>0.69791999999999998</c:v>
                </c:pt>
                <c:pt idx="4216">
                  <c:v>0.69938999999999996</c:v>
                </c:pt>
                <c:pt idx="4217">
                  <c:v>0.70086000000000004</c:v>
                </c:pt>
                <c:pt idx="4218">
                  <c:v>0.70233000000000001</c:v>
                </c:pt>
                <c:pt idx="4219">
                  <c:v>0.70379999999999998</c:v>
                </c:pt>
                <c:pt idx="4220">
                  <c:v>0.70526999999999995</c:v>
                </c:pt>
                <c:pt idx="4221">
                  <c:v>0.70674000000000003</c:v>
                </c:pt>
                <c:pt idx="4222">
                  <c:v>0.70820000000000005</c:v>
                </c:pt>
                <c:pt idx="4223">
                  <c:v>0.70965999999999996</c:v>
                </c:pt>
                <c:pt idx="4224">
                  <c:v>0.71111000000000002</c:v>
                </c:pt>
                <c:pt idx="4225">
                  <c:v>0.71255999999999997</c:v>
                </c:pt>
                <c:pt idx="4226">
                  <c:v>0.71399000000000001</c:v>
                </c:pt>
                <c:pt idx="4227">
                  <c:v>0.71541999999999994</c:v>
                </c:pt>
                <c:pt idx="4228">
                  <c:v>0.71682999999999997</c:v>
                </c:pt>
                <c:pt idx="4229">
                  <c:v>0.71823000000000004</c:v>
                </c:pt>
                <c:pt idx="4230">
                  <c:v>0.71962000000000004</c:v>
                </c:pt>
                <c:pt idx="4231">
                  <c:v>0.72099000000000002</c:v>
                </c:pt>
                <c:pt idx="4232">
                  <c:v>0.72233999999999998</c:v>
                </c:pt>
                <c:pt idx="4233">
                  <c:v>0.72367999999999999</c:v>
                </c:pt>
                <c:pt idx="4234">
                  <c:v>0.72501000000000004</c:v>
                </c:pt>
                <c:pt idx="4235">
                  <c:v>0.72631000000000001</c:v>
                </c:pt>
                <c:pt idx="4236">
                  <c:v>0.72760000000000002</c:v>
                </c:pt>
                <c:pt idx="4237">
                  <c:v>0.72887000000000002</c:v>
                </c:pt>
                <c:pt idx="4238">
                  <c:v>0.73011999999999999</c:v>
                </c:pt>
                <c:pt idx="4239">
                  <c:v>0.73134999999999994</c:v>
                </c:pt>
                <c:pt idx="4240">
                  <c:v>0.73255999999999999</c:v>
                </c:pt>
                <c:pt idx="4241">
                  <c:v>0.73375000000000001</c:v>
                </c:pt>
                <c:pt idx="4242">
                  <c:v>0.73492000000000002</c:v>
                </c:pt>
                <c:pt idx="4243">
                  <c:v>0.73607</c:v>
                </c:pt>
                <c:pt idx="4244">
                  <c:v>0.73719999999999997</c:v>
                </c:pt>
                <c:pt idx="4245">
                  <c:v>0.73831000000000002</c:v>
                </c:pt>
                <c:pt idx="4246">
                  <c:v>0.73941000000000001</c:v>
                </c:pt>
                <c:pt idx="4247">
                  <c:v>0.74048000000000003</c:v>
                </c:pt>
                <c:pt idx="4248">
                  <c:v>0.74153999999999998</c:v>
                </c:pt>
                <c:pt idx="4249">
                  <c:v>0.74256999999999995</c:v>
                </c:pt>
                <c:pt idx="4250">
                  <c:v>0.74358999999999997</c:v>
                </c:pt>
                <c:pt idx="4251">
                  <c:v>0.74458999999999997</c:v>
                </c:pt>
                <c:pt idx="4252">
                  <c:v>0.74556999999999995</c:v>
                </c:pt>
                <c:pt idx="4253">
                  <c:v>0.74653999999999998</c:v>
                </c:pt>
                <c:pt idx="4254">
                  <c:v>0.74748999999999999</c:v>
                </c:pt>
                <c:pt idx="4255">
                  <c:v>0.74843000000000004</c:v>
                </c:pt>
                <c:pt idx="4256">
                  <c:v>0.74934999999999996</c:v>
                </c:pt>
                <c:pt idx="4257">
                  <c:v>0.75026000000000004</c:v>
                </c:pt>
                <c:pt idx="4258">
                  <c:v>0.75114999999999998</c:v>
                </c:pt>
                <c:pt idx="4259">
                  <c:v>0.75204000000000004</c:v>
                </c:pt>
                <c:pt idx="4260">
                  <c:v>0.75290999999999997</c:v>
                </c:pt>
                <c:pt idx="4261">
                  <c:v>0.75377000000000005</c:v>
                </c:pt>
                <c:pt idx="4262">
                  <c:v>0.75461999999999996</c:v>
                </c:pt>
                <c:pt idx="4263">
                  <c:v>0.75546999999999997</c:v>
                </c:pt>
                <c:pt idx="4264">
                  <c:v>0.75629999999999997</c:v>
                </c:pt>
                <c:pt idx="4265">
                  <c:v>0.75712999999999997</c:v>
                </c:pt>
                <c:pt idx="4266">
                  <c:v>0.75795999999999997</c:v>
                </c:pt>
                <c:pt idx="4267">
                  <c:v>0.75878000000000001</c:v>
                </c:pt>
                <c:pt idx="4268">
                  <c:v>0.75960000000000005</c:v>
                </c:pt>
                <c:pt idx="4269">
                  <c:v>0.76041000000000003</c:v>
                </c:pt>
                <c:pt idx="4270">
                  <c:v>0.76122000000000001</c:v>
                </c:pt>
                <c:pt idx="4271">
                  <c:v>0.76204000000000005</c:v>
                </c:pt>
                <c:pt idx="4272">
                  <c:v>0.76285000000000003</c:v>
                </c:pt>
                <c:pt idx="4273">
                  <c:v>0.76366999999999996</c:v>
                </c:pt>
                <c:pt idx="4274">
                  <c:v>0.76449</c:v>
                </c:pt>
                <c:pt idx="4275">
                  <c:v>0.76531000000000005</c:v>
                </c:pt>
                <c:pt idx="4276">
                  <c:v>0.76614000000000004</c:v>
                </c:pt>
                <c:pt idx="4277">
                  <c:v>0.76698</c:v>
                </c:pt>
                <c:pt idx="4278">
                  <c:v>0.76781999999999995</c:v>
                </c:pt>
                <c:pt idx="4279">
                  <c:v>0.76866999999999996</c:v>
                </c:pt>
                <c:pt idx="4280">
                  <c:v>0.76953000000000005</c:v>
                </c:pt>
                <c:pt idx="4281">
                  <c:v>0.77041000000000004</c:v>
                </c:pt>
                <c:pt idx="4282">
                  <c:v>0.77129000000000003</c:v>
                </c:pt>
                <c:pt idx="4283">
                  <c:v>0.77217999999999998</c:v>
                </c:pt>
                <c:pt idx="4284">
                  <c:v>0.77309000000000005</c:v>
                </c:pt>
                <c:pt idx="4285">
                  <c:v>0.77400999999999998</c:v>
                </c:pt>
                <c:pt idx="4286">
                  <c:v>0.77495000000000003</c:v>
                </c:pt>
                <c:pt idx="4287">
                  <c:v>0.77590000000000003</c:v>
                </c:pt>
                <c:pt idx="4288">
                  <c:v>0.77685999999999999</c:v>
                </c:pt>
                <c:pt idx="4289">
                  <c:v>0.77785000000000004</c:v>
                </c:pt>
                <c:pt idx="4290">
                  <c:v>0.77885000000000004</c:v>
                </c:pt>
                <c:pt idx="4291">
                  <c:v>0.77986999999999995</c:v>
                </c:pt>
                <c:pt idx="4292">
                  <c:v>0.78090999999999999</c:v>
                </c:pt>
                <c:pt idx="4293">
                  <c:v>0.78197000000000005</c:v>
                </c:pt>
                <c:pt idx="4294">
                  <c:v>0.78305000000000002</c:v>
                </c:pt>
                <c:pt idx="4295">
                  <c:v>0.78415000000000001</c:v>
                </c:pt>
                <c:pt idx="4296">
                  <c:v>0.78527000000000002</c:v>
                </c:pt>
                <c:pt idx="4297">
                  <c:v>0.78641000000000005</c:v>
                </c:pt>
                <c:pt idx="4298">
                  <c:v>0.78756999999999999</c:v>
                </c:pt>
                <c:pt idx="4299">
                  <c:v>0.78876000000000002</c:v>
                </c:pt>
                <c:pt idx="4300">
                  <c:v>0.78996999999999995</c:v>
                </c:pt>
                <c:pt idx="4301">
                  <c:v>0.79120000000000001</c:v>
                </c:pt>
                <c:pt idx="4302">
                  <c:v>0.79244999999999999</c:v>
                </c:pt>
                <c:pt idx="4303">
                  <c:v>0.79371999999999998</c:v>
                </c:pt>
                <c:pt idx="4304">
                  <c:v>0.79501999999999995</c:v>
                </c:pt>
                <c:pt idx="4305">
                  <c:v>0.79634000000000005</c:v>
                </c:pt>
                <c:pt idx="4306">
                  <c:v>0.79767999999999994</c:v>
                </c:pt>
                <c:pt idx="4307">
                  <c:v>0.79903999999999997</c:v>
                </c:pt>
                <c:pt idx="4308">
                  <c:v>0.80042999999999997</c:v>
                </c:pt>
                <c:pt idx="4309">
                  <c:v>0.80184</c:v>
                </c:pt>
                <c:pt idx="4310">
                  <c:v>0.80325999999999997</c:v>
                </c:pt>
                <c:pt idx="4311">
                  <c:v>0.80471000000000004</c:v>
                </c:pt>
                <c:pt idx="4312">
                  <c:v>0.80618000000000001</c:v>
                </c:pt>
                <c:pt idx="4313">
                  <c:v>0.80767</c:v>
                </c:pt>
                <c:pt idx="4314">
                  <c:v>0.80918000000000001</c:v>
                </c:pt>
                <c:pt idx="4315">
                  <c:v>0.81071000000000004</c:v>
                </c:pt>
                <c:pt idx="4316">
                  <c:v>0.81225000000000003</c:v>
                </c:pt>
                <c:pt idx="4317">
                  <c:v>0.81381999999999999</c:v>
                </c:pt>
                <c:pt idx="4318">
                  <c:v>0.81540000000000001</c:v>
                </c:pt>
                <c:pt idx="4319">
                  <c:v>0.81698999999999999</c:v>
                </c:pt>
                <c:pt idx="4320">
                  <c:v>0.81859999999999999</c:v>
                </c:pt>
                <c:pt idx="4321">
                  <c:v>0.82023000000000001</c:v>
                </c:pt>
                <c:pt idx="4322">
                  <c:v>0.82186000000000003</c:v>
                </c:pt>
                <c:pt idx="4323">
                  <c:v>0.82350999999999996</c:v>
                </c:pt>
                <c:pt idx="4324">
                  <c:v>0.82516999999999996</c:v>
                </c:pt>
                <c:pt idx="4325">
                  <c:v>0.82684000000000002</c:v>
                </c:pt>
                <c:pt idx="4326">
                  <c:v>0.82850999999999997</c:v>
                </c:pt>
                <c:pt idx="4327">
                  <c:v>0.83020000000000005</c:v>
                </c:pt>
                <c:pt idx="4328">
                  <c:v>0.83189000000000002</c:v>
                </c:pt>
                <c:pt idx="4329">
                  <c:v>0.83357999999999999</c:v>
                </c:pt>
                <c:pt idx="4330">
                  <c:v>0.83528000000000002</c:v>
                </c:pt>
                <c:pt idx="4331">
                  <c:v>0.83697999999999995</c:v>
                </c:pt>
                <c:pt idx="4332">
                  <c:v>0.83867999999999998</c:v>
                </c:pt>
                <c:pt idx="4333">
                  <c:v>0.84038000000000002</c:v>
                </c:pt>
                <c:pt idx="4334">
                  <c:v>0.84206999999999999</c:v>
                </c:pt>
                <c:pt idx="4335">
                  <c:v>0.84377000000000002</c:v>
                </c:pt>
                <c:pt idx="4336">
                  <c:v>0.84545999999999999</c:v>
                </c:pt>
                <c:pt idx="4337">
                  <c:v>0.84714</c:v>
                </c:pt>
                <c:pt idx="4338">
                  <c:v>0.84880999999999995</c:v>
                </c:pt>
                <c:pt idx="4339">
                  <c:v>0.85046999999999995</c:v>
                </c:pt>
                <c:pt idx="4340">
                  <c:v>0.85213000000000005</c:v>
                </c:pt>
                <c:pt idx="4341">
                  <c:v>0.85377000000000003</c:v>
                </c:pt>
                <c:pt idx="4342">
                  <c:v>0.85538999999999998</c:v>
                </c:pt>
                <c:pt idx="4343">
                  <c:v>0.85699999999999998</c:v>
                </c:pt>
                <c:pt idx="4344">
                  <c:v>0.85860000000000003</c:v>
                </c:pt>
                <c:pt idx="4345">
                  <c:v>0.86016999999999999</c:v>
                </c:pt>
                <c:pt idx="4346">
                  <c:v>0.86173</c:v>
                </c:pt>
                <c:pt idx="4347">
                  <c:v>0.86326000000000003</c:v>
                </c:pt>
                <c:pt idx="4348">
                  <c:v>0.86477999999999999</c:v>
                </c:pt>
                <c:pt idx="4349">
                  <c:v>0.86626999999999998</c:v>
                </c:pt>
                <c:pt idx="4350">
                  <c:v>0.86773</c:v>
                </c:pt>
                <c:pt idx="4351">
                  <c:v>0.86917</c:v>
                </c:pt>
                <c:pt idx="4352">
                  <c:v>0.87058999999999997</c:v>
                </c:pt>
                <c:pt idx="4353">
                  <c:v>0.87197000000000002</c:v>
                </c:pt>
                <c:pt idx="4354">
                  <c:v>0.87333000000000005</c:v>
                </c:pt>
                <c:pt idx="4355">
                  <c:v>0.87465999999999999</c:v>
                </c:pt>
                <c:pt idx="4356">
                  <c:v>0.87595999999999996</c:v>
                </c:pt>
                <c:pt idx="4357">
                  <c:v>0.87724000000000002</c:v>
                </c:pt>
                <c:pt idx="4358">
                  <c:v>0.87848000000000004</c:v>
                </c:pt>
                <c:pt idx="4359">
                  <c:v>0.87968999999999997</c:v>
                </c:pt>
                <c:pt idx="4360">
                  <c:v>0.88087000000000004</c:v>
                </c:pt>
                <c:pt idx="4361">
                  <c:v>0.88202000000000003</c:v>
                </c:pt>
                <c:pt idx="4362">
                  <c:v>0.88314000000000004</c:v>
                </c:pt>
                <c:pt idx="4363">
                  <c:v>0.88424000000000003</c:v>
                </c:pt>
                <c:pt idx="4364">
                  <c:v>0.88529999999999998</c:v>
                </c:pt>
                <c:pt idx="4365">
                  <c:v>0.88634000000000002</c:v>
                </c:pt>
                <c:pt idx="4366">
                  <c:v>0.88734999999999997</c:v>
                </c:pt>
                <c:pt idx="4367">
                  <c:v>0.88834000000000002</c:v>
                </c:pt>
                <c:pt idx="4368">
                  <c:v>0.88929999999999998</c:v>
                </c:pt>
                <c:pt idx="4369">
                  <c:v>0.89024999999999999</c:v>
                </c:pt>
                <c:pt idx="4370">
                  <c:v>0.89117000000000002</c:v>
                </c:pt>
                <c:pt idx="4371">
                  <c:v>0.89207999999999998</c:v>
                </c:pt>
                <c:pt idx="4372">
                  <c:v>0.89298</c:v>
                </c:pt>
                <c:pt idx="4373">
                  <c:v>0.89385999999999999</c:v>
                </c:pt>
                <c:pt idx="4374">
                  <c:v>0.89475000000000005</c:v>
                </c:pt>
                <c:pt idx="4375">
                  <c:v>0.89563000000000004</c:v>
                </c:pt>
                <c:pt idx="4376">
                  <c:v>0.89651000000000003</c:v>
                </c:pt>
                <c:pt idx="4377">
                  <c:v>0.89739999999999998</c:v>
                </c:pt>
                <c:pt idx="4378">
                  <c:v>0.89829999999999999</c:v>
                </c:pt>
                <c:pt idx="4379">
                  <c:v>0.89922000000000002</c:v>
                </c:pt>
                <c:pt idx="4380">
                  <c:v>0.90017000000000003</c:v>
                </c:pt>
                <c:pt idx="4381">
                  <c:v>0.90114000000000005</c:v>
                </c:pt>
                <c:pt idx="4382">
                  <c:v>0.90215999999999996</c:v>
                </c:pt>
                <c:pt idx="4383">
                  <c:v>0.90322000000000002</c:v>
                </c:pt>
                <c:pt idx="4384">
                  <c:v>0.90434000000000003</c:v>
                </c:pt>
                <c:pt idx="4385">
                  <c:v>0.90551999999999999</c:v>
                </c:pt>
                <c:pt idx="4386">
                  <c:v>0.90678000000000003</c:v>
                </c:pt>
                <c:pt idx="4387">
                  <c:v>0.90812000000000004</c:v>
                </c:pt>
                <c:pt idx="4388">
                  <c:v>0.90956000000000004</c:v>
                </c:pt>
                <c:pt idx="4389">
                  <c:v>0.91110000000000002</c:v>
                </c:pt>
                <c:pt idx="4390">
                  <c:v>0.91278000000000004</c:v>
                </c:pt>
                <c:pt idx="4391">
                  <c:v>0.91457999999999995</c:v>
                </c:pt>
                <c:pt idx="4392">
                  <c:v>0.91652</c:v>
                </c:pt>
                <c:pt idx="4393">
                  <c:v>0.91859000000000002</c:v>
                </c:pt>
                <c:pt idx="4394">
                  <c:v>0.92083000000000004</c:v>
                </c:pt>
                <c:pt idx="4395">
                  <c:v>0.92323999999999995</c:v>
                </c:pt>
                <c:pt idx="4396">
                  <c:v>0.92584999999999995</c:v>
                </c:pt>
                <c:pt idx="4397">
                  <c:v>0.92866000000000004</c:v>
                </c:pt>
                <c:pt idx="4398">
                  <c:v>0.93111999999999995</c:v>
                </c:pt>
                <c:pt idx="4399">
                  <c:v>0.93355999999999995</c:v>
                </c:pt>
                <c:pt idx="4400">
                  <c:v>0.93603000000000003</c:v>
                </c:pt>
                <c:pt idx="4401">
                  <c:v>0.93852000000000002</c:v>
                </c:pt>
                <c:pt idx="4402">
                  <c:v>0.94103000000000003</c:v>
                </c:pt>
                <c:pt idx="4403">
                  <c:v>0.94355</c:v>
                </c:pt>
                <c:pt idx="4404">
                  <c:v>0.94604999999999995</c:v>
                </c:pt>
                <c:pt idx="4405">
                  <c:v>0.94857999999999998</c:v>
                </c:pt>
                <c:pt idx="4406">
                  <c:v>0.95111999999999997</c:v>
                </c:pt>
                <c:pt idx="4407">
                  <c:v>0.95369000000000004</c:v>
                </c:pt>
                <c:pt idx="4408">
                  <c:v>0.95626999999999995</c:v>
                </c:pt>
                <c:pt idx="4409">
                  <c:v>0.95886000000000005</c:v>
                </c:pt>
                <c:pt idx="4410">
                  <c:v>0.96148</c:v>
                </c:pt>
                <c:pt idx="4411">
                  <c:v>0.96428999999999998</c:v>
                </c:pt>
                <c:pt idx="4412">
                  <c:v>0.96726000000000001</c:v>
                </c:pt>
                <c:pt idx="4413">
                  <c:v>0.97023999999999999</c:v>
                </c:pt>
                <c:pt idx="4414">
                  <c:v>0.97323000000000004</c:v>
                </c:pt>
                <c:pt idx="4415">
                  <c:v>0.97623000000000004</c:v>
                </c:pt>
                <c:pt idx="4416">
                  <c:v>0.97924</c:v>
                </c:pt>
                <c:pt idx="4417">
                  <c:v>0.98224999999999996</c:v>
                </c:pt>
                <c:pt idx="4418">
                  <c:v>0.98526000000000002</c:v>
                </c:pt>
                <c:pt idx="4419">
                  <c:v>0.98826999999999998</c:v>
                </c:pt>
                <c:pt idx="4420">
                  <c:v>0.99128000000000005</c:v>
                </c:pt>
                <c:pt idx="4421">
                  <c:v>0.99428000000000005</c:v>
                </c:pt>
                <c:pt idx="4422">
                  <c:v>0.99728000000000006</c:v>
                </c:pt>
                <c:pt idx="4423">
                  <c:v>1.0003</c:v>
                </c:pt>
                <c:pt idx="4424">
                  <c:v>1.0032000000000001</c:v>
                </c:pt>
                <c:pt idx="4425">
                  <c:v>1.0062</c:v>
                </c:pt>
                <c:pt idx="4426">
                  <c:v>1.0091000000000001</c:v>
                </c:pt>
                <c:pt idx="4427">
                  <c:v>1.012</c:v>
                </c:pt>
                <c:pt idx="4428">
                  <c:v>1.0147999999999999</c:v>
                </c:pt>
                <c:pt idx="4429">
                  <c:v>1.0176000000000001</c:v>
                </c:pt>
                <c:pt idx="4430">
                  <c:v>1.0204</c:v>
                </c:pt>
                <c:pt idx="4431">
                  <c:v>1.0230999999999999</c:v>
                </c:pt>
                <c:pt idx="4432">
                  <c:v>1.0227999999999999</c:v>
                </c:pt>
                <c:pt idx="4433">
                  <c:v>1.0189999999999999</c:v>
                </c:pt>
                <c:pt idx="4434">
                  <c:v>1.0152000000000001</c:v>
                </c:pt>
                <c:pt idx="4435">
                  <c:v>1.0113000000000001</c:v>
                </c:pt>
                <c:pt idx="4436">
                  <c:v>1.0073000000000001</c:v>
                </c:pt>
                <c:pt idx="4437">
                  <c:v>1.0032000000000001</c:v>
                </c:pt>
                <c:pt idx="4438">
                  <c:v>0.999</c:v>
                </c:pt>
                <c:pt idx="4439">
                  <c:v>0.99658000000000002</c:v>
                </c:pt>
                <c:pt idx="4440">
                  <c:v>0.99783999999999995</c:v>
                </c:pt>
                <c:pt idx="4441">
                  <c:v>1.0018</c:v>
                </c:pt>
                <c:pt idx="4442">
                  <c:v>1.0078</c:v>
                </c:pt>
                <c:pt idx="4443">
                  <c:v>1.0154000000000001</c:v>
                </c:pt>
                <c:pt idx="4444">
                  <c:v>1.024</c:v>
                </c:pt>
                <c:pt idx="4445">
                  <c:v>1.0331999999999999</c:v>
                </c:pt>
                <c:pt idx="4446">
                  <c:v>1.0427999999999999</c:v>
                </c:pt>
                <c:pt idx="4447">
                  <c:v>1.0523</c:v>
                </c:pt>
                <c:pt idx="4448">
                  <c:v>1.0616000000000001</c:v>
                </c:pt>
                <c:pt idx="4449">
                  <c:v>1.0704</c:v>
                </c:pt>
                <c:pt idx="4450">
                  <c:v>1.0786</c:v>
                </c:pt>
                <c:pt idx="4451">
                  <c:v>1.0859000000000001</c:v>
                </c:pt>
                <c:pt idx="4452">
                  <c:v>1.0924</c:v>
                </c:pt>
                <c:pt idx="4453">
                  <c:v>1.0978000000000001</c:v>
                </c:pt>
                <c:pt idx="4454">
                  <c:v>1.1022000000000001</c:v>
                </c:pt>
                <c:pt idx="4455">
                  <c:v>1.1054999999999999</c:v>
                </c:pt>
                <c:pt idx="4456">
                  <c:v>1.1076999999999999</c:v>
                </c:pt>
                <c:pt idx="4457">
                  <c:v>1.1088</c:v>
                </c:pt>
                <c:pt idx="4458">
                  <c:v>1.1087</c:v>
                </c:pt>
                <c:pt idx="4459">
                  <c:v>1.1074999999999999</c:v>
                </c:pt>
                <c:pt idx="4460">
                  <c:v>1.1052999999999999</c:v>
                </c:pt>
                <c:pt idx="4461">
                  <c:v>1.1020000000000001</c:v>
                </c:pt>
                <c:pt idx="4462">
                  <c:v>1.0975999999999999</c:v>
                </c:pt>
                <c:pt idx="4463">
                  <c:v>1.0923</c:v>
                </c:pt>
                <c:pt idx="4464">
                  <c:v>1.0861000000000001</c:v>
                </c:pt>
                <c:pt idx="4465">
                  <c:v>1.079</c:v>
                </c:pt>
                <c:pt idx="4466">
                  <c:v>1.0676000000000001</c:v>
                </c:pt>
                <c:pt idx="4467">
                  <c:v>1.0525</c:v>
                </c:pt>
                <c:pt idx="4468">
                  <c:v>1.0369999999999999</c:v>
                </c:pt>
                <c:pt idx="4469">
                  <c:v>1.0210999999999999</c:v>
                </c:pt>
                <c:pt idx="4470">
                  <c:v>1.0049999999999999</c:v>
                </c:pt>
                <c:pt idx="4471">
                  <c:v>0.98863000000000001</c:v>
                </c:pt>
                <c:pt idx="4472">
                  <c:v>0.97206999999999999</c:v>
                </c:pt>
                <c:pt idx="4473">
                  <c:v>0.95537000000000005</c:v>
                </c:pt>
                <c:pt idx="4474">
                  <c:v>0.93855</c:v>
                </c:pt>
                <c:pt idx="4475">
                  <c:v>0.92166999999999999</c:v>
                </c:pt>
                <c:pt idx="4476">
                  <c:v>0.90473999999999999</c:v>
                </c:pt>
                <c:pt idx="4477">
                  <c:v>0.88778999999999997</c:v>
                </c:pt>
                <c:pt idx="4478">
                  <c:v>0.87085999999999997</c:v>
                </c:pt>
                <c:pt idx="4479">
                  <c:v>0.85394000000000003</c:v>
                </c:pt>
                <c:pt idx="4480">
                  <c:v>0.83706000000000003</c:v>
                </c:pt>
                <c:pt idx="4481">
                  <c:v>0.82962999999999998</c:v>
                </c:pt>
                <c:pt idx="4482">
                  <c:v>0.82521</c:v>
                </c:pt>
                <c:pt idx="4483">
                  <c:v>0.82084000000000001</c:v>
                </c:pt>
                <c:pt idx="4484">
                  <c:v>0.81650999999999996</c:v>
                </c:pt>
                <c:pt idx="4485">
                  <c:v>0.81220999999999999</c:v>
                </c:pt>
                <c:pt idx="4486">
                  <c:v>0.80793999999999999</c:v>
                </c:pt>
                <c:pt idx="4487">
                  <c:v>0.80369000000000002</c:v>
                </c:pt>
                <c:pt idx="4488">
                  <c:v>0.79942000000000002</c:v>
                </c:pt>
                <c:pt idx="4489">
                  <c:v>0.79513</c:v>
                </c:pt>
                <c:pt idx="4490">
                  <c:v>0.79079999999999995</c:v>
                </c:pt>
                <c:pt idx="4491">
                  <c:v>0.78639000000000003</c:v>
                </c:pt>
                <c:pt idx="4492">
                  <c:v>0.78190999999999999</c:v>
                </c:pt>
                <c:pt idx="4493">
                  <c:v>0.77737999999999996</c:v>
                </c:pt>
                <c:pt idx="4494">
                  <c:v>0.77270000000000005</c:v>
                </c:pt>
                <c:pt idx="4495">
                  <c:v>0.76783999999999997</c:v>
                </c:pt>
                <c:pt idx="4496">
                  <c:v>0.76276999999999995</c:v>
                </c:pt>
                <c:pt idx="4497">
                  <c:v>0.75746000000000002</c:v>
                </c:pt>
                <c:pt idx="4498">
                  <c:v>0.75217999999999996</c:v>
                </c:pt>
                <c:pt idx="4499">
                  <c:v>0.74789000000000005</c:v>
                </c:pt>
                <c:pt idx="4500">
                  <c:v>0.74434</c:v>
                </c:pt>
                <c:pt idx="4501">
                  <c:v>0.74126000000000003</c:v>
                </c:pt>
                <c:pt idx="4502">
                  <c:v>0.73836999999999997</c:v>
                </c:pt>
                <c:pt idx="4503">
                  <c:v>0.73546</c:v>
                </c:pt>
                <c:pt idx="4504">
                  <c:v>0.73233000000000004</c:v>
                </c:pt>
                <c:pt idx="4505">
                  <c:v>0.72882000000000002</c:v>
                </c:pt>
                <c:pt idx="4506">
                  <c:v>0.7248</c:v>
                </c:pt>
                <c:pt idx="4507">
                  <c:v>0.72016999999999998</c:v>
                </c:pt>
                <c:pt idx="4508">
                  <c:v>0.71482999999999997</c:v>
                </c:pt>
                <c:pt idx="4509">
                  <c:v>0.70872000000000002</c:v>
                </c:pt>
                <c:pt idx="4510">
                  <c:v>0.70181000000000004</c:v>
                </c:pt>
                <c:pt idx="4511">
                  <c:v>0.69404999999999994</c:v>
                </c:pt>
                <c:pt idx="4512">
                  <c:v>0.68545</c:v>
                </c:pt>
                <c:pt idx="4513">
                  <c:v>0.67600000000000005</c:v>
                </c:pt>
                <c:pt idx="4514">
                  <c:v>0.66573000000000004</c:v>
                </c:pt>
                <c:pt idx="4515">
                  <c:v>0.65466000000000002</c:v>
                </c:pt>
                <c:pt idx="4516">
                  <c:v>0.64283999999999997</c:v>
                </c:pt>
                <c:pt idx="4517">
                  <c:v>0.63031999999999999</c:v>
                </c:pt>
                <c:pt idx="4518">
                  <c:v>0.61714999999999998</c:v>
                </c:pt>
                <c:pt idx="4519">
                  <c:v>0.60341</c:v>
                </c:pt>
                <c:pt idx="4520">
                  <c:v>0.58918000000000004</c:v>
                </c:pt>
                <c:pt idx="4521">
                  <c:v>0.57454000000000005</c:v>
                </c:pt>
                <c:pt idx="4522">
                  <c:v>0.55959000000000003</c:v>
                </c:pt>
                <c:pt idx="4523">
                  <c:v>0.54442000000000002</c:v>
                </c:pt>
                <c:pt idx="4524">
                  <c:v>0.52912999999999999</c:v>
                </c:pt>
                <c:pt idx="4525">
                  <c:v>0.51383999999999996</c:v>
                </c:pt>
                <c:pt idx="4526">
                  <c:v>0.55916999999999994</c:v>
                </c:pt>
                <c:pt idx="4527">
                  <c:v>0.64146999999999998</c:v>
                </c:pt>
                <c:pt idx="4528">
                  <c:v>0.72411999999999999</c:v>
                </c:pt>
                <c:pt idx="4529">
                  <c:v>0.80725999999999998</c:v>
                </c:pt>
                <c:pt idx="4530">
                  <c:v>0.89102000000000003</c:v>
                </c:pt>
                <c:pt idx="4531">
                  <c:v>0.97552000000000005</c:v>
                </c:pt>
                <c:pt idx="4532">
                  <c:v>1.0113000000000001</c:v>
                </c:pt>
                <c:pt idx="4533">
                  <c:v>0.98911000000000004</c:v>
                </c:pt>
                <c:pt idx="4534">
                  <c:v>0.94772999999999996</c:v>
                </c:pt>
                <c:pt idx="4535">
                  <c:v>0.89273999999999998</c:v>
                </c:pt>
                <c:pt idx="4536">
                  <c:v>0.82894000000000001</c:v>
                </c:pt>
                <c:pt idx="4537">
                  <c:v>0.76046000000000002</c:v>
                </c:pt>
                <c:pt idx="4538">
                  <c:v>0.69072999999999996</c:v>
                </c:pt>
                <c:pt idx="4539">
                  <c:v>0.61878999999999995</c:v>
                </c:pt>
                <c:pt idx="4540">
                  <c:v>0.53444999999999998</c:v>
                </c:pt>
                <c:pt idx="4541">
                  <c:v>0.45389000000000002</c:v>
                </c:pt>
                <c:pt idx="4542">
                  <c:v>0.37852000000000002</c:v>
                </c:pt>
                <c:pt idx="4543">
                  <c:v>0.30935000000000001</c:v>
                </c:pt>
                <c:pt idx="4544">
                  <c:v>0.24709999999999999</c:v>
                </c:pt>
                <c:pt idx="4545">
                  <c:v>0.19223000000000001</c:v>
                </c:pt>
                <c:pt idx="4546">
                  <c:v>0.14496000000000001</c:v>
                </c:pt>
                <c:pt idx="4547">
                  <c:v>0.10532</c:v>
                </c:pt>
                <c:pt idx="4548">
                  <c:v>7.3166999999999996E-2</c:v>
                </c:pt>
                <c:pt idx="4549">
                  <c:v>6.0498999999999997E-2</c:v>
                </c:pt>
                <c:pt idx="4550">
                  <c:v>5.8384999999999999E-2</c:v>
                </c:pt>
                <c:pt idx="4551">
                  <c:v>6.2660999999999994E-2</c:v>
                </c:pt>
                <c:pt idx="4552">
                  <c:v>7.2803000000000007E-2</c:v>
                </c:pt>
                <c:pt idx="4553">
                  <c:v>8.8235999999999995E-2</c:v>
                </c:pt>
                <c:pt idx="4554">
                  <c:v>0.10872</c:v>
                </c:pt>
                <c:pt idx="4555">
                  <c:v>0.14027000000000001</c:v>
                </c:pt>
                <c:pt idx="4556">
                  <c:v>0.16767000000000001</c:v>
                </c:pt>
                <c:pt idx="4557">
                  <c:v>0.17688999999999999</c:v>
                </c:pt>
                <c:pt idx="4558">
                  <c:v>0.19114</c:v>
                </c:pt>
                <c:pt idx="4559">
                  <c:v>0.2094</c:v>
                </c:pt>
                <c:pt idx="4560">
                  <c:v>0.23077</c:v>
                </c:pt>
                <c:pt idx="4561">
                  <c:v>0.25436999999999999</c:v>
                </c:pt>
                <c:pt idx="4562">
                  <c:v>0.27944999999999998</c:v>
                </c:pt>
                <c:pt idx="4563">
                  <c:v>0.30531000000000003</c:v>
                </c:pt>
                <c:pt idx="4564">
                  <c:v>0.33132</c:v>
                </c:pt>
                <c:pt idx="4565">
                  <c:v>0.35693000000000003</c:v>
                </c:pt>
                <c:pt idx="4566">
                  <c:v>0.38168000000000002</c:v>
                </c:pt>
                <c:pt idx="4567">
                  <c:v>0.40515000000000001</c:v>
                </c:pt>
                <c:pt idx="4568">
                  <c:v>0.42702000000000001</c:v>
                </c:pt>
                <c:pt idx="4569">
                  <c:v>0.44701999999999997</c:v>
                </c:pt>
                <c:pt idx="4570">
                  <c:v>0.46494000000000002</c:v>
                </c:pt>
                <c:pt idx="4571">
                  <c:v>0.48061999999999999</c:v>
                </c:pt>
                <c:pt idx="4572">
                  <c:v>0.49397999999999997</c:v>
                </c:pt>
                <c:pt idx="4573">
                  <c:v>0.50497999999999998</c:v>
                </c:pt>
                <c:pt idx="4574">
                  <c:v>0.51359999999999995</c:v>
                </c:pt>
                <c:pt idx="4575">
                  <c:v>0.51990999999999998</c:v>
                </c:pt>
                <c:pt idx="4576">
                  <c:v>0.52398</c:v>
                </c:pt>
                <c:pt idx="4577">
                  <c:v>0.52593000000000001</c:v>
                </c:pt>
                <c:pt idx="4578">
                  <c:v>0.52590000000000003</c:v>
                </c:pt>
                <c:pt idx="4579">
                  <c:v>0.52407999999999999</c:v>
                </c:pt>
                <c:pt idx="4580">
                  <c:v>0.52064999999999995</c:v>
                </c:pt>
                <c:pt idx="4581">
                  <c:v>0.51583000000000001</c:v>
                </c:pt>
                <c:pt idx="4582">
                  <c:v>0.50983999999999996</c:v>
                </c:pt>
                <c:pt idx="4583">
                  <c:v>0.50290999999999997</c:v>
                </c:pt>
                <c:pt idx="4584">
                  <c:v>0.49530000000000002</c:v>
                </c:pt>
                <c:pt idx="4585">
                  <c:v>0.48724000000000001</c:v>
                </c:pt>
                <c:pt idx="4586">
                  <c:v>0.47898000000000002</c:v>
                </c:pt>
                <c:pt idx="4587">
                  <c:v>0.47076000000000001</c:v>
                </c:pt>
                <c:pt idx="4588">
                  <c:v>0.46283000000000002</c:v>
                </c:pt>
                <c:pt idx="4589">
                  <c:v>0.45540999999999998</c:v>
                </c:pt>
                <c:pt idx="4590">
                  <c:v>0.44872000000000001</c:v>
                </c:pt>
                <c:pt idx="4591">
                  <c:v>0.44296000000000002</c:v>
                </c:pt>
                <c:pt idx="4592">
                  <c:v>0.43833</c:v>
                </c:pt>
                <c:pt idx="4593">
                  <c:v>0.435</c:v>
                </c:pt>
                <c:pt idx="4594">
                  <c:v>0.43313000000000001</c:v>
                </c:pt>
                <c:pt idx="4595">
                  <c:v>0.43286000000000002</c:v>
                </c:pt>
                <c:pt idx="4596">
                  <c:v>0.43430000000000002</c:v>
                </c:pt>
                <c:pt idx="4597">
                  <c:v>0.43756</c:v>
                </c:pt>
                <c:pt idx="4598">
                  <c:v>0.44270999999999999</c:v>
                </c:pt>
                <c:pt idx="4599">
                  <c:v>0.44980999999999999</c:v>
                </c:pt>
                <c:pt idx="4600">
                  <c:v>0.45889000000000002</c:v>
                </c:pt>
                <c:pt idx="4601">
                  <c:v>0.46994999999999998</c:v>
                </c:pt>
                <c:pt idx="4602">
                  <c:v>0.48298999999999997</c:v>
                </c:pt>
                <c:pt idx="4603">
                  <c:v>0.49797000000000002</c:v>
                </c:pt>
                <c:pt idx="4604">
                  <c:v>0.51483999999999996</c:v>
                </c:pt>
                <c:pt idx="4605">
                  <c:v>0.53351999999999999</c:v>
                </c:pt>
                <c:pt idx="4606">
                  <c:v>0.55393000000000003</c:v>
                </c:pt>
                <c:pt idx="4607">
                  <c:v>0.57593000000000005</c:v>
                </c:pt>
                <c:pt idx="4608">
                  <c:v>0.59941</c:v>
                </c:pt>
                <c:pt idx="4609">
                  <c:v>0.62422</c:v>
                </c:pt>
                <c:pt idx="4610">
                  <c:v>0.65017999999999998</c:v>
                </c:pt>
                <c:pt idx="4611">
                  <c:v>0.67713000000000001</c:v>
                </c:pt>
                <c:pt idx="4612">
                  <c:v>0.70486000000000004</c:v>
                </c:pt>
                <c:pt idx="4613">
                  <c:v>0.73319000000000001</c:v>
                </c:pt>
                <c:pt idx="4614">
                  <c:v>0.76188999999999996</c:v>
                </c:pt>
                <c:pt idx="4615">
                  <c:v>0.79074</c:v>
                </c:pt>
                <c:pt idx="4616">
                  <c:v>0.81952999999999998</c:v>
                </c:pt>
                <c:pt idx="4617">
                  <c:v>0.84801000000000004</c:v>
                </c:pt>
                <c:pt idx="4618">
                  <c:v>0.87595000000000001</c:v>
                </c:pt>
                <c:pt idx="4619">
                  <c:v>0.90312000000000003</c:v>
                </c:pt>
                <c:pt idx="4620">
                  <c:v>0.92927999999999999</c:v>
                </c:pt>
                <c:pt idx="4621">
                  <c:v>0.95418999999999998</c:v>
                </c:pt>
                <c:pt idx="4622">
                  <c:v>0.97762000000000004</c:v>
                </c:pt>
                <c:pt idx="4623">
                  <c:v>0.99934999999999996</c:v>
                </c:pt>
                <c:pt idx="4624">
                  <c:v>1.0192000000000001</c:v>
                </c:pt>
                <c:pt idx="4625">
                  <c:v>1.0367999999999999</c:v>
                </c:pt>
                <c:pt idx="4626">
                  <c:v>1.0522</c:v>
                </c:pt>
                <c:pt idx="4627">
                  <c:v>1.0649999999999999</c:v>
                </c:pt>
                <c:pt idx="4628">
                  <c:v>1.0750999999999999</c:v>
                </c:pt>
                <c:pt idx="4629">
                  <c:v>1.0824</c:v>
                </c:pt>
                <c:pt idx="4630">
                  <c:v>1.0866</c:v>
                </c:pt>
                <c:pt idx="4631">
                  <c:v>1.0876999999999999</c:v>
                </c:pt>
                <c:pt idx="4632">
                  <c:v>1.0855999999999999</c:v>
                </c:pt>
                <c:pt idx="4633">
                  <c:v>1.0801000000000001</c:v>
                </c:pt>
                <c:pt idx="4634">
                  <c:v>1.0710999999999999</c:v>
                </c:pt>
                <c:pt idx="4635">
                  <c:v>1.0587</c:v>
                </c:pt>
                <c:pt idx="4636">
                  <c:v>1.0427999999999999</c:v>
                </c:pt>
                <c:pt idx="4637">
                  <c:v>1.0233000000000001</c:v>
                </c:pt>
                <c:pt idx="4638">
                  <c:v>1.0003</c:v>
                </c:pt>
                <c:pt idx="4639">
                  <c:v>0.97375</c:v>
                </c:pt>
                <c:pt idx="4640">
                  <c:v>0.94379000000000002</c:v>
                </c:pt>
                <c:pt idx="4641">
                  <c:v>0.91044999999999998</c:v>
                </c:pt>
                <c:pt idx="4642">
                  <c:v>0.87383999999999995</c:v>
                </c:pt>
                <c:pt idx="4643">
                  <c:v>0.83406000000000002</c:v>
                </c:pt>
                <c:pt idx="4644">
                  <c:v>0.79125999999999996</c:v>
                </c:pt>
                <c:pt idx="4645">
                  <c:v>0.74560000000000004</c:v>
                </c:pt>
                <c:pt idx="4646">
                  <c:v>0.69725999999999999</c:v>
                </c:pt>
                <c:pt idx="4647">
                  <c:v>0.64644999999999997</c:v>
                </c:pt>
                <c:pt idx="4648">
                  <c:v>0.59338000000000002</c:v>
                </c:pt>
                <c:pt idx="4649">
                  <c:v>0.53830999999999996</c:v>
                </c:pt>
                <c:pt idx="4650">
                  <c:v>0.48148000000000002</c:v>
                </c:pt>
                <c:pt idx="4651">
                  <c:v>0.42319000000000001</c:v>
                </c:pt>
                <c:pt idx="4652">
                  <c:v>0.36370999999999998</c:v>
                </c:pt>
                <c:pt idx="4653">
                  <c:v>0.30336999999999997</c:v>
                </c:pt>
                <c:pt idx="4654">
                  <c:v>0.24288000000000001</c:v>
                </c:pt>
                <c:pt idx="4655">
                  <c:v>0.18237</c:v>
                </c:pt>
                <c:pt idx="4656">
                  <c:v>0.12204</c:v>
                </c:pt>
                <c:pt idx="4657">
                  <c:v>6.2225999999999997E-2</c:v>
                </c:pt>
                <c:pt idx="4658">
                  <c:v>3.297E-3</c:v>
                </c:pt>
                <c:pt idx="4659">
                  <c:v>-5.4387999999999999E-2</c:v>
                </c:pt>
                <c:pt idx="4660">
                  <c:v>-0.11046</c:v>
                </c:pt>
                <c:pt idx="4661">
                  <c:v>-0.16455</c:v>
                </c:pt>
                <c:pt idx="4662">
                  <c:v>-0.21629999999999999</c:v>
                </c:pt>
                <c:pt idx="4663">
                  <c:v>-0.26532</c:v>
                </c:pt>
                <c:pt idx="4664">
                  <c:v>-0.31126999999999999</c:v>
                </c:pt>
                <c:pt idx="4665">
                  <c:v>-0.35376999999999997</c:v>
                </c:pt>
                <c:pt idx="4666">
                  <c:v>-0.39249000000000001</c:v>
                </c:pt>
                <c:pt idx="4667">
                  <c:v>-0.42708000000000002</c:v>
                </c:pt>
                <c:pt idx="4668">
                  <c:v>-0.4572</c:v>
                </c:pt>
                <c:pt idx="4669">
                  <c:v>-0.48254000000000002</c:v>
                </c:pt>
                <c:pt idx="4670">
                  <c:v>-0.50719000000000003</c:v>
                </c:pt>
                <c:pt idx="4671">
                  <c:v>-0.52763000000000004</c:v>
                </c:pt>
                <c:pt idx="4672">
                  <c:v>-0.54196</c:v>
                </c:pt>
                <c:pt idx="4673">
                  <c:v>-0.54990000000000006</c:v>
                </c:pt>
                <c:pt idx="4674">
                  <c:v>-0.55120000000000002</c:v>
                </c:pt>
                <c:pt idx="4675">
                  <c:v>-0.54562999999999995</c:v>
                </c:pt>
                <c:pt idx="4676">
                  <c:v>-0.53297000000000005</c:v>
                </c:pt>
                <c:pt idx="4677">
                  <c:v>-0.51305000000000001</c:v>
                </c:pt>
                <c:pt idx="4678">
                  <c:v>-0.48570000000000002</c:v>
                </c:pt>
                <c:pt idx="4679">
                  <c:v>-0.45080999999999999</c:v>
                </c:pt>
                <c:pt idx="4680">
                  <c:v>-0.40827999999999998</c:v>
                </c:pt>
                <c:pt idx="4681">
                  <c:v>-0.35510999999999998</c:v>
                </c:pt>
                <c:pt idx="4682">
                  <c:v>-0.28765000000000002</c:v>
                </c:pt>
                <c:pt idx="4683">
                  <c:v>-0.21245</c:v>
                </c:pt>
                <c:pt idx="4684">
                  <c:v>-0.12955</c:v>
                </c:pt>
                <c:pt idx="4685">
                  <c:v>-3.9009000000000002E-2</c:v>
                </c:pt>
                <c:pt idx="4686">
                  <c:v>5.9053000000000001E-2</c:v>
                </c:pt>
                <c:pt idx="4687">
                  <c:v>0.16450000000000001</c:v>
                </c:pt>
                <c:pt idx="4688">
                  <c:v>0.27714</c:v>
                </c:pt>
                <c:pt idx="4689">
                  <c:v>0.39678000000000002</c:v>
                </c:pt>
                <c:pt idx="4690">
                  <c:v>0.52314000000000005</c:v>
                </c:pt>
                <c:pt idx="4691">
                  <c:v>0.65595000000000003</c:v>
                </c:pt>
                <c:pt idx="4692">
                  <c:v>0.79486999999999997</c:v>
                </c:pt>
                <c:pt idx="4693">
                  <c:v>0.93955</c:v>
                </c:pt>
                <c:pt idx="4694">
                  <c:v>1.0895999999999999</c:v>
                </c:pt>
                <c:pt idx="4695">
                  <c:v>1.2444999999999999</c:v>
                </c:pt>
                <c:pt idx="4696">
                  <c:v>1.4038999999999999</c:v>
                </c:pt>
                <c:pt idx="4697">
                  <c:v>1.5672999999999999</c:v>
                </c:pt>
                <c:pt idx="4698">
                  <c:v>1.734</c:v>
                </c:pt>
                <c:pt idx="4699">
                  <c:v>1.9036999999999999</c:v>
                </c:pt>
                <c:pt idx="4700">
                  <c:v>2.0756000000000001</c:v>
                </c:pt>
                <c:pt idx="4701">
                  <c:v>2.2490999999999999</c:v>
                </c:pt>
                <c:pt idx="4702">
                  <c:v>2.4237000000000002</c:v>
                </c:pt>
                <c:pt idx="4703">
                  <c:v>2.5958000000000001</c:v>
                </c:pt>
                <c:pt idx="4704">
                  <c:v>2.7667999999999999</c:v>
                </c:pt>
                <c:pt idx="4705">
                  <c:v>2.9369000000000001</c:v>
                </c:pt>
                <c:pt idx="4706">
                  <c:v>3.1053000000000002</c:v>
                </c:pt>
                <c:pt idx="4707">
                  <c:v>3.2713000000000001</c:v>
                </c:pt>
                <c:pt idx="4708">
                  <c:v>3.4340000000000002</c:v>
                </c:pt>
                <c:pt idx="4709">
                  <c:v>3.5928</c:v>
                </c:pt>
                <c:pt idx="4710">
                  <c:v>3.7467999999999999</c:v>
                </c:pt>
                <c:pt idx="4711">
                  <c:v>3.8955000000000002</c:v>
                </c:pt>
                <c:pt idx="4712">
                  <c:v>4.0378999999999996</c:v>
                </c:pt>
                <c:pt idx="4713">
                  <c:v>4.1733000000000002</c:v>
                </c:pt>
                <c:pt idx="4714">
                  <c:v>4.3014999999999999</c:v>
                </c:pt>
                <c:pt idx="4715">
                  <c:v>4.4253999999999998</c:v>
                </c:pt>
                <c:pt idx="4716">
                  <c:v>4.5401999999999996</c:v>
                </c:pt>
                <c:pt idx="4717">
                  <c:v>4.6452999999999998</c:v>
                </c:pt>
                <c:pt idx="4718">
                  <c:v>4.7398999999999996</c:v>
                </c:pt>
                <c:pt idx="4719">
                  <c:v>4.8235999999999999</c:v>
                </c:pt>
                <c:pt idx="4720">
                  <c:v>4.8956999999999997</c:v>
                </c:pt>
                <c:pt idx="4721">
                  <c:v>4.9558</c:v>
                </c:pt>
                <c:pt idx="4722">
                  <c:v>5.0033000000000003</c:v>
                </c:pt>
                <c:pt idx="4723">
                  <c:v>5.0378999999999996</c:v>
                </c:pt>
                <c:pt idx="4724">
                  <c:v>5.0591999999999997</c:v>
                </c:pt>
                <c:pt idx="4725">
                  <c:v>5.0669000000000004</c:v>
                </c:pt>
                <c:pt idx="4726">
                  <c:v>5.0608000000000004</c:v>
                </c:pt>
                <c:pt idx="4727">
                  <c:v>5.0407999999999999</c:v>
                </c:pt>
                <c:pt idx="4728">
                  <c:v>5.0068999999999999</c:v>
                </c:pt>
                <c:pt idx="4729">
                  <c:v>4.9589999999999996</c:v>
                </c:pt>
                <c:pt idx="4730">
                  <c:v>4.8973000000000004</c:v>
                </c:pt>
                <c:pt idx="4731">
                  <c:v>4.8220999999999998</c:v>
                </c:pt>
                <c:pt idx="4732">
                  <c:v>4.7336999999999998</c:v>
                </c:pt>
                <c:pt idx="4733">
                  <c:v>4.6326000000000001</c:v>
                </c:pt>
                <c:pt idx="4734">
                  <c:v>4.5193000000000003</c:v>
                </c:pt>
                <c:pt idx="4735">
                  <c:v>4.3945999999999996</c:v>
                </c:pt>
                <c:pt idx="4736">
                  <c:v>4.2592999999999996</c:v>
                </c:pt>
                <c:pt idx="4737">
                  <c:v>4.1144999999999996</c:v>
                </c:pt>
                <c:pt idx="4738">
                  <c:v>3.9611000000000001</c:v>
                </c:pt>
                <c:pt idx="4739">
                  <c:v>3.8005</c:v>
                </c:pt>
                <c:pt idx="4740">
                  <c:v>3.6343000000000001</c:v>
                </c:pt>
                <c:pt idx="4741">
                  <c:v>3.4639000000000002</c:v>
                </c:pt>
                <c:pt idx="4742">
                  <c:v>3.2911000000000001</c:v>
                </c:pt>
                <c:pt idx="4743">
                  <c:v>3.1179999999999999</c:v>
                </c:pt>
                <c:pt idx="4744">
                  <c:v>2.9466000000000001</c:v>
                </c:pt>
                <c:pt idx="4745">
                  <c:v>2.7793999999999999</c:v>
                </c:pt>
                <c:pt idx="4746">
                  <c:v>2.6189</c:v>
                </c:pt>
                <c:pt idx="4747">
                  <c:v>2.4678</c:v>
                </c:pt>
                <c:pt idx="4748">
                  <c:v>2.3290000000000002</c:v>
                </c:pt>
                <c:pt idx="4749">
                  <c:v>2.2059000000000002</c:v>
                </c:pt>
                <c:pt idx="4750">
                  <c:v>2.1017999999999999</c:v>
                </c:pt>
                <c:pt idx="4751">
                  <c:v>2.0203000000000002</c:v>
                </c:pt>
                <c:pt idx="4752">
                  <c:v>1.9654</c:v>
                </c:pt>
                <c:pt idx="4753">
                  <c:v>1.7589999999999999</c:v>
                </c:pt>
                <c:pt idx="4754">
                  <c:v>1.5421</c:v>
                </c:pt>
                <c:pt idx="4755">
                  <c:v>1.3279000000000001</c:v>
                </c:pt>
                <c:pt idx="4756">
                  <c:v>1.117</c:v>
                </c:pt>
                <c:pt idx="4757">
                  <c:v>0.91025999999999996</c:v>
                </c:pt>
                <c:pt idx="4758">
                  <c:v>0.70843999999999996</c:v>
                </c:pt>
                <c:pt idx="4759">
                  <c:v>0.52100000000000002</c:v>
                </c:pt>
                <c:pt idx="4760">
                  <c:v>0.40878999999999999</c:v>
                </c:pt>
                <c:pt idx="4761">
                  <c:v>0.30367</c:v>
                </c:pt>
                <c:pt idx="4762">
                  <c:v>0.20633000000000001</c:v>
                </c:pt>
                <c:pt idx="4763">
                  <c:v>0.11624</c:v>
                </c:pt>
                <c:pt idx="4764">
                  <c:v>3.2187E-2</c:v>
                </c:pt>
                <c:pt idx="4765">
                  <c:v>-4.3232E-2</c:v>
                </c:pt>
                <c:pt idx="4766">
                  <c:v>-0.10964</c:v>
                </c:pt>
                <c:pt idx="4767">
                  <c:v>-0.16672999999999999</c:v>
                </c:pt>
                <c:pt idx="4768">
                  <c:v>-0.21426999999999999</c:v>
                </c:pt>
                <c:pt idx="4769">
                  <c:v>-0.25024999999999997</c:v>
                </c:pt>
                <c:pt idx="4770">
                  <c:v>-0.27495000000000003</c:v>
                </c:pt>
                <c:pt idx="4771">
                  <c:v>-0.28988999999999998</c:v>
                </c:pt>
                <c:pt idx="4772">
                  <c:v>-0.29515999999999998</c:v>
                </c:pt>
                <c:pt idx="4773">
                  <c:v>-0.29098000000000002</c:v>
                </c:pt>
                <c:pt idx="4774">
                  <c:v>-0.27762999999999999</c:v>
                </c:pt>
                <c:pt idx="4775">
                  <c:v>-0.25551000000000001</c:v>
                </c:pt>
                <c:pt idx="4776">
                  <c:v>-0.20424999999999999</c:v>
                </c:pt>
                <c:pt idx="4777">
                  <c:v>-0.14371999999999999</c:v>
                </c:pt>
                <c:pt idx="4778">
                  <c:v>-7.6214000000000004E-2</c:v>
                </c:pt>
                <c:pt idx="4779">
                  <c:v>-2.5352999999999999E-3</c:v>
                </c:pt>
                <c:pt idx="4780">
                  <c:v>5.7708000000000002E-2</c:v>
                </c:pt>
                <c:pt idx="4781">
                  <c:v>0.11137</c:v>
                </c:pt>
                <c:pt idx="4782">
                  <c:v>0.16422999999999999</c:v>
                </c:pt>
                <c:pt idx="4783">
                  <c:v>0.21693999999999999</c:v>
                </c:pt>
                <c:pt idx="4784">
                  <c:v>0.26967999999999998</c:v>
                </c:pt>
                <c:pt idx="4785">
                  <c:v>0.32227</c:v>
                </c:pt>
                <c:pt idx="4786">
                  <c:v>0.37419999999999998</c:v>
                </c:pt>
                <c:pt idx="4787">
                  <c:v>0.42470000000000002</c:v>
                </c:pt>
                <c:pt idx="4788">
                  <c:v>0.47276000000000001</c:v>
                </c:pt>
                <c:pt idx="4789">
                  <c:v>0.51724000000000003</c:v>
                </c:pt>
                <c:pt idx="4790">
                  <c:v>0.55684</c:v>
                </c:pt>
                <c:pt idx="4791">
                  <c:v>0.59023999999999999</c:v>
                </c:pt>
                <c:pt idx="4792">
                  <c:v>0.61609000000000003</c:v>
                </c:pt>
                <c:pt idx="4793">
                  <c:v>0.63307999999999998</c:v>
                </c:pt>
                <c:pt idx="4794">
                  <c:v>0.64</c:v>
                </c:pt>
                <c:pt idx="4795">
                  <c:v>0.63575999999999999</c:v>
                </c:pt>
                <c:pt idx="4796">
                  <c:v>0.61950000000000005</c:v>
                </c:pt>
                <c:pt idx="4797">
                  <c:v>0.59060000000000001</c:v>
                </c:pt>
                <c:pt idx="4798">
                  <c:v>0.54876999999999998</c:v>
                </c:pt>
                <c:pt idx="4799">
                  <c:v>0.49410999999999999</c:v>
                </c:pt>
                <c:pt idx="4800">
                  <c:v>0.42714000000000002</c:v>
                </c:pt>
                <c:pt idx="4801">
                  <c:v>0.34892000000000001</c:v>
                </c:pt>
                <c:pt idx="4802">
                  <c:v>0.26112999999999997</c:v>
                </c:pt>
                <c:pt idx="4803">
                  <c:v>0.16608999999999999</c:v>
                </c:pt>
                <c:pt idx="4804">
                  <c:v>6.6904000000000005E-2</c:v>
                </c:pt>
                <c:pt idx="4805">
                  <c:v>-3.2462999999999999E-2</c:v>
                </c:pt>
                <c:pt idx="4806">
                  <c:v>-0.15112999999999999</c:v>
                </c:pt>
                <c:pt idx="4807">
                  <c:v>-0.36174000000000001</c:v>
                </c:pt>
                <c:pt idx="4808">
                  <c:v>-0.55449000000000004</c:v>
                </c:pt>
                <c:pt idx="4809">
                  <c:v>-0.72094000000000003</c:v>
                </c:pt>
                <c:pt idx="4810">
                  <c:v>-0.79195000000000004</c:v>
                </c:pt>
                <c:pt idx="4811">
                  <c:v>-0.61336000000000002</c:v>
                </c:pt>
                <c:pt idx="4812">
                  <c:v>-0.34175</c:v>
                </c:pt>
                <c:pt idx="4813">
                  <c:v>-2.5964999999999998E-2</c:v>
                </c:pt>
                <c:pt idx="4814">
                  <c:v>0.30904999999999999</c:v>
                </c:pt>
                <c:pt idx="4815">
                  <c:v>0.64405999999999997</c:v>
                </c:pt>
                <c:pt idx="4816">
                  <c:v>0.97906000000000004</c:v>
                </c:pt>
                <c:pt idx="4817">
                  <c:v>1.2503</c:v>
                </c:pt>
                <c:pt idx="4818">
                  <c:v>1.4641999999999999</c:v>
                </c:pt>
                <c:pt idx="4819">
                  <c:v>1.6427</c:v>
                </c:pt>
                <c:pt idx="4820">
                  <c:v>1.7861</c:v>
                </c:pt>
                <c:pt idx="4821">
                  <c:v>1.8781000000000001</c:v>
                </c:pt>
                <c:pt idx="4822">
                  <c:v>1.9219999999999999</c:v>
                </c:pt>
                <c:pt idx="4823">
                  <c:v>1.9242999999999999</c:v>
                </c:pt>
                <c:pt idx="4824">
                  <c:v>1.8920999999999999</c:v>
                </c:pt>
                <c:pt idx="4825">
                  <c:v>1.8318000000000001</c:v>
                </c:pt>
                <c:pt idx="4826">
                  <c:v>1.7498</c:v>
                </c:pt>
                <c:pt idx="4827">
                  <c:v>1.6523000000000001</c:v>
                </c:pt>
                <c:pt idx="4828">
                  <c:v>1.5447</c:v>
                </c:pt>
                <c:pt idx="4829">
                  <c:v>1.4320999999999999</c:v>
                </c:pt>
                <c:pt idx="4830">
                  <c:v>1.3190999999999999</c:v>
                </c:pt>
                <c:pt idx="4831">
                  <c:v>1.2097</c:v>
                </c:pt>
                <c:pt idx="4832">
                  <c:v>1.1073</c:v>
                </c:pt>
                <c:pt idx="4833">
                  <c:v>1.0146999999999999</c:v>
                </c:pt>
                <c:pt idx="4834">
                  <c:v>0.93430999999999997</c:v>
                </c:pt>
                <c:pt idx="4835">
                  <c:v>0.86785999999999996</c:v>
                </c:pt>
                <c:pt idx="4836">
                  <c:v>0.81662999999999997</c:v>
                </c:pt>
                <c:pt idx="4837">
                  <c:v>0.78142999999999996</c:v>
                </c:pt>
                <c:pt idx="4838">
                  <c:v>0.76266</c:v>
                </c:pt>
                <c:pt idx="4839">
                  <c:v>0.76027</c:v>
                </c:pt>
                <c:pt idx="4840">
                  <c:v>0.77392000000000005</c:v>
                </c:pt>
                <c:pt idx="4841">
                  <c:v>0.80291000000000001</c:v>
                </c:pt>
                <c:pt idx="4842">
                  <c:v>0.84628999999999999</c:v>
                </c:pt>
                <c:pt idx="4843">
                  <c:v>0.90290000000000004</c:v>
                </c:pt>
                <c:pt idx="4844">
                  <c:v>0.97136999999999996</c:v>
                </c:pt>
                <c:pt idx="4845">
                  <c:v>1.0502</c:v>
                </c:pt>
                <c:pt idx="4846">
                  <c:v>1.1377999999999999</c:v>
                </c:pt>
                <c:pt idx="4847">
                  <c:v>1.2324999999999999</c:v>
                </c:pt>
                <c:pt idx="4848">
                  <c:v>1.3325</c:v>
                </c:pt>
                <c:pt idx="4849">
                  <c:v>1.4361999999999999</c:v>
                </c:pt>
                <c:pt idx="4850">
                  <c:v>1.5418000000000001</c:v>
                </c:pt>
                <c:pt idx="4851">
                  <c:v>1.6477999999999999</c:v>
                </c:pt>
                <c:pt idx="4852">
                  <c:v>1.7524999999999999</c:v>
                </c:pt>
                <c:pt idx="4853">
                  <c:v>1.8545</c:v>
                </c:pt>
                <c:pt idx="4854">
                  <c:v>1.9523999999999999</c:v>
                </c:pt>
                <c:pt idx="4855">
                  <c:v>2.0449999999999999</c:v>
                </c:pt>
                <c:pt idx="4856">
                  <c:v>2.1311</c:v>
                </c:pt>
                <c:pt idx="4857">
                  <c:v>2.2098</c:v>
                </c:pt>
                <c:pt idx="4858">
                  <c:v>2.2803</c:v>
                </c:pt>
                <c:pt idx="4859">
                  <c:v>2.3418999999999999</c:v>
                </c:pt>
                <c:pt idx="4860">
                  <c:v>2.3940999999999999</c:v>
                </c:pt>
                <c:pt idx="4861">
                  <c:v>2.4365000000000001</c:v>
                </c:pt>
                <c:pt idx="4862">
                  <c:v>2.4689999999999999</c:v>
                </c:pt>
                <c:pt idx="4863">
                  <c:v>2.4914000000000001</c:v>
                </c:pt>
                <c:pt idx="4864">
                  <c:v>2.5038</c:v>
                </c:pt>
                <c:pt idx="4865">
                  <c:v>2.5064000000000002</c:v>
                </c:pt>
                <c:pt idx="4866">
                  <c:v>2.4994999999999998</c:v>
                </c:pt>
                <c:pt idx="4867">
                  <c:v>2.4836</c:v>
                </c:pt>
                <c:pt idx="4868">
                  <c:v>2.4590999999999998</c:v>
                </c:pt>
                <c:pt idx="4869">
                  <c:v>2.4266000000000001</c:v>
                </c:pt>
                <c:pt idx="4870">
                  <c:v>2.3868999999999998</c:v>
                </c:pt>
                <c:pt idx="4871">
                  <c:v>2.3405999999999998</c:v>
                </c:pt>
                <c:pt idx="4872">
                  <c:v>2.2886000000000002</c:v>
                </c:pt>
                <c:pt idx="4873">
                  <c:v>2.2315999999999998</c:v>
                </c:pt>
                <c:pt idx="4874">
                  <c:v>2.1705000000000001</c:v>
                </c:pt>
                <c:pt idx="4875">
                  <c:v>2.1061000000000001</c:v>
                </c:pt>
                <c:pt idx="4876">
                  <c:v>2.0392999999999999</c:v>
                </c:pt>
                <c:pt idx="4877">
                  <c:v>1.9710000000000001</c:v>
                </c:pt>
                <c:pt idx="4878">
                  <c:v>1.9018999999999999</c:v>
                </c:pt>
                <c:pt idx="4879">
                  <c:v>1.8328</c:v>
                </c:pt>
                <c:pt idx="4880">
                  <c:v>1.7645</c:v>
                </c:pt>
                <c:pt idx="4881">
                  <c:v>1.6976</c:v>
                </c:pt>
                <c:pt idx="4882">
                  <c:v>1.6327</c:v>
                </c:pt>
                <c:pt idx="4883">
                  <c:v>1.5705</c:v>
                </c:pt>
                <c:pt idx="4884">
                  <c:v>1.5114000000000001</c:v>
                </c:pt>
                <c:pt idx="4885">
                  <c:v>1.4558</c:v>
                </c:pt>
                <c:pt idx="4886">
                  <c:v>1.4040999999999999</c:v>
                </c:pt>
                <c:pt idx="4887">
                  <c:v>1.3566</c:v>
                </c:pt>
                <c:pt idx="4888">
                  <c:v>1.3459000000000001</c:v>
                </c:pt>
                <c:pt idx="4889">
                  <c:v>1.3688</c:v>
                </c:pt>
                <c:pt idx="4890">
                  <c:v>1.3959999999999999</c:v>
                </c:pt>
                <c:pt idx="4891">
                  <c:v>1.3788</c:v>
                </c:pt>
                <c:pt idx="4892">
                  <c:v>1.3149999999999999</c:v>
                </c:pt>
                <c:pt idx="4893">
                  <c:v>1.2351000000000001</c:v>
                </c:pt>
                <c:pt idx="4894">
                  <c:v>1.1560999999999999</c:v>
                </c:pt>
                <c:pt idx="4895">
                  <c:v>1.0884</c:v>
                </c:pt>
                <c:pt idx="4896">
                  <c:v>1.0377000000000001</c:v>
                </c:pt>
                <c:pt idx="4897">
                  <c:v>1.006</c:v>
                </c:pt>
                <c:pt idx="4898">
                  <c:v>0.99280999999999997</c:v>
                </c:pt>
                <c:pt idx="4899">
                  <c:v>0.98406000000000005</c:v>
                </c:pt>
                <c:pt idx="4900">
                  <c:v>0.94481000000000004</c:v>
                </c:pt>
                <c:pt idx="4901">
                  <c:v>0.91400000000000003</c:v>
                </c:pt>
                <c:pt idx="4902">
                  <c:v>0.88624000000000003</c:v>
                </c:pt>
                <c:pt idx="4903">
                  <c:v>0.85718000000000005</c:v>
                </c:pt>
                <c:pt idx="4904">
                  <c:v>0.82571000000000006</c:v>
                </c:pt>
                <c:pt idx="4905">
                  <c:v>0.79457</c:v>
                </c:pt>
                <c:pt idx="4906">
                  <c:v>0.78681000000000001</c:v>
                </c:pt>
                <c:pt idx="4907">
                  <c:v>0.79449000000000003</c:v>
                </c:pt>
                <c:pt idx="4908">
                  <c:v>0.81125000000000003</c:v>
                </c:pt>
                <c:pt idx="4909">
                  <c:v>0.83201999999999998</c:v>
                </c:pt>
                <c:pt idx="4910">
                  <c:v>0.85719999999999996</c:v>
                </c:pt>
                <c:pt idx="4911">
                  <c:v>0.88058000000000003</c:v>
                </c:pt>
                <c:pt idx="4912">
                  <c:v>0.89944999999999997</c:v>
                </c:pt>
                <c:pt idx="4913">
                  <c:v>0.91276000000000002</c:v>
                </c:pt>
                <c:pt idx="4914">
                  <c:v>0.92012000000000005</c:v>
                </c:pt>
                <c:pt idx="4915">
                  <c:v>0.92169999999999996</c:v>
                </c:pt>
                <c:pt idx="4916">
                  <c:v>0.91810000000000003</c:v>
                </c:pt>
                <c:pt idx="4917">
                  <c:v>0.91020999999999996</c:v>
                </c:pt>
                <c:pt idx="4918">
                  <c:v>0.89917000000000002</c:v>
                </c:pt>
                <c:pt idx="4919">
                  <c:v>0.88624999999999998</c:v>
                </c:pt>
                <c:pt idx="4920">
                  <c:v>0.87899000000000005</c:v>
                </c:pt>
                <c:pt idx="4921">
                  <c:v>0.91439000000000004</c:v>
                </c:pt>
                <c:pt idx="4922">
                  <c:v>0.95177999999999996</c:v>
                </c:pt>
                <c:pt idx="4923">
                  <c:v>0.99231000000000003</c:v>
                </c:pt>
                <c:pt idx="4924">
                  <c:v>1.0369999999999999</c:v>
                </c:pt>
                <c:pt idx="4925">
                  <c:v>1.0867</c:v>
                </c:pt>
                <c:pt idx="4926">
                  <c:v>1.1371</c:v>
                </c:pt>
                <c:pt idx="4927">
                  <c:v>1.1677999999999999</c:v>
                </c:pt>
                <c:pt idx="4928">
                  <c:v>1.2129000000000001</c:v>
                </c:pt>
                <c:pt idx="4929">
                  <c:v>1.248</c:v>
                </c:pt>
                <c:pt idx="4930">
                  <c:v>1.2774000000000001</c:v>
                </c:pt>
                <c:pt idx="4931">
                  <c:v>1.3049999999999999</c:v>
                </c:pt>
                <c:pt idx="4932">
                  <c:v>1.3337000000000001</c:v>
                </c:pt>
                <c:pt idx="4933">
                  <c:v>1.3657999999999999</c:v>
                </c:pt>
                <c:pt idx="4934">
                  <c:v>1.3893</c:v>
                </c:pt>
                <c:pt idx="4935">
                  <c:v>1.3998999999999999</c:v>
                </c:pt>
                <c:pt idx="4936">
                  <c:v>1.4056999999999999</c:v>
                </c:pt>
                <c:pt idx="4937">
                  <c:v>1.4103000000000001</c:v>
                </c:pt>
                <c:pt idx="4938">
                  <c:v>1.4167000000000001</c:v>
                </c:pt>
                <c:pt idx="4939">
                  <c:v>1.4267000000000001</c:v>
                </c:pt>
                <c:pt idx="4940">
                  <c:v>1.4415</c:v>
                </c:pt>
                <c:pt idx="4941">
                  <c:v>1.4634</c:v>
                </c:pt>
                <c:pt idx="4942">
                  <c:v>1.4932000000000001</c:v>
                </c:pt>
                <c:pt idx="4943">
                  <c:v>1.5314000000000001</c:v>
                </c:pt>
                <c:pt idx="4944">
                  <c:v>1.5781000000000001</c:v>
                </c:pt>
                <c:pt idx="4945">
                  <c:v>1.6331</c:v>
                </c:pt>
                <c:pt idx="4946">
                  <c:v>1.6971000000000001</c:v>
                </c:pt>
                <c:pt idx="4947">
                  <c:v>1.7698</c:v>
                </c:pt>
                <c:pt idx="4948">
                  <c:v>1.8503000000000001</c:v>
                </c:pt>
                <c:pt idx="4949">
                  <c:v>1.9376</c:v>
                </c:pt>
                <c:pt idx="4950">
                  <c:v>2.0308000000000002</c:v>
                </c:pt>
                <c:pt idx="4951">
                  <c:v>2.1288999999999998</c:v>
                </c:pt>
                <c:pt idx="4952">
                  <c:v>2.2307000000000001</c:v>
                </c:pt>
                <c:pt idx="4953">
                  <c:v>2.3351999999999999</c:v>
                </c:pt>
                <c:pt idx="4954">
                  <c:v>2.4413999999999998</c:v>
                </c:pt>
                <c:pt idx="4955">
                  <c:v>2.5482</c:v>
                </c:pt>
                <c:pt idx="4956">
                  <c:v>2.6547999999999998</c:v>
                </c:pt>
                <c:pt idx="4957">
                  <c:v>2.7601</c:v>
                </c:pt>
                <c:pt idx="4958">
                  <c:v>2.8635000000000002</c:v>
                </c:pt>
                <c:pt idx="4959">
                  <c:v>2.9641000000000002</c:v>
                </c:pt>
                <c:pt idx="4960">
                  <c:v>3.0613000000000001</c:v>
                </c:pt>
                <c:pt idx="4961">
                  <c:v>3.1545000000000001</c:v>
                </c:pt>
                <c:pt idx="4962">
                  <c:v>3.2435</c:v>
                </c:pt>
                <c:pt idx="4963">
                  <c:v>3.3279999999999998</c:v>
                </c:pt>
                <c:pt idx="4964">
                  <c:v>3.4079999999999999</c:v>
                </c:pt>
                <c:pt idx="4965">
                  <c:v>3.4834000000000001</c:v>
                </c:pt>
                <c:pt idx="4966">
                  <c:v>3.5547</c:v>
                </c:pt>
                <c:pt idx="4967">
                  <c:v>3.6223000000000001</c:v>
                </c:pt>
                <c:pt idx="4968">
                  <c:v>3.6867999999999999</c:v>
                </c:pt>
                <c:pt idx="4969">
                  <c:v>3.7490999999999999</c:v>
                </c:pt>
                <c:pt idx="4970">
                  <c:v>3.81</c:v>
                </c:pt>
                <c:pt idx="4971">
                  <c:v>3.8765999999999998</c:v>
                </c:pt>
                <c:pt idx="4972">
                  <c:v>3.9489000000000001</c:v>
                </c:pt>
                <c:pt idx="4973">
                  <c:v>4.0228000000000002</c:v>
                </c:pt>
                <c:pt idx="4974">
                  <c:v>4.0983000000000001</c:v>
                </c:pt>
                <c:pt idx="4975">
                  <c:v>4.1738</c:v>
                </c:pt>
                <c:pt idx="4976">
                  <c:v>4.2476000000000003</c:v>
                </c:pt>
                <c:pt idx="4977">
                  <c:v>4.3192000000000004</c:v>
                </c:pt>
                <c:pt idx="4978">
                  <c:v>4.3872999999999998</c:v>
                </c:pt>
                <c:pt idx="4979">
                  <c:v>4.4451999999999998</c:v>
                </c:pt>
                <c:pt idx="4980">
                  <c:v>4.4851000000000001</c:v>
                </c:pt>
                <c:pt idx="4981">
                  <c:v>4.4970999999999997</c:v>
                </c:pt>
                <c:pt idx="4982">
                  <c:v>4.4686000000000003</c:v>
                </c:pt>
                <c:pt idx="4983">
                  <c:v>4.3833000000000002</c:v>
                </c:pt>
                <c:pt idx="4984">
                  <c:v>4.2206999999999999</c:v>
                </c:pt>
                <c:pt idx="4985">
                  <c:v>3.9542999999999999</c:v>
                </c:pt>
                <c:pt idx="4986">
                  <c:v>3.7349000000000001</c:v>
                </c:pt>
                <c:pt idx="4987">
                  <c:v>3.5634999999999999</c:v>
                </c:pt>
                <c:pt idx="4988">
                  <c:v>3.3976999999999999</c:v>
                </c:pt>
                <c:pt idx="4989">
                  <c:v>3.2416</c:v>
                </c:pt>
                <c:pt idx="4990">
                  <c:v>3.1421999999999999</c:v>
                </c:pt>
                <c:pt idx="4991">
                  <c:v>3.0651000000000002</c:v>
                </c:pt>
                <c:pt idx="4992">
                  <c:v>3.0266000000000002</c:v>
                </c:pt>
                <c:pt idx="4993">
                  <c:v>3.0501</c:v>
                </c:pt>
                <c:pt idx="4994">
                  <c:v>3.0844999999999998</c:v>
                </c:pt>
                <c:pt idx="4995">
                  <c:v>3.1309999999999998</c:v>
                </c:pt>
                <c:pt idx="4996">
                  <c:v>3.1493000000000002</c:v>
                </c:pt>
                <c:pt idx="4997">
                  <c:v>3.1402999999999999</c:v>
                </c:pt>
                <c:pt idx="4998">
                  <c:v>3.1429</c:v>
                </c:pt>
                <c:pt idx="4999">
                  <c:v>3.1554000000000002</c:v>
                </c:pt>
                <c:pt idx="5000">
                  <c:v>3.1751</c:v>
                </c:pt>
                <c:pt idx="5001">
                  <c:v>3.1987999999999999</c:v>
                </c:pt>
                <c:pt idx="5002">
                  <c:v>3.2223999999999999</c:v>
                </c:pt>
                <c:pt idx="5003">
                  <c:v>3.2410000000000001</c:v>
                </c:pt>
                <c:pt idx="5004">
                  <c:v>3.2496999999999998</c:v>
                </c:pt>
                <c:pt idx="5005">
                  <c:v>3.2429000000000001</c:v>
                </c:pt>
                <c:pt idx="5006">
                  <c:v>3.2159</c:v>
                </c:pt>
                <c:pt idx="5007">
                  <c:v>3.1644999999999999</c:v>
                </c:pt>
                <c:pt idx="5008">
                  <c:v>3.0859999999999999</c:v>
                </c:pt>
                <c:pt idx="5009">
                  <c:v>2.98</c:v>
                </c:pt>
                <c:pt idx="5010">
                  <c:v>2.8498000000000001</c:v>
                </c:pt>
                <c:pt idx="5011">
                  <c:v>2.7031999999999998</c:v>
                </c:pt>
                <c:pt idx="5012">
                  <c:v>2.5541999999999998</c:v>
                </c:pt>
                <c:pt idx="5013">
                  <c:v>2.4249000000000001</c:v>
                </c:pt>
                <c:pt idx="5014">
                  <c:v>2.3475999999999999</c:v>
                </c:pt>
                <c:pt idx="5015">
                  <c:v>2.3673999999999999</c:v>
                </c:pt>
                <c:pt idx="5016">
                  <c:v>2.4125000000000001</c:v>
                </c:pt>
                <c:pt idx="5017">
                  <c:v>2.4365999999999999</c:v>
                </c:pt>
                <c:pt idx="5018">
                  <c:v>2.4603999999999999</c:v>
                </c:pt>
                <c:pt idx="5019">
                  <c:v>2.4396</c:v>
                </c:pt>
                <c:pt idx="5020">
                  <c:v>2.4195000000000002</c:v>
                </c:pt>
                <c:pt idx="5021">
                  <c:v>2.4001000000000001</c:v>
                </c:pt>
                <c:pt idx="5022">
                  <c:v>2.3813</c:v>
                </c:pt>
                <c:pt idx="5023">
                  <c:v>2.3628999999999998</c:v>
                </c:pt>
                <c:pt idx="5024">
                  <c:v>2.3450000000000002</c:v>
                </c:pt>
                <c:pt idx="5025">
                  <c:v>2.3273999999999999</c:v>
                </c:pt>
                <c:pt idx="5026">
                  <c:v>2.3098999999999998</c:v>
                </c:pt>
                <c:pt idx="5027">
                  <c:v>2.2926000000000002</c:v>
                </c:pt>
                <c:pt idx="5028">
                  <c:v>2.2753999999999999</c:v>
                </c:pt>
                <c:pt idx="5029">
                  <c:v>2.258</c:v>
                </c:pt>
                <c:pt idx="5030">
                  <c:v>2.2404999999999999</c:v>
                </c:pt>
                <c:pt idx="5031">
                  <c:v>2.2227999999999999</c:v>
                </c:pt>
                <c:pt idx="5032">
                  <c:v>2.2046999999999999</c:v>
                </c:pt>
                <c:pt idx="5033">
                  <c:v>2.1861000000000002</c:v>
                </c:pt>
                <c:pt idx="5034">
                  <c:v>2.1671</c:v>
                </c:pt>
                <c:pt idx="5035">
                  <c:v>2.1475</c:v>
                </c:pt>
                <c:pt idx="5036">
                  <c:v>2.1272000000000002</c:v>
                </c:pt>
                <c:pt idx="5037">
                  <c:v>2.1063000000000001</c:v>
                </c:pt>
                <c:pt idx="5038">
                  <c:v>2.0846</c:v>
                </c:pt>
                <c:pt idx="5039">
                  <c:v>2.0621</c:v>
                </c:pt>
                <c:pt idx="5040">
                  <c:v>2.0388000000000002</c:v>
                </c:pt>
                <c:pt idx="5041">
                  <c:v>2.0146000000000002</c:v>
                </c:pt>
                <c:pt idx="5042">
                  <c:v>1.9895</c:v>
                </c:pt>
                <c:pt idx="5043">
                  <c:v>1.9635</c:v>
                </c:pt>
                <c:pt idx="5044">
                  <c:v>1.9367000000000001</c:v>
                </c:pt>
                <c:pt idx="5045">
                  <c:v>1.909</c:v>
                </c:pt>
                <c:pt idx="5046">
                  <c:v>1.8804000000000001</c:v>
                </c:pt>
                <c:pt idx="5047">
                  <c:v>1.851</c:v>
                </c:pt>
                <c:pt idx="5048">
                  <c:v>1.8207</c:v>
                </c:pt>
                <c:pt idx="5049">
                  <c:v>1.7898000000000001</c:v>
                </c:pt>
                <c:pt idx="5050">
                  <c:v>1.7581</c:v>
                </c:pt>
                <c:pt idx="5051">
                  <c:v>1.7258</c:v>
                </c:pt>
                <c:pt idx="5052">
                  <c:v>1.6930000000000001</c:v>
                </c:pt>
                <c:pt idx="5053">
                  <c:v>1.6596</c:v>
                </c:pt>
                <c:pt idx="5054">
                  <c:v>1.6258999999999999</c:v>
                </c:pt>
                <c:pt idx="5055">
                  <c:v>1.5919000000000001</c:v>
                </c:pt>
                <c:pt idx="5056">
                  <c:v>1.5576000000000001</c:v>
                </c:pt>
                <c:pt idx="5057">
                  <c:v>1.5232000000000001</c:v>
                </c:pt>
                <c:pt idx="5058">
                  <c:v>1.4888999999999999</c:v>
                </c:pt>
                <c:pt idx="5059">
                  <c:v>1.4545999999999999</c:v>
                </c:pt>
                <c:pt idx="5060">
                  <c:v>1.4205000000000001</c:v>
                </c:pt>
                <c:pt idx="5061">
                  <c:v>1.3868</c:v>
                </c:pt>
                <c:pt idx="5062">
                  <c:v>1.3535999999999999</c:v>
                </c:pt>
                <c:pt idx="5063">
                  <c:v>1.3209</c:v>
                </c:pt>
                <c:pt idx="5064">
                  <c:v>1.2888999999999999</c:v>
                </c:pt>
                <c:pt idx="5065">
                  <c:v>1.2577</c:v>
                </c:pt>
                <c:pt idx="5066">
                  <c:v>1.244</c:v>
                </c:pt>
                <c:pt idx="5067">
                  <c:v>1.2562</c:v>
                </c:pt>
                <c:pt idx="5068">
                  <c:v>1.2696000000000001</c:v>
                </c:pt>
                <c:pt idx="5069">
                  <c:v>1.2842</c:v>
                </c:pt>
                <c:pt idx="5070">
                  <c:v>1.3002</c:v>
                </c:pt>
                <c:pt idx="5071">
                  <c:v>1.2835000000000001</c:v>
                </c:pt>
                <c:pt idx="5072">
                  <c:v>1.2325999999999999</c:v>
                </c:pt>
                <c:pt idx="5073">
                  <c:v>1.1778</c:v>
                </c:pt>
                <c:pt idx="5074">
                  <c:v>1.1233</c:v>
                </c:pt>
                <c:pt idx="5075">
                  <c:v>1.0721000000000001</c:v>
                </c:pt>
                <c:pt idx="5076">
                  <c:v>1.0267999999999999</c:v>
                </c:pt>
                <c:pt idx="5077">
                  <c:v>0.98904000000000003</c:v>
                </c:pt>
                <c:pt idx="5078">
                  <c:v>0.96009999999999995</c:v>
                </c:pt>
                <c:pt idx="5079">
                  <c:v>0.94066000000000005</c:v>
                </c:pt>
                <c:pt idx="5080">
                  <c:v>0.93106</c:v>
                </c:pt>
                <c:pt idx="5081">
                  <c:v>0.93127000000000004</c:v>
                </c:pt>
                <c:pt idx="5082">
                  <c:v>0.94098999999999999</c:v>
                </c:pt>
                <c:pt idx="5083">
                  <c:v>0.95969000000000004</c:v>
                </c:pt>
                <c:pt idx="5084">
                  <c:v>0.98670000000000002</c:v>
                </c:pt>
                <c:pt idx="5085">
                  <c:v>1.0212000000000001</c:v>
                </c:pt>
                <c:pt idx="5086">
                  <c:v>1.0621</c:v>
                </c:pt>
                <c:pt idx="5087">
                  <c:v>1.1087</c:v>
                </c:pt>
                <c:pt idx="5088">
                  <c:v>1.1597</c:v>
                </c:pt>
                <c:pt idx="5089">
                  <c:v>1.2141999999999999</c:v>
                </c:pt>
                <c:pt idx="5090">
                  <c:v>1.2712000000000001</c:v>
                </c:pt>
                <c:pt idx="5091">
                  <c:v>1.3295999999999999</c:v>
                </c:pt>
                <c:pt idx="5092">
                  <c:v>1.3884000000000001</c:v>
                </c:pt>
                <c:pt idx="5093">
                  <c:v>1.4469000000000001</c:v>
                </c:pt>
                <c:pt idx="5094">
                  <c:v>1.504</c:v>
                </c:pt>
                <c:pt idx="5095">
                  <c:v>1.5590999999999999</c:v>
                </c:pt>
                <c:pt idx="5096">
                  <c:v>1.6113</c:v>
                </c:pt>
                <c:pt idx="5097">
                  <c:v>1.6601999999999999</c:v>
                </c:pt>
                <c:pt idx="5098">
                  <c:v>1.7052</c:v>
                </c:pt>
                <c:pt idx="5099">
                  <c:v>1.7457</c:v>
                </c:pt>
                <c:pt idx="5100">
                  <c:v>1.7813000000000001</c:v>
                </c:pt>
                <c:pt idx="5101">
                  <c:v>1.8121</c:v>
                </c:pt>
                <c:pt idx="5102">
                  <c:v>1.8421000000000001</c:v>
                </c:pt>
                <c:pt idx="5103">
                  <c:v>1.8665</c:v>
                </c:pt>
                <c:pt idx="5104">
                  <c:v>1.8853</c:v>
                </c:pt>
                <c:pt idx="5105">
                  <c:v>1.8984000000000001</c:v>
                </c:pt>
                <c:pt idx="5106">
                  <c:v>1.9057999999999999</c:v>
                </c:pt>
                <c:pt idx="5107">
                  <c:v>1.9086000000000001</c:v>
                </c:pt>
                <c:pt idx="5108">
                  <c:v>1.9114</c:v>
                </c:pt>
                <c:pt idx="5109">
                  <c:v>1.9135</c:v>
                </c:pt>
                <c:pt idx="5110">
                  <c:v>1.9140999999999999</c:v>
                </c:pt>
                <c:pt idx="5111">
                  <c:v>1.9123000000000001</c:v>
                </c:pt>
                <c:pt idx="5112">
                  <c:v>1.9076</c:v>
                </c:pt>
                <c:pt idx="5113">
                  <c:v>1.8996</c:v>
                </c:pt>
                <c:pt idx="5114">
                  <c:v>1.8878999999999999</c:v>
                </c:pt>
                <c:pt idx="5115">
                  <c:v>1.8725000000000001</c:v>
                </c:pt>
                <c:pt idx="5116">
                  <c:v>1.8532</c:v>
                </c:pt>
                <c:pt idx="5117">
                  <c:v>1.83</c:v>
                </c:pt>
                <c:pt idx="5118">
                  <c:v>1.8030999999999999</c:v>
                </c:pt>
                <c:pt idx="5119">
                  <c:v>1.7726</c:v>
                </c:pt>
                <c:pt idx="5120">
                  <c:v>1.7387999999999999</c:v>
                </c:pt>
                <c:pt idx="5121">
                  <c:v>1.702</c:v>
                </c:pt>
                <c:pt idx="5122">
                  <c:v>1.6624000000000001</c:v>
                </c:pt>
                <c:pt idx="5123">
                  <c:v>1.6205000000000001</c:v>
                </c:pt>
                <c:pt idx="5124">
                  <c:v>1.5766</c:v>
                </c:pt>
                <c:pt idx="5125">
                  <c:v>1.5310999999999999</c:v>
                </c:pt>
                <c:pt idx="5126">
                  <c:v>1.4844999999999999</c:v>
                </c:pt>
                <c:pt idx="5127">
                  <c:v>1.4371</c:v>
                </c:pt>
                <c:pt idx="5128">
                  <c:v>1.3893</c:v>
                </c:pt>
                <c:pt idx="5129">
                  <c:v>1.3416999999999999</c:v>
                </c:pt>
                <c:pt idx="5130">
                  <c:v>1.2947</c:v>
                </c:pt>
                <c:pt idx="5131">
                  <c:v>1.2561</c:v>
                </c:pt>
                <c:pt idx="5132">
                  <c:v>1.2214</c:v>
                </c:pt>
                <c:pt idx="5133">
                  <c:v>1.1883999999999999</c:v>
                </c:pt>
                <c:pt idx="5134">
                  <c:v>1.1575</c:v>
                </c:pt>
                <c:pt idx="5135">
                  <c:v>1.1291</c:v>
                </c:pt>
                <c:pt idx="5136">
                  <c:v>1.0847</c:v>
                </c:pt>
                <c:pt idx="5137">
                  <c:v>1.0348999999999999</c:v>
                </c:pt>
                <c:pt idx="5138">
                  <c:v>0.99426000000000003</c:v>
                </c:pt>
                <c:pt idx="5139">
                  <c:v>0.96299999999999997</c:v>
                </c:pt>
                <c:pt idx="5140">
                  <c:v>0.94123000000000001</c:v>
                </c:pt>
                <c:pt idx="5141">
                  <c:v>0.92895000000000005</c:v>
                </c:pt>
                <c:pt idx="5142">
                  <c:v>0.92610000000000003</c:v>
                </c:pt>
                <c:pt idx="5143">
                  <c:v>0.93252999999999997</c:v>
                </c:pt>
                <c:pt idx="5144">
                  <c:v>0.94806000000000001</c:v>
                </c:pt>
                <c:pt idx="5145">
                  <c:v>0.97241999999999995</c:v>
                </c:pt>
                <c:pt idx="5146">
                  <c:v>1.0053000000000001</c:v>
                </c:pt>
                <c:pt idx="5147">
                  <c:v>1.0465</c:v>
                </c:pt>
                <c:pt idx="5148">
                  <c:v>1.0954999999999999</c:v>
                </c:pt>
                <c:pt idx="5149">
                  <c:v>1.1520999999999999</c:v>
                </c:pt>
                <c:pt idx="5150">
                  <c:v>1.2158</c:v>
                </c:pt>
                <c:pt idx="5151">
                  <c:v>1.2862</c:v>
                </c:pt>
                <c:pt idx="5152">
                  <c:v>1.3628</c:v>
                </c:pt>
                <c:pt idx="5153">
                  <c:v>1.4454</c:v>
                </c:pt>
                <c:pt idx="5154">
                  <c:v>1.5333000000000001</c:v>
                </c:pt>
                <c:pt idx="5155">
                  <c:v>1.6262000000000001</c:v>
                </c:pt>
                <c:pt idx="5156">
                  <c:v>1.7236</c:v>
                </c:pt>
                <c:pt idx="5157">
                  <c:v>1.8249</c:v>
                </c:pt>
                <c:pt idx="5158">
                  <c:v>1.9297</c:v>
                </c:pt>
                <c:pt idx="5159">
                  <c:v>2.0375000000000001</c:v>
                </c:pt>
                <c:pt idx="5160">
                  <c:v>2.1476999999999999</c:v>
                </c:pt>
                <c:pt idx="5161">
                  <c:v>2.2597</c:v>
                </c:pt>
                <c:pt idx="5162">
                  <c:v>2.3729</c:v>
                </c:pt>
                <c:pt idx="5163">
                  <c:v>2.4868000000000001</c:v>
                </c:pt>
                <c:pt idx="5164">
                  <c:v>2.6006</c:v>
                </c:pt>
                <c:pt idx="5165">
                  <c:v>2.7136999999999998</c:v>
                </c:pt>
                <c:pt idx="5166">
                  <c:v>2.8252999999999999</c:v>
                </c:pt>
                <c:pt idx="5167">
                  <c:v>3.0533000000000001</c:v>
                </c:pt>
                <c:pt idx="5168">
                  <c:v>3.4055</c:v>
                </c:pt>
                <c:pt idx="5169">
                  <c:v>3.7536999999999998</c:v>
                </c:pt>
                <c:pt idx="5170">
                  <c:v>4.0971000000000002</c:v>
                </c:pt>
                <c:pt idx="5171">
                  <c:v>4.4345999999999997</c:v>
                </c:pt>
                <c:pt idx="5172">
                  <c:v>4.7652999999999999</c:v>
                </c:pt>
                <c:pt idx="5173">
                  <c:v>5.0183</c:v>
                </c:pt>
                <c:pt idx="5174">
                  <c:v>5.0391000000000004</c:v>
                </c:pt>
                <c:pt idx="5175">
                  <c:v>5.0202</c:v>
                </c:pt>
                <c:pt idx="5176">
                  <c:v>4.9635999999999996</c:v>
                </c:pt>
                <c:pt idx="5177">
                  <c:v>4.88</c:v>
                </c:pt>
                <c:pt idx="5178">
                  <c:v>4.7766999999999999</c:v>
                </c:pt>
                <c:pt idx="5179">
                  <c:v>4.6585000000000001</c:v>
                </c:pt>
                <c:pt idx="5180">
                  <c:v>4.5296000000000003</c:v>
                </c:pt>
                <c:pt idx="5181">
                  <c:v>4.3940000000000001</c:v>
                </c:pt>
                <c:pt idx="5182">
                  <c:v>4.2580999999999998</c:v>
                </c:pt>
                <c:pt idx="5183">
                  <c:v>4.1228999999999996</c:v>
                </c:pt>
                <c:pt idx="5184">
                  <c:v>3.9914999999999998</c:v>
                </c:pt>
                <c:pt idx="5185">
                  <c:v>3.8671000000000002</c:v>
                </c:pt>
                <c:pt idx="5186">
                  <c:v>3.7532999999999999</c:v>
                </c:pt>
                <c:pt idx="5187">
                  <c:v>3.6537999999999999</c:v>
                </c:pt>
                <c:pt idx="5188">
                  <c:v>3.6150000000000002</c:v>
                </c:pt>
                <c:pt idx="5189">
                  <c:v>3.6246999999999998</c:v>
                </c:pt>
                <c:pt idx="5190">
                  <c:v>3.6627000000000001</c:v>
                </c:pt>
                <c:pt idx="5191">
                  <c:v>3.7347999999999999</c:v>
                </c:pt>
                <c:pt idx="5192">
                  <c:v>3.8477999999999999</c:v>
                </c:pt>
                <c:pt idx="5193">
                  <c:v>4.0092999999999996</c:v>
                </c:pt>
                <c:pt idx="5194">
                  <c:v>4.0513000000000003</c:v>
                </c:pt>
                <c:pt idx="5195">
                  <c:v>3.9874000000000001</c:v>
                </c:pt>
                <c:pt idx="5196">
                  <c:v>3.9091999999999998</c:v>
                </c:pt>
                <c:pt idx="5197">
                  <c:v>3.8248000000000002</c:v>
                </c:pt>
                <c:pt idx="5198">
                  <c:v>3.7353000000000001</c:v>
                </c:pt>
                <c:pt idx="5199">
                  <c:v>3.6419000000000001</c:v>
                </c:pt>
                <c:pt idx="5200">
                  <c:v>3.6055000000000001</c:v>
                </c:pt>
                <c:pt idx="5201">
                  <c:v>3.5657000000000001</c:v>
                </c:pt>
                <c:pt idx="5202">
                  <c:v>3.5224000000000002</c:v>
                </c:pt>
                <c:pt idx="5203">
                  <c:v>3.4708000000000001</c:v>
                </c:pt>
                <c:pt idx="5204">
                  <c:v>3.4135</c:v>
                </c:pt>
                <c:pt idx="5205">
                  <c:v>3.3527999999999998</c:v>
                </c:pt>
                <c:pt idx="5206">
                  <c:v>3.2890000000000001</c:v>
                </c:pt>
                <c:pt idx="5207">
                  <c:v>3.2223000000000002</c:v>
                </c:pt>
                <c:pt idx="5208">
                  <c:v>3.1530999999999998</c:v>
                </c:pt>
                <c:pt idx="5209">
                  <c:v>3.0823</c:v>
                </c:pt>
                <c:pt idx="5210">
                  <c:v>3.0213000000000001</c:v>
                </c:pt>
                <c:pt idx="5211">
                  <c:v>2.9781</c:v>
                </c:pt>
                <c:pt idx="5212">
                  <c:v>2.9470999999999998</c:v>
                </c:pt>
                <c:pt idx="5213">
                  <c:v>2.9289000000000001</c:v>
                </c:pt>
                <c:pt idx="5214">
                  <c:v>2.9251999999999998</c:v>
                </c:pt>
                <c:pt idx="5215">
                  <c:v>2.9384999999999999</c:v>
                </c:pt>
                <c:pt idx="5216">
                  <c:v>2.9722</c:v>
                </c:pt>
                <c:pt idx="5217">
                  <c:v>3.0251999999999999</c:v>
                </c:pt>
                <c:pt idx="5218">
                  <c:v>3.1002999999999998</c:v>
                </c:pt>
                <c:pt idx="5219">
                  <c:v>3.2088000000000001</c:v>
                </c:pt>
                <c:pt idx="5220">
                  <c:v>3.3595000000000002</c:v>
                </c:pt>
                <c:pt idx="5221">
                  <c:v>3.5623999999999998</c:v>
                </c:pt>
                <c:pt idx="5222">
                  <c:v>3.8288000000000002</c:v>
                </c:pt>
                <c:pt idx="5223">
                  <c:v>4.1714000000000002</c:v>
                </c:pt>
                <c:pt idx="5224">
                  <c:v>4.6043000000000003</c:v>
                </c:pt>
                <c:pt idx="5225">
                  <c:v>5.1433999999999997</c:v>
                </c:pt>
                <c:pt idx="5226">
                  <c:v>5.8060999999999998</c:v>
                </c:pt>
                <c:pt idx="5227">
                  <c:v>6.2164999999999999</c:v>
                </c:pt>
                <c:pt idx="5228">
                  <c:v>5.9465000000000003</c:v>
                </c:pt>
                <c:pt idx="5229">
                  <c:v>5.6688000000000001</c:v>
                </c:pt>
                <c:pt idx="5230">
                  <c:v>5.3832000000000004</c:v>
                </c:pt>
                <c:pt idx="5231">
                  <c:v>5.0894000000000004</c:v>
                </c:pt>
                <c:pt idx="5232">
                  <c:v>4.7872000000000003</c:v>
                </c:pt>
                <c:pt idx="5233">
                  <c:v>4.4764999999999997</c:v>
                </c:pt>
                <c:pt idx="5234">
                  <c:v>4.4951999999999996</c:v>
                </c:pt>
                <c:pt idx="5235">
                  <c:v>4.5133999999999999</c:v>
                </c:pt>
                <c:pt idx="5236">
                  <c:v>4.5227000000000004</c:v>
                </c:pt>
                <c:pt idx="5237">
                  <c:v>4.5228000000000002</c:v>
                </c:pt>
                <c:pt idx="5238">
                  <c:v>4.5137999999999998</c:v>
                </c:pt>
                <c:pt idx="5239">
                  <c:v>4.4954999999999998</c:v>
                </c:pt>
                <c:pt idx="5240">
                  <c:v>4.4676999999999998</c:v>
                </c:pt>
                <c:pt idx="5241">
                  <c:v>4.4302999999999999</c:v>
                </c:pt>
                <c:pt idx="5242">
                  <c:v>4.383</c:v>
                </c:pt>
                <c:pt idx="5243">
                  <c:v>4.3234000000000004</c:v>
                </c:pt>
                <c:pt idx="5244">
                  <c:v>4.2441000000000004</c:v>
                </c:pt>
                <c:pt idx="5245">
                  <c:v>4.1519000000000004</c:v>
                </c:pt>
                <c:pt idx="5246">
                  <c:v>4.0578000000000003</c:v>
                </c:pt>
                <c:pt idx="5247">
                  <c:v>3.9626000000000001</c:v>
                </c:pt>
                <c:pt idx="5248">
                  <c:v>3.8668</c:v>
                </c:pt>
                <c:pt idx="5249">
                  <c:v>3.7665000000000002</c:v>
                </c:pt>
                <c:pt idx="5250">
                  <c:v>3.6648999999999998</c:v>
                </c:pt>
                <c:pt idx="5251">
                  <c:v>3.6261000000000001</c:v>
                </c:pt>
                <c:pt idx="5252">
                  <c:v>3.5973999999999999</c:v>
                </c:pt>
                <c:pt idx="5253">
                  <c:v>3.5766</c:v>
                </c:pt>
                <c:pt idx="5254">
                  <c:v>3.5623</c:v>
                </c:pt>
                <c:pt idx="5255">
                  <c:v>3.5531000000000001</c:v>
                </c:pt>
                <c:pt idx="5256">
                  <c:v>3.5478000000000001</c:v>
                </c:pt>
                <c:pt idx="5257">
                  <c:v>3.5455000000000001</c:v>
                </c:pt>
                <c:pt idx="5258">
                  <c:v>3.5451999999999999</c:v>
                </c:pt>
                <c:pt idx="5259">
                  <c:v>3.5461</c:v>
                </c:pt>
                <c:pt idx="5260">
                  <c:v>3.5743</c:v>
                </c:pt>
                <c:pt idx="5261">
                  <c:v>3.6040000000000001</c:v>
                </c:pt>
                <c:pt idx="5262">
                  <c:v>3.6326999999999998</c:v>
                </c:pt>
                <c:pt idx="5263">
                  <c:v>3.6595</c:v>
                </c:pt>
                <c:pt idx="5264">
                  <c:v>3.6837</c:v>
                </c:pt>
                <c:pt idx="5265">
                  <c:v>3.7002000000000002</c:v>
                </c:pt>
                <c:pt idx="5266">
                  <c:v>3.7118000000000002</c:v>
                </c:pt>
                <c:pt idx="5267">
                  <c:v>3.7136999999999998</c:v>
                </c:pt>
                <c:pt idx="5268">
                  <c:v>3.698</c:v>
                </c:pt>
                <c:pt idx="5269">
                  <c:v>3.6652999999999998</c:v>
                </c:pt>
                <c:pt idx="5270">
                  <c:v>3.6158000000000001</c:v>
                </c:pt>
                <c:pt idx="5271">
                  <c:v>3.5493000000000001</c:v>
                </c:pt>
                <c:pt idx="5272">
                  <c:v>3.4660000000000002</c:v>
                </c:pt>
                <c:pt idx="5273">
                  <c:v>3.3668</c:v>
                </c:pt>
                <c:pt idx="5274">
                  <c:v>3.254</c:v>
                </c:pt>
                <c:pt idx="5275">
                  <c:v>3.1373000000000002</c:v>
                </c:pt>
                <c:pt idx="5276">
                  <c:v>3.0148000000000001</c:v>
                </c:pt>
                <c:pt idx="5277">
                  <c:v>2.8864000000000001</c:v>
                </c:pt>
                <c:pt idx="5278">
                  <c:v>2.7519</c:v>
                </c:pt>
                <c:pt idx="5279">
                  <c:v>2.6092</c:v>
                </c:pt>
                <c:pt idx="5280">
                  <c:v>2.4592999999999998</c:v>
                </c:pt>
                <c:pt idx="5281">
                  <c:v>2.3245</c:v>
                </c:pt>
                <c:pt idx="5282">
                  <c:v>2.1880999999999999</c:v>
                </c:pt>
                <c:pt idx="5283">
                  <c:v>2.0476999999999999</c:v>
                </c:pt>
                <c:pt idx="5284">
                  <c:v>1.9048</c:v>
                </c:pt>
                <c:pt idx="5285">
                  <c:v>1.7616000000000001</c:v>
                </c:pt>
                <c:pt idx="5286">
                  <c:v>1.6205000000000001</c:v>
                </c:pt>
                <c:pt idx="5287">
                  <c:v>1.4847999999999999</c:v>
                </c:pt>
                <c:pt idx="5288">
                  <c:v>1.3586</c:v>
                </c:pt>
                <c:pt idx="5289">
                  <c:v>1.2466999999999999</c:v>
                </c:pt>
                <c:pt idx="5290">
                  <c:v>1.155</c:v>
                </c:pt>
                <c:pt idx="5291">
                  <c:v>1.0904</c:v>
                </c:pt>
                <c:pt idx="5292">
                  <c:v>1.0611999999999999</c:v>
                </c:pt>
                <c:pt idx="5293">
                  <c:v>1.0770999999999999</c:v>
                </c:pt>
                <c:pt idx="5294">
                  <c:v>1.1540999999999999</c:v>
                </c:pt>
                <c:pt idx="5295">
                  <c:v>1.2721</c:v>
                </c:pt>
                <c:pt idx="5296">
                  <c:v>1.3916999999999999</c:v>
                </c:pt>
                <c:pt idx="5297">
                  <c:v>1.5125999999999999</c:v>
                </c:pt>
                <c:pt idx="5298">
                  <c:v>1.6343000000000001</c:v>
                </c:pt>
                <c:pt idx="5299">
                  <c:v>1.7209000000000001</c:v>
                </c:pt>
                <c:pt idx="5300">
                  <c:v>1.7491000000000001</c:v>
                </c:pt>
                <c:pt idx="5301">
                  <c:v>1.7773000000000001</c:v>
                </c:pt>
                <c:pt idx="5302">
                  <c:v>1.8050999999999999</c:v>
                </c:pt>
                <c:pt idx="5303">
                  <c:v>1.8322000000000001</c:v>
                </c:pt>
                <c:pt idx="5304">
                  <c:v>1.8583000000000001</c:v>
                </c:pt>
                <c:pt idx="5305">
                  <c:v>1.8832</c:v>
                </c:pt>
                <c:pt idx="5306">
                  <c:v>1.9066000000000001</c:v>
                </c:pt>
                <c:pt idx="5307">
                  <c:v>1.9281999999999999</c:v>
                </c:pt>
                <c:pt idx="5308">
                  <c:v>1.9479</c:v>
                </c:pt>
                <c:pt idx="5309">
                  <c:v>1.9654</c:v>
                </c:pt>
                <c:pt idx="5310">
                  <c:v>1.9805999999999999</c:v>
                </c:pt>
                <c:pt idx="5311">
                  <c:v>1.9933000000000001</c:v>
                </c:pt>
                <c:pt idx="5312">
                  <c:v>2.0034000000000001</c:v>
                </c:pt>
                <c:pt idx="5313">
                  <c:v>2.0106999999999999</c:v>
                </c:pt>
                <c:pt idx="5314">
                  <c:v>2.0152999999999999</c:v>
                </c:pt>
                <c:pt idx="5315">
                  <c:v>2.0118</c:v>
                </c:pt>
                <c:pt idx="5316">
                  <c:v>2.0036</c:v>
                </c:pt>
                <c:pt idx="5317">
                  <c:v>1.9924999999999999</c:v>
                </c:pt>
                <c:pt idx="5318">
                  <c:v>1.9785999999999999</c:v>
                </c:pt>
                <c:pt idx="5319">
                  <c:v>1.9584999999999999</c:v>
                </c:pt>
                <c:pt idx="5320">
                  <c:v>1.9294</c:v>
                </c:pt>
                <c:pt idx="5321">
                  <c:v>1.8976999999999999</c:v>
                </c:pt>
                <c:pt idx="5322">
                  <c:v>1.8643000000000001</c:v>
                </c:pt>
                <c:pt idx="5323">
                  <c:v>1.8340000000000001</c:v>
                </c:pt>
                <c:pt idx="5324">
                  <c:v>1.8035000000000001</c:v>
                </c:pt>
                <c:pt idx="5325">
                  <c:v>1.7717000000000001</c:v>
                </c:pt>
                <c:pt idx="5326">
                  <c:v>1.7402</c:v>
                </c:pt>
                <c:pt idx="5327">
                  <c:v>1.7092000000000001</c:v>
                </c:pt>
                <c:pt idx="5328">
                  <c:v>1.6821999999999999</c:v>
                </c:pt>
                <c:pt idx="5329">
                  <c:v>1.6601999999999999</c:v>
                </c:pt>
                <c:pt idx="5330">
                  <c:v>1.6425000000000001</c:v>
                </c:pt>
                <c:pt idx="5331">
                  <c:v>1.6289</c:v>
                </c:pt>
                <c:pt idx="5332">
                  <c:v>1.6193</c:v>
                </c:pt>
                <c:pt idx="5333">
                  <c:v>1.615</c:v>
                </c:pt>
                <c:pt idx="5334">
                  <c:v>1.6156999999999999</c:v>
                </c:pt>
                <c:pt idx="5335">
                  <c:v>1.6212</c:v>
                </c:pt>
                <c:pt idx="5336">
                  <c:v>1.6319999999999999</c:v>
                </c:pt>
                <c:pt idx="5337">
                  <c:v>1.6484000000000001</c:v>
                </c:pt>
                <c:pt idx="5338">
                  <c:v>1.6709000000000001</c:v>
                </c:pt>
                <c:pt idx="5339">
                  <c:v>1.7001999999999999</c:v>
                </c:pt>
                <c:pt idx="5340">
                  <c:v>1.7372000000000001</c:v>
                </c:pt>
                <c:pt idx="5341">
                  <c:v>1.7828999999999999</c:v>
                </c:pt>
                <c:pt idx="5342">
                  <c:v>1.8386</c:v>
                </c:pt>
                <c:pt idx="5343">
                  <c:v>1.9055</c:v>
                </c:pt>
                <c:pt idx="5344">
                  <c:v>1.9851000000000001</c:v>
                </c:pt>
                <c:pt idx="5345">
                  <c:v>2.0792000000000002</c:v>
                </c:pt>
                <c:pt idx="5346">
                  <c:v>2.1896</c:v>
                </c:pt>
                <c:pt idx="5347">
                  <c:v>2.2414999999999998</c:v>
                </c:pt>
                <c:pt idx="5348">
                  <c:v>2.2812000000000001</c:v>
                </c:pt>
                <c:pt idx="5349">
                  <c:v>2.3228</c:v>
                </c:pt>
                <c:pt idx="5350">
                  <c:v>2.3662999999999998</c:v>
                </c:pt>
                <c:pt idx="5351">
                  <c:v>2.4116</c:v>
                </c:pt>
                <c:pt idx="5352">
                  <c:v>2.4702000000000002</c:v>
                </c:pt>
                <c:pt idx="5353">
                  <c:v>2.5377000000000001</c:v>
                </c:pt>
                <c:pt idx="5354">
                  <c:v>2.6070000000000002</c:v>
                </c:pt>
                <c:pt idx="5355">
                  <c:v>2.6779000000000002</c:v>
                </c:pt>
                <c:pt idx="5356">
                  <c:v>2.7504</c:v>
                </c:pt>
                <c:pt idx="5357">
                  <c:v>2.8243</c:v>
                </c:pt>
                <c:pt idx="5358">
                  <c:v>2.9016000000000002</c:v>
                </c:pt>
                <c:pt idx="5359">
                  <c:v>2.9807000000000001</c:v>
                </c:pt>
                <c:pt idx="5360">
                  <c:v>3.0611999999999999</c:v>
                </c:pt>
                <c:pt idx="5361">
                  <c:v>3.1427999999999998</c:v>
                </c:pt>
                <c:pt idx="5362">
                  <c:v>3.2254999999999998</c:v>
                </c:pt>
                <c:pt idx="5363">
                  <c:v>3.3094000000000001</c:v>
                </c:pt>
                <c:pt idx="5364">
                  <c:v>3.3944000000000001</c:v>
                </c:pt>
                <c:pt idx="5365">
                  <c:v>3.4805999999999999</c:v>
                </c:pt>
                <c:pt idx="5366">
                  <c:v>3.5514000000000001</c:v>
                </c:pt>
                <c:pt idx="5367">
                  <c:v>3.6032999999999999</c:v>
                </c:pt>
                <c:pt idx="5368">
                  <c:v>3.665</c:v>
                </c:pt>
                <c:pt idx="5369">
                  <c:v>3.7357999999999998</c:v>
                </c:pt>
                <c:pt idx="5370">
                  <c:v>3.8155999999999999</c:v>
                </c:pt>
                <c:pt idx="5371">
                  <c:v>3.9041999999999999</c:v>
                </c:pt>
                <c:pt idx="5372">
                  <c:v>4.0016999999999996</c:v>
                </c:pt>
                <c:pt idx="5373">
                  <c:v>4.1082999999999998</c:v>
                </c:pt>
                <c:pt idx="5374">
                  <c:v>4.2068000000000003</c:v>
                </c:pt>
                <c:pt idx="5375">
                  <c:v>4.3071000000000002</c:v>
                </c:pt>
                <c:pt idx="5376">
                  <c:v>4.4090999999999996</c:v>
                </c:pt>
                <c:pt idx="5377">
                  <c:v>4.5119999999999996</c:v>
                </c:pt>
                <c:pt idx="5378">
                  <c:v>4.6153000000000004</c:v>
                </c:pt>
                <c:pt idx="5379">
                  <c:v>4.7175000000000002</c:v>
                </c:pt>
                <c:pt idx="5380">
                  <c:v>4.8186999999999998</c:v>
                </c:pt>
                <c:pt idx="5381">
                  <c:v>4.9185999999999996</c:v>
                </c:pt>
                <c:pt idx="5382">
                  <c:v>5.0166000000000004</c:v>
                </c:pt>
                <c:pt idx="5383">
                  <c:v>5.1124000000000001</c:v>
                </c:pt>
                <c:pt idx="5384">
                  <c:v>5.2055999999999996</c:v>
                </c:pt>
                <c:pt idx="5385">
                  <c:v>5.2957000000000001</c:v>
                </c:pt>
                <c:pt idx="5386">
                  <c:v>5.3825000000000003</c:v>
                </c:pt>
                <c:pt idx="5387">
                  <c:v>5.4657</c:v>
                </c:pt>
                <c:pt idx="5388">
                  <c:v>5.5450999999999997</c:v>
                </c:pt>
                <c:pt idx="5389">
                  <c:v>5.6203000000000003</c:v>
                </c:pt>
                <c:pt idx="5390">
                  <c:v>5.6913999999999998</c:v>
                </c:pt>
                <c:pt idx="5391">
                  <c:v>5.758</c:v>
                </c:pt>
                <c:pt idx="5392">
                  <c:v>5.8201000000000001</c:v>
                </c:pt>
                <c:pt idx="5393">
                  <c:v>5.8776000000000002</c:v>
                </c:pt>
                <c:pt idx="5394">
                  <c:v>5.9305000000000003</c:v>
                </c:pt>
                <c:pt idx="5395">
                  <c:v>5.9787999999999997</c:v>
                </c:pt>
                <c:pt idx="5396">
                  <c:v>6.0225</c:v>
                </c:pt>
                <c:pt idx="5397">
                  <c:v>6.0617000000000001</c:v>
                </c:pt>
                <c:pt idx="5398">
                  <c:v>6.0964</c:v>
                </c:pt>
                <c:pt idx="5399">
                  <c:v>6.1265999999999998</c:v>
                </c:pt>
                <c:pt idx="5400">
                  <c:v>6.1527000000000003</c:v>
                </c:pt>
                <c:pt idx="5401">
                  <c:v>6.1745999999999999</c:v>
                </c:pt>
                <c:pt idx="5402">
                  <c:v>6.1925999999999997</c:v>
                </c:pt>
                <c:pt idx="5403">
                  <c:v>6.2069000000000001</c:v>
                </c:pt>
                <c:pt idx="5404">
                  <c:v>6.2176</c:v>
                </c:pt>
                <c:pt idx="5405">
                  <c:v>6.2248999999999999</c:v>
                </c:pt>
                <c:pt idx="5406">
                  <c:v>6.2290999999999999</c:v>
                </c:pt>
                <c:pt idx="5407">
                  <c:v>6.2304000000000004</c:v>
                </c:pt>
                <c:pt idx="5408">
                  <c:v>6.2290999999999999</c:v>
                </c:pt>
                <c:pt idx="5409">
                  <c:v>6.2252999999999998</c:v>
                </c:pt>
                <c:pt idx="5410">
                  <c:v>6.2192999999999996</c:v>
                </c:pt>
                <c:pt idx="5411">
                  <c:v>6.2112999999999996</c:v>
                </c:pt>
                <c:pt idx="5412">
                  <c:v>6.2016</c:v>
                </c:pt>
                <c:pt idx="5413">
                  <c:v>6.1901999999999999</c:v>
                </c:pt>
                <c:pt idx="5414">
                  <c:v>6.1776</c:v>
                </c:pt>
                <c:pt idx="5415">
                  <c:v>6.1637000000000004</c:v>
                </c:pt>
                <c:pt idx="5416">
                  <c:v>6.1487999999999996</c:v>
                </c:pt>
                <c:pt idx="5417">
                  <c:v>6.133</c:v>
                </c:pt>
                <c:pt idx="5418">
                  <c:v>6.1162999999999998</c:v>
                </c:pt>
                <c:pt idx="5419">
                  <c:v>6.0990000000000002</c:v>
                </c:pt>
                <c:pt idx="5420">
                  <c:v>6.0810000000000004</c:v>
                </c:pt>
                <c:pt idx="5421">
                  <c:v>6.0622999999999996</c:v>
                </c:pt>
                <c:pt idx="5422">
                  <c:v>6.0430000000000001</c:v>
                </c:pt>
                <c:pt idx="5423">
                  <c:v>6.0229999999999997</c:v>
                </c:pt>
                <c:pt idx="5424">
                  <c:v>6.0022000000000002</c:v>
                </c:pt>
                <c:pt idx="5425">
                  <c:v>5.9805000000000001</c:v>
                </c:pt>
                <c:pt idx="5426">
                  <c:v>5.9577</c:v>
                </c:pt>
                <c:pt idx="5427">
                  <c:v>5.9337</c:v>
                </c:pt>
                <c:pt idx="5428">
                  <c:v>5.9081999999999999</c:v>
                </c:pt>
                <c:pt idx="5429">
                  <c:v>5.8810000000000002</c:v>
                </c:pt>
                <c:pt idx="5430">
                  <c:v>5.8518999999999997</c:v>
                </c:pt>
                <c:pt idx="5431">
                  <c:v>5.8205999999999998</c:v>
                </c:pt>
                <c:pt idx="5432">
                  <c:v>5.7868000000000004</c:v>
                </c:pt>
                <c:pt idx="5433">
                  <c:v>5.7500999999999998</c:v>
                </c:pt>
                <c:pt idx="5434">
                  <c:v>5.7103000000000002</c:v>
                </c:pt>
                <c:pt idx="5435">
                  <c:v>5.6670999999999996</c:v>
                </c:pt>
                <c:pt idx="5436">
                  <c:v>5.6203000000000003</c:v>
                </c:pt>
                <c:pt idx="5437">
                  <c:v>5.5696000000000003</c:v>
                </c:pt>
                <c:pt idx="5438">
                  <c:v>5.5148999999999999</c:v>
                </c:pt>
                <c:pt idx="5439">
                  <c:v>5.4560000000000004</c:v>
                </c:pt>
                <c:pt idx="5440">
                  <c:v>5.3930999999999996</c:v>
                </c:pt>
                <c:pt idx="5441">
                  <c:v>5.3262</c:v>
                </c:pt>
                <c:pt idx="5442">
                  <c:v>5.2554999999999996</c:v>
                </c:pt>
                <c:pt idx="5443">
                  <c:v>5.1814999999999998</c:v>
                </c:pt>
                <c:pt idx="5444">
                  <c:v>5.1048</c:v>
                </c:pt>
                <c:pt idx="5445">
                  <c:v>5.0263</c:v>
                </c:pt>
                <c:pt idx="5446">
                  <c:v>4.9470000000000001</c:v>
                </c:pt>
                <c:pt idx="5447">
                  <c:v>4.8682999999999996</c:v>
                </c:pt>
                <c:pt idx="5448">
                  <c:v>4.7919999999999998</c:v>
                </c:pt>
                <c:pt idx="5449">
                  <c:v>4.7202999999999999</c:v>
                </c:pt>
                <c:pt idx="5450">
                  <c:v>4.6558000000000002</c:v>
                </c:pt>
                <c:pt idx="5451">
                  <c:v>4.6014999999999997</c:v>
                </c:pt>
                <c:pt idx="5452">
                  <c:v>4.5610999999999997</c:v>
                </c:pt>
                <c:pt idx="5453">
                  <c:v>4.5388000000000002</c:v>
                </c:pt>
                <c:pt idx="5454">
                  <c:v>4.5396999999999998</c:v>
                </c:pt>
                <c:pt idx="5455">
                  <c:v>4.5694999999999997</c:v>
                </c:pt>
                <c:pt idx="5456">
                  <c:v>4.6348000000000003</c:v>
                </c:pt>
                <c:pt idx="5457">
                  <c:v>4.7431000000000001</c:v>
                </c:pt>
                <c:pt idx="5458">
                  <c:v>4.9029999999999996</c:v>
                </c:pt>
                <c:pt idx="5459">
                  <c:v>5.1242999999999999</c:v>
                </c:pt>
                <c:pt idx="5460">
                  <c:v>4.9480000000000004</c:v>
                </c:pt>
                <c:pt idx="5461">
                  <c:v>4.7346000000000004</c:v>
                </c:pt>
                <c:pt idx="5462">
                  <c:v>4.5221</c:v>
                </c:pt>
                <c:pt idx="5463">
                  <c:v>4.3099999999999996</c:v>
                </c:pt>
                <c:pt idx="5464">
                  <c:v>4.0979000000000001</c:v>
                </c:pt>
                <c:pt idx="5465">
                  <c:v>3.8854000000000002</c:v>
                </c:pt>
                <c:pt idx="5466">
                  <c:v>3.8420999999999998</c:v>
                </c:pt>
                <c:pt idx="5467">
                  <c:v>3.8725000000000001</c:v>
                </c:pt>
                <c:pt idx="5468">
                  <c:v>3.9013</c:v>
                </c:pt>
                <c:pt idx="5469">
                  <c:v>3.9279000000000002</c:v>
                </c:pt>
                <c:pt idx="5470">
                  <c:v>3.9521999999999999</c:v>
                </c:pt>
                <c:pt idx="5471">
                  <c:v>3.9739</c:v>
                </c:pt>
                <c:pt idx="5472">
                  <c:v>3.9927000000000001</c:v>
                </c:pt>
                <c:pt idx="5473">
                  <c:v>4.0087000000000002</c:v>
                </c:pt>
                <c:pt idx="5474">
                  <c:v>4.0218999999999996</c:v>
                </c:pt>
                <c:pt idx="5475">
                  <c:v>4.0323000000000002</c:v>
                </c:pt>
                <c:pt idx="5476">
                  <c:v>4.0403000000000002</c:v>
                </c:pt>
                <c:pt idx="5477">
                  <c:v>4.0464000000000002</c:v>
                </c:pt>
                <c:pt idx="5478">
                  <c:v>4.0510999999999999</c:v>
                </c:pt>
                <c:pt idx="5479">
                  <c:v>4.0555000000000003</c:v>
                </c:pt>
                <c:pt idx="5480">
                  <c:v>4.0605000000000002</c:v>
                </c:pt>
                <c:pt idx="5481">
                  <c:v>4.0675999999999997</c:v>
                </c:pt>
                <c:pt idx="5482">
                  <c:v>4.0785</c:v>
                </c:pt>
                <c:pt idx="5483">
                  <c:v>4.0952000000000002</c:v>
                </c:pt>
                <c:pt idx="5484">
                  <c:v>4.1196000000000002</c:v>
                </c:pt>
                <c:pt idx="5485">
                  <c:v>4.1401000000000003</c:v>
                </c:pt>
                <c:pt idx="5486">
                  <c:v>4.1555999999999997</c:v>
                </c:pt>
                <c:pt idx="5487">
                  <c:v>4.1658999999999997</c:v>
                </c:pt>
                <c:pt idx="5488">
                  <c:v>4.1707999999999998</c:v>
                </c:pt>
                <c:pt idx="5489">
                  <c:v>4.17</c:v>
                </c:pt>
                <c:pt idx="5490">
                  <c:v>4.1632999999999996</c:v>
                </c:pt>
                <c:pt idx="5491">
                  <c:v>4.1372</c:v>
                </c:pt>
                <c:pt idx="5492">
                  <c:v>4.101</c:v>
                </c:pt>
                <c:pt idx="5493">
                  <c:v>4.0587</c:v>
                </c:pt>
                <c:pt idx="5494">
                  <c:v>4.0103</c:v>
                </c:pt>
                <c:pt idx="5495">
                  <c:v>3.956</c:v>
                </c:pt>
                <c:pt idx="5496">
                  <c:v>3.8957000000000002</c:v>
                </c:pt>
                <c:pt idx="5497">
                  <c:v>3.8296999999999999</c:v>
                </c:pt>
                <c:pt idx="5498">
                  <c:v>3.7583000000000002</c:v>
                </c:pt>
                <c:pt idx="5499">
                  <c:v>3.6817000000000002</c:v>
                </c:pt>
                <c:pt idx="5500">
                  <c:v>3.6004</c:v>
                </c:pt>
                <c:pt idx="5501">
                  <c:v>3.5148999999999999</c:v>
                </c:pt>
                <c:pt idx="5502">
                  <c:v>3.4257</c:v>
                </c:pt>
                <c:pt idx="5503">
                  <c:v>3.3334999999999999</c:v>
                </c:pt>
                <c:pt idx="5504">
                  <c:v>3.2389000000000001</c:v>
                </c:pt>
                <c:pt idx="5505">
                  <c:v>3.1429</c:v>
                </c:pt>
                <c:pt idx="5506">
                  <c:v>3.0464000000000002</c:v>
                </c:pt>
                <c:pt idx="5507">
                  <c:v>2.9504000000000001</c:v>
                </c:pt>
                <c:pt idx="5508">
                  <c:v>2.8559999999999999</c:v>
                </c:pt>
                <c:pt idx="5509">
                  <c:v>2.7645</c:v>
                </c:pt>
                <c:pt idx="5510">
                  <c:v>2.6772</c:v>
                </c:pt>
                <c:pt idx="5511">
                  <c:v>2.5954999999999999</c:v>
                </c:pt>
                <c:pt idx="5512">
                  <c:v>2.5211999999999999</c:v>
                </c:pt>
                <c:pt idx="5513">
                  <c:v>2.4557000000000002</c:v>
                </c:pt>
                <c:pt idx="5514">
                  <c:v>2.4005000000000001</c:v>
                </c:pt>
                <c:pt idx="5515">
                  <c:v>2.3525</c:v>
                </c:pt>
                <c:pt idx="5516">
                  <c:v>2.3121</c:v>
                </c:pt>
                <c:pt idx="5517">
                  <c:v>2.2808999999999999</c:v>
                </c:pt>
                <c:pt idx="5518">
                  <c:v>2.2602000000000002</c:v>
                </c:pt>
                <c:pt idx="5519">
                  <c:v>2.2515000000000001</c:v>
                </c:pt>
                <c:pt idx="5520">
                  <c:v>2.2467999999999999</c:v>
                </c:pt>
                <c:pt idx="5521">
                  <c:v>2.2126999999999999</c:v>
                </c:pt>
                <c:pt idx="5522">
                  <c:v>2.1808000000000001</c:v>
                </c:pt>
                <c:pt idx="5523">
                  <c:v>2.1558000000000002</c:v>
                </c:pt>
                <c:pt idx="5524">
                  <c:v>2.1383000000000001</c:v>
                </c:pt>
                <c:pt idx="5525">
                  <c:v>2.1288</c:v>
                </c:pt>
                <c:pt idx="5526">
                  <c:v>2.1278999999999999</c:v>
                </c:pt>
                <c:pt idx="5527">
                  <c:v>2.1331000000000002</c:v>
                </c:pt>
                <c:pt idx="5528">
                  <c:v>2.1456</c:v>
                </c:pt>
                <c:pt idx="5529">
                  <c:v>2.1661999999999999</c:v>
                </c:pt>
                <c:pt idx="5530">
                  <c:v>2.1924999999999999</c:v>
                </c:pt>
                <c:pt idx="5531">
                  <c:v>2.2235</c:v>
                </c:pt>
                <c:pt idx="5532">
                  <c:v>2.2578999999999998</c:v>
                </c:pt>
                <c:pt idx="5533">
                  <c:v>2.2942999999999998</c:v>
                </c:pt>
                <c:pt idx="5534">
                  <c:v>2.3306</c:v>
                </c:pt>
                <c:pt idx="5535">
                  <c:v>2.3645999999999998</c:v>
                </c:pt>
                <c:pt idx="5536">
                  <c:v>2.3936000000000002</c:v>
                </c:pt>
                <c:pt idx="5537">
                  <c:v>2.4058999999999999</c:v>
                </c:pt>
                <c:pt idx="5538">
                  <c:v>2.3734999999999999</c:v>
                </c:pt>
                <c:pt idx="5539">
                  <c:v>2.3412999999999999</c:v>
                </c:pt>
                <c:pt idx="5540">
                  <c:v>2.3090999999999999</c:v>
                </c:pt>
                <c:pt idx="5541">
                  <c:v>2.2770000000000001</c:v>
                </c:pt>
                <c:pt idx="5542">
                  <c:v>2.2488999999999999</c:v>
                </c:pt>
                <c:pt idx="5543">
                  <c:v>2.2321</c:v>
                </c:pt>
                <c:pt idx="5544">
                  <c:v>2.2397</c:v>
                </c:pt>
                <c:pt idx="5545">
                  <c:v>2.2496</c:v>
                </c:pt>
                <c:pt idx="5546">
                  <c:v>2.2595000000000001</c:v>
                </c:pt>
                <c:pt idx="5547">
                  <c:v>2.2627000000000002</c:v>
                </c:pt>
                <c:pt idx="5548">
                  <c:v>2.2494000000000001</c:v>
                </c:pt>
                <c:pt idx="5549">
                  <c:v>2.2303999999999999</c:v>
                </c:pt>
                <c:pt idx="5550">
                  <c:v>2.2080000000000002</c:v>
                </c:pt>
                <c:pt idx="5551">
                  <c:v>2.1839</c:v>
                </c:pt>
                <c:pt idx="5552">
                  <c:v>2.1595</c:v>
                </c:pt>
                <c:pt idx="5553">
                  <c:v>2.1358000000000001</c:v>
                </c:pt>
                <c:pt idx="5554">
                  <c:v>2.1137000000000001</c:v>
                </c:pt>
                <c:pt idx="5555">
                  <c:v>2.0937999999999999</c:v>
                </c:pt>
                <c:pt idx="5556">
                  <c:v>2.0764999999999998</c:v>
                </c:pt>
                <c:pt idx="5557">
                  <c:v>2.0621</c:v>
                </c:pt>
                <c:pt idx="5558">
                  <c:v>2.0508000000000002</c:v>
                </c:pt>
                <c:pt idx="5559">
                  <c:v>2.0428000000000002</c:v>
                </c:pt>
                <c:pt idx="5560">
                  <c:v>2.0379999999999998</c:v>
                </c:pt>
                <c:pt idx="5561">
                  <c:v>2.0365000000000002</c:v>
                </c:pt>
                <c:pt idx="5562">
                  <c:v>2.0383</c:v>
                </c:pt>
                <c:pt idx="5563">
                  <c:v>2.0434999999999999</c:v>
                </c:pt>
                <c:pt idx="5564">
                  <c:v>2.0520999999999998</c:v>
                </c:pt>
                <c:pt idx="5565">
                  <c:v>2.0619000000000001</c:v>
                </c:pt>
                <c:pt idx="5566">
                  <c:v>2.0728</c:v>
                </c:pt>
                <c:pt idx="5567">
                  <c:v>2.0846</c:v>
                </c:pt>
                <c:pt idx="5568">
                  <c:v>2.0968</c:v>
                </c:pt>
                <c:pt idx="5569">
                  <c:v>2.1093000000000002</c:v>
                </c:pt>
                <c:pt idx="5570">
                  <c:v>2.1215999999999999</c:v>
                </c:pt>
                <c:pt idx="5571">
                  <c:v>2.1347999999999998</c:v>
                </c:pt>
                <c:pt idx="5572">
                  <c:v>2.1482999999999999</c:v>
                </c:pt>
                <c:pt idx="5573">
                  <c:v>2.161</c:v>
                </c:pt>
                <c:pt idx="5574">
                  <c:v>2.1728999999999998</c:v>
                </c:pt>
                <c:pt idx="5575">
                  <c:v>2.1838000000000002</c:v>
                </c:pt>
                <c:pt idx="5576">
                  <c:v>2.1937000000000002</c:v>
                </c:pt>
                <c:pt idx="5577">
                  <c:v>2.2025999999999999</c:v>
                </c:pt>
                <c:pt idx="5578">
                  <c:v>2.2103999999999999</c:v>
                </c:pt>
                <c:pt idx="5579">
                  <c:v>2.2170999999999998</c:v>
                </c:pt>
                <c:pt idx="5580">
                  <c:v>2.2229999999999999</c:v>
                </c:pt>
                <c:pt idx="5581">
                  <c:v>2.2280000000000002</c:v>
                </c:pt>
                <c:pt idx="5582">
                  <c:v>2.2324999999999999</c:v>
                </c:pt>
                <c:pt idx="5583">
                  <c:v>2.2364000000000002</c:v>
                </c:pt>
                <c:pt idx="5584">
                  <c:v>2.2402000000000002</c:v>
                </c:pt>
                <c:pt idx="5585">
                  <c:v>2.2441</c:v>
                </c:pt>
                <c:pt idx="5586">
                  <c:v>2.2484000000000002</c:v>
                </c:pt>
                <c:pt idx="5587">
                  <c:v>2.2534000000000001</c:v>
                </c:pt>
                <c:pt idx="5588">
                  <c:v>2.2595000000000001</c:v>
                </c:pt>
                <c:pt idx="5589">
                  <c:v>2.2671000000000001</c:v>
                </c:pt>
                <c:pt idx="5590">
                  <c:v>2.2768000000000002</c:v>
                </c:pt>
                <c:pt idx="5591">
                  <c:v>2.2888999999999999</c:v>
                </c:pt>
                <c:pt idx="5592">
                  <c:v>2.3041</c:v>
                </c:pt>
                <c:pt idx="5593">
                  <c:v>2.3229000000000002</c:v>
                </c:pt>
                <c:pt idx="5594">
                  <c:v>2.3458999999999999</c:v>
                </c:pt>
                <c:pt idx="5595">
                  <c:v>2.3738999999999999</c:v>
                </c:pt>
                <c:pt idx="5596">
                  <c:v>2.4058000000000002</c:v>
                </c:pt>
                <c:pt idx="5597">
                  <c:v>2.4157000000000002</c:v>
                </c:pt>
                <c:pt idx="5598">
                  <c:v>2.4245000000000001</c:v>
                </c:pt>
                <c:pt idx="5599">
                  <c:v>2.4293</c:v>
                </c:pt>
                <c:pt idx="5600">
                  <c:v>2.4287999999999998</c:v>
                </c:pt>
                <c:pt idx="5601">
                  <c:v>2.4205000000000001</c:v>
                </c:pt>
                <c:pt idx="5602">
                  <c:v>2.4157999999999999</c:v>
                </c:pt>
                <c:pt idx="5603">
                  <c:v>2.4283999999999999</c:v>
                </c:pt>
                <c:pt idx="5604">
                  <c:v>2.4504000000000001</c:v>
                </c:pt>
                <c:pt idx="5605">
                  <c:v>2.4841000000000002</c:v>
                </c:pt>
                <c:pt idx="5606">
                  <c:v>2.5440999999999998</c:v>
                </c:pt>
                <c:pt idx="5607">
                  <c:v>2.6274000000000002</c:v>
                </c:pt>
                <c:pt idx="5608">
                  <c:v>2.7153</c:v>
                </c:pt>
                <c:pt idx="5609">
                  <c:v>2.8058999999999998</c:v>
                </c:pt>
                <c:pt idx="5610">
                  <c:v>2.8980000000000001</c:v>
                </c:pt>
                <c:pt idx="5611">
                  <c:v>2.9903</c:v>
                </c:pt>
                <c:pt idx="5612">
                  <c:v>3.0817999999999999</c:v>
                </c:pt>
                <c:pt idx="5613">
                  <c:v>3.1718000000000002</c:v>
                </c:pt>
                <c:pt idx="5614">
                  <c:v>3.2597</c:v>
                </c:pt>
                <c:pt idx="5615">
                  <c:v>3.3448000000000002</c:v>
                </c:pt>
                <c:pt idx="5616">
                  <c:v>3.4266999999999999</c:v>
                </c:pt>
                <c:pt idx="5617">
                  <c:v>3.5051999999999999</c:v>
                </c:pt>
                <c:pt idx="5618">
                  <c:v>3.5798000000000001</c:v>
                </c:pt>
                <c:pt idx="5619">
                  <c:v>3.6505000000000001</c:v>
                </c:pt>
                <c:pt idx="5620">
                  <c:v>3.7170000000000001</c:v>
                </c:pt>
                <c:pt idx="5621">
                  <c:v>3.7791999999999999</c:v>
                </c:pt>
                <c:pt idx="5622">
                  <c:v>3.8369</c:v>
                </c:pt>
                <c:pt idx="5623">
                  <c:v>3.8902000000000001</c:v>
                </c:pt>
                <c:pt idx="5624">
                  <c:v>3.9390000000000001</c:v>
                </c:pt>
                <c:pt idx="5625">
                  <c:v>3.9832000000000001</c:v>
                </c:pt>
                <c:pt idx="5626">
                  <c:v>4.0228999999999999</c:v>
                </c:pt>
                <c:pt idx="5627">
                  <c:v>4.0579000000000001</c:v>
                </c:pt>
                <c:pt idx="5628">
                  <c:v>4.0884</c:v>
                </c:pt>
                <c:pt idx="5629">
                  <c:v>4.1143999999999998</c:v>
                </c:pt>
                <c:pt idx="5630">
                  <c:v>4.1357999999999997</c:v>
                </c:pt>
                <c:pt idx="5631">
                  <c:v>4.1528</c:v>
                </c:pt>
                <c:pt idx="5632">
                  <c:v>4.1654</c:v>
                </c:pt>
                <c:pt idx="5633">
                  <c:v>4.1736000000000004</c:v>
                </c:pt>
                <c:pt idx="5634">
                  <c:v>4.1776</c:v>
                </c:pt>
                <c:pt idx="5635">
                  <c:v>4.1775000000000002</c:v>
                </c:pt>
                <c:pt idx="5636">
                  <c:v>4.1733000000000002</c:v>
                </c:pt>
                <c:pt idx="5637">
                  <c:v>4.1651999999999996</c:v>
                </c:pt>
                <c:pt idx="5638">
                  <c:v>4.1532999999999998</c:v>
                </c:pt>
                <c:pt idx="5639">
                  <c:v>4.1378000000000004</c:v>
                </c:pt>
                <c:pt idx="5640">
                  <c:v>4.1189</c:v>
                </c:pt>
                <c:pt idx="5641">
                  <c:v>4.0968</c:v>
                </c:pt>
                <c:pt idx="5642">
                  <c:v>4.0716000000000001</c:v>
                </c:pt>
                <c:pt idx="5643">
                  <c:v>4.0434999999999999</c:v>
                </c:pt>
                <c:pt idx="5644">
                  <c:v>4.0129000000000001</c:v>
                </c:pt>
                <c:pt idx="5645">
                  <c:v>3.9799000000000002</c:v>
                </c:pt>
                <c:pt idx="5646">
                  <c:v>3.9558</c:v>
                </c:pt>
                <c:pt idx="5647">
                  <c:v>3.9577</c:v>
                </c:pt>
                <c:pt idx="5648">
                  <c:v>3.9581</c:v>
                </c:pt>
                <c:pt idx="5649">
                  <c:v>3.9571999999999998</c:v>
                </c:pt>
                <c:pt idx="5650">
                  <c:v>3.9552</c:v>
                </c:pt>
                <c:pt idx="5651">
                  <c:v>3.9523999999999999</c:v>
                </c:pt>
                <c:pt idx="5652">
                  <c:v>3.8633999999999999</c:v>
                </c:pt>
                <c:pt idx="5653">
                  <c:v>3.7768000000000002</c:v>
                </c:pt>
                <c:pt idx="5654">
                  <c:v>3.7008999999999999</c:v>
                </c:pt>
                <c:pt idx="5655">
                  <c:v>3.6343000000000001</c:v>
                </c:pt>
                <c:pt idx="5656">
                  <c:v>3.5758999999999999</c:v>
                </c:pt>
                <c:pt idx="5657">
                  <c:v>3.5247000000000002</c:v>
                </c:pt>
                <c:pt idx="5658">
                  <c:v>3.4796</c:v>
                </c:pt>
                <c:pt idx="5659">
                  <c:v>3.4399000000000002</c:v>
                </c:pt>
                <c:pt idx="5660">
                  <c:v>3.4045999999999998</c:v>
                </c:pt>
                <c:pt idx="5661">
                  <c:v>3.3730000000000002</c:v>
                </c:pt>
                <c:pt idx="5662">
                  <c:v>3.3441999999999998</c:v>
                </c:pt>
                <c:pt idx="5663">
                  <c:v>3.3174999999999999</c:v>
                </c:pt>
                <c:pt idx="5664">
                  <c:v>3.2921</c:v>
                </c:pt>
                <c:pt idx="5665">
                  <c:v>3.2671999999999999</c:v>
                </c:pt>
                <c:pt idx="5666">
                  <c:v>3.2421000000000002</c:v>
                </c:pt>
                <c:pt idx="5667">
                  <c:v>3.2158000000000002</c:v>
                </c:pt>
                <c:pt idx="5668">
                  <c:v>3.1873999999999998</c:v>
                </c:pt>
                <c:pt idx="5669">
                  <c:v>3.1560000000000001</c:v>
                </c:pt>
                <c:pt idx="5670">
                  <c:v>3.1204000000000001</c:v>
                </c:pt>
                <c:pt idx="5671">
                  <c:v>3.0794999999999999</c:v>
                </c:pt>
                <c:pt idx="5672">
                  <c:v>3.0318999999999998</c:v>
                </c:pt>
                <c:pt idx="5673">
                  <c:v>2.9681000000000002</c:v>
                </c:pt>
                <c:pt idx="5674">
                  <c:v>2.9020999999999999</c:v>
                </c:pt>
                <c:pt idx="5675">
                  <c:v>2.8367</c:v>
                </c:pt>
                <c:pt idx="5676">
                  <c:v>2.7721</c:v>
                </c:pt>
                <c:pt idx="5677">
                  <c:v>2.7082999999999999</c:v>
                </c:pt>
                <c:pt idx="5678">
                  <c:v>2.6454</c:v>
                </c:pt>
                <c:pt idx="5679">
                  <c:v>2.5836000000000001</c:v>
                </c:pt>
                <c:pt idx="5680">
                  <c:v>2.5270000000000001</c:v>
                </c:pt>
                <c:pt idx="5681">
                  <c:v>2.4876999999999998</c:v>
                </c:pt>
                <c:pt idx="5682">
                  <c:v>2.4497</c:v>
                </c:pt>
                <c:pt idx="5683">
                  <c:v>2.4129</c:v>
                </c:pt>
                <c:pt idx="5684">
                  <c:v>2.3774000000000002</c:v>
                </c:pt>
                <c:pt idx="5685">
                  <c:v>2.343</c:v>
                </c:pt>
                <c:pt idx="5686">
                  <c:v>2.3096999999999999</c:v>
                </c:pt>
                <c:pt idx="5687">
                  <c:v>2.2774000000000001</c:v>
                </c:pt>
                <c:pt idx="5688">
                  <c:v>2.2458999999999998</c:v>
                </c:pt>
                <c:pt idx="5689">
                  <c:v>2.2149999999999999</c:v>
                </c:pt>
                <c:pt idx="5690">
                  <c:v>2.1844999999999999</c:v>
                </c:pt>
                <c:pt idx="5691">
                  <c:v>2.1539000000000001</c:v>
                </c:pt>
                <c:pt idx="5692">
                  <c:v>2.1230000000000002</c:v>
                </c:pt>
                <c:pt idx="5693">
                  <c:v>2.0912000000000002</c:v>
                </c:pt>
                <c:pt idx="5694">
                  <c:v>2.0581</c:v>
                </c:pt>
                <c:pt idx="5695">
                  <c:v>2.0230999999999999</c:v>
                </c:pt>
                <c:pt idx="5696">
                  <c:v>1.9728000000000001</c:v>
                </c:pt>
                <c:pt idx="5697">
                  <c:v>1.9091</c:v>
                </c:pt>
                <c:pt idx="5698">
                  <c:v>1.8466</c:v>
                </c:pt>
                <c:pt idx="5699">
                  <c:v>1.7862</c:v>
                </c:pt>
                <c:pt idx="5700">
                  <c:v>1.7284999999999999</c:v>
                </c:pt>
                <c:pt idx="5701">
                  <c:v>1.6742999999999999</c:v>
                </c:pt>
                <c:pt idx="5702">
                  <c:v>1.6245000000000001</c:v>
                </c:pt>
                <c:pt idx="5703">
                  <c:v>1.5802</c:v>
                </c:pt>
                <c:pt idx="5704">
                  <c:v>1.5661</c:v>
                </c:pt>
                <c:pt idx="5705">
                  <c:v>1.5595000000000001</c:v>
                </c:pt>
                <c:pt idx="5706">
                  <c:v>1.5533999999999999</c:v>
                </c:pt>
                <c:pt idx="5707">
                  <c:v>1.5481</c:v>
                </c:pt>
                <c:pt idx="5708">
                  <c:v>1.5438000000000001</c:v>
                </c:pt>
                <c:pt idx="5709">
                  <c:v>1.5409999999999999</c:v>
                </c:pt>
                <c:pt idx="5710">
                  <c:v>1.5399</c:v>
                </c:pt>
                <c:pt idx="5711">
                  <c:v>1.5409999999999999</c:v>
                </c:pt>
                <c:pt idx="5712">
                  <c:v>1.5364</c:v>
                </c:pt>
                <c:pt idx="5713">
                  <c:v>1.5324</c:v>
                </c:pt>
                <c:pt idx="5714">
                  <c:v>1.5317000000000001</c:v>
                </c:pt>
                <c:pt idx="5715">
                  <c:v>1.5347999999999999</c:v>
                </c:pt>
                <c:pt idx="5716">
                  <c:v>1.542</c:v>
                </c:pt>
                <c:pt idx="5717">
                  <c:v>1.5537000000000001</c:v>
                </c:pt>
                <c:pt idx="5718">
                  <c:v>1.5705</c:v>
                </c:pt>
                <c:pt idx="5719">
                  <c:v>1.5927</c:v>
                </c:pt>
                <c:pt idx="5720">
                  <c:v>1.6208</c:v>
                </c:pt>
                <c:pt idx="5721">
                  <c:v>1.6551</c:v>
                </c:pt>
                <c:pt idx="5722">
                  <c:v>1.696</c:v>
                </c:pt>
                <c:pt idx="5723">
                  <c:v>1.7438</c:v>
                </c:pt>
                <c:pt idx="5724">
                  <c:v>1.7988</c:v>
                </c:pt>
                <c:pt idx="5725">
                  <c:v>1.8613999999999999</c:v>
                </c:pt>
                <c:pt idx="5726">
                  <c:v>1.9317</c:v>
                </c:pt>
                <c:pt idx="5727">
                  <c:v>2.0099</c:v>
                </c:pt>
                <c:pt idx="5728">
                  <c:v>2.0960999999999999</c:v>
                </c:pt>
                <c:pt idx="5729">
                  <c:v>2.1903999999999999</c:v>
                </c:pt>
                <c:pt idx="5730">
                  <c:v>2.2928000000000002</c:v>
                </c:pt>
                <c:pt idx="5731">
                  <c:v>2.403</c:v>
                </c:pt>
                <c:pt idx="5732">
                  <c:v>2.5209999999999999</c:v>
                </c:pt>
                <c:pt idx="5733">
                  <c:v>2.6499000000000001</c:v>
                </c:pt>
                <c:pt idx="5734">
                  <c:v>2.8887999999999998</c:v>
                </c:pt>
                <c:pt idx="5735">
                  <c:v>3.1343999999999999</c:v>
                </c:pt>
                <c:pt idx="5736">
                  <c:v>3.3860999999999999</c:v>
                </c:pt>
                <c:pt idx="5737">
                  <c:v>3.6433</c:v>
                </c:pt>
                <c:pt idx="5738">
                  <c:v>3.8801999999999999</c:v>
                </c:pt>
                <c:pt idx="5739">
                  <c:v>4.0483000000000002</c:v>
                </c:pt>
                <c:pt idx="5740">
                  <c:v>4.2244999999999999</c:v>
                </c:pt>
                <c:pt idx="5741">
                  <c:v>4.4055</c:v>
                </c:pt>
                <c:pt idx="5742">
                  <c:v>4.5884</c:v>
                </c:pt>
                <c:pt idx="5743">
                  <c:v>4.7706</c:v>
                </c:pt>
                <c:pt idx="5744">
                  <c:v>4.9497</c:v>
                </c:pt>
                <c:pt idx="5745">
                  <c:v>5.1234999999999999</c:v>
                </c:pt>
                <c:pt idx="5746">
                  <c:v>5.2900999999999998</c:v>
                </c:pt>
                <c:pt idx="5747">
                  <c:v>5.4474999999999998</c:v>
                </c:pt>
                <c:pt idx="5748">
                  <c:v>5.5941000000000001</c:v>
                </c:pt>
                <c:pt idx="5749">
                  <c:v>5.7282000000000002</c:v>
                </c:pt>
                <c:pt idx="5750">
                  <c:v>5.8484999999999996</c:v>
                </c:pt>
                <c:pt idx="5751">
                  <c:v>5.9535</c:v>
                </c:pt>
                <c:pt idx="5752">
                  <c:v>5.9729000000000001</c:v>
                </c:pt>
                <c:pt idx="5753">
                  <c:v>5.9512999999999998</c:v>
                </c:pt>
                <c:pt idx="5754">
                  <c:v>5.9124999999999996</c:v>
                </c:pt>
                <c:pt idx="5755">
                  <c:v>5.8559000000000001</c:v>
                </c:pt>
                <c:pt idx="5756">
                  <c:v>5.7813999999999997</c:v>
                </c:pt>
                <c:pt idx="5757">
                  <c:v>5.6890999999999998</c:v>
                </c:pt>
                <c:pt idx="5758">
                  <c:v>5.5793999999999997</c:v>
                </c:pt>
                <c:pt idx="5759">
                  <c:v>5.4534000000000002</c:v>
                </c:pt>
                <c:pt idx="5760">
                  <c:v>5.3422999999999998</c:v>
                </c:pt>
                <c:pt idx="5761">
                  <c:v>5.2724000000000002</c:v>
                </c:pt>
                <c:pt idx="5762">
                  <c:v>5.1920000000000002</c:v>
                </c:pt>
                <c:pt idx="5763">
                  <c:v>5.1045999999999996</c:v>
                </c:pt>
                <c:pt idx="5764">
                  <c:v>5.0145</c:v>
                </c:pt>
                <c:pt idx="5765">
                  <c:v>4.9268999999999998</c:v>
                </c:pt>
                <c:pt idx="5766">
                  <c:v>4.8479999999999999</c:v>
                </c:pt>
                <c:pt idx="5767">
                  <c:v>4.7854000000000001</c:v>
                </c:pt>
                <c:pt idx="5768">
                  <c:v>4.7481</c:v>
                </c:pt>
                <c:pt idx="5769">
                  <c:v>4.7462999999999997</c:v>
                </c:pt>
                <c:pt idx="5770">
                  <c:v>4.7923999999999998</c:v>
                </c:pt>
                <c:pt idx="5771">
                  <c:v>4.9001000000000001</c:v>
                </c:pt>
                <c:pt idx="5772">
                  <c:v>4.8285</c:v>
                </c:pt>
                <c:pt idx="5773">
                  <c:v>4.4029999999999996</c:v>
                </c:pt>
                <c:pt idx="5774">
                  <c:v>3.9685999999999999</c:v>
                </c:pt>
                <c:pt idx="5775">
                  <c:v>3.5249000000000001</c:v>
                </c:pt>
                <c:pt idx="5776">
                  <c:v>3.0720000000000001</c:v>
                </c:pt>
                <c:pt idx="5777">
                  <c:v>2.8256000000000001</c:v>
                </c:pt>
                <c:pt idx="5778">
                  <c:v>2.7713999999999999</c:v>
                </c:pt>
                <c:pt idx="5779">
                  <c:v>2.7082999999999999</c:v>
                </c:pt>
                <c:pt idx="5780">
                  <c:v>2.6366000000000001</c:v>
                </c:pt>
                <c:pt idx="5781">
                  <c:v>2.5568</c:v>
                </c:pt>
                <c:pt idx="5782">
                  <c:v>2.4695999999999998</c:v>
                </c:pt>
                <c:pt idx="5783">
                  <c:v>2.3755999999999999</c:v>
                </c:pt>
                <c:pt idx="5784">
                  <c:v>2.2757000000000001</c:v>
                </c:pt>
                <c:pt idx="5785">
                  <c:v>2.1709999999999998</c:v>
                </c:pt>
                <c:pt idx="5786">
                  <c:v>2.0626000000000002</c:v>
                </c:pt>
                <c:pt idx="5787">
                  <c:v>1.9517</c:v>
                </c:pt>
                <c:pt idx="5788">
                  <c:v>1.8395999999999999</c:v>
                </c:pt>
                <c:pt idx="5789">
                  <c:v>1.728</c:v>
                </c:pt>
                <c:pt idx="5790">
                  <c:v>1.6182000000000001</c:v>
                </c:pt>
                <c:pt idx="5791">
                  <c:v>1.512</c:v>
                </c:pt>
                <c:pt idx="5792">
                  <c:v>1.4109</c:v>
                </c:pt>
                <c:pt idx="5793">
                  <c:v>1.3167</c:v>
                </c:pt>
                <c:pt idx="5794">
                  <c:v>1.2309000000000001</c:v>
                </c:pt>
                <c:pt idx="5795">
                  <c:v>1.1552</c:v>
                </c:pt>
                <c:pt idx="5796">
                  <c:v>1.091</c:v>
                </c:pt>
                <c:pt idx="5797">
                  <c:v>1.0396000000000001</c:v>
                </c:pt>
                <c:pt idx="5798">
                  <c:v>1.002</c:v>
                </c:pt>
                <c:pt idx="5799">
                  <c:v>0.97894000000000003</c:v>
                </c:pt>
                <c:pt idx="5800">
                  <c:v>0.97091000000000005</c:v>
                </c:pt>
                <c:pt idx="5801">
                  <c:v>0.9778</c:v>
                </c:pt>
                <c:pt idx="5802">
                  <c:v>0.99897999999999998</c:v>
                </c:pt>
                <c:pt idx="5803">
                  <c:v>1.0331999999999999</c:v>
                </c:pt>
                <c:pt idx="5804">
                  <c:v>1.0783</c:v>
                </c:pt>
                <c:pt idx="5805">
                  <c:v>1.1314</c:v>
                </c:pt>
                <c:pt idx="5806">
                  <c:v>1.1884999999999999</c:v>
                </c:pt>
                <c:pt idx="5807">
                  <c:v>1.2443</c:v>
                </c:pt>
                <c:pt idx="5808">
                  <c:v>1.1322000000000001</c:v>
                </c:pt>
                <c:pt idx="5809">
                  <c:v>1.0135000000000001</c:v>
                </c:pt>
                <c:pt idx="5810">
                  <c:v>0.89351000000000003</c:v>
                </c:pt>
                <c:pt idx="5811">
                  <c:v>0.77237999999999996</c:v>
                </c:pt>
                <c:pt idx="5812">
                  <c:v>0.70187999999999995</c:v>
                </c:pt>
                <c:pt idx="5813">
                  <c:v>0.68606</c:v>
                </c:pt>
                <c:pt idx="5814">
                  <c:v>0.6694</c:v>
                </c:pt>
                <c:pt idx="5815">
                  <c:v>0.65203999999999995</c:v>
                </c:pt>
                <c:pt idx="5816">
                  <c:v>0.63409000000000004</c:v>
                </c:pt>
                <c:pt idx="5817">
                  <c:v>0.61570000000000003</c:v>
                </c:pt>
                <c:pt idx="5818">
                  <c:v>0.59699000000000002</c:v>
                </c:pt>
                <c:pt idx="5819">
                  <c:v>0.57811000000000001</c:v>
                </c:pt>
                <c:pt idx="5820">
                  <c:v>0.55918999999999996</c:v>
                </c:pt>
                <c:pt idx="5821">
                  <c:v>0.54035999999999995</c:v>
                </c:pt>
                <c:pt idx="5822">
                  <c:v>0.52176999999999996</c:v>
                </c:pt>
                <c:pt idx="5823">
                  <c:v>0.50355000000000005</c:v>
                </c:pt>
                <c:pt idx="5824">
                  <c:v>0.48581999999999997</c:v>
                </c:pt>
                <c:pt idx="5825">
                  <c:v>0.46871000000000002</c:v>
                </c:pt>
                <c:pt idx="5826">
                  <c:v>0.45234000000000002</c:v>
                </c:pt>
                <c:pt idx="5827">
                  <c:v>0.43683</c:v>
                </c:pt>
                <c:pt idx="5828">
                  <c:v>0.42229</c:v>
                </c:pt>
                <c:pt idx="5829">
                  <c:v>0.40883000000000003</c:v>
                </c:pt>
                <c:pt idx="5830">
                  <c:v>0.39651999999999998</c:v>
                </c:pt>
                <c:pt idx="5831">
                  <c:v>0.38546999999999998</c:v>
                </c:pt>
                <c:pt idx="5832">
                  <c:v>0.37574999999999997</c:v>
                </c:pt>
                <c:pt idx="5833">
                  <c:v>0.36742000000000002</c:v>
                </c:pt>
                <c:pt idx="5834">
                  <c:v>0.36055999999999999</c:v>
                </c:pt>
                <c:pt idx="5835">
                  <c:v>0.35519000000000001</c:v>
                </c:pt>
                <c:pt idx="5836">
                  <c:v>0.35137000000000002</c:v>
                </c:pt>
                <c:pt idx="5837">
                  <c:v>0.34910999999999998</c:v>
                </c:pt>
                <c:pt idx="5838">
                  <c:v>0.34844000000000003</c:v>
                </c:pt>
                <c:pt idx="5839">
                  <c:v>0.34934999999999999</c:v>
                </c:pt>
                <c:pt idx="5840">
                  <c:v>0.35183999999999999</c:v>
                </c:pt>
                <c:pt idx="5841">
                  <c:v>0.35587000000000002</c:v>
                </c:pt>
                <c:pt idx="5842">
                  <c:v>0.36142999999999997</c:v>
                </c:pt>
                <c:pt idx="5843">
                  <c:v>0.36846000000000001</c:v>
                </c:pt>
                <c:pt idx="5844">
                  <c:v>0.37726999999999999</c:v>
                </c:pt>
                <c:pt idx="5845">
                  <c:v>0.38851999999999998</c:v>
                </c:pt>
                <c:pt idx="5846">
                  <c:v>0.40104000000000001</c:v>
                </c:pt>
                <c:pt idx="5847">
                  <c:v>0.41471000000000002</c:v>
                </c:pt>
                <c:pt idx="5848">
                  <c:v>0.42942999999999998</c:v>
                </c:pt>
                <c:pt idx="5849">
                  <c:v>0.44508999999999999</c:v>
                </c:pt>
                <c:pt idx="5850">
                  <c:v>0.46154000000000001</c:v>
                </c:pt>
                <c:pt idx="5851">
                  <c:v>0.47865000000000002</c:v>
                </c:pt>
                <c:pt idx="5852">
                  <c:v>0.49625999999999998</c:v>
                </c:pt>
                <c:pt idx="5853">
                  <c:v>0.51419999999999999</c:v>
                </c:pt>
                <c:pt idx="5854">
                  <c:v>0.53232999999999997</c:v>
                </c:pt>
                <c:pt idx="5855">
                  <c:v>0.55010999999999999</c:v>
                </c:pt>
                <c:pt idx="5856">
                  <c:v>0.56730999999999998</c:v>
                </c:pt>
                <c:pt idx="5857">
                  <c:v>0.58377999999999997</c:v>
                </c:pt>
                <c:pt idx="5858">
                  <c:v>0.59935000000000005</c:v>
                </c:pt>
                <c:pt idx="5859">
                  <c:v>0.61385999999999996</c:v>
                </c:pt>
                <c:pt idx="5860">
                  <c:v>0.62712999999999997</c:v>
                </c:pt>
                <c:pt idx="5861">
                  <c:v>0.63898999999999995</c:v>
                </c:pt>
                <c:pt idx="5862">
                  <c:v>0.64925999999999995</c:v>
                </c:pt>
                <c:pt idx="5863">
                  <c:v>0.65776000000000001</c:v>
                </c:pt>
                <c:pt idx="5864">
                  <c:v>0.66432000000000002</c:v>
                </c:pt>
                <c:pt idx="5865">
                  <c:v>0.66874999999999996</c:v>
                </c:pt>
                <c:pt idx="5866">
                  <c:v>0.67091000000000001</c:v>
                </c:pt>
                <c:pt idx="5867">
                  <c:v>0.67064000000000001</c:v>
                </c:pt>
                <c:pt idx="5868">
                  <c:v>0.66779999999999995</c:v>
                </c:pt>
                <c:pt idx="5869">
                  <c:v>0.66227000000000003</c:v>
                </c:pt>
                <c:pt idx="5870">
                  <c:v>0.65395999999999999</c:v>
                </c:pt>
                <c:pt idx="5871">
                  <c:v>0.64278000000000002</c:v>
                </c:pt>
                <c:pt idx="5872">
                  <c:v>0.62870000000000004</c:v>
                </c:pt>
                <c:pt idx="5873">
                  <c:v>0.61172000000000004</c:v>
                </c:pt>
                <c:pt idx="5874">
                  <c:v>0.59186000000000005</c:v>
                </c:pt>
                <c:pt idx="5875">
                  <c:v>0.56920999999999999</c:v>
                </c:pt>
                <c:pt idx="5876">
                  <c:v>0.54391</c:v>
                </c:pt>
                <c:pt idx="5877">
                  <c:v>0.51615999999999995</c:v>
                </c:pt>
                <c:pt idx="5878">
                  <c:v>0.48621999999999999</c:v>
                </c:pt>
                <c:pt idx="5879">
                  <c:v>0.45443</c:v>
                </c:pt>
                <c:pt idx="5880">
                  <c:v>0.42121999999999998</c:v>
                </c:pt>
                <c:pt idx="5881">
                  <c:v>0.38712999999999997</c:v>
                </c:pt>
                <c:pt idx="5882">
                  <c:v>0.35661999999999999</c:v>
                </c:pt>
                <c:pt idx="5883">
                  <c:v>0.32934000000000002</c:v>
                </c:pt>
                <c:pt idx="5884">
                  <c:v>0.30343999999999999</c:v>
                </c:pt>
                <c:pt idx="5885">
                  <c:v>0.27994000000000002</c:v>
                </c:pt>
                <c:pt idx="5886">
                  <c:v>0.26001999999999997</c:v>
                </c:pt>
                <c:pt idx="5887">
                  <c:v>0.24504000000000001</c:v>
                </c:pt>
                <c:pt idx="5888">
                  <c:v>0.23654</c:v>
                </c:pt>
                <c:pt idx="5889">
                  <c:v>0.23627000000000001</c:v>
                </c:pt>
                <c:pt idx="5890">
                  <c:v>0.24621000000000001</c:v>
                </c:pt>
                <c:pt idx="5891">
                  <c:v>0.26490000000000002</c:v>
                </c:pt>
                <c:pt idx="5892">
                  <c:v>0.29392000000000001</c:v>
                </c:pt>
                <c:pt idx="5893">
                  <c:v>0.34068999999999999</c:v>
                </c:pt>
                <c:pt idx="5894">
                  <c:v>0.4083</c:v>
                </c:pt>
                <c:pt idx="5895">
                  <c:v>0.50014999999999998</c:v>
                </c:pt>
                <c:pt idx="5896">
                  <c:v>0.62002000000000002</c:v>
                </c:pt>
                <c:pt idx="5897">
                  <c:v>0.77207999999999999</c:v>
                </c:pt>
                <c:pt idx="5898">
                  <c:v>0.96094000000000002</c:v>
                </c:pt>
                <c:pt idx="5899">
                  <c:v>0.95362999999999998</c:v>
                </c:pt>
                <c:pt idx="5900">
                  <c:v>0.76392000000000004</c:v>
                </c:pt>
                <c:pt idx="5901">
                  <c:v>0.57499</c:v>
                </c:pt>
                <c:pt idx="5902">
                  <c:v>0.38683000000000001</c:v>
                </c:pt>
                <c:pt idx="5903">
                  <c:v>0.19939999999999999</c:v>
                </c:pt>
                <c:pt idx="5904">
                  <c:v>4.6036000000000001E-2</c:v>
                </c:pt>
                <c:pt idx="5905">
                  <c:v>5.0611000000000003E-2</c:v>
                </c:pt>
                <c:pt idx="5906">
                  <c:v>5.577E-2</c:v>
                </c:pt>
                <c:pt idx="5907">
                  <c:v>6.1448000000000003E-2</c:v>
                </c:pt>
                <c:pt idx="5908">
                  <c:v>6.7573999999999995E-2</c:v>
                </c:pt>
                <c:pt idx="5909">
                  <c:v>7.4068999999999996E-2</c:v>
                </c:pt>
                <c:pt idx="5910">
                  <c:v>8.0847000000000002E-2</c:v>
                </c:pt>
                <c:pt idx="5911">
                  <c:v>8.7819999999999995E-2</c:v>
                </c:pt>
                <c:pt idx="5912">
                  <c:v>9.4891000000000003E-2</c:v>
                </c:pt>
                <c:pt idx="5913">
                  <c:v>0.10196</c:v>
                </c:pt>
                <c:pt idx="5914">
                  <c:v>0.10894</c:v>
                </c:pt>
                <c:pt idx="5915">
                  <c:v>0.11570999999999999</c:v>
                </c:pt>
                <c:pt idx="5916">
                  <c:v>0.12217</c:v>
                </c:pt>
                <c:pt idx="5917">
                  <c:v>0.12823999999999999</c:v>
                </c:pt>
                <c:pt idx="5918">
                  <c:v>0.1338</c:v>
                </c:pt>
                <c:pt idx="5919">
                  <c:v>0.13877999999999999</c:v>
                </c:pt>
                <c:pt idx="5920">
                  <c:v>0.14307</c:v>
                </c:pt>
                <c:pt idx="5921">
                  <c:v>0.14662</c:v>
                </c:pt>
                <c:pt idx="5922">
                  <c:v>0.14934</c:v>
                </c:pt>
                <c:pt idx="5923">
                  <c:v>0.15118999999999999</c:v>
                </c:pt>
                <c:pt idx="5924">
                  <c:v>0.15212000000000001</c:v>
                </c:pt>
                <c:pt idx="5925">
                  <c:v>0.15211</c:v>
                </c:pt>
                <c:pt idx="5926">
                  <c:v>0.15115999999999999</c:v>
                </c:pt>
                <c:pt idx="5927">
                  <c:v>0.14926</c:v>
                </c:pt>
                <c:pt idx="5928">
                  <c:v>0.14645</c:v>
                </c:pt>
                <c:pt idx="5929">
                  <c:v>0.14277999999999999</c:v>
                </c:pt>
                <c:pt idx="5930">
                  <c:v>0.13832</c:v>
                </c:pt>
                <c:pt idx="5931">
                  <c:v>0.13317000000000001</c:v>
                </c:pt>
                <c:pt idx="5932">
                  <c:v>0.12745000000000001</c:v>
                </c:pt>
                <c:pt idx="5933">
                  <c:v>0.12130000000000001</c:v>
                </c:pt>
                <c:pt idx="5934">
                  <c:v>0.11488</c:v>
                </c:pt>
                <c:pt idx="5935">
                  <c:v>0.10838</c:v>
                </c:pt>
                <c:pt idx="5936">
                  <c:v>0.10199999999999999</c:v>
                </c:pt>
                <c:pt idx="5937">
                  <c:v>9.5964999999999995E-2</c:v>
                </c:pt>
                <c:pt idx="5938">
                  <c:v>9.0510999999999994E-2</c:v>
                </c:pt>
                <c:pt idx="5939">
                  <c:v>8.5884000000000002E-2</c:v>
                </c:pt>
                <c:pt idx="5940">
                  <c:v>8.2336000000000006E-2</c:v>
                </c:pt>
                <c:pt idx="5941">
                  <c:v>8.0116999999999994E-2</c:v>
                </c:pt>
                <c:pt idx="5942">
                  <c:v>7.9469999999999999E-2</c:v>
                </c:pt>
                <c:pt idx="5943">
                  <c:v>8.0621999999999999E-2</c:v>
                </c:pt>
                <c:pt idx="5944">
                  <c:v>8.3770999999999998E-2</c:v>
                </c:pt>
                <c:pt idx="5945">
                  <c:v>8.9080999999999994E-2</c:v>
                </c:pt>
                <c:pt idx="5946">
                  <c:v>9.6661999999999998E-2</c:v>
                </c:pt>
                <c:pt idx="5947">
                  <c:v>0.10656</c:v>
                </c:pt>
                <c:pt idx="5948">
                  <c:v>0.12389</c:v>
                </c:pt>
                <c:pt idx="5949">
                  <c:v>0.15423999999999999</c:v>
                </c:pt>
                <c:pt idx="5950">
                  <c:v>0.18645999999999999</c:v>
                </c:pt>
                <c:pt idx="5951">
                  <c:v>0.22015000000000001</c:v>
                </c:pt>
                <c:pt idx="5952">
                  <c:v>0.25472</c:v>
                </c:pt>
                <c:pt idx="5953">
                  <c:v>0.28938999999999998</c:v>
                </c:pt>
                <c:pt idx="5954">
                  <c:v>0.32312000000000002</c:v>
                </c:pt>
                <c:pt idx="5955">
                  <c:v>0.35461999999999999</c:v>
                </c:pt>
                <c:pt idx="5956">
                  <c:v>0.38229000000000002</c:v>
                </c:pt>
                <c:pt idx="5957">
                  <c:v>0.39599000000000001</c:v>
                </c:pt>
                <c:pt idx="5958">
                  <c:v>0.38755000000000001</c:v>
                </c:pt>
                <c:pt idx="5959">
                  <c:v>0.36919999999999997</c:v>
                </c:pt>
                <c:pt idx="5960">
                  <c:v>0.35226000000000002</c:v>
                </c:pt>
                <c:pt idx="5961">
                  <c:v>0.33656000000000003</c:v>
                </c:pt>
                <c:pt idx="5962">
                  <c:v>0.32196000000000002</c:v>
                </c:pt>
                <c:pt idx="5963">
                  <c:v>0.31275999999999998</c:v>
                </c:pt>
                <c:pt idx="5964">
                  <c:v>0.31714999999999999</c:v>
                </c:pt>
                <c:pt idx="5965">
                  <c:v>0.32224999999999998</c:v>
                </c:pt>
                <c:pt idx="5966">
                  <c:v>0.32796999999999998</c:v>
                </c:pt>
                <c:pt idx="5967">
                  <c:v>0.3342</c:v>
                </c:pt>
                <c:pt idx="5968">
                  <c:v>0.34084999999999999</c:v>
                </c:pt>
                <c:pt idx="5969">
                  <c:v>0.34782000000000002</c:v>
                </c:pt>
                <c:pt idx="5970">
                  <c:v>0.35505999999999999</c:v>
                </c:pt>
                <c:pt idx="5971">
                  <c:v>0.36247000000000001</c:v>
                </c:pt>
                <c:pt idx="5972">
                  <c:v>0.37001000000000001</c:v>
                </c:pt>
                <c:pt idx="5973">
                  <c:v>0.37759999999999999</c:v>
                </c:pt>
                <c:pt idx="5974">
                  <c:v>0.38518999999999998</c:v>
                </c:pt>
                <c:pt idx="5975">
                  <c:v>0.39273999999999998</c:v>
                </c:pt>
                <c:pt idx="5976">
                  <c:v>0.4002</c:v>
                </c:pt>
                <c:pt idx="5977">
                  <c:v>0.40753</c:v>
                </c:pt>
                <c:pt idx="5978">
                  <c:v>0.41470000000000001</c:v>
                </c:pt>
                <c:pt idx="5979">
                  <c:v>0.42166999999999999</c:v>
                </c:pt>
                <c:pt idx="5980">
                  <c:v>0.42842000000000002</c:v>
                </c:pt>
                <c:pt idx="5981">
                  <c:v>0.43492999999999998</c:v>
                </c:pt>
                <c:pt idx="5982">
                  <c:v>0.44117000000000001</c:v>
                </c:pt>
                <c:pt idx="5983">
                  <c:v>0.44712000000000002</c:v>
                </c:pt>
                <c:pt idx="5984">
                  <c:v>0.45277000000000001</c:v>
                </c:pt>
                <c:pt idx="5985">
                  <c:v>0.45812000000000003</c:v>
                </c:pt>
                <c:pt idx="5986">
                  <c:v>0.46314</c:v>
                </c:pt>
                <c:pt idx="5987">
                  <c:v>0.46783000000000002</c:v>
                </c:pt>
                <c:pt idx="5988">
                  <c:v>0.47219</c:v>
                </c:pt>
                <c:pt idx="5989">
                  <c:v>0.47621000000000002</c:v>
                </c:pt>
                <c:pt idx="5990">
                  <c:v>0.47988999999999998</c:v>
                </c:pt>
                <c:pt idx="5991">
                  <c:v>0.48322999999999999</c:v>
                </c:pt>
                <c:pt idx="5992">
                  <c:v>0.48624000000000001</c:v>
                </c:pt>
                <c:pt idx="5993">
                  <c:v>0.48891000000000001</c:v>
                </c:pt>
                <c:pt idx="5994">
                  <c:v>0.49124000000000001</c:v>
                </c:pt>
                <c:pt idx="5995">
                  <c:v>0.49325000000000002</c:v>
                </c:pt>
                <c:pt idx="5996">
                  <c:v>0.49493999999999999</c:v>
                </c:pt>
                <c:pt idx="5997">
                  <c:v>0.49631999999999998</c:v>
                </c:pt>
                <c:pt idx="5998">
                  <c:v>0.49739</c:v>
                </c:pt>
                <c:pt idx="5999">
                  <c:v>0.49815999999999999</c:v>
                </c:pt>
                <c:pt idx="6000">
                  <c:v>0.49864000000000003</c:v>
                </c:pt>
                <c:pt idx="6001">
                  <c:v>0.49884000000000001</c:v>
                </c:pt>
                <c:pt idx="6002">
                  <c:v>0.49876999999999999</c:v>
                </c:pt>
                <c:pt idx="6003">
                  <c:v>0.49843999999999999</c:v>
                </c:pt>
                <c:pt idx="6004">
                  <c:v>0.49785000000000001</c:v>
                </c:pt>
                <c:pt idx="6005">
                  <c:v>0.49703000000000003</c:v>
                </c:pt>
                <c:pt idx="6006">
                  <c:v>0.49598999999999999</c:v>
                </c:pt>
                <c:pt idx="6007">
                  <c:v>0.49471999999999999</c:v>
                </c:pt>
                <c:pt idx="6008">
                  <c:v>0.49325000000000002</c:v>
                </c:pt>
                <c:pt idx="6009">
                  <c:v>0.49158000000000002</c:v>
                </c:pt>
                <c:pt idx="6010">
                  <c:v>0.48973</c:v>
                </c:pt>
                <c:pt idx="6011">
                  <c:v>0.48770999999999998</c:v>
                </c:pt>
                <c:pt idx="6012">
                  <c:v>0.48552000000000001</c:v>
                </c:pt>
                <c:pt idx="6013">
                  <c:v>0.49142999999999998</c:v>
                </c:pt>
                <c:pt idx="6014">
                  <c:v>0.50392000000000003</c:v>
                </c:pt>
                <c:pt idx="6015">
                  <c:v>0.51627999999999996</c:v>
                </c:pt>
                <c:pt idx="6016">
                  <c:v>0.52851000000000004</c:v>
                </c:pt>
                <c:pt idx="6017">
                  <c:v>0.54064000000000001</c:v>
                </c:pt>
                <c:pt idx="6018">
                  <c:v>0.55267999999999995</c:v>
                </c:pt>
                <c:pt idx="6019">
                  <c:v>0.56462000000000001</c:v>
                </c:pt>
                <c:pt idx="6020">
                  <c:v>0.57647999999999999</c:v>
                </c:pt>
                <c:pt idx="6021">
                  <c:v>0.58779000000000003</c:v>
                </c:pt>
                <c:pt idx="6022">
                  <c:v>0.58667000000000002</c:v>
                </c:pt>
                <c:pt idx="6023">
                  <c:v>0.58365999999999996</c:v>
                </c:pt>
                <c:pt idx="6024">
                  <c:v>0.57903000000000004</c:v>
                </c:pt>
                <c:pt idx="6025">
                  <c:v>0.57350999999999996</c:v>
                </c:pt>
                <c:pt idx="6026">
                  <c:v>0.56784999999999997</c:v>
                </c:pt>
                <c:pt idx="6027">
                  <c:v>0.56123999999999996</c:v>
                </c:pt>
                <c:pt idx="6028">
                  <c:v>0.55384999999999995</c:v>
                </c:pt>
                <c:pt idx="6029">
                  <c:v>0.54584999999999995</c:v>
                </c:pt>
                <c:pt idx="6030">
                  <c:v>0.53739999999999999</c:v>
                </c:pt>
                <c:pt idx="6031">
                  <c:v>0.52861999999999998</c:v>
                </c:pt>
                <c:pt idx="6032">
                  <c:v>0.51964999999999995</c:v>
                </c:pt>
                <c:pt idx="6033">
                  <c:v>0.51058999999999999</c:v>
                </c:pt>
                <c:pt idx="6034">
                  <c:v>0.50155000000000005</c:v>
                </c:pt>
                <c:pt idx="6035">
                  <c:v>0.49260999999999999</c:v>
                </c:pt>
                <c:pt idx="6036">
                  <c:v>0.48383999999999999</c:v>
                </c:pt>
                <c:pt idx="6037">
                  <c:v>0.47532000000000002</c:v>
                </c:pt>
                <c:pt idx="6038">
                  <c:v>0.46709000000000001</c:v>
                </c:pt>
                <c:pt idx="6039">
                  <c:v>0.45922000000000002</c:v>
                </c:pt>
                <c:pt idx="6040">
                  <c:v>0.45173000000000002</c:v>
                </c:pt>
                <c:pt idx="6041">
                  <c:v>0.44467000000000001</c:v>
                </c:pt>
                <c:pt idx="6042">
                  <c:v>0.43901000000000001</c:v>
                </c:pt>
                <c:pt idx="6043">
                  <c:v>0.43473000000000001</c:v>
                </c:pt>
                <c:pt idx="6044">
                  <c:v>0.43095</c:v>
                </c:pt>
                <c:pt idx="6045">
                  <c:v>0.42765999999999998</c:v>
                </c:pt>
                <c:pt idx="6046">
                  <c:v>0.42487999999999998</c:v>
                </c:pt>
                <c:pt idx="6047">
                  <c:v>0.42260999999999999</c:v>
                </c:pt>
                <c:pt idx="6048">
                  <c:v>0.42082999999999998</c:v>
                </c:pt>
                <c:pt idx="6049">
                  <c:v>0.41636000000000001</c:v>
                </c:pt>
                <c:pt idx="6050">
                  <c:v>0.41145999999999999</c:v>
                </c:pt>
                <c:pt idx="6051">
                  <c:v>0.40711000000000003</c:v>
                </c:pt>
                <c:pt idx="6052">
                  <c:v>0.40328999999999998</c:v>
                </c:pt>
                <c:pt idx="6053">
                  <c:v>0.39999000000000001</c:v>
                </c:pt>
                <c:pt idx="6054">
                  <c:v>0.39717999999999998</c:v>
                </c:pt>
                <c:pt idx="6055">
                  <c:v>0.39484000000000002</c:v>
                </c:pt>
                <c:pt idx="6056">
                  <c:v>0.39295999999999998</c:v>
                </c:pt>
                <c:pt idx="6057">
                  <c:v>0.39151000000000002</c:v>
                </c:pt>
                <c:pt idx="6058">
                  <c:v>0.39045999999999997</c:v>
                </c:pt>
                <c:pt idx="6059">
                  <c:v>0.38979000000000003</c:v>
                </c:pt>
                <c:pt idx="6060">
                  <c:v>0.38947999999999999</c:v>
                </c:pt>
                <c:pt idx="6061">
                  <c:v>0.38949</c:v>
                </c:pt>
                <c:pt idx="6062">
                  <c:v>0.38980999999999999</c:v>
                </c:pt>
                <c:pt idx="6063">
                  <c:v>0.39040999999999998</c:v>
                </c:pt>
                <c:pt idx="6064">
                  <c:v>0.39127000000000001</c:v>
                </c:pt>
                <c:pt idx="6065">
                  <c:v>0.39234999999999998</c:v>
                </c:pt>
                <c:pt idx="6066">
                  <c:v>0.39362999999999998</c:v>
                </c:pt>
                <c:pt idx="6067">
                  <c:v>0.38629000000000002</c:v>
                </c:pt>
                <c:pt idx="6068">
                  <c:v>0.37896999999999997</c:v>
                </c:pt>
                <c:pt idx="6069">
                  <c:v>0.37241000000000002</c:v>
                </c:pt>
                <c:pt idx="6070">
                  <c:v>0.36656</c:v>
                </c:pt>
                <c:pt idx="6071">
                  <c:v>0.36136000000000001</c:v>
                </c:pt>
                <c:pt idx="6072">
                  <c:v>0.35677999999999999</c:v>
                </c:pt>
                <c:pt idx="6073">
                  <c:v>0.35276000000000002</c:v>
                </c:pt>
                <c:pt idx="6074">
                  <c:v>0.34926000000000001</c:v>
                </c:pt>
                <c:pt idx="6075">
                  <c:v>0.34623999999999999</c:v>
                </c:pt>
                <c:pt idx="6076">
                  <c:v>0.34366000000000002</c:v>
                </c:pt>
                <c:pt idx="6077">
                  <c:v>0.34147</c:v>
                </c:pt>
                <c:pt idx="6078">
                  <c:v>0.33964</c:v>
                </c:pt>
                <c:pt idx="6079">
                  <c:v>0.33814</c:v>
                </c:pt>
                <c:pt idx="6080">
                  <c:v>0.33692</c:v>
                </c:pt>
                <c:pt idx="6081">
                  <c:v>0.33596999999999999</c:v>
                </c:pt>
                <c:pt idx="6082">
                  <c:v>0.33523999999999998</c:v>
                </c:pt>
                <c:pt idx="6083">
                  <c:v>0.33471000000000001</c:v>
                </c:pt>
                <c:pt idx="6084">
                  <c:v>0.33435999999999999</c:v>
                </c:pt>
                <c:pt idx="6085">
                  <c:v>0.33415</c:v>
                </c:pt>
                <c:pt idx="6086">
                  <c:v>0.33406999999999998</c:v>
                </c:pt>
                <c:pt idx="6087">
                  <c:v>0.33409</c:v>
                </c:pt>
                <c:pt idx="6088">
                  <c:v>0.33418999999999999</c:v>
                </c:pt>
                <c:pt idx="6089">
                  <c:v>0.33434999999999998</c:v>
                </c:pt>
                <c:pt idx="6090">
                  <c:v>0.33455000000000001</c:v>
                </c:pt>
                <c:pt idx="6091">
                  <c:v>0.33478000000000002</c:v>
                </c:pt>
                <c:pt idx="6092">
                  <c:v>0.33502999999999999</c:v>
                </c:pt>
                <c:pt idx="6093">
                  <c:v>0.33527000000000001</c:v>
                </c:pt>
                <c:pt idx="6094">
                  <c:v>0.33550999999999997</c:v>
                </c:pt>
                <c:pt idx="6095">
                  <c:v>0.33572000000000002</c:v>
                </c:pt>
                <c:pt idx="6096">
                  <c:v>0.33589000000000002</c:v>
                </c:pt>
                <c:pt idx="6097">
                  <c:v>0.33603</c:v>
                </c:pt>
                <c:pt idx="6098">
                  <c:v>0.33611000000000002</c:v>
                </c:pt>
                <c:pt idx="6099">
                  <c:v>0.33613999999999999</c:v>
                </c:pt>
                <c:pt idx="6100">
                  <c:v>0.33611000000000002</c:v>
                </c:pt>
                <c:pt idx="6101">
                  <c:v>0.33600999999999998</c:v>
                </c:pt>
                <c:pt idx="6102">
                  <c:v>0.33584000000000003</c:v>
                </c:pt>
                <c:pt idx="6103">
                  <c:v>0.33560000000000001</c:v>
                </c:pt>
                <c:pt idx="6104">
                  <c:v>0.33528999999999998</c:v>
                </c:pt>
                <c:pt idx="6105">
                  <c:v>0.33489999999999998</c:v>
                </c:pt>
                <c:pt idx="6106">
                  <c:v>0.33443000000000001</c:v>
                </c:pt>
                <c:pt idx="6107">
                  <c:v>0.33388000000000001</c:v>
                </c:pt>
                <c:pt idx="6108">
                  <c:v>0.33326</c:v>
                </c:pt>
                <c:pt idx="6109">
                  <c:v>0.33256999999999998</c:v>
                </c:pt>
                <c:pt idx="6110">
                  <c:v>0.33179999999999998</c:v>
                </c:pt>
                <c:pt idx="6111">
                  <c:v>0.33095999999999998</c:v>
                </c:pt>
                <c:pt idx="6112">
                  <c:v>0.33005000000000001</c:v>
                </c:pt>
                <c:pt idx="6113">
                  <c:v>0.32907999999999998</c:v>
                </c:pt>
                <c:pt idx="6114">
                  <c:v>0.32805000000000001</c:v>
                </c:pt>
                <c:pt idx="6115">
                  <c:v>0.32695999999999997</c:v>
                </c:pt>
                <c:pt idx="6116">
                  <c:v>0.32580999999999999</c:v>
                </c:pt>
                <c:pt idx="6117">
                  <c:v>0.32461000000000001</c:v>
                </c:pt>
                <c:pt idx="6118">
                  <c:v>0.32336999999999999</c:v>
                </c:pt>
                <c:pt idx="6119">
                  <c:v>0.32208999999999999</c:v>
                </c:pt>
                <c:pt idx="6120">
                  <c:v>0.32077</c:v>
                </c:pt>
                <c:pt idx="6121">
                  <c:v>0.31941999999999998</c:v>
                </c:pt>
                <c:pt idx="6122">
                  <c:v>0.31803999999999999</c:v>
                </c:pt>
                <c:pt idx="6123">
                  <c:v>0.31663999999999998</c:v>
                </c:pt>
                <c:pt idx="6124">
                  <c:v>0.31522</c:v>
                </c:pt>
                <c:pt idx="6125">
                  <c:v>0.31380000000000002</c:v>
                </c:pt>
                <c:pt idx="6126">
                  <c:v>0.31236000000000003</c:v>
                </c:pt>
                <c:pt idx="6127">
                  <c:v>0.31091999999999997</c:v>
                </c:pt>
                <c:pt idx="6128">
                  <c:v>0.30948999999999999</c:v>
                </c:pt>
                <c:pt idx="6129">
                  <c:v>0.30806</c:v>
                </c:pt>
                <c:pt idx="6130">
                  <c:v>0.30664999999999998</c:v>
                </c:pt>
                <c:pt idx="6131">
                  <c:v>0.30525000000000002</c:v>
                </c:pt>
                <c:pt idx="6132">
                  <c:v>0.30386999999999997</c:v>
                </c:pt>
                <c:pt idx="6133">
                  <c:v>0.30252000000000001</c:v>
                </c:pt>
                <c:pt idx="6134">
                  <c:v>0.30119000000000001</c:v>
                </c:pt>
                <c:pt idx="6135">
                  <c:v>0.2999</c:v>
                </c:pt>
                <c:pt idx="6136">
                  <c:v>0.29864000000000002</c:v>
                </c:pt>
                <c:pt idx="6137">
                  <c:v>0.29743000000000003</c:v>
                </c:pt>
                <c:pt idx="6138">
                  <c:v>0.29626000000000002</c:v>
                </c:pt>
                <c:pt idx="6139">
                  <c:v>0.29513</c:v>
                </c:pt>
                <c:pt idx="6140">
                  <c:v>0.29404999999999998</c:v>
                </c:pt>
                <c:pt idx="6141">
                  <c:v>0.29303000000000001</c:v>
                </c:pt>
                <c:pt idx="6142">
                  <c:v>0.29204999999999998</c:v>
                </c:pt>
                <c:pt idx="6143">
                  <c:v>0.29114000000000001</c:v>
                </c:pt>
                <c:pt idx="6144">
                  <c:v>0.29027999999999998</c:v>
                </c:pt>
                <c:pt idx="6145">
                  <c:v>0.28948000000000002</c:v>
                </c:pt>
                <c:pt idx="6146">
                  <c:v>0.28874</c:v>
                </c:pt>
                <c:pt idx="6147">
                  <c:v>0.28805999999999998</c:v>
                </c:pt>
                <c:pt idx="6148">
                  <c:v>0.28743999999999997</c:v>
                </c:pt>
                <c:pt idx="6149">
                  <c:v>0.28688999999999998</c:v>
                </c:pt>
                <c:pt idx="6150">
                  <c:v>0.28639999999999999</c:v>
                </c:pt>
                <c:pt idx="6151">
                  <c:v>0.28598000000000001</c:v>
                </c:pt>
                <c:pt idx="6152">
                  <c:v>0.28561999999999999</c:v>
                </c:pt>
                <c:pt idx="6153">
                  <c:v>0.28532000000000002</c:v>
                </c:pt>
                <c:pt idx="6154">
                  <c:v>0.28509000000000001</c:v>
                </c:pt>
                <c:pt idx="6155">
                  <c:v>0.28491</c:v>
                </c:pt>
                <c:pt idx="6156">
                  <c:v>0.28481000000000001</c:v>
                </c:pt>
                <c:pt idx="6157">
                  <c:v>0.28476000000000001</c:v>
                </c:pt>
                <c:pt idx="6158">
                  <c:v>0.28477000000000002</c:v>
                </c:pt>
                <c:pt idx="6159">
                  <c:v>0.28483999999999998</c:v>
                </c:pt>
                <c:pt idx="6160">
                  <c:v>0.28495999999999999</c:v>
                </c:pt>
                <c:pt idx="6161">
                  <c:v>0.28514</c:v>
                </c:pt>
                <c:pt idx="6162">
                  <c:v>0.28538000000000002</c:v>
                </c:pt>
                <c:pt idx="6163">
                  <c:v>0.28566000000000003</c:v>
                </c:pt>
                <c:pt idx="6164">
                  <c:v>0.28599000000000002</c:v>
                </c:pt>
                <c:pt idx="6165">
                  <c:v>0.28638000000000002</c:v>
                </c:pt>
                <c:pt idx="6166">
                  <c:v>0.2868</c:v>
                </c:pt>
                <c:pt idx="6167">
                  <c:v>0.28727000000000003</c:v>
                </c:pt>
                <c:pt idx="6168">
                  <c:v>0.28777999999999998</c:v>
                </c:pt>
                <c:pt idx="6169">
                  <c:v>0.28832000000000002</c:v>
                </c:pt>
                <c:pt idx="6170">
                  <c:v>0.28889999999999999</c:v>
                </c:pt>
                <c:pt idx="6171">
                  <c:v>0.28950999999999999</c:v>
                </c:pt>
                <c:pt idx="6172">
                  <c:v>0.29015000000000002</c:v>
                </c:pt>
                <c:pt idx="6173">
                  <c:v>0.29082000000000002</c:v>
                </c:pt>
                <c:pt idx="6174">
                  <c:v>0.29150999999999999</c:v>
                </c:pt>
                <c:pt idx="6175">
                  <c:v>0.29221999999999998</c:v>
                </c:pt>
                <c:pt idx="6176">
                  <c:v>0.29294999999999999</c:v>
                </c:pt>
                <c:pt idx="6177">
                  <c:v>0.29369000000000001</c:v>
                </c:pt>
                <c:pt idx="6178">
                  <c:v>0.29444999999999999</c:v>
                </c:pt>
                <c:pt idx="6179">
                  <c:v>0.29520999999999997</c:v>
                </c:pt>
                <c:pt idx="6180">
                  <c:v>0.29598000000000002</c:v>
                </c:pt>
                <c:pt idx="6181">
                  <c:v>0.29676000000000002</c:v>
                </c:pt>
                <c:pt idx="6182">
                  <c:v>0.29754000000000003</c:v>
                </c:pt>
                <c:pt idx="6183">
                  <c:v>0.29831999999999997</c:v>
                </c:pt>
                <c:pt idx="6184">
                  <c:v>0.29909000000000002</c:v>
                </c:pt>
                <c:pt idx="6185">
                  <c:v>0.29986000000000002</c:v>
                </c:pt>
                <c:pt idx="6186">
                  <c:v>0.30062</c:v>
                </c:pt>
                <c:pt idx="6187">
                  <c:v>0.30137000000000003</c:v>
                </c:pt>
                <c:pt idx="6188">
                  <c:v>0.30210999999999999</c:v>
                </c:pt>
                <c:pt idx="6189">
                  <c:v>0.30282999999999999</c:v>
                </c:pt>
                <c:pt idx="6190">
                  <c:v>0.30353000000000002</c:v>
                </c:pt>
                <c:pt idx="6191">
                  <c:v>0.30421999999999999</c:v>
                </c:pt>
                <c:pt idx="6192">
                  <c:v>0.30488999999999999</c:v>
                </c:pt>
                <c:pt idx="6193">
                  <c:v>0.30553000000000002</c:v>
                </c:pt>
                <c:pt idx="6194">
                  <c:v>0.30614999999999998</c:v>
                </c:pt>
                <c:pt idx="6195">
                  <c:v>0.30675000000000002</c:v>
                </c:pt>
                <c:pt idx="6196">
                  <c:v>0.30731999999999998</c:v>
                </c:pt>
                <c:pt idx="6197">
                  <c:v>0.30786000000000002</c:v>
                </c:pt>
                <c:pt idx="6198">
                  <c:v>0.30837999999999999</c:v>
                </c:pt>
                <c:pt idx="6199">
                  <c:v>0.30886999999999998</c:v>
                </c:pt>
                <c:pt idx="6200">
                  <c:v>0.30931999999999998</c:v>
                </c:pt>
                <c:pt idx="6201">
                  <c:v>0.30975000000000003</c:v>
                </c:pt>
                <c:pt idx="6202">
                  <c:v>0.31014999999999998</c:v>
                </c:pt>
                <c:pt idx="6203">
                  <c:v>0.31051000000000001</c:v>
                </c:pt>
                <c:pt idx="6204">
                  <c:v>0.31085000000000002</c:v>
                </c:pt>
                <c:pt idx="6205">
                  <c:v>0.31114999999999998</c:v>
                </c:pt>
                <c:pt idx="6206">
                  <c:v>0.31141999999999997</c:v>
                </c:pt>
                <c:pt idx="6207">
                  <c:v>0.31167</c:v>
                </c:pt>
                <c:pt idx="6208">
                  <c:v>0.31187999999999999</c:v>
                </c:pt>
                <c:pt idx="6209">
                  <c:v>0.31206</c:v>
                </c:pt>
                <c:pt idx="6210">
                  <c:v>0.31222</c:v>
                </c:pt>
                <c:pt idx="6211">
                  <c:v>0.31235000000000002</c:v>
                </c:pt>
                <c:pt idx="6212">
                  <c:v>0.31245000000000001</c:v>
                </c:pt>
                <c:pt idx="6213">
                  <c:v>0.31252999999999997</c:v>
                </c:pt>
                <c:pt idx="6214">
                  <c:v>0.31258000000000002</c:v>
                </c:pt>
                <c:pt idx="6215">
                  <c:v>0.31261</c:v>
                </c:pt>
                <c:pt idx="6216">
                  <c:v>0.31261</c:v>
                </c:pt>
                <c:pt idx="6217">
                  <c:v>0.31259999999999999</c:v>
                </c:pt>
                <c:pt idx="6218">
                  <c:v>0.31257000000000001</c:v>
                </c:pt>
                <c:pt idx="6219">
                  <c:v>0.31252999999999997</c:v>
                </c:pt>
                <c:pt idx="6220">
                  <c:v>0.31247000000000003</c:v>
                </c:pt>
                <c:pt idx="6221">
                  <c:v>0.31240000000000001</c:v>
                </c:pt>
                <c:pt idx="6222">
                  <c:v>0.31230999999999998</c:v>
                </c:pt>
                <c:pt idx="6223">
                  <c:v>0.31223000000000001</c:v>
                </c:pt>
                <c:pt idx="6224">
                  <c:v>0.31213000000000002</c:v>
                </c:pt>
                <c:pt idx="6225">
                  <c:v>0.31203999999999998</c:v>
                </c:pt>
                <c:pt idx="6226">
                  <c:v>0.31194</c:v>
                </c:pt>
                <c:pt idx="6227">
                  <c:v>0.31185000000000002</c:v>
                </c:pt>
                <c:pt idx="6228">
                  <c:v>0.31175999999999998</c:v>
                </c:pt>
                <c:pt idx="6229">
                  <c:v>0.31169000000000002</c:v>
                </c:pt>
                <c:pt idx="6230">
                  <c:v>0.31162000000000001</c:v>
                </c:pt>
                <c:pt idx="6231">
                  <c:v>0.31157000000000001</c:v>
                </c:pt>
                <c:pt idx="6232">
                  <c:v>0.31152999999999997</c:v>
                </c:pt>
                <c:pt idx="6233">
                  <c:v>0.31152000000000002</c:v>
                </c:pt>
                <c:pt idx="6234">
                  <c:v>0.31152999999999997</c:v>
                </c:pt>
                <c:pt idx="6235">
                  <c:v>0.31157000000000001</c:v>
                </c:pt>
                <c:pt idx="6236">
                  <c:v>0.31163000000000002</c:v>
                </c:pt>
                <c:pt idx="6237">
                  <c:v>0.31173000000000001</c:v>
                </c:pt>
                <c:pt idx="6238">
                  <c:v>0.31186999999999998</c:v>
                </c:pt>
                <c:pt idx="6239">
                  <c:v>0.31204999999999999</c:v>
                </c:pt>
                <c:pt idx="6240">
                  <c:v>0.31226999999999999</c:v>
                </c:pt>
                <c:pt idx="6241">
                  <c:v>0.31253999999999998</c:v>
                </c:pt>
                <c:pt idx="6242">
                  <c:v>0.31286000000000003</c:v>
                </c:pt>
                <c:pt idx="6243">
                  <c:v>0.31324000000000002</c:v>
                </c:pt>
                <c:pt idx="6244">
                  <c:v>0.31367</c:v>
                </c:pt>
                <c:pt idx="6245">
                  <c:v>0.31417</c:v>
                </c:pt>
                <c:pt idx="6246">
                  <c:v>0.31473000000000001</c:v>
                </c:pt>
                <c:pt idx="6247">
                  <c:v>0.31535999999999997</c:v>
                </c:pt>
                <c:pt idx="6248">
                  <c:v>0.31607000000000002</c:v>
                </c:pt>
                <c:pt idx="6249">
                  <c:v>0.31685000000000002</c:v>
                </c:pt>
                <c:pt idx="6250">
                  <c:v>0.31770999999999999</c:v>
                </c:pt>
                <c:pt idx="6251">
                  <c:v>0.31866</c:v>
                </c:pt>
                <c:pt idx="6252">
                  <c:v>0.31968999999999997</c:v>
                </c:pt>
                <c:pt idx="6253">
                  <c:v>0.32081999999999999</c:v>
                </c:pt>
                <c:pt idx="6254">
                  <c:v>0.32203999999999999</c:v>
                </c:pt>
                <c:pt idx="6255">
                  <c:v>0.32336999999999999</c:v>
                </c:pt>
                <c:pt idx="6256">
                  <c:v>0.32479999999999998</c:v>
                </c:pt>
                <c:pt idx="6257">
                  <c:v>0.32633000000000001</c:v>
                </c:pt>
                <c:pt idx="6258">
                  <c:v>0.32797999999999999</c:v>
                </c:pt>
                <c:pt idx="6259">
                  <c:v>0.32973999999999998</c:v>
                </c:pt>
                <c:pt idx="6260">
                  <c:v>0.33162999999999998</c:v>
                </c:pt>
                <c:pt idx="6261">
                  <c:v>0.33362999999999998</c:v>
                </c:pt>
                <c:pt idx="6262">
                  <c:v>0.33577000000000001</c:v>
                </c:pt>
                <c:pt idx="6263">
                  <c:v>0.33804000000000001</c:v>
                </c:pt>
                <c:pt idx="6264">
                  <c:v>0.34044000000000002</c:v>
                </c:pt>
                <c:pt idx="6265">
                  <c:v>0.34298000000000001</c:v>
                </c:pt>
                <c:pt idx="6266">
                  <c:v>0.34566000000000002</c:v>
                </c:pt>
                <c:pt idx="6267">
                  <c:v>0.34849999999999998</c:v>
                </c:pt>
                <c:pt idx="6268">
                  <c:v>0.35148000000000001</c:v>
                </c:pt>
                <c:pt idx="6269">
                  <c:v>0.35461999999999999</c:v>
                </c:pt>
                <c:pt idx="6270">
                  <c:v>0.35792000000000002</c:v>
                </c:pt>
                <c:pt idx="6271">
                  <c:v>0.36137999999999998</c:v>
                </c:pt>
                <c:pt idx="6272">
                  <c:v>0.36499999999999999</c:v>
                </c:pt>
                <c:pt idx="6273">
                  <c:v>0.36880000000000002</c:v>
                </c:pt>
                <c:pt idx="6274">
                  <c:v>0.37275999999999998</c:v>
                </c:pt>
                <c:pt idx="6275">
                  <c:v>0.37690000000000001</c:v>
                </c:pt>
                <c:pt idx="6276">
                  <c:v>0.38122</c:v>
                </c:pt>
                <c:pt idx="6277">
                  <c:v>0.38573000000000002</c:v>
                </c:pt>
                <c:pt idx="6278">
                  <c:v>0.39040999999999998</c:v>
                </c:pt>
                <c:pt idx="6279">
                  <c:v>0.39528000000000002</c:v>
                </c:pt>
                <c:pt idx="6280">
                  <c:v>0.40033999999999997</c:v>
                </c:pt>
                <c:pt idx="6281">
                  <c:v>0.40559000000000001</c:v>
                </c:pt>
                <c:pt idx="6282">
                  <c:v>0.41103000000000001</c:v>
                </c:pt>
                <c:pt idx="6283">
                  <c:v>0.41666999999999998</c:v>
                </c:pt>
                <c:pt idx="6284">
                  <c:v>0.42248999999999998</c:v>
                </c:pt>
                <c:pt idx="6285">
                  <c:v>0.42851</c:v>
                </c:pt>
                <c:pt idx="6286">
                  <c:v>0.43472</c:v>
                </c:pt>
                <c:pt idx="6287">
                  <c:v>0.44113000000000002</c:v>
                </c:pt>
                <c:pt idx="6288">
                  <c:v>0.44772000000000001</c:v>
                </c:pt>
                <c:pt idx="6289">
                  <c:v>0.45450000000000002</c:v>
                </c:pt>
                <c:pt idx="6290">
                  <c:v>0.46145999999999998</c:v>
                </c:pt>
                <c:pt idx="6291">
                  <c:v>0.46860000000000002</c:v>
                </c:pt>
                <c:pt idx="6292">
                  <c:v>0.47592000000000001</c:v>
                </c:pt>
                <c:pt idx="6293">
                  <c:v>0.48341000000000001</c:v>
                </c:pt>
                <c:pt idx="6294">
                  <c:v>0.49104999999999999</c:v>
                </c:pt>
                <c:pt idx="6295">
                  <c:v>0.49885000000000002</c:v>
                </c:pt>
                <c:pt idx="6296">
                  <c:v>0.50678999999999996</c:v>
                </c:pt>
                <c:pt idx="6297">
                  <c:v>0.51485999999999998</c:v>
                </c:pt>
                <c:pt idx="6298">
                  <c:v>0.52317000000000002</c:v>
                </c:pt>
                <c:pt idx="6299">
                  <c:v>0.53176000000000001</c:v>
                </c:pt>
                <c:pt idx="6300">
                  <c:v>0.54061999999999999</c:v>
                </c:pt>
                <c:pt idx="6301">
                  <c:v>0.54978000000000005</c:v>
                </c:pt>
                <c:pt idx="6302">
                  <c:v>0.55920999999999998</c:v>
                </c:pt>
                <c:pt idx="6303">
                  <c:v>0.56894</c:v>
                </c:pt>
                <c:pt idx="6304">
                  <c:v>0.57896999999999998</c:v>
                </c:pt>
                <c:pt idx="6305">
                  <c:v>0.58928000000000003</c:v>
                </c:pt>
                <c:pt idx="6306">
                  <c:v>0.59991000000000005</c:v>
                </c:pt>
                <c:pt idx="6307">
                  <c:v>0.61119999999999997</c:v>
                </c:pt>
                <c:pt idx="6308">
                  <c:v>0.62278999999999995</c:v>
                </c:pt>
                <c:pt idx="6309">
                  <c:v>0.63466</c:v>
                </c:pt>
                <c:pt idx="6310">
                  <c:v>0.64681999999999995</c:v>
                </c:pt>
                <c:pt idx="6311">
                  <c:v>0.65925999999999996</c:v>
                </c:pt>
                <c:pt idx="6312">
                  <c:v>0.65859999999999996</c:v>
                </c:pt>
                <c:pt idx="6313">
                  <c:v>0.67205000000000004</c:v>
                </c:pt>
                <c:pt idx="6314">
                  <c:v>0.69435000000000002</c:v>
                </c:pt>
                <c:pt idx="6315">
                  <c:v>0.71645000000000003</c:v>
                </c:pt>
                <c:pt idx="6316">
                  <c:v>0.73834999999999995</c:v>
                </c:pt>
                <c:pt idx="6317">
                  <c:v>0.76002999999999998</c:v>
                </c:pt>
                <c:pt idx="6318">
                  <c:v>0.78147999999999995</c:v>
                </c:pt>
                <c:pt idx="6319">
                  <c:v>0.80271000000000003</c:v>
                </c:pt>
                <c:pt idx="6320">
                  <c:v>0.82369999999999999</c:v>
                </c:pt>
                <c:pt idx="6321">
                  <c:v>0.85046999999999995</c:v>
                </c:pt>
                <c:pt idx="6322">
                  <c:v>0.87921000000000005</c:v>
                </c:pt>
                <c:pt idx="6323">
                  <c:v>0.90769999999999995</c:v>
                </c:pt>
                <c:pt idx="6324">
                  <c:v>0.93593999999999999</c:v>
                </c:pt>
                <c:pt idx="6325">
                  <c:v>0.96394000000000002</c:v>
                </c:pt>
                <c:pt idx="6326">
                  <c:v>0.99168999999999996</c:v>
                </c:pt>
                <c:pt idx="6327">
                  <c:v>1.0192000000000001</c:v>
                </c:pt>
                <c:pt idx="6328">
                  <c:v>1.0465</c:v>
                </c:pt>
                <c:pt idx="6329">
                  <c:v>1.0734999999999999</c:v>
                </c:pt>
                <c:pt idx="6330">
                  <c:v>1.1002000000000001</c:v>
                </c:pt>
                <c:pt idx="6331">
                  <c:v>1.1268</c:v>
                </c:pt>
                <c:pt idx="6332">
                  <c:v>1.1531</c:v>
                </c:pt>
                <c:pt idx="6333">
                  <c:v>1.1792</c:v>
                </c:pt>
                <c:pt idx="6334">
                  <c:v>1.2050000000000001</c:v>
                </c:pt>
                <c:pt idx="6335">
                  <c:v>1.2306999999999999</c:v>
                </c:pt>
                <c:pt idx="6336">
                  <c:v>1.2558</c:v>
                </c:pt>
                <c:pt idx="6337">
                  <c:v>1.2502</c:v>
                </c:pt>
                <c:pt idx="6338">
                  <c:v>1.2444</c:v>
                </c:pt>
                <c:pt idx="6339">
                  <c:v>1.2386999999999999</c:v>
                </c:pt>
                <c:pt idx="6340">
                  <c:v>1.2329000000000001</c:v>
                </c:pt>
                <c:pt idx="6341">
                  <c:v>1.2271000000000001</c:v>
                </c:pt>
                <c:pt idx="6342">
                  <c:v>1.2213000000000001</c:v>
                </c:pt>
                <c:pt idx="6343">
                  <c:v>1.2155</c:v>
                </c:pt>
                <c:pt idx="6344">
                  <c:v>1.2098</c:v>
                </c:pt>
                <c:pt idx="6345">
                  <c:v>1.2041999999999999</c:v>
                </c:pt>
                <c:pt idx="6346">
                  <c:v>1.1987000000000001</c:v>
                </c:pt>
                <c:pt idx="6347">
                  <c:v>1.1933</c:v>
                </c:pt>
                <c:pt idx="6348">
                  <c:v>1.1880999999999999</c:v>
                </c:pt>
                <c:pt idx="6349">
                  <c:v>1.1831</c:v>
                </c:pt>
                <c:pt idx="6350">
                  <c:v>1.1782999999999999</c:v>
                </c:pt>
                <c:pt idx="6351">
                  <c:v>1.1737</c:v>
                </c:pt>
                <c:pt idx="6352">
                  <c:v>1.1694</c:v>
                </c:pt>
                <c:pt idx="6353">
                  <c:v>1.1654</c:v>
                </c:pt>
                <c:pt idx="6354">
                  <c:v>1.1617999999999999</c:v>
                </c:pt>
                <c:pt idx="6355">
                  <c:v>1.1585000000000001</c:v>
                </c:pt>
                <c:pt idx="6356">
                  <c:v>1.1555</c:v>
                </c:pt>
                <c:pt idx="6357">
                  <c:v>1.153</c:v>
                </c:pt>
                <c:pt idx="6358">
                  <c:v>1.1509</c:v>
                </c:pt>
                <c:pt idx="6359">
                  <c:v>1.1493</c:v>
                </c:pt>
                <c:pt idx="6360">
                  <c:v>1.1452</c:v>
                </c:pt>
                <c:pt idx="6361">
                  <c:v>1.141</c:v>
                </c:pt>
                <c:pt idx="6362">
                  <c:v>1.1379999999999999</c:v>
                </c:pt>
                <c:pt idx="6363">
                  <c:v>1.1385000000000001</c:v>
                </c:pt>
                <c:pt idx="6364">
                  <c:v>1.1394</c:v>
                </c:pt>
                <c:pt idx="6365">
                  <c:v>1.1406000000000001</c:v>
                </c:pt>
                <c:pt idx="6366">
                  <c:v>1.1422000000000001</c:v>
                </c:pt>
                <c:pt idx="6367">
                  <c:v>1.1440999999999999</c:v>
                </c:pt>
                <c:pt idx="6368">
                  <c:v>1.1464000000000001</c:v>
                </c:pt>
                <c:pt idx="6369">
                  <c:v>1.1491</c:v>
                </c:pt>
                <c:pt idx="6370">
                  <c:v>1.1417999999999999</c:v>
                </c:pt>
                <c:pt idx="6371">
                  <c:v>1.1336999999999999</c:v>
                </c:pt>
                <c:pt idx="6372">
                  <c:v>1.1257999999999999</c:v>
                </c:pt>
                <c:pt idx="6373">
                  <c:v>1.1182000000000001</c:v>
                </c:pt>
                <c:pt idx="6374">
                  <c:v>1.1108</c:v>
                </c:pt>
                <c:pt idx="6375">
                  <c:v>1.1035999999999999</c:v>
                </c:pt>
                <c:pt idx="6376">
                  <c:v>1.0968</c:v>
                </c:pt>
                <c:pt idx="6377">
                  <c:v>1.0902000000000001</c:v>
                </c:pt>
                <c:pt idx="6378">
                  <c:v>1.0839000000000001</c:v>
                </c:pt>
                <c:pt idx="6379">
                  <c:v>1.0854999999999999</c:v>
                </c:pt>
                <c:pt idx="6380">
                  <c:v>1.0878000000000001</c:v>
                </c:pt>
                <c:pt idx="6381">
                  <c:v>1.0905</c:v>
                </c:pt>
                <c:pt idx="6382">
                  <c:v>1.0934999999999999</c:v>
                </c:pt>
                <c:pt idx="6383">
                  <c:v>1.0968</c:v>
                </c:pt>
                <c:pt idx="6384">
                  <c:v>1.1005</c:v>
                </c:pt>
                <c:pt idx="6385">
                  <c:v>1.1045</c:v>
                </c:pt>
                <c:pt idx="6386">
                  <c:v>1.1086</c:v>
                </c:pt>
                <c:pt idx="6387">
                  <c:v>1.1107</c:v>
                </c:pt>
                <c:pt idx="6388">
                  <c:v>1.1132</c:v>
                </c:pt>
                <c:pt idx="6389">
                  <c:v>1.1162000000000001</c:v>
                </c:pt>
                <c:pt idx="6390">
                  <c:v>1.1194</c:v>
                </c:pt>
                <c:pt idx="6391">
                  <c:v>1.1231</c:v>
                </c:pt>
                <c:pt idx="6392">
                  <c:v>1.127</c:v>
                </c:pt>
                <c:pt idx="6393">
                  <c:v>1.1313</c:v>
                </c:pt>
                <c:pt idx="6394">
                  <c:v>1.1357999999999999</c:v>
                </c:pt>
                <c:pt idx="6395">
                  <c:v>1.1405000000000001</c:v>
                </c:pt>
                <c:pt idx="6396">
                  <c:v>1.1455</c:v>
                </c:pt>
                <c:pt idx="6397">
                  <c:v>1.1506000000000001</c:v>
                </c:pt>
                <c:pt idx="6398">
                  <c:v>1.1557999999999999</c:v>
                </c:pt>
                <c:pt idx="6399">
                  <c:v>1.1611</c:v>
                </c:pt>
                <c:pt idx="6400">
                  <c:v>1.1665000000000001</c:v>
                </c:pt>
                <c:pt idx="6401">
                  <c:v>1.1718999999999999</c:v>
                </c:pt>
                <c:pt idx="6402">
                  <c:v>1.1771</c:v>
                </c:pt>
                <c:pt idx="6403">
                  <c:v>1.1822999999999999</c:v>
                </c:pt>
                <c:pt idx="6404">
                  <c:v>1.1872</c:v>
                </c:pt>
                <c:pt idx="6405">
                  <c:v>1.1919</c:v>
                </c:pt>
                <c:pt idx="6406">
                  <c:v>1.1962999999999999</c:v>
                </c:pt>
                <c:pt idx="6407">
                  <c:v>1.2002999999999999</c:v>
                </c:pt>
                <c:pt idx="6408">
                  <c:v>1.2037</c:v>
                </c:pt>
                <c:pt idx="6409">
                  <c:v>1.2065999999999999</c:v>
                </c:pt>
                <c:pt idx="6410">
                  <c:v>1.2089000000000001</c:v>
                </c:pt>
                <c:pt idx="6411">
                  <c:v>1.2102999999999999</c:v>
                </c:pt>
                <c:pt idx="6412">
                  <c:v>1.2109000000000001</c:v>
                </c:pt>
                <c:pt idx="6413">
                  <c:v>1.1891</c:v>
                </c:pt>
                <c:pt idx="6414">
                  <c:v>1.1521999999999999</c:v>
                </c:pt>
                <c:pt idx="6415">
                  <c:v>1.1153999999999999</c:v>
                </c:pt>
                <c:pt idx="6416">
                  <c:v>1.0785</c:v>
                </c:pt>
                <c:pt idx="6417">
                  <c:v>1.0416000000000001</c:v>
                </c:pt>
                <c:pt idx="6418">
                  <c:v>1.0046999999999999</c:v>
                </c:pt>
                <c:pt idx="6419">
                  <c:v>0.96786000000000005</c:v>
                </c:pt>
                <c:pt idx="6420">
                  <c:v>0.93096000000000001</c:v>
                </c:pt>
                <c:pt idx="6421">
                  <c:v>0.89698999999999995</c:v>
                </c:pt>
                <c:pt idx="6422">
                  <c:v>0.89585999999999999</c:v>
                </c:pt>
                <c:pt idx="6423">
                  <c:v>0.89471999999999996</c:v>
                </c:pt>
                <c:pt idx="6424">
                  <c:v>0.89356999999999998</c:v>
                </c:pt>
                <c:pt idx="6425">
                  <c:v>0.89241000000000004</c:v>
                </c:pt>
                <c:pt idx="6426">
                  <c:v>0.89122999999999997</c:v>
                </c:pt>
                <c:pt idx="6427">
                  <c:v>0.89002999999999999</c:v>
                </c:pt>
                <c:pt idx="6428">
                  <c:v>0.88882000000000005</c:v>
                </c:pt>
                <c:pt idx="6429">
                  <c:v>0.88758999999999999</c:v>
                </c:pt>
                <c:pt idx="6430">
                  <c:v>0.88634000000000002</c:v>
                </c:pt>
                <c:pt idx="6431">
                  <c:v>0.88507999999999998</c:v>
                </c:pt>
                <c:pt idx="6432">
                  <c:v>0.88378999999999996</c:v>
                </c:pt>
                <c:pt idx="6433">
                  <c:v>0.88249</c:v>
                </c:pt>
                <c:pt idx="6434">
                  <c:v>0.88116000000000005</c:v>
                </c:pt>
                <c:pt idx="6435">
                  <c:v>0.87982000000000005</c:v>
                </c:pt>
                <c:pt idx="6436">
                  <c:v>0.87846000000000002</c:v>
                </c:pt>
                <c:pt idx="6437">
                  <c:v>0.87707000000000002</c:v>
                </c:pt>
                <c:pt idx="6438">
                  <c:v>0.87566999999999995</c:v>
                </c:pt>
                <c:pt idx="6439">
                  <c:v>0.87424000000000002</c:v>
                </c:pt>
                <c:pt idx="6440">
                  <c:v>0.87280000000000002</c:v>
                </c:pt>
                <c:pt idx="6441">
                  <c:v>0.87133000000000005</c:v>
                </c:pt>
                <c:pt idx="6442">
                  <c:v>0.86983999999999995</c:v>
                </c:pt>
                <c:pt idx="6443">
                  <c:v>0.86833000000000005</c:v>
                </c:pt>
                <c:pt idx="6444">
                  <c:v>0.86680000000000001</c:v>
                </c:pt>
                <c:pt idx="6445">
                  <c:v>0.86524999999999996</c:v>
                </c:pt>
                <c:pt idx="6446">
                  <c:v>0.86368</c:v>
                </c:pt>
                <c:pt idx="6447">
                  <c:v>0.86207999999999996</c:v>
                </c:pt>
                <c:pt idx="6448">
                  <c:v>0.86046999999999996</c:v>
                </c:pt>
                <c:pt idx="6449">
                  <c:v>0.85882999999999998</c:v>
                </c:pt>
                <c:pt idx="6450">
                  <c:v>0.85718000000000005</c:v>
                </c:pt>
                <c:pt idx="6451">
                  <c:v>0.85550000000000004</c:v>
                </c:pt>
                <c:pt idx="6452">
                  <c:v>0.8538</c:v>
                </c:pt>
                <c:pt idx="6453">
                  <c:v>0.85207999999999995</c:v>
                </c:pt>
                <c:pt idx="6454">
                  <c:v>0.85035000000000005</c:v>
                </c:pt>
                <c:pt idx="6455">
                  <c:v>0.84858999999999996</c:v>
                </c:pt>
                <c:pt idx="6456">
                  <c:v>0.84682000000000002</c:v>
                </c:pt>
                <c:pt idx="6457">
                  <c:v>0.84501999999999999</c:v>
                </c:pt>
                <c:pt idx="6458">
                  <c:v>0.84321000000000002</c:v>
                </c:pt>
                <c:pt idx="6459">
                  <c:v>0.84138000000000002</c:v>
                </c:pt>
                <c:pt idx="6460">
                  <c:v>0.83953</c:v>
                </c:pt>
                <c:pt idx="6461">
                  <c:v>0.83765999999999996</c:v>
                </c:pt>
                <c:pt idx="6462">
                  <c:v>0.83577999999999997</c:v>
                </c:pt>
                <c:pt idx="6463">
                  <c:v>0.83387999999999995</c:v>
                </c:pt>
                <c:pt idx="6464">
                  <c:v>0.83196999999999999</c:v>
                </c:pt>
                <c:pt idx="6465">
                  <c:v>0.83004</c:v>
                </c:pt>
                <c:pt idx="6466">
                  <c:v>0.82808999999999999</c:v>
                </c:pt>
                <c:pt idx="6467">
                  <c:v>0.82613000000000003</c:v>
                </c:pt>
                <c:pt idx="6468">
                  <c:v>0.82416</c:v>
                </c:pt>
                <c:pt idx="6469">
                  <c:v>0.82216999999999996</c:v>
                </c:pt>
                <c:pt idx="6470">
                  <c:v>0.82016999999999995</c:v>
                </c:pt>
                <c:pt idx="6471">
                  <c:v>0.81816</c:v>
                </c:pt>
                <c:pt idx="6472">
                  <c:v>0.81613000000000002</c:v>
                </c:pt>
                <c:pt idx="6473">
                  <c:v>0.81408999999999998</c:v>
                </c:pt>
                <c:pt idx="6474">
                  <c:v>0.81203999999999998</c:v>
                </c:pt>
                <c:pt idx="6475">
                  <c:v>0.80998999999999999</c:v>
                </c:pt>
                <c:pt idx="6476">
                  <c:v>0.80791999999999997</c:v>
                </c:pt>
                <c:pt idx="6477">
                  <c:v>0.80584</c:v>
                </c:pt>
                <c:pt idx="6478">
                  <c:v>0.80374999999999996</c:v>
                </c:pt>
                <c:pt idx="6479">
                  <c:v>0.80166000000000004</c:v>
                </c:pt>
                <c:pt idx="6480">
                  <c:v>0.79956000000000005</c:v>
                </c:pt>
                <c:pt idx="6481">
                  <c:v>0.79744999999999999</c:v>
                </c:pt>
                <c:pt idx="6482">
                  <c:v>0.79532999999999998</c:v>
                </c:pt>
                <c:pt idx="6483">
                  <c:v>0.79320999999999997</c:v>
                </c:pt>
                <c:pt idx="6484">
                  <c:v>0.79108000000000001</c:v>
                </c:pt>
                <c:pt idx="6485">
                  <c:v>0.78895000000000004</c:v>
                </c:pt>
                <c:pt idx="6486">
                  <c:v>0.78681000000000001</c:v>
                </c:pt>
                <c:pt idx="6487">
                  <c:v>0.78468000000000004</c:v>
                </c:pt>
                <c:pt idx="6488">
                  <c:v>0.78252999999999995</c:v>
                </c:pt>
                <c:pt idx="6489">
                  <c:v>0.78039000000000003</c:v>
                </c:pt>
                <c:pt idx="6490">
                  <c:v>0.77824000000000004</c:v>
                </c:pt>
                <c:pt idx="6491">
                  <c:v>0.77610000000000001</c:v>
                </c:pt>
                <c:pt idx="6492">
                  <c:v>0.77395000000000003</c:v>
                </c:pt>
                <c:pt idx="6493">
                  <c:v>0.77180000000000004</c:v>
                </c:pt>
                <c:pt idx="6494">
                  <c:v>0.76964999999999995</c:v>
                </c:pt>
                <c:pt idx="6495">
                  <c:v>0.76751000000000003</c:v>
                </c:pt>
                <c:pt idx="6496">
                  <c:v>0.76536000000000004</c:v>
                </c:pt>
                <c:pt idx="6497">
                  <c:v>0.76322000000000001</c:v>
                </c:pt>
                <c:pt idx="6498">
                  <c:v>0.76107999999999998</c:v>
                </c:pt>
                <c:pt idx="6499">
                  <c:v>0.75893999999999995</c:v>
                </c:pt>
                <c:pt idx="6500">
                  <c:v>0.75680999999999998</c:v>
                </c:pt>
                <c:pt idx="6501">
                  <c:v>0.75468000000000002</c:v>
                </c:pt>
                <c:pt idx="6502">
                  <c:v>0.75256000000000001</c:v>
                </c:pt>
                <c:pt idx="6503">
                  <c:v>0.75044</c:v>
                </c:pt>
                <c:pt idx="6504">
                  <c:v>0.74833000000000005</c:v>
                </c:pt>
                <c:pt idx="6505">
                  <c:v>0.74622999999999995</c:v>
                </c:pt>
                <c:pt idx="6506">
                  <c:v>0.74412999999999996</c:v>
                </c:pt>
                <c:pt idx="6507">
                  <c:v>0.74204000000000003</c:v>
                </c:pt>
                <c:pt idx="6508">
                  <c:v>0.73995999999999995</c:v>
                </c:pt>
                <c:pt idx="6509">
                  <c:v>0.73789000000000005</c:v>
                </c:pt>
                <c:pt idx="6510">
                  <c:v>0.73582000000000003</c:v>
                </c:pt>
                <c:pt idx="6511">
                  <c:v>0.73377000000000003</c:v>
                </c:pt>
                <c:pt idx="6512">
                  <c:v>0.73172999999999999</c:v>
                </c:pt>
                <c:pt idx="6513">
                  <c:v>0.72968999999999995</c:v>
                </c:pt>
                <c:pt idx="6514">
                  <c:v>0.72767000000000004</c:v>
                </c:pt>
                <c:pt idx="6515">
                  <c:v>0.72565999999999997</c:v>
                </c:pt>
                <c:pt idx="6516">
                  <c:v>0.72365999999999997</c:v>
                </c:pt>
                <c:pt idx="6517">
                  <c:v>0.72167000000000003</c:v>
                </c:pt>
                <c:pt idx="6518">
                  <c:v>0.71970000000000001</c:v>
                </c:pt>
                <c:pt idx="6519">
                  <c:v>0.71774000000000004</c:v>
                </c:pt>
                <c:pt idx="6520">
                  <c:v>0.71579000000000004</c:v>
                </c:pt>
                <c:pt idx="6521">
                  <c:v>0.71386000000000005</c:v>
                </c:pt>
                <c:pt idx="6522">
                  <c:v>0.71194000000000002</c:v>
                </c:pt>
                <c:pt idx="6523">
                  <c:v>0.71003000000000005</c:v>
                </c:pt>
                <c:pt idx="6524">
                  <c:v>0.70813999999999999</c:v>
                </c:pt>
                <c:pt idx="6525">
                  <c:v>0.70626999999999995</c:v>
                </c:pt>
                <c:pt idx="6526">
                  <c:v>0.70440999999999998</c:v>
                </c:pt>
                <c:pt idx="6527">
                  <c:v>0.70257000000000003</c:v>
                </c:pt>
                <c:pt idx="6528">
                  <c:v>0.70074000000000003</c:v>
                </c:pt>
                <c:pt idx="6529">
                  <c:v>0.69893000000000005</c:v>
                </c:pt>
                <c:pt idx="6530">
                  <c:v>0.69713999999999998</c:v>
                </c:pt>
                <c:pt idx="6531">
                  <c:v>0.69537000000000004</c:v>
                </c:pt>
                <c:pt idx="6532">
                  <c:v>0.69360999999999995</c:v>
                </c:pt>
                <c:pt idx="6533">
                  <c:v>0.69186999999999999</c:v>
                </c:pt>
                <c:pt idx="6534">
                  <c:v>0.69015000000000004</c:v>
                </c:pt>
                <c:pt idx="6535">
                  <c:v>0.68844000000000005</c:v>
                </c:pt>
                <c:pt idx="6536">
                  <c:v>0.68676000000000004</c:v>
                </c:pt>
                <c:pt idx="6537">
                  <c:v>0.68508999999999998</c:v>
                </c:pt>
                <c:pt idx="6538">
                  <c:v>0.68345</c:v>
                </c:pt>
                <c:pt idx="6539">
                  <c:v>0.68181999999999998</c:v>
                </c:pt>
                <c:pt idx="6540">
                  <c:v>0.68020999999999998</c:v>
                </c:pt>
                <c:pt idx="6541">
                  <c:v>0.67862</c:v>
                </c:pt>
                <c:pt idx="6542">
                  <c:v>0.67705000000000004</c:v>
                </c:pt>
                <c:pt idx="6543">
                  <c:v>0.67549999999999999</c:v>
                </c:pt>
                <c:pt idx="6544">
                  <c:v>0.67396999999999996</c:v>
                </c:pt>
                <c:pt idx="6545">
                  <c:v>0.67245999999999995</c:v>
                </c:pt>
                <c:pt idx="6546">
                  <c:v>0.67098000000000002</c:v>
                </c:pt>
                <c:pt idx="6547">
                  <c:v>0.66951000000000005</c:v>
                </c:pt>
                <c:pt idx="6548">
                  <c:v>0.66805999999999999</c:v>
                </c:pt>
                <c:pt idx="6549">
                  <c:v>0.66662999999999994</c:v>
                </c:pt>
                <c:pt idx="6550">
                  <c:v>0.66522000000000003</c:v>
                </c:pt>
                <c:pt idx="6551">
                  <c:v>0.66383999999999999</c:v>
                </c:pt>
                <c:pt idx="6552">
                  <c:v>0.66247</c:v>
                </c:pt>
                <c:pt idx="6553">
                  <c:v>0.66113</c:v>
                </c:pt>
                <c:pt idx="6554">
                  <c:v>0.65981000000000001</c:v>
                </c:pt>
                <c:pt idx="6555">
                  <c:v>0.65849999999999997</c:v>
                </c:pt>
                <c:pt idx="6556">
                  <c:v>0.65722000000000003</c:v>
                </c:pt>
                <c:pt idx="6557">
                  <c:v>0.65595999999999999</c:v>
                </c:pt>
                <c:pt idx="6558">
                  <c:v>0.65471999999999997</c:v>
                </c:pt>
                <c:pt idx="6559">
                  <c:v>0.65349999999999997</c:v>
                </c:pt>
                <c:pt idx="6560">
                  <c:v>0.65229999999999999</c:v>
                </c:pt>
                <c:pt idx="6561">
                  <c:v>0.65112000000000003</c:v>
                </c:pt>
                <c:pt idx="6562">
                  <c:v>0.64997000000000005</c:v>
                </c:pt>
                <c:pt idx="6563">
                  <c:v>0.64883000000000002</c:v>
                </c:pt>
                <c:pt idx="6564">
                  <c:v>0.64771999999999996</c:v>
                </c:pt>
                <c:pt idx="6565">
                  <c:v>0.64661999999999997</c:v>
                </c:pt>
                <c:pt idx="6566">
                  <c:v>0.64554999999999996</c:v>
                </c:pt>
                <c:pt idx="6567">
                  <c:v>0.64449000000000001</c:v>
                </c:pt>
                <c:pt idx="6568">
                  <c:v>0.64346000000000003</c:v>
                </c:pt>
                <c:pt idx="6569">
                  <c:v>0.64244999999999997</c:v>
                </c:pt>
                <c:pt idx="6570">
                  <c:v>0.64144999999999996</c:v>
                </c:pt>
                <c:pt idx="6571">
                  <c:v>0.64048000000000005</c:v>
                </c:pt>
                <c:pt idx="6572">
                  <c:v>0.63951999999999998</c:v>
                </c:pt>
                <c:pt idx="6573">
                  <c:v>0.63858999999999999</c:v>
                </c:pt>
                <c:pt idx="6574">
                  <c:v>0.63766999999999996</c:v>
                </c:pt>
                <c:pt idx="6575">
                  <c:v>0.63678000000000001</c:v>
                </c:pt>
                <c:pt idx="6576">
                  <c:v>0.63590000000000002</c:v>
                </c:pt>
                <c:pt idx="6577">
                  <c:v>0.63504000000000005</c:v>
                </c:pt>
                <c:pt idx="6578">
                  <c:v>0.63419999999999999</c:v>
                </c:pt>
                <c:pt idx="6579">
                  <c:v>0.63338000000000005</c:v>
                </c:pt>
                <c:pt idx="6580">
                  <c:v>0.63258000000000003</c:v>
                </c:pt>
                <c:pt idx="6581">
                  <c:v>0.63180000000000003</c:v>
                </c:pt>
                <c:pt idx="6582">
                  <c:v>0.63102999999999998</c:v>
                </c:pt>
                <c:pt idx="6583">
                  <c:v>0.63027999999999995</c:v>
                </c:pt>
                <c:pt idx="6584">
                  <c:v>0.62955000000000005</c:v>
                </c:pt>
                <c:pt idx="6585">
                  <c:v>0.62883</c:v>
                </c:pt>
                <c:pt idx="6586">
                  <c:v>0.62814000000000003</c:v>
                </c:pt>
                <c:pt idx="6587">
                  <c:v>0.62746000000000002</c:v>
                </c:pt>
                <c:pt idx="6588">
                  <c:v>0.62678999999999996</c:v>
                </c:pt>
                <c:pt idx="6589">
                  <c:v>0.62614000000000003</c:v>
                </c:pt>
                <c:pt idx="6590">
                  <c:v>0.62551000000000001</c:v>
                </c:pt>
                <c:pt idx="6591">
                  <c:v>0.62488999999999995</c:v>
                </c:pt>
                <c:pt idx="6592">
                  <c:v>0.62429000000000001</c:v>
                </c:pt>
                <c:pt idx="6593">
                  <c:v>0.62370000000000003</c:v>
                </c:pt>
                <c:pt idx="6594">
                  <c:v>0.62312999999999996</c:v>
                </c:pt>
                <c:pt idx="6595">
                  <c:v>0.62256999999999996</c:v>
                </c:pt>
                <c:pt idx="6596">
                  <c:v>0.62202000000000002</c:v>
                </c:pt>
                <c:pt idx="6597">
                  <c:v>0.62148999999999999</c:v>
                </c:pt>
                <c:pt idx="6598">
                  <c:v>0.62097000000000002</c:v>
                </c:pt>
                <c:pt idx="6599">
                  <c:v>0.62046000000000001</c:v>
                </c:pt>
                <c:pt idx="6600">
                  <c:v>0.61997000000000002</c:v>
                </c:pt>
                <c:pt idx="6601">
                  <c:v>0.61948999999999999</c:v>
                </c:pt>
                <c:pt idx="6602">
                  <c:v>0.61902000000000001</c:v>
                </c:pt>
                <c:pt idx="6603">
                  <c:v>0.61856</c:v>
                </c:pt>
                <c:pt idx="6604">
                  <c:v>0.61812</c:v>
                </c:pt>
                <c:pt idx="6605">
                  <c:v>0.61768000000000001</c:v>
                </c:pt>
                <c:pt idx="6606">
                  <c:v>0.61724999999999997</c:v>
                </c:pt>
                <c:pt idx="6607">
                  <c:v>0.61684000000000005</c:v>
                </c:pt>
                <c:pt idx="6608">
                  <c:v>0.61643000000000003</c:v>
                </c:pt>
                <c:pt idx="6609">
                  <c:v>0.61602999999999997</c:v>
                </c:pt>
                <c:pt idx="6610">
                  <c:v>0.61565000000000003</c:v>
                </c:pt>
                <c:pt idx="6611">
                  <c:v>0.61526999999999998</c:v>
                </c:pt>
                <c:pt idx="6612">
                  <c:v>0.6149</c:v>
                </c:pt>
                <c:pt idx="6613">
                  <c:v>0.61453000000000002</c:v>
                </c:pt>
                <c:pt idx="6614">
                  <c:v>0.61416999999999999</c:v>
                </c:pt>
                <c:pt idx="6615">
                  <c:v>0.61382000000000003</c:v>
                </c:pt>
                <c:pt idx="6616">
                  <c:v>0.61348000000000003</c:v>
                </c:pt>
                <c:pt idx="6617">
                  <c:v>0.61314000000000002</c:v>
                </c:pt>
                <c:pt idx="6618">
                  <c:v>0.61280999999999997</c:v>
                </c:pt>
                <c:pt idx="6619">
                  <c:v>0.61248999999999998</c:v>
                </c:pt>
                <c:pt idx="6620">
                  <c:v>0.61216000000000004</c:v>
                </c:pt>
                <c:pt idx="6621">
                  <c:v>0.61185</c:v>
                </c:pt>
                <c:pt idx="6622">
                  <c:v>0.61153000000000002</c:v>
                </c:pt>
                <c:pt idx="6623">
                  <c:v>0.61123000000000005</c:v>
                </c:pt>
                <c:pt idx="6624">
                  <c:v>0.61092000000000002</c:v>
                </c:pt>
                <c:pt idx="6625">
                  <c:v>0.61062000000000005</c:v>
                </c:pt>
                <c:pt idx="6626">
                  <c:v>0.61031999999999997</c:v>
                </c:pt>
                <c:pt idx="6627">
                  <c:v>0.61002000000000001</c:v>
                </c:pt>
                <c:pt idx="6628">
                  <c:v>0.60972000000000004</c:v>
                </c:pt>
                <c:pt idx="6629">
                  <c:v>0.60941999999999996</c:v>
                </c:pt>
                <c:pt idx="6630">
                  <c:v>0.60912999999999995</c:v>
                </c:pt>
                <c:pt idx="6631">
                  <c:v>0.60882999999999998</c:v>
                </c:pt>
                <c:pt idx="6632">
                  <c:v>0.60853999999999997</c:v>
                </c:pt>
                <c:pt idx="6633">
                  <c:v>0.60824</c:v>
                </c:pt>
                <c:pt idx="6634">
                  <c:v>0.60794999999999999</c:v>
                </c:pt>
                <c:pt idx="6635">
                  <c:v>0.60765000000000002</c:v>
                </c:pt>
                <c:pt idx="6636">
                  <c:v>0.60734999999999995</c:v>
                </c:pt>
                <c:pt idx="6637">
                  <c:v>0.60704999999999998</c:v>
                </c:pt>
                <c:pt idx="6638">
                  <c:v>0.60675000000000001</c:v>
                </c:pt>
                <c:pt idx="6639">
                  <c:v>0.60643999999999998</c:v>
                </c:pt>
                <c:pt idx="6640">
                  <c:v>0.60612999999999995</c:v>
                </c:pt>
                <c:pt idx="6641">
                  <c:v>0.60582000000000003</c:v>
                </c:pt>
                <c:pt idx="6642">
                  <c:v>0.60550000000000004</c:v>
                </c:pt>
                <c:pt idx="6643">
                  <c:v>0.60518000000000005</c:v>
                </c:pt>
                <c:pt idx="6644">
                  <c:v>0.60485</c:v>
                </c:pt>
                <c:pt idx="6645">
                  <c:v>0.60451999999999995</c:v>
                </c:pt>
                <c:pt idx="6646">
                  <c:v>0.60418000000000005</c:v>
                </c:pt>
                <c:pt idx="6647">
                  <c:v>0.60384000000000004</c:v>
                </c:pt>
                <c:pt idx="6648">
                  <c:v>0.60348999999999997</c:v>
                </c:pt>
                <c:pt idx="6649">
                  <c:v>0.60314000000000001</c:v>
                </c:pt>
                <c:pt idx="6650">
                  <c:v>0.60277000000000003</c:v>
                </c:pt>
                <c:pt idx="6651">
                  <c:v>0.60240000000000005</c:v>
                </c:pt>
                <c:pt idx="6652">
                  <c:v>0.60202</c:v>
                </c:pt>
                <c:pt idx="6653">
                  <c:v>0.60163999999999995</c:v>
                </c:pt>
                <c:pt idx="6654">
                  <c:v>0.60124</c:v>
                </c:pt>
                <c:pt idx="6655">
                  <c:v>0.60084000000000004</c:v>
                </c:pt>
                <c:pt idx="6656">
                  <c:v>0.60043000000000002</c:v>
                </c:pt>
                <c:pt idx="6657">
                  <c:v>0.60001000000000004</c:v>
                </c:pt>
                <c:pt idx="6658">
                  <c:v>0.59957000000000005</c:v>
                </c:pt>
                <c:pt idx="6659">
                  <c:v>0.59913000000000005</c:v>
                </c:pt>
                <c:pt idx="6660">
                  <c:v>0.59867999999999999</c:v>
                </c:pt>
                <c:pt idx="6661">
                  <c:v>0.59821999999999997</c:v>
                </c:pt>
                <c:pt idx="6662">
                  <c:v>0.59774000000000005</c:v>
                </c:pt>
                <c:pt idx="6663">
                  <c:v>0.59726000000000001</c:v>
                </c:pt>
                <c:pt idx="6664">
                  <c:v>0.59675999999999996</c:v>
                </c:pt>
                <c:pt idx="6665">
                  <c:v>0.59624999999999995</c:v>
                </c:pt>
                <c:pt idx="6666">
                  <c:v>0.59572999999999998</c:v>
                </c:pt>
                <c:pt idx="6667">
                  <c:v>0.59519999999999995</c:v>
                </c:pt>
                <c:pt idx="6668">
                  <c:v>0.59465000000000001</c:v>
                </c:pt>
                <c:pt idx="6669">
                  <c:v>0.59409000000000001</c:v>
                </c:pt>
                <c:pt idx="6670">
                  <c:v>0.59352000000000005</c:v>
                </c:pt>
                <c:pt idx="6671">
                  <c:v>0.59292999999999996</c:v>
                </c:pt>
                <c:pt idx="6672">
                  <c:v>0.59233000000000002</c:v>
                </c:pt>
                <c:pt idx="6673">
                  <c:v>0.59172000000000002</c:v>
                </c:pt>
                <c:pt idx="6674">
                  <c:v>0.59109</c:v>
                </c:pt>
                <c:pt idx="6675">
                  <c:v>0.59043999999999996</c:v>
                </c:pt>
                <c:pt idx="6676">
                  <c:v>0.58979000000000004</c:v>
                </c:pt>
                <c:pt idx="6677">
                  <c:v>0.58911000000000002</c:v>
                </c:pt>
                <c:pt idx="6678">
                  <c:v>0.58843000000000001</c:v>
                </c:pt>
                <c:pt idx="6679">
                  <c:v>0.58772000000000002</c:v>
                </c:pt>
                <c:pt idx="6680">
                  <c:v>0.58699999999999997</c:v>
                </c:pt>
                <c:pt idx="6681">
                  <c:v>0.58626999999999996</c:v>
                </c:pt>
                <c:pt idx="6682">
                  <c:v>0.58552000000000004</c:v>
                </c:pt>
                <c:pt idx="6683">
                  <c:v>0.58474999999999999</c:v>
                </c:pt>
                <c:pt idx="6684">
                  <c:v>0.58396999999999999</c:v>
                </c:pt>
                <c:pt idx="6685">
                  <c:v>0.58316999999999997</c:v>
                </c:pt>
                <c:pt idx="6686">
                  <c:v>0.58235999999999999</c:v>
                </c:pt>
                <c:pt idx="6687">
                  <c:v>0.58152000000000004</c:v>
                </c:pt>
                <c:pt idx="6688">
                  <c:v>0.58067999999999997</c:v>
                </c:pt>
                <c:pt idx="6689">
                  <c:v>0.57981000000000005</c:v>
                </c:pt>
                <c:pt idx="6690">
                  <c:v>0.57892999999999994</c:v>
                </c:pt>
                <c:pt idx="6691">
                  <c:v>0.57803000000000004</c:v>
                </c:pt>
                <c:pt idx="6692">
                  <c:v>0.57711000000000001</c:v>
                </c:pt>
                <c:pt idx="6693">
                  <c:v>0.57618000000000003</c:v>
                </c:pt>
                <c:pt idx="6694">
                  <c:v>0.57523000000000002</c:v>
                </c:pt>
                <c:pt idx="6695">
                  <c:v>0.57425999999999999</c:v>
                </c:pt>
                <c:pt idx="6696">
                  <c:v>0.57326999999999995</c:v>
                </c:pt>
                <c:pt idx="6697">
                  <c:v>0.57226999999999995</c:v>
                </c:pt>
                <c:pt idx="6698">
                  <c:v>0.57123999999999997</c:v>
                </c:pt>
                <c:pt idx="6699">
                  <c:v>0.57020999999999999</c:v>
                </c:pt>
                <c:pt idx="6700">
                  <c:v>0.56915000000000004</c:v>
                </c:pt>
                <c:pt idx="6701">
                  <c:v>0.56806999999999996</c:v>
                </c:pt>
                <c:pt idx="6702">
                  <c:v>0.56698000000000004</c:v>
                </c:pt>
                <c:pt idx="6703">
                  <c:v>0.56586999999999998</c:v>
                </c:pt>
                <c:pt idx="6704">
                  <c:v>0.56474999999999997</c:v>
                </c:pt>
                <c:pt idx="6705">
                  <c:v>0.56359999999999999</c:v>
                </c:pt>
                <c:pt idx="6706">
                  <c:v>0.56244000000000005</c:v>
                </c:pt>
                <c:pt idx="6707">
                  <c:v>0.56125999999999998</c:v>
                </c:pt>
                <c:pt idx="6708">
                  <c:v>0.56006</c:v>
                </c:pt>
                <c:pt idx="6709">
                  <c:v>0.55884</c:v>
                </c:pt>
                <c:pt idx="6710">
                  <c:v>0.55761000000000005</c:v>
                </c:pt>
                <c:pt idx="6711">
                  <c:v>0.55635999999999997</c:v>
                </c:pt>
                <c:pt idx="6712">
                  <c:v>0.55508999999999997</c:v>
                </c:pt>
                <c:pt idx="6713">
                  <c:v>0.55381000000000002</c:v>
                </c:pt>
                <c:pt idx="6714">
                  <c:v>0.55250999999999995</c:v>
                </c:pt>
                <c:pt idx="6715">
                  <c:v>0.55118999999999996</c:v>
                </c:pt>
                <c:pt idx="6716">
                  <c:v>0.54984999999999995</c:v>
                </c:pt>
                <c:pt idx="6717">
                  <c:v>0.54849999999999999</c:v>
                </c:pt>
                <c:pt idx="6718">
                  <c:v>0.54713000000000001</c:v>
                </c:pt>
                <c:pt idx="6719">
                  <c:v>0.54574999999999996</c:v>
                </c:pt>
                <c:pt idx="6720">
                  <c:v>0.54434000000000005</c:v>
                </c:pt>
                <c:pt idx="6721">
                  <c:v>0.54293000000000002</c:v>
                </c:pt>
                <c:pt idx="6722">
                  <c:v>0.54149000000000003</c:v>
                </c:pt>
                <c:pt idx="6723">
                  <c:v>0.54003999999999996</c:v>
                </c:pt>
                <c:pt idx="6724">
                  <c:v>0.53857999999999995</c:v>
                </c:pt>
                <c:pt idx="6725">
                  <c:v>0.53710000000000002</c:v>
                </c:pt>
                <c:pt idx="6726">
                  <c:v>0.53559999999999997</c:v>
                </c:pt>
                <c:pt idx="6727">
                  <c:v>0.53408999999999995</c:v>
                </c:pt>
                <c:pt idx="6728">
                  <c:v>0.53256000000000003</c:v>
                </c:pt>
                <c:pt idx="6729">
                  <c:v>0.53102000000000005</c:v>
                </c:pt>
                <c:pt idx="6730">
                  <c:v>0.52946000000000004</c:v>
                </c:pt>
                <c:pt idx="6731">
                  <c:v>0.52788999999999997</c:v>
                </c:pt>
                <c:pt idx="6732">
                  <c:v>0.52630999999999994</c:v>
                </c:pt>
                <c:pt idx="6733">
                  <c:v>0.52471000000000001</c:v>
                </c:pt>
                <c:pt idx="6734">
                  <c:v>0.52310000000000001</c:v>
                </c:pt>
                <c:pt idx="6735">
                  <c:v>0.52148000000000005</c:v>
                </c:pt>
                <c:pt idx="6736">
                  <c:v>0.51983999999999997</c:v>
                </c:pt>
                <c:pt idx="6737">
                  <c:v>0.51819000000000004</c:v>
                </c:pt>
                <c:pt idx="6738">
                  <c:v>0.51653000000000004</c:v>
                </c:pt>
                <c:pt idx="6739">
                  <c:v>0.51485999999999998</c:v>
                </c:pt>
                <c:pt idx="6740">
                  <c:v>0.51317000000000002</c:v>
                </c:pt>
                <c:pt idx="6741">
                  <c:v>0.51148000000000005</c:v>
                </c:pt>
                <c:pt idx="6742">
                  <c:v>0.50976999999999995</c:v>
                </c:pt>
                <c:pt idx="6743">
                  <c:v>0.50805</c:v>
                </c:pt>
                <c:pt idx="6744">
                  <c:v>0.50631999999999999</c:v>
                </c:pt>
                <c:pt idx="6745">
                  <c:v>0.50458999999999998</c:v>
                </c:pt>
                <c:pt idx="6746">
                  <c:v>0.50283999999999995</c:v>
                </c:pt>
                <c:pt idx="6747">
                  <c:v>0.50107999999999997</c:v>
                </c:pt>
                <c:pt idx="6748">
                  <c:v>0.49930999999999998</c:v>
                </c:pt>
                <c:pt idx="6749">
                  <c:v>0.49753999999999998</c:v>
                </c:pt>
                <c:pt idx="6750">
                  <c:v>0.49575999999999998</c:v>
                </c:pt>
                <c:pt idx="6751">
                  <c:v>0.49396000000000001</c:v>
                </c:pt>
                <c:pt idx="6752">
                  <c:v>0.49217</c:v>
                </c:pt>
                <c:pt idx="6753">
                  <c:v>0.49036000000000002</c:v>
                </c:pt>
                <c:pt idx="6754">
                  <c:v>0.48854999999999998</c:v>
                </c:pt>
                <c:pt idx="6755">
                  <c:v>0.48673</c:v>
                </c:pt>
                <c:pt idx="6756">
                  <c:v>0.48491000000000001</c:v>
                </c:pt>
                <c:pt idx="6757">
                  <c:v>0.48308000000000001</c:v>
                </c:pt>
                <c:pt idx="6758">
                  <c:v>0.48124</c:v>
                </c:pt>
                <c:pt idx="6759">
                  <c:v>0.47941</c:v>
                </c:pt>
                <c:pt idx="6760">
                  <c:v>0.47755999999999998</c:v>
                </c:pt>
                <c:pt idx="6761">
                  <c:v>0.47571999999999998</c:v>
                </c:pt>
                <c:pt idx="6762">
                  <c:v>0.47387000000000001</c:v>
                </c:pt>
                <c:pt idx="6763">
                  <c:v>0.47202</c:v>
                </c:pt>
                <c:pt idx="6764">
                  <c:v>0.47016000000000002</c:v>
                </c:pt>
                <c:pt idx="6765">
                  <c:v>0.46831</c:v>
                </c:pt>
                <c:pt idx="6766">
                  <c:v>0.46644999999999998</c:v>
                </c:pt>
                <c:pt idx="6767">
                  <c:v>0.46459</c:v>
                </c:pt>
                <c:pt idx="6768">
                  <c:v>0.46272999999999997</c:v>
                </c:pt>
                <c:pt idx="6769">
                  <c:v>0.46087</c:v>
                </c:pt>
                <c:pt idx="6770">
                  <c:v>0.45901999999999998</c:v>
                </c:pt>
                <c:pt idx="6771">
                  <c:v>0.45716000000000001</c:v>
                </c:pt>
                <c:pt idx="6772">
                  <c:v>0.45529999999999998</c:v>
                </c:pt>
                <c:pt idx="6773">
                  <c:v>0.45345000000000002</c:v>
                </c:pt>
                <c:pt idx="6774">
                  <c:v>0.4516</c:v>
                </c:pt>
                <c:pt idx="6775">
                  <c:v>0.44974999999999998</c:v>
                </c:pt>
                <c:pt idx="6776">
                  <c:v>0.44790999999999997</c:v>
                </c:pt>
                <c:pt idx="6777">
                  <c:v>0.44607000000000002</c:v>
                </c:pt>
                <c:pt idx="6778">
                  <c:v>0.44423000000000001</c:v>
                </c:pt>
                <c:pt idx="6779">
                  <c:v>0.44240000000000002</c:v>
                </c:pt>
                <c:pt idx="6780">
                  <c:v>0.44058000000000003</c:v>
                </c:pt>
                <c:pt idx="6781">
                  <c:v>0.43875999999999998</c:v>
                </c:pt>
                <c:pt idx="6782">
                  <c:v>0.43694</c:v>
                </c:pt>
                <c:pt idx="6783">
                  <c:v>0.43514000000000003</c:v>
                </c:pt>
                <c:pt idx="6784">
                  <c:v>0.43334</c:v>
                </c:pt>
                <c:pt idx="6785">
                  <c:v>0.43154999999999999</c:v>
                </c:pt>
                <c:pt idx="6786">
                  <c:v>0.42976999999999999</c:v>
                </c:pt>
                <c:pt idx="6787">
                  <c:v>0.42799999999999999</c:v>
                </c:pt>
                <c:pt idx="6788">
                  <c:v>0.42624000000000001</c:v>
                </c:pt>
                <c:pt idx="6789">
                  <c:v>0.42448999999999998</c:v>
                </c:pt>
                <c:pt idx="6790">
                  <c:v>0.42275000000000001</c:v>
                </c:pt>
                <c:pt idx="6791">
                  <c:v>0.42102000000000001</c:v>
                </c:pt>
                <c:pt idx="6792">
                  <c:v>0.41930000000000001</c:v>
                </c:pt>
                <c:pt idx="6793">
                  <c:v>0.41759000000000002</c:v>
                </c:pt>
                <c:pt idx="6794">
                  <c:v>0.41589999999999999</c:v>
                </c:pt>
                <c:pt idx="6795">
                  <c:v>0.41421999999999998</c:v>
                </c:pt>
                <c:pt idx="6796">
                  <c:v>0.41255999999999998</c:v>
                </c:pt>
                <c:pt idx="6797">
                  <c:v>0.41089999999999999</c:v>
                </c:pt>
                <c:pt idx="6798">
                  <c:v>0.40927000000000002</c:v>
                </c:pt>
                <c:pt idx="6799">
                  <c:v>0.40765000000000001</c:v>
                </c:pt>
                <c:pt idx="6800">
                  <c:v>0.40604000000000001</c:v>
                </c:pt>
                <c:pt idx="6801">
                  <c:v>0.40444999999999998</c:v>
                </c:pt>
                <c:pt idx="6802">
                  <c:v>0.40288000000000002</c:v>
                </c:pt>
                <c:pt idx="6803">
                  <c:v>0.40133000000000002</c:v>
                </c:pt>
                <c:pt idx="6804">
                  <c:v>0.39978999999999998</c:v>
                </c:pt>
                <c:pt idx="6805">
                  <c:v>0.39828000000000002</c:v>
                </c:pt>
                <c:pt idx="6806">
                  <c:v>0.39678000000000002</c:v>
                </c:pt>
                <c:pt idx="6807">
                  <c:v>0.39529999999999998</c:v>
                </c:pt>
                <c:pt idx="6808">
                  <c:v>0.39384000000000002</c:v>
                </c:pt>
                <c:pt idx="6809">
                  <c:v>0.39240000000000003</c:v>
                </c:pt>
                <c:pt idx="6810">
                  <c:v>0.39097999999999999</c:v>
                </c:pt>
                <c:pt idx="6811">
                  <c:v>0.38958999999999999</c:v>
                </c:pt>
                <c:pt idx="6812">
                  <c:v>0.38821</c:v>
                </c:pt>
                <c:pt idx="6813">
                  <c:v>0.38685999999999998</c:v>
                </c:pt>
                <c:pt idx="6814">
                  <c:v>0.38552999999999998</c:v>
                </c:pt>
                <c:pt idx="6815">
                  <c:v>0.38422000000000001</c:v>
                </c:pt>
                <c:pt idx="6816">
                  <c:v>0.38294</c:v>
                </c:pt>
                <c:pt idx="6817">
                  <c:v>0.38168000000000002</c:v>
                </c:pt>
                <c:pt idx="6818">
                  <c:v>0.38045000000000001</c:v>
                </c:pt>
                <c:pt idx="6819">
                  <c:v>0.37924000000000002</c:v>
                </c:pt>
                <c:pt idx="6820">
                  <c:v>0.37806000000000001</c:v>
                </c:pt>
                <c:pt idx="6821">
                  <c:v>0.37690000000000001</c:v>
                </c:pt>
                <c:pt idx="6822">
                  <c:v>0.37576999999999999</c:v>
                </c:pt>
                <c:pt idx="6823">
                  <c:v>0.37467</c:v>
                </c:pt>
                <c:pt idx="6824">
                  <c:v>0.37358999999999998</c:v>
                </c:pt>
                <c:pt idx="6825">
                  <c:v>0.37253999999999998</c:v>
                </c:pt>
                <c:pt idx="6826">
                  <c:v>0.37152000000000002</c:v>
                </c:pt>
                <c:pt idx="6827">
                  <c:v>0.37053000000000003</c:v>
                </c:pt>
                <c:pt idx="6828">
                  <c:v>0.36957000000000001</c:v>
                </c:pt>
                <c:pt idx="6829">
                  <c:v>0.36863000000000001</c:v>
                </c:pt>
                <c:pt idx="6830">
                  <c:v>0.36773</c:v>
                </c:pt>
                <c:pt idx="6831">
                  <c:v>0.36685000000000001</c:v>
                </c:pt>
                <c:pt idx="6832">
                  <c:v>0.36601</c:v>
                </c:pt>
                <c:pt idx="6833">
                  <c:v>0.36520000000000002</c:v>
                </c:pt>
                <c:pt idx="6834">
                  <c:v>0.36441000000000001</c:v>
                </c:pt>
                <c:pt idx="6835">
                  <c:v>0.36365999999999998</c:v>
                </c:pt>
                <c:pt idx="6836">
                  <c:v>0.36293999999999998</c:v>
                </c:pt>
                <c:pt idx="6837">
                  <c:v>0.36225000000000002</c:v>
                </c:pt>
                <c:pt idx="6838">
                  <c:v>0.36159999999999998</c:v>
                </c:pt>
                <c:pt idx="6839">
                  <c:v>0.36098000000000002</c:v>
                </c:pt>
                <c:pt idx="6840">
                  <c:v>0.36038999999999999</c:v>
                </c:pt>
                <c:pt idx="6841">
                  <c:v>0.35982999999999998</c:v>
                </c:pt>
                <c:pt idx="6842">
                  <c:v>0.35931000000000002</c:v>
                </c:pt>
                <c:pt idx="6843">
                  <c:v>0.35881999999999997</c:v>
                </c:pt>
                <c:pt idx="6844">
                  <c:v>0.35836000000000001</c:v>
                </c:pt>
                <c:pt idx="6845">
                  <c:v>0.35793999999999998</c:v>
                </c:pt>
                <c:pt idx="6846">
                  <c:v>0.35754999999999998</c:v>
                </c:pt>
                <c:pt idx="6847">
                  <c:v>0.35720000000000002</c:v>
                </c:pt>
                <c:pt idx="6848">
                  <c:v>0.35687999999999998</c:v>
                </c:pt>
                <c:pt idx="6849">
                  <c:v>0.35659999999999997</c:v>
                </c:pt>
                <c:pt idx="6850">
                  <c:v>0.35635</c:v>
                </c:pt>
                <c:pt idx="6851">
                  <c:v>0.35614000000000001</c:v>
                </c:pt>
                <c:pt idx="6852">
                  <c:v>0.35597000000000001</c:v>
                </c:pt>
                <c:pt idx="6853">
                  <c:v>0.35582000000000003</c:v>
                </c:pt>
                <c:pt idx="6854">
                  <c:v>0.35571999999999998</c:v>
                </c:pt>
                <c:pt idx="6855">
                  <c:v>0.35565000000000002</c:v>
                </c:pt>
                <c:pt idx="6856">
                  <c:v>0.35561999999999999</c:v>
                </c:pt>
                <c:pt idx="6857">
                  <c:v>0.35561999999999999</c:v>
                </c:pt>
                <c:pt idx="6858">
                  <c:v>0.35565999999999998</c:v>
                </c:pt>
                <c:pt idx="6859">
                  <c:v>0.35574</c:v>
                </c:pt>
                <c:pt idx="6860">
                  <c:v>0.35585</c:v>
                </c:pt>
                <c:pt idx="6861">
                  <c:v>0.35599999999999998</c:v>
                </c:pt>
                <c:pt idx="6862">
                  <c:v>0.35619000000000001</c:v>
                </c:pt>
                <c:pt idx="6863">
                  <c:v>0.35641</c:v>
                </c:pt>
                <c:pt idx="6864">
                  <c:v>0.35666999999999999</c:v>
                </c:pt>
                <c:pt idx="6865">
                  <c:v>0.35697000000000001</c:v>
                </c:pt>
                <c:pt idx="6866">
                  <c:v>0.35730000000000001</c:v>
                </c:pt>
                <c:pt idx="6867">
                  <c:v>0.35760999999999998</c:v>
                </c:pt>
                <c:pt idx="6868">
                  <c:v>0.35704000000000002</c:v>
                </c:pt>
                <c:pt idx="6869">
                  <c:v>0.35649999999999998</c:v>
                </c:pt>
                <c:pt idx="6870">
                  <c:v>0.35600999999999999</c:v>
                </c:pt>
                <c:pt idx="6871">
                  <c:v>0.35554999999999998</c:v>
                </c:pt>
                <c:pt idx="6872">
                  <c:v>0.35511999999999999</c:v>
                </c:pt>
                <c:pt idx="6873">
                  <c:v>0.35472999999999999</c:v>
                </c:pt>
                <c:pt idx="6874">
                  <c:v>0.35437999999999997</c:v>
                </c:pt>
                <c:pt idx="6875">
                  <c:v>0.35407</c:v>
                </c:pt>
                <c:pt idx="6876">
                  <c:v>0.35378999999999999</c:v>
                </c:pt>
                <c:pt idx="6877">
                  <c:v>0.35354000000000002</c:v>
                </c:pt>
                <c:pt idx="6878">
                  <c:v>0.35332999999999998</c:v>
                </c:pt>
                <c:pt idx="6879">
                  <c:v>0.35315999999999997</c:v>
                </c:pt>
                <c:pt idx="6880">
                  <c:v>0.35303000000000001</c:v>
                </c:pt>
                <c:pt idx="6881">
                  <c:v>0.35292000000000001</c:v>
                </c:pt>
                <c:pt idx="6882">
                  <c:v>0.35659000000000002</c:v>
                </c:pt>
                <c:pt idx="6883">
                  <c:v>0.36113000000000001</c:v>
                </c:pt>
                <c:pt idx="6884">
                  <c:v>0.36623</c:v>
                </c:pt>
                <c:pt idx="6885">
                  <c:v>0.37181999999999998</c:v>
                </c:pt>
                <c:pt idx="6886">
                  <c:v>0.37785000000000002</c:v>
                </c:pt>
                <c:pt idx="6887">
                  <c:v>0.38427</c:v>
                </c:pt>
                <c:pt idx="6888">
                  <c:v>0.39101999999999998</c:v>
                </c:pt>
                <c:pt idx="6889">
                  <c:v>0.39806999999999998</c:v>
                </c:pt>
                <c:pt idx="6890">
                  <c:v>0.40536</c:v>
                </c:pt>
                <c:pt idx="6891">
                  <c:v>0.41284999999999999</c:v>
                </c:pt>
                <c:pt idx="6892">
                  <c:v>0.42050999999999999</c:v>
                </c:pt>
                <c:pt idx="6893">
                  <c:v>0.42830000000000001</c:v>
                </c:pt>
                <c:pt idx="6894">
                  <c:v>0.43618000000000001</c:v>
                </c:pt>
                <c:pt idx="6895">
                  <c:v>0.44413000000000002</c:v>
                </c:pt>
                <c:pt idx="6896">
                  <c:v>0.45212000000000002</c:v>
                </c:pt>
                <c:pt idx="6897">
                  <c:v>0.46011000000000002</c:v>
                </c:pt>
                <c:pt idx="6898">
                  <c:v>0.46809000000000001</c:v>
                </c:pt>
                <c:pt idx="6899">
                  <c:v>0.47604000000000002</c:v>
                </c:pt>
                <c:pt idx="6900">
                  <c:v>0.48392000000000002</c:v>
                </c:pt>
                <c:pt idx="6901">
                  <c:v>0.49173</c:v>
                </c:pt>
                <c:pt idx="6902">
                  <c:v>0.49944</c:v>
                </c:pt>
                <c:pt idx="6903">
                  <c:v>0.50704000000000005</c:v>
                </c:pt>
                <c:pt idx="6904">
                  <c:v>0.51451000000000002</c:v>
                </c:pt>
                <c:pt idx="6905">
                  <c:v>0.52185000000000004</c:v>
                </c:pt>
                <c:pt idx="6906">
                  <c:v>0.52903999999999995</c:v>
                </c:pt>
                <c:pt idx="6907">
                  <c:v>0.53607000000000005</c:v>
                </c:pt>
                <c:pt idx="6908">
                  <c:v>0.54293999999999998</c:v>
                </c:pt>
                <c:pt idx="6909">
                  <c:v>0.54962999999999995</c:v>
                </c:pt>
                <c:pt idx="6910">
                  <c:v>0.55613999999999997</c:v>
                </c:pt>
                <c:pt idx="6911">
                  <c:v>0.56245999999999996</c:v>
                </c:pt>
                <c:pt idx="6912">
                  <c:v>0.56859999999999999</c:v>
                </c:pt>
                <c:pt idx="6913">
                  <c:v>0.57454000000000005</c:v>
                </c:pt>
                <c:pt idx="6914">
                  <c:v>0.58028999999999997</c:v>
                </c:pt>
                <c:pt idx="6915">
                  <c:v>0.58584000000000003</c:v>
                </c:pt>
                <c:pt idx="6916">
                  <c:v>0.59119999999999995</c:v>
                </c:pt>
                <c:pt idx="6917">
                  <c:v>0.59636</c:v>
                </c:pt>
                <c:pt idx="6918">
                  <c:v>0.60131999999999997</c:v>
                </c:pt>
                <c:pt idx="6919">
                  <c:v>0.60609000000000002</c:v>
                </c:pt>
                <c:pt idx="6920">
                  <c:v>0.61067000000000005</c:v>
                </c:pt>
                <c:pt idx="6921">
                  <c:v>0.61506000000000005</c:v>
                </c:pt>
                <c:pt idx="6922">
                  <c:v>0.61926000000000003</c:v>
                </c:pt>
                <c:pt idx="6923">
                  <c:v>0.62327999999999995</c:v>
                </c:pt>
                <c:pt idx="6924">
                  <c:v>0.62712000000000001</c:v>
                </c:pt>
                <c:pt idx="6925">
                  <c:v>0.63078999999999996</c:v>
                </c:pt>
                <c:pt idx="6926">
                  <c:v>0.63429000000000002</c:v>
                </c:pt>
                <c:pt idx="6927">
                  <c:v>0.63763000000000003</c:v>
                </c:pt>
                <c:pt idx="6928">
                  <c:v>0.64080999999999999</c:v>
                </c:pt>
                <c:pt idx="6929">
                  <c:v>0.64383999999999997</c:v>
                </c:pt>
                <c:pt idx="6930">
                  <c:v>0.64671999999999996</c:v>
                </c:pt>
                <c:pt idx="6931">
                  <c:v>0.64946000000000004</c:v>
                </c:pt>
                <c:pt idx="6932">
                  <c:v>0.65207999999999999</c:v>
                </c:pt>
                <c:pt idx="6933">
                  <c:v>0.65456000000000003</c:v>
                </c:pt>
                <c:pt idx="6934">
                  <c:v>0.65693000000000001</c:v>
                </c:pt>
                <c:pt idx="6935">
                  <c:v>0.65917999999999999</c:v>
                </c:pt>
                <c:pt idx="6936">
                  <c:v>0.66132999999999997</c:v>
                </c:pt>
                <c:pt idx="6937">
                  <c:v>0.66337999999999997</c:v>
                </c:pt>
                <c:pt idx="6938">
                  <c:v>0.66534000000000004</c:v>
                </c:pt>
                <c:pt idx="6939">
                  <c:v>0.66720999999999997</c:v>
                </c:pt>
                <c:pt idx="6940">
                  <c:v>0.66900999999999999</c:v>
                </c:pt>
                <c:pt idx="6941">
                  <c:v>0.67074</c:v>
                </c:pt>
                <c:pt idx="6942">
                  <c:v>0.6724</c:v>
                </c:pt>
                <c:pt idx="6943">
                  <c:v>0.67401</c:v>
                </c:pt>
                <c:pt idx="6944">
                  <c:v>0.67556000000000005</c:v>
                </c:pt>
                <c:pt idx="6945">
                  <c:v>0.67708000000000002</c:v>
                </c:pt>
                <c:pt idx="6946">
                  <c:v>0.67856000000000005</c:v>
                </c:pt>
                <c:pt idx="6947">
                  <c:v>0.68001</c:v>
                </c:pt>
                <c:pt idx="6948">
                  <c:v>0.68144000000000005</c:v>
                </c:pt>
                <c:pt idx="6949">
                  <c:v>0.68284999999999996</c:v>
                </c:pt>
                <c:pt idx="6950">
                  <c:v>0.68425000000000002</c:v>
                </c:pt>
                <c:pt idx="6951">
                  <c:v>0.68564000000000003</c:v>
                </c:pt>
                <c:pt idx="6952">
                  <c:v>0.68703999999999998</c:v>
                </c:pt>
                <c:pt idx="6953">
                  <c:v>0.68845000000000001</c:v>
                </c:pt>
                <c:pt idx="6954">
                  <c:v>0.68986000000000003</c:v>
                </c:pt>
                <c:pt idx="6955">
                  <c:v>0.69130000000000003</c:v>
                </c:pt>
                <c:pt idx="6956">
                  <c:v>0.69276000000000004</c:v>
                </c:pt>
                <c:pt idx="6957">
                  <c:v>0.69423999999999997</c:v>
                </c:pt>
                <c:pt idx="6958">
                  <c:v>0.69576000000000005</c:v>
                </c:pt>
                <c:pt idx="6959">
                  <c:v>0.69732000000000005</c:v>
                </c:pt>
                <c:pt idx="6960">
                  <c:v>0.69891999999999999</c:v>
                </c:pt>
                <c:pt idx="6961">
                  <c:v>0.70055999999999996</c:v>
                </c:pt>
                <c:pt idx="6962">
                  <c:v>0.70226</c:v>
                </c:pt>
                <c:pt idx="6963">
                  <c:v>0.70399999999999996</c:v>
                </c:pt>
                <c:pt idx="6964">
                  <c:v>0.70579999999999998</c:v>
                </c:pt>
                <c:pt idx="6965">
                  <c:v>0.70767000000000002</c:v>
                </c:pt>
                <c:pt idx="6966">
                  <c:v>0.70959000000000005</c:v>
                </c:pt>
                <c:pt idx="6967">
                  <c:v>0.71157999999999999</c:v>
                </c:pt>
                <c:pt idx="6968">
                  <c:v>0.71364000000000005</c:v>
                </c:pt>
                <c:pt idx="6969">
                  <c:v>0.71577000000000002</c:v>
                </c:pt>
                <c:pt idx="6970">
                  <c:v>0.71797</c:v>
                </c:pt>
                <c:pt idx="6971">
                  <c:v>0.72023999999999999</c:v>
                </c:pt>
                <c:pt idx="6972">
                  <c:v>0.72258999999999995</c:v>
                </c:pt>
                <c:pt idx="6973">
                  <c:v>0.72502</c:v>
                </c:pt>
                <c:pt idx="6974">
                  <c:v>0.72753000000000001</c:v>
                </c:pt>
                <c:pt idx="6975">
                  <c:v>0.73011000000000004</c:v>
                </c:pt>
                <c:pt idx="6976">
                  <c:v>0.73277000000000003</c:v>
                </c:pt>
                <c:pt idx="6977">
                  <c:v>0.73551999999999995</c:v>
                </c:pt>
                <c:pt idx="6978">
                  <c:v>0.73834</c:v>
                </c:pt>
                <c:pt idx="6979">
                  <c:v>0.74124000000000001</c:v>
                </c:pt>
                <c:pt idx="6980">
                  <c:v>0.74422999999999995</c:v>
                </c:pt>
                <c:pt idx="6981">
                  <c:v>0.74729000000000001</c:v>
                </c:pt>
                <c:pt idx="6982">
                  <c:v>0.75044</c:v>
                </c:pt>
                <c:pt idx="6983">
                  <c:v>0.75366</c:v>
                </c:pt>
                <c:pt idx="6984">
                  <c:v>0.75695999999999997</c:v>
                </c:pt>
                <c:pt idx="6985">
                  <c:v>0.76034000000000002</c:v>
                </c:pt>
                <c:pt idx="6986">
                  <c:v>0.76378999999999997</c:v>
                </c:pt>
                <c:pt idx="6987">
                  <c:v>0.76732</c:v>
                </c:pt>
                <c:pt idx="6988">
                  <c:v>0.77092000000000005</c:v>
                </c:pt>
                <c:pt idx="6989">
                  <c:v>0.77459</c:v>
                </c:pt>
                <c:pt idx="6990">
                  <c:v>0.77832000000000001</c:v>
                </c:pt>
                <c:pt idx="6991">
                  <c:v>0.78212999999999999</c:v>
                </c:pt>
                <c:pt idx="6992">
                  <c:v>0.78598999999999997</c:v>
                </c:pt>
                <c:pt idx="6993">
                  <c:v>0.78991999999999996</c:v>
                </c:pt>
                <c:pt idx="6994">
                  <c:v>0.79391</c:v>
                </c:pt>
                <c:pt idx="6995">
                  <c:v>0.79796</c:v>
                </c:pt>
                <c:pt idx="6996">
                  <c:v>0.80205000000000004</c:v>
                </c:pt>
                <c:pt idx="6997">
                  <c:v>0.80620000000000003</c:v>
                </c:pt>
                <c:pt idx="6998">
                  <c:v>0.81040000000000001</c:v>
                </c:pt>
                <c:pt idx="6999">
                  <c:v>0.81464000000000003</c:v>
                </c:pt>
                <c:pt idx="7000">
                  <c:v>0.81891999999999998</c:v>
                </c:pt>
                <c:pt idx="7001">
                  <c:v>0.82323999999999997</c:v>
                </c:pt>
                <c:pt idx="7002">
                  <c:v>0.82759000000000005</c:v>
                </c:pt>
                <c:pt idx="7003">
                  <c:v>0.83196999999999999</c:v>
                </c:pt>
                <c:pt idx="7004">
                  <c:v>0.83638000000000001</c:v>
                </c:pt>
                <c:pt idx="7005">
                  <c:v>0.84080999999999995</c:v>
                </c:pt>
                <c:pt idx="7006">
                  <c:v>0.84526000000000001</c:v>
                </c:pt>
                <c:pt idx="7007">
                  <c:v>0.84972999999999999</c:v>
                </c:pt>
                <c:pt idx="7008">
                  <c:v>0.85421000000000002</c:v>
                </c:pt>
                <c:pt idx="7009">
                  <c:v>0.85868999999999995</c:v>
                </c:pt>
                <c:pt idx="7010">
                  <c:v>0.86317999999999995</c:v>
                </c:pt>
                <c:pt idx="7011">
                  <c:v>0.86767000000000005</c:v>
                </c:pt>
                <c:pt idx="7012">
                  <c:v>0.87214999999999998</c:v>
                </c:pt>
                <c:pt idx="7013">
                  <c:v>0.87663000000000002</c:v>
                </c:pt>
                <c:pt idx="7014">
                  <c:v>0.88109000000000004</c:v>
                </c:pt>
                <c:pt idx="7015">
                  <c:v>0.88553000000000004</c:v>
                </c:pt>
                <c:pt idx="7016">
                  <c:v>0.88995000000000002</c:v>
                </c:pt>
                <c:pt idx="7017">
                  <c:v>0.89434999999999998</c:v>
                </c:pt>
                <c:pt idx="7018">
                  <c:v>0.89871000000000001</c:v>
                </c:pt>
                <c:pt idx="7019">
                  <c:v>0.90305000000000002</c:v>
                </c:pt>
                <c:pt idx="7020">
                  <c:v>0.90734000000000004</c:v>
                </c:pt>
                <c:pt idx="7021">
                  <c:v>0.91159000000000001</c:v>
                </c:pt>
                <c:pt idx="7022">
                  <c:v>0.91578999999999999</c:v>
                </c:pt>
                <c:pt idx="7023">
                  <c:v>0.91995000000000005</c:v>
                </c:pt>
                <c:pt idx="7024">
                  <c:v>0.92403999999999997</c:v>
                </c:pt>
                <c:pt idx="7025">
                  <c:v>0.92808000000000002</c:v>
                </c:pt>
                <c:pt idx="7026">
                  <c:v>0.93206</c:v>
                </c:pt>
                <c:pt idx="7027">
                  <c:v>0.93596000000000001</c:v>
                </c:pt>
                <c:pt idx="7028">
                  <c:v>0.93979999999999997</c:v>
                </c:pt>
                <c:pt idx="7029">
                  <c:v>0.94355999999999995</c:v>
                </c:pt>
                <c:pt idx="7030">
                  <c:v>0.94723999999999997</c:v>
                </c:pt>
                <c:pt idx="7031">
                  <c:v>0.95084000000000002</c:v>
                </c:pt>
                <c:pt idx="7032">
                  <c:v>0.95435000000000003</c:v>
                </c:pt>
                <c:pt idx="7033">
                  <c:v>0.95777000000000001</c:v>
                </c:pt>
                <c:pt idx="7034">
                  <c:v>0.96109999999999995</c:v>
                </c:pt>
                <c:pt idx="7035">
                  <c:v>0.96433000000000002</c:v>
                </c:pt>
                <c:pt idx="7036">
                  <c:v>0.96745999999999999</c:v>
                </c:pt>
                <c:pt idx="7037">
                  <c:v>0.97048999999999996</c:v>
                </c:pt>
                <c:pt idx="7038">
                  <c:v>0.97340000000000004</c:v>
                </c:pt>
                <c:pt idx="7039">
                  <c:v>0.97621000000000002</c:v>
                </c:pt>
                <c:pt idx="7040">
                  <c:v>0.97889999999999999</c:v>
                </c:pt>
                <c:pt idx="7041">
                  <c:v>0.98148000000000002</c:v>
                </c:pt>
                <c:pt idx="7042">
                  <c:v>0.98394000000000004</c:v>
                </c:pt>
                <c:pt idx="7043">
                  <c:v>0.98626999999999998</c:v>
                </c:pt>
                <c:pt idx="7044">
                  <c:v>0.98848000000000003</c:v>
                </c:pt>
                <c:pt idx="7045">
                  <c:v>0.99056</c:v>
                </c:pt>
                <c:pt idx="7046">
                  <c:v>0.99251</c:v>
                </c:pt>
                <c:pt idx="7047">
                  <c:v>0.99431999999999998</c:v>
                </c:pt>
                <c:pt idx="7048">
                  <c:v>0.996</c:v>
                </c:pt>
                <c:pt idx="7049">
                  <c:v>0.99755000000000005</c:v>
                </c:pt>
                <c:pt idx="7050">
                  <c:v>0.99895</c:v>
                </c:pt>
                <c:pt idx="7051">
                  <c:v>1.0002</c:v>
                </c:pt>
                <c:pt idx="7052">
                  <c:v>1.0013000000000001</c:v>
                </c:pt>
                <c:pt idx="7053">
                  <c:v>1.0023</c:v>
                </c:pt>
                <c:pt idx="7054">
                  <c:v>1.0031000000000001</c:v>
                </c:pt>
                <c:pt idx="7055">
                  <c:v>1.0038</c:v>
                </c:pt>
                <c:pt idx="7056">
                  <c:v>1.0044</c:v>
                </c:pt>
                <c:pt idx="7057">
                  <c:v>1.0048999999999999</c:v>
                </c:pt>
                <c:pt idx="7058">
                  <c:v>1.0054000000000001</c:v>
                </c:pt>
                <c:pt idx="7059">
                  <c:v>1.0058</c:v>
                </c:pt>
                <c:pt idx="7060">
                  <c:v>1.0059</c:v>
                </c:pt>
                <c:pt idx="7061">
                  <c:v>1.006</c:v>
                </c:pt>
                <c:pt idx="7062">
                  <c:v>1.0059</c:v>
                </c:pt>
                <c:pt idx="7063">
                  <c:v>1.0056</c:v>
                </c:pt>
                <c:pt idx="7064">
                  <c:v>1.0052000000000001</c:v>
                </c:pt>
                <c:pt idx="7065">
                  <c:v>1.0045999999999999</c:v>
                </c:pt>
                <c:pt idx="7066">
                  <c:v>1.0038</c:v>
                </c:pt>
                <c:pt idx="7067">
                  <c:v>1.0028999999999999</c:v>
                </c:pt>
                <c:pt idx="7068">
                  <c:v>1.002</c:v>
                </c:pt>
                <c:pt idx="7069">
                  <c:v>1.0016</c:v>
                </c:pt>
                <c:pt idx="7070">
                  <c:v>1.0016</c:v>
                </c:pt>
                <c:pt idx="7071">
                  <c:v>1.002</c:v>
                </c:pt>
                <c:pt idx="7072">
                  <c:v>1.0025999999999999</c:v>
                </c:pt>
                <c:pt idx="7073">
                  <c:v>1.0033000000000001</c:v>
                </c:pt>
                <c:pt idx="7074">
                  <c:v>1.0042</c:v>
                </c:pt>
                <c:pt idx="7075">
                  <c:v>1.0049999999999999</c:v>
                </c:pt>
                <c:pt idx="7076">
                  <c:v>1.0059</c:v>
                </c:pt>
                <c:pt idx="7077">
                  <c:v>1.0065999999999999</c:v>
                </c:pt>
                <c:pt idx="7078">
                  <c:v>1.0073000000000001</c:v>
                </c:pt>
                <c:pt idx="7079">
                  <c:v>1.0078</c:v>
                </c:pt>
                <c:pt idx="7080">
                  <c:v>1.0081</c:v>
                </c:pt>
                <c:pt idx="7081">
                  <c:v>1.0081</c:v>
                </c:pt>
                <c:pt idx="7082">
                  <c:v>1.008</c:v>
                </c:pt>
                <c:pt idx="7083">
                  <c:v>1.0075000000000001</c:v>
                </c:pt>
                <c:pt idx="7084">
                  <c:v>1.0066999999999999</c:v>
                </c:pt>
                <c:pt idx="7085">
                  <c:v>1.0057</c:v>
                </c:pt>
                <c:pt idx="7086">
                  <c:v>1.0043</c:v>
                </c:pt>
                <c:pt idx="7087">
                  <c:v>1.0025999999999999</c:v>
                </c:pt>
                <c:pt idx="7088">
                  <c:v>1.0005999999999999</c:v>
                </c:pt>
                <c:pt idx="7089">
                  <c:v>0.99819000000000002</c:v>
                </c:pt>
                <c:pt idx="7090">
                  <c:v>0.99548000000000003</c:v>
                </c:pt>
                <c:pt idx="7091">
                  <c:v>0.99241999999999997</c:v>
                </c:pt>
                <c:pt idx="7092">
                  <c:v>0.98902999999999996</c:v>
                </c:pt>
                <c:pt idx="7093">
                  <c:v>0.98531000000000002</c:v>
                </c:pt>
                <c:pt idx="7094">
                  <c:v>0.98126999999999998</c:v>
                </c:pt>
                <c:pt idx="7095">
                  <c:v>0.97689999999999999</c:v>
                </c:pt>
                <c:pt idx="7096">
                  <c:v>0.97223000000000004</c:v>
                </c:pt>
                <c:pt idx="7097">
                  <c:v>0.96725000000000005</c:v>
                </c:pt>
                <c:pt idx="7098">
                  <c:v>0.96199000000000001</c:v>
                </c:pt>
                <c:pt idx="7099">
                  <c:v>0.95643999999999996</c:v>
                </c:pt>
                <c:pt idx="7100">
                  <c:v>0.95062999999999998</c:v>
                </c:pt>
                <c:pt idx="7101">
                  <c:v>0.94457000000000002</c:v>
                </c:pt>
                <c:pt idx="7102">
                  <c:v>0.93827000000000005</c:v>
                </c:pt>
                <c:pt idx="7103">
                  <c:v>0.93174000000000001</c:v>
                </c:pt>
                <c:pt idx="7104">
                  <c:v>0.92500000000000004</c:v>
                </c:pt>
                <c:pt idx="7105">
                  <c:v>0.91805999999999999</c:v>
                </c:pt>
                <c:pt idx="7106">
                  <c:v>0.91093999999999997</c:v>
                </c:pt>
                <c:pt idx="7107">
                  <c:v>0.90364999999999995</c:v>
                </c:pt>
                <c:pt idx="7108">
                  <c:v>0.89620999999999995</c:v>
                </c:pt>
                <c:pt idx="7109">
                  <c:v>0.88863000000000003</c:v>
                </c:pt>
                <c:pt idx="7110">
                  <c:v>0.88092000000000004</c:v>
                </c:pt>
                <c:pt idx="7111">
                  <c:v>0.87309999999999999</c:v>
                </c:pt>
                <c:pt idx="7112">
                  <c:v>0.86517999999999995</c:v>
                </c:pt>
                <c:pt idx="7113">
                  <c:v>0.85718000000000005</c:v>
                </c:pt>
                <c:pt idx="7114">
                  <c:v>0.84911000000000003</c:v>
                </c:pt>
                <c:pt idx="7115">
                  <c:v>0.84097999999999995</c:v>
                </c:pt>
                <c:pt idx="7116">
                  <c:v>0.83281000000000005</c:v>
                </c:pt>
                <c:pt idx="7117">
                  <c:v>0.82460999999999995</c:v>
                </c:pt>
                <c:pt idx="7118">
                  <c:v>0.81637999999999999</c:v>
                </c:pt>
                <c:pt idx="7119">
                  <c:v>0.80815000000000003</c:v>
                </c:pt>
                <c:pt idx="7120">
                  <c:v>0.79991999999999996</c:v>
                </c:pt>
                <c:pt idx="7121">
                  <c:v>0.79169999999999996</c:v>
                </c:pt>
                <c:pt idx="7122">
                  <c:v>0.78349999999999997</c:v>
                </c:pt>
                <c:pt idx="7123">
                  <c:v>0.77532999999999996</c:v>
                </c:pt>
                <c:pt idx="7124">
                  <c:v>0.76719999999999999</c:v>
                </c:pt>
                <c:pt idx="7125">
                  <c:v>0.75910999999999995</c:v>
                </c:pt>
                <c:pt idx="7126">
                  <c:v>0.75107999999999997</c:v>
                </c:pt>
                <c:pt idx="7127">
                  <c:v>0.74311000000000005</c:v>
                </c:pt>
                <c:pt idx="7128">
                  <c:v>0.73521000000000003</c:v>
                </c:pt>
                <c:pt idx="7129">
                  <c:v>0.72738000000000003</c:v>
                </c:pt>
                <c:pt idx="7130">
                  <c:v>0.71962000000000004</c:v>
                </c:pt>
                <c:pt idx="7131">
                  <c:v>0.71194999999999997</c:v>
                </c:pt>
                <c:pt idx="7132">
                  <c:v>0.70425000000000004</c:v>
                </c:pt>
                <c:pt idx="7133">
                  <c:v>0.69654000000000005</c:v>
                </c:pt>
                <c:pt idx="7134">
                  <c:v>0.68898000000000004</c:v>
                </c:pt>
                <c:pt idx="7135">
                  <c:v>0.68159999999999998</c:v>
                </c:pt>
                <c:pt idx="7136">
                  <c:v>0.67437999999999998</c:v>
                </c:pt>
                <c:pt idx="7137">
                  <c:v>0.66734000000000004</c:v>
                </c:pt>
                <c:pt idx="7138">
                  <c:v>0.66047999999999996</c:v>
                </c:pt>
                <c:pt idx="7139">
                  <c:v>0.65381</c:v>
                </c:pt>
                <c:pt idx="7140">
                  <c:v>0.64732000000000001</c:v>
                </c:pt>
                <c:pt idx="7141">
                  <c:v>0.64102000000000003</c:v>
                </c:pt>
                <c:pt idx="7142">
                  <c:v>0.63492000000000004</c:v>
                </c:pt>
                <c:pt idx="7143">
                  <c:v>0.629</c:v>
                </c:pt>
                <c:pt idx="7144">
                  <c:v>0.62329000000000001</c:v>
                </c:pt>
                <c:pt idx="7145">
                  <c:v>0.61775999999999998</c:v>
                </c:pt>
                <c:pt idx="7146">
                  <c:v>0.61243999999999998</c:v>
                </c:pt>
                <c:pt idx="7147">
                  <c:v>0.60731000000000002</c:v>
                </c:pt>
                <c:pt idx="7148">
                  <c:v>0.60236999999999996</c:v>
                </c:pt>
                <c:pt idx="7149">
                  <c:v>0.59762999999999999</c:v>
                </c:pt>
                <c:pt idx="7150">
                  <c:v>0.59308000000000005</c:v>
                </c:pt>
                <c:pt idx="7151">
                  <c:v>0.58872999999999998</c:v>
                </c:pt>
                <c:pt idx="7152">
                  <c:v>0.58455999999999997</c:v>
                </c:pt>
                <c:pt idx="7153">
                  <c:v>0.58057999999999998</c:v>
                </c:pt>
                <c:pt idx="7154">
                  <c:v>0.57679000000000002</c:v>
                </c:pt>
                <c:pt idx="7155">
                  <c:v>0.57318000000000002</c:v>
                </c:pt>
                <c:pt idx="7156">
                  <c:v>0.57021999999999995</c:v>
                </c:pt>
                <c:pt idx="7157">
                  <c:v>0.56752999999999998</c:v>
                </c:pt>
                <c:pt idx="7158">
                  <c:v>0.56501000000000001</c:v>
                </c:pt>
                <c:pt idx="7159">
                  <c:v>0.56264999999999998</c:v>
                </c:pt>
                <c:pt idx="7160">
                  <c:v>0.56045999999999996</c:v>
                </c:pt>
                <c:pt idx="7161">
                  <c:v>0.55842000000000003</c:v>
                </c:pt>
                <c:pt idx="7162">
                  <c:v>0.55654000000000003</c:v>
                </c:pt>
                <c:pt idx="7163">
                  <c:v>0.55479999999999996</c:v>
                </c:pt>
                <c:pt idx="7164">
                  <c:v>0.55320000000000003</c:v>
                </c:pt>
                <c:pt idx="7165">
                  <c:v>0.55173000000000005</c:v>
                </c:pt>
                <c:pt idx="7166">
                  <c:v>0.55039000000000005</c:v>
                </c:pt>
                <c:pt idx="7167">
                  <c:v>0.54918</c:v>
                </c:pt>
                <c:pt idx="7168">
                  <c:v>0.54808000000000001</c:v>
                </c:pt>
                <c:pt idx="7169">
                  <c:v>0.54708000000000001</c:v>
                </c:pt>
                <c:pt idx="7170">
                  <c:v>0.54618999999999995</c:v>
                </c:pt>
                <c:pt idx="7171">
                  <c:v>0.54537999999999998</c:v>
                </c:pt>
                <c:pt idx="7172">
                  <c:v>0.54466000000000003</c:v>
                </c:pt>
                <c:pt idx="7173">
                  <c:v>0.54401999999999995</c:v>
                </c:pt>
                <c:pt idx="7174">
                  <c:v>0.54344000000000003</c:v>
                </c:pt>
                <c:pt idx="7175">
                  <c:v>0.54293000000000002</c:v>
                </c:pt>
                <c:pt idx="7176">
                  <c:v>0.54246000000000005</c:v>
                </c:pt>
                <c:pt idx="7177">
                  <c:v>0.54203000000000001</c:v>
                </c:pt>
                <c:pt idx="7178">
                  <c:v>0.54164000000000001</c:v>
                </c:pt>
                <c:pt idx="7179">
                  <c:v>0.54125999999999996</c:v>
                </c:pt>
                <c:pt idx="7180">
                  <c:v>0.54090000000000005</c:v>
                </c:pt>
                <c:pt idx="7181">
                  <c:v>0.54054000000000002</c:v>
                </c:pt>
                <c:pt idx="7182">
                  <c:v>0.54017000000000004</c:v>
                </c:pt>
                <c:pt idx="7183">
                  <c:v>0.53976999999999997</c:v>
                </c:pt>
                <c:pt idx="7184">
                  <c:v>0.53935</c:v>
                </c:pt>
                <c:pt idx="7185">
                  <c:v>0.53888000000000003</c:v>
                </c:pt>
                <c:pt idx="7186">
                  <c:v>0.53835999999999995</c:v>
                </c:pt>
                <c:pt idx="7187">
                  <c:v>0.53776000000000002</c:v>
                </c:pt>
                <c:pt idx="7188">
                  <c:v>0.53708999999999996</c:v>
                </c:pt>
                <c:pt idx="7189">
                  <c:v>0.53632999999999997</c:v>
                </c:pt>
                <c:pt idx="7190">
                  <c:v>0.53546000000000005</c:v>
                </c:pt>
                <c:pt idx="7191">
                  <c:v>0.53446000000000005</c:v>
                </c:pt>
                <c:pt idx="7192">
                  <c:v>0.53334000000000004</c:v>
                </c:pt>
                <c:pt idx="7193">
                  <c:v>0.53207000000000004</c:v>
                </c:pt>
                <c:pt idx="7194">
                  <c:v>0.53063000000000005</c:v>
                </c:pt>
                <c:pt idx="7195">
                  <c:v>0.52900999999999998</c:v>
                </c:pt>
                <c:pt idx="7196">
                  <c:v>0.5272</c:v>
                </c:pt>
                <c:pt idx="7197">
                  <c:v>0.52517999999999998</c:v>
                </c:pt>
                <c:pt idx="7198">
                  <c:v>0.51685000000000003</c:v>
                </c:pt>
                <c:pt idx="7199">
                  <c:v>0.50709000000000004</c:v>
                </c:pt>
                <c:pt idx="7200">
                  <c:v>0.49743999999999999</c:v>
                </c:pt>
                <c:pt idx="7201">
                  <c:v>0.4879</c:v>
                </c:pt>
                <c:pt idx="7202">
                  <c:v>0.47847000000000001</c:v>
                </c:pt>
                <c:pt idx="7203">
                  <c:v>0.47250999999999999</c:v>
                </c:pt>
                <c:pt idx="7204">
                  <c:v>0.46822000000000003</c:v>
                </c:pt>
                <c:pt idx="7205">
                  <c:v>0.46403</c:v>
                </c:pt>
                <c:pt idx="7206">
                  <c:v>0.45995000000000003</c:v>
                </c:pt>
                <c:pt idx="7207">
                  <c:v>0.45598</c:v>
                </c:pt>
                <c:pt idx="7208">
                  <c:v>0.45212999999999998</c:v>
                </c:pt>
                <c:pt idx="7209">
                  <c:v>0.44839000000000001</c:v>
                </c:pt>
                <c:pt idx="7210">
                  <c:v>0.44475999999999999</c:v>
                </c:pt>
                <c:pt idx="7211">
                  <c:v>0.44178000000000001</c:v>
                </c:pt>
                <c:pt idx="7212">
                  <c:v>0.44419999999999998</c:v>
                </c:pt>
                <c:pt idx="7213">
                  <c:v>0.44621</c:v>
                </c:pt>
                <c:pt idx="7214">
                  <c:v>0.44757000000000002</c:v>
                </c:pt>
                <c:pt idx="7215">
                  <c:v>0.44807999999999998</c:v>
                </c:pt>
                <c:pt idx="7216">
                  <c:v>0.44758999999999999</c:v>
                </c:pt>
                <c:pt idx="7217">
                  <c:v>0.44599</c:v>
                </c:pt>
                <c:pt idx="7218">
                  <c:v>0.44317000000000001</c:v>
                </c:pt>
                <c:pt idx="7219">
                  <c:v>0.43909999999999999</c:v>
                </c:pt>
                <c:pt idx="7220">
                  <c:v>0.43373</c:v>
                </c:pt>
                <c:pt idx="7221">
                  <c:v>0.42706</c:v>
                </c:pt>
                <c:pt idx="7222">
                  <c:v>0.42120000000000002</c:v>
                </c:pt>
                <c:pt idx="7223">
                  <c:v>0.42179</c:v>
                </c:pt>
                <c:pt idx="7224">
                  <c:v>0.42119000000000001</c:v>
                </c:pt>
                <c:pt idx="7225">
                  <c:v>0.41943999999999998</c:v>
                </c:pt>
                <c:pt idx="7226">
                  <c:v>0.41664000000000001</c:v>
                </c:pt>
                <c:pt idx="7227">
                  <c:v>0.41287000000000001</c:v>
                </c:pt>
                <c:pt idx="7228">
                  <c:v>0.40822000000000003</c:v>
                </c:pt>
                <c:pt idx="7229">
                  <c:v>0.40281</c:v>
                </c:pt>
                <c:pt idx="7230">
                  <c:v>0.39673999999999998</c:v>
                </c:pt>
                <c:pt idx="7231">
                  <c:v>0.39012999999999998</c:v>
                </c:pt>
                <c:pt idx="7232">
                  <c:v>0.3831</c:v>
                </c:pt>
                <c:pt idx="7233">
                  <c:v>0.37575999999999998</c:v>
                </c:pt>
                <c:pt idx="7234">
                  <c:v>0.36825000000000002</c:v>
                </c:pt>
                <c:pt idx="7235">
                  <c:v>0.36068</c:v>
                </c:pt>
                <c:pt idx="7236">
                  <c:v>0.35317999999999999</c:v>
                </c:pt>
                <c:pt idx="7237">
                  <c:v>0.34586</c:v>
                </c:pt>
                <c:pt idx="7238">
                  <c:v>0.33883999999999997</c:v>
                </c:pt>
                <c:pt idx="7239">
                  <c:v>0.33223999999999998</c:v>
                </c:pt>
                <c:pt idx="7240">
                  <c:v>0.32617000000000002</c:v>
                </c:pt>
                <c:pt idx="7241">
                  <c:v>0.32072000000000001</c:v>
                </c:pt>
                <c:pt idx="7242">
                  <c:v>0.31601000000000001</c:v>
                </c:pt>
                <c:pt idx="7243">
                  <c:v>0.31213000000000002</c:v>
                </c:pt>
                <c:pt idx="7244">
                  <c:v>0.30918000000000001</c:v>
                </c:pt>
                <c:pt idx="7245">
                  <c:v>0.30721999999999999</c:v>
                </c:pt>
                <c:pt idx="7246">
                  <c:v>0.30635000000000001</c:v>
                </c:pt>
                <c:pt idx="7247">
                  <c:v>0.30663000000000001</c:v>
                </c:pt>
                <c:pt idx="7248">
                  <c:v>0.30814000000000002</c:v>
                </c:pt>
                <c:pt idx="7249">
                  <c:v>0.31092999999999998</c:v>
                </c:pt>
                <c:pt idx="7250">
                  <c:v>0.31505</c:v>
                </c:pt>
                <c:pt idx="7251">
                  <c:v>0.32055</c:v>
                </c:pt>
                <c:pt idx="7252">
                  <c:v>0.32746999999999998</c:v>
                </c:pt>
                <c:pt idx="7253">
                  <c:v>0.33584000000000003</c:v>
                </c:pt>
                <c:pt idx="7254">
                  <c:v>0.34567999999999999</c:v>
                </c:pt>
                <c:pt idx="7255">
                  <c:v>0.35702</c:v>
                </c:pt>
                <c:pt idx="7256">
                  <c:v>0.36986999999999998</c:v>
                </c:pt>
                <c:pt idx="7257">
                  <c:v>0.38422000000000001</c:v>
                </c:pt>
                <c:pt idx="7258">
                  <c:v>0.40010000000000001</c:v>
                </c:pt>
                <c:pt idx="7259">
                  <c:v>0.41747000000000001</c:v>
                </c:pt>
                <c:pt idx="7260">
                  <c:v>0.43634000000000001</c:v>
                </c:pt>
                <c:pt idx="7261">
                  <c:v>0.45667999999999997</c:v>
                </c:pt>
                <c:pt idx="7262">
                  <c:v>0.47848000000000002</c:v>
                </c:pt>
                <c:pt idx="7263">
                  <c:v>0.50168999999999997</c:v>
                </c:pt>
                <c:pt idx="7264">
                  <c:v>0.52629000000000004</c:v>
                </c:pt>
                <c:pt idx="7265">
                  <c:v>0.55223999999999995</c:v>
                </c:pt>
                <c:pt idx="7266">
                  <c:v>0.57950000000000002</c:v>
                </c:pt>
                <c:pt idx="7267">
                  <c:v>0.60799999999999998</c:v>
                </c:pt>
                <c:pt idx="7268">
                  <c:v>0.63771</c:v>
                </c:pt>
                <c:pt idx="7269">
                  <c:v>0.66857</c:v>
                </c:pt>
                <c:pt idx="7270">
                  <c:v>0.70050999999999997</c:v>
                </c:pt>
                <c:pt idx="7271">
                  <c:v>0.73346999999999996</c:v>
                </c:pt>
                <c:pt idx="7272">
                  <c:v>0.76739000000000002</c:v>
                </c:pt>
                <c:pt idx="7273">
                  <c:v>0.80218999999999996</c:v>
                </c:pt>
                <c:pt idx="7274">
                  <c:v>0.83781000000000005</c:v>
                </c:pt>
                <c:pt idx="7275">
                  <c:v>0.87417999999999996</c:v>
                </c:pt>
                <c:pt idx="7276">
                  <c:v>0.91120000000000001</c:v>
                </c:pt>
                <c:pt idx="7277">
                  <c:v>0.94882</c:v>
                </c:pt>
                <c:pt idx="7278">
                  <c:v>0.98694000000000004</c:v>
                </c:pt>
                <c:pt idx="7279">
                  <c:v>1.0255000000000001</c:v>
                </c:pt>
                <c:pt idx="7280">
                  <c:v>1.0644</c:v>
                </c:pt>
                <c:pt idx="7281">
                  <c:v>1.1034999999999999</c:v>
                </c:pt>
                <c:pt idx="7282">
                  <c:v>1.1429</c:v>
                </c:pt>
                <c:pt idx="7283">
                  <c:v>1.1822999999999999</c:v>
                </c:pt>
                <c:pt idx="7284">
                  <c:v>1.2218</c:v>
                </c:pt>
                <c:pt idx="7285">
                  <c:v>1.2612000000000001</c:v>
                </c:pt>
                <c:pt idx="7286">
                  <c:v>1.3004</c:v>
                </c:pt>
                <c:pt idx="7287">
                  <c:v>1.3394999999999999</c:v>
                </c:pt>
                <c:pt idx="7288">
                  <c:v>1.3782000000000001</c:v>
                </c:pt>
                <c:pt idx="7289">
                  <c:v>1.4165000000000001</c:v>
                </c:pt>
                <c:pt idx="7290">
                  <c:v>1.4543999999999999</c:v>
                </c:pt>
                <c:pt idx="7291">
                  <c:v>1.4917</c:v>
                </c:pt>
                <c:pt idx="7292">
                  <c:v>1.5284</c:v>
                </c:pt>
                <c:pt idx="7293">
                  <c:v>1.5644</c:v>
                </c:pt>
                <c:pt idx="7294">
                  <c:v>1.5996999999999999</c:v>
                </c:pt>
                <c:pt idx="7295">
                  <c:v>1.6341000000000001</c:v>
                </c:pt>
                <c:pt idx="7296">
                  <c:v>1.6676</c:v>
                </c:pt>
                <c:pt idx="7297">
                  <c:v>1.7001999999999999</c:v>
                </c:pt>
                <c:pt idx="7298">
                  <c:v>1.7318</c:v>
                </c:pt>
                <c:pt idx="7299">
                  <c:v>1.7622</c:v>
                </c:pt>
                <c:pt idx="7300">
                  <c:v>1.7916000000000001</c:v>
                </c:pt>
                <c:pt idx="7301">
                  <c:v>1.8197000000000001</c:v>
                </c:pt>
                <c:pt idx="7302">
                  <c:v>1.8466</c:v>
                </c:pt>
                <c:pt idx="7303">
                  <c:v>1.8722000000000001</c:v>
                </c:pt>
                <c:pt idx="7304">
                  <c:v>1.8965000000000001</c:v>
                </c:pt>
                <c:pt idx="7305">
                  <c:v>1.9194</c:v>
                </c:pt>
                <c:pt idx="7306">
                  <c:v>1.9409000000000001</c:v>
                </c:pt>
                <c:pt idx="7307">
                  <c:v>1.9609000000000001</c:v>
                </c:pt>
                <c:pt idx="7308">
                  <c:v>1.9795</c:v>
                </c:pt>
                <c:pt idx="7309">
                  <c:v>1.9964999999999999</c:v>
                </c:pt>
                <c:pt idx="7310">
                  <c:v>2.012</c:v>
                </c:pt>
                <c:pt idx="7311">
                  <c:v>2.0259</c:v>
                </c:pt>
                <c:pt idx="7312">
                  <c:v>2.0383</c:v>
                </c:pt>
                <c:pt idx="7313">
                  <c:v>2.0491000000000001</c:v>
                </c:pt>
                <c:pt idx="7314">
                  <c:v>2.0581999999999998</c:v>
                </c:pt>
                <c:pt idx="7315">
                  <c:v>2.0657999999999999</c:v>
                </c:pt>
                <c:pt idx="7316">
                  <c:v>2.0716999999999999</c:v>
                </c:pt>
                <c:pt idx="7317">
                  <c:v>2.0758999999999999</c:v>
                </c:pt>
                <c:pt idx="7318">
                  <c:v>2.0785999999999998</c:v>
                </c:pt>
                <c:pt idx="7319">
                  <c:v>2.0796000000000001</c:v>
                </c:pt>
                <c:pt idx="7320">
                  <c:v>2.0790000000000002</c:v>
                </c:pt>
                <c:pt idx="7321">
                  <c:v>2.0768</c:v>
                </c:pt>
                <c:pt idx="7322">
                  <c:v>2.0729000000000002</c:v>
                </c:pt>
                <c:pt idx="7323">
                  <c:v>2.0674999999999999</c:v>
                </c:pt>
                <c:pt idx="7324">
                  <c:v>2.0606</c:v>
                </c:pt>
                <c:pt idx="7325">
                  <c:v>2.052</c:v>
                </c:pt>
                <c:pt idx="7326">
                  <c:v>2.0419999999999998</c:v>
                </c:pt>
                <c:pt idx="7327">
                  <c:v>2.0304000000000002</c:v>
                </c:pt>
                <c:pt idx="7328">
                  <c:v>2.0173000000000001</c:v>
                </c:pt>
                <c:pt idx="7329">
                  <c:v>2.0028999999999999</c:v>
                </c:pt>
                <c:pt idx="7330">
                  <c:v>1.9869000000000001</c:v>
                </c:pt>
                <c:pt idx="7331">
                  <c:v>1.9697</c:v>
                </c:pt>
                <c:pt idx="7332">
                  <c:v>1.9510000000000001</c:v>
                </c:pt>
                <c:pt idx="7333">
                  <c:v>1.9311</c:v>
                </c:pt>
                <c:pt idx="7334">
                  <c:v>1.9098999999999999</c:v>
                </c:pt>
                <c:pt idx="7335">
                  <c:v>1.8874</c:v>
                </c:pt>
                <c:pt idx="7336">
                  <c:v>1.8637999999999999</c:v>
                </c:pt>
                <c:pt idx="7337">
                  <c:v>1.839</c:v>
                </c:pt>
                <c:pt idx="7338">
                  <c:v>1.8131999999999999</c:v>
                </c:pt>
                <c:pt idx="7339">
                  <c:v>1.7863</c:v>
                </c:pt>
                <c:pt idx="7340">
                  <c:v>1.7584</c:v>
                </c:pt>
                <c:pt idx="7341">
                  <c:v>1.7296</c:v>
                </c:pt>
                <c:pt idx="7342">
                  <c:v>1.6998</c:v>
                </c:pt>
                <c:pt idx="7343">
                  <c:v>1.6693</c:v>
                </c:pt>
                <c:pt idx="7344">
                  <c:v>1.6378999999999999</c:v>
                </c:pt>
                <c:pt idx="7345">
                  <c:v>1.6057999999999999</c:v>
                </c:pt>
                <c:pt idx="7346">
                  <c:v>1.573</c:v>
                </c:pt>
                <c:pt idx="7347">
                  <c:v>1.5396000000000001</c:v>
                </c:pt>
                <c:pt idx="7348">
                  <c:v>1.5056</c:v>
                </c:pt>
                <c:pt idx="7349">
                  <c:v>1.4711000000000001</c:v>
                </c:pt>
                <c:pt idx="7350">
                  <c:v>1.4360999999999999</c:v>
                </c:pt>
                <c:pt idx="7351">
                  <c:v>1.4007000000000001</c:v>
                </c:pt>
                <c:pt idx="7352">
                  <c:v>1.3649</c:v>
                </c:pt>
                <c:pt idx="7353">
                  <c:v>1.3289</c:v>
                </c:pt>
                <c:pt idx="7354">
                  <c:v>1.2926</c:v>
                </c:pt>
                <c:pt idx="7355">
                  <c:v>1.2561</c:v>
                </c:pt>
                <c:pt idx="7356">
                  <c:v>1.2195</c:v>
                </c:pt>
                <c:pt idx="7357">
                  <c:v>1.1827000000000001</c:v>
                </c:pt>
                <c:pt idx="7358">
                  <c:v>1.1459999999999999</c:v>
                </c:pt>
                <c:pt idx="7359">
                  <c:v>1.1093</c:v>
                </c:pt>
                <c:pt idx="7360">
                  <c:v>1.0726</c:v>
                </c:pt>
                <c:pt idx="7361">
                  <c:v>1.036</c:v>
                </c:pt>
                <c:pt idx="7362">
                  <c:v>0.99965000000000004</c:v>
                </c:pt>
                <c:pt idx="7363">
                  <c:v>0.96348</c:v>
                </c:pt>
                <c:pt idx="7364">
                  <c:v>0.92757000000000001</c:v>
                </c:pt>
                <c:pt idx="7365">
                  <c:v>0.89195999999999998</c:v>
                </c:pt>
                <c:pt idx="7366">
                  <c:v>0.85670999999999997</c:v>
                </c:pt>
                <c:pt idx="7367">
                  <c:v>0.82186000000000003</c:v>
                </c:pt>
                <c:pt idx="7368">
                  <c:v>0.78742999999999996</c:v>
                </c:pt>
                <c:pt idx="7369">
                  <c:v>0.75348999999999999</c:v>
                </c:pt>
                <c:pt idx="7370">
                  <c:v>0.72448000000000001</c:v>
                </c:pt>
                <c:pt idx="7371">
                  <c:v>0.69808999999999999</c:v>
                </c:pt>
                <c:pt idx="7372">
                  <c:v>0.67229000000000005</c:v>
                </c:pt>
                <c:pt idx="7373">
                  <c:v>0.64710000000000001</c:v>
                </c:pt>
                <c:pt idx="7374">
                  <c:v>0.62258000000000002</c:v>
                </c:pt>
                <c:pt idx="7375">
                  <c:v>0.59872999999999998</c:v>
                </c:pt>
                <c:pt idx="7376">
                  <c:v>0.57560999999999996</c:v>
                </c:pt>
                <c:pt idx="7377">
                  <c:v>0.54693999999999998</c:v>
                </c:pt>
                <c:pt idx="7378">
                  <c:v>0.52093</c:v>
                </c:pt>
                <c:pt idx="7379">
                  <c:v>0.50026000000000004</c:v>
                </c:pt>
                <c:pt idx="7380">
                  <c:v>0.48410999999999998</c:v>
                </c:pt>
                <c:pt idx="7381">
                  <c:v>0.47171000000000002</c:v>
                </c:pt>
                <c:pt idx="7382">
                  <c:v>0.46240999999999999</c:v>
                </c:pt>
                <c:pt idx="7383">
                  <c:v>0.45561000000000001</c:v>
                </c:pt>
                <c:pt idx="7384">
                  <c:v>0.45079000000000002</c:v>
                </c:pt>
                <c:pt idx="7385">
                  <c:v>0.44750000000000001</c:v>
                </c:pt>
                <c:pt idx="7386">
                  <c:v>0.44535000000000002</c:v>
                </c:pt>
                <c:pt idx="7387">
                  <c:v>0.44399</c:v>
                </c:pt>
                <c:pt idx="7388">
                  <c:v>0.44313999999999998</c:v>
                </c:pt>
                <c:pt idx="7389">
                  <c:v>0.44255</c:v>
                </c:pt>
                <c:pt idx="7390">
                  <c:v>0.44201000000000001</c:v>
                </c:pt>
                <c:pt idx="7391">
                  <c:v>0.44136999999999998</c:v>
                </c:pt>
                <c:pt idx="7392">
                  <c:v>0.44048999999999999</c:v>
                </c:pt>
                <c:pt idx="7393">
                  <c:v>0.43926999999999999</c:v>
                </c:pt>
                <c:pt idx="7394">
                  <c:v>0.43763000000000002</c:v>
                </c:pt>
                <c:pt idx="7395">
                  <c:v>0.43552999999999997</c:v>
                </c:pt>
                <c:pt idx="7396">
                  <c:v>0.43292000000000003</c:v>
                </c:pt>
                <c:pt idx="7397">
                  <c:v>0.42981999999999998</c:v>
                </c:pt>
                <c:pt idx="7398">
                  <c:v>0.42620999999999998</c:v>
                </c:pt>
                <c:pt idx="7399">
                  <c:v>0.42212</c:v>
                </c:pt>
                <c:pt idx="7400">
                  <c:v>0.41759000000000002</c:v>
                </c:pt>
                <c:pt idx="7401">
                  <c:v>0.41264000000000001</c:v>
                </c:pt>
                <c:pt idx="7402">
                  <c:v>0.40733999999999998</c:v>
                </c:pt>
                <c:pt idx="7403">
                  <c:v>0.40173999999999999</c:v>
                </c:pt>
                <c:pt idx="7404">
                  <c:v>0.39589999999999997</c:v>
                </c:pt>
                <c:pt idx="7405">
                  <c:v>0.38989000000000001</c:v>
                </c:pt>
                <c:pt idx="7406">
                  <c:v>0.38378000000000001</c:v>
                </c:pt>
                <c:pt idx="7407">
                  <c:v>0.37763000000000002</c:v>
                </c:pt>
                <c:pt idx="7408">
                  <c:v>0.37152000000000002</c:v>
                </c:pt>
                <c:pt idx="7409">
                  <c:v>0.36552000000000001</c:v>
                </c:pt>
                <c:pt idx="7410">
                  <c:v>0.35969000000000001</c:v>
                </c:pt>
                <c:pt idx="7411">
                  <c:v>0.35410999999999998</c:v>
                </c:pt>
                <c:pt idx="7412">
                  <c:v>0.34883999999999998</c:v>
                </c:pt>
                <c:pt idx="7413">
                  <c:v>0.34394000000000002</c:v>
                </c:pt>
                <c:pt idx="7414">
                  <c:v>0.33945999999999998</c:v>
                </c:pt>
                <c:pt idx="7415">
                  <c:v>0.33548</c:v>
                </c:pt>
                <c:pt idx="7416">
                  <c:v>0.33201999999999998</c:v>
                </c:pt>
                <c:pt idx="7417">
                  <c:v>0.32915</c:v>
                </c:pt>
                <c:pt idx="7418">
                  <c:v>0.32690999999999998</c:v>
                </c:pt>
                <c:pt idx="7419">
                  <c:v>0.32532</c:v>
                </c:pt>
                <c:pt idx="7420">
                  <c:v>0.32443</c:v>
                </c:pt>
                <c:pt idx="7421">
                  <c:v>0.32425999999999999</c:v>
                </c:pt>
                <c:pt idx="7422">
                  <c:v>0.32490999999999998</c:v>
                </c:pt>
                <c:pt idx="7423">
                  <c:v>0.32632</c:v>
                </c:pt>
                <c:pt idx="7424">
                  <c:v>0.32834999999999998</c:v>
                </c:pt>
                <c:pt idx="7425">
                  <c:v>0.33099000000000001</c:v>
                </c:pt>
                <c:pt idx="7426">
                  <c:v>0.33423999999999998</c:v>
                </c:pt>
                <c:pt idx="7427">
                  <c:v>0.33809</c:v>
                </c:pt>
                <c:pt idx="7428">
                  <c:v>0.34239000000000003</c:v>
                </c:pt>
                <c:pt idx="7429">
                  <c:v>0.34721000000000002</c:v>
                </c:pt>
                <c:pt idx="7430">
                  <c:v>0.35260999999999998</c:v>
                </c:pt>
                <c:pt idx="7431">
                  <c:v>0.35857</c:v>
                </c:pt>
                <c:pt idx="7432">
                  <c:v>0.36504999999999999</c:v>
                </c:pt>
                <c:pt idx="7433">
                  <c:v>0.37202000000000002</c:v>
                </c:pt>
                <c:pt idx="7434">
                  <c:v>0.37946000000000002</c:v>
                </c:pt>
                <c:pt idx="7435">
                  <c:v>0.38733000000000001</c:v>
                </c:pt>
                <c:pt idx="7436">
                  <c:v>0.39556999999999998</c:v>
                </c:pt>
                <c:pt idx="7437">
                  <c:v>0.40416999999999997</c:v>
                </c:pt>
                <c:pt idx="7438">
                  <c:v>0.41305999999999998</c:v>
                </c:pt>
                <c:pt idx="7439">
                  <c:v>0.42220999999999997</c:v>
                </c:pt>
                <c:pt idx="7440">
                  <c:v>0.43157000000000001</c:v>
                </c:pt>
                <c:pt idx="7441">
                  <c:v>0.44108999999999998</c:v>
                </c:pt>
                <c:pt idx="7442">
                  <c:v>0.45072000000000001</c:v>
                </c:pt>
                <c:pt idx="7443">
                  <c:v>0.46042</c:v>
                </c:pt>
                <c:pt idx="7444">
                  <c:v>0.47014</c:v>
                </c:pt>
                <c:pt idx="7445">
                  <c:v>0.47982000000000002</c:v>
                </c:pt>
                <c:pt idx="7446">
                  <c:v>0.48864000000000002</c:v>
                </c:pt>
                <c:pt idx="7447">
                  <c:v>0.49718000000000001</c:v>
                </c:pt>
                <c:pt idx="7448">
                  <c:v>0.50555000000000005</c:v>
                </c:pt>
                <c:pt idx="7449">
                  <c:v>0.51370000000000005</c:v>
                </c:pt>
                <c:pt idx="7450">
                  <c:v>0.52158000000000004</c:v>
                </c:pt>
                <c:pt idx="7451">
                  <c:v>0.52944000000000002</c:v>
                </c:pt>
                <c:pt idx="7452">
                  <c:v>0.53734999999999999</c:v>
                </c:pt>
                <c:pt idx="7453">
                  <c:v>0.54486999999999997</c:v>
                </c:pt>
                <c:pt idx="7454">
                  <c:v>0.55195000000000005</c:v>
                </c:pt>
                <c:pt idx="7455">
                  <c:v>0.59440000000000004</c:v>
                </c:pt>
                <c:pt idx="7456">
                  <c:v>0.65020999999999995</c:v>
                </c:pt>
                <c:pt idx="7457">
                  <c:v>0.70548</c:v>
                </c:pt>
                <c:pt idx="7458">
                  <c:v>0.76017999999999997</c:v>
                </c:pt>
                <c:pt idx="7459">
                  <c:v>0.81428999999999996</c:v>
                </c:pt>
                <c:pt idx="7460">
                  <c:v>0.86778</c:v>
                </c:pt>
                <c:pt idx="7461">
                  <c:v>0.92062999999999995</c:v>
                </c:pt>
                <c:pt idx="7462">
                  <c:v>0.96294999999999997</c:v>
                </c:pt>
                <c:pt idx="7463">
                  <c:v>0.97299999999999998</c:v>
                </c:pt>
                <c:pt idx="7464">
                  <c:v>0.96431999999999995</c:v>
                </c:pt>
                <c:pt idx="7465">
                  <c:v>0.94072999999999996</c:v>
                </c:pt>
                <c:pt idx="7466">
                  <c:v>0.90559999999999996</c:v>
                </c:pt>
                <c:pt idx="7467">
                  <c:v>0.86185999999999996</c:v>
                </c:pt>
                <c:pt idx="7468">
                  <c:v>0.81210000000000004</c:v>
                </c:pt>
                <c:pt idx="7469">
                  <c:v>0.75853999999999999</c:v>
                </c:pt>
                <c:pt idx="7470">
                  <c:v>0.70306999999999997</c:v>
                </c:pt>
                <c:pt idx="7471">
                  <c:v>0.64731000000000005</c:v>
                </c:pt>
                <c:pt idx="7472">
                  <c:v>0.59260999999999997</c:v>
                </c:pt>
                <c:pt idx="7473">
                  <c:v>0.54007000000000005</c:v>
                </c:pt>
                <c:pt idx="7474">
                  <c:v>0.49059000000000003</c:v>
                </c:pt>
                <c:pt idx="7475">
                  <c:v>0.44488</c:v>
                </c:pt>
                <c:pt idx="7476">
                  <c:v>0.40345999999999999</c:v>
                </c:pt>
                <c:pt idx="7477">
                  <c:v>0.36671999999999999</c:v>
                </c:pt>
                <c:pt idx="7478">
                  <c:v>0.33488000000000001</c:v>
                </c:pt>
                <c:pt idx="7479">
                  <c:v>0.30807000000000001</c:v>
                </c:pt>
                <c:pt idx="7480">
                  <c:v>0.2863</c:v>
                </c:pt>
                <c:pt idx="7481">
                  <c:v>0.26951000000000003</c:v>
                </c:pt>
                <c:pt idx="7482">
                  <c:v>0.25753999999999999</c:v>
                </c:pt>
                <c:pt idx="7483">
                  <c:v>0.25017</c:v>
                </c:pt>
                <c:pt idx="7484">
                  <c:v>0.24712999999999999</c:v>
                </c:pt>
                <c:pt idx="7485">
                  <c:v>0.24811</c:v>
                </c:pt>
                <c:pt idx="7486">
                  <c:v>0.25275999999999998</c:v>
                </c:pt>
                <c:pt idx="7487">
                  <c:v>0.26071</c:v>
                </c:pt>
                <c:pt idx="7488">
                  <c:v>0.27155000000000001</c:v>
                </c:pt>
                <c:pt idx="7489">
                  <c:v>0.28488000000000002</c:v>
                </c:pt>
                <c:pt idx="7490">
                  <c:v>0.30029</c:v>
                </c:pt>
                <c:pt idx="7491">
                  <c:v>0.31736999999999999</c:v>
                </c:pt>
                <c:pt idx="7492">
                  <c:v>0.3357</c:v>
                </c:pt>
                <c:pt idx="7493">
                  <c:v>0.35488999999999998</c:v>
                </c:pt>
                <c:pt idx="7494">
                  <c:v>0.37391999999999997</c:v>
                </c:pt>
                <c:pt idx="7495">
                  <c:v>0.39158999999999999</c:v>
                </c:pt>
                <c:pt idx="7496">
                  <c:v>0.40916000000000002</c:v>
                </c:pt>
                <c:pt idx="7497">
                  <c:v>0.42631000000000002</c:v>
                </c:pt>
                <c:pt idx="7498">
                  <c:v>0.44274999999999998</c:v>
                </c:pt>
                <c:pt idx="7499">
                  <c:v>0.45818999999999999</c:v>
                </c:pt>
                <c:pt idx="7500">
                  <c:v>0.47239999999999999</c:v>
                </c:pt>
                <c:pt idx="7501">
                  <c:v>0.48515000000000003</c:v>
                </c:pt>
                <c:pt idx="7502">
                  <c:v>0.49625000000000002</c:v>
                </c:pt>
                <c:pt idx="7503">
                  <c:v>0.50553000000000003</c:v>
                </c:pt>
                <c:pt idx="7504">
                  <c:v>0.51285999999999998</c:v>
                </c:pt>
                <c:pt idx="7505">
                  <c:v>0.51812999999999998</c:v>
                </c:pt>
                <c:pt idx="7506">
                  <c:v>0.52125999999999995</c:v>
                </c:pt>
                <c:pt idx="7507">
                  <c:v>0.52219000000000004</c:v>
                </c:pt>
                <c:pt idx="7508">
                  <c:v>0.52090999999999998</c:v>
                </c:pt>
                <c:pt idx="7509">
                  <c:v>0.51739999999999997</c:v>
                </c:pt>
                <c:pt idx="7510">
                  <c:v>0.51168000000000002</c:v>
                </c:pt>
                <c:pt idx="7511">
                  <c:v>0.50382000000000005</c:v>
                </c:pt>
                <c:pt idx="7512">
                  <c:v>0.49386000000000002</c:v>
                </c:pt>
                <c:pt idx="7513">
                  <c:v>0.48191000000000001</c:v>
                </c:pt>
                <c:pt idx="7514">
                  <c:v>0.46806999999999999</c:v>
                </c:pt>
                <c:pt idx="7515">
                  <c:v>0.45246999999999998</c:v>
                </c:pt>
                <c:pt idx="7516">
                  <c:v>0.43525000000000003</c:v>
                </c:pt>
                <c:pt idx="7517">
                  <c:v>0.41657</c:v>
                </c:pt>
                <c:pt idx="7518">
                  <c:v>0.39707999999999999</c:v>
                </c:pt>
                <c:pt idx="7519">
                  <c:v>0.37834000000000001</c:v>
                </c:pt>
                <c:pt idx="7520">
                  <c:v>0.35869000000000001</c:v>
                </c:pt>
                <c:pt idx="7521">
                  <c:v>0.33833999999999997</c:v>
                </c:pt>
                <c:pt idx="7522">
                  <c:v>0.3175</c:v>
                </c:pt>
                <c:pt idx="7523">
                  <c:v>0.2964</c:v>
                </c:pt>
                <c:pt idx="7524">
                  <c:v>0.27524999999999999</c:v>
                </c:pt>
                <c:pt idx="7525">
                  <c:v>0.25428000000000001</c:v>
                </c:pt>
                <c:pt idx="7526">
                  <c:v>0.23371</c:v>
                </c:pt>
                <c:pt idx="7527">
                  <c:v>0.21379000000000001</c:v>
                </c:pt>
                <c:pt idx="7528">
                  <c:v>0.19472</c:v>
                </c:pt>
                <c:pt idx="7529">
                  <c:v>0.17674999999999999</c:v>
                </c:pt>
                <c:pt idx="7530">
                  <c:v>0.16008</c:v>
                </c:pt>
                <c:pt idx="7531">
                  <c:v>0.14494000000000001</c:v>
                </c:pt>
                <c:pt idx="7532">
                  <c:v>0.13099</c:v>
                </c:pt>
                <c:pt idx="7533">
                  <c:v>0.11852</c:v>
                </c:pt>
                <c:pt idx="7534">
                  <c:v>0.10777</c:v>
                </c:pt>
                <c:pt idx="7535">
                  <c:v>9.8892999999999995E-2</c:v>
                </c:pt>
                <c:pt idx="7536">
                  <c:v>9.2046000000000003E-2</c:v>
                </c:pt>
                <c:pt idx="7537">
                  <c:v>8.7356000000000003E-2</c:v>
                </c:pt>
                <c:pt idx="7538">
                  <c:v>8.4941000000000003E-2</c:v>
                </c:pt>
                <c:pt idx="7539">
                  <c:v>8.4907999999999997E-2</c:v>
                </c:pt>
                <c:pt idx="7540">
                  <c:v>8.7345999999999993E-2</c:v>
                </c:pt>
                <c:pt idx="7541">
                  <c:v>9.2331999999999997E-2</c:v>
                </c:pt>
                <c:pt idx="7542">
                  <c:v>9.9923999999999999E-2</c:v>
                </c:pt>
                <c:pt idx="7543">
                  <c:v>0.11017</c:v>
                </c:pt>
                <c:pt idx="7544">
                  <c:v>0.12307999999999999</c:v>
                </c:pt>
                <c:pt idx="7545">
                  <c:v>0.13869000000000001</c:v>
                </c:pt>
                <c:pt idx="7546">
                  <c:v>0.15634000000000001</c:v>
                </c:pt>
                <c:pt idx="7547">
                  <c:v>0.17634</c:v>
                </c:pt>
                <c:pt idx="7548">
                  <c:v>0.19894000000000001</c:v>
                </c:pt>
                <c:pt idx="7549">
                  <c:v>0.22408</c:v>
                </c:pt>
                <c:pt idx="7550">
                  <c:v>0.25167</c:v>
                </c:pt>
                <c:pt idx="7551">
                  <c:v>0.28161000000000003</c:v>
                </c:pt>
                <c:pt idx="7552">
                  <c:v>0.31376999999999999</c:v>
                </c:pt>
                <c:pt idx="7553">
                  <c:v>0.34800999999999999</c:v>
                </c:pt>
                <c:pt idx="7554">
                  <c:v>0.38417000000000001</c:v>
                </c:pt>
                <c:pt idx="7555">
                  <c:v>0.42205999999999999</c:v>
                </c:pt>
                <c:pt idx="7556">
                  <c:v>0.4602</c:v>
                </c:pt>
                <c:pt idx="7557">
                  <c:v>0.48631000000000002</c:v>
                </c:pt>
                <c:pt idx="7558">
                  <c:v>0.51437999999999995</c:v>
                </c:pt>
                <c:pt idx="7559">
                  <c:v>0.54430000000000001</c:v>
                </c:pt>
                <c:pt idx="7560">
                  <c:v>0.57601000000000002</c:v>
                </c:pt>
                <c:pt idx="7561">
                  <c:v>0.60941999999999996</c:v>
                </c:pt>
                <c:pt idx="7562">
                  <c:v>0.64441999999999999</c:v>
                </c:pt>
                <c:pt idx="7563">
                  <c:v>0.68091999999999997</c:v>
                </c:pt>
                <c:pt idx="7564">
                  <c:v>0.71882000000000001</c:v>
                </c:pt>
                <c:pt idx="7565">
                  <c:v>0.75800999999999996</c:v>
                </c:pt>
                <c:pt idx="7566">
                  <c:v>0.79839000000000004</c:v>
                </c:pt>
                <c:pt idx="7567">
                  <c:v>0.84387000000000001</c:v>
                </c:pt>
                <c:pt idx="7568">
                  <c:v>0.89515</c:v>
                </c:pt>
                <c:pt idx="7569">
                  <c:v>0.94728000000000001</c:v>
                </c:pt>
                <c:pt idx="7570">
                  <c:v>1.0002</c:v>
                </c:pt>
                <c:pt idx="7571">
                  <c:v>1.0537000000000001</c:v>
                </c:pt>
                <c:pt idx="7572">
                  <c:v>1.1076999999999999</c:v>
                </c:pt>
                <c:pt idx="7573">
                  <c:v>1.1621999999999999</c:v>
                </c:pt>
                <c:pt idx="7574">
                  <c:v>1.2169000000000001</c:v>
                </c:pt>
                <c:pt idx="7575">
                  <c:v>1.2719</c:v>
                </c:pt>
                <c:pt idx="7576">
                  <c:v>1.327</c:v>
                </c:pt>
                <c:pt idx="7577">
                  <c:v>1.3819999999999999</c:v>
                </c:pt>
                <c:pt idx="7578">
                  <c:v>1.4369000000000001</c:v>
                </c:pt>
                <c:pt idx="7579">
                  <c:v>1.4917</c:v>
                </c:pt>
                <c:pt idx="7580">
                  <c:v>1.5461</c:v>
                </c:pt>
                <c:pt idx="7581">
                  <c:v>1.6</c:v>
                </c:pt>
                <c:pt idx="7582">
                  <c:v>1.6535</c:v>
                </c:pt>
                <c:pt idx="7583">
                  <c:v>1.7063999999999999</c:v>
                </c:pt>
                <c:pt idx="7584">
                  <c:v>1.7585</c:v>
                </c:pt>
                <c:pt idx="7585">
                  <c:v>1.8098000000000001</c:v>
                </c:pt>
                <c:pt idx="7586">
                  <c:v>1.8603000000000001</c:v>
                </c:pt>
                <c:pt idx="7587">
                  <c:v>1.9096</c:v>
                </c:pt>
                <c:pt idx="7588">
                  <c:v>1.9579</c:v>
                </c:pt>
                <c:pt idx="7589">
                  <c:v>2.0049000000000001</c:v>
                </c:pt>
                <c:pt idx="7590">
                  <c:v>2.0505</c:v>
                </c:pt>
                <c:pt idx="7591">
                  <c:v>2.0945999999999998</c:v>
                </c:pt>
                <c:pt idx="7592">
                  <c:v>2.1371000000000002</c:v>
                </c:pt>
                <c:pt idx="7593">
                  <c:v>2.1777000000000002</c:v>
                </c:pt>
                <c:pt idx="7594">
                  <c:v>2.2164000000000001</c:v>
                </c:pt>
                <c:pt idx="7595">
                  <c:v>2.2530000000000001</c:v>
                </c:pt>
                <c:pt idx="7596">
                  <c:v>2.2871999999999999</c:v>
                </c:pt>
                <c:pt idx="7597">
                  <c:v>2.3188</c:v>
                </c:pt>
                <c:pt idx="7598">
                  <c:v>2.3475000000000001</c:v>
                </c:pt>
                <c:pt idx="7599">
                  <c:v>2.3732000000000002</c:v>
                </c:pt>
                <c:pt idx="7600">
                  <c:v>2.3955000000000002</c:v>
                </c:pt>
                <c:pt idx="7601">
                  <c:v>2.4140999999999999</c:v>
                </c:pt>
                <c:pt idx="7602">
                  <c:v>2.4285000000000001</c:v>
                </c:pt>
                <c:pt idx="7603">
                  <c:v>2.4384000000000001</c:v>
                </c:pt>
                <c:pt idx="7604">
                  <c:v>2.4432999999999998</c:v>
                </c:pt>
                <c:pt idx="7605">
                  <c:v>2.4426999999999999</c:v>
                </c:pt>
                <c:pt idx="7606">
                  <c:v>2.4361000000000002</c:v>
                </c:pt>
                <c:pt idx="7607">
                  <c:v>2.4136000000000002</c:v>
                </c:pt>
                <c:pt idx="7608">
                  <c:v>2.3841999999999999</c:v>
                </c:pt>
                <c:pt idx="7609">
                  <c:v>2.3519000000000001</c:v>
                </c:pt>
                <c:pt idx="7610">
                  <c:v>2.3170000000000002</c:v>
                </c:pt>
                <c:pt idx="7611">
                  <c:v>2.2795000000000001</c:v>
                </c:pt>
                <c:pt idx="7612">
                  <c:v>2.2395</c:v>
                </c:pt>
                <c:pt idx="7613">
                  <c:v>2.1970999999999998</c:v>
                </c:pt>
                <c:pt idx="7614">
                  <c:v>2.1524999999999999</c:v>
                </c:pt>
                <c:pt idx="7615">
                  <c:v>2.1074000000000002</c:v>
                </c:pt>
                <c:pt idx="7616">
                  <c:v>2.0720000000000001</c:v>
                </c:pt>
                <c:pt idx="7617">
                  <c:v>2.0348000000000002</c:v>
                </c:pt>
                <c:pt idx="7618">
                  <c:v>1.9959</c:v>
                </c:pt>
                <c:pt idx="7619">
                  <c:v>1.9555</c:v>
                </c:pt>
                <c:pt idx="7620">
                  <c:v>1.9136</c:v>
                </c:pt>
                <c:pt idx="7621">
                  <c:v>1.8706</c:v>
                </c:pt>
                <c:pt idx="7622">
                  <c:v>1.8245</c:v>
                </c:pt>
                <c:pt idx="7623">
                  <c:v>1.776</c:v>
                </c:pt>
                <c:pt idx="7624">
                  <c:v>1.7267999999999999</c:v>
                </c:pt>
                <c:pt idx="7625">
                  <c:v>1.677</c:v>
                </c:pt>
                <c:pt idx="7626">
                  <c:v>1.6268</c:v>
                </c:pt>
                <c:pt idx="7627">
                  <c:v>1.5764</c:v>
                </c:pt>
                <c:pt idx="7628">
                  <c:v>1.5259</c:v>
                </c:pt>
                <c:pt idx="7629">
                  <c:v>1.4755</c:v>
                </c:pt>
                <c:pt idx="7630">
                  <c:v>1.4254</c:v>
                </c:pt>
                <c:pt idx="7631">
                  <c:v>1.3755999999999999</c:v>
                </c:pt>
                <c:pt idx="7632">
                  <c:v>1.3264</c:v>
                </c:pt>
                <c:pt idx="7633">
                  <c:v>1.2764</c:v>
                </c:pt>
                <c:pt idx="7634">
                  <c:v>1.2121999999999999</c:v>
                </c:pt>
                <c:pt idx="7635">
                  <c:v>1.1520999999999999</c:v>
                </c:pt>
                <c:pt idx="7636">
                  <c:v>1.0962000000000001</c:v>
                </c:pt>
                <c:pt idx="7637">
                  <c:v>1.0445</c:v>
                </c:pt>
                <c:pt idx="7638">
                  <c:v>0.99683999999999995</c:v>
                </c:pt>
                <c:pt idx="7639">
                  <c:v>0.95330000000000004</c:v>
                </c:pt>
                <c:pt idx="7640">
                  <c:v>0.91381999999999997</c:v>
                </c:pt>
                <c:pt idx="7641">
                  <c:v>0.87836000000000003</c:v>
                </c:pt>
                <c:pt idx="7642">
                  <c:v>0.84265999999999996</c:v>
                </c:pt>
                <c:pt idx="7643">
                  <c:v>0.80793999999999999</c:v>
                </c:pt>
                <c:pt idx="7644">
                  <c:v>0.7782</c:v>
                </c:pt>
                <c:pt idx="7645">
                  <c:v>0.77214000000000005</c:v>
                </c:pt>
                <c:pt idx="7646">
                  <c:v>0.76980000000000004</c:v>
                </c:pt>
                <c:pt idx="7647">
                  <c:v>0.77544999999999997</c:v>
                </c:pt>
                <c:pt idx="7648">
                  <c:v>0.78751000000000004</c:v>
                </c:pt>
                <c:pt idx="7649">
                  <c:v>0.80301</c:v>
                </c:pt>
                <c:pt idx="7650">
                  <c:v>0.82186000000000003</c:v>
                </c:pt>
                <c:pt idx="7651">
                  <c:v>0.84394000000000002</c:v>
                </c:pt>
                <c:pt idx="7652">
                  <c:v>0.86914999999999998</c:v>
                </c:pt>
                <c:pt idx="7653">
                  <c:v>0.89734000000000003</c:v>
                </c:pt>
                <c:pt idx="7654">
                  <c:v>0.92839000000000005</c:v>
                </c:pt>
                <c:pt idx="7655">
                  <c:v>0.96257999999999999</c:v>
                </c:pt>
                <c:pt idx="7656">
                  <c:v>1.0012000000000001</c:v>
                </c:pt>
                <c:pt idx="7657">
                  <c:v>1.0441</c:v>
                </c:pt>
                <c:pt idx="7658">
                  <c:v>1.0874999999999999</c:v>
                </c:pt>
                <c:pt idx="7659">
                  <c:v>1.1265000000000001</c:v>
                </c:pt>
                <c:pt idx="7660">
                  <c:v>1.1637999999999999</c:v>
                </c:pt>
                <c:pt idx="7661">
                  <c:v>1.1995</c:v>
                </c:pt>
                <c:pt idx="7662">
                  <c:v>1.2337</c:v>
                </c:pt>
                <c:pt idx="7663">
                  <c:v>1.2634000000000001</c:v>
                </c:pt>
                <c:pt idx="7664">
                  <c:v>1.2904</c:v>
                </c:pt>
                <c:pt idx="7665">
                  <c:v>1.3150999999999999</c:v>
                </c:pt>
                <c:pt idx="7666">
                  <c:v>1.3375999999999999</c:v>
                </c:pt>
                <c:pt idx="7667">
                  <c:v>1.3581000000000001</c:v>
                </c:pt>
                <c:pt idx="7668">
                  <c:v>1.3769</c:v>
                </c:pt>
                <c:pt idx="7669">
                  <c:v>1.3939999999999999</c:v>
                </c:pt>
                <c:pt idx="7670">
                  <c:v>1.4097</c:v>
                </c:pt>
                <c:pt idx="7671">
                  <c:v>1.4239999999999999</c:v>
                </c:pt>
                <c:pt idx="7672">
                  <c:v>1.4371</c:v>
                </c:pt>
                <c:pt idx="7673">
                  <c:v>1.4491000000000001</c:v>
                </c:pt>
                <c:pt idx="7674">
                  <c:v>1.46</c:v>
                </c:pt>
                <c:pt idx="7675">
                  <c:v>1.47</c:v>
                </c:pt>
                <c:pt idx="7676">
                  <c:v>1.4792000000000001</c:v>
                </c:pt>
                <c:pt idx="7677">
                  <c:v>1.4876</c:v>
                </c:pt>
                <c:pt idx="7678">
                  <c:v>1.4953000000000001</c:v>
                </c:pt>
                <c:pt idx="7679">
                  <c:v>1.5024</c:v>
                </c:pt>
                <c:pt idx="7680">
                  <c:v>1.5089999999999999</c:v>
                </c:pt>
                <c:pt idx="7681">
                  <c:v>1.5152000000000001</c:v>
                </c:pt>
                <c:pt idx="7682">
                  <c:v>1.5210999999999999</c:v>
                </c:pt>
                <c:pt idx="7683">
                  <c:v>1.5268999999999999</c:v>
                </c:pt>
                <c:pt idx="7684">
                  <c:v>1.5327999999999999</c:v>
                </c:pt>
                <c:pt idx="7685">
                  <c:v>1.5387999999999999</c:v>
                </c:pt>
                <c:pt idx="7686">
                  <c:v>1.5452999999999999</c:v>
                </c:pt>
                <c:pt idx="7687">
                  <c:v>1.5524</c:v>
                </c:pt>
                <c:pt idx="7688">
                  <c:v>1.5604</c:v>
                </c:pt>
                <c:pt idx="7689">
                  <c:v>1.5696000000000001</c:v>
                </c:pt>
                <c:pt idx="7690">
                  <c:v>1.5803</c:v>
                </c:pt>
                <c:pt idx="7691">
                  <c:v>1.593</c:v>
                </c:pt>
                <c:pt idx="7692">
                  <c:v>1.6080000000000001</c:v>
                </c:pt>
                <c:pt idx="7693">
                  <c:v>1.6256999999999999</c:v>
                </c:pt>
                <c:pt idx="7694">
                  <c:v>1.6468</c:v>
                </c:pt>
                <c:pt idx="7695">
                  <c:v>1.6718</c:v>
                </c:pt>
                <c:pt idx="7696">
                  <c:v>1.7013</c:v>
                </c:pt>
                <c:pt idx="7697">
                  <c:v>1.736</c:v>
                </c:pt>
                <c:pt idx="7698">
                  <c:v>1.7559</c:v>
                </c:pt>
                <c:pt idx="7699">
                  <c:v>1.7538</c:v>
                </c:pt>
                <c:pt idx="7700">
                  <c:v>1.7499</c:v>
                </c:pt>
                <c:pt idx="7701">
                  <c:v>1.7441</c:v>
                </c:pt>
                <c:pt idx="7702">
                  <c:v>1.7364999999999999</c:v>
                </c:pt>
                <c:pt idx="7703">
                  <c:v>1.7269000000000001</c:v>
                </c:pt>
                <c:pt idx="7704">
                  <c:v>1.7153</c:v>
                </c:pt>
                <c:pt idx="7705">
                  <c:v>1.7053</c:v>
                </c:pt>
                <c:pt idx="7706">
                  <c:v>1.6969000000000001</c:v>
                </c:pt>
                <c:pt idx="7707">
                  <c:v>1.6863999999999999</c:v>
                </c:pt>
                <c:pt idx="7708">
                  <c:v>1.6738</c:v>
                </c:pt>
                <c:pt idx="7709">
                  <c:v>1.659</c:v>
                </c:pt>
                <c:pt idx="7710">
                  <c:v>1.6420999999999999</c:v>
                </c:pt>
                <c:pt idx="7711">
                  <c:v>1.623</c:v>
                </c:pt>
                <c:pt idx="7712">
                  <c:v>1.6020000000000001</c:v>
                </c:pt>
                <c:pt idx="7713">
                  <c:v>1.5789</c:v>
                </c:pt>
                <c:pt idx="7714">
                  <c:v>1.5538000000000001</c:v>
                </c:pt>
                <c:pt idx="7715">
                  <c:v>1.5267999999999999</c:v>
                </c:pt>
                <c:pt idx="7716">
                  <c:v>1.498</c:v>
                </c:pt>
                <c:pt idx="7717">
                  <c:v>1.4675</c:v>
                </c:pt>
                <c:pt idx="7718">
                  <c:v>1.4353</c:v>
                </c:pt>
                <c:pt idx="7719">
                  <c:v>1.4016999999999999</c:v>
                </c:pt>
                <c:pt idx="7720">
                  <c:v>1.3666</c:v>
                </c:pt>
                <c:pt idx="7721">
                  <c:v>1.3303</c:v>
                </c:pt>
                <c:pt idx="7722">
                  <c:v>1.2929999999999999</c:v>
                </c:pt>
                <c:pt idx="7723">
                  <c:v>1.2546999999999999</c:v>
                </c:pt>
                <c:pt idx="7724">
                  <c:v>1.2156</c:v>
                </c:pt>
                <c:pt idx="7725">
                  <c:v>1.1758999999999999</c:v>
                </c:pt>
                <c:pt idx="7726">
                  <c:v>1.1358999999999999</c:v>
                </c:pt>
                <c:pt idx="7727">
                  <c:v>1.0955999999999999</c:v>
                </c:pt>
                <c:pt idx="7728">
                  <c:v>1.0552999999999999</c:v>
                </c:pt>
                <c:pt idx="7729">
                  <c:v>1.0150999999999999</c:v>
                </c:pt>
                <c:pt idx="7730">
                  <c:v>0.97535000000000005</c:v>
                </c:pt>
                <c:pt idx="7731">
                  <c:v>0.93616999999999995</c:v>
                </c:pt>
                <c:pt idx="7732">
                  <c:v>0.89778000000000002</c:v>
                </c:pt>
                <c:pt idx="7733">
                  <c:v>0.86040000000000005</c:v>
                </c:pt>
                <c:pt idx="7734">
                  <c:v>0.82423000000000002</c:v>
                </c:pt>
                <c:pt idx="7735">
                  <c:v>0.78947000000000001</c:v>
                </c:pt>
                <c:pt idx="7736">
                  <c:v>0.75634000000000001</c:v>
                </c:pt>
                <c:pt idx="7737">
                  <c:v>0.72502</c:v>
                </c:pt>
                <c:pt idx="7738">
                  <c:v>0.69569999999999999</c:v>
                </c:pt>
                <c:pt idx="7739">
                  <c:v>0.67517000000000005</c:v>
                </c:pt>
                <c:pt idx="7740">
                  <c:v>0.66439000000000004</c:v>
                </c:pt>
                <c:pt idx="7741">
                  <c:v>0.65613999999999995</c:v>
                </c:pt>
                <c:pt idx="7742">
                  <c:v>0.65056999999999998</c:v>
                </c:pt>
                <c:pt idx="7743">
                  <c:v>0.64781999999999995</c:v>
                </c:pt>
                <c:pt idx="7744">
                  <c:v>0.64802000000000004</c:v>
                </c:pt>
                <c:pt idx="7745">
                  <c:v>0.65127000000000002</c:v>
                </c:pt>
                <c:pt idx="7746">
                  <c:v>0.65764999999999996</c:v>
                </c:pt>
                <c:pt idx="7747">
                  <c:v>0.66724000000000006</c:v>
                </c:pt>
                <c:pt idx="7748">
                  <c:v>0.68008999999999997</c:v>
                </c:pt>
                <c:pt idx="7749">
                  <c:v>0.69621</c:v>
                </c:pt>
                <c:pt idx="7750">
                  <c:v>0.71562999999999999</c:v>
                </c:pt>
                <c:pt idx="7751">
                  <c:v>0.73829999999999996</c:v>
                </c:pt>
                <c:pt idx="7752">
                  <c:v>0.76419999999999999</c:v>
                </c:pt>
                <c:pt idx="7753">
                  <c:v>0.79323999999999995</c:v>
                </c:pt>
                <c:pt idx="7754">
                  <c:v>0.82532000000000005</c:v>
                </c:pt>
                <c:pt idx="7755">
                  <c:v>0.79622000000000004</c:v>
                </c:pt>
                <c:pt idx="7756">
                  <c:v>0.77188000000000001</c:v>
                </c:pt>
                <c:pt idx="7757">
                  <c:v>0.75558999999999998</c:v>
                </c:pt>
                <c:pt idx="7758">
                  <c:v>0.74685000000000001</c:v>
                </c:pt>
                <c:pt idx="7759">
                  <c:v>0.74511000000000005</c:v>
                </c:pt>
                <c:pt idx="7760">
                  <c:v>0.74982000000000004</c:v>
                </c:pt>
                <c:pt idx="7761">
                  <c:v>0.76041000000000003</c:v>
                </c:pt>
                <c:pt idx="7762">
                  <c:v>0.77629000000000004</c:v>
                </c:pt>
                <c:pt idx="7763">
                  <c:v>0.79686000000000001</c:v>
                </c:pt>
                <c:pt idx="7764">
                  <c:v>0.82150999999999996</c:v>
                </c:pt>
                <c:pt idx="7765">
                  <c:v>0.84960999999999998</c:v>
                </c:pt>
                <c:pt idx="7766">
                  <c:v>0.88053000000000003</c:v>
                </c:pt>
                <c:pt idx="7767">
                  <c:v>0.91361000000000003</c:v>
                </c:pt>
                <c:pt idx="7768">
                  <c:v>0.94821999999999995</c:v>
                </c:pt>
                <c:pt idx="7769">
                  <c:v>0.98370999999999997</c:v>
                </c:pt>
                <c:pt idx="7770">
                  <c:v>1.0194000000000001</c:v>
                </c:pt>
                <c:pt idx="7771">
                  <c:v>1.0547</c:v>
                </c:pt>
                <c:pt idx="7772">
                  <c:v>1.089</c:v>
                </c:pt>
                <c:pt idx="7773">
                  <c:v>1.1216999999999999</c:v>
                </c:pt>
                <c:pt idx="7774">
                  <c:v>1.1520999999999999</c:v>
                </c:pt>
                <c:pt idx="7775">
                  <c:v>1.1798</c:v>
                </c:pt>
                <c:pt idx="7776">
                  <c:v>1.2042999999999999</c:v>
                </c:pt>
                <c:pt idx="7777">
                  <c:v>1.2250000000000001</c:v>
                </c:pt>
                <c:pt idx="7778">
                  <c:v>1.2416</c:v>
                </c:pt>
                <c:pt idx="7779">
                  <c:v>1.2538</c:v>
                </c:pt>
                <c:pt idx="7780">
                  <c:v>1.2613000000000001</c:v>
                </c:pt>
                <c:pt idx="7781">
                  <c:v>1.264</c:v>
                </c:pt>
                <c:pt idx="7782">
                  <c:v>1.2619</c:v>
                </c:pt>
                <c:pt idx="7783">
                  <c:v>1.2548999999999999</c:v>
                </c:pt>
                <c:pt idx="7784">
                  <c:v>1.2435</c:v>
                </c:pt>
                <c:pt idx="7785">
                  <c:v>1.2278</c:v>
                </c:pt>
                <c:pt idx="7786">
                  <c:v>1.2084999999999999</c:v>
                </c:pt>
                <c:pt idx="7787">
                  <c:v>1.1863999999999999</c:v>
                </c:pt>
                <c:pt idx="7788">
                  <c:v>1.1623000000000001</c:v>
                </c:pt>
                <c:pt idx="7789">
                  <c:v>1.1375999999999999</c:v>
                </c:pt>
                <c:pt idx="7790">
                  <c:v>1.1135999999999999</c:v>
                </c:pt>
                <c:pt idx="7791">
                  <c:v>1.0921000000000001</c:v>
                </c:pt>
                <c:pt idx="7792">
                  <c:v>1.0750999999999999</c:v>
                </c:pt>
                <c:pt idx="7793">
                  <c:v>1.0651999999999999</c:v>
                </c:pt>
                <c:pt idx="7794">
                  <c:v>1.0650999999999999</c:v>
                </c:pt>
                <c:pt idx="7795">
                  <c:v>1.0779000000000001</c:v>
                </c:pt>
                <c:pt idx="7796">
                  <c:v>1.1073999999999999</c:v>
                </c:pt>
                <c:pt idx="7797">
                  <c:v>1.1577</c:v>
                </c:pt>
                <c:pt idx="7798">
                  <c:v>1.2334000000000001</c:v>
                </c:pt>
                <c:pt idx="7799">
                  <c:v>1.3398000000000001</c:v>
                </c:pt>
                <c:pt idx="7800">
                  <c:v>1.4565999999999999</c:v>
                </c:pt>
                <c:pt idx="7801">
                  <c:v>1.4056999999999999</c:v>
                </c:pt>
                <c:pt idx="7802">
                  <c:v>1.3543000000000001</c:v>
                </c:pt>
                <c:pt idx="7803">
                  <c:v>1.3026</c:v>
                </c:pt>
                <c:pt idx="7804">
                  <c:v>1.2504</c:v>
                </c:pt>
                <c:pt idx="7805">
                  <c:v>1.1978</c:v>
                </c:pt>
                <c:pt idx="7806">
                  <c:v>1.1447000000000001</c:v>
                </c:pt>
                <c:pt idx="7807">
                  <c:v>1.0911999999999999</c:v>
                </c:pt>
                <c:pt idx="7808">
                  <c:v>1.0847</c:v>
                </c:pt>
                <c:pt idx="7809">
                  <c:v>1.0920000000000001</c:v>
                </c:pt>
                <c:pt idx="7810">
                  <c:v>1.0987</c:v>
                </c:pt>
                <c:pt idx="7811">
                  <c:v>1.105</c:v>
                </c:pt>
                <c:pt idx="7812">
                  <c:v>1.1108</c:v>
                </c:pt>
                <c:pt idx="7813">
                  <c:v>1.1162000000000001</c:v>
                </c:pt>
                <c:pt idx="7814">
                  <c:v>1.1211</c:v>
                </c:pt>
                <c:pt idx="7815">
                  <c:v>1.1254999999999999</c:v>
                </c:pt>
                <c:pt idx="7816">
                  <c:v>1.1294999999999999</c:v>
                </c:pt>
                <c:pt idx="7817">
                  <c:v>1.1331</c:v>
                </c:pt>
                <c:pt idx="7818">
                  <c:v>1.1362000000000001</c:v>
                </c:pt>
                <c:pt idx="7819">
                  <c:v>1.1389</c:v>
                </c:pt>
                <c:pt idx="7820">
                  <c:v>1.1411</c:v>
                </c:pt>
                <c:pt idx="7821">
                  <c:v>1.143</c:v>
                </c:pt>
                <c:pt idx="7822">
                  <c:v>1.1444000000000001</c:v>
                </c:pt>
                <c:pt idx="7823">
                  <c:v>1.1455</c:v>
                </c:pt>
                <c:pt idx="7824">
                  <c:v>1.1460999999999999</c:v>
                </c:pt>
                <c:pt idx="7825">
                  <c:v>1.1464000000000001</c:v>
                </c:pt>
                <c:pt idx="7826">
                  <c:v>1.1464000000000001</c:v>
                </c:pt>
                <c:pt idx="7827">
                  <c:v>1.1459999999999999</c:v>
                </c:pt>
                <c:pt idx="7828">
                  <c:v>1.1452</c:v>
                </c:pt>
                <c:pt idx="7829">
                  <c:v>1.1442000000000001</c:v>
                </c:pt>
                <c:pt idx="7830">
                  <c:v>1.1428</c:v>
                </c:pt>
                <c:pt idx="7831">
                  <c:v>1.1411</c:v>
                </c:pt>
                <c:pt idx="7832">
                  <c:v>1.1391</c:v>
                </c:pt>
                <c:pt idx="7833">
                  <c:v>1.1369</c:v>
                </c:pt>
                <c:pt idx="7834">
                  <c:v>1.1344000000000001</c:v>
                </c:pt>
                <c:pt idx="7835">
                  <c:v>1.1316999999999999</c:v>
                </c:pt>
                <c:pt idx="7836">
                  <c:v>1.1287</c:v>
                </c:pt>
                <c:pt idx="7837">
                  <c:v>1.1254999999999999</c:v>
                </c:pt>
                <c:pt idx="7838">
                  <c:v>1.1221000000000001</c:v>
                </c:pt>
                <c:pt idx="7839">
                  <c:v>1.1185</c:v>
                </c:pt>
                <c:pt idx="7840">
                  <c:v>1.1147</c:v>
                </c:pt>
                <c:pt idx="7841">
                  <c:v>1.1108</c:v>
                </c:pt>
                <c:pt idx="7842">
                  <c:v>1.1067</c:v>
                </c:pt>
                <c:pt idx="7843">
                  <c:v>1.1024</c:v>
                </c:pt>
                <c:pt idx="7844">
                  <c:v>1.0980000000000001</c:v>
                </c:pt>
                <c:pt idx="7845">
                  <c:v>1.0934999999999999</c:v>
                </c:pt>
                <c:pt idx="7846">
                  <c:v>1.0889</c:v>
                </c:pt>
                <c:pt idx="7847">
                  <c:v>1.0841000000000001</c:v>
                </c:pt>
                <c:pt idx="7848">
                  <c:v>1.0792999999999999</c:v>
                </c:pt>
                <c:pt idx="7849">
                  <c:v>1.0744</c:v>
                </c:pt>
                <c:pt idx="7850">
                  <c:v>1.0693999999999999</c:v>
                </c:pt>
                <c:pt idx="7851">
                  <c:v>1.0644</c:v>
                </c:pt>
                <c:pt idx="7852">
                  <c:v>1.0592999999999999</c:v>
                </c:pt>
                <c:pt idx="7853">
                  <c:v>1.0542</c:v>
                </c:pt>
                <c:pt idx="7854">
                  <c:v>1.0489999999999999</c:v>
                </c:pt>
                <c:pt idx="7855">
                  <c:v>1.0438000000000001</c:v>
                </c:pt>
                <c:pt idx="7856">
                  <c:v>1.0386</c:v>
                </c:pt>
                <c:pt idx="7857">
                  <c:v>1.0335000000000001</c:v>
                </c:pt>
                <c:pt idx="7858">
                  <c:v>1.0283</c:v>
                </c:pt>
                <c:pt idx="7859">
                  <c:v>1.0230999999999999</c:v>
                </c:pt>
                <c:pt idx="7860">
                  <c:v>1.0179</c:v>
                </c:pt>
                <c:pt idx="7861">
                  <c:v>1.0127999999999999</c:v>
                </c:pt>
                <c:pt idx="7862">
                  <c:v>1.0076000000000001</c:v>
                </c:pt>
                <c:pt idx="7863">
                  <c:v>1.0025999999999999</c:v>
                </c:pt>
                <c:pt idx="7864">
                  <c:v>0.99753000000000003</c:v>
                </c:pt>
                <c:pt idx="7865">
                  <c:v>0.99255000000000004</c:v>
                </c:pt>
                <c:pt idx="7866">
                  <c:v>0.98763000000000001</c:v>
                </c:pt>
                <c:pt idx="7867">
                  <c:v>0.98275999999999997</c:v>
                </c:pt>
                <c:pt idx="7868">
                  <c:v>0.97796000000000005</c:v>
                </c:pt>
                <c:pt idx="7869">
                  <c:v>0.97323000000000004</c:v>
                </c:pt>
                <c:pt idx="7870">
                  <c:v>0.96858</c:v>
                </c:pt>
                <c:pt idx="7871">
                  <c:v>0.96401000000000003</c:v>
                </c:pt>
                <c:pt idx="7872">
                  <c:v>0.95950999999999997</c:v>
                </c:pt>
                <c:pt idx="7873">
                  <c:v>0.95511000000000001</c:v>
                </c:pt>
                <c:pt idx="7874">
                  <c:v>0.95079999999999998</c:v>
                </c:pt>
                <c:pt idx="7875">
                  <c:v>0.94657000000000002</c:v>
                </c:pt>
                <c:pt idx="7876">
                  <c:v>0.94245000000000001</c:v>
                </c:pt>
                <c:pt idx="7877">
                  <c:v>0.93842000000000003</c:v>
                </c:pt>
                <c:pt idx="7878">
                  <c:v>0.9345</c:v>
                </c:pt>
                <c:pt idx="7879">
                  <c:v>0.93067999999999995</c:v>
                </c:pt>
                <c:pt idx="7880">
                  <c:v>0.92696000000000001</c:v>
                </c:pt>
                <c:pt idx="7881">
                  <c:v>0.92335</c:v>
                </c:pt>
                <c:pt idx="7882">
                  <c:v>0.91984999999999995</c:v>
                </c:pt>
                <c:pt idx="7883">
                  <c:v>0.91646000000000005</c:v>
                </c:pt>
                <c:pt idx="7884">
                  <c:v>0.91317999999999999</c:v>
                </c:pt>
                <c:pt idx="7885">
                  <c:v>0.91000999999999999</c:v>
                </c:pt>
                <c:pt idx="7886">
                  <c:v>0.90695999999999999</c:v>
                </c:pt>
                <c:pt idx="7887">
                  <c:v>0.90402000000000005</c:v>
                </c:pt>
                <c:pt idx="7888">
                  <c:v>0.90119000000000005</c:v>
                </c:pt>
                <c:pt idx="7889">
                  <c:v>0.89847999999999995</c:v>
                </c:pt>
                <c:pt idx="7890">
                  <c:v>0.89588999999999996</c:v>
                </c:pt>
                <c:pt idx="7891">
                  <c:v>0.89341000000000004</c:v>
                </c:pt>
                <c:pt idx="7892">
                  <c:v>0.89104000000000005</c:v>
                </c:pt>
                <c:pt idx="7893">
                  <c:v>0.88878999999999997</c:v>
                </c:pt>
                <c:pt idx="7894">
                  <c:v>0.88665000000000005</c:v>
                </c:pt>
                <c:pt idx="7895">
                  <c:v>0.88463000000000003</c:v>
                </c:pt>
                <c:pt idx="7896">
                  <c:v>0.88271999999999995</c:v>
                </c:pt>
                <c:pt idx="7897">
                  <c:v>0.88092000000000004</c:v>
                </c:pt>
                <c:pt idx="7898">
                  <c:v>0.87922999999999996</c:v>
                </c:pt>
                <c:pt idx="7899">
                  <c:v>0.87766</c:v>
                </c:pt>
                <c:pt idx="7900">
                  <c:v>0.87619000000000002</c:v>
                </c:pt>
                <c:pt idx="7901">
                  <c:v>0.87483999999999995</c:v>
                </c:pt>
                <c:pt idx="7902">
                  <c:v>0.87358999999999998</c:v>
                </c:pt>
                <c:pt idx="7903">
                  <c:v>0.87244999999999995</c:v>
                </c:pt>
                <c:pt idx="7904">
                  <c:v>0.87141000000000002</c:v>
                </c:pt>
                <c:pt idx="7905">
                  <c:v>0.87048000000000003</c:v>
                </c:pt>
                <c:pt idx="7906">
                  <c:v>0.86965999999999999</c:v>
                </c:pt>
                <c:pt idx="7907">
                  <c:v>0.86892999999999998</c:v>
                </c:pt>
                <c:pt idx="7908">
                  <c:v>0.86831000000000003</c:v>
                </c:pt>
                <c:pt idx="7909">
                  <c:v>0.86778999999999995</c:v>
                </c:pt>
                <c:pt idx="7910">
                  <c:v>0.86736000000000002</c:v>
                </c:pt>
                <c:pt idx="7911">
                  <c:v>0.86702999999999997</c:v>
                </c:pt>
                <c:pt idx="7912">
                  <c:v>0.86680000000000001</c:v>
                </c:pt>
                <c:pt idx="7913">
                  <c:v>0.86665999999999999</c:v>
                </c:pt>
                <c:pt idx="7914">
                  <c:v>0.86660999999999999</c:v>
                </c:pt>
                <c:pt idx="7915">
                  <c:v>0.86665000000000003</c:v>
                </c:pt>
                <c:pt idx="7916">
                  <c:v>0.86678999999999995</c:v>
                </c:pt>
                <c:pt idx="7917">
                  <c:v>0.86700999999999995</c:v>
                </c:pt>
                <c:pt idx="7918">
                  <c:v>0.86731000000000003</c:v>
                </c:pt>
                <c:pt idx="7919">
                  <c:v>0.86770999999999998</c:v>
                </c:pt>
                <c:pt idx="7920">
                  <c:v>0.86817999999999995</c:v>
                </c:pt>
                <c:pt idx="7921">
                  <c:v>0.86873999999999996</c:v>
                </c:pt>
                <c:pt idx="7922">
                  <c:v>0.86938000000000004</c:v>
                </c:pt>
                <c:pt idx="7923">
                  <c:v>0.87009999999999998</c:v>
                </c:pt>
                <c:pt idx="7924">
                  <c:v>0.87089000000000005</c:v>
                </c:pt>
                <c:pt idx="7925">
                  <c:v>0.87175999999999998</c:v>
                </c:pt>
                <c:pt idx="7926">
                  <c:v>0.87270999999999999</c:v>
                </c:pt>
                <c:pt idx="7927">
                  <c:v>0.87373000000000001</c:v>
                </c:pt>
                <c:pt idx="7928">
                  <c:v>0.87482000000000004</c:v>
                </c:pt>
                <c:pt idx="7929">
                  <c:v>0.87599000000000005</c:v>
                </c:pt>
                <c:pt idx="7930">
                  <c:v>0.87722</c:v>
                </c:pt>
                <c:pt idx="7931">
                  <c:v>0.87851999999999997</c:v>
                </c:pt>
                <c:pt idx="7932">
                  <c:v>0.87988999999999995</c:v>
                </c:pt>
                <c:pt idx="7933">
                  <c:v>0.88132999999999995</c:v>
                </c:pt>
                <c:pt idx="7934">
                  <c:v>0.88283</c:v>
                </c:pt>
                <c:pt idx="7935">
                  <c:v>0.88439999999999996</c:v>
                </c:pt>
                <c:pt idx="7936">
                  <c:v>0.88602000000000003</c:v>
                </c:pt>
                <c:pt idx="7937">
                  <c:v>0.88771</c:v>
                </c:pt>
                <c:pt idx="7938">
                  <c:v>0.88946000000000003</c:v>
                </c:pt>
                <c:pt idx="7939">
                  <c:v>0.89127000000000001</c:v>
                </c:pt>
                <c:pt idx="7940">
                  <c:v>0.89314000000000004</c:v>
                </c:pt>
                <c:pt idx="7941">
                  <c:v>0.89507000000000003</c:v>
                </c:pt>
                <c:pt idx="7942">
                  <c:v>0.89705000000000001</c:v>
                </c:pt>
                <c:pt idx="7943">
                  <c:v>0.89908999999999994</c:v>
                </c:pt>
                <c:pt idx="7944">
                  <c:v>0.90119000000000005</c:v>
                </c:pt>
                <c:pt idx="7945">
                  <c:v>0.90334000000000003</c:v>
                </c:pt>
                <c:pt idx="7946">
                  <c:v>0.90554000000000001</c:v>
                </c:pt>
                <c:pt idx="7947">
                  <c:v>0.90778999999999999</c:v>
                </c:pt>
                <c:pt idx="7948">
                  <c:v>0.91010000000000002</c:v>
                </c:pt>
                <c:pt idx="7949">
                  <c:v>0.91246000000000005</c:v>
                </c:pt>
                <c:pt idx="7950">
                  <c:v>0.91486999999999996</c:v>
                </c:pt>
                <c:pt idx="7951">
                  <c:v>0.91732000000000002</c:v>
                </c:pt>
                <c:pt idx="7952">
                  <c:v>0.91983000000000004</c:v>
                </c:pt>
                <c:pt idx="7953">
                  <c:v>0.92239000000000004</c:v>
                </c:pt>
                <c:pt idx="7954">
                  <c:v>0.92498999999999998</c:v>
                </c:pt>
                <c:pt idx="7955">
                  <c:v>0.92764000000000002</c:v>
                </c:pt>
                <c:pt idx="7956">
                  <c:v>0.93033999999999994</c:v>
                </c:pt>
                <c:pt idx="7957">
                  <c:v>0.93308000000000002</c:v>
                </c:pt>
                <c:pt idx="7958">
                  <c:v>0.93586999999999998</c:v>
                </c:pt>
                <c:pt idx="7959">
                  <c:v>0.93869999999999998</c:v>
                </c:pt>
                <c:pt idx="7960">
                  <c:v>0.94157999999999997</c:v>
                </c:pt>
                <c:pt idx="7961">
                  <c:v>0.94450000000000001</c:v>
                </c:pt>
                <c:pt idx="7962">
                  <c:v>0.94747000000000003</c:v>
                </c:pt>
                <c:pt idx="7963">
                  <c:v>0.95047000000000004</c:v>
                </c:pt>
                <c:pt idx="7964">
                  <c:v>0.95352999999999999</c:v>
                </c:pt>
                <c:pt idx="7965">
                  <c:v>0.95662000000000003</c:v>
                </c:pt>
                <c:pt idx="7966">
                  <c:v>0.95974999999999999</c:v>
                </c:pt>
                <c:pt idx="7967">
                  <c:v>0.96292999999999995</c:v>
                </c:pt>
                <c:pt idx="7968">
                  <c:v>0.96614</c:v>
                </c:pt>
                <c:pt idx="7969">
                  <c:v>0.96940000000000004</c:v>
                </c:pt>
                <c:pt idx="7970">
                  <c:v>0.97269000000000005</c:v>
                </c:pt>
                <c:pt idx="7971">
                  <c:v>0.97602999999999995</c:v>
                </c:pt>
                <c:pt idx="7972">
                  <c:v>0.97940000000000005</c:v>
                </c:pt>
                <c:pt idx="7973">
                  <c:v>0.98280999999999996</c:v>
                </c:pt>
                <c:pt idx="7974">
                  <c:v>0.98626000000000003</c:v>
                </c:pt>
                <c:pt idx="7975">
                  <c:v>0.98975000000000002</c:v>
                </c:pt>
                <c:pt idx="7976">
                  <c:v>0.99328000000000005</c:v>
                </c:pt>
                <c:pt idx="7977">
                  <c:v>0.99683999999999995</c:v>
                </c:pt>
                <c:pt idx="7978">
                  <c:v>1.0004</c:v>
                </c:pt>
                <c:pt idx="7979">
                  <c:v>1.0041</c:v>
                </c:pt>
                <c:pt idx="7980">
                  <c:v>1.0077</c:v>
                </c:pt>
                <c:pt idx="7981">
                  <c:v>1.0115000000000001</c:v>
                </c:pt>
                <c:pt idx="7982">
                  <c:v>1.0152000000000001</c:v>
                </c:pt>
                <c:pt idx="7983">
                  <c:v>1.0189999999999999</c:v>
                </c:pt>
                <c:pt idx="7984">
                  <c:v>1.0227999999999999</c:v>
                </c:pt>
                <c:pt idx="7985">
                  <c:v>1.0266</c:v>
                </c:pt>
                <c:pt idx="7986">
                  <c:v>1.0305</c:v>
                </c:pt>
                <c:pt idx="7987">
                  <c:v>1.0344</c:v>
                </c:pt>
                <c:pt idx="7988">
                  <c:v>1.0384</c:v>
                </c:pt>
                <c:pt idx="7989">
                  <c:v>1.0424</c:v>
                </c:pt>
                <c:pt idx="7990">
                  <c:v>1.0464</c:v>
                </c:pt>
                <c:pt idx="7991">
                  <c:v>1.0504</c:v>
                </c:pt>
                <c:pt idx="7992">
                  <c:v>1.0545</c:v>
                </c:pt>
                <c:pt idx="7993">
                  <c:v>1.0586</c:v>
                </c:pt>
                <c:pt idx="7994">
                  <c:v>1.0627</c:v>
                </c:pt>
                <c:pt idx="7995">
                  <c:v>1.0669</c:v>
                </c:pt>
                <c:pt idx="7996">
                  <c:v>1.0710999999999999</c:v>
                </c:pt>
                <c:pt idx="7997">
                  <c:v>1.0752999999999999</c:v>
                </c:pt>
                <c:pt idx="7998">
                  <c:v>1.0795999999999999</c:v>
                </c:pt>
                <c:pt idx="7999">
                  <c:v>1.0839000000000001</c:v>
                </c:pt>
                <c:pt idx="8000">
                  <c:v>1.0882000000000001</c:v>
                </c:pt>
                <c:pt idx="8001">
                  <c:v>1.0926</c:v>
                </c:pt>
                <c:pt idx="8002">
                  <c:v>1.0969</c:v>
                </c:pt>
                <c:pt idx="8003">
                  <c:v>1.1013999999999999</c:v>
                </c:pt>
                <c:pt idx="8004">
                  <c:v>1.1057999999999999</c:v>
                </c:pt>
                <c:pt idx="8005">
                  <c:v>1.1103000000000001</c:v>
                </c:pt>
                <c:pt idx="8006">
                  <c:v>1.1148</c:v>
                </c:pt>
                <c:pt idx="8007">
                  <c:v>1.1193</c:v>
                </c:pt>
                <c:pt idx="8008">
                  <c:v>1.1238999999999999</c:v>
                </c:pt>
                <c:pt idx="8009">
                  <c:v>1.1284000000000001</c:v>
                </c:pt>
                <c:pt idx="8010">
                  <c:v>1.1331</c:v>
                </c:pt>
                <c:pt idx="8011">
                  <c:v>1.1376999999999999</c:v>
                </c:pt>
                <c:pt idx="8012">
                  <c:v>1.1424000000000001</c:v>
                </c:pt>
                <c:pt idx="8013">
                  <c:v>1.1471</c:v>
                </c:pt>
                <c:pt idx="8014">
                  <c:v>1.1517999999999999</c:v>
                </c:pt>
                <c:pt idx="8015">
                  <c:v>1.1565000000000001</c:v>
                </c:pt>
                <c:pt idx="8016">
                  <c:v>1.1613</c:v>
                </c:pt>
                <c:pt idx="8017">
                  <c:v>1.1660999999999999</c:v>
                </c:pt>
                <c:pt idx="8018">
                  <c:v>1.171</c:v>
                </c:pt>
                <c:pt idx="8019">
                  <c:v>1.1758999999999999</c:v>
                </c:pt>
                <c:pt idx="8020">
                  <c:v>1.1808000000000001</c:v>
                </c:pt>
                <c:pt idx="8021">
                  <c:v>1.1857</c:v>
                </c:pt>
                <c:pt idx="8022">
                  <c:v>1.1907000000000001</c:v>
                </c:pt>
                <c:pt idx="8023">
                  <c:v>1.1956</c:v>
                </c:pt>
                <c:pt idx="8024">
                  <c:v>1.2007000000000001</c:v>
                </c:pt>
                <c:pt idx="8025">
                  <c:v>1.2057</c:v>
                </c:pt>
                <c:pt idx="8026">
                  <c:v>1.2108000000000001</c:v>
                </c:pt>
                <c:pt idx="8027">
                  <c:v>1.2159</c:v>
                </c:pt>
                <c:pt idx="8028">
                  <c:v>1.2210000000000001</c:v>
                </c:pt>
                <c:pt idx="8029">
                  <c:v>1.2262</c:v>
                </c:pt>
                <c:pt idx="8030">
                  <c:v>1.2314000000000001</c:v>
                </c:pt>
                <c:pt idx="8031">
                  <c:v>1.2365999999999999</c:v>
                </c:pt>
                <c:pt idx="8032">
                  <c:v>1.2419</c:v>
                </c:pt>
                <c:pt idx="8033">
                  <c:v>1.2472000000000001</c:v>
                </c:pt>
                <c:pt idx="8034">
                  <c:v>1.2524999999999999</c:v>
                </c:pt>
                <c:pt idx="8035">
                  <c:v>1.2579</c:v>
                </c:pt>
                <c:pt idx="8036">
                  <c:v>1.2633000000000001</c:v>
                </c:pt>
                <c:pt idx="8037">
                  <c:v>1.2686999999999999</c:v>
                </c:pt>
                <c:pt idx="8038">
                  <c:v>1.2742</c:v>
                </c:pt>
                <c:pt idx="8039">
                  <c:v>1.2797000000000001</c:v>
                </c:pt>
                <c:pt idx="8040">
                  <c:v>1.2851999999999999</c:v>
                </c:pt>
                <c:pt idx="8041">
                  <c:v>1.2907999999999999</c:v>
                </c:pt>
                <c:pt idx="8042">
                  <c:v>1.2964</c:v>
                </c:pt>
                <c:pt idx="8043">
                  <c:v>1.302</c:v>
                </c:pt>
                <c:pt idx="8044">
                  <c:v>1.3076000000000001</c:v>
                </c:pt>
                <c:pt idx="8045">
                  <c:v>1.3132999999999999</c:v>
                </c:pt>
                <c:pt idx="8046">
                  <c:v>1.319</c:v>
                </c:pt>
                <c:pt idx="8047">
                  <c:v>1.3248</c:v>
                </c:pt>
                <c:pt idx="8048">
                  <c:v>1.3306</c:v>
                </c:pt>
                <c:pt idx="8049">
                  <c:v>1.3364</c:v>
                </c:pt>
                <c:pt idx="8050">
                  <c:v>1.3423</c:v>
                </c:pt>
                <c:pt idx="8051">
                  <c:v>1.3481000000000001</c:v>
                </c:pt>
                <c:pt idx="8052">
                  <c:v>1.3541000000000001</c:v>
                </c:pt>
                <c:pt idx="8053">
                  <c:v>1.36</c:v>
                </c:pt>
                <c:pt idx="8054">
                  <c:v>1.3660000000000001</c:v>
                </c:pt>
                <c:pt idx="8055">
                  <c:v>1.3720000000000001</c:v>
                </c:pt>
                <c:pt idx="8056">
                  <c:v>1.3779999999999999</c:v>
                </c:pt>
                <c:pt idx="8057">
                  <c:v>1.3839999999999999</c:v>
                </c:pt>
                <c:pt idx="8058">
                  <c:v>1.3900999999999999</c:v>
                </c:pt>
                <c:pt idx="8059">
                  <c:v>1.3962000000000001</c:v>
                </c:pt>
                <c:pt idx="8060">
                  <c:v>1.4023000000000001</c:v>
                </c:pt>
                <c:pt idx="8061">
                  <c:v>1.4084000000000001</c:v>
                </c:pt>
                <c:pt idx="8062">
                  <c:v>1.4146000000000001</c:v>
                </c:pt>
                <c:pt idx="8063">
                  <c:v>1.4207000000000001</c:v>
                </c:pt>
                <c:pt idx="8064">
                  <c:v>1.4269000000000001</c:v>
                </c:pt>
                <c:pt idx="8065">
                  <c:v>1.4331</c:v>
                </c:pt>
                <c:pt idx="8066">
                  <c:v>1.4392</c:v>
                </c:pt>
                <c:pt idx="8067">
                  <c:v>1.4454</c:v>
                </c:pt>
                <c:pt idx="8068">
                  <c:v>1.4516</c:v>
                </c:pt>
                <c:pt idx="8069">
                  <c:v>1.4578</c:v>
                </c:pt>
                <c:pt idx="8070">
                  <c:v>1.4639</c:v>
                </c:pt>
                <c:pt idx="8071">
                  <c:v>1.4701</c:v>
                </c:pt>
                <c:pt idx="8072">
                  <c:v>1.4762</c:v>
                </c:pt>
                <c:pt idx="8073">
                  <c:v>1.4823</c:v>
                </c:pt>
                <c:pt idx="8074">
                  <c:v>1.4883999999999999</c:v>
                </c:pt>
                <c:pt idx="8075">
                  <c:v>1.4944</c:v>
                </c:pt>
                <c:pt idx="8076">
                  <c:v>1.5004</c:v>
                </c:pt>
                <c:pt idx="8077">
                  <c:v>1.5063</c:v>
                </c:pt>
                <c:pt idx="8078">
                  <c:v>1.5122</c:v>
                </c:pt>
                <c:pt idx="8079">
                  <c:v>1.5181</c:v>
                </c:pt>
                <c:pt idx="8080">
                  <c:v>1.5238</c:v>
                </c:pt>
                <c:pt idx="8081">
                  <c:v>1.5295000000000001</c:v>
                </c:pt>
                <c:pt idx="8082">
                  <c:v>1.5351999999999999</c:v>
                </c:pt>
                <c:pt idx="8083">
                  <c:v>1.5407</c:v>
                </c:pt>
                <c:pt idx="8084">
                  <c:v>1.5461</c:v>
                </c:pt>
                <c:pt idx="8085">
                  <c:v>1.5513999999999999</c:v>
                </c:pt>
                <c:pt idx="8086">
                  <c:v>1.5566</c:v>
                </c:pt>
                <c:pt idx="8087">
                  <c:v>1.5617000000000001</c:v>
                </c:pt>
                <c:pt idx="8088">
                  <c:v>1.5667</c:v>
                </c:pt>
                <c:pt idx="8089">
                  <c:v>1.5714999999999999</c:v>
                </c:pt>
                <c:pt idx="8090">
                  <c:v>1.5761000000000001</c:v>
                </c:pt>
                <c:pt idx="8091">
                  <c:v>1.5806</c:v>
                </c:pt>
                <c:pt idx="8092">
                  <c:v>1.5849</c:v>
                </c:pt>
                <c:pt idx="8093">
                  <c:v>1.589</c:v>
                </c:pt>
                <c:pt idx="8094">
                  <c:v>1.5929</c:v>
                </c:pt>
                <c:pt idx="8095">
                  <c:v>1.5966</c:v>
                </c:pt>
                <c:pt idx="8096">
                  <c:v>1.6</c:v>
                </c:pt>
                <c:pt idx="8097">
                  <c:v>1.6032</c:v>
                </c:pt>
                <c:pt idx="8098">
                  <c:v>1.6062000000000001</c:v>
                </c:pt>
                <c:pt idx="8099">
                  <c:v>1.6089</c:v>
                </c:pt>
                <c:pt idx="8100">
                  <c:v>1.6113</c:v>
                </c:pt>
                <c:pt idx="8101">
                  <c:v>1.6134999999999999</c:v>
                </c:pt>
                <c:pt idx="8102">
                  <c:v>1.6153</c:v>
                </c:pt>
                <c:pt idx="8103">
                  <c:v>1.6168</c:v>
                </c:pt>
                <c:pt idx="8104">
                  <c:v>1.6180000000000001</c:v>
                </c:pt>
                <c:pt idx="8105">
                  <c:v>1.6188</c:v>
                </c:pt>
                <c:pt idx="8106">
                  <c:v>1.6192</c:v>
                </c:pt>
                <c:pt idx="8107">
                  <c:v>1.6193</c:v>
                </c:pt>
                <c:pt idx="8108">
                  <c:v>1.619</c:v>
                </c:pt>
                <c:pt idx="8109">
                  <c:v>1.6183000000000001</c:v>
                </c:pt>
                <c:pt idx="8110">
                  <c:v>1.6171</c:v>
                </c:pt>
                <c:pt idx="8111">
                  <c:v>1.6154999999999999</c:v>
                </c:pt>
                <c:pt idx="8112">
                  <c:v>1.6134999999999999</c:v>
                </c:pt>
                <c:pt idx="8113">
                  <c:v>1.611</c:v>
                </c:pt>
                <c:pt idx="8114">
                  <c:v>1.6080000000000001</c:v>
                </c:pt>
                <c:pt idx="8115">
                  <c:v>1.6046</c:v>
                </c:pt>
                <c:pt idx="8116">
                  <c:v>1.6006</c:v>
                </c:pt>
                <c:pt idx="8117">
                  <c:v>1.5961000000000001</c:v>
                </c:pt>
                <c:pt idx="8118">
                  <c:v>1.5911</c:v>
                </c:pt>
                <c:pt idx="8119">
                  <c:v>1.5855999999999999</c:v>
                </c:pt>
                <c:pt idx="8120">
                  <c:v>1.5794999999999999</c:v>
                </c:pt>
                <c:pt idx="8121">
                  <c:v>1.5729</c:v>
                </c:pt>
                <c:pt idx="8122">
                  <c:v>1.5657000000000001</c:v>
                </c:pt>
                <c:pt idx="8123">
                  <c:v>1.5579000000000001</c:v>
                </c:pt>
                <c:pt idx="8124">
                  <c:v>1.5496000000000001</c:v>
                </c:pt>
                <c:pt idx="8125">
                  <c:v>1.5407</c:v>
                </c:pt>
                <c:pt idx="8126">
                  <c:v>1.5311999999999999</c:v>
                </c:pt>
                <c:pt idx="8127">
                  <c:v>1.5210999999999999</c:v>
                </c:pt>
                <c:pt idx="8128">
                  <c:v>1.5105</c:v>
                </c:pt>
                <c:pt idx="8129">
                  <c:v>1.4993000000000001</c:v>
                </c:pt>
                <c:pt idx="8130">
                  <c:v>1.4875</c:v>
                </c:pt>
                <c:pt idx="8131">
                  <c:v>1.4752000000000001</c:v>
                </c:pt>
                <c:pt idx="8132">
                  <c:v>1.4622999999999999</c:v>
                </c:pt>
                <c:pt idx="8133">
                  <c:v>1.4488000000000001</c:v>
                </c:pt>
                <c:pt idx="8134">
                  <c:v>1.4349000000000001</c:v>
                </c:pt>
                <c:pt idx="8135">
                  <c:v>1.4205000000000001</c:v>
                </c:pt>
                <c:pt idx="8136">
                  <c:v>1.4055</c:v>
                </c:pt>
                <c:pt idx="8137">
                  <c:v>1.3900999999999999</c:v>
                </c:pt>
                <c:pt idx="8138">
                  <c:v>1.3743000000000001</c:v>
                </c:pt>
                <c:pt idx="8139">
                  <c:v>1.3582000000000001</c:v>
                </c:pt>
                <c:pt idx="8140">
                  <c:v>1.3415999999999999</c:v>
                </c:pt>
                <c:pt idx="8141">
                  <c:v>1.3248</c:v>
                </c:pt>
                <c:pt idx="8142">
                  <c:v>1.3076000000000001</c:v>
                </c:pt>
                <c:pt idx="8143">
                  <c:v>1.2903</c:v>
                </c:pt>
                <c:pt idx="8144">
                  <c:v>1.2727999999999999</c:v>
                </c:pt>
                <c:pt idx="8145">
                  <c:v>1.2553000000000001</c:v>
                </c:pt>
                <c:pt idx="8146">
                  <c:v>1.2377</c:v>
                </c:pt>
                <c:pt idx="8147">
                  <c:v>1.2201</c:v>
                </c:pt>
                <c:pt idx="8148">
                  <c:v>1.2027000000000001</c:v>
                </c:pt>
                <c:pt idx="8149">
                  <c:v>1.1856</c:v>
                </c:pt>
                <c:pt idx="8150">
                  <c:v>1.1687000000000001</c:v>
                </c:pt>
                <c:pt idx="8151">
                  <c:v>1.1523000000000001</c:v>
                </c:pt>
                <c:pt idx="8152">
                  <c:v>1.1365000000000001</c:v>
                </c:pt>
                <c:pt idx="8153">
                  <c:v>1.1213</c:v>
                </c:pt>
                <c:pt idx="8154">
                  <c:v>1.1069</c:v>
                </c:pt>
                <c:pt idx="8155">
                  <c:v>1.0934999999999999</c:v>
                </c:pt>
                <c:pt idx="8156">
                  <c:v>1.0810999999999999</c:v>
                </c:pt>
                <c:pt idx="8157">
                  <c:v>1.0701000000000001</c:v>
                </c:pt>
                <c:pt idx="8158">
                  <c:v>1.0604</c:v>
                </c:pt>
                <c:pt idx="8159">
                  <c:v>1.0524</c:v>
                </c:pt>
                <c:pt idx="8160">
                  <c:v>1.0462</c:v>
                </c:pt>
                <c:pt idx="8161">
                  <c:v>1.0403</c:v>
                </c:pt>
                <c:pt idx="8162">
                  <c:v>1.0314000000000001</c:v>
                </c:pt>
                <c:pt idx="8163">
                  <c:v>1.0331999999999999</c:v>
                </c:pt>
                <c:pt idx="8164">
                  <c:v>1.0357000000000001</c:v>
                </c:pt>
                <c:pt idx="8165">
                  <c:v>1.0385</c:v>
                </c:pt>
                <c:pt idx="8166">
                  <c:v>1.0418000000000001</c:v>
                </c:pt>
                <c:pt idx="8167">
                  <c:v>1.0454000000000001</c:v>
                </c:pt>
                <c:pt idx="8168">
                  <c:v>1.0496000000000001</c:v>
                </c:pt>
                <c:pt idx="8169">
                  <c:v>1.0542</c:v>
                </c:pt>
                <c:pt idx="8170">
                  <c:v>1.0592999999999999</c:v>
                </c:pt>
                <c:pt idx="8171">
                  <c:v>1.0649</c:v>
                </c:pt>
                <c:pt idx="8172">
                  <c:v>1.071</c:v>
                </c:pt>
                <c:pt idx="8173">
                  <c:v>1.0679000000000001</c:v>
                </c:pt>
                <c:pt idx="8174">
                  <c:v>1.0615000000000001</c:v>
                </c:pt>
                <c:pt idx="8175">
                  <c:v>1.0549999999999999</c:v>
                </c:pt>
                <c:pt idx="8176">
                  <c:v>1.0485</c:v>
                </c:pt>
                <c:pt idx="8177">
                  <c:v>1.0422</c:v>
                </c:pt>
                <c:pt idx="8178">
                  <c:v>1.036</c:v>
                </c:pt>
                <c:pt idx="8179">
                  <c:v>1.0301</c:v>
                </c:pt>
                <c:pt idx="8180">
                  <c:v>1.0245</c:v>
                </c:pt>
                <c:pt idx="8181">
                  <c:v>1.0193000000000001</c:v>
                </c:pt>
                <c:pt idx="8182">
                  <c:v>1.0145999999999999</c:v>
                </c:pt>
                <c:pt idx="8183">
                  <c:v>1.0105</c:v>
                </c:pt>
                <c:pt idx="8184">
                  <c:v>1.0068999999999999</c:v>
                </c:pt>
                <c:pt idx="8185">
                  <c:v>1.004</c:v>
                </c:pt>
                <c:pt idx="8186">
                  <c:v>1.0018</c:v>
                </c:pt>
                <c:pt idx="8187">
                  <c:v>1.0003</c:v>
                </c:pt>
                <c:pt idx="8188">
                  <c:v>0.99961999999999995</c:v>
                </c:pt>
                <c:pt idx="8189">
                  <c:v>0.99973999999999996</c:v>
                </c:pt>
                <c:pt idx="8190">
                  <c:v>1.0006999999999999</c:v>
                </c:pt>
                <c:pt idx="8191">
                  <c:v>1.0024999999999999</c:v>
                </c:pt>
                <c:pt idx="8192">
                  <c:v>1.0053000000000001</c:v>
                </c:pt>
                <c:pt idx="8193">
                  <c:v>1.0088999999999999</c:v>
                </c:pt>
                <c:pt idx="8194">
                  <c:v>1.0135000000000001</c:v>
                </c:pt>
                <c:pt idx="8195">
                  <c:v>1.0189999999999999</c:v>
                </c:pt>
                <c:pt idx="8196">
                  <c:v>1.0255000000000001</c:v>
                </c:pt>
                <c:pt idx="8197">
                  <c:v>1.0328999999999999</c:v>
                </c:pt>
                <c:pt idx="8198">
                  <c:v>1.0414000000000001</c:v>
                </c:pt>
                <c:pt idx="8199">
                  <c:v>1.0507</c:v>
                </c:pt>
                <c:pt idx="8200">
                  <c:v>1.0610999999999999</c:v>
                </c:pt>
                <c:pt idx="8201">
                  <c:v>1.0723</c:v>
                </c:pt>
                <c:pt idx="8202">
                  <c:v>1.0845</c:v>
                </c:pt>
                <c:pt idx="8203">
                  <c:v>1.0976999999999999</c:v>
                </c:pt>
                <c:pt idx="8204">
                  <c:v>1.1116999999999999</c:v>
                </c:pt>
                <c:pt idx="8205">
                  <c:v>1.1267</c:v>
                </c:pt>
                <c:pt idx="8206">
                  <c:v>1.1425000000000001</c:v>
                </c:pt>
                <c:pt idx="8207">
                  <c:v>1.1591</c:v>
                </c:pt>
                <c:pt idx="8208">
                  <c:v>1.1766000000000001</c:v>
                </c:pt>
                <c:pt idx="8209">
                  <c:v>1.1948000000000001</c:v>
                </c:pt>
                <c:pt idx="8210">
                  <c:v>1.2138</c:v>
                </c:pt>
                <c:pt idx="8211">
                  <c:v>1.2335</c:v>
                </c:pt>
                <c:pt idx="8212">
                  <c:v>1.2538</c:v>
                </c:pt>
                <c:pt idx="8213">
                  <c:v>1.2747999999999999</c:v>
                </c:pt>
                <c:pt idx="8214">
                  <c:v>1.2964</c:v>
                </c:pt>
                <c:pt idx="8215">
                  <c:v>1.3185</c:v>
                </c:pt>
                <c:pt idx="8216">
                  <c:v>1.3411</c:v>
                </c:pt>
                <c:pt idx="8217">
                  <c:v>1.3642000000000001</c:v>
                </c:pt>
                <c:pt idx="8218">
                  <c:v>1.3875999999999999</c:v>
                </c:pt>
                <c:pt idx="8219">
                  <c:v>1.4114</c:v>
                </c:pt>
                <c:pt idx="8220">
                  <c:v>1.4354</c:v>
                </c:pt>
                <c:pt idx="8221">
                  <c:v>1.4597</c:v>
                </c:pt>
                <c:pt idx="8222">
                  <c:v>1.4842</c:v>
                </c:pt>
                <c:pt idx="8223">
                  <c:v>1.5086999999999999</c:v>
                </c:pt>
                <c:pt idx="8224">
                  <c:v>1.5333000000000001</c:v>
                </c:pt>
                <c:pt idx="8225">
                  <c:v>1.5579000000000001</c:v>
                </c:pt>
                <c:pt idx="8226">
                  <c:v>1.5824</c:v>
                </c:pt>
                <c:pt idx="8227">
                  <c:v>1.6067</c:v>
                </c:pt>
                <c:pt idx="8228">
                  <c:v>1.6309</c:v>
                </c:pt>
                <c:pt idx="8229">
                  <c:v>1.6547000000000001</c:v>
                </c:pt>
                <c:pt idx="8230">
                  <c:v>1.6781999999999999</c:v>
                </c:pt>
                <c:pt idx="8231">
                  <c:v>1.7013</c:v>
                </c:pt>
                <c:pt idx="8232">
                  <c:v>1.7239</c:v>
                </c:pt>
                <c:pt idx="8233">
                  <c:v>1.746</c:v>
                </c:pt>
                <c:pt idx="8234">
                  <c:v>1.7675000000000001</c:v>
                </c:pt>
                <c:pt idx="8235">
                  <c:v>1.7883</c:v>
                </c:pt>
                <c:pt idx="8236">
                  <c:v>1.8083</c:v>
                </c:pt>
                <c:pt idx="8237">
                  <c:v>1.8274999999999999</c:v>
                </c:pt>
                <c:pt idx="8238">
                  <c:v>1.8459000000000001</c:v>
                </c:pt>
                <c:pt idx="8239">
                  <c:v>1.8633</c:v>
                </c:pt>
                <c:pt idx="8240">
                  <c:v>1.8796999999999999</c:v>
                </c:pt>
                <c:pt idx="8241">
                  <c:v>1.895</c:v>
                </c:pt>
                <c:pt idx="8242">
                  <c:v>1.9092</c:v>
                </c:pt>
                <c:pt idx="8243">
                  <c:v>1.9222999999999999</c:v>
                </c:pt>
                <c:pt idx="8244">
                  <c:v>1.9340999999999999</c:v>
                </c:pt>
                <c:pt idx="8245">
                  <c:v>1.9446000000000001</c:v>
                </c:pt>
                <c:pt idx="8246">
                  <c:v>1.9538</c:v>
                </c:pt>
                <c:pt idx="8247">
                  <c:v>1.9616</c:v>
                </c:pt>
                <c:pt idx="8248">
                  <c:v>1.968</c:v>
                </c:pt>
                <c:pt idx="8249">
                  <c:v>1.9729000000000001</c:v>
                </c:pt>
                <c:pt idx="8250">
                  <c:v>1.9763999999999999</c:v>
                </c:pt>
                <c:pt idx="8251">
                  <c:v>1.9782999999999999</c:v>
                </c:pt>
                <c:pt idx="8252">
                  <c:v>1.9753000000000001</c:v>
                </c:pt>
                <c:pt idx="8253">
                  <c:v>1.9710000000000001</c:v>
                </c:pt>
                <c:pt idx="8254">
                  <c:v>1.9656</c:v>
                </c:pt>
                <c:pt idx="8255">
                  <c:v>1.9592000000000001</c:v>
                </c:pt>
                <c:pt idx="8256">
                  <c:v>1.9519</c:v>
                </c:pt>
                <c:pt idx="8257">
                  <c:v>1.9438</c:v>
                </c:pt>
                <c:pt idx="8258">
                  <c:v>1.9417</c:v>
                </c:pt>
                <c:pt idx="8259">
                  <c:v>1.9447000000000001</c:v>
                </c:pt>
                <c:pt idx="8260">
                  <c:v>1.9472</c:v>
                </c:pt>
                <c:pt idx="8261">
                  <c:v>1.9495</c:v>
                </c:pt>
                <c:pt idx="8262">
                  <c:v>1.9515</c:v>
                </c:pt>
                <c:pt idx="8263">
                  <c:v>1.9536</c:v>
                </c:pt>
                <c:pt idx="8264">
                  <c:v>1.9559</c:v>
                </c:pt>
                <c:pt idx="8265">
                  <c:v>1.9610000000000001</c:v>
                </c:pt>
                <c:pt idx="8266">
                  <c:v>1.9670000000000001</c:v>
                </c:pt>
                <c:pt idx="8267">
                  <c:v>1.9681999999999999</c:v>
                </c:pt>
                <c:pt idx="8268">
                  <c:v>1.9694</c:v>
                </c:pt>
                <c:pt idx="8269">
                  <c:v>1.9723999999999999</c:v>
                </c:pt>
                <c:pt idx="8270">
                  <c:v>1.9774</c:v>
                </c:pt>
                <c:pt idx="8271">
                  <c:v>1.9847999999999999</c:v>
                </c:pt>
                <c:pt idx="8272">
                  <c:v>1.9948999999999999</c:v>
                </c:pt>
                <c:pt idx="8273">
                  <c:v>2.008</c:v>
                </c:pt>
                <c:pt idx="8274">
                  <c:v>2.0246</c:v>
                </c:pt>
                <c:pt idx="8275">
                  <c:v>2.0449000000000002</c:v>
                </c:pt>
                <c:pt idx="8276">
                  <c:v>2.0703999999999998</c:v>
                </c:pt>
                <c:pt idx="8277">
                  <c:v>2.1017000000000001</c:v>
                </c:pt>
                <c:pt idx="8278">
                  <c:v>2.1391</c:v>
                </c:pt>
                <c:pt idx="8279">
                  <c:v>2.1835</c:v>
                </c:pt>
                <c:pt idx="8280">
                  <c:v>2.2353999999999998</c:v>
                </c:pt>
                <c:pt idx="8281">
                  <c:v>2.2955000000000001</c:v>
                </c:pt>
                <c:pt idx="8282">
                  <c:v>2.3647999999999998</c:v>
                </c:pt>
                <c:pt idx="8283">
                  <c:v>2.4394999999999998</c:v>
                </c:pt>
                <c:pt idx="8284">
                  <c:v>2.4167000000000001</c:v>
                </c:pt>
                <c:pt idx="8285">
                  <c:v>2.3936000000000002</c:v>
                </c:pt>
                <c:pt idx="8286">
                  <c:v>2.3700999999999999</c:v>
                </c:pt>
                <c:pt idx="8287">
                  <c:v>2.3462000000000001</c:v>
                </c:pt>
                <c:pt idx="8288">
                  <c:v>2.3216999999999999</c:v>
                </c:pt>
                <c:pt idx="8289">
                  <c:v>2.2972999999999999</c:v>
                </c:pt>
                <c:pt idx="8290">
                  <c:v>2.2736000000000001</c:v>
                </c:pt>
                <c:pt idx="8291">
                  <c:v>2.2492999999999999</c:v>
                </c:pt>
                <c:pt idx="8292">
                  <c:v>2.2244999999999999</c:v>
                </c:pt>
                <c:pt idx="8293">
                  <c:v>2.1991000000000001</c:v>
                </c:pt>
                <c:pt idx="8294">
                  <c:v>2.1730999999999998</c:v>
                </c:pt>
                <c:pt idx="8295">
                  <c:v>2.1465000000000001</c:v>
                </c:pt>
                <c:pt idx="8296">
                  <c:v>2.1192000000000002</c:v>
                </c:pt>
                <c:pt idx="8297">
                  <c:v>2.1126999999999998</c:v>
                </c:pt>
                <c:pt idx="8298">
                  <c:v>2.1318999999999999</c:v>
                </c:pt>
                <c:pt idx="8299">
                  <c:v>2.1503999999999999</c:v>
                </c:pt>
                <c:pt idx="8300">
                  <c:v>2.1682999999999999</c:v>
                </c:pt>
                <c:pt idx="8301">
                  <c:v>2.1854</c:v>
                </c:pt>
                <c:pt idx="8302">
                  <c:v>2.2018</c:v>
                </c:pt>
                <c:pt idx="8303">
                  <c:v>2.2174</c:v>
                </c:pt>
                <c:pt idx="8304">
                  <c:v>2.2322000000000002</c:v>
                </c:pt>
                <c:pt idx="8305">
                  <c:v>2.2463000000000002</c:v>
                </c:pt>
                <c:pt idx="8306">
                  <c:v>2.2595000000000001</c:v>
                </c:pt>
                <c:pt idx="8307">
                  <c:v>2.2719</c:v>
                </c:pt>
                <c:pt idx="8308">
                  <c:v>2.2835000000000001</c:v>
                </c:pt>
                <c:pt idx="8309">
                  <c:v>2.2940999999999998</c:v>
                </c:pt>
                <c:pt idx="8310">
                  <c:v>2.3039999999999998</c:v>
                </c:pt>
                <c:pt idx="8311">
                  <c:v>2.3129</c:v>
                </c:pt>
                <c:pt idx="8312">
                  <c:v>2.3209</c:v>
                </c:pt>
                <c:pt idx="8313">
                  <c:v>2.3279999999999998</c:v>
                </c:pt>
                <c:pt idx="8314">
                  <c:v>2.3340999999999998</c:v>
                </c:pt>
                <c:pt idx="8315">
                  <c:v>2.3393000000000002</c:v>
                </c:pt>
                <c:pt idx="8316">
                  <c:v>2.3435000000000001</c:v>
                </c:pt>
                <c:pt idx="8317">
                  <c:v>2.3466999999999998</c:v>
                </c:pt>
                <c:pt idx="8318">
                  <c:v>2.3489</c:v>
                </c:pt>
                <c:pt idx="8319">
                  <c:v>2.3500999999999999</c:v>
                </c:pt>
                <c:pt idx="8320">
                  <c:v>2.3502999999999998</c:v>
                </c:pt>
                <c:pt idx="8321">
                  <c:v>2.3494000000000002</c:v>
                </c:pt>
                <c:pt idx="8322">
                  <c:v>2.3473999999999999</c:v>
                </c:pt>
                <c:pt idx="8323">
                  <c:v>2.3443999999999998</c:v>
                </c:pt>
                <c:pt idx="8324">
                  <c:v>2.3401999999999998</c:v>
                </c:pt>
                <c:pt idx="8325">
                  <c:v>2.335</c:v>
                </c:pt>
                <c:pt idx="8326">
                  <c:v>2.3287</c:v>
                </c:pt>
                <c:pt idx="8327">
                  <c:v>2.3212999999999999</c:v>
                </c:pt>
                <c:pt idx="8328">
                  <c:v>2.3127</c:v>
                </c:pt>
                <c:pt idx="8329">
                  <c:v>2.3029999999999999</c:v>
                </c:pt>
                <c:pt idx="8330">
                  <c:v>2.2921999999999998</c:v>
                </c:pt>
                <c:pt idx="8331">
                  <c:v>2.2803</c:v>
                </c:pt>
                <c:pt idx="8332">
                  <c:v>2.2673000000000001</c:v>
                </c:pt>
                <c:pt idx="8333">
                  <c:v>2.2530999999999999</c:v>
                </c:pt>
                <c:pt idx="8334">
                  <c:v>2.2378</c:v>
                </c:pt>
                <c:pt idx="8335">
                  <c:v>2.2214999999999998</c:v>
                </c:pt>
                <c:pt idx="8336">
                  <c:v>2.2040000000000002</c:v>
                </c:pt>
                <c:pt idx="8337">
                  <c:v>2.1854</c:v>
                </c:pt>
                <c:pt idx="8338">
                  <c:v>2.1657999999999999</c:v>
                </c:pt>
                <c:pt idx="8339">
                  <c:v>2.1452</c:v>
                </c:pt>
                <c:pt idx="8340">
                  <c:v>2.1236000000000002</c:v>
                </c:pt>
                <c:pt idx="8341">
                  <c:v>2.101</c:v>
                </c:pt>
                <c:pt idx="8342">
                  <c:v>2.0773999999999999</c:v>
                </c:pt>
                <c:pt idx="8343">
                  <c:v>2.0529999999999999</c:v>
                </c:pt>
                <c:pt idx="8344">
                  <c:v>2.0276999999999998</c:v>
                </c:pt>
                <c:pt idx="8345">
                  <c:v>2.0015999999999998</c:v>
                </c:pt>
                <c:pt idx="8346">
                  <c:v>1.9748000000000001</c:v>
                </c:pt>
                <c:pt idx="8347">
                  <c:v>1.9473</c:v>
                </c:pt>
                <c:pt idx="8348">
                  <c:v>1.9192</c:v>
                </c:pt>
                <c:pt idx="8349">
                  <c:v>1.8906000000000001</c:v>
                </c:pt>
                <c:pt idx="8350">
                  <c:v>1.8614999999999999</c:v>
                </c:pt>
                <c:pt idx="8351">
                  <c:v>1.8321000000000001</c:v>
                </c:pt>
                <c:pt idx="8352">
                  <c:v>1.8024</c:v>
                </c:pt>
                <c:pt idx="8353">
                  <c:v>1.7725</c:v>
                </c:pt>
                <c:pt idx="8354">
                  <c:v>1.7426999999999999</c:v>
                </c:pt>
                <c:pt idx="8355">
                  <c:v>1.7129000000000001</c:v>
                </c:pt>
                <c:pt idx="8356">
                  <c:v>1.6833</c:v>
                </c:pt>
                <c:pt idx="8357">
                  <c:v>1.6541999999999999</c:v>
                </c:pt>
                <c:pt idx="8358">
                  <c:v>1.6255999999999999</c:v>
                </c:pt>
                <c:pt idx="8359">
                  <c:v>1.5975999999999999</c:v>
                </c:pt>
                <c:pt idx="8360">
                  <c:v>1.5706</c:v>
                </c:pt>
                <c:pt idx="8361">
                  <c:v>1.5446</c:v>
                </c:pt>
                <c:pt idx="8362">
                  <c:v>1.5199</c:v>
                </c:pt>
                <c:pt idx="8363">
                  <c:v>1.4966999999999999</c:v>
                </c:pt>
                <c:pt idx="8364">
                  <c:v>1.4872000000000001</c:v>
                </c:pt>
                <c:pt idx="8365">
                  <c:v>1.4804999999999999</c:v>
                </c:pt>
                <c:pt idx="8366">
                  <c:v>1.476</c:v>
                </c:pt>
                <c:pt idx="8367">
                  <c:v>1.4739</c:v>
                </c:pt>
                <c:pt idx="8368">
                  <c:v>1.4746999999999999</c:v>
                </c:pt>
                <c:pt idx="8369">
                  <c:v>1.4785999999999999</c:v>
                </c:pt>
                <c:pt idx="8370">
                  <c:v>1.4858</c:v>
                </c:pt>
                <c:pt idx="8371">
                  <c:v>1.4967999999999999</c:v>
                </c:pt>
                <c:pt idx="8372">
                  <c:v>1.5012000000000001</c:v>
                </c:pt>
                <c:pt idx="8373">
                  <c:v>1.5004999999999999</c:v>
                </c:pt>
                <c:pt idx="8374">
                  <c:v>1.5079</c:v>
                </c:pt>
                <c:pt idx="8375">
                  <c:v>1.5238</c:v>
                </c:pt>
                <c:pt idx="8376">
                  <c:v>1.5482</c:v>
                </c:pt>
                <c:pt idx="8377">
                  <c:v>1.5764</c:v>
                </c:pt>
                <c:pt idx="8378">
                  <c:v>1.5921000000000001</c:v>
                </c:pt>
                <c:pt idx="8379">
                  <c:v>1.6095999999999999</c:v>
                </c:pt>
                <c:pt idx="8380">
                  <c:v>1.6285000000000001</c:v>
                </c:pt>
                <c:pt idx="8381">
                  <c:v>1.6486000000000001</c:v>
                </c:pt>
                <c:pt idx="8382">
                  <c:v>1.6697</c:v>
                </c:pt>
                <c:pt idx="8383">
                  <c:v>1.6916</c:v>
                </c:pt>
                <c:pt idx="8384">
                  <c:v>1.7139</c:v>
                </c:pt>
                <c:pt idx="8385">
                  <c:v>1.7365999999999999</c:v>
                </c:pt>
                <c:pt idx="8386">
                  <c:v>1.7594000000000001</c:v>
                </c:pt>
                <c:pt idx="8387">
                  <c:v>1.7821</c:v>
                </c:pt>
                <c:pt idx="8388">
                  <c:v>1.8046</c:v>
                </c:pt>
                <c:pt idx="8389">
                  <c:v>1.8266</c:v>
                </c:pt>
                <c:pt idx="8390">
                  <c:v>1.8481000000000001</c:v>
                </c:pt>
                <c:pt idx="8391">
                  <c:v>1.8689</c:v>
                </c:pt>
                <c:pt idx="8392">
                  <c:v>1.8888</c:v>
                </c:pt>
                <c:pt idx="8393">
                  <c:v>1.9088000000000001</c:v>
                </c:pt>
                <c:pt idx="8394">
                  <c:v>1.9281999999999999</c:v>
                </c:pt>
                <c:pt idx="8395">
                  <c:v>1.9464999999999999</c:v>
                </c:pt>
                <c:pt idx="8396">
                  <c:v>1.9634</c:v>
                </c:pt>
                <c:pt idx="8397">
                  <c:v>1.9789000000000001</c:v>
                </c:pt>
                <c:pt idx="8398">
                  <c:v>1.9930000000000001</c:v>
                </c:pt>
                <c:pt idx="8399">
                  <c:v>2.0055999999999998</c:v>
                </c:pt>
                <c:pt idx="8400">
                  <c:v>2.0165999999999999</c:v>
                </c:pt>
                <c:pt idx="8401">
                  <c:v>2.0259999999999998</c:v>
                </c:pt>
                <c:pt idx="8402">
                  <c:v>2.0337000000000001</c:v>
                </c:pt>
                <c:pt idx="8403">
                  <c:v>2.0396999999999998</c:v>
                </c:pt>
                <c:pt idx="8404">
                  <c:v>2.044</c:v>
                </c:pt>
                <c:pt idx="8405">
                  <c:v>2.0466000000000002</c:v>
                </c:pt>
                <c:pt idx="8406">
                  <c:v>2.0474000000000001</c:v>
                </c:pt>
                <c:pt idx="8407">
                  <c:v>2.0465</c:v>
                </c:pt>
                <c:pt idx="8408">
                  <c:v>2.0438000000000001</c:v>
                </c:pt>
                <c:pt idx="8409">
                  <c:v>2.0394000000000001</c:v>
                </c:pt>
                <c:pt idx="8410">
                  <c:v>2.0333000000000001</c:v>
                </c:pt>
                <c:pt idx="8411">
                  <c:v>2.0255000000000001</c:v>
                </c:pt>
                <c:pt idx="8412">
                  <c:v>2.0160999999999998</c:v>
                </c:pt>
                <c:pt idx="8413">
                  <c:v>2.0337999999999998</c:v>
                </c:pt>
                <c:pt idx="8414">
                  <c:v>2.0882999999999998</c:v>
                </c:pt>
                <c:pt idx="8415">
                  <c:v>2.1410999999999998</c:v>
                </c:pt>
                <c:pt idx="8416">
                  <c:v>2.1926000000000001</c:v>
                </c:pt>
                <c:pt idx="8417">
                  <c:v>2.2425000000000002</c:v>
                </c:pt>
                <c:pt idx="8418">
                  <c:v>2.2911000000000001</c:v>
                </c:pt>
                <c:pt idx="8419">
                  <c:v>2.3384</c:v>
                </c:pt>
                <c:pt idx="8420">
                  <c:v>2.3845000000000001</c:v>
                </c:pt>
                <c:pt idx="8421">
                  <c:v>2.3807</c:v>
                </c:pt>
                <c:pt idx="8422">
                  <c:v>2.3294000000000001</c:v>
                </c:pt>
                <c:pt idx="8423">
                  <c:v>2.2793999999999999</c:v>
                </c:pt>
                <c:pt idx="8424">
                  <c:v>2.2305999999999999</c:v>
                </c:pt>
                <c:pt idx="8425">
                  <c:v>2.1827000000000001</c:v>
                </c:pt>
                <c:pt idx="8426">
                  <c:v>2.1358999999999999</c:v>
                </c:pt>
                <c:pt idx="8427">
                  <c:v>2.0899000000000001</c:v>
                </c:pt>
                <c:pt idx="8428">
                  <c:v>2.0448</c:v>
                </c:pt>
                <c:pt idx="8429">
                  <c:v>2.0004</c:v>
                </c:pt>
                <c:pt idx="8430">
                  <c:v>1.9568000000000001</c:v>
                </c:pt>
                <c:pt idx="8431">
                  <c:v>1.9137999999999999</c:v>
                </c:pt>
                <c:pt idx="8432">
                  <c:v>1.8714999999999999</c:v>
                </c:pt>
                <c:pt idx="8433">
                  <c:v>1.8299000000000001</c:v>
                </c:pt>
                <c:pt idx="8434">
                  <c:v>1.7888999999999999</c:v>
                </c:pt>
                <c:pt idx="8435">
                  <c:v>1.7484999999999999</c:v>
                </c:pt>
                <c:pt idx="8436">
                  <c:v>1.7088000000000001</c:v>
                </c:pt>
                <c:pt idx="8437">
                  <c:v>1.6697</c:v>
                </c:pt>
                <c:pt idx="8438">
                  <c:v>1.6313</c:v>
                </c:pt>
                <c:pt idx="8439">
                  <c:v>1.5935999999999999</c:v>
                </c:pt>
                <c:pt idx="8440">
                  <c:v>1.5565</c:v>
                </c:pt>
                <c:pt idx="8441">
                  <c:v>1.5202</c:v>
                </c:pt>
                <c:pt idx="8442">
                  <c:v>1.4846999999999999</c:v>
                </c:pt>
                <c:pt idx="8443">
                  <c:v>1.45</c:v>
                </c:pt>
                <c:pt idx="8444">
                  <c:v>1.4159999999999999</c:v>
                </c:pt>
                <c:pt idx="8445">
                  <c:v>1.383</c:v>
                </c:pt>
                <c:pt idx="8446">
                  <c:v>1.3508</c:v>
                </c:pt>
                <c:pt idx="8447">
                  <c:v>1.3194999999999999</c:v>
                </c:pt>
                <c:pt idx="8448">
                  <c:v>1.2892999999999999</c:v>
                </c:pt>
                <c:pt idx="8449">
                  <c:v>1.26</c:v>
                </c:pt>
                <c:pt idx="8450">
                  <c:v>1.2290000000000001</c:v>
                </c:pt>
                <c:pt idx="8451">
                  <c:v>1.1956</c:v>
                </c:pt>
                <c:pt idx="8452">
                  <c:v>1.1633</c:v>
                </c:pt>
                <c:pt idx="8453">
                  <c:v>1.1322000000000001</c:v>
                </c:pt>
                <c:pt idx="8454">
                  <c:v>1.1022000000000001</c:v>
                </c:pt>
                <c:pt idx="8455">
                  <c:v>1.0734999999999999</c:v>
                </c:pt>
                <c:pt idx="8456">
                  <c:v>1.046</c:v>
                </c:pt>
                <c:pt idx="8457">
                  <c:v>1.0199</c:v>
                </c:pt>
                <c:pt idx="8458">
                  <c:v>0.99499000000000004</c:v>
                </c:pt>
                <c:pt idx="8459">
                  <c:v>0.96872999999999998</c:v>
                </c:pt>
                <c:pt idx="8460">
                  <c:v>0.94599</c:v>
                </c:pt>
                <c:pt idx="8461">
                  <c:v>0.93047999999999997</c:v>
                </c:pt>
                <c:pt idx="8462">
                  <c:v>0.92132000000000003</c:v>
                </c:pt>
                <c:pt idx="8463">
                  <c:v>0.91769999999999996</c:v>
                </c:pt>
                <c:pt idx="8464">
                  <c:v>0.91886000000000001</c:v>
                </c:pt>
                <c:pt idx="8465">
                  <c:v>0.92413999999999996</c:v>
                </c:pt>
                <c:pt idx="8466">
                  <c:v>0.93291999999999997</c:v>
                </c:pt>
                <c:pt idx="8467">
                  <c:v>0.94464999999999999</c:v>
                </c:pt>
                <c:pt idx="8468">
                  <c:v>0.95881000000000005</c:v>
                </c:pt>
                <c:pt idx="8469">
                  <c:v>0.96379999999999999</c:v>
                </c:pt>
                <c:pt idx="8470">
                  <c:v>0.96733999999999998</c:v>
                </c:pt>
                <c:pt idx="8471">
                  <c:v>0.97187000000000001</c:v>
                </c:pt>
                <c:pt idx="8472">
                  <c:v>0.97707999999999995</c:v>
                </c:pt>
                <c:pt idx="8473">
                  <c:v>0.98270999999999997</c:v>
                </c:pt>
                <c:pt idx="8474">
                  <c:v>0.98851999999999995</c:v>
                </c:pt>
                <c:pt idx="8475">
                  <c:v>0.99431000000000003</c:v>
                </c:pt>
                <c:pt idx="8476">
                  <c:v>0.99992000000000003</c:v>
                </c:pt>
                <c:pt idx="8477">
                  <c:v>1.0052000000000001</c:v>
                </c:pt>
                <c:pt idx="8478">
                  <c:v>1.01</c:v>
                </c:pt>
                <c:pt idx="8479">
                  <c:v>1.0143</c:v>
                </c:pt>
                <c:pt idx="8480">
                  <c:v>1.018</c:v>
                </c:pt>
                <c:pt idx="8481">
                  <c:v>1.0210999999999999</c:v>
                </c:pt>
                <c:pt idx="8482">
                  <c:v>1.0234000000000001</c:v>
                </c:pt>
                <c:pt idx="8483">
                  <c:v>1.0249999999999999</c:v>
                </c:pt>
                <c:pt idx="8484">
                  <c:v>1.0284</c:v>
                </c:pt>
                <c:pt idx="8485">
                  <c:v>1.0378000000000001</c:v>
                </c:pt>
                <c:pt idx="8486">
                  <c:v>1.0465</c:v>
                </c:pt>
                <c:pt idx="8487">
                  <c:v>1.0545</c:v>
                </c:pt>
                <c:pt idx="8488">
                  <c:v>1.0619000000000001</c:v>
                </c:pt>
                <c:pt idx="8489">
                  <c:v>1.0687</c:v>
                </c:pt>
                <c:pt idx="8490">
                  <c:v>1.0749</c:v>
                </c:pt>
                <c:pt idx="8491">
                  <c:v>1.0805</c:v>
                </c:pt>
                <c:pt idx="8492">
                  <c:v>1.0857000000000001</c:v>
                </c:pt>
                <c:pt idx="8493">
                  <c:v>1.0905</c:v>
                </c:pt>
                <c:pt idx="8494">
                  <c:v>1.095</c:v>
                </c:pt>
                <c:pt idx="8495">
                  <c:v>1.0992</c:v>
                </c:pt>
                <c:pt idx="8496">
                  <c:v>1.1031</c:v>
                </c:pt>
                <c:pt idx="8497">
                  <c:v>1.1069</c:v>
                </c:pt>
                <c:pt idx="8498">
                  <c:v>1.1105</c:v>
                </c:pt>
                <c:pt idx="8499">
                  <c:v>1.1141000000000001</c:v>
                </c:pt>
                <c:pt idx="8500">
                  <c:v>1.1176999999999999</c:v>
                </c:pt>
                <c:pt idx="8501">
                  <c:v>1.1214</c:v>
                </c:pt>
                <c:pt idx="8502">
                  <c:v>1.1252</c:v>
                </c:pt>
                <c:pt idx="8503">
                  <c:v>1.1291</c:v>
                </c:pt>
                <c:pt idx="8504">
                  <c:v>1.1333</c:v>
                </c:pt>
                <c:pt idx="8505">
                  <c:v>1.1376999999999999</c:v>
                </c:pt>
                <c:pt idx="8506">
                  <c:v>1.1424000000000001</c:v>
                </c:pt>
                <c:pt idx="8507">
                  <c:v>1.1474</c:v>
                </c:pt>
                <c:pt idx="8508">
                  <c:v>1.1528</c:v>
                </c:pt>
                <c:pt idx="8509">
                  <c:v>1.1586000000000001</c:v>
                </c:pt>
                <c:pt idx="8510">
                  <c:v>1.1649</c:v>
                </c:pt>
                <c:pt idx="8511">
                  <c:v>1.1715</c:v>
                </c:pt>
                <c:pt idx="8512">
                  <c:v>1.1787000000000001</c:v>
                </c:pt>
                <c:pt idx="8513">
                  <c:v>1.1862999999999999</c:v>
                </c:pt>
                <c:pt idx="8514">
                  <c:v>1.1942999999999999</c:v>
                </c:pt>
                <c:pt idx="8515">
                  <c:v>1.2029000000000001</c:v>
                </c:pt>
                <c:pt idx="8516">
                  <c:v>1.212</c:v>
                </c:pt>
                <c:pt idx="8517">
                  <c:v>1.2216</c:v>
                </c:pt>
                <c:pt idx="8518">
                  <c:v>1.2317</c:v>
                </c:pt>
                <c:pt idx="8519">
                  <c:v>1.2422</c:v>
                </c:pt>
                <c:pt idx="8520">
                  <c:v>1.2533000000000001</c:v>
                </c:pt>
                <c:pt idx="8521">
                  <c:v>1.2646999999999999</c:v>
                </c:pt>
                <c:pt idx="8522">
                  <c:v>1.2766999999999999</c:v>
                </c:pt>
                <c:pt idx="8523">
                  <c:v>1.2889999999999999</c:v>
                </c:pt>
                <c:pt idx="8524">
                  <c:v>1.3017000000000001</c:v>
                </c:pt>
                <c:pt idx="8525">
                  <c:v>1.3149</c:v>
                </c:pt>
                <c:pt idx="8526">
                  <c:v>1.3283</c:v>
                </c:pt>
                <c:pt idx="8527">
                  <c:v>1.3421000000000001</c:v>
                </c:pt>
                <c:pt idx="8528">
                  <c:v>1.3561000000000001</c:v>
                </c:pt>
                <c:pt idx="8529">
                  <c:v>1.3704000000000001</c:v>
                </c:pt>
                <c:pt idx="8530">
                  <c:v>1.3849</c:v>
                </c:pt>
                <c:pt idx="8531">
                  <c:v>1.3996</c:v>
                </c:pt>
                <c:pt idx="8532">
                  <c:v>1.4144000000000001</c:v>
                </c:pt>
                <c:pt idx="8533">
                  <c:v>1.4293</c:v>
                </c:pt>
                <c:pt idx="8534">
                  <c:v>1.4441999999999999</c:v>
                </c:pt>
                <c:pt idx="8535">
                  <c:v>1.4592000000000001</c:v>
                </c:pt>
                <c:pt idx="8536">
                  <c:v>1.4741</c:v>
                </c:pt>
                <c:pt idx="8537">
                  <c:v>1.4888999999999999</c:v>
                </c:pt>
                <c:pt idx="8538">
                  <c:v>1.5036</c:v>
                </c:pt>
                <c:pt idx="8539">
                  <c:v>1.5182</c:v>
                </c:pt>
                <c:pt idx="8540">
                  <c:v>1.5325</c:v>
                </c:pt>
                <c:pt idx="8541">
                  <c:v>1.5466</c:v>
                </c:pt>
                <c:pt idx="8542">
                  <c:v>1.5604</c:v>
                </c:pt>
                <c:pt idx="8543">
                  <c:v>1.5739000000000001</c:v>
                </c:pt>
                <c:pt idx="8544">
                  <c:v>1.587</c:v>
                </c:pt>
                <c:pt idx="8545">
                  <c:v>1.5996999999999999</c:v>
                </c:pt>
                <c:pt idx="8546">
                  <c:v>1.6119000000000001</c:v>
                </c:pt>
                <c:pt idx="8547">
                  <c:v>1.6235999999999999</c:v>
                </c:pt>
                <c:pt idx="8548">
                  <c:v>1.6348</c:v>
                </c:pt>
                <c:pt idx="8549">
                  <c:v>1.6455</c:v>
                </c:pt>
                <c:pt idx="8550">
                  <c:v>1.6555</c:v>
                </c:pt>
                <c:pt idx="8551">
                  <c:v>1.6649</c:v>
                </c:pt>
                <c:pt idx="8552">
                  <c:v>1.6737</c:v>
                </c:pt>
                <c:pt idx="8553">
                  <c:v>1.6818</c:v>
                </c:pt>
                <c:pt idx="8554">
                  <c:v>1.6891</c:v>
                </c:pt>
                <c:pt idx="8555">
                  <c:v>1.6958</c:v>
                </c:pt>
                <c:pt idx="8556">
                  <c:v>1.7016</c:v>
                </c:pt>
                <c:pt idx="8557">
                  <c:v>1.7067000000000001</c:v>
                </c:pt>
                <c:pt idx="8558">
                  <c:v>1.7110000000000001</c:v>
                </c:pt>
                <c:pt idx="8559">
                  <c:v>1.7145999999999999</c:v>
                </c:pt>
                <c:pt idx="8560">
                  <c:v>1.7172000000000001</c:v>
                </c:pt>
                <c:pt idx="8561">
                  <c:v>1.7191000000000001</c:v>
                </c:pt>
                <c:pt idx="8562">
                  <c:v>1.7201</c:v>
                </c:pt>
                <c:pt idx="8563">
                  <c:v>1.7202999999999999</c:v>
                </c:pt>
                <c:pt idx="8564">
                  <c:v>1.7196</c:v>
                </c:pt>
                <c:pt idx="8565">
                  <c:v>1.7181</c:v>
                </c:pt>
                <c:pt idx="8566">
                  <c:v>1.7158</c:v>
                </c:pt>
                <c:pt idx="8567">
                  <c:v>1.7125999999999999</c:v>
                </c:pt>
                <c:pt idx="8568">
                  <c:v>1.7085999999999999</c:v>
                </c:pt>
                <c:pt idx="8569">
                  <c:v>1.7323999999999999</c:v>
                </c:pt>
                <c:pt idx="8570">
                  <c:v>1.7579</c:v>
                </c:pt>
                <c:pt idx="8571">
                  <c:v>1.7826</c:v>
                </c:pt>
                <c:pt idx="8572">
                  <c:v>1.8066</c:v>
                </c:pt>
                <c:pt idx="8573">
                  <c:v>1.8298000000000001</c:v>
                </c:pt>
                <c:pt idx="8574">
                  <c:v>1.8522000000000001</c:v>
                </c:pt>
                <c:pt idx="8575">
                  <c:v>1.8588</c:v>
                </c:pt>
                <c:pt idx="8576">
                  <c:v>1.8374999999999999</c:v>
                </c:pt>
                <c:pt idx="8577">
                  <c:v>1.8176000000000001</c:v>
                </c:pt>
                <c:pt idx="8578">
                  <c:v>1.7989999999999999</c:v>
                </c:pt>
                <c:pt idx="8579">
                  <c:v>1.7816000000000001</c:v>
                </c:pt>
                <c:pt idx="8580">
                  <c:v>1.7649999999999999</c:v>
                </c:pt>
                <c:pt idx="8581">
                  <c:v>1.7492000000000001</c:v>
                </c:pt>
                <c:pt idx="8582">
                  <c:v>1.7341</c:v>
                </c:pt>
                <c:pt idx="8583">
                  <c:v>1.7195</c:v>
                </c:pt>
                <c:pt idx="8584">
                  <c:v>1.7053</c:v>
                </c:pt>
                <c:pt idx="8585">
                  <c:v>1.6915</c:v>
                </c:pt>
                <c:pt idx="8586">
                  <c:v>1.6778999999999999</c:v>
                </c:pt>
                <c:pt idx="8587">
                  <c:v>1.6644000000000001</c:v>
                </c:pt>
                <c:pt idx="8588">
                  <c:v>1.6512</c:v>
                </c:pt>
                <c:pt idx="8589">
                  <c:v>1.6379999999999999</c:v>
                </c:pt>
                <c:pt idx="8590">
                  <c:v>1.6249</c:v>
                </c:pt>
                <c:pt idx="8591">
                  <c:v>1.6117999999999999</c:v>
                </c:pt>
                <c:pt idx="8592">
                  <c:v>1.5988</c:v>
                </c:pt>
                <c:pt idx="8593">
                  <c:v>1.5858000000000001</c:v>
                </c:pt>
                <c:pt idx="8594">
                  <c:v>1.5728</c:v>
                </c:pt>
                <c:pt idx="8595">
                  <c:v>1.5599000000000001</c:v>
                </c:pt>
                <c:pt idx="8596">
                  <c:v>1.5469999999999999</c:v>
                </c:pt>
                <c:pt idx="8597">
                  <c:v>1.5341</c:v>
                </c:pt>
                <c:pt idx="8598">
                  <c:v>1.5214000000000001</c:v>
                </c:pt>
                <c:pt idx="8599">
                  <c:v>1.5087999999999999</c:v>
                </c:pt>
                <c:pt idx="8600">
                  <c:v>1.4963</c:v>
                </c:pt>
                <c:pt idx="8601">
                  <c:v>1.484</c:v>
                </c:pt>
                <c:pt idx="8602">
                  <c:v>1.4719</c:v>
                </c:pt>
                <c:pt idx="8603">
                  <c:v>1.46</c:v>
                </c:pt>
                <c:pt idx="8604">
                  <c:v>1.4483999999999999</c:v>
                </c:pt>
                <c:pt idx="8605">
                  <c:v>1.4370000000000001</c:v>
                </c:pt>
                <c:pt idx="8606">
                  <c:v>1.4260999999999999</c:v>
                </c:pt>
                <c:pt idx="8607">
                  <c:v>1.4154</c:v>
                </c:pt>
                <c:pt idx="8608">
                  <c:v>1.4052</c:v>
                </c:pt>
                <c:pt idx="8609">
                  <c:v>1.3954</c:v>
                </c:pt>
                <c:pt idx="8610">
                  <c:v>1.3861000000000001</c:v>
                </c:pt>
                <c:pt idx="8611">
                  <c:v>1.3772</c:v>
                </c:pt>
                <c:pt idx="8612">
                  <c:v>1.3688</c:v>
                </c:pt>
                <c:pt idx="8613">
                  <c:v>1.3609</c:v>
                </c:pt>
                <c:pt idx="8614">
                  <c:v>1.3535999999999999</c:v>
                </c:pt>
                <c:pt idx="8615">
                  <c:v>1.3467</c:v>
                </c:pt>
                <c:pt idx="8616">
                  <c:v>1.3405</c:v>
                </c:pt>
                <c:pt idx="8617">
                  <c:v>1.3347</c:v>
                </c:pt>
                <c:pt idx="8618">
                  <c:v>1.3294999999999999</c:v>
                </c:pt>
                <c:pt idx="8619">
                  <c:v>1.3248</c:v>
                </c:pt>
                <c:pt idx="8620">
                  <c:v>1.3205</c:v>
                </c:pt>
                <c:pt idx="8621">
                  <c:v>1.3168</c:v>
                </c:pt>
                <c:pt idx="8622">
                  <c:v>1.3133999999999999</c:v>
                </c:pt>
                <c:pt idx="8623">
                  <c:v>1.3105</c:v>
                </c:pt>
                <c:pt idx="8624">
                  <c:v>1.3079000000000001</c:v>
                </c:pt>
                <c:pt idx="8625">
                  <c:v>1.3056000000000001</c:v>
                </c:pt>
                <c:pt idx="8626">
                  <c:v>1.3035000000000001</c:v>
                </c:pt>
                <c:pt idx="8627">
                  <c:v>1.3016000000000001</c:v>
                </c:pt>
                <c:pt idx="8628">
                  <c:v>1.2997000000000001</c:v>
                </c:pt>
                <c:pt idx="8629">
                  <c:v>1.2977000000000001</c:v>
                </c:pt>
                <c:pt idx="8630">
                  <c:v>1.2957000000000001</c:v>
                </c:pt>
                <c:pt idx="8631">
                  <c:v>1.2932999999999999</c:v>
                </c:pt>
                <c:pt idx="8632">
                  <c:v>1.2906</c:v>
                </c:pt>
                <c:pt idx="8633">
                  <c:v>1.2874000000000001</c:v>
                </c:pt>
                <c:pt idx="8634">
                  <c:v>1.2835000000000001</c:v>
                </c:pt>
                <c:pt idx="8635">
                  <c:v>1.2787999999999999</c:v>
                </c:pt>
                <c:pt idx="8636">
                  <c:v>1.2730999999999999</c:v>
                </c:pt>
                <c:pt idx="8637">
                  <c:v>1.2663</c:v>
                </c:pt>
                <c:pt idx="8638">
                  <c:v>1.258</c:v>
                </c:pt>
                <c:pt idx="8639">
                  <c:v>1.2481</c:v>
                </c:pt>
                <c:pt idx="8640">
                  <c:v>1.2363999999999999</c:v>
                </c:pt>
                <c:pt idx="8641">
                  <c:v>1.2226999999999999</c:v>
                </c:pt>
                <c:pt idx="8642">
                  <c:v>1.2065999999999999</c:v>
                </c:pt>
                <c:pt idx="8643">
                  <c:v>1.1877</c:v>
                </c:pt>
                <c:pt idx="8644">
                  <c:v>1.167</c:v>
                </c:pt>
                <c:pt idx="8645">
                  <c:v>1.1457999999999999</c:v>
                </c:pt>
                <c:pt idx="8646">
                  <c:v>1.1238999999999999</c:v>
                </c:pt>
                <c:pt idx="8647">
                  <c:v>1.1013999999999999</c:v>
                </c:pt>
                <c:pt idx="8648">
                  <c:v>1.0783</c:v>
                </c:pt>
                <c:pt idx="8649">
                  <c:v>1.0546</c:v>
                </c:pt>
                <c:pt idx="8650">
                  <c:v>1.0303</c:v>
                </c:pt>
                <c:pt idx="8651">
                  <c:v>1.0054000000000001</c:v>
                </c:pt>
                <c:pt idx="8652">
                  <c:v>0.98004000000000002</c:v>
                </c:pt>
                <c:pt idx="8653">
                  <c:v>0.95484000000000002</c:v>
                </c:pt>
                <c:pt idx="8654">
                  <c:v>0.93474000000000002</c:v>
                </c:pt>
                <c:pt idx="8655">
                  <c:v>0.91425000000000001</c:v>
                </c:pt>
                <c:pt idx="8656">
                  <c:v>0.89341999999999999</c:v>
                </c:pt>
                <c:pt idx="8657">
                  <c:v>0.87678</c:v>
                </c:pt>
                <c:pt idx="8658">
                  <c:v>0.87846000000000002</c:v>
                </c:pt>
                <c:pt idx="8659">
                  <c:v>0.88007999999999997</c:v>
                </c:pt>
                <c:pt idx="8660">
                  <c:v>0.88178000000000001</c:v>
                </c:pt>
                <c:pt idx="8661">
                  <c:v>0.88368000000000002</c:v>
                </c:pt>
                <c:pt idx="8662">
                  <c:v>0.88595000000000002</c:v>
                </c:pt>
                <c:pt idx="8663">
                  <c:v>0.8861</c:v>
                </c:pt>
                <c:pt idx="8664">
                  <c:v>0.87973999999999997</c:v>
                </c:pt>
                <c:pt idx="8665">
                  <c:v>0.87366999999999995</c:v>
                </c:pt>
                <c:pt idx="8666">
                  <c:v>0.86848000000000003</c:v>
                </c:pt>
                <c:pt idx="8667">
                  <c:v>0.86470999999999998</c:v>
                </c:pt>
                <c:pt idx="8668">
                  <c:v>0.86287000000000003</c:v>
                </c:pt>
                <c:pt idx="8669">
                  <c:v>0.86319999999999997</c:v>
                </c:pt>
                <c:pt idx="8670">
                  <c:v>0.85894000000000004</c:v>
                </c:pt>
                <c:pt idx="8671">
                  <c:v>0.85538000000000003</c:v>
                </c:pt>
                <c:pt idx="8672">
                  <c:v>0.85260000000000002</c:v>
                </c:pt>
                <c:pt idx="8673">
                  <c:v>0.85062000000000004</c:v>
                </c:pt>
                <c:pt idx="8674">
                  <c:v>0.84948000000000001</c:v>
                </c:pt>
                <c:pt idx="8675">
                  <c:v>0.84914000000000001</c:v>
                </c:pt>
                <c:pt idx="8676">
                  <c:v>0.84960000000000002</c:v>
                </c:pt>
                <c:pt idx="8677">
                  <c:v>0.85079000000000005</c:v>
                </c:pt>
                <c:pt idx="8678">
                  <c:v>0.85338999999999998</c:v>
                </c:pt>
                <c:pt idx="8679">
                  <c:v>0.85841999999999996</c:v>
                </c:pt>
                <c:pt idx="8680">
                  <c:v>0.86399999999999999</c:v>
                </c:pt>
                <c:pt idx="8681">
                  <c:v>0.87005999999999994</c:v>
                </c:pt>
                <c:pt idx="8682">
                  <c:v>0.87651999999999997</c:v>
                </c:pt>
                <c:pt idx="8683">
                  <c:v>0.88329000000000002</c:v>
                </c:pt>
                <c:pt idx="8684">
                  <c:v>0.89031000000000005</c:v>
                </c:pt>
                <c:pt idx="8685">
                  <c:v>0.89748000000000006</c:v>
                </c:pt>
                <c:pt idx="8686">
                  <c:v>0.90473999999999999</c:v>
                </c:pt>
                <c:pt idx="8687">
                  <c:v>0.91200999999999999</c:v>
                </c:pt>
                <c:pt idx="8688">
                  <c:v>0.91922999999999999</c:v>
                </c:pt>
                <c:pt idx="8689">
                  <c:v>0.92632000000000003</c:v>
                </c:pt>
                <c:pt idx="8690">
                  <c:v>0.93323</c:v>
                </c:pt>
                <c:pt idx="8691">
                  <c:v>0.93991000000000002</c:v>
                </c:pt>
                <c:pt idx="8692">
                  <c:v>0.94630999999999998</c:v>
                </c:pt>
                <c:pt idx="8693">
                  <c:v>0.95238999999999996</c:v>
                </c:pt>
                <c:pt idx="8694">
                  <c:v>0.95811999999999997</c:v>
                </c:pt>
                <c:pt idx="8695">
                  <c:v>0.96345000000000003</c:v>
                </c:pt>
                <c:pt idx="8696">
                  <c:v>0.96836999999999995</c:v>
                </c:pt>
                <c:pt idx="8697">
                  <c:v>0.97287000000000001</c:v>
                </c:pt>
                <c:pt idx="8698">
                  <c:v>0.97692000000000001</c:v>
                </c:pt>
                <c:pt idx="8699">
                  <c:v>0.98050999999999999</c:v>
                </c:pt>
                <c:pt idx="8700">
                  <c:v>0.98365000000000002</c:v>
                </c:pt>
                <c:pt idx="8701">
                  <c:v>0.98633000000000004</c:v>
                </c:pt>
                <c:pt idx="8702">
                  <c:v>0.98855999999999999</c:v>
                </c:pt>
                <c:pt idx="8703">
                  <c:v>0.99033000000000004</c:v>
                </c:pt>
                <c:pt idx="8704">
                  <c:v>0.99167000000000005</c:v>
                </c:pt>
                <c:pt idx="8705">
                  <c:v>0.99256999999999995</c:v>
                </c:pt>
                <c:pt idx="8706">
                  <c:v>0.99306000000000005</c:v>
                </c:pt>
                <c:pt idx="8707">
                  <c:v>0.99314999999999998</c:v>
                </c:pt>
                <c:pt idx="8708">
                  <c:v>0.99283999999999994</c:v>
                </c:pt>
                <c:pt idx="8709">
                  <c:v>0.99216000000000004</c:v>
                </c:pt>
                <c:pt idx="8710">
                  <c:v>0.99112</c:v>
                </c:pt>
                <c:pt idx="8711">
                  <c:v>0.98973</c:v>
                </c:pt>
                <c:pt idx="8712">
                  <c:v>0.98801000000000005</c:v>
                </c:pt>
                <c:pt idx="8713">
                  <c:v>0.98595999999999995</c:v>
                </c:pt>
                <c:pt idx="8714">
                  <c:v>0.98358999999999996</c:v>
                </c:pt>
                <c:pt idx="8715">
                  <c:v>0.98090999999999995</c:v>
                </c:pt>
                <c:pt idx="8716">
                  <c:v>0.97792000000000001</c:v>
                </c:pt>
                <c:pt idx="8717">
                  <c:v>0.97463</c:v>
                </c:pt>
                <c:pt idx="8718">
                  <c:v>0.97101999999999999</c:v>
                </c:pt>
                <c:pt idx="8719">
                  <c:v>0.96709000000000001</c:v>
                </c:pt>
                <c:pt idx="8720">
                  <c:v>0.96284000000000003</c:v>
                </c:pt>
                <c:pt idx="8721">
                  <c:v>0.95825000000000005</c:v>
                </c:pt>
                <c:pt idx="8722">
                  <c:v>0.95330000000000004</c:v>
                </c:pt>
                <c:pt idx="8723">
                  <c:v>0.94796999999999998</c:v>
                </c:pt>
                <c:pt idx="8724">
                  <c:v>0.94223999999999997</c:v>
                </c:pt>
                <c:pt idx="8725">
                  <c:v>0.93608999999999998</c:v>
                </c:pt>
                <c:pt idx="8726">
                  <c:v>0.92947999999999997</c:v>
                </c:pt>
                <c:pt idx="8727">
                  <c:v>0.92237999999999998</c:v>
                </c:pt>
                <c:pt idx="8728">
                  <c:v>0.91476000000000002</c:v>
                </c:pt>
                <c:pt idx="8729">
                  <c:v>0.90656999999999999</c:v>
                </c:pt>
                <c:pt idx="8730">
                  <c:v>0.89780000000000004</c:v>
                </c:pt>
                <c:pt idx="8731">
                  <c:v>0.90815999999999997</c:v>
                </c:pt>
                <c:pt idx="8732">
                  <c:v>0.97536999999999996</c:v>
                </c:pt>
                <c:pt idx="8733">
                  <c:v>1.0419</c:v>
                </c:pt>
                <c:pt idx="8734">
                  <c:v>1.1076999999999999</c:v>
                </c:pt>
                <c:pt idx="8735">
                  <c:v>1.1727000000000001</c:v>
                </c:pt>
                <c:pt idx="8736">
                  <c:v>1.1347</c:v>
                </c:pt>
                <c:pt idx="8737">
                  <c:v>1.0301</c:v>
                </c:pt>
                <c:pt idx="8738">
                  <c:v>0.94244000000000006</c:v>
                </c:pt>
                <c:pt idx="8739">
                  <c:v>0.87087999999999999</c:v>
                </c:pt>
                <c:pt idx="8740">
                  <c:v>0.81440000000000001</c:v>
                </c:pt>
                <c:pt idx="8741">
                  <c:v>0.77198</c:v>
                </c:pt>
                <c:pt idx="8742">
                  <c:v>0.74255000000000004</c:v>
                </c:pt>
                <c:pt idx="8743">
                  <c:v>0.72502999999999995</c:v>
                </c:pt>
                <c:pt idx="8744">
                  <c:v>0.71836</c:v>
                </c:pt>
                <c:pt idx="8745">
                  <c:v>0.72150000000000003</c:v>
                </c:pt>
                <c:pt idx="8746">
                  <c:v>0.73341000000000001</c:v>
                </c:pt>
                <c:pt idx="8747">
                  <c:v>0.75312000000000001</c:v>
                </c:pt>
                <c:pt idx="8748">
                  <c:v>0.77971999999999997</c:v>
                </c:pt>
                <c:pt idx="8749">
                  <c:v>0.81233</c:v>
                </c:pt>
                <c:pt idx="8750">
                  <c:v>0.85016999999999998</c:v>
                </c:pt>
                <c:pt idx="8751">
                  <c:v>0.89251999999999998</c:v>
                </c:pt>
                <c:pt idx="8752">
                  <c:v>0.93876999999999999</c:v>
                </c:pt>
                <c:pt idx="8753">
                  <c:v>0.98838000000000004</c:v>
                </c:pt>
                <c:pt idx="8754">
                  <c:v>1.0408999999999999</c:v>
                </c:pt>
                <c:pt idx="8755">
                  <c:v>1.0961000000000001</c:v>
                </c:pt>
                <c:pt idx="8756">
                  <c:v>1.1536999999999999</c:v>
                </c:pt>
                <c:pt idx="8757">
                  <c:v>1.2135</c:v>
                </c:pt>
                <c:pt idx="8758">
                  <c:v>1.2757000000000001</c:v>
                </c:pt>
                <c:pt idx="8759">
                  <c:v>1.3404</c:v>
                </c:pt>
                <c:pt idx="8760">
                  <c:v>1.4078999999999999</c:v>
                </c:pt>
                <c:pt idx="8761">
                  <c:v>1.4785999999999999</c:v>
                </c:pt>
                <c:pt idx="8762">
                  <c:v>1.5374000000000001</c:v>
                </c:pt>
                <c:pt idx="8763">
                  <c:v>1.5889</c:v>
                </c:pt>
                <c:pt idx="8764">
                  <c:v>1.6371</c:v>
                </c:pt>
                <c:pt idx="8765">
                  <c:v>1.6816</c:v>
                </c:pt>
                <c:pt idx="8766">
                  <c:v>1.7223999999999999</c:v>
                </c:pt>
                <c:pt idx="8767">
                  <c:v>1.7591000000000001</c:v>
                </c:pt>
                <c:pt idx="8768">
                  <c:v>1.7919</c:v>
                </c:pt>
                <c:pt idx="8769">
                  <c:v>1.8207</c:v>
                </c:pt>
                <c:pt idx="8770">
                  <c:v>1.8456999999999999</c:v>
                </c:pt>
                <c:pt idx="8771">
                  <c:v>1.8673999999999999</c:v>
                </c:pt>
                <c:pt idx="8772">
                  <c:v>1.8852</c:v>
                </c:pt>
                <c:pt idx="8773">
                  <c:v>1.8993</c:v>
                </c:pt>
                <c:pt idx="8774">
                  <c:v>1.9493</c:v>
                </c:pt>
                <c:pt idx="8775">
                  <c:v>2.0034999999999998</c:v>
                </c:pt>
                <c:pt idx="8776">
                  <c:v>2.0546000000000002</c:v>
                </c:pt>
                <c:pt idx="8777">
                  <c:v>2.1029</c:v>
                </c:pt>
                <c:pt idx="8778">
                  <c:v>1.998</c:v>
                </c:pt>
                <c:pt idx="8779">
                  <c:v>1.9231</c:v>
                </c:pt>
                <c:pt idx="8780">
                  <c:v>1.8844000000000001</c:v>
                </c:pt>
                <c:pt idx="8781">
                  <c:v>1.8731</c:v>
                </c:pt>
                <c:pt idx="8782">
                  <c:v>1.8821000000000001</c:v>
                </c:pt>
                <c:pt idx="8783">
                  <c:v>1.9055</c:v>
                </c:pt>
                <c:pt idx="8784">
                  <c:v>1.9383999999999999</c:v>
                </c:pt>
                <c:pt idx="8785">
                  <c:v>1.9772000000000001</c:v>
                </c:pt>
                <c:pt idx="8786">
                  <c:v>1.9702999999999999</c:v>
                </c:pt>
                <c:pt idx="8787">
                  <c:v>1.9501999999999999</c:v>
                </c:pt>
                <c:pt idx="8788">
                  <c:v>1.9265000000000001</c:v>
                </c:pt>
                <c:pt idx="8789">
                  <c:v>1.8977999999999999</c:v>
                </c:pt>
                <c:pt idx="8790">
                  <c:v>1.8633</c:v>
                </c:pt>
                <c:pt idx="8791">
                  <c:v>1.8226</c:v>
                </c:pt>
                <c:pt idx="8792">
                  <c:v>1.7755000000000001</c:v>
                </c:pt>
                <c:pt idx="8793">
                  <c:v>1.7222</c:v>
                </c:pt>
                <c:pt idx="8794">
                  <c:v>1.6929000000000001</c:v>
                </c:pt>
                <c:pt idx="8795">
                  <c:v>1.6617999999999999</c:v>
                </c:pt>
                <c:pt idx="8796">
                  <c:v>1.6255999999999999</c:v>
                </c:pt>
                <c:pt idx="8797">
                  <c:v>1.585</c:v>
                </c:pt>
                <c:pt idx="8798">
                  <c:v>1.5407</c:v>
                </c:pt>
                <c:pt idx="8799">
                  <c:v>1.4922</c:v>
                </c:pt>
                <c:pt idx="8800">
                  <c:v>1.4517</c:v>
                </c:pt>
                <c:pt idx="8801">
                  <c:v>1.4191</c:v>
                </c:pt>
                <c:pt idx="8802">
                  <c:v>1.3915999999999999</c:v>
                </c:pt>
                <c:pt idx="8803">
                  <c:v>1.3671</c:v>
                </c:pt>
                <c:pt idx="8804">
                  <c:v>1.3442000000000001</c:v>
                </c:pt>
                <c:pt idx="8805">
                  <c:v>1.3214999999999999</c:v>
                </c:pt>
                <c:pt idx="8806">
                  <c:v>1.2984</c:v>
                </c:pt>
                <c:pt idx="8807">
                  <c:v>1.2742</c:v>
                </c:pt>
                <c:pt idx="8808">
                  <c:v>1.2485999999999999</c:v>
                </c:pt>
                <c:pt idx="8809">
                  <c:v>1.2217</c:v>
                </c:pt>
                <c:pt idx="8810">
                  <c:v>1.1934</c:v>
                </c:pt>
                <c:pt idx="8811">
                  <c:v>1.1640999999999999</c:v>
                </c:pt>
                <c:pt idx="8812">
                  <c:v>1.1338999999999999</c:v>
                </c:pt>
                <c:pt idx="8813">
                  <c:v>1.1032999999999999</c:v>
                </c:pt>
                <c:pt idx="8814">
                  <c:v>1.0727</c:v>
                </c:pt>
                <c:pt idx="8815">
                  <c:v>1.0427</c:v>
                </c:pt>
                <c:pt idx="8816">
                  <c:v>1.0135000000000001</c:v>
                </c:pt>
                <c:pt idx="8817">
                  <c:v>0.98577999999999999</c:v>
                </c:pt>
                <c:pt idx="8818">
                  <c:v>0.95994999999999997</c:v>
                </c:pt>
                <c:pt idx="8819">
                  <c:v>0.93644000000000005</c:v>
                </c:pt>
                <c:pt idx="8820">
                  <c:v>0.91568000000000005</c:v>
                </c:pt>
                <c:pt idx="8821">
                  <c:v>0.89802999999999999</c:v>
                </c:pt>
                <c:pt idx="8822">
                  <c:v>0.88383</c:v>
                </c:pt>
                <c:pt idx="8823">
                  <c:v>0.87339</c:v>
                </c:pt>
                <c:pt idx="8824">
                  <c:v>0.86694000000000004</c:v>
                </c:pt>
                <c:pt idx="8825">
                  <c:v>0.86468999999999996</c:v>
                </c:pt>
                <c:pt idx="8826">
                  <c:v>0.86680000000000001</c:v>
                </c:pt>
                <c:pt idx="8827">
                  <c:v>0.87336999999999998</c:v>
                </c:pt>
                <c:pt idx="8828">
                  <c:v>0.88446000000000002</c:v>
                </c:pt>
                <c:pt idx="8829">
                  <c:v>0.90010000000000001</c:v>
                </c:pt>
                <c:pt idx="8830">
                  <c:v>0.92025999999999997</c:v>
                </c:pt>
                <c:pt idx="8831">
                  <c:v>0.94486999999999999</c:v>
                </c:pt>
                <c:pt idx="8832">
                  <c:v>0.97384000000000004</c:v>
                </c:pt>
                <c:pt idx="8833">
                  <c:v>1.0069999999999999</c:v>
                </c:pt>
                <c:pt idx="8834">
                  <c:v>1.0442</c:v>
                </c:pt>
                <c:pt idx="8835">
                  <c:v>1.0852999999999999</c:v>
                </c:pt>
                <c:pt idx="8836">
                  <c:v>1.1298999999999999</c:v>
                </c:pt>
                <c:pt idx="8837">
                  <c:v>1.1778999999999999</c:v>
                </c:pt>
                <c:pt idx="8838">
                  <c:v>1.2290000000000001</c:v>
                </c:pt>
                <c:pt idx="8839">
                  <c:v>1.2827999999999999</c:v>
                </c:pt>
                <c:pt idx="8840">
                  <c:v>1.3391</c:v>
                </c:pt>
                <c:pt idx="8841">
                  <c:v>1.3976</c:v>
                </c:pt>
                <c:pt idx="8842">
                  <c:v>1.4578</c:v>
                </c:pt>
                <c:pt idx="8843">
                  <c:v>1.5195000000000001</c:v>
                </c:pt>
                <c:pt idx="8844">
                  <c:v>1.5823</c:v>
                </c:pt>
                <c:pt idx="8845">
                  <c:v>1.6457999999999999</c:v>
                </c:pt>
                <c:pt idx="8846">
                  <c:v>1.7097</c:v>
                </c:pt>
                <c:pt idx="8847">
                  <c:v>1.7736000000000001</c:v>
                </c:pt>
                <c:pt idx="8848">
                  <c:v>1.8371999999999999</c:v>
                </c:pt>
                <c:pt idx="8849">
                  <c:v>1.9</c:v>
                </c:pt>
                <c:pt idx="8850">
                  <c:v>1.9618</c:v>
                </c:pt>
                <c:pt idx="8851">
                  <c:v>2.0222000000000002</c:v>
                </c:pt>
                <c:pt idx="8852">
                  <c:v>2.0809000000000002</c:v>
                </c:pt>
                <c:pt idx="8853">
                  <c:v>2.1374</c:v>
                </c:pt>
                <c:pt idx="8854">
                  <c:v>2.1915</c:v>
                </c:pt>
                <c:pt idx="8855">
                  <c:v>2.2429000000000001</c:v>
                </c:pt>
                <c:pt idx="8856">
                  <c:v>2.2911999999999999</c:v>
                </c:pt>
                <c:pt idx="8857">
                  <c:v>2.3361000000000001</c:v>
                </c:pt>
                <c:pt idx="8858">
                  <c:v>2.3774000000000002</c:v>
                </c:pt>
                <c:pt idx="8859">
                  <c:v>2.4146999999999998</c:v>
                </c:pt>
                <c:pt idx="8860">
                  <c:v>2.4477000000000002</c:v>
                </c:pt>
                <c:pt idx="8861">
                  <c:v>2.4763000000000002</c:v>
                </c:pt>
                <c:pt idx="8862">
                  <c:v>2.5</c:v>
                </c:pt>
                <c:pt idx="8863">
                  <c:v>2.5186999999999999</c:v>
                </c:pt>
                <c:pt idx="8864">
                  <c:v>2.5320999999999998</c:v>
                </c:pt>
                <c:pt idx="8865">
                  <c:v>2.54</c:v>
                </c:pt>
                <c:pt idx="8866">
                  <c:v>2.5419999999999998</c:v>
                </c:pt>
                <c:pt idx="8867">
                  <c:v>2.5379999999999998</c:v>
                </c:pt>
                <c:pt idx="8868">
                  <c:v>2.5276999999999998</c:v>
                </c:pt>
                <c:pt idx="8869">
                  <c:v>2.5108999999999999</c:v>
                </c:pt>
                <c:pt idx="8870">
                  <c:v>2.8424999999999998</c:v>
                </c:pt>
                <c:pt idx="8871">
                  <c:v>3.4651999999999998</c:v>
                </c:pt>
                <c:pt idx="8872">
                  <c:v>4.0815000000000001</c:v>
                </c:pt>
                <c:pt idx="8873">
                  <c:v>4.6932999999999998</c:v>
                </c:pt>
                <c:pt idx="8874">
                  <c:v>5.2653999999999996</c:v>
                </c:pt>
                <c:pt idx="8875">
                  <c:v>5.0945999999999998</c:v>
                </c:pt>
                <c:pt idx="8876">
                  <c:v>4.8788</c:v>
                </c:pt>
                <c:pt idx="8877">
                  <c:v>4.6315</c:v>
                </c:pt>
                <c:pt idx="8878">
                  <c:v>4.3601000000000001</c:v>
                </c:pt>
                <c:pt idx="8879">
                  <c:v>4.0766999999999998</c:v>
                </c:pt>
                <c:pt idx="8880">
                  <c:v>3.7945000000000002</c:v>
                </c:pt>
                <c:pt idx="8881">
                  <c:v>3.5179</c:v>
                </c:pt>
                <c:pt idx="8882">
                  <c:v>3.2494000000000001</c:v>
                </c:pt>
                <c:pt idx="8883">
                  <c:v>2.9929999999999999</c:v>
                </c:pt>
                <c:pt idx="8884">
                  <c:v>2.7526999999999999</c:v>
                </c:pt>
                <c:pt idx="8885">
                  <c:v>2.5331000000000001</c:v>
                </c:pt>
                <c:pt idx="8886">
                  <c:v>2.3323</c:v>
                </c:pt>
                <c:pt idx="8887">
                  <c:v>2.1511999999999998</c:v>
                </c:pt>
                <c:pt idx="8888">
                  <c:v>1.9902</c:v>
                </c:pt>
                <c:pt idx="8889">
                  <c:v>1.8492</c:v>
                </c:pt>
                <c:pt idx="8890">
                  <c:v>1.7278</c:v>
                </c:pt>
                <c:pt idx="8891">
                  <c:v>1.6253</c:v>
                </c:pt>
                <c:pt idx="8892">
                  <c:v>1.5407</c:v>
                </c:pt>
                <c:pt idx="8893">
                  <c:v>1.4730000000000001</c:v>
                </c:pt>
                <c:pt idx="8894">
                  <c:v>1.4209000000000001</c:v>
                </c:pt>
                <c:pt idx="8895">
                  <c:v>1.3832</c:v>
                </c:pt>
                <c:pt idx="8896">
                  <c:v>1.3584000000000001</c:v>
                </c:pt>
                <c:pt idx="8897">
                  <c:v>1.3452999999999999</c:v>
                </c:pt>
                <c:pt idx="8898">
                  <c:v>1.3424</c:v>
                </c:pt>
                <c:pt idx="8899">
                  <c:v>1.3484</c:v>
                </c:pt>
                <c:pt idx="8900">
                  <c:v>1.3621000000000001</c:v>
                </c:pt>
                <c:pt idx="8901">
                  <c:v>1.3821000000000001</c:v>
                </c:pt>
                <c:pt idx="8902">
                  <c:v>1.4073</c:v>
                </c:pt>
                <c:pt idx="8903">
                  <c:v>1.4366000000000001</c:v>
                </c:pt>
                <c:pt idx="8904">
                  <c:v>1.4690000000000001</c:v>
                </c:pt>
                <c:pt idx="8905">
                  <c:v>1.5035000000000001</c:v>
                </c:pt>
                <c:pt idx="8906">
                  <c:v>1.5392999999999999</c:v>
                </c:pt>
                <c:pt idx="8907">
                  <c:v>1.5755999999999999</c:v>
                </c:pt>
                <c:pt idx="8908">
                  <c:v>1.6115999999999999</c:v>
                </c:pt>
                <c:pt idx="8909">
                  <c:v>1.9831000000000001</c:v>
                </c:pt>
                <c:pt idx="8910">
                  <c:v>2.5703999999999998</c:v>
                </c:pt>
                <c:pt idx="8911">
                  <c:v>3.1558999999999999</c:v>
                </c:pt>
                <c:pt idx="8912">
                  <c:v>3.7391000000000001</c:v>
                </c:pt>
                <c:pt idx="8913">
                  <c:v>4.1215999999999999</c:v>
                </c:pt>
                <c:pt idx="8914">
                  <c:v>4.2624000000000004</c:v>
                </c:pt>
                <c:pt idx="8915">
                  <c:v>4.3541999999999996</c:v>
                </c:pt>
                <c:pt idx="8916">
                  <c:v>4.4109999999999996</c:v>
                </c:pt>
                <c:pt idx="8917">
                  <c:v>4.4443000000000001</c:v>
                </c:pt>
                <c:pt idx="8918">
                  <c:v>4.4630000000000001</c:v>
                </c:pt>
                <c:pt idx="8919">
                  <c:v>4.4743000000000004</c:v>
                </c:pt>
                <c:pt idx="8920">
                  <c:v>4.4836</c:v>
                </c:pt>
                <c:pt idx="8921">
                  <c:v>4.4946999999999999</c:v>
                </c:pt>
                <c:pt idx="8922">
                  <c:v>4.5103999999999997</c:v>
                </c:pt>
                <c:pt idx="8923">
                  <c:v>4.5324999999999998</c:v>
                </c:pt>
                <c:pt idx="8924">
                  <c:v>4.5617999999999999</c:v>
                </c:pt>
                <c:pt idx="8925">
                  <c:v>4.5983999999999998</c:v>
                </c:pt>
                <c:pt idx="8926">
                  <c:v>4.6421000000000001</c:v>
                </c:pt>
                <c:pt idx="8927">
                  <c:v>4.6921999999999997</c:v>
                </c:pt>
                <c:pt idx="8928">
                  <c:v>4.7476000000000003</c:v>
                </c:pt>
                <c:pt idx="8929">
                  <c:v>4.8071999999999999</c:v>
                </c:pt>
                <c:pt idx="8930">
                  <c:v>4.8696000000000002</c:v>
                </c:pt>
                <c:pt idx="8931">
                  <c:v>4.9337</c:v>
                </c:pt>
                <c:pt idx="8932">
                  <c:v>4.9981</c:v>
                </c:pt>
                <c:pt idx="8933">
                  <c:v>5.0617000000000001</c:v>
                </c:pt>
                <c:pt idx="8934">
                  <c:v>5.1235999999999997</c:v>
                </c:pt>
                <c:pt idx="8935">
                  <c:v>5.1836000000000002</c:v>
                </c:pt>
                <c:pt idx="8936">
                  <c:v>5.2385999999999999</c:v>
                </c:pt>
                <c:pt idx="8937">
                  <c:v>5.2862999999999998</c:v>
                </c:pt>
                <c:pt idx="8938">
                  <c:v>5.3255999999999997</c:v>
                </c:pt>
                <c:pt idx="8939">
                  <c:v>5.3559999999999999</c:v>
                </c:pt>
                <c:pt idx="8940">
                  <c:v>5.3768000000000002</c:v>
                </c:pt>
                <c:pt idx="8941">
                  <c:v>5.3856000000000002</c:v>
                </c:pt>
                <c:pt idx="8942">
                  <c:v>5.383</c:v>
                </c:pt>
                <c:pt idx="8943">
                  <c:v>5.3703000000000003</c:v>
                </c:pt>
                <c:pt idx="8944">
                  <c:v>5.3476999999999997</c:v>
                </c:pt>
                <c:pt idx="8945">
                  <c:v>5.3154000000000003</c:v>
                </c:pt>
                <c:pt idx="8946">
                  <c:v>5.2736999999999998</c:v>
                </c:pt>
                <c:pt idx="8947">
                  <c:v>5.2229000000000001</c:v>
                </c:pt>
                <c:pt idx="8948">
                  <c:v>5.1632999999999996</c:v>
                </c:pt>
                <c:pt idx="8949">
                  <c:v>5.0953999999999997</c:v>
                </c:pt>
                <c:pt idx="8950">
                  <c:v>5.0194000000000001</c:v>
                </c:pt>
                <c:pt idx="8951">
                  <c:v>4.9352999999999998</c:v>
                </c:pt>
                <c:pt idx="8952">
                  <c:v>5.1016000000000004</c:v>
                </c:pt>
                <c:pt idx="8953">
                  <c:v>5.4059999999999997</c:v>
                </c:pt>
                <c:pt idx="8954">
                  <c:v>5.7069000000000001</c:v>
                </c:pt>
                <c:pt idx="8955">
                  <c:v>5.9481000000000002</c:v>
                </c:pt>
                <c:pt idx="8956">
                  <c:v>6.0534999999999997</c:v>
                </c:pt>
                <c:pt idx="8957">
                  <c:v>6.4614000000000003</c:v>
                </c:pt>
                <c:pt idx="8958">
                  <c:v>7.0484999999999998</c:v>
                </c:pt>
                <c:pt idx="8959">
                  <c:v>7.7218999999999998</c:v>
                </c:pt>
                <c:pt idx="8960">
                  <c:v>8.4108000000000001</c:v>
                </c:pt>
                <c:pt idx="8961">
                  <c:v>9.0608000000000004</c:v>
                </c:pt>
                <c:pt idx="8962">
                  <c:v>9.6296999999999997</c:v>
                </c:pt>
                <c:pt idx="8963">
                  <c:v>10.09</c:v>
                </c:pt>
                <c:pt idx="8964">
                  <c:v>10.43</c:v>
                </c:pt>
                <c:pt idx="8965">
                  <c:v>10.641999999999999</c:v>
                </c:pt>
                <c:pt idx="8966">
                  <c:v>10.726000000000001</c:v>
                </c:pt>
                <c:pt idx="8967">
                  <c:v>10.685</c:v>
                </c:pt>
                <c:pt idx="8968">
                  <c:v>10.528</c:v>
                </c:pt>
                <c:pt idx="8969">
                  <c:v>10.268000000000001</c:v>
                </c:pt>
                <c:pt idx="8970">
                  <c:v>9.9175000000000004</c:v>
                </c:pt>
                <c:pt idx="8971">
                  <c:v>9.4916999999999998</c:v>
                </c:pt>
                <c:pt idx="8972">
                  <c:v>9.0059000000000005</c:v>
                </c:pt>
                <c:pt idx="8973">
                  <c:v>8.4755000000000003</c:v>
                </c:pt>
                <c:pt idx="8974">
                  <c:v>7.9153000000000002</c:v>
                </c:pt>
                <c:pt idx="8975">
                  <c:v>7.3396999999999997</c:v>
                </c:pt>
                <c:pt idx="8976">
                  <c:v>6.7614999999999998</c:v>
                </c:pt>
                <c:pt idx="8977">
                  <c:v>6.1925999999999997</c:v>
                </c:pt>
                <c:pt idx="8978">
                  <c:v>5.6435000000000004</c:v>
                </c:pt>
                <c:pt idx="8979">
                  <c:v>5.1231</c:v>
                </c:pt>
                <c:pt idx="8980">
                  <c:v>4.6388999999999996</c:v>
                </c:pt>
                <c:pt idx="8981">
                  <c:v>4.1967999999999996</c:v>
                </c:pt>
                <c:pt idx="8982">
                  <c:v>3.8012999999999999</c:v>
                </c:pt>
                <c:pt idx="8983">
                  <c:v>3.4556</c:v>
                </c:pt>
                <c:pt idx="8984">
                  <c:v>3.1614</c:v>
                </c:pt>
                <c:pt idx="8985">
                  <c:v>2.9192999999999998</c:v>
                </c:pt>
                <c:pt idx="8986">
                  <c:v>2.7288000000000001</c:v>
                </c:pt>
                <c:pt idx="8987">
                  <c:v>2.5884</c:v>
                </c:pt>
                <c:pt idx="8988">
                  <c:v>2.4956999999999998</c:v>
                </c:pt>
                <c:pt idx="8989">
                  <c:v>2.4478</c:v>
                </c:pt>
                <c:pt idx="8990">
                  <c:v>2.4407999999999999</c:v>
                </c:pt>
                <c:pt idx="8991">
                  <c:v>2.4706999999999999</c:v>
                </c:pt>
                <c:pt idx="8992">
                  <c:v>2.5329000000000002</c:v>
                </c:pt>
                <c:pt idx="8993">
                  <c:v>2.6227</c:v>
                </c:pt>
                <c:pt idx="8994">
                  <c:v>2.7351999999999999</c:v>
                </c:pt>
                <c:pt idx="8995">
                  <c:v>2.8656000000000001</c:v>
                </c:pt>
                <c:pt idx="8996">
                  <c:v>3.0089000000000001</c:v>
                </c:pt>
                <c:pt idx="8997">
                  <c:v>3.1604000000000001</c:v>
                </c:pt>
                <c:pt idx="8998">
                  <c:v>3.3157999999999999</c:v>
                </c:pt>
                <c:pt idx="8999">
                  <c:v>3.4706000000000001</c:v>
                </c:pt>
                <c:pt idx="9000">
                  <c:v>3.6212</c:v>
                </c:pt>
                <c:pt idx="9001">
                  <c:v>3.7637999999999998</c:v>
                </c:pt>
                <c:pt idx="9002">
                  <c:v>3.8955000000000002</c:v>
                </c:pt>
                <c:pt idx="9003">
                  <c:v>4.1307999999999998</c:v>
                </c:pt>
                <c:pt idx="9004">
                  <c:v>4.6212</c:v>
                </c:pt>
                <c:pt idx="9005">
                  <c:v>5.0938999999999997</c:v>
                </c:pt>
                <c:pt idx="9006">
                  <c:v>5.5312000000000001</c:v>
                </c:pt>
                <c:pt idx="9007">
                  <c:v>5.3639000000000001</c:v>
                </c:pt>
                <c:pt idx="9008">
                  <c:v>5.2129000000000003</c:v>
                </c:pt>
                <c:pt idx="9009">
                  <c:v>5.0761000000000003</c:v>
                </c:pt>
                <c:pt idx="9010">
                  <c:v>4.9511000000000003</c:v>
                </c:pt>
                <c:pt idx="9011">
                  <c:v>4.8353999999999999</c:v>
                </c:pt>
                <c:pt idx="9012">
                  <c:v>4.7267000000000001</c:v>
                </c:pt>
                <c:pt idx="9013">
                  <c:v>4.6227999999999998</c:v>
                </c:pt>
                <c:pt idx="9014">
                  <c:v>4.5220000000000002</c:v>
                </c:pt>
                <c:pt idx="9015">
                  <c:v>4.4229000000000003</c:v>
                </c:pt>
                <c:pt idx="9016">
                  <c:v>4.3244999999999996</c:v>
                </c:pt>
                <c:pt idx="9017">
                  <c:v>4.2263000000000002</c:v>
                </c:pt>
                <c:pt idx="9018">
                  <c:v>4.1280999999999999</c:v>
                </c:pt>
                <c:pt idx="9019">
                  <c:v>4.0303000000000004</c:v>
                </c:pt>
                <c:pt idx="9020">
                  <c:v>3.9333999999999998</c:v>
                </c:pt>
                <c:pt idx="9021">
                  <c:v>3.8384</c:v>
                </c:pt>
                <c:pt idx="9022">
                  <c:v>3.7463000000000002</c:v>
                </c:pt>
                <c:pt idx="9023">
                  <c:v>3.6585000000000001</c:v>
                </c:pt>
                <c:pt idx="9024">
                  <c:v>3.5764</c:v>
                </c:pt>
                <c:pt idx="9025">
                  <c:v>3.5015000000000001</c:v>
                </c:pt>
                <c:pt idx="9026">
                  <c:v>3.4350000000000001</c:v>
                </c:pt>
                <c:pt idx="9027">
                  <c:v>3.3782000000000001</c:v>
                </c:pt>
                <c:pt idx="9028">
                  <c:v>3.3323999999999998</c:v>
                </c:pt>
                <c:pt idx="9029">
                  <c:v>3.2982</c:v>
                </c:pt>
                <c:pt idx="9030">
                  <c:v>3.2761</c:v>
                </c:pt>
                <c:pt idx="9031">
                  <c:v>3.2664</c:v>
                </c:pt>
                <c:pt idx="9032">
                  <c:v>3.2686000000000002</c:v>
                </c:pt>
                <c:pt idx="9033">
                  <c:v>3.2818999999999998</c:v>
                </c:pt>
                <c:pt idx="9034">
                  <c:v>3.3048000000000002</c:v>
                </c:pt>
                <c:pt idx="9035">
                  <c:v>3.2778999999999998</c:v>
                </c:pt>
                <c:pt idx="9036">
                  <c:v>3.222</c:v>
                </c:pt>
                <c:pt idx="9037">
                  <c:v>3.1785999999999999</c:v>
                </c:pt>
                <c:pt idx="9038">
                  <c:v>3.1469999999999998</c:v>
                </c:pt>
                <c:pt idx="9039">
                  <c:v>3.1263999999999998</c:v>
                </c:pt>
                <c:pt idx="9040">
                  <c:v>3.1503000000000001</c:v>
                </c:pt>
                <c:pt idx="9041">
                  <c:v>3.2242999999999999</c:v>
                </c:pt>
                <c:pt idx="9042">
                  <c:v>3.3056999999999999</c:v>
                </c:pt>
                <c:pt idx="9043">
                  <c:v>3.3929999999999998</c:v>
                </c:pt>
                <c:pt idx="9044">
                  <c:v>3.4845999999999999</c:v>
                </c:pt>
                <c:pt idx="9045">
                  <c:v>3.5788000000000002</c:v>
                </c:pt>
                <c:pt idx="9046">
                  <c:v>3.6739000000000002</c:v>
                </c:pt>
                <c:pt idx="9047">
                  <c:v>3.7683</c:v>
                </c:pt>
                <c:pt idx="9048">
                  <c:v>3.8601000000000001</c:v>
                </c:pt>
                <c:pt idx="9049">
                  <c:v>3.9478</c:v>
                </c:pt>
                <c:pt idx="9050">
                  <c:v>4.0297999999999998</c:v>
                </c:pt>
                <c:pt idx="9051">
                  <c:v>4.1047000000000002</c:v>
                </c:pt>
                <c:pt idx="9052">
                  <c:v>4.1710000000000003</c:v>
                </c:pt>
                <c:pt idx="9053">
                  <c:v>4.2276999999999996</c:v>
                </c:pt>
                <c:pt idx="9054">
                  <c:v>4.2736999999999998</c:v>
                </c:pt>
                <c:pt idx="9055">
                  <c:v>4.3082000000000003</c:v>
                </c:pt>
                <c:pt idx="9056">
                  <c:v>4.3304</c:v>
                </c:pt>
                <c:pt idx="9057">
                  <c:v>4.3400999999999996</c:v>
                </c:pt>
                <c:pt idx="9058">
                  <c:v>4.3368000000000002</c:v>
                </c:pt>
                <c:pt idx="9059">
                  <c:v>4.3205999999999998</c:v>
                </c:pt>
                <c:pt idx="9060">
                  <c:v>4.2915000000000001</c:v>
                </c:pt>
                <c:pt idx="9061">
                  <c:v>4.25</c:v>
                </c:pt>
                <c:pt idx="9062">
                  <c:v>4.1966000000000001</c:v>
                </c:pt>
                <c:pt idx="9063">
                  <c:v>4.1318999999999999</c:v>
                </c:pt>
                <c:pt idx="9064">
                  <c:v>4.0567000000000002</c:v>
                </c:pt>
                <c:pt idx="9065">
                  <c:v>3.9722</c:v>
                </c:pt>
                <c:pt idx="9066">
                  <c:v>3.8793000000000002</c:v>
                </c:pt>
                <c:pt idx="9067">
                  <c:v>3.7793999999999999</c:v>
                </c:pt>
                <c:pt idx="9068">
                  <c:v>3.6736</c:v>
                </c:pt>
                <c:pt idx="9069">
                  <c:v>3.5634999999999999</c:v>
                </c:pt>
                <c:pt idx="9070">
                  <c:v>3.4504999999999999</c:v>
                </c:pt>
                <c:pt idx="9071">
                  <c:v>3.3361000000000001</c:v>
                </c:pt>
                <c:pt idx="9072">
                  <c:v>3.2219000000000002</c:v>
                </c:pt>
                <c:pt idx="9073">
                  <c:v>3.1095000000000002</c:v>
                </c:pt>
                <c:pt idx="9074">
                  <c:v>3.1598999999999999</c:v>
                </c:pt>
                <c:pt idx="9075">
                  <c:v>3.3856000000000002</c:v>
                </c:pt>
                <c:pt idx="9076">
                  <c:v>3.6185999999999998</c:v>
                </c:pt>
                <c:pt idx="9077">
                  <c:v>3.8609</c:v>
                </c:pt>
                <c:pt idx="9078">
                  <c:v>3.7421000000000002</c:v>
                </c:pt>
                <c:pt idx="9079">
                  <c:v>3.6171000000000002</c:v>
                </c:pt>
                <c:pt idx="9080">
                  <c:v>3.5148999999999999</c:v>
                </c:pt>
                <c:pt idx="9081">
                  <c:v>3.4392</c:v>
                </c:pt>
                <c:pt idx="9082">
                  <c:v>3.3856000000000002</c:v>
                </c:pt>
                <c:pt idx="9083">
                  <c:v>3.3460999999999999</c:v>
                </c:pt>
                <c:pt idx="9084">
                  <c:v>3.3203</c:v>
                </c:pt>
                <c:pt idx="9085">
                  <c:v>3.3081</c:v>
                </c:pt>
                <c:pt idx="9086">
                  <c:v>3.2970999999999999</c:v>
                </c:pt>
                <c:pt idx="9087">
                  <c:v>3.2959999999999998</c:v>
                </c:pt>
                <c:pt idx="9088">
                  <c:v>3.3081999999999998</c:v>
                </c:pt>
                <c:pt idx="9089">
                  <c:v>3.3340000000000001</c:v>
                </c:pt>
                <c:pt idx="9090">
                  <c:v>3.3734999999999999</c:v>
                </c:pt>
                <c:pt idx="9091">
                  <c:v>3.4275000000000002</c:v>
                </c:pt>
                <c:pt idx="9092">
                  <c:v>3.4967999999999999</c:v>
                </c:pt>
                <c:pt idx="9093">
                  <c:v>3.5829</c:v>
                </c:pt>
                <c:pt idx="9094">
                  <c:v>3.6877</c:v>
                </c:pt>
                <c:pt idx="9095">
                  <c:v>3.8138999999999998</c:v>
                </c:pt>
                <c:pt idx="9096">
                  <c:v>3.9649000000000001</c:v>
                </c:pt>
                <c:pt idx="9097">
                  <c:v>4.1452999999999998</c:v>
                </c:pt>
                <c:pt idx="9098">
                  <c:v>4.3604000000000003</c:v>
                </c:pt>
                <c:pt idx="9099">
                  <c:v>4.617</c:v>
                </c:pt>
                <c:pt idx="9100">
                  <c:v>4.9230999999999998</c:v>
                </c:pt>
                <c:pt idx="9101">
                  <c:v>5.3170000000000002</c:v>
                </c:pt>
                <c:pt idx="9102">
                  <c:v>5.1844000000000001</c:v>
                </c:pt>
                <c:pt idx="9103">
                  <c:v>4.899</c:v>
                </c:pt>
                <c:pt idx="9104">
                  <c:v>4.6345000000000001</c:v>
                </c:pt>
                <c:pt idx="9105">
                  <c:v>4.3916000000000004</c:v>
                </c:pt>
                <c:pt idx="9106">
                  <c:v>4.3684000000000003</c:v>
                </c:pt>
                <c:pt idx="9107">
                  <c:v>4.5450999999999997</c:v>
                </c:pt>
                <c:pt idx="9108">
                  <c:v>4.7511999999999999</c:v>
                </c:pt>
                <c:pt idx="9109">
                  <c:v>4.9762000000000004</c:v>
                </c:pt>
                <c:pt idx="9110">
                  <c:v>5.2066999999999997</c:v>
                </c:pt>
                <c:pt idx="9111">
                  <c:v>5.4253</c:v>
                </c:pt>
                <c:pt idx="9112">
                  <c:v>5.6092000000000004</c:v>
                </c:pt>
                <c:pt idx="9113">
                  <c:v>5.7290999999999999</c:v>
                </c:pt>
                <c:pt idx="9114">
                  <c:v>5.7478999999999996</c:v>
                </c:pt>
                <c:pt idx="9115">
                  <c:v>5.6185</c:v>
                </c:pt>
                <c:pt idx="9116">
                  <c:v>5.2824999999999998</c:v>
                </c:pt>
                <c:pt idx="9117">
                  <c:v>4.6414</c:v>
                </c:pt>
                <c:pt idx="9118">
                  <c:v>3.9297</c:v>
                </c:pt>
                <c:pt idx="9119">
                  <c:v>3.2092999999999998</c:v>
                </c:pt>
                <c:pt idx="9120">
                  <c:v>2.5884</c:v>
                </c:pt>
                <c:pt idx="9121">
                  <c:v>2.4748999999999999</c:v>
                </c:pt>
                <c:pt idx="9122">
                  <c:v>2.3609</c:v>
                </c:pt>
                <c:pt idx="9123">
                  <c:v>2.2484999999999999</c:v>
                </c:pt>
                <c:pt idx="9124">
                  <c:v>2.1385999999999998</c:v>
                </c:pt>
                <c:pt idx="9125">
                  <c:v>2.0339</c:v>
                </c:pt>
                <c:pt idx="9126">
                  <c:v>1.9367000000000001</c:v>
                </c:pt>
                <c:pt idx="9127">
                  <c:v>1.8493999999999999</c:v>
                </c:pt>
                <c:pt idx="9128">
                  <c:v>1.7786999999999999</c:v>
                </c:pt>
                <c:pt idx="9129">
                  <c:v>1.7384999999999999</c:v>
                </c:pt>
                <c:pt idx="9130">
                  <c:v>1.7095</c:v>
                </c:pt>
                <c:pt idx="9131">
                  <c:v>1.6935</c:v>
                </c:pt>
                <c:pt idx="9132">
                  <c:v>1.6916</c:v>
                </c:pt>
                <c:pt idx="9133">
                  <c:v>1.7045999999999999</c:v>
                </c:pt>
                <c:pt idx="9134">
                  <c:v>1.7324999999999999</c:v>
                </c:pt>
                <c:pt idx="9135">
                  <c:v>1.7749999999999999</c:v>
                </c:pt>
                <c:pt idx="9136">
                  <c:v>1.8312999999999999</c:v>
                </c:pt>
                <c:pt idx="9137">
                  <c:v>1.8996</c:v>
                </c:pt>
                <c:pt idx="9138">
                  <c:v>1.9781</c:v>
                </c:pt>
                <c:pt idx="9139">
                  <c:v>2.0638999999999998</c:v>
                </c:pt>
                <c:pt idx="9140">
                  <c:v>2.1541000000000001</c:v>
                </c:pt>
                <c:pt idx="9141">
                  <c:v>2.2450000000000001</c:v>
                </c:pt>
                <c:pt idx="9142">
                  <c:v>2.3331</c:v>
                </c:pt>
                <c:pt idx="9143">
                  <c:v>2.4142999999999999</c:v>
                </c:pt>
                <c:pt idx="9144">
                  <c:v>2.4849000000000001</c:v>
                </c:pt>
                <c:pt idx="9145">
                  <c:v>2.5413999999999999</c:v>
                </c:pt>
                <c:pt idx="9146">
                  <c:v>2.5811000000000002</c:v>
                </c:pt>
                <c:pt idx="9147">
                  <c:v>2.6021999999999998</c:v>
                </c:pt>
                <c:pt idx="9148">
                  <c:v>2.6042999999999998</c:v>
                </c:pt>
                <c:pt idx="9149">
                  <c:v>2.5891000000000002</c:v>
                </c:pt>
                <c:pt idx="9150">
                  <c:v>2.5607000000000002</c:v>
                </c:pt>
                <c:pt idx="9151">
                  <c:v>2.5266000000000002</c:v>
                </c:pt>
                <c:pt idx="9152">
                  <c:v>2.4981</c:v>
                </c:pt>
                <c:pt idx="9153">
                  <c:v>2.4918</c:v>
                </c:pt>
                <c:pt idx="9154">
                  <c:v>2.5297999999999998</c:v>
                </c:pt>
                <c:pt idx="9155">
                  <c:v>2.6417999999999999</c:v>
                </c:pt>
                <c:pt idx="9156">
                  <c:v>2.8654999999999999</c:v>
                </c:pt>
                <c:pt idx="9157">
                  <c:v>2.9792999999999998</c:v>
                </c:pt>
                <c:pt idx="9158">
                  <c:v>2.6511</c:v>
                </c:pt>
                <c:pt idx="9159">
                  <c:v>2.3199000000000001</c:v>
                </c:pt>
                <c:pt idx="9160">
                  <c:v>2.0139</c:v>
                </c:pt>
                <c:pt idx="9161">
                  <c:v>2.0670999999999999</c:v>
                </c:pt>
                <c:pt idx="9162">
                  <c:v>2.1154999999999999</c:v>
                </c:pt>
                <c:pt idx="9163">
                  <c:v>2.1585999999999999</c:v>
                </c:pt>
                <c:pt idx="9164">
                  <c:v>2.1959</c:v>
                </c:pt>
                <c:pt idx="9165">
                  <c:v>2.2271000000000001</c:v>
                </c:pt>
                <c:pt idx="9166">
                  <c:v>2.2519</c:v>
                </c:pt>
                <c:pt idx="9167">
                  <c:v>2.27</c:v>
                </c:pt>
                <c:pt idx="9168">
                  <c:v>2.2812999999999999</c:v>
                </c:pt>
                <c:pt idx="9169">
                  <c:v>2.2856999999999998</c:v>
                </c:pt>
                <c:pt idx="9170">
                  <c:v>2.2831999999999999</c:v>
                </c:pt>
                <c:pt idx="9171">
                  <c:v>2.274</c:v>
                </c:pt>
                <c:pt idx="9172">
                  <c:v>2.2581000000000002</c:v>
                </c:pt>
                <c:pt idx="9173">
                  <c:v>2.2359</c:v>
                </c:pt>
                <c:pt idx="9174">
                  <c:v>2.2075999999999998</c:v>
                </c:pt>
                <c:pt idx="9175">
                  <c:v>2.1736</c:v>
                </c:pt>
                <c:pt idx="9176">
                  <c:v>2.1345000000000001</c:v>
                </c:pt>
                <c:pt idx="9177">
                  <c:v>2.0907</c:v>
                </c:pt>
                <c:pt idx="9178">
                  <c:v>2.0427</c:v>
                </c:pt>
                <c:pt idx="9179">
                  <c:v>1.9913000000000001</c:v>
                </c:pt>
                <c:pt idx="9180">
                  <c:v>1.9370000000000001</c:v>
                </c:pt>
                <c:pt idx="9181">
                  <c:v>1.8805000000000001</c:v>
                </c:pt>
                <c:pt idx="9182">
                  <c:v>1.8226</c:v>
                </c:pt>
                <c:pt idx="9183">
                  <c:v>1.7639</c:v>
                </c:pt>
                <c:pt idx="9184">
                  <c:v>1.7052</c:v>
                </c:pt>
                <c:pt idx="9185">
                  <c:v>1.6472</c:v>
                </c:pt>
                <c:pt idx="9186">
                  <c:v>1.5906</c:v>
                </c:pt>
                <c:pt idx="9187">
                  <c:v>1.536</c:v>
                </c:pt>
                <c:pt idx="9188">
                  <c:v>1.484</c:v>
                </c:pt>
                <c:pt idx="9189">
                  <c:v>1.4352</c:v>
                </c:pt>
                <c:pt idx="9190">
                  <c:v>1.3902000000000001</c:v>
                </c:pt>
                <c:pt idx="9191">
                  <c:v>1.3492999999999999</c:v>
                </c:pt>
                <c:pt idx="9192">
                  <c:v>1.3129999999999999</c:v>
                </c:pt>
                <c:pt idx="9193">
                  <c:v>1.2814000000000001</c:v>
                </c:pt>
                <c:pt idx="9194">
                  <c:v>1.2548999999999999</c:v>
                </c:pt>
                <c:pt idx="9195">
                  <c:v>1.2334000000000001</c:v>
                </c:pt>
                <c:pt idx="9196">
                  <c:v>1.2171000000000001</c:v>
                </c:pt>
                <c:pt idx="9197">
                  <c:v>1.2058</c:v>
                </c:pt>
                <c:pt idx="9198">
                  <c:v>1.1993</c:v>
                </c:pt>
                <c:pt idx="9199">
                  <c:v>1.1973</c:v>
                </c:pt>
                <c:pt idx="9200">
                  <c:v>1.1994</c:v>
                </c:pt>
                <c:pt idx="9201">
                  <c:v>1.2051000000000001</c:v>
                </c:pt>
                <c:pt idx="9202">
                  <c:v>1.2139</c:v>
                </c:pt>
                <c:pt idx="9203">
                  <c:v>1.2250000000000001</c:v>
                </c:pt>
                <c:pt idx="9204">
                  <c:v>1.2378</c:v>
                </c:pt>
                <c:pt idx="9205">
                  <c:v>1.2514000000000001</c:v>
                </c:pt>
                <c:pt idx="9206">
                  <c:v>1.2649999999999999</c:v>
                </c:pt>
                <c:pt idx="9207">
                  <c:v>1.2778</c:v>
                </c:pt>
                <c:pt idx="9208">
                  <c:v>1.2888999999999999</c:v>
                </c:pt>
                <c:pt idx="9209">
                  <c:v>1.2972999999999999</c:v>
                </c:pt>
                <c:pt idx="9210">
                  <c:v>1.3024</c:v>
                </c:pt>
                <c:pt idx="9211">
                  <c:v>1.3031999999999999</c:v>
                </c:pt>
                <c:pt idx="9212">
                  <c:v>1.2990999999999999</c:v>
                </c:pt>
                <c:pt idx="9213">
                  <c:v>1.2894000000000001</c:v>
                </c:pt>
                <c:pt idx="9214">
                  <c:v>1.2737000000000001</c:v>
                </c:pt>
                <c:pt idx="9215">
                  <c:v>1.2515000000000001</c:v>
                </c:pt>
                <c:pt idx="9216">
                  <c:v>1.2226999999999999</c:v>
                </c:pt>
                <c:pt idx="9217">
                  <c:v>1.1872</c:v>
                </c:pt>
                <c:pt idx="9218">
                  <c:v>1.1452</c:v>
                </c:pt>
                <c:pt idx="9219">
                  <c:v>1.0971</c:v>
                </c:pt>
                <c:pt idx="9220">
                  <c:v>1.0435000000000001</c:v>
                </c:pt>
                <c:pt idx="9221">
                  <c:v>0.98533000000000004</c:v>
                </c:pt>
                <c:pt idx="9222">
                  <c:v>0.92357</c:v>
                </c:pt>
                <c:pt idx="9223">
                  <c:v>0.85955999999999999</c:v>
                </c:pt>
                <c:pt idx="9224">
                  <c:v>0.79481999999999997</c:v>
                </c:pt>
                <c:pt idx="9225">
                  <c:v>0.73107</c:v>
                </c:pt>
                <c:pt idx="9226">
                  <c:v>0.67015000000000002</c:v>
                </c:pt>
                <c:pt idx="9227">
                  <c:v>0.61404000000000003</c:v>
                </c:pt>
                <c:pt idx="9228">
                  <c:v>0.56472999999999995</c:v>
                </c:pt>
                <c:pt idx="9229">
                  <c:v>0.52417000000000002</c:v>
                </c:pt>
                <c:pt idx="9230">
                  <c:v>0.49418000000000001</c:v>
                </c:pt>
                <c:pt idx="9231">
                  <c:v>0.47628999999999999</c:v>
                </c:pt>
                <c:pt idx="9232">
                  <c:v>0.47164</c:v>
                </c:pt>
                <c:pt idx="9233">
                  <c:v>0.48077999999999999</c:v>
                </c:pt>
                <c:pt idx="9234">
                  <c:v>0.50346999999999997</c:v>
                </c:pt>
                <c:pt idx="9235">
                  <c:v>0.53844999999999998</c:v>
                </c:pt>
                <c:pt idx="9236">
                  <c:v>0.58318000000000003</c:v>
                </c:pt>
                <c:pt idx="9237">
                  <c:v>0.63349999999999995</c:v>
                </c:pt>
                <c:pt idx="9238">
                  <c:v>0.68330999999999997</c:v>
                </c:pt>
                <c:pt idx="9239">
                  <c:v>0.72414999999999996</c:v>
                </c:pt>
                <c:pt idx="9240">
                  <c:v>0.74473999999999996</c:v>
                </c:pt>
                <c:pt idx="9241">
                  <c:v>0.69645000000000001</c:v>
                </c:pt>
                <c:pt idx="9242">
                  <c:v>0.60419</c:v>
                </c:pt>
                <c:pt idx="9243">
                  <c:v>0.51244000000000001</c:v>
                </c:pt>
                <c:pt idx="9244">
                  <c:v>0.42120999999999997</c:v>
                </c:pt>
                <c:pt idx="9245">
                  <c:v>0.40905999999999998</c:v>
                </c:pt>
                <c:pt idx="9246">
                  <c:v>0.40151999999999999</c:v>
                </c:pt>
                <c:pt idx="9247">
                  <c:v>0.39448</c:v>
                </c:pt>
                <c:pt idx="9248">
                  <c:v>0.38793</c:v>
                </c:pt>
                <c:pt idx="9249">
                  <c:v>0.38185999999999998</c:v>
                </c:pt>
                <c:pt idx="9250">
                  <c:v>0.37624999999999997</c:v>
                </c:pt>
                <c:pt idx="9251">
                  <c:v>0.37111</c:v>
                </c:pt>
                <c:pt idx="9252">
                  <c:v>0.3664</c:v>
                </c:pt>
                <c:pt idx="9253">
                  <c:v>0.36210999999999999</c:v>
                </c:pt>
                <c:pt idx="9254">
                  <c:v>0.35821999999999998</c:v>
                </c:pt>
                <c:pt idx="9255">
                  <c:v>0.35471000000000003</c:v>
                </c:pt>
                <c:pt idx="9256">
                  <c:v>0.35154999999999997</c:v>
                </c:pt>
                <c:pt idx="9257">
                  <c:v>0.34871999999999997</c:v>
                </c:pt>
                <c:pt idx="9258">
                  <c:v>0.34617999999999999</c:v>
                </c:pt>
                <c:pt idx="9259">
                  <c:v>0.34393000000000001</c:v>
                </c:pt>
                <c:pt idx="9260">
                  <c:v>0.34190999999999999</c:v>
                </c:pt>
                <c:pt idx="9261">
                  <c:v>0.34011000000000002</c:v>
                </c:pt>
                <c:pt idx="9262">
                  <c:v>0.33850000000000002</c:v>
                </c:pt>
                <c:pt idx="9263">
                  <c:v>0.33705000000000002</c:v>
                </c:pt>
                <c:pt idx="9264">
                  <c:v>0.33572999999999997</c:v>
                </c:pt>
                <c:pt idx="9265">
                  <c:v>0.34339999999999998</c:v>
                </c:pt>
                <c:pt idx="9266">
                  <c:v>0.41032000000000002</c:v>
                </c:pt>
                <c:pt idx="9267">
                  <c:v>0.47728999999999999</c:v>
                </c:pt>
                <c:pt idx="9268">
                  <c:v>0.54432000000000003</c:v>
                </c:pt>
                <c:pt idx="9269">
                  <c:v>0.57965999999999995</c:v>
                </c:pt>
                <c:pt idx="9270">
                  <c:v>0.55039000000000005</c:v>
                </c:pt>
                <c:pt idx="9271">
                  <c:v>0.49496000000000001</c:v>
                </c:pt>
                <c:pt idx="9272">
                  <c:v>0.42871999999999999</c:v>
                </c:pt>
                <c:pt idx="9273">
                  <c:v>0.36294999999999999</c:v>
                </c:pt>
                <c:pt idx="9274">
                  <c:v>0.30557000000000001</c:v>
                </c:pt>
                <c:pt idx="9275">
                  <c:v>0.26174999999999998</c:v>
                </c:pt>
                <c:pt idx="9276">
                  <c:v>0.23446</c:v>
                </c:pt>
                <c:pt idx="9277">
                  <c:v>0.22488</c:v>
                </c:pt>
                <c:pt idx="9278">
                  <c:v>0.23286000000000001</c:v>
                </c:pt>
                <c:pt idx="9279">
                  <c:v>0.25724000000000002</c:v>
                </c:pt>
                <c:pt idx="9280">
                  <c:v>0.29614000000000001</c:v>
                </c:pt>
                <c:pt idx="9281">
                  <c:v>0.34719</c:v>
                </c:pt>
                <c:pt idx="9282">
                  <c:v>0.40776000000000001</c:v>
                </c:pt>
                <c:pt idx="9283">
                  <c:v>0.47511999999999999</c:v>
                </c:pt>
                <c:pt idx="9284">
                  <c:v>0.54657</c:v>
                </c:pt>
                <c:pt idx="9285">
                  <c:v>0.61953000000000003</c:v>
                </c:pt>
                <c:pt idx="9286">
                  <c:v>0.69164000000000003</c:v>
                </c:pt>
                <c:pt idx="9287">
                  <c:v>0.76080000000000003</c:v>
                </c:pt>
                <c:pt idx="9288">
                  <c:v>0.82523000000000002</c:v>
                </c:pt>
                <c:pt idx="9289">
                  <c:v>0.88341999999999998</c:v>
                </c:pt>
                <c:pt idx="9290">
                  <c:v>0.93423</c:v>
                </c:pt>
                <c:pt idx="9291">
                  <c:v>0.9768</c:v>
                </c:pt>
                <c:pt idx="9292">
                  <c:v>1.0105999999999999</c:v>
                </c:pt>
                <c:pt idx="9293">
                  <c:v>1.0351999999999999</c:v>
                </c:pt>
                <c:pt idx="9294">
                  <c:v>1.0506</c:v>
                </c:pt>
                <c:pt idx="9295">
                  <c:v>1.0569999999999999</c:v>
                </c:pt>
                <c:pt idx="9296">
                  <c:v>1.0544</c:v>
                </c:pt>
                <c:pt idx="9297">
                  <c:v>1.0430999999999999</c:v>
                </c:pt>
                <c:pt idx="9298">
                  <c:v>1.0236000000000001</c:v>
                </c:pt>
                <c:pt idx="9299">
                  <c:v>0.99589000000000005</c:v>
                </c:pt>
                <c:pt idx="9300">
                  <c:v>0.96026999999999996</c:v>
                </c:pt>
                <c:pt idx="9301">
                  <c:v>0.91661000000000004</c:v>
                </c:pt>
                <c:pt idx="9302">
                  <c:v>0.86850000000000005</c:v>
                </c:pt>
                <c:pt idx="9303">
                  <c:v>0.81976000000000004</c:v>
                </c:pt>
                <c:pt idx="9304">
                  <c:v>0.77166000000000001</c:v>
                </c:pt>
                <c:pt idx="9305">
                  <c:v>0.72541</c:v>
                </c:pt>
                <c:pt idx="9306">
                  <c:v>0.68884999999999996</c:v>
                </c:pt>
                <c:pt idx="9307">
                  <c:v>0.65664999999999996</c:v>
                </c:pt>
                <c:pt idx="9308">
                  <c:v>0.62939999999999996</c:v>
                </c:pt>
                <c:pt idx="9309">
                  <c:v>0.60787000000000002</c:v>
                </c:pt>
                <c:pt idx="9310">
                  <c:v>0.59270999999999996</c:v>
                </c:pt>
                <c:pt idx="9311">
                  <c:v>0.58440999999999999</c:v>
                </c:pt>
                <c:pt idx="9312">
                  <c:v>0.58331999999999995</c:v>
                </c:pt>
                <c:pt idx="9313">
                  <c:v>0.74853999999999998</c:v>
                </c:pt>
                <c:pt idx="9314">
                  <c:v>0.93247999999999998</c:v>
                </c:pt>
                <c:pt idx="9315">
                  <c:v>1.1237999999999999</c:v>
                </c:pt>
                <c:pt idx="9316">
                  <c:v>1.1292</c:v>
                </c:pt>
                <c:pt idx="9317">
                  <c:v>1.1859</c:v>
                </c:pt>
                <c:pt idx="9318">
                  <c:v>1.3084</c:v>
                </c:pt>
                <c:pt idx="9319">
                  <c:v>1.466</c:v>
                </c:pt>
                <c:pt idx="9320">
                  <c:v>1.6359999999999999</c:v>
                </c:pt>
                <c:pt idx="9321">
                  <c:v>1.8027</c:v>
                </c:pt>
                <c:pt idx="9322">
                  <c:v>1.9554</c:v>
                </c:pt>
                <c:pt idx="9323">
                  <c:v>2.0878999999999999</c:v>
                </c:pt>
                <c:pt idx="9324">
                  <c:v>2.1970999999999998</c:v>
                </c:pt>
                <c:pt idx="9325">
                  <c:v>2.2823000000000002</c:v>
                </c:pt>
                <c:pt idx="9326">
                  <c:v>2.3445999999999998</c:v>
                </c:pt>
                <c:pt idx="9327">
                  <c:v>2.3862999999999999</c:v>
                </c:pt>
                <c:pt idx="9328">
                  <c:v>2.4102000000000001</c:v>
                </c:pt>
                <c:pt idx="9329">
                  <c:v>2.4197000000000002</c:v>
                </c:pt>
                <c:pt idx="9330">
                  <c:v>2.4264000000000001</c:v>
                </c:pt>
                <c:pt idx="9331">
                  <c:v>2.4603999999999999</c:v>
                </c:pt>
                <c:pt idx="9332">
                  <c:v>2.4895</c:v>
                </c:pt>
                <c:pt idx="9333">
                  <c:v>2.5160999999999998</c:v>
                </c:pt>
                <c:pt idx="9334">
                  <c:v>2.5</c:v>
                </c:pt>
                <c:pt idx="9335">
                  <c:v>2.4548000000000001</c:v>
                </c:pt>
                <c:pt idx="9336">
                  <c:v>2.3973</c:v>
                </c:pt>
                <c:pt idx="9337">
                  <c:v>2.3384</c:v>
                </c:pt>
                <c:pt idx="9338">
                  <c:v>2.2850999999999999</c:v>
                </c:pt>
                <c:pt idx="9339">
                  <c:v>2.242</c:v>
                </c:pt>
                <c:pt idx="9340">
                  <c:v>2.2109999999999999</c:v>
                </c:pt>
                <c:pt idx="9341">
                  <c:v>2.1926999999999999</c:v>
                </c:pt>
                <c:pt idx="9342">
                  <c:v>2.1859000000000002</c:v>
                </c:pt>
                <c:pt idx="9343">
                  <c:v>2.1890000000000001</c:v>
                </c:pt>
                <c:pt idx="9344">
                  <c:v>2.1993</c:v>
                </c:pt>
                <c:pt idx="9345">
                  <c:v>2.2141999999999999</c:v>
                </c:pt>
                <c:pt idx="9346">
                  <c:v>2.2307999999999999</c:v>
                </c:pt>
                <c:pt idx="9347">
                  <c:v>2.2463000000000002</c:v>
                </c:pt>
                <c:pt idx="9348">
                  <c:v>2.2582</c:v>
                </c:pt>
                <c:pt idx="9349">
                  <c:v>2.2643</c:v>
                </c:pt>
                <c:pt idx="9350">
                  <c:v>2.2627999999999999</c:v>
                </c:pt>
                <c:pt idx="9351">
                  <c:v>2.2524999999999999</c:v>
                </c:pt>
                <c:pt idx="9352">
                  <c:v>2.2324000000000002</c:v>
                </c:pt>
                <c:pt idx="9353">
                  <c:v>2.2023999999999999</c:v>
                </c:pt>
                <c:pt idx="9354">
                  <c:v>2.1663999999999999</c:v>
                </c:pt>
                <c:pt idx="9355">
                  <c:v>2.1358000000000001</c:v>
                </c:pt>
                <c:pt idx="9356">
                  <c:v>2.097</c:v>
                </c:pt>
                <c:pt idx="9357">
                  <c:v>2.0514000000000001</c:v>
                </c:pt>
                <c:pt idx="9358">
                  <c:v>2.0007000000000001</c:v>
                </c:pt>
                <c:pt idx="9359">
                  <c:v>1.9201999999999999</c:v>
                </c:pt>
                <c:pt idx="9360">
                  <c:v>1.8282</c:v>
                </c:pt>
                <c:pt idx="9361">
                  <c:v>1.7323</c:v>
                </c:pt>
                <c:pt idx="9362">
                  <c:v>1.6387</c:v>
                </c:pt>
                <c:pt idx="9363">
                  <c:v>1.5523</c:v>
                </c:pt>
                <c:pt idx="9364">
                  <c:v>1.4773000000000001</c:v>
                </c:pt>
                <c:pt idx="9365">
                  <c:v>1.417</c:v>
                </c:pt>
                <c:pt idx="9366">
                  <c:v>1.3737999999999999</c:v>
                </c:pt>
                <c:pt idx="9367">
                  <c:v>1.3495999999999999</c:v>
                </c:pt>
                <c:pt idx="9368">
                  <c:v>1.3453999999999999</c:v>
                </c:pt>
                <c:pt idx="9369">
                  <c:v>1.3617999999999999</c:v>
                </c:pt>
                <c:pt idx="9370">
                  <c:v>1.3987000000000001</c:v>
                </c:pt>
                <c:pt idx="9371">
                  <c:v>1.4556</c:v>
                </c:pt>
                <c:pt idx="9372">
                  <c:v>1.5316000000000001</c:v>
                </c:pt>
                <c:pt idx="9373">
                  <c:v>1.6253</c:v>
                </c:pt>
                <c:pt idx="9374">
                  <c:v>1.74</c:v>
                </c:pt>
                <c:pt idx="9375">
                  <c:v>1.8743000000000001</c:v>
                </c:pt>
                <c:pt idx="9376">
                  <c:v>2.0202</c:v>
                </c:pt>
                <c:pt idx="9377">
                  <c:v>2.1751999999999998</c:v>
                </c:pt>
                <c:pt idx="9378">
                  <c:v>2.3365999999999998</c:v>
                </c:pt>
                <c:pt idx="9379">
                  <c:v>2.5015000000000001</c:v>
                </c:pt>
                <c:pt idx="9380">
                  <c:v>2.6669999999999998</c:v>
                </c:pt>
                <c:pt idx="9381">
                  <c:v>2.8302999999999998</c:v>
                </c:pt>
                <c:pt idx="9382">
                  <c:v>2.9882</c:v>
                </c:pt>
                <c:pt idx="9383">
                  <c:v>3.1360000000000001</c:v>
                </c:pt>
                <c:pt idx="9384">
                  <c:v>3.2686000000000002</c:v>
                </c:pt>
                <c:pt idx="9385">
                  <c:v>3.3845000000000001</c:v>
                </c:pt>
                <c:pt idx="9386">
                  <c:v>3.4820000000000002</c:v>
                </c:pt>
                <c:pt idx="9387">
                  <c:v>3.5592999999999999</c:v>
                </c:pt>
                <c:pt idx="9388">
                  <c:v>3.6151</c:v>
                </c:pt>
                <c:pt idx="9389">
                  <c:v>3.6482999999999999</c:v>
                </c:pt>
                <c:pt idx="9390">
                  <c:v>3.6581999999999999</c:v>
                </c:pt>
                <c:pt idx="9391">
                  <c:v>3.6442999999999999</c:v>
                </c:pt>
                <c:pt idx="9392">
                  <c:v>3.6065999999999998</c:v>
                </c:pt>
                <c:pt idx="9393">
                  <c:v>3.5457999999999998</c:v>
                </c:pt>
                <c:pt idx="9394">
                  <c:v>3.4624999999999999</c:v>
                </c:pt>
                <c:pt idx="9395">
                  <c:v>3.3580999999999999</c:v>
                </c:pt>
                <c:pt idx="9396">
                  <c:v>3.2343000000000002</c:v>
                </c:pt>
                <c:pt idx="9397">
                  <c:v>3.0933000000000002</c:v>
                </c:pt>
                <c:pt idx="9398">
                  <c:v>2.9376000000000002</c:v>
                </c:pt>
                <c:pt idx="9399">
                  <c:v>2.7702</c:v>
                </c:pt>
                <c:pt idx="9400">
                  <c:v>2.5943999999999998</c:v>
                </c:pt>
                <c:pt idx="9401">
                  <c:v>2.4138000000000002</c:v>
                </c:pt>
                <c:pt idx="9402">
                  <c:v>2.2322000000000002</c:v>
                </c:pt>
                <c:pt idx="9403">
                  <c:v>2.0537999999999998</c:v>
                </c:pt>
                <c:pt idx="9404">
                  <c:v>1.8826000000000001</c:v>
                </c:pt>
                <c:pt idx="9405">
                  <c:v>1.7229000000000001</c:v>
                </c:pt>
                <c:pt idx="9406">
                  <c:v>1.5789</c:v>
                </c:pt>
                <c:pt idx="9407">
                  <c:v>1.4548000000000001</c:v>
                </c:pt>
                <c:pt idx="9408">
                  <c:v>1.3545</c:v>
                </c:pt>
                <c:pt idx="9409">
                  <c:v>1.2815000000000001</c:v>
                </c:pt>
                <c:pt idx="9410">
                  <c:v>1.2391000000000001</c:v>
                </c:pt>
                <c:pt idx="9411">
                  <c:v>1.2301</c:v>
                </c:pt>
                <c:pt idx="9412">
                  <c:v>1.2565</c:v>
                </c:pt>
                <c:pt idx="9413">
                  <c:v>1.3199000000000001</c:v>
                </c:pt>
                <c:pt idx="9414">
                  <c:v>1.421</c:v>
                </c:pt>
                <c:pt idx="9415">
                  <c:v>1.5595000000000001</c:v>
                </c:pt>
                <c:pt idx="9416">
                  <c:v>1.7344999999999999</c:v>
                </c:pt>
                <c:pt idx="9417">
                  <c:v>1.9438</c:v>
                </c:pt>
                <c:pt idx="9418">
                  <c:v>2.1842999999999999</c:v>
                </c:pt>
                <c:pt idx="9419">
                  <c:v>2.452</c:v>
                </c:pt>
                <c:pt idx="9420">
                  <c:v>2.7414000000000001</c:v>
                </c:pt>
                <c:pt idx="9421">
                  <c:v>3.0507</c:v>
                </c:pt>
                <c:pt idx="9422">
                  <c:v>3.4319999999999999</c:v>
                </c:pt>
                <c:pt idx="9423">
                  <c:v>3.8296000000000001</c:v>
                </c:pt>
                <c:pt idx="9424">
                  <c:v>4.2367999999999997</c:v>
                </c:pt>
                <c:pt idx="9425">
                  <c:v>4.6463999999999999</c:v>
                </c:pt>
                <c:pt idx="9426">
                  <c:v>5.0510000000000002</c:v>
                </c:pt>
                <c:pt idx="9427">
                  <c:v>5.4431000000000003</c:v>
                </c:pt>
                <c:pt idx="9428">
                  <c:v>5.8132000000000001</c:v>
                </c:pt>
                <c:pt idx="9429">
                  <c:v>6.1563999999999997</c:v>
                </c:pt>
                <c:pt idx="9430">
                  <c:v>6.4687000000000001</c:v>
                </c:pt>
                <c:pt idx="9431">
                  <c:v>6.7469000000000001</c:v>
                </c:pt>
                <c:pt idx="9432">
                  <c:v>6.9898999999999996</c:v>
                </c:pt>
                <c:pt idx="9433">
                  <c:v>7.1997999999999998</c:v>
                </c:pt>
                <c:pt idx="9434">
                  <c:v>7.3822000000000001</c:v>
                </c:pt>
                <c:pt idx="9435">
                  <c:v>7.5476999999999999</c:v>
                </c:pt>
                <c:pt idx="9436">
                  <c:v>7.7122999999999999</c:v>
                </c:pt>
                <c:pt idx="9437">
                  <c:v>7.8903999999999996</c:v>
                </c:pt>
                <c:pt idx="9438">
                  <c:v>8.0025999999999993</c:v>
                </c:pt>
                <c:pt idx="9439">
                  <c:v>8.0454000000000008</c:v>
                </c:pt>
                <c:pt idx="9440">
                  <c:v>7.9873000000000003</c:v>
                </c:pt>
                <c:pt idx="9441">
                  <c:v>7.8014000000000001</c:v>
                </c:pt>
                <c:pt idx="9442">
                  <c:v>7.5461</c:v>
                </c:pt>
                <c:pt idx="9443">
                  <c:v>7.2244999999999999</c:v>
                </c:pt>
                <c:pt idx="9444">
                  <c:v>6.8419999999999996</c:v>
                </c:pt>
                <c:pt idx="9445">
                  <c:v>6.4055999999999997</c:v>
                </c:pt>
                <c:pt idx="9446">
                  <c:v>5.9245999999999999</c:v>
                </c:pt>
                <c:pt idx="9447">
                  <c:v>5.4103000000000003</c:v>
                </c:pt>
                <c:pt idx="9448">
                  <c:v>4.8762999999999996</c:v>
                </c:pt>
                <c:pt idx="9449">
                  <c:v>4.3381999999999996</c:v>
                </c:pt>
                <c:pt idx="9450">
                  <c:v>3.8136000000000001</c:v>
                </c:pt>
                <c:pt idx="9451">
                  <c:v>3.3218000000000001</c:v>
                </c:pt>
                <c:pt idx="9452">
                  <c:v>2.8841999999999999</c:v>
                </c:pt>
                <c:pt idx="9453">
                  <c:v>2.5373999999999999</c:v>
                </c:pt>
                <c:pt idx="9454">
                  <c:v>2.2894000000000001</c:v>
                </c:pt>
                <c:pt idx="9455">
                  <c:v>2.1629</c:v>
                </c:pt>
                <c:pt idx="9456">
                  <c:v>2.1804000000000001</c:v>
                </c:pt>
                <c:pt idx="9457">
                  <c:v>2.3626</c:v>
                </c:pt>
                <c:pt idx="9458">
                  <c:v>2.7277</c:v>
                </c:pt>
                <c:pt idx="9459">
                  <c:v>2.9192</c:v>
                </c:pt>
                <c:pt idx="9460">
                  <c:v>2.6435</c:v>
                </c:pt>
                <c:pt idx="9461">
                  <c:v>2.3908</c:v>
                </c:pt>
                <c:pt idx="9462">
                  <c:v>2.2610000000000001</c:v>
                </c:pt>
                <c:pt idx="9463">
                  <c:v>2.3889</c:v>
                </c:pt>
                <c:pt idx="9464">
                  <c:v>2.5434000000000001</c:v>
                </c:pt>
                <c:pt idx="9465">
                  <c:v>2.7204000000000002</c:v>
                </c:pt>
                <c:pt idx="9466">
                  <c:v>2.9150999999999998</c:v>
                </c:pt>
                <c:pt idx="9467">
                  <c:v>3.1219000000000001</c:v>
                </c:pt>
                <c:pt idx="9468">
                  <c:v>3.3347000000000002</c:v>
                </c:pt>
                <c:pt idx="9469">
                  <c:v>3.5466000000000002</c:v>
                </c:pt>
                <c:pt idx="9470">
                  <c:v>3.7504</c:v>
                </c:pt>
                <c:pt idx="9471">
                  <c:v>3.9380000000000002</c:v>
                </c:pt>
                <c:pt idx="9472">
                  <c:v>4.1013000000000002</c:v>
                </c:pt>
                <c:pt idx="9473">
                  <c:v>4.2320000000000002</c:v>
                </c:pt>
                <c:pt idx="9474">
                  <c:v>4.3217999999999996</c:v>
                </c:pt>
                <c:pt idx="9475">
                  <c:v>4.3631000000000002</c:v>
                </c:pt>
                <c:pt idx="9476">
                  <c:v>4.3487999999999998</c:v>
                </c:pt>
                <c:pt idx="9477">
                  <c:v>4.2735000000000003</c:v>
                </c:pt>
                <c:pt idx="9478">
                  <c:v>4.1333000000000002</c:v>
                </c:pt>
                <c:pt idx="9479">
                  <c:v>3.927</c:v>
                </c:pt>
                <c:pt idx="9480">
                  <c:v>3.6566999999999998</c:v>
                </c:pt>
                <c:pt idx="9481">
                  <c:v>3.3287</c:v>
                </c:pt>
                <c:pt idx="9482">
                  <c:v>2.9546000000000001</c:v>
                </c:pt>
                <c:pt idx="9483">
                  <c:v>2.5573999999999999</c:v>
                </c:pt>
                <c:pt idx="9484">
                  <c:v>2.3944999999999999</c:v>
                </c:pt>
                <c:pt idx="9485">
                  <c:v>2.2294999999999998</c:v>
                </c:pt>
                <c:pt idx="9486">
                  <c:v>2.0619000000000001</c:v>
                </c:pt>
                <c:pt idx="9487">
                  <c:v>2.052</c:v>
                </c:pt>
                <c:pt idx="9488">
                  <c:v>2.0891999999999999</c:v>
                </c:pt>
                <c:pt idx="9489">
                  <c:v>2.1229</c:v>
                </c:pt>
                <c:pt idx="9490">
                  <c:v>2.153</c:v>
                </c:pt>
                <c:pt idx="9491">
                  <c:v>2.2082999999999999</c:v>
                </c:pt>
                <c:pt idx="9492">
                  <c:v>2.2993999999999999</c:v>
                </c:pt>
                <c:pt idx="9493">
                  <c:v>2.3862000000000001</c:v>
                </c:pt>
                <c:pt idx="9494">
                  <c:v>2.4683999999999999</c:v>
                </c:pt>
                <c:pt idx="9495">
                  <c:v>2.5459999999999998</c:v>
                </c:pt>
                <c:pt idx="9496">
                  <c:v>2.6187</c:v>
                </c:pt>
                <c:pt idx="9497">
                  <c:v>2.6865999999999999</c:v>
                </c:pt>
                <c:pt idx="9498">
                  <c:v>2.7494999999999998</c:v>
                </c:pt>
                <c:pt idx="9499">
                  <c:v>2.7888999999999999</c:v>
                </c:pt>
                <c:pt idx="9500">
                  <c:v>2.8037000000000001</c:v>
                </c:pt>
                <c:pt idx="9501">
                  <c:v>2.8237000000000001</c:v>
                </c:pt>
                <c:pt idx="9502">
                  <c:v>2.8472</c:v>
                </c:pt>
                <c:pt idx="9503">
                  <c:v>2.8723999999999998</c:v>
                </c:pt>
                <c:pt idx="9504">
                  <c:v>2.8980999999999999</c:v>
                </c:pt>
                <c:pt idx="9505">
                  <c:v>2.9230999999999998</c:v>
                </c:pt>
                <c:pt idx="9506">
                  <c:v>2.9462999999999999</c:v>
                </c:pt>
                <c:pt idx="9507">
                  <c:v>2.9670000000000001</c:v>
                </c:pt>
                <c:pt idx="9508">
                  <c:v>2.9845000000000002</c:v>
                </c:pt>
                <c:pt idx="9509">
                  <c:v>2.9984000000000002</c:v>
                </c:pt>
                <c:pt idx="9510">
                  <c:v>3.0105</c:v>
                </c:pt>
                <c:pt idx="9511">
                  <c:v>3.0213999999999999</c:v>
                </c:pt>
                <c:pt idx="9512">
                  <c:v>3.0278999999999998</c:v>
                </c:pt>
                <c:pt idx="9513">
                  <c:v>3.03</c:v>
                </c:pt>
                <c:pt idx="9514">
                  <c:v>3.028</c:v>
                </c:pt>
                <c:pt idx="9515">
                  <c:v>3.0219999999999998</c:v>
                </c:pt>
                <c:pt idx="9516">
                  <c:v>3.0123000000000002</c:v>
                </c:pt>
                <c:pt idx="9517">
                  <c:v>2.9990999999999999</c:v>
                </c:pt>
                <c:pt idx="9518">
                  <c:v>2.9824000000000002</c:v>
                </c:pt>
                <c:pt idx="9519">
                  <c:v>2.9647999999999999</c:v>
                </c:pt>
                <c:pt idx="9520">
                  <c:v>2.9498000000000002</c:v>
                </c:pt>
                <c:pt idx="9521">
                  <c:v>2.9392</c:v>
                </c:pt>
                <c:pt idx="9522">
                  <c:v>2.9401000000000002</c:v>
                </c:pt>
                <c:pt idx="9523">
                  <c:v>2.9422000000000001</c:v>
                </c:pt>
                <c:pt idx="9524">
                  <c:v>2.9451000000000001</c:v>
                </c:pt>
                <c:pt idx="9525">
                  <c:v>2.9485000000000001</c:v>
                </c:pt>
                <c:pt idx="9526">
                  <c:v>2.952</c:v>
                </c:pt>
                <c:pt idx="9527">
                  <c:v>2.9554</c:v>
                </c:pt>
                <c:pt idx="9528">
                  <c:v>2.9582000000000002</c:v>
                </c:pt>
                <c:pt idx="9529">
                  <c:v>2.96</c:v>
                </c:pt>
                <c:pt idx="9530">
                  <c:v>2.9331</c:v>
                </c:pt>
                <c:pt idx="9531">
                  <c:v>2.9016999999999999</c:v>
                </c:pt>
                <c:pt idx="9532">
                  <c:v>2.8668999999999998</c:v>
                </c:pt>
                <c:pt idx="9533">
                  <c:v>2.8289</c:v>
                </c:pt>
                <c:pt idx="9534">
                  <c:v>2.7877000000000001</c:v>
                </c:pt>
                <c:pt idx="9535">
                  <c:v>2.7431999999999999</c:v>
                </c:pt>
                <c:pt idx="9536">
                  <c:v>2.6951999999999998</c:v>
                </c:pt>
                <c:pt idx="9537">
                  <c:v>2.6434000000000002</c:v>
                </c:pt>
                <c:pt idx="9538">
                  <c:v>2.5872999999999999</c:v>
                </c:pt>
                <c:pt idx="9539">
                  <c:v>2.5266999999999999</c:v>
                </c:pt>
                <c:pt idx="9540">
                  <c:v>2.4609000000000001</c:v>
                </c:pt>
                <c:pt idx="9541">
                  <c:v>2.3898000000000001</c:v>
                </c:pt>
                <c:pt idx="9542">
                  <c:v>2.3130000000000002</c:v>
                </c:pt>
                <c:pt idx="9543">
                  <c:v>2.2303999999999999</c:v>
                </c:pt>
                <c:pt idx="9544">
                  <c:v>2.1423999999999999</c:v>
                </c:pt>
                <c:pt idx="9545">
                  <c:v>2.0495000000000001</c:v>
                </c:pt>
                <c:pt idx="9546">
                  <c:v>1.9528000000000001</c:v>
                </c:pt>
                <c:pt idx="9547">
                  <c:v>1.8537999999999999</c:v>
                </c:pt>
                <c:pt idx="9548">
                  <c:v>1.7549999999999999</c:v>
                </c:pt>
                <c:pt idx="9549">
                  <c:v>1.6758999999999999</c:v>
                </c:pt>
                <c:pt idx="9550">
                  <c:v>1.6085</c:v>
                </c:pt>
                <c:pt idx="9551">
                  <c:v>1.5542</c:v>
                </c:pt>
                <c:pt idx="9552">
                  <c:v>1.5201</c:v>
                </c:pt>
                <c:pt idx="9553">
                  <c:v>1.5544</c:v>
                </c:pt>
                <c:pt idx="9554">
                  <c:v>1.6086</c:v>
                </c:pt>
                <c:pt idx="9555">
                  <c:v>1.6635</c:v>
                </c:pt>
                <c:pt idx="9556">
                  <c:v>1.7191000000000001</c:v>
                </c:pt>
                <c:pt idx="9557">
                  <c:v>1.7484</c:v>
                </c:pt>
                <c:pt idx="9558">
                  <c:v>1.7532000000000001</c:v>
                </c:pt>
                <c:pt idx="9559">
                  <c:v>1.7376</c:v>
                </c:pt>
                <c:pt idx="9560">
                  <c:v>1.7217</c:v>
                </c:pt>
                <c:pt idx="9561">
                  <c:v>1.7058</c:v>
                </c:pt>
                <c:pt idx="9562">
                  <c:v>1.6901999999999999</c:v>
                </c:pt>
                <c:pt idx="9563">
                  <c:v>1.675</c:v>
                </c:pt>
                <c:pt idx="9564">
                  <c:v>1.6777</c:v>
                </c:pt>
                <c:pt idx="9565">
                  <c:v>1.6904999999999999</c:v>
                </c:pt>
                <c:pt idx="9566">
                  <c:v>1.7074</c:v>
                </c:pt>
                <c:pt idx="9567">
                  <c:v>1.7275</c:v>
                </c:pt>
                <c:pt idx="9568">
                  <c:v>1.7507999999999999</c:v>
                </c:pt>
                <c:pt idx="9569">
                  <c:v>1.7768999999999999</c:v>
                </c:pt>
                <c:pt idx="9570">
                  <c:v>1.8058000000000001</c:v>
                </c:pt>
                <c:pt idx="9571">
                  <c:v>1.8371999999999999</c:v>
                </c:pt>
                <c:pt idx="9572">
                  <c:v>1.871</c:v>
                </c:pt>
                <c:pt idx="9573">
                  <c:v>1.9068000000000001</c:v>
                </c:pt>
                <c:pt idx="9574">
                  <c:v>1.9313</c:v>
                </c:pt>
                <c:pt idx="9575">
                  <c:v>1.9458</c:v>
                </c:pt>
                <c:pt idx="9576">
                  <c:v>1.9615</c:v>
                </c:pt>
                <c:pt idx="9577">
                  <c:v>1.9783999999999999</c:v>
                </c:pt>
                <c:pt idx="9578">
                  <c:v>1.9963</c:v>
                </c:pt>
                <c:pt idx="9579">
                  <c:v>2.0150999999999999</c:v>
                </c:pt>
                <c:pt idx="9580">
                  <c:v>2.0347</c:v>
                </c:pt>
                <c:pt idx="9581">
                  <c:v>2.0550000000000002</c:v>
                </c:pt>
                <c:pt idx="9582">
                  <c:v>2.0760000000000001</c:v>
                </c:pt>
                <c:pt idx="9583">
                  <c:v>2.0973999999999999</c:v>
                </c:pt>
                <c:pt idx="9584">
                  <c:v>2.1192000000000002</c:v>
                </c:pt>
                <c:pt idx="9585">
                  <c:v>2.1413000000000002</c:v>
                </c:pt>
                <c:pt idx="9586">
                  <c:v>2.1636000000000002</c:v>
                </c:pt>
                <c:pt idx="9587">
                  <c:v>2.1859999999999999</c:v>
                </c:pt>
                <c:pt idx="9588">
                  <c:v>2.2086000000000001</c:v>
                </c:pt>
                <c:pt idx="9589">
                  <c:v>2.2349000000000001</c:v>
                </c:pt>
                <c:pt idx="9590">
                  <c:v>2.2610999999999999</c:v>
                </c:pt>
                <c:pt idx="9591">
                  <c:v>2.2869999999999999</c:v>
                </c:pt>
                <c:pt idx="9592">
                  <c:v>2.3126000000000002</c:v>
                </c:pt>
                <c:pt idx="9593">
                  <c:v>2.3376999999999999</c:v>
                </c:pt>
                <c:pt idx="9594">
                  <c:v>2.3624000000000001</c:v>
                </c:pt>
                <c:pt idx="9595">
                  <c:v>2.3866000000000001</c:v>
                </c:pt>
                <c:pt idx="9596">
                  <c:v>2.4100999999999999</c:v>
                </c:pt>
                <c:pt idx="9597">
                  <c:v>2.4329999999999998</c:v>
                </c:pt>
                <c:pt idx="9598">
                  <c:v>2.4546000000000001</c:v>
                </c:pt>
                <c:pt idx="9599">
                  <c:v>2.4744000000000002</c:v>
                </c:pt>
                <c:pt idx="9600">
                  <c:v>2.4931999999999999</c:v>
                </c:pt>
                <c:pt idx="9601">
                  <c:v>2.5110999999999999</c:v>
                </c:pt>
                <c:pt idx="9602">
                  <c:v>2.528</c:v>
                </c:pt>
                <c:pt idx="9603">
                  <c:v>2.544</c:v>
                </c:pt>
                <c:pt idx="9604">
                  <c:v>2.5590999999999999</c:v>
                </c:pt>
                <c:pt idx="9605">
                  <c:v>2.5731999999999999</c:v>
                </c:pt>
                <c:pt idx="9606">
                  <c:v>2.5865</c:v>
                </c:pt>
                <c:pt idx="9607">
                  <c:v>2.5988000000000002</c:v>
                </c:pt>
                <c:pt idx="9608">
                  <c:v>2.6101999999999999</c:v>
                </c:pt>
                <c:pt idx="9609">
                  <c:v>2.6208</c:v>
                </c:pt>
                <c:pt idx="9610">
                  <c:v>2.6303999999999998</c:v>
                </c:pt>
                <c:pt idx="9611">
                  <c:v>2.6393</c:v>
                </c:pt>
                <c:pt idx="9612">
                  <c:v>2.6472000000000002</c:v>
                </c:pt>
                <c:pt idx="9613">
                  <c:v>2.6543999999999999</c:v>
                </c:pt>
                <c:pt idx="9614">
                  <c:v>2.6606999999999998</c:v>
                </c:pt>
                <c:pt idx="9615">
                  <c:v>2.6661999999999999</c:v>
                </c:pt>
                <c:pt idx="9616">
                  <c:v>2.6709999999999998</c:v>
                </c:pt>
                <c:pt idx="9617">
                  <c:v>2.6749999999999998</c:v>
                </c:pt>
                <c:pt idx="9618">
                  <c:v>2.6783000000000001</c:v>
                </c:pt>
                <c:pt idx="9619">
                  <c:v>2.6808000000000001</c:v>
                </c:pt>
                <c:pt idx="9620">
                  <c:v>2.6827000000000001</c:v>
                </c:pt>
                <c:pt idx="9621">
                  <c:v>2.6840000000000002</c:v>
                </c:pt>
                <c:pt idx="9622">
                  <c:v>2.6846000000000001</c:v>
                </c:pt>
                <c:pt idx="9623">
                  <c:v>2.6846000000000001</c:v>
                </c:pt>
                <c:pt idx="9624">
                  <c:v>2.6840000000000002</c:v>
                </c:pt>
                <c:pt idx="9625">
                  <c:v>2.6829000000000001</c:v>
                </c:pt>
                <c:pt idx="9626">
                  <c:v>2.6812999999999998</c:v>
                </c:pt>
                <c:pt idx="9627">
                  <c:v>2.6793</c:v>
                </c:pt>
                <c:pt idx="9628">
                  <c:v>2.6766999999999999</c:v>
                </c:pt>
                <c:pt idx="9629">
                  <c:v>2.6738</c:v>
                </c:pt>
                <c:pt idx="9630">
                  <c:v>2.6705000000000001</c:v>
                </c:pt>
                <c:pt idx="9631">
                  <c:v>2.6667999999999998</c:v>
                </c:pt>
                <c:pt idx="9632">
                  <c:v>2.6627999999999998</c:v>
                </c:pt>
                <c:pt idx="9633">
                  <c:v>2.6585999999999999</c:v>
                </c:pt>
                <c:pt idx="9634">
                  <c:v>2.6541000000000001</c:v>
                </c:pt>
                <c:pt idx="9635">
                  <c:v>2.6494</c:v>
                </c:pt>
                <c:pt idx="9636">
                  <c:v>2.6444999999999999</c:v>
                </c:pt>
                <c:pt idx="9637">
                  <c:v>2.6394000000000002</c:v>
                </c:pt>
                <c:pt idx="9638">
                  <c:v>2.6343000000000001</c:v>
                </c:pt>
                <c:pt idx="9639">
                  <c:v>2.6291000000000002</c:v>
                </c:pt>
                <c:pt idx="9640">
                  <c:v>2.6238000000000001</c:v>
                </c:pt>
                <c:pt idx="9641">
                  <c:v>2.6185</c:v>
                </c:pt>
                <c:pt idx="9642">
                  <c:v>2.6133000000000002</c:v>
                </c:pt>
                <c:pt idx="9643">
                  <c:v>2.6080000000000001</c:v>
                </c:pt>
                <c:pt idx="9644">
                  <c:v>2.6029</c:v>
                </c:pt>
                <c:pt idx="9645">
                  <c:v>2.5979000000000001</c:v>
                </c:pt>
                <c:pt idx="9646">
                  <c:v>2.593</c:v>
                </c:pt>
                <c:pt idx="9647">
                  <c:v>2.5882000000000001</c:v>
                </c:pt>
                <c:pt idx="9648">
                  <c:v>2.5836999999999999</c:v>
                </c:pt>
                <c:pt idx="9649">
                  <c:v>2.5792999999999999</c:v>
                </c:pt>
                <c:pt idx="9650">
                  <c:v>2.5752999999999999</c:v>
                </c:pt>
                <c:pt idx="9651">
                  <c:v>2.5714000000000001</c:v>
                </c:pt>
                <c:pt idx="9652">
                  <c:v>2.5678999999999998</c:v>
                </c:pt>
                <c:pt idx="9653">
                  <c:v>2.5646</c:v>
                </c:pt>
                <c:pt idx="9654">
                  <c:v>2.5617000000000001</c:v>
                </c:pt>
                <c:pt idx="9655">
                  <c:v>2.5592000000000001</c:v>
                </c:pt>
                <c:pt idx="9656">
                  <c:v>2.5569999999999999</c:v>
                </c:pt>
                <c:pt idx="9657">
                  <c:v>2.5552000000000001</c:v>
                </c:pt>
                <c:pt idx="9658">
                  <c:v>2.5537999999999998</c:v>
                </c:pt>
                <c:pt idx="9659">
                  <c:v>2.5528</c:v>
                </c:pt>
                <c:pt idx="9660">
                  <c:v>2.5522999999999998</c:v>
                </c:pt>
                <c:pt idx="9661">
                  <c:v>2.5522</c:v>
                </c:pt>
                <c:pt idx="9662">
                  <c:v>2.5526</c:v>
                </c:pt>
                <c:pt idx="9663">
                  <c:v>2.5533999999999999</c:v>
                </c:pt>
                <c:pt idx="9664">
                  <c:v>2.5548000000000002</c:v>
                </c:pt>
                <c:pt idx="9665">
                  <c:v>2.5566</c:v>
                </c:pt>
                <c:pt idx="9666">
                  <c:v>2.5590000000000002</c:v>
                </c:pt>
                <c:pt idx="9667">
                  <c:v>2.5617999999999999</c:v>
                </c:pt>
                <c:pt idx="9668">
                  <c:v>2.5651999999999999</c:v>
                </c:pt>
                <c:pt idx="9669">
                  <c:v>2.5754999999999999</c:v>
                </c:pt>
                <c:pt idx="9670">
                  <c:v>2.5865999999999998</c:v>
                </c:pt>
                <c:pt idx="9671">
                  <c:v>2.5981000000000001</c:v>
                </c:pt>
                <c:pt idx="9672">
                  <c:v>2.6103000000000001</c:v>
                </c:pt>
                <c:pt idx="9673">
                  <c:v>2.6230000000000002</c:v>
                </c:pt>
                <c:pt idx="9674">
                  <c:v>2.6362000000000001</c:v>
                </c:pt>
                <c:pt idx="9675">
                  <c:v>2.6501000000000001</c:v>
                </c:pt>
                <c:pt idx="9676">
                  <c:v>2.6644999999999999</c:v>
                </c:pt>
                <c:pt idx="9677">
                  <c:v>2.6806000000000001</c:v>
                </c:pt>
                <c:pt idx="9678">
                  <c:v>2.7017000000000002</c:v>
                </c:pt>
                <c:pt idx="9679">
                  <c:v>2.7271000000000001</c:v>
                </c:pt>
                <c:pt idx="9680">
                  <c:v>2.7559999999999998</c:v>
                </c:pt>
                <c:pt idx="9681">
                  <c:v>2.7877999999999998</c:v>
                </c:pt>
                <c:pt idx="9682">
                  <c:v>2.8220999999999998</c:v>
                </c:pt>
                <c:pt idx="9683">
                  <c:v>2.8582000000000001</c:v>
                </c:pt>
                <c:pt idx="9684">
                  <c:v>2.8957000000000002</c:v>
                </c:pt>
                <c:pt idx="9685">
                  <c:v>2.9342999999999999</c:v>
                </c:pt>
                <c:pt idx="9686">
                  <c:v>2.9737</c:v>
                </c:pt>
                <c:pt idx="9687">
                  <c:v>3.0133999999999999</c:v>
                </c:pt>
                <c:pt idx="9688">
                  <c:v>3.0531999999999999</c:v>
                </c:pt>
                <c:pt idx="9689">
                  <c:v>3.093</c:v>
                </c:pt>
                <c:pt idx="9690">
                  <c:v>3.1324000000000001</c:v>
                </c:pt>
                <c:pt idx="9691">
                  <c:v>3.1714000000000002</c:v>
                </c:pt>
                <c:pt idx="9692">
                  <c:v>3.2099000000000002</c:v>
                </c:pt>
                <c:pt idx="9693">
                  <c:v>3.2475999999999998</c:v>
                </c:pt>
                <c:pt idx="9694">
                  <c:v>3.2845</c:v>
                </c:pt>
                <c:pt idx="9695">
                  <c:v>3.3206000000000002</c:v>
                </c:pt>
                <c:pt idx="9696">
                  <c:v>3.3557999999999999</c:v>
                </c:pt>
                <c:pt idx="9697">
                  <c:v>3.3900999999999999</c:v>
                </c:pt>
                <c:pt idx="9698">
                  <c:v>3.4235000000000002</c:v>
                </c:pt>
                <c:pt idx="9699">
                  <c:v>3.4559000000000002</c:v>
                </c:pt>
                <c:pt idx="9700">
                  <c:v>3.4874000000000001</c:v>
                </c:pt>
                <c:pt idx="9701">
                  <c:v>3.5181</c:v>
                </c:pt>
                <c:pt idx="9702">
                  <c:v>3.5478999999999998</c:v>
                </c:pt>
                <c:pt idx="9703">
                  <c:v>3.577</c:v>
                </c:pt>
                <c:pt idx="9704">
                  <c:v>3.6053000000000002</c:v>
                </c:pt>
                <c:pt idx="9705">
                  <c:v>3.6328999999999998</c:v>
                </c:pt>
                <c:pt idx="9706">
                  <c:v>3.66</c:v>
                </c:pt>
                <c:pt idx="9707">
                  <c:v>3.6865000000000001</c:v>
                </c:pt>
                <c:pt idx="9708">
                  <c:v>3.7126000000000001</c:v>
                </c:pt>
                <c:pt idx="9709">
                  <c:v>3.7383000000000002</c:v>
                </c:pt>
                <c:pt idx="9710">
                  <c:v>3.7635999999999998</c:v>
                </c:pt>
                <c:pt idx="9711">
                  <c:v>3.7888000000000002</c:v>
                </c:pt>
                <c:pt idx="9712">
                  <c:v>3.8138000000000001</c:v>
                </c:pt>
                <c:pt idx="9713">
                  <c:v>3.8386999999999998</c:v>
                </c:pt>
                <c:pt idx="9714">
                  <c:v>3.8637000000000001</c:v>
                </c:pt>
                <c:pt idx="9715">
                  <c:v>3.8887</c:v>
                </c:pt>
                <c:pt idx="9716">
                  <c:v>3.9138000000000002</c:v>
                </c:pt>
                <c:pt idx="9717">
                  <c:v>3.9392</c:v>
                </c:pt>
                <c:pt idx="9718">
                  <c:v>3.9647999999999999</c:v>
                </c:pt>
                <c:pt idx="9719">
                  <c:v>3.9908000000000001</c:v>
                </c:pt>
                <c:pt idx="9720">
                  <c:v>4.0171999999999999</c:v>
                </c:pt>
                <c:pt idx="9721">
                  <c:v>4.0438999999999998</c:v>
                </c:pt>
                <c:pt idx="9722">
                  <c:v>4.0712000000000002</c:v>
                </c:pt>
                <c:pt idx="9723">
                  <c:v>4.0990000000000002</c:v>
                </c:pt>
                <c:pt idx="9724">
                  <c:v>4.1273999999999997</c:v>
                </c:pt>
                <c:pt idx="9725">
                  <c:v>4.1563999999999997</c:v>
                </c:pt>
                <c:pt idx="9726">
                  <c:v>4.1859999999999999</c:v>
                </c:pt>
                <c:pt idx="9727">
                  <c:v>4.2161999999999997</c:v>
                </c:pt>
                <c:pt idx="9728">
                  <c:v>4.2469999999999999</c:v>
                </c:pt>
                <c:pt idx="9729">
                  <c:v>4.2786</c:v>
                </c:pt>
                <c:pt idx="9730">
                  <c:v>4.3108000000000004</c:v>
                </c:pt>
                <c:pt idx="9731">
                  <c:v>4.3437000000000001</c:v>
                </c:pt>
                <c:pt idx="9732">
                  <c:v>4.3772000000000002</c:v>
                </c:pt>
                <c:pt idx="9733">
                  <c:v>4.4114000000000004</c:v>
                </c:pt>
                <c:pt idx="9734">
                  <c:v>4.4462000000000002</c:v>
                </c:pt>
                <c:pt idx="9735">
                  <c:v>4.4817</c:v>
                </c:pt>
                <c:pt idx="9736">
                  <c:v>4.5176999999999996</c:v>
                </c:pt>
                <c:pt idx="9737">
                  <c:v>4.5544000000000002</c:v>
                </c:pt>
                <c:pt idx="9738">
                  <c:v>4.5914999999999999</c:v>
                </c:pt>
                <c:pt idx="9739">
                  <c:v>4.6292</c:v>
                </c:pt>
                <c:pt idx="9740">
                  <c:v>4.6673999999999998</c:v>
                </c:pt>
                <c:pt idx="9741">
                  <c:v>4.7061000000000002</c:v>
                </c:pt>
                <c:pt idx="9742">
                  <c:v>4.7450999999999999</c:v>
                </c:pt>
                <c:pt idx="9743">
                  <c:v>4.7846000000000002</c:v>
                </c:pt>
                <c:pt idx="9744">
                  <c:v>4.8243999999999998</c:v>
                </c:pt>
                <c:pt idx="9745">
                  <c:v>4.8644999999999996</c:v>
                </c:pt>
                <c:pt idx="9746">
                  <c:v>4.9050000000000002</c:v>
                </c:pt>
                <c:pt idx="9747">
                  <c:v>4.9457000000000004</c:v>
                </c:pt>
                <c:pt idx="9748">
                  <c:v>4.9866999999999999</c:v>
                </c:pt>
                <c:pt idx="9749">
                  <c:v>5.0278999999999998</c:v>
                </c:pt>
                <c:pt idx="9750">
                  <c:v>5.0693999999999999</c:v>
                </c:pt>
                <c:pt idx="9751">
                  <c:v>5.1111000000000004</c:v>
                </c:pt>
                <c:pt idx="9752">
                  <c:v>5.1529999999999996</c:v>
                </c:pt>
                <c:pt idx="9753">
                  <c:v>5.1952999999999996</c:v>
                </c:pt>
                <c:pt idx="9754">
                  <c:v>5.2378</c:v>
                </c:pt>
                <c:pt idx="9755">
                  <c:v>5.2872000000000003</c:v>
                </c:pt>
                <c:pt idx="9756">
                  <c:v>5.3377999999999997</c:v>
                </c:pt>
                <c:pt idx="9757">
                  <c:v>5.3890000000000002</c:v>
                </c:pt>
                <c:pt idx="9758">
                  <c:v>5.4406999999999996</c:v>
                </c:pt>
                <c:pt idx="9759">
                  <c:v>5.4931999999999999</c:v>
                </c:pt>
                <c:pt idx="9760">
                  <c:v>5.5465</c:v>
                </c:pt>
                <c:pt idx="9761">
                  <c:v>5.6007999999999996</c:v>
                </c:pt>
                <c:pt idx="9762">
                  <c:v>5.6563999999999997</c:v>
                </c:pt>
                <c:pt idx="9763">
                  <c:v>5.7088999999999999</c:v>
                </c:pt>
                <c:pt idx="9764">
                  <c:v>5.7603999999999997</c:v>
                </c:pt>
                <c:pt idx="9765">
                  <c:v>5.8114999999999997</c:v>
                </c:pt>
                <c:pt idx="9766">
                  <c:v>5.8631000000000002</c:v>
                </c:pt>
                <c:pt idx="9767">
                  <c:v>5.9160000000000004</c:v>
                </c:pt>
                <c:pt idx="9768">
                  <c:v>5.9710999999999999</c:v>
                </c:pt>
                <c:pt idx="9769">
                  <c:v>6.0292000000000003</c:v>
                </c:pt>
                <c:pt idx="9770">
                  <c:v>6.0911</c:v>
                </c:pt>
                <c:pt idx="9771">
                  <c:v>6.1574999999999998</c:v>
                </c:pt>
                <c:pt idx="9772">
                  <c:v>6.2294999999999998</c:v>
                </c:pt>
                <c:pt idx="9773">
                  <c:v>6.3079000000000001</c:v>
                </c:pt>
                <c:pt idx="9774">
                  <c:v>6.3936000000000002</c:v>
                </c:pt>
                <c:pt idx="9775">
                  <c:v>6.4875999999999996</c:v>
                </c:pt>
                <c:pt idx="9776">
                  <c:v>6.5907999999999998</c:v>
                </c:pt>
                <c:pt idx="9777">
                  <c:v>6.7045000000000003</c:v>
                </c:pt>
                <c:pt idx="9778">
                  <c:v>6.8296000000000001</c:v>
                </c:pt>
                <c:pt idx="9779">
                  <c:v>6.9673999999999996</c:v>
                </c:pt>
                <c:pt idx="9780">
                  <c:v>7.1192000000000002</c:v>
                </c:pt>
                <c:pt idx="9781">
                  <c:v>7.2862</c:v>
                </c:pt>
                <c:pt idx="9782">
                  <c:v>7.47</c:v>
                </c:pt>
                <c:pt idx="9783">
                  <c:v>7.6719999999999997</c:v>
                </c:pt>
                <c:pt idx="9784">
                  <c:v>7.8939000000000004</c:v>
                </c:pt>
                <c:pt idx="9785">
                  <c:v>8.1373999999999995</c:v>
                </c:pt>
                <c:pt idx="9786">
                  <c:v>8.4044000000000008</c:v>
                </c:pt>
                <c:pt idx="9787">
                  <c:v>8.6967999999999996</c:v>
                </c:pt>
                <c:pt idx="9788">
                  <c:v>9.0167000000000002</c:v>
                </c:pt>
                <c:pt idx="9789">
                  <c:v>9.0855999999999995</c:v>
                </c:pt>
                <c:pt idx="9790">
                  <c:v>8.7568000000000001</c:v>
                </c:pt>
                <c:pt idx="9791">
                  <c:v>8.4265000000000008</c:v>
                </c:pt>
                <c:pt idx="9792">
                  <c:v>8.0945999999999998</c:v>
                </c:pt>
                <c:pt idx="9793">
                  <c:v>7.7607999999999997</c:v>
                </c:pt>
                <c:pt idx="9794">
                  <c:v>7.4250999999999996</c:v>
                </c:pt>
                <c:pt idx="9795">
                  <c:v>7.0872999999999999</c:v>
                </c:pt>
                <c:pt idx="9796">
                  <c:v>6.7473000000000001</c:v>
                </c:pt>
                <c:pt idx="9797">
                  <c:v>6.4050000000000002</c:v>
                </c:pt>
                <c:pt idx="9798">
                  <c:v>6.2678000000000003</c:v>
                </c:pt>
                <c:pt idx="9799">
                  <c:v>6.2796000000000003</c:v>
                </c:pt>
                <c:pt idx="9800">
                  <c:v>6.2887000000000004</c:v>
                </c:pt>
                <c:pt idx="9801">
                  <c:v>6.2949999999999999</c:v>
                </c:pt>
                <c:pt idx="9802">
                  <c:v>6.2984999999999998</c:v>
                </c:pt>
                <c:pt idx="9803">
                  <c:v>6.2990000000000004</c:v>
                </c:pt>
                <c:pt idx="9804">
                  <c:v>6.2965</c:v>
                </c:pt>
                <c:pt idx="9805">
                  <c:v>6.2907999999999999</c:v>
                </c:pt>
                <c:pt idx="9806">
                  <c:v>6.2820999999999998</c:v>
                </c:pt>
                <c:pt idx="9807">
                  <c:v>6.2701000000000002</c:v>
                </c:pt>
                <c:pt idx="9808">
                  <c:v>6.2549999999999999</c:v>
                </c:pt>
                <c:pt idx="9809">
                  <c:v>6.2366000000000001</c:v>
                </c:pt>
                <c:pt idx="9810">
                  <c:v>6.2149999999999999</c:v>
                </c:pt>
                <c:pt idx="9811">
                  <c:v>6.1901999999999999</c:v>
                </c:pt>
                <c:pt idx="9812">
                  <c:v>6.1623000000000001</c:v>
                </c:pt>
                <c:pt idx="9813">
                  <c:v>6.1311999999999998</c:v>
                </c:pt>
                <c:pt idx="9814">
                  <c:v>6.0970000000000004</c:v>
                </c:pt>
                <c:pt idx="9815">
                  <c:v>6.0598000000000001</c:v>
                </c:pt>
                <c:pt idx="9816">
                  <c:v>6.0197000000000003</c:v>
                </c:pt>
                <c:pt idx="9817">
                  <c:v>5.9767999999999999</c:v>
                </c:pt>
                <c:pt idx="9818">
                  <c:v>5.9311999999999996</c:v>
                </c:pt>
                <c:pt idx="9819">
                  <c:v>5.883</c:v>
                </c:pt>
                <c:pt idx="9820">
                  <c:v>5.8323</c:v>
                </c:pt>
                <c:pt idx="9821">
                  <c:v>5.7793999999999999</c:v>
                </c:pt>
                <c:pt idx="9822">
                  <c:v>5.7244000000000002</c:v>
                </c:pt>
                <c:pt idx="9823">
                  <c:v>5.6673999999999998</c:v>
                </c:pt>
                <c:pt idx="9824">
                  <c:v>5.6086999999999998</c:v>
                </c:pt>
                <c:pt idx="9825">
                  <c:v>5.5486000000000004</c:v>
                </c:pt>
                <c:pt idx="9826">
                  <c:v>5.4901999999999997</c:v>
                </c:pt>
                <c:pt idx="9827">
                  <c:v>5.4295</c:v>
                </c:pt>
                <c:pt idx="9828">
                  <c:v>5.3667999999999996</c:v>
                </c:pt>
                <c:pt idx="9829">
                  <c:v>5.3026999999999997</c:v>
                </c:pt>
                <c:pt idx="9830">
                  <c:v>5.2375999999999996</c:v>
                </c:pt>
                <c:pt idx="9831">
                  <c:v>5.1722999999999999</c:v>
                </c:pt>
                <c:pt idx="9832">
                  <c:v>5.1071999999999997</c:v>
                </c:pt>
                <c:pt idx="9833">
                  <c:v>5.0427999999999997</c:v>
                </c:pt>
                <c:pt idx="9834">
                  <c:v>4.9794999999999998</c:v>
                </c:pt>
                <c:pt idx="9835">
                  <c:v>4.9179000000000004</c:v>
                </c:pt>
                <c:pt idx="9836">
                  <c:v>4.8583999999999996</c:v>
                </c:pt>
                <c:pt idx="9837">
                  <c:v>4.8013000000000003</c:v>
                </c:pt>
                <c:pt idx="9838">
                  <c:v>4.7470999999999997</c:v>
                </c:pt>
                <c:pt idx="9839">
                  <c:v>4.6959999999999997</c:v>
                </c:pt>
                <c:pt idx="9840">
                  <c:v>4.6486000000000001</c:v>
                </c:pt>
                <c:pt idx="9841">
                  <c:v>4.6050000000000004</c:v>
                </c:pt>
                <c:pt idx="9842">
                  <c:v>4.5655000000000001</c:v>
                </c:pt>
                <c:pt idx="9843">
                  <c:v>4.5305</c:v>
                </c:pt>
                <c:pt idx="9844">
                  <c:v>4.5</c:v>
                </c:pt>
                <c:pt idx="9845">
                  <c:v>4.4744000000000002</c:v>
                </c:pt>
                <c:pt idx="9846">
                  <c:v>4.4537000000000004</c:v>
                </c:pt>
                <c:pt idx="9847">
                  <c:v>4.4382000000000001</c:v>
                </c:pt>
                <c:pt idx="9848">
                  <c:v>4.4278000000000004</c:v>
                </c:pt>
                <c:pt idx="9849">
                  <c:v>4.4226000000000001</c:v>
                </c:pt>
                <c:pt idx="9850">
                  <c:v>4.4226999999999999</c:v>
                </c:pt>
                <c:pt idx="9851">
                  <c:v>4.4278000000000004</c:v>
                </c:pt>
                <c:pt idx="9852">
                  <c:v>4.4379999999999997</c:v>
                </c:pt>
                <c:pt idx="9853">
                  <c:v>4.4531000000000001</c:v>
                </c:pt>
                <c:pt idx="9854">
                  <c:v>4.4726999999999997</c:v>
                </c:pt>
                <c:pt idx="9855">
                  <c:v>4.4965999999999999</c:v>
                </c:pt>
                <c:pt idx="9856">
                  <c:v>4.5244999999999997</c:v>
                </c:pt>
                <c:pt idx="9857">
                  <c:v>4.5556999999999999</c:v>
                </c:pt>
                <c:pt idx="9858">
                  <c:v>4.5898000000000003</c:v>
                </c:pt>
                <c:pt idx="9859">
                  <c:v>4.6261999999999999</c:v>
                </c:pt>
                <c:pt idx="9860">
                  <c:v>4.6444999999999999</c:v>
                </c:pt>
                <c:pt idx="9861">
                  <c:v>4.6691000000000003</c:v>
                </c:pt>
                <c:pt idx="9862">
                  <c:v>4.7012</c:v>
                </c:pt>
                <c:pt idx="9863">
                  <c:v>4.7408999999999999</c:v>
                </c:pt>
                <c:pt idx="9864">
                  <c:v>4.7881999999999998</c:v>
                </c:pt>
                <c:pt idx="9865">
                  <c:v>4.843</c:v>
                </c:pt>
                <c:pt idx="9866">
                  <c:v>4.9053000000000004</c:v>
                </c:pt>
                <c:pt idx="9867">
                  <c:v>4.9748999999999999</c:v>
                </c:pt>
                <c:pt idx="9868">
                  <c:v>4.9474999999999998</c:v>
                </c:pt>
                <c:pt idx="9869">
                  <c:v>4.7617000000000003</c:v>
                </c:pt>
                <c:pt idx="9870">
                  <c:v>4.5754999999999999</c:v>
                </c:pt>
                <c:pt idx="9871">
                  <c:v>4.3888999999999996</c:v>
                </c:pt>
                <c:pt idx="9872">
                  <c:v>4.2015000000000002</c:v>
                </c:pt>
                <c:pt idx="9873">
                  <c:v>4.0132000000000003</c:v>
                </c:pt>
                <c:pt idx="9874">
                  <c:v>3.8237000000000001</c:v>
                </c:pt>
                <c:pt idx="9875">
                  <c:v>3.6328999999999998</c:v>
                </c:pt>
                <c:pt idx="9876">
                  <c:v>3.4518</c:v>
                </c:pt>
                <c:pt idx="9877">
                  <c:v>3.3755999999999999</c:v>
                </c:pt>
                <c:pt idx="9878">
                  <c:v>3.2972000000000001</c:v>
                </c:pt>
                <c:pt idx="9879">
                  <c:v>3.2164000000000001</c:v>
                </c:pt>
                <c:pt idx="9880">
                  <c:v>3.133</c:v>
                </c:pt>
                <c:pt idx="9881">
                  <c:v>3.0467</c:v>
                </c:pt>
                <c:pt idx="9882">
                  <c:v>2.9883999999999999</c:v>
                </c:pt>
                <c:pt idx="9883">
                  <c:v>2.9739</c:v>
                </c:pt>
                <c:pt idx="9884">
                  <c:v>2.9939</c:v>
                </c:pt>
                <c:pt idx="9885">
                  <c:v>3.0402999999999998</c:v>
                </c:pt>
                <c:pt idx="9886">
                  <c:v>3.1059999999999999</c:v>
                </c:pt>
                <c:pt idx="9887">
                  <c:v>3.1842999999999999</c:v>
                </c:pt>
                <c:pt idx="9888">
                  <c:v>3.2698</c:v>
                </c:pt>
                <c:pt idx="9889">
                  <c:v>3.3574000000000002</c:v>
                </c:pt>
                <c:pt idx="9890">
                  <c:v>3.4428999999999998</c:v>
                </c:pt>
                <c:pt idx="9891">
                  <c:v>3.5226000000000002</c:v>
                </c:pt>
                <c:pt idx="9892">
                  <c:v>3.5933000000000002</c:v>
                </c:pt>
                <c:pt idx="9893">
                  <c:v>3.6522999999999999</c:v>
                </c:pt>
                <c:pt idx="9894">
                  <c:v>3.6976</c:v>
                </c:pt>
                <c:pt idx="9895">
                  <c:v>3.7271999999999998</c:v>
                </c:pt>
                <c:pt idx="9896">
                  <c:v>3.7397</c:v>
                </c:pt>
                <c:pt idx="9897">
                  <c:v>3.7342</c:v>
                </c:pt>
                <c:pt idx="9898">
                  <c:v>3.7199</c:v>
                </c:pt>
                <c:pt idx="9899">
                  <c:v>3.7090999999999998</c:v>
                </c:pt>
                <c:pt idx="9900">
                  <c:v>3.6827999999999999</c:v>
                </c:pt>
                <c:pt idx="9901">
                  <c:v>3.6417000000000002</c:v>
                </c:pt>
                <c:pt idx="9902">
                  <c:v>3.5869</c:v>
                </c:pt>
                <c:pt idx="9903">
                  <c:v>3.5196000000000001</c:v>
                </c:pt>
                <c:pt idx="9904">
                  <c:v>3.4413</c:v>
                </c:pt>
                <c:pt idx="9905">
                  <c:v>3.4485999999999999</c:v>
                </c:pt>
                <c:pt idx="9906">
                  <c:v>3.6055000000000001</c:v>
                </c:pt>
                <c:pt idx="9907">
                  <c:v>3.7932999999999999</c:v>
                </c:pt>
                <c:pt idx="9908">
                  <c:v>4.0350999999999999</c:v>
                </c:pt>
                <c:pt idx="9909">
                  <c:v>4.2679999999999998</c:v>
                </c:pt>
                <c:pt idx="9910">
                  <c:v>4.4927000000000001</c:v>
                </c:pt>
                <c:pt idx="9911">
                  <c:v>4.7214999999999998</c:v>
                </c:pt>
                <c:pt idx="9912">
                  <c:v>4.8728999999999996</c:v>
                </c:pt>
                <c:pt idx="9913">
                  <c:v>4.9461000000000004</c:v>
                </c:pt>
                <c:pt idx="9914">
                  <c:v>4.9542000000000002</c:v>
                </c:pt>
                <c:pt idx="9915">
                  <c:v>4.8959000000000001</c:v>
                </c:pt>
                <c:pt idx="9916">
                  <c:v>4.7523</c:v>
                </c:pt>
                <c:pt idx="9917">
                  <c:v>4.5746000000000002</c:v>
                </c:pt>
                <c:pt idx="9918">
                  <c:v>4.3707000000000003</c:v>
                </c:pt>
                <c:pt idx="9919">
                  <c:v>4.1475999999999997</c:v>
                </c:pt>
                <c:pt idx="9920">
                  <c:v>3.9112</c:v>
                </c:pt>
                <c:pt idx="9921">
                  <c:v>3.6855000000000002</c:v>
                </c:pt>
                <c:pt idx="9922">
                  <c:v>3.4741</c:v>
                </c:pt>
                <c:pt idx="9923">
                  <c:v>3.2629999999999999</c:v>
                </c:pt>
                <c:pt idx="9924">
                  <c:v>3.0552000000000001</c:v>
                </c:pt>
                <c:pt idx="9925">
                  <c:v>2.8534000000000002</c:v>
                </c:pt>
                <c:pt idx="9926">
                  <c:v>2.6597</c:v>
                </c:pt>
                <c:pt idx="9927">
                  <c:v>2.4731999999999998</c:v>
                </c:pt>
                <c:pt idx="9928">
                  <c:v>2.2416</c:v>
                </c:pt>
                <c:pt idx="9929">
                  <c:v>2.0228999999999999</c:v>
                </c:pt>
                <c:pt idx="9930">
                  <c:v>1.8183</c:v>
                </c:pt>
                <c:pt idx="9931">
                  <c:v>1.6284000000000001</c:v>
                </c:pt>
                <c:pt idx="9932">
                  <c:v>1.4537</c:v>
                </c:pt>
                <c:pt idx="9933">
                  <c:v>1.3158000000000001</c:v>
                </c:pt>
                <c:pt idx="9934">
                  <c:v>1.1936</c:v>
                </c:pt>
                <c:pt idx="9935">
                  <c:v>1.0863</c:v>
                </c:pt>
                <c:pt idx="9936">
                  <c:v>0.99346999999999996</c:v>
                </c:pt>
                <c:pt idx="9937">
                  <c:v>0.91456999999999999</c:v>
                </c:pt>
                <c:pt idx="9938">
                  <c:v>0.84889000000000003</c:v>
                </c:pt>
                <c:pt idx="9939">
                  <c:v>0.79566999999999999</c:v>
                </c:pt>
                <c:pt idx="9940">
                  <c:v>0.77227000000000001</c:v>
                </c:pt>
                <c:pt idx="9941">
                  <c:v>0.76290999999999998</c:v>
                </c:pt>
                <c:pt idx="9942">
                  <c:v>0.76517999999999997</c:v>
                </c:pt>
                <c:pt idx="9943">
                  <c:v>0.77749000000000001</c:v>
                </c:pt>
                <c:pt idx="9944">
                  <c:v>0.79835</c:v>
                </c:pt>
                <c:pt idx="9945">
                  <c:v>0.82632000000000005</c:v>
                </c:pt>
                <c:pt idx="9946">
                  <c:v>0.86006000000000005</c:v>
                </c:pt>
                <c:pt idx="9947">
                  <c:v>0.89834000000000003</c:v>
                </c:pt>
                <c:pt idx="9948">
                  <c:v>0.94</c:v>
                </c:pt>
                <c:pt idx="9949">
                  <c:v>0.98397999999999997</c:v>
                </c:pt>
                <c:pt idx="9950">
                  <c:v>1.0293000000000001</c:v>
                </c:pt>
                <c:pt idx="9951">
                  <c:v>1.0750999999999999</c:v>
                </c:pt>
                <c:pt idx="9952">
                  <c:v>1.1207</c:v>
                </c:pt>
                <c:pt idx="9953">
                  <c:v>1.1653</c:v>
                </c:pt>
                <c:pt idx="9954">
                  <c:v>1.2082999999999999</c:v>
                </c:pt>
                <c:pt idx="9955">
                  <c:v>1.2493000000000001</c:v>
                </c:pt>
                <c:pt idx="9956">
                  <c:v>1.2878000000000001</c:v>
                </c:pt>
                <c:pt idx="9957">
                  <c:v>1.4019999999999999</c:v>
                </c:pt>
                <c:pt idx="9958">
                  <c:v>1.5599000000000001</c:v>
                </c:pt>
                <c:pt idx="9959">
                  <c:v>1.7143999999999999</c:v>
                </c:pt>
                <c:pt idx="9960">
                  <c:v>1.8654999999999999</c:v>
                </c:pt>
                <c:pt idx="9961">
                  <c:v>2.0131000000000001</c:v>
                </c:pt>
                <c:pt idx="9962">
                  <c:v>2.1572</c:v>
                </c:pt>
                <c:pt idx="9963">
                  <c:v>2.2978000000000001</c:v>
                </c:pt>
                <c:pt idx="9964">
                  <c:v>2.4258999999999999</c:v>
                </c:pt>
                <c:pt idx="9965">
                  <c:v>2.3929999999999998</c:v>
                </c:pt>
                <c:pt idx="9966">
                  <c:v>2.3576999999999999</c:v>
                </c:pt>
                <c:pt idx="9967">
                  <c:v>2.3206000000000002</c:v>
                </c:pt>
                <c:pt idx="9968">
                  <c:v>2.2822</c:v>
                </c:pt>
                <c:pt idx="9969">
                  <c:v>2.2429999999999999</c:v>
                </c:pt>
                <c:pt idx="9970">
                  <c:v>2.2033999999999998</c:v>
                </c:pt>
                <c:pt idx="9971">
                  <c:v>2.1638999999999999</c:v>
                </c:pt>
                <c:pt idx="9972">
                  <c:v>2.1251000000000002</c:v>
                </c:pt>
                <c:pt idx="9973">
                  <c:v>2.0872999999999999</c:v>
                </c:pt>
                <c:pt idx="9974">
                  <c:v>2.0510000000000002</c:v>
                </c:pt>
                <c:pt idx="9975">
                  <c:v>2.0165999999999999</c:v>
                </c:pt>
                <c:pt idx="9976">
                  <c:v>1.9843999999999999</c:v>
                </c:pt>
                <c:pt idx="9977">
                  <c:v>1.9548000000000001</c:v>
                </c:pt>
                <c:pt idx="9978">
                  <c:v>1.9280999999999999</c:v>
                </c:pt>
                <c:pt idx="9979">
                  <c:v>1.9247000000000001</c:v>
                </c:pt>
                <c:pt idx="9980">
                  <c:v>1.9320999999999999</c:v>
                </c:pt>
                <c:pt idx="9981">
                  <c:v>1.9433</c:v>
                </c:pt>
                <c:pt idx="9982">
                  <c:v>1.9583999999999999</c:v>
                </c:pt>
                <c:pt idx="9983">
                  <c:v>1.9777</c:v>
                </c:pt>
                <c:pt idx="9984">
                  <c:v>2.0011999999999999</c:v>
                </c:pt>
                <c:pt idx="9985">
                  <c:v>2.0291999999999999</c:v>
                </c:pt>
                <c:pt idx="9986">
                  <c:v>2.0615999999999999</c:v>
                </c:pt>
                <c:pt idx="9987">
                  <c:v>2.0985999999999998</c:v>
                </c:pt>
                <c:pt idx="9988">
                  <c:v>2.0920999999999998</c:v>
                </c:pt>
                <c:pt idx="9989">
                  <c:v>2.0872000000000002</c:v>
                </c:pt>
                <c:pt idx="9990">
                  <c:v>2.0905999999999998</c:v>
                </c:pt>
                <c:pt idx="9991">
                  <c:v>2.1019000000000001</c:v>
                </c:pt>
                <c:pt idx="9992">
                  <c:v>2.1206999999999998</c:v>
                </c:pt>
                <c:pt idx="9993">
                  <c:v>2.1463999999999999</c:v>
                </c:pt>
                <c:pt idx="9994">
                  <c:v>2.1787999999999998</c:v>
                </c:pt>
                <c:pt idx="9995">
                  <c:v>2.2172000000000001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B678-48AC-BE04-2A1243A23CC9}"/>
            </c:ext>
          </c:extLst>
        </c:ser>
        <c:ser>
          <c:idx val="1"/>
          <c:order val="1"/>
          <c:tx>
            <c:strRef>
              <c:f>slab5_N27c!$E$1</c:f>
              <c:strCache>
                <c:ptCount val="1"/>
                <c:pt idx="0">
                  <c:v>α_Total</c:v>
                </c:pt>
              </c:strCache>
            </c:strRef>
          </c:tx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slab5_N27c!$C$2:$C$9997</c:f>
              <c:numCache>
                <c:formatCode>0.00000</c:formatCode>
                <c:ptCount val="9996"/>
                <c:pt idx="0">
                  <c:v>-2.3490228964500002</c:v>
                </c:pt>
                <c:pt idx="1">
                  <c:v>-2.3476623271500001</c:v>
                </c:pt>
                <c:pt idx="2">
                  <c:v>-2.3463017578500001</c:v>
                </c:pt>
                <c:pt idx="3">
                  <c:v>-2.34494118855</c:v>
                </c:pt>
                <c:pt idx="4">
                  <c:v>-2.3435806192499999</c:v>
                </c:pt>
                <c:pt idx="5">
                  <c:v>-2.3422200499499999</c:v>
                </c:pt>
                <c:pt idx="6">
                  <c:v>-2.3408594806500003</c:v>
                </c:pt>
                <c:pt idx="7">
                  <c:v>-2.3394989113499998</c:v>
                </c:pt>
                <c:pt idx="8">
                  <c:v>-2.3381383420500002</c:v>
                </c:pt>
                <c:pt idx="9">
                  <c:v>-2.3367777727500001</c:v>
                </c:pt>
                <c:pt idx="10">
                  <c:v>-2.33541720345</c:v>
                </c:pt>
                <c:pt idx="11">
                  <c:v>-2.33405663415</c:v>
                </c:pt>
                <c:pt idx="12">
                  <c:v>-2.3326960648499999</c:v>
                </c:pt>
                <c:pt idx="13">
                  <c:v>-2.3313354955500003</c:v>
                </c:pt>
                <c:pt idx="14">
                  <c:v>-2.3299749262500002</c:v>
                </c:pt>
                <c:pt idx="15">
                  <c:v>-2.3286143569500002</c:v>
                </c:pt>
                <c:pt idx="16">
                  <c:v>-2.3272537876500001</c:v>
                </c:pt>
                <c:pt idx="17">
                  <c:v>-2.3258932183500001</c:v>
                </c:pt>
                <c:pt idx="18">
                  <c:v>-2.32453264905</c:v>
                </c:pt>
                <c:pt idx="19">
                  <c:v>-2.3231720797500004</c:v>
                </c:pt>
                <c:pt idx="20">
                  <c:v>-2.3218115104499999</c:v>
                </c:pt>
                <c:pt idx="21">
                  <c:v>-2.3204509411500003</c:v>
                </c:pt>
                <c:pt idx="22">
                  <c:v>-2.3190903718499998</c:v>
                </c:pt>
                <c:pt idx="23">
                  <c:v>-2.3177298025500002</c:v>
                </c:pt>
                <c:pt idx="24">
                  <c:v>-2.3163692332500001</c:v>
                </c:pt>
                <c:pt idx="25">
                  <c:v>-2.31500866395</c:v>
                </c:pt>
                <c:pt idx="26">
                  <c:v>-2.31364809465</c:v>
                </c:pt>
                <c:pt idx="27">
                  <c:v>-2.3122875253499999</c:v>
                </c:pt>
                <c:pt idx="28">
                  <c:v>-2.3109269560500003</c:v>
                </c:pt>
                <c:pt idx="29">
                  <c:v>-2.3095663867500003</c:v>
                </c:pt>
                <c:pt idx="30">
                  <c:v>-2.3081786060640002</c:v>
                </c:pt>
                <c:pt idx="31">
                  <c:v>-2.3068180367640001</c:v>
                </c:pt>
                <c:pt idx="32">
                  <c:v>-2.305457467464</c:v>
                </c:pt>
                <c:pt idx="33">
                  <c:v>-2.304096898164</c:v>
                </c:pt>
                <c:pt idx="34">
                  <c:v>-2.3027363288640004</c:v>
                </c:pt>
                <c:pt idx="35">
                  <c:v>-2.3013757595639999</c:v>
                </c:pt>
                <c:pt idx="36">
                  <c:v>-2.3000151902640003</c:v>
                </c:pt>
                <c:pt idx="37">
                  <c:v>-2.2986546209639998</c:v>
                </c:pt>
                <c:pt idx="38">
                  <c:v>-2.2972940516640001</c:v>
                </c:pt>
                <c:pt idx="39">
                  <c:v>-2.2959334823640001</c:v>
                </c:pt>
                <c:pt idx="40">
                  <c:v>-2.294572913064</c:v>
                </c:pt>
                <c:pt idx="41">
                  <c:v>-2.293212343764</c:v>
                </c:pt>
                <c:pt idx="42">
                  <c:v>-2.2918517744639999</c:v>
                </c:pt>
                <c:pt idx="43">
                  <c:v>-2.2904912051639998</c:v>
                </c:pt>
                <c:pt idx="44">
                  <c:v>-2.2891306358640002</c:v>
                </c:pt>
                <c:pt idx="45">
                  <c:v>-2.2877700665640002</c:v>
                </c:pt>
                <c:pt idx="46">
                  <c:v>-2.2864094972640001</c:v>
                </c:pt>
                <c:pt idx="47">
                  <c:v>-2.2850489279640001</c:v>
                </c:pt>
                <c:pt idx="48">
                  <c:v>-2.283688358664</c:v>
                </c:pt>
                <c:pt idx="49">
                  <c:v>-2.2823277893640004</c:v>
                </c:pt>
                <c:pt idx="50">
                  <c:v>-2.2809672200639999</c:v>
                </c:pt>
                <c:pt idx="51">
                  <c:v>-2.2796066507640003</c:v>
                </c:pt>
                <c:pt idx="52">
                  <c:v>-2.2782460814640002</c:v>
                </c:pt>
                <c:pt idx="53">
                  <c:v>-2.2768855121640001</c:v>
                </c:pt>
                <c:pt idx="54">
                  <c:v>-2.2755249428640001</c:v>
                </c:pt>
                <c:pt idx="55">
                  <c:v>-2.274164373564</c:v>
                </c:pt>
                <c:pt idx="56">
                  <c:v>-2.272803804264</c:v>
                </c:pt>
                <c:pt idx="57">
                  <c:v>-2.2714432349640004</c:v>
                </c:pt>
                <c:pt idx="58">
                  <c:v>-2.2700826656639999</c:v>
                </c:pt>
                <c:pt idx="59">
                  <c:v>-2.2687220963640002</c:v>
                </c:pt>
                <c:pt idx="60">
                  <c:v>-2.2673615270639997</c:v>
                </c:pt>
                <c:pt idx="61">
                  <c:v>-2.2660009577640001</c:v>
                </c:pt>
                <c:pt idx="62">
                  <c:v>-2.2646403884640001</c:v>
                </c:pt>
                <c:pt idx="63">
                  <c:v>-2.263279819164</c:v>
                </c:pt>
                <c:pt idx="64">
                  <c:v>-2.2619192498640004</c:v>
                </c:pt>
                <c:pt idx="65">
                  <c:v>-2.2605586805639999</c:v>
                </c:pt>
                <c:pt idx="66">
                  <c:v>-2.2591981112640003</c:v>
                </c:pt>
                <c:pt idx="67">
                  <c:v>-2.2578375419640002</c:v>
                </c:pt>
                <c:pt idx="68">
                  <c:v>-2.2564769726640002</c:v>
                </c:pt>
                <c:pt idx="69">
                  <c:v>-2.2551164033640001</c:v>
                </c:pt>
                <c:pt idx="70">
                  <c:v>-2.253755834064</c:v>
                </c:pt>
                <c:pt idx="71">
                  <c:v>-2.252395264764</c:v>
                </c:pt>
                <c:pt idx="72">
                  <c:v>-2.2510346954640004</c:v>
                </c:pt>
                <c:pt idx="73">
                  <c:v>-2.2496741261639999</c:v>
                </c:pt>
                <c:pt idx="74">
                  <c:v>-2.2483135568640003</c:v>
                </c:pt>
                <c:pt idx="75">
                  <c:v>-2.2469529875639997</c:v>
                </c:pt>
                <c:pt idx="76">
                  <c:v>-2.2455924182640001</c:v>
                </c:pt>
                <c:pt idx="77">
                  <c:v>-2.2442318489640001</c:v>
                </c:pt>
                <c:pt idx="78">
                  <c:v>-2.242871279664</c:v>
                </c:pt>
                <c:pt idx="79">
                  <c:v>-2.241510710364</c:v>
                </c:pt>
                <c:pt idx="80">
                  <c:v>-2.2401501410639999</c:v>
                </c:pt>
                <c:pt idx="81">
                  <c:v>-2.2387895717640003</c:v>
                </c:pt>
                <c:pt idx="82">
                  <c:v>-2.2374290024640002</c:v>
                </c:pt>
                <c:pt idx="83">
                  <c:v>-2.2360684331640002</c:v>
                </c:pt>
                <c:pt idx="84">
                  <c:v>-2.2347078638640001</c:v>
                </c:pt>
                <c:pt idx="85">
                  <c:v>-2.2333472945640001</c:v>
                </c:pt>
                <c:pt idx="86">
                  <c:v>-2.231986725264</c:v>
                </c:pt>
                <c:pt idx="87">
                  <c:v>-2.2306261559640004</c:v>
                </c:pt>
                <c:pt idx="88">
                  <c:v>-2.2292655866639999</c:v>
                </c:pt>
                <c:pt idx="89">
                  <c:v>-2.2279050173640003</c:v>
                </c:pt>
                <c:pt idx="90">
                  <c:v>-2.2265444480639998</c:v>
                </c:pt>
                <c:pt idx="91">
                  <c:v>-2.2251838787640001</c:v>
                </c:pt>
                <c:pt idx="92">
                  <c:v>-2.2238233094640001</c:v>
                </c:pt>
                <c:pt idx="93">
                  <c:v>-2.222462740164</c:v>
                </c:pt>
                <c:pt idx="94">
                  <c:v>-2.221102170864</c:v>
                </c:pt>
                <c:pt idx="95">
                  <c:v>-2.2197416015639999</c:v>
                </c:pt>
                <c:pt idx="96">
                  <c:v>-2.2183810322639999</c:v>
                </c:pt>
                <c:pt idx="97">
                  <c:v>-2.2170204629640002</c:v>
                </c:pt>
                <c:pt idx="98">
                  <c:v>-2.2156598936640002</c:v>
                </c:pt>
                <c:pt idx="99">
                  <c:v>-2.2142993243640001</c:v>
                </c:pt>
                <c:pt idx="100">
                  <c:v>-2.2129387550640001</c:v>
                </c:pt>
                <c:pt idx="101">
                  <c:v>-2.211578185764</c:v>
                </c:pt>
                <c:pt idx="102">
                  <c:v>-2.2102176164640004</c:v>
                </c:pt>
                <c:pt idx="103">
                  <c:v>-2.2088570471639999</c:v>
                </c:pt>
                <c:pt idx="104">
                  <c:v>-2.2074964778640003</c:v>
                </c:pt>
                <c:pt idx="105">
                  <c:v>-2.2061359085639998</c:v>
                </c:pt>
                <c:pt idx="106">
                  <c:v>-2.2047753392640002</c:v>
                </c:pt>
                <c:pt idx="107">
                  <c:v>-2.2034147699640001</c:v>
                </c:pt>
                <c:pt idx="108">
                  <c:v>-2.202054200664</c:v>
                </c:pt>
                <c:pt idx="109">
                  <c:v>-2.200693631364</c:v>
                </c:pt>
                <c:pt idx="110">
                  <c:v>-2.1993330620639999</c:v>
                </c:pt>
                <c:pt idx="111">
                  <c:v>-2.1979724927639999</c:v>
                </c:pt>
                <c:pt idx="112">
                  <c:v>-2.1966119234640002</c:v>
                </c:pt>
                <c:pt idx="113">
                  <c:v>-2.1952513541639997</c:v>
                </c:pt>
                <c:pt idx="114">
                  <c:v>-2.1938907848640001</c:v>
                </c:pt>
                <c:pt idx="115">
                  <c:v>-2.1925302155640001</c:v>
                </c:pt>
                <c:pt idx="116">
                  <c:v>-2.191169646264</c:v>
                </c:pt>
                <c:pt idx="117">
                  <c:v>-2.1898090769640004</c:v>
                </c:pt>
                <c:pt idx="118">
                  <c:v>-2.1884485076639999</c:v>
                </c:pt>
                <c:pt idx="119">
                  <c:v>-2.1870879383640003</c:v>
                </c:pt>
                <c:pt idx="120">
                  <c:v>-2.1857273690640002</c:v>
                </c:pt>
                <c:pt idx="121">
                  <c:v>-2.1843667997640002</c:v>
                </c:pt>
                <c:pt idx="122">
                  <c:v>-2.1830062304640001</c:v>
                </c:pt>
                <c:pt idx="123">
                  <c:v>-2.181645661164</c:v>
                </c:pt>
                <c:pt idx="124">
                  <c:v>-2.180285091864</c:v>
                </c:pt>
                <c:pt idx="125">
                  <c:v>-2.1789245225640004</c:v>
                </c:pt>
                <c:pt idx="126">
                  <c:v>-2.1775639532639999</c:v>
                </c:pt>
                <c:pt idx="127">
                  <c:v>-2.1762033839640003</c:v>
                </c:pt>
                <c:pt idx="128">
                  <c:v>-2.1748428146639998</c:v>
                </c:pt>
                <c:pt idx="129">
                  <c:v>-2.1734822453640001</c:v>
                </c:pt>
                <c:pt idx="130">
                  <c:v>-2.1721216760640001</c:v>
                </c:pt>
                <c:pt idx="131">
                  <c:v>-2.170761106764</c:v>
                </c:pt>
                <c:pt idx="132">
                  <c:v>-2.169400537464</c:v>
                </c:pt>
                <c:pt idx="133">
                  <c:v>-2.1680399681639999</c:v>
                </c:pt>
                <c:pt idx="134">
                  <c:v>-2.1666793988640003</c:v>
                </c:pt>
                <c:pt idx="135">
                  <c:v>-2.1653188295640002</c:v>
                </c:pt>
                <c:pt idx="136">
                  <c:v>-2.1639582602640002</c:v>
                </c:pt>
                <c:pt idx="137">
                  <c:v>-2.1625976909640001</c:v>
                </c:pt>
                <c:pt idx="138">
                  <c:v>-2.1612371216640001</c:v>
                </c:pt>
                <c:pt idx="139">
                  <c:v>-2.159876552364</c:v>
                </c:pt>
                <c:pt idx="140">
                  <c:v>-2.1585159830640004</c:v>
                </c:pt>
                <c:pt idx="141">
                  <c:v>-2.1571554137639999</c:v>
                </c:pt>
                <c:pt idx="142">
                  <c:v>-2.1557948444640003</c:v>
                </c:pt>
                <c:pt idx="143">
                  <c:v>-2.1544342751639998</c:v>
                </c:pt>
                <c:pt idx="144">
                  <c:v>-2.1530737058640002</c:v>
                </c:pt>
                <c:pt idx="145">
                  <c:v>-2.1517131365640001</c:v>
                </c:pt>
                <c:pt idx="146">
                  <c:v>-2.150352567264</c:v>
                </c:pt>
                <c:pt idx="147">
                  <c:v>-2.148991997964</c:v>
                </c:pt>
                <c:pt idx="148">
                  <c:v>-2.1476314286639999</c:v>
                </c:pt>
                <c:pt idx="149">
                  <c:v>-2.1462708593639999</c:v>
                </c:pt>
                <c:pt idx="150">
                  <c:v>-2.1449102900640002</c:v>
                </c:pt>
                <c:pt idx="151">
                  <c:v>-2.1435497207640002</c:v>
                </c:pt>
                <c:pt idx="152">
                  <c:v>-2.1421891514640001</c:v>
                </c:pt>
                <c:pt idx="153">
                  <c:v>-2.1408285821640001</c:v>
                </c:pt>
                <c:pt idx="154">
                  <c:v>-2.139468012864</c:v>
                </c:pt>
                <c:pt idx="155">
                  <c:v>-2.1381074435640004</c:v>
                </c:pt>
                <c:pt idx="156">
                  <c:v>-2.1367468742639999</c:v>
                </c:pt>
                <c:pt idx="157">
                  <c:v>-2.1353863049640003</c:v>
                </c:pt>
                <c:pt idx="158">
                  <c:v>-2.1340257356639998</c:v>
                </c:pt>
                <c:pt idx="159">
                  <c:v>-2.1326651663640002</c:v>
                </c:pt>
                <c:pt idx="160">
                  <c:v>-2.1313045970640001</c:v>
                </c:pt>
                <c:pt idx="161">
                  <c:v>-2.129944027764</c:v>
                </c:pt>
                <c:pt idx="162">
                  <c:v>-2.128583458464</c:v>
                </c:pt>
                <c:pt idx="163">
                  <c:v>-2.1272228891639999</c:v>
                </c:pt>
                <c:pt idx="164">
                  <c:v>-2.1258623198639999</c:v>
                </c:pt>
                <c:pt idx="165">
                  <c:v>-2.1245017505640003</c:v>
                </c:pt>
                <c:pt idx="166">
                  <c:v>-2.1231411812639998</c:v>
                </c:pt>
                <c:pt idx="167">
                  <c:v>-2.1217806119640001</c:v>
                </c:pt>
                <c:pt idx="168">
                  <c:v>-2.1204200426640001</c:v>
                </c:pt>
                <c:pt idx="169">
                  <c:v>-2.119059473364</c:v>
                </c:pt>
                <c:pt idx="170">
                  <c:v>-2.1176989040640004</c:v>
                </c:pt>
                <c:pt idx="171">
                  <c:v>-2.1163383347639999</c:v>
                </c:pt>
                <c:pt idx="172">
                  <c:v>-2.1149777654640003</c:v>
                </c:pt>
                <c:pt idx="173">
                  <c:v>-2.1136171961640002</c:v>
                </c:pt>
                <c:pt idx="174">
                  <c:v>-2.1122566268640002</c:v>
                </c:pt>
                <c:pt idx="175">
                  <c:v>-2.1108960575640001</c:v>
                </c:pt>
                <c:pt idx="176">
                  <c:v>-2.1095354882640001</c:v>
                </c:pt>
                <c:pt idx="177">
                  <c:v>-2.108174918964</c:v>
                </c:pt>
                <c:pt idx="178">
                  <c:v>-2.1068143496640004</c:v>
                </c:pt>
                <c:pt idx="179">
                  <c:v>-2.1054537803639999</c:v>
                </c:pt>
                <c:pt idx="180">
                  <c:v>-2.1040932110640003</c:v>
                </c:pt>
                <c:pt idx="181">
                  <c:v>-2.1027326417639998</c:v>
                </c:pt>
                <c:pt idx="182">
                  <c:v>-2.1013720724640002</c:v>
                </c:pt>
                <c:pt idx="183">
                  <c:v>-2.1000115031640001</c:v>
                </c:pt>
                <c:pt idx="184">
                  <c:v>-2.098650933864</c:v>
                </c:pt>
                <c:pt idx="185">
                  <c:v>-2.097290364564</c:v>
                </c:pt>
                <c:pt idx="186">
                  <c:v>-2.0959297952639999</c:v>
                </c:pt>
                <c:pt idx="187">
                  <c:v>-2.0945692259640003</c:v>
                </c:pt>
                <c:pt idx="188">
                  <c:v>-2.0932086566640002</c:v>
                </c:pt>
                <c:pt idx="189">
                  <c:v>-2.0918480873640002</c:v>
                </c:pt>
                <c:pt idx="190">
                  <c:v>-2.0904875180640001</c:v>
                </c:pt>
                <c:pt idx="191">
                  <c:v>-2.0891269487640001</c:v>
                </c:pt>
                <c:pt idx="192">
                  <c:v>-2.087766379464</c:v>
                </c:pt>
                <c:pt idx="193">
                  <c:v>-2.0864058101640004</c:v>
                </c:pt>
                <c:pt idx="194">
                  <c:v>-2.0850452408639999</c:v>
                </c:pt>
                <c:pt idx="195">
                  <c:v>-2.0836846715640003</c:v>
                </c:pt>
                <c:pt idx="196">
                  <c:v>-2.0823241022639998</c:v>
                </c:pt>
                <c:pt idx="197">
                  <c:v>-2.0809635329640002</c:v>
                </c:pt>
                <c:pt idx="198">
                  <c:v>-2.0796029636640001</c:v>
                </c:pt>
                <c:pt idx="199">
                  <c:v>-2.078242394364</c:v>
                </c:pt>
                <c:pt idx="200">
                  <c:v>-2.076881825064</c:v>
                </c:pt>
                <c:pt idx="201">
                  <c:v>-2.0755212557639999</c:v>
                </c:pt>
                <c:pt idx="202">
                  <c:v>-2.0741606864639999</c:v>
                </c:pt>
                <c:pt idx="203">
                  <c:v>-2.0728001171640003</c:v>
                </c:pt>
                <c:pt idx="204">
                  <c:v>-2.0714395478640002</c:v>
                </c:pt>
                <c:pt idx="205">
                  <c:v>-2.0700789785640001</c:v>
                </c:pt>
                <c:pt idx="206">
                  <c:v>-2.0687184092640001</c:v>
                </c:pt>
                <c:pt idx="207">
                  <c:v>-2.067357839964</c:v>
                </c:pt>
                <c:pt idx="208">
                  <c:v>-2.0659972706640004</c:v>
                </c:pt>
                <c:pt idx="209">
                  <c:v>-2.0646367013639999</c:v>
                </c:pt>
                <c:pt idx="210">
                  <c:v>-2.0632761320640003</c:v>
                </c:pt>
                <c:pt idx="211">
                  <c:v>-2.0619155627639998</c:v>
                </c:pt>
                <c:pt idx="212">
                  <c:v>-2.0605549934640002</c:v>
                </c:pt>
                <c:pt idx="213">
                  <c:v>-2.0591944241640001</c:v>
                </c:pt>
                <c:pt idx="214">
                  <c:v>-2.0578338548640001</c:v>
                </c:pt>
                <c:pt idx="215">
                  <c:v>-2.056473285564</c:v>
                </c:pt>
                <c:pt idx="216">
                  <c:v>-2.0551127162639999</c:v>
                </c:pt>
                <c:pt idx="217">
                  <c:v>-2.0537521469639999</c:v>
                </c:pt>
                <c:pt idx="218">
                  <c:v>-2.0523915776640003</c:v>
                </c:pt>
                <c:pt idx="219">
                  <c:v>-2.0510310083639998</c:v>
                </c:pt>
                <c:pt idx="220">
                  <c:v>-2.0496704390640001</c:v>
                </c:pt>
                <c:pt idx="221">
                  <c:v>-2.0483098697640001</c:v>
                </c:pt>
                <c:pt idx="222">
                  <c:v>-2.046949300464</c:v>
                </c:pt>
                <c:pt idx="223">
                  <c:v>-2.0455887311640004</c:v>
                </c:pt>
                <c:pt idx="224">
                  <c:v>-2.0442281618639999</c:v>
                </c:pt>
                <c:pt idx="225">
                  <c:v>-2.0428675925640003</c:v>
                </c:pt>
                <c:pt idx="226">
                  <c:v>-2.0415070232639998</c:v>
                </c:pt>
                <c:pt idx="227">
                  <c:v>-2.0401464539640002</c:v>
                </c:pt>
                <c:pt idx="228">
                  <c:v>-2.0387858846640001</c:v>
                </c:pt>
                <c:pt idx="229">
                  <c:v>-2.0374253153640001</c:v>
                </c:pt>
                <c:pt idx="230">
                  <c:v>-2.036037534678</c:v>
                </c:pt>
                <c:pt idx="231">
                  <c:v>-2.0346769653780004</c:v>
                </c:pt>
                <c:pt idx="232">
                  <c:v>-2.0333163960779999</c:v>
                </c:pt>
                <c:pt idx="233">
                  <c:v>-2.0319558267780002</c:v>
                </c:pt>
                <c:pt idx="234">
                  <c:v>-2.0305952574779997</c:v>
                </c:pt>
                <c:pt idx="235">
                  <c:v>-2.0292346881780001</c:v>
                </c:pt>
                <c:pt idx="236">
                  <c:v>-2.0278741188780001</c:v>
                </c:pt>
                <c:pt idx="237">
                  <c:v>-2.026513549578</c:v>
                </c:pt>
                <c:pt idx="238">
                  <c:v>-2.0251529802779999</c:v>
                </c:pt>
                <c:pt idx="239">
                  <c:v>-2.0237924109779999</c:v>
                </c:pt>
                <c:pt idx="240">
                  <c:v>-2.0224318416780003</c:v>
                </c:pt>
                <c:pt idx="241">
                  <c:v>-2.0210712723780002</c:v>
                </c:pt>
                <c:pt idx="242">
                  <c:v>-2.0197107030780002</c:v>
                </c:pt>
                <c:pt idx="243">
                  <c:v>-2.0183501337780001</c:v>
                </c:pt>
                <c:pt idx="244">
                  <c:v>-2.016989564478</c:v>
                </c:pt>
                <c:pt idx="245">
                  <c:v>-2.015628995178</c:v>
                </c:pt>
                <c:pt idx="246">
                  <c:v>-2.0142684258780004</c:v>
                </c:pt>
                <c:pt idx="247">
                  <c:v>-2.0129078565779999</c:v>
                </c:pt>
                <c:pt idx="248">
                  <c:v>-2.0115472872780003</c:v>
                </c:pt>
                <c:pt idx="249">
                  <c:v>-2.0101867179779997</c:v>
                </c:pt>
                <c:pt idx="250">
                  <c:v>-2.0088261486780001</c:v>
                </c:pt>
                <c:pt idx="251">
                  <c:v>-2.0074655793780001</c:v>
                </c:pt>
                <c:pt idx="252">
                  <c:v>-2.006105010078</c:v>
                </c:pt>
                <c:pt idx="253">
                  <c:v>-2.004744440778</c:v>
                </c:pt>
                <c:pt idx="254">
                  <c:v>-2.0033838714779999</c:v>
                </c:pt>
                <c:pt idx="255">
                  <c:v>-2.0020233021779998</c:v>
                </c:pt>
                <c:pt idx="256">
                  <c:v>-2.0006627328780002</c:v>
                </c:pt>
                <c:pt idx="257">
                  <c:v>-1.9993021635779999</c:v>
                </c:pt>
                <c:pt idx="258">
                  <c:v>-1.9979415942780001</c:v>
                </c:pt>
                <c:pt idx="259">
                  <c:v>-1.9965810249779998</c:v>
                </c:pt>
                <c:pt idx="260">
                  <c:v>-1.995220455678</c:v>
                </c:pt>
                <c:pt idx="261">
                  <c:v>-1.9938598863780002</c:v>
                </c:pt>
                <c:pt idx="262">
                  <c:v>-1.9924993170779999</c:v>
                </c:pt>
                <c:pt idx="263">
                  <c:v>-1.991138747778</c:v>
                </c:pt>
                <c:pt idx="264">
                  <c:v>-1.989778178478</c:v>
                </c:pt>
                <c:pt idx="265">
                  <c:v>-1.9884176091780001</c:v>
                </c:pt>
                <c:pt idx="266">
                  <c:v>-1.9870570398780001</c:v>
                </c:pt>
                <c:pt idx="267">
                  <c:v>-1.985696470578</c:v>
                </c:pt>
                <c:pt idx="268">
                  <c:v>-1.9843359012780002</c:v>
                </c:pt>
                <c:pt idx="269">
                  <c:v>-1.9829753319779999</c:v>
                </c:pt>
                <c:pt idx="270">
                  <c:v>-1.9816147626780001</c:v>
                </c:pt>
                <c:pt idx="271">
                  <c:v>-1.9802541933780002</c:v>
                </c:pt>
                <c:pt idx="272">
                  <c:v>-1.978893624078</c:v>
                </c:pt>
                <c:pt idx="273">
                  <c:v>-1.9775330547780001</c:v>
                </c:pt>
                <c:pt idx="274">
                  <c:v>-1.9761724854779998</c:v>
                </c:pt>
                <c:pt idx="275">
                  <c:v>-1.974811916178</c:v>
                </c:pt>
                <c:pt idx="276">
                  <c:v>-1.9734513468780002</c:v>
                </c:pt>
                <c:pt idx="277">
                  <c:v>-1.9720907775779999</c:v>
                </c:pt>
                <c:pt idx="278">
                  <c:v>-1.9707302082780001</c:v>
                </c:pt>
                <c:pt idx="279">
                  <c:v>-1.9693696389780002</c:v>
                </c:pt>
                <c:pt idx="280">
                  <c:v>-1.9680090696779999</c:v>
                </c:pt>
                <c:pt idx="281">
                  <c:v>-1.9666485003780001</c:v>
                </c:pt>
                <c:pt idx="282">
                  <c:v>-1.965287931078</c:v>
                </c:pt>
                <c:pt idx="283">
                  <c:v>-1.9639273617780002</c:v>
                </c:pt>
                <c:pt idx="284">
                  <c:v>-1.9625667924780001</c:v>
                </c:pt>
                <c:pt idx="285">
                  <c:v>-1.9612062231780001</c:v>
                </c:pt>
                <c:pt idx="286">
                  <c:v>-1.9598456538780002</c:v>
                </c:pt>
                <c:pt idx="287">
                  <c:v>-1.958485084578</c:v>
                </c:pt>
                <c:pt idx="288">
                  <c:v>-1.9571245152780001</c:v>
                </c:pt>
                <c:pt idx="289">
                  <c:v>-1.9557639459780003</c:v>
                </c:pt>
                <c:pt idx="290">
                  <c:v>-1.954403376678</c:v>
                </c:pt>
                <c:pt idx="291">
                  <c:v>-1.9530428073780002</c:v>
                </c:pt>
                <c:pt idx="292">
                  <c:v>-1.9516822380779999</c:v>
                </c:pt>
                <c:pt idx="293">
                  <c:v>-1.9503216687780001</c:v>
                </c:pt>
                <c:pt idx="294">
                  <c:v>-1.9489610994780002</c:v>
                </c:pt>
                <c:pt idx="295">
                  <c:v>-1.9476005301779999</c:v>
                </c:pt>
                <c:pt idx="296">
                  <c:v>-1.9462399608780001</c:v>
                </c:pt>
                <c:pt idx="297">
                  <c:v>-1.9448793915779998</c:v>
                </c:pt>
                <c:pt idx="298">
                  <c:v>-1.943518822278</c:v>
                </c:pt>
                <c:pt idx="299">
                  <c:v>-1.9421582529780002</c:v>
                </c:pt>
                <c:pt idx="300">
                  <c:v>-1.9407976836780001</c:v>
                </c:pt>
                <c:pt idx="301">
                  <c:v>-1.9394371143780003</c:v>
                </c:pt>
                <c:pt idx="302">
                  <c:v>-1.938076545078</c:v>
                </c:pt>
                <c:pt idx="303">
                  <c:v>-1.9367159757780001</c:v>
                </c:pt>
                <c:pt idx="304">
                  <c:v>-1.9353554064780003</c:v>
                </c:pt>
                <c:pt idx="305">
                  <c:v>-1.933994837178</c:v>
                </c:pt>
                <c:pt idx="306">
                  <c:v>-1.9326342678780002</c:v>
                </c:pt>
                <c:pt idx="307">
                  <c:v>-1.9312736985779999</c:v>
                </c:pt>
                <c:pt idx="308">
                  <c:v>-1.9299131292780001</c:v>
                </c:pt>
                <c:pt idx="309">
                  <c:v>-1.9285525599780002</c:v>
                </c:pt>
                <c:pt idx="310">
                  <c:v>-1.927191990678</c:v>
                </c:pt>
                <c:pt idx="311">
                  <c:v>-1.9258314213780001</c:v>
                </c:pt>
                <c:pt idx="312">
                  <c:v>-1.9244708520779998</c:v>
                </c:pt>
                <c:pt idx="313">
                  <c:v>-1.923110282778</c:v>
                </c:pt>
                <c:pt idx="314">
                  <c:v>-1.9217497134780002</c:v>
                </c:pt>
                <c:pt idx="315">
                  <c:v>-1.9203891441779999</c:v>
                </c:pt>
                <c:pt idx="316">
                  <c:v>-1.919028574878</c:v>
                </c:pt>
                <c:pt idx="317">
                  <c:v>-1.917668005578</c:v>
                </c:pt>
                <c:pt idx="318">
                  <c:v>-1.9163074362780002</c:v>
                </c:pt>
                <c:pt idx="319">
                  <c:v>-1.9149468669780001</c:v>
                </c:pt>
                <c:pt idx="320">
                  <c:v>-1.913586297678</c:v>
                </c:pt>
                <c:pt idx="321">
                  <c:v>-1.9122257283780002</c:v>
                </c:pt>
                <c:pt idx="322">
                  <c:v>-1.9108651590779999</c:v>
                </c:pt>
                <c:pt idx="323">
                  <c:v>-1.9095045897780001</c:v>
                </c:pt>
                <c:pt idx="324">
                  <c:v>-1.9081440204780002</c:v>
                </c:pt>
                <c:pt idx="325">
                  <c:v>-1.906783451178</c:v>
                </c:pt>
                <c:pt idx="326">
                  <c:v>-1.9054228818780001</c:v>
                </c:pt>
                <c:pt idx="327">
                  <c:v>-1.9040623125779998</c:v>
                </c:pt>
                <c:pt idx="328">
                  <c:v>-1.902701743278</c:v>
                </c:pt>
                <c:pt idx="329">
                  <c:v>-1.9013411739780002</c:v>
                </c:pt>
                <c:pt idx="330">
                  <c:v>-1.8999806046779999</c:v>
                </c:pt>
                <c:pt idx="331">
                  <c:v>-1.8986200353780001</c:v>
                </c:pt>
                <c:pt idx="332">
                  <c:v>-1.8972594660779998</c:v>
                </c:pt>
                <c:pt idx="333">
                  <c:v>-1.8958988967779999</c:v>
                </c:pt>
                <c:pt idx="334">
                  <c:v>-1.8945383274780001</c:v>
                </c:pt>
                <c:pt idx="335">
                  <c:v>-1.893177758178</c:v>
                </c:pt>
                <c:pt idx="336">
                  <c:v>-1.8918171888780002</c:v>
                </c:pt>
                <c:pt idx="337">
                  <c:v>-1.8904566195779999</c:v>
                </c:pt>
                <c:pt idx="338">
                  <c:v>-1.8890960502780001</c:v>
                </c:pt>
                <c:pt idx="339">
                  <c:v>-1.8877354809780003</c:v>
                </c:pt>
                <c:pt idx="340">
                  <c:v>-1.886374911678</c:v>
                </c:pt>
                <c:pt idx="341">
                  <c:v>-1.8850143423780001</c:v>
                </c:pt>
                <c:pt idx="342">
                  <c:v>-1.8836537730780003</c:v>
                </c:pt>
                <c:pt idx="343">
                  <c:v>-1.882293203778</c:v>
                </c:pt>
                <c:pt idx="344">
                  <c:v>-1.8809326344780002</c:v>
                </c:pt>
                <c:pt idx="345">
                  <c:v>-1.8795720651779999</c:v>
                </c:pt>
                <c:pt idx="346">
                  <c:v>-1.8782114958780001</c:v>
                </c:pt>
                <c:pt idx="347">
                  <c:v>-1.8768509265780002</c:v>
                </c:pt>
                <c:pt idx="348">
                  <c:v>-1.875490357278</c:v>
                </c:pt>
                <c:pt idx="349">
                  <c:v>-1.8741297879780001</c:v>
                </c:pt>
                <c:pt idx="350">
                  <c:v>-1.8727692186779998</c:v>
                </c:pt>
                <c:pt idx="351">
                  <c:v>-1.871408649378</c:v>
                </c:pt>
                <c:pt idx="352">
                  <c:v>-1.8700480800780002</c:v>
                </c:pt>
                <c:pt idx="353">
                  <c:v>-1.8686875107780001</c:v>
                </c:pt>
                <c:pt idx="354">
                  <c:v>-1.8673269414780003</c:v>
                </c:pt>
                <c:pt idx="355">
                  <c:v>-1.865966372178</c:v>
                </c:pt>
                <c:pt idx="356">
                  <c:v>-1.8646058028780002</c:v>
                </c:pt>
                <c:pt idx="357">
                  <c:v>-1.8632452335780003</c:v>
                </c:pt>
                <c:pt idx="358">
                  <c:v>-1.861884664278</c:v>
                </c:pt>
                <c:pt idx="359">
                  <c:v>-1.8605240949780002</c:v>
                </c:pt>
                <c:pt idx="360">
                  <c:v>-1.8591635256779999</c:v>
                </c:pt>
                <c:pt idx="361">
                  <c:v>-1.8578029563780001</c:v>
                </c:pt>
                <c:pt idx="362">
                  <c:v>-1.8564423870780002</c:v>
                </c:pt>
                <c:pt idx="363">
                  <c:v>-1.855081817778</c:v>
                </c:pt>
                <c:pt idx="364">
                  <c:v>-1.8537212484780001</c:v>
                </c:pt>
                <c:pt idx="365">
                  <c:v>-1.8523606791779998</c:v>
                </c:pt>
                <c:pt idx="366">
                  <c:v>-1.851000109878</c:v>
                </c:pt>
                <c:pt idx="367">
                  <c:v>-1.8496395405780002</c:v>
                </c:pt>
                <c:pt idx="368">
                  <c:v>-1.8482789712779999</c:v>
                </c:pt>
                <c:pt idx="369">
                  <c:v>-1.8469184019780001</c:v>
                </c:pt>
                <c:pt idx="370">
                  <c:v>-1.845557832678</c:v>
                </c:pt>
                <c:pt idx="371">
                  <c:v>-1.8441972633780002</c:v>
                </c:pt>
                <c:pt idx="372">
                  <c:v>-1.8428366940780001</c:v>
                </c:pt>
                <c:pt idx="373">
                  <c:v>-1.841476124778</c:v>
                </c:pt>
                <c:pt idx="374">
                  <c:v>-1.8401155554780002</c:v>
                </c:pt>
                <c:pt idx="375">
                  <c:v>-1.8387549861779999</c:v>
                </c:pt>
                <c:pt idx="376">
                  <c:v>-1.8373944168780001</c:v>
                </c:pt>
                <c:pt idx="377">
                  <c:v>-1.8360338475780003</c:v>
                </c:pt>
                <c:pt idx="378">
                  <c:v>-1.834673278278</c:v>
                </c:pt>
                <c:pt idx="379">
                  <c:v>-1.8333127089780001</c:v>
                </c:pt>
                <c:pt idx="380">
                  <c:v>-1.8319521396779999</c:v>
                </c:pt>
                <c:pt idx="381">
                  <c:v>-1.830591570378</c:v>
                </c:pt>
                <c:pt idx="382">
                  <c:v>-1.8292310010780002</c:v>
                </c:pt>
                <c:pt idx="383">
                  <c:v>-1.8278704317779999</c:v>
                </c:pt>
                <c:pt idx="384">
                  <c:v>-1.8265098624780001</c:v>
                </c:pt>
                <c:pt idx="385">
                  <c:v>-1.8251492931779998</c:v>
                </c:pt>
                <c:pt idx="386">
                  <c:v>-1.823788723878</c:v>
                </c:pt>
                <c:pt idx="387">
                  <c:v>-1.8224281545780001</c:v>
                </c:pt>
                <c:pt idx="388">
                  <c:v>-1.8210675852780001</c:v>
                </c:pt>
                <c:pt idx="389">
                  <c:v>-1.8197070159780002</c:v>
                </c:pt>
                <c:pt idx="390">
                  <c:v>-1.8183464466779999</c:v>
                </c:pt>
                <c:pt idx="391">
                  <c:v>-1.8169858773780001</c:v>
                </c:pt>
                <c:pt idx="392">
                  <c:v>-1.8156253080780003</c:v>
                </c:pt>
                <c:pt idx="393">
                  <c:v>-1.814264738778</c:v>
                </c:pt>
                <c:pt idx="394">
                  <c:v>-1.8129041694780001</c:v>
                </c:pt>
                <c:pt idx="395">
                  <c:v>-1.8115436001779999</c:v>
                </c:pt>
                <c:pt idx="396">
                  <c:v>-1.810183030878</c:v>
                </c:pt>
                <c:pt idx="397">
                  <c:v>-1.8088224615780002</c:v>
                </c:pt>
                <c:pt idx="398">
                  <c:v>-1.8074618922779999</c:v>
                </c:pt>
                <c:pt idx="399">
                  <c:v>-1.8061013229780001</c:v>
                </c:pt>
                <c:pt idx="400">
                  <c:v>-1.8047407536779998</c:v>
                </c:pt>
                <c:pt idx="401">
                  <c:v>-1.803380184378</c:v>
                </c:pt>
                <c:pt idx="402">
                  <c:v>-1.8020196150780001</c:v>
                </c:pt>
                <c:pt idx="403">
                  <c:v>-1.8006590457779998</c:v>
                </c:pt>
                <c:pt idx="404">
                  <c:v>-1.799298476478</c:v>
                </c:pt>
                <c:pt idx="405">
                  <c:v>-1.7979379071780002</c:v>
                </c:pt>
                <c:pt idx="406">
                  <c:v>-1.7965773378780001</c:v>
                </c:pt>
                <c:pt idx="407">
                  <c:v>-1.7952167685780003</c:v>
                </c:pt>
                <c:pt idx="408">
                  <c:v>-1.793856199278</c:v>
                </c:pt>
                <c:pt idx="409">
                  <c:v>-1.7924956299780002</c:v>
                </c:pt>
                <c:pt idx="410">
                  <c:v>-1.7911350606780003</c:v>
                </c:pt>
                <c:pt idx="411">
                  <c:v>-1.789774491378</c:v>
                </c:pt>
                <c:pt idx="412">
                  <c:v>-1.7884139220780002</c:v>
                </c:pt>
                <c:pt idx="413">
                  <c:v>-1.7870533527779999</c:v>
                </c:pt>
                <c:pt idx="414">
                  <c:v>-1.7856927834780001</c:v>
                </c:pt>
                <c:pt idx="415">
                  <c:v>-1.7843322141780003</c:v>
                </c:pt>
                <c:pt idx="416">
                  <c:v>-1.782971644878</c:v>
                </c:pt>
                <c:pt idx="417">
                  <c:v>-1.7816110755780001</c:v>
                </c:pt>
                <c:pt idx="418">
                  <c:v>-1.7802505062779999</c:v>
                </c:pt>
                <c:pt idx="419">
                  <c:v>-1.778889936978</c:v>
                </c:pt>
                <c:pt idx="420">
                  <c:v>-1.7775293676780002</c:v>
                </c:pt>
                <c:pt idx="421">
                  <c:v>-1.7761687983779999</c:v>
                </c:pt>
                <c:pt idx="422">
                  <c:v>-1.7748082290780001</c:v>
                </c:pt>
                <c:pt idx="423">
                  <c:v>-1.773447659778</c:v>
                </c:pt>
                <c:pt idx="424">
                  <c:v>-1.7720870904780002</c:v>
                </c:pt>
                <c:pt idx="425">
                  <c:v>-1.7707265211780001</c:v>
                </c:pt>
                <c:pt idx="426">
                  <c:v>-1.7693659518780001</c:v>
                </c:pt>
                <c:pt idx="427">
                  <c:v>-1.7680053825780002</c:v>
                </c:pt>
                <c:pt idx="428">
                  <c:v>-1.7666448132779999</c:v>
                </c:pt>
                <c:pt idx="429">
                  <c:v>-1.7652842439780001</c:v>
                </c:pt>
                <c:pt idx="430">
                  <c:v>-1.7638964632920002</c:v>
                </c:pt>
                <c:pt idx="431">
                  <c:v>-1.7625358939919999</c:v>
                </c:pt>
                <c:pt idx="432">
                  <c:v>-1.7611753246920001</c:v>
                </c:pt>
                <c:pt idx="433">
                  <c:v>-1.7598147553919998</c:v>
                </c:pt>
                <c:pt idx="434">
                  <c:v>-1.758454186092</c:v>
                </c:pt>
                <c:pt idx="435">
                  <c:v>-1.7570936167920002</c:v>
                </c:pt>
                <c:pt idx="436">
                  <c:v>-1.7557330474919999</c:v>
                </c:pt>
                <c:pt idx="437">
                  <c:v>-1.754372478192</c:v>
                </c:pt>
                <c:pt idx="438">
                  <c:v>-1.753011908892</c:v>
                </c:pt>
                <c:pt idx="439">
                  <c:v>-1.7516513395919999</c:v>
                </c:pt>
                <c:pt idx="440">
                  <c:v>-1.7502907702920001</c:v>
                </c:pt>
                <c:pt idx="441">
                  <c:v>-1.748930200992</c:v>
                </c:pt>
                <c:pt idx="442">
                  <c:v>-1.7475696316920002</c:v>
                </c:pt>
                <c:pt idx="443">
                  <c:v>-1.7462090623920004</c:v>
                </c:pt>
                <c:pt idx="444">
                  <c:v>-1.7448484930920001</c:v>
                </c:pt>
                <c:pt idx="445">
                  <c:v>-1.7434879237920002</c:v>
                </c:pt>
                <c:pt idx="446">
                  <c:v>-1.742127354492</c:v>
                </c:pt>
                <c:pt idx="447">
                  <c:v>-1.7407667851920001</c:v>
                </c:pt>
                <c:pt idx="448">
                  <c:v>-1.7394062158920003</c:v>
                </c:pt>
                <c:pt idx="449">
                  <c:v>-1.738045646592</c:v>
                </c:pt>
                <c:pt idx="450">
                  <c:v>-1.7366850772920002</c:v>
                </c:pt>
                <c:pt idx="451">
                  <c:v>-1.7353245079919999</c:v>
                </c:pt>
                <c:pt idx="452">
                  <c:v>-1.7339639386920001</c:v>
                </c:pt>
                <c:pt idx="453">
                  <c:v>-1.7326033693920002</c:v>
                </c:pt>
                <c:pt idx="454">
                  <c:v>-1.7312428000919999</c:v>
                </c:pt>
                <c:pt idx="455">
                  <c:v>-1.7298822307920001</c:v>
                </c:pt>
                <c:pt idx="456">
                  <c:v>-1.728521661492</c:v>
                </c:pt>
                <c:pt idx="457">
                  <c:v>-1.727161092192</c:v>
                </c:pt>
                <c:pt idx="458">
                  <c:v>-1.7258005228920001</c:v>
                </c:pt>
                <c:pt idx="459">
                  <c:v>-1.7244399535920001</c:v>
                </c:pt>
                <c:pt idx="460">
                  <c:v>-1.7230793842920002</c:v>
                </c:pt>
                <c:pt idx="461">
                  <c:v>-1.721718814992</c:v>
                </c:pt>
                <c:pt idx="462">
                  <c:v>-1.7203582456920001</c:v>
                </c:pt>
                <c:pt idx="463">
                  <c:v>-1.7189976763920003</c:v>
                </c:pt>
                <c:pt idx="464">
                  <c:v>-1.717637107092</c:v>
                </c:pt>
                <c:pt idx="465">
                  <c:v>-1.7162765377920002</c:v>
                </c:pt>
                <c:pt idx="466">
                  <c:v>-1.7149159684919999</c:v>
                </c:pt>
                <c:pt idx="467">
                  <c:v>-1.7135553991920001</c:v>
                </c:pt>
                <c:pt idx="468">
                  <c:v>-1.7121948298920002</c:v>
                </c:pt>
                <c:pt idx="469">
                  <c:v>-1.7108342605919999</c:v>
                </c:pt>
                <c:pt idx="470">
                  <c:v>-1.7094736912920001</c:v>
                </c:pt>
                <c:pt idx="471">
                  <c:v>-1.7081131219919998</c:v>
                </c:pt>
                <c:pt idx="472">
                  <c:v>-1.706752552692</c:v>
                </c:pt>
                <c:pt idx="473">
                  <c:v>-1.7053919833920002</c:v>
                </c:pt>
                <c:pt idx="474">
                  <c:v>-1.7040314140919999</c:v>
                </c:pt>
                <c:pt idx="475">
                  <c:v>-1.702670844792</c:v>
                </c:pt>
                <c:pt idx="476">
                  <c:v>-1.701310275492</c:v>
                </c:pt>
                <c:pt idx="477">
                  <c:v>-1.6999497061920001</c:v>
                </c:pt>
                <c:pt idx="478">
                  <c:v>-1.6985891368920001</c:v>
                </c:pt>
                <c:pt idx="479">
                  <c:v>-1.697228567592</c:v>
                </c:pt>
                <c:pt idx="480">
                  <c:v>-1.6958679982920002</c:v>
                </c:pt>
                <c:pt idx="481">
                  <c:v>-1.6945074289920001</c:v>
                </c:pt>
                <c:pt idx="482">
                  <c:v>-1.6931468596920001</c:v>
                </c:pt>
                <c:pt idx="483">
                  <c:v>-1.691786290392</c:v>
                </c:pt>
                <c:pt idx="484">
                  <c:v>-1.690425721092</c:v>
                </c:pt>
                <c:pt idx="485">
                  <c:v>-1.6890651517920001</c:v>
                </c:pt>
                <c:pt idx="486">
                  <c:v>-1.6877045824920001</c:v>
                </c:pt>
                <c:pt idx="487">
                  <c:v>-1.686344013192</c:v>
                </c:pt>
                <c:pt idx="488">
                  <c:v>-1.6849834438919999</c:v>
                </c:pt>
                <c:pt idx="489">
                  <c:v>-1.6836228745920001</c:v>
                </c:pt>
                <c:pt idx="490">
                  <c:v>-1.682262305292</c:v>
                </c:pt>
                <c:pt idx="491">
                  <c:v>-1.680901735992</c:v>
                </c:pt>
                <c:pt idx="492">
                  <c:v>-1.6795411666919999</c:v>
                </c:pt>
                <c:pt idx="493">
                  <c:v>-1.6781805973920001</c:v>
                </c:pt>
                <c:pt idx="494">
                  <c:v>-1.676820028092</c:v>
                </c:pt>
                <c:pt idx="495">
                  <c:v>-1.6754594587920002</c:v>
                </c:pt>
                <c:pt idx="496">
                  <c:v>-1.6740988894920001</c:v>
                </c:pt>
                <c:pt idx="497">
                  <c:v>-1.6727383201920001</c:v>
                </c:pt>
                <c:pt idx="498">
                  <c:v>-1.671377750892</c:v>
                </c:pt>
                <c:pt idx="499">
                  <c:v>-1.6700171815920002</c:v>
                </c:pt>
                <c:pt idx="500">
                  <c:v>-1.6686566122920001</c:v>
                </c:pt>
                <c:pt idx="501">
                  <c:v>-1.6672960429920001</c:v>
                </c:pt>
                <c:pt idx="502">
                  <c:v>-1.665935473692</c:v>
                </c:pt>
                <c:pt idx="503">
                  <c:v>-1.664574904392</c:v>
                </c:pt>
                <c:pt idx="504">
                  <c:v>-1.6632143350920001</c:v>
                </c:pt>
                <c:pt idx="505">
                  <c:v>-1.6618537657920001</c:v>
                </c:pt>
                <c:pt idx="506">
                  <c:v>-1.660493196492</c:v>
                </c:pt>
                <c:pt idx="507">
                  <c:v>-1.6591326271919999</c:v>
                </c:pt>
                <c:pt idx="508">
                  <c:v>-1.6577720578919999</c:v>
                </c:pt>
                <c:pt idx="509">
                  <c:v>-1.656411488592</c:v>
                </c:pt>
                <c:pt idx="510">
                  <c:v>-1.655050919292</c:v>
                </c:pt>
                <c:pt idx="511">
                  <c:v>-1.6536903499920002</c:v>
                </c:pt>
                <c:pt idx="512">
                  <c:v>-1.6523297806920001</c:v>
                </c:pt>
                <c:pt idx="513">
                  <c:v>-1.650969211392</c:v>
                </c:pt>
                <c:pt idx="514">
                  <c:v>-1.6496086420920002</c:v>
                </c:pt>
                <c:pt idx="515">
                  <c:v>-1.6482480727920001</c:v>
                </c:pt>
                <c:pt idx="516">
                  <c:v>-1.6468875034920001</c:v>
                </c:pt>
                <c:pt idx="517">
                  <c:v>-1.645526934192</c:v>
                </c:pt>
                <c:pt idx="518">
                  <c:v>-1.644166364892</c:v>
                </c:pt>
                <c:pt idx="519">
                  <c:v>-1.6428057955920001</c:v>
                </c:pt>
                <c:pt idx="520">
                  <c:v>-1.6414452262920001</c:v>
                </c:pt>
                <c:pt idx="521">
                  <c:v>-1.640084656992</c:v>
                </c:pt>
                <c:pt idx="522">
                  <c:v>-1.638724087692</c:v>
                </c:pt>
                <c:pt idx="523">
                  <c:v>-1.6373635183920001</c:v>
                </c:pt>
                <c:pt idx="524">
                  <c:v>-1.6360029490920001</c:v>
                </c:pt>
                <c:pt idx="525">
                  <c:v>-1.634642379792</c:v>
                </c:pt>
                <c:pt idx="526">
                  <c:v>-1.6332818104919999</c:v>
                </c:pt>
                <c:pt idx="527">
                  <c:v>-1.6319212411919999</c:v>
                </c:pt>
                <c:pt idx="528">
                  <c:v>-1.630560671892</c:v>
                </c:pt>
                <c:pt idx="529">
                  <c:v>-1.6292001025920002</c:v>
                </c:pt>
                <c:pt idx="530">
                  <c:v>-1.6278395332920002</c:v>
                </c:pt>
                <c:pt idx="531">
                  <c:v>-1.6264789639920001</c:v>
                </c:pt>
                <c:pt idx="532">
                  <c:v>-1.625118394692</c:v>
                </c:pt>
                <c:pt idx="533">
                  <c:v>-1.6237578253920002</c:v>
                </c:pt>
                <c:pt idx="534">
                  <c:v>-1.6223972560920001</c:v>
                </c:pt>
                <c:pt idx="535">
                  <c:v>-1.6210366867920001</c:v>
                </c:pt>
                <c:pt idx="536">
                  <c:v>-1.619676117492</c:v>
                </c:pt>
                <c:pt idx="537">
                  <c:v>-1.618315548192</c:v>
                </c:pt>
                <c:pt idx="538">
                  <c:v>-1.6169549788920001</c:v>
                </c:pt>
                <c:pt idx="539">
                  <c:v>-1.6155944095920001</c:v>
                </c:pt>
                <c:pt idx="540">
                  <c:v>-1.614233840292</c:v>
                </c:pt>
                <c:pt idx="541">
                  <c:v>-1.612873270992</c:v>
                </c:pt>
                <c:pt idx="542">
                  <c:v>-1.6115127016919999</c:v>
                </c:pt>
                <c:pt idx="543">
                  <c:v>-1.6101521323920001</c:v>
                </c:pt>
                <c:pt idx="544">
                  <c:v>-1.608791563092</c:v>
                </c:pt>
                <c:pt idx="545">
                  <c:v>-1.6074309937919999</c:v>
                </c:pt>
                <c:pt idx="546">
                  <c:v>-1.6060704244920001</c:v>
                </c:pt>
                <c:pt idx="547">
                  <c:v>-1.604709855192</c:v>
                </c:pt>
                <c:pt idx="548">
                  <c:v>-1.6033492858920002</c:v>
                </c:pt>
                <c:pt idx="549">
                  <c:v>-1.6019887165920002</c:v>
                </c:pt>
                <c:pt idx="550">
                  <c:v>-1.6006281472920001</c:v>
                </c:pt>
                <c:pt idx="551">
                  <c:v>-1.599267577992</c:v>
                </c:pt>
                <c:pt idx="552">
                  <c:v>-1.5979070086920002</c:v>
                </c:pt>
                <c:pt idx="553">
                  <c:v>-1.5965464393920001</c:v>
                </c:pt>
                <c:pt idx="554">
                  <c:v>-1.5951858700920001</c:v>
                </c:pt>
                <c:pt idx="555">
                  <c:v>-1.593825300792</c:v>
                </c:pt>
                <c:pt idx="556">
                  <c:v>-1.592464731492</c:v>
                </c:pt>
                <c:pt idx="557">
                  <c:v>-1.5911041621920001</c:v>
                </c:pt>
                <c:pt idx="558">
                  <c:v>-1.5897435928920001</c:v>
                </c:pt>
                <c:pt idx="559">
                  <c:v>-1.588383023592</c:v>
                </c:pt>
                <c:pt idx="560">
                  <c:v>-1.587022454292</c:v>
                </c:pt>
                <c:pt idx="561">
                  <c:v>-1.5856618849919999</c:v>
                </c:pt>
                <c:pt idx="562">
                  <c:v>-1.5843013156920001</c:v>
                </c:pt>
                <c:pt idx="563">
                  <c:v>-1.582940746392</c:v>
                </c:pt>
                <c:pt idx="564">
                  <c:v>-1.5815801770920002</c:v>
                </c:pt>
                <c:pt idx="565">
                  <c:v>-1.5802196077920001</c:v>
                </c:pt>
                <c:pt idx="566">
                  <c:v>-1.578859038492</c:v>
                </c:pt>
                <c:pt idx="567">
                  <c:v>-1.5774984691920002</c:v>
                </c:pt>
                <c:pt idx="568">
                  <c:v>-1.5761378998920001</c:v>
                </c:pt>
                <c:pt idx="569">
                  <c:v>-1.5747773305920001</c:v>
                </c:pt>
                <c:pt idx="570">
                  <c:v>-1.573416761292</c:v>
                </c:pt>
                <c:pt idx="571">
                  <c:v>-1.572056191992</c:v>
                </c:pt>
                <c:pt idx="572">
                  <c:v>-1.5706956226920001</c:v>
                </c:pt>
                <c:pt idx="573">
                  <c:v>-1.5693350533920001</c:v>
                </c:pt>
                <c:pt idx="574">
                  <c:v>-1.567974484092</c:v>
                </c:pt>
                <c:pt idx="575">
                  <c:v>-1.566613914792</c:v>
                </c:pt>
                <c:pt idx="576">
                  <c:v>-1.5652533454919999</c:v>
                </c:pt>
                <c:pt idx="577">
                  <c:v>-1.5638927761920001</c:v>
                </c:pt>
                <c:pt idx="578">
                  <c:v>-1.562532206892</c:v>
                </c:pt>
                <c:pt idx="579">
                  <c:v>-1.5611716375919999</c:v>
                </c:pt>
                <c:pt idx="580">
                  <c:v>-1.5598110682919999</c:v>
                </c:pt>
                <c:pt idx="581">
                  <c:v>-1.5584504989920001</c:v>
                </c:pt>
                <c:pt idx="582">
                  <c:v>-1.5570899296920002</c:v>
                </c:pt>
                <c:pt idx="583">
                  <c:v>-1.5557293603920002</c:v>
                </c:pt>
                <c:pt idx="584">
                  <c:v>-1.5543687910920001</c:v>
                </c:pt>
                <c:pt idx="585">
                  <c:v>-1.553008221792</c:v>
                </c:pt>
                <c:pt idx="586">
                  <c:v>-1.5516476524920002</c:v>
                </c:pt>
                <c:pt idx="587">
                  <c:v>-1.5502870831920001</c:v>
                </c:pt>
                <c:pt idx="588">
                  <c:v>-1.5489265138920001</c:v>
                </c:pt>
                <c:pt idx="589">
                  <c:v>-1.547565944592</c:v>
                </c:pt>
                <c:pt idx="590">
                  <c:v>-1.546205375292</c:v>
                </c:pt>
                <c:pt idx="591">
                  <c:v>-1.5448448059920001</c:v>
                </c:pt>
                <c:pt idx="592">
                  <c:v>-1.5434842366920001</c:v>
                </c:pt>
                <c:pt idx="593">
                  <c:v>-1.542123667392</c:v>
                </c:pt>
                <c:pt idx="594">
                  <c:v>-1.540763098092</c:v>
                </c:pt>
                <c:pt idx="595">
                  <c:v>-1.5394025287919999</c:v>
                </c:pt>
                <c:pt idx="596">
                  <c:v>-1.5380419594920001</c:v>
                </c:pt>
                <c:pt idx="597">
                  <c:v>-1.536681390192</c:v>
                </c:pt>
                <c:pt idx="598">
                  <c:v>-1.5353208208919999</c:v>
                </c:pt>
                <c:pt idx="599">
                  <c:v>-1.5339602515920001</c:v>
                </c:pt>
                <c:pt idx="600">
                  <c:v>-1.5325996822920001</c:v>
                </c:pt>
                <c:pt idx="601">
                  <c:v>-1.5312391129920002</c:v>
                </c:pt>
                <c:pt idx="602">
                  <c:v>-1.5298785436920002</c:v>
                </c:pt>
                <c:pt idx="603">
                  <c:v>-1.5285179743920001</c:v>
                </c:pt>
                <c:pt idx="604">
                  <c:v>-1.527157405092</c:v>
                </c:pt>
                <c:pt idx="605">
                  <c:v>-1.525796835792</c:v>
                </c:pt>
                <c:pt idx="606">
                  <c:v>-1.5244362664920001</c:v>
                </c:pt>
                <c:pt idx="607">
                  <c:v>-1.5230756971920001</c:v>
                </c:pt>
                <c:pt idx="608">
                  <c:v>-1.521715127892</c:v>
                </c:pt>
                <c:pt idx="609">
                  <c:v>-1.520354558592</c:v>
                </c:pt>
                <c:pt idx="610">
                  <c:v>-1.5189939892919999</c:v>
                </c:pt>
                <c:pt idx="611">
                  <c:v>-1.5176334199920001</c:v>
                </c:pt>
                <c:pt idx="612">
                  <c:v>-1.516272850692</c:v>
                </c:pt>
                <c:pt idx="613">
                  <c:v>-1.514912281392</c:v>
                </c:pt>
                <c:pt idx="614">
                  <c:v>-1.5135517120919999</c:v>
                </c:pt>
                <c:pt idx="615">
                  <c:v>-1.5121911427920001</c:v>
                </c:pt>
                <c:pt idx="616">
                  <c:v>-1.510830573492</c:v>
                </c:pt>
                <c:pt idx="617">
                  <c:v>-1.5094700041920002</c:v>
                </c:pt>
                <c:pt idx="618">
                  <c:v>-1.5081094348920001</c:v>
                </c:pt>
                <c:pt idx="619">
                  <c:v>-1.5067488655920001</c:v>
                </c:pt>
                <c:pt idx="620">
                  <c:v>-1.5053882962920002</c:v>
                </c:pt>
                <c:pt idx="621">
                  <c:v>-1.5040277269920002</c:v>
                </c:pt>
                <c:pt idx="622">
                  <c:v>-1.5026671576920001</c:v>
                </c:pt>
                <c:pt idx="623">
                  <c:v>-1.501306588392</c:v>
                </c:pt>
                <c:pt idx="624">
                  <c:v>-1.499946019092</c:v>
                </c:pt>
                <c:pt idx="625">
                  <c:v>-1.4985854497920001</c:v>
                </c:pt>
                <c:pt idx="626">
                  <c:v>-1.4972248804920001</c:v>
                </c:pt>
                <c:pt idx="627">
                  <c:v>-1.495864311192</c:v>
                </c:pt>
                <c:pt idx="628">
                  <c:v>-1.494503741892</c:v>
                </c:pt>
                <c:pt idx="629">
                  <c:v>-1.4931431725919999</c:v>
                </c:pt>
                <c:pt idx="630">
                  <c:v>-1.491755391906</c:v>
                </c:pt>
                <c:pt idx="631">
                  <c:v>-1.490394822606</c:v>
                </c:pt>
                <c:pt idx="632">
                  <c:v>-1.4890342533059999</c:v>
                </c:pt>
                <c:pt idx="633">
                  <c:v>-1.4876736840060001</c:v>
                </c:pt>
                <c:pt idx="634">
                  <c:v>-1.486313114706</c:v>
                </c:pt>
                <c:pt idx="635">
                  <c:v>-1.4849525454060002</c:v>
                </c:pt>
                <c:pt idx="636">
                  <c:v>-1.4835919761060001</c:v>
                </c:pt>
                <c:pt idx="637">
                  <c:v>-1.4822314068060001</c:v>
                </c:pt>
                <c:pt idx="638">
                  <c:v>-1.480870837506</c:v>
                </c:pt>
                <c:pt idx="639">
                  <c:v>-1.4795102682060002</c:v>
                </c:pt>
                <c:pt idx="640">
                  <c:v>-1.4781496989060001</c:v>
                </c:pt>
                <c:pt idx="641">
                  <c:v>-1.4767891296060001</c:v>
                </c:pt>
                <c:pt idx="642">
                  <c:v>-1.475428560306</c:v>
                </c:pt>
                <c:pt idx="643">
                  <c:v>-1.4740679910059999</c:v>
                </c:pt>
                <c:pt idx="644">
                  <c:v>-1.4727074217060001</c:v>
                </c:pt>
                <c:pt idx="645">
                  <c:v>-1.471346852406</c:v>
                </c:pt>
                <c:pt idx="646">
                  <c:v>-1.469986283106</c:v>
                </c:pt>
                <c:pt idx="647">
                  <c:v>-1.4686257138059999</c:v>
                </c:pt>
                <c:pt idx="648">
                  <c:v>-1.4672651445059999</c:v>
                </c:pt>
                <c:pt idx="649">
                  <c:v>-1.465904575206</c:v>
                </c:pt>
                <c:pt idx="650">
                  <c:v>-1.464544005906</c:v>
                </c:pt>
                <c:pt idx="651">
                  <c:v>-1.4631834366060001</c:v>
                </c:pt>
                <c:pt idx="652">
                  <c:v>-1.4618228673060001</c:v>
                </c:pt>
                <c:pt idx="653">
                  <c:v>-1.4604622980060002</c:v>
                </c:pt>
                <c:pt idx="654">
                  <c:v>-1.4591017287060002</c:v>
                </c:pt>
                <c:pt idx="655">
                  <c:v>-1.4577411594060001</c:v>
                </c:pt>
                <c:pt idx="656">
                  <c:v>-1.4563805901060001</c:v>
                </c:pt>
                <c:pt idx="657">
                  <c:v>-1.455020020806</c:v>
                </c:pt>
                <c:pt idx="658">
                  <c:v>-1.4536594515060002</c:v>
                </c:pt>
                <c:pt idx="659">
                  <c:v>-1.4522988822060001</c:v>
                </c:pt>
                <c:pt idx="660">
                  <c:v>-1.4509383129060001</c:v>
                </c:pt>
                <c:pt idx="661">
                  <c:v>-1.449577743606</c:v>
                </c:pt>
                <c:pt idx="662">
                  <c:v>-1.4482171743059999</c:v>
                </c:pt>
                <c:pt idx="663">
                  <c:v>-1.4468566050060001</c:v>
                </c:pt>
                <c:pt idx="664">
                  <c:v>-1.445496035706</c:v>
                </c:pt>
                <c:pt idx="665">
                  <c:v>-1.444135466406</c:v>
                </c:pt>
                <c:pt idx="666">
                  <c:v>-1.4427748971059999</c:v>
                </c:pt>
                <c:pt idx="667">
                  <c:v>-1.4414143278059999</c:v>
                </c:pt>
                <c:pt idx="668">
                  <c:v>-1.440053758506</c:v>
                </c:pt>
                <c:pt idx="669">
                  <c:v>-1.438693189206</c:v>
                </c:pt>
                <c:pt idx="670">
                  <c:v>-1.4373326199060001</c:v>
                </c:pt>
                <c:pt idx="671">
                  <c:v>-1.4359720506060001</c:v>
                </c:pt>
                <c:pt idx="672">
                  <c:v>-1.434611481306</c:v>
                </c:pt>
                <c:pt idx="673">
                  <c:v>-1.4332509120060002</c:v>
                </c:pt>
                <c:pt idx="674">
                  <c:v>-1.4318903427060001</c:v>
                </c:pt>
                <c:pt idx="675">
                  <c:v>-1.4305297734060001</c:v>
                </c:pt>
                <c:pt idx="676">
                  <c:v>-1.429169204106</c:v>
                </c:pt>
                <c:pt idx="677">
                  <c:v>-1.427808634806</c:v>
                </c:pt>
                <c:pt idx="678">
                  <c:v>-1.4264480655060001</c:v>
                </c:pt>
                <c:pt idx="679">
                  <c:v>-1.4250874962060001</c:v>
                </c:pt>
                <c:pt idx="680">
                  <c:v>-1.423726926906</c:v>
                </c:pt>
                <c:pt idx="681">
                  <c:v>-1.4223663576059999</c:v>
                </c:pt>
                <c:pt idx="682">
                  <c:v>-1.4210057883059999</c:v>
                </c:pt>
                <c:pt idx="683">
                  <c:v>-1.419645219006</c:v>
                </c:pt>
                <c:pt idx="684">
                  <c:v>-1.418284649706</c:v>
                </c:pt>
                <c:pt idx="685">
                  <c:v>-1.4169240804059999</c:v>
                </c:pt>
                <c:pt idx="686">
                  <c:v>-1.4155635111060001</c:v>
                </c:pt>
                <c:pt idx="687">
                  <c:v>-1.414202941806</c:v>
                </c:pt>
                <c:pt idx="688">
                  <c:v>-1.4128423725060002</c:v>
                </c:pt>
                <c:pt idx="689">
                  <c:v>-1.4114818032060001</c:v>
                </c:pt>
                <c:pt idx="690">
                  <c:v>-1.4101212339060001</c:v>
                </c:pt>
                <c:pt idx="691">
                  <c:v>-1.408760664606</c:v>
                </c:pt>
                <c:pt idx="692">
                  <c:v>-1.4074000953060002</c:v>
                </c:pt>
                <c:pt idx="693">
                  <c:v>-1.4060395260060001</c:v>
                </c:pt>
                <c:pt idx="694">
                  <c:v>-1.4046789567060001</c:v>
                </c:pt>
                <c:pt idx="695">
                  <c:v>-1.403318387406</c:v>
                </c:pt>
                <c:pt idx="696">
                  <c:v>-1.401957818106</c:v>
                </c:pt>
                <c:pt idx="697">
                  <c:v>-1.4005972488060001</c:v>
                </c:pt>
                <c:pt idx="698">
                  <c:v>-1.3992366795060001</c:v>
                </c:pt>
                <c:pt idx="699">
                  <c:v>-1.397876110206</c:v>
                </c:pt>
                <c:pt idx="700">
                  <c:v>-1.3965155409059999</c:v>
                </c:pt>
                <c:pt idx="701">
                  <c:v>-1.3951549716059999</c:v>
                </c:pt>
                <c:pt idx="702">
                  <c:v>-1.393794402306</c:v>
                </c:pt>
                <c:pt idx="703">
                  <c:v>-1.392433833006</c:v>
                </c:pt>
                <c:pt idx="704">
                  <c:v>-1.3910732637060002</c:v>
                </c:pt>
                <c:pt idx="705">
                  <c:v>-1.3897126944060001</c:v>
                </c:pt>
                <c:pt idx="706">
                  <c:v>-1.388352125106</c:v>
                </c:pt>
                <c:pt idx="707">
                  <c:v>-1.3869915558060002</c:v>
                </c:pt>
                <c:pt idx="708">
                  <c:v>-1.3856309865060001</c:v>
                </c:pt>
                <c:pt idx="709">
                  <c:v>-1.3842704172060001</c:v>
                </c:pt>
                <c:pt idx="710">
                  <c:v>-1.382909847906</c:v>
                </c:pt>
                <c:pt idx="711">
                  <c:v>-1.381549278606</c:v>
                </c:pt>
                <c:pt idx="712">
                  <c:v>-1.3801887093060001</c:v>
                </c:pt>
                <c:pt idx="713">
                  <c:v>-1.3788281400060001</c:v>
                </c:pt>
                <c:pt idx="714">
                  <c:v>-1.377467570706</c:v>
                </c:pt>
                <c:pt idx="715">
                  <c:v>-1.376107001406</c:v>
                </c:pt>
                <c:pt idx="716">
                  <c:v>-1.3747464321060001</c:v>
                </c:pt>
                <c:pt idx="717">
                  <c:v>-1.3733858628060001</c:v>
                </c:pt>
                <c:pt idx="718">
                  <c:v>-1.372025293506</c:v>
                </c:pt>
                <c:pt idx="719">
                  <c:v>-1.3706647242059999</c:v>
                </c:pt>
                <c:pt idx="720">
                  <c:v>-1.3693041549059999</c:v>
                </c:pt>
                <c:pt idx="721">
                  <c:v>-1.367943585606</c:v>
                </c:pt>
                <c:pt idx="722">
                  <c:v>-1.366583016306</c:v>
                </c:pt>
                <c:pt idx="723">
                  <c:v>-1.3652224470060002</c:v>
                </c:pt>
                <c:pt idx="724">
                  <c:v>-1.3638618777060001</c:v>
                </c:pt>
                <c:pt idx="725">
                  <c:v>-1.362501308406</c:v>
                </c:pt>
                <c:pt idx="726">
                  <c:v>-1.3611407391060002</c:v>
                </c:pt>
                <c:pt idx="727">
                  <c:v>-1.3597801698060001</c:v>
                </c:pt>
                <c:pt idx="728">
                  <c:v>-1.3584196005060001</c:v>
                </c:pt>
                <c:pt idx="729">
                  <c:v>-1.357059031206</c:v>
                </c:pt>
                <c:pt idx="730">
                  <c:v>-1.355698461906</c:v>
                </c:pt>
                <c:pt idx="731">
                  <c:v>-1.3543378926060001</c:v>
                </c:pt>
                <c:pt idx="732">
                  <c:v>-1.3529773233060001</c:v>
                </c:pt>
                <c:pt idx="733">
                  <c:v>-1.351616754006</c:v>
                </c:pt>
                <c:pt idx="734">
                  <c:v>-1.350256184706</c:v>
                </c:pt>
                <c:pt idx="735">
                  <c:v>-1.3488956154059999</c:v>
                </c:pt>
                <c:pt idx="736">
                  <c:v>-1.3475350461060001</c:v>
                </c:pt>
                <c:pt idx="737">
                  <c:v>-1.346174476806</c:v>
                </c:pt>
                <c:pt idx="738">
                  <c:v>-1.3448139075059999</c:v>
                </c:pt>
                <c:pt idx="739">
                  <c:v>-1.3434533382060001</c:v>
                </c:pt>
                <c:pt idx="740">
                  <c:v>-1.342092768906</c:v>
                </c:pt>
                <c:pt idx="741">
                  <c:v>-1.3407321996060002</c:v>
                </c:pt>
                <c:pt idx="742">
                  <c:v>-1.3393716303060001</c:v>
                </c:pt>
                <c:pt idx="743">
                  <c:v>-1.3380110610060001</c:v>
                </c:pt>
                <c:pt idx="744">
                  <c:v>-1.336650491706</c:v>
                </c:pt>
                <c:pt idx="745">
                  <c:v>-1.335289922406</c:v>
                </c:pt>
                <c:pt idx="746">
                  <c:v>-1.3339293531060001</c:v>
                </c:pt>
                <c:pt idx="747">
                  <c:v>-1.3325687838060001</c:v>
                </c:pt>
                <c:pt idx="748">
                  <c:v>-1.331208214506</c:v>
                </c:pt>
                <c:pt idx="749">
                  <c:v>-1.329847645206</c:v>
                </c:pt>
                <c:pt idx="750">
                  <c:v>-1.3284870759060001</c:v>
                </c:pt>
                <c:pt idx="751">
                  <c:v>-1.3271265066060001</c:v>
                </c:pt>
                <c:pt idx="752">
                  <c:v>-1.325765937306</c:v>
                </c:pt>
                <c:pt idx="753">
                  <c:v>-1.324405368006</c:v>
                </c:pt>
                <c:pt idx="754">
                  <c:v>-1.3230447987059999</c:v>
                </c:pt>
                <c:pt idx="755">
                  <c:v>-1.3216842294060001</c:v>
                </c:pt>
                <c:pt idx="756">
                  <c:v>-1.320323660106</c:v>
                </c:pt>
                <c:pt idx="757">
                  <c:v>-1.3189630908060002</c:v>
                </c:pt>
                <c:pt idx="758">
                  <c:v>-1.3176025215060001</c:v>
                </c:pt>
                <c:pt idx="759">
                  <c:v>-1.316241952206</c:v>
                </c:pt>
                <c:pt idx="760">
                  <c:v>-1.3148813829060002</c:v>
                </c:pt>
                <c:pt idx="761">
                  <c:v>-1.3135208136060001</c:v>
                </c:pt>
                <c:pt idx="762">
                  <c:v>-1.3121602443060001</c:v>
                </c:pt>
                <c:pt idx="763">
                  <c:v>-1.310799675006</c:v>
                </c:pt>
                <c:pt idx="764">
                  <c:v>-1.309439105706</c:v>
                </c:pt>
                <c:pt idx="765">
                  <c:v>-1.3080785364060001</c:v>
                </c:pt>
                <c:pt idx="766">
                  <c:v>-1.3067179671060001</c:v>
                </c:pt>
                <c:pt idx="767">
                  <c:v>-1.305357397806</c:v>
                </c:pt>
                <c:pt idx="768">
                  <c:v>-1.303996828506</c:v>
                </c:pt>
                <c:pt idx="769">
                  <c:v>-1.3026362592059999</c:v>
                </c:pt>
                <c:pt idx="770">
                  <c:v>-1.3012756899060001</c:v>
                </c:pt>
                <c:pt idx="771">
                  <c:v>-1.299915120606</c:v>
                </c:pt>
                <c:pt idx="772">
                  <c:v>-1.2985545513059999</c:v>
                </c:pt>
                <c:pt idx="773">
                  <c:v>-1.2971939820059999</c:v>
                </c:pt>
                <c:pt idx="774">
                  <c:v>-1.2958334127060001</c:v>
                </c:pt>
                <c:pt idx="775">
                  <c:v>-1.294472843406</c:v>
                </c:pt>
                <c:pt idx="776">
                  <c:v>-1.2931122741060002</c:v>
                </c:pt>
                <c:pt idx="777">
                  <c:v>-1.2917517048060001</c:v>
                </c:pt>
                <c:pt idx="778">
                  <c:v>-1.290391135506</c:v>
                </c:pt>
                <c:pt idx="779">
                  <c:v>-1.2890305662060002</c:v>
                </c:pt>
                <c:pt idx="780">
                  <c:v>-1.2876699969060001</c:v>
                </c:pt>
                <c:pt idx="781">
                  <c:v>-1.2863094276060001</c:v>
                </c:pt>
                <c:pt idx="782">
                  <c:v>-1.284948858306</c:v>
                </c:pt>
                <c:pt idx="783">
                  <c:v>-1.283588289006</c:v>
                </c:pt>
                <c:pt idx="784">
                  <c:v>-1.2822277197060001</c:v>
                </c:pt>
                <c:pt idx="785">
                  <c:v>-1.2808671504060001</c:v>
                </c:pt>
                <c:pt idx="786">
                  <c:v>-1.279506581106</c:v>
                </c:pt>
                <c:pt idx="787">
                  <c:v>-1.278146011806</c:v>
                </c:pt>
                <c:pt idx="788">
                  <c:v>-1.2767854425059999</c:v>
                </c:pt>
                <c:pt idx="789">
                  <c:v>-1.2754248732060001</c:v>
                </c:pt>
                <c:pt idx="790">
                  <c:v>-1.274064303906</c:v>
                </c:pt>
                <c:pt idx="791">
                  <c:v>-1.2727037346059999</c:v>
                </c:pt>
                <c:pt idx="792">
                  <c:v>-1.2713431653060001</c:v>
                </c:pt>
                <c:pt idx="793">
                  <c:v>-1.2699825960060001</c:v>
                </c:pt>
                <c:pt idx="794">
                  <c:v>-1.2686220267060002</c:v>
                </c:pt>
                <c:pt idx="795">
                  <c:v>-1.2672614574060002</c:v>
                </c:pt>
                <c:pt idx="796">
                  <c:v>-1.2659008881060001</c:v>
                </c:pt>
                <c:pt idx="797">
                  <c:v>-1.264540318806</c:v>
                </c:pt>
                <c:pt idx="798">
                  <c:v>-1.263179749506</c:v>
                </c:pt>
                <c:pt idx="799">
                  <c:v>-1.2618191802060001</c:v>
                </c:pt>
                <c:pt idx="800">
                  <c:v>-1.2604586109060001</c:v>
                </c:pt>
                <c:pt idx="801">
                  <c:v>-1.259098041606</c:v>
                </c:pt>
                <c:pt idx="802">
                  <c:v>-1.257737472306</c:v>
                </c:pt>
                <c:pt idx="803">
                  <c:v>-1.2563769030059999</c:v>
                </c:pt>
                <c:pt idx="804">
                  <c:v>-1.2550163337060001</c:v>
                </c:pt>
                <c:pt idx="805">
                  <c:v>-1.253655764406</c:v>
                </c:pt>
                <c:pt idx="806">
                  <c:v>-1.252295195106</c:v>
                </c:pt>
                <c:pt idx="807">
                  <c:v>-1.2509346258059999</c:v>
                </c:pt>
                <c:pt idx="808">
                  <c:v>-1.2495740565059998</c:v>
                </c:pt>
                <c:pt idx="809">
                  <c:v>-1.248213487206</c:v>
                </c:pt>
                <c:pt idx="810">
                  <c:v>-1.2468529179060002</c:v>
                </c:pt>
                <c:pt idx="811">
                  <c:v>-1.2454923486060001</c:v>
                </c:pt>
                <c:pt idx="812">
                  <c:v>-1.2441317793060001</c:v>
                </c:pt>
                <c:pt idx="813">
                  <c:v>-1.2427712100060002</c:v>
                </c:pt>
                <c:pt idx="814">
                  <c:v>-1.2414106407060002</c:v>
                </c:pt>
                <c:pt idx="815">
                  <c:v>-1.2400500714060001</c:v>
                </c:pt>
                <c:pt idx="816">
                  <c:v>-1.238689502106</c:v>
                </c:pt>
                <c:pt idx="817">
                  <c:v>-1.237328932806</c:v>
                </c:pt>
                <c:pt idx="818">
                  <c:v>-1.2359683635060001</c:v>
                </c:pt>
                <c:pt idx="819">
                  <c:v>-1.2346077942060001</c:v>
                </c:pt>
                <c:pt idx="820">
                  <c:v>-1.233247224906</c:v>
                </c:pt>
                <c:pt idx="821">
                  <c:v>-1.231886655606</c:v>
                </c:pt>
                <c:pt idx="822">
                  <c:v>-1.2305260863059999</c:v>
                </c:pt>
                <c:pt idx="823">
                  <c:v>-1.2291655170060001</c:v>
                </c:pt>
                <c:pt idx="824">
                  <c:v>-1.227804947706</c:v>
                </c:pt>
                <c:pt idx="825">
                  <c:v>-1.226444378406</c:v>
                </c:pt>
                <c:pt idx="826">
                  <c:v>-1.2250838091059999</c:v>
                </c:pt>
                <c:pt idx="827">
                  <c:v>-1.2237232398060001</c:v>
                </c:pt>
                <c:pt idx="828">
                  <c:v>-1.222362670506</c:v>
                </c:pt>
                <c:pt idx="829">
                  <c:v>-1.2210021012060002</c:v>
                </c:pt>
                <c:pt idx="830">
                  <c:v>-1.2196143205200001</c:v>
                </c:pt>
                <c:pt idx="831">
                  <c:v>-1.21825375122</c:v>
                </c:pt>
                <c:pt idx="832">
                  <c:v>-1.2168931819200002</c:v>
                </c:pt>
                <c:pt idx="833">
                  <c:v>-1.2155326126200001</c:v>
                </c:pt>
                <c:pt idx="834">
                  <c:v>-1.2141720433200001</c:v>
                </c:pt>
                <c:pt idx="835">
                  <c:v>-1.21281147402</c:v>
                </c:pt>
                <c:pt idx="836">
                  <c:v>-1.2114509047199999</c:v>
                </c:pt>
                <c:pt idx="837">
                  <c:v>-1.2100903354200001</c:v>
                </c:pt>
                <c:pt idx="838">
                  <c:v>-1.20872976612</c:v>
                </c:pt>
                <c:pt idx="839">
                  <c:v>-1.20736919682</c:v>
                </c:pt>
                <c:pt idx="840">
                  <c:v>-1.2060086275199999</c:v>
                </c:pt>
                <c:pt idx="841">
                  <c:v>-1.2046480582199999</c:v>
                </c:pt>
                <c:pt idx="842">
                  <c:v>-1.20328748892</c:v>
                </c:pt>
                <c:pt idx="843">
                  <c:v>-1.20192691962</c:v>
                </c:pt>
                <c:pt idx="844">
                  <c:v>-1.2005663503199999</c:v>
                </c:pt>
                <c:pt idx="845">
                  <c:v>-1.1992057810200001</c:v>
                </c:pt>
                <c:pt idx="846">
                  <c:v>-1.19784521172</c:v>
                </c:pt>
                <c:pt idx="847">
                  <c:v>-1.1964846424200002</c:v>
                </c:pt>
                <c:pt idx="848">
                  <c:v>-1.1951240731200001</c:v>
                </c:pt>
                <c:pt idx="849">
                  <c:v>-1.1937635038200001</c:v>
                </c:pt>
                <c:pt idx="850">
                  <c:v>-1.19240293452</c:v>
                </c:pt>
                <c:pt idx="851">
                  <c:v>-1.1910423652200002</c:v>
                </c:pt>
                <c:pt idx="852">
                  <c:v>-1.1896817959200001</c:v>
                </c:pt>
                <c:pt idx="853">
                  <c:v>-1.1883212266200001</c:v>
                </c:pt>
                <c:pt idx="854">
                  <c:v>-1.18696065732</c:v>
                </c:pt>
                <c:pt idx="855">
                  <c:v>-1.1856000880199999</c:v>
                </c:pt>
                <c:pt idx="856">
                  <c:v>-1.1842395187200001</c:v>
                </c:pt>
                <c:pt idx="857">
                  <c:v>-1.18287894942</c:v>
                </c:pt>
                <c:pt idx="858">
                  <c:v>-1.18151838012</c:v>
                </c:pt>
                <c:pt idx="859">
                  <c:v>-1.1801578108199999</c:v>
                </c:pt>
                <c:pt idx="860">
                  <c:v>-1.1787972415199999</c:v>
                </c:pt>
                <c:pt idx="861">
                  <c:v>-1.17743667222</c:v>
                </c:pt>
                <c:pt idx="862">
                  <c:v>-1.17607610292</c:v>
                </c:pt>
                <c:pt idx="863">
                  <c:v>-1.1747155336200001</c:v>
                </c:pt>
                <c:pt idx="864">
                  <c:v>-1.1733549643200001</c:v>
                </c:pt>
                <c:pt idx="865">
                  <c:v>-1.17199439502</c:v>
                </c:pt>
                <c:pt idx="866">
                  <c:v>-1.1706338257200002</c:v>
                </c:pt>
                <c:pt idx="867">
                  <c:v>-1.1692732564200001</c:v>
                </c:pt>
                <c:pt idx="868">
                  <c:v>-1.1679126871200001</c:v>
                </c:pt>
                <c:pt idx="869">
                  <c:v>-1.16655211782</c:v>
                </c:pt>
                <c:pt idx="870">
                  <c:v>-1.16519154852</c:v>
                </c:pt>
                <c:pt idx="871">
                  <c:v>-1.1638309792200001</c:v>
                </c:pt>
                <c:pt idx="872">
                  <c:v>-1.1624704099200001</c:v>
                </c:pt>
                <c:pt idx="873">
                  <c:v>-1.16110984062</c:v>
                </c:pt>
                <c:pt idx="874">
                  <c:v>-1.1597492713199999</c:v>
                </c:pt>
                <c:pt idx="875">
                  <c:v>-1.1583887020199999</c:v>
                </c:pt>
                <c:pt idx="876">
                  <c:v>-1.15702813272</c:v>
                </c:pt>
                <c:pt idx="877">
                  <c:v>-1.15566756342</c:v>
                </c:pt>
                <c:pt idx="878">
                  <c:v>-1.1543069941199999</c:v>
                </c:pt>
                <c:pt idx="879">
                  <c:v>-1.1529464248200001</c:v>
                </c:pt>
                <c:pt idx="880">
                  <c:v>-1.15158585552</c:v>
                </c:pt>
                <c:pt idx="881">
                  <c:v>-1.1502252862200002</c:v>
                </c:pt>
                <c:pt idx="882">
                  <c:v>-1.1488647169200001</c:v>
                </c:pt>
                <c:pt idx="883">
                  <c:v>-1.1475041476200001</c:v>
                </c:pt>
                <c:pt idx="884">
                  <c:v>-1.14614357832</c:v>
                </c:pt>
                <c:pt idx="885">
                  <c:v>-1.1447830090200002</c:v>
                </c:pt>
                <c:pt idx="886">
                  <c:v>-1.1434224397200001</c:v>
                </c:pt>
                <c:pt idx="887">
                  <c:v>-1.1420618704200001</c:v>
                </c:pt>
                <c:pt idx="888">
                  <c:v>-1.14070130112</c:v>
                </c:pt>
                <c:pt idx="889">
                  <c:v>-1.13934073182</c:v>
                </c:pt>
                <c:pt idx="890">
                  <c:v>-1.1379801625200001</c:v>
                </c:pt>
                <c:pt idx="891">
                  <c:v>-1.1366195932200001</c:v>
                </c:pt>
                <c:pt idx="892">
                  <c:v>-1.13525902392</c:v>
                </c:pt>
                <c:pt idx="893">
                  <c:v>-1.1338984546199999</c:v>
                </c:pt>
                <c:pt idx="894">
                  <c:v>-1.1325378853199999</c:v>
                </c:pt>
                <c:pt idx="895">
                  <c:v>-1.13117731602</c:v>
                </c:pt>
                <c:pt idx="896">
                  <c:v>-1.12981674672</c:v>
                </c:pt>
                <c:pt idx="897">
                  <c:v>-1.1284561774199999</c:v>
                </c:pt>
                <c:pt idx="898">
                  <c:v>-1.1270956081200001</c:v>
                </c:pt>
                <c:pt idx="899">
                  <c:v>-1.12573503882</c:v>
                </c:pt>
                <c:pt idx="900">
                  <c:v>-1.1243744695200002</c:v>
                </c:pt>
                <c:pt idx="901">
                  <c:v>-1.1230139002200001</c:v>
                </c:pt>
                <c:pt idx="902">
                  <c:v>-1.1216533309200001</c:v>
                </c:pt>
                <c:pt idx="903">
                  <c:v>-1.12029276162</c:v>
                </c:pt>
                <c:pt idx="904">
                  <c:v>-1.11893219232</c:v>
                </c:pt>
                <c:pt idx="905">
                  <c:v>-1.1175716230200001</c:v>
                </c:pt>
                <c:pt idx="906">
                  <c:v>-1.1162110537200001</c:v>
                </c:pt>
                <c:pt idx="907">
                  <c:v>-1.11485048442</c:v>
                </c:pt>
                <c:pt idx="908">
                  <c:v>-1.11348991512</c:v>
                </c:pt>
                <c:pt idx="909">
                  <c:v>-1.1121293458199999</c:v>
                </c:pt>
                <c:pt idx="910">
                  <c:v>-1.1107687765200001</c:v>
                </c:pt>
                <c:pt idx="911">
                  <c:v>-1.10940820722</c:v>
                </c:pt>
                <c:pt idx="912">
                  <c:v>-1.1080476379199999</c:v>
                </c:pt>
                <c:pt idx="913">
                  <c:v>-1.1066870686199999</c:v>
                </c:pt>
                <c:pt idx="914">
                  <c:v>-1.10532649932</c:v>
                </c:pt>
                <c:pt idx="915">
                  <c:v>-1.10396593002</c:v>
                </c:pt>
                <c:pt idx="916">
                  <c:v>-1.1026053607200001</c:v>
                </c:pt>
                <c:pt idx="917">
                  <c:v>-1.1012447914200001</c:v>
                </c:pt>
                <c:pt idx="918">
                  <c:v>-1.09988422212</c:v>
                </c:pt>
                <c:pt idx="919">
                  <c:v>-1.0985236528200002</c:v>
                </c:pt>
                <c:pt idx="920">
                  <c:v>-1.0971630835200001</c:v>
                </c:pt>
                <c:pt idx="921">
                  <c:v>-1.0958025142200001</c:v>
                </c:pt>
                <c:pt idx="922">
                  <c:v>-1.09444194492</c:v>
                </c:pt>
                <c:pt idx="923">
                  <c:v>-1.09308137562</c:v>
                </c:pt>
                <c:pt idx="924">
                  <c:v>-1.0917208063200001</c:v>
                </c:pt>
                <c:pt idx="925">
                  <c:v>-1.0903602370200001</c:v>
                </c:pt>
                <c:pt idx="926">
                  <c:v>-1.08899966772</c:v>
                </c:pt>
                <c:pt idx="927">
                  <c:v>-1.08763909842</c:v>
                </c:pt>
                <c:pt idx="928">
                  <c:v>-1.0862785291199999</c:v>
                </c:pt>
                <c:pt idx="929">
                  <c:v>-1.0849179598200001</c:v>
                </c:pt>
                <c:pt idx="930">
                  <c:v>-1.08355739052</c:v>
                </c:pt>
                <c:pt idx="931">
                  <c:v>-1.0821968212199999</c:v>
                </c:pt>
                <c:pt idx="932">
                  <c:v>-1.0808362519200001</c:v>
                </c:pt>
                <c:pt idx="933">
                  <c:v>-1.07947568262</c:v>
                </c:pt>
                <c:pt idx="934">
                  <c:v>-1.0781151133200002</c:v>
                </c:pt>
                <c:pt idx="935">
                  <c:v>-1.0767545440200001</c:v>
                </c:pt>
                <c:pt idx="936">
                  <c:v>-1.0753939747200001</c:v>
                </c:pt>
                <c:pt idx="937">
                  <c:v>-1.07403340542</c:v>
                </c:pt>
                <c:pt idx="938">
                  <c:v>-1.07267283612</c:v>
                </c:pt>
                <c:pt idx="939">
                  <c:v>-1.0713122668200001</c:v>
                </c:pt>
                <c:pt idx="940">
                  <c:v>-1.0699516975200001</c:v>
                </c:pt>
                <c:pt idx="941">
                  <c:v>-1.06859112822</c:v>
                </c:pt>
                <c:pt idx="942">
                  <c:v>-1.06723055892</c:v>
                </c:pt>
                <c:pt idx="943">
                  <c:v>-1.0658699896200001</c:v>
                </c:pt>
                <c:pt idx="944">
                  <c:v>-1.0645094203200001</c:v>
                </c:pt>
                <c:pt idx="945">
                  <c:v>-1.06314885102</c:v>
                </c:pt>
                <c:pt idx="946">
                  <c:v>-1.0617882817199999</c:v>
                </c:pt>
                <c:pt idx="947">
                  <c:v>-1.0604277124199999</c:v>
                </c:pt>
                <c:pt idx="948">
                  <c:v>-1.0590671431200001</c:v>
                </c:pt>
                <c:pt idx="949">
                  <c:v>-1.05770657382</c:v>
                </c:pt>
                <c:pt idx="950">
                  <c:v>-1.0563460045199999</c:v>
                </c:pt>
                <c:pt idx="951">
                  <c:v>-1.0549854352200001</c:v>
                </c:pt>
                <c:pt idx="952">
                  <c:v>-1.05362486592</c:v>
                </c:pt>
                <c:pt idx="953">
                  <c:v>-1.0522642966200002</c:v>
                </c:pt>
                <c:pt idx="954">
                  <c:v>-1.0509037273200001</c:v>
                </c:pt>
                <c:pt idx="955">
                  <c:v>-1.0495431580200001</c:v>
                </c:pt>
                <c:pt idx="956">
                  <c:v>-1.04818258872</c:v>
                </c:pt>
                <c:pt idx="957">
                  <c:v>-1.04682201942</c:v>
                </c:pt>
                <c:pt idx="958">
                  <c:v>-1.0454614501200001</c:v>
                </c:pt>
                <c:pt idx="959">
                  <c:v>-1.0441008808200001</c:v>
                </c:pt>
                <c:pt idx="960">
                  <c:v>-1.04274031152</c:v>
                </c:pt>
                <c:pt idx="961">
                  <c:v>-1.04137974222</c:v>
                </c:pt>
                <c:pt idx="962">
                  <c:v>-1.0400191729199999</c:v>
                </c:pt>
                <c:pt idx="963">
                  <c:v>-1.0386586036200001</c:v>
                </c:pt>
                <c:pt idx="964">
                  <c:v>-1.03729803432</c:v>
                </c:pt>
                <c:pt idx="965">
                  <c:v>-1.0359374650199999</c:v>
                </c:pt>
                <c:pt idx="966">
                  <c:v>-1.0345768957199999</c:v>
                </c:pt>
                <c:pt idx="967">
                  <c:v>-1.0332163264200001</c:v>
                </c:pt>
                <c:pt idx="968">
                  <c:v>-1.03185575712</c:v>
                </c:pt>
                <c:pt idx="969">
                  <c:v>-1.0304951878200002</c:v>
                </c:pt>
                <c:pt idx="970">
                  <c:v>-1.0291346185200001</c:v>
                </c:pt>
                <c:pt idx="971">
                  <c:v>-1.02777404922</c:v>
                </c:pt>
                <c:pt idx="972">
                  <c:v>-1.02641347992</c:v>
                </c:pt>
                <c:pt idx="973">
                  <c:v>-1.0250529106200001</c:v>
                </c:pt>
                <c:pt idx="974">
                  <c:v>-1.0236923413200001</c:v>
                </c:pt>
                <c:pt idx="975">
                  <c:v>-1.02233177202</c:v>
                </c:pt>
                <c:pt idx="976">
                  <c:v>-1.02097120272</c:v>
                </c:pt>
                <c:pt idx="977">
                  <c:v>-1.0196106334200001</c:v>
                </c:pt>
                <c:pt idx="978">
                  <c:v>-1.0182500641200001</c:v>
                </c:pt>
                <c:pt idx="979">
                  <c:v>-1.01688949482</c:v>
                </c:pt>
                <c:pt idx="980">
                  <c:v>-1.01552892552</c:v>
                </c:pt>
                <c:pt idx="981">
                  <c:v>-1.0141683562199999</c:v>
                </c:pt>
                <c:pt idx="982">
                  <c:v>-1.0128077869200001</c:v>
                </c:pt>
                <c:pt idx="983">
                  <c:v>-1.01144721762</c:v>
                </c:pt>
                <c:pt idx="984">
                  <c:v>-1.0100866483199999</c:v>
                </c:pt>
                <c:pt idx="985">
                  <c:v>-1.0087260790200001</c:v>
                </c:pt>
                <c:pt idx="986">
                  <c:v>-1.0073655097200001</c:v>
                </c:pt>
                <c:pt idx="987">
                  <c:v>-1.0060049404200002</c:v>
                </c:pt>
                <c:pt idx="988">
                  <c:v>-1.0046443711200002</c:v>
                </c:pt>
                <c:pt idx="989">
                  <c:v>-1.0032838018200001</c:v>
                </c:pt>
                <c:pt idx="990">
                  <c:v>-1.00192323252</c:v>
                </c:pt>
                <c:pt idx="991">
                  <c:v>-1.00056266322</c:v>
                </c:pt>
                <c:pt idx="992">
                  <c:v>-0.99920209392000015</c:v>
                </c:pt>
                <c:pt idx="993">
                  <c:v>-0.99784152462000009</c:v>
                </c:pt>
                <c:pt idx="994">
                  <c:v>-0.99648095532000003</c:v>
                </c:pt>
                <c:pt idx="995">
                  <c:v>-0.99512038601999997</c:v>
                </c:pt>
                <c:pt idx="996">
                  <c:v>-0.99375981671999991</c:v>
                </c:pt>
                <c:pt idx="997">
                  <c:v>-0.99239924742000007</c:v>
                </c:pt>
                <c:pt idx="998">
                  <c:v>-0.99103867812000002</c:v>
                </c:pt>
                <c:pt idx="999">
                  <c:v>-0.98967810882000007</c:v>
                </c:pt>
                <c:pt idx="1000">
                  <c:v>-0.98831753952000001</c:v>
                </c:pt>
                <c:pt idx="1001">
                  <c:v>-0.98695697021999995</c:v>
                </c:pt>
                <c:pt idx="1002">
                  <c:v>-0.98559640092000012</c:v>
                </c:pt>
                <c:pt idx="1003">
                  <c:v>-0.98423583162000006</c:v>
                </c:pt>
                <c:pt idx="1004">
                  <c:v>-0.98287526232</c:v>
                </c:pt>
                <c:pt idx="1005">
                  <c:v>-0.98151469301999994</c:v>
                </c:pt>
                <c:pt idx="1006">
                  <c:v>-0.9801541237200001</c:v>
                </c:pt>
                <c:pt idx="1007">
                  <c:v>-0.97879355442000004</c:v>
                </c:pt>
                <c:pt idx="1008">
                  <c:v>-0.9774329851200001</c:v>
                </c:pt>
                <c:pt idx="1009">
                  <c:v>-0.97607241582000004</c:v>
                </c:pt>
                <c:pt idx="1010">
                  <c:v>-0.97471184651999998</c:v>
                </c:pt>
                <c:pt idx="1011">
                  <c:v>-0.97335127722000014</c:v>
                </c:pt>
                <c:pt idx="1012">
                  <c:v>-0.97199070792000009</c:v>
                </c:pt>
                <c:pt idx="1013">
                  <c:v>-0.97063013862000003</c:v>
                </c:pt>
                <c:pt idx="1014">
                  <c:v>-0.96926956931999997</c:v>
                </c:pt>
                <c:pt idx="1015">
                  <c:v>-0.96790900001999991</c:v>
                </c:pt>
                <c:pt idx="1016">
                  <c:v>-0.96654843072000007</c:v>
                </c:pt>
                <c:pt idx="1017">
                  <c:v>-0.96518786142000013</c:v>
                </c:pt>
                <c:pt idx="1018">
                  <c:v>-0.96382729212000007</c:v>
                </c:pt>
                <c:pt idx="1019">
                  <c:v>-0.96246672282000001</c:v>
                </c:pt>
                <c:pt idx="1020">
                  <c:v>-0.96110615351999995</c:v>
                </c:pt>
                <c:pt idx="1021">
                  <c:v>-0.95974558422000011</c:v>
                </c:pt>
                <c:pt idx="1022">
                  <c:v>-0.95838501492000006</c:v>
                </c:pt>
                <c:pt idx="1023">
                  <c:v>-0.95702444562</c:v>
                </c:pt>
                <c:pt idx="1024">
                  <c:v>-0.95566387631999994</c:v>
                </c:pt>
                <c:pt idx="1025">
                  <c:v>-0.95430330701999999</c:v>
                </c:pt>
                <c:pt idx="1026">
                  <c:v>-0.95294273772000015</c:v>
                </c:pt>
                <c:pt idx="1027">
                  <c:v>-0.9515821684200001</c:v>
                </c:pt>
                <c:pt idx="1028">
                  <c:v>-0.95022159912000004</c:v>
                </c:pt>
                <c:pt idx="1029">
                  <c:v>-0.94886102981999998</c:v>
                </c:pt>
                <c:pt idx="1030">
                  <c:v>-0.94747324913400011</c:v>
                </c:pt>
                <c:pt idx="1031">
                  <c:v>-0.94611267983400005</c:v>
                </c:pt>
                <c:pt idx="1032">
                  <c:v>-0.94475211053399999</c:v>
                </c:pt>
                <c:pt idx="1033">
                  <c:v>-0.94339154123400004</c:v>
                </c:pt>
                <c:pt idx="1034">
                  <c:v>-0.94203097193399998</c:v>
                </c:pt>
                <c:pt idx="1035">
                  <c:v>-0.94067040263400015</c:v>
                </c:pt>
                <c:pt idx="1036">
                  <c:v>-0.93930983333400009</c:v>
                </c:pt>
                <c:pt idx="1037">
                  <c:v>-0.93794926403400003</c:v>
                </c:pt>
                <c:pt idx="1038">
                  <c:v>-0.93658869473399997</c:v>
                </c:pt>
                <c:pt idx="1039">
                  <c:v>-0.93522812543399991</c:v>
                </c:pt>
                <c:pt idx="1040">
                  <c:v>-0.93386755613400008</c:v>
                </c:pt>
                <c:pt idx="1041">
                  <c:v>-0.93250698683400002</c:v>
                </c:pt>
                <c:pt idx="1042">
                  <c:v>-0.93114641753400007</c:v>
                </c:pt>
                <c:pt idx="1043">
                  <c:v>-0.92978584823400001</c:v>
                </c:pt>
                <c:pt idx="1044">
                  <c:v>-0.92842527893399995</c:v>
                </c:pt>
                <c:pt idx="1045">
                  <c:v>-0.92706470963400012</c:v>
                </c:pt>
                <c:pt idx="1046">
                  <c:v>-0.92570414033400006</c:v>
                </c:pt>
                <c:pt idx="1047">
                  <c:v>-0.924343571034</c:v>
                </c:pt>
                <c:pt idx="1048">
                  <c:v>-0.92298300173399994</c:v>
                </c:pt>
                <c:pt idx="1049">
                  <c:v>-0.92162243243400011</c:v>
                </c:pt>
                <c:pt idx="1050">
                  <c:v>-0.92026186313400005</c:v>
                </c:pt>
                <c:pt idx="1051">
                  <c:v>-0.91890129383399999</c:v>
                </c:pt>
                <c:pt idx="1052">
                  <c:v>-0.91754072453400004</c:v>
                </c:pt>
                <c:pt idx="1053">
                  <c:v>-0.91618015523399998</c:v>
                </c:pt>
                <c:pt idx="1054">
                  <c:v>-0.91481958593400015</c:v>
                </c:pt>
                <c:pt idx="1055">
                  <c:v>-0.91345901663400009</c:v>
                </c:pt>
                <c:pt idx="1056">
                  <c:v>-0.91209844733400003</c:v>
                </c:pt>
                <c:pt idx="1057">
                  <c:v>-0.91073787803399997</c:v>
                </c:pt>
                <c:pt idx="1058">
                  <c:v>-0.90937730873399991</c:v>
                </c:pt>
                <c:pt idx="1059">
                  <c:v>-0.90801673943400008</c:v>
                </c:pt>
                <c:pt idx="1060">
                  <c:v>-0.90665617013400002</c:v>
                </c:pt>
                <c:pt idx="1061">
                  <c:v>-0.90529560083400007</c:v>
                </c:pt>
                <c:pt idx="1062">
                  <c:v>-0.90393503153400001</c:v>
                </c:pt>
                <c:pt idx="1063">
                  <c:v>-0.90257446223399995</c:v>
                </c:pt>
                <c:pt idx="1064">
                  <c:v>-0.90121389293400012</c:v>
                </c:pt>
                <c:pt idx="1065">
                  <c:v>-0.89985332363400006</c:v>
                </c:pt>
                <c:pt idx="1066">
                  <c:v>-0.898492754334</c:v>
                </c:pt>
                <c:pt idx="1067">
                  <c:v>-0.89713218503399994</c:v>
                </c:pt>
                <c:pt idx="1068">
                  <c:v>-0.89577161573399999</c:v>
                </c:pt>
                <c:pt idx="1069">
                  <c:v>-0.89441104643400005</c:v>
                </c:pt>
                <c:pt idx="1070">
                  <c:v>-0.8930504771340001</c:v>
                </c:pt>
                <c:pt idx="1071">
                  <c:v>-0.89168990783400004</c:v>
                </c:pt>
                <c:pt idx="1072">
                  <c:v>-0.89032933853399998</c:v>
                </c:pt>
                <c:pt idx="1073">
                  <c:v>-0.88896876923399992</c:v>
                </c:pt>
                <c:pt idx="1074">
                  <c:v>-0.88760819993400009</c:v>
                </c:pt>
                <c:pt idx="1075">
                  <c:v>-0.88624763063400003</c:v>
                </c:pt>
                <c:pt idx="1076">
                  <c:v>-0.88488706133399997</c:v>
                </c:pt>
                <c:pt idx="1077">
                  <c:v>-0.88352649203400002</c:v>
                </c:pt>
                <c:pt idx="1078">
                  <c:v>-0.88216592273400007</c:v>
                </c:pt>
                <c:pt idx="1079">
                  <c:v>-0.88080535343400013</c:v>
                </c:pt>
                <c:pt idx="1080">
                  <c:v>-0.87944478413400007</c:v>
                </c:pt>
                <c:pt idx="1081">
                  <c:v>-0.87808421483400001</c:v>
                </c:pt>
                <c:pt idx="1082">
                  <c:v>-0.87672364553399995</c:v>
                </c:pt>
                <c:pt idx="1083">
                  <c:v>-0.87536307623400011</c:v>
                </c:pt>
                <c:pt idx="1084">
                  <c:v>-0.87400250693400006</c:v>
                </c:pt>
                <c:pt idx="1085">
                  <c:v>-0.872641937634</c:v>
                </c:pt>
                <c:pt idx="1086">
                  <c:v>-0.87128136833400005</c:v>
                </c:pt>
                <c:pt idx="1087">
                  <c:v>-0.86992079903399999</c:v>
                </c:pt>
                <c:pt idx="1088">
                  <c:v>-0.86856022973400016</c:v>
                </c:pt>
                <c:pt idx="1089">
                  <c:v>-0.8671996604340001</c:v>
                </c:pt>
                <c:pt idx="1090">
                  <c:v>-0.86583909113400004</c:v>
                </c:pt>
                <c:pt idx="1091">
                  <c:v>-0.86447852183399998</c:v>
                </c:pt>
                <c:pt idx="1092">
                  <c:v>-0.86311795253399992</c:v>
                </c:pt>
                <c:pt idx="1093">
                  <c:v>-0.86175738323400009</c:v>
                </c:pt>
                <c:pt idx="1094">
                  <c:v>-0.86039681393400003</c:v>
                </c:pt>
                <c:pt idx="1095">
                  <c:v>-0.85903624463400008</c:v>
                </c:pt>
                <c:pt idx="1096">
                  <c:v>-0.85767567533400002</c:v>
                </c:pt>
                <c:pt idx="1097">
                  <c:v>-0.85631510603399996</c:v>
                </c:pt>
                <c:pt idx="1098">
                  <c:v>-0.85495453673400013</c:v>
                </c:pt>
                <c:pt idx="1099">
                  <c:v>-0.85359396743400007</c:v>
                </c:pt>
                <c:pt idx="1100">
                  <c:v>-0.85223339813400001</c:v>
                </c:pt>
                <c:pt idx="1101">
                  <c:v>-0.85087282883399995</c:v>
                </c:pt>
                <c:pt idx="1102">
                  <c:v>-0.849512259534</c:v>
                </c:pt>
                <c:pt idx="1103">
                  <c:v>-0.84815169023399994</c:v>
                </c:pt>
                <c:pt idx="1104">
                  <c:v>-0.84679112093400011</c:v>
                </c:pt>
                <c:pt idx="1105">
                  <c:v>-0.84543055163400005</c:v>
                </c:pt>
                <c:pt idx="1106">
                  <c:v>-0.8440699823340001</c:v>
                </c:pt>
                <c:pt idx="1107">
                  <c:v>-0.84270941303400004</c:v>
                </c:pt>
                <c:pt idx="1108">
                  <c:v>-0.84134884373399998</c:v>
                </c:pt>
                <c:pt idx="1109">
                  <c:v>-0.83998827443400004</c:v>
                </c:pt>
                <c:pt idx="1110">
                  <c:v>-0.83862770513399998</c:v>
                </c:pt>
                <c:pt idx="1111">
                  <c:v>-0.83726713583400003</c:v>
                </c:pt>
                <c:pt idx="1112">
                  <c:v>-0.83590656653399997</c:v>
                </c:pt>
                <c:pt idx="1113">
                  <c:v>-0.83454599723400003</c:v>
                </c:pt>
                <c:pt idx="1114">
                  <c:v>-0.83318542793400008</c:v>
                </c:pt>
                <c:pt idx="1115">
                  <c:v>-0.83182485863400002</c:v>
                </c:pt>
                <c:pt idx="1116">
                  <c:v>-0.83046428933400007</c:v>
                </c:pt>
                <c:pt idx="1117">
                  <c:v>-0.82910372003400001</c:v>
                </c:pt>
                <c:pt idx="1118">
                  <c:v>-0.82774315073400007</c:v>
                </c:pt>
                <c:pt idx="1119">
                  <c:v>-0.82638258143400001</c:v>
                </c:pt>
                <c:pt idx="1120">
                  <c:v>-0.82502201213399995</c:v>
                </c:pt>
                <c:pt idx="1121">
                  <c:v>-0.823661442834</c:v>
                </c:pt>
                <c:pt idx="1122">
                  <c:v>-0.82230087353400005</c:v>
                </c:pt>
                <c:pt idx="1123">
                  <c:v>-0.82094030423400011</c:v>
                </c:pt>
                <c:pt idx="1124">
                  <c:v>-0.81957973493400005</c:v>
                </c:pt>
                <c:pt idx="1125">
                  <c:v>-0.81821916563399999</c:v>
                </c:pt>
                <c:pt idx="1126">
                  <c:v>-0.81685859633400004</c:v>
                </c:pt>
                <c:pt idx="1127">
                  <c:v>-0.81549802703399998</c:v>
                </c:pt>
                <c:pt idx="1128">
                  <c:v>-0.81413745773400004</c:v>
                </c:pt>
                <c:pt idx="1129">
                  <c:v>-0.81277688843399998</c:v>
                </c:pt>
                <c:pt idx="1130">
                  <c:v>-0.81141631913400003</c:v>
                </c:pt>
                <c:pt idx="1131">
                  <c:v>-0.81005574983400008</c:v>
                </c:pt>
                <c:pt idx="1132">
                  <c:v>-0.80869518053400002</c:v>
                </c:pt>
                <c:pt idx="1133">
                  <c:v>-0.80733461123400008</c:v>
                </c:pt>
                <c:pt idx="1134">
                  <c:v>-0.80597404193400002</c:v>
                </c:pt>
                <c:pt idx="1135">
                  <c:v>-0.80461347263400007</c:v>
                </c:pt>
                <c:pt idx="1136">
                  <c:v>-0.80325290333400001</c:v>
                </c:pt>
                <c:pt idx="1137">
                  <c:v>-0.80189233403399995</c:v>
                </c:pt>
                <c:pt idx="1138">
                  <c:v>-0.80053176473400001</c:v>
                </c:pt>
                <c:pt idx="1139">
                  <c:v>-0.79917119543400006</c:v>
                </c:pt>
                <c:pt idx="1140">
                  <c:v>-0.79781062613400011</c:v>
                </c:pt>
                <c:pt idx="1141">
                  <c:v>-0.79645005683400005</c:v>
                </c:pt>
                <c:pt idx="1142">
                  <c:v>-0.79508948753399999</c:v>
                </c:pt>
                <c:pt idx="1143">
                  <c:v>-0.79372891823400005</c:v>
                </c:pt>
                <c:pt idx="1144">
                  <c:v>-0.79236834893399999</c:v>
                </c:pt>
                <c:pt idx="1145">
                  <c:v>-0.79100777963400004</c:v>
                </c:pt>
                <c:pt idx="1146">
                  <c:v>-0.78964721033399998</c:v>
                </c:pt>
                <c:pt idx="1147">
                  <c:v>-0.78828664103400004</c:v>
                </c:pt>
                <c:pt idx="1148">
                  <c:v>-0.78692607173400009</c:v>
                </c:pt>
                <c:pt idx="1149">
                  <c:v>-0.78556550243400003</c:v>
                </c:pt>
                <c:pt idx="1150">
                  <c:v>-0.78420493313400008</c:v>
                </c:pt>
                <c:pt idx="1151">
                  <c:v>-0.78284436383400002</c:v>
                </c:pt>
                <c:pt idx="1152">
                  <c:v>-0.78148379453400008</c:v>
                </c:pt>
                <c:pt idx="1153">
                  <c:v>-0.78012322523400002</c:v>
                </c:pt>
                <c:pt idx="1154">
                  <c:v>-0.77876265593399996</c:v>
                </c:pt>
                <c:pt idx="1155">
                  <c:v>-0.77740208663400001</c:v>
                </c:pt>
                <c:pt idx="1156">
                  <c:v>-0.77604151733399995</c:v>
                </c:pt>
                <c:pt idx="1157">
                  <c:v>-0.77468094803400012</c:v>
                </c:pt>
                <c:pt idx="1158">
                  <c:v>-0.77332037873400006</c:v>
                </c:pt>
                <c:pt idx="1159">
                  <c:v>-0.771959809434</c:v>
                </c:pt>
                <c:pt idx="1160">
                  <c:v>-0.77059924013400005</c:v>
                </c:pt>
                <c:pt idx="1161">
                  <c:v>-0.76923867083399999</c:v>
                </c:pt>
                <c:pt idx="1162">
                  <c:v>-0.76787810153400005</c:v>
                </c:pt>
                <c:pt idx="1163">
                  <c:v>-0.76651753223399999</c:v>
                </c:pt>
                <c:pt idx="1164">
                  <c:v>-0.76515696293400004</c:v>
                </c:pt>
                <c:pt idx="1165">
                  <c:v>-0.76379639363399998</c:v>
                </c:pt>
                <c:pt idx="1166">
                  <c:v>-0.76243582433400003</c:v>
                </c:pt>
                <c:pt idx="1167">
                  <c:v>-0.76107525503400009</c:v>
                </c:pt>
                <c:pt idx="1168">
                  <c:v>-0.75971468573400003</c:v>
                </c:pt>
                <c:pt idx="1169">
                  <c:v>-0.75835411643400008</c:v>
                </c:pt>
                <c:pt idx="1170">
                  <c:v>-0.75699354713400002</c:v>
                </c:pt>
                <c:pt idx="1171">
                  <c:v>-0.75563297783399996</c:v>
                </c:pt>
                <c:pt idx="1172">
                  <c:v>-0.75427240853400002</c:v>
                </c:pt>
                <c:pt idx="1173">
                  <c:v>-0.75291183923399996</c:v>
                </c:pt>
                <c:pt idx="1174">
                  <c:v>-0.75155126993400001</c:v>
                </c:pt>
                <c:pt idx="1175">
                  <c:v>-0.75019070063400006</c:v>
                </c:pt>
                <c:pt idx="1176">
                  <c:v>-0.748830131334</c:v>
                </c:pt>
                <c:pt idx="1177">
                  <c:v>-0.74746956203400006</c:v>
                </c:pt>
                <c:pt idx="1178">
                  <c:v>-0.746108992734</c:v>
                </c:pt>
                <c:pt idx="1179">
                  <c:v>-0.74474842343400005</c:v>
                </c:pt>
                <c:pt idx="1180">
                  <c:v>-0.74338785413399999</c:v>
                </c:pt>
                <c:pt idx="1181">
                  <c:v>-0.74202728483400004</c:v>
                </c:pt>
                <c:pt idx="1182">
                  <c:v>-0.74066671553399999</c:v>
                </c:pt>
                <c:pt idx="1183">
                  <c:v>-0.73930614623400004</c:v>
                </c:pt>
                <c:pt idx="1184">
                  <c:v>-0.73794557693400009</c:v>
                </c:pt>
                <c:pt idx="1185">
                  <c:v>-0.73658500763400003</c:v>
                </c:pt>
                <c:pt idx="1186">
                  <c:v>-0.73522443833400009</c:v>
                </c:pt>
                <c:pt idx="1187">
                  <c:v>-0.73386386903400003</c:v>
                </c:pt>
                <c:pt idx="1188">
                  <c:v>-0.73250329973399997</c:v>
                </c:pt>
                <c:pt idx="1189">
                  <c:v>-0.73114273043400002</c:v>
                </c:pt>
                <c:pt idx="1190">
                  <c:v>-0.72978216113399996</c:v>
                </c:pt>
                <c:pt idx="1191">
                  <c:v>-0.72842159183400002</c:v>
                </c:pt>
                <c:pt idx="1192">
                  <c:v>-0.72706102253400007</c:v>
                </c:pt>
                <c:pt idx="1193">
                  <c:v>-0.72570045323400012</c:v>
                </c:pt>
                <c:pt idx="1194">
                  <c:v>-0.72433988393400006</c:v>
                </c:pt>
                <c:pt idx="1195">
                  <c:v>-0.722979314634</c:v>
                </c:pt>
                <c:pt idx="1196">
                  <c:v>-0.72161874533400006</c:v>
                </c:pt>
                <c:pt idx="1197">
                  <c:v>-0.720258176034</c:v>
                </c:pt>
                <c:pt idx="1198">
                  <c:v>-0.71889760673400005</c:v>
                </c:pt>
                <c:pt idx="1199">
                  <c:v>-0.71753703743399999</c:v>
                </c:pt>
                <c:pt idx="1200">
                  <c:v>-0.71617646813400004</c:v>
                </c:pt>
                <c:pt idx="1201">
                  <c:v>-0.7148158988340001</c:v>
                </c:pt>
                <c:pt idx="1202">
                  <c:v>-0.71345532953400004</c:v>
                </c:pt>
                <c:pt idx="1203">
                  <c:v>-0.71209476023400009</c:v>
                </c:pt>
                <c:pt idx="1204">
                  <c:v>-0.71073419093400003</c:v>
                </c:pt>
                <c:pt idx="1205">
                  <c:v>-0.70937362163399997</c:v>
                </c:pt>
                <c:pt idx="1206">
                  <c:v>-0.70801305233400003</c:v>
                </c:pt>
                <c:pt idx="1207">
                  <c:v>-0.70665248303399997</c:v>
                </c:pt>
                <c:pt idx="1208">
                  <c:v>-0.70529191373400002</c:v>
                </c:pt>
                <c:pt idx="1209">
                  <c:v>-0.70393134443399996</c:v>
                </c:pt>
                <c:pt idx="1210">
                  <c:v>-0.70257077513400013</c:v>
                </c:pt>
                <c:pt idx="1211">
                  <c:v>-0.70121020583400007</c:v>
                </c:pt>
                <c:pt idx="1212">
                  <c:v>-0.69984963653400001</c:v>
                </c:pt>
                <c:pt idx="1213">
                  <c:v>-0.69848906723400006</c:v>
                </c:pt>
                <c:pt idx="1214">
                  <c:v>-0.697128497934</c:v>
                </c:pt>
                <c:pt idx="1215">
                  <c:v>-0.69576792863400005</c:v>
                </c:pt>
                <c:pt idx="1216">
                  <c:v>-0.694407359334</c:v>
                </c:pt>
                <c:pt idx="1217">
                  <c:v>-0.69304679003399994</c:v>
                </c:pt>
                <c:pt idx="1218">
                  <c:v>-0.69168622073399999</c:v>
                </c:pt>
                <c:pt idx="1219">
                  <c:v>-0.69032565143400004</c:v>
                </c:pt>
                <c:pt idx="1220">
                  <c:v>-0.6889650821340001</c:v>
                </c:pt>
                <c:pt idx="1221">
                  <c:v>-0.68760451283400004</c:v>
                </c:pt>
                <c:pt idx="1222">
                  <c:v>-0.68624394353399998</c:v>
                </c:pt>
                <c:pt idx="1223">
                  <c:v>-0.68488337423400003</c:v>
                </c:pt>
                <c:pt idx="1224">
                  <c:v>-0.68352280493399997</c:v>
                </c:pt>
                <c:pt idx="1225">
                  <c:v>-0.68216223563400002</c:v>
                </c:pt>
                <c:pt idx="1226">
                  <c:v>-0.68080166633399997</c:v>
                </c:pt>
                <c:pt idx="1227">
                  <c:v>-0.67944109703400002</c:v>
                </c:pt>
                <c:pt idx="1228">
                  <c:v>-0.67808052773400007</c:v>
                </c:pt>
                <c:pt idx="1229">
                  <c:v>-0.67671995843400001</c:v>
                </c:pt>
                <c:pt idx="1230">
                  <c:v>-0.67533217774800003</c:v>
                </c:pt>
                <c:pt idx="1231">
                  <c:v>-0.67397160844799997</c:v>
                </c:pt>
                <c:pt idx="1232">
                  <c:v>-0.67261103914800002</c:v>
                </c:pt>
                <c:pt idx="1233">
                  <c:v>-0.67125046984799996</c:v>
                </c:pt>
                <c:pt idx="1234">
                  <c:v>-0.66988990054800002</c:v>
                </c:pt>
                <c:pt idx="1235">
                  <c:v>-0.66852933124799996</c:v>
                </c:pt>
                <c:pt idx="1236">
                  <c:v>-0.66716876194800012</c:v>
                </c:pt>
                <c:pt idx="1237">
                  <c:v>-0.66580819264800006</c:v>
                </c:pt>
                <c:pt idx="1238">
                  <c:v>-0.664447623348</c:v>
                </c:pt>
                <c:pt idx="1239">
                  <c:v>-0.66308705404800006</c:v>
                </c:pt>
                <c:pt idx="1240">
                  <c:v>-0.661726484748</c:v>
                </c:pt>
                <c:pt idx="1241">
                  <c:v>-0.66036591544800005</c:v>
                </c:pt>
                <c:pt idx="1242">
                  <c:v>-0.65900534614799999</c:v>
                </c:pt>
                <c:pt idx="1243">
                  <c:v>-0.65764477684799993</c:v>
                </c:pt>
                <c:pt idx="1244">
                  <c:v>-0.65628420754799999</c:v>
                </c:pt>
                <c:pt idx="1245">
                  <c:v>-0.65492363824800004</c:v>
                </c:pt>
                <c:pt idx="1246">
                  <c:v>-0.65356306894800009</c:v>
                </c:pt>
                <c:pt idx="1247">
                  <c:v>-0.65220249964800003</c:v>
                </c:pt>
                <c:pt idx="1248">
                  <c:v>-0.65084193034799998</c:v>
                </c:pt>
                <c:pt idx="1249">
                  <c:v>-0.64948136104800003</c:v>
                </c:pt>
                <c:pt idx="1250">
                  <c:v>-0.64812079174799997</c:v>
                </c:pt>
                <c:pt idx="1251">
                  <c:v>-0.64676022244800002</c:v>
                </c:pt>
                <c:pt idx="1252">
                  <c:v>-0.64539965314799996</c:v>
                </c:pt>
                <c:pt idx="1253">
                  <c:v>-0.64403908384800002</c:v>
                </c:pt>
                <c:pt idx="1254">
                  <c:v>-0.64267851454800007</c:v>
                </c:pt>
                <c:pt idx="1255">
                  <c:v>-0.64131794524800001</c:v>
                </c:pt>
                <c:pt idx="1256">
                  <c:v>-0.63995737594800006</c:v>
                </c:pt>
                <c:pt idx="1257">
                  <c:v>-0.638596806648</c:v>
                </c:pt>
                <c:pt idx="1258">
                  <c:v>-0.63723623734800006</c:v>
                </c:pt>
                <c:pt idx="1259">
                  <c:v>-0.635875668048</c:v>
                </c:pt>
                <c:pt idx="1260">
                  <c:v>-0.63451509874799994</c:v>
                </c:pt>
                <c:pt idx="1261">
                  <c:v>-0.63315452944799999</c:v>
                </c:pt>
                <c:pt idx="1262">
                  <c:v>-0.63179396014800004</c:v>
                </c:pt>
                <c:pt idx="1263">
                  <c:v>-0.6304333908480001</c:v>
                </c:pt>
                <c:pt idx="1264">
                  <c:v>-0.62907282154800004</c:v>
                </c:pt>
                <c:pt idx="1265">
                  <c:v>-0.62771225224800009</c:v>
                </c:pt>
                <c:pt idx="1266">
                  <c:v>-0.62635168294800003</c:v>
                </c:pt>
                <c:pt idx="1267">
                  <c:v>-0.62499111364799997</c:v>
                </c:pt>
                <c:pt idx="1268">
                  <c:v>-0.62363054434800003</c:v>
                </c:pt>
                <c:pt idx="1269">
                  <c:v>-0.62226997504799997</c:v>
                </c:pt>
                <c:pt idx="1270">
                  <c:v>-0.62090940574800002</c:v>
                </c:pt>
                <c:pt idx="1271">
                  <c:v>-0.61954883644800007</c:v>
                </c:pt>
                <c:pt idx="1272">
                  <c:v>-0.61818826714800001</c:v>
                </c:pt>
                <c:pt idx="1273">
                  <c:v>-0.61682769784800007</c:v>
                </c:pt>
                <c:pt idx="1274">
                  <c:v>-0.61546712854800001</c:v>
                </c:pt>
                <c:pt idx="1275">
                  <c:v>-0.61410655924800006</c:v>
                </c:pt>
                <c:pt idx="1276">
                  <c:v>-0.612745989948</c:v>
                </c:pt>
                <c:pt idx="1277">
                  <c:v>-0.61138542064799994</c:v>
                </c:pt>
                <c:pt idx="1278">
                  <c:v>-0.610024851348</c:v>
                </c:pt>
                <c:pt idx="1279">
                  <c:v>-0.60866428204800005</c:v>
                </c:pt>
                <c:pt idx="1280">
                  <c:v>-0.6073037127480001</c:v>
                </c:pt>
                <c:pt idx="1281">
                  <c:v>-0.60594314344800004</c:v>
                </c:pt>
                <c:pt idx="1282">
                  <c:v>-0.6045825741480001</c:v>
                </c:pt>
                <c:pt idx="1283">
                  <c:v>-0.60322200484800004</c:v>
                </c:pt>
                <c:pt idx="1284">
                  <c:v>-0.60186143554799998</c:v>
                </c:pt>
                <c:pt idx="1285">
                  <c:v>-0.60050086624800003</c:v>
                </c:pt>
                <c:pt idx="1286">
                  <c:v>-0.59914029694799997</c:v>
                </c:pt>
                <c:pt idx="1287">
                  <c:v>-0.59777972764800003</c:v>
                </c:pt>
                <c:pt idx="1288">
                  <c:v>-0.59641915834799997</c:v>
                </c:pt>
                <c:pt idx="1289">
                  <c:v>-0.59505858904800002</c:v>
                </c:pt>
                <c:pt idx="1290">
                  <c:v>-0.59369801974800007</c:v>
                </c:pt>
                <c:pt idx="1291">
                  <c:v>-0.59233745044800001</c:v>
                </c:pt>
                <c:pt idx="1292">
                  <c:v>-0.59097688114800007</c:v>
                </c:pt>
                <c:pt idx="1293">
                  <c:v>-0.58961631184800001</c:v>
                </c:pt>
                <c:pt idx="1294">
                  <c:v>-0.58825574254799995</c:v>
                </c:pt>
                <c:pt idx="1295">
                  <c:v>-0.586895173248</c:v>
                </c:pt>
                <c:pt idx="1296">
                  <c:v>-0.58553460394799994</c:v>
                </c:pt>
                <c:pt idx="1297">
                  <c:v>-0.584174034648</c:v>
                </c:pt>
                <c:pt idx="1298">
                  <c:v>-0.58281346534800005</c:v>
                </c:pt>
                <c:pt idx="1299">
                  <c:v>-0.5814528960480001</c:v>
                </c:pt>
                <c:pt idx="1300">
                  <c:v>-0.58009232674800004</c:v>
                </c:pt>
                <c:pt idx="1301">
                  <c:v>-0.57873175744799998</c:v>
                </c:pt>
                <c:pt idx="1302">
                  <c:v>-0.57737118814800004</c:v>
                </c:pt>
                <c:pt idx="1303">
                  <c:v>-0.57601061884799998</c:v>
                </c:pt>
                <c:pt idx="1304">
                  <c:v>-0.57465004954800003</c:v>
                </c:pt>
                <c:pt idx="1305">
                  <c:v>-0.57328948024799997</c:v>
                </c:pt>
                <c:pt idx="1306">
                  <c:v>-0.57192891094800002</c:v>
                </c:pt>
                <c:pt idx="1307">
                  <c:v>-0.57056834164800008</c:v>
                </c:pt>
                <c:pt idx="1308">
                  <c:v>-0.56920777234800002</c:v>
                </c:pt>
                <c:pt idx="1309">
                  <c:v>-0.56784720304800007</c:v>
                </c:pt>
                <c:pt idx="1310">
                  <c:v>-0.56648663374800001</c:v>
                </c:pt>
                <c:pt idx="1311">
                  <c:v>-0.56512606444799995</c:v>
                </c:pt>
                <c:pt idx="1312">
                  <c:v>-0.56376549514800001</c:v>
                </c:pt>
                <c:pt idx="1313">
                  <c:v>-0.56240492584799995</c:v>
                </c:pt>
                <c:pt idx="1314">
                  <c:v>-0.561044356548</c:v>
                </c:pt>
                <c:pt idx="1315">
                  <c:v>-0.55968378724800005</c:v>
                </c:pt>
                <c:pt idx="1316">
                  <c:v>-0.55832321794800011</c:v>
                </c:pt>
                <c:pt idx="1317">
                  <c:v>-0.55696264864800005</c:v>
                </c:pt>
                <c:pt idx="1318">
                  <c:v>-0.55560207934799999</c:v>
                </c:pt>
                <c:pt idx="1319">
                  <c:v>-0.55424151004800004</c:v>
                </c:pt>
                <c:pt idx="1320">
                  <c:v>-0.55288094074799998</c:v>
                </c:pt>
                <c:pt idx="1321">
                  <c:v>-0.55152037144800004</c:v>
                </c:pt>
                <c:pt idx="1322">
                  <c:v>-0.55015980214799998</c:v>
                </c:pt>
                <c:pt idx="1323">
                  <c:v>-0.54879923284800003</c:v>
                </c:pt>
                <c:pt idx="1324">
                  <c:v>-0.54743866354800008</c:v>
                </c:pt>
                <c:pt idx="1325">
                  <c:v>-0.54607809424800002</c:v>
                </c:pt>
                <c:pt idx="1326">
                  <c:v>-0.54471752494800008</c:v>
                </c:pt>
                <c:pt idx="1327">
                  <c:v>-0.54335695564800002</c:v>
                </c:pt>
                <c:pt idx="1328">
                  <c:v>-0.54199638634800007</c:v>
                </c:pt>
                <c:pt idx="1329">
                  <c:v>-0.54063581704800001</c:v>
                </c:pt>
                <c:pt idx="1330">
                  <c:v>-0.53927524774799995</c:v>
                </c:pt>
                <c:pt idx="1331">
                  <c:v>-0.53791467844800001</c:v>
                </c:pt>
                <c:pt idx="1332">
                  <c:v>-0.53655410914800006</c:v>
                </c:pt>
                <c:pt idx="1333">
                  <c:v>-0.53519353984800011</c:v>
                </c:pt>
                <c:pt idx="1334">
                  <c:v>-0.53383297054800005</c:v>
                </c:pt>
                <c:pt idx="1335">
                  <c:v>-0.53247240124799999</c:v>
                </c:pt>
                <c:pt idx="1336">
                  <c:v>-0.53111183194800005</c:v>
                </c:pt>
                <c:pt idx="1337">
                  <c:v>-0.52975126264799999</c:v>
                </c:pt>
                <c:pt idx="1338">
                  <c:v>-0.52839069334800004</c:v>
                </c:pt>
                <c:pt idx="1339">
                  <c:v>-0.52703012404799998</c:v>
                </c:pt>
                <c:pt idx="1340">
                  <c:v>-0.52566955474799992</c:v>
                </c:pt>
                <c:pt idx="1341">
                  <c:v>-0.52430898544799998</c:v>
                </c:pt>
                <c:pt idx="1342">
                  <c:v>-0.52294841614800003</c:v>
                </c:pt>
                <c:pt idx="1343">
                  <c:v>-0.52158784684800008</c:v>
                </c:pt>
                <c:pt idx="1344">
                  <c:v>-0.52022727754800002</c:v>
                </c:pt>
                <c:pt idx="1345">
                  <c:v>-0.51886670824800007</c:v>
                </c:pt>
                <c:pt idx="1346">
                  <c:v>-0.51750613894800002</c:v>
                </c:pt>
                <c:pt idx="1347">
                  <c:v>-0.51614556964799996</c:v>
                </c:pt>
                <c:pt idx="1348">
                  <c:v>-0.51478500034800001</c:v>
                </c:pt>
                <c:pt idx="1349">
                  <c:v>-0.51342443104799995</c:v>
                </c:pt>
                <c:pt idx="1350">
                  <c:v>-0.512063861748</c:v>
                </c:pt>
                <c:pt idx="1351">
                  <c:v>-0.51070329244800006</c:v>
                </c:pt>
                <c:pt idx="1352">
                  <c:v>-0.509342723148</c:v>
                </c:pt>
                <c:pt idx="1353">
                  <c:v>-0.50798215384800005</c:v>
                </c:pt>
                <c:pt idx="1354">
                  <c:v>-0.50662158454799999</c:v>
                </c:pt>
                <c:pt idx="1355">
                  <c:v>-0.50526101524800004</c:v>
                </c:pt>
                <c:pt idx="1356">
                  <c:v>-0.50390044594799999</c:v>
                </c:pt>
                <c:pt idx="1357">
                  <c:v>-0.50253987664799993</c:v>
                </c:pt>
                <c:pt idx="1358">
                  <c:v>-0.50117930734799998</c:v>
                </c:pt>
                <c:pt idx="1359">
                  <c:v>-0.49981873804799998</c:v>
                </c:pt>
                <c:pt idx="1360">
                  <c:v>-0.49845816874800003</c:v>
                </c:pt>
                <c:pt idx="1361">
                  <c:v>-0.49709759944800003</c:v>
                </c:pt>
                <c:pt idx="1362">
                  <c:v>-0.49573703014800008</c:v>
                </c:pt>
                <c:pt idx="1363">
                  <c:v>-0.49437646084800002</c:v>
                </c:pt>
                <c:pt idx="1364">
                  <c:v>-0.49301589154799996</c:v>
                </c:pt>
                <c:pt idx="1365">
                  <c:v>-0.49165532224800002</c:v>
                </c:pt>
                <c:pt idx="1366">
                  <c:v>-0.49029475294800001</c:v>
                </c:pt>
                <c:pt idx="1367">
                  <c:v>-0.48893418364800006</c:v>
                </c:pt>
                <c:pt idx="1368">
                  <c:v>-0.48757361434800001</c:v>
                </c:pt>
                <c:pt idx="1369">
                  <c:v>-0.486213045048</c:v>
                </c:pt>
                <c:pt idx="1370">
                  <c:v>-0.48485247574800006</c:v>
                </c:pt>
                <c:pt idx="1371">
                  <c:v>-0.483491906448</c:v>
                </c:pt>
                <c:pt idx="1372">
                  <c:v>-0.48213133714800005</c:v>
                </c:pt>
                <c:pt idx="1373">
                  <c:v>-0.48077076784799999</c:v>
                </c:pt>
                <c:pt idx="1374">
                  <c:v>-0.47941019854800004</c:v>
                </c:pt>
                <c:pt idx="1375">
                  <c:v>-0.47804962924800004</c:v>
                </c:pt>
                <c:pt idx="1376">
                  <c:v>-0.47668905994799998</c:v>
                </c:pt>
                <c:pt idx="1377">
                  <c:v>-0.47532849064800003</c:v>
                </c:pt>
                <c:pt idx="1378">
                  <c:v>-0.47396792134799998</c:v>
                </c:pt>
                <c:pt idx="1379">
                  <c:v>-0.47260735204800008</c:v>
                </c:pt>
                <c:pt idx="1380">
                  <c:v>-0.47124678274800003</c:v>
                </c:pt>
                <c:pt idx="1381">
                  <c:v>-0.46988621344799997</c:v>
                </c:pt>
                <c:pt idx="1382">
                  <c:v>-0.46852564414800002</c:v>
                </c:pt>
                <c:pt idx="1383">
                  <c:v>-0.46716507484800002</c:v>
                </c:pt>
                <c:pt idx="1384">
                  <c:v>-0.46580450554800007</c:v>
                </c:pt>
                <c:pt idx="1385">
                  <c:v>-0.46444393624800001</c:v>
                </c:pt>
                <c:pt idx="1386">
                  <c:v>-0.46308336694799995</c:v>
                </c:pt>
                <c:pt idx="1387">
                  <c:v>-0.46172279764800001</c:v>
                </c:pt>
                <c:pt idx="1388">
                  <c:v>-0.460362228348</c:v>
                </c:pt>
                <c:pt idx="1389">
                  <c:v>-0.45900165904800005</c:v>
                </c:pt>
                <c:pt idx="1390">
                  <c:v>-0.457641089748</c:v>
                </c:pt>
                <c:pt idx="1391">
                  <c:v>-0.45628052044800005</c:v>
                </c:pt>
                <c:pt idx="1392">
                  <c:v>-0.45491995114800005</c:v>
                </c:pt>
                <c:pt idx="1393">
                  <c:v>-0.45355938184799999</c:v>
                </c:pt>
                <c:pt idx="1394">
                  <c:v>-0.45219881254800004</c:v>
                </c:pt>
                <c:pt idx="1395">
                  <c:v>-0.45083824324799998</c:v>
                </c:pt>
                <c:pt idx="1396">
                  <c:v>-0.44947767394800003</c:v>
                </c:pt>
                <c:pt idx="1397">
                  <c:v>-0.44811710464800003</c:v>
                </c:pt>
                <c:pt idx="1398">
                  <c:v>-0.44675653534799997</c:v>
                </c:pt>
                <c:pt idx="1399">
                  <c:v>-0.44539596604800002</c:v>
                </c:pt>
                <c:pt idx="1400">
                  <c:v>-0.44403539674799997</c:v>
                </c:pt>
                <c:pt idx="1401">
                  <c:v>-0.44267482744800007</c:v>
                </c:pt>
                <c:pt idx="1402">
                  <c:v>-0.44131425814800002</c:v>
                </c:pt>
                <c:pt idx="1403">
                  <c:v>-0.43995368884799996</c:v>
                </c:pt>
                <c:pt idx="1404">
                  <c:v>-0.43859311954800001</c:v>
                </c:pt>
                <c:pt idx="1405">
                  <c:v>-0.43723255024800001</c:v>
                </c:pt>
                <c:pt idx="1406">
                  <c:v>-0.43587198094800006</c:v>
                </c:pt>
                <c:pt idx="1407">
                  <c:v>-0.434511411648</c:v>
                </c:pt>
                <c:pt idx="1408">
                  <c:v>-0.43315084234800005</c:v>
                </c:pt>
                <c:pt idx="1409">
                  <c:v>-0.431790273048</c:v>
                </c:pt>
                <c:pt idx="1410">
                  <c:v>-0.43042970374799999</c:v>
                </c:pt>
                <c:pt idx="1411">
                  <c:v>-0.42906913444800004</c:v>
                </c:pt>
                <c:pt idx="1412">
                  <c:v>-0.42770856514799999</c:v>
                </c:pt>
                <c:pt idx="1413">
                  <c:v>-0.42634799584800004</c:v>
                </c:pt>
                <c:pt idx="1414">
                  <c:v>-0.42498742654800004</c:v>
                </c:pt>
                <c:pt idx="1415">
                  <c:v>-0.42362685724800003</c:v>
                </c:pt>
                <c:pt idx="1416">
                  <c:v>-0.42226628794800003</c:v>
                </c:pt>
                <c:pt idx="1417">
                  <c:v>-0.42090571864800003</c:v>
                </c:pt>
                <c:pt idx="1418">
                  <c:v>-0.41954514934800002</c:v>
                </c:pt>
                <c:pt idx="1419">
                  <c:v>-0.41818458004800002</c:v>
                </c:pt>
                <c:pt idx="1420">
                  <c:v>-0.41682401074800002</c:v>
                </c:pt>
                <c:pt idx="1421">
                  <c:v>-0.41546344144800001</c:v>
                </c:pt>
                <c:pt idx="1422">
                  <c:v>-0.41410287214800001</c:v>
                </c:pt>
                <c:pt idx="1423">
                  <c:v>-0.41274230284800001</c:v>
                </c:pt>
                <c:pt idx="1424">
                  <c:v>-0.41138173354800001</c:v>
                </c:pt>
                <c:pt idx="1425">
                  <c:v>-0.410021164248</c:v>
                </c:pt>
                <c:pt idx="1426">
                  <c:v>-0.408660594948</c:v>
                </c:pt>
                <c:pt idx="1427">
                  <c:v>-0.40730002564800005</c:v>
                </c:pt>
                <c:pt idx="1428">
                  <c:v>-0.40593945634800005</c:v>
                </c:pt>
                <c:pt idx="1429">
                  <c:v>-0.40457888704799999</c:v>
                </c:pt>
                <c:pt idx="1430">
                  <c:v>-0.40319110636200001</c:v>
                </c:pt>
                <c:pt idx="1431">
                  <c:v>-0.401830537062</c:v>
                </c:pt>
                <c:pt idx="1432">
                  <c:v>-0.400469967762</c:v>
                </c:pt>
                <c:pt idx="1433">
                  <c:v>-0.399109398462</c:v>
                </c:pt>
                <c:pt idx="1434">
                  <c:v>-0.39774882916199999</c:v>
                </c:pt>
                <c:pt idx="1435">
                  <c:v>-0.39638825986199999</c:v>
                </c:pt>
                <c:pt idx="1436">
                  <c:v>-0.39502769056200004</c:v>
                </c:pt>
                <c:pt idx="1437">
                  <c:v>-0.39366712126200004</c:v>
                </c:pt>
                <c:pt idx="1438">
                  <c:v>-0.39230655196199998</c:v>
                </c:pt>
                <c:pt idx="1439">
                  <c:v>-0.39094598266199998</c:v>
                </c:pt>
                <c:pt idx="1440">
                  <c:v>-0.38958541336200003</c:v>
                </c:pt>
                <c:pt idx="1441">
                  <c:v>-0.38822484406200003</c:v>
                </c:pt>
                <c:pt idx="1442">
                  <c:v>-0.38686427476200003</c:v>
                </c:pt>
                <c:pt idx="1443">
                  <c:v>-0.38550370546200002</c:v>
                </c:pt>
                <c:pt idx="1444">
                  <c:v>-0.38414313616200002</c:v>
                </c:pt>
                <c:pt idx="1445">
                  <c:v>-0.38278256686200002</c:v>
                </c:pt>
                <c:pt idx="1446">
                  <c:v>-0.38142199756200001</c:v>
                </c:pt>
                <c:pt idx="1447">
                  <c:v>-0.38006142826200001</c:v>
                </c:pt>
                <c:pt idx="1448">
                  <c:v>-0.37870085896200001</c:v>
                </c:pt>
                <c:pt idx="1449">
                  <c:v>-0.37734028966200006</c:v>
                </c:pt>
                <c:pt idx="1450">
                  <c:v>-0.375979720362</c:v>
                </c:pt>
                <c:pt idx="1451">
                  <c:v>-0.374619151062</c:v>
                </c:pt>
                <c:pt idx="1452">
                  <c:v>-0.373258581762</c:v>
                </c:pt>
                <c:pt idx="1453">
                  <c:v>-0.37189801246200005</c:v>
                </c:pt>
                <c:pt idx="1454">
                  <c:v>-0.37053744316200005</c:v>
                </c:pt>
                <c:pt idx="1455">
                  <c:v>-0.36917687386199999</c:v>
                </c:pt>
                <c:pt idx="1456">
                  <c:v>-0.36781630456199998</c:v>
                </c:pt>
                <c:pt idx="1457">
                  <c:v>-0.36645573526199998</c:v>
                </c:pt>
                <c:pt idx="1458">
                  <c:v>-0.36509516596200003</c:v>
                </c:pt>
                <c:pt idx="1459">
                  <c:v>-0.36373459666200003</c:v>
                </c:pt>
                <c:pt idx="1460">
                  <c:v>-0.36237402736200003</c:v>
                </c:pt>
                <c:pt idx="1461">
                  <c:v>-0.36101345806199997</c:v>
                </c:pt>
                <c:pt idx="1462">
                  <c:v>-0.35965288876200002</c:v>
                </c:pt>
                <c:pt idx="1463">
                  <c:v>-0.35829231946200002</c:v>
                </c:pt>
                <c:pt idx="1464">
                  <c:v>-0.35693175016200002</c:v>
                </c:pt>
                <c:pt idx="1465">
                  <c:v>-0.35557118086200001</c:v>
                </c:pt>
                <c:pt idx="1466">
                  <c:v>-0.35421061156200001</c:v>
                </c:pt>
                <c:pt idx="1467">
                  <c:v>-0.35285004226200001</c:v>
                </c:pt>
                <c:pt idx="1468">
                  <c:v>-0.351489472962</c:v>
                </c:pt>
                <c:pt idx="1469">
                  <c:v>-0.350128903662</c:v>
                </c:pt>
                <c:pt idx="1470">
                  <c:v>-0.348768334362</c:v>
                </c:pt>
                <c:pt idx="1471">
                  <c:v>-0.34740776506200005</c:v>
                </c:pt>
                <c:pt idx="1472">
                  <c:v>-0.34604719576199999</c:v>
                </c:pt>
                <c:pt idx="1473">
                  <c:v>-0.34468662646199999</c:v>
                </c:pt>
                <c:pt idx="1474">
                  <c:v>-0.34332605716199999</c:v>
                </c:pt>
                <c:pt idx="1475">
                  <c:v>-0.34196548786200004</c:v>
                </c:pt>
                <c:pt idx="1476">
                  <c:v>-0.34060491856200004</c:v>
                </c:pt>
                <c:pt idx="1477">
                  <c:v>-0.33924434926200003</c:v>
                </c:pt>
                <c:pt idx="1478">
                  <c:v>-0.33788377996199997</c:v>
                </c:pt>
                <c:pt idx="1479">
                  <c:v>-0.33652321066199997</c:v>
                </c:pt>
                <c:pt idx="1480">
                  <c:v>-0.33516264136200002</c:v>
                </c:pt>
                <c:pt idx="1481">
                  <c:v>-0.33380207206200002</c:v>
                </c:pt>
                <c:pt idx="1482">
                  <c:v>-0.33244150276200002</c:v>
                </c:pt>
                <c:pt idx="1483">
                  <c:v>-0.33108093346200002</c:v>
                </c:pt>
                <c:pt idx="1484">
                  <c:v>-0.32972036416200001</c:v>
                </c:pt>
                <c:pt idx="1485">
                  <c:v>-0.32835979486200001</c:v>
                </c:pt>
                <c:pt idx="1486">
                  <c:v>-0.32699922556200001</c:v>
                </c:pt>
                <c:pt idx="1487">
                  <c:v>-0.325638656262</c:v>
                </c:pt>
                <c:pt idx="1488">
                  <c:v>-0.324278086962</c:v>
                </c:pt>
                <c:pt idx="1489">
                  <c:v>-0.32291751766200005</c:v>
                </c:pt>
                <c:pt idx="1490">
                  <c:v>-0.32155694836199999</c:v>
                </c:pt>
                <c:pt idx="1491">
                  <c:v>-0.32019637906199999</c:v>
                </c:pt>
                <c:pt idx="1492">
                  <c:v>-0.31883580976199999</c:v>
                </c:pt>
                <c:pt idx="1493">
                  <c:v>-0.31747524046200004</c:v>
                </c:pt>
                <c:pt idx="1494">
                  <c:v>-0.31611467116200004</c:v>
                </c:pt>
                <c:pt idx="1495">
                  <c:v>-0.31475410186199998</c:v>
                </c:pt>
                <c:pt idx="1496">
                  <c:v>-0.31339353256199998</c:v>
                </c:pt>
                <c:pt idx="1497">
                  <c:v>-0.31203296326200003</c:v>
                </c:pt>
                <c:pt idx="1498">
                  <c:v>-0.31067239396200003</c:v>
                </c:pt>
                <c:pt idx="1499">
                  <c:v>-0.30931182466200002</c:v>
                </c:pt>
                <c:pt idx="1500">
                  <c:v>-0.30795125536200002</c:v>
                </c:pt>
                <c:pt idx="1501">
                  <c:v>-0.30659068606200002</c:v>
                </c:pt>
                <c:pt idx="1502">
                  <c:v>-0.30523011676200001</c:v>
                </c:pt>
                <c:pt idx="1503">
                  <c:v>-0.30386954746200001</c:v>
                </c:pt>
                <c:pt idx="1504">
                  <c:v>-0.30250897816200001</c:v>
                </c:pt>
                <c:pt idx="1505">
                  <c:v>-0.30114840886200001</c:v>
                </c:pt>
                <c:pt idx="1506">
                  <c:v>-0.29978783956200006</c:v>
                </c:pt>
                <c:pt idx="1507">
                  <c:v>-0.298427270262</c:v>
                </c:pt>
                <c:pt idx="1508">
                  <c:v>-0.297066700962</c:v>
                </c:pt>
                <c:pt idx="1509">
                  <c:v>-0.29570613166199999</c:v>
                </c:pt>
                <c:pt idx="1510">
                  <c:v>-0.29434556236199999</c:v>
                </c:pt>
                <c:pt idx="1511">
                  <c:v>-0.29298499306200004</c:v>
                </c:pt>
                <c:pt idx="1512">
                  <c:v>-0.29162442376200004</c:v>
                </c:pt>
                <c:pt idx="1513">
                  <c:v>-0.29026385446199998</c:v>
                </c:pt>
                <c:pt idx="1514">
                  <c:v>-0.28890328516199998</c:v>
                </c:pt>
                <c:pt idx="1515">
                  <c:v>-0.28754271586200003</c:v>
                </c:pt>
                <c:pt idx="1516">
                  <c:v>-0.28618214656200003</c:v>
                </c:pt>
                <c:pt idx="1517">
                  <c:v>-0.28482157726200003</c:v>
                </c:pt>
                <c:pt idx="1518">
                  <c:v>-0.28346100796199997</c:v>
                </c:pt>
                <c:pt idx="1519">
                  <c:v>-0.28210043866200002</c:v>
                </c:pt>
                <c:pt idx="1520">
                  <c:v>-0.28073986936200002</c:v>
                </c:pt>
                <c:pt idx="1521">
                  <c:v>-0.27937930006200001</c:v>
                </c:pt>
                <c:pt idx="1522">
                  <c:v>-0.27801873076200001</c:v>
                </c:pt>
                <c:pt idx="1523">
                  <c:v>-0.27665816146200001</c:v>
                </c:pt>
                <c:pt idx="1524">
                  <c:v>-0.275297592162</c:v>
                </c:pt>
                <c:pt idx="1525">
                  <c:v>-0.273937022862</c:v>
                </c:pt>
                <c:pt idx="1526">
                  <c:v>-0.272576453562</c:v>
                </c:pt>
                <c:pt idx="1527">
                  <c:v>-0.271215884262</c:v>
                </c:pt>
                <c:pt idx="1528">
                  <c:v>-0.26985531496200005</c:v>
                </c:pt>
                <c:pt idx="1529">
                  <c:v>-0.26849474566200004</c:v>
                </c:pt>
                <c:pt idx="1530">
                  <c:v>-0.26713417636199999</c:v>
                </c:pt>
                <c:pt idx="1531">
                  <c:v>-0.26577360706199998</c:v>
                </c:pt>
                <c:pt idx="1532">
                  <c:v>-0.26441303776199998</c:v>
                </c:pt>
                <c:pt idx="1533">
                  <c:v>-0.26305246846200003</c:v>
                </c:pt>
                <c:pt idx="1534">
                  <c:v>-0.26169189916200003</c:v>
                </c:pt>
                <c:pt idx="1535">
                  <c:v>-0.26033132986200003</c:v>
                </c:pt>
                <c:pt idx="1536">
                  <c:v>-0.25897076056199997</c:v>
                </c:pt>
                <c:pt idx="1537">
                  <c:v>-0.25761019126200002</c:v>
                </c:pt>
                <c:pt idx="1538">
                  <c:v>-0.25624962196200002</c:v>
                </c:pt>
                <c:pt idx="1539">
                  <c:v>-0.25488905266200002</c:v>
                </c:pt>
                <c:pt idx="1540">
                  <c:v>-0.25352576222340001</c:v>
                </c:pt>
                <c:pt idx="1541">
                  <c:v>-0.25216519292340001</c:v>
                </c:pt>
                <c:pt idx="1542">
                  <c:v>-0.2508046236234</c:v>
                </c:pt>
                <c:pt idx="1543">
                  <c:v>-0.24944405432340003</c:v>
                </c:pt>
                <c:pt idx="1544">
                  <c:v>-0.24808348502340002</c:v>
                </c:pt>
                <c:pt idx="1545">
                  <c:v>-0.24672291572339999</c:v>
                </c:pt>
                <c:pt idx="1546">
                  <c:v>-0.24536234642339999</c:v>
                </c:pt>
                <c:pt idx="1547">
                  <c:v>-0.24400177712340002</c:v>
                </c:pt>
                <c:pt idx="1548">
                  <c:v>-0.24264120782340001</c:v>
                </c:pt>
                <c:pt idx="1549">
                  <c:v>-0.24128063852340001</c:v>
                </c:pt>
                <c:pt idx="1550">
                  <c:v>-0.23992006922340003</c:v>
                </c:pt>
                <c:pt idx="1551">
                  <c:v>-0.2385594999234</c:v>
                </c:pt>
                <c:pt idx="1552">
                  <c:v>-0.2371989306234</c:v>
                </c:pt>
                <c:pt idx="1553">
                  <c:v>-0.2358383613234</c:v>
                </c:pt>
                <c:pt idx="1554">
                  <c:v>-0.23447779202340002</c:v>
                </c:pt>
                <c:pt idx="1555">
                  <c:v>-0.23311722272340002</c:v>
                </c:pt>
                <c:pt idx="1556">
                  <c:v>-0.23175665342340004</c:v>
                </c:pt>
                <c:pt idx="1557">
                  <c:v>-0.23039608412339999</c:v>
                </c:pt>
                <c:pt idx="1558">
                  <c:v>-0.22903551482340001</c:v>
                </c:pt>
                <c:pt idx="1559">
                  <c:v>-0.22767494552340001</c:v>
                </c:pt>
                <c:pt idx="1560">
                  <c:v>-0.22631165508479997</c:v>
                </c:pt>
                <c:pt idx="1561">
                  <c:v>-0.2249510857848</c:v>
                </c:pt>
                <c:pt idx="1562">
                  <c:v>-0.22359051648479999</c:v>
                </c:pt>
                <c:pt idx="1563">
                  <c:v>-0.22222994718480002</c:v>
                </c:pt>
                <c:pt idx="1564">
                  <c:v>-0.22086937788480002</c:v>
                </c:pt>
                <c:pt idx="1565">
                  <c:v>-0.21950880858480001</c:v>
                </c:pt>
                <c:pt idx="1566">
                  <c:v>-0.21814823928479998</c:v>
                </c:pt>
                <c:pt idx="1567">
                  <c:v>-0.21678766998480001</c:v>
                </c:pt>
                <c:pt idx="1568">
                  <c:v>-0.2154271006848</c:v>
                </c:pt>
                <c:pt idx="1569">
                  <c:v>-0.2140665313848</c:v>
                </c:pt>
                <c:pt idx="1570">
                  <c:v>-0.21270596208480003</c:v>
                </c:pt>
                <c:pt idx="1571">
                  <c:v>-0.2113453927848</c:v>
                </c:pt>
                <c:pt idx="1572">
                  <c:v>-0.20998482348480002</c:v>
                </c:pt>
                <c:pt idx="1573">
                  <c:v>-0.20862425418479999</c:v>
                </c:pt>
                <c:pt idx="1574">
                  <c:v>-0.20726368488480001</c:v>
                </c:pt>
                <c:pt idx="1575">
                  <c:v>-0.20590311558480001</c:v>
                </c:pt>
                <c:pt idx="1576">
                  <c:v>-0.20454254628480001</c:v>
                </c:pt>
                <c:pt idx="1577">
                  <c:v>-0.20318197698480001</c:v>
                </c:pt>
                <c:pt idx="1578">
                  <c:v>-0.2018214076848</c:v>
                </c:pt>
                <c:pt idx="1579">
                  <c:v>-0.2004608383848</c:v>
                </c:pt>
                <c:pt idx="1580">
                  <c:v>-0.19909754794619999</c:v>
                </c:pt>
                <c:pt idx="1581">
                  <c:v>-0.19773697864620002</c:v>
                </c:pt>
                <c:pt idx="1582">
                  <c:v>-0.19637640934620001</c:v>
                </c:pt>
                <c:pt idx="1583">
                  <c:v>-0.19501584004620001</c:v>
                </c:pt>
                <c:pt idx="1584">
                  <c:v>-0.19365527074620001</c:v>
                </c:pt>
                <c:pt idx="1585">
                  <c:v>-0.19229470144620001</c:v>
                </c:pt>
                <c:pt idx="1586">
                  <c:v>-0.1909341321462</c:v>
                </c:pt>
                <c:pt idx="1587">
                  <c:v>-0.1895735628462</c:v>
                </c:pt>
                <c:pt idx="1588">
                  <c:v>-0.1882129935462</c:v>
                </c:pt>
                <c:pt idx="1589">
                  <c:v>-0.18685242424619999</c:v>
                </c:pt>
                <c:pt idx="1590">
                  <c:v>-0.18549185494620002</c:v>
                </c:pt>
                <c:pt idx="1591">
                  <c:v>-0.18413128564619999</c:v>
                </c:pt>
                <c:pt idx="1592">
                  <c:v>-0.18277071634620001</c:v>
                </c:pt>
                <c:pt idx="1593">
                  <c:v>-0.18141014704620001</c:v>
                </c:pt>
                <c:pt idx="1594">
                  <c:v>-0.18004957774620001</c:v>
                </c:pt>
                <c:pt idx="1595">
                  <c:v>-0.1786890084462</c:v>
                </c:pt>
                <c:pt idx="1596">
                  <c:v>-0.1773284391462</c:v>
                </c:pt>
                <c:pt idx="1597">
                  <c:v>-0.1759678698462</c:v>
                </c:pt>
                <c:pt idx="1598">
                  <c:v>-0.17460730054619999</c:v>
                </c:pt>
                <c:pt idx="1599">
                  <c:v>-0.17324673124620002</c:v>
                </c:pt>
                <c:pt idx="1600">
                  <c:v>-0.17188344080760001</c:v>
                </c:pt>
                <c:pt idx="1601">
                  <c:v>-0.17052287150760001</c:v>
                </c:pt>
                <c:pt idx="1602">
                  <c:v>-0.16916230220760001</c:v>
                </c:pt>
                <c:pt idx="1603">
                  <c:v>-0.1678017329076</c:v>
                </c:pt>
                <c:pt idx="1604">
                  <c:v>-0.1664411636076</c:v>
                </c:pt>
                <c:pt idx="1605">
                  <c:v>-0.1650805943076</c:v>
                </c:pt>
                <c:pt idx="1606">
                  <c:v>-0.16372002500760002</c:v>
                </c:pt>
                <c:pt idx="1607">
                  <c:v>-0.16235945570759999</c:v>
                </c:pt>
                <c:pt idx="1608">
                  <c:v>-0.16099888640760002</c:v>
                </c:pt>
                <c:pt idx="1609">
                  <c:v>-0.15963831710759999</c:v>
                </c:pt>
                <c:pt idx="1610">
                  <c:v>-0.15827774780760001</c:v>
                </c:pt>
                <c:pt idx="1611">
                  <c:v>-0.15691717850760001</c:v>
                </c:pt>
                <c:pt idx="1612">
                  <c:v>-0.15555660920760001</c:v>
                </c:pt>
                <c:pt idx="1613">
                  <c:v>-0.1541960399076</c:v>
                </c:pt>
                <c:pt idx="1614">
                  <c:v>-0.1528354706076</c:v>
                </c:pt>
                <c:pt idx="1615">
                  <c:v>-0.1514749013076</c:v>
                </c:pt>
                <c:pt idx="1616">
                  <c:v>-0.15011433200759999</c:v>
                </c:pt>
                <c:pt idx="1617">
                  <c:v>-0.14875376270760002</c:v>
                </c:pt>
                <c:pt idx="1618">
                  <c:v>-0.14739319340759999</c:v>
                </c:pt>
                <c:pt idx="1619">
                  <c:v>-0.14603262410760001</c:v>
                </c:pt>
                <c:pt idx="1620">
                  <c:v>-0.14466933366900001</c:v>
                </c:pt>
                <c:pt idx="1621">
                  <c:v>-0.143308764369</c:v>
                </c:pt>
                <c:pt idx="1622">
                  <c:v>-0.141948195069</c:v>
                </c:pt>
                <c:pt idx="1623">
                  <c:v>-0.140587625769</c:v>
                </c:pt>
                <c:pt idx="1624">
                  <c:v>-0.13922705646900002</c:v>
                </c:pt>
                <c:pt idx="1625">
                  <c:v>-0.13786648716899999</c:v>
                </c:pt>
                <c:pt idx="1626">
                  <c:v>-0.13650591786900002</c:v>
                </c:pt>
                <c:pt idx="1627">
                  <c:v>-0.13514534856900001</c:v>
                </c:pt>
                <c:pt idx="1628">
                  <c:v>-0.13378477926900001</c:v>
                </c:pt>
                <c:pt idx="1629">
                  <c:v>-0.13242420996900001</c:v>
                </c:pt>
                <c:pt idx="1630">
                  <c:v>-0.131063640669</c:v>
                </c:pt>
                <c:pt idx="1631">
                  <c:v>-0.129703071369</c:v>
                </c:pt>
                <c:pt idx="1632">
                  <c:v>-0.128342502069</c:v>
                </c:pt>
                <c:pt idx="1633">
                  <c:v>-0.12698193276899999</c:v>
                </c:pt>
                <c:pt idx="1634">
                  <c:v>-0.12562136346899999</c:v>
                </c:pt>
                <c:pt idx="1635">
                  <c:v>-0.12426079416900002</c:v>
                </c:pt>
                <c:pt idx="1636">
                  <c:v>-0.122900224869</c:v>
                </c:pt>
                <c:pt idx="1637">
                  <c:v>-0.12153965556900001</c:v>
                </c:pt>
                <c:pt idx="1638">
                  <c:v>-0.12017908626900001</c:v>
                </c:pt>
                <c:pt idx="1639">
                  <c:v>-0.11881851696899999</c:v>
                </c:pt>
                <c:pt idx="1640">
                  <c:v>-0.1174552265304</c:v>
                </c:pt>
                <c:pt idx="1641">
                  <c:v>-0.11609465723040001</c:v>
                </c:pt>
                <c:pt idx="1642">
                  <c:v>-0.11473408793040002</c:v>
                </c:pt>
                <c:pt idx="1643">
                  <c:v>-0.1133735186304</c:v>
                </c:pt>
                <c:pt idx="1644">
                  <c:v>-0.11201294933040001</c:v>
                </c:pt>
                <c:pt idx="1645">
                  <c:v>-0.11065238003040001</c:v>
                </c:pt>
                <c:pt idx="1646">
                  <c:v>-0.10929181073039999</c:v>
                </c:pt>
                <c:pt idx="1647">
                  <c:v>-0.1079312414304</c:v>
                </c:pt>
                <c:pt idx="1648">
                  <c:v>-0.10657067213039999</c:v>
                </c:pt>
                <c:pt idx="1649">
                  <c:v>-0.1052101028304</c:v>
                </c:pt>
                <c:pt idx="1650">
                  <c:v>-0.10384953353040001</c:v>
                </c:pt>
                <c:pt idx="1651">
                  <c:v>-0.10248896423040001</c:v>
                </c:pt>
                <c:pt idx="1652">
                  <c:v>-0.1011283949304</c:v>
                </c:pt>
                <c:pt idx="1653">
                  <c:v>-9.9767825630400014E-2</c:v>
                </c:pt>
                <c:pt idx="1654">
                  <c:v>-9.8407256330400011E-2</c:v>
                </c:pt>
                <c:pt idx="1655">
                  <c:v>-9.7046687030400008E-2</c:v>
                </c:pt>
                <c:pt idx="1656">
                  <c:v>-9.5686117730399992E-2</c:v>
                </c:pt>
                <c:pt idx="1657">
                  <c:v>-9.4325548430400002E-2</c:v>
                </c:pt>
                <c:pt idx="1658">
                  <c:v>-9.2964979130399999E-2</c:v>
                </c:pt>
                <c:pt idx="1659">
                  <c:v>-9.1604409830399997E-2</c:v>
                </c:pt>
                <c:pt idx="1660">
                  <c:v>-9.0241119391800004E-2</c:v>
                </c:pt>
                <c:pt idx="1661">
                  <c:v>-8.8880550091800015E-2</c:v>
                </c:pt>
                <c:pt idx="1662">
                  <c:v>-8.7519980791800012E-2</c:v>
                </c:pt>
                <c:pt idx="1663">
                  <c:v>-8.6159411491799995E-2</c:v>
                </c:pt>
                <c:pt idx="1664">
                  <c:v>-8.4798842191799992E-2</c:v>
                </c:pt>
                <c:pt idx="1665">
                  <c:v>-8.3438272891800003E-2</c:v>
                </c:pt>
                <c:pt idx="1666">
                  <c:v>-8.20777035918E-2</c:v>
                </c:pt>
                <c:pt idx="1667">
                  <c:v>-8.0717134291799997E-2</c:v>
                </c:pt>
                <c:pt idx="1668">
                  <c:v>-7.9356564991800008E-2</c:v>
                </c:pt>
                <c:pt idx="1669">
                  <c:v>-7.7995995691800005E-2</c:v>
                </c:pt>
                <c:pt idx="1670">
                  <c:v>-7.6635426391800002E-2</c:v>
                </c:pt>
                <c:pt idx="1671">
                  <c:v>-7.5274857091800013E-2</c:v>
                </c:pt>
                <c:pt idx="1672">
                  <c:v>-7.391428779180001E-2</c:v>
                </c:pt>
                <c:pt idx="1673">
                  <c:v>-7.2553718491800007E-2</c:v>
                </c:pt>
                <c:pt idx="1674">
                  <c:v>-7.1193149191800004E-2</c:v>
                </c:pt>
                <c:pt idx="1675">
                  <c:v>-6.9832579891800001E-2</c:v>
                </c:pt>
                <c:pt idx="1676">
                  <c:v>-6.8472010591799998E-2</c:v>
                </c:pt>
                <c:pt idx="1677">
                  <c:v>-6.7111441291799995E-2</c:v>
                </c:pt>
                <c:pt idx="1678">
                  <c:v>-6.5750871991800006E-2</c:v>
                </c:pt>
                <c:pt idx="1679">
                  <c:v>-6.4390302691800003E-2</c:v>
                </c:pt>
                <c:pt idx="1680">
                  <c:v>-6.302701225320001E-2</c:v>
                </c:pt>
                <c:pt idx="1681">
                  <c:v>-6.16664429532E-2</c:v>
                </c:pt>
                <c:pt idx="1682">
                  <c:v>-6.0305873653200011E-2</c:v>
                </c:pt>
                <c:pt idx="1683">
                  <c:v>-5.8945304353200001E-2</c:v>
                </c:pt>
                <c:pt idx="1684">
                  <c:v>-5.7584735053199998E-2</c:v>
                </c:pt>
                <c:pt idx="1685">
                  <c:v>-5.6224165753199995E-2</c:v>
                </c:pt>
                <c:pt idx="1686">
                  <c:v>-5.4863596453200006E-2</c:v>
                </c:pt>
                <c:pt idx="1687">
                  <c:v>-5.3503027153200003E-2</c:v>
                </c:pt>
                <c:pt idx="1688">
                  <c:v>-5.2142457853200007E-2</c:v>
                </c:pt>
                <c:pt idx="1689">
                  <c:v>-5.0781888553199997E-2</c:v>
                </c:pt>
                <c:pt idx="1690">
                  <c:v>-4.9421319253200001E-2</c:v>
                </c:pt>
                <c:pt idx="1691">
                  <c:v>-4.8060749953200005E-2</c:v>
                </c:pt>
                <c:pt idx="1692">
                  <c:v>-4.6700180653200002E-2</c:v>
                </c:pt>
                <c:pt idx="1693">
                  <c:v>-4.5339611353200006E-2</c:v>
                </c:pt>
                <c:pt idx="1694">
                  <c:v>-4.3979042053200003E-2</c:v>
                </c:pt>
                <c:pt idx="1695">
                  <c:v>-4.26184727532E-2</c:v>
                </c:pt>
                <c:pt idx="1696">
                  <c:v>-4.1257903453200004E-2</c:v>
                </c:pt>
                <c:pt idx="1697">
                  <c:v>-3.9897334153200001E-2</c:v>
                </c:pt>
                <c:pt idx="1698">
                  <c:v>-3.8536764853200005E-2</c:v>
                </c:pt>
                <c:pt idx="1699">
                  <c:v>-3.7176195553200002E-2</c:v>
                </c:pt>
                <c:pt idx="1700">
                  <c:v>-3.5812905114600002E-2</c:v>
                </c:pt>
                <c:pt idx="1701">
                  <c:v>-3.4452335814599999E-2</c:v>
                </c:pt>
                <c:pt idx="1702">
                  <c:v>-3.3091766514599996E-2</c:v>
                </c:pt>
                <c:pt idx="1703">
                  <c:v>-3.17311972146E-2</c:v>
                </c:pt>
                <c:pt idx="1704">
                  <c:v>-3.0370627914600004E-2</c:v>
                </c:pt>
                <c:pt idx="1705">
                  <c:v>-2.9010058614600001E-2</c:v>
                </c:pt>
                <c:pt idx="1706">
                  <c:v>-2.7649489314600002E-2</c:v>
                </c:pt>
                <c:pt idx="1707">
                  <c:v>-2.6289192128459999E-2</c:v>
                </c:pt>
                <c:pt idx="1708">
                  <c:v>-2.4928622828460003E-2</c:v>
                </c:pt>
                <c:pt idx="1709">
                  <c:v>-2.35677814146E-2</c:v>
                </c:pt>
                <c:pt idx="1710">
                  <c:v>-2.2207212114600004E-2</c:v>
                </c:pt>
                <c:pt idx="1711">
                  <c:v>-2.084637070074E-2</c:v>
                </c:pt>
                <c:pt idx="1712">
                  <c:v>-1.9485801400740001E-2</c:v>
                </c:pt>
                <c:pt idx="1713">
                  <c:v>-1.8124959986880001E-2</c:v>
                </c:pt>
                <c:pt idx="1714">
                  <c:v>-1.6764390686880001E-2</c:v>
                </c:pt>
                <c:pt idx="1715">
                  <c:v>-1.5403549273020001E-2</c:v>
                </c:pt>
                <c:pt idx="1716">
                  <c:v>-1.404297997302E-2</c:v>
                </c:pt>
                <c:pt idx="1717">
                  <c:v>-1.268213855916E-2</c:v>
                </c:pt>
                <c:pt idx="1718">
                  <c:v>-1.1321569259160001E-2</c:v>
                </c:pt>
                <c:pt idx="1719">
                  <c:v>-9.9607278452999992E-3</c:v>
                </c:pt>
                <c:pt idx="1720">
                  <c:v>-8.6001585453000014E-3</c:v>
                </c:pt>
                <c:pt idx="1721">
                  <c:v>-7.2393171314399998E-3</c:v>
                </c:pt>
                <c:pt idx="1722">
                  <c:v>-5.8787478314400003E-3</c:v>
                </c:pt>
                <c:pt idx="1723">
                  <c:v>-4.5179064175800004E-3</c:v>
                </c:pt>
                <c:pt idx="1724">
                  <c:v>-3.1573371175800001E-3</c:v>
                </c:pt>
                <c:pt idx="1725">
                  <c:v>-1.7965501264920001E-3</c:v>
                </c:pt>
                <c:pt idx="1726">
                  <c:v>-4.3584476956200002E-4</c:v>
                </c:pt>
                <c:pt idx="1727">
                  <c:v>9.2486058736800005E-4</c:v>
                </c:pt>
                <c:pt idx="1728">
                  <c:v>2.2855659442979999E-3</c:v>
                </c:pt>
                <c:pt idx="1729">
                  <c:v>3.6463257240000003E-3</c:v>
                </c:pt>
                <c:pt idx="1730">
                  <c:v>5.0068950239999998E-3</c:v>
                </c:pt>
                <c:pt idx="1731">
                  <c:v>6.3677364378599997E-3</c:v>
                </c:pt>
                <c:pt idx="1732">
                  <c:v>7.7283057378600009E-3</c:v>
                </c:pt>
                <c:pt idx="1733">
                  <c:v>9.08914715172E-3</c:v>
                </c:pt>
                <c:pt idx="1734">
                  <c:v>1.0449716451720001E-2</c:v>
                </c:pt>
                <c:pt idx="1735">
                  <c:v>1.1810557865580001E-2</c:v>
                </c:pt>
                <c:pt idx="1736">
                  <c:v>1.3171127165580001E-2</c:v>
                </c:pt>
                <c:pt idx="1737">
                  <c:v>1.4531968579439999E-2</c:v>
                </c:pt>
                <c:pt idx="1738">
                  <c:v>1.5892537879439998E-2</c:v>
                </c:pt>
                <c:pt idx="1739">
                  <c:v>1.7253379293300002E-2</c:v>
                </c:pt>
                <c:pt idx="1740">
                  <c:v>1.8613948593300001E-2</c:v>
                </c:pt>
                <c:pt idx="1741">
                  <c:v>1.9974790007160001E-2</c:v>
                </c:pt>
                <c:pt idx="1742">
                  <c:v>2.133535930716E-2</c:v>
                </c:pt>
                <c:pt idx="1743">
                  <c:v>2.269620072102E-2</c:v>
                </c:pt>
                <c:pt idx="1744">
                  <c:v>2.4056770021020003E-2</c:v>
                </c:pt>
                <c:pt idx="1745">
                  <c:v>2.541761143488E-2</c:v>
                </c:pt>
                <c:pt idx="1746">
                  <c:v>2.6778180734880003E-2</c:v>
                </c:pt>
                <c:pt idx="1747">
                  <c:v>2.8139294262600003E-2</c:v>
                </c:pt>
                <c:pt idx="1748">
                  <c:v>2.9499863562599999E-2</c:v>
                </c:pt>
                <c:pt idx="1749">
                  <c:v>3.0860432862600002E-2</c:v>
                </c:pt>
                <c:pt idx="1750">
                  <c:v>3.2221002162600001E-2</c:v>
                </c:pt>
                <c:pt idx="1751">
                  <c:v>3.3581571462599998E-2</c:v>
                </c:pt>
                <c:pt idx="1752">
                  <c:v>3.4942140762600001E-2</c:v>
                </c:pt>
                <c:pt idx="1753">
                  <c:v>3.6302710062600003E-2</c:v>
                </c:pt>
                <c:pt idx="1754">
                  <c:v>3.7663279362600006E-2</c:v>
                </c:pt>
                <c:pt idx="1755">
                  <c:v>3.9023848662600003E-2</c:v>
                </c:pt>
                <c:pt idx="1756">
                  <c:v>4.0384417962599999E-2</c:v>
                </c:pt>
                <c:pt idx="1757">
                  <c:v>4.1744987262600002E-2</c:v>
                </c:pt>
                <c:pt idx="1758">
                  <c:v>4.3105556562599998E-2</c:v>
                </c:pt>
                <c:pt idx="1759">
                  <c:v>4.4466125862600007E-2</c:v>
                </c:pt>
                <c:pt idx="1760">
                  <c:v>4.58294163012E-2</c:v>
                </c:pt>
                <c:pt idx="1761">
                  <c:v>4.7189985601200003E-2</c:v>
                </c:pt>
                <c:pt idx="1762">
                  <c:v>4.8550554901199999E-2</c:v>
                </c:pt>
                <c:pt idx="1763">
                  <c:v>4.9911124201200002E-2</c:v>
                </c:pt>
                <c:pt idx="1764">
                  <c:v>5.1271693501199998E-2</c:v>
                </c:pt>
                <c:pt idx="1765">
                  <c:v>5.2632262801200001E-2</c:v>
                </c:pt>
                <c:pt idx="1766">
                  <c:v>5.3992832101200004E-2</c:v>
                </c:pt>
                <c:pt idx="1767">
                  <c:v>5.53534014012E-2</c:v>
                </c:pt>
                <c:pt idx="1768">
                  <c:v>5.6713970701200003E-2</c:v>
                </c:pt>
                <c:pt idx="1769">
                  <c:v>5.8074540001200006E-2</c:v>
                </c:pt>
                <c:pt idx="1770">
                  <c:v>5.9435109301199995E-2</c:v>
                </c:pt>
                <c:pt idx="1771">
                  <c:v>6.0795678601200005E-2</c:v>
                </c:pt>
                <c:pt idx="1772">
                  <c:v>6.2156247901200008E-2</c:v>
                </c:pt>
                <c:pt idx="1773">
                  <c:v>6.351681720119999E-2</c:v>
                </c:pt>
                <c:pt idx="1774">
                  <c:v>6.4877386501200007E-2</c:v>
                </c:pt>
                <c:pt idx="1775">
                  <c:v>6.623795580120001E-2</c:v>
                </c:pt>
                <c:pt idx="1776">
                  <c:v>6.7598525101200013E-2</c:v>
                </c:pt>
                <c:pt idx="1777">
                  <c:v>6.8959094401200002E-2</c:v>
                </c:pt>
                <c:pt idx="1778">
                  <c:v>7.0319663701200005E-2</c:v>
                </c:pt>
                <c:pt idx="1779">
                  <c:v>7.1680233001200008E-2</c:v>
                </c:pt>
                <c:pt idx="1780">
                  <c:v>7.3043523439800001E-2</c:v>
                </c:pt>
                <c:pt idx="1781">
                  <c:v>7.4404092739800004E-2</c:v>
                </c:pt>
                <c:pt idx="1782">
                  <c:v>7.5764662039800007E-2</c:v>
                </c:pt>
                <c:pt idx="1783">
                  <c:v>7.712523133980001E-2</c:v>
                </c:pt>
                <c:pt idx="1784">
                  <c:v>7.8485800639799999E-2</c:v>
                </c:pt>
                <c:pt idx="1785">
                  <c:v>7.9846369939800002E-2</c:v>
                </c:pt>
                <c:pt idx="1786">
                  <c:v>8.1206939239800005E-2</c:v>
                </c:pt>
                <c:pt idx="1787">
                  <c:v>8.2567508539800008E-2</c:v>
                </c:pt>
                <c:pt idx="1788">
                  <c:v>8.3928077839799997E-2</c:v>
                </c:pt>
                <c:pt idx="1789">
                  <c:v>8.52886471398E-2</c:v>
                </c:pt>
                <c:pt idx="1790">
                  <c:v>8.6649216439800003E-2</c:v>
                </c:pt>
                <c:pt idx="1791">
                  <c:v>8.8009785739799992E-2</c:v>
                </c:pt>
                <c:pt idx="1792">
                  <c:v>8.9370355039800009E-2</c:v>
                </c:pt>
                <c:pt idx="1793">
                  <c:v>9.0730924339800012E-2</c:v>
                </c:pt>
                <c:pt idx="1794">
                  <c:v>9.2091493639800001E-2</c:v>
                </c:pt>
                <c:pt idx="1795">
                  <c:v>9.3452062939800004E-2</c:v>
                </c:pt>
                <c:pt idx="1796">
                  <c:v>9.4812632239800007E-2</c:v>
                </c:pt>
                <c:pt idx="1797">
                  <c:v>9.617320153980001E-2</c:v>
                </c:pt>
                <c:pt idx="1798">
                  <c:v>9.7533770839799999E-2</c:v>
                </c:pt>
                <c:pt idx="1799">
                  <c:v>9.8894340139800002E-2</c:v>
                </c:pt>
                <c:pt idx="1800">
                  <c:v>0.10025763057840001</c:v>
                </c:pt>
                <c:pt idx="1801">
                  <c:v>0.10161819987840001</c:v>
                </c:pt>
                <c:pt idx="1802">
                  <c:v>0.1029787691784</c:v>
                </c:pt>
                <c:pt idx="1803">
                  <c:v>0.1043393384784</c:v>
                </c:pt>
                <c:pt idx="1804">
                  <c:v>0.10569990777840001</c:v>
                </c:pt>
                <c:pt idx="1805">
                  <c:v>0.10706047707840001</c:v>
                </c:pt>
                <c:pt idx="1806">
                  <c:v>0.1084210463784</c:v>
                </c:pt>
                <c:pt idx="1807">
                  <c:v>0.10978161567839999</c:v>
                </c:pt>
                <c:pt idx="1808">
                  <c:v>0.1111421849784</c:v>
                </c:pt>
                <c:pt idx="1809">
                  <c:v>0.11250275427839999</c:v>
                </c:pt>
                <c:pt idx="1810">
                  <c:v>0.1138633235784</c:v>
                </c:pt>
                <c:pt idx="1811">
                  <c:v>0.11522389287840001</c:v>
                </c:pt>
                <c:pt idx="1812">
                  <c:v>0.1165844621784</c:v>
                </c:pt>
                <c:pt idx="1813">
                  <c:v>0.11794503147840002</c:v>
                </c:pt>
                <c:pt idx="1814">
                  <c:v>0.11930560077840001</c:v>
                </c:pt>
                <c:pt idx="1815">
                  <c:v>0.1206661700784</c:v>
                </c:pt>
                <c:pt idx="1816">
                  <c:v>0.12202673937840001</c:v>
                </c:pt>
                <c:pt idx="1817">
                  <c:v>0.1233873086784</c:v>
                </c:pt>
                <c:pt idx="1818">
                  <c:v>0.12474787797839999</c:v>
                </c:pt>
                <c:pt idx="1819">
                  <c:v>0.12610844727840001</c:v>
                </c:pt>
                <c:pt idx="1820">
                  <c:v>0.12747173771700002</c:v>
                </c:pt>
                <c:pt idx="1821">
                  <c:v>0.12883230701699999</c:v>
                </c:pt>
                <c:pt idx="1822">
                  <c:v>0.13019287631699999</c:v>
                </c:pt>
                <c:pt idx="1823">
                  <c:v>0.131553445617</c:v>
                </c:pt>
                <c:pt idx="1824">
                  <c:v>0.132914014917</c:v>
                </c:pt>
                <c:pt idx="1825">
                  <c:v>0.134274584217</c:v>
                </c:pt>
                <c:pt idx="1826">
                  <c:v>0.13563515351700001</c:v>
                </c:pt>
                <c:pt idx="1827">
                  <c:v>0.13699572281700001</c:v>
                </c:pt>
                <c:pt idx="1828">
                  <c:v>0.13835629211699998</c:v>
                </c:pt>
                <c:pt idx="1829">
                  <c:v>0.13971686141700002</c:v>
                </c:pt>
                <c:pt idx="1830">
                  <c:v>0.14107743071699999</c:v>
                </c:pt>
                <c:pt idx="1831">
                  <c:v>0.14243800001699999</c:v>
                </c:pt>
                <c:pt idx="1832">
                  <c:v>0.143798569317</c:v>
                </c:pt>
                <c:pt idx="1833">
                  <c:v>0.145159138617</c:v>
                </c:pt>
                <c:pt idx="1834">
                  <c:v>0.146519707917</c:v>
                </c:pt>
                <c:pt idx="1835">
                  <c:v>0.14788027721700001</c:v>
                </c:pt>
                <c:pt idx="1836">
                  <c:v>0.14924084651700001</c:v>
                </c:pt>
                <c:pt idx="1837">
                  <c:v>0.15060141581700001</c:v>
                </c:pt>
                <c:pt idx="1838">
                  <c:v>0.15196198511700001</c:v>
                </c:pt>
                <c:pt idx="1839">
                  <c:v>0.15332255441699999</c:v>
                </c:pt>
                <c:pt idx="1840">
                  <c:v>0.1546858448556</c:v>
                </c:pt>
                <c:pt idx="1841">
                  <c:v>0.1560464141556</c:v>
                </c:pt>
                <c:pt idx="1842">
                  <c:v>0.1574069834556</c:v>
                </c:pt>
                <c:pt idx="1843">
                  <c:v>0.15876755275560001</c:v>
                </c:pt>
                <c:pt idx="1844">
                  <c:v>0.16012812205560001</c:v>
                </c:pt>
                <c:pt idx="1845">
                  <c:v>0.16148869135560001</c:v>
                </c:pt>
                <c:pt idx="1846">
                  <c:v>0.16284926065559999</c:v>
                </c:pt>
                <c:pt idx="1847">
                  <c:v>0.16420982995560002</c:v>
                </c:pt>
                <c:pt idx="1848">
                  <c:v>0.16557039925559999</c:v>
                </c:pt>
                <c:pt idx="1849">
                  <c:v>0.1669309685556</c:v>
                </c:pt>
                <c:pt idx="1850">
                  <c:v>0.1682915378556</c:v>
                </c:pt>
                <c:pt idx="1851">
                  <c:v>0.1696521071556</c:v>
                </c:pt>
                <c:pt idx="1852">
                  <c:v>0.1710126764556</c:v>
                </c:pt>
                <c:pt idx="1853">
                  <c:v>0.17237324575560001</c:v>
                </c:pt>
                <c:pt idx="1854">
                  <c:v>0.17373381505560001</c:v>
                </c:pt>
                <c:pt idx="1855">
                  <c:v>0.17509438435560001</c:v>
                </c:pt>
                <c:pt idx="1856">
                  <c:v>0.17645495365560002</c:v>
                </c:pt>
                <c:pt idx="1857">
                  <c:v>0.17781552295559999</c:v>
                </c:pt>
                <c:pt idx="1858">
                  <c:v>0.17917609225560002</c:v>
                </c:pt>
                <c:pt idx="1859">
                  <c:v>0.1805366615556</c:v>
                </c:pt>
                <c:pt idx="1860">
                  <c:v>0.1818999519942</c:v>
                </c:pt>
                <c:pt idx="1861">
                  <c:v>0.18326052129420001</c:v>
                </c:pt>
                <c:pt idx="1862">
                  <c:v>0.18462109059420001</c:v>
                </c:pt>
                <c:pt idx="1863">
                  <c:v>0.18598165989420001</c:v>
                </c:pt>
                <c:pt idx="1864">
                  <c:v>0.18734222919419999</c:v>
                </c:pt>
                <c:pt idx="1865">
                  <c:v>0.18870279849420002</c:v>
                </c:pt>
                <c:pt idx="1866">
                  <c:v>0.19006336779419999</c:v>
                </c:pt>
                <c:pt idx="1867">
                  <c:v>0.1914239370942</c:v>
                </c:pt>
                <c:pt idx="1868">
                  <c:v>0.1927845063942</c:v>
                </c:pt>
                <c:pt idx="1869">
                  <c:v>0.1941450756942</c:v>
                </c:pt>
                <c:pt idx="1870">
                  <c:v>0.19550564499420001</c:v>
                </c:pt>
                <c:pt idx="1871">
                  <c:v>0.19686621429420001</c:v>
                </c:pt>
                <c:pt idx="1872">
                  <c:v>0.19822678359420001</c:v>
                </c:pt>
                <c:pt idx="1873">
                  <c:v>0.19958735289420002</c:v>
                </c:pt>
                <c:pt idx="1874">
                  <c:v>0.20094792219420002</c:v>
                </c:pt>
                <c:pt idx="1875">
                  <c:v>0.20230849149419999</c:v>
                </c:pt>
                <c:pt idx="1876">
                  <c:v>0.20366906079420002</c:v>
                </c:pt>
                <c:pt idx="1877">
                  <c:v>0.2050296300942</c:v>
                </c:pt>
                <c:pt idx="1878">
                  <c:v>0.2063901993942</c:v>
                </c:pt>
                <c:pt idx="1879">
                  <c:v>0.20775076869420001</c:v>
                </c:pt>
                <c:pt idx="1880">
                  <c:v>0.20911405913280001</c:v>
                </c:pt>
                <c:pt idx="1881">
                  <c:v>0.21047462843280001</c:v>
                </c:pt>
                <c:pt idx="1882">
                  <c:v>0.21183519773279999</c:v>
                </c:pt>
                <c:pt idx="1883">
                  <c:v>0.21319576703279999</c:v>
                </c:pt>
                <c:pt idx="1884">
                  <c:v>0.21455633633280002</c:v>
                </c:pt>
                <c:pt idx="1885">
                  <c:v>0.21591690563280003</c:v>
                </c:pt>
                <c:pt idx="1886">
                  <c:v>0.2172774749328</c:v>
                </c:pt>
                <c:pt idx="1887">
                  <c:v>0.21863804423280001</c:v>
                </c:pt>
                <c:pt idx="1888">
                  <c:v>0.21999861353280001</c:v>
                </c:pt>
                <c:pt idx="1889">
                  <c:v>0.22135918283279998</c:v>
                </c:pt>
                <c:pt idx="1890">
                  <c:v>0.22271975213280004</c:v>
                </c:pt>
                <c:pt idx="1891">
                  <c:v>0.22408032143280002</c:v>
                </c:pt>
                <c:pt idx="1892">
                  <c:v>0.22544089073280002</c:v>
                </c:pt>
                <c:pt idx="1893">
                  <c:v>0.2268014600328</c:v>
                </c:pt>
                <c:pt idx="1894">
                  <c:v>0.2281620293328</c:v>
                </c:pt>
                <c:pt idx="1895">
                  <c:v>0.2295225986328</c:v>
                </c:pt>
                <c:pt idx="1896">
                  <c:v>0.23088316793280003</c:v>
                </c:pt>
                <c:pt idx="1897">
                  <c:v>0.23224373723280001</c:v>
                </c:pt>
                <c:pt idx="1898">
                  <c:v>0.23360430653280001</c:v>
                </c:pt>
                <c:pt idx="1899">
                  <c:v>0.23496487583280001</c:v>
                </c:pt>
                <c:pt idx="1900">
                  <c:v>0.23632816627140002</c:v>
                </c:pt>
                <c:pt idx="1901">
                  <c:v>0.23768873557140002</c:v>
                </c:pt>
                <c:pt idx="1902">
                  <c:v>0.2390493048714</c:v>
                </c:pt>
                <c:pt idx="1903">
                  <c:v>0.2404098741714</c:v>
                </c:pt>
                <c:pt idx="1904">
                  <c:v>0.2417704434714</c:v>
                </c:pt>
                <c:pt idx="1905">
                  <c:v>0.24313101277140003</c:v>
                </c:pt>
                <c:pt idx="1906">
                  <c:v>0.24449158207140001</c:v>
                </c:pt>
                <c:pt idx="1907">
                  <c:v>0.24585215137140001</c:v>
                </c:pt>
                <c:pt idx="1908">
                  <c:v>0.24721272067140002</c:v>
                </c:pt>
                <c:pt idx="1909">
                  <c:v>0.24857328997139999</c:v>
                </c:pt>
                <c:pt idx="1910">
                  <c:v>0.24993385927139999</c:v>
                </c:pt>
                <c:pt idx="1911">
                  <c:v>0.25129442857140005</c:v>
                </c:pt>
                <c:pt idx="1912">
                  <c:v>0.2526549978714</c:v>
                </c:pt>
                <c:pt idx="1913">
                  <c:v>0.2540155671714</c:v>
                </c:pt>
                <c:pt idx="1914">
                  <c:v>0.25537613647140001</c:v>
                </c:pt>
                <c:pt idx="1915">
                  <c:v>0.25673670577140001</c:v>
                </c:pt>
                <c:pt idx="1916">
                  <c:v>0.25809727507140001</c:v>
                </c:pt>
                <c:pt idx="1917">
                  <c:v>0.25945784437140001</c:v>
                </c:pt>
                <c:pt idx="1918">
                  <c:v>0.26081841367140002</c:v>
                </c:pt>
                <c:pt idx="1919">
                  <c:v>0.26217898297140002</c:v>
                </c:pt>
                <c:pt idx="1920">
                  <c:v>0.26354227340999997</c:v>
                </c:pt>
                <c:pt idx="1921">
                  <c:v>0.26490284271000003</c:v>
                </c:pt>
                <c:pt idx="1922">
                  <c:v>0.26626341201000003</c:v>
                </c:pt>
                <c:pt idx="1923">
                  <c:v>0.26762398131000004</c:v>
                </c:pt>
                <c:pt idx="1924">
                  <c:v>0.26898455060999998</c:v>
                </c:pt>
                <c:pt idx="1925">
                  <c:v>0.27034511990999999</c:v>
                </c:pt>
                <c:pt idx="1926">
                  <c:v>0.27170568921000005</c:v>
                </c:pt>
                <c:pt idx="1927">
                  <c:v>0.27306625851000005</c:v>
                </c:pt>
                <c:pt idx="1928">
                  <c:v>0.27442682781</c:v>
                </c:pt>
                <c:pt idx="1929">
                  <c:v>0.27578739711</c:v>
                </c:pt>
                <c:pt idx="1930">
                  <c:v>0.27714796641</c:v>
                </c:pt>
                <c:pt idx="1931">
                  <c:v>0.27850853571</c:v>
                </c:pt>
                <c:pt idx="1932">
                  <c:v>0.27986910501000001</c:v>
                </c:pt>
                <c:pt idx="1933">
                  <c:v>0.28122967431000001</c:v>
                </c:pt>
                <c:pt idx="1934">
                  <c:v>0.28259024361000001</c:v>
                </c:pt>
                <c:pt idx="1935">
                  <c:v>0.28395081291000002</c:v>
                </c:pt>
                <c:pt idx="1936">
                  <c:v>0.28531138221000002</c:v>
                </c:pt>
                <c:pt idx="1937">
                  <c:v>0.28667195150999997</c:v>
                </c:pt>
                <c:pt idx="1938">
                  <c:v>0.28803252081000003</c:v>
                </c:pt>
                <c:pt idx="1939">
                  <c:v>0.28939309011000003</c:v>
                </c:pt>
                <c:pt idx="1940">
                  <c:v>0.29075365941000003</c:v>
                </c:pt>
                <c:pt idx="1941">
                  <c:v>0.29211422870999998</c:v>
                </c:pt>
                <c:pt idx="1942">
                  <c:v>0.29347479800999998</c:v>
                </c:pt>
                <c:pt idx="1943">
                  <c:v>0.29483536730999998</c:v>
                </c:pt>
                <c:pt idx="1944">
                  <c:v>0.29619593661000004</c:v>
                </c:pt>
                <c:pt idx="1945">
                  <c:v>0.29755650590999999</c:v>
                </c:pt>
                <c:pt idx="1946">
                  <c:v>0.29891707520999999</c:v>
                </c:pt>
                <c:pt idx="1947">
                  <c:v>0.30027764451</c:v>
                </c:pt>
                <c:pt idx="1948">
                  <c:v>0.30163821381</c:v>
                </c:pt>
                <c:pt idx="1949">
                  <c:v>0.30299878311000006</c:v>
                </c:pt>
                <c:pt idx="1950">
                  <c:v>0.30435935241000001</c:v>
                </c:pt>
                <c:pt idx="1951">
                  <c:v>0.30571992171000001</c:v>
                </c:pt>
                <c:pt idx="1952">
                  <c:v>0.30708049101000001</c:v>
                </c:pt>
                <c:pt idx="1953">
                  <c:v>0.30844106031000001</c:v>
                </c:pt>
                <c:pt idx="1954">
                  <c:v>0.30980162961000002</c:v>
                </c:pt>
                <c:pt idx="1955">
                  <c:v>0.31116219891000002</c:v>
                </c:pt>
                <c:pt idx="1956">
                  <c:v>0.31252276821000002</c:v>
                </c:pt>
                <c:pt idx="1957">
                  <c:v>0.31388333751000003</c:v>
                </c:pt>
                <c:pt idx="1958">
                  <c:v>0.31524390681000003</c:v>
                </c:pt>
                <c:pt idx="1959">
                  <c:v>0.31660447610999998</c:v>
                </c:pt>
                <c:pt idx="1960">
                  <c:v>0.31796504540999998</c:v>
                </c:pt>
                <c:pt idx="1961">
                  <c:v>0.31932561471000004</c:v>
                </c:pt>
                <c:pt idx="1962">
                  <c:v>0.32068618401000004</c:v>
                </c:pt>
                <c:pt idx="1963">
                  <c:v>0.32204675330999999</c:v>
                </c:pt>
                <c:pt idx="1964">
                  <c:v>0.32340732260999999</c:v>
                </c:pt>
                <c:pt idx="1965">
                  <c:v>0.32476789191</c:v>
                </c:pt>
                <c:pt idx="1966">
                  <c:v>0.32612846121000005</c:v>
                </c:pt>
                <c:pt idx="1967">
                  <c:v>0.32748903051</c:v>
                </c:pt>
                <c:pt idx="1968">
                  <c:v>0.32884959981</c:v>
                </c:pt>
                <c:pt idx="1969">
                  <c:v>0.33021016911000001</c:v>
                </c:pt>
                <c:pt idx="1970">
                  <c:v>0.33157073841000001</c:v>
                </c:pt>
                <c:pt idx="1971">
                  <c:v>0.33293130771000001</c:v>
                </c:pt>
                <c:pt idx="1972">
                  <c:v>0.33429187701000002</c:v>
                </c:pt>
                <c:pt idx="1973">
                  <c:v>0.33565244631000002</c:v>
                </c:pt>
                <c:pt idx="1974">
                  <c:v>0.33701301561000002</c:v>
                </c:pt>
                <c:pt idx="1975">
                  <c:v>0.33837358491000002</c:v>
                </c:pt>
                <c:pt idx="1976">
                  <c:v>0.33973415421000003</c:v>
                </c:pt>
                <c:pt idx="1977">
                  <c:v>0.34109472350999998</c:v>
                </c:pt>
                <c:pt idx="1978">
                  <c:v>0.34245529281000003</c:v>
                </c:pt>
                <c:pt idx="1979">
                  <c:v>0.34381586211000004</c:v>
                </c:pt>
                <c:pt idx="1980">
                  <c:v>0.34517643141000004</c:v>
                </c:pt>
                <c:pt idx="1981">
                  <c:v>0.34653700070999999</c:v>
                </c:pt>
                <c:pt idx="1982">
                  <c:v>0.34789757000999999</c:v>
                </c:pt>
                <c:pt idx="1983">
                  <c:v>0.34925813930999999</c:v>
                </c:pt>
                <c:pt idx="1984">
                  <c:v>0.35061870861000005</c:v>
                </c:pt>
                <c:pt idx="1985">
                  <c:v>0.35197927791</c:v>
                </c:pt>
                <c:pt idx="1986">
                  <c:v>0.35333984721</c:v>
                </c:pt>
                <c:pt idx="1987">
                  <c:v>0.35470041651000001</c:v>
                </c:pt>
                <c:pt idx="1988">
                  <c:v>0.35606098581000001</c:v>
                </c:pt>
                <c:pt idx="1989">
                  <c:v>0.35742155511000001</c:v>
                </c:pt>
                <c:pt idx="1990">
                  <c:v>0.35878212441000001</c:v>
                </c:pt>
                <c:pt idx="1991">
                  <c:v>0.36014269371000002</c:v>
                </c:pt>
                <c:pt idx="1992">
                  <c:v>0.36150326301000002</c:v>
                </c:pt>
                <c:pt idx="1993">
                  <c:v>0.36286383231000002</c:v>
                </c:pt>
                <c:pt idx="1994">
                  <c:v>0.36422440160999997</c:v>
                </c:pt>
                <c:pt idx="1995">
                  <c:v>0.36558497091000003</c:v>
                </c:pt>
                <c:pt idx="1996">
                  <c:v>0.36694554021000003</c:v>
                </c:pt>
                <c:pt idx="1997">
                  <c:v>0.36830610951000003</c:v>
                </c:pt>
                <c:pt idx="1998">
                  <c:v>0.36966667880999998</c:v>
                </c:pt>
                <c:pt idx="1999">
                  <c:v>0.37102724810999999</c:v>
                </c:pt>
                <c:pt idx="2000">
                  <c:v>0.37238781740999999</c:v>
                </c:pt>
                <c:pt idx="2001">
                  <c:v>0.37374838671000005</c:v>
                </c:pt>
                <c:pt idx="2002">
                  <c:v>0.37510895601000005</c:v>
                </c:pt>
                <c:pt idx="2003">
                  <c:v>0.37646952531</c:v>
                </c:pt>
                <c:pt idx="2004">
                  <c:v>0.37783009461</c:v>
                </c:pt>
                <c:pt idx="2005">
                  <c:v>0.37919066391</c:v>
                </c:pt>
                <c:pt idx="2006">
                  <c:v>0.38055123321000001</c:v>
                </c:pt>
                <c:pt idx="2007">
                  <c:v>0.38191180251000001</c:v>
                </c:pt>
                <c:pt idx="2008">
                  <c:v>0.38327237181000001</c:v>
                </c:pt>
                <c:pt idx="2009">
                  <c:v>0.38463294111000002</c:v>
                </c:pt>
                <c:pt idx="2010">
                  <c:v>0.38599351041000002</c:v>
                </c:pt>
                <c:pt idx="2011">
                  <c:v>0.38735407971000002</c:v>
                </c:pt>
                <c:pt idx="2012">
                  <c:v>0.38871464901000002</c:v>
                </c:pt>
                <c:pt idx="2013">
                  <c:v>0.39007521831000003</c:v>
                </c:pt>
                <c:pt idx="2014">
                  <c:v>0.39143578761000003</c:v>
                </c:pt>
                <c:pt idx="2015">
                  <c:v>0.39279635691000003</c:v>
                </c:pt>
                <c:pt idx="2016">
                  <c:v>0.39415692620999998</c:v>
                </c:pt>
                <c:pt idx="2017">
                  <c:v>0.39551749550999998</c:v>
                </c:pt>
                <c:pt idx="2018">
                  <c:v>0.39687806481000004</c:v>
                </c:pt>
                <c:pt idx="2019">
                  <c:v>0.39823863411000004</c:v>
                </c:pt>
                <c:pt idx="2020">
                  <c:v>0.39959920340999999</c:v>
                </c:pt>
                <c:pt idx="2021">
                  <c:v>0.40095977271</c:v>
                </c:pt>
                <c:pt idx="2022">
                  <c:v>0.40232034201</c:v>
                </c:pt>
                <c:pt idx="2023">
                  <c:v>0.40368091131</c:v>
                </c:pt>
                <c:pt idx="2024">
                  <c:v>0.40504148061000006</c:v>
                </c:pt>
                <c:pt idx="2025">
                  <c:v>0.40640204991000001</c:v>
                </c:pt>
                <c:pt idx="2026">
                  <c:v>0.40776261921000001</c:v>
                </c:pt>
                <c:pt idx="2027">
                  <c:v>0.40912318851000001</c:v>
                </c:pt>
                <c:pt idx="2028">
                  <c:v>0.41048375781000002</c:v>
                </c:pt>
                <c:pt idx="2029">
                  <c:v>0.41184432710999996</c:v>
                </c:pt>
                <c:pt idx="2030">
                  <c:v>0.413232107796</c:v>
                </c:pt>
                <c:pt idx="2031">
                  <c:v>0.41459267709600001</c:v>
                </c:pt>
                <c:pt idx="2032">
                  <c:v>0.41595324639600001</c:v>
                </c:pt>
                <c:pt idx="2033">
                  <c:v>0.41731381569600001</c:v>
                </c:pt>
                <c:pt idx="2034">
                  <c:v>0.41867438499600002</c:v>
                </c:pt>
                <c:pt idx="2035">
                  <c:v>0.42003495429600002</c:v>
                </c:pt>
                <c:pt idx="2036">
                  <c:v>0.42139552359600002</c:v>
                </c:pt>
                <c:pt idx="2037">
                  <c:v>0.42275609289600002</c:v>
                </c:pt>
                <c:pt idx="2038">
                  <c:v>0.42411666219599997</c:v>
                </c:pt>
                <c:pt idx="2039">
                  <c:v>0.42547723149600003</c:v>
                </c:pt>
                <c:pt idx="2040">
                  <c:v>0.42683780079599998</c:v>
                </c:pt>
                <c:pt idx="2041">
                  <c:v>0.42819837009600004</c:v>
                </c:pt>
                <c:pt idx="2042">
                  <c:v>0.42955893939600004</c:v>
                </c:pt>
                <c:pt idx="2043">
                  <c:v>0.43091950869599999</c:v>
                </c:pt>
                <c:pt idx="2044">
                  <c:v>0.43228007799600005</c:v>
                </c:pt>
                <c:pt idx="2045">
                  <c:v>0.43364064729599999</c:v>
                </c:pt>
                <c:pt idx="2046">
                  <c:v>0.435001216596</c:v>
                </c:pt>
                <c:pt idx="2047">
                  <c:v>0.43636178589600005</c:v>
                </c:pt>
                <c:pt idx="2048">
                  <c:v>0.437722355196</c:v>
                </c:pt>
                <c:pt idx="2049">
                  <c:v>0.43908292449600006</c:v>
                </c:pt>
                <c:pt idx="2050">
                  <c:v>0.44044349379600001</c:v>
                </c:pt>
                <c:pt idx="2051">
                  <c:v>0.44180406309600001</c:v>
                </c:pt>
                <c:pt idx="2052">
                  <c:v>0.44316463239599996</c:v>
                </c:pt>
                <c:pt idx="2053">
                  <c:v>0.44452520169600002</c:v>
                </c:pt>
                <c:pt idx="2054">
                  <c:v>0.44588577099600007</c:v>
                </c:pt>
                <c:pt idx="2055">
                  <c:v>0.44724634029600002</c:v>
                </c:pt>
                <c:pt idx="2056">
                  <c:v>0.44860690959600003</c:v>
                </c:pt>
                <c:pt idx="2057">
                  <c:v>0.44996747889599997</c:v>
                </c:pt>
                <c:pt idx="2058">
                  <c:v>0.45132804819600003</c:v>
                </c:pt>
                <c:pt idx="2059">
                  <c:v>0.45268861749600003</c:v>
                </c:pt>
                <c:pt idx="2060">
                  <c:v>0.45404918679599998</c:v>
                </c:pt>
                <c:pt idx="2061">
                  <c:v>0.45540975609600004</c:v>
                </c:pt>
                <c:pt idx="2062">
                  <c:v>0.45677032539599999</c:v>
                </c:pt>
                <c:pt idx="2063">
                  <c:v>0.45813089469600005</c:v>
                </c:pt>
                <c:pt idx="2064">
                  <c:v>0.45949146399600005</c:v>
                </c:pt>
                <c:pt idx="2065">
                  <c:v>0.460852033296</c:v>
                </c:pt>
                <c:pt idx="2066">
                  <c:v>0.46221260259600006</c:v>
                </c:pt>
                <c:pt idx="2067">
                  <c:v>0.463573171896</c:v>
                </c:pt>
                <c:pt idx="2068">
                  <c:v>0.46493374119600001</c:v>
                </c:pt>
                <c:pt idx="2069">
                  <c:v>0.46629431049599995</c:v>
                </c:pt>
                <c:pt idx="2070">
                  <c:v>0.46765487979600001</c:v>
                </c:pt>
                <c:pt idx="2071">
                  <c:v>0.46901544909600007</c:v>
                </c:pt>
                <c:pt idx="2072">
                  <c:v>0.47037601839600002</c:v>
                </c:pt>
                <c:pt idx="2073">
                  <c:v>0.47173658769600002</c:v>
                </c:pt>
                <c:pt idx="2074">
                  <c:v>0.47309715699599997</c:v>
                </c:pt>
                <c:pt idx="2075">
                  <c:v>0.47445772629600003</c:v>
                </c:pt>
                <c:pt idx="2076">
                  <c:v>0.47581829559600008</c:v>
                </c:pt>
                <c:pt idx="2077">
                  <c:v>0.47717886489599998</c:v>
                </c:pt>
                <c:pt idx="2078">
                  <c:v>0.47853943419600004</c:v>
                </c:pt>
                <c:pt idx="2079">
                  <c:v>0.47990000349599998</c:v>
                </c:pt>
                <c:pt idx="2080">
                  <c:v>0.48126057279600004</c:v>
                </c:pt>
                <c:pt idx="2081">
                  <c:v>0.48262114209599999</c:v>
                </c:pt>
                <c:pt idx="2082">
                  <c:v>0.48398171139599999</c:v>
                </c:pt>
                <c:pt idx="2083">
                  <c:v>0.48534228069600005</c:v>
                </c:pt>
                <c:pt idx="2084">
                  <c:v>0.486702849996</c:v>
                </c:pt>
                <c:pt idx="2085">
                  <c:v>0.48806341929600006</c:v>
                </c:pt>
                <c:pt idx="2086">
                  <c:v>0.489423988596</c:v>
                </c:pt>
                <c:pt idx="2087">
                  <c:v>0.49078455789600001</c:v>
                </c:pt>
                <c:pt idx="2088">
                  <c:v>0.49214512719600007</c:v>
                </c:pt>
                <c:pt idx="2089">
                  <c:v>0.49350569649600001</c:v>
                </c:pt>
                <c:pt idx="2090">
                  <c:v>0.49486626579600002</c:v>
                </c:pt>
                <c:pt idx="2091">
                  <c:v>0.49622683509599996</c:v>
                </c:pt>
                <c:pt idx="2092">
                  <c:v>0.49758740439600002</c:v>
                </c:pt>
                <c:pt idx="2093">
                  <c:v>0.49894797369600008</c:v>
                </c:pt>
                <c:pt idx="2094">
                  <c:v>0.50030854299600003</c:v>
                </c:pt>
                <c:pt idx="2095">
                  <c:v>0.50166911229600009</c:v>
                </c:pt>
                <c:pt idx="2096">
                  <c:v>0.50302968159600003</c:v>
                </c:pt>
                <c:pt idx="2097">
                  <c:v>0.50439025089599998</c:v>
                </c:pt>
                <c:pt idx="2098">
                  <c:v>0.50575082019599993</c:v>
                </c:pt>
                <c:pt idx="2099">
                  <c:v>0.50711138949599999</c:v>
                </c:pt>
                <c:pt idx="2100">
                  <c:v>0.50847195879600005</c:v>
                </c:pt>
                <c:pt idx="2101">
                  <c:v>0.50983252809599999</c:v>
                </c:pt>
                <c:pt idx="2102">
                  <c:v>0.51119309739600005</c:v>
                </c:pt>
                <c:pt idx="2103">
                  <c:v>0.512553666696</c:v>
                </c:pt>
                <c:pt idx="2104">
                  <c:v>0.51391423599600006</c:v>
                </c:pt>
                <c:pt idx="2105">
                  <c:v>0.515274805296</c:v>
                </c:pt>
                <c:pt idx="2106">
                  <c:v>0.51663537459599995</c:v>
                </c:pt>
                <c:pt idx="2107">
                  <c:v>0.51799594389600001</c:v>
                </c:pt>
                <c:pt idx="2108">
                  <c:v>0.51935651319599996</c:v>
                </c:pt>
                <c:pt idx="2109">
                  <c:v>0.52071708249600002</c:v>
                </c:pt>
                <c:pt idx="2110">
                  <c:v>0.52207765179600008</c:v>
                </c:pt>
                <c:pt idx="2111">
                  <c:v>0.52343822109600002</c:v>
                </c:pt>
                <c:pt idx="2112">
                  <c:v>0.52479879039600008</c:v>
                </c:pt>
                <c:pt idx="2113">
                  <c:v>0.52615935969600003</c:v>
                </c:pt>
                <c:pt idx="2114">
                  <c:v>0.52751992899599998</c:v>
                </c:pt>
                <c:pt idx="2115">
                  <c:v>0.52888049829599992</c:v>
                </c:pt>
                <c:pt idx="2116">
                  <c:v>0.53024106759599998</c:v>
                </c:pt>
                <c:pt idx="2117">
                  <c:v>0.53160163689600004</c:v>
                </c:pt>
                <c:pt idx="2118">
                  <c:v>0.53296220619599999</c:v>
                </c:pt>
                <c:pt idx="2119">
                  <c:v>0.53432277549600005</c:v>
                </c:pt>
                <c:pt idx="2120">
                  <c:v>0.53568334479599999</c:v>
                </c:pt>
                <c:pt idx="2121">
                  <c:v>0.53704391409600005</c:v>
                </c:pt>
                <c:pt idx="2122">
                  <c:v>0.53840448339600011</c:v>
                </c:pt>
                <c:pt idx="2123">
                  <c:v>0.53976505269600006</c:v>
                </c:pt>
                <c:pt idx="2124">
                  <c:v>0.54112562199600001</c:v>
                </c:pt>
                <c:pt idx="2125">
                  <c:v>0.54248619129599995</c:v>
                </c:pt>
                <c:pt idx="2126">
                  <c:v>0.54384676059600001</c:v>
                </c:pt>
                <c:pt idx="2127">
                  <c:v>0.54520732989600007</c:v>
                </c:pt>
                <c:pt idx="2128">
                  <c:v>0.54656789919600002</c:v>
                </c:pt>
                <c:pt idx="2129">
                  <c:v>0.54792846849600008</c:v>
                </c:pt>
                <c:pt idx="2130">
                  <c:v>0.54928903779600002</c:v>
                </c:pt>
                <c:pt idx="2131">
                  <c:v>0.55064960709600008</c:v>
                </c:pt>
                <c:pt idx="2132">
                  <c:v>0.55201017639600003</c:v>
                </c:pt>
                <c:pt idx="2133">
                  <c:v>0.55337074569599998</c:v>
                </c:pt>
                <c:pt idx="2134">
                  <c:v>0.55473131499600004</c:v>
                </c:pt>
                <c:pt idx="2135">
                  <c:v>0.55609188429599998</c:v>
                </c:pt>
                <c:pt idx="2136">
                  <c:v>0.55745245359600004</c:v>
                </c:pt>
                <c:pt idx="2137">
                  <c:v>0.55881302289599999</c:v>
                </c:pt>
                <c:pt idx="2138">
                  <c:v>0.56017359219600005</c:v>
                </c:pt>
                <c:pt idx="2139">
                  <c:v>0.56153416149600011</c:v>
                </c:pt>
                <c:pt idx="2140">
                  <c:v>0.56289473079600005</c:v>
                </c:pt>
                <c:pt idx="2141">
                  <c:v>0.564255300096</c:v>
                </c:pt>
                <c:pt idx="2142">
                  <c:v>0.56561586939599995</c:v>
                </c:pt>
                <c:pt idx="2143">
                  <c:v>0.56697643869600001</c:v>
                </c:pt>
                <c:pt idx="2144">
                  <c:v>0.56833700799599995</c:v>
                </c:pt>
                <c:pt idx="2145">
                  <c:v>0.56969757729600001</c:v>
                </c:pt>
                <c:pt idx="2146">
                  <c:v>0.57105814659600007</c:v>
                </c:pt>
                <c:pt idx="2147">
                  <c:v>0.57241871589600002</c:v>
                </c:pt>
                <c:pt idx="2148">
                  <c:v>0.57377928519600008</c:v>
                </c:pt>
                <c:pt idx="2149">
                  <c:v>0.57513985449600002</c:v>
                </c:pt>
                <c:pt idx="2150">
                  <c:v>0.57650042379599997</c:v>
                </c:pt>
                <c:pt idx="2151">
                  <c:v>0.57786099309600003</c:v>
                </c:pt>
                <c:pt idx="2152">
                  <c:v>0.57922156239599998</c:v>
                </c:pt>
                <c:pt idx="2153">
                  <c:v>0.58058213169600004</c:v>
                </c:pt>
                <c:pt idx="2154">
                  <c:v>0.58194270099599998</c:v>
                </c:pt>
                <c:pt idx="2155">
                  <c:v>0.58330327029600004</c:v>
                </c:pt>
                <c:pt idx="2156">
                  <c:v>0.5846638395960001</c:v>
                </c:pt>
                <c:pt idx="2157">
                  <c:v>0.58602440889600005</c:v>
                </c:pt>
                <c:pt idx="2158">
                  <c:v>0.587384978196</c:v>
                </c:pt>
                <c:pt idx="2159">
                  <c:v>0.58874554749599994</c:v>
                </c:pt>
                <c:pt idx="2160">
                  <c:v>0.590106116796</c:v>
                </c:pt>
                <c:pt idx="2161">
                  <c:v>0.59146668609599995</c:v>
                </c:pt>
                <c:pt idx="2162">
                  <c:v>0.59282725539600001</c:v>
                </c:pt>
                <c:pt idx="2163">
                  <c:v>0.59418782469600007</c:v>
                </c:pt>
                <c:pt idx="2164">
                  <c:v>0.59554839399600001</c:v>
                </c:pt>
                <c:pt idx="2165">
                  <c:v>0.59690896329600007</c:v>
                </c:pt>
                <c:pt idx="2166">
                  <c:v>0.59826953259600002</c:v>
                </c:pt>
                <c:pt idx="2167">
                  <c:v>0.59963010189599997</c:v>
                </c:pt>
                <c:pt idx="2168">
                  <c:v>0.60099067119600003</c:v>
                </c:pt>
                <c:pt idx="2169">
                  <c:v>0.60235124049599997</c:v>
                </c:pt>
                <c:pt idx="2170">
                  <c:v>0.60371180979600003</c:v>
                </c:pt>
                <c:pt idx="2171">
                  <c:v>0.60507237909599998</c:v>
                </c:pt>
                <c:pt idx="2172">
                  <c:v>0.60643294839600004</c:v>
                </c:pt>
                <c:pt idx="2173">
                  <c:v>0.6077935176960001</c:v>
                </c:pt>
                <c:pt idx="2174">
                  <c:v>0.60915408699600004</c:v>
                </c:pt>
                <c:pt idx="2175">
                  <c:v>0.6105146562960001</c:v>
                </c:pt>
                <c:pt idx="2176">
                  <c:v>0.61187522559600005</c:v>
                </c:pt>
                <c:pt idx="2177">
                  <c:v>0.613235794896</c:v>
                </c:pt>
                <c:pt idx="2178">
                  <c:v>0.61459636419599994</c:v>
                </c:pt>
                <c:pt idx="2179">
                  <c:v>0.615956933496</c:v>
                </c:pt>
                <c:pt idx="2180">
                  <c:v>0.61731750279600006</c:v>
                </c:pt>
                <c:pt idx="2181">
                  <c:v>0.61867807209600001</c:v>
                </c:pt>
                <c:pt idx="2182">
                  <c:v>0.62003864139600007</c:v>
                </c:pt>
                <c:pt idx="2183">
                  <c:v>0.62139921069600002</c:v>
                </c:pt>
                <c:pt idx="2184">
                  <c:v>0.62275977999600007</c:v>
                </c:pt>
                <c:pt idx="2185">
                  <c:v>0.62412034929600002</c:v>
                </c:pt>
                <c:pt idx="2186">
                  <c:v>0.62548091859599997</c:v>
                </c:pt>
                <c:pt idx="2187">
                  <c:v>0.62684148789600003</c:v>
                </c:pt>
                <c:pt idx="2188">
                  <c:v>0.62820205719599997</c:v>
                </c:pt>
                <c:pt idx="2189">
                  <c:v>0.62956262649600003</c:v>
                </c:pt>
                <c:pt idx="2190">
                  <c:v>0.63092319579599998</c:v>
                </c:pt>
                <c:pt idx="2191">
                  <c:v>0.63228376509600004</c:v>
                </c:pt>
                <c:pt idx="2192">
                  <c:v>0.6336443343960001</c:v>
                </c:pt>
                <c:pt idx="2193">
                  <c:v>0.63500490369600004</c:v>
                </c:pt>
                <c:pt idx="2194">
                  <c:v>0.63636547299599999</c:v>
                </c:pt>
                <c:pt idx="2195">
                  <c:v>0.63772604229599994</c:v>
                </c:pt>
                <c:pt idx="2196">
                  <c:v>0.639086611596</c:v>
                </c:pt>
                <c:pt idx="2197">
                  <c:v>0.64044718089600006</c:v>
                </c:pt>
                <c:pt idx="2198">
                  <c:v>0.641807750196</c:v>
                </c:pt>
                <c:pt idx="2199">
                  <c:v>0.64316831949600006</c:v>
                </c:pt>
                <c:pt idx="2200">
                  <c:v>0.64452888879600001</c:v>
                </c:pt>
                <c:pt idx="2201">
                  <c:v>0.64588945809600007</c:v>
                </c:pt>
                <c:pt idx="2202">
                  <c:v>0.64725002739600002</c:v>
                </c:pt>
                <c:pt idx="2203">
                  <c:v>0.64861059669599996</c:v>
                </c:pt>
                <c:pt idx="2204">
                  <c:v>0.64997116599600002</c:v>
                </c:pt>
                <c:pt idx="2205">
                  <c:v>0.65133173529599997</c:v>
                </c:pt>
                <c:pt idx="2206">
                  <c:v>0.65269230459600003</c:v>
                </c:pt>
                <c:pt idx="2207">
                  <c:v>0.65405287389599998</c:v>
                </c:pt>
                <c:pt idx="2208">
                  <c:v>0.65541344319600003</c:v>
                </c:pt>
                <c:pt idx="2209">
                  <c:v>0.65677401249600009</c:v>
                </c:pt>
                <c:pt idx="2210">
                  <c:v>0.65813458179600004</c:v>
                </c:pt>
                <c:pt idx="2211">
                  <c:v>0.65949515109599999</c:v>
                </c:pt>
                <c:pt idx="2212">
                  <c:v>0.66085572039599993</c:v>
                </c:pt>
                <c:pt idx="2213">
                  <c:v>0.66221628969599999</c:v>
                </c:pt>
                <c:pt idx="2214">
                  <c:v>0.66357685899600005</c:v>
                </c:pt>
                <c:pt idx="2215">
                  <c:v>0.664937428296</c:v>
                </c:pt>
                <c:pt idx="2216">
                  <c:v>0.66629799759600006</c:v>
                </c:pt>
                <c:pt idx="2217">
                  <c:v>0.66765856689600001</c:v>
                </c:pt>
                <c:pt idx="2218">
                  <c:v>0.66901913619600006</c:v>
                </c:pt>
                <c:pt idx="2219">
                  <c:v>0.67037970549600012</c:v>
                </c:pt>
                <c:pt idx="2220">
                  <c:v>0.67174027479599996</c:v>
                </c:pt>
                <c:pt idx="2221">
                  <c:v>0.67310084409600002</c:v>
                </c:pt>
                <c:pt idx="2222">
                  <c:v>0.67446141339599996</c:v>
                </c:pt>
                <c:pt idx="2223">
                  <c:v>0.67582198269600002</c:v>
                </c:pt>
                <c:pt idx="2224">
                  <c:v>0.67718255199599997</c:v>
                </c:pt>
                <c:pt idx="2225">
                  <c:v>0.67854312129600003</c:v>
                </c:pt>
                <c:pt idx="2226">
                  <c:v>0.67990369059600009</c:v>
                </c:pt>
                <c:pt idx="2227">
                  <c:v>0.68126425989600004</c:v>
                </c:pt>
                <c:pt idx="2228">
                  <c:v>0.68262482919600009</c:v>
                </c:pt>
                <c:pt idx="2229">
                  <c:v>0.68398539849600004</c:v>
                </c:pt>
                <c:pt idx="2230">
                  <c:v>0.68537317918200003</c:v>
                </c:pt>
                <c:pt idx="2231">
                  <c:v>0.68673374848199997</c:v>
                </c:pt>
                <c:pt idx="2232">
                  <c:v>0.68809431778200003</c:v>
                </c:pt>
                <c:pt idx="2233">
                  <c:v>0.68945488708199998</c:v>
                </c:pt>
                <c:pt idx="2234">
                  <c:v>0.69081545638200004</c:v>
                </c:pt>
                <c:pt idx="2235">
                  <c:v>0.6921760256820001</c:v>
                </c:pt>
                <c:pt idx="2236">
                  <c:v>0.69353659498200004</c:v>
                </c:pt>
                <c:pt idx="2237">
                  <c:v>0.69489716428199999</c:v>
                </c:pt>
                <c:pt idx="2238">
                  <c:v>0.69625773358199994</c:v>
                </c:pt>
                <c:pt idx="2239">
                  <c:v>0.697618302882</c:v>
                </c:pt>
                <c:pt idx="2240">
                  <c:v>0.69897887218200005</c:v>
                </c:pt>
                <c:pt idx="2241">
                  <c:v>0.700339441482</c:v>
                </c:pt>
                <c:pt idx="2242">
                  <c:v>0.70170001078200006</c:v>
                </c:pt>
                <c:pt idx="2243">
                  <c:v>0.70306058008200001</c:v>
                </c:pt>
                <c:pt idx="2244">
                  <c:v>0.70442114938200007</c:v>
                </c:pt>
                <c:pt idx="2245">
                  <c:v>0.70578171868200013</c:v>
                </c:pt>
                <c:pt idx="2246">
                  <c:v>0.70714228798199996</c:v>
                </c:pt>
                <c:pt idx="2247">
                  <c:v>0.70850285728200002</c:v>
                </c:pt>
                <c:pt idx="2248">
                  <c:v>0.70986342658199997</c:v>
                </c:pt>
                <c:pt idx="2249">
                  <c:v>0.71122399588200003</c:v>
                </c:pt>
                <c:pt idx="2250">
                  <c:v>0.71258456518199997</c:v>
                </c:pt>
                <c:pt idx="2251">
                  <c:v>0.71394513448200003</c:v>
                </c:pt>
                <c:pt idx="2252">
                  <c:v>0.71530570378200009</c:v>
                </c:pt>
                <c:pt idx="2253">
                  <c:v>0.71666627308200004</c:v>
                </c:pt>
                <c:pt idx="2254">
                  <c:v>0.7180268423820001</c:v>
                </c:pt>
                <c:pt idx="2255">
                  <c:v>0.71938741168200004</c:v>
                </c:pt>
                <c:pt idx="2256">
                  <c:v>0.72074798098199999</c:v>
                </c:pt>
                <c:pt idx="2257">
                  <c:v>0.72210855028200005</c:v>
                </c:pt>
                <c:pt idx="2258">
                  <c:v>0.723469119582</c:v>
                </c:pt>
                <c:pt idx="2259">
                  <c:v>0.72482968888200006</c:v>
                </c:pt>
                <c:pt idx="2260">
                  <c:v>0.726190258182</c:v>
                </c:pt>
                <c:pt idx="2261">
                  <c:v>0.72755082748200006</c:v>
                </c:pt>
                <c:pt idx="2262">
                  <c:v>0.72891139678200001</c:v>
                </c:pt>
                <c:pt idx="2263">
                  <c:v>0.73027196608200007</c:v>
                </c:pt>
                <c:pt idx="2264">
                  <c:v>0.73163253538200002</c:v>
                </c:pt>
                <c:pt idx="2265">
                  <c:v>0.73299310468199996</c:v>
                </c:pt>
                <c:pt idx="2266">
                  <c:v>0.73435367398200002</c:v>
                </c:pt>
                <c:pt idx="2267">
                  <c:v>0.73571424328199997</c:v>
                </c:pt>
                <c:pt idx="2268">
                  <c:v>0.73707481258200003</c:v>
                </c:pt>
                <c:pt idx="2269">
                  <c:v>0.73843538188200009</c:v>
                </c:pt>
                <c:pt idx="2270">
                  <c:v>0.73979595118200003</c:v>
                </c:pt>
                <c:pt idx="2271">
                  <c:v>0.74115652048200009</c:v>
                </c:pt>
                <c:pt idx="2272">
                  <c:v>0.74251708978200004</c:v>
                </c:pt>
                <c:pt idx="2273">
                  <c:v>0.74387765908199999</c:v>
                </c:pt>
                <c:pt idx="2274">
                  <c:v>0.74523822838200005</c:v>
                </c:pt>
                <c:pt idx="2275">
                  <c:v>0.74659879768199999</c:v>
                </c:pt>
                <c:pt idx="2276">
                  <c:v>0.74795936698200005</c:v>
                </c:pt>
                <c:pt idx="2277">
                  <c:v>0.749319936282</c:v>
                </c:pt>
                <c:pt idx="2278">
                  <c:v>0.75068050558200006</c:v>
                </c:pt>
                <c:pt idx="2279">
                  <c:v>0.752041074882</c:v>
                </c:pt>
                <c:pt idx="2280">
                  <c:v>0.75340164418200006</c:v>
                </c:pt>
                <c:pt idx="2281">
                  <c:v>0.75476221348200001</c:v>
                </c:pt>
                <c:pt idx="2282">
                  <c:v>0.75612278278199996</c:v>
                </c:pt>
                <c:pt idx="2283">
                  <c:v>0.75748335208200002</c:v>
                </c:pt>
                <c:pt idx="2284">
                  <c:v>0.75884392138199996</c:v>
                </c:pt>
                <c:pt idx="2285">
                  <c:v>0.76020449068200002</c:v>
                </c:pt>
                <c:pt idx="2286">
                  <c:v>0.76156505998200008</c:v>
                </c:pt>
                <c:pt idx="2287">
                  <c:v>0.76292562928200003</c:v>
                </c:pt>
                <c:pt idx="2288">
                  <c:v>0.76428619858200009</c:v>
                </c:pt>
                <c:pt idx="2289">
                  <c:v>0.76564676788200003</c:v>
                </c:pt>
                <c:pt idx="2290">
                  <c:v>0.76700733718199998</c:v>
                </c:pt>
                <c:pt idx="2291">
                  <c:v>0.76836790648200004</c:v>
                </c:pt>
                <c:pt idx="2292">
                  <c:v>0.76972847578199999</c:v>
                </c:pt>
                <c:pt idx="2293">
                  <c:v>0.77108904508200005</c:v>
                </c:pt>
                <c:pt idx="2294">
                  <c:v>0.77244961438199999</c:v>
                </c:pt>
                <c:pt idx="2295">
                  <c:v>0.77381018368200005</c:v>
                </c:pt>
                <c:pt idx="2296">
                  <c:v>0.775170752982</c:v>
                </c:pt>
                <c:pt idx="2297">
                  <c:v>0.77653132228200006</c:v>
                </c:pt>
                <c:pt idx="2298">
                  <c:v>0.77789189158200012</c:v>
                </c:pt>
                <c:pt idx="2299">
                  <c:v>0.77925246088199995</c:v>
                </c:pt>
                <c:pt idx="2300">
                  <c:v>0.78061303018200001</c:v>
                </c:pt>
                <c:pt idx="2301">
                  <c:v>0.78197359948199996</c:v>
                </c:pt>
                <c:pt idx="2302">
                  <c:v>0.78333416878200002</c:v>
                </c:pt>
                <c:pt idx="2303">
                  <c:v>0.78469473808200008</c:v>
                </c:pt>
                <c:pt idx="2304">
                  <c:v>0.78605530738200002</c:v>
                </c:pt>
                <c:pt idx="2305">
                  <c:v>0.78741587668200008</c:v>
                </c:pt>
                <c:pt idx="2306">
                  <c:v>0.78877644598200003</c:v>
                </c:pt>
                <c:pt idx="2307">
                  <c:v>0.79013701528200009</c:v>
                </c:pt>
                <c:pt idx="2308">
                  <c:v>0.79149758458200004</c:v>
                </c:pt>
                <c:pt idx="2309">
                  <c:v>0.79285815388199998</c:v>
                </c:pt>
                <c:pt idx="2310">
                  <c:v>0.79421872318200004</c:v>
                </c:pt>
                <c:pt idx="2311">
                  <c:v>0.79557929248199999</c:v>
                </c:pt>
                <c:pt idx="2312">
                  <c:v>0.79693986178200005</c:v>
                </c:pt>
                <c:pt idx="2313">
                  <c:v>0.79830043108199999</c:v>
                </c:pt>
                <c:pt idx="2314">
                  <c:v>0.79966100038200005</c:v>
                </c:pt>
                <c:pt idx="2315">
                  <c:v>0.80102156968200011</c:v>
                </c:pt>
                <c:pt idx="2316">
                  <c:v>0.80238213898200006</c:v>
                </c:pt>
                <c:pt idx="2317">
                  <c:v>0.80374270828200001</c:v>
                </c:pt>
                <c:pt idx="2318">
                  <c:v>0.80510327758199995</c:v>
                </c:pt>
                <c:pt idx="2319">
                  <c:v>0.80646384688200001</c:v>
                </c:pt>
                <c:pt idx="2320">
                  <c:v>0.80782441618200007</c:v>
                </c:pt>
                <c:pt idx="2321">
                  <c:v>0.80918498548200002</c:v>
                </c:pt>
                <c:pt idx="2322">
                  <c:v>0.81054555478200008</c:v>
                </c:pt>
                <c:pt idx="2323">
                  <c:v>0.81190612408200002</c:v>
                </c:pt>
                <c:pt idx="2324">
                  <c:v>0.81326669338200008</c:v>
                </c:pt>
                <c:pt idx="2325">
                  <c:v>0.81462726268200003</c:v>
                </c:pt>
                <c:pt idx="2326">
                  <c:v>0.81598783198199998</c:v>
                </c:pt>
                <c:pt idx="2327">
                  <c:v>0.81734840128200004</c:v>
                </c:pt>
                <c:pt idx="2328">
                  <c:v>0.81870897058199998</c:v>
                </c:pt>
                <c:pt idx="2329">
                  <c:v>0.82006953988200004</c:v>
                </c:pt>
                <c:pt idx="2330">
                  <c:v>0.82143010918199999</c:v>
                </c:pt>
                <c:pt idx="2331">
                  <c:v>0.82279067848200005</c:v>
                </c:pt>
                <c:pt idx="2332">
                  <c:v>0.82415124778200011</c:v>
                </c:pt>
                <c:pt idx="2333">
                  <c:v>0.82551181708200005</c:v>
                </c:pt>
                <c:pt idx="2334">
                  <c:v>0.826872386382</c:v>
                </c:pt>
                <c:pt idx="2335">
                  <c:v>0.82823295568199995</c:v>
                </c:pt>
                <c:pt idx="2336">
                  <c:v>0.82959352498200001</c:v>
                </c:pt>
                <c:pt idx="2337">
                  <c:v>0.83095409428200007</c:v>
                </c:pt>
                <c:pt idx="2338">
                  <c:v>0.83231466358200001</c:v>
                </c:pt>
                <c:pt idx="2339">
                  <c:v>0.83367523288200007</c:v>
                </c:pt>
                <c:pt idx="2340">
                  <c:v>0.83503580218200002</c:v>
                </c:pt>
                <c:pt idx="2341">
                  <c:v>0.83639637148200008</c:v>
                </c:pt>
                <c:pt idx="2342">
                  <c:v>0.83775694078200003</c:v>
                </c:pt>
                <c:pt idx="2343">
                  <c:v>0.83911751008199997</c:v>
                </c:pt>
                <c:pt idx="2344">
                  <c:v>0.84047807938200003</c:v>
                </c:pt>
                <c:pt idx="2345">
                  <c:v>0.84183864868199998</c:v>
                </c:pt>
                <c:pt idx="2346">
                  <c:v>0.84319921798200004</c:v>
                </c:pt>
                <c:pt idx="2347">
                  <c:v>0.84455978728199999</c:v>
                </c:pt>
                <c:pt idx="2348">
                  <c:v>0.84592035658200004</c:v>
                </c:pt>
                <c:pt idx="2349">
                  <c:v>0.8472809258820001</c:v>
                </c:pt>
                <c:pt idx="2350">
                  <c:v>0.84864149518200005</c:v>
                </c:pt>
                <c:pt idx="2351">
                  <c:v>0.85000206448200011</c:v>
                </c:pt>
                <c:pt idx="2352">
                  <c:v>0.85136263378200006</c:v>
                </c:pt>
                <c:pt idx="2353">
                  <c:v>0.85272320308199989</c:v>
                </c:pt>
                <c:pt idx="2354">
                  <c:v>0.85408377238199995</c:v>
                </c:pt>
                <c:pt idx="2355">
                  <c:v>0.85544434168200001</c:v>
                </c:pt>
                <c:pt idx="2356">
                  <c:v>0.85680491098200007</c:v>
                </c:pt>
                <c:pt idx="2357">
                  <c:v>0.85816548028200013</c:v>
                </c:pt>
                <c:pt idx="2358">
                  <c:v>0.85952604958199996</c:v>
                </c:pt>
                <c:pt idx="2359">
                  <c:v>0.86088661888200002</c:v>
                </c:pt>
                <c:pt idx="2360">
                  <c:v>0.86224718818200008</c:v>
                </c:pt>
                <c:pt idx="2361">
                  <c:v>0.86360775748200003</c:v>
                </c:pt>
                <c:pt idx="2362">
                  <c:v>0.86496832678200009</c:v>
                </c:pt>
                <c:pt idx="2363">
                  <c:v>0.86632889608199992</c:v>
                </c:pt>
                <c:pt idx="2364">
                  <c:v>0.86768946538199998</c:v>
                </c:pt>
                <c:pt idx="2365">
                  <c:v>0.86905003468200004</c:v>
                </c:pt>
                <c:pt idx="2366">
                  <c:v>0.8704106039820001</c:v>
                </c:pt>
                <c:pt idx="2367">
                  <c:v>0.87177117328200016</c:v>
                </c:pt>
                <c:pt idx="2368">
                  <c:v>0.87313174258199999</c:v>
                </c:pt>
                <c:pt idx="2369">
                  <c:v>0.87449231188200005</c:v>
                </c:pt>
                <c:pt idx="2370">
                  <c:v>0.875852881182</c:v>
                </c:pt>
                <c:pt idx="2371">
                  <c:v>0.87721345048200006</c:v>
                </c:pt>
                <c:pt idx="2372">
                  <c:v>0.87857401978200012</c:v>
                </c:pt>
                <c:pt idx="2373">
                  <c:v>0.87993458908199995</c:v>
                </c:pt>
                <c:pt idx="2374">
                  <c:v>0.88129515838200001</c:v>
                </c:pt>
                <c:pt idx="2375">
                  <c:v>0.88265572768200007</c:v>
                </c:pt>
                <c:pt idx="2376">
                  <c:v>0.88401629698200013</c:v>
                </c:pt>
                <c:pt idx="2377">
                  <c:v>0.88537686628200007</c:v>
                </c:pt>
                <c:pt idx="2378">
                  <c:v>0.88673743558200002</c:v>
                </c:pt>
                <c:pt idx="2379">
                  <c:v>0.88809800488199997</c:v>
                </c:pt>
                <c:pt idx="2380">
                  <c:v>0.88945857418200003</c:v>
                </c:pt>
                <c:pt idx="2381">
                  <c:v>0.89081914348200009</c:v>
                </c:pt>
                <c:pt idx="2382">
                  <c:v>0.89217971278199992</c:v>
                </c:pt>
                <c:pt idx="2383">
                  <c:v>0.89354028208199998</c:v>
                </c:pt>
                <c:pt idx="2384">
                  <c:v>0.89490085138200004</c:v>
                </c:pt>
                <c:pt idx="2385">
                  <c:v>0.8962614206820001</c:v>
                </c:pt>
                <c:pt idx="2386">
                  <c:v>0.89762198998200005</c:v>
                </c:pt>
                <c:pt idx="2387">
                  <c:v>0.89898255928199999</c:v>
                </c:pt>
                <c:pt idx="2388">
                  <c:v>0.90034312858199994</c:v>
                </c:pt>
                <c:pt idx="2389">
                  <c:v>0.901703697882</c:v>
                </c:pt>
                <c:pt idx="2390">
                  <c:v>0.90306426718200006</c:v>
                </c:pt>
                <c:pt idx="2391">
                  <c:v>0.90442483648200012</c:v>
                </c:pt>
                <c:pt idx="2392">
                  <c:v>0.90578540578199995</c:v>
                </c:pt>
                <c:pt idx="2393">
                  <c:v>0.90714597508200001</c:v>
                </c:pt>
                <c:pt idx="2394">
                  <c:v>0.90850654438200007</c:v>
                </c:pt>
                <c:pt idx="2395">
                  <c:v>0.90986711368200002</c:v>
                </c:pt>
                <c:pt idx="2396">
                  <c:v>0.91122768298200008</c:v>
                </c:pt>
                <c:pt idx="2397">
                  <c:v>0.91258825228199991</c:v>
                </c:pt>
                <c:pt idx="2398">
                  <c:v>0.91394882158199997</c:v>
                </c:pt>
                <c:pt idx="2399">
                  <c:v>0.91530939088200003</c:v>
                </c:pt>
                <c:pt idx="2400">
                  <c:v>0.91666996018200009</c:v>
                </c:pt>
                <c:pt idx="2401">
                  <c:v>0.91803052948200015</c:v>
                </c:pt>
                <c:pt idx="2402">
                  <c:v>0.91939109878199998</c:v>
                </c:pt>
                <c:pt idx="2403">
                  <c:v>0.92075166808200004</c:v>
                </c:pt>
                <c:pt idx="2404">
                  <c:v>0.9221122373820001</c:v>
                </c:pt>
                <c:pt idx="2405">
                  <c:v>0.92347280668200005</c:v>
                </c:pt>
                <c:pt idx="2406">
                  <c:v>0.92483337598200011</c:v>
                </c:pt>
                <c:pt idx="2407">
                  <c:v>0.92619394528199994</c:v>
                </c:pt>
                <c:pt idx="2408">
                  <c:v>0.927554514582</c:v>
                </c:pt>
                <c:pt idx="2409">
                  <c:v>0.92891508388200006</c:v>
                </c:pt>
                <c:pt idx="2410">
                  <c:v>0.93027565318200012</c:v>
                </c:pt>
                <c:pt idx="2411">
                  <c:v>0.93163622248199995</c:v>
                </c:pt>
                <c:pt idx="2412">
                  <c:v>0.93299679178200001</c:v>
                </c:pt>
                <c:pt idx="2413">
                  <c:v>0.93435736108200007</c:v>
                </c:pt>
                <c:pt idx="2414">
                  <c:v>0.93571793038200002</c:v>
                </c:pt>
                <c:pt idx="2415">
                  <c:v>0.93707849968200008</c:v>
                </c:pt>
                <c:pt idx="2416">
                  <c:v>0.93843906898199991</c:v>
                </c:pt>
                <c:pt idx="2417">
                  <c:v>0.93979963828199997</c:v>
                </c:pt>
                <c:pt idx="2418">
                  <c:v>0.94116020758200003</c:v>
                </c:pt>
                <c:pt idx="2419">
                  <c:v>0.94252077688200009</c:v>
                </c:pt>
                <c:pt idx="2420">
                  <c:v>0.94388134618200015</c:v>
                </c:pt>
                <c:pt idx="2421">
                  <c:v>0.94524191548199998</c:v>
                </c:pt>
                <c:pt idx="2422">
                  <c:v>0.94660248478200004</c:v>
                </c:pt>
                <c:pt idx="2423">
                  <c:v>0.94796305408199999</c:v>
                </c:pt>
                <c:pt idx="2424">
                  <c:v>0.94932362338200005</c:v>
                </c:pt>
                <c:pt idx="2425">
                  <c:v>0.95068419268200011</c:v>
                </c:pt>
                <c:pt idx="2426">
                  <c:v>0.95204476198199994</c:v>
                </c:pt>
                <c:pt idx="2427">
                  <c:v>0.953405331282</c:v>
                </c:pt>
                <c:pt idx="2428">
                  <c:v>0.95476590058200006</c:v>
                </c:pt>
                <c:pt idx="2429">
                  <c:v>0.95612646988200012</c:v>
                </c:pt>
                <c:pt idx="2430">
                  <c:v>0.95751425056799999</c:v>
                </c:pt>
                <c:pt idx="2431">
                  <c:v>0.95887481986799994</c:v>
                </c:pt>
                <c:pt idx="2432">
                  <c:v>0.960235389168</c:v>
                </c:pt>
                <c:pt idx="2433">
                  <c:v>0.96159595846800006</c:v>
                </c:pt>
                <c:pt idx="2434">
                  <c:v>0.96295652776800011</c:v>
                </c:pt>
                <c:pt idx="2435">
                  <c:v>0.96431709706799995</c:v>
                </c:pt>
                <c:pt idx="2436">
                  <c:v>0.96567766636800001</c:v>
                </c:pt>
                <c:pt idx="2437">
                  <c:v>0.96703823566800007</c:v>
                </c:pt>
                <c:pt idx="2438">
                  <c:v>0.96839880496800013</c:v>
                </c:pt>
                <c:pt idx="2439">
                  <c:v>0.96975937426800007</c:v>
                </c:pt>
                <c:pt idx="2440">
                  <c:v>0.97111994356800002</c:v>
                </c:pt>
                <c:pt idx="2441">
                  <c:v>0.97248051286799997</c:v>
                </c:pt>
                <c:pt idx="2442">
                  <c:v>0.97384108216800003</c:v>
                </c:pt>
                <c:pt idx="2443">
                  <c:v>0.97520165146800009</c:v>
                </c:pt>
                <c:pt idx="2444">
                  <c:v>0.97656222076800014</c:v>
                </c:pt>
                <c:pt idx="2445">
                  <c:v>0.97792279006799998</c:v>
                </c:pt>
                <c:pt idx="2446">
                  <c:v>0.97928335936800004</c:v>
                </c:pt>
                <c:pt idx="2447">
                  <c:v>0.9806439286680001</c:v>
                </c:pt>
                <c:pt idx="2448">
                  <c:v>0.98200449796800005</c:v>
                </c:pt>
                <c:pt idx="2449">
                  <c:v>0.9833650672680001</c:v>
                </c:pt>
                <c:pt idx="2450">
                  <c:v>0.98472563656799994</c:v>
                </c:pt>
                <c:pt idx="2451">
                  <c:v>0.986086205868</c:v>
                </c:pt>
                <c:pt idx="2452">
                  <c:v>0.98744677516800006</c:v>
                </c:pt>
                <c:pt idx="2453">
                  <c:v>0.98880734446800012</c:v>
                </c:pt>
                <c:pt idx="2454">
                  <c:v>0.99016791376799995</c:v>
                </c:pt>
                <c:pt idx="2455">
                  <c:v>0.99152848306800001</c:v>
                </c:pt>
                <c:pt idx="2456">
                  <c:v>0.99288905236800007</c:v>
                </c:pt>
                <c:pt idx="2457">
                  <c:v>0.99424962166800002</c:v>
                </c:pt>
                <c:pt idx="2458">
                  <c:v>0.99561019096800007</c:v>
                </c:pt>
                <c:pt idx="2459">
                  <c:v>0.99697076026799991</c:v>
                </c:pt>
                <c:pt idx="2460">
                  <c:v>0.99833132956799997</c:v>
                </c:pt>
                <c:pt idx="2461">
                  <c:v>0.99969189886800003</c:v>
                </c:pt>
                <c:pt idx="2462">
                  <c:v>1.001052468168</c:v>
                </c:pt>
                <c:pt idx="2463">
                  <c:v>1.002413037468</c:v>
                </c:pt>
                <c:pt idx="2464">
                  <c:v>1.0037736067679999</c:v>
                </c:pt>
                <c:pt idx="2465">
                  <c:v>1.0051341760679999</c:v>
                </c:pt>
                <c:pt idx="2466">
                  <c:v>1.006494745368</c:v>
                </c:pt>
                <c:pt idx="2467">
                  <c:v>1.007855314668</c:v>
                </c:pt>
                <c:pt idx="2468">
                  <c:v>1.0092158839680001</c:v>
                </c:pt>
                <c:pt idx="2469">
                  <c:v>1.0105764532679999</c:v>
                </c:pt>
                <c:pt idx="2470">
                  <c:v>1.011937022568</c:v>
                </c:pt>
                <c:pt idx="2471">
                  <c:v>1.0132975918680001</c:v>
                </c:pt>
                <c:pt idx="2472">
                  <c:v>1.0146581611680001</c:v>
                </c:pt>
                <c:pt idx="2473">
                  <c:v>1.0160187304680002</c:v>
                </c:pt>
                <c:pt idx="2474">
                  <c:v>1.017379299768</c:v>
                </c:pt>
                <c:pt idx="2475">
                  <c:v>1.0187398690680001</c:v>
                </c:pt>
                <c:pt idx="2476">
                  <c:v>1.0201004383680001</c:v>
                </c:pt>
                <c:pt idx="2477">
                  <c:v>1.0214610076680002</c:v>
                </c:pt>
                <c:pt idx="2478">
                  <c:v>1.022821576968</c:v>
                </c:pt>
                <c:pt idx="2479">
                  <c:v>1.0241821462680001</c:v>
                </c:pt>
                <c:pt idx="2480">
                  <c:v>1.0255427155679999</c:v>
                </c:pt>
                <c:pt idx="2481">
                  <c:v>1.026903284868</c:v>
                </c:pt>
                <c:pt idx="2482">
                  <c:v>1.028263854168</c:v>
                </c:pt>
                <c:pt idx="2483">
                  <c:v>1.0296244234679999</c:v>
                </c:pt>
                <c:pt idx="2484">
                  <c:v>1.0309849927679999</c:v>
                </c:pt>
                <c:pt idx="2485">
                  <c:v>1.032345562068</c:v>
                </c:pt>
                <c:pt idx="2486">
                  <c:v>1.033706131368</c:v>
                </c:pt>
                <c:pt idx="2487">
                  <c:v>1.0350667006680001</c:v>
                </c:pt>
                <c:pt idx="2488">
                  <c:v>1.0364272699679999</c:v>
                </c:pt>
                <c:pt idx="2489">
                  <c:v>1.037787839268</c:v>
                </c:pt>
                <c:pt idx="2490">
                  <c:v>1.0391484085680001</c:v>
                </c:pt>
                <c:pt idx="2491">
                  <c:v>1.0405089778680001</c:v>
                </c:pt>
                <c:pt idx="2492">
                  <c:v>1.0418695471680002</c:v>
                </c:pt>
                <c:pt idx="2493">
                  <c:v>1.043230116468</c:v>
                </c:pt>
                <c:pt idx="2494">
                  <c:v>1.0445906857680001</c:v>
                </c:pt>
                <c:pt idx="2495">
                  <c:v>1.0459512550680001</c:v>
                </c:pt>
                <c:pt idx="2496">
                  <c:v>1.047311824368</c:v>
                </c:pt>
                <c:pt idx="2497">
                  <c:v>1.048672393668</c:v>
                </c:pt>
                <c:pt idx="2498">
                  <c:v>1.0500329629679999</c:v>
                </c:pt>
                <c:pt idx="2499">
                  <c:v>1.0513935322679999</c:v>
                </c:pt>
                <c:pt idx="2500">
                  <c:v>1.052754101568</c:v>
                </c:pt>
                <c:pt idx="2501">
                  <c:v>1.054114670868</c:v>
                </c:pt>
                <c:pt idx="2502">
                  <c:v>1.0554752401680001</c:v>
                </c:pt>
                <c:pt idx="2503">
                  <c:v>1.0568358094679999</c:v>
                </c:pt>
                <c:pt idx="2504">
                  <c:v>1.058196378768</c:v>
                </c:pt>
                <c:pt idx="2505">
                  <c:v>1.059556948068</c:v>
                </c:pt>
                <c:pt idx="2506">
                  <c:v>1.0609175173680001</c:v>
                </c:pt>
                <c:pt idx="2507">
                  <c:v>1.0622780866680002</c:v>
                </c:pt>
                <c:pt idx="2508">
                  <c:v>1.063638655968</c:v>
                </c:pt>
                <c:pt idx="2509">
                  <c:v>1.0649992252680001</c:v>
                </c:pt>
                <c:pt idx="2510">
                  <c:v>1.0663597945680001</c:v>
                </c:pt>
                <c:pt idx="2511">
                  <c:v>1.0677203638680002</c:v>
                </c:pt>
                <c:pt idx="2512">
                  <c:v>1.069080933168</c:v>
                </c:pt>
                <c:pt idx="2513">
                  <c:v>1.0704415024680001</c:v>
                </c:pt>
                <c:pt idx="2514">
                  <c:v>1.0718020717680001</c:v>
                </c:pt>
                <c:pt idx="2515">
                  <c:v>1.073162641068</c:v>
                </c:pt>
                <c:pt idx="2516">
                  <c:v>1.074523210368</c:v>
                </c:pt>
                <c:pt idx="2517">
                  <c:v>1.0758837796679999</c:v>
                </c:pt>
                <c:pt idx="2518">
                  <c:v>1.0772443489679999</c:v>
                </c:pt>
                <c:pt idx="2519">
                  <c:v>1.078604918268</c:v>
                </c:pt>
                <c:pt idx="2520">
                  <c:v>1.079965487568</c:v>
                </c:pt>
                <c:pt idx="2521">
                  <c:v>1.0813260568680001</c:v>
                </c:pt>
                <c:pt idx="2522">
                  <c:v>1.0826866261679999</c:v>
                </c:pt>
                <c:pt idx="2523">
                  <c:v>1.084047195468</c:v>
                </c:pt>
                <c:pt idx="2524">
                  <c:v>1.085407764768</c:v>
                </c:pt>
                <c:pt idx="2525">
                  <c:v>1.0867683340680001</c:v>
                </c:pt>
                <c:pt idx="2526">
                  <c:v>1.0881289033680002</c:v>
                </c:pt>
                <c:pt idx="2527">
                  <c:v>1.089489472668</c:v>
                </c:pt>
                <c:pt idx="2528">
                  <c:v>1.0908500419680001</c:v>
                </c:pt>
                <c:pt idx="2529">
                  <c:v>1.0922106112680001</c:v>
                </c:pt>
                <c:pt idx="2530">
                  <c:v>1.0935711805680002</c:v>
                </c:pt>
                <c:pt idx="2531">
                  <c:v>1.094931749868</c:v>
                </c:pt>
                <c:pt idx="2532">
                  <c:v>1.0962923191680001</c:v>
                </c:pt>
                <c:pt idx="2533">
                  <c:v>1.0976528884679999</c:v>
                </c:pt>
                <c:pt idx="2534">
                  <c:v>1.099013457768</c:v>
                </c:pt>
                <c:pt idx="2535">
                  <c:v>1.100374027068</c:v>
                </c:pt>
                <c:pt idx="2536">
                  <c:v>1.1017345963680001</c:v>
                </c:pt>
                <c:pt idx="2537">
                  <c:v>1.1030951656679999</c:v>
                </c:pt>
                <c:pt idx="2538">
                  <c:v>1.104455734968</c:v>
                </c:pt>
                <c:pt idx="2539">
                  <c:v>1.105816304268</c:v>
                </c:pt>
                <c:pt idx="2540">
                  <c:v>1.1071768735680001</c:v>
                </c:pt>
                <c:pt idx="2541">
                  <c:v>1.1085374428680002</c:v>
                </c:pt>
                <c:pt idx="2542">
                  <c:v>1.109898012168</c:v>
                </c:pt>
                <c:pt idx="2543">
                  <c:v>1.1112585814680001</c:v>
                </c:pt>
                <c:pt idx="2544">
                  <c:v>1.1126191507680001</c:v>
                </c:pt>
                <c:pt idx="2545">
                  <c:v>1.1139797200680002</c:v>
                </c:pt>
                <c:pt idx="2546">
                  <c:v>1.115340289368</c:v>
                </c:pt>
                <c:pt idx="2547">
                  <c:v>1.1167008586680001</c:v>
                </c:pt>
                <c:pt idx="2548">
                  <c:v>1.1180614279680001</c:v>
                </c:pt>
                <c:pt idx="2549">
                  <c:v>1.119421997268</c:v>
                </c:pt>
                <c:pt idx="2550">
                  <c:v>1.120782566568</c:v>
                </c:pt>
                <c:pt idx="2551">
                  <c:v>1.1221431358679999</c:v>
                </c:pt>
                <c:pt idx="2552">
                  <c:v>1.1235037051679999</c:v>
                </c:pt>
                <c:pt idx="2553">
                  <c:v>1.124864274468</c:v>
                </c:pt>
                <c:pt idx="2554">
                  <c:v>1.126224843768</c:v>
                </c:pt>
                <c:pt idx="2555">
                  <c:v>1.1275854130680001</c:v>
                </c:pt>
                <c:pt idx="2556">
                  <c:v>1.1289459823679999</c:v>
                </c:pt>
                <c:pt idx="2557">
                  <c:v>1.130306551668</c:v>
                </c:pt>
                <c:pt idx="2558">
                  <c:v>1.131667120968</c:v>
                </c:pt>
                <c:pt idx="2559">
                  <c:v>1.1330276902680001</c:v>
                </c:pt>
                <c:pt idx="2560">
                  <c:v>1.1343882595680002</c:v>
                </c:pt>
                <c:pt idx="2561">
                  <c:v>1.135748828868</c:v>
                </c:pt>
                <c:pt idx="2562">
                  <c:v>1.1371093981680001</c:v>
                </c:pt>
                <c:pt idx="2563">
                  <c:v>1.1384699674680001</c:v>
                </c:pt>
                <c:pt idx="2564">
                  <c:v>1.1398305367680002</c:v>
                </c:pt>
                <c:pt idx="2565">
                  <c:v>1.1411911060680002</c:v>
                </c:pt>
                <c:pt idx="2566">
                  <c:v>1.1425516753680001</c:v>
                </c:pt>
                <c:pt idx="2567">
                  <c:v>1.1439122446680001</c:v>
                </c:pt>
                <c:pt idx="2568">
                  <c:v>1.145272813968</c:v>
                </c:pt>
                <c:pt idx="2569">
                  <c:v>1.146633383268</c:v>
                </c:pt>
                <c:pt idx="2570">
                  <c:v>1.1479939525680001</c:v>
                </c:pt>
                <c:pt idx="2571">
                  <c:v>1.1493545218679999</c:v>
                </c:pt>
                <c:pt idx="2572">
                  <c:v>1.150715091168</c:v>
                </c:pt>
                <c:pt idx="2573">
                  <c:v>1.152075660468</c:v>
                </c:pt>
                <c:pt idx="2574">
                  <c:v>1.1534362297680001</c:v>
                </c:pt>
                <c:pt idx="2575">
                  <c:v>1.1547967990679999</c:v>
                </c:pt>
                <c:pt idx="2576">
                  <c:v>1.156157368368</c:v>
                </c:pt>
                <c:pt idx="2577">
                  <c:v>1.157517937668</c:v>
                </c:pt>
                <c:pt idx="2578">
                  <c:v>1.1588785069680001</c:v>
                </c:pt>
                <c:pt idx="2579">
                  <c:v>1.1602390762680002</c:v>
                </c:pt>
                <c:pt idx="2580">
                  <c:v>1.161599645568</c:v>
                </c:pt>
                <c:pt idx="2581">
                  <c:v>1.1629602148680001</c:v>
                </c:pt>
                <c:pt idx="2582">
                  <c:v>1.1643207841680001</c:v>
                </c:pt>
                <c:pt idx="2583">
                  <c:v>1.1656813534680002</c:v>
                </c:pt>
                <c:pt idx="2584">
                  <c:v>1.167041922768</c:v>
                </c:pt>
                <c:pt idx="2585">
                  <c:v>1.1684024920680001</c:v>
                </c:pt>
                <c:pt idx="2586">
                  <c:v>1.1697630613679999</c:v>
                </c:pt>
                <c:pt idx="2587">
                  <c:v>1.171123630668</c:v>
                </c:pt>
                <c:pt idx="2588">
                  <c:v>1.172484199968</c:v>
                </c:pt>
                <c:pt idx="2589">
                  <c:v>1.1738447692680001</c:v>
                </c:pt>
                <c:pt idx="2590">
                  <c:v>1.1752053385679999</c:v>
                </c:pt>
                <c:pt idx="2591">
                  <c:v>1.176565907868</c:v>
                </c:pt>
                <c:pt idx="2592">
                  <c:v>1.177926477168</c:v>
                </c:pt>
                <c:pt idx="2593">
                  <c:v>1.1792870464680001</c:v>
                </c:pt>
                <c:pt idx="2594">
                  <c:v>1.1806476157680001</c:v>
                </c:pt>
                <c:pt idx="2595">
                  <c:v>1.182008185068</c:v>
                </c:pt>
                <c:pt idx="2596">
                  <c:v>1.183368754368</c:v>
                </c:pt>
                <c:pt idx="2597">
                  <c:v>1.1847293236680001</c:v>
                </c:pt>
                <c:pt idx="2598">
                  <c:v>1.1860898929680002</c:v>
                </c:pt>
                <c:pt idx="2599">
                  <c:v>1.1874504622680002</c:v>
                </c:pt>
                <c:pt idx="2600">
                  <c:v>1.1888110315680001</c:v>
                </c:pt>
                <c:pt idx="2601">
                  <c:v>1.1901716008680001</c:v>
                </c:pt>
                <c:pt idx="2602">
                  <c:v>1.1915321701679999</c:v>
                </c:pt>
                <c:pt idx="2603">
                  <c:v>1.192892739468</c:v>
                </c:pt>
                <c:pt idx="2604">
                  <c:v>1.1942533087680001</c:v>
                </c:pt>
                <c:pt idx="2605">
                  <c:v>1.1956138780679999</c:v>
                </c:pt>
                <c:pt idx="2606">
                  <c:v>1.196974447368</c:v>
                </c:pt>
                <c:pt idx="2607">
                  <c:v>1.198335016668</c:v>
                </c:pt>
                <c:pt idx="2608">
                  <c:v>1.1996955859680001</c:v>
                </c:pt>
                <c:pt idx="2609">
                  <c:v>1.2010561552679999</c:v>
                </c:pt>
                <c:pt idx="2610">
                  <c:v>1.202416724568</c:v>
                </c:pt>
                <c:pt idx="2611">
                  <c:v>1.203777293868</c:v>
                </c:pt>
                <c:pt idx="2612">
                  <c:v>1.2051378631680001</c:v>
                </c:pt>
                <c:pt idx="2613">
                  <c:v>1.2064984324680001</c:v>
                </c:pt>
                <c:pt idx="2614">
                  <c:v>1.207859001768</c:v>
                </c:pt>
                <c:pt idx="2615">
                  <c:v>1.209219571068</c:v>
                </c:pt>
                <c:pt idx="2616">
                  <c:v>1.2105801403680001</c:v>
                </c:pt>
                <c:pt idx="2617">
                  <c:v>1.2119407096680002</c:v>
                </c:pt>
                <c:pt idx="2618">
                  <c:v>1.2133012789680002</c:v>
                </c:pt>
                <c:pt idx="2619">
                  <c:v>1.2146618482680001</c:v>
                </c:pt>
                <c:pt idx="2620">
                  <c:v>1.2160224175680001</c:v>
                </c:pt>
                <c:pt idx="2621">
                  <c:v>1.2173829868679999</c:v>
                </c:pt>
                <c:pt idx="2622">
                  <c:v>1.218743556168</c:v>
                </c:pt>
                <c:pt idx="2623">
                  <c:v>1.2201041254680001</c:v>
                </c:pt>
                <c:pt idx="2624">
                  <c:v>1.2214646947679999</c:v>
                </c:pt>
                <c:pt idx="2625">
                  <c:v>1.222825264068</c:v>
                </c:pt>
                <c:pt idx="2626">
                  <c:v>1.224185833368</c:v>
                </c:pt>
                <c:pt idx="2627">
                  <c:v>1.2255464026680001</c:v>
                </c:pt>
                <c:pt idx="2628">
                  <c:v>1.2269069719680001</c:v>
                </c:pt>
                <c:pt idx="2629">
                  <c:v>1.228267541268</c:v>
                </c:pt>
                <c:pt idx="2630">
                  <c:v>1.2296553219540001</c:v>
                </c:pt>
                <c:pt idx="2631">
                  <c:v>1.2310158912540001</c:v>
                </c:pt>
                <c:pt idx="2632">
                  <c:v>1.2323764605540002</c:v>
                </c:pt>
                <c:pt idx="2633">
                  <c:v>1.233737029854</c:v>
                </c:pt>
                <c:pt idx="2634">
                  <c:v>1.2350975991540001</c:v>
                </c:pt>
                <c:pt idx="2635">
                  <c:v>1.2364581684540001</c:v>
                </c:pt>
                <c:pt idx="2636">
                  <c:v>1.2378187377540002</c:v>
                </c:pt>
                <c:pt idx="2637">
                  <c:v>1.239179307054</c:v>
                </c:pt>
                <c:pt idx="2638">
                  <c:v>1.2405398763539999</c:v>
                </c:pt>
                <c:pt idx="2639">
                  <c:v>1.2419004456539999</c:v>
                </c:pt>
                <c:pt idx="2640">
                  <c:v>1.243261014954</c:v>
                </c:pt>
                <c:pt idx="2641">
                  <c:v>1.244621584254</c:v>
                </c:pt>
                <c:pt idx="2642">
                  <c:v>1.2459821535540001</c:v>
                </c:pt>
                <c:pt idx="2643">
                  <c:v>1.2473427228539999</c:v>
                </c:pt>
                <c:pt idx="2644">
                  <c:v>1.248703292154</c:v>
                </c:pt>
                <c:pt idx="2645">
                  <c:v>1.2500638614540001</c:v>
                </c:pt>
                <c:pt idx="2646">
                  <c:v>1.2514244307540001</c:v>
                </c:pt>
                <c:pt idx="2647">
                  <c:v>1.252785000054</c:v>
                </c:pt>
                <c:pt idx="2648">
                  <c:v>1.254145569354</c:v>
                </c:pt>
                <c:pt idx="2649">
                  <c:v>1.2555061386540001</c:v>
                </c:pt>
                <c:pt idx="2650">
                  <c:v>1.2568667079540001</c:v>
                </c:pt>
                <c:pt idx="2651">
                  <c:v>1.2582272772540002</c:v>
                </c:pt>
                <c:pt idx="2652">
                  <c:v>1.259587846554</c:v>
                </c:pt>
                <c:pt idx="2653">
                  <c:v>1.2609484158540001</c:v>
                </c:pt>
                <c:pt idx="2654">
                  <c:v>1.2623089851540001</c:v>
                </c:pt>
                <c:pt idx="2655">
                  <c:v>1.263669554454</c:v>
                </c:pt>
                <c:pt idx="2656">
                  <c:v>1.265030123754</c:v>
                </c:pt>
                <c:pt idx="2657">
                  <c:v>1.2663906930539999</c:v>
                </c:pt>
                <c:pt idx="2658">
                  <c:v>1.2677512623539999</c:v>
                </c:pt>
                <c:pt idx="2659">
                  <c:v>1.269111831654</c:v>
                </c:pt>
                <c:pt idx="2660">
                  <c:v>1.270472400954</c:v>
                </c:pt>
                <c:pt idx="2661">
                  <c:v>1.2718329702540001</c:v>
                </c:pt>
                <c:pt idx="2662">
                  <c:v>1.2731935395539999</c:v>
                </c:pt>
                <c:pt idx="2663">
                  <c:v>1.274554108854</c:v>
                </c:pt>
                <c:pt idx="2664">
                  <c:v>1.2759146781540001</c:v>
                </c:pt>
                <c:pt idx="2665">
                  <c:v>1.2772752474540001</c:v>
                </c:pt>
                <c:pt idx="2666">
                  <c:v>1.2786358167540002</c:v>
                </c:pt>
                <c:pt idx="2667">
                  <c:v>1.279996386054</c:v>
                </c:pt>
                <c:pt idx="2668">
                  <c:v>1.2813569553540001</c:v>
                </c:pt>
                <c:pt idx="2669">
                  <c:v>1.2827175246540001</c:v>
                </c:pt>
                <c:pt idx="2670">
                  <c:v>1.2840780939540002</c:v>
                </c:pt>
                <c:pt idx="2671">
                  <c:v>1.285438663254</c:v>
                </c:pt>
                <c:pt idx="2672">
                  <c:v>1.2867992325540001</c:v>
                </c:pt>
                <c:pt idx="2673">
                  <c:v>1.2881598018539999</c:v>
                </c:pt>
                <c:pt idx="2674">
                  <c:v>1.289520371154</c:v>
                </c:pt>
                <c:pt idx="2675">
                  <c:v>1.290880940454</c:v>
                </c:pt>
                <c:pt idx="2676">
                  <c:v>1.2922415097540001</c:v>
                </c:pt>
                <c:pt idx="2677">
                  <c:v>1.2936020790539999</c:v>
                </c:pt>
                <c:pt idx="2678">
                  <c:v>1.294962648354</c:v>
                </c:pt>
                <c:pt idx="2679">
                  <c:v>1.296323217654</c:v>
                </c:pt>
                <c:pt idx="2680">
                  <c:v>1.2976837869540001</c:v>
                </c:pt>
                <c:pt idx="2681">
                  <c:v>1.2990443562539999</c:v>
                </c:pt>
                <c:pt idx="2682">
                  <c:v>1.300404925554</c:v>
                </c:pt>
                <c:pt idx="2683">
                  <c:v>1.3017654948540001</c:v>
                </c:pt>
                <c:pt idx="2684">
                  <c:v>1.3031260641540001</c:v>
                </c:pt>
                <c:pt idx="2685">
                  <c:v>1.3044866334540002</c:v>
                </c:pt>
                <c:pt idx="2686">
                  <c:v>1.305847202754</c:v>
                </c:pt>
                <c:pt idx="2687">
                  <c:v>1.3072077720540001</c:v>
                </c:pt>
                <c:pt idx="2688">
                  <c:v>1.3085683413540001</c:v>
                </c:pt>
                <c:pt idx="2689">
                  <c:v>1.3099289106540002</c:v>
                </c:pt>
                <c:pt idx="2690">
                  <c:v>1.311289479954</c:v>
                </c:pt>
                <c:pt idx="2691">
                  <c:v>1.3126500492539999</c:v>
                </c:pt>
                <c:pt idx="2692">
                  <c:v>1.3140106185539999</c:v>
                </c:pt>
                <c:pt idx="2693">
                  <c:v>1.315371187854</c:v>
                </c:pt>
                <c:pt idx="2694">
                  <c:v>1.316731757154</c:v>
                </c:pt>
                <c:pt idx="2695">
                  <c:v>1.3180923264540001</c:v>
                </c:pt>
                <c:pt idx="2696">
                  <c:v>1.3194528957539999</c:v>
                </c:pt>
                <c:pt idx="2697">
                  <c:v>1.320813465054</c:v>
                </c:pt>
                <c:pt idx="2698">
                  <c:v>1.322174034354</c:v>
                </c:pt>
                <c:pt idx="2699">
                  <c:v>1.3235346036540001</c:v>
                </c:pt>
                <c:pt idx="2700">
                  <c:v>1.3248951729540002</c:v>
                </c:pt>
                <c:pt idx="2701">
                  <c:v>1.326255742254</c:v>
                </c:pt>
                <c:pt idx="2702">
                  <c:v>1.3276163115540001</c:v>
                </c:pt>
                <c:pt idx="2703">
                  <c:v>1.3289768808540001</c:v>
                </c:pt>
                <c:pt idx="2704">
                  <c:v>1.3303374501540002</c:v>
                </c:pt>
                <c:pt idx="2705">
                  <c:v>1.3316980194540002</c:v>
                </c:pt>
                <c:pt idx="2706">
                  <c:v>1.3330585887540001</c:v>
                </c:pt>
                <c:pt idx="2707">
                  <c:v>1.3344191580540001</c:v>
                </c:pt>
                <c:pt idx="2708">
                  <c:v>1.335779727354</c:v>
                </c:pt>
                <c:pt idx="2709">
                  <c:v>1.337140296654</c:v>
                </c:pt>
                <c:pt idx="2710">
                  <c:v>1.3385008659539999</c:v>
                </c:pt>
                <c:pt idx="2711">
                  <c:v>1.3398614352539999</c:v>
                </c:pt>
                <c:pt idx="2712">
                  <c:v>1.341222004554</c:v>
                </c:pt>
                <c:pt idx="2713">
                  <c:v>1.342582573854</c:v>
                </c:pt>
                <c:pt idx="2714">
                  <c:v>1.3439431431540001</c:v>
                </c:pt>
                <c:pt idx="2715">
                  <c:v>1.3453037124539999</c:v>
                </c:pt>
                <c:pt idx="2716">
                  <c:v>1.346664281754</c:v>
                </c:pt>
                <c:pt idx="2717">
                  <c:v>1.3480248510540001</c:v>
                </c:pt>
                <c:pt idx="2718">
                  <c:v>1.3493854203540001</c:v>
                </c:pt>
                <c:pt idx="2719">
                  <c:v>1.3507459896540002</c:v>
                </c:pt>
                <c:pt idx="2720">
                  <c:v>1.352106558954</c:v>
                </c:pt>
                <c:pt idx="2721">
                  <c:v>1.3534671282540001</c:v>
                </c:pt>
                <c:pt idx="2722">
                  <c:v>1.3548276975540001</c:v>
                </c:pt>
                <c:pt idx="2723">
                  <c:v>1.3561882668540002</c:v>
                </c:pt>
                <c:pt idx="2724">
                  <c:v>1.357548836154</c:v>
                </c:pt>
                <c:pt idx="2725">
                  <c:v>1.3589094054540001</c:v>
                </c:pt>
                <c:pt idx="2726">
                  <c:v>1.3602699747539999</c:v>
                </c:pt>
                <c:pt idx="2727">
                  <c:v>1.361630544054</c:v>
                </c:pt>
                <c:pt idx="2728">
                  <c:v>1.362991113354</c:v>
                </c:pt>
                <c:pt idx="2729">
                  <c:v>1.3643516826540001</c:v>
                </c:pt>
                <c:pt idx="2730">
                  <c:v>1.3657122519539999</c:v>
                </c:pt>
                <c:pt idx="2731">
                  <c:v>1.367072821254</c:v>
                </c:pt>
                <c:pt idx="2732">
                  <c:v>1.368433390554</c:v>
                </c:pt>
                <c:pt idx="2733">
                  <c:v>1.3697939598540001</c:v>
                </c:pt>
                <c:pt idx="2734">
                  <c:v>1.3711545291540002</c:v>
                </c:pt>
                <c:pt idx="2735">
                  <c:v>1.372515098454</c:v>
                </c:pt>
                <c:pt idx="2736">
                  <c:v>1.3738756677540001</c:v>
                </c:pt>
                <c:pt idx="2737">
                  <c:v>1.3752362370540001</c:v>
                </c:pt>
                <c:pt idx="2738">
                  <c:v>1.3765968063540002</c:v>
                </c:pt>
                <c:pt idx="2739">
                  <c:v>1.3779573756540002</c:v>
                </c:pt>
                <c:pt idx="2740">
                  <c:v>1.3793179449540001</c:v>
                </c:pt>
                <c:pt idx="2741">
                  <c:v>1.3806785142540001</c:v>
                </c:pt>
                <c:pt idx="2742">
                  <c:v>1.3820390835540002</c:v>
                </c:pt>
                <c:pt idx="2743">
                  <c:v>1.383399652854</c:v>
                </c:pt>
                <c:pt idx="2744">
                  <c:v>1.3847602221539999</c:v>
                </c:pt>
                <c:pt idx="2745">
                  <c:v>1.3861207914539999</c:v>
                </c:pt>
                <c:pt idx="2746">
                  <c:v>1.387481360754</c:v>
                </c:pt>
                <c:pt idx="2747">
                  <c:v>1.388841930054</c:v>
                </c:pt>
                <c:pt idx="2748">
                  <c:v>1.3902024993540001</c:v>
                </c:pt>
                <c:pt idx="2749">
                  <c:v>1.3915630686539999</c:v>
                </c:pt>
                <c:pt idx="2750">
                  <c:v>1.392923637954</c:v>
                </c:pt>
                <c:pt idx="2751">
                  <c:v>1.394284207254</c:v>
                </c:pt>
                <c:pt idx="2752">
                  <c:v>1.3956447765540001</c:v>
                </c:pt>
                <c:pt idx="2753">
                  <c:v>1.3970053458540002</c:v>
                </c:pt>
                <c:pt idx="2754">
                  <c:v>1.398365915154</c:v>
                </c:pt>
                <c:pt idx="2755">
                  <c:v>1.3997264844540001</c:v>
                </c:pt>
                <c:pt idx="2756">
                  <c:v>1.4010870537540001</c:v>
                </c:pt>
                <c:pt idx="2757">
                  <c:v>1.4024476230540002</c:v>
                </c:pt>
                <c:pt idx="2758">
                  <c:v>1.4038081923540002</c:v>
                </c:pt>
                <c:pt idx="2759">
                  <c:v>1.4051687616540001</c:v>
                </c:pt>
                <c:pt idx="2760">
                  <c:v>1.4065293309540001</c:v>
                </c:pt>
                <c:pt idx="2761">
                  <c:v>1.407889900254</c:v>
                </c:pt>
                <c:pt idx="2762">
                  <c:v>1.409250469554</c:v>
                </c:pt>
                <c:pt idx="2763">
                  <c:v>1.4106110388540001</c:v>
                </c:pt>
                <c:pt idx="2764">
                  <c:v>1.4119716081539999</c:v>
                </c:pt>
                <c:pt idx="2765">
                  <c:v>1.413332177454</c:v>
                </c:pt>
                <c:pt idx="2766">
                  <c:v>1.414692746754</c:v>
                </c:pt>
                <c:pt idx="2767">
                  <c:v>1.4160533160540001</c:v>
                </c:pt>
                <c:pt idx="2768">
                  <c:v>1.4174138853540001</c:v>
                </c:pt>
                <c:pt idx="2769">
                  <c:v>1.418774454654</c:v>
                </c:pt>
                <c:pt idx="2770">
                  <c:v>1.420135023954</c:v>
                </c:pt>
                <c:pt idx="2771">
                  <c:v>1.4214955932540001</c:v>
                </c:pt>
                <c:pt idx="2772">
                  <c:v>1.4228561625540002</c:v>
                </c:pt>
                <c:pt idx="2773">
                  <c:v>1.424216731854</c:v>
                </c:pt>
                <c:pt idx="2774">
                  <c:v>1.4255773011540001</c:v>
                </c:pt>
                <c:pt idx="2775">
                  <c:v>1.4269378704540001</c:v>
                </c:pt>
                <c:pt idx="2776">
                  <c:v>1.4282984397540002</c:v>
                </c:pt>
                <c:pt idx="2777">
                  <c:v>1.429659009054</c:v>
                </c:pt>
                <c:pt idx="2778">
                  <c:v>1.4310195783540001</c:v>
                </c:pt>
                <c:pt idx="2779">
                  <c:v>1.4323801476539999</c:v>
                </c:pt>
                <c:pt idx="2780">
                  <c:v>1.433740716954</c:v>
                </c:pt>
                <c:pt idx="2781">
                  <c:v>1.435101286254</c:v>
                </c:pt>
                <c:pt idx="2782">
                  <c:v>1.4364618555540001</c:v>
                </c:pt>
                <c:pt idx="2783">
                  <c:v>1.4378224248539999</c:v>
                </c:pt>
                <c:pt idx="2784">
                  <c:v>1.439182994154</c:v>
                </c:pt>
                <c:pt idx="2785">
                  <c:v>1.440543563454</c:v>
                </c:pt>
                <c:pt idx="2786">
                  <c:v>1.4419041327540001</c:v>
                </c:pt>
                <c:pt idx="2787">
                  <c:v>1.4432647020540001</c:v>
                </c:pt>
                <c:pt idx="2788">
                  <c:v>1.444625271354</c:v>
                </c:pt>
                <c:pt idx="2789">
                  <c:v>1.445985840654</c:v>
                </c:pt>
                <c:pt idx="2790">
                  <c:v>1.4473464099540001</c:v>
                </c:pt>
                <c:pt idx="2791">
                  <c:v>1.4487069792540002</c:v>
                </c:pt>
                <c:pt idx="2792">
                  <c:v>1.4500675485540002</c:v>
                </c:pt>
                <c:pt idx="2793">
                  <c:v>1.4514281178540001</c:v>
                </c:pt>
                <c:pt idx="2794">
                  <c:v>1.4527886871540001</c:v>
                </c:pt>
                <c:pt idx="2795">
                  <c:v>1.4541492564540002</c:v>
                </c:pt>
                <c:pt idx="2796">
                  <c:v>1.455509825754</c:v>
                </c:pt>
                <c:pt idx="2797">
                  <c:v>1.4568703950540001</c:v>
                </c:pt>
                <c:pt idx="2798">
                  <c:v>1.4582309643539999</c:v>
                </c:pt>
                <c:pt idx="2799">
                  <c:v>1.459591533654</c:v>
                </c:pt>
                <c:pt idx="2800">
                  <c:v>1.460952102954</c:v>
                </c:pt>
                <c:pt idx="2801">
                  <c:v>1.4623126722540001</c:v>
                </c:pt>
                <c:pt idx="2802">
                  <c:v>1.4636732415539999</c:v>
                </c:pt>
                <c:pt idx="2803">
                  <c:v>1.465033810854</c:v>
                </c:pt>
                <c:pt idx="2804">
                  <c:v>1.466394380154</c:v>
                </c:pt>
                <c:pt idx="2805">
                  <c:v>1.4677549494540001</c:v>
                </c:pt>
                <c:pt idx="2806">
                  <c:v>1.4691155187540001</c:v>
                </c:pt>
                <c:pt idx="2807">
                  <c:v>1.470476088054</c:v>
                </c:pt>
                <c:pt idx="2808">
                  <c:v>1.471836657354</c:v>
                </c:pt>
                <c:pt idx="2809">
                  <c:v>1.4731972266540001</c:v>
                </c:pt>
                <c:pt idx="2810">
                  <c:v>1.4745577959540002</c:v>
                </c:pt>
                <c:pt idx="2811">
                  <c:v>1.4759183652540002</c:v>
                </c:pt>
                <c:pt idx="2812">
                  <c:v>1.4772789345540001</c:v>
                </c:pt>
                <c:pt idx="2813">
                  <c:v>1.4786395038540001</c:v>
                </c:pt>
                <c:pt idx="2814">
                  <c:v>1.480000073154</c:v>
                </c:pt>
                <c:pt idx="2815">
                  <c:v>1.481360642454</c:v>
                </c:pt>
                <c:pt idx="2816">
                  <c:v>1.4827212117540001</c:v>
                </c:pt>
                <c:pt idx="2817">
                  <c:v>1.4840817810539999</c:v>
                </c:pt>
                <c:pt idx="2818">
                  <c:v>1.485442350354</c:v>
                </c:pt>
                <c:pt idx="2819">
                  <c:v>1.486802919654</c:v>
                </c:pt>
                <c:pt idx="2820">
                  <c:v>1.4881634889540001</c:v>
                </c:pt>
                <c:pt idx="2821">
                  <c:v>1.4895240582540001</c:v>
                </c:pt>
                <c:pt idx="2822">
                  <c:v>1.490884627554</c:v>
                </c:pt>
                <c:pt idx="2823">
                  <c:v>1.492245196854</c:v>
                </c:pt>
                <c:pt idx="2824">
                  <c:v>1.4936057661540001</c:v>
                </c:pt>
                <c:pt idx="2825">
                  <c:v>1.4949663354540002</c:v>
                </c:pt>
                <c:pt idx="2826">
                  <c:v>1.4963269047540002</c:v>
                </c:pt>
                <c:pt idx="2827">
                  <c:v>1.497687474054</c:v>
                </c:pt>
                <c:pt idx="2828">
                  <c:v>1.4990480433540001</c:v>
                </c:pt>
                <c:pt idx="2829">
                  <c:v>1.5004086126540002</c:v>
                </c:pt>
                <c:pt idx="2830">
                  <c:v>1.50179639334</c:v>
                </c:pt>
                <c:pt idx="2831">
                  <c:v>1.5031569626400001</c:v>
                </c:pt>
                <c:pt idx="2832">
                  <c:v>1.5045175319399999</c:v>
                </c:pt>
                <c:pt idx="2833">
                  <c:v>1.50587810124</c:v>
                </c:pt>
                <c:pt idx="2834">
                  <c:v>1.50723867054</c:v>
                </c:pt>
                <c:pt idx="2835">
                  <c:v>1.5085992398400001</c:v>
                </c:pt>
                <c:pt idx="2836">
                  <c:v>1.5099598091399999</c:v>
                </c:pt>
                <c:pt idx="2837">
                  <c:v>1.51132037844</c:v>
                </c:pt>
                <c:pt idx="2838">
                  <c:v>1.5126809477400001</c:v>
                </c:pt>
                <c:pt idx="2839">
                  <c:v>1.5140415170400001</c:v>
                </c:pt>
                <c:pt idx="2840">
                  <c:v>1.5154020863400002</c:v>
                </c:pt>
                <c:pt idx="2841">
                  <c:v>1.51676265564</c:v>
                </c:pt>
                <c:pt idx="2842">
                  <c:v>1.5181232249400001</c:v>
                </c:pt>
                <c:pt idx="2843">
                  <c:v>1.5194837942400001</c:v>
                </c:pt>
                <c:pt idx="2844">
                  <c:v>1.5208443635400002</c:v>
                </c:pt>
                <c:pt idx="2845">
                  <c:v>1.52220493284</c:v>
                </c:pt>
                <c:pt idx="2846">
                  <c:v>1.5235655021400001</c:v>
                </c:pt>
                <c:pt idx="2847">
                  <c:v>1.5249260714400001</c:v>
                </c:pt>
                <c:pt idx="2848">
                  <c:v>1.52628664074</c:v>
                </c:pt>
                <c:pt idx="2849">
                  <c:v>1.52764721004</c:v>
                </c:pt>
                <c:pt idx="2850">
                  <c:v>1.5290077793399999</c:v>
                </c:pt>
                <c:pt idx="2851">
                  <c:v>1.5303683486399999</c:v>
                </c:pt>
                <c:pt idx="2852">
                  <c:v>1.53172891794</c:v>
                </c:pt>
                <c:pt idx="2853">
                  <c:v>1.53308948724</c:v>
                </c:pt>
                <c:pt idx="2854">
                  <c:v>1.5344500565400001</c:v>
                </c:pt>
                <c:pt idx="2855">
                  <c:v>1.5358106258399999</c:v>
                </c:pt>
                <c:pt idx="2856">
                  <c:v>1.53717119514</c:v>
                </c:pt>
                <c:pt idx="2857">
                  <c:v>1.5385317644400001</c:v>
                </c:pt>
                <c:pt idx="2858">
                  <c:v>1.5398923337400001</c:v>
                </c:pt>
                <c:pt idx="2859">
                  <c:v>1.5412529030400002</c:v>
                </c:pt>
                <c:pt idx="2860">
                  <c:v>1.54261347234</c:v>
                </c:pt>
                <c:pt idx="2861">
                  <c:v>1.5439740416400001</c:v>
                </c:pt>
                <c:pt idx="2862">
                  <c:v>1.5453346109400001</c:v>
                </c:pt>
                <c:pt idx="2863">
                  <c:v>1.5466951802400002</c:v>
                </c:pt>
                <c:pt idx="2864">
                  <c:v>1.5480557495400002</c:v>
                </c:pt>
                <c:pt idx="2865">
                  <c:v>1.5494163188400001</c:v>
                </c:pt>
                <c:pt idx="2866">
                  <c:v>1.5507768881399999</c:v>
                </c:pt>
                <c:pt idx="2867">
                  <c:v>1.55213745744</c:v>
                </c:pt>
                <c:pt idx="2868">
                  <c:v>1.55349802674</c:v>
                </c:pt>
                <c:pt idx="2869">
                  <c:v>1.5548585960400001</c:v>
                </c:pt>
                <c:pt idx="2870">
                  <c:v>1.5562191653399999</c:v>
                </c:pt>
                <c:pt idx="2871">
                  <c:v>1.55757973464</c:v>
                </c:pt>
                <c:pt idx="2872">
                  <c:v>1.55894030394</c:v>
                </c:pt>
                <c:pt idx="2873">
                  <c:v>1.5603008732400001</c:v>
                </c:pt>
                <c:pt idx="2874">
                  <c:v>1.5616614425399999</c:v>
                </c:pt>
                <c:pt idx="2875">
                  <c:v>1.56302201184</c:v>
                </c:pt>
                <c:pt idx="2876">
                  <c:v>1.5643825811400001</c:v>
                </c:pt>
                <c:pt idx="2877">
                  <c:v>1.5657431504400001</c:v>
                </c:pt>
                <c:pt idx="2878">
                  <c:v>1.5671037197400002</c:v>
                </c:pt>
                <c:pt idx="2879">
                  <c:v>1.56846428904</c:v>
                </c:pt>
                <c:pt idx="2880">
                  <c:v>1.5698248583400001</c:v>
                </c:pt>
                <c:pt idx="2881">
                  <c:v>1.5711854276400001</c:v>
                </c:pt>
                <c:pt idx="2882">
                  <c:v>1.5725459969400002</c:v>
                </c:pt>
                <c:pt idx="2883">
                  <c:v>1.57390656624</c:v>
                </c:pt>
                <c:pt idx="2884">
                  <c:v>1.5752671355400001</c:v>
                </c:pt>
                <c:pt idx="2885">
                  <c:v>1.5766277048399999</c:v>
                </c:pt>
                <c:pt idx="2886">
                  <c:v>1.57798827414</c:v>
                </c:pt>
                <c:pt idx="2887">
                  <c:v>1.57934884344</c:v>
                </c:pt>
                <c:pt idx="2888">
                  <c:v>1.5807094127400001</c:v>
                </c:pt>
                <c:pt idx="2889">
                  <c:v>1.5820699820399999</c:v>
                </c:pt>
                <c:pt idx="2890">
                  <c:v>1.58343055134</c:v>
                </c:pt>
                <c:pt idx="2891">
                  <c:v>1.5847911206400001</c:v>
                </c:pt>
                <c:pt idx="2892">
                  <c:v>1.5861516899400001</c:v>
                </c:pt>
                <c:pt idx="2893">
                  <c:v>1.5875122592400002</c:v>
                </c:pt>
                <c:pt idx="2894">
                  <c:v>1.58887282854</c:v>
                </c:pt>
                <c:pt idx="2895">
                  <c:v>1.5902333978400001</c:v>
                </c:pt>
                <c:pt idx="2896">
                  <c:v>1.5915939671400001</c:v>
                </c:pt>
                <c:pt idx="2897">
                  <c:v>1.5929545364400002</c:v>
                </c:pt>
                <c:pt idx="2898">
                  <c:v>1.5943151057400002</c:v>
                </c:pt>
                <c:pt idx="2899">
                  <c:v>1.5956756750400001</c:v>
                </c:pt>
                <c:pt idx="2900">
                  <c:v>1.5970362443400001</c:v>
                </c:pt>
                <c:pt idx="2901">
                  <c:v>1.59839681364</c:v>
                </c:pt>
                <c:pt idx="2902">
                  <c:v>1.59975738294</c:v>
                </c:pt>
                <c:pt idx="2903">
                  <c:v>1.6011179522400001</c:v>
                </c:pt>
                <c:pt idx="2904">
                  <c:v>1.6024785215399999</c:v>
                </c:pt>
                <c:pt idx="2905">
                  <c:v>1.60383909084</c:v>
                </c:pt>
                <c:pt idx="2906">
                  <c:v>1.60519966014</c:v>
                </c:pt>
                <c:pt idx="2907">
                  <c:v>1.6065602294400001</c:v>
                </c:pt>
                <c:pt idx="2908">
                  <c:v>1.6079207987399999</c:v>
                </c:pt>
                <c:pt idx="2909">
                  <c:v>1.60928136804</c:v>
                </c:pt>
                <c:pt idx="2910">
                  <c:v>1.6106419373400001</c:v>
                </c:pt>
                <c:pt idx="2911">
                  <c:v>1.6120025066400001</c:v>
                </c:pt>
                <c:pt idx="2912">
                  <c:v>1.6133630759400002</c:v>
                </c:pt>
                <c:pt idx="2913">
                  <c:v>1.61472364524</c:v>
                </c:pt>
                <c:pt idx="2914">
                  <c:v>1.6160842145400001</c:v>
                </c:pt>
                <c:pt idx="2915">
                  <c:v>1.6174447838400001</c:v>
                </c:pt>
                <c:pt idx="2916">
                  <c:v>1.6188053531400002</c:v>
                </c:pt>
                <c:pt idx="2917">
                  <c:v>1.6201659224400002</c:v>
                </c:pt>
                <c:pt idx="2918">
                  <c:v>1.6215264917400001</c:v>
                </c:pt>
                <c:pt idx="2919">
                  <c:v>1.6228870610399999</c:v>
                </c:pt>
                <c:pt idx="2920">
                  <c:v>1.62424763034</c:v>
                </c:pt>
                <c:pt idx="2921">
                  <c:v>1.62560819964</c:v>
                </c:pt>
                <c:pt idx="2922">
                  <c:v>1.6269687689400001</c:v>
                </c:pt>
                <c:pt idx="2923">
                  <c:v>1.6283293382399999</c:v>
                </c:pt>
                <c:pt idx="2924">
                  <c:v>1.62968990754</c:v>
                </c:pt>
                <c:pt idx="2925">
                  <c:v>1.63105047684</c:v>
                </c:pt>
                <c:pt idx="2926">
                  <c:v>1.6324110461400001</c:v>
                </c:pt>
                <c:pt idx="2927">
                  <c:v>1.6337716154400002</c:v>
                </c:pt>
                <c:pt idx="2928">
                  <c:v>1.63513218474</c:v>
                </c:pt>
                <c:pt idx="2929">
                  <c:v>1.6364927540400001</c:v>
                </c:pt>
                <c:pt idx="2930">
                  <c:v>1.6378533233400001</c:v>
                </c:pt>
                <c:pt idx="2931">
                  <c:v>1.6392138926400002</c:v>
                </c:pt>
                <c:pt idx="2932">
                  <c:v>1.6405744619400002</c:v>
                </c:pt>
                <c:pt idx="2933">
                  <c:v>1.6419350312400001</c:v>
                </c:pt>
                <c:pt idx="2934">
                  <c:v>1.6432956005400001</c:v>
                </c:pt>
                <c:pt idx="2935">
                  <c:v>1.6446561698400002</c:v>
                </c:pt>
                <c:pt idx="2936">
                  <c:v>1.64601673914</c:v>
                </c:pt>
                <c:pt idx="2937">
                  <c:v>1.6473773084399999</c:v>
                </c:pt>
                <c:pt idx="2938">
                  <c:v>1.6487378777399999</c:v>
                </c:pt>
                <c:pt idx="2939">
                  <c:v>1.65009844704</c:v>
                </c:pt>
                <c:pt idx="2940">
                  <c:v>1.65145901634</c:v>
                </c:pt>
                <c:pt idx="2941">
                  <c:v>1.6528195856400001</c:v>
                </c:pt>
                <c:pt idx="2942">
                  <c:v>1.6541801549399999</c:v>
                </c:pt>
                <c:pt idx="2943">
                  <c:v>1.65554072424</c:v>
                </c:pt>
                <c:pt idx="2944">
                  <c:v>1.65690129354</c:v>
                </c:pt>
                <c:pt idx="2945">
                  <c:v>1.6582618628400001</c:v>
                </c:pt>
                <c:pt idx="2946">
                  <c:v>1.6596224321400002</c:v>
                </c:pt>
                <c:pt idx="2947">
                  <c:v>1.66098300144</c:v>
                </c:pt>
                <c:pt idx="2948">
                  <c:v>1.6623435707400001</c:v>
                </c:pt>
                <c:pt idx="2949">
                  <c:v>1.6637041400400001</c:v>
                </c:pt>
                <c:pt idx="2950">
                  <c:v>1.6650647093400002</c:v>
                </c:pt>
                <c:pt idx="2951">
                  <c:v>1.6664252786400002</c:v>
                </c:pt>
                <c:pt idx="2952">
                  <c:v>1.6677858479400001</c:v>
                </c:pt>
                <c:pt idx="2953">
                  <c:v>1.6691464172400001</c:v>
                </c:pt>
                <c:pt idx="2954">
                  <c:v>1.67050698654</c:v>
                </c:pt>
                <c:pt idx="2955">
                  <c:v>1.67186755584</c:v>
                </c:pt>
                <c:pt idx="2956">
                  <c:v>1.6732281251400001</c:v>
                </c:pt>
                <c:pt idx="2957">
                  <c:v>1.6745886944399999</c:v>
                </c:pt>
                <c:pt idx="2958">
                  <c:v>1.67594926374</c:v>
                </c:pt>
                <c:pt idx="2959">
                  <c:v>1.67730983304</c:v>
                </c:pt>
                <c:pt idx="2960">
                  <c:v>1.6786704023400001</c:v>
                </c:pt>
                <c:pt idx="2961">
                  <c:v>1.6800309716400001</c:v>
                </c:pt>
                <c:pt idx="2962">
                  <c:v>1.68139154094</c:v>
                </c:pt>
                <c:pt idx="2963">
                  <c:v>1.68275211024</c:v>
                </c:pt>
                <c:pt idx="2964">
                  <c:v>1.6841126795400001</c:v>
                </c:pt>
                <c:pt idx="2965">
                  <c:v>1.6854732488400002</c:v>
                </c:pt>
                <c:pt idx="2966">
                  <c:v>1.6868338181400002</c:v>
                </c:pt>
                <c:pt idx="2967">
                  <c:v>1.6881943874400001</c:v>
                </c:pt>
                <c:pt idx="2968">
                  <c:v>1.6895549567400001</c:v>
                </c:pt>
                <c:pt idx="2969">
                  <c:v>1.6909155260400002</c:v>
                </c:pt>
                <c:pt idx="2970">
                  <c:v>1.6922760953400002</c:v>
                </c:pt>
                <c:pt idx="2971">
                  <c:v>1.6936366646400001</c:v>
                </c:pt>
                <c:pt idx="2972">
                  <c:v>1.6949972339399999</c:v>
                </c:pt>
                <c:pt idx="2973">
                  <c:v>1.69635780324</c:v>
                </c:pt>
                <c:pt idx="2974">
                  <c:v>1.69771837254</c:v>
                </c:pt>
                <c:pt idx="2975">
                  <c:v>1.6990789418400001</c:v>
                </c:pt>
                <c:pt idx="2976">
                  <c:v>1.7004395111399999</c:v>
                </c:pt>
                <c:pt idx="2977">
                  <c:v>1.70180008044</c:v>
                </c:pt>
                <c:pt idx="2978">
                  <c:v>1.7031606497400003</c:v>
                </c:pt>
                <c:pt idx="2979">
                  <c:v>1.7045212190400001</c:v>
                </c:pt>
                <c:pt idx="2980">
                  <c:v>1.7058817883399999</c:v>
                </c:pt>
                <c:pt idx="2981">
                  <c:v>1.7072423576400002</c:v>
                </c:pt>
                <c:pt idx="2982">
                  <c:v>1.70860292694</c:v>
                </c:pt>
                <c:pt idx="2983">
                  <c:v>1.7099634962399999</c:v>
                </c:pt>
                <c:pt idx="2984">
                  <c:v>1.7113240655400002</c:v>
                </c:pt>
                <c:pt idx="2985">
                  <c:v>1.71268463484</c:v>
                </c:pt>
                <c:pt idx="2986">
                  <c:v>1.7140452041400003</c:v>
                </c:pt>
                <c:pt idx="2987">
                  <c:v>1.7154057734400001</c:v>
                </c:pt>
                <c:pt idx="2988">
                  <c:v>1.71676634274</c:v>
                </c:pt>
                <c:pt idx="2989">
                  <c:v>1.71812691204</c:v>
                </c:pt>
                <c:pt idx="2990">
                  <c:v>1.7194874813399998</c:v>
                </c:pt>
                <c:pt idx="2991">
                  <c:v>1.7208480506400001</c:v>
                </c:pt>
                <c:pt idx="2992">
                  <c:v>1.72220861994</c:v>
                </c:pt>
                <c:pt idx="2993">
                  <c:v>1.7235691892399998</c:v>
                </c:pt>
                <c:pt idx="2994">
                  <c:v>1.7249297585400001</c:v>
                </c:pt>
                <c:pt idx="2995">
                  <c:v>1.7262903278399999</c:v>
                </c:pt>
                <c:pt idx="2996">
                  <c:v>1.7276508971400002</c:v>
                </c:pt>
                <c:pt idx="2997">
                  <c:v>1.72901146644</c:v>
                </c:pt>
                <c:pt idx="2998">
                  <c:v>1.7303720357399999</c:v>
                </c:pt>
                <c:pt idx="2999">
                  <c:v>1.7317326050400002</c:v>
                </c:pt>
                <c:pt idx="3000">
                  <c:v>1.73309317434</c:v>
                </c:pt>
                <c:pt idx="3001">
                  <c:v>1.7344537436400003</c:v>
                </c:pt>
                <c:pt idx="3002">
                  <c:v>1.7358143129400001</c:v>
                </c:pt>
                <c:pt idx="3003">
                  <c:v>1.7371748822399999</c:v>
                </c:pt>
                <c:pt idx="3004">
                  <c:v>1.7385354515400002</c:v>
                </c:pt>
                <c:pt idx="3005">
                  <c:v>1.7398960208400001</c:v>
                </c:pt>
                <c:pt idx="3006">
                  <c:v>1.7412565901400001</c:v>
                </c:pt>
                <c:pt idx="3007">
                  <c:v>1.74261715944</c:v>
                </c:pt>
                <c:pt idx="3008">
                  <c:v>1.74397772874</c:v>
                </c:pt>
                <c:pt idx="3009">
                  <c:v>1.7453382980400001</c:v>
                </c:pt>
                <c:pt idx="3010">
                  <c:v>1.7466988673399999</c:v>
                </c:pt>
                <c:pt idx="3011">
                  <c:v>1.7480594366400002</c:v>
                </c:pt>
                <c:pt idx="3012">
                  <c:v>1.74942000594</c:v>
                </c:pt>
                <c:pt idx="3013">
                  <c:v>1.7507805752399999</c:v>
                </c:pt>
                <c:pt idx="3014">
                  <c:v>1.7521411445400001</c:v>
                </c:pt>
                <c:pt idx="3015">
                  <c:v>1.75350171384</c:v>
                </c:pt>
                <c:pt idx="3016">
                  <c:v>1.7548622831400003</c:v>
                </c:pt>
                <c:pt idx="3017">
                  <c:v>1.7562228524400001</c:v>
                </c:pt>
                <c:pt idx="3018">
                  <c:v>1.7575834217399999</c:v>
                </c:pt>
                <c:pt idx="3019">
                  <c:v>1.7589439910400002</c:v>
                </c:pt>
                <c:pt idx="3020">
                  <c:v>1.76030456034</c:v>
                </c:pt>
                <c:pt idx="3021">
                  <c:v>1.7616651296400003</c:v>
                </c:pt>
                <c:pt idx="3022">
                  <c:v>1.7630256989400002</c:v>
                </c:pt>
                <c:pt idx="3023">
                  <c:v>1.76438626824</c:v>
                </c:pt>
                <c:pt idx="3024">
                  <c:v>1.7657468375400001</c:v>
                </c:pt>
                <c:pt idx="3025">
                  <c:v>1.7671074068399999</c:v>
                </c:pt>
                <c:pt idx="3026">
                  <c:v>1.7684679761400002</c:v>
                </c:pt>
                <c:pt idx="3027">
                  <c:v>1.76982854544</c:v>
                </c:pt>
                <c:pt idx="3028">
                  <c:v>1.7711891147399998</c:v>
                </c:pt>
                <c:pt idx="3029">
                  <c:v>1.7725496840400001</c:v>
                </c:pt>
                <c:pt idx="3030">
                  <c:v>1.773937464726</c:v>
                </c:pt>
                <c:pt idx="3031">
                  <c:v>1.7752980340259998</c:v>
                </c:pt>
                <c:pt idx="3032">
                  <c:v>1.7766586033260001</c:v>
                </c:pt>
                <c:pt idx="3033">
                  <c:v>1.778019172626</c:v>
                </c:pt>
                <c:pt idx="3034">
                  <c:v>1.7793797419260002</c:v>
                </c:pt>
                <c:pt idx="3035">
                  <c:v>1.7807403112260001</c:v>
                </c:pt>
                <c:pt idx="3036">
                  <c:v>1.7821008805259999</c:v>
                </c:pt>
                <c:pt idx="3037">
                  <c:v>1.7834614498260002</c:v>
                </c:pt>
                <c:pt idx="3038">
                  <c:v>1.784822019126</c:v>
                </c:pt>
                <c:pt idx="3039">
                  <c:v>1.7861825884260003</c:v>
                </c:pt>
                <c:pt idx="3040">
                  <c:v>1.7875431577260001</c:v>
                </c:pt>
                <c:pt idx="3041">
                  <c:v>1.788903727026</c:v>
                </c:pt>
                <c:pt idx="3042">
                  <c:v>1.790264296326</c:v>
                </c:pt>
                <c:pt idx="3043">
                  <c:v>1.7916248656259999</c:v>
                </c:pt>
                <c:pt idx="3044">
                  <c:v>1.7929854349260002</c:v>
                </c:pt>
                <c:pt idx="3045">
                  <c:v>1.794346004226</c:v>
                </c:pt>
                <c:pt idx="3046">
                  <c:v>1.7957065735259998</c:v>
                </c:pt>
                <c:pt idx="3047">
                  <c:v>1.7970671428260001</c:v>
                </c:pt>
                <c:pt idx="3048">
                  <c:v>1.7984277121259999</c:v>
                </c:pt>
                <c:pt idx="3049">
                  <c:v>1.7997882814260002</c:v>
                </c:pt>
                <c:pt idx="3050">
                  <c:v>1.8011488507260001</c:v>
                </c:pt>
                <c:pt idx="3051">
                  <c:v>1.8025094200259999</c:v>
                </c:pt>
                <c:pt idx="3052">
                  <c:v>1.8038699893260002</c:v>
                </c:pt>
                <c:pt idx="3053">
                  <c:v>1.805230558626</c:v>
                </c:pt>
                <c:pt idx="3054">
                  <c:v>1.8065911279260003</c:v>
                </c:pt>
                <c:pt idx="3055">
                  <c:v>1.8079516972260001</c:v>
                </c:pt>
                <c:pt idx="3056">
                  <c:v>1.809312266526</c:v>
                </c:pt>
                <c:pt idx="3057">
                  <c:v>1.8106728358260002</c:v>
                </c:pt>
                <c:pt idx="3058">
                  <c:v>1.8120334051260001</c:v>
                </c:pt>
                <c:pt idx="3059">
                  <c:v>1.8133939744260001</c:v>
                </c:pt>
                <c:pt idx="3060">
                  <c:v>1.814754543726</c:v>
                </c:pt>
                <c:pt idx="3061">
                  <c:v>1.8161151130259998</c:v>
                </c:pt>
                <c:pt idx="3062">
                  <c:v>1.8174756823260001</c:v>
                </c:pt>
                <c:pt idx="3063">
                  <c:v>1.8188362516259999</c:v>
                </c:pt>
                <c:pt idx="3064">
                  <c:v>1.8201968209260002</c:v>
                </c:pt>
                <c:pt idx="3065">
                  <c:v>1.8215573902260001</c:v>
                </c:pt>
                <c:pt idx="3066">
                  <c:v>1.8229179595259999</c:v>
                </c:pt>
                <c:pt idx="3067">
                  <c:v>1.8242785288260002</c:v>
                </c:pt>
                <c:pt idx="3068">
                  <c:v>1.825639098126</c:v>
                </c:pt>
                <c:pt idx="3069">
                  <c:v>1.8269996674260003</c:v>
                </c:pt>
                <c:pt idx="3070">
                  <c:v>1.8283602367260001</c:v>
                </c:pt>
                <c:pt idx="3071">
                  <c:v>1.829720806026</c:v>
                </c:pt>
                <c:pt idx="3072">
                  <c:v>1.8310813753260002</c:v>
                </c:pt>
                <c:pt idx="3073">
                  <c:v>1.8324419446260001</c:v>
                </c:pt>
                <c:pt idx="3074">
                  <c:v>1.8338025139260001</c:v>
                </c:pt>
                <c:pt idx="3075">
                  <c:v>1.8351630832260002</c:v>
                </c:pt>
                <c:pt idx="3076">
                  <c:v>1.836523652526</c:v>
                </c:pt>
                <c:pt idx="3077">
                  <c:v>1.8378842218260001</c:v>
                </c:pt>
                <c:pt idx="3078">
                  <c:v>1.8392447911259999</c:v>
                </c:pt>
                <c:pt idx="3079">
                  <c:v>1.8406053604260002</c:v>
                </c:pt>
                <c:pt idx="3080">
                  <c:v>1.841965929726</c:v>
                </c:pt>
                <c:pt idx="3081">
                  <c:v>1.8433264990259999</c:v>
                </c:pt>
                <c:pt idx="3082">
                  <c:v>1.8446870683260002</c:v>
                </c:pt>
                <c:pt idx="3083">
                  <c:v>1.846047637626</c:v>
                </c:pt>
                <c:pt idx="3084">
                  <c:v>1.8474082069260003</c:v>
                </c:pt>
                <c:pt idx="3085">
                  <c:v>1.8487687762260001</c:v>
                </c:pt>
                <c:pt idx="3086">
                  <c:v>1.8501293455259999</c:v>
                </c:pt>
                <c:pt idx="3087">
                  <c:v>1.8514899148260002</c:v>
                </c:pt>
                <c:pt idx="3088">
                  <c:v>1.8528504841260001</c:v>
                </c:pt>
                <c:pt idx="3089">
                  <c:v>1.8542110534259999</c:v>
                </c:pt>
                <c:pt idx="3090">
                  <c:v>1.8555716227260002</c:v>
                </c:pt>
                <c:pt idx="3091">
                  <c:v>1.856932192026</c:v>
                </c:pt>
                <c:pt idx="3092">
                  <c:v>1.8582927613260003</c:v>
                </c:pt>
                <c:pt idx="3093">
                  <c:v>1.8596533306260001</c:v>
                </c:pt>
                <c:pt idx="3094">
                  <c:v>1.861013899926</c:v>
                </c:pt>
                <c:pt idx="3095">
                  <c:v>1.862374469226</c:v>
                </c:pt>
                <c:pt idx="3096">
                  <c:v>1.8637350385259999</c:v>
                </c:pt>
                <c:pt idx="3097">
                  <c:v>1.8650956078260001</c:v>
                </c:pt>
                <c:pt idx="3098">
                  <c:v>1.866456177126</c:v>
                </c:pt>
                <c:pt idx="3099">
                  <c:v>1.8678167464259998</c:v>
                </c:pt>
                <c:pt idx="3100">
                  <c:v>1.8691773157260001</c:v>
                </c:pt>
                <c:pt idx="3101">
                  <c:v>1.8705378850259999</c:v>
                </c:pt>
                <c:pt idx="3102">
                  <c:v>1.8718984543260002</c:v>
                </c:pt>
                <c:pt idx="3103">
                  <c:v>1.8732590236260001</c:v>
                </c:pt>
                <c:pt idx="3104">
                  <c:v>1.8746195929259999</c:v>
                </c:pt>
                <c:pt idx="3105">
                  <c:v>1.8759801622260002</c:v>
                </c:pt>
                <c:pt idx="3106">
                  <c:v>1.877340731526</c:v>
                </c:pt>
                <c:pt idx="3107">
                  <c:v>1.8787013008260003</c:v>
                </c:pt>
                <c:pt idx="3108">
                  <c:v>1.8800618701260001</c:v>
                </c:pt>
                <c:pt idx="3109">
                  <c:v>1.881422439426</c:v>
                </c:pt>
                <c:pt idx="3110">
                  <c:v>1.8827830087260002</c:v>
                </c:pt>
                <c:pt idx="3111">
                  <c:v>1.8841435780260001</c:v>
                </c:pt>
                <c:pt idx="3112">
                  <c:v>1.8855041473260001</c:v>
                </c:pt>
                <c:pt idx="3113">
                  <c:v>1.886864716626</c:v>
                </c:pt>
                <c:pt idx="3114">
                  <c:v>1.8882252859259998</c:v>
                </c:pt>
                <c:pt idx="3115">
                  <c:v>1.8895858552260001</c:v>
                </c:pt>
                <c:pt idx="3116">
                  <c:v>1.8909464245259999</c:v>
                </c:pt>
                <c:pt idx="3117">
                  <c:v>1.8923069938260002</c:v>
                </c:pt>
                <c:pt idx="3118">
                  <c:v>1.893667563126</c:v>
                </c:pt>
                <c:pt idx="3119">
                  <c:v>1.8950281324259999</c:v>
                </c:pt>
                <c:pt idx="3120">
                  <c:v>1.8963887017260002</c:v>
                </c:pt>
                <c:pt idx="3121">
                  <c:v>1.897749271026</c:v>
                </c:pt>
                <c:pt idx="3122">
                  <c:v>1.8991098403260003</c:v>
                </c:pt>
                <c:pt idx="3123">
                  <c:v>1.9004704096260001</c:v>
                </c:pt>
                <c:pt idx="3124">
                  <c:v>1.9018309789259999</c:v>
                </c:pt>
                <c:pt idx="3125">
                  <c:v>1.9031915482260002</c:v>
                </c:pt>
                <c:pt idx="3126">
                  <c:v>1.9045521175260001</c:v>
                </c:pt>
                <c:pt idx="3127">
                  <c:v>1.9059126868260001</c:v>
                </c:pt>
                <c:pt idx="3128">
                  <c:v>1.9072732561260002</c:v>
                </c:pt>
                <c:pt idx="3129">
                  <c:v>1.908633825426</c:v>
                </c:pt>
                <c:pt idx="3130">
                  <c:v>1.9099943947260001</c:v>
                </c:pt>
                <c:pt idx="3131">
                  <c:v>1.9113549640259999</c:v>
                </c:pt>
                <c:pt idx="3132">
                  <c:v>1.9127155333260002</c:v>
                </c:pt>
                <c:pt idx="3133">
                  <c:v>1.914076102626</c:v>
                </c:pt>
                <c:pt idx="3134">
                  <c:v>1.9154366719259999</c:v>
                </c:pt>
                <c:pt idx="3135">
                  <c:v>1.9167972412260001</c:v>
                </c:pt>
                <c:pt idx="3136">
                  <c:v>1.918157810526</c:v>
                </c:pt>
                <c:pt idx="3137">
                  <c:v>1.9195183798260003</c:v>
                </c:pt>
                <c:pt idx="3138">
                  <c:v>1.9208789491260001</c:v>
                </c:pt>
                <c:pt idx="3139">
                  <c:v>1.9222395184259999</c:v>
                </c:pt>
                <c:pt idx="3140">
                  <c:v>1.9236000877260002</c:v>
                </c:pt>
                <c:pt idx="3141">
                  <c:v>1.9249606570260001</c:v>
                </c:pt>
                <c:pt idx="3142">
                  <c:v>1.9263212263260003</c:v>
                </c:pt>
                <c:pt idx="3143">
                  <c:v>1.9276817956260002</c:v>
                </c:pt>
                <c:pt idx="3144">
                  <c:v>1.929042364926</c:v>
                </c:pt>
                <c:pt idx="3145">
                  <c:v>1.9304029342260003</c:v>
                </c:pt>
                <c:pt idx="3146">
                  <c:v>1.9317635035260001</c:v>
                </c:pt>
                <c:pt idx="3147">
                  <c:v>1.9331240728260002</c:v>
                </c:pt>
                <c:pt idx="3148">
                  <c:v>1.934484642126</c:v>
                </c:pt>
                <c:pt idx="3149">
                  <c:v>1.9358452114259999</c:v>
                </c:pt>
                <c:pt idx="3150">
                  <c:v>1.9372057807260001</c:v>
                </c:pt>
                <c:pt idx="3151">
                  <c:v>1.938566350026</c:v>
                </c:pt>
                <c:pt idx="3152">
                  <c:v>1.9399269193259998</c:v>
                </c:pt>
                <c:pt idx="3153">
                  <c:v>1.9412874886260001</c:v>
                </c:pt>
                <c:pt idx="3154">
                  <c:v>1.9426480579259999</c:v>
                </c:pt>
                <c:pt idx="3155">
                  <c:v>1.9440086272260002</c:v>
                </c:pt>
                <c:pt idx="3156">
                  <c:v>1.945369196526</c:v>
                </c:pt>
                <c:pt idx="3157">
                  <c:v>1.9467297658259999</c:v>
                </c:pt>
                <c:pt idx="3158">
                  <c:v>1.9480903351260002</c:v>
                </c:pt>
                <c:pt idx="3159">
                  <c:v>1.949450904426</c:v>
                </c:pt>
                <c:pt idx="3160">
                  <c:v>1.9508114737260003</c:v>
                </c:pt>
                <c:pt idx="3161">
                  <c:v>1.9521720430260001</c:v>
                </c:pt>
                <c:pt idx="3162">
                  <c:v>1.953532612326</c:v>
                </c:pt>
                <c:pt idx="3163">
                  <c:v>1.9548931816260002</c:v>
                </c:pt>
                <c:pt idx="3164">
                  <c:v>1.9562537509260001</c:v>
                </c:pt>
                <c:pt idx="3165">
                  <c:v>1.9576143202260001</c:v>
                </c:pt>
                <c:pt idx="3166">
                  <c:v>1.958974889526</c:v>
                </c:pt>
                <c:pt idx="3167">
                  <c:v>1.9603354588259998</c:v>
                </c:pt>
                <c:pt idx="3168">
                  <c:v>1.9616960281260001</c:v>
                </c:pt>
                <c:pt idx="3169">
                  <c:v>1.9630565974259999</c:v>
                </c:pt>
                <c:pt idx="3170">
                  <c:v>1.9644171667260002</c:v>
                </c:pt>
                <c:pt idx="3171">
                  <c:v>1.965777736026</c:v>
                </c:pt>
                <c:pt idx="3172">
                  <c:v>1.9671383053259999</c:v>
                </c:pt>
                <c:pt idx="3173">
                  <c:v>1.9684988746260002</c:v>
                </c:pt>
                <c:pt idx="3174">
                  <c:v>1.969859443926</c:v>
                </c:pt>
                <c:pt idx="3175">
                  <c:v>1.9712200132260003</c:v>
                </c:pt>
                <c:pt idx="3176">
                  <c:v>1.9725805825260001</c:v>
                </c:pt>
                <c:pt idx="3177">
                  <c:v>1.9739411518259999</c:v>
                </c:pt>
                <c:pt idx="3178">
                  <c:v>1.9753017211260002</c:v>
                </c:pt>
                <c:pt idx="3179">
                  <c:v>1.9766622904260001</c:v>
                </c:pt>
                <c:pt idx="3180">
                  <c:v>1.9780228597260001</c:v>
                </c:pt>
                <c:pt idx="3181">
                  <c:v>1.9793834290260002</c:v>
                </c:pt>
                <c:pt idx="3182">
                  <c:v>1.980743998326</c:v>
                </c:pt>
                <c:pt idx="3183">
                  <c:v>1.9821045676260001</c:v>
                </c:pt>
                <c:pt idx="3184">
                  <c:v>1.9834651369259999</c:v>
                </c:pt>
                <c:pt idx="3185">
                  <c:v>1.9848257062260002</c:v>
                </c:pt>
                <c:pt idx="3186">
                  <c:v>1.986186275526</c:v>
                </c:pt>
                <c:pt idx="3187">
                  <c:v>1.9875468448259999</c:v>
                </c:pt>
                <c:pt idx="3188">
                  <c:v>1.9889074141260001</c:v>
                </c:pt>
                <c:pt idx="3189">
                  <c:v>1.990267983426</c:v>
                </c:pt>
                <c:pt idx="3190">
                  <c:v>1.9916285527260003</c:v>
                </c:pt>
                <c:pt idx="3191">
                  <c:v>1.9929891220260001</c:v>
                </c:pt>
                <c:pt idx="3192">
                  <c:v>1.9943496913259999</c:v>
                </c:pt>
                <c:pt idx="3193">
                  <c:v>1.9957102606260002</c:v>
                </c:pt>
                <c:pt idx="3194">
                  <c:v>1.997070829926</c:v>
                </c:pt>
                <c:pt idx="3195">
                  <c:v>1.9984313992260003</c:v>
                </c:pt>
                <c:pt idx="3196">
                  <c:v>1.9997919685260002</c:v>
                </c:pt>
                <c:pt idx="3197">
                  <c:v>2.001152537826</c:v>
                </c:pt>
                <c:pt idx="3198">
                  <c:v>2.0025131071260001</c:v>
                </c:pt>
                <c:pt idx="3199">
                  <c:v>2.0038736764260001</c:v>
                </c:pt>
                <c:pt idx="3200">
                  <c:v>2.0052342457260002</c:v>
                </c:pt>
                <c:pt idx="3201">
                  <c:v>2.0065948150260002</c:v>
                </c:pt>
                <c:pt idx="3202">
                  <c:v>2.0079553843259998</c:v>
                </c:pt>
                <c:pt idx="3203">
                  <c:v>2.0093159536260004</c:v>
                </c:pt>
                <c:pt idx="3204">
                  <c:v>2.010676522926</c:v>
                </c:pt>
                <c:pt idx="3205">
                  <c:v>2.0120370922260005</c:v>
                </c:pt>
                <c:pt idx="3206">
                  <c:v>2.0133976615260001</c:v>
                </c:pt>
                <c:pt idx="3207">
                  <c:v>2.0147582308260001</c:v>
                </c:pt>
                <c:pt idx="3208">
                  <c:v>2.0161188001260002</c:v>
                </c:pt>
                <c:pt idx="3209">
                  <c:v>2.0174793694259998</c:v>
                </c:pt>
                <c:pt idx="3210">
                  <c:v>2.0188399387260003</c:v>
                </c:pt>
                <c:pt idx="3211">
                  <c:v>2.0202005080259999</c:v>
                </c:pt>
                <c:pt idx="3212">
                  <c:v>2.021561077326</c:v>
                </c:pt>
                <c:pt idx="3213">
                  <c:v>2.022921646626</c:v>
                </c:pt>
                <c:pt idx="3214">
                  <c:v>2.0242822159260001</c:v>
                </c:pt>
                <c:pt idx="3215">
                  <c:v>2.0256427852259997</c:v>
                </c:pt>
                <c:pt idx="3216">
                  <c:v>2.0270033545260002</c:v>
                </c:pt>
                <c:pt idx="3217">
                  <c:v>2.0283639238259998</c:v>
                </c:pt>
                <c:pt idx="3218">
                  <c:v>2.0297244931260003</c:v>
                </c:pt>
                <c:pt idx="3219">
                  <c:v>2.031085062426</c:v>
                </c:pt>
                <c:pt idx="3220">
                  <c:v>2.032445631726</c:v>
                </c:pt>
                <c:pt idx="3221">
                  <c:v>2.0338062010260001</c:v>
                </c:pt>
                <c:pt idx="3222">
                  <c:v>2.0351667703260001</c:v>
                </c:pt>
                <c:pt idx="3223">
                  <c:v>2.0365273396260002</c:v>
                </c:pt>
                <c:pt idx="3224">
                  <c:v>2.0378879089260002</c:v>
                </c:pt>
                <c:pt idx="3225">
                  <c:v>2.0392484782259999</c:v>
                </c:pt>
                <c:pt idx="3226">
                  <c:v>2.0406090475259999</c:v>
                </c:pt>
                <c:pt idx="3227">
                  <c:v>2.041969616826</c:v>
                </c:pt>
                <c:pt idx="3228">
                  <c:v>2.043330186126</c:v>
                </c:pt>
                <c:pt idx="3229">
                  <c:v>2.0446907554260001</c:v>
                </c:pt>
                <c:pt idx="3230">
                  <c:v>2.0460785361119997</c:v>
                </c:pt>
                <c:pt idx="3231">
                  <c:v>2.0474391054120002</c:v>
                </c:pt>
                <c:pt idx="3232">
                  <c:v>2.0487996747119999</c:v>
                </c:pt>
                <c:pt idx="3233">
                  <c:v>2.0501602440120004</c:v>
                </c:pt>
                <c:pt idx="3234">
                  <c:v>2.051520813312</c:v>
                </c:pt>
                <c:pt idx="3235">
                  <c:v>2.052881382612</c:v>
                </c:pt>
                <c:pt idx="3236">
                  <c:v>2.0542419519120001</c:v>
                </c:pt>
                <c:pt idx="3237">
                  <c:v>2.0556025212120002</c:v>
                </c:pt>
                <c:pt idx="3238">
                  <c:v>2.0569630905120002</c:v>
                </c:pt>
                <c:pt idx="3239">
                  <c:v>2.0583236598120003</c:v>
                </c:pt>
                <c:pt idx="3240">
                  <c:v>2.0596842291119999</c:v>
                </c:pt>
                <c:pt idx="3241">
                  <c:v>2.0610447984120004</c:v>
                </c:pt>
                <c:pt idx="3242">
                  <c:v>2.062405367712</c:v>
                </c:pt>
                <c:pt idx="3243">
                  <c:v>2.0637659370120001</c:v>
                </c:pt>
                <c:pt idx="3244">
                  <c:v>2.0651265063120001</c:v>
                </c:pt>
                <c:pt idx="3245">
                  <c:v>2.0664870756119997</c:v>
                </c:pt>
                <c:pt idx="3246">
                  <c:v>2.0678476449120002</c:v>
                </c:pt>
                <c:pt idx="3247">
                  <c:v>2.0692082142119999</c:v>
                </c:pt>
                <c:pt idx="3248">
                  <c:v>2.0705687835120004</c:v>
                </c:pt>
                <c:pt idx="3249">
                  <c:v>2.071929352812</c:v>
                </c:pt>
                <c:pt idx="3250">
                  <c:v>2.073289922112</c:v>
                </c:pt>
                <c:pt idx="3251">
                  <c:v>2.0746504914120001</c:v>
                </c:pt>
                <c:pt idx="3252">
                  <c:v>2.0760110607120001</c:v>
                </c:pt>
                <c:pt idx="3253">
                  <c:v>2.0773716300119998</c:v>
                </c:pt>
                <c:pt idx="3254">
                  <c:v>2.0787321993120003</c:v>
                </c:pt>
                <c:pt idx="3255">
                  <c:v>2.0800927686119999</c:v>
                </c:pt>
                <c:pt idx="3256">
                  <c:v>2.0814533379120004</c:v>
                </c:pt>
                <c:pt idx="3257">
                  <c:v>2.082813907212</c:v>
                </c:pt>
                <c:pt idx="3258">
                  <c:v>2.0841744765120001</c:v>
                </c:pt>
                <c:pt idx="3259">
                  <c:v>2.0855350458120001</c:v>
                </c:pt>
                <c:pt idx="3260">
                  <c:v>2.0868956151120002</c:v>
                </c:pt>
                <c:pt idx="3261">
                  <c:v>2.0882561844120002</c:v>
                </c:pt>
                <c:pt idx="3262">
                  <c:v>2.0896167537119998</c:v>
                </c:pt>
                <c:pt idx="3263">
                  <c:v>2.0909773230119999</c:v>
                </c:pt>
                <c:pt idx="3264">
                  <c:v>2.092337892312</c:v>
                </c:pt>
                <c:pt idx="3265">
                  <c:v>2.093698461612</c:v>
                </c:pt>
                <c:pt idx="3266">
                  <c:v>2.0950590309120001</c:v>
                </c:pt>
                <c:pt idx="3267">
                  <c:v>2.0964196002120001</c:v>
                </c:pt>
                <c:pt idx="3268">
                  <c:v>2.0977801695119997</c:v>
                </c:pt>
                <c:pt idx="3269">
                  <c:v>2.0991407388120003</c:v>
                </c:pt>
                <c:pt idx="3270">
                  <c:v>2.1005013081119999</c:v>
                </c:pt>
                <c:pt idx="3271">
                  <c:v>2.1018618774120004</c:v>
                </c:pt>
                <c:pt idx="3272">
                  <c:v>2.103222446712</c:v>
                </c:pt>
                <c:pt idx="3273">
                  <c:v>2.104583016012</c:v>
                </c:pt>
                <c:pt idx="3274">
                  <c:v>2.1059435853120001</c:v>
                </c:pt>
                <c:pt idx="3275">
                  <c:v>2.1073041546120002</c:v>
                </c:pt>
                <c:pt idx="3276">
                  <c:v>2.1086647239120002</c:v>
                </c:pt>
                <c:pt idx="3277">
                  <c:v>2.1100252932120003</c:v>
                </c:pt>
                <c:pt idx="3278">
                  <c:v>2.1113858625119999</c:v>
                </c:pt>
                <c:pt idx="3279">
                  <c:v>2.1127464318119999</c:v>
                </c:pt>
                <c:pt idx="3280">
                  <c:v>2.114107001112</c:v>
                </c:pt>
                <c:pt idx="3281">
                  <c:v>2.1154675704120001</c:v>
                </c:pt>
                <c:pt idx="3282">
                  <c:v>2.1168281397120001</c:v>
                </c:pt>
                <c:pt idx="3283">
                  <c:v>2.1181887090119997</c:v>
                </c:pt>
                <c:pt idx="3284">
                  <c:v>2.1195492783120002</c:v>
                </c:pt>
                <c:pt idx="3285">
                  <c:v>2.1209098476119999</c:v>
                </c:pt>
                <c:pt idx="3286">
                  <c:v>2.1222704169120004</c:v>
                </c:pt>
                <c:pt idx="3287">
                  <c:v>2.123630986212</c:v>
                </c:pt>
                <c:pt idx="3288">
                  <c:v>2.124991555512</c:v>
                </c:pt>
                <c:pt idx="3289">
                  <c:v>2.1263521248120001</c:v>
                </c:pt>
                <c:pt idx="3290">
                  <c:v>2.1277126941120001</c:v>
                </c:pt>
                <c:pt idx="3291">
                  <c:v>2.1290732634120002</c:v>
                </c:pt>
                <c:pt idx="3292">
                  <c:v>2.1304338327120003</c:v>
                </c:pt>
                <c:pt idx="3293">
                  <c:v>2.1317944020119999</c:v>
                </c:pt>
                <c:pt idx="3294">
                  <c:v>2.1331549713120004</c:v>
                </c:pt>
                <c:pt idx="3295">
                  <c:v>2.134515540612</c:v>
                </c:pt>
                <c:pt idx="3296">
                  <c:v>2.1358761099120001</c:v>
                </c:pt>
                <c:pt idx="3297">
                  <c:v>2.1372366792120001</c:v>
                </c:pt>
                <c:pt idx="3298">
                  <c:v>2.1385972485119997</c:v>
                </c:pt>
                <c:pt idx="3299">
                  <c:v>2.1399578178120002</c:v>
                </c:pt>
                <c:pt idx="3300">
                  <c:v>2.1413183871119998</c:v>
                </c:pt>
                <c:pt idx="3301">
                  <c:v>2.1426789564120003</c:v>
                </c:pt>
                <c:pt idx="3302">
                  <c:v>2.144039525712</c:v>
                </c:pt>
                <c:pt idx="3303">
                  <c:v>2.145400095012</c:v>
                </c:pt>
                <c:pt idx="3304">
                  <c:v>2.1467606643120001</c:v>
                </c:pt>
                <c:pt idx="3305">
                  <c:v>2.1481212336120001</c:v>
                </c:pt>
                <c:pt idx="3306">
                  <c:v>2.1494818029120002</c:v>
                </c:pt>
                <c:pt idx="3307">
                  <c:v>2.1508423722120003</c:v>
                </c:pt>
                <c:pt idx="3308">
                  <c:v>2.1522029415119999</c:v>
                </c:pt>
                <c:pt idx="3309">
                  <c:v>2.1535635108120004</c:v>
                </c:pt>
                <c:pt idx="3310">
                  <c:v>2.154924080112</c:v>
                </c:pt>
                <c:pt idx="3311">
                  <c:v>2.156284649412</c:v>
                </c:pt>
                <c:pt idx="3312">
                  <c:v>2.1576452187120001</c:v>
                </c:pt>
                <c:pt idx="3313">
                  <c:v>2.1590057880120002</c:v>
                </c:pt>
                <c:pt idx="3314">
                  <c:v>2.1603663573120002</c:v>
                </c:pt>
                <c:pt idx="3315">
                  <c:v>2.1617269266119998</c:v>
                </c:pt>
                <c:pt idx="3316">
                  <c:v>2.1630874959119999</c:v>
                </c:pt>
                <c:pt idx="3317">
                  <c:v>2.1644480652119999</c:v>
                </c:pt>
                <c:pt idx="3318">
                  <c:v>2.165808634512</c:v>
                </c:pt>
                <c:pt idx="3319">
                  <c:v>2.1671692038120001</c:v>
                </c:pt>
                <c:pt idx="3320">
                  <c:v>2.1685297731120001</c:v>
                </c:pt>
                <c:pt idx="3321">
                  <c:v>2.1698903424119997</c:v>
                </c:pt>
                <c:pt idx="3322">
                  <c:v>2.1712509117120002</c:v>
                </c:pt>
                <c:pt idx="3323">
                  <c:v>2.1726114810119999</c:v>
                </c:pt>
                <c:pt idx="3324">
                  <c:v>2.1739720503120004</c:v>
                </c:pt>
                <c:pt idx="3325">
                  <c:v>2.175332619612</c:v>
                </c:pt>
                <c:pt idx="3326">
                  <c:v>2.176693188912</c:v>
                </c:pt>
                <c:pt idx="3327">
                  <c:v>2.1780537582120001</c:v>
                </c:pt>
                <c:pt idx="3328">
                  <c:v>2.1794143275120001</c:v>
                </c:pt>
                <c:pt idx="3329">
                  <c:v>2.1807748968120002</c:v>
                </c:pt>
                <c:pt idx="3330">
                  <c:v>2.1821354661120003</c:v>
                </c:pt>
                <c:pt idx="3331">
                  <c:v>2.1834960354119999</c:v>
                </c:pt>
                <c:pt idx="3332">
                  <c:v>2.1848566047119999</c:v>
                </c:pt>
                <c:pt idx="3333">
                  <c:v>2.186217174012</c:v>
                </c:pt>
                <c:pt idx="3334">
                  <c:v>2.1875777433120001</c:v>
                </c:pt>
                <c:pt idx="3335">
                  <c:v>2.1889383126120001</c:v>
                </c:pt>
                <c:pt idx="3336">
                  <c:v>2.1902988819119997</c:v>
                </c:pt>
                <c:pt idx="3337">
                  <c:v>2.1916594512120002</c:v>
                </c:pt>
                <c:pt idx="3338">
                  <c:v>2.1930200205119998</c:v>
                </c:pt>
                <c:pt idx="3339">
                  <c:v>2.1943805898120003</c:v>
                </c:pt>
                <c:pt idx="3340">
                  <c:v>2.195741159112</c:v>
                </c:pt>
                <c:pt idx="3341">
                  <c:v>2.197101728412</c:v>
                </c:pt>
                <c:pt idx="3342">
                  <c:v>2.1984622977120001</c:v>
                </c:pt>
                <c:pt idx="3343">
                  <c:v>2.1998228670120001</c:v>
                </c:pt>
                <c:pt idx="3344">
                  <c:v>2.2011834363120002</c:v>
                </c:pt>
                <c:pt idx="3345">
                  <c:v>2.2025440056120003</c:v>
                </c:pt>
                <c:pt idx="3346">
                  <c:v>2.2039045749119999</c:v>
                </c:pt>
                <c:pt idx="3347">
                  <c:v>2.2052651442120004</c:v>
                </c:pt>
                <c:pt idx="3348">
                  <c:v>2.206625713512</c:v>
                </c:pt>
                <c:pt idx="3349">
                  <c:v>2.207986282812</c:v>
                </c:pt>
                <c:pt idx="3350">
                  <c:v>2.2093468521120001</c:v>
                </c:pt>
                <c:pt idx="3351">
                  <c:v>2.2107074214119997</c:v>
                </c:pt>
                <c:pt idx="3352">
                  <c:v>2.2120679907120002</c:v>
                </c:pt>
                <c:pt idx="3353">
                  <c:v>2.2134285600119998</c:v>
                </c:pt>
                <c:pt idx="3354">
                  <c:v>2.2147891293120003</c:v>
                </c:pt>
                <c:pt idx="3355">
                  <c:v>2.216149698612</c:v>
                </c:pt>
                <c:pt idx="3356">
                  <c:v>2.217510267912</c:v>
                </c:pt>
                <c:pt idx="3357">
                  <c:v>2.2188708372120001</c:v>
                </c:pt>
                <c:pt idx="3358">
                  <c:v>2.2202314065120001</c:v>
                </c:pt>
                <c:pt idx="3359">
                  <c:v>2.2215919758120002</c:v>
                </c:pt>
                <c:pt idx="3360">
                  <c:v>2.2229525451120002</c:v>
                </c:pt>
                <c:pt idx="3361">
                  <c:v>2.2243131144119999</c:v>
                </c:pt>
                <c:pt idx="3362">
                  <c:v>2.2256736837120004</c:v>
                </c:pt>
                <c:pt idx="3363">
                  <c:v>2.227034253012</c:v>
                </c:pt>
                <c:pt idx="3364">
                  <c:v>2.228394822312</c:v>
                </c:pt>
                <c:pt idx="3365">
                  <c:v>2.2297553916120001</c:v>
                </c:pt>
                <c:pt idx="3366">
                  <c:v>2.2311159609120002</c:v>
                </c:pt>
                <c:pt idx="3367">
                  <c:v>2.2324765302120002</c:v>
                </c:pt>
                <c:pt idx="3368">
                  <c:v>2.2338370995119998</c:v>
                </c:pt>
                <c:pt idx="3369">
                  <c:v>2.2351976688120003</c:v>
                </c:pt>
                <c:pt idx="3370">
                  <c:v>2.2365582381119999</c:v>
                </c:pt>
                <c:pt idx="3371">
                  <c:v>2.237918807412</c:v>
                </c:pt>
                <c:pt idx="3372">
                  <c:v>2.2392793767120001</c:v>
                </c:pt>
                <c:pt idx="3373">
                  <c:v>2.2406399460120001</c:v>
                </c:pt>
                <c:pt idx="3374">
                  <c:v>2.2420005153120002</c:v>
                </c:pt>
                <c:pt idx="3375">
                  <c:v>2.2433610846120002</c:v>
                </c:pt>
                <c:pt idx="3376">
                  <c:v>2.2447216539119998</c:v>
                </c:pt>
                <c:pt idx="3377">
                  <c:v>2.2460822232120004</c:v>
                </c:pt>
                <c:pt idx="3378">
                  <c:v>2.247442792512</c:v>
                </c:pt>
                <c:pt idx="3379">
                  <c:v>2.248803361812</c:v>
                </c:pt>
                <c:pt idx="3380">
                  <c:v>2.2501639311120001</c:v>
                </c:pt>
                <c:pt idx="3381">
                  <c:v>2.2515245004120001</c:v>
                </c:pt>
                <c:pt idx="3382">
                  <c:v>2.2528850697120002</c:v>
                </c:pt>
                <c:pt idx="3383">
                  <c:v>2.2542456390120003</c:v>
                </c:pt>
                <c:pt idx="3384">
                  <c:v>2.2556062083119999</c:v>
                </c:pt>
                <c:pt idx="3385">
                  <c:v>2.2569667776119999</c:v>
                </c:pt>
                <c:pt idx="3386">
                  <c:v>2.258327346912</c:v>
                </c:pt>
                <c:pt idx="3387">
                  <c:v>2.259687916212</c:v>
                </c:pt>
                <c:pt idx="3388">
                  <c:v>2.2610484855120001</c:v>
                </c:pt>
                <c:pt idx="3389">
                  <c:v>2.2624090548119997</c:v>
                </c:pt>
                <c:pt idx="3390">
                  <c:v>2.2637696241120002</c:v>
                </c:pt>
                <c:pt idx="3391">
                  <c:v>2.2651301934119998</c:v>
                </c:pt>
                <c:pt idx="3392">
                  <c:v>2.2664907627120003</c:v>
                </c:pt>
                <c:pt idx="3393">
                  <c:v>2.267851332012</c:v>
                </c:pt>
                <c:pt idx="3394">
                  <c:v>2.269211901312</c:v>
                </c:pt>
                <c:pt idx="3395">
                  <c:v>2.2705724706120001</c:v>
                </c:pt>
                <c:pt idx="3396">
                  <c:v>2.2719330399120001</c:v>
                </c:pt>
                <c:pt idx="3397">
                  <c:v>2.2732936092120002</c:v>
                </c:pt>
                <c:pt idx="3398">
                  <c:v>2.2746541785120002</c:v>
                </c:pt>
                <c:pt idx="3399">
                  <c:v>2.2760147478119999</c:v>
                </c:pt>
                <c:pt idx="3400">
                  <c:v>2.2773753171120004</c:v>
                </c:pt>
                <c:pt idx="3401">
                  <c:v>2.278735886412</c:v>
                </c:pt>
                <c:pt idx="3402">
                  <c:v>2.280096455712</c:v>
                </c:pt>
                <c:pt idx="3403">
                  <c:v>2.2814570250120001</c:v>
                </c:pt>
                <c:pt idx="3404">
                  <c:v>2.2828175943119997</c:v>
                </c:pt>
                <c:pt idx="3405">
                  <c:v>2.2841781636120002</c:v>
                </c:pt>
                <c:pt idx="3406">
                  <c:v>2.2855387329119998</c:v>
                </c:pt>
                <c:pt idx="3407">
                  <c:v>2.2868993022120003</c:v>
                </c:pt>
                <c:pt idx="3408">
                  <c:v>2.2882598715119999</c:v>
                </c:pt>
                <c:pt idx="3409">
                  <c:v>2.289620440812</c:v>
                </c:pt>
                <c:pt idx="3410">
                  <c:v>2.2909810101120001</c:v>
                </c:pt>
                <c:pt idx="3411">
                  <c:v>2.2923415794120001</c:v>
                </c:pt>
                <c:pt idx="3412">
                  <c:v>2.2937021487120002</c:v>
                </c:pt>
                <c:pt idx="3413">
                  <c:v>2.2950627180120002</c:v>
                </c:pt>
                <c:pt idx="3414">
                  <c:v>2.2964232873119999</c:v>
                </c:pt>
                <c:pt idx="3415">
                  <c:v>2.2977838566120004</c:v>
                </c:pt>
                <c:pt idx="3416">
                  <c:v>2.299144425912</c:v>
                </c:pt>
                <c:pt idx="3417">
                  <c:v>2.300504995212</c:v>
                </c:pt>
                <c:pt idx="3418">
                  <c:v>2.3018655645120001</c:v>
                </c:pt>
                <c:pt idx="3419">
                  <c:v>2.3032261338120001</c:v>
                </c:pt>
                <c:pt idx="3420">
                  <c:v>2.3045867031120002</c:v>
                </c:pt>
                <c:pt idx="3421">
                  <c:v>2.3059472724119998</c:v>
                </c:pt>
                <c:pt idx="3422">
                  <c:v>2.3073078417120003</c:v>
                </c:pt>
                <c:pt idx="3423">
                  <c:v>2.3086684110119999</c:v>
                </c:pt>
                <c:pt idx="3424">
                  <c:v>2.310028980312</c:v>
                </c:pt>
                <c:pt idx="3425">
                  <c:v>2.311389549612</c:v>
                </c:pt>
                <c:pt idx="3426">
                  <c:v>2.3127501189120001</c:v>
                </c:pt>
                <c:pt idx="3427">
                  <c:v>2.3141106882120002</c:v>
                </c:pt>
                <c:pt idx="3428">
                  <c:v>2.3154712575120002</c:v>
                </c:pt>
                <c:pt idx="3429">
                  <c:v>2.3168318268119998</c:v>
                </c:pt>
                <c:pt idx="3430">
                  <c:v>2.3182196074980004</c:v>
                </c:pt>
                <c:pt idx="3431">
                  <c:v>2.319580176798</c:v>
                </c:pt>
                <c:pt idx="3432">
                  <c:v>2.3209407460980001</c:v>
                </c:pt>
                <c:pt idx="3433">
                  <c:v>2.3223013153980001</c:v>
                </c:pt>
                <c:pt idx="3434">
                  <c:v>2.3236618846980002</c:v>
                </c:pt>
                <c:pt idx="3435">
                  <c:v>2.3250224539980002</c:v>
                </c:pt>
                <c:pt idx="3436">
                  <c:v>2.3263830232980003</c:v>
                </c:pt>
                <c:pt idx="3437">
                  <c:v>2.3277435925979999</c:v>
                </c:pt>
                <c:pt idx="3438">
                  <c:v>2.329104161898</c:v>
                </c:pt>
                <c:pt idx="3439">
                  <c:v>2.330464731198</c:v>
                </c:pt>
                <c:pt idx="3440">
                  <c:v>2.3318253004980001</c:v>
                </c:pt>
                <c:pt idx="3441">
                  <c:v>2.3331858697980001</c:v>
                </c:pt>
                <c:pt idx="3442">
                  <c:v>2.3345464390979997</c:v>
                </c:pt>
                <c:pt idx="3443">
                  <c:v>2.3359070083980003</c:v>
                </c:pt>
                <c:pt idx="3444">
                  <c:v>2.3372675776979999</c:v>
                </c:pt>
                <c:pt idx="3445">
                  <c:v>2.3386281469980004</c:v>
                </c:pt>
                <c:pt idx="3446">
                  <c:v>2.339988716298</c:v>
                </c:pt>
                <c:pt idx="3447">
                  <c:v>2.341349285598</c:v>
                </c:pt>
                <c:pt idx="3448">
                  <c:v>2.3427098548980001</c:v>
                </c:pt>
                <c:pt idx="3449">
                  <c:v>2.3440704241980002</c:v>
                </c:pt>
                <c:pt idx="3450">
                  <c:v>2.3454309934980002</c:v>
                </c:pt>
                <c:pt idx="3451">
                  <c:v>2.3467915627980003</c:v>
                </c:pt>
                <c:pt idx="3452">
                  <c:v>2.3481521320979999</c:v>
                </c:pt>
                <c:pt idx="3453">
                  <c:v>2.3495127013979999</c:v>
                </c:pt>
                <c:pt idx="3454">
                  <c:v>2.350873270698</c:v>
                </c:pt>
                <c:pt idx="3455">
                  <c:v>2.3522338399980001</c:v>
                </c:pt>
                <c:pt idx="3456">
                  <c:v>2.3535944092980001</c:v>
                </c:pt>
                <c:pt idx="3457">
                  <c:v>2.3549549785979997</c:v>
                </c:pt>
                <c:pt idx="3458">
                  <c:v>2.3563155478980002</c:v>
                </c:pt>
                <c:pt idx="3459">
                  <c:v>2.3576761171979999</c:v>
                </c:pt>
                <c:pt idx="3460">
                  <c:v>2.3590366864980004</c:v>
                </c:pt>
                <c:pt idx="3461">
                  <c:v>2.360397255798</c:v>
                </c:pt>
                <c:pt idx="3462">
                  <c:v>2.361757825098</c:v>
                </c:pt>
                <c:pt idx="3463">
                  <c:v>2.3631183943980001</c:v>
                </c:pt>
                <c:pt idx="3464">
                  <c:v>2.3644789636980001</c:v>
                </c:pt>
                <c:pt idx="3465">
                  <c:v>2.3658395329980002</c:v>
                </c:pt>
                <c:pt idx="3466">
                  <c:v>2.3672001022980003</c:v>
                </c:pt>
                <c:pt idx="3467">
                  <c:v>2.3685606715979999</c:v>
                </c:pt>
                <c:pt idx="3468">
                  <c:v>2.3699212408980004</c:v>
                </c:pt>
                <c:pt idx="3469">
                  <c:v>2.371281810198</c:v>
                </c:pt>
                <c:pt idx="3470">
                  <c:v>2.3726423794980001</c:v>
                </c:pt>
                <c:pt idx="3471">
                  <c:v>2.3740029487980001</c:v>
                </c:pt>
                <c:pt idx="3472">
                  <c:v>2.3753635180980002</c:v>
                </c:pt>
                <c:pt idx="3473">
                  <c:v>2.3767240873980002</c:v>
                </c:pt>
                <c:pt idx="3474">
                  <c:v>2.3780846566979998</c:v>
                </c:pt>
                <c:pt idx="3475">
                  <c:v>2.3794452259980003</c:v>
                </c:pt>
                <c:pt idx="3476">
                  <c:v>2.380805795298</c:v>
                </c:pt>
                <c:pt idx="3477">
                  <c:v>2.382166364598</c:v>
                </c:pt>
                <c:pt idx="3478">
                  <c:v>2.3835269338980001</c:v>
                </c:pt>
                <c:pt idx="3479">
                  <c:v>2.3848875031980001</c:v>
                </c:pt>
                <c:pt idx="3480">
                  <c:v>2.3862480724979998</c:v>
                </c:pt>
                <c:pt idx="3481">
                  <c:v>2.3876086417980003</c:v>
                </c:pt>
                <c:pt idx="3482">
                  <c:v>2.3889692110979999</c:v>
                </c:pt>
                <c:pt idx="3483">
                  <c:v>2.3903297803980004</c:v>
                </c:pt>
                <c:pt idx="3484">
                  <c:v>2.391690349698</c:v>
                </c:pt>
                <c:pt idx="3485">
                  <c:v>2.393050918998</c:v>
                </c:pt>
                <c:pt idx="3486">
                  <c:v>2.3944114882980001</c:v>
                </c:pt>
                <c:pt idx="3487">
                  <c:v>2.3957720575980002</c:v>
                </c:pt>
                <c:pt idx="3488">
                  <c:v>2.3971326268980002</c:v>
                </c:pt>
                <c:pt idx="3489">
                  <c:v>2.3984931961980003</c:v>
                </c:pt>
                <c:pt idx="3490">
                  <c:v>2.3998537654979999</c:v>
                </c:pt>
                <c:pt idx="3491">
                  <c:v>2.4012143347979999</c:v>
                </c:pt>
                <c:pt idx="3492">
                  <c:v>2.402574904098</c:v>
                </c:pt>
                <c:pt idx="3493">
                  <c:v>2.4039354733980001</c:v>
                </c:pt>
                <c:pt idx="3494">
                  <c:v>2.4052960426980001</c:v>
                </c:pt>
                <c:pt idx="3495">
                  <c:v>2.4066566119979997</c:v>
                </c:pt>
                <c:pt idx="3496">
                  <c:v>2.4080171812980002</c:v>
                </c:pt>
                <c:pt idx="3497">
                  <c:v>2.4093777505979999</c:v>
                </c:pt>
                <c:pt idx="3498">
                  <c:v>2.4107383198980004</c:v>
                </c:pt>
                <c:pt idx="3499">
                  <c:v>2.412098889198</c:v>
                </c:pt>
                <c:pt idx="3500">
                  <c:v>2.413459458498</c:v>
                </c:pt>
                <c:pt idx="3501">
                  <c:v>2.4148200277980001</c:v>
                </c:pt>
                <c:pt idx="3502">
                  <c:v>2.4161805970980001</c:v>
                </c:pt>
                <c:pt idx="3503">
                  <c:v>2.4175411663980002</c:v>
                </c:pt>
                <c:pt idx="3504">
                  <c:v>2.4189017356980003</c:v>
                </c:pt>
                <c:pt idx="3505">
                  <c:v>2.4202623049979999</c:v>
                </c:pt>
                <c:pt idx="3506">
                  <c:v>2.4216228742979999</c:v>
                </c:pt>
                <c:pt idx="3507">
                  <c:v>2.422983443598</c:v>
                </c:pt>
                <c:pt idx="3508">
                  <c:v>2.4243440128980001</c:v>
                </c:pt>
                <c:pt idx="3509">
                  <c:v>2.4257045821980001</c:v>
                </c:pt>
                <c:pt idx="3510">
                  <c:v>2.4270651514979997</c:v>
                </c:pt>
                <c:pt idx="3511">
                  <c:v>2.4284257207980002</c:v>
                </c:pt>
                <c:pt idx="3512">
                  <c:v>2.4297862900979998</c:v>
                </c:pt>
                <c:pt idx="3513">
                  <c:v>2.4311468593980003</c:v>
                </c:pt>
                <c:pt idx="3514">
                  <c:v>2.432507428698</c:v>
                </c:pt>
                <c:pt idx="3515">
                  <c:v>2.433867997998</c:v>
                </c:pt>
                <c:pt idx="3516">
                  <c:v>2.4352285672980001</c:v>
                </c:pt>
                <c:pt idx="3517">
                  <c:v>2.4365891365980001</c:v>
                </c:pt>
                <c:pt idx="3518">
                  <c:v>2.4379497058980002</c:v>
                </c:pt>
                <c:pt idx="3519">
                  <c:v>2.4393102751980003</c:v>
                </c:pt>
                <c:pt idx="3520">
                  <c:v>2.4406708444979999</c:v>
                </c:pt>
                <c:pt idx="3521">
                  <c:v>2.4420314137980004</c:v>
                </c:pt>
                <c:pt idx="3522">
                  <c:v>2.443391983098</c:v>
                </c:pt>
                <c:pt idx="3523">
                  <c:v>2.444752552398</c:v>
                </c:pt>
                <c:pt idx="3524">
                  <c:v>2.4461131216980001</c:v>
                </c:pt>
                <c:pt idx="3525">
                  <c:v>2.4474736909980002</c:v>
                </c:pt>
                <c:pt idx="3526">
                  <c:v>2.4488342602980002</c:v>
                </c:pt>
                <c:pt idx="3527">
                  <c:v>2.4501948295979998</c:v>
                </c:pt>
                <c:pt idx="3528">
                  <c:v>2.4515553988980003</c:v>
                </c:pt>
                <c:pt idx="3529">
                  <c:v>2.452915968198</c:v>
                </c:pt>
                <c:pt idx="3530">
                  <c:v>2.454276537498</c:v>
                </c:pt>
                <c:pt idx="3531">
                  <c:v>2.4556371067980001</c:v>
                </c:pt>
                <c:pt idx="3532">
                  <c:v>2.4569976760980001</c:v>
                </c:pt>
                <c:pt idx="3533">
                  <c:v>2.4583582453980002</c:v>
                </c:pt>
                <c:pt idx="3534">
                  <c:v>2.4597188146980002</c:v>
                </c:pt>
                <c:pt idx="3535">
                  <c:v>2.4610793839979999</c:v>
                </c:pt>
                <c:pt idx="3536">
                  <c:v>2.4624399532980004</c:v>
                </c:pt>
                <c:pt idx="3537">
                  <c:v>2.463800522598</c:v>
                </c:pt>
                <c:pt idx="3538">
                  <c:v>2.4651610918980005</c:v>
                </c:pt>
                <c:pt idx="3539">
                  <c:v>2.4665216611980001</c:v>
                </c:pt>
                <c:pt idx="3540">
                  <c:v>2.4678822304980002</c:v>
                </c:pt>
                <c:pt idx="3541">
                  <c:v>2.4692427997980002</c:v>
                </c:pt>
                <c:pt idx="3542">
                  <c:v>2.4706033690980003</c:v>
                </c:pt>
                <c:pt idx="3543">
                  <c:v>2.4719639383979999</c:v>
                </c:pt>
                <c:pt idx="3544">
                  <c:v>2.4733245076979999</c:v>
                </c:pt>
                <c:pt idx="3545">
                  <c:v>2.474685076998</c:v>
                </c:pt>
                <c:pt idx="3546">
                  <c:v>2.4760456462980001</c:v>
                </c:pt>
                <c:pt idx="3547">
                  <c:v>2.4774062155980001</c:v>
                </c:pt>
                <c:pt idx="3548">
                  <c:v>2.4787667848979997</c:v>
                </c:pt>
                <c:pt idx="3549">
                  <c:v>2.4801273541980002</c:v>
                </c:pt>
                <c:pt idx="3550">
                  <c:v>2.4814879234979998</c:v>
                </c:pt>
                <c:pt idx="3551">
                  <c:v>2.4828484927980004</c:v>
                </c:pt>
                <c:pt idx="3552">
                  <c:v>2.484209062098</c:v>
                </c:pt>
                <c:pt idx="3553">
                  <c:v>2.485569631398</c:v>
                </c:pt>
                <c:pt idx="3554">
                  <c:v>2.4869302006980001</c:v>
                </c:pt>
                <c:pt idx="3555">
                  <c:v>2.4882907699980001</c:v>
                </c:pt>
                <c:pt idx="3556">
                  <c:v>2.4896513392980002</c:v>
                </c:pt>
                <c:pt idx="3557">
                  <c:v>2.4910119085980003</c:v>
                </c:pt>
                <c:pt idx="3558">
                  <c:v>2.4923724778979999</c:v>
                </c:pt>
                <c:pt idx="3559">
                  <c:v>2.4937330471979999</c:v>
                </c:pt>
                <c:pt idx="3560">
                  <c:v>2.495093616498</c:v>
                </c:pt>
                <c:pt idx="3561">
                  <c:v>2.496454185798</c:v>
                </c:pt>
                <c:pt idx="3562">
                  <c:v>2.4978147550980001</c:v>
                </c:pt>
                <c:pt idx="3563">
                  <c:v>2.4991753243979997</c:v>
                </c:pt>
                <c:pt idx="3564">
                  <c:v>2.5005358936980002</c:v>
                </c:pt>
                <c:pt idx="3565">
                  <c:v>2.5018964629979998</c:v>
                </c:pt>
                <c:pt idx="3566">
                  <c:v>2.5032570322980003</c:v>
                </c:pt>
                <c:pt idx="3567">
                  <c:v>2.504617601598</c:v>
                </c:pt>
                <c:pt idx="3568">
                  <c:v>2.505978170898</c:v>
                </c:pt>
                <c:pt idx="3569">
                  <c:v>2.5073387401980001</c:v>
                </c:pt>
                <c:pt idx="3570">
                  <c:v>2.5086993094980001</c:v>
                </c:pt>
                <c:pt idx="3571">
                  <c:v>2.5100598787980002</c:v>
                </c:pt>
                <c:pt idx="3572">
                  <c:v>2.5114204480980002</c:v>
                </c:pt>
                <c:pt idx="3573">
                  <c:v>2.5127810173979999</c:v>
                </c:pt>
                <c:pt idx="3574">
                  <c:v>2.5141415866980004</c:v>
                </c:pt>
                <c:pt idx="3575">
                  <c:v>2.515502155998</c:v>
                </c:pt>
                <c:pt idx="3576">
                  <c:v>2.516862725298</c:v>
                </c:pt>
                <c:pt idx="3577">
                  <c:v>2.5182232945980001</c:v>
                </c:pt>
                <c:pt idx="3578">
                  <c:v>2.5195838638980002</c:v>
                </c:pt>
                <c:pt idx="3579">
                  <c:v>2.5209444331980002</c:v>
                </c:pt>
                <c:pt idx="3580">
                  <c:v>2.5223050024979998</c:v>
                </c:pt>
                <c:pt idx="3581">
                  <c:v>2.5236655717980003</c:v>
                </c:pt>
                <c:pt idx="3582">
                  <c:v>2.5250261410979999</c:v>
                </c:pt>
                <c:pt idx="3583">
                  <c:v>2.526386710398</c:v>
                </c:pt>
                <c:pt idx="3584">
                  <c:v>2.5277472796980001</c:v>
                </c:pt>
                <c:pt idx="3585">
                  <c:v>2.5291078489980001</c:v>
                </c:pt>
                <c:pt idx="3586">
                  <c:v>2.5304684182980002</c:v>
                </c:pt>
                <c:pt idx="3587">
                  <c:v>2.5318289875980002</c:v>
                </c:pt>
                <c:pt idx="3588">
                  <c:v>2.5331895568979999</c:v>
                </c:pt>
                <c:pt idx="3589">
                  <c:v>2.5345501261980004</c:v>
                </c:pt>
                <c:pt idx="3590">
                  <c:v>2.535910695498</c:v>
                </c:pt>
                <c:pt idx="3591">
                  <c:v>2.5372712647980005</c:v>
                </c:pt>
                <c:pt idx="3592">
                  <c:v>2.5386318340980001</c:v>
                </c:pt>
                <c:pt idx="3593">
                  <c:v>2.5399924033980001</c:v>
                </c:pt>
                <c:pt idx="3594">
                  <c:v>2.5413529726980002</c:v>
                </c:pt>
                <c:pt idx="3595">
                  <c:v>2.5427135419980003</c:v>
                </c:pt>
                <c:pt idx="3596">
                  <c:v>2.5440741112980003</c:v>
                </c:pt>
                <c:pt idx="3597">
                  <c:v>2.5454346805979999</c:v>
                </c:pt>
                <c:pt idx="3598">
                  <c:v>2.546795249898</c:v>
                </c:pt>
                <c:pt idx="3599">
                  <c:v>2.548155819198</c:v>
                </c:pt>
                <c:pt idx="3600">
                  <c:v>2.5495163884980001</c:v>
                </c:pt>
                <c:pt idx="3601">
                  <c:v>2.5508769577980002</c:v>
                </c:pt>
                <c:pt idx="3602">
                  <c:v>2.5522375270980002</c:v>
                </c:pt>
                <c:pt idx="3603">
                  <c:v>2.5535980963979998</c:v>
                </c:pt>
                <c:pt idx="3604">
                  <c:v>2.5549586656980003</c:v>
                </c:pt>
                <c:pt idx="3605">
                  <c:v>2.556319234998</c:v>
                </c:pt>
                <c:pt idx="3606">
                  <c:v>2.557679804298</c:v>
                </c:pt>
                <c:pt idx="3607">
                  <c:v>2.5590403735980001</c:v>
                </c:pt>
                <c:pt idx="3608">
                  <c:v>2.5604009428980001</c:v>
                </c:pt>
                <c:pt idx="3609">
                  <c:v>2.5617615121980002</c:v>
                </c:pt>
                <c:pt idx="3610">
                  <c:v>2.5631220814980002</c:v>
                </c:pt>
                <c:pt idx="3611">
                  <c:v>2.5644826507979999</c:v>
                </c:pt>
                <c:pt idx="3612">
                  <c:v>2.5658432200979999</c:v>
                </c:pt>
                <c:pt idx="3613">
                  <c:v>2.567203789398</c:v>
                </c:pt>
                <c:pt idx="3614">
                  <c:v>2.568564358698</c:v>
                </c:pt>
                <c:pt idx="3615">
                  <c:v>2.5699249279980001</c:v>
                </c:pt>
                <c:pt idx="3616">
                  <c:v>2.5712854972979997</c:v>
                </c:pt>
                <c:pt idx="3617">
                  <c:v>2.5726460665980002</c:v>
                </c:pt>
                <c:pt idx="3618">
                  <c:v>2.5740066358979998</c:v>
                </c:pt>
                <c:pt idx="3619">
                  <c:v>2.5753672051980003</c:v>
                </c:pt>
                <c:pt idx="3620">
                  <c:v>2.5767277744979999</c:v>
                </c:pt>
                <c:pt idx="3621">
                  <c:v>2.578088343798</c:v>
                </c:pt>
                <c:pt idx="3622">
                  <c:v>2.5794489130980001</c:v>
                </c:pt>
                <c:pt idx="3623">
                  <c:v>2.5808094823980001</c:v>
                </c:pt>
                <c:pt idx="3624">
                  <c:v>2.5821700516980002</c:v>
                </c:pt>
                <c:pt idx="3625">
                  <c:v>2.5835306209980002</c:v>
                </c:pt>
                <c:pt idx="3626">
                  <c:v>2.5848911902979999</c:v>
                </c:pt>
                <c:pt idx="3627">
                  <c:v>2.5862517595980004</c:v>
                </c:pt>
                <c:pt idx="3628">
                  <c:v>2.587612328898</c:v>
                </c:pt>
                <c:pt idx="3629">
                  <c:v>2.588972898198</c:v>
                </c:pt>
                <c:pt idx="3630">
                  <c:v>2.5903606788840001</c:v>
                </c:pt>
                <c:pt idx="3631">
                  <c:v>2.5917212481840002</c:v>
                </c:pt>
                <c:pt idx="3632">
                  <c:v>2.5930818174840002</c:v>
                </c:pt>
                <c:pt idx="3633">
                  <c:v>2.5944423867839999</c:v>
                </c:pt>
                <c:pt idx="3634">
                  <c:v>2.5958029560840004</c:v>
                </c:pt>
                <c:pt idx="3635">
                  <c:v>2.597163525384</c:v>
                </c:pt>
                <c:pt idx="3636">
                  <c:v>2.598524094684</c:v>
                </c:pt>
                <c:pt idx="3637">
                  <c:v>2.5998846639840001</c:v>
                </c:pt>
                <c:pt idx="3638">
                  <c:v>2.6012452332840001</c:v>
                </c:pt>
                <c:pt idx="3639">
                  <c:v>2.6026058025840002</c:v>
                </c:pt>
                <c:pt idx="3640">
                  <c:v>2.6039663718840003</c:v>
                </c:pt>
                <c:pt idx="3641">
                  <c:v>2.6053269411839999</c:v>
                </c:pt>
                <c:pt idx="3642">
                  <c:v>2.6066875104840004</c:v>
                </c:pt>
                <c:pt idx="3643">
                  <c:v>2.608048079784</c:v>
                </c:pt>
                <c:pt idx="3644">
                  <c:v>2.6094086490840001</c:v>
                </c:pt>
                <c:pt idx="3645">
                  <c:v>2.6107692183840001</c:v>
                </c:pt>
                <c:pt idx="3646">
                  <c:v>2.6121297876840002</c:v>
                </c:pt>
                <c:pt idx="3647">
                  <c:v>2.6134903569840002</c:v>
                </c:pt>
                <c:pt idx="3648">
                  <c:v>2.6148509262839998</c:v>
                </c:pt>
                <c:pt idx="3649">
                  <c:v>2.6162114955839999</c:v>
                </c:pt>
                <c:pt idx="3650">
                  <c:v>2.617572064884</c:v>
                </c:pt>
                <c:pt idx="3651">
                  <c:v>2.618932634184</c:v>
                </c:pt>
                <c:pt idx="3652">
                  <c:v>2.6202932034840001</c:v>
                </c:pt>
                <c:pt idx="3653">
                  <c:v>2.6216537727840001</c:v>
                </c:pt>
                <c:pt idx="3654">
                  <c:v>2.6230143420839998</c:v>
                </c:pt>
                <c:pt idx="3655">
                  <c:v>2.6243749113840003</c:v>
                </c:pt>
                <c:pt idx="3656">
                  <c:v>2.6257354806839999</c:v>
                </c:pt>
                <c:pt idx="3657">
                  <c:v>2.6270960499840004</c:v>
                </c:pt>
                <c:pt idx="3658">
                  <c:v>2.628456619284</c:v>
                </c:pt>
                <c:pt idx="3659">
                  <c:v>2.629817188584</c:v>
                </c:pt>
                <c:pt idx="3660">
                  <c:v>2.6311777578840001</c:v>
                </c:pt>
                <c:pt idx="3661">
                  <c:v>2.6325383271840002</c:v>
                </c:pt>
                <c:pt idx="3662">
                  <c:v>2.6338988964840002</c:v>
                </c:pt>
                <c:pt idx="3663">
                  <c:v>2.6352594657840003</c:v>
                </c:pt>
                <c:pt idx="3664">
                  <c:v>2.6366200350839999</c:v>
                </c:pt>
                <c:pt idx="3665">
                  <c:v>2.6379806043839999</c:v>
                </c:pt>
                <c:pt idx="3666">
                  <c:v>2.639341173684</c:v>
                </c:pt>
                <c:pt idx="3667">
                  <c:v>2.6407017429840001</c:v>
                </c:pt>
                <c:pt idx="3668">
                  <c:v>2.6420623122840001</c:v>
                </c:pt>
                <c:pt idx="3669">
                  <c:v>2.6434228815839997</c:v>
                </c:pt>
                <c:pt idx="3670">
                  <c:v>2.6447834508840002</c:v>
                </c:pt>
                <c:pt idx="3671">
                  <c:v>2.6461440201839999</c:v>
                </c:pt>
                <c:pt idx="3672">
                  <c:v>2.6475045894840004</c:v>
                </c:pt>
                <c:pt idx="3673">
                  <c:v>2.648865158784</c:v>
                </c:pt>
                <c:pt idx="3674">
                  <c:v>2.650225728084</c:v>
                </c:pt>
                <c:pt idx="3675">
                  <c:v>2.6515862973840001</c:v>
                </c:pt>
                <c:pt idx="3676">
                  <c:v>2.6529468666840001</c:v>
                </c:pt>
                <c:pt idx="3677">
                  <c:v>2.6543074359840002</c:v>
                </c:pt>
                <c:pt idx="3678">
                  <c:v>2.6556680052840003</c:v>
                </c:pt>
                <c:pt idx="3679">
                  <c:v>2.6570285745839999</c:v>
                </c:pt>
                <c:pt idx="3680">
                  <c:v>2.6583891438840004</c:v>
                </c:pt>
                <c:pt idx="3681">
                  <c:v>2.659749713184</c:v>
                </c:pt>
                <c:pt idx="3682">
                  <c:v>2.6611102824840001</c:v>
                </c:pt>
                <c:pt idx="3683">
                  <c:v>2.6624708517840001</c:v>
                </c:pt>
                <c:pt idx="3684">
                  <c:v>2.6638314210840002</c:v>
                </c:pt>
                <c:pt idx="3685">
                  <c:v>2.6651919903840002</c:v>
                </c:pt>
                <c:pt idx="3686">
                  <c:v>2.6665525596839998</c:v>
                </c:pt>
                <c:pt idx="3687">
                  <c:v>2.6679131289840003</c:v>
                </c:pt>
                <c:pt idx="3688">
                  <c:v>2.669273698284</c:v>
                </c:pt>
                <c:pt idx="3689">
                  <c:v>2.670634267584</c:v>
                </c:pt>
                <c:pt idx="3690">
                  <c:v>2.6719948368840001</c:v>
                </c:pt>
                <c:pt idx="3691">
                  <c:v>2.6733554061840001</c:v>
                </c:pt>
                <c:pt idx="3692">
                  <c:v>2.6747159754840002</c:v>
                </c:pt>
                <c:pt idx="3693">
                  <c:v>2.6760765447840003</c:v>
                </c:pt>
                <c:pt idx="3694">
                  <c:v>2.6774371140839999</c:v>
                </c:pt>
                <c:pt idx="3695">
                  <c:v>2.6787976833840004</c:v>
                </c:pt>
                <c:pt idx="3696">
                  <c:v>2.680158252684</c:v>
                </c:pt>
                <c:pt idx="3697">
                  <c:v>2.6815188219840005</c:v>
                </c:pt>
                <c:pt idx="3698">
                  <c:v>2.6828793912840001</c:v>
                </c:pt>
                <c:pt idx="3699">
                  <c:v>2.6842399605840002</c:v>
                </c:pt>
                <c:pt idx="3700">
                  <c:v>2.6856005298840002</c:v>
                </c:pt>
                <c:pt idx="3701">
                  <c:v>2.6869610991839998</c:v>
                </c:pt>
                <c:pt idx="3702">
                  <c:v>2.6883216684840003</c:v>
                </c:pt>
                <c:pt idx="3703">
                  <c:v>2.689682237784</c:v>
                </c:pt>
                <c:pt idx="3704">
                  <c:v>2.691042807084</c:v>
                </c:pt>
                <c:pt idx="3705">
                  <c:v>2.6924033763840001</c:v>
                </c:pt>
                <c:pt idx="3706">
                  <c:v>2.6937639456840001</c:v>
                </c:pt>
                <c:pt idx="3707">
                  <c:v>2.6951245149839997</c:v>
                </c:pt>
                <c:pt idx="3708">
                  <c:v>2.6964850842840002</c:v>
                </c:pt>
                <c:pt idx="3709">
                  <c:v>2.6978456535839999</c:v>
                </c:pt>
                <c:pt idx="3710">
                  <c:v>2.6992062228840004</c:v>
                </c:pt>
                <c:pt idx="3711">
                  <c:v>2.700566792184</c:v>
                </c:pt>
                <c:pt idx="3712">
                  <c:v>2.701927361484</c:v>
                </c:pt>
                <c:pt idx="3713">
                  <c:v>2.7032879307840001</c:v>
                </c:pt>
                <c:pt idx="3714">
                  <c:v>2.7046485000840002</c:v>
                </c:pt>
                <c:pt idx="3715">
                  <c:v>2.7060090693840002</c:v>
                </c:pt>
                <c:pt idx="3716">
                  <c:v>2.7073696386840003</c:v>
                </c:pt>
                <c:pt idx="3717">
                  <c:v>2.7087302079839999</c:v>
                </c:pt>
                <c:pt idx="3718">
                  <c:v>2.7100907772839999</c:v>
                </c:pt>
                <c:pt idx="3719">
                  <c:v>2.711451346584</c:v>
                </c:pt>
                <c:pt idx="3720">
                  <c:v>2.7128119158840001</c:v>
                </c:pt>
                <c:pt idx="3721">
                  <c:v>2.7141724851840001</c:v>
                </c:pt>
                <c:pt idx="3722">
                  <c:v>2.7155330544839997</c:v>
                </c:pt>
                <c:pt idx="3723">
                  <c:v>2.7168936237840002</c:v>
                </c:pt>
                <c:pt idx="3724">
                  <c:v>2.7182541930839998</c:v>
                </c:pt>
                <c:pt idx="3725">
                  <c:v>2.7196147623840004</c:v>
                </c:pt>
                <c:pt idx="3726">
                  <c:v>2.720975331684</c:v>
                </c:pt>
                <c:pt idx="3727">
                  <c:v>2.7222270554400003</c:v>
                </c:pt>
                <c:pt idx="3728">
                  <c:v>2.7235876247399999</c:v>
                </c:pt>
                <c:pt idx="3729">
                  <c:v>2.7249481940400004</c:v>
                </c:pt>
                <c:pt idx="3730">
                  <c:v>2.7263087633400001</c:v>
                </c:pt>
                <c:pt idx="3731">
                  <c:v>2.7276693326400001</c:v>
                </c:pt>
                <c:pt idx="3732">
                  <c:v>2.7290299019400002</c:v>
                </c:pt>
                <c:pt idx="3733">
                  <c:v>2.7303904712400002</c:v>
                </c:pt>
                <c:pt idx="3734">
                  <c:v>2.7317510405399998</c:v>
                </c:pt>
                <c:pt idx="3735">
                  <c:v>2.7331116098400003</c:v>
                </c:pt>
                <c:pt idx="3736">
                  <c:v>2.73447217914</c:v>
                </c:pt>
                <c:pt idx="3737">
                  <c:v>2.73583274844</c:v>
                </c:pt>
                <c:pt idx="3738">
                  <c:v>2.7371933177400001</c:v>
                </c:pt>
                <c:pt idx="3739">
                  <c:v>2.7385538870400001</c:v>
                </c:pt>
                <c:pt idx="3740">
                  <c:v>2.7399144563400002</c:v>
                </c:pt>
                <c:pt idx="3741">
                  <c:v>2.7412750256399998</c:v>
                </c:pt>
                <c:pt idx="3742">
                  <c:v>2.7426355949400003</c:v>
                </c:pt>
                <c:pt idx="3743">
                  <c:v>2.7439961642399999</c:v>
                </c:pt>
                <c:pt idx="3744">
                  <c:v>2.74535673354</c:v>
                </c:pt>
                <c:pt idx="3745">
                  <c:v>2.74671730284</c:v>
                </c:pt>
                <c:pt idx="3746">
                  <c:v>2.7480778721400001</c:v>
                </c:pt>
                <c:pt idx="3747">
                  <c:v>2.7494384414400002</c:v>
                </c:pt>
                <c:pt idx="3748">
                  <c:v>2.7507990107400002</c:v>
                </c:pt>
                <c:pt idx="3749">
                  <c:v>2.7521595800399998</c:v>
                </c:pt>
                <c:pt idx="3750">
                  <c:v>2.7535201493400003</c:v>
                </c:pt>
                <c:pt idx="3751">
                  <c:v>2.7548807186399999</c:v>
                </c:pt>
                <c:pt idx="3752">
                  <c:v>2.7562412879400005</c:v>
                </c:pt>
                <c:pt idx="3753">
                  <c:v>2.7576018572400001</c:v>
                </c:pt>
                <c:pt idx="3754">
                  <c:v>2.7589624265400001</c:v>
                </c:pt>
                <c:pt idx="3755">
                  <c:v>2.7603229958400002</c:v>
                </c:pt>
                <c:pt idx="3756">
                  <c:v>2.7616835651399998</c:v>
                </c:pt>
                <c:pt idx="3757">
                  <c:v>2.7630441344400003</c:v>
                </c:pt>
                <c:pt idx="3758">
                  <c:v>2.7644047037399999</c:v>
                </c:pt>
                <c:pt idx="3759">
                  <c:v>2.76576527304</c:v>
                </c:pt>
                <c:pt idx="3760">
                  <c:v>2.76712584234</c:v>
                </c:pt>
                <c:pt idx="3761">
                  <c:v>2.7684864116400001</c:v>
                </c:pt>
                <c:pt idx="3762">
                  <c:v>2.7698469809400001</c:v>
                </c:pt>
                <c:pt idx="3763">
                  <c:v>2.7712075502400002</c:v>
                </c:pt>
                <c:pt idx="3764">
                  <c:v>2.7725681195399998</c:v>
                </c:pt>
                <c:pt idx="3765">
                  <c:v>2.7739286888400003</c:v>
                </c:pt>
                <c:pt idx="3766">
                  <c:v>2.7752892581399999</c:v>
                </c:pt>
                <c:pt idx="3767">
                  <c:v>2.7766498274400004</c:v>
                </c:pt>
                <c:pt idx="3768">
                  <c:v>2.7780103967400001</c:v>
                </c:pt>
                <c:pt idx="3769">
                  <c:v>2.7793709660400001</c:v>
                </c:pt>
                <c:pt idx="3770">
                  <c:v>2.7807315353400002</c:v>
                </c:pt>
                <c:pt idx="3771">
                  <c:v>2.7820921046400002</c:v>
                </c:pt>
                <c:pt idx="3772">
                  <c:v>2.7834526739400003</c:v>
                </c:pt>
                <c:pt idx="3773">
                  <c:v>2.7848132432399999</c:v>
                </c:pt>
                <c:pt idx="3774">
                  <c:v>2.78617381254</c:v>
                </c:pt>
                <c:pt idx="3775">
                  <c:v>2.78753438184</c:v>
                </c:pt>
                <c:pt idx="3776">
                  <c:v>2.7888949511400001</c:v>
                </c:pt>
                <c:pt idx="3777">
                  <c:v>2.7902555204400001</c:v>
                </c:pt>
                <c:pt idx="3778">
                  <c:v>2.7916160897400002</c:v>
                </c:pt>
                <c:pt idx="3779">
                  <c:v>2.7929766590399998</c:v>
                </c:pt>
                <c:pt idx="3780">
                  <c:v>2.7943372283400003</c:v>
                </c:pt>
                <c:pt idx="3781">
                  <c:v>2.7956977976399999</c:v>
                </c:pt>
                <c:pt idx="3782">
                  <c:v>2.7970583669400004</c:v>
                </c:pt>
                <c:pt idx="3783">
                  <c:v>2.79841893624</c:v>
                </c:pt>
                <c:pt idx="3784">
                  <c:v>2.7997795055400001</c:v>
                </c:pt>
                <c:pt idx="3785">
                  <c:v>2.8011400748400002</c:v>
                </c:pt>
                <c:pt idx="3786">
                  <c:v>2.8025006441400002</c:v>
                </c:pt>
                <c:pt idx="3787">
                  <c:v>2.8038612134400003</c:v>
                </c:pt>
                <c:pt idx="3788">
                  <c:v>2.8052217827400003</c:v>
                </c:pt>
                <c:pt idx="3789">
                  <c:v>2.80658235204</c:v>
                </c:pt>
                <c:pt idx="3790">
                  <c:v>2.80794292134</c:v>
                </c:pt>
                <c:pt idx="3791">
                  <c:v>2.8093034906400001</c:v>
                </c:pt>
                <c:pt idx="3792">
                  <c:v>2.8106640599400001</c:v>
                </c:pt>
                <c:pt idx="3793">
                  <c:v>2.8120246292400002</c:v>
                </c:pt>
                <c:pt idx="3794">
                  <c:v>2.8133851985399998</c:v>
                </c:pt>
                <c:pt idx="3795">
                  <c:v>2.8147457678400003</c:v>
                </c:pt>
                <c:pt idx="3796">
                  <c:v>2.8161063371399999</c:v>
                </c:pt>
                <c:pt idx="3797">
                  <c:v>2.81746690644</c:v>
                </c:pt>
                <c:pt idx="3798">
                  <c:v>2.81882747574</c:v>
                </c:pt>
                <c:pt idx="3799">
                  <c:v>2.8201880450400001</c:v>
                </c:pt>
                <c:pt idx="3800">
                  <c:v>2.8215486143400001</c:v>
                </c:pt>
                <c:pt idx="3801">
                  <c:v>2.8229091836400002</c:v>
                </c:pt>
                <c:pt idx="3802">
                  <c:v>2.8242697529399998</c:v>
                </c:pt>
                <c:pt idx="3803">
                  <c:v>2.8256303222400003</c:v>
                </c:pt>
                <c:pt idx="3804">
                  <c:v>2.8269908915399999</c:v>
                </c:pt>
                <c:pt idx="3805">
                  <c:v>2.8283514608400004</c:v>
                </c:pt>
                <c:pt idx="3806">
                  <c:v>2.8297120301400001</c:v>
                </c:pt>
                <c:pt idx="3807">
                  <c:v>2.8310725994400001</c:v>
                </c:pt>
                <c:pt idx="3808">
                  <c:v>2.8324331687400002</c:v>
                </c:pt>
                <c:pt idx="3809">
                  <c:v>2.8337937380399998</c:v>
                </c:pt>
                <c:pt idx="3810">
                  <c:v>2.8351543073400003</c:v>
                </c:pt>
                <c:pt idx="3811">
                  <c:v>2.8365148766399999</c:v>
                </c:pt>
                <c:pt idx="3812">
                  <c:v>2.83787544594</c:v>
                </c:pt>
                <c:pt idx="3813">
                  <c:v>2.83923601524</c:v>
                </c:pt>
                <c:pt idx="3814">
                  <c:v>2.8405965845400001</c:v>
                </c:pt>
                <c:pt idx="3815">
                  <c:v>2.8419571538400001</c:v>
                </c:pt>
                <c:pt idx="3816">
                  <c:v>2.8433177231400002</c:v>
                </c:pt>
                <c:pt idx="3817">
                  <c:v>2.8446782924399998</c:v>
                </c:pt>
                <c:pt idx="3818">
                  <c:v>2.8460388617400003</c:v>
                </c:pt>
                <c:pt idx="3819">
                  <c:v>2.8473994310399999</c:v>
                </c:pt>
                <c:pt idx="3820">
                  <c:v>2.8487600003400004</c:v>
                </c:pt>
                <c:pt idx="3821">
                  <c:v>2.85012056964</c:v>
                </c:pt>
                <c:pt idx="3822">
                  <c:v>2.8514811389400001</c:v>
                </c:pt>
                <c:pt idx="3823">
                  <c:v>2.8528417082400002</c:v>
                </c:pt>
                <c:pt idx="3824">
                  <c:v>2.8542022775400002</c:v>
                </c:pt>
                <c:pt idx="3825">
                  <c:v>2.8555628468400003</c:v>
                </c:pt>
                <c:pt idx="3826">
                  <c:v>2.8569234161399999</c:v>
                </c:pt>
                <c:pt idx="3827">
                  <c:v>2.85828398544</c:v>
                </c:pt>
                <c:pt idx="3828">
                  <c:v>2.85964455474</c:v>
                </c:pt>
                <c:pt idx="3829">
                  <c:v>2.8610051240400001</c:v>
                </c:pt>
                <c:pt idx="3830">
                  <c:v>2.8623656933400001</c:v>
                </c:pt>
                <c:pt idx="3831">
                  <c:v>2.8637262626400002</c:v>
                </c:pt>
                <c:pt idx="3832">
                  <c:v>2.8650868319399998</c:v>
                </c:pt>
                <c:pt idx="3833">
                  <c:v>2.8664474012400003</c:v>
                </c:pt>
                <c:pt idx="3834">
                  <c:v>2.8678079705399999</c:v>
                </c:pt>
                <c:pt idx="3835">
                  <c:v>2.8691685398400004</c:v>
                </c:pt>
                <c:pt idx="3836">
                  <c:v>2.87052910914</c:v>
                </c:pt>
                <c:pt idx="3837">
                  <c:v>2.8718896784400001</c:v>
                </c:pt>
                <c:pt idx="3838">
                  <c:v>2.8732502477400002</c:v>
                </c:pt>
                <c:pt idx="3839">
                  <c:v>2.8746108170400002</c:v>
                </c:pt>
                <c:pt idx="3840">
                  <c:v>2.8759713863400003</c:v>
                </c:pt>
                <c:pt idx="3841">
                  <c:v>2.8773319556400003</c:v>
                </c:pt>
                <c:pt idx="3842">
                  <c:v>2.8786925249399999</c:v>
                </c:pt>
                <c:pt idx="3843">
                  <c:v>2.88005309424</c:v>
                </c:pt>
                <c:pt idx="3844">
                  <c:v>2.8814136635400001</c:v>
                </c:pt>
                <c:pt idx="3845">
                  <c:v>2.8827742328400001</c:v>
                </c:pt>
                <c:pt idx="3846">
                  <c:v>2.8841348021400002</c:v>
                </c:pt>
                <c:pt idx="3847">
                  <c:v>2.8854953714399998</c:v>
                </c:pt>
                <c:pt idx="3848">
                  <c:v>2.8868559407400003</c:v>
                </c:pt>
                <c:pt idx="3849">
                  <c:v>2.8882165100399999</c:v>
                </c:pt>
                <c:pt idx="3850">
                  <c:v>2.8895770793400004</c:v>
                </c:pt>
                <c:pt idx="3851">
                  <c:v>2.89093764864</c:v>
                </c:pt>
                <c:pt idx="3852">
                  <c:v>2.8922982179400001</c:v>
                </c:pt>
                <c:pt idx="3853">
                  <c:v>2.8936587872400001</c:v>
                </c:pt>
                <c:pt idx="3854">
                  <c:v>2.8950193565400002</c:v>
                </c:pt>
                <c:pt idx="3855">
                  <c:v>2.8963799258400003</c:v>
                </c:pt>
                <c:pt idx="3856">
                  <c:v>2.8977404951400003</c:v>
                </c:pt>
                <c:pt idx="3857">
                  <c:v>2.8991010644399999</c:v>
                </c:pt>
                <c:pt idx="3858">
                  <c:v>2.9004616337400004</c:v>
                </c:pt>
                <c:pt idx="3859">
                  <c:v>2.90182220304</c:v>
                </c:pt>
                <c:pt idx="3860">
                  <c:v>2.9031827723400001</c:v>
                </c:pt>
                <c:pt idx="3861">
                  <c:v>2.9045433416400002</c:v>
                </c:pt>
                <c:pt idx="3862">
                  <c:v>2.9059039109399998</c:v>
                </c:pt>
                <c:pt idx="3863">
                  <c:v>2.9072644802400003</c:v>
                </c:pt>
                <c:pt idx="3864">
                  <c:v>2.9086250495399999</c:v>
                </c:pt>
                <c:pt idx="3865">
                  <c:v>2.90998561884</c:v>
                </c:pt>
                <c:pt idx="3866">
                  <c:v>2.91134618814</c:v>
                </c:pt>
                <c:pt idx="3867">
                  <c:v>2.9127067574400001</c:v>
                </c:pt>
                <c:pt idx="3868">
                  <c:v>2.9140673267400001</c:v>
                </c:pt>
                <c:pt idx="3869">
                  <c:v>2.9154278960400002</c:v>
                </c:pt>
                <c:pt idx="3870">
                  <c:v>2.9167884653399998</c:v>
                </c:pt>
                <c:pt idx="3871">
                  <c:v>2.9181490346400003</c:v>
                </c:pt>
                <c:pt idx="3872">
                  <c:v>2.9195096039399999</c:v>
                </c:pt>
                <c:pt idx="3873">
                  <c:v>2.9208701732400004</c:v>
                </c:pt>
                <c:pt idx="3874">
                  <c:v>2.92223074254</c:v>
                </c:pt>
                <c:pt idx="3875">
                  <c:v>2.9235913118400001</c:v>
                </c:pt>
                <c:pt idx="3876">
                  <c:v>2.9249518811400002</c:v>
                </c:pt>
                <c:pt idx="3877">
                  <c:v>2.9263124504400002</c:v>
                </c:pt>
                <c:pt idx="3878">
                  <c:v>2.9276730197400003</c:v>
                </c:pt>
                <c:pt idx="3879">
                  <c:v>2.9290335890399999</c:v>
                </c:pt>
                <c:pt idx="3880">
                  <c:v>2.9303941583399999</c:v>
                </c:pt>
                <c:pt idx="3881">
                  <c:v>2.93175472764</c:v>
                </c:pt>
                <c:pt idx="3882">
                  <c:v>2.9331152969400001</c:v>
                </c:pt>
                <c:pt idx="3883">
                  <c:v>2.9344758662400001</c:v>
                </c:pt>
                <c:pt idx="3884">
                  <c:v>2.9358364355400002</c:v>
                </c:pt>
                <c:pt idx="3885">
                  <c:v>2.9371970048399998</c:v>
                </c:pt>
                <c:pt idx="3886">
                  <c:v>2.9385575741400003</c:v>
                </c:pt>
                <c:pt idx="3887">
                  <c:v>2.9399181434399999</c:v>
                </c:pt>
                <c:pt idx="3888">
                  <c:v>2.9412787127400004</c:v>
                </c:pt>
                <c:pt idx="3889">
                  <c:v>2.94263928204</c:v>
                </c:pt>
                <c:pt idx="3890">
                  <c:v>2.9439998513400001</c:v>
                </c:pt>
                <c:pt idx="3891">
                  <c:v>2.9453604206400001</c:v>
                </c:pt>
                <c:pt idx="3892">
                  <c:v>2.9467209899400002</c:v>
                </c:pt>
                <c:pt idx="3893">
                  <c:v>2.9480815592400003</c:v>
                </c:pt>
                <c:pt idx="3894">
                  <c:v>2.9494421285400003</c:v>
                </c:pt>
                <c:pt idx="3895">
                  <c:v>2.9508026978399999</c:v>
                </c:pt>
                <c:pt idx="3896">
                  <c:v>2.95216326714</c:v>
                </c:pt>
                <c:pt idx="3897">
                  <c:v>2.95352383644</c:v>
                </c:pt>
                <c:pt idx="3898">
                  <c:v>2.9548844057400001</c:v>
                </c:pt>
                <c:pt idx="3899">
                  <c:v>2.9562449750400002</c:v>
                </c:pt>
                <c:pt idx="3900">
                  <c:v>2.9576055443399998</c:v>
                </c:pt>
                <c:pt idx="3901">
                  <c:v>2.9589661136400003</c:v>
                </c:pt>
                <c:pt idx="3902">
                  <c:v>2.9603266829399999</c:v>
                </c:pt>
                <c:pt idx="3903">
                  <c:v>2.9616872522400004</c:v>
                </c:pt>
                <c:pt idx="3904">
                  <c:v>2.96304782154</c:v>
                </c:pt>
                <c:pt idx="3905">
                  <c:v>2.9644083908400001</c:v>
                </c:pt>
                <c:pt idx="3906">
                  <c:v>2.9657689601400001</c:v>
                </c:pt>
                <c:pt idx="3907">
                  <c:v>2.9671295294400002</c:v>
                </c:pt>
                <c:pt idx="3908">
                  <c:v>2.9684900987400002</c:v>
                </c:pt>
                <c:pt idx="3909">
                  <c:v>2.9698506680400003</c:v>
                </c:pt>
                <c:pt idx="3910">
                  <c:v>2.9712112373399999</c:v>
                </c:pt>
                <c:pt idx="3911">
                  <c:v>2.9725718066400004</c:v>
                </c:pt>
                <c:pt idx="3912">
                  <c:v>2.97393237594</c:v>
                </c:pt>
                <c:pt idx="3913">
                  <c:v>2.9752929452400001</c:v>
                </c:pt>
                <c:pt idx="3914">
                  <c:v>2.9766535145400002</c:v>
                </c:pt>
                <c:pt idx="3915">
                  <c:v>2.9780140838399998</c:v>
                </c:pt>
                <c:pt idx="3916">
                  <c:v>2.9793746531400003</c:v>
                </c:pt>
                <c:pt idx="3917">
                  <c:v>2.9807352224399999</c:v>
                </c:pt>
                <c:pt idx="3918">
                  <c:v>2.9820957917400004</c:v>
                </c:pt>
                <c:pt idx="3919">
                  <c:v>2.98345636104</c:v>
                </c:pt>
                <c:pt idx="3920">
                  <c:v>2.9848169303400001</c:v>
                </c:pt>
                <c:pt idx="3921">
                  <c:v>2.9861774996400001</c:v>
                </c:pt>
                <c:pt idx="3922">
                  <c:v>2.9875380689400002</c:v>
                </c:pt>
                <c:pt idx="3923">
                  <c:v>2.9888986382399998</c:v>
                </c:pt>
                <c:pt idx="3924">
                  <c:v>2.9902592075400003</c:v>
                </c:pt>
                <c:pt idx="3925">
                  <c:v>2.9916197768399999</c:v>
                </c:pt>
                <c:pt idx="3926">
                  <c:v>2.9929803461400004</c:v>
                </c:pt>
                <c:pt idx="3927">
                  <c:v>2.99434091544</c:v>
                </c:pt>
                <c:pt idx="3928">
                  <c:v>2.9957014847400001</c:v>
                </c:pt>
                <c:pt idx="3929">
                  <c:v>2.9970620540400001</c:v>
                </c:pt>
                <c:pt idx="3930">
                  <c:v>2.9986947372000001</c:v>
                </c:pt>
                <c:pt idx="3931">
                  <c:v>3.0000553065000002</c:v>
                </c:pt>
                <c:pt idx="3932">
                  <c:v>3.0014158757999998</c:v>
                </c:pt>
                <c:pt idx="3933">
                  <c:v>3.0027764451000003</c:v>
                </c:pt>
                <c:pt idx="3934">
                  <c:v>3.0041370143999999</c:v>
                </c:pt>
                <c:pt idx="3935">
                  <c:v>3.0054975837000004</c:v>
                </c:pt>
                <c:pt idx="3936">
                  <c:v>3.006858153</c:v>
                </c:pt>
                <c:pt idx="3937">
                  <c:v>3.0082187223000001</c:v>
                </c:pt>
                <c:pt idx="3938">
                  <c:v>3.0095792916000002</c:v>
                </c:pt>
                <c:pt idx="3939">
                  <c:v>3.0109398609000002</c:v>
                </c:pt>
                <c:pt idx="3940">
                  <c:v>3.0123004302000003</c:v>
                </c:pt>
                <c:pt idx="3941">
                  <c:v>3.0136609995000003</c:v>
                </c:pt>
                <c:pt idx="3942">
                  <c:v>3.0150215687999999</c:v>
                </c:pt>
                <c:pt idx="3943">
                  <c:v>3.0163821381</c:v>
                </c:pt>
                <c:pt idx="3944">
                  <c:v>3.0177427074000001</c:v>
                </c:pt>
                <c:pt idx="3945">
                  <c:v>3.0191032767000001</c:v>
                </c:pt>
                <c:pt idx="3946">
                  <c:v>3.0204638460000002</c:v>
                </c:pt>
                <c:pt idx="3947">
                  <c:v>3.0218244152999998</c:v>
                </c:pt>
                <c:pt idx="3948">
                  <c:v>3.0231849846000003</c:v>
                </c:pt>
                <c:pt idx="3949">
                  <c:v>3.0245455538999999</c:v>
                </c:pt>
                <c:pt idx="3950">
                  <c:v>3.0259061232</c:v>
                </c:pt>
                <c:pt idx="3951">
                  <c:v>3.0272666925</c:v>
                </c:pt>
                <c:pt idx="3952">
                  <c:v>3.0286272618000001</c:v>
                </c:pt>
                <c:pt idx="3953">
                  <c:v>3.0299878311000001</c:v>
                </c:pt>
                <c:pt idx="3954">
                  <c:v>3.0313484004000002</c:v>
                </c:pt>
                <c:pt idx="3955">
                  <c:v>3.0327089696999998</c:v>
                </c:pt>
                <c:pt idx="3956">
                  <c:v>3.0340695390000003</c:v>
                </c:pt>
                <c:pt idx="3957">
                  <c:v>3.0354301082999999</c:v>
                </c:pt>
                <c:pt idx="3958">
                  <c:v>3.0367906776000004</c:v>
                </c:pt>
                <c:pt idx="3959">
                  <c:v>3.0381512469</c:v>
                </c:pt>
                <c:pt idx="3960">
                  <c:v>3.0395118162000001</c:v>
                </c:pt>
                <c:pt idx="3961">
                  <c:v>3.0408723855000002</c:v>
                </c:pt>
                <c:pt idx="3962">
                  <c:v>3.0422329548000002</c:v>
                </c:pt>
                <c:pt idx="3963">
                  <c:v>3.0435935241000003</c:v>
                </c:pt>
                <c:pt idx="3964">
                  <c:v>3.0449540933999999</c:v>
                </c:pt>
                <c:pt idx="3965">
                  <c:v>3.0463146627</c:v>
                </c:pt>
                <c:pt idx="3966">
                  <c:v>3.047675232</c:v>
                </c:pt>
                <c:pt idx="3967">
                  <c:v>3.0490358013000001</c:v>
                </c:pt>
                <c:pt idx="3968">
                  <c:v>3.0503963706000001</c:v>
                </c:pt>
                <c:pt idx="3969">
                  <c:v>3.0517569399000002</c:v>
                </c:pt>
                <c:pt idx="3970">
                  <c:v>3.0531175091999998</c:v>
                </c:pt>
                <c:pt idx="3971">
                  <c:v>3.0544780785000003</c:v>
                </c:pt>
                <c:pt idx="3972">
                  <c:v>3.0558386477999999</c:v>
                </c:pt>
                <c:pt idx="3973">
                  <c:v>3.0571992171000004</c:v>
                </c:pt>
                <c:pt idx="3974">
                  <c:v>3.0585597864</c:v>
                </c:pt>
                <c:pt idx="3975">
                  <c:v>3.0599203557000001</c:v>
                </c:pt>
                <c:pt idx="3976">
                  <c:v>3.0612809250000002</c:v>
                </c:pt>
                <c:pt idx="3977">
                  <c:v>3.0626414943000002</c:v>
                </c:pt>
                <c:pt idx="3978">
                  <c:v>3.0640020636000003</c:v>
                </c:pt>
                <c:pt idx="3979">
                  <c:v>3.0653626329000003</c:v>
                </c:pt>
                <c:pt idx="3980">
                  <c:v>3.0667232021999999</c:v>
                </c:pt>
                <c:pt idx="3981">
                  <c:v>3.0680837715</c:v>
                </c:pt>
                <c:pt idx="3982">
                  <c:v>3.0694443408000001</c:v>
                </c:pt>
                <c:pt idx="3983">
                  <c:v>3.0708049101000001</c:v>
                </c:pt>
                <c:pt idx="3984">
                  <c:v>3.0721654794000002</c:v>
                </c:pt>
                <c:pt idx="3985">
                  <c:v>3.0735260486999998</c:v>
                </c:pt>
                <c:pt idx="3986">
                  <c:v>3.0748866180000003</c:v>
                </c:pt>
                <c:pt idx="3987">
                  <c:v>3.0762471872999999</c:v>
                </c:pt>
                <c:pt idx="3988">
                  <c:v>3.0776077566000004</c:v>
                </c:pt>
                <c:pt idx="3989">
                  <c:v>3.0789683259</c:v>
                </c:pt>
                <c:pt idx="3990">
                  <c:v>3.0803288952000001</c:v>
                </c:pt>
                <c:pt idx="3991">
                  <c:v>3.0816894645000001</c:v>
                </c:pt>
                <c:pt idx="3992">
                  <c:v>3.0830500338000002</c:v>
                </c:pt>
                <c:pt idx="3993">
                  <c:v>3.0844106031000003</c:v>
                </c:pt>
                <c:pt idx="3994">
                  <c:v>3.0857711724000003</c:v>
                </c:pt>
                <c:pt idx="3995">
                  <c:v>3.0871317416999999</c:v>
                </c:pt>
                <c:pt idx="3996">
                  <c:v>3.088492311</c:v>
                </c:pt>
                <c:pt idx="3997">
                  <c:v>3.0898528803</c:v>
                </c:pt>
                <c:pt idx="3998">
                  <c:v>3.0912134496000001</c:v>
                </c:pt>
                <c:pt idx="3999">
                  <c:v>3.0925740189000002</c:v>
                </c:pt>
                <c:pt idx="4000">
                  <c:v>3.0939345881999998</c:v>
                </c:pt>
                <c:pt idx="4001">
                  <c:v>3.0952951575000003</c:v>
                </c:pt>
                <c:pt idx="4002">
                  <c:v>3.0966557267999999</c:v>
                </c:pt>
                <c:pt idx="4003">
                  <c:v>3.0980162961000004</c:v>
                </c:pt>
                <c:pt idx="4004">
                  <c:v>3.0993768654</c:v>
                </c:pt>
                <c:pt idx="4005">
                  <c:v>3.1007374347000001</c:v>
                </c:pt>
                <c:pt idx="4006">
                  <c:v>3.1020980040000001</c:v>
                </c:pt>
                <c:pt idx="4007">
                  <c:v>3.1034585733000002</c:v>
                </c:pt>
                <c:pt idx="4008">
                  <c:v>3.1048191425999998</c:v>
                </c:pt>
                <c:pt idx="4009">
                  <c:v>3.1061797119000003</c:v>
                </c:pt>
                <c:pt idx="4010">
                  <c:v>3.1075402811999999</c:v>
                </c:pt>
                <c:pt idx="4011">
                  <c:v>3.1089008505000004</c:v>
                </c:pt>
                <c:pt idx="4012">
                  <c:v>3.1102614198</c:v>
                </c:pt>
                <c:pt idx="4013">
                  <c:v>3.1116219891000001</c:v>
                </c:pt>
                <c:pt idx="4014">
                  <c:v>3.1129825584000002</c:v>
                </c:pt>
                <c:pt idx="4015">
                  <c:v>3.1143431277000002</c:v>
                </c:pt>
                <c:pt idx="4016">
                  <c:v>3.1157036970000003</c:v>
                </c:pt>
                <c:pt idx="4017">
                  <c:v>3.1170642662999999</c:v>
                </c:pt>
                <c:pt idx="4018">
                  <c:v>3.1184248355999999</c:v>
                </c:pt>
                <c:pt idx="4019">
                  <c:v>3.1197854049</c:v>
                </c:pt>
                <c:pt idx="4020">
                  <c:v>3.1211459742000001</c:v>
                </c:pt>
                <c:pt idx="4021">
                  <c:v>3.1225065435000001</c:v>
                </c:pt>
                <c:pt idx="4022">
                  <c:v>3.1238671128000002</c:v>
                </c:pt>
                <c:pt idx="4023">
                  <c:v>3.1252276820999998</c:v>
                </c:pt>
                <c:pt idx="4024">
                  <c:v>3.1265882514000003</c:v>
                </c:pt>
                <c:pt idx="4025">
                  <c:v>3.1279488206999999</c:v>
                </c:pt>
                <c:pt idx="4026">
                  <c:v>3.1293093900000004</c:v>
                </c:pt>
                <c:pt idx="4027">
                  <c:v>3.1306699593</c:v>
                </c:pt>
                <c:pt idx="4028">
                  <c:v>3.1320305286000001</c:v>
                </c:pt>
                <c:pt idx="4029">
                  <c:v>3.1333910979000001</c:v>
                </c:pt>
                <c:pt idx="4030">
                  <c:v>3.1347516672000002</c:v>
                </c:pt>
                <c:pt idx="4031">
                  <c:v>3.1361122365000003</c:v>
                </c:pt>
                <c:pt idx="4032">
                  <c:v>3.1374728058000003</c:v>
                </c:pt>
                <c:pt idx="4033">
                  <c:v>3.1388333750999999</c:v>
                </c:pt>
                <c:pt idx="4034">
                  <c:v>3.1401939444</c:v>
                </c:pt>
                <c:pt idx="4035">
                  <c:v>3.1415545137000001</c:v>
                </c:pt>
                <c:pt idx="4036">
                  <c:v>3.1429150830000001</c:v>
                </c:pt>
                <c:pt idx="4037">
                  <c:v>3.1442756523000002</c:v>
                </c:pt>
                <c:pt idx="4038">
                  <c:v>3.1456362215999998</c:v>
                </c:pt>
                <c:pt idx="4039">
                  <c:v>3.1469967909000003</c:v>
                </c:pt>
                <c:pt idx="4040">
                  <c:v>3.1483573601999999</c:v>
                </c:pt>
                <c:pt idx="4041">
                  <c:v>3.1497179295000004</c:v>
                </c:pt>
                <c:pt idx="4042">
                  <c:v>3.1510784988</c:v>
                </c:pt>
                <c:pt idx="4043">
                  <c:v>3.1524390681000001</c:v>
                </c:pt>
                <c:pt idx="4044">
                  <c:v>3.1537996374000001</c:v>
                </c:pt>
                <c:pt idx="4045">
                  <c:v>3.1551602067000002</c:v>
                </c:pt>
                <c:pt idx="4046">
                  <c:v>3.1565207760000003</c:v>
                </c:pt>
                <c:pt idx="4047">
                  <c:v>3.1578813453000003</c:v>
                </c:pt>
                <c:pt idx="4048">
                  <c:v>3.1592419145999999</c:v>
                </c:pt>
                <c:pt idx="4049">
                  <c:v>3.1606024839</c:v>
                </c:pt>
                <c:pt idx="4050">
                  <c:v>3.1619630532</c:v>
                </c:pt>
                <c:pt idx="4051">
                  <c:v>3.1633236225000001</c:v>
                </c:pt>
                <c:pt idx="4052">
                  <c:v>3.1646841918000002</c:v>
                </c:pt>
                <c:pt idx="4053">
                  <c:v>3.1660447610999998</c:v>
                </c:pt>
                <c:pt idx="4054">
                  <c:v>3.1674053304000003</c:v>
                </c:pt>
                <c:pt idx="4055">
                  <c:v>3.1687658996999999</c:v>
                </c:pt>
                <c:pt idx="4056">
                  <c:v>3.1701264690000004</c:v>
                </c:pt>
                <c:pt idx="4057">
                  <c:v>3.1714870383</c:v>
                </c:pt>
                <c:pt idx="4058">
                  <c:v>3.1728476076000001</c:v>
                </c:pt>
                <c:pt idx="4059">
                  <c:v>3.1742081769000001</c:v>
                </c:pt>
                <c:pt idx="4060">
                  <c:v>3.1755687462000002</c:v>
                </c:pt>
                <c:pt idx="4061">
                  <c:v>3.1769293155000002</c:v>
                </c:pt>
                <c:pt idx="4062">
                  <c:v>3.1782898848000003</c:v>
                </c:pt>
                <c:pt idx="4063">
                  <c:v>3.1796504540999999</c:v>
                </c:pt>
                <c:pt idx="4064">
                  <c:v>3.1810110234000004</c:v>
                </c:pt>
                <c:pt idx="4065">
                  <c:v>3.1823715927</c:v>
                </c:pt>
                <c:pt idx="4066">
                  <c:v>3.1837321620000001</c:v>
                </c:pt>
                <c:pt idx="4067">
                  <c:v>3.1850927313000001</c:v>
                </c:pt>
                <c:pt idx="4068">
                  <c:v>3.1864533006000002</c:v>
                </c:pt>
                <c:pt idx="4069">
                  <c:v>3.1878138699000003</c:v>
                </c:pt>
                <c:pt idx="4070">
                  <c:v>3.1891744391999999</c:v>
                </c:pt>
                <c:pt idx="4071">
                  <c:v>3.1905350084999999</c:v>
                </c:pt>
                <c:pt idx="4072">
                  <c:v>3.1918955778</c:v>
                </c:pt>
                <c:pt idx="4073">
                  <c:v>3.1932561471000001</c:v>
                </c:pt>
                <c:pt idx="4074">
                  <c:v>3.1946167164000001</c:v>
                </c:pt>
                <c:pt idx="4075">
                  <c:v>3.1959772857000002</c:v>
                </c:pt>
                <c:pt idx="4076">
                  <c:v>3.1973378549999998</c:v>
                </c:pt>
                <c:pt idx="4077">
                  <c:v>3.1986984243000003</c:v>
                </c:pt>
                <c:pt idx="4078">
                  <c:v>3.2000589935999999</c:v>
                </c:pt>
                <c:pt idx="4079">
                  <c:v>3.2014195629000004</c:v>
                </c:pt>
                <c:pt idx="4080">
                  <c:v>3.2027801322</c:v>
                </c:pt>
                <c:pt idx="4081">
                  <c:v>3.2041407015000001</c:v>
                </c:pt>
                <c:pt idx="4082">
                  <c:v>3.2055012708000001</c:v>
                </c:pt>
                <c:pt idx="4083">
                  <c:v>3.2068618401000002</c:v>
                </c:pt>
                <c:pt idx="4084">
                  <c:v>3.2082224094000003</c:v>
                </c:pt>
                <c:pt idx="4085">
                  <c:v>3.2095829787000003</c:v>
                </c:pt>
                <c:pt idx="4086">
                  <c:v>3.2109435479999999</c:v>
                </c:pt>
                <c:pt idx="4087">
                  <c:v>3.2123041173</c:v>
                </c:pt>
                <c:pt idx="4088">
                  <c:v>3.2136646866</c:v>
                </c:pt>
                <c:pt idx="4089">
                  <c:v>3.2150252559000001</c:v>
                </c:pt>
                <c:pt idx="4090">
                  <c:v>3.2163858252000002</c:v>
                </c:pt>
                <c:pt idx="4091">
                  <c:v>3.2177463944999998</c:v>
                </c:pt>
                <c:pt idx="4092">
                  <c:v>3.2191069638000003</c:v>
                </c:pt>
                <c:pt idx="4093">
                  <c:v>3.2204675330999999</c:v>
                </c:pt>
                <c:pt idx="4094">
                  <c:v>3.2218281024000004</c:v>
                </c:pt>
                <c:pt idx="4095">
                  <c:v>3.2231886717</c:v>
                </c:pt>
                <c:pt idx="4096">
                  <c:v>3.2245492410000001</c:v>
                </c:pt>
                <c:pt idx="4097">
                  <c:v>3.2259098103000001</c:v>
                </c:pt>
                <c:pt idx="4098">
                  <c:v>3.2272703796000002</c:v>
                </c:pt>
                <c:pt idx="4099">
                  <c:v>3.2286309489000002</c:v>
                </c:pt>
                <c:pt idx="4100">
                  <c:v>3.2299915182000003</c:v>
                </c:pt>
                <c:pt idx="4101">
                  <c:v>3.2313520874999999</c:v>
                </c:pt>
                <c:pt idx="4102">
                  <c:v>3.2327126568</c:v>
                </c:pt>
                <c:pt idx="4103">
                  <c:v>3.2340732261</c:v>
                </c:pt>
                <c:pt idx="4104">
                  <c:v>3.2354337954000001</c:v>
                </c:pt>
                <c:pt idx="4105">
                  <c:v>3.2367943647000001</c:v>
                </c:pt>
                <c:pt idx="4106">
                  <c:v>3.2381549339999998</c:v>
                </c:pt>
                <c:pt idx="4107">
                  <c:v>3.2395155033000003</c:v>
                </c:pt>
                <c:pt idx="4108">
                  <c:v>3.2408760725999999</c:v>
                </c:pt>
                <c:pt idx="4109">
                  <c:v>3.2422366419000004</c:v>
                </c:pt>
                <c:pt idx="4110">
                  <c:v>3.2435972112</c:v>
                </c:pt>
                <c:pt idx="4111">
                  <c:v>3.2449577805000001</c:v>
                </c:pt>
                <c:pt idx="4112">
                  <c:v>3.2463183498000001</c:v>
                </c:pt>
                <c:pt idx="4113">
                  <c:v>3.2476789191000002</c:v>
                </c:pt>
                <c:pt idx="4114">
                  <c:v>3.2490394884000002</c:v>
                </c:pt>
                <c:pt idx="4115">
                  <c:v>3.2504000577000003</c:v>
                </c:pt>
                <c:pt idx="4116">
                  <c:v>3.2517606269999999</c:v>
                </c:pt>
                <c:pt idx="4117">
                  <c:v>3.2531211963000004</c:v>
                </c:pt>
                <c:pt idx="4118">
                  <c:v>3.2544817656</c:v>
                </c:pt>
                <c:pt idx="4119">
                  <c:v>3.2558423349000001</c:v>
                </c:pt>
                <c:pt idx="4120">
                  <c:v>3.2572029042000001</c:v>
                </c:pt>
                <c:pt idx="4121">
                  <c:v>3.2585634735000002</c:v>
                </c:pt>
                <c:pt idx="4122">
                  <c:v>3.2599240428000003</c:v>
                </c:pt>
                <c:pt idx="4123">
                  <c:v>3.2612846120999999</c:v>
                </c:pt>
                <c:pt idx="4124">
                  <c:v>3.2626451814000004</c:v>
                </c:pt>
                <c:pt idx="4125">
                  <c:v>3.2640057507</c:v>
                </c:pt>
                <c:pt idx="4126">
                  <c:v>3.26536632</c:v>
                </c:pt>
                <c:pt idx="4127">
                  <c:v>3.2667268893000001</c:v>
                </c:pt>
                <c:pt idx="4128">
                  <c:v>3.2680874586000002</c:v>
                </c:pt>
                <c:pt idx="4129">
                  <c:v>3.2694480279000002</c:v>
                </c:pt>
                <c:pt idx="4130">
                  <c:v>3.2708085972000003</c:v>
                </c:pt>
                <c:pt idx="4131">
                  <c:v>3.2721691664999999</c:v>
                </c:pt>
                <c:pt idx="4132">
                  <c:v>3.2735297358000004</c:v>
                </c:pt>
                <c:pt idx="4133">
                  <c:v>3.2748903051</c:v>
                </c:pt>
                <c:pt idx="4134">
                  <c:v>3.2762508744000001</c:v>
                </c:pt>
                <c:pt idx="4135">
                  <c:v>3.2776114437000001</c:v>
                </c:pt>
                <c:pt idx="4136">
                  <c:v>3.2789720130000002</c:v>
                </c:pt>
                <c:pt idx="4137">
                  <c:v>3.2803325823000002</c:v>
                </c:pt>
                <c:pt idx="4138">
                  <c:v>3.2816931516000003</c:v>
                </c:pt>
                <c:pt idx="4139">
                  <c:v>3.2830537208999999</c:v>
                </c:pt>
                <c:pt idx="4140">
                  <c:v>3.2844142902</c:v>
                </c:pt>
                <c:pt idx="4141">
                  <c:v>3.2857748595</c:v>
                </c:pt>
                <c:pt idx="4142">
                  <c:v>3.2871354288000001</c:v>
                </c:pt>
                <c:pt idx="4143">
                  <c:v>3.2884959981000002</c:v>
                </c:pt>
                <c:pt idx="4144">
                  <c:v>3.2898565673999998</c:v>
                </c:pt>
                <c:pt idx="4145">
                  <c:v>3.2912171367000003</c:v>
                </c:pt>
                <c:pt idx="4146">
                  <c:v>3.2925777059999999</c:v>
                </c:pt>
                <c:pt idx="4147">
                  <c:v>3.2939382753000004</c:v>
                </c:pt>
                <c:pt idx="4148">
                  <c:v>3.2952988446</c:v>
                </c:pt>
                <c:pt idx="4149">
                  <c:v>3.2966594139000001</c:v>
                </c:pt>
                <c:pt idx="4150">
                  <c:v>3.2980199832000001</c:v>
                </c:pt>
                <c:pt idx="4151">
                  <c:v>3.2993805525000002</c:v>
                </c:pt>
                <c:pt idx="4152">
                  <c:v>3.3007411218000002</c:v>
                </c:pt>
                <c:pt idx="4153">
                  <c:v>3.3021016911000003</c:v>
                </c:pt>
                <c:pt idx="4154">
                  <c:v>3.3034622603999999</c:v>
                </c:pt>
                <c:pt idx="4155">
                  <c:v>3.3048228297</c:v>
                </c:pt>
                <c:pt idx="4156">
                  <c:v>3.306183399</c:v>
                </c:pt>
                <c:pt idx="4157">
                  <c:v>3.3075439683000001</c:v>
                </c:pt>
                <c:pt idx="4158">
                  <c:v>3.3089045376000001</c:v>
                </c:pt>
                <c:pt idx="4159">
                  <c:v>3.3102651068999998</c:v>
                </c:pt>
                <c:pt idx="4160">
                  <c:v>3.3116256762000003</c:v>
                </c:pt>
                <c:pt idx="4161">
                  <c:v>3.3129862454999999</c:v>
                </c:pt>
                <c:pt idx="4162">
                  <c:v>3.3143468148000004</c:v>
                </c:pt>
                <c:pt idx="4163">
                  <c:v>3.3157073841</c:v>
                </c:pt>
                <c:pt idx="4164">
                  <c:v>3.3170679534</c:v>
                </c:pt>
                <c:pt idx="4165">
                  <c:v>3.3184285227000001</c:v>
                </c:pt>
                <c:pt idx="4166">
                  <c:v>3.3197890920000002</c:v>
                </c:pt>
                <c:pt idx="4167">
                  <c:v>3.3211496613000002</c:v>
                </c:pt>
                <c:pt idx="4168">
                  <c:v>3.3225102306000003</c:v>
                </c:pt>
                <c:pt idx="4169">
                  <c:v>3.3238707998999999</c:v>
                </c:pt>
                <c:pt idx="4170">
                  <c:v>3.3252313692000004</c:v>
                </c:pt>
                <c:pt idx="4171">
                  <c:v>3.3265919385</c:v>
                </c:pt>
                <c:pt idx="4172">
                  <c:v>3.3279525078000001</c:v>
                </c:pt>
                <c:pt idx="4173">
                  <c:v>3.3293130771000001</c:v>
                </c:pt>
                <c:pt idx="4174">
                  <c:v>3.3306736464000002</c:v>
                </c:pt>
                <c:pt idx="4175">
                  <c:v>3.3320342157000002</c:v>
                </c:pt>
                <c:pt idx="4176">
                  <c:v>3.3333947849999999</c:v>
                </c:pt>
                <c:pt idx="4177">
                  <c:v>3.3347553543000004</c:v>
                </c:pt>
                <c:pt idx="4178">
                  <c:v>3.3361159236</c:v>
                </c:pt>
                <c:pt idx="4179">
                  <c:v>3.3374764929</c:v>
                </c:pt>
                <c:pt idx="4180">
                  <c:v>3.3388370622000001</c:v>
                </c:pt>
                <c:pt idx="4181">
                  <c:v>3.3401976315000002</c:v>
                </c:pt>
                <c:pt idx="4182">
                  <c:v>3.3415582008000002</c:v>
                </c:pt>
                <c:pt idx="4183">
                  <c:v>3.3429187701000003</c:v>
                </c:pt>
                <c:pt idx="4184">
                  <c:v>3.3442793393999999</c:v>
                </c:pt>
                <c:pt idx="4185">
                  <c:v>3.3456399087000004</c:v>
                </c:pt>
                <c:pt idx="4186">
                  <c:v>3.347000478</c:v>
                </c:pt>
                <c:pt idx="4187">
                  <c:v>3.3483610473000005</c:v>
                </c:pt>
                <c:pt idx="4188">
                  <c:v>3.3497216166000001</c:v>
                </c:pt>
                <c:pt idx="4189">
                  <c:v>3.3510821859000002</c:v>
                </c:pt>
                <c:pt idx="4190">
                  <c:v>3.3524427552000002</c:v>
                </c:pt>
                <c:pt idx="4191">
                  <c:v>3.3538033245000003</c:v>
                </c:pt>
                <c:pt idx="4192">
                  <c:v>3.3551638938000004</c:v>
                </c:pt>
                <c:pt idx="4193">
                  <c:v>3.3565244631</c:v>
                </c:pt>
                <c:pt idx="4194">
                  <c:v>3.3578850324</c:v>
                </c:pt>
                <c:pt idx="4195">
                  <c:v>3.3592456017000001</c:v>
                </c:pt>
                <c:pt idx="4196">
                  <c:v>3.3606061710000001</c:v>
                </c:pt>
                <c:pt idx="4197">
                  <c:v>3.3619667402999998</c:v>
                </c:pt>
                <c:pt idx="4198">
                  <c:v>3.3633273096000003</c:v>
                </c:pt>
                <c:pt idx="4199">
                  <c:v>3.3646878788999999</c:v>
                </c:pt>
                <c:pt idx="4200">
                  <c:v>3.3660484482000004</c:v>
                </c:pt>
                <c:pt idx="4201">
                  <c:v>3.3674090175</c:v>
                </c:pt>
                <c:pt idx="4202">
                  <c:v>3.3687695868</c:v>
                </c:pt>
                <c:pt idx="4203">
                  <c:v>3.3701301561000001</c:v>
                </c:pt>
                <c:pt idx="4204">
                  <c:v>3.3714907254000002</c:v>
                </c:pt>
                <c:pt idx="4205">
                  <c:v>3.3728512947000002</c:v>
                </c:pt>
                <c:pt idx="4206">
                  <c:v>3.3742118640000003</c:v>
                </c:pt>
                <c:pt idx="4207">
                  <c:v>3.3755724332999999</c:v>
                </c:pt>
                <c:pt idx="4208">
                  <c:v>3.3769330026</c:v>
                </c:pt>
                <c:pt idx="4209">
                  <c:v>3.3782935719</c:v>
                </c:pt>
                <c:pt idx="4210">
                  <c:v>3.3796541412000001</c:v>
                </c:pt>
                <c:pt idx="4211">
                  <c:v>3.3810147105000001</c:v>
                </c:pt>
                <c:pt idx="4212">
                  <c:v>3.3823752797999997</c:v>
                </c:pt>
                <c:pt idx="4213">
                  <c:v>3.3837358491000002</c:v>
                </c:pt>
                <c:pt idx="4214">
                  <c:v>3.3850964183999999</c:v>
                </c:pt>
                <c:pt idx="4215">
                  <c:v>3.3864569877000004</c:v>
                </c:pt>
                <c:pt idx="4216">
                  <c:v>3.387817557</c:v>
                </c:pt>
                <c:pt idx="4217">
                  <c:v>3.3891781263</c:v>
                </c:pt>
                <c:pt idx="4218">
                  <c:v>3.3905386956000001</c:v>
                </c:pt>
                <c:pt idx="4219">
                  <c:v>3.3918992649000002</c:v>
                </c:pt>
                <c:pt idx="4220">
                  <c:v>3.3932598342000002</c:v>
                </c:pt>
                <c:pt idx="4221">
                  <c:v>3.3946204035000003</c:v>
                </c:pt>
                <c:pt idx="4222">
                  <c:v>3.3959809727999999</c:v>
                </c:pt>
                <c:pt idx="4223">
                  <c:v>3.3973415421000004</c:v>
                </c:pt>
                <c:pt idx="4224">
                  <c:v>3.3987021114</c:v>
                </c:pt>
                <c:pt idx="4225">
                  <c:v>3.4000626807000001</c:v>
                </c:pt>
                <c:pt idx="4226">
                  <c:v>3.4014232500000001</c:v>
                </c:pt>
                <c:pt idx="4227">
                  <c:v>3.4027838193000002</c:v>
                </c:pt>
                <c:pt idx="4228">
                  <c:v>3.4041443885999998</c:v>
                </c:pt>
                <c:pt idx="4229">
                  <c:v>3.4055049579000003</c:v>
                </c:pt>
                <c:pt idx="4230">
                  <c:v>3.4068655272000004</c:v>
                </c:pt>
                <c:pt idx="4231">
                  <c:v>3.4082260965</c:v>
                </c:pt>
                <c:pt idx="4232">
                  <c:v>3.4095866658</c:v>
                </c:pt>
                <c:pt idx="4233">
                  <c:v>3.4109472350999996</c:v>
                </c:pt>
                <c:pt idx="4234">
                  <c:v>3.4123078044000006</c:v>
                </c:pt>
                <c:pt idx="4235">
                  <c:v>3.4136683737000002</c:v>
                </c:pt>
                <c:pt idx="4236">
                  <c:v>3.4150289430000003</c:v>
                </c:pt>
                <c:pt idx="4237">
                  <c:v>3.4163895122999999</c:v>
                </c:pt>
                <c:pt idx="4238">
                  <c:v>3.4177500815999999</c:v>
                </c:pt>
                <c:pt idx="4239">
                  <c:v>3.4191106509000004</c:v>
                </c:pt>
                <c:pt idx="4240">
                  <c:v>3.4204712202000005</c:v>
                </c:pt>
                <c:pt idx="4241">
                  <c:v>3.4218317895000001</c:v>
                </c:pt>
                <c:pt idx="4242">
                  <c:v>3.4231923588000002</c:v>
                </c:pt>
                <c:pt idx="4243">
                  <c:v>3.4245529280999998</c:v>
                </c:pt>
                <c:pt idx="4244">
                  <c:v>3.4259134974000003</c:v>
                </c:pt>
                <c:pt idx="4245">
                  <c:v>3.4272740667000003</c:v>
                </c:pt>
                <c:pt idx="4246">
                  <c:v>3.428634636</c:v>
                </c:pt>
                <c:pt idx="4247">
                  <c:v>3.4299952053</c:v>
                </c:pt>
                <c:pt idx="4248">
                  <c:v>3.4313557745999996</c:v>
                </c:pt>
                <c:pt idx="4249">
                  <c:v>3.4327163439000006</c:v>
                </c:pt>
                <c:pt idx="4250">
                  <c:v>3.4340769132000002</c:v>
                </c:pt>
                <c:pt idx="4251">
                  <c:v>3.4354374825000003</c:v>
                </c:pt>
                <c:pt idx="4252">
                  <c:v>3.4367980517999999</c:v>
                </c:pt>
                <c:pt idx="4253">
                  <c:v>3.4381586210999999</c:v>
                </c:pt>
                <c:pt idx="4254">
                  <c:v>3.4395191904000004</c:v>
                </c:pt>
                <c:pt idx="4255">
                  <c:v>3.4408797597000005</c:v>
                </c:pt>
                <c:pt idx="4256">
                  <c:v>3.4422403290000001</c:v>
                </c:pt>
                <c:pt idx="4257">
                  <c:v>3.4436008983000002</c:v>
                </c:pt>
                <c:pt idx="4258">
                  <c:v>3.4449614675999998</c:v>
                </c:pt>
                <c:pt idx="4259">
                  <c:v>3.4463220369000003</c:v>
                </c:pt>
                <c:pt idx="4260">
                  <c:v>3.4476826062000003</c:v>
                </c:pt>
                <c:pt idx="4261">
                  <c:v>3.4490431754999999</c:v>
                </c:pt>
                <c:pt idx="4262">
                  <c:v>3.4504037448</c:v>
                </c:pt>
                <c:pt idx="4263">
                  <c:v>3.4517643141000001</c:v>
                </c:pt>
                <c:pt idx="4264">
                  <c:v>3.4531248834000006</c:v>
                </c:pt>
                <c:pt idx="4265">
                  <c:v>3.4544854527000002</c:v>
                </c:pt>
                <c:pt idx="4266">
                  <c:v>3.4558460220000002</c:v>
                </c:pt>
                <c:pt idx="4267">
                  <c:v>3.4572065912999999</c:v>
                </c:pt>
                <c:pt idx="4268">
                  <c:v>3.4585671605999999</c:v>
                </c:pt>
                <c:pt idx="4269">
                  <c:v>3.4599277299000004</c:v>
                </c:pt>
                <c:pt idx="4270">
                  <c:v>3.4612882992000005</c:v>
                </c:pt>
                <c:pt idx="4271">
                  <c:v>3.4626488685000001</c:v>
                </c:pt>
                <c:pt idx="4272">
                  <c:v>3.4640094378000001</c:v>
                </c:pt>
                <c:pt idx="4273">
                  <c:v>3.4653700070999998</c:v>
                </c:pt>
                <c:pt idx="4274">
                  <c:v>3.4667305764000003</c:v>
                </c:pt>
                <c:pt idx="4275">
                  <c:v>3.4680911457000003</c:v>
                </c:pt>
                <c:pt idx="4276">
                  <c:v>3.4694517150000004</c:v>
                </c:pt>
                <c:pt idx="4277">
                  <c:v>3.4708122843</c:v>
                </c:pt>
                <c:pt idx="4278">
                  <c:v>3.4721728536000001</c:v>
                </c:pt>
                <c:pt idx="4279">
                  <c:v>3.4735334229000006</c:v>
                </c:pt>
                <c:pt idx="4280">
                  <c:v>3.4748939922000002</c:v>
                </c:pt>
                <c:pt idx="4281">
                  <c:v>3.4762545615000002</c:v>
                </c:pt>
                <c:pt idx="4282">
                  <c:v>3.4776151307999998</c:v>
                </c:pt>
                <c:pt idx="4283">
                  <c:v>3.4789757000999999</c:v>
                </c:pt>
                <c:pt idx="4284">
                  <c:v>3.4803362694000004</c:v>
                </c:pt>
                <c:pt idx="4285">
                  <c:v>3.4816968387000005</c:v>
                </c:pt>
                <c:pt idx="4286">
                  <c:v>3.4830574080000001</c:v>
                </c:pt>
                <c:pt idx="4287">
                  <c:v>3.4844179773000001</c:v>
                </c:pt>
                <c:pt idx="4288">
                  <c:v>3.4857785465999997</c:v>
                </c:pt>
                <c:pt idx="4289">
                  <c:v>3.4871391158999998</c:v>
                </c:pt>
                <c:pt idx="4290">
                  <c:v>3.4884996852000003</c:v>
                </c:pt>
                <c:pt idx="4291">
                  <c:v>3.4898602545000004</c:v>
                </c:pt>
                <c:pt idx="4292">
                  <c:v>3.4912208238</c:v>
                </c:pt>
                <c:pt idx="4293">
                  <c:v>3.4925813931</c:v>
                </c:pt>
                <c:pt idx="4294">
                  <c:v>3.4939419623999997</c:v>
                </c:pt>
                <c:pt idx="4295">
                  <c:v>3.4953025317000002</c:v>
                </c:pt>
                <c:pt idx="4296">
                  <c:v>3.4966631010000002</c:v>
                </c:pt>
                <c:pt idx="4297">
                  <c:v>3.4980236703000003</c:v>
                </c:pt>
                <c:pt idx="4298">
                  <c:v>3.4993842395999999</c:v>
                </c:pt>
                <c:pt idx="4299">
                  <c:v>3.5007448088999999</c:v>
                </c:pt>
                <c:pt idx="4300">
                  <c:v>3.5021053782000005</c:v>
                </c:pt>
                <c:pt idx="4301">
                  <c:v>3.5034659475000001</c:v>
                </c:pt>
                <c:pt idx="4302">
                  <c:v>3.5048265168000001</c:v>
                </c:pt>
                <c:pt idx="4303">
                  <c:v>3.5061870860999997</c:v>
                </c:pt>
                <c:pt idx="4304">
                  <c:v>3.5075476553999998</c:v>
                </c:pt>
                <c:pt idx="4305">
                  <c:v>3.5089082247000003</c:v>
                </c:pt>
                <c:pt idx="4306">
                  <c:v>3.5102687940000004</c:v>
                </c:pt>
                <c:pt idx="4307">
                  <c:v>3.5116293633</c:v>
                </c:pt>
                <c:pt idx="4308">
                  <c:v>3.5129899326</c:v>
                </c:pt>
                <c:pt idx="4309">
                  <c:v>3.5143505018999996</c:v>
                </c:pt>
                <c:pt idx="4310">
                  <c:v>3.5157110712000006</c:v>
                </c:pt>
                <c:pt idx="4311">
                  <c:v>3.5170716405000002</c:v>
                </c:pt>
                <c:pt idx="4312">
                  <c:v>3.5184322098000003</c:v>
                </c:pt>
                <c:pt idx="4313">
                  <c:v>3.5197927790999999</c:v>
                </c:pt>
                <c:pt idx="4314">
                  <c:v>3.5211533483999999</c:v>
                </c:pt>
                <c:pt idx="4315">
                  <c:v>3.5225139177000004</c:v>
                </c:pt>
                <c:pt idx="4316">
                  <c:v>3.5238744870000001</c:v>
                </c:pt>
                <c:pt idx="4317">
                  <c:v>3.5252350563000001</c:v>
                </c:pt>
                <c:pt idx="4318">
                  <c:v>3.5265956255999997</c:v>
                </c:pt>
                <c:pt idx="4319">
                  <c:v>3.5279561948999998</c:v>
                </c:pt>
                <c:pt idx="4320">
                  <c:v>3.5293167642000003</c:v>
                </c:pt>
                <c:pt idx="4321">
                  <c:v>3.5306773335000003</c:v>
                </c:pt>
                <c:pt idx="4322">
                  <c:v>3.5320379028</c:v>
                </c:pt>
                <c:pt idx="4323">
                  <c:v>3.5333984721</c:v>
                </c:pt>
                <c:pt idx="4324">
                  <c:v>3.5347590413999996</c:v>
                </c:pt>
                <c:pt idx="4325">
                  <c:v>3.5361196107000006</c:v>
                </c:pt>
                <c:pt idx="4326">
                  <c:v>3.5374801800000002</c:v>
                </c:pt>
                <c:pt idx="4327">
                  <c:v>3.5388407493000003</c:v>
                </c:pt>
                <c:pt idx="4328">
                  <c:v>3.5402013185999999</c:v>
                </c:pt>
                <c:pt idx="4329">
                  <c:v>3.5415618878999999</c:v>
                </c:pt>
                <c:pt idx="4330">
                  <c:v>3.5429224572000004</c:v>
                </c:pt>
                <c:pt idx="4331">
                  <c:v>3.5442830265</c:v>
                </c:pt>
                <c:pt idx="4332">
                  <c:v>3.5456435958000001</c:v>
                </c:pt>
                <c:pt idx="4333">
                  <c:v>3.5470041651000002</c:v>
                </c:pt>
                <c:pt idx="4334">
                  <c:v>3.5483647343999998</c:v>
                </c:pt>
                <c:pt idx="4335">
                  <c:v>3.5497253037000003</c:v>
                </c:pt>
                <c:pt idx="4336">
                  <c:v>3.5510858730000003</c:v>
                </c:pt>
                <c:pt idx="4337">
                  <c:v>3.5524464423</c:v>
                </c:pt>
                <c:pt idx="4338">
                  <c:v>3.5538070116</c:v>
                </c:pt>
                <c:pt idx="4339">
                  <c:v>3.5551675808999996</c:v>
                </c:pt>
                <c:pt idx="4340">
                  <c:v>3.5565281502000006</c:v>
                </c:pt>
                <c:pt idx="4341">
                  <c:v>3.5578887195000002</c:v>
                </c:pt>
                <c:pt idx="4342">
                  <c:v>3.5592492888000002</c:v>
                </c:pt>
                <c:pt idx="4343">
                  <c:v>3.5606098580999999</c:v>
                </c:pt>
                <c:pt idx="4344">
                  <c:v>3.5619704273999999</c:v>
                </c:pt>
                <c:pt idx="4345">
                  <c:v>3.5633309967000004</c:v>
                </c:pt>
                <c:pt idx="4346">
                  <c:v>3.5646915660000005</c:v>
                </c:pt>
                <c:pt idx="4347">
                  <c:v>3.5660521353000001</c:v>
                </c:pt>
                <c:pt idx="4348">
                  <c:v>3.5674127046000002</c:v>
                </c:pt>
                <c:pt idx="4349">
                  <c:v>3.5687732738999998</c:v>
                </c:pt>
                <c:pt idx="4350">
                  <c:v>3.5701338432000003</c:v>
                </c:pt>
                <c:pt idx="4351">
                  <c:v>3.5714944125000003</c:v>
                </c:pt>
                <c:pt idx="4352">
                  <c:v>3.5728549817999999</c:v>
                </c:pt>
                <c:pt idx="4353">
                  <c:v>3.5742155511</c:v>
                </c:pt>
                <c:pt idx="4354">
                  <c:v>3.5755761203999996</c:v>
                </c:pt>
                <c:pt idx="4355">
                  <c:v>3.5769366897000006</c:v>
                </c:pt>
                <c:pt idx="4356">
                  <c:v>3.5782972590000002</c:v>
                </c:pt>
                <c:pt idx="4357">
                  <c:v>3.5796578283000002</c:v>
                </c:pt>
                <c:pt idx="4358">
                  <c:v>3.5810183975999998</c:v>
                </c:pt>
                <c:pt idx="4359">
                  <c:v>3.5823789668999999</c:v>
                </c:pt>
                <c:pt idx="4360">
                  <c:v>3.5837395362000004</c:v>
                </c:pt>
                <c:pt idx="4361">
                  <c:v>3.5851001055000005</c:v>
                </c:pt>
                <c:pt idx="4362">
                  <c:v>3.5864606748000001</c:v>
                </c:pt>
                <c:pt idx="4363">
                  <c:v>3.5878212441000001</c:v>
                </c:pt>
                <c:pt idx="4364">
                  <c:v>3.5891818133999998</c:v>
                </c:pt>
                <c:pt idx="4365">
                  <c:v>3.5905423827000003</c:v>
                </c:pt>
                <c:pt idx="4366">
                  <c:v>3.5919029520000003</c:v>
                </c:pt>
                <c:pt idx="4367">
                  <c:v>3.5932635212999999</c:v>
                </c:pt>
                <c:pt idx="4368">
                  <c:v>3.5946240906</c:v>
                </c:pt>
                <c:pt idx="4369">
                  <c:v>3.5959846599</c:v>
                </c:pt>
                <c:pt idx="4370">
                  <c:v>3.5973452292000005</c:v>
                </c:pt>
                <c:pt idx="4371">
                  <c:v>3.5987057985000002</c:v>
                </c:pt>
                <c:pt idx="4372">
                  <c:v>3.6000663678000002</c:v>
                </c:pt>
                <c:pt idx="4373">
                  <c:v>3.6014269370999998</c:v>
                </c:pt>
                <c:pt idx="4374">
                  <c:v>3.6027875063999999</c:v>
                </c:pt>
                <c:pt idx="4375">
                  <c:v>3.6041480757000004</c:v>
                </c:pt>
                <c:pt idx="4376">
                  <c:v>3.6055086450000005</c:v>
                </c:pt>
                <c:pt idx="4377">
                  <c:v>3.6068692143000001</c:v>
                </c:pt>
                <c:pt idx="4378">
                  <c:v>3.6082297836000001</c:v>
                </c:pt>
                <c:pt idx="4379">
                  <c:v>3.6095903528999997</c:v>
                </c:pt>
                <c:pt idx="4380">
                  <c:v>3.6109509222000002</c:v>
                </c:pt>
                <c:pt idx="4381">
                  <c:v>3.6123114915000003</c:v>
                </c:pt>
                <c:pt idx="4382">
                  <c:v>3.6136720608000004</c:v>
                </c:pt>
                <c:pt idx="4383">
                  <c:v>3.6150326301</c:v>
                </c:pt>
                <c:pt idx="4384">
                  <c:v>3.6163931994</c:v>
                </c:pt>
                <c:pt idx="4385">
                  <c:v>3.6177537687000005</c:v>
                </c:pt>
                <c:pt idx="4386">
                  <c:v>3.6191143380000002</c:v>
                </c:pt>
                <c:pt idx="4387">
                  <c:v>3.6204749073000002</c:v>
                </c:pt>
                <c:pt idx="4388">
                  <c:v>3.6218354765999998</c:v>
                </c:pt>
                <c:pt idx="4389">
                  <c:v>3.6231960458999999</c:v>
                </c:pt>
                <c:pt idx="4390">
                  <c:v>3.6245566152000004</c:v>
                </c:pt>
                <c:pt idx="4391">
                  <c:v>3.6259171845000004</c:v>
                </c:pt>
                <c:pt idx="4392">
                  <c:v>3.6272777538000001</c:v>
                </c:pt>
                <c:pt idx="4393">
                  <c:v>3.6286383231000001</c:v>
                </c:pt>
                <c:pt idx="4394">
                  <c:v>3.6299988923999997</c:v>
                </c:pt>
                <c:pt idx="4395">
                  <c:v>3.6313594617000007</c:v>
                </c:pt>
                <c:pt idx="4396">
                  <c:v>3.6327200310000003</c:v>
                </c:pt>
                <c:pt idx="4397">
                  <c:v>3.6340806003000004</c:v>
                </c:pt>
                <c:pt idx="4398">
                  <c:v>3.6354411696</c:v>
                </c:pt>
                <c:pt idx="4399">
                  <c:v>3.6368017389</c:v>
                </c:pt>
                <c:pt idx="4400">
                  <c:v>3.6381623082000005</c:v>
                </c:pt>
                <c:pt idx="4401">
                  <c:v>3.6395228775000001</c:v>
                </c:pt>
                <c:pt idx="4402">
                  <c:v>3.6408834468000002</c:v>
                </c:pt>
                <c:pt idx="4403">
                  <c:v>3.6422440161000003</c:v>
                </c:pt>
                <c:pt idx="4404">
                  <c:v>3.6436045853999999</c:v>
                </c:pt>
                <c:pt idx="4405">
                  <c:v>3.6449651547000004</c:v>
                </c:pt>
                <c:pt idx="4406">
                  <c:v>3.6463257240000004</c:v>
                </c:pt>
                <c:pt idx="4407">
                  <c:v>3.6476862933</c:v>
                </c:pt>
                <c:pt idx="4408">
                  <c:v>3.6490468626000001</c:v>
                </c:pt>
                <c:pt idx="4409">
                  <c:v>3.6504074318999997</c:v>
                </c:pt>
                <c:pt idx="4410">
                  <c:v>3.6517680012000007</c:v>
                </c:pt>
                <c:pt idx="4411">
                  <c:v>3.6531285705000003</c:v>
                </c:pt>
                <c:pt idx="4412">
                  <c:v>3.6544891398000003</c:v>
                </c:pt>
                <c:pt idx="4413">
                  <c:v>3.6558497091</c:v>
                </c:pt>
                <c:pt idx="4414">
                  <c:v>3.6572102784</c:v>
                </c:pt>
                <c:pt idx="4415">
                  <c:v>3.6585708476999996</c:v>
                </c:pt>
                <c:pt idx="4416">
                  <c:v>3.6599314170000006</c:v>
                </c:pt>
                <c:pt idx="4417">
                  <c:v>3.6612919863000002</c:v>
                </c:pt>
                <c:pt idx="4418">
                  <c:v>3.6626525556000002</c:v>
                </c:pt>
                <c:pt idx="4419">
                  <c:v>3.6640131248999999</c:v>
                </c:pt>
                <c:pt idx="4420">
                  <c:v>3.6653736941999999</c:v>
                </c:pt>
                <c:pt idx="4421">
                  <c:v>3.6667342635000004</c:v>
                </c:pt>
                <c:pt idx="4422">
                  <c:v>3.6680948328</c:v>
                </c:pt>
                <c:pt idx="4423">
                  <c:v>3.6694554021000001</c:v>
                </c:pt>
                <c:pt idx="4424">
                  <c:v>3.6708159713999997</c:v>
                </c:pt>
                <c:pt idx="4425">
                  <c:v>3.6721765406999998</c:v>
                </c:pt>
                <c:pt idx="4426">
                  <c:v>3.6735371100000003</c:v>
                </c:pt>
                <c:pt idx="4427">
                  <c:v>3.6748976793000003</c:v>
                </c:pt>
                <c:pt idx="4428">
                  <c:v>3.6762582485999999</c:v>
                </c:pt>
                <c:pt idx="4429">
                  <c:v>3.6776188179</c:v>
                </c:pt>
                <c:pt idx="4430">
                  <c:v>3.6789793871999996</c:v>
                </c:pt>
                <c:pt idx="4431">
                  <c:v>3.6803399565000006</c:v>
                </c:pt>
                <c:pt idx="4432">
                  <c:v>3.6817005258000002</c:v>
                </c:pt>
                <c:pt idx="4433">
                  <c:v>3.6830610951000002</c:v>
                </c:pt>
                <c:pt idx="4434">
                  <c:v>3.6844216643999999</c:v>
                </c:pt>
                <c:pt idx="4435">
                  <c:v>3.6857822336999999</c:v>
                </c:pt>
                <c:pt idx="4436">
                  <c:v>3.6871428030000004</c:v>
                </c:pt>
                <c:pt idx="4437">
                  <c:v>3.6885033723</c:v>
                </c:pt>
                <c:pt idx="4438">
                  <c:v>3.6898639416000001</c:v>
                </c:pt>
                <c:pt idx="4439">
                  <c:v>3.6912245109000001</c:v>
                </c:pt>
                <c:pt idx="4440">
                  <c:v>3.6925850801999998</c:v>
                </c:pt>
                <c:pt idx="4441">
                  <c:v>3.6939456495000003</c:v>
                </c:pt>
                <c:pt idx="4442">
                  <c:v>3.6953062188000003</c:v>
                </c:pt>
                <c:pt idx="4443">
                  <c:v>3.6966667880999999</c:v>
                </c:pt>
                <c:pt idx="4444">
                  <c:v>3.6980273574</c:v>
                </c:pt>
                <c:pt idx="4445">
                  <c:v>3.6993879266999996</c:v>
                </c:pt>
                <c:pt idx="4446">
                  <c:v>3.7007484960000006</c:v>
                </c:pt>
                <c:pt idx="4447">
                  <c:v>3.7021090653000002</c:v>
                </c:pt>
                <c:pt idx="4448">
                  <c:v>3.7034696346000002</c:v>
                </c:pt>
                <c:pt idx="4449">
                  <c:v>3.7048302038999998</c:v>
                </c:pt>
                <c:pt idx="4450">
                  <c:v>3.7061907731999999</c:v>
                </c:pt>
                <c:pt idx="4451">
                  <c:v>3.7075513425000004</c:v>
                </c:pt>
                <c:pt idx="4452">
                  <c:v>3.7089119118000005</c:v>
                </c:pt>
                <c:pt idx="4453">
                  <c:v>3.7102724811000001</c:v>
                </c:pt>
                <c:pt idx="4454">
                  <c:v>3.7116330504000001</c:v>
                </c:pt>
                <c:pt idx="4455">
                  <c:v>3.7129936196999997</c:v>
                </c:pt>
                <c:pt idx="4456">
                  <c:v>3.7143541890000003</c:v>
                </c:pt>
                <c:pt idx="4457">
                  <c:v>3.7157147583000003</c:v>
                </c:pt>
                <c:pt idx="4458">
                  <c:v>3.7170753275999999</c:v>
                </c:pt>
                <c:pt idx="4459">
                  <c:v>3.7184358969</c:v>
                </c:pt>
                <c:pt idx="4460">
                  <c:v>3.7197964661999996</c:v>
                </c:pt>
                <c:pt idx="4461">
                  <c:v>3.7211570355000005</c:v>
                </c:pt>
                <c:pt idx="4462">
                  <c:v>3.7225176048000002</c:v>
                </c:pt>
                <c:pt idx="4463">
                  <c:v>3.7238781741000002</c:v>
                </c:pt>
                <c:pt idx="4464">
                  <c:v>3.7252387433999998</c:v>
                </c:pt>
                <c:pt idx="4465">
                  <c:v>3.7265993126999999</c:v>
                </c:pt>
                <c:pt idx="4466">
                  <c:v>3.7279598820000004</c:v>
                </c:pt>
                <c:pt idx="4467">
                  <c:v>3.7293204513000004</c:v>
                </c:pt>
                <c:pt idx="4468">
                  <c:v>3.7306810206000001</c:v>
                </c:pt>
                <c:pt idx="4469">
                  <c:v>3.7320415899000001</c:v>
                </c:pt>
                <c:pt idx="4470">
                  <c:v>3.7334021591999997</c:v>
                </c:pt>
                <c:pt idx="4471">
                  <c:v>3.7347627285000002</c:v>
                </c:pt>
                <c:pt idx="4472">
                  <c:v>3.7361232978000003</c:v>
                </c:pt>
                <c:pt idx="4473">
                  <c:v>3.7374838670999999</c:v>
                </c:pt>
                <c:pt idx="4474">
                  <c:v>3.7388444364</c:v>
                </c:pt>
                <c:pt idx="4475">
                  <c:v>3.7402050057</c:v>
                </c:pt>
                <c:pt idx="4476">
                  <c:v>3.7415655750000005</c:v>
                </c:pt>
                <c:pt idx="4477">
                  <c:v>3.7429261443000001</c:v>
                </c:pt>
                <c:pt idx="4478">
                  <c:v>3.7442867136000002</c:v>
                </c:pt>
                <c:pt idx="4479">
                  <c:v>3.7456472828999998</c:v>
                </c:pt>
                <c:pt idx="4480">
                  <c:v>3.7470078521999999</c:v>
                </c:pt>
                <c:pt idx="4481">
                  <c:v>3.7483684215000004</c:v>
                </c:pt>
                <c:pt idx="4482">
                  <c:v>3.7497289908000004</c:v>
                </c:pt>
                <c:pt idx="4483">
                  <c:v>3.7510895601000001</c:v>
                </c:pt>
                <c:pt idx="4484">
                  <c:v>3.7524501294000001</c:v>
                </c:pt>
                <c:pt idx="4485">
                  <c:v>3.7538106986999997</c:v>
                </c:pt>
                <c:pt idx="4486">
                  <c:v>3.7551712680000002</c:v>
                </c:pt>
                <c:pt idx="4487">
                  <c:v>3.7565318373000003</c:v>
                </c:pt>
                <c:pt idx="4488">
                  <c:v>3.7578924066000003</c:v>
                </c:pt>
                <c:pt idx="4489">
                  <c:v>3.7592529759</c:v>
                </c:pt>
                <c:pt idx="4490">
                  <c:v>3.7606135452</c:v>
                </c:pt>
                <c:pt idx="4491">
                  <c:v>3.7619741145000005</c:v>
                </c:pt>
                <c:pt idx="4492">
                  <c:v>3.7633346838000001</c:v>
                </c:pt>
                <c:pt idx="4493">
                  <c:v>3.7646952531000002</c:v>
                </c:pt>
                <c:pt idx="4494">
                  <c:v>3.7660558223999998</c:v>
                </c:pt>
                <c:pt idx="4495">
                  <c:v>3.7674163916999999</c:v>
                </c:pt>
                <c:pt idx="4496">
                  <c:v>3.7687769610000004</c:v>
                </c:pt>
                <c:pt idx="4497">
                  <c:v>3.7701375303000004</c:v>
                </c:pt>
                <c:pt idx="4498">
                  <c:v>3.7714980996</c:v>
                </c:pt>
                <c:pt idx="4499">
                  <c:v>3.7728586689000001</c:v>
                </c:pt>
                <c:pt idx="4500">
                  <c:v>3.7742192381999997</c:v>
                </c:pt>
                <c:pt idx="4501">
                  <c:v>3.7755798075000007</c:v>
                </c:pt>
                <c:pt idx="4502">
                  <c:v>3.7769403768000003</c:v>
                </c:pt>
                <c:pt idx="4503">
                  <c:v>3.7783009461000003</c:v>
                </c:pt>
                <c:pt idx="4504">
                  <c:v>3.7796615153999999</c:v>
                </c:pt>
                <c:pt idx="4505">
                  <c:v>3.7810220847</c:v>
                </c:pt>
                <c:pt idx="4506">
                  <c:v>3.7823826540000005</c:v>
                </c:pt>
                <c:pt idx="4507">
                  <c:v>3.7837432233000001</c:v>
                </c:pt>
                <c:pt idx="4508">
                  <c:v>3.7851037926000002</c:v>
                </c:pt>
                <c:pt idx="4509">
                  <c:v>3.7864643619000002</c:v>
                </c:pt>
                <c:pt idx="4510">
                  <c:v>3.7878249311999999</c:v>
                </c:pt>
                <c:pt idx="4511">
                  <c:v>3.7891855005000004</c:v>
                </c:pt>
                <c:pt idx="4512">
                  <c:v>3.7905460698000004</c:v>
                </c:pt>
                <c:pt idx="4513">
                  <c:v>3.7919066391</c:v>
                </c:pt>
                <c:pt idx="4514">
                  <c:v>3.7932672084000001</c:v>
                </c:pt>
                <c:pt idx="4515">
                  <c:v>3.7946277776999997</c:v>
                </c:pt>
                <c:pt idx="4516">
                  <c:v>3.7959883470000007</c:v>
                </c:pt>
                <c:pt idx="4517">
                  <c:v>3.7973489163000003</c:v>
                </c:pt>
                <c:pt idx="4518">
                  <c:v>3.7987094856000003</c:v>
                </c:pt>
                <c:pt idx="4519">
                  <c:v>3.8000700548999999</c:v>
                </c:pt>
                <c:pt idx="4520">
                  <c:v>3.8014306242</c:v>
                </c:pt>
                <c:pt idx="4521">
                  <c:v>3.8027911935000005</c:v>
                </c:pt>
                <c:pt idx="4522">
                  <c:v>3.8041517628000006</c:v>
                </c:pt>
                <c:pt idx="4523">
                  <c:v>3.8055123321000002</c:v>
                </c:pt>
                <c:pt idx="4524">
                  <c:v>3.8068729014000002</c:v>
                </c:pt>
                <c:pt idx="4525">
                  <c:v>3.8082334706999998</c:v>
                </c:pt>
                <c:pt idx="4526">
                  <c:v>3.8095940400000003</c:v>
                </c:pt>
                <c:pt idx="4527">
                  <c:v>3.8109546093000004</c:v>
                </c:pt>
                <c:pt idx="4528">
                  <c:v>3.8123151786</c:v>
                </c:pt>
                <c:pt idx="4529">
                  <c:v>3.8136757479000001</c:v>
                </c:pt>
                <c:pt idx="4530">
                  <c:v>3.8150363171999997</c:v>
                </c:pt>
                <c:pt idx="4531">
                  <c:v>3.8163968865000006</c:v>
                </c:pt>
                <c:pt idx="4532">
                  <c:v>3.8177574558000003</c:v>
                </c:pt>
                <c:pt idx="4533">
                  <c:v>3.8191180251000003</c:v>
                </c:pt>
                <c:pt idx="4534">
                  <c:v>3.8204785943999999</c:v>
                </c:pt>
                <c:pt idx="4535">
                  <c:v>3.8218391637</c:v>
                </c:pt>
                <c:pt idx="4536">
                  <c:v>3.8231997330000005</c:v>
                </c:pt>
                <c:pt idx="4537">
                  <c:v>3.8245603023000005</c:v>
                </c:pt>
                <c:pt idx="4538">
                  <c:v>3.8259208716000002</c:v>
                </c:pt>
                <c:pt idx="4539">
                  <c:v>3.8272814409000002</c:v>
                </c:pt>
                <c:pt idx="4540">
                  <c:v>3.8286420101999998</c:v>
                </c:pt>
                <c:pt idx="4541">
                  <c:v>3.8300025794999999</c:v>
                </c:pt>
                <c:pt idx="4542">
                  <c:v>3.8313631488000004</c:v>
                </c:pt>
                <c:pt idx="4543">
                  <c:v>3.8327237181</c:v>
                </c:pt>
                <c:pt idx="4544">
                  <c:v>3.8340842874000001</c:v>
                </c:pt>
                <c:pt idx="4545">
                  <c:v>3.8354448567000001</c:v>
                </c:pt>
                <c:pt idx="4546">
                  <c:v>3.8368054259999997</c:v>
                </c:pt>
                <c:pt idx="4547">
                  <c:v>3.8381659953000002</c:v>
                </c:pt>
                <c:pt idx="4548">
                  <c:v>3.8395265646000003</c:v>
                </c:pt>
                <c:pt idx="4549">
                  <c:v>3.8408871338999999</c:v>
                </c:pt>
                <c:pt idx="4550">
                  <c:v>3.8422477032</c:v>
                </c:pt>
                <c:pt idx="4551">
                  <c:v>3.8436082724999996</c:v>
                </c:pt>
                <c:pt idx="4552">
                  <c:v>3.8449688418000005</c:v>
                </c:pt>
                <c:pt idx="4553">
                  <c:v>3.8463294111000002</c:v>
                </c:pt>
                <c:pt idx="4554">
                  <c:v>3.8476899804000002</c:v>
                </c:pt>
                <c:pt idx="4555">
                  <c:v>3.8490505496999998</c:v>
                </c:pt>
                <c:pt idx="4556">
                  <c:v>3.8504111189999999</c:v>
                </c:pt>
                <c:pt idx="4557">
                  <c:v>3.8517716883000004</c:v>
                </c:pt>
                <c:pt idx="4558">
                  <c:v>3.8531322576000004</c:v>
                </c:pt>
                <c:pt idx="4559">
                  <c:v>3.8544928269000001</c:v>
                </c:pt>
                <c:pt idx="4560">
                  <c:v>3.8558533962000001</c:v>
                </c:pt>
                <c:pt idx="4561">
                  <c:v>3.8572139654999997</c:v>
                </c:pt>
                <c:pt idx="4562">
                  <c:v>3.8585745348000002</c:v>
                </c:pt>
                <c:pt idx="4563">
                  <c:v>3.8599351041000003</c:v>
                </c:pt>
                <c:pt idx="4564">
                  <c:v>3.8612956733999999</c:v>
                </c:pt>
                <c:pt idx="4565">
                  <c:v>3.8626562427</c:v>
                </c:pt>
                <c:pt idx="4566">
                  <c:v>3.8640168119999996</c:v>
                </c:pt>
                <c:pt idx="4567">
                  <c:v>3.8653773813000005</c:v>
                </c:pt>
                <c:pt idx="4568">
                  <c:v>3.8667379506000001</c:v>
                </c:pt>
                <c:pt idx="4569">
                  <c:v>3.8680985199000002</c:v>
                </c:pt>
                <c:pt idx="4570">
                  <c:v>3.8694590891999998</c:v>
                </c:pt>
                <c:pt idx="4571">
                  <c:v>3.8708196584999999</c:v>
                </c:pt>
                <c:pt idx="4572">
                  <c:v>3.8721802278000004</c:v>
                </c:pt>
                <c:pt idx="4573">
                  <c:v>3.8735407971000004</c:v>
                </c:pt>
                <c:pt idx="4574">
                  <c:v>3.8749013664</c:v>
                </c:pt>
                <c:pt idx="4575">
                  <c:v>3.8762619357000001</c:v>
                </c:pt>
                <c:pt idx="4576">
                  <c:v>3.8776225049999997</c:v>
                </c:pt>
                <c:pt idx="4577">
                  <c:v>3.8789830743000002</c:v>
                </c:pt>
                <c:pt idx="4578">
                  <c:v>3.8803436436000003</c:v>
                </c:pt>
                <c:pt idx="4579">
                  <c:v>3.8817042128999999</c:v>
                </c:pt>
                <c:pt idx="4580">
                  <c:v>3.8830647822</c:v>
                </c:pt>
                <c:pt idx="4581">
                  <c:v>3.8844253515</c:v>
                </c:pt>
                <c:pt idx="4582">
                  <c:v>3.8857859208000005</c:v>
                </c:pt>
                <c:pt idx="4583">
                  <c:v>3.8871464901000001</c:v>
                </c:pt>
                <c:pt idx="4584">
                  <c:v>3.8885070594000002</c:v>
                </c:pt>
                <c:pt idx="4585">
                  <c:v>3.8898676286999998</c:v>
                </c:pt>
                <c:pt idx="4586">
                  <c:v>3.8912281979999999</c:v>
                </c:pt>
                <c:pt idx="4587">
                  <c:v>3.8925887673000004</c:v>
                </c:pt>
                <c:pt idx="4588">
                  <c:v>3.8939493366000004</c:v>
                </c:pt>
                <c:pt idx="4589">
                  <c:v>3.8953099059</c:v>
                </c:pt>
                <c:pt idx="4590">
                  <c:v>3.8966704752000001</c:v>
                </c:pt>
                <c:pt idx="4591">
                  <c:v>3.8980310444999997</c:v>
                </c:pt>
                <c:pt idx="4592">
                  <c:v>3.8993916138000002</c:v>
                </c:pt>
                <c:pt idx="4593">
                  <c:v>3.9007521831000003</c:v>
                </c:pt>
                <c:pt idx="4594">
                  <c:v>3.9021127524000003</c:v>
                </c:pt>
                <c:pt idx="4595">
                  <c:v>3.9034733216999999</c:v>
                </c:pt>
                <c:pt idx="4596">
                  <c:v>3.904833891</c:v>
                </c:pt>
                <c:pt idx="4597">
                  <c:v>3.9061944603000005</c:v>
                </c:pt>
                <c:pt idx="4598">
                  <c:v>3.9075550296000001</c:v>
                </c:pt>
                <c:pt idx="4599">
                  <c:v>3.9089155989000002</c:v>
                </c:pt>
                <c:pt idx="4600">
                  <c:v>3.9102761681999998</c:v>
                </c:pt>
                <c:pt idx="4601">
                  <c:v>3.9116367374999998</c:v>
                </c:pt>
                <c:pt idx="4602">
                  <c:v>3.9129973068000004</c:v>
                </c:pt>
                <c:pt idx="4603">
                  <c:v>3.9143578761000004</c:v>
                </c:pt>
                <c:pt idx="4604">
                  <c:v>3.9157184454</c:v>
                </c:pt>
                <c:pt idx="4605">
                  <c:v>3.9170790147000001</c:v>
                </c:pt>
                <c:pt idx="4606">
                  <c:v>3.9184395839999997</c:v>
                </c:pt>
                <c:pt idx="4607">
                  <c:v>3.9198001533000006</c:v>
                </c:pt>
                <c:pt idx="4608">
                  <c:v>3.9211607226000003</c:v>
                </c:pt>
                <c:pt idx="4609">
                  <c:v>3.9225212919000003</c:v>
                </c:pt>
                <c:pt idx="4610">
                  <c:v>3.9238818611999999</c:v>
                </c:pt>
                <c:pt idx="4611">
                  <c:v>3.9252424305</c:v>
                </c:pt>
                <c:pt idx="4612">
                  <c:v>3.9266029998000005</c:v>
                </c:pt>
                <c:pt idx="4613">
                  <c:v>3.9279635691000001</c:v>
                </c:pt>
                <c:pt idx="4614">
                  <c:v>3.9293241384000002</c:v>
                </c:pt>
                <c:pt idx="4615">
                  <c:v>3.9306847077000002</c:v>
                </c:pt>
                <c:pt idx="4616">
                  <c:v>3.9320452769999998</c:v>
                </c:pt>
                <c:pt idx="4617">
                  <c:v>3.9334058463000003</c:v>
                </c:pt>
                <c:pt idx="4618">
                  <c:v>3.9347664156000004</c:v>
                </c:pt>
                <c:pt idx="4619">
                  <c:v>3.9361269849</c:v>
                </c:pt>
                <c:pt idx="4620">
                  <c:v>3.9374875542000001</c:v>
                </c:pt>
                <c:pt idx="4621">
                  <c:v>3.9388481234999997</c:v>
                </c:pt>
                <c:pt idx="4622">
                  <c:v>3.9402086928000006</c:v>
                </c:pt>
                <c:pt idx="4623">
                  <c:v>3.9415692621000002</c:v>
                </c:pt>
                <c:pt idx="4624">
                  <c:v>3.9429298314000003</c:v>
                </c:pt>
                <c:pt idx="4625">
                  <c:v>3.9442904006999999</c:v>
                </c:pt>
                <c:pt idx="4626">
                  <c:v>3.94565097</c:v>
                </c:pt>
                <c:pt idx="4627">
                  <c:v>3.9470115393000005</c:v>
                </c:pt>
                <c:pt idx="4628">
                  <c:v>3.9483721086000005</c:v>
                </c:pt>
                <c:pt idx="4629">
                  <c:v>3.9497326779000002</c:v>
                </c:pt>
                <c:pt idx="4630">
                  <c:v>3.9510932472000002</c:v>
                </c:pt>
                <c:pt idx="4631">
                  <c:v>3.9524538164999998</c:v>
                </c:pt>
                <c:pt idx="4632">
                  <c:v>3.9538143858000003</c:v>
                </c:pt>
                <c:pt idx="4633">
                  <c:v>3.9551749551000004</c:v>
                </c:pt>
                <c:pt idx="4634">
                  <c:v>3.9565355244</c:v>
                </c:pt>
                <c:pt idx="4635">
                  <c:v>3.9578960937000001</c:v>
                </c:pt>
                <c:pt idx="4636">
                  <c:v>3.9592566629999997</c:v>
                </c:pt>
                <c:pt idx="4637">
                  <c:v>3.9606172323000006</c:v>
                </c:pt>
                <c:pt idx="4638">
                  <c:v>3.9619778016000002</c:v>
                </c:pt>
                <c:pt idx="4639">
                  <c:v>3.9633383709000003</c:v>
                </c:pt>
                <c:pt idx="4640">
                  <c:v>3.9646989401999999</c:v>
                </c:pt>
                <c:pt idx="4641">
                  <c:v>3.9660595095</c:v>
                </c:pt>
                <c:pt idx="4642">
                  <c:v>3.9674200788000005</c:v>
                </c:pt>
                <c:pt idx="4643">
                  <c:v>3.9687806481000005</c:v>
                </c:pt>
                <c:pt idx="4644">
                  <c:v>3.9701412174000001</c:v>
                </c:pt>
                <c:pt idx="4645">
                  <c:v>3.9715017867000002</c:v>
                </c:pt>
                <c:pt idx="4646">
                  <c:v>3.9728623559999998</c:v>
                </c:pt>
                <c:pt idx="4647">
                  <c:v>3.9742229253000003</c:v>
                </c:pt>
                <c:pt idx="4648">
                  <c:v>3.9755834946000004</c:v>
                </c:pt>
                <c:pt idx="4649">
                  <c:v>3.9769440639</c:v>
                </c:pt>
                <c:pt idx="4650">
                  <c:v>3.9783046332000001</c:v>
                </c:pt>
                <c:pt idx="4651">
                  <c:v>3.9796652025000001</c:v>
                </c:pt>
                <c:pt idx="4652">
                  <c:v>3.9810257718000006</c:v>
                </c:pt>
                <c:pt idx="4653">
                  <c:v>3.9823863411000002</c:v>
                </c:pt>
                <c:pt idx="4654">
                  <c:v>3.9837469104000003</c:v>
                </c:pt>
                <c:pt idx="4655">
                  <c:v>3.9851074796999999</c:v>
                </c:pt>
                <c:pt idx="4656">
                  <c:v>3.986468049</c:v>
                </c:pt>
                <c:pt idx="4657">
                  <c:v>3.9878286183000005</c:v>
                </c:pt>
                <c:pt idx="4658">
                  <c:v>3.9891891876000005</c:v>
                </c:pt>
                <c:pt idx="4659">
                  <c:v>3.9905497569000001</c:v>
                </c:pt>
                <c:pt idx="4660">
                  <c:v>3.9919103262000002</c:v>
                </c:pt>
                <c:pt idx="4661">
                  <c:v>3.9932708954999998</c:v>
                </c:pt>
                <c:pt idx="4662">
                  <c:v>3.9946314648000003</c:v>
                </c:pt>
                <c:pt idx="4663">
                  <c:v>3.9959920341000004</c:v>
                </c:pt>
                <c:pt idx="4664">
                  <c:v>3.9973526034000004</c:v>
                </c:pt>
                <c:pt idx="4665">
                  <c:v>3.9987131727</c:v>
                </c:pt>
                <c:pt idx="4666">
                  <c:v>4.0000737419999997</c:v>
                </c:pt>
                <c:pt idx="4667">
                  <c:v>4.0014343112999997</c:v>
                </c:pt>
                <c:pt idx="4668">
                  <c:v>4.0027948806000007</c:v>
                </c:pt>
                <c:pt idx="4669">
                  <c:v>4.0041554498999998</c:v>
                </c:pt>
                <c:pt idx="4670">
                  <c:v>4.0055160191999999</c:v>
                </c:pt>
                <c:pt idx="4671">
                  <c:v>4.0068765884999999</c:v>
                </c:pt>
                <c:pt idx="4672">
                  <c:v>4.0082371578</c:v>
                </c:pt>
                <c:pt idx="4673">
                  <c:v>4.0095977271000001</c:v>
                </c:pt>
                <c:pt idx="4674">
                  <c:v>4.0109582964000001</c:v>
                </c:pt>
                <c:pt idx="4675">
                  <c:v>4.0123188657000002</c:v>
                </c:pt>
                <c:pt idx="4676">
                  <c:v>4.0136794350000002</c:v>
                </c:pt>
                <c:pt idx="4677">
                  <c:v>4.0150400042999994</c:v>
                </c:pt>
                <c:pt idx="4678">
                  <c:v>4.0164005736000004</c:v>
                </c:pt>
                <c:pt idx="4679">
                  <c:v>4.0177611429000004</c:v>
                </c:pt>
                <c:pt idx="4680">
                  <c:v>4.0191217122000005</c:v>
                </c:pt>
                <c:pt idx="4681">
                  <c:v>4.0204822814999996</c:v>
                </c:pt>
                <c:pt idx="4682">
                  <c:v>4.0218428507999997</c:v>
                </c:pt>
                <c:pt idx="4683">
                  <c:v>4.0232034201000006</c:v>
                </c:pt>
                <c:pt idx="4684">
                  <c:v>4.0245639893999998</c:v>
                </c:pt>
                <c:pt idx="4685">
                  <c:v>4.0259245586999999</c:v>
                </c:pt>
                <c:pt idx="4686">
                  <c:v>4.0272851279999999</c:v>
                </c:pt>
                <c:pt idx="4687">
                  <c:v>4.0286456973</c:v>
                </c:pt>
                <c:pt idx="4688">
                  <c:v>4.0300062666000001</c:v>
                </c:pt>
                <c:pt idx="4689">
                  <c:v>4.0313668359000001</c:v>
                </c:pt>
                <c:pt idx="4690">
                  <c:v>4.0327274052000002</c:v>
                </c:pt>
                <c:pt idx="4691">
                  <c:v>4.0340879745000002</c:v>
                </c:pt>
                <c:pt idx="4692">
                  <c:v>4.0354485437999994</c:v>
                </c:pt>
                <c:pt idx="4693">
                  <c:v>4.0368091131000003</c:v>
                </c:pt>
                <c:pt idx="4694">
                  <c:v>4.0381696824000004</c:v>
                </c:pt>
                <c:pt idx="4695">
                  <c:v>4.0395302517000005</c:v>
                </c:pt>
                <c:pt idx="4696">
                  <c:v>4.0408908209999996</c:v>
                </c:pt>
                <c:pt idx="4697">
                  <c:v>4.0422513902999997</c:v>
                </c:pt>
                <c:pt idx="4698">
                  <c:v>4.0436119596000006</c:v>
                </c:pt>
                <c:pt idx="4699">
                  <c:v>4.0449725289000007</c:v>
                </c:pt>
                <c:pt idx="4700">
                  <c:v>4.0463330981999999</c:v>
                </c:pt>
                <c:pt idx="4701">
                  <c:v>4.0476936674999999</c:v>
                </c:pt>
                <c:pt idx="4702">
                  <c:v>4.0490542368</c:v>
                </c:pt>
                <c:pt idx="4703">
                  <c:v>4.0504148061</c:v>
                </c:pt>
                <c:pt idx="4704">
                  <c:v>4.0517753754000001</c:v>
                </c:pt>
                <c:pt idx="4705">
                  <c:v>4.0531359447000002</c:v>
                </c:pt>
                <c:pt idx="4706">
                  <c:v>4.0544965140000002</c:v>
                </c:pt>
                <c:pt idx="4707">
                  <c:v>4.0558570832999994</c:v>
                </c:pt>
                <c:pt idx="4708">
                  <c:v>4.0572176526000003</c:v>
                </c:pt>
                <c:pt idx="4709">
                  <c:v>4.0585782219000004</c:v>
                </c:pt>
                <c:pt idx="4710">
                  <c:v>4.0599387912000005</c:v>
                </c:pt>
                <c:pt idx="4711">
                  <c:v>4.0612993604999996</c:v>
                </c:pt>
                <c:pt idx="4712">
                  <c:v>4.0626599297999997</c:v>
                </c:pt>
                <c:pt idx="4713">
                  <c:v>4.0640204991000006</c:v>
                </c:pt>
                <c:pt idx="4714">
                  <c:v>4.0653810684000007</c:v>
                </c:pt>
                <c:pt idx="4715">
                  <c:v>4.0667416376999999</c:v>
                </c:pt>
                <c:pt idx="4716">
                  <c:v>4.0681022069999999</c:v>
                </c:pt>
                <c:pt idx="4717">
                  <c:v>4.0694627763</c:v>
                </c:pt>
                <c:pt idx="4718">
                  <c:v>4.0708233456</c:v>
                </c:pt>
                <c:pt idx="4719">
                  <c:v>4.0721839149000001</c:v>
                </c:pt>
                <c:pt idx="4720">
                  <c:v>4.0735444842000001</c:v>
                </c:pt>
                <c:pt idx="4721">
                  <c:v>4.0749050535000002</c:v>
                </c:pt>
                <c:pt idx="4722">
                  <c:v>4.0762656228000003</c:v>
                </c:pt>
                <c:pt idx="4723">
                  <c:v>4.0776261921000003</c:v>
                </c:pt>
                <c:pt idx="4724">
                  <c:v>4.0789867614000004</c:v>
                </c:pt>
                <c:pt idx="4725">
                  <c:v>4.0803473307000004</c:v>
                </c:pt>
                <c:pt idx="4726">
                  <c:v>4.0817078999999996</c:v>
                </c:pt>
                <c:pt idx="4727">
                  <c:v>4.0830684692999997</c:v>
                </c:pt>
                <c:pt idx="4728">
                  <c:v>4.0844290386000006</c:v>
                </c:pt>
                <c:pt idx="4729">
                  <c:v>4.0857896079000007</c:v>
                </c:pt>
                <c:pt idx="4730">
                  <c:v>4.0871501771999998</c:v>
                </c:pt>
                <c:pt idx="4731">
                  <c:v>4.0885107464999999</c:v>
                </c:pt>
                <c:pt idx="4732">
                  <c:v>4.0898713158</c:v>
                </c:pt>
                <c:pt idx="4733">
                  <c:v>4.0912318851</c:v>
                </c:pt>
                <c:pt idx="4734">
                  <c:v>4.0925924544000001</c:v>
                </c:pt>
                <c:pt idx="4735">
                  <c:v>4.0939530237000001</c:v>
                </c:pt>
                <c:pt idx="4736">
                  <c:v>4.0953135930000002</c:v>
                </c:pt>
                <c:pt idx="4737">
                  <c:v>4.0966741623000003</c:v>
                </c:pt>
                <c:pt idx="4738">
                  <c:v>4.0980347316000003</c:v>
                </c:pt>
                <c:pt idx="4739">
                  <c:v>4.0993953009000004</c:v>
                </c:pt>
                <c:pt idx="4740">
                  <c:v>4.1007558702000004</c:v>
                </c:pt>
                <c:pt idx="4741">
                  <c:v>4.1021164394999996</c:v>
                </c:pt>
                <c:pt idx="4742">
                  <c:v>4.1034770087999997</c:v>
                </c:pt>
                <c:pt idx="4743">
                  <c:v>4.1048375781000006</c:v>
                </c:pt>
                <c:pt idx="4744">
                  <c:v>4.1061981474000007</c:v>
                </c:pt>
                <c:pt idx="4745">
                  <c:v>4.1075587166999998</c:v>
                </c:pt>
                <c:pt idx="4746">
                  <c:v>4.1089192859999999</c:v>
                </c:pt>
                <c:pt idx="4747">
                  <c:v>4.1102798553</c:v>
                </c:pt>
                <c:pt idx="4748">
                  <c:v>4.1116404246000009</c:v>
                </c:pt>
                <c:pt idx="4749">
                  <c:v>4.1130009939000001</c:v>
                </c:pt>
                <c:pt idx="4750">
                  <c:v>4.1143615632000001</c:v>
                </c:pt>
                <c:pt idx="4751">
                  <c:v>4.1157221325000002</c:v>
                </c:pt>
                <c:pt idx="4752">
                  <c:v>4.1170827018000002</c:v>
                </c:pt>
                <c:pt idx="4753">
                  <c:v>4.1184432711000003</c:v>
                </c:pt>
                <c:pt idx="4754">
                  <c:v>4.1198038404000004</c:v>
                </c:pt>
                <c:pt idx="4755">
                  <c:v>4.1211644097000004</c:v>
                </c:pt>
                <c:pt idx="4756">
                  <c:v>4.1225249789999996</c:v>
                </c:pt>
                <c:pt idx="4757">
                  <c:v>4.1238855482999996</c:v>
                </c:pt>
                <c:pt idx="4758">
                  <c:v>4.1252461176000006</c:v>
                </c:pt>
                <c:pt idx="4759">
                  <c:v>4.1266066869000007</c:v>
                </c:pt>
                <c:pt idx="4760">
                  <c:v>4.1279672561999998</c:v>
                </c:pt>
                <c:pt idx="4761">
                  <c:v>4.1293278254999999</c:v>
                </c:pt>
                <c:pt idx="4762">
                  <c:v>4.1306883947999999</c:v>
                </c:pt>
                <c:pt idx="4763">
                  <c:v>4.1320489641000009</c:v>
                </c:pt>
                <c:pt idx="4764">
                  <c:v>4.1334095334000001</c:v>
                </c:pt>
                <c:pt idx="4765">
                  <c:v>4.1347701027000001</c:v>
                </c:pt>
                <c:pt idx="4766">
                  <c:v>4.1361306720000002</c:v>
                </c:pt>
                <c:pt idx="4767">
                  <c:v>4.1374912413000002</c:v>
                </c:pt>
                <c:pt idx="4768">
                  <c:v>4.1388518106000003</c:v>
                </c:pt>
                <c:pt idx="4769">
                  <c:v>4.1402123799000004</c:v>
                </c:pt>
                <c:pt idx="4770">
                  <c:v>4.1415729492000004</c:v>
                </c:pt>
                <c:pt idx="4771">
                  <c:v>4.1429335185000005</c:v>
                </c:pt>
                <c:pt idx="4772">
                  <c:v>4.1442940877999996</c:v>
                </c:pt>
                <c:pt idx="4773">
                  <c:v>4.1456546571000006</c:v>
                </c:pt>
                <c:pt idx="4774">
                  <c:v>4.1470152264000006</c:v>
                </c:pt>
                <c:pt idx="4775">
                  <c:v>4.1483757956999998</c:v>
                </c:pt>
                <c:pt idx="4776">
                  <c:v>4.1497363649999999</c:v>
                </c:pt>
                <c:pt idx="4777">
                  <c:v>4.1510969342999999</c:v>
                </c:pt>
                <c:pt idx="4778">
                  <c:v>4.1524575036000009</c:v>
                </c:pt>
                <c:pt idx="4779">
                  <c:v>4.1538180729</c:v>
                </c:pt>
                <c:pt idx="4780">
                  <c:v>4.1551786422000001</c:v>
                </c:pt>
                <c:pt idx="4781">
                  <c:v>4.1565392115000002</c:v>
                </c:pt>
                <c:pt idx="4782">
                  <c:v>4.1578997808000002</c:v>
                </c:pt>
                <c:pt idx="4783">
                  <c:v>4.1592603501000003</c:v>
                </c:pt>
                <c:pt idx="4784">
                  <c:v>4.1606209194000003</c:v>
                </c:pt>
                <c:pt idx="4785">
                  <c:v>4.1619814887000004</c:v>
                </c:pt>
                <c:pt idx="4786">
                  <c:v>4.1633420580000005</c:v>
                </c:pt>
                <c:pt idx="4787">
                  <c:v>4.1647026272999996</c:v>
                </c:pt>
                <c:pt idx="4788">
                  <c:v>4.1660631966000006</c:v>
                </c:pt>
                <c:pt idx="4789">
                  <c:v>4.1674237659000006</c:v>
                </c:pt>
                <c:pt idx="4790">
                  <c:v>4.1687843351999998</c:v>
                </c:pt>
                <c:pt idx="4791">
                  <c:v>4.1701449044999999</c:v>
                </c:pt>
                <c:pt idx="4792">
                  <c:v>4.1715054737999999</c:v>
                </c:pt>
                <c:pt idx="4793">
                  <c:v>4.1728660431</c:v>
                </c:pt>
                <c:pt idx="4794">
                  <c:v>4.1742266124</c:v>
                </c:pt>
                <c:pt idx="4795">
                  <c:v>4.1755871817000001</c:v>
                </c:pt>
                <c:pt idx="4796">
                  <c:v>4.1769477510000002</c:v>
                </c:pt>
                <c:pt idx="4797">
                  <c:v>4.1783083203000002</c:v>
                </c:pt>
                <c:pt idx="4798">
                  <c:v>4.1796688895999994</c:v>
                </c:pt>
                <c:pt idx="4799">
                  <c:v>4.1810294589000003</c:v>
                </c:pt>
                <c:pt idx="4800">
                  <c:v>4.1823900282000004</c:v>
                </c:pt>
                <c:pt idx="4801">
                  <c:v>4.1837505975000004</c:v>
                </c:pt>
                <c:pt idx="4802">
                  <c:v>4.1851111667999996</c:v>
                </c:pt>
                <c:pt idx="4803">
                  <c:v>4.1864717360999997</c:v>
                </c:pt>
                <c:pt idx="4804">
                  <c:v>4.1878323054000006</c:v>
                </c:pt>
                <c:pt idx="4805">
                  <c:v>4.1891928747000007</c:v>
                </c:pt>
                <c:pt idx="4806">
                  <c:v>4.1905534439999998</c:v>
                </c:pt>
                <c:pt idx="4807">
                  <c:v>4.1919140132999999</c:v>
                </c:pt>
                <c:pt idx="4808">
                  <c:v>4.1932745826</c:v>
                </c:pt>
                <c:pt idx="4809">
                  <c:v>4.1946351519</c:v>
                </c:pt>
                <c:pt idx="4810">
                  <c:v>4.1959957212000001</c:v>
                </c:pt>
                <c:pt idx="4811">
                  <c:v>4.1973562905000001</c:v>
                </c:pt>
                <c:pt idx="4812">
                  <c:v>4.1987168598000002</c:v>
                </c:pt>
                <c:pt idx="4813">
                  <c:v>4.2000774290999994</c:v>
                </c:pt>
                <c:pt idx="4814">
                  <c:v>4.2014379984000003</c:v>
                </c:pt>
                <c:pt idx="4815">
                  <c:v>4.2027985677000004</c:v>
                </c:pt>
                <c:pt idx="4816">
                  <c:v>4.2041591370000004</c:v>
                </c:pt>
                <c:pt idx="4817">
                  <c:v>4.2055197062999996</c:v>
                </c:pt>
                <c:pt idx="4818">
                  <c:v>4.2068802755999997</c:v>
                </c:pt>
                <c:pt idx="4819">
                  <c:v>4.2082408449000006</c:v>
                </c:pt>
                <c:pt idx="4820">
                  <c:v>4.2096014142000007</c:v>
                </c:pt>
                <c:pt idx="4821">
                  <c:v>4.2109619834999998</c:v>
                </c:pt>
                <c:pt idx="4822">
                  <c:v>4.2123225527999999</c:v>
                </c:pt>
                <c:pt idx="4823">
                  <c:v>4.2136831221</c:v>
                </c:pt>
                <c:pt idx="4824">
                  <c:v>4.2150436914</c:v>
                </c:pt>
                <c:pt idx="4825">
                  <c:v>4.2164042607000001</c:v>
                </c:pt>
                <c:pt idx="4826">
                  <c:v>4.2177648300000001</c:v>
                </c:pt>
                <c:pt idx="4827">
                  <c:v>4.2191253993000002</c:v>
                </c:pt>
                <c:pt idx="4828">
                  <c:v>4.2204859686000002</c:v>
                </c:pt>
                <c:pt idx="4829">
                  <c:v>4.2218465379000003</c:v>
                </c:pt>
                <c:pt idx="4830">
                  <c:v>4.2232071072000004</c:v>
                </c:pt>
                <c:pt idx="4831">
                  <c:v>4.2245676765000004</c:v>
                </c:pt>
                <c:pt idx="4832">
                  <c:v>4.2259282457999996</c:v>
                </c:pt>
                <c:pt idx="4833">
                  <c:v>4.2272888150999997</c:v>
                </c:pt>
                <c:pt idx="4834">
                  <c:v>4.2286493844000006</c:v>
                </c:pt>
                <c:pt idx="4835">
                  <c:v>4.2300099537000007</c:v>
                </c:pt>
                <c:pt idx="4836">
                  <c:v>4.2313705229999998</c:v>
                </c:pt>
                <c:pt idx="4837">
                  <c:v>4.2327310922999999</c:v>
                </c:pt>
                <c:pt idx="4838">
                  <c:v>4.2340916615999999</c:v>
                </c:pt>
                <c:pt idx="4839">
                  <c:v>4.2354522309</c:v>
                </c:pt>
                <c:pt idx="4840">
                  <c:v>4.2368128002000001</c:v>
                </c:pt>
                <c:pt idx="4841">
                  <c:v>4.2381733695000001</c:v>
                </c:pt>
                <c:pt idx="4842">
                  <c:v>4.2395339388000002</c:v>
                </c:pt>
                <c:pt idx="4843">
                  <c:v>4.2408945081000002</c:v>
                </c:pt>
                <c:pt idx="4844">
                  <c:v>4.2422550774000003</c:v>
                </c:pt>
                <c:pt idx="4845">
                  <c:v>4.2436156467000004</c:v>
                </c:pt>
                <c:pt idx="4846">
                  <c:v>4.2449762160000004</c:v>
                </c:pt>
                <c:pt idx="4847">
                  <c:v>4.2463367852999996</c:v>
                </c:pt>
                <c:pt idx="4848">
                  <c:v>4.2476973545999996</c:v>
                </c:pt>
                <c:pt idx="4849">
                  <c:v>4.2490579239000006</c:v>
                </c:pt>
                <c:pt idx="4850">
                  <c:v>4.2504184932000006</c:v>
                </c:pt>
                <c:pt idx="4851">
                  <c:v>4.2517790624999998</c:v>
                </c:pt>
                <c:pt idx="4852">
                  <c:v>4.2531396317999999</c:v>
                </c:pt>
                <c:pt idx="4853">
                  <c:v>4.2545002010999999</c:v>
                </c:pt>
                <c:pt idx="4854">
                  <c:v>4.2558607704000009</c:v>
                </c:pt>
                <c:pt idx="4855">
                  <c:v>4.2572213397000001</c:v>
                </c:pt>
                <c:pt idx="4856">
                  <c:v>4.2585819090000001</c:v>
                </c:pt>
                <c:pt idx="4857">
                  <c:v>4.2599424783000002</c:v>
                </c:pt>
                <c:pt idx="4858">
                  <c:v>4.2613030476000002</c:v>
                </c:pt>
                <c:pt idx="4859">
                  <c:v>4.2626636169000003</c:v>
                </c:pt>
                <c:pt idx="4860">
                  <c:v>4.2640241862000003</c:v>
                </c:pt>
                <c:pt idx="4861">
                  <c:v>4.2653847555000004</c:v>
                </c:pt>
                <c:pt idx="4862">
                  <c:v>4.2667453247999996</c:v>
                </c:pt>
                <c:pt idx="4863">
                  <c:v>4.2681058940999996</c:v>
                </c:pt>
                <c:pt idx="4864">
                  <c:v>4.2694664634000006</c:v>
                </c:pt>
                <c:pt idx="4865">
                  <c:v>4.2708270327000006</c:v>
                </c:pt>
                <c:pt idx="4866">
                  <c:v>4.2721876019999998</c:v>
                </c:pt>
                <c:pt idx="4867">
                  <c:v>4.2735481712999999</c:v>
                </c:pt>
                <c:pt idx="4868">
                  <c:v>4.2749087405999999</c:v>
                </c:pt>
                <c:pt idx="4869">
                  <c:v>4.2762693099000009</c:v>
                </c:pt>
                <c:pt idx="4870">
                  <c:v>4.2776298792</c:v>
                </c:pt>
                <c:pt idx="4871">
                  <c:v>4.2789904485000001</c:v>
                </c:pt>
                <c:pt idx="4872">
                  <c:v>4.2803510178000002</c:v>
                </c:pt>
                <c:pt idx="4873">
                  <c:v>4.2817115871000002</c:v>
                </c:pt>
                <c:pt idx="4874">
                  <c:v>4.2830721564000003</c:v>
                </c:pt>
                <c:pt idx="4875">
                  <c:v>4.2844327257000003</c:v>
                </c:pt>
                <c:pt idx="4876">
                  <c:v>4.2857932950000004</c:v>
                </c:pt>
                <c:pt idx="4877">
                  <c:v>4.2871538643000004</c:v>
                </c:pt>
                <c:pt idx="4878">
                  <c:v>4.2885144335999996</c:v>
                </c:pt>
                <c:pt idx="4879">
                  <c:v>4.2898750029000006</c:v>
                </c:pt>
                <c:pt idx="4880">
                  <c:v>4.2912355722000006</c:v>
                </c:pt>
                <c:pt idx="4881">
                  <c:v>4.2925961414999998</c:v>
                </c:pt>
                <c:pt idx="4882">
                  <c:v>4.2939567107999999</c:v>
                </c:pt>
                <c:pt idx="4883">
                  <c:v>4.2953172800999999</c:v>
                </c:pt>
                <c:pt idx="4884">
                  <c:v>4.2966778494000009</c:v>
                </c:pt>
                <c:pt idx="4885">
                  <c:v>4.2980384187</c:v>
                </c:pt>
                <c:pt idx="4886">
                  <c:v>4.2993989880000001</c:v>
                </c:pt>
                <c:pt idx="4887">
                  <c:v>4.3007595573000001</c:v>
                </c:pt>
                <c:pt idx="4888">
                  <c:v>4.3021201266000002</c:v>
                </c:pt>
                <c:pt idx="4889">
                  <c:v>4.3034806959000003</c:v>
                </c:pt>
                <c:pt idx="4890">
                  <c:v>4.3048412652000003</c:v>
                </c:pt>
                <c:pt idx="4891">
                  <c:v>4.3062018345000004</c:v>
                </c:pt>
                <c:pt idx="4892">
                  <c:v>4.3075624038000004</c:v>
                </c:pt>
                <c:pt idx="4893">
                  <c:v>4.3089229730999996</c:v>
                </c:pt>
                <c:pt idx="4894">
                  <c:v>4.3102835424000006</c:v>
                </c:pt>
                <c:pt idx="4895">
                  <c:v>4.3116441117000006</c:v>
                </c:pt>
                <c:pt idx="4896">
                  <c:v>4.3130046809999998</c:v>
                </c:pt>
                <c:pt idx="4897">
                  <c:v>4.3143652502999998</c:v>
                </c:pt>
                <c:pt idx="4898">
                  <c:v>4.3157258195999999</c:v>
                </c:pt>
                <c:pt idx="4899">
                  <c:v>4.3170863889000008</c:v>
                </c:pt>
                <c:pt idx="4900">
                  <c:v>4.3184469582</c:v>
                </c:pt>
                <c:pt idx="4901">
                  <c:v>4.3198075275000001</c:v>
                </c:pt>
                <c:pt idx="4902">
                  <c:v>4.3211680968000001</c:v>
                </c:pt>
                <c:pt idx="4903">
                  <c:v>4.3225286661000002</c:v>
                </c:pt>
                <c:pt idx="4904">
                  <c:v>4.3238892354000003</c:v>
                </c:pt>
                <c:pt idx="4905">
                  <c:v>4.3252498047000003</c:v>
                </c:pt>
                <c:pt idx="4906">
                  <c:v>4.3266103740000004</c:v>
                </c:pt>
                <c:pt idx="4907">
                  <c:v>4.3279709433000004</c:v>
                </c:pt>
                <c:pt idx="4908">
                  <c:v>4.3293315125999996</c:v>
                </c:pt>
                <c:pt idx="4909">
                  <c:v>4.3306920819000005</c:v>
                </c:pt>
                <c:pt idx="4910">
                  <c:v>4.3320526512000006</c:v>
                </c:pt>
                <c:pt idx="4911">
                  <c:v>4.3334132205000007</c:v>
                </c:pt>
                <c:pt idx="4912">
                  <c:v>4.3347737897999998</c:v>
                </c:pt>
                <c:pt idx="4913">
                  <c:v>4.3361343590999999</c:v>
                </c:pt>
                <c:pt idx="4914">
                  <c:v>4.3374949283999999</c:v>
                </c:pt>
                <c:pt idx="4915">
                  <c:v>4.3388554977</c:v>
                </c:pt>
                <c:pt idx="4916">
                  <c:v>4.3402160670000001</c:v>
                </c:pt>
                <c:pt idx="4917">
                  <c:v>4.3415766363000001</c:v>
                </c:pt>
                <c:pt idx="4918">
                  <c:v>4.3429372056000002</c:v>
                </c:pt>
                <c:pt idx="4919">
                  <c:v>4.3442977748999994</c:v>
                </c:pt>
                <c:pt idx="4920">
                  <c:v>4.3456583442000003</c:v>
                </c:pt>
                <c:pt idx="4921">
                  <c:v>4.3470189135000004</c:v>
                </c:pt>
                <c:pt idx="4922">
                  <c:v>4.3483794828000004</c:v>
                </c:pt>
                <c:pt idx="4923">
                  <c:v>4.3497400520999996</c:v>
                </c:pt>
                <c:pt idx="4924">
                  <c:v>4.3511006213999996</c:v>
                </c:pt>
                <c:pt idx="4925">
                  <c:v>4.3524611907000006</c:v>
                </c:pt>
                <c:pt idx="4926">
                  <c:v>4.3538217600000007</c:v>
                </c:pt>
                <c:pt idx="4927">
                  <c:v>4.3551823292999998</c:v>
                </c:pt>
                <c:pt idx="4928">
                  <c:v>4.3565428985999999</c:v>
                </c:pt>
                <c:pt idx="4929">
                  <c:v>4.3579034678999999</c:v>
                </c:pt>
                <c:pt idx="4930">
                  <c:v>4.3592640372</c:v>
                </c:pt>
                <c:pt idx="4931">
                  <c:v>4.3606246065000001</c:v>
                </c:pt>
                <c:pt idx="4932">
                  <c:v>4.3619851758000001</c:v>
                </c:pt>
                <c:pt idx="4933">
                  <c:v>4.3633457451000002</c:v>
                </c:pt>
                <c:pt idx="4934">
                  <c:v>4.3647063144000002</c:v>
                </c:pt>
                <c:pt idx="4935">
                  <c:v>4.3660668837000003</c:v>
                </c:pt>
                <c:pt idx="4936">
                  <c:v>4.3674274530000003</c:v>
                </c:pt>
                <c:pt idx="4937">
                  <c:v>4.3687880223000004</c:v>
                </c:pt>
                <c:pt idx="4938">
                  <c:v>4.3701485915999996</c:v>
                </c:pt>
                <c:pt idx="4939">
                  <c:v>4.3715091608999996</c:v>
                </c:pt>
                <c:pt idx="4940">
                  <c:v>4.3728697302000006</c:v>
                </c:pt>
                <c:pt idx="4941">
                  <c:v>4.3742302995000006</c:v>
                </c:pt>
                <c:pt idx="4942">
                  <c:v>4.3755908687999998</c:v>
                </c:pt>
                <c:pt idx="4943">
                  <c:v>4.3769514380999999</c:v>
                </c:pt>
                <c:pt idx="4944">
                  <c:v>4.3783120073999999</c:v>
                </c:pt>
                <c:pt idx="4945">
                  <c:v>4.3796725767</c:v>
                </c:pt>
                <c:pt idx="4946">
                  <c:v>4.381033146</c:v>
                </c:pt>
                <c:pt idx="4947">
                  <c:v>4.3823937153000001</c:v>
                </c:pt>
                <c:pt idx="4948">
                  <c:v>4.3837542846000002</c:v>
                </c:pt>
                <c:pt idx="4949">
                  <c:v>4.3851148539000002</c:v>
                </c:pt>
                <c:pt idx="4950">
                  <c:v>4.3864754232000003</c:v>
                </c:pt>
                <c:pt idx="4951">
                  <c:v>4.3878359925000003</c:v>
                </c:pt>
                <c:pt idx="4952">
                  <c:v>4.3891965618000004</c:v>
                </c:pt>
                <c:pt idx="4953">
                  <c:v>4.3905571310999996</c:v>
                </c:pt>
                <c:pt idx="4954">
                  <c:v>4.3919177003999996</c:v>
                </c:pt>
                <c:pt idx="4955">
                  <c:v>4.3932782697000006</c:v>
                </c:pt>
                <c:pt idx="4956">
                  <c:v>4.3946388390000006</c:v>
                </c:pt>
                <c:pt idx="4957">
                  <c:v>4.3959994082999998</c:v>
                </c:pt>
                <c:pt idx="4958">
                  <c:v>4.3973599775999999</c:v>
                </c:pt>
                <c:pt idx="4959">
                  <c:v>4.3987205468999999</c:v>
                </c:pt>
                <c:pt idx="4960">
                  <c:v>4.4000811162000009</c:v>
                </c:pt>
                <c:pt idx="4961">
                  <c:v>4.4014416855</c:v>
                </c:pt>
                <c:pt idx="4962">
                  <c:v>4.4028022548000001</c:v>
                </c:pt>
                <c:pt idx="4963">
                  <c:v>4.4041628241000002</c:v>
                </c:pt>
                <c:pt idx="4964">
                  <c:v>4.4055233934000002</c:v>
                </c:pt>
                <c:pt idx="4965">
                  <c:v>4.4068839627000003</c:v>
                </c:pt>
                <c:pt idx="4966">
                  <c:v>4.4082445320000003</c:v>
                </c:pt>
                <c:pt idx="4967">
                  <c:v>4.4096051013000004</c:v>
                </c:pt>
                <c:pt idx="4968">
                  <c:v>4.4109656705999996</c:v>
                </c:pt>
                <c:pt idx="4969">
                  <c:v>4.4123262398999996</c:v>
                </c:pt>
                <c:pt idx="4970">
                  <c:v>4.4136868092000006</c:v>
                </c:pt>
                <c:pt idx="4971">
                  <c:v>4.4150473785000006</c:v>
                </c:pt>
                <c:pt idx="4972">
                  <c:v>4.4164079477999998</c:v>
                </c:pt>
                <c:pt idx="4973">
                  <c:v>4.4177685170999998</c:v>
                </c:pt>
                <c:pt idx="4974">
                  <c:v>4.4191290863999999</c:v>
                </c:pt>
                <c:pt idx="4975">
                  <c:v>4.4204896557000009</c:v>
                </c:pt>
                <c:pt idx="4976">
                  <c:v>4.421850225</c:v>
                </c:pt>
                <c:pt idx="4977">
                  <c:v>4.4232107943000001</c:v>
                </c:pt>
                <c:pt idx="4978">
                  <c:v>4.4245713636000001</c:v>
                </c:pt>
                <c:pt idx="4979">
                  <c:v>4.4259319329000002</c:v>
                </c:pt>
                <c:pt idx="4980">
                  <c:v>4.4272925022000003</c:v>
                </c:pt>
                <c:pt idx="4981">
                  <c:v>4.4286530715000003</c:v>
                </c:pt>
                <c:pt idx="4982">
                  <c:v>4.4300136408000004</c:v>
                </c:pt>
                <c:pt idx="4983">
                  <c:v>4.4313742101000004</c:v>
                </c:pt>
                <c:pt idx="4984">
                  <c:v>4.4327347793999996</c:v>
                </c:pt>
                <c:pt idx="4985">
                  <c:v>4.4340953487000005</c:v>
                </c:pt>
                <c:pt idx="4986">
                  <c:v>4.4354559180000006</c:v>
                </c:pt>
                <c:pt idx="4987">
                  <c:v>4.4368164872999998</c:v>
                </c:pt>
                <c:pt idx="4988">
                  <c:v>4.4381770565999998</c:v>
                </c:pt>
                <c:pt idx="4989">
                  <c:v>4.4395376258999999</c:v>
                </c:pt>
                <c:pt idx="4990">
                  <c:v>4.4408981952000008</c:v>
                </c:pt>
                <c:pt idx="4991">
                  <c:v>4.4422587645</c:v>
                </c:pt>
                <c:pt idx="4992">
                  <c:v>4.4436193338000001</c:v>
                </c:pt>
                <c:pt idx="4993">
                  <c:v>4.4449799031000001</c:v>
                </c:pt>
                <c:pt idx="4994">
                  <c:v>4.4463404724000002</c:v>
                </c:pt>
                <c:pt idx="4995">
                  <c:v>4.4477010417000002</c:v>
                </c:pt>
                <c:pt idx="4996">
                  <c:v>4.4490616110000003</c:v>
                </c:pt>
                <c:pt idx="4997">
                  <c:v>4.4504221803000004</c:v>
                </c:pt>
                <c:pt idx="4998">
                  <c:v>4.4517827496000004</c:v>
                </c:pt>
                <c:pt idx="4999">
                  <c:v>4.4531433188999996</c:v>
                </c:pt>
                <c:pt idx="5000">
                  <c:v>4.4545038882000005</c:v>
                </c:pt>
                <c:pt idx="5001">
                  <c:v>4.4558644575000006</c:v>
                </c:pt>
                <c:pt idx="5002">
                  <c:v>4.4572250267999998</c:v>
                </c:pt>
                <c:pt idx="5003">
                  <c:v>4.4585855960999998</c:v>
                </c:pt>
                <c:pt idx="5004">
                  <c:v>4.4599461653999999</c:v>
                </c:pt>
                <c:pt idx="5005">
                  <c:v>4.4613067347000008</c:v>
                </c:pt>
                <c:pt idx="5006">
                  <c:v>4.462667304</c:v>
                </c:pt>
                <c:pt idx="5007">
                  <c:v>4.4640278733000001</c:v>
                </c:pt>
                <c:pt idx="5008">
                  <c:v>4.4653884426000001</c:v>
                </c:pt>
                <c:pt idx="5009">
                  <c:v>4.4667490119000002</c:v>
                </c:pt>
                <c:pt idx="5010">
                  <c:v>4.4681095812000002</c:v>
                </c:pt>
                <c:pt idx="5011">
                  <c:v>4.4694701505000003</c:v>
                </c:pt>
                <c:pt idx="5012">
                  <c:v>4.4708307198000004</c:v>
                </c:pt>
                <c:pt idx="5013">
                  <c:v>4.4721912891000004</c:v>
                </c:pt>
                <c:pt idx="5014">
                  <c:v>4.4735518583999996</c:v>
                </c:pt>
                <c:pt idx="5015">
                  <c:v>4.4749124277000005</c:v>
                </c:pt>
                <c:pt idx="5016">
                  <c:v>4.4762729970000006</c:v>
                </c:pt>
                <c:pt idx="5017">
                  <c:v>4.4776335663000006</c:v>
                </c:pt>
                <c:pt idx="5018">
                  <c:v>4.4789941355999998</c:v>
                </c:pt>
                <c:pt idx="5019">
                  <c:v>4.4803547048999999</c:v>
                </c:pt>
                <c:pt idx="5020">
                  <c:v>4.4817152742000008</c:v>
                </c:pt>
                <c:pt idx="5021">
                  <c:v>4.4830758435</c:v>
                </c:pt>
                <c:pt idx="5022">
                  <c:v>4.4844364128</c:v>
                </c:pt>
                <c:pt idx="5023">
                  <c:v>4.4857969821000001</c:v>
                </c:pt>
                <c:pt idx="5024">
                  <c:v>4.4871575514000002</c:v>
                </c:pt>
                <c:pt idx="5025">
                  <c:v>4.4885181207000002</c:v>
                </c:pt>
                <c:pt idx="5026">
                  <c:v>4.4898786900000003</c:v>
                </c:pt>
                <c:pt idx="5027">
                  <c:v>4.4912392593000003</c:v>
                </c:pt>
                <c:pt idx="5028">
                  <c:v>4.4925998286000004</c:v>
                </c:pt>
                <c:pt idx="5029">
                  <c:v>4.4939603978999996</c:v>
                </c:pt>
                <c:pt idx="5030">
                  <c:v>4.4953209672000005</c:v>
                </c:pt>
                <c:pt idx="5031">
                  <c:v>4.4966815365000006</c:v>
                </c:pt>
                <c:pt idx="5032">
                  <c:v>4.4980421058000006</c:v>
                </c:pt>
                <c:pt idx="5033">
                  <c:v>4.4994026750999998</c:v>
                </c:pt>
                <c:pt idx="5034">
                  <c:v>4.5007632443999999</c:v>
                </c:pt>
                <c:pt idx="5035">
                  <c:v>4.5021238137000008</c:v>
                </c:pt>
                <c:pt idx="5036">
                  <c:v>4.503484383</c:v>
                </c:pt>
                <c:pt idx="5037">
                  <c:v>4.5048449523</c:v>
                </c:pt>
                <c:pt idx="5038">
                  <c:v>4.5062055216000001</c:v>
                </c:pt>
                <c:pt idx="5039">
                  <c:v>4.5075660909000002</c:v>
                </c:pt>
                <c:pt idx="5040">
                  <c:v>4.5089266602000002</c:v>
                </c:pt>
                <c:pt idx="5041">
                  <c:v>4.5102872295000003</c:v>
                </c:pt>
                <c:pt idx="5042">
                  <c:v>4.5116477988000003</c:v>
                </c:pt>
                <c:pt idx="5043">
                  <c:v>4.5130083681000004</c:v>
                </c:pt>
                <c:pt idx="5044">
                  <c:v>4.5143689373999996</c:v>
                </c:pt>
                <c:pt idx="5045">
                  <c:v>4.5157295066999996</c:v>
                </c:pt>
                <c:pt idx="5046">
                  <c:v>4.5170900760000006</c:v>
                </c:pt>
                <c:pt idx="5047">
                  <c:v>4.5184506453000006</c:v>
                </c:pt>
                <c:pt idx="5048">
                  <c:v>4.5198112145999998</c:v>
                </c:pt>
                <c:pt idx="5049">
                  <c:v>4.5211717838999999</c:v>
                </c:pt>
                <c:pt idx="5050">
                  <c:v>4.5225323531999999</c:v>
                </c:pt>
                <c:pt idx="5051">
                  <c:v>4.5238929225</c:v>
                </c:pt>
                <c:pt idx="5052">
                  <c:v>4.5252534918</c:v>
                </c:pt>
                <c:pt idx="5053">
                  <c:v>4.5266140611000001</c:v>
                </c:pt>
                <c:pt idx="5054">
                  <c:v>4.5279746304000001</c:v>
                </c:pt>
                <c:pt idx="5055">
                  <c:v>4.5293351997000002</c:v>
                </c:pt>
                <c:pt idx="5056">
                  <c:v>4.5306957690000003</c:v>
                </c:pt>
                <c:pt idx="5057">
                  <c:v>4.5320563383000003</c:v>
                </c:pt>
                <c:pt idx="5058">
                  <c:v>4.5334169076000004</c:v>
                </c:pt>
                <c:pt idx="5059">
                  <c:v>4.5347774768999995</c:v>
                </c:pt>
                <c:pt idx="5060">
                  <c:v>4.5361380461999996</c:v>
                </c:pt>
                <c:pt idx="5061">
                  <c:v>4.5374986155000006</c:v>
                </c:pt>
                <c:pt idx="5062">
                  <c:v>4.5388591848000006</c:v>
                </c:pt>
                <c:pt idx="5063">
                  <c:v>4.5402197540999998</c:v>
                </c:pt>
                <c:pt idx="5064">
                  <c:v>4.5415803233999998</c:v>
                </c:pt>
                <c:pt idx="5065">
                  <c:v>4.5429408926999999</c:v>
                </c:pt>
                <c:pt idx="5066">
                  <c:v>4.5443014620000008</c:v>
                </c:pt>
                <c:pt idx="5067">
                  <c:v>4.5456620313</c:v>
                </c:pt>
                <c:pt idx="5068">
                  <c:v>4.5470226006000001</c:v>
                </c:pt>
                <c:pt idx="5069">
                  <c:v>4.5483831699000001</c:v>
                </c:pt>
                <c:pt idx="5070">
                  <c:v>4.5497437392000002</c:v>
                </c:pt>
                <c:pt idx="5071">
                  <c:v>4.5511043085000003</c:v>
                </c:pt>
                <c:pt idx="5072">
                  <c:v>4.5524648778000003</c:v>
                </c:pt>
                <c:pt idx="5073">
                  <c:v>4.5538254471000004</c:v>
                </c:pt>
                <c:pt idx="5074">
                  <c:v>4.5551860163999995</c:v>
                </c:pt>
                <c:pt idx="5075">
                  <c:v>4.5565465856999996</c:v>
                </c:pt>
                <c:pt idx="5076">
                  <c:v>4.5579071550000005</c:v>
                </c:pt>
                <c:pt idx="5077">
                  <c:v>4.5592677243000006</c:v>
                </c:pt>
                <c:pt idx="5078">
                  <c:v>4.5606282935999998</c:v>
                </c:pt>
                <c:pt idx="5079">
                  <c:v>4.5619888628999998</c:v>
                </c:pt>
                <c:pt idx="5080">
                  <c:v>4.5633494321999999</c:v>
                </c:pt>
                <c:pt idx="5081">
                  <c:v>4.5647100015000008</c:v>
                </c:pt>
                <c:pt idx="5082">
                  <c:v>4.5660705708</c:v>
                </c:pt>
                <c:pt idx="5083">
                  <c:v>4.5674311401000001</c:v>
                </c:pt>
                <c:pt idx="5084">
                  <c:v>4.5687917094000001</c:v>
                </c:pt>
                <c:pt idx="5085">
                  <c:v>4.5701522787000002</c:v>
                </c:pt>
                <c:pt idx="5086">
                  <c:v>4.5715128480000002</c:v>
                </c:pt>
                <c:pt idx="5087">
                  <c:v>4.5728734173000003</c:v>
                </c:pt>
                <c:pt idx="5088">
                  <c:v>4.5742339866000004</c:v>
                </c:pt>
                <c:pt idx="5089">
                  <c:v>4.5755945559000004</c:v>
                </c:pt>
                <c:pt idx="5090">
                  <c:v>4.5769551251999996</c:v>
                </c:pt>
                <c:pt idx="5091">
                  <c:v>4.5783156945000005</c:v>
                </c:pt>
                <c:pt idx="5092">
                  <c:v>4.5796762638000006</c:v>
                </c:pt>
                <c:pt idx="5093">
                  <c:v>4.5810368330999998</c:v>
                </c:pt>
                <c:pt idx="5094">
                  <c:v>4.5823974023999998</c:v>
                </c:pt>
                <c:pt idx="5095">
                  <c:v>4.5837579716999999</c:v>
                </c:pt>
                <c:pt idx="5096">
                  <c:v>4.5851185410000008</c:v>
                </c:pt>
                <c:pt idx="5097">
                  <c:v>4.5864791103</c:v>
                </c:pt>
                <c:pt idx="5098">
                  <c:v>4.5878396796000001</c:v>
                </c:pt>
                <c:pt idx="5099">
                  <c:v>4.5892002489000001</c:v>
                </c:pt>
                <c:pt idx="5100">
                  <c:v>4.5905608182000002</c:v>
                </c:pt>
                <c:pt idx="5101">
                  <c:v>4.5919213875000002</c:v>
                </c:pt>
                <c:pt idx="5102">
                  <c:v>4.5932819568000003</c:v>
                </c:pt>
                <c:pt idx="5103">
                  <c:v>4.5946425261000003</c:v>
                </c:pt>
                <c:pt idx="5104">
                  <c:v>4.5960030954000004</c:v>
                </c:pt>
                <c:pt idx="5105">
                  <c:v>4.5973636646999996</c:v>
                </c:pt>
                <c:pt idx="5106">
                  <c:v>4.5987242340000005</c:v>
                </c:pt>
                <c:pt idx="5107">
                  <c:v>4.6000848033000006</c:v>
                </c:pt>
                <c:pt idx="5108">
                  <c:v>4.6014453725999998</c:v>
                </c:pt>
                <c:pt idx="5109">
                  <c:v>4.6028059418999998</c:v>
                </c:pt>
                <c:pt idx="5110">
                  <c:v>4.6041665111999999</c:v>
                </c:pt>
                <c:pt idx="5111">
                  <c:v>4.6055270805000008</c:v>
                </c:pt>
                <c:pt idx="5112">
                  <c:v>4.6068876498</c:v>
                </c:pt>
                <c:pt idx="5113">
                  <c:v>4.6082482191</c:v>
                </c:pt>
                <c:pt idx="5114">
                  <c:v>4.6096087884000001</c:v>
                </c:pt>
                <c:pt idx="5115">
                  <c:v>4.6109693577000002</c:v>
                </c:pt>
                <c:pt idx="5116">
                  <c:v>4.6123299270000002</c:v>
                </c:pt>
                <c:pt idx="5117">
                  <c:v>4.6136904963000003</c:v>
                </c:pt>
                <c:pt idx="5118">
                  <c:v>4.6150510656000003</c:v>
                </c:pt>
                <c:pt idx="5119">
                  <c:v>4.6164116349000004</c:v>
                </c:pt>
                <c:pt idx="5120">
                  <c:v>4.6177722041999996</c:v>
                </c:pt>
                <c:pt idx="5121">
                  <c:v>4.6191327735000005</c:v>
                </c:pt>
                <c:pt idx="5122">
                  <c:v>4.6204933428000006</c:v>
                </c:pt>
                <c:pt idx="5123">
                  <c:v>4.6218539121000006</c:v>
                </c:pt>
                <c:pt idx="5124">
                  <c:v>4.6232144813999998</c:v>
                </c:pt>
                <c:pt idx="5125">
                  <c:v>4.6245750506999999</c:v>
                </c:pt>
                <c:pt idx="5126">
                  <c:v>4.6259356200000008</c:v>
                </c:pt>
                <c:pt idx="5127">
                  <c:v>4.6272961893</c:v>
                </c:pt>
                <c:pt idx="5128">
                  <c:v>4.6286567586</c:v>
                </c:pt>
                <c:pt idx="5129">
                  <c:v>4.6300173279000001</c:v>
                </c:pt>
                <c:pt idx="5130">
                  <c:v>4.6313778972000001</c:v>
                </c:pt>
                <c:pt idx="5131">
                  <c:v>4.6327384665000002</c:v>
                </c:pt>
                <c:pt idx="5132">
                  <c:v>4.6340990358000003</c:v>
                </c:pt>
                <c:pt idx="5133">
                  <c:v>4.6354596051000003</c:v>
                </c:pt>
                <c:pt idx="5134">
                  <c:v>4.6368201744000004</c:v>
                </c:pt>
                <c:pt idx="5135">
                  <c:v>4.6381807436999996</c:v>
                </c:pt>
                <c:pt idx="5136">
                  <c:v>4.6395413130000005</c:v>
                </c:pt>
                <c:pt idx="5137">
                  <c:v>4.6409018823000006</c:v>
                </c:pt>
                <c:pt idx="5138">
                  <c:v>4.6422624516000006</c:v>
                </c:pt>
                <c:pt idx="5139">
                  <c:v>4.6436230208999998</c:v>
                </c:pt>
                <c:pt idx="5140">
                  <c:v>4.6449835901999998</c:v>
                </c:pt>
                <c:pt idx="5141">
                  <c:v>4.6463441595000008</c:v>
                </c:pt>
                <c:pt idx="5142">
                  <c:v>4.6477047288</c:v>
                </c:pt>
                <c:pt idx="5143">
                  <c:v>4.6490652981</c:v>
                </c:pt>
                <c:pt idx="5144">
                  <c:v>4.6504258674000001</c:v>
                </c:pt>
                <c:pt idx="5145">
                  <c:v>4.6517864367000001</c:v>
                </c:pt>
                <c:pt idx="5146">
                  <c:v>4.6531470060000002</c:v>
                </c:pt>
                <c:pt idx="5147">
                  <c:v>4.6545075753000003</c:v>
                </c:pt>
                <c:pt idx="5148">
                  <c:v>4.6558681446000003</c:v>
                </c:pt>
                <c:pt idx="5149">
                  <c:v>4.6572287139000004</c:v>
                </c:pt>
                <c:pt idx="5150">
                  <c:v>4.6585892831999995</c:v>
                </c:pt>
                <c:pt idx="5151">
                  <c:v>4.6599498525000005</c:v>
                </c:pt>
                <c:pt idx="5152">
                  <c:v>4.6613104218000005</c:v>
                </c:pt>
                <c:pt idx="5153">
                  <c:v>4.6626709911000006</c:v>
                </c:pt>
                <c:pt idx="5154">
                  <c:v>4.6640315603999998</c:v>
                </c:pt>
                <c:pt idx="5155">
                  <c:v>4.6653921296999998</c:v>
                </c:pt>
                <c:pt idx="5156">
                  <c:v>4.6667526990000008</c:v>
                </c:pt>
                <c:pt idx="5157">
                  <c:v>4.6681132683</c:v>
                </c:pt>
                <c:pt idx="5158">
                  <c:v>4.6694738376</c:v>
                </c:pt>
                <c:pt idx="5159">
                  <c:v>4.6708344069000001</c:v>
                </c:pt>
                <c:pt idx="5160">
                  <c:v>4.6721949762000001</c:v>
                </c:pt>
                <c:pt idx="5161">
                  <c:v>4.6735555455000002</c:v>
                </c:pt>
                <c:pt idx="5162">
                  <c:v>4.6749161148000002</c:v>
                </c:pt>
                <c:pt idx="5163">
                  <c:v>4.6762766841000003</c:v>
                </c:pt>
                <c:pt idx="5164">
                  <c:v>4.6776372534000004</c:v>
                </c:pt>
                <c:pt idx="5165">
                  <c:v>4.6789978226999995</c:v>
                </c:pt>
                <c:pt idx="5166">
                  <c:v>4.6803583919999996</c:v>
                </c:pt>
                <c:pt idx="5167">
                  <c:v>4.6817189613000005</c:v>
                </c:pt>
                <c:pt idx="5168">
                  <c:v>4.6830795306000006</c:v>
                </c:pt>
                <c:pt idx="5169">
                  <c:v>4.6844400998999998</c:v>
                </c:pt>
                <c:pt idx="5170">
                  <c:v>4.6858006691999998</c:v>
                </c:pt>
                <c:pt idx="5171">
                  <c:v>4.6871612384999999</c:v>
                </c:pt>
                <c:pt idx="5172">
                  <c:v>4.6885218078000008</c:v>
                </c:pt>
                <c:pt idx="5173">
                  <c:v>4.6898823771</c:v>
                </c:pt>
                <c:pt idx="5174">
                  <c:v>4.6912429464000001</c:v>
                </c:pt>
                <c:pt idx="5175">
                  <c:v>4.6926035157000001</c:v>
                </c:pt>
                <c:pt idx="5176">
                  <c:v>4.6939640850000002</c:v>
                </c:pt>
                <c:pt idx="5177">
                  <c:v>4.6953246543000002</c:v>
                </c:pt>
                <c:pt idx="5178">
                  <c:v>4.6966852236000003</c:v>
                </c:pt>
                <c:pt idx="5179">
                  <c:v>4.6980457929000004</c:v>
                </c:pt>
                <c:pt idx="5180">
                  <c:v>4.6994063621999995</c:v>
                </c:pt>
                <c:pt idx="5181">
                  <c:v>4.7007669314999996</c:v>
                </c:pt>
                <c:pt idx="5182">
                  <c:v>4.7021275008000005</c:v>
                </c:pt>
                <c:pt idx="5183">
                  <c:v>4.7034880701000006</c:v>
                </c:pt>
                <c:pt idx="5184">
                  <c:v>4.7048486393999998</c:v>
                </c:pt>
                <c:pt idx="5185">
                  <c:v>4.7062092086999998</c:v>
                </c:pt>
                <c:pt idx="5186">
                  <c:v>4.7075697779999999</c:v>
                </c:pt>
                <c:pt idx="5187">
                  <c:v>4.7089303473000008</c:v>
                </c:pt>
                <c:pt idx="5188">
                  <c:v>4.7102909166</c:v>
                </c:pt>
                <c:pt idx="5189">
                  <c:v>4.7116514859</c:v>
                </c:pt>
                <c:pt idx="5190">
                  <c:v>4.7130120552000001</c:v>
                </c:pt>
                <c:pt idx="5191">
                  <c:v>4.7143726245000002</c:v>
                </c:pt>
                <c:pt idx="5192">
                  <c:v>4.7157331938000002</c:v>
                </c:pt>
                <c:pt idx="5193">
                  <c:v>4.7170937631000003</c:v>
                </c:pt>
                <c:pt idx="5194">
                  <c:v>4.7184543324000003</c:v>
                </c:pt>
                <c:pt idx="5195">
                  <c:v>4.7198149017000004</c:v>
                </c:pt>
                <c:pt idx="5196">
                  <c:v>4.7211754709999996</c:v>
                </c:pt>
                <c:pt idx="5197">
                  <c:v>4.7225360403000005</c:v>
                </c:pt>
                <c:pt idx="5198">
                  <c:v>4.7238966096000006</c:v>
                </c:pt>
                <c:pt idx="5199">
                  <c:v>4.7252571788999997</c:v>
                </c:pt>
                <c:pt idx="5200">
                  <c:v>4.7266177481999998</c:v>
                </c:pt>
                <c:pt idx="5201">
                  <c:v>4.7279783174999999</c:v>
                </c:pt>
                <c:pt idx="5202">
                  <c:v>4.7293388868000008</c:v>
                </c:pt>
                <c:pt idx="5203">
                  <c:v>4.7306994561</c:v>
                </c:pt>
                <c:pt idx="5204">
                  <c:v>4.7320600254</c:v>
                </c:pt>
                <c:pt idx="5205">
                  <c:v>4.7334205947000001</c:v>
                </c:pt>
                <c:pt idx="5206">
                  <c:v>4.7347811640000002</c:v>
                </c:pt>
                <c:pt idx="5207">
                  <c:v>4.7361417333000002</c:v>
                </c:pt>
                <c:pt idx="5208">
                  <c:v>4.7375023026000003</c:v>
                </c:pt>
                <c:pt idx="5209">
                  <c:v>4.7388628719000003</c:v>
                </c:pt>
                <c:pt idx="5210">
                  <c:v>4.7402234412000004</c:v>
                </c:pt>
                <c:pt idx="5211">
                  <c:v>4.7415840104999996</c:v>
                </c:pt>
                <c:pt idx="5212">
                  <c:v>4.7429445798000005</c:v>
                </c:pt>
                <c:pt idx="5213">
                  <c:v>4.7443051491000006</c:v>
                </c:pt>
                <c:pt idx="5214">
                  <c:v>4.7456657183999997</c:v>
                </c:pt>
                <c:pt idx="5215">
                  <c:v>4.7470262876999998</c:v>
                </c:pt>
                <c:pt idx="5216">
                  <c:v>4.7483868569999998</c:v>
                </c:pt>
                <c:pt idx="5217">
                  <c:v>4.7497474263000008</c:v>
                </c:pt>
                <c:pt idx="5218">
                  <c:v>4.7511079956</c:v>
                </c:pt>
                <c:pt idx="5219">
                  <c:v>4.7524685649</c:v>
                </c:pt>
                <c:pt idx="5220">
                  <c:v>4.7538291342000001</c:v>
                </c:pt>
                <c:pt idx="5221">
                  <c:v>4.7551897035000001</c:v>
                </c:pt>
                <c:pt idx="5222">
                  <c:v>4.7565502728000002</c:v>
                </c:pt>
                <c:pt idx="5223">
                  <c:v>4.7579108421000003</c:v>
                </c:pt>
                <c:pt idx="5224">
                  <c:v>4.7592714114000003</c:v>
                </c:pt>
                <c:pt idx="5225">
                  <c:v>4.7606319807000004</c:v>
                </c:pt>
                <c:pt idx="5226">
                  <c:v>4.7619925499999995</c:v>
                </c:pt>
                <c:pt idx="5227">
                  <c:v>4.7633531193000005</c:v>
                </c:pt>
                <c:pt idx="5228">
                  <c:v>4.7647136886000006</c:v>
                </c:pt>
                <c:pt idx="5229">
                  <c:v>4.7660742579000006</c:v>
                </c:pt>
                <c:pt idx="5230">
                  <c:v>4.7674348271999998</c:v>
                </c:pt>
                <c:pt idx="5231">
                  <c:v>4.7687953964999998</c:v>
                </c:pt>
                <c:pt idx="5232">
                  <c:v>4.7701559658000008</c:v>
                </c:pt>
                <c:pt idx="5233">
                  <c:v>4.7715165351</c:v>
                </c:pt>
                <c:pt idx="5234">
                  <c:v>4.7728771044</c:v>
                </c:pt>
                <c:pt idx="5235">
                  <c:v>4.7742376737000001</c:v>
                </c:pt>
                <c:pt idx="5236">
                  <c:v>4.7755982430000001</c:v>
                </c:pt>
                <c:pt idx="5237">
                  <c:v>4.7769588123000002</c:v>
                </c:pt>
                <c:pt idx="5238">
                  <c:v>4.7783193816000002</c:v>
                </c:pt>
                <c:pt idx="5239">
                  <c:v>4.7796799509000003</c:v>
                </c:pt>
                <c:pt idx="5240">
                  <c:v>4.7810405202000004</c:v>
                </c:pt>
                <c:pt idx="5241">
                  <c:v>4.7824010894999995</c:v>
                </c:pt>
                <c:pt idx="5242">
                  <c:v>4.7837616588000005</c:v>
                </c:pt>
                <c:pt idx="5243">
                  <c:v>4.7851222281000005</c:v>
                </c:pt>
                <c:pt idx="5244">
                  <c:v>4.7864827974000006</c:v>
                </c:pt>
                <c:pt idx="5245">
                  <c:v>4.7878433666999998</c:v>
                </c:pt>
                <c:pt idx="5246">
                  <c:v>4.7892039359999998</c:v>
                </c:pt>
                <c:pt idx="5247">
                  <c:v>4.7905645053000008</c:v>
                </c:pt>
                <c:pt idx="5248">
                  <c:v>4.7919250745999999</c:v>
                </c:pt>
                <c:pt idx="5249">
                  <c:v>4.7932856439</c:v>
                </c:pt>
                <c:pt idx="5250">
                  <c:v>4.7946462132000001</c:v>
                </c:pt>
                <c:pt idx="5251">
                  <c:v>4.7960067825000001</c:v>
                </c:pt>
                <c:pt idx="5252">
                  <c:v>4.7973673518000002</c:v>
                </c:pt>
                <c:pt idx="5253">
                  <c:v>4.7987279211000002</c:v>
                </c:pt>
                <c:pt idx="5254">
                  <c:v>4.8000884904000003</c:v>
                </c:pt>
                <c:pt idx="5255">
                  <c:v>4.8014490597000004</c:v>
                </c:pt>
                <c:pt idx="5256">
                  <c:v>4.8028096289999995</c:v>
                </c:pt>
                <c:pt idx="5257">
                  <c:v>4.8041701983000005</c:v>
                </c:pt>
                <c:pt idx="5258">
                  <c:v>4.8055307676000005</c:v>
                </c:pt>
                <c:pt idx="5259">
                  <c:v>4.8068913369000006</c:v>
                </c:pt>
                <c:pt idx="5260">
                  <c:v>4.8082519061999998</c:v>
                </c:pt>
                <c:pt idx="5261">
                  <c:v>4.8096124754999998</c:v>
                </c:pt>
                <c:pt idx="5262">
                  <c:v>4.8109730448000008</c:v>
                </c:pt>
                <c:pt idx="5263">
                  <c:v>4.8123336140999999</c:v>
                </c:pt>
                <c:pt idx="5264">
                  <c:v>4.8136941834</c:v>
                </c:pt>
                <c:pt idx="5265">
                  <c:v>4.8150547527000001</c:v>
                </c:pt>
                <c:pt idx="5266">
                  <c:v>4.8164153220000001</c:v>
                </c:pt>
                <c:pt idx="5267">
                  <c:v>4.8177758913000002</c:v>
                </c:pt>
                <c:pt idx="5268">
                  <c:v>4.8191364606000002</c:v>
                </c:pt>
                <c:pt idx="5269">
                  <c:v>4.8204970299000003</c:v>
                </c:pt>
                <c:pt idx="5270">
                  <c:v>4.8218575992000003</c:v>
                </c:pt>
                <c:pt idx="5271">
                  <c:v>4.8232181684999995</c:v>
                </c:pt>
                <c:pt idx="5272">
                  <c:v>4.8245787378000005</c:v>
                </c:pt>
                <c:pt idx="5273">
                  <c:v>4.8259393071000005</c:v>
                </c:pt>
                <c:pt idx="5274">
                  <c:v>4.8272998764000006</c:v>
                </c:pt>
                <c:pt idx="5275">
                  <c:v>4.8286604456999997</c:v>
                </c:pt>
                <c:pt idx="5276">
                  <c:v>4.8300210149999998</c:v>
                </c:pt>
                <c:pt idx="5277">
                  <c:v>4.8313815843000008</c:v>
                </c:pt>
                <c:pt idx="5278">
                  <c:v>4.8327421536000008</c:v>
                </c:pt>
                <c:pt idx="5279">
                  <c:v>4.8341027229</c:v>
                </c:pt>
                <c:pt idx="5280">
                  <c:v>4.8354632922</c:v>
                </c:pt>
                <c:pt idx="5281">
                  <c:v>4.8368238615000001</c:v>
                </c:pt>
                <c:pt idx="5282">
                  <c:v>4.8381844308000002</c:v>
                </c:pt>
                <c:pt idx="5283">
                  <c:v>4.8395450001000002</c:v>
                </c:pt>
                <c:pt idx="5284">
                  <c:v>4.8409055694000003</c:v>
                </c:pt>
                <c:pt idx="5285">
                  <c:v>4.8422661387000003</c:v>
                </c:pt>
                <c:pt idx="5286">
                  <c:v>4.8436267079999995</c:v>
                </c:pt>
                <c:pt idx="5287">
                  <c:v>4.8449872773000004</c:v>
                </c:pt>
                <c:pt idx="5288">
                  <c:v>4.8463478466000005</c:v>
                </c:pt>
                <c:pt idx="5289">
                  <c:v>4.8477084159000006</c:v>
                </c:pt>
                <c:pt idx="5290">
                  <c:v>4.8490689851999997</c:v>
                </c:pt>
                <c:pt idx="5291">
                  <c:v>4.8504295544999998</c:v>
                </c:pt>
                <c:pt idx="5292">
                  <c:v>4.8517901237999999</c:v>
                </c:pt>
                <c:pt idx="5293">
                  <c:v>4.8531506931000008</c:v>
                </c:pt>
                <c:pt idx="5294">
                  <c:v>4.8545112624</c:v>
                </c:pt>
                <c:pt idx="5295">
                  <c:v>4.8558718317</c:v>
                </c:pt>
                <c:pt idx="5296">
                  <c:v>4.8572324010000001</c:v>
                </c:pt>
                <c:pt idx="5297">
                  <c:v>4.8585929703000001</c:v>
                </c:pt>
                <c:pt idx="5298">
                  <c:v>4.8599535396000002</c:v>
                </c:pt>
                <c:pt idx="5299">
                  <c:v>4.8613141089000003</c:v>
                </c:pt>
                <c:pt idx="5300">
                  <c:v>4.8626746782000003</c:v>
                </c:pt>
                <c:pt idx="5301">
                  <c:v>4.8640352475000004</c:v>
                </c:pt>
                <c:pt idx="5302">
                  <c:v>4.8653958167999996</c:v>
                </c:pt>
                <c:pt idx="5303">
                  <c:v>4.8667563861000005</c:v>
                </c:pt>
                <c:pt idx="5304">
                  <c:v>4.8681169554000006</c:v>
                </c:pt>
                <c:pt idx="5305">
                  <c:v>4.8694775246999997</c:v>
                </c:pt>
                <c:pt idx="5306">
                  <c:v>4.8708380939999998</c:v>
                </c:pt>
                <c:pt idx="5307">
                  <c:v>4.8721986632999998</c:v>
                </c:pt>
                <c:pt idx="5308">
                  <c:v>4.8735592326000008</c:v>
                </c:pt>
                <c:pt idx="5309">
                  <c:v>4.8749198019</c:v>
                </c:pt>
                <c:pt idx="5310">
                  <c:v>4.8762803712</c:v>
                </c:pt>
                <c:pt idx="5311">
                  <c:v>4.8776409405000001</c:v>
                </c:pt>
                <c:pt idx="5312">
                  <c:v>4.8790015098000001</c:v>
                </c:pt>
                <c:pt idx="5313">
                  <c:v>4.8803620791000002</c:v>
                </c:pt>
                <c:pt idx="5314">
                  <c:v>4.8817226484000003</c:v>
                </c:pt>
                <c:pt idx="5315">
                  <c:v>4.8830832177000003</c:v>
                </c:pt>
                <c:pt idx="5316">
                  <c:v>4.8844437870000004</c:v>
                </c:pt>
                <c:pt idx="5317">
                  <c:v>4.8858043562999995</c:v>
                </c:pt>
                <c:pt idx="5318">
                  <c:v>4.8871649256000005</c:v>
                </c:pt>
                <c:pt idx="5319">
                  <c:v>4.8885254949000005</c:v>
                </c:pt>
                <c:pt idx="5320">
                  <c:v>4.8898860641999997</c:v>
                </c:pt>
                <c:pt idx="5321">
                  <c:v>4.8912466334999998</c:v>
                </c:pt>
                <c:pt idx="5322">
                  <c:v>4.8926072027999998</c:v>
                </c:pt>
                <c:pt idx="5323">
                  <c:v>4.8939677721000008</c:v>
                </c:pt>
                <c:pt idx="5324">
                  <c:v>4.8953283413999999</c:v>
                </c:pt>
                <c:pt idx="5325">
                  <c:v>4.8966889107</c:v>
                </c:pt>
                <c:pt idx="5326">
                  <c:v>4.8980494800000001</c:v>
                </c:pt>
                <c:pt idx="5327">
                  <c:v>4.8994100493000001</c:v>
                </c:pt>
                <c:pt idx="5328">
                  <c:v>4.9007706186000002</c:v>
                </c:pt>
                <c:pt idx="5329">
                  <c:v>4.9021311879000002</c:v>
                </c:pt>
                <c:pt idx="5330">
                  <c:v>4.9034917572000003</c:v>
                </c:pt>
                <c:pt idx="5331">
                  <c:v>4.9048523265000004</c:v>
                </c:pt>
                <c:pt idx="5332">
                  <c:v>4.9062128957999995</c:v>
                </c:pt>
                <c:pt idx="5333">
                  <c:v>4.9075734651000005</c:v>
                </c:pt>
                <c:pt idx="5334">
                  <c:v>4.9089340344000005</c:v>
                </c:pt>
                <c:pt idx="5335">
                  <c:v>4.9102946037000006</c:v>
                </c:pt>
                <c:pt idx="5336">
                  <c:v>4.9116551729999998</c:v>
                </c:pt>
                <c:pt idx="5337">
                  <c:v>4.9130157422999998</c:v>
                </c:pt>
                <c:pt idx="5338">
                  <c:v>4.9143763116000008</c:v>
                </c:pt>
                <c:pt idx="5339">
                  <c:v>4.9157368808999999</c:v>
                </c:pt>
                <c:pt idx="5340">
                  <c:v>4.9170974502</c:v>
                </c:pt>
                <c:pt idx="5341">
                  <c:v>4.9184580195000001</c:v>
                </c:pt>
                <c:pt idx="5342">
                  <c:v>4.9198185888000001</c:v>
                </c:pt>
                <c:pt idx="5343">
                  <c:v>4.9211791581000002</c:v>
                </c:pt>
                <c:pt idx="5344">
                  <c:v>4.9225397274000002</c:v>
                </c:pt>
                <c:pt idx="5345">
                  <c:v>4.9239002967000003</c:v>
                </c:pt>
                <c:pt idx="5346">
                  <c:v>4.9252608660000003</c:v>
                </c:pt>
                <c:pt idx="5347">
                  <c:v>4.9266214352999995</c:v>
                </c:pt>
                <c:pt idx="5348">
                  <c:v>4.9279820046000005</c:v>
                </c:pt>
                <c:pt idx="5349">
                  <c:v>4.9293425739000005</c:v>
                </c:pt>
                <c:pt idx="5350">
                  <c:v>4.9307031432000006</c:v>
                </c:pt>
                <c:pt idx="5351">
                  <c:v>4.9320637124999998</c:v>
                </c:pt>
                <c:pt idx="5352">
                  <c:v>4.9334242817999998</c:v>
                </c:pt>
                <c:pt idx="5353">
                  <c:v>4.9347848511000008</c:v>
                </c:pt>
                <c:pt idx="5354">
                  <c:v>4.9361454203999999</c:v>
                </c:pt>
                <c:pt idx="5355">
                  <c:v>4.9375059897</c:v>
                </c:pt>
                <c:pt idx="5356">
                  <c:v>4.938866559</c:v>
                </c:pt>
                <c:pt idx="5357">
                  <c:v>4.9402271283000001</c:v>
                </c:pt>
                <c:pt idx="5358">
                  <c:v>4.9415876976000002</c:v>
                </c:pt>
                <c:pt idx="5359">
                  <c:v>4.9429482669000002</c:v>
                </c:pt>
                <c:pt idx="5360">
                  <c:v>4.9443088362000003</c:v>
                </c:pt>
                <c:pt idx="5361">
                  <c:v>4.9456694055000003</c:v>
                </c:pt>
                <c:pt idx="5362">
                  <c:v>4.9470299747999995</c:v>
                </c:pt>
                <c:pt idx="5363">
                  <c:v>4.9483905441000005</c:v>
                </c:pt>
                <c:pt idx="5364">
                  <c:v>4.9497511134000005</c:v>
                </c:pt>
                <c:pt idx="5365">
                  <c:v>4.9511116827000006</c:v>
                </c:pt>
                <c:pt idx="5366">
                  <c:v>4.9524722519999997</c:v>
                </c:pt>
                <c:pt idx="5367">
                  <c:v>4.9538328212999998</c:v>
                </c:pt>
                <c:pt idx="5368">
                  <c:v>4.9551933906000007</c:v>
                </c:pt>
                <c:pt idx="5369">
                  <c:v>4.9565539598999999</c:v>
                </c:pt>
                <c:pt idx="5370">
                  <c:v>4.9579145292</c:v>
                </c:pt>
                <c:pt idx="5371">
                  <c:v>4.9592750985</c:v>
                </c:pt>
                <c:pt idx="5372">
                  <c:v>4.9606356678000001</c:v>
                </c:pt>
                <c:pt idx="5373">
                  <c:v>4.9619962371000002</c:v>
                </c:pt>
                <c:pt idx="5374">
                  <c:v>4.9633568064000002</c:v>
                </c:pt>
                <c:pt idx="5375">
                  <c:v>4.9647173757000003</c:v>
                </c:pt>
                <c:pt idx="5376">
                  <c:v>4.9660779450000003</c:v>
                </c:pt>
                <c:pt idx="5377">
                  <c:v>4.9674385142999995</c:v>
                </c:pt>
                <c:pt idx="5378">
                  <c:v>4.9687990836000004</c:v>
                </c:pt>
                <c:pt idx="5379">
                  <c:v>4.9701596529000005</c:v>
                </c:pt>
                <c:pt idx="5380">
                  <c:v>4.9715202222000006</c:v>
                </c:pt>
                <c:pt idx="5381">
                  <c:v>4.9728807914999997</c:v>
                </c:pt>
                <c:pt idx="5382">
                  <c:v>4.9742413607999998</c:v>
                </c:pt>
                <c:pt idx="5383">
                  <c:v>4.9756019301000007</c:v>
                </c:pt>
                <c:pt idx="5384">
                  <c:v>4.9769624994000008</c:v>
                </c:pt>
                <c:pt idx="5385">
                  <c:v>4.9783230687</c:v>
                </c:pt>
                <c:pt idx="5386">
                  <c:v>4.979683638</c:v>
                </c:pt>
                <c:pt idx="5387">
                  <c:v>4.9810442073000001</c:v>
                </c:pt>
                <c:pt idx="5388">
                  <c:v>4.9824047766000001</c:v>
                </c:pt>
                <c:pt idx="5389">
                  <c:v>4.9837653459000002</c:v>
                </c:pt>
                <c:pt idx="5390">
                  <c:v>4.9851259152000003</c:v>
                </c:pt>
                <c:pt idx="5391">
                  <c:v>4.9864864845000003</c:v>
                </c:pt>
                <c:pt idx="5392">
                  <c:v>4.9878470537999995</c:v>
                </c:pt>
                <c:pt idx="5393">
                  <c:v>4.9892076231000004</c:v>
                </c:pt>
                <c:pt idx="5394">
                  <c:v>4.9905681924000005</c:v>
                </c:pt>
                <c:pt idx="5395">
                  <c:v>4.9919287617000005</c:v>
                </c:pt>
                <c:pt idx="5396">
                  <c:v>4.9932893309999997</c:v>
                </c:pt>
                <c:pt idx="5397">
                  <c:v>4.9946499002999998</c:v>
                </c:pt>
                <c:pt idx="5398">
                  <c:v>4.9960104696000007</c:v>
                </c:pt>
                <c:pt idx="5399">
                  <c:v>4.9973710389000008</c:v>
                </c:pt>
                <c:pt idx="5400">
                  <c:v>4.9987316082</c:v>
                </c:pt>
                <c:pt idx="5401">
                  <c:v>5.0000921775</c:v>
                </c:pt>
                <c:pt idx="5402">
                  <c:v>5.0014527468000001</c:v>
                </c:pt>
                <c:pt idx="5403">
                  <c:v>5.0028133161000001</c:v>
                </c:pt>
                <c:pt idx="5404">
                  <c:v>5.0041738854000002</c:v>
                </c:pt>
                <c:pt idx="5405">
                  <c:v>5.0055344547000002</c:v>
                </c:pt>
                <c:pt idx="5406">
                  <c:v>5.0068950240000003</c:v>
                </c:pt>
                <c:pt idx="5407">
                  <c:v>5.0082555933000004</c:v>
                </c:pt>
                <c:pt idx="5408">
                  <c:v>5.0096161626000004</c:v>
                </c:pt>
                <c:pt idx="5409">
                  <c:v>5.0109767319000005</c:v>
                </c:pt>
                <c:pt idx="5410">
                  <c:v>5.0123373012000005</c:v>
                </c:pt>
                <c:pt idx="5411">
                  <c:v>5.0136978704999997</c:v>
                </c:pt>
                <c:pt idx="5412">
                  <c:v>5.0150584397999998</c:v>
                </c:pt>
                <c:pt idx="5413">
                  <c:v>5.0164190091000007</c:v>
                </c:pt>
                <c:pt idx="5414">
                  <c:v>5.0177795784000008</c:v>
                </c:pt>
                <c:pt idx="5415">
                  <c:v>5.0191401476999999</c:v>
                </c:pt>
                <c:pt idx="5416">
                  <c:v>5.020500717</c:v>
                </c:pt>
                <c:pt idx="5417">
                  <c:v>5.0218612863000001</c:v>
                </c:pt>
                <c:pt idx="5418">
                  <c:v>5.0232218556000001</c:v>
                </c:pt>
                <c:pt idx="5419">
                  <c:v>5.0245824249000002</c:v>
                </c:pt>
                <c:pt idx="5420">
                  <c:v>5.0259429942000002</c:v>
                </c:pt>
                <c:pt idx="5421">
                  <c:v>5.0273035635000003</c:v>
                </c:pt>
                <c:pt idx="5422">
                  <c:v>5.0286641328000004</c:v>
                </c:pt>
                <c:pt idx="5423">
                  <c:v>5.0300247020999995</c:v>
                </c:pt>
                <c:pt idx="5424">
                  <c:v>5.0313852714000005</c:v>
                </c:pt>
                <c:pt idx="5425">
                  <c:v>5.0327458407000005</c:v>
                </c:pt>
                <c:pt idx="5426">
                  <c:v>5.0341064099999997</c:v>
                </c:pt>
                <c:pt idx="5427">
                  <c:v>5.0354669792999998</c:v>
                </c:pt>
                <c:pt idx="5428">
                  <c:v>5.0368275485999998</c:v>
                </c:pt>
                <c:pt idx="5429">
                  <c:v>5.0381881179000008</c:v>
                </c:pt>
                <c:pt idx="5430">
                  <c:v>5.0395486871999999</c:v>
                </c:pt>
                <c:pt idx="5431">
                  <c:v>5.0409092565</c:v>
                </c:pt>
                <c:pt idx="5432">
                  <c:v>5.0422698258</c:v>
                </c:pt>
                <c:pt idx="5433">
                  <c:v>5.0436303951000001</c:v>
                </c:pt>
                <c:pt idx="5434">
                  <c:v>5.0449909644000002</c:v>
                </c:pt>
                <c:pt idx="5435">
                  <c:v>5.0463515337000002</c:v>
                </c:pt>
                <c:pt idx="5436">
                  <c:v>5.0477121030000003</c:v>
                </c:pt>
                <c:pt idx="5437">
                  <c:v>5.0490726723000003</c:v>
                </c:pt>
                <c:pt idx="5438">
                  <c:v>5.0504332415999995</c:v>
                </c:pt>
                <c:pt idx="5439">
                  <c:v>5.0517938109000005</c:v>
                </c:pt>
                <c:pt idx="5440">
                  <c:v>5.0531543802000005</c:v>
                </c:pt>
                <c:pt idx="5441">
                  <c:v>5.0545149495000006</c:v>
                </c:pt>
                <c:pt idx="5442">
                  <c:v>5.0558755187999997</c:v>
                </c:pt>
                <c:pt idx="5443">
                  <c:v>5.0572360880999998</c:v>
                </c:pt>
                <c:pt idx="5444">
                  <c:v>5.0585966574000008</c:v>
                </c:pt>
                <c:pt idx="5445">
                  <c:v>5.0599572266999999</c:v>
                </c:pt>
                <c:pt idx="5446">
                  <c:v>5.061317796</c:v>
                </c:pt>
                <c:pt idx="5447">
                  <c:v>5.0626783653</c:v>
                </c:pt>
                <c:pt idx="5448">
                  <c:v>5.0640389346000001</c:v>
                </c:pt>
                <c:pt idx="5449">
                  <c:v>5.0653995039000002</c:v>
                </c:pt>
                <c:pt idx="5450">
                  <c:v>5.0667600732000002</c:v>
                </c:pt>
                <c:pt idx="5451">
                  <c:v>5.0681206425000003</c:v>
                </c:pt>
                <c:pt idx="5452">
                  <c:v>5.0694812118000003</c:v>
                </c:pt>
                <c:pt idx="5453">
                  <c:v>5.0708417810999995</c:v>
                </c:pt>
                <c:pt idx="5454">
                  <c:v>5.0722023504000004</c:v>
                </c:pt>
                <c:pt idx="5455">
                  <c:v>5.0735629197000005</c:v>
                </c:pt>
                <c:pt idx="5456">
                  <c:v>5.0749234890000006</c:v>
                </c:pt>
                <c:pt idx="5457">
                  <c:v>5.0762840582999997</c:v>
                </c:pt>
                <c:pt idx="5458">
                  <c:v>5.0776446275999998</c:v>
                </c:pt>
                <c:pt idx="5459">
                  <c:v>5.0790051969000007</c:v>
                </c:pt>
                <c:pt idx="5460">
                  <c:v>5.0803657661999999</c:v>
                </c:pt>
                <c:pt idx="5461">
                  <c:v>5.0817263355</c:v>
                </c:pt>
                <c:pt idx="5462">
                  <c:v>5.0830869048</c:v>
                </c:pt>
                <c:pt idx="5463">
                  <c:v>5.0844474741000001</c:v>
                </c:pt>
                <c:pt idx="5464">
                  <c:v>5.0858080434000001</c:v>
                </c:pt>
                <c:pt idx="5465">
                  <c:v>5.0871686127000002</c:v>
                </c:pt>
                <c:pt idx="5466">
                  <c:v>5.0885291820000003</c:v>
                </c:pt>
                <c:pt idx="5467">
                  <c:v>5.0898897513000003</c:v>
                </c:pt>
                <c:pt idx="5468">
                  <c:v>5.0912503205999995</c:v>
                </c:pt>
                <c:pt idx="5469">
                  <c:v>5.0926108899000004</c:v>
                </c:pt>
                <c:pt idx="5470">
                  <c:v>5.0939714592000005</c:v>
                </c:pt>
                <c:pt idx="5471">
                  <c:v>5.0953320285000006</c:v>
                </c:pt>
                <c:pt idx="5472">
                  <c:v>5.0966925977999997</c:v>
                </c:pt>
                <c:pt idx="5473">
                  <c:v>5.0980531670999998</c:v>
                </c:pt>
                <c:pt idx="5474">
                  <c:v>5.0994137364000007</c:v>
                </c:pt>
                <c:pt idx="5475">
                  <c:v>5.1007743056999999</c:v>
                </c:pt>
                <c:pt idx="5476">
                  <c:v>5.102134875</c:v>
                </c:pt>
                <c:pt idx="5477">
                  <c:v>5.1034954443</c:v>
                </c:pt>
                <c:pt idx="5478">
                  <c:v>5.1048560136000001</c:v>
                </c:pt>
                <c:pt idx="5479">
                  <c:v>5.1062165829000001</c:v>
                </c:pt>
                <c:pt idx="5480">
                  <c:v>5.1075771522000002</c:v>
                </c:pt>
                <c:pt idx="5481">
                  <c:v>5.1089377215000003</c:v>
                </c:pt>
                <c:pt idx="5482">
                  <c:v>5.1102982908000003</c:v>
                </c:pt>
                <c:pt idx="5483">
                  <c:v>5.1116588600999995</c:v>
                </c:pt>
                <c:pt idx="5484">
                  <c:v>5.1130194294000004</c:v>
                </c:pt>
                <c:pt idx="5485">
                  <c:v>5.1143799987000005</c:v>
                </c:pt>
                <c:pt idx="5486">
                  <c:v>5.1157405680000005</c:v>
                </c:pt>
                <c:pt idx="5487">
                  <c:v>5.1171011372999997</c:v>
                </c:pt>
                <c:pt idx="5488">
                  <c:v>5.1184617065999998</c:v>
                </c:pt>
                <c:pt idx="5489">
                  <c:v>5.1198222759000007</c:v>
                </c:pt>
                <c:pt idx="5490">
                  <c:v>5.1211828452000008</c:v>
                </c:pt>
                <c:pt idx="5491">
                  <c:v>5.1225434144999999</c:v>
                </c:pt>
                <c:pt idx="5492">
                  <c:v>5.1239039838</c:v>
                </c:pt>
                <c:pt idx="5493">
                  <c:v>5.1252645531000001</c:v>
                </c:pt>
                <c:pt idx="5494">
                  <c:v>5.1266251224000001</c:v>
                </c:pt>
                <c:pt idx="5495">
                  <c:v>5.1279856917000002</c:v>
                </c:pt>
                <c:pt idx="5496">
                  <c:v>5.1293462610000002</c:v>
                </c:pt>
                <c:pt idx="5497">
                  <c:v>5.1307068303000003</c:v>
                </c:pt>
                <c:pt idx="5498">
                  <c:v>5.1320673995999995</c:v>
                </c:pt>
                <c:pt idx="5499">
                  <c:v>5.1334279689000004</c:v>
                </c:pt>
                <c:pt idx="5500">
                  <c:v>5.1347885382000005</c:v>
                </c:pt>
                <c:pt idx="5501">
                  <c:v>5.1361491075000005</c:v>
                </c:pt>
                <c:pt idx="5502">
                  <c:v>5.1375096767999997</c:v>
                </c:pt>
                <c:pt idx="5503">
                  <c:v>5.1388702460999998</c:v>
                </c:pt>
                <c:pt idx="5504">
                  <c:v>5.1402308154000007</c:v>
                </c:pt>
                <c:pt idx="5505">
                  <c:v>5.1415913847000008</c:v>
                </c:pt>
                <c:pt idx="5506">
                  <c:v>5.1429519539999999</c:v>
                </c:pt>
                <c:pt idx="5507">
                  <c:v>5.1443125233</c:v>
                </c:pt>
                <c:pt idx="5508">
                  <c:v>5.1456730926000001</c:v>
                </c:pt>
                <c:pt idx="5509">
                  <c:v>5.1470336619000001</c:v>
                </c:pt>
                <c:pt idx="5510">
                  <c:v>5.1483942312000002</c:v>
                </c:pt>
                <c:pt idx="5511">
                  <c:v>5.1497548005000002</c:v>
                </c:pt>
                <c:pt idx="5512">
                  <c:v>5.1511153698000003</c:v>
                </c:pt>
                <c:pt idx="5513">
                  <c:v>5.1524759391000003</c:v>
                </c:pt>
                <c:pt idx="5514">
                  <c:v>5.1538365084000004</c:v>
                </c:pt>
                <c:pt idx="5515">
                  <c:v>5.1551970777000005</c:v>
                </c:pt>
                <c:pt idx="5516">
                  <c:v>5.1565576470000005</c:v>
                </c:pt>
                <c:pt idx="5517">
                  <c:v>5.1579182162999997</c:v>
                </c:pt>
                <c:pt idx="5518">
                  <c:v>5.1592787855999998</c:v>
                </c:pt>
                <c:pt idx="5519">
                  <c:v>5.1606393549000007</c:v>
                </c:pt>
                <c:pt idx="5520">
                  <c:v>5.1619999242000008</c:v>
                </c:pt>
                <c:pt idx="5521">
                  <c:v>5.1633604934999999</c:v>
                </c:pt>
                <c:pt idx="5522">
                  <c:v>5.1647210628</c:v>
                </c:pt>
                <c:pt idx="5523">
                  <c:v>5.1660816321</c:v>
                </c:pt>
                <c:pt idx="5524">
                  <c:v>5.1674422014000001</c:v>
                </c:pt>
                <c:pt idx="5525">
                  <c:v>5.1688027707000002</c:v>
                </c:pt>
                <c:pt idx="5526">
                  <c:v>5.1701633400000002</c:v>
                </c:pt>
                <c:pt idx="5527">
                  <c:v>5.1715239093000003</c:v>
                </c:pt>
                <c:pt idx="5528">
                  <c:v>5.1728844786000003</c:v>
                </c:pt>
                <c:pt idx="5529">
                  <c:v>5.1742450479000004</c:v>
                </c:pt>
                <c:pt idx="5530">
                  <c:v>5.1756056172000005</c:v>
                </c:pt>
                <c:pt idx="5531">
                  <c:v>5.1769661865000005</c:v>
                </c:pt>
                <c:pt idx="5532">
                  <c:v>5.1783267557999997</c:v>
                </c:pt>
                <c:pt idx="5533">
                  <c:v>5.1796873250999997</c:v>
                </c:pt>
                <c:pt idx="5534">
                  <c:v>5.1810478944000007</c:v>
                </c:pt>
                <c:pt idx="5535">
                  <c:v>5.1824084637000007</c:v>
                </c:pt>
                <c:pt idx="5536">
                  <c:v>5.1837690329999999</c:v>
                </c:pt>
                <c:pt idx="5537">
                  <c:v>5.1851296023</c:v>
                </c:pt>
                <c:pt idx="5538">
                  <c:v>5.1864901716</c:v>
                </c:pt>
                <c:pt idx="5539">
                  <c:v>5.1878507409000001</c:v>
                </c:pt>
                <c:pt idx="5540">
                  <c:v>5.1892113102000001</c:v>
                </c:pt>
                <c:pt idx="5541">
                  <c:v>5.1905718795000002</c:v>
                </c:pt>
                <c:pt idx="5542">
                  <c:v>5.1919324488000003</c:v>
                </c:pt>
                <c:pt idx="5543">
                  <c:v>5.1932930181000003</c:v>
                </c:pt>
                <c:pt idx="5544">
                  <c:v>5.1946535873999995</c:v>
                </c:pt>
                <c:pt idx="5545">
                  <c:v>5.1960141567000004</c:v>
                </c:pt>
                <c:pt idx="5546">
                  <c:v>5.1973747260000005</c:v>
                </c:pt>
                <c:pt idx="5547">
                  <c:v>5.1987352953000006</c:v>
                </c:pt>
                <c:pt idx="5548">
                  <c:v>5.2000958645999997</c:v>
                </c:pt>
                <c:pt idx="5549">
                  <c:v>5.2014564338999998</c:v>
                </c:pt>
                <c:pt idx="5550">
                  <c:v>5.2028170032000007</c:v>
                </c:pt>
                <c:pt idx="5551">
                  <c:v>5.2041775724999999</c:v>
                </c:pt>
                <c:pt idx="5552">
                  <c:v>5.2055381418</c:v>
                </c:pt>
                <c:pt idx="5553">
                  <c:v>5.2068987111</c:v>
                </c:pt>
                <c:pt idx="5554">
                  <c:v>5.2082592804000001</c:v>
                </c:pt>
                <c:pt idx="5555">
                  <c:v>5.2096198497000001</c:v>
                </c:pt>
                <c:pt idx="5556">
                  <c:v>5.2109804190000002</c:v>
                </c:pt>
                <c:pt idx="5557">
                  <c:v>5.2123409883000003</c:v>
                </c:pt>
                <c:pt idx="5558">
                  <c:v>5.2137015576000003</c:v>
                </c:pt>
                <c:pt idx="5559">
                  <c:v>5.2150621268999995</c:v>
                </c:pt>
                <c:pt idx="5560">
                  <c:v>5.2164226962000004</c:v>
                </c:pt>
                <c:pt idx="5561">
                  <c:v>5.2177832655000005</c:v>
                </c:pt>
                <c:pt idx="5562">
                  <c:v>5.2191438348000005</c:v>
                </c:pt>
                <c:pt idx="5563">
                  <c:v>5.2205044040999997</c:v>
                </c:pt>
                <c:pt idx="5564">
                  <c:v>5.2218649733999998</c:v>
                </c:pt>
                <c:pt idx="5565">
                  <c:v>5.2232255427000007</c:v>
                </c:pt>
                <c:pt idx="5566">
                  <c:v>5.2245861119999999</c:v>
                </c:pt>
                <c:pt idx="5567">
                  <c:v>5.2259466813</c:v>
                </c:pt>
                <c:pt idx="5568">
                  <c:v>5.2273072506</c:v>
                </c:pt>
                <c:pt idx="5569">
                  <c:v>5.2286678199000001</c:v>
                </c:pt>
                <c:pt idx="5570">
                  <c:v>5.2300283892000001</c:v>
                </c:pt>
                <c:pt idx="5571">
                  <c:v>5.2313889585000002</c:v>
                </c:pt>
                <c:pt idx="5572">
                  <c:v>5.2327495278000002</c:v>
                </c:pt>
                <c:pt idx="5573">
                  <c:v>5.2341100971000003</c:v>
                </c:pt>
                <c:pt idx="5574">
                  <c:v>5.2354706663999995</c:v>
                </c:pt>
                <c:pt idx="5575">
                  <c:v>5.2368312357000004</c:v>
                </c:pt>
                <c:pt idx="5576">
                  <c:v>5.2381918050000005</c:v>
                </c:pt>
                <c:pt idx="5577">
                  <c:v>5.2395523743000005</c:v>
                </c:pt>
                <c:pt idx="5578">
                  <c:v>5.2409129435999997</c:v>
                </c:pt>
                <c:pt idx="5579">
                  <c:v>5.2422735128999998</c:v>
                </c:pt>
                <c:pt idx="5580">
                  <c:v>5.2436340822000007</c:v>
                </c:pt>
                <c:pt idx="5581">
                  <c:v>5.2449946514999999</c:v>
                </c:pt>
                <c:pt idx="5582">
                  <c:v>5.2463552207999999</c:v>
                </c:pt>
                <c:pt idx="5583">
                  <c:v>5.2477157901</c:v>
                </c:pt>
                <c:pt idx="5584">
                  <c:v>5.2490763594000001</c:v>
                </c:pt>
                <c:pt idx="5585">
                  <c:v>5.2504369287000001</c:v>
                </c:pt>
                <c:pt idx="5586">
                  <c:v>5.2517974980000002</c:v>
                </c:pt>
                <c:pt idx="5587">
                  <c:v>5.2531580673000002</c:v>
                </c:pt>
                <c:pt idx="5588">
                  <c:v>5.2545186366000003</c:v>
                </c:pt>
                <c:pt idx="5589">
                  <c:v>5.2558792058999995</c:v>
                </c:pt>
                <c:pt idx="5590">
                  <c:v>5.2572397752000004</c:v>
                </c:pt>
                <c:pt idx="5591">
                  <c:v>5.2586003445000005</c:v>
                </c:pt>
                <c:pt idx="5592">
                  <c:v>5.2599609138000005</c:v>
                </c:pt>
                <c:pt idx="5593">
                  <c:v>5.2613214830999997</c:v>
                </c:pt>
                <c:pt idx="5594">
                  <c:v>5.2626820523999998</c:v>
                </c:pt>
                <c:pt idx="5595">
                  <c:v>5.2640426217000007</c:v>
                </c:pt>
                <c:pt idx="5596">
                  <c:v>5.2654031910000008</c:v>
                </c:pt>
                <c:pt idx="5597">
                  <c:v>5.2667637602999999</c:v>
                </c:pt>
                <c:pt idx="5598">
                  <c:v>5.2681243296</c:v>
                </c:pt>
                <c:pt idx="5599">
                  <c:v>5.2694848989</c:v>
                </c:pt>
                <c:pt idx="5600">
                  <c:v>5.2708454682000001</c:v>
                </c:pt>
                <c:pt idx="5601">
                  <c:v>5.2722060375000002</c:v>
                </c:pt>
                <c:pt idx="5602">
                  <c:v>5.2735666068000002</c:v>
                </c:pt>
                <c:pt idx="5603">
                  <c:v>5.2749271761000003</c:v>
                </c:pt>
                <c:pt idx="5604">
                  <c:v>5.2762877453999995</c:v>
                </c:pt>
                <c:pt idx="5605">
                  <c:v>5.2776483147000004</c:v>
                </c:pt>
                <c:pt idx="5606">
                  <c:v>5.2790088840000005</c:v>
                </c:pt>
                <c:pt idx="5607">
                  <c:v>5.2803694533000005</c:v>
                </c:pt>
                <c:pt idx="5608">
                  <c:v>5.2817300225999997</c:v>
                </c:pt>
                <c:pt idx="5609">
                  <c:v>5.2830905918999997</c:v>
                </c:pt>
                <c:pt idx="5610">
                  <c:v>5.2844511612000007</c:v>
                </c:pt>
                <c:pt idx="5611">
                  <c:v>5.2858117305000007</c:v>
                </c:pt>
                <c:pt idx="5612">
                  <c:v>5.2871722997999999</c:v>
                </c:pt>
                <c:pt idx="5613">
                  <c:v>5.2885328691</c:v>
                </c:pt>
                <c:pt idx="5614">
                  <c:v>5.2898934384</c:v>
                </c:pt>
                <c:pt idx="5615">
                  <c:v>5.2912540077000001</c:v>
                </c:pt>
                <c:pt idx="5616">
                  <c:v>5.2926145770000002</c:v>
                </c:pt>
                <c:pt idx="5617">
                  <c:v>5.2939751463000002</c:v>
                </c:pt>
                <c:pt idx="5618">
                  <c:v>5.2953357156000003</c:v>
                </c:pt>
                <c:pt idx="5619">
                  <c:v>5.2966962849000003</c:v>
                </c:pt>
                <c:pt idx="5620">
                  <c:v>5.2980568542000004</c:v>
                </c:pt>
                <c:pt idx="5621">
                  <c:v>5.2994174235000004</c:v>
                </c:pt>
                <c:pt idx="5622">
                  <c:v>5.3007779928000005</c:v>
                </c:pt>
                <c:pt idx="5623">
                  <c:v>5.3021385620999997</c:v>
                </c:pt>
                <c:pt idx="5624">
                  <c:v>5.3034991313999997</c:v>
                </c:pt>
                <c:pt idx="5625">
                  <c:v>5.3048597007000007</c:v>
                </c:pt>
                <c:pt idx="5626">
                  <c:v>5.3062202700000007</c:v>
                </c:pt>
                <c:pt idx="5627">
                  <c:v>5.3075808392999999</c:v>
                </c:pt>
                <c:pt idx="5628">
                  <c:v>5.3089414086</c:v>
                </c:pt>
                <c:pt idx="5629">
                  <c:v>5.3103019779</c:v>
                </c:pt>
                <c:pt idx="5630">
                  <c:v>5.3116625472000001</c:v>
                </c:pt>
                <c:pt idx="5631">
                  <c:v>5.3130231165000001</c:v>
                </c:pt>
                <c:pt idx="5632">
                  <c:v>5.3143836858000002</c:v>
                </c:pt>
                <c:pt idx="5633">
                  <c:v>5.3157442551000003</c:v>
                </c:pt>
                <c:pt idx="5634">
                  <c:v>5.3171048244000003</c:v>
                </c:pt>
                <c:pt idx="5635">
                  <c:v>5.3184653937000004</c:v>
                </c:pt>
                <c:pt idx="5636">
                  <c:v>5.3198259630000004</c:v>
                </c:pt>
                <c:pt idx="5637">
                  <c:v>5.3211865323000005</c:v>
                </c:pt>
                <c:pt idx="5638">
                  <c:v>5.3225471015999997</c:v>
                </c:pt>
                <c:pt idx="5639">
                  <c:v>5.3239076708999997</c:v>
                </c:pt>
                <c:pt idx="5640">
                  <c:v>5.3252682402000007</c:v>
                </c:pt>
                <c:pt idx="5641">
                  <c:v>5.3266288095000007</c:v>
                </c:pt>
                <c:pt idx="5642">
                  <c:v>5.3279893787999999</c:v>
                </c:pt>
                <c:pt idx="5643">
                  <c:v>5.3293499481</c:v>
                </c:pt>
                <c:pt idx="5644">
                  <c:v>5.3307105174</c:v>
                </c:pt>
                <c:pt idx="5645">
                  <c:v>5.332071086700001</c:v>
                </c:pt>
                <c:pt idx="5646">
                  <c:v>5.3334316560000001</c:v>
                </c:pt>
                <c:pt idx="5647">
                  <c:v>5.3347922253000002</c:v>
                </c:pt>
                <c:pt idx="5648">
                  <c:v>5.3361527946000002</c:v>
                </c:pt>
                <c:pt idx="5649">
                  <c:v>5.3375133639000003</c:v>
                </c:pt>
                <c:pt idx="5650">
                  <c:v>5.3388739332000004</c:v>
                </c:pt>
                <c:pt idx="5651">
                  <c:v>5.3402345025000004</c:v>
                </c:pt>
                <c:pt idx="5652">
                  <c:v>5.3415950718000005</c:v>
                </c:pt>
                <c:pt idx="5653">
                  <c:v>5.3429556411000005</c:v>
                </c:pt>
                <c:pt idx="5654">
                  <c:v>5.3443162103999997</c:v>
                </c:pt>
                <c:pt idx="5655">
                  <c:v>5.3456767797000007</c:v>
                </c:pt>
                <c:pt idx="5656">
                  <c:v>5.3470373490000007</c:v>
                </c:pt>
                <c:pt idx="5657">
                  <c:v>5.3483979182999999</c:v>
                </c:pt>
                <c:pt idx="5658">
                  <c:v>5.3497584875999999</c:v>
                </c:pt>
                <c:pt idx="5659">
                  <c:v>5.3511190569</c:v>
                </c:pt>
                <c:pt idx="5660">
                  <c:v>5.352479626200001</c:v>
                </c:pt>
                <c:pt idx="5661">
                  <c:v>5.3538401955000001</c:v>
                </c:pt>
                <c:pt idx="5662">
                  <c:v>5.3552007648000002</c:v>
                </c:pt>
                <c:pt idx="5663">
                  <c:v>5.3565613341000002</c:v>
                </c:pt>
                <c:pt idx="5664">
                  <c:v>5.3579219034000003</c:v>
                </c:pt>
                <c:pt idx="5665">
                  <c:v>5.3592824726999995</c:v>
                </c:pt>
                <c:pt idx="5666">
                  <c:v>5.3606430420000004</c:v>
                </c:pt>
                <c:pt idx="5667">
                  <c:v>5.3620036113000005</c:v>
                </c:pt>
                <c:pt idx="5668">
                  <c:v>5.3633641806000005</c:v>
                </c:pt>
                <c:pt idx="5669">
                  <c:v>5.3647247498999997</c:v>
                </c:pt>
                <c:pt idx="5670">
                  <c:v>5.3660853191999998</c:v>
                </c:pt>
                <c:pt idx="5671">
                  <c:v>5.3674458885000007</c:v>
                </c:pt>
                <c:pt idx="5672">
                  <c:v>5.3688064577999999</c:v>
                </c:pt>
                <c:pt idx="5673">
                  <c:v>5.3701670270999999</c:v>
                </c:pt>
                <c:pt idx="5674">
                  <c:v>5.3715275964</c:v>
                </c:pt>
                <c:pt idx="5675">
                  <c:v>5.3728881657000001</c:v>
                </c:pt>
                <c:pt idx="5676">
                  <c:v>5.3742487350000001</c:v>
                </c:pt>
                <c:pt idx="5677">
                  <c:v>5.3756093043000002</c:v>
                </c:pt>
                <c:pt idx="5678">
                  <c:v>5.3769698736000002</c:v>
                </c:pt>
                <c:pt idx="5679">
                  <c:v>5.3783304429000003</c:v>
                </c:pt>
                <c:pt idx="5680">
                  <c:v>5.3796910121999995</c:v>
                </c:pt>
                <c:pt idx="5681">
                  <c:v>5.3810515815000004</c:v>
                </c:pt>
                <c:pt idx="5682">
                  <c:v>5.3824121508000005</c:v>
                </c:pt>
                <c:pt idx="5683">
                  <c:v>5.3837727201000005</c:v>
                </c:pt>
                <c:pt idx="5684">
                  <c:v>5.3851332893999997</c:v>
                </c:pt>
                <c:pt idx="5685">
                  <c:v>5.3864938586999997</c:v>
                </c:pt>
                <c:pt idx="5686">
                  <c:v>5.3878544280000007</c:v>
                </c:pt>
                <c:pt idx="5687">
                  <c:v>5.3892149972999999</c:v>
                </c:pt>
                <c:pt idx="5688">
                  <c:v>5.3905755665999999</c:v>
                </c:pt>
                <c:pt idx="5689">
                  <c:v>5.3919361359</c:v>
                </c:pt>
                <c:pt idx="5690">
                  <c:v>5.3932967052</c:v>
                </c:pt>
                <c:pt idx="5691">
                  <c:v>5.3946572745000001</c:v>
                </c:pt>
                <c:pt idx="5692">
                  <c:v>5.3960178438000002</c:v>
                </c:pt>
                <c:pt idx="5693">
                  <c:v>5.3973784131000002</c:v>
                </c:pt>
                <c:pt idx="5694">
                  <c:v>5.3987389824000003</c:v>
                </c:pt>
                <c:pt idx="5695">
                  <c:v>5.4000995516999994</c:v>
                </c:pt>
                <c:pt idx="5696">
                  <c:v>5.4014601210000004</c:v>
                </c:pt>
                <c:pt idx="5697">
                  <c:v>5.4028206903000005</c:v>
                </c:pt>
                <c:pt idx="5698">
                  <c:v>5.4041812596000005</c:v>
                </c:pt>
                <c:pt idx="5699">
                  <c:v>5.4055418288999997</c:v>
                </c:pt>
                <c:pt idx="5700">
                  <c:v>5.4069023981999997</c:v>
                </c:pt>
                <c:pt idx="5701">
                  <c:v>5.4082629675000007</c:v>
                </c:pt>
                <c:pt idx="5702">
                  <c:v>5.4096235368000007</c:v>
                </c:pt>
                <c:pt idx="5703">
                  <c:v>5.4109841060999999</c:v>
                </c:pt>
                <c:pt idx="5704">
                  <c:v>5.4123446754</c:v>
                </c:pt>
                <c:pt idx="5705">
                  <c:v>5.4137052447</c:v>
                </c:pt>
                <c:pt idx="5706">
                  <c:v>5.4150658140000001</c:v>
                </c:pt>
                <c:pt idx="5707">
                  <c:v>5.4164263833000001</c:v>
                </c:pt>
                <c:pt idx="5708">
                  <c:v>5.4177869526000002</c:v>
                </c:pt>
                <c:pt idx="5709">
                  <c:v>5.4191475219000003</c:v>
                </c:pt>
                <c:pt idx="5710">
                  <c:v>5.4205080911999994</c:v>
                </c:pt>
                <c:pt idx="5711">
                  <c:v>5.4218686605000004</c:v>
                </c:pt>
                <c:pt idx="5712">
                  <c:v>5.4232292298000004</c:v>
                </c:pt>
                <c:pt idx="5713">
                  <c:v>5.4245897991000005</c:v>
                </c:pt>
                <c:pt idx="5714">
                  <c:v>5.4259503683999997</c:v>
                </c:pt>
                <c:pt idx="5715">
                  <c:v>5.4273109376999997</c:v>
                </c:pt>
                <c:pt idx="5716">
                  <c:v>5.4286715070000007</c:v>
                </c:pt>
                <c:pt idx="5717">
                  <c:v>5.4300320763000007</c:v>
                </c:pt>
                <c:pt idx="5718">
                  <c:v>5.4313926455999999</c:v>
                </c:pt>
                <c:pt idx="5719">
                  <c:v>5.4327532149</c:v>
                </c:pt>
                <c:pt idx="5720">
                  <c:v>5.4341137842</c:v>
                </c:pt>
                <c:pt idx="5721">
                  <c:v>5.4354743535000001</c:v>
                </c:pt>
                <c:pt idx="5722">
                  <c:v>5.4368349228000001</c:v>
                </c:pt>
                <c:pt idx="5723">
                  <c:v>5.4381954921000002</c:v>
                </c:pt>
                <c:pt idx="5724">
                  <c:v>5.4395560614000003</c:v>
                </c:pt>
                <c:pt idx="5725">
                  <c:v>5.4409166307000003</c:v>
                </c:pt>
                <c:pt idx="5726">
                  <c:v>5.4422772000000004</c:v>
                </c:pt>
                <c:pt idx="5727">
                  <c:v>5.4436377693000004</c:v>
                </c:pt>
                <c:pt idx="5728">
                  <c:v>5.4449983386000005</c:v>
                </c:pt>
                <c:pt idx="5729">
                  <c:v>5.4463589078999997</c:v>
                </c:pt>
                <c:pt idx="5730">
                  <c:v>5.4477194771999997</c:v>
                </c:pt>
                <c:pt idx="5731">
                  <c:v>5.4490800465000007</c:v>
                </c:pt>
                <c:pt idx="5732">
                  <c:v>5.4504406158000007</c:v>
                </c:pt>
                <c:pt idx="5733">
                  <c:v>5.4518011850999999</c:v>
                </c:pt>
                <c:pt idx="5734">
                  <c:v>5.4531617543999999</c:v>
                </c:pt>
                <c:pt idx="5735">
                  <c:v>5.4545223237</c:v>
                </c:pt>
                <c:pt idx="5736">
                  <c:v>5.4558828930000001</c:v>
                </c:pt>
                <c:pt idx="5737">
                  <c:v>5.4572434623000001</c:v>
                </c:pt>
                <c:pt idx="5738">
                  <c:v>5.4586040316000002</c:v>
                </c:pt>
                <c:pt idx="5739">
                  <c:v>5.4599646009000002</c:v>
                </c:pt>
                <c:pt idx="5740">
                  <c:v>5.4613251702000003</c:v>
                </c:pt>
                <c:pt idx="5741">
                  <c:v>5.4626857395000004</c:v>
                </c:pt>
                <c:pt idx="5742">
                  <c:v>5.4640463088000004</c:v>
                </c:pt>
                <c:pt idx="5743">
                  <c:v>5.4654068781000005</c:v>
                </c:pt>
                <c:pt idx="5744">
                  <c:v>5.4667674473999996</c:v>
                </c:pt>
                <c:pt idx="5745">
                  <c:v>5.4681280166999997</c:v>
                </c:pt>
                <c:pt idx="5746">
                  <c:v>5.4694885860000007</c:v>
                </c:pt>
                <c:pt idx="5747">
                  <c:v>5.4708491553000007</c:v>
                </c:pt>
                <c:pt idx="5748">
                  <c:v>5.4722097245999999</c:v>
                </c:pt>
                <c:pt idx="5749">
                  <c:v>5.4735702938999999</c:v>
                </c:pt>
                <c:pt idx="5750">
                  <c:v>5.4749308632</c:v>
                </c:pt>
                <c:pt idx="5751">
                  <c:v>5.4762914325000009</c:v>
                </c:pt>
                <c:pt idx="5752">
                  <c:v>5.4776520018000001</c:v>
                </c:pt>
                <c:pt idx="5753">
                  <c:v>5.4790125711000002</c:v>
                </c:pt>
                <c:pt idx="5754">
                  <c:v>5.4803731404000002</c:v>
                </c:pt>
                <c:pt idx="5755">
                  <c:v>5.4817337097000003</c:v>
                </c:pt>
                <c:pt idx="5756">
                  <c:v>5.4830942790000003</c:v>
                </c:pt>
                <c:pt idx="5757">
                  <c:v>5.4844548483000004</c:v>
                </c:pt>
                <c:pt idx="5758">
                  <c:v>5.4858154176000005</c:v>
                </c:pt>
                <c:pt idx="5759">
                  <c:v>5.4871759869000005</c:v>
                </c:pt>
                <c:pt idx="5760">
                  <c:v>5.4885365561999997</c:v>
                </c:pt>
                <c:pt idx="5761">
                  <c:v>5.4898971255000006</c:v>
                </c:pt>
                <c:pt idx="5762">
                  <c:v>5.4912576948000007</c:v>
                </c:pt>
                <c:pt idx="5763">
                  <c:v>5.4926182640999999</c:v>
                </c:pt>
                <c:pt idx="5764">
                  <c:v>5.4939788333999999</c:v>
                </c:pt>
                <c:pt idx="5765">
                  <c:v>5.4953394027</c:v>
                </c:pt>
                <c:pt idx="5766">
                  <c:v>5.4966999720000009</c:v>
                </c:pt>
                <c:pt idx="5767">
                  <c:v>5.4980605413000001</c:v>
                </c:pt>
                <c:pt idx="5768">
                  <c:v>5.4994211106000002</c:v>
                </c:pt>
                <c:pt idx="5769">
                  <c:v>5.5007816799000002</c:v>
                </c:pt>
                <c:pt idx="5770">
                  <c:v>5.5021422492000003</c:v>
                </c:pt>
                <c:pt idx="5771">
                  <c:v>5.5035028185000003</c:v>
                </c:pt>
                <c:pt idx="5772">
                  <c:v>5.5048633878000004</c:v>
                </c:pt>
                <c:pt idx="5773">
                  <c:v>5.5062239571000005</c:v>
                </c:pt>
                <c:pt idx="5774">
                  <c:v>5.5075845264000005</c:v>
                </c:pt>
                <c:pt idx="5775">
                  <c:v>5.5089450956999997</c:v>
                </c:pt>
                <c:pt idx="5776">
                  <c:v>5.5103056650000006</c:v>
                </c:pt>
                <c:pt idx="5777">
                  <c:v>5.5116662343000007</c:v>
                </c:pt>
                <c:pt idx="5778">
                  <c:v>5.5130268035999999</c:v>
                </c:pt>
                <c:pt idx="5779">
                  <c:v>5.5143873728999999</c:v>
                </c:pt>
                <c:pt idx="5780">
                  <c:v>5.5157479422</c:v>
                </c:pt>
                <c:pt idx="5781">
                  <c:v>5.5171085115000009</c:v>
                </c:pt>
                <c:pt idx="5782">
                  <c:v>5.5184690808000001</c:v>
                </c:pt>
                <c:pt idx="5783">
                  <c:v>5.5198296501000002</c:v>
                </c:pt>
                <c:pt idx="5784">
                  <c:v>5.5211902194000002</c:v>
                </c:pt>
                <c:pt idx="5785">
                  <c:v>5.5225507887000003</c:v>
                </c:pt>
                <c:pt idx="5786">
                  <c:v>5.5239113580000003</c:v>
                </c:pt>
                <c:pt idx="5787">
                  <c:v>5.5252719273000004</c:v>
                </c:pt>
                <c:pt idx="5788">
                  <c:v>5.5266324966000004</c:v>
                </c:pt>
                <c:pt idx="5789">
                  <c:v>5.5279930659000005</c:v>
                </c:pt>
                <c:pt idx="5790">
                  <c:v>5.5293536351999997</c:v>
                </c:pt>
                <c:pt idx="5791">
                  <c:v>5.5307142044999997</c:v>
                </c:pt>
                <c:pt idx="5792">
                  <c:v>5.5320747738000007</c:v>
                </c:pt>
                <c:pt idx="5793">
                  <c:v>5.5334353430999998</c:v>
                </c:pt>
                <c:pt idx="5794">
                  <c:v>5.5347959123999999</c:v>
                </c:pt>
                <c:pt idx="5795">
                  <c:v>5.5361564817</c:v>
                </c:pt>
                <c:pt idx="5796">
                  <c:v>5.537517051</c:v>
                </c:pt>
                <c:pt idx="5797">
                  <c:v>5.5388776203000001</c:v>
                </c:pt>
                <c:pt idx="5798">
                  <c:v>5.5402381896000001</c:v>
                </c:pt>
                <c:pt idx="5799">
                  <c:v>5.5415987589000002</c:v>
                </c:pt>
                <c:pt idx="5800">
                  <c:v>5.5429593282000003</c:v>
                </c:pt>
                <c:pt idx="5801">
                  <c:v>5.5443198974999994</c:v>
                </c:pt>
                <c:pt idx="5802">
                  <c:v>5.5456804668000004</c:v>
                </c:pt>
                <c:pt idx="5803">
                  <c:v>5.5470410361000004</c:v>
                </c:pt>
                <c:pt idx="5804">
                  <c:v>5.5484016054000005</c:v>
                </c:pt>
                <c:pt idx="5805">
                  <c:v>5.5497621746999997</c:v>
                </c:pt>
                <c:pt idx="5806">
                  <c:v>5.5511227439999997</c:v>
                </c:pt>
                <c:pt idx="5807">
                  <c:v>5.5524833133000007</c:v>
                </c:pt>
                <c:pt idx="5808">
                  <c:v>5.5538438826000007</c:v>
                </c:pt>
                <c:pt idx="5809">
                  <c:v>5.5552044518999999</c:v>
                </c:pt>
                <c:pt idx="5810">
                  <c:v>5.5565650212</c:v>
                </c:pt>
                <c:pt idx="5811">
                  <c:v>5.5579255905</c:v>
                </c:pt>
                <c:pt idx="5812">
                  <c:v>5.5592861598000001</c:v>
                </c:pt>
                <c:pt idx="5813">
                  <c:v>5.5606467291000001</c:v>
                </c:pt>
                <c:pt idx="5814">
                  <c:v>5.5620072984000002</c:v>
                </c:pt>
                <c:pt idx="5815">
                  <c:v>5.5633678677000002</c:v>
                </c:pt>
                <c:pt idx="5816">
                  <c:v>5.5647284369999994</c:v>
                </c:pt>
                <c:pt idx="5817">
                  <c:v>5.5660890063000004</c:v>
                </c:pt>
                <c:pt idx="5818">
                  <c:v>5.5674495756000004</c:v>
                </c:pt>
                <c:pt idx="5819">
                  <c:v>5.5688101449000005</c:v>
                </c:pt>
                <c:pt idx="5820">
                  <c:v>5.5701707141999997</c:v>
                </c:pt>
                <c:pt idx="5821">
                  <c:v>5.5715312834999997</c:v>
                </c:pt>
                <c:pt idx="5822">
                  <c:v>5.5728918528000007</c:v>
                </c:pt>
                <c:pt idx="5823">
                  <c:v>5.5742524221000007</c:v>
                </c:pt>
                <c:pt idx="5824">
                  <c:v>5.5756129913999999</c:v>
                </c:pt>
                <c:pt idx="5825">
                  <c:v>5.5769735606999999</c:v>
                </c:pt>
                <c:pt idx="5826">
                  <c:v>5.57833413</c:v>
                </c:pt>
                <c:pt idx="5827">
                  <c:v>5.5796946993000001</c:v>
                </c:pt>
                <c:pt idx="5828">
                  <c:v>5.5810552686000001</c:v>
                </c:pt>
                <c:pt idx="5829">
                  <c:v>5.5824158379000002</c:v>
                </c:pt>
                <c:pt idx="5830">
                  <c:v>5.5837764072000002</c:v>
                </c:pt>
                <c:pt idx="5831">
                  <c:v>5.5851369765000003</c:v>
                </c:pt>
                <c:pt idx="5832">
                  <c:v>5.5864975458000004</c:v>
                </c:pt>
                <c:pt idx="5833">
                  <c:v>5.5878581151000004</c:v>
                </c:pt>
                <c:pt idx="5834">
                  <c:v>5.5892186844000005</c:v>
                </c:pt>
                <c:pt idx="5835">
                  <c:v>5.5905792536999996</c:v>
                </c:pt>
                <c:pt idx="5836">
                  <c:v>5.5919398229999997</c:v>
                </c:pt>
                <c:pt idx="5837">
                  <c:v>5.5933003923000006</c:v>
                </c:pt>
                <c:pt idx="5838">
                  <c:v>5.5946609616000007</c:v>
                </c:pt>
                <c:pt idx="5839">
                  <c:v>5.5960215308999999</c:v>
                </c:pt>
                <c:pt idx="5840">
                  <c:v>5.5973821001999999</c:v>
                </c:pt>
                <c:pt idx="5841">
                  <c:v>5.5987426695</c:v>
                </c:pt>
                <c:pt idx="5842">
                  <c:v>5.6001032388</c:v>
                </c:pt>
                <c:pt idx="5843">
                  <c:v>5.6014638081000001</c:v>
                </c:pt>
                <c:pt idx="5844">
                  <c:v>5.6028243774000002</c:v>
                </c:pt>
                <c:pt idx="5845">
                  <c:v>5.6041849467000002</c:v>
                </c:pt>
                <c:pt idx="5846">
                  <c:v>5.6055455160000003</c:v>
                </c:pt>
                <c:pt idx="5847">
                  <c:v>5.6069060853000003</c:v>
                </c:pt>
                <c:pt idx="5848">
                  <c:v>5.6082666546000004</c:v>
                </c:pt>
                <c:pt idx="5849">
                  <c:v>5.6096272239000005</c:v>
                </c:pt>
                <c:pt idx="5850">
                  <c:v>5.6109877931999996</c:v>
                </c:pt>
                <c:pt idx="5851">
                  <c:v>5.6123483624999997</c:v>
                </c:pt>
                <c:pt idx="5852">
                  <c:v>5.6137089318000006</c:v>
                </c:pt>
                <c:pt idx="5853">
                  <c:v>5.6150695011000007</c:v>
                </c:pt>
                <c:pt idx="5854">
                  <c:v>5.6164300703999999</c:v>
                </c:pt>
                <c:pt idx="5855">
                  <c:v>5.6177906396999999</c:v>
                </c:pt>
                <c:pt idx="5856">
                  <c:v>5.619151209</c:v>
                </c:pt>
                <c:pt idx="5857">
                  <c:v>5.6205117783000009</c:v>
                </c:pt>
                <c:pt idx="5858">
                  <c:v>5.6218723476000001</c:v>
                </c:pt>
                <c:pt idx="5859">
                  <c:v>5.6232329169000002</c:v>
                </c:pt>
                <c:pt idx="5860">
                  <c:v>5.6245934862000002</c:v>
                </c:pt>
                <c:pt idx="5861">
                  <c:v>5.6259540555000003</c:v>
                </c:pt>
                <c:pt idx="5862">
                  <c:v>5.6273146248000003</c:v>
                </c:pt>
                <c:pt idx="5863">
                  <c:v>5.6286751941000004</c:v>
                </c:pt>
                <c:pt idx="5864">
                  <c:v>5.6300357634000004</c:v>
                </c:pt>
                <c:pt idx="5865">
                  <c:v>5.6313963327000005</c:v>
                </c:pt>
                <c:pt idx="5866">
                  <c:v>5.6327569019999997</c:v>
                </c:pt>
                <c:pt idx="5867">
                  <c:v>5.6341174713000006</c:v>
                </c:pt>
                <c:pt idx="5868">
                  <c:v>5.6354780406000007</c:v>
                </c:pt>
                <c:pt idx="5869">
                  <c:v>5.6368386098999999</c:v>
                </c:pt>
                <c:pt idx="5870">
                  <c:v>5.6381991791999999</c:v>
                </c:pt>
                <c:pt idx="5871">
                  <c:v>5.6395597485</c:v>
                </c:pt>
                <c:pt idx="5872">
                  <c:v>5.6409203178000009</c:v>
                </c:pt>
                <c:pt idx="5873">
                  <c:v>5.6422808871000001</c:v>
                </c:pt>
                <c:pt idx="5874">
                  <c:v>5.6436414564000001</c:v>
                </c:pt>
                <c:pt idx="5875">
                  <c:v>5.6450020257000002</c:v>
                </c:pt>
                <c:pt idx="5876">
                  <c:v>5.6463625950000003</c:v>
                </c:pt>
                <c:pt idx="5877">
                  <c:v>5.6477231643000003</c:v>
                </c:pt>
                <c:pt idx="5878">
                  <c:v>5.6490837336000004</c:v>
                </c:pt>
                <c:pt idx="5879">
                  <c:v>5.6504443029000004</c:v>
                </c:pt>
                <c:pt idx="5880">
                  <c:v>5.6518048722000005</c:v>
                </c:pt>
                <c:pt idx="5881">
                  <c:v>5.6531654414999997</c:v>
                </c:pt>
                <c:pt idx="5882">
                  <c:v>5.6545260108000006</c:v>
                </c:pt>
                <c:pt idx="5883">
                  <c:v>5.6558865801000007</c:v>
                </c:pt>
                <c:pt idx="5884">
                  <c:v>5.6572471493999998</c:v>
                </c:pt>
                <c:pt idx="5885">
                  <c:v>5.6586077186999999</c:v>
                </c:pt>
                <c:pt idx="5886">
                  <c:v>5.659968288</c:v>
                </c:pt>
                <c:pt idx="5887">
                  <c:v>5.6613288573000009</c:v>
                </c:pt>
                <c:pt idx="5888">
                  <c:v>5.6626894266000001</c:v>
                </c:pt>
                <c:pt idx="5889">
                  <c:v>5.6640499959000001</c:v>
                </c:pt>
                <c:pt idx="5890">
                  <c:v>5.6654105652000002</c:v>
                </c:pt>
                <c:pt idx="5891">
                  <c:v>5.6667711345000003</c:v>
                </c:pt>
                <c:pt idx="5892">
                  <c:v>5.6681317038000003</c:v>
                </c:pt>
                <c:pt idx="5893">
                  <c:v>5.6694922731000004</c:v>
                </c:pt>
                <c:pt idx="5894">
                  <c:v>5.6708528424000004</c:v>
                </c:pt>
                <c:pt idx="5895">
                  <c:v>5.6722134117000005</c:v>
                </c:pt>
                <c:pt idx="5896">
                  <c:v>5.6735739809999997</c:v>
                </c:pt>
                <c:pt idx="5897">
                  <c:v>5.6749345503000006</c:v>
                </c:pt>
                <c:pt idx="5898">
                  <c:v>5.6762951196000007</c:v>
                </c:pt>
                <c:pt idx="5899">
                  <c:v>5.6776556888999998</c:v>
                </c:pt>
                <c:pt idx="5900">
                  <c:v>5.6790162581999999</c:v>
                </c:pt>
                <c:pt idx="5901">
                  <c:v>5.6803768274999999</c:v>
                </c:pt>
                <c:pt idx="5902">
                  <c:v>5.6817373968000009</c:v>
                </c:pt>
                <c:pt idx="5903">
                  <c:v>5.6830979661000001</c:v>
                </c:pt>
                <c:pt idx="5904">
                  <c:v>5.6844585354000001</c:v>
                </c:pt>
                <c:pt idx="5905">
                  <c:v>5.6858191047000002</c:v>
                </c:pt>
                <c:pt idx="5906">
                  <c:v>5.6871796740000002</c:v>
                </c:pt>
                <c:pt idx="5907">
                  <c:v>5.6885402433000003</c:v>
                </c:pt>
                <c:pt idx="5908">
                  <c:v>5.6899008126000004</c:v>
                </c:pt>
                <c:pt idx="5909">
                  <c:v>5.6912613819000004</c:v>
                </c:pt>
                <c:pt idx="5910">
                  <c:v>5.6926219512000005</c:v>
                </c:pt>
                <c:pt idx="5911">
                  <c:v>5.6939825204999996</c:v>
                </c:pt>
                <c:pt idx="5912">
                  <c:v>5.6953430898000006</c:v>
                </c:pt>
                <c:pt idx="5913">
                  <c:v>5.6967036591000006</c:v>
                </c:pt>
                <c:pt idx="5914">
                  <c:v>5.6980642284000007</c:v>
                </c:pt>
                <c:pt idx="5915">
                  <c:v>5.6994247976999999</c:v>
                </c:pt>
                <c:pt idx="5916">
                  <c:v>5.7007853669999999</c:v>
                </c:pt>
                <c:pt idx="5917">
                  <c:v>5.7021459363</c:v>
                </c:pt>
                <c:pt idx="5918">
                  <c:v>5.7035065056000001</c:v>
                </c:pt>
                <c:pt idx="5919">
                  <c:v>5.7048670749000001</c:v>
                </c:pt>
                <c:pt idx="5920">
                  <c:v>5.7062276442000002</c:v>
                </c:pt>
                <c:pt idx="5921">
                  <c:v>5.7075882135000002</c:v>
                </c:pt>
                <c:pt idx="5922">
                  <c:v>5.7089487827999994</c:v>
                </c:pt>
                <c:pt idx="5923">
                  <c:v>5.7103093521000003</c:v>
                </c:pt>
                <c:pt idx="5924">
                  <c:v>5.7116699214000004</c:v>
                </c:pt>
                <c:pt idx="5925">
                  <c:v>5.7130304907000005</c:v>
                </c:pt>
                <c:pt idx="5926">
                  <c:v>5.7143910599999996</c:v>
                </c:pt>
                <c:pt idx="5927">
                  <c:v>5.7157516292999997</c:v>
                </c:pt>
                <c:pt idx="5928">
                  <c:v>5.7171121986000006</c:v>
                </c:pt>
                <c:pt idx="5929">
                  <c:v>5.7184727679000007</c:v>
                </c:pt>
                <c:pt idx="5930">
                  <c:v>5.7201054510600002</c:v>
                </c:pt>
                <c:pt idx="5931">
                  <c:v>5.7214660203600003</c:v>
                </c:pt>
                <c:pt idx="5932">
                  <c:v>5.7228265896600004</c:v>
                </c:pt>
                <c:pt idx="5933">
                  <c:v>5.7241871589600004</c:v>
                </c:pt>
                <c:pt idx="5934">
                  <c:v>5.7255477282600005</c:v>
                </c:pt>
                <c:pt idx="5935">
                  <c:v>5.7269082975600005</c:v>
                </c:pt>
                <c:pt idx="5936">
                  <c:v>5.7282688668600006</c:v>
                </c:pt>
                <c:pt idx="5937">
                  <c:v>5.7296294361599998</c:v>
                </c:pt>
                <c:pt idx="5938">
                  <c:v>5.7309900054599998</c:v>
                </c:pt>
                <c:pt idx="5939">
                  <c:v>5.7323505747599999</c:v>
                </c:pt>
                <c:pt idx="5940">
                  <c:v>5.7337111440600008</c:v>
                </c:pt>
                <c:pt idx="5941">
                  <c:v>5.73507171336</c:v>
                </c:pt>
                <c:pt idx="5942">
                  <c:v>5.73643228266</c:v>
                </c:pt>
                <c:pt idx="5943">
                  <c:v>5.7377928519600001</c:v>
                </c:pt>
                <c:pt idx="5944">
                  <c:v>5.7391534212600002</c:v>
                </c:pt>
                <c:pt idx="5945">
                  <c:v>5.7405139905600002</c:v>
                </c:pt>
                <c:pt idx="5946">
                  <c:v>5.7418745598600003</c:v>
                </c:pt>
                <c:pt idx="5947">
                  <c:v>5.7432351291600003</c:v>
                </c:pt>
                <c:pt idx="5948">
                  <c:v>5.7445956984600004</c:v>
                </c:pt>
                <c:pt idx="5949">
                  <c:v>5.7459562677599996</c:v>
                </c:pt>
                <c:pt idx="5950">
                  <c:v>5.7473168370600005</c:v>
                </c:pt>
                <c:pt idx="5951">
                  <c:v>5.7486774063600006</c:v>
                </c:pt>
                <c:pt idx="5952">
                  <c:v>5.7500379756599997</c:v>
                </c:pt>
                <c:pt idx="5953">
                  <c:v>5.7513985449599998</c:v>
                </c:pt>
                <c:pt idx="5954">
                  <c:v>5.7527591142599999</c:v>
                </c:pt>
                <c:pt idx="5955">
                  <c:v>5.7541196835600008</c:v>
                </c:pt>
                <c:pt idx="5956">
                  <c:v>5.75548025286</c:v>
                </c:pt>
                <c:pt idx="5957">
                  <c:v>5.75684082216</c:v>
                </c:pt>
                <c:pt idx="5958">
                  <c:v>5.7582013914600001</c:v>
                </c:pt>
                <c:pt idx="5959">
                  <c:v>5.7595619607600002</c:v>
                </c:pt>
                <c:pt idx="5960">
                  <c:v>5.7609225300600002</c:v>
                </c:pt>
                <c:pt idx="5961">
                  <c:v>5.7622830993600003</c:v>
                </c:pt>
                <c:pt idx="5962">
                  <c:v>5.7636436686600003</c:v>
                </c:pt>
                <c:pt idx="5963">
                  <c:v>5.7650042379600004</c:v>
                </c:pt>
                <c:pt idx="5964">
                  <c:v>5.7663648072599996</c:v>
                </c:pt>
                <c:pt idx="5965">
                  <c:v>5.7677253765600005</c:v>
                </c:pt>
                <c:pt idx="5966">
                  <c:v>5.7690859458600006</c:v>
                </c:pt>
                <c:pt idx="5967">
                  <c:v>5.7704465151599997</c:v>
                </c:pt>
                <c:pt idx="5968">
                  <c:v>5.7718070844599998</c:v>
                </c:pt>
                <c:pt idx="5969">
                  <c:v>5.7731676537599999</c:v>
                </c:pt>
                <c:pt idx="5970">
                  <c:v>5.7745282230600008</c:v>
                </c:pt>
                <c:pt idx="5971">
                  <c:v>5.77588879236</c:v>
                </c:pt>
                <c:pt idx="5972">
                  <c:v>5.77724936166</c:v>
                </c:pt>
                <c:pt idx="5973">
                  <c:v>5.7786099309600001</c:v>
                </c:pt>
                <c:pt idx="5974">
                  <c:v>5.7799705002600001</c:v>
                </c:pt>
                <c:pt idx="5975">
                  <c:v>5.7813310695600002</c:v>
                </c:pt>
                <c:pt idx="5976">
                  <c:v>5.7826916388600003</c:v>
                </c:pt>
                <c:pt idx="5977">
                  <c:v>5.7840522081600003</c:v>
                </c:pt>
                <c:pt idx="5978">
                  <c:v>5.7854127774600004</c:v>
                </c:pt>
                <c:pt idx="5979">
                  <c:v>5.7867733467599995</c:v>
                </c:pt>
                <c:pt idx="5980">
                  <c:v>5.7881339160600005</c:v>
                </c:pt>
                <c:pt idx="5981">
                  <c:v>5.7894944853600006</c:v>
                </c:pt>
                <c:pt idx="5982">
                  <c:v>5.7908550546600006</c:v>
                </c:pt>
                <c:pt idx="5983">
                  <c:v>5.7922156239599998</c:v>
                </c:pt>
                <c:pt idx="5984">
                  <c:v>5.7935761932599998</c:v>
                </c:pt>
                <c:pt idx="5985">
                  <c:v>5.7949367625600008</c:v>
                </c:pt>
                <c:pt idx="5986">
                  <c:v>5.79629733186</c:v>
                </c:pt>
                <c:pt idx="5987">
                  <c:v>5.79765790116</c:v>
                </c:pt>
                <c:pt idx="5988">
                  <c:v>5.7990184704600001</c:v>
                </c:pt>
                <c:pt idx="5989">
                  <c:v>5.8003790397600001</c:v>
                </c:pt>
                <c:pt idx="5990">
                  <c:v>5.8017396090600002</c:v>
                </c:pt>
                <c:pt idx="5991">
                  <c:v>5.8031001783600002</c:v>
                </c:pt>
                <c:pt idx="5992">
                  <c:v>5.8044607476600003</c:v>
                </c:pt>
                <c:pt idx="5993">
                  <c:v>5.8058213169600004</c:v>
                </c:pt>
                <c:pt idx="5994">
                  <c:v>5.8071818862599995</c:v>
                </c:pt>
                <c:pt idx="5995">
                  <c:v>5.8085424555600005</c:v>
                </c:pt>
                <c:pt idx="5996">
                  <c:v>5.8099030248600005</c:v>
                </c:pt>
                <c:pt idx="5997">
                  <c:v>5.8112635941600006</c:v>
                </c:pt>
                <c:pt idx="5998">
                  <c:v>5.8126241634599998</c:v>
                </c:pt>
                <c:pt idx="5999">
                  <c:v>5.8139847327599998</c:v>
                </c:pt>
                <c:pt idx="6000">
                  <c:v>5.8153453020600008</c:v>
                </c:pt>
                <c:pt idx="6001">
                  <c:v>5.8167058713599999</c:v>
                </c:pt>
                <c:pt idx="6002">
                  <c:v>5.81806644066</c:v>
                </c:pt>
                <c:pt idx="6003">
                  <c:v>5.8194270099600001</c:v>
                </c:pt>
                <c:pt idx="6004">
                  <c:v>5.8207875792600001</c:v>
                </c:pt>
                <c:pt idx="6005">
                  <c:v>5.8221481485600002</c:v>
                </c:pt>
                <c:pt idx="6006">
                  <c:v>5.8235087178600002</c:v>
                </c:pt>
                <c:pt idx="6007">
                  <c:v>5.8248692871600003</c:v>
                </c:pt>
                <c:pt idx="6008">
                  <c:v>5.8262298564600004</c:v>
                </c:pt>
                <c:pt idx="6009">
                  <c:v>5.8275904257599995</c:v>
                </c:pt>
                <c:pt idx="6010">
                  <c:v>5.8289509950600005</c:v>
                </c:pt>
                <c:pt idx="6011">
                  <c:v>5.8303115643600005</c:v>
                </c:pt>
                <c:pt idx="6012">
                  <c:v>5.8316721336600006</c:v>
                </c:pt>
                <c:pt idx="6013">
                  <c:v>5.8330327029599998</c:v>
                </c:pt>
                <c:pt idx="6014">
                  <c:v>5.8343932722599998</c:v>
                </c:pt>
                <c:pt idx="6015">
                  <c:v>5.8357538415600008</c:v>
                </c:pt>
                <c:pt idx="6016">
                  <c:v>5.8371144108599999</c:v>
                </c:pt>
                <c:pt idx="6017">
                  <c:v>5.83847498016</c:v>
                </c:pt>
                <c:pt idx="6018">
                  <c:v>5.8398355494600001</c:v>
                </c:pt>
                <c:pt idx="6019">
                  <c:v>5.8411961187600001</c:v>
                </c:pt>
                <c:pt idx="6020">
                  <c:v>5.8425566880600002</c:v>
                </c:pt>
                <c:pt idx="6021">
                  <c:v>5.8439172573600002</c:v>
                </c:pt>
                <c:pt idx="6022">
                  <c:v>5.8452778266600003</c:v>
                </c:pt>
                <c:pt idx="6023">
                  <c:v>5.8466383959600003</c:v>
                </c:pt>
                <c:pt idx="6024">
                  <c:v>5.8479989652599995</c:v>
                </c:pt>
                <c:pt idx="6025">
                  <c:v>5.8493595345600005</c:v>
                </c:pt>
                <c:pt idx="6026">
                  <c:v>5.8507201038600005</c:v>
                </c:pt>
                <c:pt idx="6027">
                  <c:v>5.8520806731600006</c:v>
                </c:pt>
                <c:pt idx="6028">
                  <c:v>5.8534412424599997</c:v>
                </c:pt>
                <c:pt idx="6029">
                  <c:v>5.8548018117599998</c:v>
                </c:pt>
                <c:pt idx="6030">
                  <c:v>5.8561623810600008</c:v>
                </c:pt>
                <c:pt idx="6031">
                  <c:v>5.8575229503600008</c:v>
                </c:pt>
                <c:pt idx="6032">
                  <c:v>5.85888351966</c:v>
                </c:pt>
                <c:pt idx="6033">
                  <c:v>5.86024408896</c:v>
                </c:pt>
                <c:pt idx="6034">
                  <c:v>5.8616046582600001</c:v>
                </c:pt>
                <c:pt idx="6035">
                  <c:v>5.8629652275600002</c:v>
                </c:pt>
                <c:pt idx="6036">
                  <c:v>5.8643257968600002</c:v>
                </c:pt>
                <c:pt idx="6037">
                  <c:v>5.8656863661600003</c:v>
                </c:pt>
                <c:pt idx="6038">
                  <c:v>5.8670469354600003</c:v>
                </c:pt>
                <c:pt idx="6039">
                  <c:v>5.8684075047600004</c:v>
                </c:pt>
                <c:pt idx="6040">
                  <c:v>5.8697680740600005</c:v>
                </c:pt>
                <c:pt idx="6041">
                  <c:v>5.8711286433600005</c:v>
                </c:pt>
                <c:pt idx="6042">
                  <c:v>5.8724892126600006</c:v>
                </c:pt>
                <c:pt idx="6043">
                  <c:v>5.8738497819599997</c:v>
                </c:pt>
                <c:pt idx="6044">
                  <c:v>5.8752103512599998</c:v>
                </c:pt>
                <c:pt idx="6045">
                  <c:v>5.8765709205600007</c:v>
                </c:pt>
                <c:pt idx="6046">
                  <c:v>5.8779314898600008</c:v>
                </c:pt>
                <c:pt idx="6047">
                  <c:v>5.87929205916</c:v>
                </c:pt>
                <c:pt idx="6048">
                  <c:v>5.88065262846</c:v>
                </c:pt>
                <c:pt idx="6049">
                  <c:v>5.8820131977600001</c:v>
                </c:pt>
                <c:pt idx="6050">
                  <c:v>5.8833737670600001</c:v>
                </c:pt>
                <c:pt idx="6051">
                  <c:v>5.8847343363600002</c:v>
                </c:pt>
                <c:pt idx="6052">
                  <c:v>5.8860949056600003</c:v>
                </c:pt>
                <c:pt idx="6053">
                  <c:v>5.8874554749600003</c:v>
                </c:pt>
                <c:pt idx="6054">
                  <c:v>5.8888160442600004</c:v>
                </c:pt>
                <c:pt idx="6055">
                  <c:v>5.8901766135600004</c:v>
                </c:pt>
                <c:pt idx="6056">
                  <c:v>5.8915371828600005</c:v>
                </c:pt>
                <c:pt idx="6057">
                  <c:v>5.8928977521600006</c:v>
                </c:pt>
                <c:pt idx="6058">
                  <c:v>5.8942583214599997</c:v>
                </c:pt>
                <c:pt idx="6059">
                  <c:v>5.8956188907599998</c:v>
                </c:pt>
                <c:pt idx="6060">
                  <c:v>5.8969794600600007</c:v>
                </c:pt>
                <c:pt idx="6061">
                  <c:v>5.8983400293600008</c:v>
                </c:pt>
                <c:pt idx="6062">
                  <c:v>5.89970059866</c:v>
                </c:pt>
                <c:pt idx="6063">
                  <c:v>5.90106116796</c:v>
                </c:pt>
                <c:pt idx="6064">
                  <c:v>5.9024217372600001</c:v>
                </c:pt>
                <c:pt idx="6065">
                  <c:v>5.9037823065600001</c:v>
                </c:pt>
                <c:pt idx="6066">
                  <c:v>5.9051428758600002</c:v>
                </c:pt>
                <c:pt idx="6067">
                  <c:v>5.9065034451600003</c:v>
                </c:pt>
                <c:pt idx="6068">
                  <c:v>5.9078640144600003</c:v>
                </c:pt>
                <c:pt idx="6069">
                  <c:v>5.9092245837600004</c:v>
                </c:pt>
                <c:pt idx="6070">
                  <c:v>5.9105851530599995</c:v>
                </c:pt>
                <c:pt idx="6071">
                  <c:v>5.9119457223600005</c:v>
                </c:pt>
                <c:pt idx="6072">
                  <c:v>5.9133062916600005</c:v>
                </c:pt>
                <c:pt idx="6073">
                  <c:v>5.9146668609599997</c:v>
                </c:pt>
                <c:pt idx="6074">
                  <c:v>5.9160274302599998</c:v>
                </c:pt>
                <c:pt idx="6075">
                  <c:v>5.9173879995599998</c:v>
                </c:pt>
                <c:pt idx="6076">
                  <c:v>5.9187485688600008</c:v>
                </c:pt>
                <c:pt idx="6077">
                  <c:v>5.92010913816</c:v>
                </c:pt>
                <c:pt idx="6078">
                  <c:v>5.92146970746</c:v>
                </c:pt>
                <c:pt idx="6079">
                  <c:v>5.9228302767600001</c:v>
                </c:pt>
                <c:pt idx="6080">
                  <c:v>5.9241908460600001</c:v>
                </c:pt>
                <c:pt idx="6081">
                  <c:v>5.9255514153600002</c:v>
                </c:pt>
                <c:pt idx="6082">
                  <c:v>5.9269119846600002</c:v>
                </c:pt>
                <c:pt idx="6083">
                  <c:v>5.9282725539600003</c:v>
                </c:pt>
                <c:pt idx="6084">
                  <c:v>5.9296331232600004</c:v>
                </c:pt>
                <c:pt idx="6085">
                  <c:v>5.9309936925599995</c:v>
                </c:pt>
                <c:pt idx="6086">
                  <c:v>5.9323542618600005</c:v>
                </c:pt>
                <c:pt idx="6087">
                  <c:v>5.9337148311600005</c:v>
                </c:pt>
                <c:pt idx="6088">
                  <c:v>5.9350754004600006</c:v>
                </c:pt>
                <c:pt idx="6089">
                  <c:v>5.9364359697599998</c:v>
                </c:pt>
                <c:pt idx="6090">
                  <c:v>5.9377965390599998</c:v>
                </c:pt>
                <c:pt idx="6091">
                  <c:v>5.9391571083600008</c:v>
                </c:pt>
                <c:pt idx="6092">
                  <c:v>5.9405176776599999</c:v>
                </c:pt>
                <c:pt idx="6093">
                  <c:v>5.94187824696</c:v>
                </c:pt>
                <c:pt idx="6094">
                  <c:v>5.9432388162600001</c:v>
                </c:pt>
                <c:pt idx="6095">
                  <c:v>5.9445993855600001</c:v>
                </c:pt>
                <c:pt idx="6096">
                  <c:v>5.9459599548600002</c:v>
                </c:pt>
                <c:pt idx="6097">
                  <c:v>5.9473205241600002</c:v>
                </c:pt>
                <c:pt idx="6098">
                  <c:v>5.9486810934600003</c:v>
                </c:pt>
                <c:pt idx="6099">
                  <c:v>5.9500416627600003</c:v>
                </c:pt>
                <c:pt idx="6100">
                  <c:v>5.9514022320599995</c:v>
                </c:pt>
                <c:pt idx="6101">
                  <c:v>5.9527628013600005</c:v>
                </c:pt>
                <c:pt idx="6102">
                  <c:v>5.9541233706600005</c:v>
                </c:pt>
                <c:pt idx="6103">
                  <c:v>5.9554839399600006</c:v>
                </c:pt>
                <c:pt idx="6104">
                  <c:v>5.9568445092599998</c:v>
                </c:pt>
                <c:pt idx="6105">
                  <c:v>5.9582050785599998</c:v>
                </c:pt>
                <c:pt idx="6106">
                  <c:v>5.9595656478600008</c:v>
                </c:pt>
                <c:pt idx="6107">
                  <c:v>5.9609262171599999</c:v>
                </c:pt>
                <c:pt idx="6108">
                  <c:v>5.96228678646</c:v>
                </c:pt>
                <c:pt idx="6109">
                  <c:v>5.96364735576</c:v>
                </c:pt>
                <c:pt idx="6110">
                  <c:v>5.9650079250600001</c:v>
                </c:pt>
                <c:pt idx="6111">
                  <c:v>5.9663684943600002</c:v>
                </c:pt>
                <c:pt idx="6112">
                  <c:v>5.9677290636600002</c:v>
                </c:pt>
                <c:pt idx="6113">
                  <c:v>5.9690896329600003</c:v>
                </c:pt>
                <c:pt idx="6114">
                  <c:v>5.9704502022600003</c:v>
                </c:pt>
                <c:pt idx="6115">
                  <c:v>5.9718107715599995</c:v>
                </c:pt>
                <c:pt idx="6116">
                  <c:v>5.9731713408600005</c:v>
                </c:pt>
                <c:pt idx="6117">
                  <c:v>5.9745319101600005</c:v>
                </c:pt>
                <c:pt idx="6118">
                  <c:v>5.9758924794600006</c:v>
                </c:pt>
                <c:pt idx="6119">
                  <c:v>5.9772530487599997</c:v>
                </c:pt>
                <c:pt idx="6120">
                  <c:v>5.9786136180599998</c:v>
                </c:pt>
                <c:pt idx="6121">
                  <c:v>5.9799741873600007</c:v>
                </c:pt>
                <c:pt idx="6122">
                  <c:v>5.9813347566599999</c:v>
                </c:pt>
                <c:pt idx="6123">
                  <c:v>5.98269532596</c:v>
                </c:pt>
                <c:pt idx="6124">
                  <c:v>5.98405589526</c:v>
                </c:pt>
                <c:pt idx="6125">
                  <c:v>5.9854164645600001</c:v>
                </c:pt>
                <c:pt idx="6126">
                  <c:v>5.9867770338600002</c:v>
                </c:pt>
                <c:pt idx="6127">
                  <c:v>5.9881376031600002</c:v>
                </c:pt>
                <c:pt idx="6128">
                  <c:v>5.9894981724600003</c:v>
                </c:pt>
                <c:pt idx="6129">
                  <c:v>5.9908587417600003</c:v>
                </c:pt>
                <c:pt idx="6130">
                  <c:v>5.9922193110599995</c:v>
                </c:pt>
                <c:pt idx="6131">
                  <c:v>5.9935798803600004</c:v>
                </c:pt>
                <c:pt idx="6132">
                  <c:v>5.9949404496600005</c:v>
                </c:pt>
                <c:pt idx="6133">
                  <c:v>5.9963010189600006</c:v>
                </c:pt>
                <c:pt idx="6134">
                  <c:v>5.9976615882599997</c:v>
                </c:pt>
                <c:pt idx="6135">
                  <c:v>5.9990221575599998</c:v>
                </c:pt>
                <c:pt idx="6136">
                  <c:v>6.0003827268600007</c:v>
                </c:pt>
                <c:pt idx="6137">
                  <c:v>6.0017432961600008</c:v>
                </c:pt>
                <c:pt idx="6138">
                  <c:v>6.00310386546</c:v>
                </c:pt>
                <c:pt idx="6139">
                  <c:v>6.00446443476</c:v>
                </c:pt>
                <c:pt idx="6140">
                  <c:v>6.0058250040600001</c:v>
                </c:pt>
                <c:pt idx="6141">
                  <c:v>6.0071855733600001</c:v>
                </c:pt>
                <c:pt idx="6142">
                  <c:v>6.0085461426600002</c:v>
                </c:pt>
                <c:pt idx="6143">
                  <c:v>6.0099067119600003</c:v>
                </c:pt>
                <c:pt idx="6144">
                  <c:v>6.0112672812600003</c:v>
                </c:pt>
                <c:pt idx="6145">
                  <c:v>6.0126278505600004</c:v>
                </c:pt>
                <c:pt idx="6146">
                  <c:v>6.0139884198600004</c:v>
                </c:pt>
                <c:pt idx="6147">
                  <c:v>6.0153489891600005</c:v>
                </c:pt>
                <c:pt idx="6148">
                  <c:v>6.0167095584600006</c:v>
                </c:pt>
                <c:pt idx="6149">
                  <c:v>6.0180701277599997</c:v>
                </c:pt>
                <c:pt idx="6150">
                  <c:v>6.0194306970599998</c:v>
                </c:pt>
                <c:pt idx="6151">
                  <c:v>6.0207912663600007</c:v>
                </c:pt>
                <c:pt idx="6152">
                  <c:v>6.0221518356600008</c:v>
                </c:pt>
                <c:pt idx="6153">
                  <c:v>6.02351240496</c:v>
                </c:pt>
                <c:pt idx="6154">
                  <c:v>6.02487297426</c:v>
                </c:pt>
                <c:pt idx="6155">
                  <c:v>6.0262335435600001</c:v>
                </c:pt>
                <c:pt idx="6156">
                  <c:v>6.0275941128600001</c:v>
                </c:pt>
                <c:pt idx="6157">
                  <c:v>6.0289546821600002</c:v>
                </c:pt>
                <c:pt idx="6158">
                  <c:v>6.0303152514600002</c:v>
                </c:pt>
                <c:pt idx="6159">
                  <c:v>6.0316758207600003</c:v>
                </c:pt>
                <c:pt idx="6160">
                  <c:v>6.0330363900600004</c:v>
                </c:pt>
                <c:pt idx="6161">
                  <c:v>6.0343969593600004</c:v>
                </c:pt>
                <c:pt idx="6162">
                  <c:v>6.0357575286600005</c:v>
                </c:pt>
                <c:pt idx="6163">
                  <c:v>6.0371180979600005</c:v>
                </c:pt>
                <c:pt idx="6164">
                  <c:v>6.0384786672599997</c:v>
                </c:pt>
                <c:pt idx="6165">
                  <c:v>6.0398392365599998</c:v>
                </c:pt>
                <c:pt idx="6166">
                  <c:v>6.0411998058600007</c:v>
                </c:pt>
                <c:pt idx="6167">
                  <c:v>6.0425603751600008</c:v>
                </c:pt>
                <c:pt idx="6168">
                  <c:v>6.0439209444599999</c:v>
                </c:pt>
                <c:pt idx="6169">
                  <c:v>6.04528151376</c:v>
                </c:pt>
                <c:pt idx="6170">
                  <c:v>6.0466420830600001</c:v>
                </c:pt>
                <c:pt idx="6171">
                  <c:v>6.048002652360001</c:v>
                </c:pt>
                <c:pt idx="6172">
                  <c:v>6.0493632216600002</c:v>
                </c:pt>
                <c:pt idx="6173">
                  <c:v>6.0507237909600002</c:v>
                </c:pt>
                <c:pt idx="6174">
                  <c:v>6.0520843602600003</c:v>
                </c:pt>
                <c:pt idx="6175">
                  <c:v>6.0534449295600004</c:v>
                </c:pt>
                <c:pt idx="6176">
                  <c:v>6.0548054988600004</c:v>
                </c:pt>
                <c:pt idx="6177">
                  <c:v>6.0561660681600005</c:v>
                </c:pt>
                <c:pt idx="6178">
                  <c:v>6.0575266374600005</c:v>
                </c:pt>
                <c:pt idx="6179">
                  <c:v>6.0588872067599997</c:v>
                </c:pt>
                <c:pt idx="6180">
                  <c:v>6.0602477760599998</c:v>
                </c:pt>
                <c:pt idx="6181">
                  <c:v>6.0616083453600007</c:v>
                </c:pt>
                <c:pt idx="6182">
                  <c:v>6.0629689146600008</c:v>
                </c:pt>
                <c:pt idx="6183">
                  <c:v>6.0643294839599999</c:v>
                </c:pt>
                <c:pt idx="6184">
                  <c:v>6.06569005326</c:v>
                </c:pt>
                <c:pt idx="6185">
                  <c:v>6.0670506225600001</c:v>
                </c:pt>
                <c:pt idx="6186">
                  <c:v>6.068411191860001</c:v>
                </c:pt>
                <c:pt idx="6187">
                  <c:v>6.0697717611600002</c:v>
                </c:pt>
                <c:pt idx="6188">
                  <c:v>6.0711323304600002</c:v>
                </c:pt>
                <c:pt idx="6189">
                  <c:v>6.0724928997600003</c:v>
                </c:pt>
                <c:pt idx="6190">
                  <c:v>6.0738534690600003</c:v>
                </c:pt>
                <c:pt idx="6191">
                  <c:v>6.0752140383599995</c:v>
                </c:pt>
                <c:pt idx="6192">
                  <c:v>6.0765746076600005</c:v>
                </c:pt>
                <c:pt idx="6193">
                  <c:v>6.0779351769600005</c:v>
                </c:pt>
                <c:pt idx="6194">
                  <c:v>6.0792957462600006</c:v>
                </c:pt>
                <c:pt idx="6195">
                  <c:v>6.0806563155599997</c:v>
                </c:pt>
                <c:pt idx="6196">
                  <c:v>6.0820168848599998</c:v>
                </c:pt>
                <c:pt idx="6197">
                  <c:v>6.0833774541600008</c:v>
                </c:pt>
                <c:pt idx="6198">
                  <c:v>6.0847380234599999</c:v>
                </c:pt>
                <c:pt idx="6199">
                  <c:v>6.08609859276</c:v>
                </c:pt>
                <c:pt idx="6200">
                  <c:v>6.08745916206</c:v>
                </c:pt>
                <c:pt idx="6201">
                  <c:v>6.0888197313600001</c:v>
                </c:pt>
                <c:pt idx="6202">
                  <c:v>6.0901803006600002</c:v>
                </c:pt>
                <c:pt idx="6203">
                  <c:v>6.0915408699600002</c:v>
                </c:pt>
                <c:pt idx="6204">
                  <c:v>6.0929014392600003</c:v>
                </c:pt>
                <c:pt idx="6205">
                  <c:v>6.0942620085600003</c:v>
                </c:pt>
                <c:pt idx="6206">
                  <c:v>6.0956225778599995</c:v>
                </c:pt>
                <c:pt idx="6207">
                  <c:v>6.0969831471600004</c:v>
                </c:pt>
                <c:pt idx="6208">
                  <c:v>6.0983437164600005</c:v>
                </c:pt>
                <c:pt idx="6209">
                  <c:v>6.0997042857600006</c:v>
                </c:pt>
                <c:pt idx="6210">
                  <c:v>6.1010648550599997</c:v>
                </c:pt>
                <c:pt idx="6211">
                  <c:v>6.1024254243599998</c:v>
                </c:pt>
                <c:pt idx="6212">
                  <c:v>6.1037859936600007</c:v>
                </c:pt>
                <c:pt idx="6213">
                  <c:v>6.1051465629599999</c:v>
                </c:pt>
                <c:pt idx="6214">
                  <c:v>6.10650713226</c:v>
                </c:pt>
                <c:pt idx="6215">
                  <c:v>6.10786770156</c:v>
                </c:pt>
                <c:pt idx="6216">
                  <c:v>6.1092282708600001</c:v>
                </c:pt>
                <c:pt idx="6217">
                  <c:v>6.1105888401600001</c:v>
                </c:pt>
                <c:pt idx="6218">
                  <c:v>6.1119494094600002</c:v>
                </c:pt>
                <c:pt idx="6219">
                  <c:v>6.1133099787600003</c:v>
                </c:pt>
                <c:pt idx="6220">
                  <c:v>6.1146705480600003</c:v>
                </c:pt>
                <c:pt idx="6221">
                  <c:v>6.1160311173599995</c:v>
                </c:pt>
                <c:pt idx="6222">
                  <c:v>6.1173916866600004</c:v>
                </c:pt>
                <c:pt idx="6223">
                  <c:v>6.1187522559600005</c:v>
                </c:pt>
                <c:pt idx="6224">
                  <c:v>6.1201128252600006</c:v>
                </c:pt>
                <c:pt idx="6225">
                  <c:v>6.1214733945599997</c:v>
                </c:pt>
                <c:pt idx="6226">
                  <c:v>6.1228339638599998</c:v>
                </c:pt>
                <c:pt idx="6227">
                  <c:v>6.1241945331600007</c:v>
                </c:pt>
                <c:pt idx="6228">
                  <c:v>6.1255551024599999</c:v>
                </c:pt>
                <c:pt idx="6229">
                  <c:v>6.12691567176</c:v>
                </c:pt>
                <c:pt idx="6230">
                  <c:v>6.12827624106</c:v>
                </c:pt>
                <c:pt idx="6231">
                  <c:v>6.1296368103600001</c:v>
                </c:pt>
                <c:pt idx="6232">
                  <c:v>6.1309973796600001</c:v>
                </c:pt>
                <c:pt idx="6233">
                  <c:v>6.1323579489600002</c:v>
                </c:pt>
                <c:pt idx="6234">
                  <c:v>6.1337185182600003</c:v>
                </c:pt>
                <c:pt idx="6235">
                  <c:v>6.1350790875600003</c:v>
                </c:pt>
                <c:pt idx="6236">
                  <c:v>6.1364396568599995</c:v>
                </c:pt>
                <c:pt idx="6237">
                  <c:v>6.1378002261600004</c:v>
                </c:pt>
                <c:pt idx="6238">
                  <c:v>6.1391607954600005</c:v>
                </c:pt>
                <c:pt idx="6239">
                  <c:v>6.1405213647600005</c:v>
                </c:pt>
                <c:pt idx="6240">
                  <c:v>6.1418819340599997</c:v>
                </c:pt>
                <c:pt idx="6241">
                  <c:v>6.1432425033599998</c:v>
                </c:pt>
                <c:pt idx="6242">
                  <c:v>6.1446030726600007</c:v>
                </c:pt>
                <c:pt idx="6243">
                  <c:v>6.1459636419600008</c:v>
                </c:pt>
                <c:pt idx="6244">
                  <c:v>6.1473242112599999</c:v>
                </c:pt>
                <c:pt idx="6245">
                  <c:v>6.14868478056</c:v>
                </c:pt>
                <c:pt idx="6246">
                  <c:v>6.1500453498600001</c:v>
                </c:pt>
                <c:pt idx="6247">
                  <c:v>6.1514059191600001</c:v>
                </c:pt>
                <c:pt idx="6248">
                  <c:v>6.1527664884600002</c:v>
                </c:pt>
                <c:pt idx="6249">
                  <c:v>6.1541270577600002</c:v>
                </c:pt>
                <c:pt idx="6250">
                  <c:v>6.1554876270600003</c:v>
                </c:pt>
                <c:pt idx="6251">
                  <c:v>6.1568481963600004</c:v>
                </c:pt>
                <c:pt idx="6252">
                  <c:v>6.1582087656600004</c:v>
                </c:pt>
                <c:pt idx="6253">
                  <c:v>6.1595693349600005</c:v>
                </c:pt>
                <c:pt idx="6254">
                  <c:v>6.1609299042600005</c:v>
                </c:pt>
                <c:pt idx="6255">
                  <c:v>6.1622904735599997</c:v>
                </c:pt>
                <c:pt idx="6256">
                  <c:v>6.1636510428599998</c:v>
                </c:pt>
                <c:pt idx="6257">
                  <c:v>6.1650116121600007</c:v>
                </c:pt>
                <c:pt idx="6258">
                  <c:v>6.1663721814600008</c:v>
                </c:pt>
                <c:pt idx="6259">
                  <c:v>6.1677327507599999</c:v>
                </c:pt>
                <c:pt idx="6260">
                  <c:v>6.16909332006</c:v>
                </c:pt>
                <c:pt idx="6261">
                  <c:v>6.1704538893600001</c:v>
                </c:pt>
                <c:pt idx="6262">
                  <c:v>6.1718144586600001</c:v>
                </c:pt>
                <c:pt idx="6263">
                  <c:v>6.1731750279600002</c:v>
                </c:pt>
                <c:pt idx="6264">
                  <c:v>6.1745355972600002</c:v>
                </c:pt>
                <c:pt idx="6265">
                  <c:v>6.1758961665600003</c:v>
                </c:pt>
                <c:pt idx="6266">
                  <c:v>6.1772567358600003</c:v>
                </c:pt>
                <c:pt idx="6267">
                  <c:v>6.1786173051600004</c:v>
                </c:pt>
                <c:pt idx="6268">
                  <c:v>6.1799778744600005</c:v>
                </c:pt>
                <c:pt idx="6269">
                  <c:v>6.1813384437600005</c:v>
                </c:pt>
                <c:pt idx="6270">
                  <c:v>6.1826990130599997</c:v>
                </c:pt>
                <c:pt idx="6271">
                  <c:v>6.1840595823599998</c:v>
                </c:pt>
                <c:pt idx="6272">
                  <c:v>6.1854201516600007</c:v>
                </c:pt>
                <c:pt idx="6273">
                  <c:v>6.1867807209600008</c:v>
                </c:pt>
                <c:pt idx="6274">
                  <c:v>6.1881412902599999</c:v>
                </c:pt>
                <c:pt idx="6275">
                  <c:v>6.18950185956</c:v>
                </c:pt>
                <c:pt idx="6276">
                  <c:v>6.19086242886</c:v>
                </c:pt>
                <c:pt idx="6277">
                  <c:v>6.192222998160001</c:v>
                </c:pt>
                <c:pt idx="6278">
                  <c:v>6.1935835674600002</c:v>
                </c:pt>
                <c:pt idx="6279">
                  <c:v>6.1949441367600002</c:v>
                </c:pt>
                <c:pt idx="6280">
                  <c:v>6.1963047060600003</c:v>
                </c:pt>
                <c:pt idx="6281">
                  <c:v>6.1976652753600003</c:v>
                </c:pt>
                <c:pt idx="6282">
                  <c:v>6.1990258446600004</c:v>
                </c:pt>
                <c:pt idx="6283">
                  <c:v>6.2003864139600005</c:v>
                </c:pt>
                <c:pt idx="6284">
                  <c:v>6.2017469832600005</c:v>
                </c:pt>
                <c:pt idx="6285">
                  <c:v>6.2031075525599997</c:v>
                </c:pt>
                <c:pt idx="6286">
                  <c:v>6.2044681218599997</c:v>
                </c:pt>
                <c:pt idx="6287">
                  <c:v>6.2058286911600007</c:v>
                </c:pt>
                <c:pt idx="6288">
                  <c:v>6.2071892604600007</c:v>
                </c:pt>
                <c:pt idx="6289">
                  <c:v>6.2085498297599999</c:v>
                </c:pt>
                <c:pt idx="6290">
                  <c:v>6.20991039906</c:v>
                </c:pt>
                <c:pt idx="6291">
                  <c:v>6.21127096836</c:v>
                </c:pt>
                <c:pt idx="6292">
                  <c:v>6.212631537660001</c:v>
                </c:pt>
                <c:pt idx="6293">
                  <c:v>6.2139921069600002</c:v>
                </c:pt>
                <c:pt idx="6294">
                  <c:v>6.2153526762600002</c:v>
                </c:pt>
                <c:pt idx="6295">
                  <c:v>6.2167132455600003</c:v>
                </c:pt>
                <c:pt idx="6296">
                  <c:v>6.2180738148600003</c:v>
                </c:pt>
                <c:pt idx="6297">
                  <c:v>6.2194343841600004</c:v>
                </c:pt>
                <c:pt idx="6298">
                  <c:v>6.2207949534600004</c:v>
                </c:pt>
                <c:pt idx="6299">
                  <c:v>6.2221555227600005</c:v>
                </c:pt>
                <c:pt idx="6300">
                  <c:v>6.2235160920600006</c:v>
                </c:pt>
                <c:pt idx="6301">
                  <c:v>6.2248766613599997</c:v>
                </c:pt>
                <c:pt idx="6302">
                  <c:v>6.2262372306600007</c:v>
                </c:pt>
                <c:pt idx="6303">
                  <c:v>6.2275977999600007</c:v>
                </c:pt>
                <c:pt idx="6304">
                  <c:v>6.2289583692599999</c:v>
                </c:pt>
                <c:pt idx="6305">
                  <c:v>6.23031893856</c:v>
                </c:pt>
                <c:pt idx="6306">
                  <c:v>6.23167950786</c:v>
                </c:pt>
                <c:pt idx="6307">
                  <c:v>6.233040077160001</c:v>
                </c:pt>
                <c:pt idx="6308">
                  <c:v>6.2344006464600001</c:v>
                </c:pt>
                <c:pt idx="6309">
                  <c:v>6.2357612157600002</c:v>
                </c:pt>
                <c:pt idx="6310">
                  <c:v>6.2371217850600003</c:v>
                </c:pt>
                <c:pt idx="6311">
                  <c:v>6.2384823543600003</c:v>
                </c:pt>
                <c:pt idx="6312">
                  <c:v>6.2398429236600004</c:v>
                </c:pt>
                <c:pt idx="6313">
                  <c:v>6.2412034929600004</c:v>
                </c:pt>
                <c:pt idx="6314">
                  <c:v>6.2425640622600005</c:v>
                </c:pt>
                <c:pt idx="6315">
                  <c:v>6.2439246315600005</c:v>
                </c:pt>
                <c:pt idx="6316">
                  <c:v>6.2452852008599997</c:v>
                </c:pt>
                <c:pt idx="6317">
                  <c:v>6.2466457701599998</c:v>
                </c:pt>
                <c:pt idx="6318">
                  <c:v>6.2480063394600007</c:v>
                </c:pt>
                <c:pt idx="6319">
                  <c:v>6.2493669087599999</c:v>
                </c:pt>
                <c:pt idx="6320">
                  <c:v>6.25072747806</c:v>
                </c:pt>
                <c:pt idx="6321">
                  <c:v>6.25208804736</c:v>
                </c:pt>
                <c:pt idx="6322">
                  <c:v>6.2534486166600001</c:v>
                </c:pt>
                <c:pt idx="6323">
                  <c:v>6.2548091859600001</c:v>
                </c:pt>
                <c:pt idx="6324">
                  <c:v>6.2561697552600002</c:v>
                </c:pt>
                <c:pt idx="6325">
                  <c:v>6.2575303245600002</c:v>
                </c:pt>
                <c:pt idx="6326">
                  <c:v>6.2588908938600003</c:v>
                </c:pt>
                <c:pt idx="6327">
                  <c:v>6.2602514631599995</c:v>
                </c:pt>
                <c:pt idx="6328">
                  <c:v>6.2616120324600004</c:v>
                </c:pt>
                <c:pt idx="6329">
                  <c:v>6.2629726017600005</c:v>
                </c:pt>
                <c:pt idx="6330">
                  <c:v>6.2643331710600005</c:v>
                </c:pt>
                <c:pt idx="6331">
                  <c:v>6.2656937403599997</c:v>
                </c:pt>
                <c:pt idx="6332">
                  <c:v>6.2670543096599998</c:v>
                </c:pt>
                <c:pt idx="6333">
                  <c:v>6.2684148789600007</c:v>
                </c:pt>
                <c:pt idx="6334">
                  <c:v>6.2697754482599999</c:v>
                </c:pt>
                <c:pt idx="6335">
                  <c:v>6.2711360175599999</c:v>
                </c:pt>
                <c:pt idx="6336">
                  <c:v>6.27249658686</c:v>
                </c:pt>
                <c:pt idx="6337">
                  <c:v>6.2738571561600001</c:v>
                </c:pt>
                <c:pt idx="6338">
                  <c:v>6.2752177254600001</c:v>
                </c:pt>
                <c:pt idx="6339">
                  <c:v>6.2765782947600002</c:v>
                </c:pt>
                <c:pt idx="6340">
                  <c:v>6.2779388640600002</c:v>
                </c:pt>
                <c:pt idx="6341">
                  <c:v>6.2792994333600003</c:v>
                </c:pt>
                <c:pt idx="6342">
                  <c:v>6.2806600026599995</c:v>
                </c:pt>
                <c:pt idx="6343">
                  <c:v>6.2820205719600004</c:v>
                </c:pt>
                <c:pt idx="6344">
                  <c:v>6.2833811412600005</c:v>
                </c:pt>
                <c:pt idx="6345">
                  <c:v>6.2847417105600005</c:v>
                </c:pt>
                <c:pt idx="6346">
                  <c:v>6.2861022798599997</c:v>
                </c:pt>
                <c:pt idx="6347">
                  <c:v>6.2874628491599998</c:v>
                </c:pt>
                <c:pt idx="6348">
                  <c:v>6.2888234184600007</c:v>
                </c:pt>
                <c:pt idx="6349">
                  <c:v>6.2901839877600008</c:v>
                </c:pt>
                <c:pt idx="6350">
                  <c:v>6.2915445570599999</c:v>
                </c:pt>
                <c:pt idx="6351">
                  <c:v>6.29290512636</c:v>
                </c:pt>
                <c:pt idx="6352">
                  <c:v>6.29426569566</c:v>
                </c:pt>
                <c:pt idx="6353">
                  <c:v>6.2956262649600001</c:v>
                </c:pt>
                <c:pt idx="6354">
                  <c:v>6.2969868342600002</c:v>
                </c:pt>
                <c:pt idx="6355">
                  <c:v>6.2983474035600002</c:v>
                </c:pt>
                <c:pt idx="6356">
                  <c:v>6.2997079728600003</c:v>
                </c:pt>
                <c:pt idx="6357">
                  <c:v>6.3010685421600003</c:v>
                </c:pt>
                <c:pt idx="6358">
                  <c:v>6.3024291114600004</c:v>
                </c:pt>
                <c:pt idx="6359">
                  <c:v>6.3037896807600005</c:v>
                </c:pt>
                <c:pt idx="6360">
                  <c:v>6.3051502500600005</c:v>
                </c:pt>
                <c:pt idx="6361">
                  <c:v>6.3065108193599997</c:v>
                </c:pt>
                <c:pt idx="6362">
                  <c:v>6.3078713886599997</c:v>
                </c:pt>
                <c:pt idx="6363">
                  <c:v>6.3092319579600007</c:v>
                </c:pt>
                <c:pt idx="6364">
                  <c:v>6.3105925272600008</c:v>
                </c:pt>
                <c:pt idx="6365">
                  <c:v>6.3119530965599999</c:v>
                </c:pt>
                <c:pt idx="6366">
                  <c:v>6.31331366586</c:v>
                </c:pt>
                <c:pt idx="6367">
                  <c:v>6.31467423516</c:v>
                </c:pt>
                <c:pt idx="6368">
                  <c:v>6.3160348044600001</c:v>
                </c:pt>
                <c:pt idx="6369">
                  <c:v>6.3173953737600002</c:v>
                </c:pt>
                <c:pt idx="6370">
                  <c:v>6.3187559430600002</c:v>
                </c:pt>
                <c:pt idx="6371">
                  <c:v>6.3201165123600003</c:v>
                </c:pt>
                <c:pt idx="6372">
                  <c:v>6.3214770816600003</c:v>
                </c:pt>
                <c:pt idx="6373">
                  <c:v>6.3228376509600004</c:v>
                </c:pt>
                <c:pt idx="6374">
                  <c:v>6.3241982202600004</c:v>
                </c:pt>
                <c:pt idx="6375">
                  <c:v>6.3255587895600005</c:v>
                </c:pt>
                <c:pt idx="6376">
                  <c:v>6.3269193588599997</c:v>
                </c:pt>
                <c:pt idx="6377">
                  <c:v>6.3282799281599997</c:v>
                </c:pt>
                <c:pt idx="6378">
                  <c:v>6.3296404974600007</c:v>
                </c:pt>
                <c:pt idx="6379">
                  <c:v>6.3310010667600007</c:v>
                </c:pt>
                <c:pt idx="6380">
                  <c:v>6.3323616360599999</c:v>
                </c:pt>
                <c:pt idx="6381">
                  <c:v>6.33372220536</c:v>
                </c:pt>
                <c:pt idx="6382">
                  <c:v>6.33508277466</c:v>
                </c:pt>
                <c:pt idx="6383">
                  <c:v>6.336443343960001</c:v>
                </c:pt>
                <c:pt idx="6384">
                  <c:v>6.3378039132600001</c:v>
                </c:pt>
                <c:pt idx="6385">
                  <c:v>6.3391644825600002</c:v>
                </c:pt>
                <c:pt idx="6386">
                  <c:v>6.3405250518600003</c:v>
                </c:pt>
                <c:pt idx="6387">
                  <c:v>6.3418856211600003</c:v>
                </c:pt>
                <c:pt idx="6388">
                  <c:v>6.3432461904600004</c:v>
                </c:pt>
                <c:pt idx="6389">
                  <c:v>6.3446067597600004</c:v>
                </c:pt>
                <c:pt idx="6390">
                  <c:v>6.3459673290600005</c:v>
                </c:pt>
                <c:pt idx="6391">
                  <c:v>6.3473278983599997</c:v>
                </c:pt>
                <c:pt idx="6392">
                  <c:v>6.3486884676599997</c:v>
                </c:pt>
                <c:pt idx="6393">
                  <c:v>6.3500490369600007</c:v>
                </c:pt>
                <c:pt idx="6394">
                  <c:v>6.3514096062600007</c:v>
                </c:pt>
                <c:pt idx="6395">
                  <c:v>6.3527701755599999</c:v>
                </c:pt>
                <c:pt idx="6396">
                  <c:v>6.35413074486</c:v>
                </c:pt>
                <c:pt idx="6397">
                  <c:v>6.35549131416</c:v>
                </c:pt>
                <c:pt idx="6398">
                  <c:v>6.356851883460001</c:v>
                </c:pt>
                <c:pt idx="6399">
                  <c:v>6.3582124527600001</c:v>
                </c:pt>
                <c:pt idx="6400">
                  <c:v>6.3595730220600002</c:v>
                </c:pt>
                <c:pt idx="6401">
                  <c:v>6.3609335913600002</c:v>
                </c:pt>
                <c:pt idx="6402">
                  <c:v>6.3622941606600003</c:v>
                </c:pt>
                <c:pt idx="6403">
                  <c:v>6.3636547299600004</c:v>
                </c:pt>
                <c:pt idx="6404">
                  <c:v>6.3650152992600004</c:v>
                </c:pt>
                <c:pt idx="6405">
                  <c:v>6.3663758685600005</c:v>
                </c:pt>
                <c:pt idx="6406">
                  <c:v>6.3677364378600005</c:v>
                </c:pt>
                <c:pt idx="6407">
                  <c:v>6.3690970071599997</c:v>
                </c:pt>
                <c:pt idx="6408">
                  <c:v>6.3704575764600007</c:v>
                </c:pt>
                <c:pt idx="6409">
                  <c:v>6.3718181457600007</c:v>
                </c:pt>
                <c:pt idx="6410">
                  <c:v>6.3731787150599999</c:v>
                </c:pt>
                <c:pt idx="6411">
                  <c:v>6.3745392843599999</c:v>
                </c:pt>
                <c:pt idx="6412">
                  <c:v>6.37589985366</c:v>
                </c:pt>
                <c:pt idx="6413">
                  <c:v>6.377260422960001</c:v>
                </c:pt>
                <c:pt idx="6414">
                  <c:v>6.3786209922600001</c:v>
                </c:pt>
                <c:pt idx="6415">
                  <c:v>6.3799815615600002</c:v>
                </c:pt>
                <c:pt idx="6416">
                  <c:v>6.3813421308600002</c:v>
                </c:pt>
                <c:pt idx="6417">
                  <c:v>6.3827027001600003</c:v>
                </c:pt>
                <c:pt idx="6418">
                  <c:v>6.3840632694600004</c:v>
                </c:pt>
                <c:pt idx="6419">
                  <c:v>6.3854238387600004</c:v>
                </c:pt>
                <c:pt idx="6420">
                  <c:v>6.3867844080600005</c:v>
                </c:pt>
                <c:pt idx="6421">
                  <c:v>6.3881449773600005</c:v>
                </c:pt>
                <c:pt idx="6422">
                  <c:v>6.3895055466599997</c:v>
                </c:pt>
                <c:pt idx="6423">
                  <c:v>6.3908661159600006</c:v>
                </c:pt>
                <c:pt idx="6424">
                  <c:v>6.3922266852600007</c:v>
                </c:pt>
                <c:pt idx="6425">
                  <c:v>6.3935872545599999</c:v>
                </c:pt>
                <c:pt idx="6426">
                  <c:v>6.3949478238599999</c:v>
                </c:pt>
                <c:pt idx="6427">
                  <c:v>6.39630839316</c:v>
                </c:pt>
                <c:pt idx="6428">
                  <c:v>6.3976689624600009</c:v>
                </c:pt>
                <c:pt idx="6429">
                  <c:v>6.3990295317600001</c:v>
                </c:pt>
                <c:pt idx="6430">
                  <c:v>6.4003901010600002</c:v>
                </c:pt>
                <c:pt idx="6431">
                  <c:v>6.4017506703600002</c:v>
                </c:pt>
                <c:pt idx="6432">
                  <c:v>6.4031112396600003</c:v>
                </c:pt>
                <c:pt idx="6433">
                  <c:v>6.4044718089600003</c:v>
                </c:pt>
                <c:pt idx="6434">
                  <c:v>6.4058323782600004</c:v>
                </c:pt>
                <c:pt idx="6435">
                  <c:v>6.4071929475600005</c:v>
                </c:pt>
                <c:pt idx="6436">
                  <c:v>6.4085535168600005</c:v>
                </c:pt>
                <c:pt idx="6437">
                  <c:v>6.4099140861599997</c:v>
                </c:pt>
                <c:pt idx="6438">
                  <c:v>6.4112746554600006</c:v>
                </c:pt>
                <c:pt idx="6439">
                  <c:v>6.4126352247600007</c:v>
                </c:pt>
                <c:pt idx="6440">
                  <c:v>6.4139957940599999</c:v>
                </c:pt>
                <c:pt idx="6441">
                  <c:v>6.4153563633599999</c:v>
                </c:pt>
                <c:pt idx="6442">
                  <c:v>6.41671693266</c:v>
                </c:pt>
                <c:pt idx="6443">
                  <c:v>6.41807750196</c:v>
                </c:pt>
                <c:pt idx="6444">
                  <c:v>6.4194380712600001</c:v>
                </c:pt>
                <c:pt idx="6445">
                  <c:v>6.4207986405600002</c:v>
                </c:pt>
                <c:pt idx="6446">
                  <c:v>6.4221592098600002</c:v>
                </c:pt>
                <c:pt idx="6447">
                  <c:v>6.4235197791600003</c:v>
                </c:pt>
                <c:pt idx="6448">
                  <c:v>6.4248803484599994</c:v>
                </c:pt>
                <c:pt idx="6449">
                  <c:v>6.4262409177600004</c:v>
                </c:pt>
                <c:pt idx="6450">
                  <c:v>6.4276014870600005</c:v>
                </c:pt>
                <c:pt idx="6451">
                  <c:v>6.4289620563600005</c:v>
                </c:pt>
                <c:pt idx="6452">
                  <c:v>6.4303226256599997</c:v>
                </c:pt>
                <c:pt idx="6453">
                  <c:v>6.4316831949599997</c:v>
                </c:pt>
                <c:pt idx="6454">
                  <c:v>6.4330437642600007</c:v>
                </c:pt>
                <c:pt idx="6455">
                  <c:v>6.4344043335600007</c:v>
                </c:pt>
                <c:pt idx="6456">
                  <c:v>6.4357649028599999</c:v>
                </c:pt>
                <c:pt idx="6457">
                  <c:v>6.43712547216</c:v>
                </c:pt>
                <c:pt idx="6458">
                  <c:v>6.43848604146</c:v>
                </c:pt>
                <c:pt idx="6459">
                  <c:v>6.4398466107600001</c:v>
                </c:pt>
                <c:pt idx="6460">
                  <c:v>6.4412071800600001</c:v>
                </c:pt>
                <c:pt idx="6461">
                  <c:v>6.4425677493600002</c:v>
                </c:pt>
                <c:pt idx="6462">
                  <c:v>6.4439283186600003</c:v>
                </c:pt>
                <c:pt idx="6463">
                  <c:v>6.4452888879600003</c:v>
                </c:pt>
                <c:pt idx="6464">
                  <c:v>6.4466494572600004</c:v>
                </c:pt>
                <c:pt idx="6465">
                  <c:v>6.4480100265600004</c:v>
                </c:pt>
                <c:pt idx="6466">
                  <c:v>6.4493705958600005</c:v>
                </c:pt>
                <c:pt idx="6467">
                  <c:v>6.4507311651599997</c:v>
                </c:pt>
                <c:pt idx="6468">
                  <c:v>6.4520917344599997</c:v>
                </c:pt>
                <c:pt idx="6469">
                  <c:v>6.4534523037600007</c:v>
                </c:pt>
                <c:pt idx="6470">
                  <c:v>6.4548128730600007</c:v>
                </c:pt>
                <c:pt idx="6471">
                  <c:v>6.4561734423599999</c:v>
                </c:pt>
                <c:pt idx="6472">
                  <c:v>6.45753401166</c:v>
                </c:pt>
                <c:pt idx="6473">
                  <c:v>6.45889458096</c:v>
                </c:pt>
                <c:pt idx="6474">
                  <c:v>6.4602551502600001</c:v>
                </c:pt>
                <c:pt idx="6475">
                  <c:v>6.4616157195600001</c:v>
                </c:pt>
                <c:pt idx="6476">
                  <c:v>6.4629762888600002</c:v>
                </c:pt>
                <c:pt idx="6477">
                  <c:v>6.4643368581600003</c:v>
                </c:pt>
                <c:pt idx="6478">
                  <c:v>6.4656974274600003</c:v>
                </c:pt>
                <c:pt idx="6479">
                  <c:v>6.4670579967600004</c:v>
                </c:pt>
                <c:pt idx="6480">
                  <c:v>6.4684185660600004</c:v>
                </c:pt>
                <c:pt idx="6481">
                  <c:v>6.4697791353600005</c:v>
                </c:pt>
                <c:pt idx="6482">
                  <c:v>6.4711397046599997</c:v>
                </c:pt>
                <c:pt idx="6483">
                  <c:v>6.4725002739599997</c:v>
                </c:pt>
                <c:pt idx="6484">
                  <c:v>6.4738608432600007</c:v>
                </c:pt>
                <c:pt idx="6485">
                  <c:v>6.4752214125600007</c:v>
                </c:pt>
                <c:pt idx="6486">
                  <c:v>6.4765819818599999</c:v>
                </c:pt>
                <c:pt idx="6487">
                  <c:v>6.47794255116</c:v>
                </c:pt>
                <c:pt idx="6488">
                  <c:v>6.47930312046</c:v>
                </c:pt>
                <c:pt idx="6489">
                  <c:v>6.480663689760001</c:v>
                </c:pt>
                <c:pt idx="6490">
                  <c:v>6.4820242590600001</c:v>
                </c:pt>
                <c:pt idx="6491">
                  <c:v>6.4833848283600002</c:v>
                </c:pt>
                <c:pt idx="6492">
                  <c:v>6.4847453976600002</c:v>
                </c:pt>
                <c:pt idx="6493">
                  <c:v>6.4861059669600003</c:v>
                </c:pt>
                <c:pt idx="6494">
                  <c:v>6.4874665362600004</c:v>
                </c:pt>
                <c:pt idx="6495">
                  <c:v>6.4888271055600004</c:v>
                </c:pt>
                <c:pt idx="6496">
                  <c:v>6.4901876748600005</c:v>
                </c:pt>
                <c:pt idx="6497">
                  <c:v>6.4915482441599996</c:v>
                </c:pt>
                <c:pt idx="6498">
                  <c:v>6.4929088134599997</c:v>
                </c:pt>
                <c:pt idx="6499">
                  <c:v>6.4942693827600007</c:v>
                </c:pt>
                <c:pt idx="6500">
                  <c:v>6.4956299520600007</c:v>
                </c:pt>
                <c:pt idx="6501">
                  <c:v>6.4969905213599999</c:v>
                </c:pt>
                <c:pt idx="6502">
                  <c:v>6.4983510906599999</c:v>
                </c:pt>
                <c:pt idx="6503">
                  <c:v>6.49971165996</c:v>
                </c:pt>
                <c:pt idx="6504">
                  <c:v>6.5010722292600009</c:v>
                </c:pt>
                <c:pt idx="6505">
                  <c:v>6.5024327985600001</c:v>
                </c:pt>
                <c:pt idx="6506">
                  <c:v>6.5037933678600002</c:v>
                </c:pt>
                <c:pt idx="6507">
                  <c:v>6.5051539371600002</c:v>
                </c:pt>
                <c:pt idx="6508">
                  <c:v>6.5065145064600003</c:v>
                </c:pt>
                <c:pt idx="6509">
                  <c:v>6.5078750757600003</c:v>
                </c:pt>
                <c:pt idx="6510">
                  <c:v>6.5092356450600004</c:v>
                </c:pt>
                <c:pt idx="6511">
                  <c:v>6.5105962143600005</c:v>
                </c:pt>
                <c:pt idx="6512">
                  <c:v>6.5119567836600005</c:v>
                </c:pt>
                <c:pt idx="6513">
                  <c:v>6.5133173529599997</c:v>
                </c:pt>
                <c:pt idx="6514">
                  <c:v>6.5146779222600006</c:v>
                </c:pt>
                <c:pt idx="6515">
                  <c:v>6.5160384915600007</c:v>
                </c:pt>
                <c:pt idx="6516">
                  <c:v>6.5173990608599999</c:v>
                </c:pt>
                <c:pt idx="6517">
                  <c:v>6.5187596301599999</c:v>
                </c:pt>
                <c:pt idx="6518">
                  <c:v>6.52012019946</c:v>
                </c:pt>
                <c:pt idx="6519">
                  <c:v>6.5214807687600009</c:v>
                </c:pt>
                <c:pt idx="6520">
                  <c:v>6.5228413380600001</c:v>
                </c:pt>
                <c:pt idx="6521">
                  <c:v>6.5242019073600002</c:v>
                </c:pt>
                <c:pt idx="6522">
                  <c:v>6.5255624766600002</c:v>
                </c:pt>
                <c:pt idx="6523">
                  <c:v>6.5269230459600003</c:v>
                </c:pt>
                <c:pt idx="6524">
                  <c:v>6.5282836152600003</c:v>
                </c:pt>
                <c:pt idx="6525">
                  <c:v>6.5296441845600004</c:v>
                </c:pt>
                <c:pt idx="6526">
                  <c:v>6.5310047538600005</c:v>
                </c:pt>
                <c:pt idx="6527">
                  <c:v>6.5323653231600005</c:v>
                </c:pt>
                <c:pt idx="6528">
                  <c:v>6.5337258924599997</c:v>
                </c:pt>
                <c:pt idx="6529">
                  <c:v>6.5350864617600006</c:v>
                </c:pt>
                <c:pt idx="6530">
                  <c:v>6.5364470310600007</c:v>
                </c:pt>
                <c:pt idx="6531">
                  <c:v>6.5378076003599999</c:v>
                </c:pt>
                <c:pt idx="6532">
                  <c:v>6.5391681696599999</c:v>
                </c:pt>
                <c:pt idx="6533">
                  <c:v>6.54052873896</c:v>
                </c:pt>
                <c:pt idx="6534">
                  <c:v>6.5418893082600009</c:v>
                </c:pt>
                <c:pt idx="6535">
                  <c:v>6.5432498775600001</c:v>
                </c:pt>
                <c:pt idx="6536">
                  <c:v>6.5446104468600002</c:v>
                </c:pt>
                <c:pt idx="6537">
                  <c:v>6.5459710161600002</c:v>
                </c:pt>
                <c:pt idx="6538">
                  <c:v>6.5473315854600003</c:v>
                </c:pt>
                <c:pt idx="6539">
                  <c:v>6.5486921547600003</c:v>
                </c:pt>
                <c:pt idx="6540">
                  <c:v>6.5500527240600004</c:v>
                </c:pt>
                <c:pt idx="6541">
                  <c:v>6.5514132933600004</c:v>
                </c:pt>
                <c:pt idx="6542">
                  <c:v>6.5527738626600005</c:v>
                </c:pt>
                <c:pt idx="6543">
                  <c:v>6.5541344319599997</c:v>
                </c:pt>
                <c:pt idx="6544">
                  <c:v>6.5554950012600006</c:v>
                </c:pt>
                <c:pt idx="6545">
                  <c:v>6.5568555705600007</c:v>
                </c:pt>
                <c:pt idx="6546">
                  <c:v>6.5582161398599998</c:v>
                </c:pt>
                <c:pt idx="6547">
                  <c:v>6.5595767091599999</c:v>
                </c:pt>
                <c:pt idx="6548">
                  <c:v>6.56093727846</c:v>
                </c:pt>
                <c:pt idx="6549">
                  <c:v>6.5622978477600009</c:v>
                </c:pt>
                <c:pt idx="6550">
                  <c:v>6.5636584170600001</c:v>
                </c:pt>
                <c:pt idx="6551">
                  <c:v>6.5650189863600001</c:v>
                </c:pt>
                <c:pt idx="6552">
                  <c:v>6.5663795556600002</c:v>
                </c:pt>
                <c:pt idx="6553">
                  <c:v>6.5677401249600003</c:v>
                </c:pt>
                <c:pt idx="6554">
                  <c:v>6.5691006942600003</c:v>
                </c:pt>
                <c:pt idx="6555">
                  <c:v>6.5704612635600004</c:v>
                </c:pt>
                <c:pt idx="6556">
                  <c:v>6.5718218328600004</c:v>
                </c:pt>
                <c:pt idx="6557">
                  <c:v>6.5731824021600005</c:v>
                </c:pt>
                <c:pt idx="6558">
                  <c:v>6.5745429714599997</c:v>
                </c:pt>
                <c:pt idx="6559">
                  <c:v>6.5759035407600006</c:v>
                </c:pt>
                <c:pt idx="6560">
                  <c:v>6.5772641100600007</c:v>
                </c:pt>
                <c:pt idx="6561">
                  <c:v>6.5786246793600007</c:v>
                </c:pt>
                <c:pt idx="6562">
                  <c:v>6.5799852486599999</c:v>
                </c:pt>
                <c:pt idx="6563">
                  <c:v>6.58134581796</c:v>
                </c:pt>
                <c:pt idx="6564">
                  <c:v>6.58270638726</c:v>
                </c:pt>
                <c:pt idx="6565">
                  <c:v>6.5840669565600001</c:v>
                </c:pt>
                <c:pt idx="6566">
                  <c:v>6.5854275258600001</c:v>
                </c:pt>
                <c:pt idx="6567">
                  <c:v>6.5867880951600002</c:v>
                </c:pt>
                <c:pt idx="6568">
                  <c:v>6.5881486644600002</c:v>
                </c:pt>
                <c:pt idx="6569">
                  <c:v>6.5895092337599994</c:v>
                </c:pt>
                <c:pt idx="6570">
                  <c:v>6.5908698030600004</c:v>
                </c:pt>
                <c:pt idx="6571">
                  <c:v>6.5922303723600004</c:v>
                </c:pt>
                <c:pt idx="6572">
                  <c:v>6.5935909416600005</c:v>
                </c:pt>
                <c:pt idx="6573">
                  <c:v>6.5949515109599997</c:v>
                </c:pt>
                <c:pt idx="6574">
                  <c:v>6.5963120802599997</c:v>
                </c:pt>
                <c:pt idx="6575">
                  <c:v>6.5976726495600007</c:v>
                </c:pt>
                <c:pt idx="6576">
                  <c:v>6.5990332188600007</c:v>
                </c:pt>
                <c:pt idx="6577">
                  <c:v>6.6003937881599999</c:v>
                </c:pt>
                <c:pt idx="6578">
                  <c:v>6.6017543574599999</c:v>
                </c:pt>
                <c:pt idx="6579">
                  <c:v>6.60311492676</c:v>
                </c:pt>
                <c:pt idx="6580">
                  <c:v>6.6044754960600001</c:v>
                </c:pt>
                <c:pt idx="6581">
                  <c:v>6.6058360653600001</c:v>
                </c:pt>
                <c:pt idx="6582">
                  <c:v>6.6071966346600002</c:v>
                </c:pt>
                <c:pt idx="6583">
                  <c:v>6.6085572039600002</c:v>
                </c:pt>
                <c:pt idx="6584">
                  <c:v>6.6099177732600003</c:v>
                </c:pt>
                <c:pt idx="6585">
                  <c:v>6.6112783425600004</c:v>
                </c:pt>
                <c:pt idx="6586">
                  <c:v>6.6126389118600004</c:v>
                </c:pt>
                <c:pt idx="6587">
                  <c:v>6.6139994811600005</c:v>
                </c:pt>
                <c:pt idx="6588">
                  <c:v>6.6153600504599996</c:v>
                </c:pt>
                <c:pt idx="6589">
                  <c:v>6.6167206197599997</c:v>
                </c:pt>
                <c:pt idx="6590">
                  <c:v>6.6180811890600006</c:v>
                </c:pt>
                <c:pt idx="6591">
                  <c:v>6.6194417583600007</c:v>
                </c:pt>
                <c:pt idx="6592">
                  <c:v>6.6208023276599999</c:v>
                </c:pt>
                <c:pt idx="6593">
                  <c:v>6.6221628969599999</c:v>
                </c:pt>
                <c:pt idx="6594">
                  <c:v>6.62352346626</c:v>
                </c:pt>
                <c:pt idx="6595">
                  <c:v>6.6248840355600009</c:v>
                </c:pt>
                <c:pt idx="6596">
                  <c:v>6.6262446048600001</c:v>
                </c:pt>
                <c:pt idx="6597">
                  <c:v>6.6276051741600002</c:v>
                </c:pt>
                <c:pt idx="6598">
                  <c:v>6.6289657434600002</c:v>
                </c:pt>
                <c:pt idx="6599">
                  <c:v>6.6303263127600003</c:v>
                </c:pt>
                <c:pt idx="6600">
                  <c:v>6.6316868820600003</c:v>
                </c:pt>
                <c:pt idx="6601">
                  <c:v>6.6330474513600004</c:v>
                </c:pt>
                <c:pt idx="6602">
                  <c:v>6.6344080206600005</c:v>
                </c:pt>
                <c:pt idx="6603">
                  <c:v>6.6357685899599996</c:v>
                </c:pt>
                <c:pt idx="6604">
                  <c:v>6.6371291592599997</c:v>
                </c:pt>
                <c:pt idx="6605">
                  <c:v>6.6384897285600006</c:v>
                </c:pt>
                <c:pt idx="6606">
                  <c:v>6.6398502978600007</c:v>
                </c:pt>
                <c:pt idx="6607">
                  <c:v>6.6412108671599999</c:v>
                </c:pt>
                <c:pt idx="6608">
                  <c:v>6.6425714364599999</c:v>
                </c:pt>
                <c:pt idx="6609">
                  <c:v>6.64393200576</c:v>
                </c:pt>
                <c:pt idx="6610">
                  <c:v>6.6452925750600009</c:v>
                </c:pt>
                <c:pt idx="6611">
                  <c:v>6.6466531443600001</c:v>
                </c:pt>
                <c:pt idx="6612">
                  <c:v>6.6480137136600002</c:v>
                </c:pt>
                <c:pt idx="6613">
                  <c:v>6.6493742829600002</c:v>
                </c:pt>
                <c:pt idx="6614">
                  <c:v>6.6507348522600003</c:v>
                </c:pt>
                <c:pt idx="6615">
                  <c:v>6.6520954215600003</c:v>
                </c:pt>
                <c:pt idx="6616">
                  <c:v>6.6534559908600004</c:v>
                </c:pt>
                <c:pt idx="6617">
                  <c:v>6.6548165601600004</c:v>
                </c:pt>
                <c:pt idx="6618">
                  <c:v>6.6561771294600005</c:v>
                </c:pt>
                <c:pt idx="6619">
                  <c:v>6.6575376987599997</c:v>
                </c:pt>
                <c:pt idx="6620">
                  <c:v>6.6588982680600006</c:v>
                </c:pt>
                <c:pt idx="6621">
                  <c:v>6.6602588373600007</c:v>
                </c:pt>
                <c:pt idx="6622">
                  <c:v>6.6616194066599999</c:v>
                </c:pt>
                <c:pt idx="6623">
                  <c:v>6.6629799759599999</c:v>
                </c:pt>
                <c:pt idx="6624">
                  <c:v>6.66434054526</c:v>
                </c:pt>
                <c:pt idx="6625">
                  <c:v>6.6657011145600009</c:v>
                </c:pt>
                <c:pt idx="6626">
                  <c:v>6.6670616838600001</c:v>
                </c:pt>
                <c:pt idx="6627">
                  <c:v>6.6684222531600001</c:v>
                </c:pt>
                <c:pt idx="6628">
                  <c:v>6.6697828224600002</c:v>
                </c:pt>
                <c:pt idx="6629">
                  <c:v>6.6711433917600003</c:v>
                </c:pt>
                <c:pt idx="6630">
                  <c:v>6.6725039610600003</c:v>
                </c:pt>
                <c:pt idx="6631">
                  <c:v>6.6738645303600004</c:v>
                </c:pt>
                <c:pt idx="6632">
                  <c:v>6.6752250996600004</c:v>
                </c:pt>
                <c:pt idx="6633">
                  <c:v>6.6765856689600005</c:v>
                </c:pt>
                <c:pt idx="6634">
                  <c:v>6.6779462382599997</c:v>
                </c:pt>
                <c:pt idx="6635">
                  <c:v>6.6793068075600006</c:v>
                </c:pt>
                <c:pt idx="6636">
                  <c:v>6.6806673768600007</c:v>
                </c:pt>
                <c:pt idx="6637">
                  <c:v>6.6820279461599998</c:v>
                </c:pt>
                <c:pt idx="6638">
                  <c:v>6.6833885154599999</c:v>
                </c:pt>
                <c:pt idx="6639">
                  <c:v>6.68474908476</c:v>
                </c:pt>
                <c:pt idx="6640">
                  <c:v>6.6861096540600009</c:v>
                </c:pt>
                <c:pt idx="6641">
                  <c:v>6.6874702233600001</c:v>
                </c:pt>
                <c:pt idx="6642">
                  <c:v>6.6888307926600001</c:v>
                </c:pt>
                <c:pt idx="6643">
                  <c:v>6.6901913619600002</c:v>
                </c:pt>
                <c:pt idx="6644">
                  <c:v>6.6915519312600003</c:v>
                </c:pt>
                <c:pt idx="6645">
                  <c:v>6.6929125005600003</c:v>
                </c:pt>
                <c:pt idx="6646">
                  <c:v>6.6942730698600004</c:v>
                </c:pt>
                <c:pt idx="6647">
                  <c:v>6.6956336391600004</c:v>
                </c:pt>
                <c:pt idx="6648">
                  <c:v>6.6969942084600005</c:v>
                </c:pt>
                <c:pt idx="6649">
                  <c:v>6.6983547777599997</c:v>
                </c:pt>
                <c:pt idx="6650">
                  <c:v>6.6997153470600006</c:v>
                </c:pt>
                <c:pt idx="6651">
                  <c:v>6.7010759163600007</c:v>
                </c:pt>
                <c:pt idx="6652">
                  <c:v>6.7024364856599998</c:v>
                </c:pt>
                <c:pt idx="6653">
                  <c:v>6.7037970549599999</c:v>
                </c:pt>
                <c:pt idx="6654">
                  <c:v>6.7051576242599999</c:v>
                </c:pt>
                <c:pt idx="6655">
                  <c:v>6.7065181935600009</c:v>
                </c:pt>
                <c:pt idx="6656">
                  <c:v>6.7078787628600001</c:v>
                </c:pt>
                <c:pt idx="6657">
                  <c:v>6.7092393321600001</c:v>
                </c:pt>
                <c:pt idx="6658">
                  <c:v>6.7105999014600002</c:v>
                </c:pt>
                <c:pt idx="6659">
                  <c:v>6.7119604707600002</c:v>
                </c:pt>
                <c:pt idx="6660">
                  <c:v>6.7133210400600003</c:v>
                </c:pt>
                <c:pt idx="6661">
                  <c:v>6.7146816093600004</c:v>
                </c:pt>
                <c:pt idx="6662">
                  <c:v>6.7160421786600004</c:v>
                </c:pt>
                <c:pt idx="6663">
                  <c:v>6.7174027479600005</c:v>
                </c:pt>
                <c:pt idx="6664">
                  <c:v>6.7187633172599996</c:v>
                </c:pt>
                <c:pt idx="6665">
                  <c:v>6.7201238865600006</c:v>
                </c:pt>
                <c:pt idx="6666">
                  <c:v>6.7214844558600007</c:v>
                </c:pt>
                <c:pt idx="6667">
                  <c:v>6.7228450251600007</c:v>
                </c:pt>
                <c:pt idx="6668">
                  <c:v>6.7242055944599999</c:v>
                </c:pt>
                <c:pt idx="6669">
                  <c:v>6.7255661637599999</c:v>
                </c:pt>
                <c:pt idx="6670">
                  <c:v>6.7269267330600009</c:v>
                </c:pt>
                <c:pt idx="6671">
                  <c:v>6.7282873023600001</c:v>
                </c:pt>
                <c:pt idx="6672">
                  <c:v>6.7296478716600001</c:v>
                </c:pt>
                <c:pt idx="6673">
                  <c:v>6.7310084409600002</c:v>
                </c:pt>
                <c:pt idx="6674">
                  <c:v>6.7323690102600002</c:v>
                </c:pt>
                <c:pt idx="6675">
                  <c:v>6.7337295795600003</c:v>
                </c:pt>
                <c:pt idx="6676">
                  <c:v>6.7350901488600003</c:v>
                </c:pt>
                <c:pt idx="6677">
                  <c:v>6.7364507181600004</c:v>
                </c:pt>
                <c:pt idx="6678">
                  <c:v>6.7378112874600005</c:v>
                </c:pt>
                <c:pt idx="6679">
                  <c:v>6.7391718567599996</c:v>
                </c:pt>
                <c:pt idx="6680">
                  <c:v>6.7405324260600006</c:v>
                </c:pt>
                <c:pt idx="6681">
                  <c:v>6.7418929953600006</c:v>
                </c:pt>
                <c:pt idx="6682">
                  <c:v>6.7432535646600007</c:v>
                </c:pt>
                <c:pt idx="6683">
                  <c:v>6.7446141339599999</c:v>
                </c:pt>
                <c:pt idx="6684">
                  <c:v>6.7459747032599999</c:v>
                </c:pt>
                <c:pt idx="6685">
                  <c:v>6.7473352725600009</c:v>
                </c:pt>
                <c:pt idx="6686">
                  <c:v>6.74869584186</c:v>
                </c:pt>
                <c:pt idx="6687">
                  <c:v>6.7500564111600001</c:v>
                </c:pt>
                <c:pt idx="6688">
                  <c:v>6.7514169804600002</c:v>
                </c:pt>
                <c:pt idx="6689">
                  <c:v>6.7527775497600002</c:v>
                </c:pt>
                <c:pt idx="6690">
                  <c:v>6.7541381190600003</c:v>
                </c:pt>
                <c:pt idx="6691">
                  <c:v>6.7554986883600003</c:v>
                </c:pt>
                <c:pt idx="6692">
                  <c:v>6.7568592576600004</c:v>
                </c:pt>
                <c:pt idx="6693">
                  <c:v>6.7582198269600005</c:v>
                </c:pt>
                <c:pt idx="6694">
                  <c:v>6.7595803962599996</c:v>
                </c:pt>
                <c:pt idx="6695">
                  <c:v>6.7609409655599997</c:v>
                </c:pt>
                <c:pt idx="6696">
                  <c:v>6.7623015348600006</c:v>
                </c:pt>
                <c:pt idx="6697">
                  <c:v>6.7636621041600007</c:v>
                </c:pt>
                <c:pt idx="6698">
                  <c:v>6.7650226734599999</c:v>
                </c:pt>
                <c:pt idx="6699">
                  <c:v>6.7663832427599999</c:v>
                </c:pt>
                <c:pt idx="6700">
                  <c:v>6.76774381206</c:v>
                </c:pt>
                <c:pt idx="6701">
                  <c:v>6.7691043813600009</c:v>
                </c:pt>
                <c:pt idx="6702">
                  <c:v>6.7704649506600001</c:v>
                </c:pt>
                <c:pt idx="6703">
                  <c:v>6.7718255199600002</c:v>
                </c:pt>
                <c:pt idx="6704">
                  <c:v>6.7731860892600002</c:v>
                </c:pt>
                <c:pt idx="6705">
                  <c:v>6.7745466585600003</c:v>
                </c:pt>
                <c:pt idx="6706">
                  <c:v>6.7759072278600003</c:v>
                </c:pt>
                <c:pt idx="6707">
                  <c:v>6.7772677971600004</c:v>
                </c:pt>
                <c:pt idx="6708">
                  <c:v>6.7786283664600004</c:v>
                </c:pt>
                <c:pt idx="6709">
                  <c:v>6.7799889357599996</c:v>
                </c:pt>
                <c:pt idx="6710">
                  <c:v>6.7813495050599997</c:v>
                </c:pt>
                <c:pt idx="6711">
                  <c:v>6.7827100743600006</c:v>
                </c:pt>
                <c:pt idx="6712">
                  <c:v>6.7840706436600007</c:v>
                </c:pt>
                <c:pt idx="6713">
                  <c:v>6.7854312129599998</c:v>
                </c:pt>
                <c:pt idx="6714">
                  <c:v>6.7867917822599999</c:v>
                </c:pt>
                <c:pt idx="6715">
                  <c:v>6.78815235156</c:v>
                </c:pt>
                <c:pt idx="6716">
                  <c:v>6.7895129208600009</c:v>
                </c:pt>
                <c:pt idx="6717">
                  <c:v>6.7908734901600001</c:v>
                </c:pt>
                <c:pt idx="6718">
                  <c:v>6.7922340594600001</c:v>
                </c:pt>
                <c:pt idx="6719">
                  <c:v>6.7935946287600002</c:v>
                </c:pt>
                <c:pt idx="6720">
                  <c:v>6.7949551980600003</c:v>
                </c:pt>
                <c:pt idx="6721">
                  <c:v>6.7963157673600003</c:v>
                </c:pt>
                <c:pt idx="6722">
                  <c:v>6.7976763366600004</c:v>
                </c:pt>
                <c:pt idx="6723">
                  <c:v>6.7990369059600004</c:v>
                </c:pt>
                <c:pt idx="6724">
                  <c:v>6.8003974752600005</c:v>
                </c:pt>
                <c:pt idx="6725">
                  <c:v>6.8017580445599997</c:v>
                </c:pt>
                <c:pt idx="6726">
                  <c:v>6.8031186138600006</c:v>
                </c:pt>
                <c:pt idx="6727">
                  <c:v>6.8044791831600007</c:v>
                </c:pt>
                <c:pt idx="6728">
                  <c:v>6.8058397524599998</c:v>
                </c:pt>
                <c:pt idx="6729">
                  <c:v>6.8072003217599999</c:v>
                </c:pt>
                <c:pt idx="6730">
                  <c:v>6.80856089106</c:v>
                </c:pt>
                <c:pt idx="6731">
                  <c:v>6.80992146036</c:v>
                </c:pt>
                <c:pt idx="6732">
                  <c:v>6.8112820296599992</c:v>
                </c:pt>
                <c:pt idx="6733">
                  <c:v>6.812642598960001</c:v>
                </c:pt>
                <c:pt idx="6734">
                  <c:v>6.8140031682600011</c:v>
                </c:pt>
                <c:pt idx="6735">
                  <c:v>6.8153637375600002</c:v>
                </c:pt>
                <c:pt idx="6736">
                  <c:v>6.8167243068600003</c:v>
                </c:pt>
                <c:pt idx="6737">
                  <c:v>6.8180848761600004</c:v>
                </c:pt>
                <c:pt idx="6738">
                  <c:v>6.8194454454600004</c:v>
                </c:pt>
                <c:pt idx="6739">
                  <c:v>6.8208060147600005</c:v>
                </c:pt>
                <c:pt idx="6740">
                  <c:v>6.8221665840599996</c:v>
                </c:pt>
                <c:pt idx="6741">
                  <c:v>6.8235271533599997</c:v>
                </c:pt>
                <c:pt idx="6742">
                  <c:v>6.8248877226599998</c:v>
                </c:pt>
                <c:pt idx="6743">
                  <c:v>6.8262482919600007</c:v>
                </c:pt>
                <c:pt idx="6744">
                  <c:v>6.8276088612600008</c:v>
                </c:pt>
                <c:pt idx="6745">
                  <c:v>6.8289694305600008</c:v>
                </c:pt>
                <c:pt idx="6746">
                  <c:v>6.8303299998600009</c:v>
                </c:pt>
                <c:pt idx="6747">
                  <c:v>6.8316905691600001</c:v>
                </c:pt>
                <c:pt idx="6748">
                  <c:v>6.8330511384600001</c:v>
                </c:pt>
                <c:pt idx="6749">
                  <c:v>6.8344117077600002</c:v>
                </c:pt>
                <c:pt idx="6750">
                  <c:v>6.8357722770600002</c:v>
                </c:pt>
                <c:pt idx="6751">
                  <c:v>6.8371328463599994</c:v>
                </c:pt>
                <c:pt idx="6752">
                  <c:v>6.8384934156599995</c:v>
                </c:pt>
                <c:pt idx="6753">
                  <c:v>6.8398539849599995</c:v>
                </c:pt>
                <c:pt idx="6754">
                  <c:v>6.8412145542600005</c:v>
                </c:pt>
                <c:pt idx="6755">
                  <c:v>6.8425751235600005</c:v>
                </c:pt>
                <c:pt idx="6756">
                  <c:v>6.8439356928600006</c:v>
                </c:pt>
                <c:pt idx="6757">
                  <c:v>6.8452962621600006</c:v>
                </c:pt>
                <c:pt idx="6758">
                  <c:v>6.8466568314599998</c:v>
                </c:pt>
                <c:pt idx="6759">
                  <c:v>6.8480174007599999</c:v>
                </c:pt>
                <c:pt idx="6760">
                  <c:v>6.8493779700599999</c:v>
                </c:pt>
                <c:pt idx="6761">
                  <c:v>6.85073853936</c:v>
                </c:pt>
                <c:pt idx="6762">
                  <c:v>6.85209910866</c:v>
                </c:pt>
                <c:pt idx="6763">
                  <c:v>6.8534596779599992</c:v>
                </c:pt>
                <c:pt idx="6764">
                  <c:v>6.8548202472600011</c:v>
                </c:pt>
                <c:pt idx="6765">
                  <c:v>6.8561808165600011</c:v>
                </c:pt>
                <c:pt idx="6766">
                  <c:v>6.8575413858600003</c:v>
                </c:pt>
                <c:pt idx="6767">
                  <c:v>6.8589019551600003</c:v>
                </c:pt>
                <c:pt idx="6768">
                  <c:v>6.8602625244600004</c:v>
                </c:pt>
                <c:pt idx="6769">
                  <c:v>6.8616230937600005</c:v>
                </c:pt>
                <c:pt idx="6770">
                  <c:v>6.8629836630599996</c:v>
                </c:pt>
                <c:pt idx="6771">
                  <c:v>6.8643442323599997</c:v>
                </c:pt>
                <c:pt idx="6772">
                  <c:v>6.8657048016599997</c:v>
                </c:pt>
                <c:pt idx="6773">
                  <c:v>6.8670653709599998</c:v>
                </c:pt>
                <c:pt idx="6774">
                  <c:v>6.8684259402600008</c:v>
                </c:pt>
                <c:pt idx="6775">
                  <c:v>6.8697865095600008</c:v>
                </c:pt>
                <c:pt idx="6776">
                  <c:v>6.8711470788600009</c:v>
                </c:pt>
                <c:pt idx="6777">
                  <c:v>6.87250764816</c:v>
                </c:pt>
                <c:pt idx="6778">
                  <c:v>6.8738682174600001</c:v>
                </c:pt>
                <c:pt idx="6779">
                  <c:v>6.8752287867600002</c:v>
                </c:pt>
                <c:pt idx="6780">
                  <c:v>6.8765893560600002</c:v>
                </c:pt>
                <c:pt idx="6781">
                  <c:v>6.8779499253599994</c:v>
                </c:pt>
                <c:pt idx="6782">
                  <c:v>6.8793104946599994</c:v>
                </c:pt>
                <c:pt idx="6783">
                  <c:v>6.8806710639599995</c:v>
                </c:pt>
                <c:pt idx="6784">
                  <c:v>6.8820316332600004</c:v>
                </c:pt>
                <c:pt idx="6785">
                  <c:v>6.8833922025600005</c:v>
                </c:pt>
                <c:pt idx="6786">
                  <c:v>6.8847527718600006</c:v>
                </c:pt>
                <c:pt idx="6787">
                  <c:v>6.8861133411600006</c:v>
                </c:pt>
                <c:pt idx="6788">
                  <c:v>6.8874739104600007</c:v>
                </c:pt>
                <c:pt idx="6789">
                  <c:v>6.8888344797599999</c:v>
                </c:pt>
                <c:pt idx="6790">
                  <c:v>6.8901950490599999</c:v>
                </c:pt>
                <c:pt idx="6791">
                  <c:v>6.89155561836</c:v>
                </c:pt>
                <c:pt idx="6792">
                  <c:v>6.89291618766</c:v>
                </c:pt>
                <c:pt idx="6793">
                  <c:v>6.8942767569599992</c:v>
                </c:pt>
                <c:pt idx="6794">
                  <c:v>6.895637326260001</c:v>
                </c:pt>
                <c:pt idx="6795">
                  <c:v>6.8969978955600011</c:v>
                </c:pt>
                <c:pt idx="6796">
                  <c:v>6.8983584648600003</c:v>
                </c:pt>
                <c:pt idx="6797">
                  <c:v>6.8997190341600003</c:v>
                </c:pt>
                <c:pt idx="6798">
                  <c:v>6.9010796034600004</c:v>
                </c:pt>
                <c:pt idx="6799">
                  <c:v>6.9024401727600004</c:v>
                </c:pt>
                <c:pt idx="6800">
                  <c:v>6.9038007420599996</c:v>
                </c:pt>
                <c:pt idx="6801">
                  <c:v>6.9051613113599997</c:v>
                </c:pt>
                <c:pt idx="6802">
                  <c:v>6.9065218806599997</c:v>
                </c:pt>
                <c:pt idx="6803">
                  <c:v>6.9078824499599998</c:v>
                </c:pt>
                <c:pt idx="6804">
                  <c:v>6.9092430192600007</c:v>
                </c:pt>
                <c:pt idx="6805">
                  <c:v>6.9106035885600008</c:v>
                </c:pt>
                <c:pt idx="6806">
                  <c:v>6.9119641578600008</c:v>
                </c:pt>
                <c:pt idx="6807">
                  <c:v>6.9133247271600009</c:v>
                </c:pt>
                <c:pt idx="6808">
                  <c:v>6.9146852964600001</c:v>
                </c:pt>
                <c:pt idx="6809">
                  <c:v>6.9160458657600001</c:v>
                </c:pt>
                <c:pt idx="6810">
                  <c:v>6.9174064350600002</c:v>
                </c:pt>
                <c:pt idx="6811">
                  <c:v>6.9187670043600003</c:v>
                </c:pt>
                <c:pt idx="6812">
                  <c:v>6.9201275736599994</c:v>
                </c:pt>
                <c:pt idx="6813">
                  <c:v>6.9214881429599995</c:v>
                </c:pt>
                <c:pt idx="6814">
                  <c:v>6.9228487122600013</c:v>
                </c:pt>
                <c:pt idx="6815">
                  <c:v>6.9242092815600005</c:v>
                </c:pt>
                <c:pt idx="6816">
                  <c:v>6.9255698508600005</c:v>
                </c:pt>
                <c:pt idx="6817">
                  <c:v>6.9269304201600006</c:v>
                </c:pt>
                <c:pt idx="6818">
                  <c:v>6.9282909894600007</c:v>
                </c:pt>
                <c:pt idx="6819">
                  <c:v>6.9296515587599998</c:v>
                </c:pt>
                <c:pt idx="6820">
                  <c:v>6.9310121280599999</c:v>
                </c:pt>
                <c:pt idx="6821">
                  <c:v>6.9323726973599999</c:v>
                </c:pt>
                <c:pt idx="6822">
                  <c:v>6.93373326666</c:v>
                </c:pt>
                <c:pt idx="6823">
                  <c:v>6.9350938359599992</c:v>
                </c:pt>
                <c:pt idx="6824">
                  <c:v>6.936454405260001</c:v>
                </c:pt>
                <c:pt idx="6825">
                  <c:v>6.9378149745600011</c:v>
                </c:pt>
                <c:pt idx="6826">
                  <c:v>6.9391755438600002</c:v>
                </c:pt>
                <c:pt idx="6827">
                  <c:v>6.9405361131600003</c:v>
                </c:pt>
                <c:pt idx="6828">
                  <c:v>6.9418966824600004</c:v>
                </c:pt>
                <c:pt idx="6829">
                  <c:v>6.9432572517600004</c:v>
                </c:pt>
                <c:pt idx="6830">
                  <c:v>6.9446178210600005</c:v>
                </c:pt>
                <c:pt idx="6831">
                  <c:v>6.9459783903599996</c:v>
                </c:pt>
                <c:pt idx="6832">
                  <c:v>6.9473389596599997</c:v>
                </c:pt>
                <c:pt idx="6833">
                  <c:v>6.9486995289599998</c:v>
                </c:pt>
                <c:pt idx="6834">
                  <c:v>6.9500600982600007</c:v>
                </c:pt>
                <c:pt idx="6835">
                  <c:v>6.9514206675600008</c:v>
                </c:pt>
                <c:pt idx="6836">
                  <c:v>6.9527812368600008</c:v>
                </c:pt>
                <c:pt idx="6837">
                  <c:v>6.9541418061600009</c:v>
                </c:pt>
                <c:pt idx="6838">
                  <c:v>6.9555023754600001</c:v>
                </c:pt>
                <c:pt idx="6839">
                  <c:v>6.9568629447600001</c:v>
                </c:pt>
                <c:pt idx="6840">
                  <c:v>6.9582235140600002</c:v>
                </c:pt>
                <c:pt idx="6841">
                  <c:v>6.9595840833600002</c:v>
                </c:pt>
                <c:pt idx="6842">
                  <c:v>6.9609446526599994</c:v>
                </c:pt>
                <c:pt idx="6843">
                  <c:v>6.9623052219599995</c:v>
                </c:pt>
                <c:pt idx="6844">
                  <c:v>6.9636657912600013</c:v>
                </c:pt>
                <c:pt idx="6845">
                  <c:v>6.9650263605600005</c:v>
                </c:pt>
                <c:pt idx="6846">
                  <c:v>6.9663869298600005</c:v>
                </c:pt>
                <c:pt idx="6847">
                  <c:v>6.9677474991600006</c:v>
                </c:pt>
                <c:pt idx="6848">
                  <c:v>6.9691080684600006</c:v>
                </c:pt>
                <c:pt idx="6849">
                  <c:v>6.9704686377599998</c:v>
                </c:pt>
                <c:pt idx="6850">
                  <c:v>6.9718292070599999</c:v>
                </c:pt>
                <c:pt idx="6851">
                  <c:v>6.9731897763599999</c:v>
                </c:pt>
                <c:pt idx="6852">
                  <c:v>6.97455034566</c:v>
                </c:pt>
                <c:pt idx="6853">
                  <c:v>6.97591091496</c:v>
                </c:pt>
                <c:pt idx="6854">
                  <c:v>6.977271484260001</c:v>
                </c:pt>
                <c:pt idx="6855">
                  <c:v>6.978632053560001</c:v>
                </c:pt>
                <c:pt idx="6856">
                  <c:v>6.9799926228600011</c:v>
                </c:pt>
                <c:pt idx="6857">
                  <c:v>6.9813531921600003</c:v>
                </c:pt>
                <c:pt idx="6858">
                  <c:v>6.9827137614600003</c:v>
                </c:pt>
                <c:pt idx="6859">
                  <c:v>6.9840743307600004</c:v>
                </c:pt>
                <c:pt idx="6860">
                  <c:v>6.9854349000600005</c:v>
                </c:pt>
                <c:pt idx="6861">
                  <c:v>6.9867954693599996</c:v>
                </c:pt>
                <c:pt idx="6862">
                  <c:v>6.9881560386599997</c:v>
                </c:pt>
                <c:pt idx="6863">
                  <c:v>6.9895166079599997</c:v>
                </c:pt>
                <c:pt idx="6864">
                  <c:v>6.9908771772600007</c:v>
                </c:pt>
                <c:pt idx="6865">
                  <c:v>6.9922377465600007</c:v>
                </c:pt>
                <c:pt idx="6866">
                  <c:v>6.9935983158600008</c:v>
                </c:pt>
                <c:pt idx="6867">
                  <c:v>6.9949588851600009</c:v>
                </c:pt>
                <c:pt idx="6868">
                  <c:v>6.99631945446</c:v>
                </c:pt>
                <c:pt idx="6869">
                  <c:v>6.9976800237600001</c:v>
                </c:pt>
                <c:pt idx="6870">
                  <c:v>6.9990405930600001</c:v>
                </c:pt>
                <c:pt idx="6871">
                  <c:v>7.0004011623600002</c:v>
                </c:pt>
                <c:pt idx="6872">
                  <c:v>7.0017617316599994</c:v>
                </c:pt>
                <c:pt idx="6873">
                  <c:v>7.0031223009599994</c:v>
                </c:pt>
                <c:pt idx="6874">
                  <c:v>7.0044828702600013</c:v>
                </c:pt>
                <c:pt idx="6875">
                  <c:v>7.0058434395600004</c:v>
                </c:pt>
                <c:pt idx="6876">
                  <c:v>7.0072040088600005</c:v>
                </c:pt>
                <c:pt idx="6877">
                  <c:v>7.0085645781600006</c:v>
                </c:pt>
                <c:pt idx="6878">
                  <c:v>7.0099251474600006</c:v>
                </c:pt>
                <c:pt idx="6879">
                  <c:v>7.0112857167600007</c:v>
                </c:pt>
                <c:pt idx="6880">
                  <c:v>7.0126462860599998</c:v>
                </c:pt>
                <c:pt idx="6881">
                  <c:v>7.0140068553599999</c:v>
                </c:pt>
                <c:pt idx="6882">
                  <c:v>7.01536742466</c:v>
                </c:pt>
                <c:pt idx="6883">
                  <c:v>7.01672799396</c:v>
                </c:pt>
                <c:pt idx="6884">
                  <c:v>7.0180885632599992</c:v>
                </c:pt>
                <c:pt idx="6885">
                  <c:v>7.019449132560001</c:v>
                </c:pt>
                <c:pt idx="6886">
                  <c:v>7.0208097018600011</c:v>
                </c:pt>
                <c:pt idx="6887">
                  <c:v>7.0221702711600003</c:v>
                </c:pt>
                <c:pt idx="6888">
                  <c:v>7.0235308404600003</c:v>
                </c:pt>
                <c:pt idx="6889">
                  <c:v>7.0248914097600004</c:v>
                </c:pt>
                <c:pt idx="6890">
                  <c:v>7.0262519790600004</c:v>
                </c:pt>
                <c:pt idx="6891">
                  <c:v>7.0276125483599996</c:v>
                </c:pt>
                <c:pt idx="6892">
                  <c:v>7.0289731176599997</c:v>
                </c:pt>
                <c:pt idx="6893">
                  <c:v>7.0303336869599997</c:v>
                </c:pt>
                <c:pt idx="6894">
                  <c:v>7.0316942562599998</c:v>
                </c:pt>
                <c:pt idx="6895">
                  <c:v>7.0330548255600007</c:v>
                </c:pt>
                <c:pt idx="6896">
                  <c:v>7.0344153948600008</c:v>
                </c:pt>
                <c:pt idx="6897">
                  <c:v>7.0357759641600008</c:v>
                </c:pt>
                <c:pt idx="6898">
                  <c:v>7.03713653346</c:v>
                </c:pt>
                <c:pt idx="6899">
                  <c:v>7.0384971027600001</c:v>
                </c:pt>
                <c:pt idx="6900">
                  <c:v>7.0398576720600001</c:v>
                </c:pt>
                <c:pt idx="6901">
                  <c:v>7.0412182413600002</c:v>
                </c:pt>
                <c:pt idx="6902">
                  <c:v>7.0425788106600002</c:v>
                </c:pt>
                <c:pt idx="6903">
                  <c:v>7.0439393799599994</c:v>
                </c:pt>
                <c:pt idx="6904">
                  <c:v>7.0452999492599995</c:v>
                </c:pt>
                <c:pt idx="6905">
                  <c:v>7.0466605185600013</c:v>
                </c:pt>
                <c:pt idx="6906">
                  <c:v>7.0480210878600005</c:v>
                </c:pt>
                <c:pt idx="6907">
                  <c:v>7.0493816571600005</c:v>
                </c:pt>
                <c:pt idx="6908">
                  <c:v>7.0507422264600006</c:v>
                </c:pt>
                <c:pt idx="6909">
                  <c:v>7.0521027957600007</c:v>
                </c:pt>
                <c:pt idx="6910">
                  <c:v>7.0534633650599998</c:v>
                </c:pt>
                <c:pt idx="6911">
                  <c:v>7.0548239343599999</c:v>
                </c:pt>
                <c:pt idx="6912">
                  <c:v>7.0561845036599999</c:v>
                </c:pt>
                <c:pt idx="6913">
                  <c:v>7.05754507296</c:v>
                </c:pt>
                <c:pt idx="6914">
                  <c:v>7.0589056422599992</c:v>
                </c:pt>
                <c:pt idx="6915">
                  <c:v>7.060266211560001</c:v>
                </c:pt>
                <c:pt idx="6916">
                  <c:v>7.0616267808600011</c:v>
                </c:pt>
                <c:pt idx="6917">
                  <c:v>7.0629873501600002</c:v>
                </c:pt>
                <c:pt idx="6918">
                  <c:v>7.0643479194600003</c:v>
                </c:pt>
                <c:pt idx="6919">
                  <c:v>7.0657084887600003</c:v>
                </c:pt>
                <c:pt idx="6920">
                  <c:v>7.0670690580600004</c:v>
                </c:pt>
                <c:pt idx="6921">
                  <c:v>7.0684296273599996</c:v>
                </c:pt>
                <c:pt idx="6922">
                  <c:v>7.0697901966599996</c:v>
                </c:pt>
                <c:pt idx="6923">
                  <c:v>7.0711507659599997</c:v>
                </c:pt>
                <c:pt idx="6924">
                  <c:v>7.0725113352599998</c:v>
                </c:pt>
                <c:pt idx="6925">
                  <c:v>7.0738719045600007</c:v>
                </c:pt>
                <c:pt idx="6926">
                  <c:v>7.0752324738600008</c:v>
                </c:pt>
                <c:pt idx="6927">
                  <c:v>7.0765930431600008</c:v>
                </c:pt>
                <c:pt idx="6928">
                  <c:v>7.0779536124600009</c:v>
                </c:pt>
                <c:pt idx="6929">
                  <c:v>7.07931418176</c:v>
                </c:pt>
                <c:pt idx="6930">
                  <c:v>7.0806747510600001</c:v>
                </c:pt>
                <c:pt idx="6931">
                  <c:v>7.0820353203600002</c:v>
                </c:pt>
                <c:pt idx="6932">
                  <c:v>7.0833958896600002</c:v>
                </c:pt>
                <c:pt idx="6933">
                  <c:v>7.0847564589599994</c:v>
                </c:pt>
                <c:pt idx="6934">
                  <c:v>7.0861170282599995</c:v>
                </c:pt>
                <c:pt idx="6935">
                  <c:v>7.0874775975600013</c:v>
                </c:pt>
                <c:pt idx="6936">
                  <c:v>7.0888381668600005</c:v>
                </c:pt>
                <c:pt idx="6937">
                  <c:v>7.0901987361600005</c:v>
                </c:pt>
                <c:pt idx="6938">
                  <c:v>7.0915593054600006</c:v>
                </c:pt>
                <c:pt idx="6939">
                  <c:v>7.0929198747600006</c:v>
                </c:pt>
                <c:pt idx="6940">
                  <c:v>7.0942804440599998</c:v>
                </c:pt>
                <c:pt idx="6941">
                  <c:v>7.0956410133599999</c:v>
                </c:pt>
                <c:pt idx="6942">
                  <c:v>7.0970015826599999</c:v>
                </c:pt>
                <c:pt idx="6943">
                  <c:v>7.09836215196</c:v>
                </c:pt>
                <c:pt idx="6944">
                  <c:v>7.0997227212599991</c:v>
                </c:pt>
                <c:pt idx="6945">
                  <c:v>7.101083290560001</c:v>
                </c:pt>
                <c:pt idx="6946">
                  <c:v>7.102443859860001</c:v>
                </c:pt>
                <c:pt idx="6947">
                  <c:v>7.1038044291600002</c:v>
                </c:pt>
                <c:pt idx="6948">
                  <c:v>7.1051649984600003</c:v>
                </c:pt>
                <c:pt idx="6949">
                  <c:v>7.1065255677600003</c:v>
                </c:pt>
                <c:pt idx="6950">
                  <c:v>7.1078861370600004</c:v>
                </c:pt>
                <c:pt idx="6951">
                  <c:v>7.1092467063600004</c:v>
                </c:pt>
                <c:pt idx="6952">
                  <c:v>7.1106072756599996</c:v>
                </c:pt>
                <c:pt idx="6953">
                  <c:v>7.1119678449599997</c:v>
                </c:pt>
                <c:pt idx="6954">
                  <c:v>7.1133284142599997</c:v>
                </c:pt>
                <c:pt idx="6955">
                  <c:v>7.1146889835600007</c:v>
                </c:pt>
                <c:pt idx="6956">
                  <c:v>7.1160495528600007</c:v>
                </c:pt>
                <c:pt idx="6957">
                  <c:v>7.1174101221600008</c:v>
                </c:pt>
                <c:pt idx="6958">
                  <c:v>7.1187706914600009</c:v>
                </c:pt>
                <c:pt idx="6959">
                  <c:v>7.12013126076</c:v>
                </c:pt>
                <c:pt idx="6960">
                  <c:v>7.1214918300600001</c:v>
                </c:pt>
                <c:pt idx="6961">
                  <c:v>7.1228523993600001</c:v>
                </c:pt>
                <c:pt idx="6962">
                  <c:v>7.1242129686600002</c:v>
                </c:pt>
                <c:pt idx="6963">
                  <c:v>7.1255735379599994</c:v>
                </c:pt>
                <c:pt idx="6964">
                  <c:v>7.1269341072599994</c:v>
                </c:pt>
                <c:pt idx="6965">
                  <c:v>7.1282946765600013</c:v>
                </c:pt>
                <c:pt idx="6966">
                  <c:v>7.1296552458600004</c:v>
                </c:pt>
                <c:pt idx="6967">
                  <c:v>7.1310158151600005</c:v>
                </c:pt>
                <c:pt idx="6968">
                  <c:v>7.1323763844600006</c:v>
                </c:pt>
                <c:pt idx="6969">
                  <c:v>7.1337369537600006</c:v>
                </c:pt>
                <c:pt idx="6970">
                  <c:v>7.1350975230599998</c:v>
                </c:pt>
                <c:pt idx="6971">
                  <c:v>7.1364580923599998</c:v>
                </c:pt>
                <c:pt idx="6972">
                  <c:v>7.1378186616599999</c:v>
                </c:pt>
                <c:pt idx="6973">
                  <c:v>7.13917923096</c:v>
                </c:pt>
                <c:pt idx="6974">
                  <c:v>7.14053980026</c:v>
                </c:pt>
                <c:pt idx="6975">
                  <c:v>7.141900369560001</c:v>
                </c:pt>
                <c:pt idx="6976">
                  <c:v>7.143260938860001</c:v>
                </c:pt>
                <c:pt idx="6977">
                  <c:v>7.1446215081600011</c:v>
                </c:pt>
                <c:pt idx="6978">
                  <c:v>7.1459820774600002</c:v>
                </c:pt>
                <c:pt idx="6979">
                  <c:v>7.1473426467600003</c:v>
                </c:pt>
                <c:pt idx="6980">
                  <c:v>7.1487032160600004</c:v>
                </c:pt>
                <c:pt idx="6981">
                  <c:v>7.1500637853600004</c:v>
                </c:pt>
                <c:pt idx="6982">
                  <c:v>7.1514243546599996</c:v>
                </c:pt>
                <c:pt idx="6983">
                  <c:v>7.1527849239599997</c:v>
                </c:pt>
                <c:pt idx="6984">
                  <c:v>7.1541454932599997</c:v>
                </c:pt>
                <c:pt idx="6985">
                  <c:v>7.1555060625600007</c:v>
                </c:pt>
                <c:pt idx="6986">
                  <c:v>7.1568666318600007</c:v>
                </c:pt>
                <c:pt idx="6987">
                  <c:v>7.1582272011600008</c:v>
                </c:pt>
                <c:pt idx="6988">
                  <c:v>7.1595877704600008</c:v>
                </c:pt>
                <c:pt idx="6989">
                  <c:v>7.16094833976</c:v>
                </c:pt>
                <c:pt idx="6990">
                  <c:v>7.1623089090600001</c:v>
                </c:pt>
                <c:pt idx="6991">
                  <c:v>7.1636694783600001</c:v>
                </c:pt>
                <c:pt idx="6992">
                  <c:v>7.1650300476600002</c:v>
                </c:pt>
                <c:pt idx="6993">
                  <c:v>7.1663906169599993</c:v>
                </c:pt>
                <c:pt idx="6994">
                  <c:v>7.1677511862599994</c:v>
                </c:pt>
                <c:pt idx="6995">
                  <c:v>7.1691117555600012</c:v>
                </c:pt>
                <c:pt idx="6996">
                  <c:v>7.1704723248600004</c:v>
                </c:pt>
                <c:pt idx="6997">
                  <c:v>7.1718328941600005</c:v>
                </c:pt>
                <c:pt idx="6998">
                  <c:v>7.1731934634600005</c:v>
                </c:pt>
                <c:pt idx="6999">
                  <c:v>7.1745540327600006</c:v>
                </c:pt>
                <c:pt idx="7000">
                  <c:v>7.1759146020600006</c:v>
                </c:pt>
                <c:pt idx="7001">
                  <c:v>7.1772751713599998</c:v>
                </c:pt>
                <c:pt idx="7002">
                  <c:v>7.1786357406599999</c:v>
                </c:pt>
                <c:pt idx="7003">
                  <c:v>7.1799963099599999</c:v>
                </c:pt>
                <c:pt idx="7004">
                  <c:v>7.18135687926</c:v>
                </c:pt>
                <c:pt idx="7005">
                  <c:v>7.1827174485599992</c:v>
                </c:pt>
                <c:pt idx="7006">
                  <c:v>7.184078017860001</c:v>
                </c:pt>
                <c:pt idx="7007">
                  <c:v>7.1854385871600011</c:v>
                </c:pt>
                <c:pt idx="7008">
                  <c:v>7.1867991564600002</c:v>
                </c:pt>
                <c:pt idx="7009">
                  <c:v>7.1881597257600003</c:v>
                </c:pt>
                <c:pt idx="7010">
                  <c:v>7.1895202950600003</c:v>
                </c:pt>
                <c:pt idx="7011">
                  <c:v>7.1908808643600004</c:v>
                </c:pt>
                <c:pt idx="7012">
                  <c:v>7.1922414336599996</c:v>
                </c:pt>
                <c:pt idx="7013">
                  <c:v>7.1936020029599996</c:v>
                </c:pt>
                <c:pt idx="7014">
                  <c:v>7.1949625722599997</c:v>
                </c:pt>
                <c:pt idx="7015">
                  <c:v>7.1963231415599997</c:v>
                </c:pt>
                <c:pt idx="7016">
                  <c:v>7.1976837108600007</c:v>
                </c:pt>
                <c:pt idx="7017">
                  <c:v>7.1990442801600008</c:v>
                </c:pt>
                <c:pt idx="7018">
                  <c:v>7.2004048494600008</c:v>
                </c:pt>
                <c:pt idx="7019">
                  <c:v>7.2017654187600009</c:v>
                </c:pt>
                <c:pt idx="7020">
                  <c:v>7.20312598806</c:v>
                </c:pt>
                <c:pt idx="7021">
                  <c:v>7.2044865573600001</c:v>
                </c:pt>
                <c:pt idx="7022">
                  <c:v>7.2058471266600002</c:v>
                </c:pt>
                <c:pt idx="7023">
                  <c:v>7.2072076959600002</c:v>
                </c:pt>
                <c:pt idx="7024">
                  <c:v>7.2085682652599994</c:v>
                </c:pt>
                <c:pt idx="7025">
                  <c:v>7.2099288345599994</c:v>
                </c:pt>
                <c:pt idx="7026">
                  <c:v>7.2112894038600013</c:v>
                </c:pt>
                <c:pt idx="7027">
                  <c:v>7.2126499731600004</c:v>
                </c:pt>
                <c:pt idx="7028">
                  <c:v>7.2140105424600005</c:v>
                </c:pt>
                <c:pt idx="7029">
                  <c:v>7.2153711117600006</c:v>
                </c:pt>
                <c:pt idx="7030">
                  <c:v>7.2167316810600006</c:v>
                </c:pt>
                <c:pt idx="7031">
                  <c:v>7.2180922503599998</c:v>
                </c:pt>
                <c:pt idx="7032">
                  <c:v>7.2194528196599999</c:v>
                </c:pt>
                <c:pt idx="7033">
                  <c:v>7.2208133889599999</c:v>
                </c:pt>
                <c:pt idx="7034">
                  <c:v>7.22217395826</c:v>
                </c:pt>
                <c:pt idx="7035">
                  <c:v>7.2235345275599991</c:v>
                </c:pt>
                <c:pt idx="7036">
                  <c:v>7.224895096860001</c:v>
                </c:pt>
                <c:pt idx="7037">
                  <c:v>7.226255666160001</c:v>
                </c:pt>
                <c:pt idx="7038">
                  <c:v>7.2276162354600002</c:v>
                </c:pt>
                <c:pt idx="7039">
                  <c:v>7.2289768047600003</c:v>
                </c:pt>
                <c:pt idx="7040">
                  <c:v>7.2303373740600003</c:v>
                </c:pt>
                <c:pt idx="7041">
                  <c:v>7.2316979433600004</c:v>
                </c:pt>
                <c:pt idx="7042">
                  <c:v>7.2330585126600004</c:v>
                </c:pt>
                <c:pt idx="7043">
                  <c:v>7.2344190819599996</c:v>
                </c:pt>
                <c:pt idx="7044">
                  <c:v>7.2357796512599997</c:v>
                </c:pt>
                <c:pt idx="7045">
                  <c:v>7.2371402205599997</c:v>
                </c:pt>
                <c:pt idx="7046">
                  <c:v>7.2385007898600007</c:v>
                </c:pt>
                <c:pt idx="7047">
                  <c:v>7.2398613591600007</c:v>
                </c:pt>
                <c:pt idx="7048">
                  <c:v>7.2412219284600008</c:v>
                </c:pt>
                <c:pt idx="7049">
                  <c:v>7.2425824977600008</c:v>
                </c:pt>
                <c:pt idx="7050">
                  <c:v>7.24394306706</c:v>
                </c:pt>
                <c:pt idx="7051">
                  <c:v>7.2453036363600001</c:v>
                </c:pt>
                <c:pt idx="7052">
                  <c:v>7.2466642056600001</c:v>
                </c:pt>
                <c:pt idx="7053">
                  <c:v>7.2480247749600002</c:v>
                </c:pt>
                <c:pt idx="7054">
                  <c:v>7.2493853442599994</c:v>
                </c:pt>
                <c:pt idx="7055">
                  <c:v>7.2507459135599994</c:v>
                </c:pt>
                <c:pt idx="7056">
                  <c:v>7.2521064828600013</c:v>
                </c:pt>
                <c:pt idx="7057">
                  <c:v>7.2534670521600004</c:v>
                </c:pt>
                <c:pt idx="7058">
                  <c:v>7.2548276214600005</c:v>
                </c:pt>
                <c:pt idx="7059">
                  <c:v>7.2561881907600005</c:v>
                </c:pt>
                <c:pt idx="7060">
                  <c:v>7.2575487600600006</c:v>
                </c:pt>
                <c:pt idx="7061">
                  <c:v>7.2589093293599998</c:v>
                </c:pt>
                <c:pt idx="7062">
                  <c:v>7.2602698986599998</c:v>
                </c:pt>
                <c:pt idx="7063">
                  <c:v>7.2616304679599999</c:v>
                </c:pt>
                <c:pt idx="7064">
                  <c:v>7.2629910372599999</c:v>
                </c:pt>
                <c:pt idx="7065">
                  <c:v>7.26435160656</c:v>
                </c:pt>
                <c:pt idx="7066">
                  <c:v>7.265712175860001</c:v>
                </c:pt>
                <c:pt idx="7067">
                  <c:v>7.267072745160001</c:v>
                </c:pt>
                <c:pt idx="7068">
                  <c:v>7.2684333144600011</c:v>
                </c:pt>
                <c:pt idx="7069">
                  <c:v>7.2697938837600002</c:v>
                </c:pt>
                <c:pt idx="7070">
                  <c:v>7.2711544530600003</c:v>
                </c:pt>
                <c:pt idx="7071">
                  <c:v>7.2725150223600004</c:v>
                </c:pt>
                <c:pt idx="7072">
                  <c:v>7.2738755916600004</c:v>
                </c:pt>
                <c:pt idx="7073">
                  <c:v>7.2752361609599996</c:v>
                </c:pt>
                <c:pt idx="7074">
                  <c:v>7.2765967302599996</c:v>
                </c:pt>
                <c:pt idx="7075">
                  <c:v>7.2779572995599997</c:v>
                </c:pt>
                <c:pt idx="7076">
                  <c:v>7.2793178688600007</c:v>
                </c:pt>
                <c:pt idx="7077">
                  <c:v>7.2806784381600007</c:v>
                </c:pt>
                <c:pt idx="7078">
                  <c:v>7.2820390074600008</c:v>
                </c:pt>
                <c:pt idx="7079">
                  <c:v>7.2833995767600008</c:v>
                </c:pt>
                <c:pt idx="7080">
                  <c:v>7.28476014606</c:v>
                </c:pt>
                <c:pt idx="7081">
                  <c:v>7.2861207153600001</c:v>
                </c:pt>
                <c:pt idx="7082">
                  <c:v>7.2874812846600001</c:v>
                </c:pt>
                <c:pt idx="7083">
                  <c:v>7.2888418539600002</c:v>
                </c:pt>
                <c:pt idx="7084">
                  <c:v>7.2902024232599993</c:v>
                </c:pt>
                <c:pt idx="7085">
                  <c:v>7.2915629925599994</c:v>
                </c:pt>
                <c:pt idx="7086">
                  <c:v>7.2929235618600012</c:v>
                </c:pt>
                <c:pt idx="7087">
                  <c:v>7.2942841311600004</c:v>
                </c:pt>
                <c:pt idx="7088">
                  <c:v>7.2956447004600005</c:v>
                </c:pt>
                <c:pt idx="7089">
                  <c:v>7.2970052697600005</c:v>
                </c:pt>
                <c:pt idx="7090">
                  <c:v>7.2983658390600006</c:v>
                </c:pt>
                <c:pt idx="7091">
                  <c:v>7.2997264083600006</c:v>
                </c:pt>
                <c:pt idx="7092">
                  <c:v>7.3010869776599998</c:v>
                </c:pt>
                <c:pt idx="7093">
                  <c:v>7.3024475469599999</c:v>
                </c:pt>
                <c:pt idx="7094">
                  <c:v>7.3038081162599999</c:v>
                </c:pt>
                <c:pt idx="7095">
                  <c:v>7.30516868556</c:v>
                </c:pt>
                <c:pt idx="7096">
                  <c:v>7.3065292548600009</c:v>
                </c:pt>
                <c:pt idx="7097">
                  <c:v>7.307889824160001</c:v>
                </c:pt>
                <c:pt idx="7098">
                  <c:v>7.309250393460001</c:v>
                </c:pt>
                <c:pt idx="7099">
                  <c:v>7.3106109627600002</c:v>
                </c:pt>
                <c:pt idx="7100">
                  <c:v>7.3119715320600003</c:v>
                </c:pt>
                <c:pt idx="7101">
                  <c:v>7.3133321013600003</c:v>
                </c:pt>
                <c:pt idx="7102">
                  <c:v>7.3146926706600004</c:v>
                </c:pt>
                <c:pt idx="7103">
                  <c:v>7.3160532399599996</c:v>
                </c:pt>
                <c:pt idx="7104">
                  <c:v>7.3174138092599996</c:v>
                </c:pt>
                <c:pt idx="7105">
                  <c:v>7.3187743785599997</c:v>
                </c:pt>
                <c:pt idx="7106">
                  <c:v>7.3201349478600006</c:v>
                </c:pt>
                <c:pt idx="7107">
                  <c:v>7.3214955171600007</c:v>
                </c:pt>
                <c:pt idx="7108">
                  <c:v>7.3228560864600007</c:v>
                </c:pt>
                <c:pt idx="7109">
                  <c:v>7.3242166557600008</c:v>
                </c:pt>
                <c:pt idx="7110">
                  <c:v>7.32557722506</c:v>
                </c:pt>
                <c:pt idx="7111">
                  <c:v>7.32693779436</c:v>
                </c:pt>
                <c:pt idx="7112">
                  <c:v>7.3282983636600001</c:v>
                </c:pt>
                <c:pt idx="7113">
                  <c:v>7.3296589329600002</c:v>
                </c:pt>
                <c:pt idx="7114">
                  <c:v>7.3310195022600002</c:v>
                </c:pt>
                <c:pt idx="7115">
                  <c:v>7.3323800715599994</c:v>
                </c:pt>
                <c:pt idx="7116">
                  <c:v>7.3337406408600012</c:v>
                </c:pt>
                <c:pt idx="7117">
                  <c:v>7.3351012101600013</c:v>
                </c:pt>
                <c:pt idx="7118">
                  <c:v>7.3364617794600004</c:v>
                </c:pt>
                <c:pt idx="7119">
                  <c:v>7.3378223487600005</c:v>
                </c:pt>
                <c:pt idx="7120">
                  <c:v>7.3391829180600006</c:v>
                </c:pt>
                <c:pt idx="7121">
                  <c:v>7.3405434873600006</c:v>
                </c:pt>
                <c:pt idx="7122">
                  <c:v>7.3419040566599998</c:v>
                </c:pt>
                <c:pt idx="7123">
                  <c:v>7.3432646259599998</c:v>
                </c:pt>
                <c:pt idx="7124">
                  <c:v>7.3446251952599999</c:v>
                </c:pt>
                <c:pt idx="7125">
                  <c:v>7.34598576456</c:v>
                </c:pt>
                <c:pt idx="7126">
                  <c:v>7.3473463338599991</c:v>
                </c:pt>
                <c:pt idx="7127">
                  <c:v>7.348706903160001</c:v>
                </c:pt>
                <c:pt idx="7128">
                  <c:v>7.350067472460001</c:v>
                </c:pt>
                <c:pt idx="7129">
                  <c:v>7.3514280417600002</c:v>
                </c:pt>
                <c:pt idx="7130">
                  <c:v>7.3527886110600003</c:v>
                </c:pt>
                <c:pt idx="7131">
                  <c:v>7.3541491803600003</c:v>
                </c:pt>
                <c:pt idx="7132">
                  <c:v>7.3555097496600004</c:v>
                </c:pt>
                <c:pt idx="7133">
                  <c:v>7.3568703189599995</c:v>
                </c:pt>
                <c:pt idx="7134">
                  <c:v>7.3582308882599996</c:v>
                </c:pt>
                <c:pt idx="7135">
                  <c:v>7.3595914575599997</c:v>
                </c:pt>
                <c:pt idx="7136">
                  <c:v>7.3609520268599997</c:v>
                </c:pt>
                <c:pt idx="7137">
                  <c:v>7.3623125961600007</c:v>
                </c:pt>
                <c:pt idx="7138">
                  <c:v>7.3636731654600007</c:v>
                </c:pt>
                <c:pt idx="7139">
                  <c:v>7.3650337347600008</c:v>
                </c:pt>
                <c:pt idx="7140">
                  <c:v>7.3663943040600008</c:v>
                </c:pt>
                <c:pt idx="7141">
                  <c:v>7.36775487336</c:v>
                </c:pt>
                <c:pt idx="7142">
                  <c:v>7.3691154426600001</c:v>
                </c:pt>
                <c:pt idx="7143">
                  <c:v>7.3704760119600001</c:v>
                </c:pt>
                <c:pt idx="7144">
                  <c:v>7.3718365812600002</c:v>
                </c:pt>
                <c:pt idx="7145">
                  <c:v>7.3731971505599994</c:v>
                </c:pt>
                <c:pt idx="7146">
                  <c:v>7.3745577198599994</c:v>
                </c:pt>
                <c:pt idx="7147">
                  <c:v>7.3759182891600013</c:v>
                </c:pt>
                <c:pt idx="7148">
                  <c:v>7.3772788584600004</c:v>
                </c:pt>
                <c:pt idx="7149">
                  <c:v>7.3786394277600005</c:v>
                </c:pt>
                <c:pt idx="7150">
                  <c:v>7.3799999970600005</c:v>
                </c:pt>
                <c:pt idx="7151">
                  <c:v>7.3813605663600006</c:v>
                </c:pt>
                <c:pt idx="7152">
                  <c:v>7.3827211356599998</c:v>
                </c:pt>
                <c:pt idx="7153">
                  <c:v>7.3840817049599998</c:v>
                </c:pt>
                <c:pt idx="7154">
                  <c:v>7.3854422742599999</c:v>
                </c:pt>
                <c:pt idx="7155">
                  <c:v>7.3868028435599999</c:v>
                </c:pt>
                <c:pt idx="7156">
                  <c:v>7.3881634128599991</c:v>
                </c:pt>
                <c:pt idx="7157">
                  <c:v>7.3895239821600009</c:v>
                </c:pt>
                <c:pt idx="7158">
                  <c:v>7.390884551460001</c:v>
                </c:pt>
                <c:pt idx="7159">
                  <c:v>7.3922451207600002</c:v>
                </c:pt>
                <c:pt idx="7160">
                  <c:v>7.3936056900600002</c:v>
                </c:pt>
                <c:pt idx="7161">
                  <c:v>7.3949662593600003</c:v>
                </c:pt>
                <c:pt idx="7162">
                  <c:v>7.3963268286600004</c:v>
                </c:pt>
                <c:pt idx="7163">
                  <c:v>7.3976873979600004</c:v>
                </c:pt>
                <c:pt idx="7164">
                  <c:v>7.3990479672599996</c:v>
                </c:pt>
                <c:pt idx="7165">
                  <c:v>7.4004085365599996</c:v>
                </c:pt>
                <c:pt idx="7166">
                  <c:v>7.4017691058599997</c:v>
                </c:pt>
                <c:pt idx="7167">
                  <c:v>7.4031296751600006</c:v>
                </c:pt>
                <c:pt idx="7168">
                  <c:v>7.4044902444600007</c:v>
                </c:pt>
                <c:pt idx="7169">
                  <c:v>7.4058508137600008</c:v>
                </c:pt>
                <c:pt idx="7170">
                  <c:v>7.4072113830600008</c:v>
                </c:pt>
                <c:pt idx="7171">
                  <c:v>7.40857195236</c:v>
                </c:pt>
                <c:pt idx="7172">
                  <c:v>7.40993252166</c:v>
                </c:pt>
                <c:pt idx="7173">
                  <c:v>7.4112930909600001</c:v>
                </c:pt>
                <c:pt idx="7174">
                  <c:v>7.4126536602600002</c:v>
                </c:pt>
                <c:pt idx="7175">
                  <c:v>7.4140142295599993</c:v>
                </c:pt>
                <c:pt idx="7176">
                  <c:v>7.4153747988599994</c:v>
                </c:pt>
                <c:pt idx="7177">
                  <c:v>7.4167353681600012</c:v>
                </c:pt>
                <c:pt idx="7178">
                  <c:v>7.4180959374600004</c:v>
                </c:pt>
                <c:pt idx="7179">
                  <c:v>7.4194565067600005</c:v>
                </c:pt>
                <c:pt idx="7180">
                  <c:v>7.4208170760600005</c:v>
                </c:pt>
                <c:pt idx="7181">
                  <c:v>7.4221776453600006</c:v>
                </c:pt>
                <c:pt idx="7182">
                  <c:v>7.4235382146599997</c:v>
                </c:pt>
                <c:pt idx="7183">
                  <c:v>7.4248987839599998</c:v>
                </c:pt>
                <c:pt idx="7184">
                  <c:v>7.4262593532599999</c:v>
                </c:pt>
                <c:pt idx="7185">
                  <c:v>7.4276199225599999</c:v>
                </c:pt>
                <c:pt idx="7186">
                  <c:v>7.42898049186</c:v>
                </c:pt>
                <c:pt idx="7187">
                  <c:v>7.4303410611600009</c:v>
                </c:pt>
                <c:pt idx="7188">
                  <c:v>7.431701630460001</c:v>
                </c:pt>
                <c:pt idx="7189">
                  <c:v>7.433062199760001</c:v>
                </c:pt>
                <c:pt idx="7190">
                  <c:v>7.4344227690600002</c:v>
                </c:pt>
                <c:pt idx="7191">
                  <c:v>7.4357833383600003</c:v>
                </c:pt>
                <c:pt idx="7192">
                  <c:v>7.4371439076600003</c:v>
                </c:pt>
                <c:pt idx="7193">
                  <c:v>7.4385044769600004</c:v>
                </c:pt>
                <c:pt idx="7194">
                  <c:v>7.4398650462599996</c:v>
                </c:pt>
                <c:pt idx="7195">
                  <c:v>7.4412256155599996</c:v>
                </c:pt>
                <c:pt idx="7196">
                  <c:v>7.4425861848599997</c:v>
                </c:pt>
                <c:pt idx="7197">
                  <c:v>7.4439467541600006</c:v>
                </c:pt>
                <c:pt idx="7198">
                  <c:v>7.4453073234600007</c:v>
                </c:pt>
                <c:pt idx="7199">
                  <c:v>7.4466678927600007</c:v>
                </c:pt>
                <c:pt idx="7200">
                  <c:v>7.4480284620600008</c:v>
                </c:pt>
                <c:pt idx="7201">
                  <c:v>7.44938903136</c:v>
                </c:pt>
                <c:pt idx="7202">
                  <c:v>7.45074960066</c:v>
                </c:pt>
                <c:pt idx="7203">
                  <c:v>7.4521101699600001</c:v>
                </c:pt>
                <c:pt idx="7204">
                  <c:v>7.4534707392600001</c:v>
                </c:pt>
                <c:pt idx="7205">
                  <c:v>7.4548313085599993</c:v>
                </c:pt>
                <c:pt idx="7206">
                  <c:v>7.4561918778599994</c:v>
                </c:pt>
                <c:pt idx="7207">
                  <c:v>7.4575524471600012</c:v>
                </c:pt>
                <c:pt idx="7208">
                  <c:v>7.4589130164600004</c:v>
                </c:pt>
                <c:pt idx="7209">
                  <c:v>7.4602735857600004</c:v>
                </c:pt>
                <c:pt idx="7210">
                  <c:v>7.4616341550600005</c:v>
                </c:pt>
                <c:pt idx="7211">
                  <c:v>7.4629947243600006</c:v>
                </c:pt>
                <c:pt idx="7212">
                  <c:v>7.4643552936600006</c:v>
                </c:pt>
                <c:pt idx="7213">
                  <c:v>7.4657158629599998</c:v>
                </c:pt>
                <c:pt idx="7214">
                  <c:v>7.4670764322599998</c:v>
                </c:pt>
                <c:pt idx="7215">
                  <c:v>7.4684370015599999</c:v>
                </c:pt>
                <c:pt idx="7216">
                  <c:v>7.46979757086</c:v>
                </c:pt>
                <c:pt idx="7217">
                  <c:v>7.4711581401600009</c:v>
                </c:pt>
                <c:pt idx="7218">
                  <c:v>7.472518709460001</c:v>
                </c:pt>
                <c:pt idx="7219">
                  <c:v>7.473879278760001</c:v>
                </c:pt>
                <c:pt idx="7220">
                  <c:v>7.4752398480600002</c:v>
                </c:pt>
                <c:pt idx="7221">
                  <c:v>7.4766004173600003</c:v>
                </c:pt>
                <c:pt idx="7222">
                  <c:v>7.4779609866600003</c:v>
                </c:pt>
                <c:pt idx="7223">
                  <c:v>7.4793215559600004</c:v>
                </c:pt>
                <c:pt idx="7224">
                  <c:v>7.4806821252599995</c:v>
                </c:pt>
                <c:pt idx="7225">
                  <c:v>7.4820426945599996</c:v>
                </c:pt>
                <c:pt idx="7226">
                  <c:v>7.4834032638599997</c:v>
                </c:pt>
                <c:pt idx="7227">
                  <c:v>7.4847638331600006</c:v>
                </c:pt>
                <c:pt idx="7228">
                  <c:v>7.4861244024600007</c:v>
                </c:pt>
                <c:pt idx="7229">
                  <c:v>7.4874849717600007</c:v>
                </c:pt>
                <c:pt idx="7230">
                  <c:v>7.4888455410600008</c:v>
                </c:pt>
                <c:pt idx="7231">
                  <c:v>7.4902061103600008</c:v>
                </c:pt>
                <c:pt idx="7232">
                  <c:v>7.49156667966</c:v>
                </c:pt>
                <c:pt idx="7233">
                  <c:v>7.4929272489600001</c:v>
                </c:pt>
                <c:pt idx="7234">
                  <c:v>7.4942878182600001</c:v>
                </c:pt>
                <c:pt idx="7235">
                  <c:v>7.4956483875600002</c:v>
                </c:pt>
                <c:pt idx="7236">
                  <c:v>7.4970089568599994</c:v>
                </c:pt>
                <c:pt idx="7237">
                  <c:v>7.4983695261600012</c:v>
                </c:pt>
                <c:pt idx="7238">
                  <c:v>7.4997300954600012</c:v>
                </c:pt>
                <c:pt idx="7239">
                  <c:v>7.5010906647600004</c:v>
                </c:pt>
                <c:pt idx="7240">
                  <c:v>7.5024512340600005</c:v>
                </c:pt>
                <c:pt idx="7241">
                  <c:v>7.5038118033600005</c:v>
                </c:pt>
                <c:pt idx="7242">
                  <c:v>7.5051723726600006</c:v>
                </c:pt>
                <c:pt idx="7243">
                  <c:v>7.5065329419599998</c:v>
                </c:pt>
                <c:pt idx="7244">
                  <c:v>7.5078935112599998</c:v>
                </c:pt>
                <c:pt idx="7245">
                  <c:v>7.5092540805599999</c:v>
                </c:pt>
                <c:pt idx="7246">
                  <c:v>7.5106146498599999</c:v>
                </c:pt>
                <c:pt idx="7247">
                  <c:v>7.5119752191600009</c:v>
                </c:pt>
                <c:pt idx="7248">
                  <c:v>7.5133357884600009</c:v>
                </c:pt>
                <c:pt idx="7249">
                  <c:v>7.514696357760001</c:v>
                </c:pt>
                <c:pt idx="7250">
                  <c:v>7.5160569270600002</c:v>
                </c:pt>
                <c:pt idx="7251">
                  <c:v>7.5174174963600002</c:v>
                </c:pt>
                <c:pt idx="7252">
                  <c:v>7.5187780656600003</c:v>
                </c:pt>
                <c:pt idx="7253">
                  <c:v>7.5201386349600003</c:v>
                </c:pt>
                <c:pt idx="7254">
                  <c:v>7.5214992042600004</c:v>
                </c:pt>
                <c:pt idx="7255">
                  <c:v>7.5228597735599996</c:v>
                </c:pt>
                <c:pt idx="7256">
                  <c:v>7.5242203428599996</c:v>
                </c:pt>
                <c:pt idx="7257">
                  <c:v>7.5255809121599997</c:v>
                </c:pt>
                <c:pt idx="7258">
                  <c:v>7.5269414814600006</c:v>
                </c:pt>
                <c:pt idx="7259">
                  <c:v>7.5283020507600007</c:v>
                </c:pt>
                <c:pt idx="7260">
                  <c:v>7.5296626200600008</c:v>
                </c:pt>
                <c:pt idx="7261">
                  <c:v>7.5310231893600008</c:v>
                </c:pt>
                <c:pt idx="7262">
                  <c:v>7.53238375866</c:v>
                </c:pt>
                <c:pt idx="7263">
                  <c:v>7.53374432796</c:v>
                </c:pt>
                <c:pt idx="7264">
                  <c:v>7.5351048972600001</c:v>
                </c:pt>
                <c:pt idx="7265">
                  <c:v>7.5364654665600002</c:v>
                </c:pt>
                <c:pt idx="7266">
                  <c:v>7.5378260358599993</c:v>
                </c:pt>
                <c:pt idx="7267">
                  <c:v>7.5391866051599994</c:v>
                </c:pt>
                <c:pt idx="7268">
                  <c:v>7.5405471744600012</c:v>
                </c:pt>
                <c:pt idx="7269">
                  <c:v>7.5419077437600004</c:v>
                </c:pt>
                <c:pt idx="7270">
                  <c:v>7.5432683130600005</c:v>
                </c:pt>
                <c:pt idx="7271">
                  <c:v>7.5446288823600005</c:v>
                </c:pt>
                <c:pt idx="7272">
                  <c:v>7.5459894516600006</c:v>
                </c:pt>
                <c:pt idx="7273">
                  <c:v>7.5473500209599997</c:v>
                </c:pt>
                <c:pt idx="7274">
                  <c:v>7.5487105902599998</c:v>
                </c:pt>
                <c:pt idx="7275">
                  <c:v>7.5500711595599999</c:v>
                </c:pt>
                <c:pt idx="7276">
                  <c:v>7.5514317288599999</c:v>
                </c:pt>
                <c:pt idx="7277">
                  <c:v>7.55279229816</c:v>
                </c:pt>
                <c:pt idx="7278">
                  <c:v>7.5541528674600009</c:v>
                </c:pt>
                <c:pt idx="7279">
                  <c:v>7.555513436760001</c:v>
                </c:pt>
                <c:pt idx="7280">
                  <c:v>7.556874006060001</c:v>
                </c:pt>
                <c:pt idx="7281">
                  <c:v>7.5582345753600002</c:v>
                </c:pt>
                <c:pt idx="7282">
                  <c:v>7.5595951446600003</c:v>
                </c:pt>
                <c:pt idx="7283">
                  <c:v>7.5609557139600003</c:v>
                </c:pt>
                <c:pt idx="7284">
                  <c:v>7.5623162832600004</c:v>
                </c:pt>
                <c:pt idx="7285">
                  <c:v>7.5636768525599996</c:v>
                </c:pt>
                <c:pt idx="7286">
                  <c:v>7.5650374218599996</c:v>
                </c:pt>
                <c:pt idx="7287">
                  <c:v>7.5663979911599997</c:v>
                </c:pt>
                <c:pt idx="7288">
                  <c:v>7.5677585604600006</c:v>
                </c:pt>
                <c:pt idx="7289">
                  <c:v>7.5691191297600007</c:v>
                </c:pt>
                <c:pt idx="7290">
                  <c:v>7.5704796990600007</c:v>
                </c:pt>
                <c:pt idx="7291">
                  <c:v>7.5718402683600008</c:v>
                </c:pt>
                <c:pt idx="7292">
                  <c:v>7.57320083766</c:v>
                </c:pt>
                <c:pt idx="7293">
                  <c:v>7.57456140696</c:v>
                </c:pt>
                <c:pt idx="7294">
                  <c:v>7.5759219762600001</c:v>
                </c:pt>
                <c:pt idx="7295">
                  <c:v>7.5772825455600001</c:v>
                </c:pt>
                <c:pt idx="7296">
                  <c:v>7.5786431148599993</c:v>
                </c:pt>
                <c:pt idx="7297">
                  <c:v>7.5800036841599994</c:v>
                </c:pt>
                <c:pt idx="7298">
                  <c:v>7.5813642534600012</c:v>
                </c:pt>
                <c:pt idx="7299">
                  <c:v>7.5827248227600004</c:v>
                </c:pt>
                <c:pt idx="7300">
                  <c:v>7.5840853920600004</c:v>
                </c:pt>
                <c:pt idx="7301">
                  <c:v>7.5854459613600005</c:v>
                </c:pt>
                <c:pt idx="7302">
                  <c:v>7.5868065306600005</c:v>
                </c:pt>
                <c:pt idx="7303">
                  <c:v>7.5881670999600006</c:v>
                </c:pt>
                <c:pt idx="7304">
                  <c:v>7.5895276692599998</c:v>
                </c:pt>
                <c:pt idx="7305">
                  <c:v>7.5908882385599998</c:v>
                </c:pt>
                <c:pt idx="7306">
                  <c:v>7.5922488078599999</c:v>
                </c:pt>
                <c:pt idx="7307">
                  <c:v>7.59360937716</c:v>
                </c:pt>
                <c:pt idx="7308">
                  <c:v>7.5949699464600009</c:v>
                </c:pt>
                <c:pt idx="7309">
                  <c:v>7.596330515760001</c:v>
                </c:pt>
                <c:pt idx="7310">
                  <c:v>7.597691085060001</c:v>
                </c:pt>
                <c:pt idx="7311">
                  <c:v>7.5990516543600002</c:v>
                </c:pt>
                <c:pt idx="7312">
                  <c:v>7.6004122236600002</c:v>
                </c:pt>
                <c:pt idx="7313">
                  <c:v>7.6017727929600003</c:v>
                </c:pt>
                <c:pt idx="7314">
                  <c:v>7.6031333622600004</c:v>
                </c:pt>
                <c:pt idx="7315">
                  <c:v>7.6044939315599995</c:v>
                </c:pt>
                <c:pt idx="7316">
                  <c:v>7.6058545008599996</c:v>
                </c:pt>
                <c:pt idx="7317">
                  <c:v>7.6072150701599996</c:v>
                </c:pt>
                <c:pt idx="7318">
                  <c:v>7.6085756394600006</c:v>
                </c:pt>
                <c:pt idx="7319">
                  <c:v>7.6099362087600007</c:v>
                </c:pt>
                <c:pt idx="7320">
                  <c:v>7.6112967780600007</c:v>
                </c:pt>
                <c:pt idx="7321">
                  <c:v>7.6126573473600008</c:v>
                </c:pt>
                <c:pt idx="7322">
                  <c:v>7.6140179166599999</c:v>
                </c:pt>
                <c:pt idx="7323">
                  <c:v>7.61537848596</c:v>
                </c:pt>
                <c:pt idx="7324">
                  <c:v>7.6167390552600001</c:v>
                </c:pt>
                <c:pt idx="7325">
                  <c:v>7.6180996245600001</c:v>
                </c:pt>
                <c:pt idx="7326">
                  <c:v>7.6194601938600002</c:v>
                </c:pt>
                <c:pt idx="7327">
                  <c:v>7.6208207631599993</c:v>
                </c:pt>
                <c:pt idx="7328">
                  <c:v>7.6221813324600012</c:v>
                </c:pt>
                <c:pt idx="7329">
                  <c:v>7.6235419017600012</c:v>
                </c:pt>
                <c:pt idx="7330">
                  <c:v>7.6249024710600004</c:v>
                </c:pt>
                <c:pt idx="7331">
                  <c:v>7.6262630403600005</c:v>
                </c:pt>
                <c:pt idx="7332">
                  <c:v>7.6276236096600005</c:v>
                </c:pt>
                <c:pt idx="7333">
                  <c:v>7.6289841789600006</c:v>
                </c:pt>
                <c:pt idx="7334">
                  <c:v>7.6303447482599998</c:v>
                </c:pt>
                <c:pt idx="7335">
                  <c:v>7.6317053175599998</c:v>
                </c:pt>
                <c:pt idx="7336">
                  <c:v>7.6330658868599999</c:v>
                </c:pt>
                <c:pt idx="7337">
                  <c:v>7.6344264561599999</c:v>
                </c:pt>
                <c:pt idx="7338">
                  <c:v>7.6357870254600009</c:v>
                </c:pt>
                <c:pt idx="7339">
                  <c:v>7.6371475947600009</c:v>
                </c:pt>
                <c:pt idx="7340">
                  <c:v>7.638508164060001</c:v>
                </c:pt>
                <c:pt idx="7341">
                  <c:v>7.6398687333600002</c:v>
                </c:pt>
                <c:pt idx="7342">
                  <c:v>7.6412293026600002</c:v>
                </c:pt>
                <c:pt idx="7343">
                  <c:v>7.6425898719600003</c:v>
                </c:pt>
                <c:pt idx="7344">
                  <c:v>7.6439504412600003</c:v>
                </c:pt>
                <c:pt idx="7345">
                  <c:v>7.6453110105599995</c:v>
                </c:pt>
                <c:pt idx="7346">
                  <c:v>7.6466715798599996</c:v>
                </c:pt>
                <c:pt idx="7347">
                  <c:v>7.6480321491599996</c:v>
                </c:pt>
                <c:pt idx="7348">
                  <c:v>7.6493927184600006</c:v>
                </c:pt>
                <c:pt idx="7349">
                  <c:v>7.6507532877600006</c:v>
                </c:pt>
                <c:pt idx="7350">
                  <c:v>7.6521138570600007</c:v>
                </c:pt>
                <c:pt idx="7351">
                  <c:v>7.6534744263600007</c:v>
                </c:pt>
                <c:pt idx="7352">
                  <c:v>7.6548349956600008</c:v>
                </c:pt>
                <c:pt idx="7353">
                  <c:v>7.65619556496</c:v>
                </c:pt>
                <c:pt idx="7354">
                  <c:v>7.65755613426</c:v>
                </c:pt>
                <c:pt idx="7355">
                  <c:v>7.6589167035600001</c:v>
                </c:pt>
                <c:pt idx="7356">
                  <c:v>7.6602772728600002</c:v>
                </c:pt>
                <c:pt idx="7357">
                  <c:v>7.6616378421599993</c:v>
                </c:pt>
                <c:pt idx="7358">
                  <c:v>7.6629984114600012</c:v>
                </c:pt>
                <c:pt idx="7359">
                  <c:v>7.6643589807600012</c:v>
                </c:pt>
                <c:pt idx="7360">
                  <c:v>7.6657195500600004</c:v>
                </c:pt>
                <c:pt idx="7361">
                  <c:v>7.6670801193600004</c:v>
                </c:pt>
                <c:pt idx="7362">
                  <c:v>7.6684406886600005</c:v>
                </c:pt>
                <c:pt idx="7363">
                  <c:v>7.6698012579600006</c:v>
                </c:pt>
                <c:pt idx="7364">
                  <c:v>7.6711618272599997</c:v>
                </c:pt>
                <c:pt idx="7365">
                  <c:v>7.6725223965599998</c:v>
                </c:pt>
                <c:pt idx="7366">
                  <c:v>7.6738829658599998</c:v>
                </c:pt>
                <c:pt idx="7367">
                  <c:v>7.6752435351599999</c:v>
                </c:pt>
                <c:pt idx="7368">
                  <c:v>7.6766041044600009</c:v>
                </c:pt>
                <c:pt idx="7369">
                  <c:v>7.6779646737600009</c:v>
                </c:pt>
                <c:pt idx="7370">
                  <c:v>7.679325243060001</c:v>
                </c:pt>
                <c:pt idx="7371">
                  <c:v>7.6806858123600001</c:v>
                </c:pt>
                <c:pt idx="7372">
                  <c:v>7.6820463816600002</c:v>
                </c:pt>
                <c:pt idx="7373">
                  <c:v>7.6834069509600003</c:v>
                </c:pt>
                <c:pt idx="7374">
                  <c:v>7.6847675202600003</c:v>
                </c:pt>
                <c:pt idx="7375">
                  <c:v>7.6861280895600004</c:v>
                </c:pt>
                <c:pt idx="7376">
                  <c:v>7.6874886588599995</c:v>
                </c:pt>
                <c:pt idx="7377">
                  <c:v>7.6888492281599996</c:v>
                </c:pt>
                <c:pt idx="7378">
                  <c:v>7.6902097974599997</c:v>
                </c:pt>
                <c:pt idx="7379">
                  <c:v>7.6915703667600006</c:v>
                </c:pt>
                <c:pt idx="7380">
                  <c:v>7.6929309360600007</c:v>
                </c:pt>
                <c:pt idx="7381">
                  <c:v>7.6942915053600007</c:v>
                </c:pt>
                <c:pt idx="7382">
                  <c:v>7.6956520746600008</c:v>
                </c:pt>
                <c:pt idx="7383">
                  <c:v>7.69701264396</c:v>
                </c:pt>
                <c:pt idx="7384">
                  <c:v>7.69837321326</c:v>
                </c:pt>
                <c:pt idx="7385">
                  <c:v>7.6997337825600001</c:v>
                </c:pt>
                <c:pt idx="7386">
                  <c:v>7.7010943518600001</c:v>
                </c:pt>
                <c:pt idx="7387">
                  <c:v>7.7024549211599993</c:v>
                </c:pt>
                <c:pt idx="7388">
                  <c:v>7.7038154904599994</c:v>
                </c:pt>
                <c:pt idx="7389">
                  <c:v>7.7051760597600012</c:v>
                </c:pt>
                <c:pt idx="7390">
                  <c:v>7.7065366290600004</c:v>
                </c:pt>
                <c:pt idx="7391">
                  <c:v>7.7078971983600004</c:v>
                </c:pt>
                <c:pt idx="7392">
                  <c:v>7.7092577676600005</c:v>
                </c:pt>
                <c:pt idx="7393">
                  <c:v>7.7106183369600005</c:v>
                </c:pt>
                <c:pt idx="7394">
                  <c:v>7.7119789062599997</c:v>
                </c:pt>
                <c:pt idx="7395">
                  <c:v>7.7133394755599998</c:v>
                </c:pt>
                <c:pt idx="7396">
                  <c:v>7.7147000448599998</c:v>
                </c:pt>
                <c:pt idx="7397">
                  <c:v>7.7160606141599999</c:v>
                </c:pt>
                <c:pt idx="7398">
                  <c:v>7.7174211834599999</c:v>
                </c:pt>
                <c:pt idx="7399">
                  <c:v>7.7187817527600009</c:v>
                </c:pt>
                <c:pt idx="7400">
                  <c:v>7.720142322060001</c:v>
                </c:pt>
                <c:pt idx="7401">
                  <c:v>7.721502891360001</c:v>
                </c:pt>
                <c:pt idx="7402">
                  <c:v>7.7228634606600002</c:v>
                </c:pt>
                <c:pt idx="7403">
                  <c:v>7.7242240299600002</c:v>
                </c:pt>
                <c:pt idx="7404">
                  <c:v>7.7255845992600003</c:v>
                </c:pt>
                <c:pt idx="7405">
                  <c:v>7.7269451685600004</c:v>
                </c:pt>
                <c:pt idx="7406">
                  <c:v>7.7283057378599995</c:v>
                </c:pt>
                <c:pt idx="7407">
                  <c:v>7.7296663071599996</c:v>
                </c:pt>
                <c:pt idx="7408">
                  <c:v>7.7310268764599996</c:v>
                </c:pt>
                <c:pt idx="7409">
                  <c:v>7.7323874457600006</c:v>
                </c:pt>
                <c:pt idx="7410">
                  <c:v>7.7337480150600006</c:v>
                </c:pt>
                <c:pt idx="7411">
                  <c:v>7.7351085843600007</c:v>
                </c:pt>
                <c:pt idx="7412">
                  <c:v>7.7364691536600008</c:v>
                </c:pt>
                <c:pt idx="7413">
                  <c:v>7.7378297229599999</c:v>
                </c:pt>
                <c:pt idx="7414">
                  <c:v>7.73919029226</c:v>
                </c:pt>
                <c:pt idx="7415">
                  <c:v>7.7405508615600001</c:v>
                </c:pt>
                <c:pt idx="7416">
                  <c:v>7.7419114308600001</c:v>
                </c:pt>
                <c:pt idx="7417">
                  <c:v>7.7432720001599993</c:v>
                </c:pt>
                <c:pt idx="7418">
                  <c:v>7.7446325694599993</c:v>
                </c:pt>
                <c:pt idx="7419">
                  <c:v>7.7459931387600012</c:v>
                </c:pt>
                <c:pt idx="7420">
                  <c:v>7.7473537080600003</c:v>
                </c:pt>
                <c:pt idx="7421">
                  <c:v>7.7487142773600004</c:v>
                </c:pt>
                <c:pt idx="7422">
                  <c:v>7.7500748466600005</c:v>
                </c:pt>
                <c:pt idx="7423">
                  <c:v>7.7514354159600005</c:v>
                </c:pt>
                <c:pt idx="7424">
                  <c:v>7.7527959852600006</c:v>
                </c:pt>
                <c:pt idx="7425">
                  <c:v>7.7541565545599997</c:v>
                </c:pt>
                <c:pt idx="7426">
                  <c:v>7.7555171238599998</c:v>
                </c:pt>
                <c:pt idx="7427">
                  <c:v>7.7568776931599999</c:v>
                </c:pt>
                <c:pt idx="7428">
                  <c:v>7.7582382624599999</c:v>
                </c:pt>
                <c:pt idx="7429">
                  <c:v>7.7595988317600009</c:v>
                </c:pt>
                <c:pt idx="7430">
                  <c:v>7.7609594010600009</c:v>
                </c:pt>
                <c:pt idx="7431">
                  <c:v>7.762319970360001</c:v>
                </c:pt>
                <c:pt idx="7432">
                  <c:v>7.7636805396600002</c:v>
                </c:pt>
                <c:pt idx="7433">
                  <c:v>7.7650411089600002</c:v>
                </c:pt>
                <c:pt idx="7434">
                  <c:v>7.7664016782600003</c:v>
                </c:pt>
                <c:pt idx="7435">
                  <c:v>7.7677622475600003</c:v>
                </c:pt>
                <c:pt idx="7436">
                  <c:v>7.7691228168599995</c:v>
                </c:pt>
                <c:pt idx="7437">
                  <c:v>7.7704833861599996</c:v>
                </c:pt>
                <c:pt idx="7438">
                  <c:v>7.7718439554599996</c:v>
                </c:pt>
                <c:pt idx="7439">
                  <c:v>7.7732045247600006</c:v>
                </c:pt>
                <c:pt idx="7440">
                  <c:v>7.7745650940600006</c:v>
                </c:pt>
                <c:pt idx="7441">
                  <c:v>7.7759256633600007</c:v>
                </c:pt>
                <c:pt idx="7442">
                  <c:v>7.7772862326600007</c:v>
                </c:pt>
                <c:pt idx="7443">
                  <c:v>7.7786468019599999</c:v>
                </c:pt>
                <c:pt idx="7444">
                  <c:v>7.78000737126</c:v>
                </c:pt>
                <c:pt idx="7445">
                  <c:v>7.78136794056</c:v>
                </c:pt>
                <c:pt idx="7446">
                  <c:v>7.7827285098600001</c:v>
                </c:pt>
                <c:pt idx="7447">
                  <c:v>7.7840890791600001</c:v>
                </c:pt>
                <c:pt idx="7448">
                  <c:v>7.7854496484599993</c:v>
                </c:pt>
                <c:pt idx="7449">
                  <c:v>7.7868102177600012</c:v>
                </c:pt>
                <c:pt idx="7450">
                  <c:v>7.7881707870600012</c:v>
                </c:pt>
                <c:pt idx="7451">
                  <c:v>7.7895313563600004</c:v>
                </c:pt>
                <c:pt idx="7452">
                  <c:v>7.7908919256600004</c:v>
                </c:pt>
                <c:pt idx="7453">
                  <c:v>7.7922524949600005</c:v>
                </c:pt>
                <c:pt idx="7454">
                  <c:v>7.7936130642600006</c:v>
                </c:pt>
                <c:pt idx="7455">
                  <c:v>7.7949736335599997</c:v>
                </c:pt>
                <c:pt idx="7456">
                  <c:v>7.7963342028599998</c:v>
                </c:pt>
                <c:pt idx="7457">
                  <c:v>7.7976947721599998</c:v>
                </c:pt>
                <c:pt idx="7458">
                  <c:v>7.7990553414599999</c:v>
                </c:pt>
                <c:pt idx="7459">
                  <c:v>7.8004159107600008</c:v>
                </c:pt>
                <c:pt idx="7460">
                  <c:v>7.8017764800600009</c:v>
                </c:pt>
                <c:pt idx="7461">
                  <c:v>7.803137049360001</c:v>
                </c:pt>
                <c:pt idx="7462">
                  <c:v>7.8044976186600001</c:v>
                </c:pt>
                <c:pt idx="7463">
                  <c:v>7.8058581879600002</c:v>
                </c:pt>
                <c:pt idx="7464">
                  <c:v>7.8072187572600003</c:v>
                </c:pt>
                <c:pt idx="7465">
                  <c:v>7.8085793265600003</c:v>
                </c:pt>
                <c:pt idx="7466">
                  <c:v>7.8099398958600004</c:v>
                </c:pt>
                <c:pt idx="7467">
                  <c:v>7.8113004651599995</c:v>
                </c:pt>
                <c:pt idx="7468">
                  <c:v>7.8126610344599996</c:v>
                </c:pt>
                <c:pt idx="7469">
                  <c:v>7.8140216037600014</c:v>
                </c:pt>
                <c:pt idx="7470">
                  <c:v>7.8153821730600006</c:v>
                </c:pt>
                <c:pt idx="7471">
                  <c:v>7.8167427423600007</c:v>
                </c:pt>
                <c:pt idx="7472">
                  <c:v>7.8181033116600007</c:v>
                </c:pt>
                <c:pt idx="7473">
                  <c:v>7.8194638809600008</c:v>
                </c:pt>
                <c:pt idx="7474">
                  <c:v>7.8208244502599999</c:v>
                </c:pt>
                <c:pt idx="7475">
                  <c:v>7.82218501956</c:v>
                </c:pt>
                <c:pt idx="7476">
                  <c:v>7.8235455888600001</c:v>
                </c:pt>
                <c:pt idx="7477">
                  <c:v>7.8249061581600001</c:v>
                </c:pt>
                <c:pt idx="7478">
                  <c:v>7.8262667274599993</c:v>
                </c:pt>
                <c:pt idx="7479">
                  <c:v>7.8276272967600011</c:v>
                </c:pt>
                <c:pt idx="7480">
                  <c:v>7.8289878660600012</c:v>
                </c:pt>
                <c:pt idx="7481">
                  <c:v>7.8303484353600004</c:v>
                </c:pt>
                <c:pt idx="7482">
                  <c:v>7.8317090046600004</c:v>
                </c:pt>
                <c:pt idx="7483">
                  <c:v>7.8330695739600005</c:v>
                </c:pt>
                <c:pt idx="7484">
                  <c:v>7.8344301432600005</c:v>
                </c:pt>
                <c:pt idx="7485">
                  <c:v>7.8357907125599997</c:v>
                </c:pt>
                <c:pt idx="7486">
                  <c:v>7.8371512818599998</c:v>
                </c:pt>
                <c:pt idx="7487">
                  <c:v>7.8385118511599998</c:v>
                </c:pt>
                <c:pt idx="7488">
                  <c:v>7.8398724204599999</c:v>
                </c:pt>
                <c:pt idx="7489">
                  <c:v>7.8412329897600008</c:v>
                </c:pt>
                <c:pt idx="7490">
                  <c:v>7.8425935590600009</c:v>
                </c:pt>
                <c:pt idx="7491">
                  <c:v>7.8439541283600009</c:v>
                </c:pt>
                <c:pt idx="7492">
                  <c:v>7.845314697660001</c:v>
                </c:pt>
                <c:pt idx="7493">
                  <c:v>7.8466752669600002</c:v>
                </c:pt>
                <c:pt idx="7494">
                  <c:v>7.8480358362600002</c:v>
                </c:pt>
                <c:pt idx="7495">
                  <c:v>7.8493964055600003</c:v>
                </c:pt>
                <c:pt idx="7496">
                  <c:v>7.8507569748600003</c:v>
                </c:pt>
                <c:pt idx="7497">
                  <c:v>7.8521175441599995</c:v>
                </c:pt>
                <c:pt idx="7498">
                  <c:v>7.8534781134599996</c:v>
                </c:pt>
                <c:pt idx="7499">
                  <c:v>7.8548386827600014</c:v>
                </c:pt>
                <c:pt idx="7500">
                  <c:v>7.8561992520600006</c:v>
                </c:pt>
                <c:pt idx="7501">
                  <c:v>7.8575598213600006</c:v>
                </c:pt>
                <c:pt idx="7502">
                  <c:v>7.8589203906600007</c:v>
                </c:pt>
                <c:pt idx="7503">
                  <c:v>7.8602809599600008</c:v>
                </c:pt>
                <c:pt idx="7504">
                  <c:v>7.8616415292599999</c:v>
                </c:pt>
                <c:pt idx="7505">
                  <c:v>7.86300209856</c:v>
                </c:pt>
                <c:pt idx="7506">
                  <c:v>7.86436266786</c:v>
                </c:pt>
                <c:pt idx="7507">
                  <c:v>7.8657232371600001</c:v>
                </c:pt>
                <c:pt idx="7508">
                  <c:v>7.8670838064599993</c:v>
                </c:pt>
                <c:pt idx="7509">
                  <c:v>7.8684443757599993</c:v>
                </c:pt>
                <c:pt idx="7510">
                  <c:v>7.8698049450600012</c:v>
                </c:pt>
                <c:pt idx="7511">
                  <c:v>7.8711655143600003</c:v>
                </c:pt>
                <c:pt idx="7512">
                  <c:v>7.8725260836600004</c:v>
                </c:pt>
                <c:pt idx="7513">
                  <c:v>7.8738866529600005</c:v>
                </c:pt>
                <c:pt idx="7514">
                  <c:v>7.8752472222600005</c:v>
                </c:pt>
                <c:pt idx="7515">
                  <c:v>7.8766077915600006</c:v>
                </c:pt>
                <c:pt idx="7516">
                  <c:v>7.8779683608599997</c:v>
                </c:pt>
                <c:pt idx="7517">
                  <c:v>7.8793289301599998</c:v>
                </c:pt>
                <c:pt idx="7518">
                  <c:v>7.8806894994599999</c:v>
                </c:pt>
                <c:pt idx="7519">
                  <c:v>7.8820500687599999</c:v>
                </c:pt>
                <c:pt idx="7520">
                  <c:v>7.8834106380600009</c:v>
                </c:pt>
                <c:pt idx="7521">
                  <c:v>7.8847712073600009</c:v>
                </c:pt>
                <c:pt idx="7522">
                  <c:v>7.886131776660001</c:v>
                </c:pt>
                <c:pt idx="7523">
                  <c:v>7.8874923459600002</c:v>
                </c:pt>
                <c:pt idx="7524">
                  <c:v>7.8888529152600002</c:v>
                </c:pt>
                <c:pt idx="7525">
                  <c:v>7.8902134845600003</c:v>
                </c:pt>
                <c:pt idx="7526">
                  <c:v>7.8915740538600003</c:v>
                </c:pt>
                <c:pt idx="7527">
                  <c:v>7.8929346231599995</c:v>
                </c:pt>
                <c:pt idx="7528">
                  <c:v>7.8942951924599996</c:v>
                </c:pt>
                <c:pt idx="7529">
                  <c:v>7.8956557617599996</c:v>
                </c:pt>
                <c:pt idx="7530">
                  <c:v>7.8970163310600006</c:v>
                </c:pt>
                <c:pt idx="7531">
                  <c:v>7.8983769003600006</c:v>
                </c:pt>
                <c:pt idx="7532">
                  <c:v>7.8997374696600007</c:v>
                </c:pt>
                <c:pt idx="7533">
                  <c:v>7.9010980389600007</c:v>
                </c:pt>
                <c:pt idx="7534">
                  <c:v>7.9024586082599999</c:v>
                </c:pt>
                <c:pt idx="7535">
                  <c:v>7.90381917756</c:v>
                </c:pt>
                <c:pt idx="7536">
                  <c:v>7.90517974686</c:v>
                </c:pt>
                <c:pt idx="7537">
                  <c:v>7.9065403161600001</c:v>
                </c:pt>
                <c:pt idx="7538">
                  <c:v>7.9079008854600001</c:v>
                </c:pt>
                <c:pt idx="7539">
                  <c:v>7.9092614547599993</c:v>
                </c:pt>
                <c:pt idx="7540">
                  <c:v>7.9106220240600011</c:v>
                </c:pt>
                <c:pt idx="7541">
                  <c:v>7.9119825933600012</c:v>
                </c:pt>
                <c:pt idx="7542">
                  <c:v>7.9133431626600004</c:v>
                </c:pt>
                <c:pt idx="7543">
                  <c:v>7.9147037319600004</c:v>
                </c:pt>
                <c:pt idx="7544">
                  <c:v>7.9160643012600005</c:v>
                </c:pt>
                <c:pt idx="7545">
                  <c:v>7.9174248705600005</c:v>
                </c:pt>
                <c:pt idx="7546">
                  <c:v>7.9187854398599997</c:v>
                </c:pt>
                <c:pt idx="7547">
                  <c:v>7.9201460091599998</c:v>
                </c:pt>
                <c:pt idx="7548">
                  <c:v>7.9215065784599998</c:v>
                </c:pt>
                <c:pt idx="7549">
                  <c:v>7.9228671477599999</c:v>
                </c:pt>
                <c:pt idx="7550">
                  <c:v>7.9242277170600008</c:v>
                </c:pt>
                <c:pt idx="7551">
                  <c:v>7.9255882863600009</c:v>
                </c:pt>
                <c:pt idx="7552">
                  <c:v>7.926948855660001</c:v>
                </c:pt>
                <c:pt idx="7553">
                  <c:v>7.9283094249600001</c:v>
                </c:pt>
                <c:pt idx="7554">
                  <c:v>7.9296699942600002</c:v>
                </c:pt>
                <c:pt idx="7555">
                  <c:v>7.9310305635600002</c:v>
                </c:pt>
                <c:pt idx="7556">
                  <c:v>7.9323911328600003</c:v>
                </c:pt>
                <c:pt idx="7557">
                  <c:v>7.9337517021599995</c:v>
                </c:pt>
                <c:pt idx="7558">
                  <c:v>7.9351122714599995</c:v>
                </c:pt>
                <c:pt idx="7559">
                  <c:v>7.9364728407599996</c:v>
                </c:pt>
                <c:pt idx="7560">
                  <c:v>7.9378334100600005</c:v>
                </c:pt>
                <c:pt idx="7561">
                  <c:v>7.9391939793600006</c:v>
                </c:pt>
                <c:pt idx="7562">
                  <c:v>7.9405545486600007</c:v>
                </c:pt>
                <c:pt idx="7563">
                  <c:v>7.9419151179600007</c:v>
                </c:pt>
                <c:pt idx="7564">
                  <c:v>7.9432756872600008</c:v>
                </c:pt>
                <c:pt idx="7565">
                  <c:v>7.9446362565599999</c:v>
                </c:pt>
                <c:pt idx="7566">
                  <c:v>7.94599682586</c:v>
                </c:pt>
                <c:pt idx="7567">
                  <c:v>7.9473573951600001</c:v>
                </c:pt>
                <c:pt idx="7568">
                  <c:v>7.9487179644600001</c:v>
                </c:pt>
                <c:pt idx="7569">
                  <c:v>7.9500785337599993</c:v>
                </c:pt>
                <c:pt idx="7570">
                  <c:v>7.9514391030600011</c:v>
                </c:pt>
                <c:pt idx="7571">
                  <c:v>7.9527996723600012</c:v>
                </c:pt>
                <c:pt idx="7572">
                  <c:v>7.9541602416600004</c:v>
                </c:pt>
                <c:pt idx="7573">
                  <c:v>7.9555208109600004</c:v>
                </c:pt>
                <c:pt idx="7574">
                  <c:v>7.9568813802600005</c:v>
                </c:pt>
                <c:pt idx="7575">
                  <c:v>7.9582419495600005</c:v>
                </c:pt>
                <c:pt idx="7576">
                  <c:v>7.9596025188599997</c:v>
                </c:pt>
                <c:pt idx="7577">
                  <c:v>7.9609630881599998</c:v>
                </c:pt>
                <c:pt idx="7578">
                  <c:v>7.9623236574599998</c:v>
                </c:pt>
                <c:pt idx="7579">
                  <c:v>7.9636842267599999</c:v>
                </c:pt>
                <c:pt idx="7580">
                  <c:v>7.9650447960600008</c:v>
                </c:pt>
                <c:pt idx="7581">
                  <c:v>7.9664053653600009</c:v>
                </c:pt>
                <c:pt idx="7582">
                  <c:v>7.9677659346600009</c:v>
                </c:pt>
                <c:pt idx="7583">
                  <c:v>7.9691265039600001</c:v>
                </c:pt>
                <c:pt idx="7584">
                  <c:v>7.9704870732600002</c:v>
                </c:pt>
                <c:pt idx="7585">
                  <c:v>7.9718476425600002</c:v>
                </c:pt>
                <c:pt idx="7586">
                  <c:v>7.9732082118600003</c:v>
                </c:pt>
                <c:pt idx="7587">
                  <c:v>7.9745687811600003</c:v>
                </c:pt>
                <c:pt idx="7588">
                  <c:v>7.9759293504599995</c:v>
                </c:pt>
                <c:pt idx="7589">
                  <c:v>7.9772899197599996</c:v>
                </c:pt>
                <c:pt idx="7590">
                  <c:v>7.9786504890600014</c:v>
                </c:pt>
                <c:pt idx="7591">
                  <c:v>7.9800110583600006</c:v>
                </c:pt>
                <c:pt idx="7592">
                  <c:v>7.9813716276600006</c:v>
                </c:pt>
                <c:pt idx="7593">
                  <c:v>7.9827321969600007</c:v>
                </c:pt>
                <c:pt idx="7594">
                  <c:v>7.9840927662600008</c:v>
                </c:pt>
                <c:pt idx="7595">
                  <c:v>7.9854533355599999</c:v>
                </c:pt>
                <c:pt idx="7596">
                  <c:v>7.98681390486</c:v>
                </c:pt>
                <c:pt idx="7597">
                  <c:v>7.98817447416</c:v>
                </c:pt>
                <c:pt idx="7598">
                  <c:v>7.9895350434600001</c:v>
                </c:pt>
                <c:pt idx="7599">
                  <c:v>7.9908956127599993</c:v>
                </c:pt>
                <c:pt idx="7600">
                  <c:v>7.9922561820600011</c:v>
                </c:pt>
                <c:pt idx="7601">
                  <c:v>7.9936167513600012</c:v>
                </c:pt>
                <c:pt idx="7602">
                  <c:v>7.9949773206600003</c:v>
                </c:pt>
                <c:pt idx="7603">
                  <c:v>7.9963378899600004</c:v>
                </c:pt>
                <c:pt idx="7604">
                  <c:v>7.9976984592600004</c:v>
                </c:pt>
                <c:pt idx="7605">
                  <c:v>7.9990590285600005</c:v>
                </c:pt>
                <c:pt idx="7606">
                  <c:v>8.0004195978600006</c:v>
                </c:pt>
                <c:pt idx="7607">
                  <c:v>8.0017801671599997</c:v>
                </c:pt>
                <c:pt idx="7608">
                  <c:v>8.0031407364600007</c:v>
                </c:pt>
                <c:pt idx="7609">
                  <c:v>8.0045013057599999</c:v>
                </c:pt>
                <c:pt idx="7610">
                  <c:v>8.0058618750600008</c:v>
                </c:pt>
                <c:pt idx="7611">
                  <c:v>8.0072224443600017</c:v>
                </c:pt>
                <c:pt idx="7612">
                  <c:v>8.0085830136600009</c:v>
                </c:pt>
                <c:pt idx="7613">
                  <c:v>8.0099435829600001</c:v>
                </c:pt>
                <c:pt idx="7614">
                  <c:v>8.011304152260001</c:v>
                </c:pt>
                <c:pt idx="7615">
                  <c:v>8.0126647215600002</c:v>
                </c:pt>
                <c:pt idx="7616">
                  <c:v>8.0140252908599994</c:v>
                </c:pt>
                <c:pt idx="7617">
                  <c:v>8.0153858601600003</c:v>
                </c:pt>
                <c:pt idx="7618">
                  <c:v>8.0167464294599995</c:v>
                </c:pt>
                <c:pt idx="7619">
                  <c:v>8.0181069987600004</c:v>
                </c:pt>
                <c:pt idx="7620">
                  <c:v>8.0194675680600014</c:v>
                </c:pt>
                <c:pt idx="7621">
                  <c:v>8.0208281373600006</c:v>
                </c:pt>
                <c:pt idx="7622">
                  <c:v>8.0221887066600015</c:v>
                </c:pt>
                <c:pt idx="7623">
                  <c:v>8.0235492759600007</c:v>
                </c:pt>
                <c:pt idx="7624">
                  <c:v>8.0249098452599998</c:v>
                </c:pt>
                <c:pt idx="7625">
                  <c:v>8.0262704145600008</c:v>
                </c:pt>
                <c:pt idx="7626">
                  <c:v>8.02763098386</c:v>
                </c:pt>
                <c:pt idx="7627">
                  <c:v>8.0289915531599991</c:v>
                </c:pt>
                <c:pt idx="7628">
                  <c:v>8.0303521224600001</c:v>
                </c:pt>
                <c:pt idx="7629">
                  <c:v>8.0317126917599992</c:v>
                </c:pt>
                <c:pt idx="7630">
                  <c:v>8.0330732610600002</c:v>
                </c:pt>
                <c:pt idx="7631">
                  <c:v>8.0344338303600011</c:v>
                </c:pt>
                <c:pt idx="7632">
                  <c:v>8.0357943996600003</c:v>
                </c:pt>
                <c:pt idx="7633">
                  <c:v>8.0371549689600013</c:v>
                </c:pt>
                <c:pt idx="7634">
                  <c:v>8.0385155382600004</c:v>
                </c:pt>
                <c:pt idx="7635">
                  <c:v>8.0398761075599996</c:v>
                </c:pt>
                <c:pt idx="7636">
                  <c:v>8.0412366768600005</c:v>
                </c:pt>
                <c:pt idx="7637">
                  <c:v>8.0425972461599997</c:v>
                </c:pt>
                <c:pt idx="7638">
                  <c:v>8.0439578154600007</c:v>
                </c:pt>
                <c:pt idx="7639">
                  <c:v>8.0453183847599998</c:v>
                </c:pt>
                <c:pt idx="7640">
                  <c:v>8.046678954059999</c:v>
                </c:pt>
                <c:pt idx="7641">
                  <c:v>8.0480395233600017</c:v>
                </c:pt>
                <c:pt idx="7642">
                  <c:v>8.0494000926600009</c:v>
                </c:pt>
                <c:pt idx="7643">
                  <c:v>8.0507606619600001</c:v>
                </c:pt>
                <c:pt idx="7644">
                  <c:v>8.052121231260001</c:v>
                </c:pt>
                <c:pt idx="7645">
                  <c:v>8.0534818005600002</c:v>
                </c:pt>
                <c:pt idx="7646">
                  <c:v>8.0548423698599994</c:v>
                </c:pt>
                <c:pt idx="7647">
                  <c:v>8.0562029391600003</c:v>
                </c:pt>
                <c:pt idx="7648">
                  <c:v>8.0575635084599995</c:v>
                </c:pt>
                <c:pt idx="7649">
                  <c:v>8.0589240777600004</c:v>
                </c:pt>
                <c:pt idx="7650">
                  <c:v>8.0602846470599996</c:v>
                </c:pt>
                <c:pt idx="7651">
                  <c:v>8.0616452163600005</c:v>
                </c:pt>
                <c:pt idx="7652">
                  <c:v>8.0630057856600015</c:v>
                </c:pt>
                <c:pt idx="7653">
                  <c:v>8.0643663549600006</c:v>
                </c:pt>
                <c:pt idx="7654">
                  <c:v>8.0657269242599998</c:v>
                </c:pt>
                <c:pt idx="7655">
                  <c:v>8.0670874935600008</c:v>
                </c:pt>
                <c:pt idx="7656">
                  <c:v>8.0684480628599999</c:v>
                </c:pt>
                <c:pt idx="7657">
                  <c:v>8.0698086321600009</c:v>
                </c:pt>
                <c:pt idx="7658">
                  <c:v>8.0711692014600001</c:v>
                </c:pt>
                <c:pt idx="7659">
                  <c:v>8.0725297707599992</c:v>
                </c:pt>
                <c:pt idx="7660">
                  <c:v>8.0738903400600002</c:v>
                </c:pt>
                <c:pt idx="7661">
                  <c:v>8.0752509093600011</c:v>
                </c:pt>
                <c:pt idx="7662">
                  <c:v>8.0766114786600003</c:v>
                </c:pt>
                <c:pt idx="7663">
                  <c:v>8.0779720479600012</c:v>
                </c:pt>
                <c:pt idx="7664">
                  <c:v>8.0793326172600004</c:v>
                </c:pt>
                <c:pt idx="7665">
                  <c:v>8.0806931865599996</c:v>
                </c:pt>
                <c:pt idx="7666">
                  <c:v>8.0820537558600005</c:v>
                </c:pt>
                <c:pt idx="7667">
                  <c:v>8.0834143251599997</c:v>
                </c:pt>
                <c:pt idx="7668">
                  <c:v>8.0847748944600006</c:v>
                </c:pt>
                <c:pt idx="7669">
                  <c:v>8.0861354637599998</c:v>
                </c:pt>
                <c:pt idx="7670">
                  <c:v>8.087496033059999</c:v>
                </c:pt>
                <c:pt idx="7671">
                  <c:v>8.0888566023600017</c:v>
                </c:pt>
                <c:pt idx="7672">
                  <c:v>8.0902171716600009</c:v>
                </c:pt>
                <c:pt idx="7673">
                  <c:v>8.09157774096</c:v>
                </c:pt>
                <c:pt idx="7674">
                  <c:v>8.092938310260001</c:v>
                </c:pt>
                <c:pt idx="7675">
                  <c:v>8.0942988795600002</c:v>
                </c:pt>
                <c:pt idx="7676">
                  <c:v>8.0956594488599993</c:v>
                </c:pt>
                <c:pt idx="7677">
                  <c:v>8.0970200181600003</c:v>
                </c:pt>
                <c:pt idx="7678">
                  <c:v>8.0983805874599994</c:v>
                </c:pt>
                <c:pt idx="7679">
                  <c:v>8.0997411567600004</c:v>
                </c:pt>
                <c:pt idx="7680">
                  <c:v>8.1011017260599996</c:v>
                </c:pt>
                <c:pt idx="7681">
                  <c:v>8.1024622953600005</c:v>
                </c:pt>
                <c:pt idx="7682">
                  <c:v>8.1038228646600015</c:v>
                </c:pt>
                <c:pt idx="7683">
                  <c:v>8.1051834339600006</c:v>
                </c:pt>
                <c:pt idx="7684">
                  <c:v>8.1065440032599998</c:v>
                </c:pt>
                <c:pt idx="7685">
                  <c:v>8.1079045725600007</c:v>
                </c:pt>
                <c:pt idx="7686">
                  <c:v>8.1092651418599999</c:v>
                </c:pt>
                <c:pt idx="7687">
                  <c:v>8.1106257111600009</c:v>
                </c:pt>
                <c:pt idx="7688">
                  <c:v>8.11198628046</c:v>
                </c:pt>
                <c:pt idx="7689">
                  <c:v>8.1133468497599992</c:v>
                </c:pt>
                <c:pt idx="7690">
                  <c:v>8.1147074190600001</c:v>
                </c:pt>
                <c:pt idx="7691">
                  <c:v>8.1160679883600011</c:v>
                </c:pt>
                <c:pt idx="7692">
                  <c:v>8.1174285576600003</c:v>
                </c:pt>
                <c:pt idx="7693">
                  <c:v>8.1187891269600012</c:v>
                </c:pt>
                <c:pt idx="7694">
                  <c:v>8.1201496962600004</c:v>
                </c:pt>
                <c:pt idx="7695">
                  <c:v>8.1215102655599996</c:v>
                </c:pt>
                <c:pt idx="7696">
                  <c:v>8.1228708348600005</c:v>
                </c:pt>
                <c:pt idx="7697">
                  <c:v>8.1242314041599997</c:v>
                </c:pt>
                <c:pt idx="7698">
                  <c:v>8.1255919734600006</c:v>
                </c:pt>
                <c:pt idx="7699">
                  <c:v>8.1269525427599998</c:v>
                </c:pt>
                <c:pt idx="7700">
                  <c:v>8.128313112059999</c:v>
                </c:pt>
                <c:pt idx="7701">
                  <c:v>8.1296736813600017</c:v>
                </c:pt>
                <c:pt idx="7702">
                  <c:v>8.1310342506600009</c:v>
                </c:pt>
                <c:pt idx="7703">
                  <c:v>8.13239481996</c:v>
                </c:pt>
                <c:pt idx="7704">
                  <c:v>8.133755389260001</c:v>
                </c:pt>
                <c:pt idx="7705">
                  <c:v>8.1351159585600001</c:v>
                </c:pt>
                <c:pt idx="7706">
                  <c:v>8.1364765278600011</c:v>
                </c:pt>
                <c:pt idx="7707">
                  <c:v>8.1378370971600003</c:v>
                </c:pt>
                <c:pt idx="7708">
                  <c:v>8.1391976664599994</c:v>
                </c:pt>
                <c:pt idx="7709">
                  <c:v>8.1405582357600004</c:v>
                </c:pt>
                <c:pt idx="7710">
                  <c:v>8.1419188050599995</c:v>
                </c:pt>
                <c:pt idx="7711">
                  <c:v>8.1432793743600005</c:v>
                </c:pt>
                <c:pt idx="7712">
                  <c:v>8.1446399436600014</c:v>
                </c:pt>
                <c:pt idx="7713">
                  <c:v>8.1460005129600006</c:v>
                </c:pt>
                <c:pt idx="7714">
                  <c:v>8.1473610822599998</c:v>
                </c:pt>
                <c:pt idx="7715">
                  <c:v>8.1487216515600007</c:v>
                </c:pt>
                <c:pt idx="7716">
                  <c:v>8.1500822208599999</c:v>
                </c:pt>
                <c:pt idx="7717">
                  <c:v>8.1514427901600008</c:v>
                </c:pt>
                <c:pt idx="7718">
                  <c:v>8.15280335946</c:v>
                </c:pt>
                <c:pt idx="7719">
                  <c:v>8.1541639287599992</c:v>
                </c:pt>
                <c:pt idx="7720">
                  <c:v>8.1555244980600001</c:v>
                </c:pt>
                <c:pt idx="7721">
                  <c:v>8.1568850673600011</c:v>
                </c:pt>
                <c:pt idx="7722">
                  <c:v>8.1582456366600002</c:v>
                </c:pt>
                <c:pt idx="7723">
                  <c:v>8.1596062059600012</c:v>
                </c:pt>
                <c:pt idx="7724">
                  <c:v>8.1609667752600004</c:v>
                </c:pt>
                <c:pt idx="7725">
                  <c:v>8.1623273445599995</c:v>
                </c:pt>
                <c:pt idx="7726">
                  <c:v>8.1636879138600005</c:v>
                </c:pt>
                <c:pt idx="7727">
                  <c:v>8.1650484831599996</c:v>
                </c:pt>
                <c:pt idx="7728">
                  <c:v>8.1664090524600006</c:v>
                </c:pt>
                <c:pt idx="7729">
                  <c:v>8.1677696217599998</c:v>
                </c:pt>
                <c:pt idx="7730">
                  <c:v>8.1691301910599989</c:v>
                </c:pt>
                <c:pt idx="7731">
                  <c:v>8.1704907603600017</c:v>
                </c:pt>
                <c:pt idx="7732">
                  <c:v>8.1718513296600008</c:v>
                </c:pt>
                <c:pt idx="7733">
                  <c:v>8.17321189896</c:v>
                </c:pt>
                <c:pt idx="7734">
                  <c:v>8.1745724682600009</c:v>
                </c:pt>
                <c:pt idx="7735">
                  <c:v>8.1759330375600001</c:v>
                </c:pt>
                <c:pt idx="7736">
                  <c:v>8.1772936068600011</c:v>
                </c:pt>
                <c:pt idx="7737">
                  <c:v>8.1786541761600002</c:v>
                </c:pt>
                <c:pt idx="7738">
                  <c:v>8.1800147454599994</c:v>
                </c:pt>
                <c:pt idx="7739">
                  <c:v>8.1813753147600004</c:v>
                </c:pt>
                <c:pt idx="7740">
                  <c:v>8.1827358840599995</c:v>
                </c:pt>
                <c:pt idx="7741">
                  <c:v>8.1840964533600005</c:v>
                </c:pt>
                <c:pt idx="7742">
                  <c:v>8.1854570226600014</c:v>
                </c:pt>
                <c:pt idx="7743">
                  <c:v>8.1868175919600006</c:v>
                </c:pt>
                <c:pt idx="7744">
                  <c:v>8.1881781612599998</c:v>
                </c:pt>
                <c:pt idx="7745">
                  <c:v>8.1895387305600007</c:v>
                </c:pt>
                <c:pt idx="7746">
                  <c:v>8.1908992998599999</c:v>
                </c:pt>
                <c:pt idx="7747">
                  <c:v>8.1922598691600008</c:v>
                </c:pt>
                <c:pt idx="7748">
                  <c:v>8.19362043846</c:v>
                </c:pt>
                <c:pt idx="7749">
                  <c:v>8.1949810077599992</c:v>
                </c:pt>
                <c:pt idx="7750">
                  <c:v>8.1963415770600001</c:v>
                </c:pt>
                <c:pt idx="7751">
                  <c:v>8.1977021463599993</c:v>
                </c:pt>
                <c:pt idx="7752">
                  <c:v>8.1990627156600002</c:v>
                </c:pt>
                <c:pt idx="7753">
                  <c:v>8.2004232849600012</c:v>
                </c:pt>
                <c:pt idx="7754">
                  <c:v>8.2017838542600003</c:v>
                </c:pt>
                <c:pt idx="7755">
                  <c:v>8.2031444235600013</c:v>
                </c:pt>
                <c:pt idx="7756">
                  <c:v>8.2045049928600005</c:v>
                </c:pt>
                <c:pt idx="7757">
                  <c:v>8.2058655621599996</c:v>
                </c:pt>
                <c:pt idx="7758">
                  <c:v>8.2072261314600006</c:v>
                </c:pt>
                <c:pt idx="7759">
                  <c:v>8.2085867007599997</c:v>
                </c:pt>
                <c:pt idx="7760">
                  <c:v>8.2099472700599989</c:v>
                </c:pt>
                <c:pt idx="7761">
                  <c:v>8.2113078393599999</c:v>
                </c:pt>
                <c:pt idx="7762">
                  <c:v>8.2126684086600008</c:v>
                </c:pt>
                <c:pt idx="7763">
                  <c:v>8.21402897796</c:v>
                </c:pt>
                <c:pt idx="7764">
                  <c:v>8.2153895472600009</c:v>
                </c:pt>
                <c:pt idx="7765">
                  <c:v>8.2167501165600001</c:v>
                </c:pt>
                <c:pt idx="7766">
                  <c:v>8.218110685860001</c:v>
                </c:pt>
                <c:pt idx="7767">
                  <c:v>8.2194712551600002</c:v>
                </c:pt>
                <c:pt idx="7768">
                  <c:v>8.2208318244599994</c:v>
                </c:pt>
                <c:pt idx="7769">
                  <c:v>8.2221923937600003</c:v>
                </c:pt>
                <c:pt idx="7770">
                  <c:v>8.2235529630599995</c:v>
                </c:pt>
                <c:pt idx="7771">
                  <c:v>8.2249135323600004</c:v>
                </c:pt>
                <c:pt idx="7772">
                  <c:v>8.2262741016600014</c:v>
                </c:pt>
                <c:pt idx="7773">
                  <c:v>8.2276346709600006</c:v>
                </c:pt>
                <c:pt idx="7774">
                  <c:v>8.2289952402600015</c:v>
                </c:pt>
                <c:pt idx="7775">
                  <c:v>8.2303558095600007</c:v>
                </c:pt>
                <c:pt idx="7776">
                  <c:v>8.2317163788599998</c:v>
                </c:pt>
                <c:pt idx="7777">
                  <c:v>8.2330769481600008</c:v>
                </c:pt>
                <c:pt idx="7778">
                  <c:v>8.23443751746</c:v>
                </c:pt>
                <c:pt idx="7779">
                  <c:v>8.2357980867599991</c:v>
                </c:pt>
                <c:pt idx="7780">
                  <c:v>8.2371586560600001</c:v>
                </c:pt>
                <c:pt idx="7781">
                  <c:v>8.2385192253599993</c:v>
                </c:pt>
                <c:pt idx="7782">
                  <c:v>8.2398797946600002</c:v>
                </c:pt>
                <c:pt idx="7783">
                  <c:v>8.2412403639600011</c:v>
                </c:pt>
                <c:pt idx="7784">
                  <c:v>8.2426009332600003</c:v>
                </c:pt>
                <c:pt idx="7785">
                  <c:v>8.2439615025600013</c:v>
                </c:pt>
                <c:pt idx="7786">
                  <c:v>8.2453220718600004</c:v>
                </c:pt>
                <c:pt idx="7787">
                  <c:v>8.2466826411599996</c:v>
                </c:pt>
                <c:pt idx="7788">
                  <c:v>8.2480432104600006</c:v>
                </c:pt>
                <c:pt idx="7789">
                  <c:v>8.2494037797599997</c:v>
                </c:pt>
                <c:pt idx="7790">
                  <c:v>8.2507643490599989</c:v>
                </c:pt>
                <c:pt idx="7791">
                  <c:v>8.2521249183599998</c:v>
                </c:pt>
                <c:pt idx="7792">
                  <c:v>8.2534854876600008</c:v>
                </c:pt>
                <c:pt idx="7793">
                  <c:v>8.25484605696</c:v>
                </c:pt>
                <c:pt idx="7794">
                  <c:v>8.2562066262600009</c:v>
                </c:pt>
                <c:pt idx="7795">
                  <c:v>8.2575671955600001</c:v>
                </c:pt>
                <c:pt idx="7796">
                  <c:v>8.258927764860001</c:v>
                </c:pt>
                <c:pt idx="7797">
                  <c:v>8.2602883341600002</c:v>
                </c:pt>
                <c:pt idx="7798">
                  <c:v>8.2616489034599994</c:v>
                </c:pt>
                <c:pt idx="7799">
                  <c:v>8.2630094727600003</c:v>
                </c:pt>
                <c:pt idx="7800">
                  <c:v>8.2643700420599995</c:v>
                </c:pt>
                <c:pt idx="7801">
                  <c:v>8.2657306113600004</c:v>
                </c:pt>
                <c:pt idx="7802">
                  <c:v>8.2670911806600014</c:v>
                </c:pt>
                <c:pt idx="7803">
                  <c:v>8.2684517499600005</c:v>
                </c:pt>
                <c:pt idx="7804">
                  <c:v>8.2698123192600015</c:v>
                </c:pt>
                <c:pt idx="7805">
                  <c:v>8.2711728885600007</c:v>
                </c:pt>
                <c:pt idx="7806">
                  <c:v>8.2725334578599998</c:v>
                </c:pt>
                <c:pt idx="7807">
                  <c:v>8.2738940271600008</c:v>
                </c:pt>
                <c:pt idx="7808">
                  <c:v>8.2752545964599999</c:v>
                </c:pt>
                <c:pt idx="7809">
                  <c:v>8.2766151657599991</c:v>
                </c:pt>
                <c:pt idx="7810">
                  <c:v>8.2779757350600001</c:v>
                </c:pt>
                <c:pt idx="7811">
                  <c:v>8.2793363043599992</c:v>
                </c:pt>
                <c:pt idx="7812">
                  <c:v>8.2806968736600002</c:v>
                </c:pt>
                <c:pt idx="7813">
                  <c:v>8.2820574429600011</c:v>
                </c:pt>
                <c:pt idx="7814">
                  <c:v>8.2834180122600003</c:v>
                </c:pt>
                <c:pt idx="7815">
                  <c:v>8.2847785815600012</c:v>
                </c:pt>
                <c:pt idx="7816">
                  <c:v>8.2861391508600004</c:v>
                </c:pt>
                <c:pt idx="7817">
                  <c:v>8.2874997201599996</c:v>
                </c:pt>
                <c:pt idx="7818">
                  <c:v>8.2888602894600005</c:v>
                </c:pt>
                <c:pt idx="7819">
                  <c:v>8.2902208587599997</c:v>
                </c:pt>
                <c:pt idx="7820">
                  <c:v>8.2915814280600006</c:v>
                </c:pt>
                <c:pt idx="7821">
                  <c:v>8.2929419973599998</c:v>
                </c:pt>
                <c:pt idx="7822">
                  <c:v>8.2943025666600008</c:v>
                </c:pt>
                <c:pt idx="7823">
                  <c:v>8.2956631359600017</c:v>
                </c:pt>
                <c:pt idx="7824">
                  <c:v>8.2970237052600009</c:v>
                </c:pt>
                <c:pt idx="7825">
                  <c:v>8.2983842745600001</c:v>
                </c:pt>
                <c:pt idx="7826">
                  <c:v>8.299744843860001</c:v>
                </c:pt>
                <c:pt idx="7827">
                  <c:v>8.3011054131600002</c:v>
                </c:pt>
                <c:pt idx="7828">
                  <c:v>8.3024659824599993</c:v>
                </c:pt>
                <c:pt idx="7829">
                  <c:v>8.3038265517600003</c:v>
                </c:pt>
                <c:pt idx="7830">
                  <c:v>8.3051871210599995</c:v>
                </c:pt>
                <c:pt idx="7831">
                  <c:v>8.3065476903600004</c:v>
                </c:pt>
                <c:pt idx="7832">
                  <c:v>8.3079082596600013</c:v>
                </c:pt>
                <c:pt idx="7833">
                  <c:v>8.3092688289600005</c:v>
                </c:pt>
                <c:pt idx="7834">
                  <c:v>8.3106293982600015</c:v>
                </c:pt>
                <c:pt idx="7835">
                  <c:v>8.3119899675600006</c:v>
                </c:pt>
                <c:pt idx="7836">
                  <c:v>8.3133505368599998</c:v>
                </c:pt>
                <c:pt idx="7837">
                  <c:v>8.3147111061600008</c:v>
                </c:pt>
                <c:pt idx="7838">
                  <c:v>8.3160716754599999</c:v>
                </c:pt>
                <c:pt idx="7839">
                  <c:v>8.3174322447599991</c:v>
                </c:pt>
                <c:pt idx="7840">
                  <c:v>8.31879281406</c:v>
                </c:pt>
                <c:pt idx="7841">
                  <c:v>8.3201533833599992</c:v>
                </c:pt>
                <c:pt idx="7842">
                  <c:v>8.3215139526600002</c:v>
                </c:pt>
                <c:pt idx="7843">
                  <c:v>8.3228745219600011</c:v>
                </c:pt>
                <c:pt idx="7844">
                  <c:v>8.3242350912600003</c:v>
                </c:pt>
                <c:pt idx="7845">
                  <c:v>8.3255956605600012</c:v>
                </c:pt>
                <c:pt idx="7846">
                  <c:v>8.3269562298600004</c:v>
                </c:pt>
                <c:pt idx="7847">
                  <c:v>8.3283167991599996</c:v>
                </c:pt>
                <c:pt idx="7848">
                  <c:v>8.3296773684600005</c:v>
                </c:pt>
                <c:pt idx="7849">
                  <c:v>8.3310379377599997</c:v>
                </c:pt>
                <c:pt idx="7850">
                  <c:v>8.3323985070600006</c:v>
                </c:pt>
                <c:pt idx="7851">
                  <c:v>8.3337590763599998</c:v>
                </c:pt>
                <c:pt idx="7852">
                  <c:v>8.3351196456600007</c:v>
                </c:pt>
                <c:pt idx="7853">
                  <c:v>8.3364802149600017</c:v>
                </c:pt>
                <c:pt idx="7854">
                  <c:v>8.3378407842600009</c:v>
                </c:pt>
                <c:pt idx="7855">
                  <c:v>8.33920135356</c:v>
                </c:pt>
                <c:pt idx="7856">
                  <c:v>8.340561922860001</c:v>
                </c:pt>
                <c:pt idx="7857">
                  <c:v>8.3419224921600001</c:v>
                </c:pt>
                <c:pt idx="7858">
                  <c:v>8.3432830614599993</c:v>
                </c:pt>
                <c:pt idx="7859">
                  <c:v>8.3446436307600003</c:v>
                </c:pt>
                <c:pt idx="7860">
                  <c:v>8.3460042000599994</c:v>
                </c:pt>
                <c:pt idx="7861">
                  <c:v>8.3473647693600004</c:v>
                </c:pt>
                <c:pt idx="7862">
                  <c:v>8.3487253386600013</c:v>
                </c:pt>
                <c:pt idx="7863">
                  <c:v>8.3500859079600005</c:v>
                </c:pt>
                <c:pt idx="7864">
                  <c:v>8.3514464772600014</c:v>
                </c:pt>
                <c:pt idx="7865">
                  <c:v>8.3528070465600006</c:v>
                </c:pt>
                <c:pt idx="7866">
                  <c:v>8.3541676158599998</c:v>
                </c:pt>
                <c:pt idx="7867">
                  <c:v>8.3555281851600007</c:v>
                </c:pt>
                <c:pt idx="7868">
                  <c:v>8.3568887544599999</c:v>
                </c:pt>
                <c:pt idx="7869">
                  <c:v>8.3582493237600008</c:v>
                </c:pt>
                <c:pt idx="7870">
                  <c:v>8.35960989306</c:v>
                </c:pt>
                <c:pt idx="7871">
                  <c:v>8.3609704623599992</c:v>
                </c:pt>
                <c:pt idx="7872">
                  <c:v>8.3623310316600019</c:v>
                </c:pt>
                <c:pt idx="7873">
                  <c:v>8.3636916009600011</c:v>
                </c:pt>
                <c:pt idx="7874">
                  <c:v>8.3650521702600003</c:v>
                </c:pt>
                <c:pt idx="7875">
                  <c:v>8.3664127395600012</c:v>
                </c:pt>
                <c:pt idx="7876">
                  <c:v>8.3677733088600004</c:v>
                </c:pt>
                <c:pt idx="7877">
                  <c:v>8.3691338781599995</c:v>
                </c:pt>
                <c:pt idx="7878">
                  <c:v>8.3704944474600005</c:v>
                </c:pt>
                <c:pt idx="7879">
                  <c:v>8.3718550167599997</c:v>
                </c:pt>
                <c:pt idx="7880">
                  <c:v>8.3732155860600006</c:v>
                </c:pt>
                <c:pt idx="7881">
                  <c:v>8.3745761553599998</c:v>
                </c:pt>
                <c:pt idx="7882">
                  <c:v>8.3759367246599989</c:v>
                </c:pt>
                <c:pt idx="7883">
                  <c:v>8.3772972939600017</c:v>
                </c:pt>
                <c:pt idx="7884">
                  <c:v>8.3786578632600008</c:v>
                </c:pt>
                <c:pt idx="7885">
                  <c:v>8.38001843256</c:v>
                </c:pt>
                <c:pt idx="7886">
                  <c:v>8.381379001860001</c:v>
                </c:pt>
                <c:pt idx="7887">
                  <c:v>8.3827395711600001</c:v>
                </c:pt>
                <c:pt idx="7888">
                  <c:v>8.3841001404599993</c:v>
                </c:pt>
                <c:pt idx="7889">
                  <c:v>8.3854607097600002</c:v>
                </c:pt>
                <c:pt idx="7890">
                  <c:v>8.3868212790599994</c:v>
                </c:pt>
                <c:pt idx="7891">
                  <c:v>8.3881818483600004</c:v>
                </c:pt>
                <c:pt idx="7892">
                  <c:v>8.3895424176599995</c:v>
                </c:pt>
                <c:pt idx="7893">
                  <c:v>8.3909029869600005</c:v>
                </c:pt>
                <c:pt idx="7894">
                  <c:v>8.3922635562600014</c:v>
                </c:pt>
                <c:pt idx="7895">
                  <c:v>8.3936241255600006</c:v>
                </c:pt>
                <c:pt idx="7896">
                  <c:v>8.3949846948599998</c:v>
                </c:pt>
                <c:pt idx="7897">
                  <c:v>8.3963452641600007</c:v>
                </c:pt>
                <c:pt idx="7898">
                  <c:v>8.3977058334599999</c:v>
                </c:pt>
                <c:pt idx="7899">
                  <c:v>8.3990664027600008</c:v>
                </c:pt>
                <c:pt idx="7900">
                  <c:v>8.40042697206</c:v>
                </c:pt>
                <c:pt idx="7901">
                  <c:v>8.4017875413599992</c:v>
                </c:pt>
                <c:pt idx="7902">
                  <c:v>8.4031481106600001</c:v>
                </c:pt>
                <c:pt idx="7903">
                  <c:v>8.4045086799600011</c:v>
                </c:pt>
                <c:pt idx="7904">
                  <c:v>8.4058692492600002</c:v>
                </c:pt>
                <c:pt idx="7905">
                  <c:v>8.4072298185600012</c:v>
                </c:pt>
                <c:pt idx="7906">
                  <c:v>8.4085903878600003</c:v>
                </c:pt>
                <c:pt idx="7907">
                  <c:v>8.4099509571599995</c:v>
                </c:pt>
                <c:pt idx="7908">
                  <c:v>8.4113115264600005</c:v>
                </c:pt>
                <c:pt idx="7909">
                  <c:v>8.4126720957599996</c:v>
                </c:pt>
                <c:pt idx="7910">
                  <c:v>8.4140326650600006</c:v>
                </c:pt>
                <c:pt idx="7911">
                  <c:v>8.4153932343599998</c:v>
                </c:pt>
                <c:pt idx="7912">
                  <c:v>8.4167538036599989</c:v>
                </c:pt>
                <c:pt idx="7913">
                  <c:v>8.4181143729600016</c:v>
                </c:pt>
                <c:pt idx="7914">
                  <c:v>8.4194749422600008</c:v>
                </c:pt>
                <c:pt idx="7915">
                  <c:v>8.42083551156</c:v>
                </c:pt>
                <c:pt idx="7916">
                  <c:v>8.4221960808600009</c:v>
                </c:pt>
                <c:pt idx="7917">
                  <c:v>8.4235566501600001</c:v>
                </c:pt>
                <c:pt idx="7918">
                  <c:v>8.424917219460001</c:v>
                </c:pt>
                <c:pt idx="7919">
                  <c:v>8.4262777887600002</c:v>
                </c:pt>
                <c:pt idx="7920">
                  <c:v>8.4276383580599994</c:v>
                </c:pt>
                <c:pt idx="7921">
                  <c:v>8.4289989273600003</c:v>
                </c:pt>
                <c:pt idx="7922">
                  <c:v>8.4303594966599995</c:v>
                </c:pt>
                <c:pt idx="7923">
                  <c:v>8.4317200659600005</c:v>
                </c:pt>
                <c:pt idx="7924">
                  <c:v>8.4330806352600014</c:v>
                </c:pt>
                <c:pt idx="7925">
                  <c:v>8.4344412045600006</c:v>
                </c:pt>
                <c:pt idx="7926">
                  <c:v>8.4358017738599997</c:v>
                </c:pt>
                <c:pt idx="7927">
                  <c:v>8.4371623431600007</c:v>
                </c:pt>
                <c:pt idx="7928">
                  <c:v>8.4385229124599999</c:v>
                </c:pt>
                <c:pt idx="7929">
                  <c:v>8.4401555956200003</c:v>
                </c:pt>
                <c:pt idx="7930">
                  <c:v>8.4415161649199995</c:v>
                </c:pt>
                <c:pt idx="7931">
                  <c:v>8.4428767342200004</c:v>
                </c:pt>
                <c:pt idx="7932">
                  <c:v>8.4442373035199996</c:v>
                </c:pt>
                <c:pt idx="7933">
                  <c:v>8.4455978728200005</c:v>
                </c:pt>
                <c:pt idx="7934">
                  <c:v>8.4469584421199997</c:v>
                </c:pt>
                <c:pt idx="7935">
                  <c:v>8.4483190114200006</c:v>
                </c:pt>
                <c:pt idx="7936">
                  <c:v>8.4496795807200016</c:v>
                </c:pt>
                <c:pt idx="7937">
                  <c:v>8.4510401500200008</c:v>
                </c:pt>
                <c:pt idx="7938">
                  <c:v>8.4524007193199999</c:v>
                </c:pt>
                <c:pt idx="7939">
                  <c:v>8.4537612886200009</c:v>
                </c:pt>
                <c:pt idx="7940">
                  <c:v>8.45512185792</c:v>
                </c:pt>
                <c:pt idx="7941">
                  <c:v>8.4564824272199992</c:v>
                </c:pt>
                <c:pt idx="7942">
                  <c:v>8.4578429965200002</c:v>
                </c:pt>
                <c:pt idx="7943">
                  <c:v>8.4592035658199993</c:v>
                </c:pt>
                <c:pt idx="7944">
                  <c:v>8.4605641351200003</c:v>
                </c:pt>
                <c:pt idx="7945">
                  <c:v>8.4619247044200012</c:v>
                </c:pt>
                <c:pt idx="7946">
                  <c:v>8.4632852737200004</c:v>
                </c:pt>
                <c:pt idx="7947">
                  <c:v>8.4646458430200013</c:v>
                </c:pt>
                <c:pt idx="7948">
                  <c:v>8.4660064123200005</c:v>
                </c:pt>
                <c:pt idx="7949">
                  <c:v>8.4673669816199997</c:v>
                </c:pt>
                <c:pt idx="7950">
                  <c:v>8.4687275509200006</c:v>
                </c:pt>
                <c:pt idx="7951">
                  <c:v>8.4700881202199998</c:v>
                </c:pt>
                <c:pt idx="7952">
                  <c:v>8.4714486895200007</c:v>
                </c:pt>
                <c:pt idx="7953">
                  <c:v>8.4728092588199999</c:v>
                </c:pt>
                <c:pt idx="7954">
                  <c:v>8.4741698281199991</c:v>
                </c:pt>
                <c:pt idx="7955">
                  <c:v>8.4755303974200018</c:v>
                </c:pt>
                <c:pt idx="7956">
                  <c:v>8.476890966720001</c:v>
                </c:pt>
                <c:pt idx="7957">
                  <c:v>8.4782515360200001</c:v>
                </c:pt>
                <c:pt idx="7958">
                  <c:v>8.4796121053200011</c:v>
                </c:pt>
                <c:pt idx="7959">
                  <c:v>8.4809726746200003</c:v>
                </c:pt>
                <c:pt idx="7960">
                  <c:v>8.4823332439199994</c:v>
                </c:pt>
                <c:pt idx="7961">
                  <c:v>8.4836938132200004</c:v>
                </c:pt>
                <c:pt idx="7962">
                  <c:v>8.4850543825199995</c:v>
                </c:pt>
                <c:pt idx="7963">
                  <c:v>8.4864149518200005</c:v>
                </c:pt>
                <c:pt idx="7964">
                  <c:v>8.4877755211199997</c:v>
                </c:pt>
                <c:pt idx="7965">
                  <c:v>8.4891360904200006</c:v>
                </c:pt>
                <c:pt idx="7966">
                  <c:v>8.4904966597200016</c:v>
                </c:pt>
                <c:pt idx="7967">
                  <c:v>8.4918572290200007</c:v>
                </c:pt>
                <c:pt idx="7968">
                  <c:v>8.4932177983199999</c:v>
                </c:pt>
                <c:pt idx="7969">
                  <c:v>8.4945783676200008</c:v>
                </c:pt>
                <c:pt idx="7970">
                  <c:v>8.49593893692</c:v>
                </c:pt>
                <c:pt idx="7971">
                  <c:v>8.497299506220001</c:v>
                </c:pt>
                <c:pt idx="7972">
                  <c:v>8.4986600755200001</c:v>
                </c:pt>
                <c:pt idx="7973">
                  <c:v>8.5000206448199993</c:v>
                </c:pt>
                <c:pt idx="7974">
                  <c:v>8.5013812141200003</c:v>
                </c:pt>
                <c:pt idx="7975">
                  <c:v>8.5027417834200012</c:v>
                </c:pt>
                <c:pt idx="7976">
                  <c:v>8.5041023527200004</c:v>
                </c:pt>
                <c:pt idx="7977">
                  <c:v>8.5054629220200013</c:v>
                </c:pt>
                <c:pt idx="7978">
                  <c:v>8.5068234913200005</c:v>
                </c:pt>
                <c:pt idx="7979">
                  <c:v>8.5081840606199997</c:v>
                </c:pt>
                <c:pt idx="7980">
                  <c:v>8.5095446299200006</c:v>
                </c:pt>
                <c:pt idx="7981">
                  <c:v>8.5109051992199998</c:v>
                </c:pt>
                <c:pt idx="7982">
                  <c:v>8.5122657685200007</c:v>
                </c:pt>
                <c:pt idx="7983">
                  <c:v>8.5136263378199999</c:v>
                </c:pt>
                <c:pt idx="7984">
                  <c:v>8.5149869071199991</c:v>
                </c:pt>
                <c:pt idx="7985">
                  <c:v>8.5163474764200018</c:v>
                </c:pt>
                <c:pt idx="7986">
                  <c:v>8.517708045720001</c:v>
                </c:pt>
                <c:pt idx="7987">
                  <c:v>8.5190686150200001</c:v>
                </c:pt>
                <c:pt idx="7988">
                  <c:v>8.5204291843200011</c:v>
                </c:pt>
                <c:pt idx="7989">
                  <c:v>8.5217897536200002</c:v>
                </c:pt>
                <c:pt idx="7990">
                  <c:v>8.5231503229199994</c:v>
                </c:pt>
                <c:pt idx="7991">
                  <c:v>8.5245108922200004</c:v>
                </c:pt>
                <c:pt idx="7992">
                  <c:v>8.5258714615199995</c:v>
                </c:pt>
                <c:pt idx="7993">
                  <c:v>8.5272320308200005</c:v>
                </c:pt>
                <c:pt idx="7994">
                  <c:v>8.5285926001199996</c:v>
                </c:pt>
                <c:pt idx="7995">
                  <c:v>8.5299531694200006</c:v>
                </c:pt>
                <c:pt idx="7996">
                  <c:v>8.5313137387200015</c:v>
                </c:pt>
                <c:pt idx="7997">
                  <c:v>8.5326743080200007</c:v>
                </c:pt>
                <c:pt idx="7998">
                  <c:v>8.5340348773199999</c:v>
                </c:pt>
                <c:pt idx="7999">
                  <c:v>8.5353954466200008</c:v>
                </c:pt>
                <c:pt idx="8000">
                  <c:v>8.53675601592</c:v>
                </c:pt>
                <c:pt idx="8001">
                  <c:v>8.5381165852200009</c:v>
                </c:pt>
                <c:pt idx="8002">
                  <c:v>8.5394771545200001</c:v>
                </c:pt>
                <c:pt idx="8003">
                  <c:v>8.5408377238199993</c:v>
                </c:pt>
                <c:pt idx="8004">
                  <c:v>8.5421982931200002</c:v>
                </c:pt>
                <c:pt idx="8005">
                  <c:v>8.5435588624200012</c:v>
                </c:pt>
                <c:pt idx="8006">
                  <c:v>8.5449194317200003</c:v>
                </c:pt>
                <c:pt idx="8007">
                  <c:v>8.5462800010200013</c:v>
                </c:pt>
                <c:pt idx="8008">
                  <c:v>8.5476405703200005</c:v>
                </c:pt>
                <c:pt idx="8009">
                  <c:v>8.5490011396199996</c:v>
                </c:pt>
                <c:pt idx="8010">
                  <c:v>8.5503617089200006</c:v>
                </c:pt>
                <c:pt idx="8011">
                  <c:v>8.5517222782199998</c:v>
                </c:pt>
                <c:pt idx="8012">
                  <c:v>8.5530828475200007</c:v>
                </c:pt>
                <c:pt idx="8013">
                  <c:v>8.5544434168199999</c:v>
                </c:pt>
                <c:pt idx="8014">
                  <c:v>8.555803986119999</c:v>
                </c:pt>
                <c:pt idx="8015">
                  <c:v>8.5571645554200018</c:v>
                </c:pt>
                <c:pt idx="8016">
                  <c:v>8.5585251247200009</c:v>
                </c:pt>
                <c:pt idx="8017">
                  <c:v>8.5598856940200001</c:v>
                </c:pt>
                <c:pt idx="8018">
                  <c:v>8.561246263320001</c:v>
                </c:pt>
                <c:pt idx="8019">
                  <c:v>8.5626068326200002</c:v>
                </c:pt>
                <c:pt idx="8020">
                  <c:v>8.5639674019200012</c:v>
                </c:pt>
                <c:pt idx="8021">
                  <c:v>8.5653279712200003</c:v>
                </c:pt>
                <c:pt idx="8022">
                  <c:v>8.5666885405199995</c:v>
                </c:pt>
                <c:pt idx="8023">
                  <c:v>8.5680491098200005</c:v>
                </c:pt>
                <c:pt idx="8024">
                  <c:v>8.5694096791199996</c:v>
                </c:pt>
                <c:pt idx="8025">
                  <c:v>8.5707702484200006</c:v>
                </c:pt>
                <c:pt idx="8026">
                  <c:v>8.5721308177200015</c:v>
                </c:pt>
                <c:pt idx="8027">
                  <c:v>8.5734913870200007</c:v>
                </c:pt>
                <c:pt idx="8028">
                  <c:v>8.5748519563199999</c:v>
                </c:pt>
                <c:pt idx="8029">
                  <c:v>8.5762125256200008</c:v>
                </c:pt>
                <c:pt idx="8030">
                  <c:v>8.57757309492</c:v>
                </c:pt>
                <c:pt idx="8031">
                  <c:v>8.5789336642200009</c:v>
                </c:pt>
                <c:pt idx="8032">
                  <c:v>8.5802942335200001</c:v>
                </c:pt>
                <c:pt idx="8033">
                  <c:v>8.5816548028199993</c:v>
                </c:pt>
                <c:pt idx="8034">
                  <c:v>8.5830153721200002</c:v>
                </c:pt>
                <c:pt idx="8035">
                  <c:v>8.5843759414199994</c:v>
                </c:pt>
                <c:pt idx="8036">
                  <c:v>8.5857365107200003</c:v>
                </c:pt>
                <c:pt idx="8037">
                  <c:v>8.5870970800200013</c:v>
                </c:pt>
                <c:pt idx="8038">
                  <c:v>8.5884576493200004</c:v>
                </c:pt>
                <c:pt idx="8039">
                  <c:v>8.5898182186199996</c:v>
                </c:pt>
                <c:pt idx="8040">
                  <c:v>8.5911787879200006</c:v>
                </c:pt>
                <c:pt idx="8041">
                  <c:v>8.5925393572199997</c:v>
                </c:pt>
                <c:pt idx="8042">
                  <c:v>8.5938999265200007</c:v>
                </c:pt>
                <c:pt idx="8043">
                  <c:v>8.5952604958199998</c:v>
                </c:pt>
                <c:pt idx="8044">
                  <c:v>8.596621065119999</c:v>
                </c:pt>
                <c:pt idx="8045">
                  <c:v>8.59798163442</c:v>
                </c:pt>
                <c:pt idx="8046">
                  <c:v>8.5993422037200009</c:v>
                </c:pt>
                <c:pt idx="8047">
                  <c:v>8.6007027730200001</c:v>
                </c:pt>
                <c:pt idx="8048">
                  <c:v>8.602063342320001</c:v>
                </c:pt>
                <c:pt idx="8049">
                  <c:v>8.6034239116200002</c:v>
                </c:pt>
                <c:pt idx="8050">
                  <c:v>8.6047844809200011</c:v>
                </c:pt>
                <c:pt idx="8051">
                  <c:v>8.6061450502200003</c:v>
                </c:pt>
                <c:pt idx="8052">
                  <c:v>8.6075056195199995</c:v>
                </c:pt>
                <c:pt idx="8053">
                  <c:v>8.6088661888200004</c:v>
                </c:pt>
                <c:pt idx="8054">
                  <c:v>8.6102267581199996</c:v>
                </c:pt>
                <c:pt idx="8055">
                  <c:v>8.6115873274199988</c:v>
                </c:pt>
                <c:pt idx="8056">
                  <c:v>8.6129478967200015</c:v>
                </c:pt>
                <c:pt idx="8057">
                  <c:v>8.6143084660200007</c:v>
                </c:pt>
                <c:pt idx="8058">
                  <c:v>8.6156690353199998</c:v>
                </c:pt>
                <c:pt idx="8059">
                  <c:v>8.6170296046200008</c:v>
                </c:pt>
                <c:pt idx="8060">
                  <c:v>8.61839017392</c:v>
                </c:pt>
                <c:pt idx="8061">
                  <c:v>8.6197507432200009</c:v>
                </c:pt>
                <c:pt idx="8062">
                  <c:v>8.6211113125200001</c:v>
                </c:pt>
                <c:pt idx="8063">
                  <c:v>8.6224718818199992</c:v>
                </c:pt>
                <c:pt idx="8064">
                  <c:v>8.6238324511200002</c:v>
                </c:pt>
                <c:pt idx="8065">
                  <c:v>8.6251930204199994</c:v>
                </c:pt>
                <c:pt idx="8066">
                  <c:v>8.6265535897200003</c:v>
                </c:pt>
                <c:pt idx="8067">
                  <c:v>8.6279141590200013</c:v>
                </c:pt>
                <c:pt idx="8068">
                  <c:v>8.6292747283200004</c:v>
                </c:pt>
                <c:pt idx="8069">
                  <c:v>8.6306352976200014</c:v>
                </c:pt>
                <c:pt idx="8070">
                  <c:v>8.6319958669200005</c:v>
                </c:pt>
                <c:pt idx="8071">
                  <c:v>8.6333564362199997</c:v>
                </c:pt>
                <c:pt idx="8072">
                  <c:v>8.6347170055200007</c:v>
                </c:pt>
                <c:pt idx="8073">
                  <c:v>8.6360775748199998</c:v>
                </c:pt>
                <c:pt idx="8074">
                  <c:v>8.637438144119999</c:v>
                </c:pt>
                <c:pt idx="8075">
                  <c:v>8.6387987134199999</c:v>
                </c:pt>
                <c:pt idx="8076">
                  <c:v>8.6401592827200009</c:v>
                </c:pt>
                <c:pt idx="8077">
                  <c:v>8.6415198520200001</c:v>
                </c:pt>
                <c:pt idx="8078">
                  <c:v>8.642880421320001</c:v>
                </c:pt>
                <c:pt idx="8079">
                  <c:v>8.6442409906200002</c:v>
                </c:pt>
                <c:pt idx="8080">
                  <c:v>8.6456015599200011</c:v>
                </c:pt>
                <c:pt idx="8081">
                  <c:v>8.6469621292200003</c:v>
                </c:pt>
                <c:pt idx="8082">
                  <c:v>8.6483226985199995</c:v>
                </c:pt>
                <c:pt idx="8083">
                  <c:v>8.6496832678200004</c:v>
                </c:pt>
                <c:pt idx="8084">
                  <c:v>8.6510438371199996</c:v>
                </c:pt>
                <c:pt idx="8085">
                  <c:v>8.6524044064199988</c:v>
                </c:pt>
                <c:pt idx="8086">
                  <c:v>8.6537649757200015</c:v>
                </c:pt>
                <c:pt idx="8087">
                  <c:v>8.6551255450200006</c:v>
                </c:pt>
                <c:pt idx="8088">
                  <c:v>8.6564861143199998</c:v>
                </c:pt>
                <c:pt idx="8089">
                  <c:v>8.6578466836200008</c:v>
                </c:pt>
                <c:pt idx="8090">
                  <c:v>8.6592072529199999</c:v>
                </c:pt>
                <c:pt idx="8091">
                  <c:v>8.6605678222200009</c:v>
                </c:pt>
                <c:pt idx="8092">
                  <c:v>8.66192839152</c:v>
                </c:pt>
                <c:pt idx="8093">
                  <c:v>8.6632889608199992</c:v>
                </c:pt>
                <c:pt idx="8094">
                  <c:v>8.6646495301200002</c:v>
                </c:pt>
                <c:pt idx="8095">
                  <c:v>8.6660100994199993</c:v>
                </c:pt>
                <c:pt idx="8096">
                  <c:v>8.6673706687200003</c:v>
                </c:pt>
                <c:pt idx="8097">
                  <c:v>8.6687312380200012</c:v>
                </c:pt>
                <c:pt idx="8098">
                  <c:v>8.6700918073200004</c:v>
                </c:pt>
                <c:pt idx="8099">
                  <c:v>8.6714523766200013</c:v>
                </c:pt>
                <c:pt idx="8100">
                  <c:v>8.6728129459200005</c:v>
                </c:pt>
                <c:pt idx="8101">
                  <c:v>8.6741735152199997</c:v>
                </c:pt>
                <c:pt idx="8102">
                  <c:v>8.6755340845200006</c:v>
                </c:pt>
                <c:pt idx="8103">
                  <c:v>8.6768946538199998</c:v>
                </c:pt>
                <c:pt idx="8104">
                  <c:v>8.678255223119999</c:v>
                </c:pt>
                <c:pt idx="8105">
                  <c:v>8.6796157924199999</c:v>
                </c:pt>
                <c:pt idx="8106">
                  <c:v>8.6809763617200009</c:v>
                </c:pt>
                <c:pt idx="8107">
                  <c:v>8.68233693102</c:v>
                </c:pt>
                <c:pt idx="8108">
                  <c:v>8.683697500320001</c:v>
                </c:pt>
                <c:pt idx="8109">
                  <c:v>8.6850580696200002</c:v>
                </c:pt>
                <c:pt idx="8110">
                  <c:v>8.6864186389200011</c:v>
                </c:pt>
                <c:pt idx="8111">
                  <c:v>8.6877792082200003</c:v>
                </c:pt>
                <c:pt idx="8112">
                  <c:v>8.6891397775199994</c:v>
                </c:pt>
                <c:pt idx="8113">
                  <c:v>8.6905003468200004</c:v>
                </c:pt>
                <c:pt idx="8114">
                  <c:v>8.6918609161199996</c:v>
                </c:pt>
                <c:pt idx="8115">
                  <c:v>8.6932214854200005</c:v>
                </c:pt>
                <c:pt idx="8116">
                  <c:v>8.6945820547200015</c:v>
                </c:pt>
                <c:pt idx="8117">
                  <c:v>8.6959426240200006</c:v>
                </c:pt>
                <c:pt idx="8118">
                  <c:v>8.6973031933200016</c:v>
                </c:pt>
                <c:pt idx="8119">
                  <c:v>8.6986637626200007</c:v>
                </c:pt>
                <c:pt idx="8120">
                  <c:v>8.7000243319199999</c:v>
                </c:pt>
                <c:pt idx="8121">
                  <c:v>8.7013849012200009</c:v>
                </c:pt>
                <c:pt idx="8122">
                  <c:v>8.70274547052</c:v>
                </c:pt>
                <c:pt idx="8123">
                  <c:v>8.7041060398199992</c:v>
                </c:pt>
                <c:pt idx="8124">
                  <c:v>8.7054666091200001</c:v>
                </c:pt>
                <c:pt idx="8125">
                  <c:v>8.7068271784199993</c:v>
                </c:pt>
                <c:pt idx="8126">
                  <c:v>8.7081877477200003</c:v>
                </c:pt>
                <c:pt idx="8127">
                  <c:v>8.7095483170200012</c:v>
                </c:pt>
                <c:pt idx="8128">
                  <c:v>8.7109088863200004</c:v>
                </c:pt>
                <c:pt idx="8129">
                  <c:v>8.7122694556200013</c:v>
                </c:pt>
                <c:pt idx="8130">
                  <c:v>8.7136300249200005</c:v>
                </c:pt>
                <c:pt idx="8131">
                  <c:v>8.7149905942199997</c:v>
                </c:pt>
                <c:pt idx="8132">
                  <c:v>8.7163511635200006</c:v>
                </c:pt>
                <c:pt idx="8133">
                  <c:v>8.7177117328199998</c:v>
                </c:pt>
                <c:pt idx="8134">
                  <c:v>8.719072302119999</c:v>
                </c:pt>
                <c:pt idx="8135">
                  <c:v>8.7204328714199999</c:v>
                </c:pt>
                <c:pt idx="8136">
                  <c:v>8.7217934407200008</c:v>
                </c:pt>
                <c:pt idx="8137">
                  <c:v>8.72315401002</c:v>
                </c:pt>
                <c:pt idx="8138">
                  <c:v>8.724514579320001</c:v>
                </c:pt>
                <c:pt idx="8139">
                  <c:v>8.7258751486200001</c:v>
                </c:pt>
                <c:pt idx="8140">
                  <c:v>8.7272357179200011</c:v>
                </c:pt>
                <c:pt idx="8141">
                  <c:v>8.7285962872200002</c:v>
                </c:pt>
                <c:pt idx="8142">
                  <c:v>8.7299568565199994</c:v>
                </c:pt>
                <c:pt idx="8143">
                  <c:v>8.7313174258200004</c:v>
                </c:pt>
                <c:pt idx="8144">
                  <c:v>8.7326779951199995</c:v>
                </c:pt>
                <c:pt idx="8145">
                  <c:v>8.7340385644200005</c:v>
                </c:pt>
                <c:pt idx="8146">
                  <c:v>8.7353991337200014</c:v>
                </c:pt>
                <c:pt idx="8147">
                  <c:v>8.7367597030200006</c:v>
                </c:pt>
                <c:pt idx="8148">
                  <c:v>8.7381202723200015</c:v>
                </c:pt>
                <c:pt idx="8149">
                  <c:v>8.7394808416200007</c:v>
                </c:pt>
                <c:pt idx="8150">
                  <c:v>8.7408414109199999</c:v>
                </c:pt>
                <c:pt idx="8151">
                  <c:v>8.7422019802200008</c:v>
                </c:pt>
                <c:pt idx="8152">
                  <c:v>8.74356254952</c:v>
                </c:pt>
                <c:pt idx="8153">
                  <c:v>8.7449231188199992</c:v>
                </c:pt>
                <c:pt idx="8154">
                  <c:v>8.7462836881200001</c:v>
                </c:pt>
                <c:pt idx="8155">
                  <c:v>8.7476442574199993</c:v>
                </c:pt>
                <c:pt idx="8156">
                  <c:v>8.7490048267200002</c:v>
                </c:pt>
                <c:pt idx="8157">
                  <c:v>8.7503653960200012</c:v>
                </c:pt>
                <c:pt idx="8158">
                  <c:v>8.7517259653200004</c:v>
                </c:pt>
                <c:pt idx="8159">
                  <c:v>8.7530865346200013</c:v>
                </c:pt>
                <c:pt idx="8160">
                  <c:v>8.7544471039200005</c:v>
                </c:pt>
                <c:pt idx="8161">
                  <c:v>8.7558076732199996</c:v>
                </c:pt>
                <c:pt idx="8162">
                  <c:v>8.7571682425200006</c:v>
                </c:pt>
                <c:pt idx="8163">
                  <c:v>8.7585288118199998</c:v>
                </c:pt>
                <c:pt idx="8164">
                  <c:v>8.7598893811200007</c:v>
                </c:pt>
                <c:pt idx="8165">
                  <c:v>8.7612499504199999</c:v>
                </c:pt>
                <c:pt idx="8166">
                  <c:v>8.762610519719999</c:v>
                </c:pt>
                <c:pt idx="8167">
                  <c:v>8.7639710890200018</c:v>
                </c:pt>
                <c:pt idx="8168">
                  <c:v>8.7653316583200009</c:v>
                </c:pt>
                <c:pt idx="8169">
                  <c:v>8.7666922276200001</c:v>
                </c:pt>
                <c:pt idx="8170">
                  <c:v>8.7680527969200011</c:v>
                </c:pt>
                <c:pt idx="8171">
                  <c:v>8.7694133662200002</c:v>
                </c:pt>
                <c:pt idx="8172">
                  <c:v>8.7707739355199994</c:v>
                </c:pt>
                <c:pt idx="8173">
                  <c:v>8.7721345048200003</c:v>
                </c:pt>
                <c:pt idx="8174">
                  <c:v>8.7734950741199995</c:v>
                </c:pt>
                <c:pt idx="8175">
                  <c:v>8.7748556434200005</c:v>
                </c:pt>
                <c:pt idx="8176">
                  <c:v>8.7762162127199996</c:v>
                </c:pt>
                <c:pt idx="8177">
                  <c:v>8.7775767820200006</c:v>
                </c:pt>
                <c:pt idx="8178">
                  <c:v>8.7789373513200015</c:v>
                </c:pt>
                <c:pt idx="8179">
                  <c:v>8.7802979206200007</c:v>
                </c:pt>
                <c:pt idx="8180">
                  <c:v>8.7816584899199999</c:v>
                </c:pt>
                <c:pt idx="8181">
                  <c:v>8.7830190592200008</c:v>
                </c:pt>
                <c:pt idx="8182">
                  <c:v>8.78437962852</c:v>
                </c:pt>
                <c:pt idx="8183">
                  <c:v>8.7857401978200009</c:v>
                </c:pt>
                <c:pt idx="8184">
                  <c:v>8.7871007671200001</c:v>
                </c:pt>
                <c:pt idx="8185">
                  <c:v>8.7884613364199993</c:v>
                </c:pt>
                <c:pt idx="8186">
                  <c:v>8.7898219057200002</c:v>
                </c:pt>
                <c:pt idx="8187">
                  <c:v>8.7911824750200012</c:v>
                </c:pt>
                <c:pt idx="8188">
                  <c:v>8.7925430443200003</c:v>
                </c:pt>
                <c:pt idx="8189">
                  <c:v>8.7939036136200013</c:v>
                </c:pt>
                <c:pt idx="8190">
                  <c:v>8.7952641829200005</c:v>
                </c:pt>
                <c:pt idx="8191">
                  <c:v>8.7966247522199996</c:v>
                </c:pt>
                <c:pt idx="8192">
                  <c:v>8.7979853215200006</c:v>
                </c:pt>
                <c:pt idx="8193">
                  <c:v>8.7993458908199997</c:v>
                </c:pt>
                <c:pt idx="8194">
                  <c:v>8.8007064601200007</c:v>
                </c:pt>
                <c:pt idx="8195">
                  <c:v>8.8020670294199999</c:v>
                </c:pt>
                <c:pt idx="8196">
                  <c:v>8.803427598719999</c:v>
                </c:pt>
                <c:pt idx="8197">
                  <c:v>8.8047881680200017</c:v>
                </c:pt>
                <c:pt idx="8198">
                  <c:v>8.8061487373200009</c:v>
                </c:pt>
                <c:pt idx="8199">
                  <c:v>8.8075093066200001</c:v>
                </c:pt>
                <c:pt idx="8200">
                  <c:v>8.808869875920001</c:v>
                </c:pt>
                <c:pt idx="8201">
                  <c:v>8.8102304452200002</c:v>
                </c:pt>
                <c:pt idx="8202">
                  <c:v>8.8115910145199994</c:v>
                </c:pt>
                <c:pt idx="8203">
                  <c:v>8.8129515838200003</c:v>
                </c:pt>
                <c:pt idx="8204">
                  <c:v>8.8143121531199995</c:v>
                </c:pt>
                <c:pt idx="8205">
                  <c:v>8.8156727224200004</c:v>
                </c:pt>
                <c:pt idx="8206">
                  <c:v>8.8170332917199996</c:v>
                </c:pt>
                <c:pt idx="8207">
                  <c:v>8.8183938610200006</c:v>
                </c:pt>
                <c:pt idx="8208">
                  <c:v>8.8197544303200015</c:v>
                </c:pt>
                <c:pt idx="8209">
                  <c:v>8.8211149996200007</c:v>
                </c:pt>
                <c:pt idx="8210">
                  <c:v>8.8224755689199998</c:v>
                </c:pt>
                <c:pt idx="8211">
                  <c:v>8.8238361382200008</c:v>
                </c:pt>
                <c:pt idx="8212">
                  <c:v>8.82519670752</c:v>
                </c:pt>
                <c:pt idx="8213">
                  <c:v>8.8265572768200009</c:v>
                </c:pt>
                <c:pt idx="8214">
                  <c:v>8.8279178461200001</c:v>
                </c:pt>
                <c:pt idx="8215">
                  <c:v>8.8292784154199992</c:v>
                </c:pt>
                <c:pt idx="8216">
                  <c:v>8.8306389847200002</c:v>
                </c:pt>
                <c:pt idx="8217">
                  <c:v>8.8319995540200011</c:v>
                </c:pt>
                <c:pt idx="8218">
                  <c:v>8.8333601233200003</c:v>
                </c:pt>
                <c:pt idx="8219">
                  <c:v>8.8347206926200013</c:v>
                </c:pt>
                <c:pt idx="8220">
                  <c:v>8.8360812619200004</c:v>
                </c:pt>
                <c:pt idx="8221">
                  <c:v>8.8374418312199996</c:v>
                </c:pt>
                <c:pt idx="8222">
                  <c:v>8.8388024005200005</c:v>
                </c:pt>
                <c:pt idx="8223">
                  <c:v>8.8401629698199997</c:v>
                </c:pt>
                <c:pt idx="8224">
                  <c:v>8.8415235391200007</c:v>
                </c:pt>
                <c:pt idx="8225">
                  <c:v>8.8428841084199998</c:v>
                </c:pt>
                <c:pt idx="8226">
                  <c:v>8.844244677719999</c:v>
                </c:pt>
                <c:pt idx="8227">
                  <c:v>8.8456052470200017</c:v>
                </c:pt>
                <c:pt idx="8228">
                  <c:v>8.8469658163200009</c:v>
                </c:pt>
                <c:pt idx="8229">
                  <c:v>8.8483263856200001</c:v>
                </c:pt>
                <c:pt idx="8230">
                  <c:v>8.849686954920001</c:v>
                </c:pt>
                <c:pt idx="8231">
                  <c:v>8.8510475242200002</c:v>
                </c:pt>
                <c:pt idx="8232">
                  <c:v>8.8524080935200011</c:v>
                </c:pt>
                <c:pt idx="8233">
                  <c:v>8.8537686628200003</c:v>
                </c:pt>
                <c:pt idx="8234">
                  <c:v>8.8551292321199995</c:v>
                </c:pt>
                <c:pt idx="8235">
                  <c:v>8.8564898014200004</c:v>
                </c:pt>
                <c:pt idx="8236">
                  <c:v>8.8578503707199996</c:v>
                </c:pt>
                <c:pt idx="8237">
                  <c:v>8.8592109400200005</c:v>
                </c:pt>
                <c:pt idx="8238">
                  <c:v>8.8605715093200015</c:v>
                </c:pt>
                <c:pt idx="8239">
                  <c:v>8.8619320786200007</c:v>
                </c:pt>
                <c:pt idx="8240">
                  <c:v>8.8632926479199998</c:v>
                </c:pt>
                <c:pt idx="8241">
                  <c:v>8.8646532172200008</c:v>
                </c:pt>
                <c:pt idx="8242">
                  <c:v>8.8660137865199999</c:v>
                </c:pt>
                <c:pt idx="8243">
                  <c:v>8.8673743558200009</c:v>
                </c:pt>
                <c:pt idx="8244">
                  <c:v>8.8687349251200001</c:v>
                </c:pt>
                <c:pt idx="8245">
                  <c:v>8.8700954944199992</c:v>
                </c:pt>
                <c:pt idx="8246">
                  <c:v>8.8714560637200002</c:v>
                </c:pt>
                <c:pt idx="8247">
                  <c:v>8.8728166330200011</c:v>
                </c:pt>
                <c:pt idx="8248">
                  <c:v>8.8741772023200003</c:v>
                </c:pt>
                <c:pt idx="8249">
                  <c:v>8.8755377716200012</c:v>
                </c:pt>
                <c:pt idx="8250">
                  <c:v>8.8768983409200004</c:v>
                </c:pt>
                <c:pt idx="8251">
                  <c:v>8.8782589102199996</c:v>
                </c:pt>
                <c:pt idx="8252">
                  <c:v>8.8796194795200005</c:v>
                </c:pt>
                <c:pt idx="8253">
                  <c:v>8.8809800488199997</c:v>
                </c:pt>
                <c:pt idx="8254">
                  <c:v>8.8823406181200006</c:v>
                </c:pt>
                <c:pt idx="8255">
                  <c:v>8.8837011874199998</c:v>
                </c:pt>
                <c:pt idx="8256">
                  <c:v>8.885061756719999</c:v>
                </c:pt>
                <c:pt idx="8257">
                  <c:v>8.8864223260200017</c:v>
                </c:pt>
                <c:pt idx="8258">
                  <c:v>8.8877828953200009</c:v>
                </c:pt>
                <c:pt idx="8259">
                  <c:v>8.88914346462</c:v>
                </c:pt>
                <c:pt idx="8260">
                  <c:v>8.890504033920001</c:v>
                </c:pt>
                <c:pt idx="8261">
                  <c:v>8.8918646032200002</c:v>
                </c:pt>
                <c:pt idx="8262">
                  <c:v>8.8932251725200011</c:v>
                </c:pt>
                <c:pt idx="8263">
                  <c:v>8.8945857418200003</c:v>
                </c:pt>
                <c:pt idx="8264">
                  <c:v>8.8959463111199995</c:v>
                </c:pt>
                <c:pt idx="8265">
                  <c:v>8.8973068804200004</c:v>
                </c:pt>
                <c:pt idx="8266">
                  <c:v>8.8986674497199996</c:v>
                </c:pt>
                <c:pt idx="8267">
                  <c:v>8.9000280190200005</c:v>
                </c:pt>
                <c:pt idx="8268">
                  <c:v>8.9013885883200015</c:v>
                </c:pt>
                <c:pt idx="8269">
                  <c:v>8.9027491576200006</c:v>
                </c:pt>
                <c:pt idx="8270">
                  <c:v>8.9041097269199998</c:v>
                </c:pt>
                <c:pt idx="8271">
                  <c:v>8.9054702962200007</c:v>
                </c:pt>
                <c:pt idx="8272">
                  <c:v>8.9068308655199999</c:v>
                </c:pt>
                <c:pt idx="8273">
                  <c:v>8.9081914348200009</c:v>
                </c:pt>
                <c:pt idx="8274">
                  <c:v>8.90955200412</c:v>
                </c:pt>
                <c:pt idx="8275">
                  <c:v>8.9109125734199992</c:v>
                </c:pt>
                <c:pt idx="8276">
                  <c:v>8.9122731427200002</c:v>
                </c:pt>
                <c:pt idx="8277">
                  <c:v>8.9136337120199993</c:v>
                </c:pt>
                <c:pt idx="8278">
                  <c:v>8.9149942813200003</c:v>
                </c:pt>
                <c:pt idx="8279">
                  <c:v>8.9163548506200012</c:v>
                </c:pt>
                <c:pt idx="8280">
                  <c:v>8.9177154199200004</c:v>
                </c:pt>
                <c:pt idx="8281">
                  <c:v>8.9190759892200013</c:v>
                </c:pt>
                <c:pt idx="8282">
                  <c:v>8.9204365585200005</c:v>
                </c:pt>
                <c:pt idx="8283">
                  <c:v>8.9217971278199997</c:v>
                </c:pt>
                <c:pt idx="8284">
                  <c:v>8.9231576971200006</c:v>
                </c:pt>
                <c:pt idx="8285">
                  <c:v>8.9245182664199998</c:v>
                </c:pt>
                <c:pt idx="8286">
                  <c:v>8.925878835719999</c:v>
                </c:pt>
                <c:pt idx="8287">
                  <c:v>8.9272394050199999</c:v>
                </c:pt>
                <c:pt idx="8288">
                  <c:v>8.9285999743200009</c:v>
                </c:pt>
                <c:pt idx="8289">
                  <c:v>8.92996054362</c:v>
                </c:pt>
                <c:pt idx="8290">
                  <c:v>8.931321112920001</c:v>
                </c:pt>
                <c:pt idx="8291">
                  <c:v>8.9326816822200001</c:v>
                </c:pt>
                <c:pt idx="8292">
                  <c:v>8.9340422515200011</c:v>
                </c:pt>
                <c:pt idx="8293">
                  <c:v>8.9354028208200003</c:v>
                </c:pt>
                <c:pt idx="8294">
                  <c:v>8.9367633901199994</c:v>
                </c:pt>
                <c:pt idx="8295">
                  <c:v>8.9381239594200004</c:v>
                </c:pt>
                <c:pt idx="8296">
                  <c:v>8.9394845287199995</c:v>
                </c:pt>
                <c:pt idx="8297">
                  <c:v>8.9408450980199987</c:v>
                </c:pt>
                <c:pt idx="8298">
                  <c:v>8.9422056673200014</c:v>
                </c:pt>
                <c:pt idx="8299">
                  <c:v>8.9435662366200006</c:v>
                </c:pt>
                <c:pt idx="8300">
                  <c:v>8.9449268059199998</c:v>
                </c:pt>
                <c:pt idx="8301">
                  <c:v>8.9462873752200007</c:v>
                </c:pt>
                <c:pt idx="8302">
                  <c:v>8.9476479445199999</c:v>
                </c:pt>
                <c:pt idx="8303">
                  <c:v>8.9490085138200008</c:v>
                </c:pt>
                <c:pt idx="8304">
                  <c:v>8.95036908312</c:v>
                </c:pt>
                <c:pt idx="8305">
                  <c:v>8.9517296524199992</c:v>
                </c:pt>
                <c:pt idx="8306">
                  <c:v>8.9530902217200001</c:v>
                </c:pt>
                <c:pt idx="8307">
                  <c:v>8.9544507910199993</c:v>
                </c:pt>
                <c:pt idx="8308">
                  <c:v>8.9558113603200002</c:v>
                </c:pt>
                <c:pt idx="8309">
                  <c:v>8.9571719296200012</c:v>
                </c:pt>
                <c:pt idx="8310">
                  <c:v>8.9585324989200004</c:v>
                </c:pt>
                <c:pt idx="8311">
                  <c:v>8.9598930682200013</c:v>
                </c:pt>
                <c:pt idx="8312">
                  <c:v>8.9612536375200005</c:v>
                </c:pt>
                <c:pt idx="8313">
                  <c:v>8.9626142068199997</c:v>
                </c:pt>
                <c:pt idx="8314">
                  <c:v>8.9639747761200006</c:v>
                </c:pt>
                <c:pt idx="8315">
                  <c:v>8.9653353454199998</c:v>
                </c:pt>
                <c:pt idx="8316">
                  <c:v>8.9666959147199989</c:v>
                </c:pt>
                <c:pt idx="8317">
                  <c:v>8.9680564840199999</c:v>
                </c:pt>
                <c:pt idx="8318">
                  <c:v>8.9694170533200008</c:v>
                </c:pt>
                <c:pt idx="8319">
                  <c:v>8.97077762262</c:v>
                </c:pt>
                <c:pt idx="8320">
                  <c:v>8.9721381919200009</c:v>
                </c:pt>
                <c:pt idx="8321">
                  <c:v>8.9734987612200001</c:v>
                </c:pt>
                <c:pt idx="8322">
                  <c:v>8.9748593305200011</c:v>
                </c:pt>
                <c:pt idx="8323">
                  <c:v>8.9762198998200002</c:v>
                </c:pt>
                <c:pt idx="8324">
                  <c:v>8.9775804691199994</c:v>
                </c:pt>
                <c:pt idx="8325">
                  <c:v>8.9789410384200004</c:v>
                </c:pt>
                <c:pt idx="8326">
                  <c:v>8.9803016077199995</c:v>
                </c:pt>
                <c:pt idx="8327">
                  <c:v>8.9816621770200005</c:v>
                </c:pt>
                <c:pt idx="8328">
                  <c:v>8.9830227463200014</c:v>
                </c:pt>
                <c:pt idx="8329">
                  <c:v>8.9843833156200006</c:v>
                </c:pt>
                <c:pt idx="8330">
                  <c:v>8.9857438849200015</c:v>
                </c:pt>
                <c:pt idx="8331">
                  <c:v>8.9871044542200007</c:v>
                </c:pt>
                <c:pt idx="8332">
                  <c:v>8.9884650235199999</c:v>
                </c:pt>
                <c:pt idx="8333">
                  <c:v>8.9898255928200008</c:v>
                </c:pt>
                <c:pt idx="8334">
                  <c:v>8.99118616212</c:v>
                </c:pt>
                <c:pt idx="8335">
                  <c:v>8.9925467314199992</c:v>
                </c:pt>
                <c:pt idx="8336">
                  <c:v>8.9939073007200001</c:v>
                </c:pt>
                <c:pt idx="8337">
                  <c:v>8.9952678700199993</c:v>
                </c:pt>
                <c:pt idx="8338">
                  <c:v>8.9966284393200002</c:v>
                </c:pt>
                <c:pt idx="8339">
                  <c:v>8.9979890086200012</c:v>
                </c:pt>
                <c:pt idx="8340">
                  <c:v>8.9993495779200003</c:v>
                </c:pt>
                <c:pt idx="8341">
                  <c:v>9.0007101472200013</c:v>
                </c:pt>
                <c:pt idx="8342">
                  <c:v>9.0020707165200005</c:v>
                </c:pt>
                <c:pt idx="8343">
                  <c:v>9.0034312858199996</c:v>
                </c:pt>
                <c:pt idx="8344">
                  <c:v>9.0047918551200006</c:v>
                </c:pt>
                <c:pt idx="8345">
                  <c:v>9.0061524244199997</c:v>
                </c:pt>
                <c:pt idx="8346">
                  <c:v>9.0075129937199989</c:v>
                </c:pt>
                <c:pt idx="8347">
                  <c:v>9.0088735630199999</c:v>
                </c:pt>
                <c:pt idx="8348">
                  <c:v>9.0102341323200008</c:v>
                </c:pt>
                <c:pt idx="8349">
                  <c:v>9.01159470162</c:v>
                </c:pt>
                <c:pt idx="8350">
                  <c:v>9.0129552709200009</c:v>
                </c:pt>
                <c:pt idx="8351">
                  <c:v>9.0143158402200001</c:v>
                </c:pt>
                <c:pt idx="8352">
                  <c:v>9.015676409520001</c:v>
                </c:pt>
                <c:pt idx="8353">
                  <c:v>9.0170369788200002</c:v>
                </c:pt>
                <c:pt idx="8354">
                  <c:v>9.0183975481199994</c:v>
                </c:pt>
                <c:pt idx="8355">
                  <c:v>9.0197581174200003</c:v>
                </c:pt>
                <c:pt idx="8356">
                  <c:v>9.0211186867199995</c:v>
                </c:pt>
                <c:pt idx="8357">
                  <c:v>9.0224792560200004</c:v>
                </c:pt>
                <c:pt idx="8358">
                  <c:v>9.0238398253200014</c:v>
                </c:pt>
                <c:pt idx="8359">
                  <c:v>9.0252003946200006</c:v>
                </c:pt>
                <c:pt idx="8360">
                  <c:v>9.0265609639200015</c:v>
                </c:pt>
                <c:pt idx="8361">
                  <c:v>9.0279215332200007</c:v>
                </c:pt>
                <c:pt idx="8362">
                  <c:v>9.0292821025199999</c:v>
                </c:pt>
                <c:pt idx="8363">
                  <c:v>9.0306426718200008</c:v>
                </c:pt>
                <c:pt idx="8364">
                  <c:v>9.03200324112</c:v>
                </c:pt>
                <c:pt idx="8365">
                  <c:v>9.0333638104199991</c:v>
                </c:pt>
                <c:pt idx="8366">
                  <c:v>9.0347243797200001</c:v>
                </c:pt>
                <c:pt idx="8367">
                  <c:v>9.0360849490199993</c:v>
                </c:pt>
                <c:pt idx="8368">
                  <c:v>9.0374455183200002</c:v>
                </c:pt>
                <c:pt idx="8369">
                  <c:v>9.0388060876200012</c:v>
                </c:pt>
                <c:pt idx="8370">
                  <c:v>9.0401666569200003</c:v>
                </c:pt>
                <c:pt idx="8371">
                  <c:v>9.0415272262200013</c:v>
                </c:pt>
                <c:pt idx="8372">
                  <c:v>9.0428877955200004</c:v>
                </c:pt>
                <c:pt idx="8373">
                  <c:v>9.0442483648199996</c:v>
                </c:pt>
                <c:pt idx="8374">
                  <c:v>9.0456089341200006</c:v>
                </c:pt>
                <c:pt idx="8375">
                  <c:v>9.0469695034199997</c:v>
                </c:pt>
                <c:pt idx="8376">
                  <c:v>9.0483300727200007</c:v>
                </c:pt>
                <c:pt idx="8377">
                  <c:v>9.0496906420199998</c:v>
                </c:pt>
                <c:pt idx="8378">
                  <c:v>9.0510512113200008</c:v>
                </c:pt>
                <c:pt idx="8379">
                  <c:v>9.0524117806200017</c:v>
                </c:pt>
                <c:pt idx="8380">
                  <c:v>9.0537723499200009</c:v>
                </c:pt>
                <c:pt idx="8381">
                  <c:v>9.0551329192200001</c:v>
                </c:pt>
                <c:pt idx="8382">
                  <c:v>9.056493488520001</c:v>
                </c:pt>
                <c:pt idx="8383">
                  <c:v>9.0578540578200002</c:v>
                </c:pt>
                <c:pt idx="8384">
                  <c:v>9.0592146271199994</c:v>
                </c:pt>
                <c:pt idx="8385">
                  <c:v>9.0605751964200003</c:v>
                </c:pt>
                <c:pt idx="8386">
                  <c:v>9.0619357657199995</c:v>
                </c:pt>
                <c:pt idx="8387">
                  <c:v>9.0632963350200004</c:v>
                </c:pt>
                <c:pt idx="8388">
                  <c:v>9.0646569043200014</c:v>
                </c:pt>
                <c:pt idx="8389">
                  <c:v>9.0660174736200005</c:v>
                </c:pt>
                <c:pt idx="8390">
                  <c:v>9.0673780429200015</c:v>
                </c:pt>
                <c:pt idx="8391">
                  <c:v>9.0687386122200007</c:v>
                </c:pt>
                <c:pt idx="8392">
                  <c:v>9.0700991815199998</c:v>
                </c:pt>
                <c:pt idx="8393">
                  <c:v>9.0714597508200008</c:v>
                </c:pt>
                <c:pt idx="8394">
                  <c:v>9.0728203201199999</c:v>
                </c:pt>
                <c:pt idx="8395">
                  <c:v>9.0741808894200009</c:v>
                </c:pt>
                <c:pt idx="8396">
                  <c:v>9.0755414587200001</c:v>
                </c:pt>
                <c:pt idx="8397">
                  <c:v>9.0769020280199992</c:v>
                </c:pt>
                <c:pt idx="8398">
                  <c:v>9.078262597320002</c:v>
                </c:pt>
                <c:pt idx="8399">
                  <c:v>9.0796231666200011</c:v>
                </c:pt>
                <c:pt idx="8400">
                  <c:v>9.0809837359200003</c:v>
                </c:pt>
                <c:pt idx="8401">
                  <c:v>9.0823443052200012</c:v>
                </c:pt>
                <c:pt idx="8402">
                  <c:v>9.0837048745200004</c:v>
                </c:pt>
                <c:pt idx="8403">
                  <c:v>9.0850654438199996</c:v>
                </c:pt>
                <c:pt idx="8404">
                  <c:v>9.0864260131200005</c:v>
                </c:pt>
                <c:pt idx="8405">
                  <c:v>9.0877865824199997</c:v>
                </c:pt>
                <c:pt idx="8406">
                  <c:v>9.0891471517200007</c:v>
                </c:pt>
                <c:pt idx="8407">
                  <c:v>9.0905077210199998</c:v>
                </c:pt>
                <c:pt idx="8408">
                  <c:v>9.091868290319999</c:v>
                </c:pt>
                <c:pt idx="8409">
                  <c:v>9.0932288596200017</c:v>
                </c:pt>
                <c:pt idx="8410">
                  <c:v>9.0945894289200009</c:v>
                </c:pt>
                <c:pt idx="8411">
                  <c:v>9.0959499982200001</c:v>
                </c:pt>
                <c:pt idx="8412">
                  <c:v>9.097310567520001</c:v>
                </c:pt>
                <c:pt idx="8413">
                  <c:v>9.0986711368200002</c:v>
                </c:pt>
                <c:pt idx="8414">
                  <c:v>9.1000317061199993</c:v>
                </c:pt>
                <c:pt idx="8415">
                  <c:v>9.1013922754200003</c:v>
                </c:pt>
                <c:pt idx="8416">
                  <c:v>9.1027528447199995</c:v>
                </c:pt>
                <c:pt idx="8417">
                  <c:v>9.1041134140200004</c:v>
                </c:pt>
                <c:pt idx="8418">
                  <c:v>9.1054739833199996</c:v>
                </c:pt>
                <c:pt idx="8419">
                  <c:v>9.1068345526200005</c:v>
                </c:pt>
                <c:pt idx="8420">
                  <c:v>9.1081951219200015</c:v>
                </c:pt>
                <c:pt idx="8421">
                  <c:v>9.1095556912200006</c:v>
                </c:pt>
                <c:pt idx="8422">
                  <c:v>9.1109162605199998</c:v>
                </c:pt>
                <c:pt idx="8423">
                  <c:v>9.1122768298200008</c:v>
                </c:pt>
                <c:pt idx="8424">
                  <c:v>9.1136373991199999</c:v>
                </c:pt>
                <c:pt idx="8425">
                  <c:v>9.1149979684200009</c:v>
                </c:pt>
                <c:pt idx="8426">
                  <c:v>9.11635853772</c:v>
                </c:pt>
                <c:pt idx="8427">
                  <c:v>9.1177191070199992</c:v>
                </c:pt>
                <c:pt idx="8428">
                  <c:v>9.1190796763200002</c:v>
                </c:pt>
                <c:pt idx="8429">
                  <c:v>9.1204402456200011</c:v>
                </c:pt>
                <c:pt idx="8430">
                  <c:v>9.1218008149200003</c:v>
                </c:pt>
                <c:pt idx="8431">
                  <c:v>9.1231613842200012</c:v>
                </c:pt>
                <c:pt idx="8432">
                  <c:v>9.1245219535200004</c:v>
                </c:pt>
                <c:pt idx="8433">
                  <c:v>9.1258825228199996</c:v>
                </c:pt>
                <c:pt idx="8434">
                  <c:v>9.1272430921200005</c:v>
                </c:pt>
                <c:pt idx="8435">
                  <c:v>9.1286036614199997</c:v>
                </c:pt>
                <c:pt idx="8436">
                  <c:v>9.1299642307200006</c:v>
                </c:pt>
                <c:pt idx="8437">
                  <c:v>9.1313248000199998</c:v>
                </c:pt>
                <c:pt idx="8438">
                  <c:v>9.132685369319999</c:v>
                </c:pt>
                <c:pt idx="8439">
                  <c:v>9.1340459386200017</c:v>
                </c:pt>
                <c:pt idx="8440">
                  <c:v>9.1354065079200009</c:v>
                </c:pt>
                <c:pt idx="8441">
                  <c:v>9.13676707722</c:v>
                </c:pt>
                <c:pt idx="8442">
                  <c:v>9.138127646520001</c:v>
                </c:pt>
                <c:pt idx="8443">
                  <c:v>9.1394882158200001</c:v>
                </c:pt>
                <c:pt idx="8444">
                  <c:v>9.1408487851200011</c:v>
                </c:pt>
                <c:pt idx="8445">
                  <c:v>9.1422093544200003</c:v>
                </c:pt>
                <c:pt idx="8446">
                  <c:v>9.1435699237199994</c:v>
                </c:pt>
                <c:pt idx="8447">
                  <c:v>9.1449304930200004</c:v>
                </c:pt>
                <c:pt idx="8448">
                  <c:v>9.1462910623199996</c:v>
                </c:pt>
                <c:pt idx="8449">
                  <c:v>9.1476516316200005</c:v>
                </c:pt>
                <c:pt idx="8450">
                  <c:v>9.1490122009200014</c:v>
                </c:pt>
                <c:pt idx="8451">
                  <c:v>9.1503727702200006</c:v>
                </c:pt>
                <c:pt idx="8452">
                  <c:v>9.1517333395199998</c:v>
                </c:pt>
                <c:pt idx="8453">
                  <c:v>9.1530939088200007</c:v>
                </c:pt>
                <c:pt idx="8454">
                  <c:v>9.1544544781199999</c:v>
                </c:pt>
                <c:pt idx="8455">
                  <c:v>9.1558150474200009</c:v>
                </c:pt>
                <c:pt idx="8456">
                  <c:v>9.15717561672</c:v>
                </c:pt>
                <c:pt idx="8457">
                  <c:v>9.1585361860199992</c:v>
                </c:pt>
                <c:pt idx="8458">
                  <c:v>9.1598967553200001</c:v>
                </c:pt>
                <c:pt idx="8459">
                  <c:v>9.1612573246200011</c:v>
                </c:pt>
                <c:pt idx="8460">
                  <c:v>9.1626178939200003</c:v>
                </c:pt>
                <c:pt idx="8461">
                  <c:v>9.1639784632200012</c:v>
                </c:pt>
                <c:pt idx="8462">
                  <c:v>9.1653390325200004</c:v>
                </c:pt>
                <c:pt idx="8463">
                  <c:v>9.1666996018199995</c:v>
                </c:pt>
                <c:pt idx="8464">
                  <c:v>9.1680601711200005</c:v>
                </c:pt>
                <c:pt idx="8465">
                  <c:v>9.1694207404199997</c:v>
                </c:pt>
                <c:pt idx="8466">
                  <c:v>9.1707813097200006</c:v>
                </c:pt>
                <c:pt idx="8467">
                  <c:v>9.1721418790199998</c:v>
                </c:pt>
                <c:pt idx="8468">
                  <c:v>9.1735024483199989</c:v>
                </c:pt>
                <c:pt idx="8469">
                  <c:v>9.1748630176200017</c:v>
                </c:pt>
                <c:pt idx="8470">
                  <c:v>9.1762235869200008</c:v>
                </c:pt>
                <c:pt idx="8471">
                  <c:v>9.17758415622</c:v>
                </c:pt>
                <c:pt idx="8472">
                  <c:v>9.178944725520001</c:v>
                </c:pt>
                <c:pt idx="8473">
                  <c:v>9.1803052948200001</c:v>
                </c:pt>
                <c:pt idx="8474">
                  <c:v>9.1816658641200011</c:v>
                </c:pt>
                <c:pt idx="8475">
                  <c:v>9.1830264334200002</c:v>
                </c:pt>
                <c:pt idx="8476">
                  <c:v>9.1843870027199994</c:v>
                </c:pt>
                <c:pt idx="8477">
                  <c:v>9.1857475720200004</c:v>
                </c:pt>
                <c:pt idx="8478">
                  <c:v>9.1871081413199995</c:v>
                </c:pt>
                <c:pt idx="8479">
                  <c:v>9.1884687106200005</c:v>
                </c:pt>
                <c:pt idx="8480">
                  <c:v>9.1898292799200014</c:v>
                </c:pt>
                <c:pt idx="8481">
                  <c:v>9.1911898492200006</c:v>
                </c:pt>
                <c:pt idx="8482">
                  <c:v>9.1925504185199998</c:v>
                </c:pt>
                <c:pt idx="8483">
                  <c:v>9.1939109878200007</c:v>
                </c:pt>
                <c:pt idx="8484">
                  <c:v>9.1952715571199999</c:v>
                </c:pt>
                <c:pt idx="8485">
                  <c:v>9.1966321264200008</c:v>
                </c:pt>
                <c:pt idx="8486">
                  <c:v>9.19799269572</c:v>
                </c:pt>
                <c:pt idx="8487">
                  <c:v>9.1993532650199992</c:v>
                </c:pt>
                <c:pt idx="8488">
                  <c:v>9.2007138343200001</c:v>
                </c:pt>
                <c:pt idx="8489">
                  <c:v>9.2020744036200011</c:v>
                </c:pt>
                <c:pt idx="8490">
                  <c:v>9.2034349729200002</c:v>
                </c:pt>
                <c:pt idx="8491">
                  <c:v>9.2047955422200012</c:v>
                </c:pt>
                <c:pt idx="8492">
                  <c:v>9.2061561115200004</c:v>
                </c:pt>
                <c:pt idx="8493">
                  <c:v>9.2075166808200013</c:v>
                </c:pt>
                <c:pt idx="8494">
                  <c:v>9.2088772501200005</c:v>
                </c:pt>
                <c:pt idx="8495">
                  <c:v>9.2102378194199996</c:v>
                </c:pt>
                <c:pt idx="8496">
                  <c:v>9.2115983887200006</c:v>
                </c:pt>
                <c:pt idx="8497">
                  <c:v>9.2129589580199998</c:v>
                </c:pt>
                <c:pt idx="8498">
                  <c:v>9.2143195273199989</c:v>
                </c:pt>
                <c:pt idx="8499">
                  <c:v>9.2156800966200016</c:v>
                </c:pt>
                <c:pt idx="8500">
                  <c:v>9.2170406659200008</c:v>
                </c:pt>
                <c:pt idx="8501">
                  <c:v>9.21840123522</c:v>
                </c:pt>
                <c:pt idx="8502">
                  <c:v>9.2197618045200009</c:v>
                </c:pt>
                <c:pt idx="8503">
                  <c:v>9.2211223738200001</c:v>
                </c:pt>
                <c:pt idx="8504">
                  <c:v>9.2224829431200011</c:v>
                </c:pt>
                <c:pt idx="8505">
                  <c:v>9.2238435124200002</c:v>
                </c:pt>
                <c:pt idx="8506">
                  <c:v>9.2252040817199994</c:v>
                </c:pt>
                <c:pt idx="8507">
                  <c:v>9.2265646510200003</c:v>
                </c:pt>
                <c:pt idx="8508">
                  <c:v>9.2279252203199995</c:v>
                </c:pt>
                <c:pt idx="8509">
                  <c:v>9.2292857896200005</c:v>
                </c:pt>
                <c:pt idx="8510">
                  <c:v>9.2306463589200014</c:v>
                </c:pt>
                <c:pt idx="8511">
                  <c:v>9.2320069282200006</c:v>
                </c:pt>
                <c:pt idx="8512">
                  <c:v>9.2333674975199997</c:v>
                </c:pt>
                <c:pt idx="8513">
                  <c:v>9.2347280668200007</c:v>
                </c:pt>
                <c:pt idx="8514">
                  <c:v>9.2360886361199999</c:v>
                </c:pt>
                <c:pt idx="8515">
                  <c:v>9.2374492054200008</c:v>
                </c:pt>
                <c:pt idx="8516">
                  <c:v>9.23880977472</c:v>
                </c:pt>
                <c:pt idx="8517">
                  <c:v>9.2401703440199991</c:v>
                </c:pt>
                <c:pt idx="8518">
                  <c:v>9.2415309133200001</c:v>
                </c:pt>
                <c:pt idx="8519">
                  <c:v>9.242891482620001</c:v>
                </c:pt>
                <c:pt idx="8520">
                  <c:v>9.2442520519200002</c:v>
                </c:pt>
                <c:pt idx="8521">
                  <c:v>9.2456126212200012</c:v>
                </c:pt>
                <c:pt idx="8522">
                  <c:v>9.2469731905200003</c:v>
                </c:pt>
                <c:pt idx="8523">
                  <c:v>9.2483337598200013</c:v>
                </c:pt>
                <c:pt idx="8524">
                  <c:v>9.2496943291200004</c:v>
                </c:pt>
                <c:pt idx="8525">
                  <c:v>9.2510548984199996</c:v>
                </c:pt>
                <c:pt idx="8526">
                  <c:v>9.2524154677200006</c:v>
                </c:pt>
                <c:pt idx="8527">
                  <c:v>9.2537760370199997</c:v>
                </c:pt>
                <c:pt idx="8528">
                  <c:v>9.2551366063199989</c:v>
                </c:pt>
                <c:pt idx="8529">
                  <c:v>9.2564971756199999</c:v>
                </c:pt>
                <c:pt idx="8530">
                  <c:v>9.2578577449200008</c:v>
                </c:pt>
                <c:pt idx="8531">
                  <c:v>9.25921831422</c:v>
                </c:pt>
                <c:pt idx="8532">
                  <c:v>9.2605788835200009</c:v>
                </c:pt>
                <c:pt idx="8533">
                  <c:v>9.2619394528200001</c:v>
                </c:pt>
                <c:pt idx="8534">
                  <c:v>9.263300022120001</c:v>
                </c:pt>
                <c:pt idx="8535">
                  <c:v>9.2646605914200002</c:v>
                </c:pt>
                <c:pt idx="8536">
                  <c:v>9.2660211607199994</c:v>
                </c:pt>
                <c:pt idx="8537">
                  <c:v>9.2673817300200003</c:v>
                </c:pt>
                <c:pt idx="8538">
                  <c:v>9.2687422993199995</c:v>
                </c:pt>
                <c:pt idx="8539">
                  <c:v>9.2701028686200004</c:v>
                </c:pt>
                <c:pt idx="8540">
                  <c:v>9.2714634379200014</c:v>
                </c:pt>
                <c:pt idx="8541">
                  <c:v>9.2728240072200006</c:v>
                </c:pt>
                <c:pt idx="8542">
                  <c:v>9.2741845765200015</c:v>
                </c:pt>
                <c:pt idx="8543">
                  <c:v>9.2755451458200007</c:v>
                </c:pt>
                <c:pt idx="8544">
                  <c:v>9.2769057151199998</c:v>
                </c:pt>
                <c:pt idx="8545">
                  <c:v>9.2782662844200008</c:v>
                </c:pt>
                <c:pt idx="8546">
                  <c:v>9.27962685372</c:v>
                </c:pt>
                <c:pt idx="8547">
                  <c:v>9.2809874230199991</c:v>
                </c:pt>
                <c:pt idx="8548">
                  <c:v>9.2823479923200001</c:v>
                </c:pt>
                <c:pt idx="8549">
                  <c:v>9.2837085616199992</c:v>
                </c:pt>
                <c:pt idx="8550">
                  <c:v>9.2850691309200002</c:v>
                </c:pt>
                <c:pt idx="8551">
                  <c:v>9.2864297002200011</c:v>
                </c:pt>
                <c:pt idx="8552">
                  <c:v>9.2877902695200003</c:v>
                </c:pt>
                <c:pt idx="8553">
                  <c:v>9.2891508388200013</c:v>
                </c:pt>
                <c:pt idx="8554">
                  <c:v>9.2905114081200004</c:v>
                </c:pt>
                <c:pt idx="8555">
                  <c:v>9.2918719774199996</c:v>
                </c:pt>
                <c:pt idx="8556">
                  <c:v>9.2932325467200005</c:v>
                </c:pt>
                <c:pt idx="8557">
                  <c:v>9.2945931160199997</c:v>
                </c:pt>
                <c:pt idx="8558">
                  <c:v>9.2959536853199989</c:v>
                </c:pt>
                <c:pt idx="8559">
                  <c:v>9.2973142546199998</c:v>
                </c:pt>
                <c:pt idx="8560">
                  <c:v>9.2986748239200008</c:v>
                </c:pt>
                <c:pt idx="8561">
                  <c:v>9.3000353932199999</c:v>
                </c:pt>
                <c:pt idx="8562">
                  <c:v>9.3013959625200009</c:v>
                </c:pt>
                <c:pt idx="8563">
                  <c:v>9.3027565318200001</c:v>
                </c:pt>
                <c:pt idx="8564">
                  <c:v>9.304117101120001</c:v>
                </c:pt>
                <c:pt idx="8565">
                  <c:v>9.3054776704200002</c:v>
                </c:pt>
                <c:pt idx="8566">
                  <c:v>9.3068382397199994</c:v>
                </c:pt>
                <c:pt idx="8567">
                  <c:v>9.3081988090200003</c:v>
                </c:pt>
                <c:pt idx="8568">
                  <c:v>9.3095593783199995</c:v>
                </c:pt>
                <c:pt idx="8569">
                  <c:v>9.3109199476200004</c:v>
                </c:pt>
                <c:pt idx="8570">
                  <c:v>9.3122805169200014</c:v>
                </c:pt>
                <c:pt idx="8571">
                  <c:v>9.3136410862200005</c:v>
                </c:pt>
                <c:pt idx="8572">
                  <c:v>9.3150016555200015</c:v>
                </c:pt>
                <c:pt idx="8573">
                  <c:v>9.3163622248200006</c:v>
                </c:pt>
                <c:pt idx="8574">
                  <c:v>9.3177227941199998</c:v>
                </c:pt>
                <c:pt idx="8575">
                  <c:v>9.3190833634200008</c:v>
                </c:pt>
                <c:pt idx="8576">
                  <c:v>9.3204439327199999</c:v>
                </c:pt>
                <c:pt idx="8577">
                  <c:v>9.3218045020199991</c:v>
                </c:pt>
                <c:pt idx="8578">
                  <c:v>9.3231650713200001</c:v>
                </c:pt>
                <c:pt idx="8579">
                  <c:v>9.3245256406199992</c:v>
                </c:pt>
                <c:pt idx="8580">
                  <c:v>9.3258862099200002</c:v>
                </c:pt>
                <c:pt idx="8581">
                  <c:v>9.3272467792200011</c:v>
                </c:pt>
                <c:pt idx="8582">
                  <c:v>9.3286073485200003</c:v>
                </c:pt>
                <c:pt idx="8583">
                  <c:v>9.3299679178200012</c:v>
                </c:pt>
                <c:pt idx="8584">
                  <c:v>9.3313284871200004</c:v>
                </c:pt>
                <c:pt idx="8585">
                  <c:v>9.3326890564199996</c:v>
                </c:pt>
                <c:pt idx="8586">
                  <c:v>9.3340496257200005</c:v>
                </c:pt>
                <c:pt idx="8587">
                  <c:v>9.3354101950199997</c:v>
                </c:pt>
                <c:pt idx="8588">
                  <c:v>9.3367707643200006</c:v>
                </c:pt>
                <c:pt idx="8589">
                  <c:v>9.3381313336199998</c:v>
                </c:pt>
                <c:pt idx="8590">
                  <c:v>9.3394919029200008</c:v>
                </c:pt>
                <c:pt idx="8591">
                  <c:v>9.3408524722200017</c:v>
                </c:pt>
                <c:pt idx="8592">
                  <c:v>9.3422130415200009</c:v>
                </c:pt>
                <c:pt idx="8593">
                  <c:v>9.34357361082</c:v>
                </c:pt>
                <c:pt idx="8594">
                  <c:v>9.344934180120001</c:v>
                </c:pt>
                <c:pt idx="8595">
                  <c:v>9.3462947494200002</c:v>
                </c:pt>
                <c:pt idx="8596">
                  <c:v>9.3476553187199993</c:v>
                </c:pt>
                <c:pt idx="8597">
                  <c:v>9.3490158880200003</c:v>
                </c:pt>
                <c:pt idx="8598">
                  <c:v>9.3503764573199994</c:v>
                </c:pt>
                <c:pt idx="8599">
                  <c:v>9.3517370266200004</c:v>
                </c:pt>
                <c:pt idx="8600">
                  <c:v>9.3530975959200013</c:v>
                </c:pt>
                <c:pt idx="8601">
                  <c:v>9.3544581652200005</c:v>
                </c:pt>
                <c:pt idx="8602">
                  <c:v>9.3558187345200015</c:v>
                </c:pt>
                <c:pt idx="8603">
                  <c:v>9.3571793038200006</c:v>
                </c:pt>
                <c:pt idx="8604">
                  <c:v>9.3585398731199998</c:v>
                </c:pt>
                <c:pt idx="8605">
                  <c:v>9.3599004424200007</c:v>
                </c:pt>
                <c:pt idx="8606">
                  <c:v>9.3612610117199999</c:v>
                </c:pt>
                <c:pt idx="8607">
                  <c:v>9.3626215810200009</c:v>
                </c:pt>
                <c:pt idx="8608">
                  <c:v>9.36398215032</c:v>
                </c:pt>
                <c:pt idx="8609">
                  <c:v>9.3653427196199992</c:v>
                </c:pt>
                <c:pt idx="8610">
                  <c:v>9.3667032889200019</c:v>
                </c:pt>
                <c:pt idx="8611">
                  <c:v>9.3680638582200011</c:v>
                </c:pt>
                <c:pt idx="8612">
                  <c:v>9.3694244275200003</c:v>
                </c:pt>
                <c:pt idx="8613">
                  <c:v>9.3707849968200012</c:v>
                </c:pt>
                <c:pt idx="8614">
                  <c:v>9.3721455661200004</c:v>
                </c:pt>
                <c:pt idx="8615">
                  <c:v>9.3735061354199996</c:v>
                </c:pt>
                <c:pt idx="8616">
                  <c:v>9.3748667047200005</c:v>
                </c:pt>
                <c:pt idx="8617">
                  <c:v>9.3762272740199997</c:v>
                </c:pt>
                <c:pt idx="8618">
                  <c:v>9.3775878433200006</c:v>
                </c:pt>
                <c:pt idx="8619">
                  <c:v>9.3789484126199998</c:v>
                </c:pt>
                <c:pt idx="8620">
                  <c:v>9.3803089819200007</c:v>
                </c:pt>
                <c:pt idx="8621">
                  <c:v>9.3816695512200017</c:v>
                </c:pt>
                <c:pt idx="8622">
                  <c:v>9.3830301205200008</c:v>
                </c:pt>
                <c:pt idx="8623">
                  <c:v>9.38439068982</c:v>
                </c:pt>
                <c:pt idx="8624">
                  <c:v>9.385751259120001</c:v>
                </c:pt>
                <c:pt idx="8625">
                  <c:v>9.3871118284200001</c:v>
                </c:pt>
                <c:pt idx="8626">
                  <c:v>9.3884723977199993</c:v>
                </c:pt>
                <c:pt idx="8627">
                  <c:v>9.3898329670200003</c:v>
                </c:pt>
                <c:pt idx="8628">
                  <c:v>9.3911935363199994</c:v>
                </c:pt>
                <c:pt idx="8629">
                  <c:v>9.3925541056200004</c:v>
                </c:pt>
                <c:pt idx="8630">
                  <c:v>9.3939146749200013</c:v>
                </c:pt>
                <c:pt idx="8631">
                  <c:v>9.3952752442200005</c:v>
                </c:pt>
                <c:pt idx="8632">
                  <c:v>9.3966358135200014</c:v>
                </c:pt>
                <c:pt idx="8633">
                  <c:v>9.3979963828200006</c:v>
                </c:pt>
                <c:pt idx="8634">
                  <c:v>9.3993569521199998</c:v>
                </c:pt>
                <c:pt idx="8635">
                  <c:v>9.4007175214200007</c:v>
                </c:pt>
                <c:pt idx="8636">
                  <c:v>9.4020780907199999</c:v>
                </c:pt>
                <c:pt idx="8637">
                  <c:v>9.4034386600200008</c:v>
                </c:pt>
                <c:pt idx="8638">
                  <c:v>9.40479922932</c:v>
                </c:pt>
                <c:pt idx="8639">
                  <c:v>9.4061597986199992</c:v>
                </c:pt>
                <c:pt idx="8640">
                  <c:v>9.4075203679200019</c:v>
                </c:pt>
                <c:pt idx="8641">
                  <c:v>9.4088809372200011</c:v>
                </c:pt>
                <c:pt idx="8642">
                  <c:v>9.4102415065200002</c:v>
                </c:pt>
                <c:pt idx="8643">
                  <c:v>9.4116020758200012</c:v>
                </c:pt>
                <c:pt idx="8644">
                  <c:v>9.4129626451200004</c:v>
                </c:pt>
                <c:pt idx="8645">
                  <c:v>9.4143232144199995</c:v>
                </c:pt>
                <c:pt idx="8646">
                  <c:v>9.4156837837200005</c:v>
                </c:pt>
                <c:pt idx="8647">
                  <c:v>9.4170443530199996</c:v>
                </c:pt>
                <c:pt idx="8648">
                  <c:v>9.4184049223200006</c:v>
                </c:pt>
                <c:pt idx="8649">
                  <c:v>9.4197654916199998</c:v>
                </c:pt>
                <c:pt idx="8650">
                  <c:v>9.4211260609200007</c:v>
                </c:pt>
                <c:pt idx="8651">
                  <c:v>9.4224866302200017</c:v>
                </c:pt>
                <c:pt idx="8652">
                  <c:v>9.4238471995200008</c:v>
                </c:pt>
                <c:pt idx="8653">
                  <c:v>9.42520776882</c:v>
                </c:pt>
                <c:pt idx="8654">
                  <c:v>9.4265683381200009</c:v>
                </c:pt>
                <c:pt idx="8655">
                  <c:v>9.4279289074200001</c:v>
                </c:pt>
                <c:pt idx="8656">
                  <c:v>9.4292894767200011</c:v>
                </c:pt>
                <c:pt idx="8657">
                  <c:v>9.4306500460200002</c:v>
                </c:pt>
                <c:pt idx="8658">
                  <c:v>9.4320106153199994</c:v>
                </c:pt>
                <c:pt idx="8659">
                  <c:v>9.4333711846200003</c:v>
                </c:pt>
                <c:pt idx="8660">
                  <c:v>9.4347317539199995</c:v>
                </c:pt>
                <c:pt idx="8661">
                  <c:v>9.4360923232200005</c:v>
                </c:pt>
                <c:pt idx="8662">
                  <c:v>9.4374528925200014</c:v>
                </c:pt>
                <c:pt idx="8663">
                  <c:v>9.4388134618200006</c:v>
                </c:pt>
                <c:pt idx="8664">
                  <c:v>9.4401740311199998</c:v>
                </c:pt>
                <c:pt idx="8665">
                  <c:v>9.4415346004200007</c:v>
                </c:pt>
                <c:pt idx="8666">
                  <c:v>9.4428951697199999</c:v>
                </c:pt>
                <c:pt idx="8667">
                  <c:v>9.4442557390200008</c:v>
                </c:pt>
                <c:pt idx="8668">
                  <c:v>9.44561630832</c:v>
                </c:pt>
                <c:pt idx="8669">
                  <c:v>9.4469768776199992</c:v>
                </c:pt>
                <c:pt idx="8670">
                  <c:v>9.4483374469200001</c:v>
                </c:pt>
                <c:pt idx="8671">
                  <c:v>9.4496980162200011</c:v>
                </c:pt>
                <c:pt idx="8672">
                  <c:v>9.4510585855200002</c:v>
                </c:pt>
                <c:pt idx="8673">
                  <c:v>9.4524191548200012</c:v>
                </c:pt>
                <c:pt idx="8674">
                  <c:v>9.4537797241200003</c:v>
                </c:pt>
                <c:pt idx="8675">
                  <c:v>9.4551402934199995</c:v>
                </c:pt>
                <c:pt idx="8676">
                  <c:v>9.4565008627200005</c:v>
                </c:pt>
                <c:pt idx="8677">
                  <c:v>9.4578614320199996</c:v>
                </c:pt>
                <c:pt idx="8678">
                  <c:v>9.4592220013200006</c:v>
                </c:pt>
                <c:pt idx="8679">
                  <c:v>9.4605825706199997</c:v>
                </c:pt>
                <c:pt idx="8680">
                  <c:v>9.4619431399199989</c:v>
                </c:pt>
                <c:pt idx="8681">
                  <c:v>9.4633037092200016</c:v>
                </c:pt>
                <c:pt idx="8682">
                  <c:v>9.4646642785200008</c:v>
                </c:pt>
                <c:pt idx="8683">
                  <c:v>9.46602484782</c:v>
                </c:pt>
                <c:pt idx="8684">
                  <c:v>9.4673854171200009</c:v>
                </c:pt>
                <c:pt idx="8685">
                  <c:v>9.4687459864200001</c:v>
                </c:pt>
                <c:pt idx="8686">
                  <c:v>9.470106555720001</c:v>
                </c:pt>
                <c:pt idx="8687">
                  <c:v>9.4714671250200002</c:v>
                </c:pt>
                <c:pt idx="8688">
                  <c:v>9.4728276943199994</c:v>
                </c:pt>
                <c:pt idx="8689">
                  <c:v>9.4741882636200003</c:v>
                </c:pt>
                <c:pt idx="8690">
                  <c:v>9.4755488329199995</c:v>
                </c:pt>
                <c:pt idx="8691">
                  <c:v>9.4769094022200004</c:v>
                </c:pt>
                <c:pt idx="8692">
                  <c:v>9.4782699715200014</c:v>
                </c:pt>
                <c:pt idx="8693">
                  <c:v>9.4796305408200006</c:v>
                </c:pt>
                <c:pt idx="8694">
                  <c:v>9.4809911101199997</c:v>
                </c:pt>
                <c:pt idx="8695">
                  <c:v>9.4823516794200007</c:v>
                </c:pt>
                <c:pt idx="8696">
                  <c:v>9.4837122487199998</c:v>
                </c:pt>
                <c:pt idx="8697">
                  <c:v>9.4850728180200008</c:v>
                </c:pt>
                <c:pt idx="8698">
                  <c:v>9.48643338732</c:v>
                </c:pt>
                <c:pt idx="8699">
                  <c:v>9.4877939566199991</c:v>
                </c:pt>
                <c:pt idx="8700">
                  <c:v>9.4891545259200001</c:v>
                </c:pt>
                <c:pt idx="8701">
                  <c:v>9.490515095220001</c:v>
                </c:pt>
                <c:pt idx="8702">
                  <c:v>9.4918756645200002</c:v>
                </c:pt>
                <c:pt idx="8703">
                  <c:v>9.4932362338200011</c:v>
                </c:pt>
                <c:pt idx="8704">
                  <c:v>9.4945968031200003</c:v>
                </c:pt>
                <c:pt idx="8705">
                  <c:v>9.4959573724200013</c:v>
                </c:pt>
                <c:pt idx="8706">
                  <c:v>9.4973179417200004</c:v>
                </c:pt>
                <c:pt idx="8707">
                  <c:v>9.4986785110199996</c:v>
                </c:pt>
                <c:pt idx="8708">
                  <c:v>9.5000390803200006</c:v>
                </c:pt>
                <c:pt idx="8709">
                  <c:v>9.5013996496199997</c:v>
                </c:pt>
                <c:pt idx="8710">
                  <c:v>9.5027602189199989</c:v>
                </c:pt>
                <c:pt idx="8711">
                  <c:v>9.5041207882200016</c:v>
                </c:pt>
                <c:pt idx="8712">
                  <c:v>9.5054813575200008</c:v>
                </c:pt>
                <c:pt idx="8713">
                  <c:v>9.50684192682</c:v>
                </c:pt>
                <c:pt idx="8714">
                  <c:v>9.5082024961200009</c:v>
                </c:pt>
                <c:pt idx="8715">
                  <c:v>9.5095630654200001</c:v>
                </c:pt>
                <c:pt idx="8716">
                  <c:v>9.510923634720001</c:v>
                </c:pt>
                <c:pt idx="8717">
                  <c:v>9.5122842040200002</c:v>
                </c:pt>
                <c:pt idx="8718">
                  <c:v>9.5136447733199994</c:v>
                </c:pt>
                <c:pt idx="8719">
                  <c:v>9.5150053426200003</c:v>
                </c:pt>
                <c:pt idx="8720">
                  <c:v>9.5163659119199995</c:v>
                </c:pt>
                <c:pt idx="8721">
                  <c:v>9.5177264812200004</c:v>
                </c:pt>
                <c:pt idx="8722">
                  <c:v>9.5190870505200014</c:v>
                </c:pt>
                <c:pt idx="8723">
                  <c:v>9.5204476198200005</c:v>
                </c:pt>
                <c:pt idx="8724">
                  <c:v>9.5218081891199997</c:v>
                </c:pt>
                <c:pt idx="8725">
                  <c:v>9.5231687584200007</c:v>
                </c:pt>
                <c:pt idx="8726">
                  <c:v>9.5245293277199998</c:v>
                </c:pt>
                <c:pt idx="8727">
                  <c:v>9.5258898970200008</c:v>
                </c:pt>
                <c:pt idx="8728">
                  <c:v>9.5272504663199999</c:v>
                </c:pt>
                <c:pt idx="8729">
                  <c:v>9.5286110356199991</c:v>
                </c:pt>
                <c:pt idx="8730">
                  <c:v>9.5299716049200001</c:v>
                </c:pt>
                <c:pt idx="8731">
                  <c:v>9.531332174220001</c:v>
                </c:pt>
                <c:pt idx="8732">
                  <c:v>9.5326927435200002</c:v>
                </c:pt>
                <c:pt idx="8733">
                  <c:v>9.5340533128200011</c:v>
                </c:pt>
                <c:pt idx="8734">
                  <c:v>9.5354138821200003</c:v>
                </c:pt>
                <c:pt idx="8735">
                  <c:v>9.5367744514200012</c:v>
                </c:pt>
                <c:pt idx="8736">
                  <c:v>9.5381350207200004</c:v>
                </c:pt>
                <c:pt idx="8737">
                  <c:v>9.5394955900199996</c:v>
                </c:pt>
                <c:pt idx="8738">
                  <c:v>9.5408561593200005</c:v>
                </c:pt>
                <c:pt idx="8739">
                  <c:v>9.5422167286199997</c:v>
                </c:pt>
                <c:pt idx="8740">
                  <c:v>9.5435772979199989</c:v>
                </c:pt>
                <c:pt idx="8741">
                  <c:v>9.5449378672200016</c:v>
                </c:pt>
                <c:pt idx="8742">
                  <c:v>9.5462984365200008</c:v>
                </c:pt>
                <c:pt idx="8743">
                  <c:v>9.5476590058199999</c:v>
                </c:pt>
                <c:pt idx="8744">
                  <c:v>9.5490195751200009</c:v>
                </c:pt>
                <c:pt idx="8745">
                  <c:v>9.5503801444200001</c:v>
                </c:pt>
                <c:pt idx="8746">
                  <c:v>9.551740713720001</c:v>
                </c:pt>
                <c:pt idx="8747">
                  <c:v>9.5531012830200002</c:v>
                </c:pt>
                <c:pt idx="8748">
                  <c:v>9.5544618523199993</c:v>
                </c:pt>
                <c:pt idx="8749">
                  <c:v>9.5558224216200003</c:v>
                </c:pt>
                <c:pt idx="8750">
                  <c:v>9.5571829909199995</c:v>
                </c:pt>
                <c:pt idx="8751">
                  <c:v>9.5585435602200004</c:v>
                </c:pt>
                <c:pt idx="8752">
                  <c:v>9.5599041295200013</c:v>
                </c:pt>
                <c:pt idx="8753">
                  <c:v>9.5612646988200005</c:v>
                </c:pt>
                <c:pt idx="8754">
                  <c:v>9.5626252681200015</c:v>
                </c:pt>
                <c:pt idx="8755">
                  <c:v>9.5639858374200006</c:v>
                </c:pt>
                <c:pt idx="8756">
                  <c:v>9.5653464067199998</c:v>
                </c:pt>
                <c:pt idx="8757">
                  <c:v>9.5667069760200008</c:v>
                </c:pt>
                <c:pt idx="8758">
                  <c:v>9.5680675453199999</c:v>
                </c:pt>
                <c:pt idx="8759">
                  <c:v>9.5694281146199991</c:v>
                </c:pt>
                <c:pt idx="8760">
                  <c:v>9.57078868392</c:v>
                </c:pt>
                <c:pt idx="8761">
                  <c:v>9.572149253220001</c:v>
                </c:pt>
                <c:pt idx="8762">
                  <c:v>9.5735098225200002</c:v>
                </c:pt>
                <c:pt idx="8763">
                  <c:v>9.5748703918200011</c:v>
                </c:pt>
                <c:pt idx="8764">
                  <c:v>9.5762309611200003</c:v>
                </c:pt>
                <c:pt idx="8765">
                  <c:v>9.5775915304200012</c:v>
                </c:pt>
                <c:pt idx="8766">
                  <c:v>9.5789520997200004</c:v>
                </c:pt>
                <c:pt idx="8767">
                  <c:v>9.5803126690199996</c:v>
                </c:pt>
                <c:pt idx="8768">
                  <c:v>9.5816732383200005</c:v>
                </c:pt>
                <c:pt idx="8769">
                  <c:v>9.5830338076199997</c:v>
                </c:pt>
                <c:pt idx="8770">
                  <c:v>9.5843943769199988</c:v>
                </c:pt>
                <c:pt idx="8771">
                  <c:v>9.5857549462200016</c:v>
                </c:pt>
                <c:pt idx="8772">
                  <c:v>9.5871155155200007</c:v>
                </c:pt>
                <c:pt idx="8773">
                  <c:v>9.5884760848199999</c:v>
                </c:pt>
                <c:pt idx="8774">
                  <c:v>9.5898366541200009</c:v>
                </c:pt>
                <c:pt idx="8775">
                  <c:v>9.59119722342</c:v>
                </c:pt>
                <c:pt idx="8776">
                  <c:v>9.592557792720001</c:v>
                </c:pt>
                <c:pt idx="8777">
                  <c:v>9.5939183620200001</c:v>
                </c:pt>
                <c:pt idx="8778">
                  <c:v>9.5952789313199993</c:v>
                </c:pt>
                <c:pt idx="8779">
                  <c:v>9.5966395006200003</c:v>
                </c:pt>
                <c:pt idx="8780">
                  <c:v>9.5980000699199994</c:v>
                </c:pt>
                <c:pt idx="8781">
                  <c:v>9.5993606392200004</c:v>
                </c:pt>
                <c:pt idx="8782">
                  <c:v>9.6007212085200013</c:v>
                </c:pt>
                <c:pt idx="8783">
                  <c:v>9.6020817778200005</c:v>
                </c:pt>
                <c:pt idx="8784">
                  <c:v>9.6034423471200014</c:v>
                </c:pt>
                <c:pt idx="8785">
                  <c:v>9.6048029164200006</c:v>
                </c:pt>
                <c:pt idx="8786">
                  <c:v>9.6061634857199998</c:v>
                </c:pt>
                <c:pt idx="8787">
                  <c:v>9.6075240550200007</c:v>
                </c:pt>
                <c:pt idx="8788">
                  <c:v>9.6088846243199999</c:v>
                </c:pt>
                <c:pt idx="8789">
                  <c:v>9.6102451936199991</c:v>
                </c:pt>
                <c:pt idx="8790">
                  <c:v>9.61160576292</c:v>
                </c:pt>
                <c:pt idx="8791">
                  <c:v>9.6129663322199992</c:v>
                </c:pt>
                <c:pt idx="8792">
                  <c:v>9.6143269015200001</c:v>
                </c:pt>
                <c:pt idx="8793">
                  <c:v>9.6156874708200011</c:v>
                </c:pt>
                <c:pt idx="8794">
                  <c:v>9.6170480401200003</c:v>
                </c:pt>
                <c:pt idx="8795">
                  <c:v>9.6184086094200012</c:v>
                </c:pt>
                <c:pt idx="8796">
                  <c:v>9.6197691787200004</c:v>
                </c:pt>
                <c:pt idx="8797">
                  <c:v>9.6211297480199995</c:v>
                </c:pt>
                <c:pt idx="8798">
                  <c:v>9.6224903173200005</c:v>
                </c:pt>
                <c:pt idx="8799">
                  <c:v>9.6238508866199997</c:v>
                </c:pt>
                <c:pt idx="8800">
                  <c:v>9.6252114559200006</c:v>
                </c:pt>
                <c:pt idx="8801">
                  <c:v>9.6265720252199998</c:v>
                </c:pt>
                <c:pt idx="8802">
                  <c:v>9.6279325945200007</c:v>
                </c:pt>
                <c:pt idx="8803">
                  <c:v>9.6292931638200017</c:v>
                </c:pt>
                <c:pt idx="8804">
                  <c:v>9.6306537331200008</c:v>
                </c:pt>
                <c:pt idx="8805">
                  <c:v>9.63201430242</c:v>
                </c:pt>
                <c:pt idx="8806">
                  <c:v>9.633374871720001</c:v>
                </c:pt>
                <c:pt idx="8807">
                  <c:v>9.6347354410200001</c:v>
                </c:pt>
                <c:pt idx="8808">
                  <c:v>9.6360960103199993</c:v>
                </c:pt>
                <c:pt idx="8809">
                  <c:v>9.6374565796200002</c:v>
                </c:pt>
                <c:pt idx="8810">
                  <c:v>9.6388171489199994</c:v>
                </c:pt>
                <c:pt idx="8811">
                  <c:v>9.6401777182200004</c:v>
                </c:pt>
                <c:pt idx="8812">
                  <c:v>9.6415382875200013</c:v>
                </c:pt>
                <c:pt idx="8813">
                  <c:v>9.6428988568200005</c:v>
                </c:pt>
                <c:pt idx="8814">
                  <c:v>9.6442594261200014</c:v>
                </c:pt>
                <c:pt idx="8815">
                  <c:v>9.6456199954200006</c:v>
                </c:pt>
                <c:pt idx="8816">
                  <c:v>9.6469805647199998</c:v>
                </c:pt>
                <c:pt idx="8817">
                  <c:v>9.6483411340200007</c:v>
                </c:pt>
                <c:pt idx="8818">
                  <c:v>9.6497017033199999</c:v>
                </c:pt>
                <c:pt idx="8819">
                  <c:v>9.6510622726200008</c:v>
                </c:pt>
                <c:pt idx="8820">
                  <c:v>9.65242284192</c:v>
                </c:pt>
                <c:pt idx="8821">
                  <c:v>9.6537834112199992</c:v>
                </c:pt>
                <c:pt idx="8822">
                  <c:v>9.6551439805200019</c:v>
                </c:pt>
                <c:pt idx="8823">
                  <c:v>9.6565045498200011</c:v>
                </c:pt>
                <c:pt idx="8824">
                  <c:v>9.6578651191200002</c:v>
                </c:pt>
                <c:pt idx="8825">
                  <c:v>9.6592256884200012</c:v>
                </c:pt>
                <c:pt idx="8826">
                  <c:v>9.6605862577200003</c:v>
                </c:pt>
                <c:pt idx="8827">
                  <c:v>9.6619468270199995</c:v>
                </c:pt>
                <c:pt idx="8828">
                  <c:v>9.6633073963200005</c:v>
                </c:pt>
                <c:pt idx="8829">
                  <c:v>9.6646679656199996</c:v>
                </c:pt>
                <c:pt idx="8830">
                  <c:v>9.6660285349200006</c:v>
                </c:pt>
                <c:pt idx="8831">
                  <c:v>9.6673891042199998</c:v>
                </c:pt>
                <c:pt idx="8832">
                  <c:v>9.6687496735200007</c:v>
                </c:pt>
                <c:pt idx="8833">
                  <c:v>9.6701102428200016</c:v>
                </c:pt>
                <c:pt idx="8834">
                  <c:v>9.6714708121200008</c:v>
                </c:pt>
                <c:pt idx="8835">
                  <c:v>9.67283138142</c:v>
                </c:pt>
                <c:pt idx="8836">
                  <c:v>9.6741919507200009</c:v>
                </c:pt>
                <c:pt idx="8837">
                  <c:v>9.6755525200200001</c:v>
                </c:pt>
                <c:pt idx="8838">
                  <c:v>9.6769130893199993</c:v>
                </c:pt>
                <c:pt idx="8839">
                  <c:v>9.6782736586200002</c:v>
                </c:pt>
                <c:pt idx="8840">
                  <c:v>9.6796342279199994</c:v>
                </c:pt>
                <c:pt idx="8841">
                  <c:v>9.6809947972200003</c:v>
                </c:pt>
                <c:pt idx="8842">
                  <c:v>9.6823553665200013</c:v>
                </c:pt>
                <c:pt idx="8843">
                  <c:v>9.6837159358200005</c:v>
                </c:pt>
                <c:pt idx="8844">
                  <c:v>9.6850765051200014</c:v>
                </c:pt>
                <c:pt idx="8845">
                  <c:v>9.6864370744200006</c:v>
                </c:pt>
                <c:pt idx="8846">
                  <c:v>9.6877976437199997</c:v>
                </c:pt>
                <c:pt idx="8847">
                  <c:v>9.6891582130200007</c:v>
                </c:pt>
                <c:pt idx="8848">
                  <c:v>9.6905187823199999</c:v>
                </c:pt>
                <c:pt idx="8849">
                  <c:v>9.6918793516200008</c:v>
                </c:pt>
                <c:pt idx="8850">
                  <c:v>9.69323992092</c:v>
                </c:pt>
                <c:pt idx="8851">
                  <c:v>9.6946004902199991</c:v>
                </c:pt>
                <c:pt idx="8852">
                  <c:v>9.6959610595200019</c:v>
                </c:pt>
                <c:pt idx="8853">
                  <c:v>9.697321628820001</c:v>
                </c:pt>
                <c:pt idx="8854">
                  <c:v>9.6986821981200002</c:v>
                </c:pt>
                <c:pt idx="8855">
                  <c:v>9.7000427674200012</c:v>
                </c:pt>
                <c:pt idx="8856">
                  <c:v>9.7014033367200003</c:v>
                </c:pt>
                <c:pt idx="8857">
                  <c:v>9.7027639060199995</c:v>
                </c:pt>
                <c:pt idx="8858">
                  <c:v>9.7041244753200004</c:v>
                </c:pt>
                <c:pt idx="8859">
                  <c:v>9.7054850446199996</c:v>
                </c:pt>
                <c:pt idx="8860">
                  <c:v>9.7068456139200006</c:v>
                </c:pt>
                <c:pt idx="8861">
                  <c:v>9.7082061832199997</c:v>
                </c:pt>
                <c:pt idx="8862">
                  <c:v>9.7095667525200007</c:v>
                </c:pt>
                <c:pt idx="8863">
                  <c:v>9.7109273218200016</c:v>
                </c:pt>
                <c:pt idx="8864">
                  <c:v>9.7122878911200008</c:v>
                </c:pt>
                <c:pt idx="8865">
                  <c:v>9.71364846042</c:v>
                </c:pt>
                <c:pt idx="8866">
                  <c:v>9.7150090297200009</c:v>
                </c:pt>
                <c:pt idx="8867">
                  <c:v>9.7163695990200001</c:v>
                </c:pt>
                <c:pt idx="8868">
                  <c:v>9.717730168320001</c:v>
                </c:pt>
                <c:pt idx="8869">
                  <c:v>9.7190907376200002</c:v>
                </c:pt>
                <c:pt idx="8870">
                  <c:v>9.7204513069199994</c:v>
                </c:pt>
                <c:pt idx="8871">
                  <c:v>9.7218118762200003</c:v>
                </c:pt>
                <c:pt idx="8872">
                  <c:v>9.7231724455200013</c:v>
                </c:pt>
                <c:pt idx="8873">
                  <c:v>9.7245330148200004</c:v>
                </c:pt>
                <c:pt idx="8874">
                  <c:v>9.7258935841200014</c:v>
                </c:pt>
                <c:pt idx="8875">
                  <c:v>9.7272541534200005</c:v>
                </c:pt>
                <c:pt idx="8876">
                  <c:v>9.7286147227199997</c:v>
                </c:pt>
                <c:pt idx="8877">
                  <c:v>9.7299752920200007</c:v>
                </c:pt>
                <c:pt idx="8878">
                  <c:v>9.7313358613199998</c:v>
                </c:pt>
                <c:pt idx="8879">
                  <c:v>9.7326964306200008</c:v>
                </c:pt>
                <c:pt idx="8880">
                  <c:v>9.73405699992</c:v>
                </c:pt>
                <c:pt idx="8881">
                  <c:v>9.7354175692199991</c:v>
                </c:pt>
                <c:pt idx="8882">
                  <c:v>9.7367781385200018</c:v>
                </c:pt>
                <c:pt idx="8883">
                  <c:v>9.738138707820001</c:v>
                </c:pt>
                <c:pt idx="8884">
                  <c:v>9.7394992771200002</c:v>
                </c:pt>
                <c:pt idx="8885">
                  <c:v>9.7408598464200011</c:v>
                </c:pt>
                <c:pt idx="8886">
                  <c:v>9.7422204157200003</c:v>
                </c:pt>
                <c:pt idx="8887">
                  <c:v>9.7435809850199995</c:v>
                </c:pt>
                <c:pt idx="8888">
                  <c:v>9.7449415543200004</c:v>
                </c:pt>
                <c:pt idx="8889">
                  <c:v>9.7463021236199996</c:v>
                </c:pt>
                <c:pt idx="8890">
                  <c:v>9.7476626929200005</c:v>
                </c:pt>
                <c:pt idx="8891">
                  <c:v>9.7490232622199997</c:v>
                </c:pt>
                <c:pt idx="8892">
                  <c:v>9.7503838315200007</c:v>
                </c:pt>
                <c:pt idx="8893">
                  <c:v>9.7517444008200016</c:v>
                </c:pt>
                <c:pt idx="8894">
                  <c:v>9.7531049701200008</c:v>
                </c:pt>
                <c:pt idx="8895">
                  <c:v>9.7544655394199999</c:v>
                </c:pt>
                <c:pt idx="8896">
                  <c:v>9.7558261087200009</c:v>
                </c:pt>
                <c:pt idx="8897">
                  <c:v>9.7571866780200001</c:v>
                </c:pt>
                <c:pt idx="8898">
                  <c:v>9.758547247320001</c:v>
                </c:pt>
                <c:pt idx="8899">
                  <c:v>9.7599078166200002</c:v>
                </c:pt>
                <c:pt idx="8900">
                  <c:v>9.7612683859199993</c:v>
                </c:pt>
                <c:pt idx="8901">
                  <c:v>9.7626289552200003</c:v>
                </c:pt>
                <c:pt idx="8902">
                  <c:v>9.7639895245199995</c:v>
                </c:pt>
                <c:pt idx="8903">
                  <c:v>9.7653500938200004</c:v>
                </c:pt>
                <c:pt idx="8904">
                  <c:v>9.7667106631200014</c:v>
                </c:pt>
                <c:pt idx="8905">
                  <c:v>9.7680712324200005</c:v>
                </c:pt>
                <c:pt idx="8906">
                  <c:v>9.7694318017199997</c:v>
                </c:pt>
                <c:pt idx="8907">
                  <c:v>9.7707923710200006</c:v>
                </c:pt>
                <c:pt idx="8908">
                  <c:v>9.7721529403199998</c:v>
                </c:pt>
                <c:pt idx="8909">
                  <c:v>9.7735135096200008</c:v>
                </c:pt>
                <c:pt idx="8910">
                  <c:v>9.7748740789199999</c:v>
                </c:pt>
                <c:pt idx="8911">
                  <c:v>9.7762346482199991</c:v>
                </c:pt>
                <c:pt idx="8912">
                  <c:v>9.77759521752</c:v>
                </c:pt>
                <c:pt idx="8913">
                  <c:v>9.778955786820001</c:v>
                </c:pt>
                <c:pt idx="8914">
                  <c:v>9.7803163561200002</c:v>
                </c:pt>
                <c:pt idx="8915">
                  <c:v>9.7816769254200011</c:v>
                </c:pt>
                <c:pt idx="8916">
                  <c:v>9.7830374947200003</c:v>
                </c:pt>
                <c:pt idx="8917">
                  <c:v>9.7843980640200012</c:v>
                </c:pt>
                <c:pt idx="8918">
                  <c:v>9.7857586333200004</c:v>
                </c:pt>
                <c:pt idx="8919">
                  <c:v>9.7871192026199996</c:v>
                </c:pt>
                <c:pt idx="8920">
                  <c:v>9.7884797719200005</c:v>
                </c:pt>
                <c:pt idx="8921">
                  <c:v>9.7898403412199997</c:v>
                </c:pt>
                <c:pt idx="8922">
                  <c:v>9.7912009105199989</c:v>
                </c:pt>
                <c:pt idx="8923">
                  <c:v>9.7925614798200016</c:v>
                </c:pt>
                <c:pt idx="8924">
                  <c:v>9.7939220491200008</c:v>
                </c:pt>
                <c:pt idx="8925">
                  <c:v>9.7952826184199999</c:v>
                </c:pt>
                <c:pt idx="8926">
                  <c:v>9.7966431877200009</c:v>
                </c:pt>
                <c:pt idx="8927">
                  <c:v>9.79800375702</c:v>
                </c:pt>
                <c:pt idx="8928">
                  <c:v>9.799364326320001</c:v>
                </c:pt>
                <c:pt idx="8929">
                  <c:v>9.8007248956200002</c:v>
                </c:pt>
                <c:pt idx="8930">
                  <c:v>9.8020854649199993</c:v>
                </c:pt>
                <c:pt idx="8931">
                  <c:v>9.8034460342200003</c:v>
                </c:pt>
                <c:pt idx="8932">
                  <c:v>9.8048066035199994</c:v>
                </c:pt>
                <c:pt idx="8933">
                  <c:v>9.8061671728200004</c:v>
                </c:pt>
                <c:pt idx="8934">
                  <c:v>9.8075277421200013</c:v>
                </c:pt>
                <c:pt idx="8935">
                  <c:v>9.8088883114200005</c:v>
                </c:pt>
                <c:pt idx="8936">
                  <c:v>9.8102488807199997</c:v>
                </c:pt>
                <c:pt idx="8937">
                  <c:v>9.8116094500200006</c:v>
                </c:pt>
                <c:pt idx="8938">
                  <c:v>9.8129700193199998</c:v>
                </c:pt>
                <c:pt idx="8939">
                  <c:v>9.8143305886200007</c:v>
                </c:pt>
                <c:pt idx="8940">
                  <c:v>9.8156911579199999</c:v>
                </c:pt>
                <c:pt idx="8941">
                  <c:v>9.8170517272199991</c:v>
                </c:pt>
                <c:pt idx="8942">
                  <c:v>9.81841229652</c:v>
                </c:pt>
                <c:pt idx="8943">
                  <c:v>9.819772865820001</c:v>
                </c:pt>
                <c:pt idx="8944">
                  <c:v>9.8211334351200001</c:v>
                </c:pt>
                <c:pt idx="8945">
                  <c:v>9.8224940044200011</c:v>
                </c:pt>
                <c:pt idx="8946">
                  <c:v>9.8238545737200003</c:v>
                </c:pt>
                <c:pt idx="8947">
                  <c:v>9.8252151430200012</c:v>
                </c:pt>
                <c:pt idx="8948">
                  <c:v>9.8265757123200004</c:v>
                </c:pt>
                <c:pt idx="8949">
                  <c:v>9.8279362816199995</c:v>
                </c:pt>
                <c:pt idx="8950">
                  <c:v>9.8292968509200005</c:v>
                </c:pt>
                <c:pt idx="8951">
                  <c:v>9.8306574202199997</c:v>
                </c:pt>
                <c:pt idx="8952">
                  <c:v>9.8320179895199988</c:v>
                </c:pt>
                <c:pt idx="8953">
                  <c:v>9.8333785588200016</c:v>
                </c:pt>
                <c:pt idx="8954">
                  <c:v>9.8347391281200007</c:v>
                </c:pt>
                <c:pt idx="8955">
                  <c:v>9.8360996974199999</c:v>
                </c:pt>
                <c:pt idx="8956">
                  <c:v>9.8374602667200008</c:v>
                </c:pt>
                <c:pt idx="8957">
                  <c:v>9.83882083602</c:v>
                </c:pt>
                <c:pt idx="8958">
                  <c:v>9.840181405320001</c:v>
                </c:pt>
                <c:pt idx="8959">
                  <c:v>9.8415419746200001</c:v>
                </c:pt>
                <c:pt idx="8960">
                  <c:v>9.8429025439199993</c:v>
                </c:pt>
                <c:pt idx="8961">
                  <c:v>9.8442631132200002</c:v>
                </c:pt>
                <c:pt idx="8962">
                  <c:v>9.8456236825199994</c:v>
                </c:pt>
                <c:pt idx="8963">
                  <c:v>9.8469842518200004</c:v>
                </c:pt>
                <c:pt idx="8964">
                  <c:v>9.8483448211200013</c:v>
                </c:pt>
                <c:pt idx="8965">
                  <c:v>9.8497053904200005</c:v>
                </c:pt>
                <c:pt idx="8966">
                  <c:v>9.8510659597200014</c:v>
                </c:pt>
                <c:pt idx="8967">
                  <c:v>9.8524265290200006</c:v>
                </c:pt>
                <c:pt idx="8968">
                  <c:v>9.8537870983199998</c:v>
                </c:pt>
                <c:pt idx="8969">
                  <c:v>9.8551476676200007</c:v>
                </c:pt>
                <c:pt idx="8970">
                  <c:v>9.8565082369199999</c:v>
                </c:pt>
                <c:pt idx="8971">
                  <c:v>9.8578688062199991</c:v>
                </c:pt>
                <c:pt idx="8972">
                  <c:v>9.85922937552</c:v>
                </c:pt>
                <c:pt idx="8973">
                  <c:v>9.860589944820001</c:v>
                </c:pt>
                <c:pt idx="8974">
                  <c:v>9.8619505141200001</c:v>
                </c:pt>
                <c:pt idx="8975">
                  <c:v>9.8633110834200011</c:v>
                </c:pt>
                <c:pt idx="8976">
                  <c:v>9.8646716527200002</c:v>
                </c:pt>
                <c:pt idx="8977">
                  <c:v>9.8660322220200012</c:v>
                </c:pt>
                <c:pt idx="8978">
                  <c:v>9.8673927913200004</c:v>
                </c:pt>
                <c:pt idx="8979">
                  <c:v>9.8687533606199995</c:v>
                </c:pt>
                <c:pt idx="8980">
                  <c:v>9.8701139299200005</c:v>
                </c:pt>
                <c:pt idx="8981">
                  <c:v>9.8714744992199996</c:v>
                </c:pt>
                <c:pt idx="8982">
                  <c:v>9.8728350685199988</c:v>
                </c:pt>
                <c:pt idx="8983">
                  <c:v>9.8741956378200015</c:v>
                </c:pt>
                <c:pt idx="8984">
                  <c:v>9.8755562071200007</c:v>
                </c:pt>
                <c:pt idx="8985">
                  <c:v>9.8769167764199999</c:v>
                </c:pt>
                <c:pt idx="8986">
                  <c:v>9.8782773457200008</c:v>
                </c:pt>
                <c:pt idx="8987">
                  <c:v>9.87963791502</c:v>
                </c:pt>
                <c:pt idx="8988">
                  <c:v>9.8809984843200009</c:v>
                </c:pt>
                <c:pt idx="8989">
                  <c:v>9.8823590536200001</c:v>
                </c:pt>
                <c:pt idx="8990">
                  <c:v>9.8837196229199993</c:v>
                </c:pt>
                <c:pt idx="8991">
                  <c:v>9.8850801922200002</c:v>
                </c:pt>
                <c:pt idx="8992">
                  <c:v>9.8864407615199994</c:v>
                </c:pt>
                <c:pt idx="8993">
                  <c:v>9.8878013308200003</c:v>
                </c:pt>
                <c:pt idx="8994">
                  <c:v>9.8891619001200013</c:v>
                </c:pt>
                <c:pt idx="8995">
                  <c:v>9.8905224694200005</c:v>
                </c:pt>
                <c:pt idx="8996">
                  <c:v>9.8918830387200014</c:v>
                </c:pt>
                <c:pt idx="8997">
                  <c:v>9.8932436080200006</c:v>
                </c:pt>
                <c:pt idx="8998">
                  <c:v>9.8946041773199997</c:v>
                </c:pt>
                <c:pt idx="8999">
                  <c:v>9.8959647466200007</c:v>
                </c:pt>
                <c:pt idx="9000">
                  <c:v>9.8973253159199999</c:v>
                </c:pt>
                <c:pt idx="9001">
                  <c:v>9.898685885219999</c:v>
                </c:pt>
                <c:pt idx="9002">
                  <c:v>9.90004645452</c:v>
                </c:pt>
                <c:pt idx="9003">
                  <c:v>9.9014070238200009</c:v>
                </c:pt>
                <c:pt idx="9004">
                  <c:v>9.9027675931200001</c:v>
                </c:pt>
                <c:pt idx="9005">
                  <c:v>9.904128162420001</c:v>
                </c:pt>
                <c:pt idx="9006">
                  <c:v>9.9054887317200002</c:v>
                </c:pt>
                <c:pt idx="9007">
                  <c:v>9.9068493010200012</c:v>
                </c:pt>
                <c:pt idx="9008">
                  <c:v>9.9082098703200003</c:v>
                </c:pt>
                <c:pt idx="9009">
                  <c:v>9.9095704396199995</c:v>
                </c:pt>
                <c:pt idx="9010">
                  <c:v>9.9109310089200005</c:v>
                </c:pt>
                <c:pt idx="9011">
                  <c:v>9.9122915782199996</c:v>
                </c:pt>
                <c:pt idx="9012">
                  <c:v>9.9136521475200006</c:v>
                </c:pt>
                <c:pt idx="9013">
                  <c:v>9.9150127168200015</c:v>
                </c:pt>
                <c:pt idx="9014">
                  <c:v>9.9163732861200007</c:v>
                </c:pt>
                <c:pt idx="9015">
                  <c:v>9.9177338554200016</c:v>
                </c:pt>
                <c:pt idx="9016">
                  <c:v>9.9190944247200008</c:v>
                </c:pt>
                <c:pt idx="9017">
                  <c:v>9.92045499402</c:v>
                </c:pt>
                <c:pt idx="9018">
                  <c:v>9.9218155633200009</c:v>
                </c:pt>
                <c:pt idx="9019">
                  <c:v>9.9231761326200001</c:v>
                </c:pt>
                <c:pt idx="9020">
                  <c:v>9.9245367019199993</c:v>
                </c:pt>
                <c:pt idx="9021">
                  <c:v>9.9258972712200002</c:v>
                </c:pt>
                <c:pt idx="9022">
                  <c:v>9.9272578405199994</c:v>
                </c:pt>
                <c:pt idx="9023">
                  <c:v>9.9286184098200003</c:v>
                </c:pt>
                <c:pt idx="9024">
                  <c:v>9.9299789791200013</c:v>
                </c:pt>
                <c:pt idx="9025">
                  <c:v>9.9313395484200004</c:v>
                </c:pt>
                <c:pt idx="9026">
                  <c:v>9.9327001177200014</c:v>
                </c:pt>
                <c:pt idx="9027">
                  <c:v>9.9340606870200006</c:v>
                </c:pt>
                <c:pt idx="9028">
                  <c:v>9.9354212563199997</c:v>
                </c:pt>
                <c:pt idx="9029">
                  <c:v>9.9367818256200007</c:v>
                </c:pt>
                <c:pt idx="9030">
                  <c:v>9.9381423949199998</c:v>
                </c:pt>
                <c:pt idx="9031">
                  <c:v>9.9395029642200008</c:v>
                </c:pt>
                <c:pt idx="9032">
                  <c:v>9.94086353352</c:v>
                </c:pt>
                <c:pt idx="9033">
                  <c:v>9.9422241028199991</c:v>
                </c:pt>
                <c:pt idx="9034">
                  <c:v>9.9435846721200001</c:v>
                </c:pt>
                <c:pt idx="9035">
                  <c:v>9.944945241420001</c:v>
                </c:pt>
                <c:pt idx="9036">
                  <c:v>9.9463058107200002</c:v>
                </c:pt>
                <c:pt idx="9037">
                  <c:v>9.9476663800200011</c:v>
                </c:pt>
                <c:pt idx="9038">
                  <c:v>9.9490269493200003</c:v>
                </c:pt>
                <c:pt idx="9039">
                  <c:v>9.9503875186199995</c:v>
                </c:pt>
                <c:pt idx="9040">
                  <c:v>9.9517480879200004</c:v>
                </c:pt>
                <c:pt idx="9041">
                  <c:v>9.9531086572199996</c:v>
                </c:pt>
                <c:pt idx="9042">
                  <c:v>9.9544692265200005</c:v>
                </c:pt>
                <c:pt idx="9043">
                  <c:v>9.9558297958199997</c:v>
                </c:pt>
                <c:pt idx="9044">
                  <c:v>9.9571903651200007</c:v>
                </c:pt>
                <c:pt idx="9045">
                  <c:v>9.9585509344200016</c:v>
                </c:pt>
                <c:pt idx="9046">
                  <c:v>9.9599115037200008</c:v>
                </c:pt>
                <c:pt idx="9047">
                  <c:v>9.96127207302</c:v>
                </c:pt>
                <c:pt idx="9048">
                  <c:v>9.9626326423200009</c:v>
                </c:pt>
                <c:pt idx="9049">
                  <c:v>9.9639932116200001</c:v>
                </c:pt>
                <c:pt idx="9050">
                  <c:v>9.9653537809199992</c:v>
                </c:pt>
                <c:pt idx="9051">
                  <c:v>9.9667143502200002</c:v>
                </c:pt>
                <c:pt idx="9052">
                  <c:v>9.9680749195199994</c:v>
                </c:pt>
                <c:pt idx="9053">
                  <c:v>9.9694354888200003</c:v>
                </c:pt>
                <c:pt idx="9054">
                  <c:v>9.9707960581200012</c:v>
                </c:pt>
                <c:pt idx="9055">
                  <c:v>9.9721566274200004</c:v>
                </c:pt>
                <c:pt idx="9056">
                  <c:v>9.9735171967200014</c:v>
                </c:pt>
                <c:pt idx="9057">
                  <c:v>9.9748777660200005</c:v>
                </c:pt>
                <c:pt idx="9058">
                  <c:v>9.9762383353199997</c:v>
                </c:pt>
                <c:pt idx="9059">
                  <c:v>9.9775989046200007</c:v>
                </c:pt>
                <c:pt idx="9060">
                  <c:v>9.9789594739199998</c:v>
                </c:pt>
                <c:pt idx="9061">
                  <c:v>9.9803200432200008</c:v>
                </c:pt>
                <c:pt idx="9062">
                  <c:v>9.9816806125199999</c:v>
                </c:pt>
                <c:pt idx="9063">
                  <c:v>9.9830411818199991</c:v>
                </c:pt>
                <c:pt idx="9064">
                  <c:v>9.9844017511200018</c:v>
                </c:pt>
                <c:pt idx="9065">
                  <c:v>9.985762320420001</c:v>
                </c:pt>
                <c:pt idx="9066">
                  <c:v>9.9871228897200002</c:v>
                </c:pt>
                <c:pt idx="9067">
                  <c:v>9.9884834590200011</c:v>
                </c:pt>
                <c:pt idx="9068">
                  <c:v>9.9898440283200003</c:v>
                </c:pt>
                <c:pt idx="9069">
                  <c:v>9.9912045976199995</c:v>
                </c:pt>
                <c:pt idx="9070">
                  <c:v>9.9925651669200004</c:v>
                </c:pt>
                <c:pt idx="9071">
                  <c:v>9.9939257362199996</c:v>
                </c:pt>
                <c:pt idx="9072">
                  <c:v>9.9952863055200005</c:v>
                </c:pt>
                <c:pt idx="9073">
                  <c:v>9.9966468748199997</c:v>
                </c:pt>
                <c:pt idx="9074">
                  <c:v>9.9980074441200006</c:v>
                </c:pt>
                <c:pt idx="9075">
                  <c:v>9.9993680134200016</c:v>
                </c:pt>
                <c:pt idx="9076">
                  <c:v>10.000728582720001</c:v>
                </c:pt>
                <c:pt idx="9077">
                  <c:v>10.00208915202</c:v>
                </c:pt>
                <c:pt idx="9078">
                  <c:v>10.003449721320001</c:v>
                </c:pt>
                <c:pt idx="9079">
                  <c:v>10.00481029062</c:v>
                </c:pt>
                <c:pt idx="9080">
                  <c:v>10.006170859920001</c:v>
                </c:pt>
                <c:pt idx="9081">
                  <c:v>10.00753142922</c:v>
                </c:pt>
                <c:pt idx="9082">
                  <c:v>10.008891998519999</c:v>
                </c:pt>
                <c:pt idx="9083">
                  <c:v>10.01025256782</c:v>
                </c:pt>
                <c:pt idx="9084">
                  <c:v>10.011613137120001</c:v>
                </c:pt>
                <c:pt idx="9085">
                  <c:v>10.01297370642</c:v>
                </c:pt>
                <c:pt idx="9086">
                  <c:v>10.014334275720001</c:v>
                </c:pt>
                <c:pt idx="9087">
                  <c:v>10.015694845020001</c:v>
                </c:pt>
                <c:pt idx="9088">
                  <c:v>10.01705541432</c:v>
                </c:pt>
                <c:pt idx="9089">
                  <c:v>10.018415983620001</c:v>
                </c:pt>
                <c:pt idx="9090">
                  <c:v>10.01977655292</c:v>
                </c:pt>
                <c:pt idx="9091">
                  <c:v>10.021137122220001</c:v>
                </c:pt>
                <c:pt idx="9092">
                  <c:v>10.02249769152</c:v>
                </c:pt>
                <c:pt idx="9093">
                  <c:v>10.023858260819999</c:v>
                </c:pt>
                <c:pt idx="9094">
                  <c:v>10.025218830120002</c:v>
                </c:pt>
                <c:pt idx="9095">
                  <c:v>10.026579399420001</c:v>
                </c:pt>
                <c:pt idx="9096">
                  <c:v>10.02793996872</c:v>
                </c:pt>
                <c:pt idx="9097">
                  <c:v>10.029300538020001</c:v>
                </c:pt>
                <c:pt idx="9098">
                  <c:v>10.03066110732</c:v>
                </c:pt>
                <c:pt idx="9099">
                  <c:v>10.032021676619999</c:v>
                </c:pt>
                <c:pt idx="9100">
                  <c:v>10.03338224592</c:v>
                </c:pt>
                <c:pt idx="9101">
                  <c:v>10.03474281522</c:v>
                </c:pt>
                <c:pt idx="9102">
                  <c:v>10.036103384520001</c:v>
                </c:pt>
                <c:pt idx="9103">
                  <c:v>10.03746395382</c:v>
                </c:pt>
                <c:pt idx="9104">
                  <c:v>10.038824523120001</c:v>
                </c:pt>
                <c:pt idx="9105">
                  <c:v>10.040185092420002</c:v>
                </c:pt>
                <c:pt idx="9106">
                  <c:v>10.041545661720001</c:v>
                </c:pt>
                <c:pt idx="9107">
                  <c:v>10.04290623102</c:v>
                </c:pt>
                <c:pt idx="9108">
                  <c:v>10.044266800320001</c:v>
                </c:pt>
                <c:pt idx="9109">
                  <c:v>10.04562736962</c:v>
                </c:pt>
                <c:pt idx="9110">
                  <c:v>10.046987938920001</c:v>
                </c:pt>
                <c:pt idx="9111">
                  <c:v>10.04834850822</c:v>
                </c:pt>
                <c:pt idx="9112">
                  <c:v>10.049709077519999</c:v>
                </c:pt>
                <c:pt idx="9113">
                  <c:v>10.05106964682</c:v>
                </c:pt>
                <c:pt idx="9114">
                  <c:v>10.052430216120001</c:v>
                </c:pt>
                <c:pt idx="9115">
                  <c:v>10.05379078542</c:v>
                </c:pt>
                <c:pt idx="9116">
                  <c:v>10.055151354720001</c:v>
                </c:pt>
                <c:pt idx="9117">
                  <c:v>10.05651192402</c:v>
                </c:pt>
                <c:pt idx="9118">
                  <c:v>10.05787249332</c:v>
                </c:pt>
                <c:pt idx="9119">
                  <c:v>10.059233062620001</c:v>
                </c:pt>
                <c:pt idx="9120">
                  <c:v>10.06059363192</c:v>
                </c:pt>
                <c:pt idx="9121">
                  <c:v>10.061954201220001</c:v>
                </c:pt>
                <c:pt idx="9122">
                  <c:v>10.06331477052</c:v>
                </c:pt>
                <c:pt idx="9123">
                  <c:v>10.064675339819999</c:v>
                </c:pt>
                <c:pt idx="9124">
                  <c:v>10.066035909120002</c:v>
                </c:pt>
                <c:pt idx="9125">
                  <c:v>10.067396478420001</c:v>
                </c:pt>
                <c:pt idx="9126">
                  <c:v>10.06875704772</c:v>
                </c:pt>
                <c:pt idx="9127">
                  <c:v>10.070117617020001</c:v>
                </c:pt>
                <c:pt idx="9128">
                  <c:v>10.07147818632</c:v>
                </c:pt>
                <c:pt idx="9129">
                  <c:v>10.072838755620001</c:v>
                </c:pt>
                <c:pt idx="9130">
                  <c:v>10.07419932492</c:v>
                </c:pt>
                <c:pt idx="9131">
                  <c:v>10.07555989422</c:v>
                </c:pt>
                <c:pt idx="9132">
                  <c:v>10.07692046352</c:v>
                </c:pt>
                <c:pt idx="9133">
                  <c:v>10.07828103282</c:v>
                </c:pt>
                <c:pt idx="9134">
                  <c:v>10.079641602120001</c:v>
                </c:pt>
                <c:pt idx="9135">
                  <c:v>10.081002171420002</c:v>
                </c:pt>
                <c:pt idx="9136">
                  <c:v>10.082362740720001</c:v>
                </c:pt>
                <c:pt idx="9137">
                  <c:v>10.08372331002</c:v>
                </c:pt>
                <c:pt idx="9138">
                  <c:v>10.085083879320001</c:v>
                </c:pt>
                <c:pt idx="9139">
                  <c:v>10.08644444862</c:v>
                </c:pt>
                <c:pt idx="9140">
                  <c:v>10.087805017920001</c:v>
                </c:pt>
                <c:pt idx="9141">
                  <c:v>10.08916558722</c:v>
                </c:pt>
                <c:pt idx="9142">
                  <c:v>10.090526156519999</c:v>
                </c:pt>
                <c:pt idx="9143">
                  <c:v>10.09188672582</c:v>
                </c:pt>
                <c:pt idx="9144">
                  <c:v>10.093247295120001</c:v>
                </c:pt>
                <c:pt idx="9145">
                  <c:v>10.09460786442</c:v>
                </c:pt>
                <c:pt idx="9146">
                  <c:v>10.095968433720001</c:v>
                </c:pt>
                <c:pt idx="9147">
                  <c:v>10.09732900302</c:v>
                </c:pt>
                <c:pt idx="9148">
                  <c:v>10.09868957232</c:v>
                </c:pt>
                <c:pt idx="9149">
                  <c:v>10.100050141620001</c:v>
                </c:pt>
                <c:pt idx="9150">
                  <c:v>10.10141071092</c:v>
                </c:pt>
                <c:pt idx="9151">
                  <c:v>10.102771280220001</c:v>
                </c:pt>
                <c:pt idx="9152">
                  <c:v>10.10413184952</c:v>
                </c:pt>
                <c:pt idx="9153">
                  <c:v>10.105492418819999</c:v>
                </c:pt>
                <c:pt idx="9154">
                  <c:v>10.10685298812</c:v>
                </c:pt>
                <c:pt idx="9155">
                  <c:v>10.108213557420001</c:v>
                </c:pt>
                <c:pt idx="9156">
                  <c:v>10.10957412672</c:v>
                </c:pt>
                <c:pt idx="9157">
                  <c:v>10.110934696020001</c:v>
                </c:pt>
                <c:pt idx="9158">
                  <c:v>10.11229526532</c:v>
                </c:pt>
                <c:pt idx="9159">
                  <c:v>10.113655834620001</c:v>
                </c:pt>
                <c:pt idx="9160">
                  <c:v>10.11501640392</c:v>
                </c:pt>
                <c:pt idx="9161">
                  <c:v>10.11637697322</c:v>
                </c:pt>
                <c:pt idx="9162">
                  <c:v>10.11773754252</c:v>
                </c:pt>
                <c:pt idx="9163">
                  <c:v>10.11909811182</c:v>
                </c:pt>
                <c:pt idx="9164">
                  <c:v>10.120458681119999</c:v>
                </c:pt>
                <c:pt idx="9165">
                  <c:v>10.121819250420002</c:v>
                </c:pt>
                <c:pt idx="9166">
                  <c:v>10.123179819720001</c:v>
                </c:pt>
                <c:pt idx="9167">
                  <c:v>10.12454038902</c:v>
                </c:pt>
                <c:pt idx="9168">
                  <c:v>10.125900958320001</c:v>
                </c:pt>
                <c:pt idx="9169">
                  <c:v>10.12726152762</c:v>
                </c:pt>
                <c:pt idx="9170">
                  <c:v>10.128622096920001</c:v>
                </c:pt>
                <c:pt idx="9171">
                  <c:v>10.12998266622</c:v>
                </c:pt>
                <c:pt idx="9172">
                  <c:v>10.131343235519999</c:v>
                </c:pt>
                <c:pt idx="9173">
                  <c:v>10.13270380482</c:v>
                </c:pt>
                <c:pt idx="9174">
                  <c:v>10.134064374119999</c:v>
                </c:pt>
                <c:pt idx="9175">
                  <c:v>10.13542494342</c:v>
                </c:pt>
                <c:pt idx="9176">
                  <c:v>10.136785512720001</c:v>
                </c:pt>
                <c:pt idx="9177">
                  <c:v>10.13814608202</c:v>
                </c:pt>
                <c:pt idx="9178">
                  <c:v>10.139506651320001</c:v>
                </c:pt>
                <c:pt idx="9179">
                  <c:v>10.140867220620001</c:v>
                </c:pt>
                <c:pt idx="9180">
                  <c:v>10.14222778992</c:v>
                </c:pt>
                <c:pt idx="9181">
                  <c:v>10.143588359220001</c:v>
                </c:pt>
                <c:pt idx="9182">
                  <c:v>10.14494892852</c:v>
                </c:pt>
                <c:pt idx="9183">
                  <c:v>10.146309497819999</c:v>
                </c:pt>
                <c:pt idx="9184">
                  <c:v>10.14767006712</c:v>
                </c:pt>
                <c:pt idx="9185">
                  <c:v>10.149030636420001</c:v>
                </c:pt>
                <c:pt idx="9186">
                  <c:v>10.15039120572</c:v>
                </c:pt>
                <c:pt idx="9187">
                  <c:v>10.151751775020001</c:v>
                </c:pt>
                <c:pt idx="9188">
                  <c:v>10.15311234432</c:v>
                </c:pt>
                <c:pt idx="9189">
                  <c:v>10.154472913620001</c:v>
                </c:pt>
                <c:pt idx="9190">
                  <c:v>10.15583348292</c:v>
                </c:pt>
                <c:pt idx="9191">
                  <c:v>10.157194052219999</c:v>
                </c:pt>
                <c:pt idx="9192">
                  <c:v>10.15855462152</c:v>
                </c:pt>
                <c:pt idx="9193">
                  <c:v>10.15991519082</c:v>
                </c:pt>
                <c:pt idx="9194">
                  <c:v>10.161275760119999</c:v>
                </c:pt>
                <c:pt idx="9195">
                  <c:v>10.162636329420002</c:v>
                </c:pt>
                <c:pt idx="9196">
                  <c:v>10.163996898720001</c:v>
                </c:pt>
                <c:pt idx="9197">
                  <c:v>10.16535746802</c:v>
                </c:pt>
                <c:pt idx="9198">
                  <c:v>10.166718037320001</c:v>
                </c:pt>
                <c:pt idx="9199">
                  <c:v>10.16807860662</c:v>
                </c:pt>
                <c:pt idx="9200">
                  <c:v>10.169439175920001</c:v>
                </c:pt>
                <c:pt idx="9201">
                  <c:v>10.17079974522</c:v>
                </c:pt>
                <c:pt idx="9202">
                  <c:v>10.172160314519999</c:v>
                </c:pt>
                <c:pt idx="9203">
                  <c:v>10.17352088382</c:v>
                </c:pt>
                <c:pt idx="9204">
                  <c:v>10.174881453119999</c:v>
                </c:pt>
                <c:pt idx="9205">
                  <c:v>10.17624202242</c:v>
                </c:pt>
                <c:pt idx="9206">
                  <c:v>10.177602591720001</c:v>
                </c:pt>
                <c:pt idx="9207">
                  <c:v>10.17896316102</c:v>
                </c:pt>
                <c:pt idx="9208">
                  <c:v>10.180323730320001</c:v>
                </c:pt>
                <c:pt idx="9209">
                  <c:v>10.181684299620001</c:v>
                </c:pt>
                <c:pt idx="9210">
                  <c:v>10.18304486892</c:v>
                </c:pt>
                <c:pt idx="9211">
                  <c:v>10.184405438220001</c:v>
                </c:pt>
                <c:pt idx="9212">
                  <c:v>10.18576600752</c:v>
                </c:pt>
                <c:pt idx="9213">
                  <c:v>10.187126576819999</c:v>
                </c:pt>
                <c:pt idx="9214">
                  <c:v>10.18848714612</c:v>
                </c:pt>
                <c:pt idx="9215">
                  <c:v>10.189847715420001</c:v>
                </c:pt>
                <c:pt idx="9216">
                  <c:v>10.19120828472</c:v>
                </c:pt>
                <c:pt idx="9217">
                  <c:v>10.192568854020001</c:v>
                </c:pt>
                <c:pt idx="9218">
                  <c:v>10.19392942332</c:v>
                </c:pt>
                <c:pt idx="9219">
                  <c:v>10.195289992620001</c:v>
                </c:pt>
                <c:pt idx="9220">
                  <c:v>10.19665056192</c:v>
                </c:pt>
                <c:pt idx="9221">
                  <c:v>10.198011131219999</c:v>
                </c:pt>
                <c:pt idx="9222">
                  <c:v>10.19937170052</c:v>
                </c:pt>
                <c:pt idx="9223">
                  <c:v>10.20073226982</c:v>
                </c:pt>
                <c:pt idx="9224">
                  <c:v>10.202092839120001</c:v>
                </c:pt>
                <c:pt idx="9225">
                  <c:v>10.203453408420001</c:v>
                </c:pt>
                <c:pt idx="9226">
                  <c:v>10.204813977720001</c:v>
                </c:pt>
                <c:pt idx="9227">
                  <c:v>10.206174547020002</c:v>
                </c:pt>
                <c:pt idx="9228">
                  <c:v>10.207535116320001</c:v>
                </c:pt>
                <c:pt idx="9229">
                  <c:v>10.20889568562</c:v>
                </c:pt>
                <c:pt idx="9230">
                  <c:v>10.210256254920001</c:v>
                </c:pt>
                <c:pt idx="9231">
                  <c:v>10.21161682422</c:v>
                </c:pt>
                <c:pt idx="9232">
                  <c:v>10.212977393519999</c:v>
                </c:pt>
                <c:pt idx="9233">
                  <c:v>10.21433796282</c:v>
                </c:pt>
                <c:pt idx="9234">
                  <c:v>10.215698532119999</c:v>
                </c:pt>
                <c:pt idx="9235">
                  <c:v>10.21705910142</c:v>
                </c:pt>
                <c:pt idx="9236">
                  <c:v>10.218419670720001</c:v>
                </c:pt>
                <c:pt idx="9237">
                  <c:v>10.21978024002</c:v>
                </c:pt>
                <c:pt idx="9238">
                  <c:v>10.221140809320001</c:v>
                </c:pt>
                <c:pt idx="9239">
                  <c:v>10.222501378620001</c:v>
                </c:pt>
                <c:pt idx="9240">
                  <c:v>10.22386194792</c:v>
                </c:pt>
                <c:pt idx="9241">
                  <c:v>10.225222517220001</c:v>
                </c:pt>
                <c:pt idx="9242">
                  <c:v>10.22658308652</c:v>
                </c:pt>
                <c:pt idx="9243">
                  <c:v>10.227943655820001</c:v>
                </c:pt>
                <c:pt idx="9244">
                  <c:v>10.22930422512</c:v>
                </c:pt>
                <c:pt idx="9245">
                  <c:v>10.230664794420001</c:v>
                </c:pt>
                <c:pt idx="9246">
                  <c:v>10.23202536372</c:v>
                </c:pt>
                <c:pt idx="9247">
                  <c:v>10.233385933020001</c:v>
                </c:pt>
                <c:pt idx="9248">
                  <c:v>10.23474650232</c:v>
                </c:pt>
                <c:pt idx="9249">
                  <c:v>10.236107071620001</c:v>
                </c:pt>
                <c:pt idx="9250">
                  <c:v>10.23746764092</c:v>
                </c:pt>
                <c:pt idx="9251">
                  <c:v>10.238828210219999</c:v>
                </c:pt>
                <c:pt idx="9252">
                  <c:v>10.24018877952</c:v>
                </c:pt>
                <c:pt idx="9253">
                  <c:v>10.24154934882</c:v>
                </c:pt>
                <c:pt idx="9254">
                  <c:v>10.242909918120001</c:v>
                </c:pt>
                <c:pt idx="9255">
                  <c:v>10.244270487420001</c:v>
                </c:pt>
                <c:pt idx="9256">
                  <c:v>10.245631056720001</c:v>
                </c:pt>
                <c:pt idx="9257">
                  <c:v>10.246991626020002</c:v>
                </c:pt>
                <c:pt idx="9258">
                  <c:v>10.248352195320001</c:v>
                </c:pt>
                <c:pt idx="9259">
                  <c:v>10.24971276462</c:v>
                </c:pt>
                <c:pt idx="9260">
                  <c:v>10.251073333920001</c:v>
                </c:pt>
                <c:pt idx="9261">
                  <c:v>10.25243390322</c:v>
                </c:pt>
                <c:pt idx="9262">
                  <c:v>10.253794472519999</c:v>
                </c:pt>
                <c:pt idx="9263">
                  <c:v>10.25515504182</c:v>
                </c:pt>
                <c:pt idx="9264">
                  <c:v>10.256515611119999</c:v>
                </c:pt>
                <c:pt idx="9265">
                  <c:v>10.25787618042</c:v>
                </c:pt>
                <c:pt idx="9266">
                  <c:v>10.259236749720001</c:v>
                </c:pt>
                <c:pt idx="9267">
                  <c:v>10.26059731902</c:v>
                </c:pt>
                <c:pt idx="9268">
                  <c:v>10.261957888320001</c:v>
                </c:pt>
                <c:pt idx="9269">
                  <c:v>10.263318457620001</c:v>
                </c:pt>
                <c:pt idx="9270">
                  <c:v>10.26467902692</c:v>
                </c:pt>
                <c:pt idx="9271">
                  <c:v>10.266039596220001</c:v>
                </c:pt>
                <c:pt idx="9272">
                  <c:v>10.26740016552</c:v>
                </c:pt>
                <c:pt idx="9273">
                  <c:v>10.268760734820001</c:v>
                </c:pt>
                <c:pt idx="9274">
                  <c:v>10.27012130412</c:v>
                </c:pt>
                <c:pt idx="9275">
                  <c:v>10.271481873420001</c:v>
                </c:pt>
                <c:pt idx="9276">
                  <c:v>10.272842442720002</c:v>
                </c:pt>
                <c:pt idx="9277">
                  <c:v>10.274203012020001</c:v>
                </c:pt>
                <c:pt idx="9278">
                  <c:v>10.27556358132</c:v>
                </c:pt>
                <c:pt idx="9279">
                  <c:v>10.276924150620001</c:v>
                </c:pt>
                <c:pt idx="9280">
                  <c:v>10.27828471992</c:v>
                </c:pt>
                <c:pt idx="9281">
                  <c:v>10.279645289219999</c:v>
                </c:pt>
                <c:pt idx="9282">
                  <c:v>10.28100585852</c:v>
                </c:pt>
                <c:pt idx="9283">
                  <c:v>10.28236642782</c:v>
                </c:pt>
                <c:pt idx="9284">
                  <c:v>10.28372699712</c:v>
                </c:pt>
                <c:pt idx="9285">
                  <c:v>10.28508756642</c:v>
                </c:pt>
                <c:pt idx="9286">
                  <c:v>10.286448135720001</c:v>
                </c:pt>
                <c:pt idx="9287">
                  <c:v>10.287808705020002</c:v>
                </c:pt>
                <c:pt idx="9288">
                  <c:v>10.289169274320001</c:v>
                </c:pt>
                <c:pt idx="9289">
                  <c:v>10.29052984362</c:v>
                </c:pt>
                <c:pt idx="9290">
                  <c:v>10.291890412920001</c:v>
                </c:pt>
                <c:pt idx="9291">
                  <c:v>10.29325098222</c:v>
                </c:pt>
                <c:pt idx="9292">
                  <c:v>10.294611551520001</c:v>
                </c:pt>
                <c:pt idx="9293">
                  <c:v>10.29597212082</c:v>
                </c:pt>
                <c:pt idx="9294">
                  <c:v>10.297332690119999</c:v>
                </c:pt>
                <c:pt idx="9295">
                  <c:v>10.29869325942</c:v>
                </c:pt>
                <c:pt idx="9296">
                  <c:v>10.300053828720001</c:v>
                </c:pt>
                <c:pt idx="9297">
                  <c:v>10.30141439802</c:v>
                </c:pt>
                <c:pt idx="9298">
                  <c:v>10.302774967320001</c:v>
                </c:pt>
                <c:pt idx="9299">
                  <c:v>10.30413553662</c:v>
                </c:pt>
                <c:pt idx="9300">
                  <c:v>10.30549610592</c:v>
                </c:pt>
                <c:pt idx="9301">
                  <c:v>10.306856675220001</c:v>
                </c:pt>
                <c:pt idx="9302">
                  <c:v>10.30821724452</c:v>
                </c:pt>
                <c:pt idx="9303">
                  <c:v>10.309577813820001</c:v>
                </c:pt>
                <c:pt idx="9304">
                  <c:v>10.31093838312</c:v>
                </c:pt>
                <c:pt idx="9305">
                  <c:v>10.312298952419999</c:v>
                </c:pt>
                <c:pt idx="9306">
                  <c:v>10.313659521720002</c:v>
                </c:pt>
                <c:pt idx="9307">
                  <c:v>10.315020091020001</c:v>
                </c:pt>
                <c:pt idx="9308">
                  <c:v>10.31638066032</c:v>
                </c:pt>
                <c:pt idx="9309">
                  <c:v>10.317741229620001</c:v>
                </c:pt>
                <c:pt idx="9310">
                  <c:v>10.31910179892</c:v>
                </c:pt>
                <c:pt idx="9311">
                  <c:v>10.320462368219999</c:v>
                </c:pt>
                <c:pt idx="9312">
                  <c:v>10.32182293752</c:v>
                </c:pt>
                <c:pt idx="9313">
                  <c:v>10.32318350682</c:v>
                </c:pt>
                <c:pt idx="9314">
                  <c:v>10.32454407612</c:v>
                </c:pt>
                <c:pt idx="9315">
                  <c:v>10.32590464542</c:v>
                </c:pt>
                <c:pt idx="9316">
                  <c:v>10.327265214720001</c:v>
                </c:pt>
                <c:pt idx="9317">
                  <c:v>10.328625784020002</c:v>
                </c:pt>
                <c:pt idx="9318">
                  <c:v>10.329986353320001</c:v>
                </c:pt>
                <c:pt idx="9319">
                  <c:v>10.33134692262</c:v>
                </c:pt>
                <c:pt idx="9320">
                  <c:v>10.332707491920001</c:v>
                </c:pt>
                <c:pt idx="9321">
                  <c:v>10.33406806122</c:v>
                </c:pt>
                <c:pt idx="9322">
                  <c:v>10.335428630520001</c:v>
                </c:pt>
                <c:pt idx="9323">
                  <c:v>10.33678919982</c:v>
                </c:pt>
                <c:pt idx="9324">
                  <c:v>10.338149769119999</c:v>
                </c:pt>
                <c:pt idx="9325">
                  <c:v>10.33951033842</c:v>
                </c:pt>
                <c:pt idx="9326">
                  <c:v>10.340870907720001</c:v>
                </c:pt>
                <c:pt idx="9327">
                  <c:v>10.34223147702</c:v>
                </c:pt>
                <c:pt idx="9328">
                  <c:v>10.343592046320001</c:v>
                </c:pt>
                <c:pt idx="9329">
                  <c:v>10.34495261562</c:v>
                </c:pt>
                <c:pt idx="9330">
                  <c:v>10.34631318492</c:v>
                </c:pt>
                <c:pt idx="9331">
                  <c:v>10.347673754220001</c:v>
                </c:pt>
                <c:pt idx="9332">
                  <c:v>10.34903432352</c:v>
                </c:pt>
                <c:pt idx="9333">
                  <c:v>10.350394892820001</c:v>
                </c:pt>
                <c:pt idx="9334">
                  <c:v>10.35175546212</c:v>
                </c:pt>
                <c:pt idx="9335">
                  <c:v>10.353116031419999</c:v>
                </c:pt>
                <c:pt idx="9336">
                  <c:v>10.354476600720002</c:v>
                </c:pt>
                <c:pt idx="9337">
                  <c:v>10.355837170020001</c:v>
                </c:pt>
                <c:pt idx="9338">
                  <c:v>10.35719773932</c:v>
                </c:pt>
                <c:pt idx="9339">
                  <c:v>10.358558308620001</c:v>
                </c:pt>
                <c:pt idx="9340">
                  <c:v>10.35991887792</c:v>
                </c:pt>
                <c:pt idx="9341">
                  <c:v>10.361279447220001</c:v>
                </c:pt>
                <c:pt idx="9342">
                  <c:v>10.36264001652</c:v>
                </c:pt>
                <c:pt idx="9343">
                  <c:v>10.36400058582</c:v>
                </c:pt>
                <c:pt idx="9344">
                  <c:v>10.36536115512</c:v>
                </c:pt>
                <c:pt idx="9345">
                  <c:v>10.36672172442</c:v>
                </c:pt>
                <c:pt idx="9346">
                  <c:v>10.368082293720001</c:v>
                </c:pt>
                <c:pt idx="9347">
                  <c:v>10.369442863020002</c:v>
                </c:pt>
                <c:pt idx="9348">
                  <c:v>10.370803432320001</c:v>
                </c:pt>
                <c:pt idx="9349">
                  <c:v>10.37216400162</c:v>
                </c:pt>
                <c:pt idx="9350">
                  <c:v>10.373524570920001</c:v>
                </c:pt>
                <c:pt idx="9351">
                  <c:v>10.37488514022</c:v>
                </c:pt>
                <c:pt idx="9352">
                  <c:v>10.376245709520001</c:v>
                </c:pt>
                <c:pt idx="9353">
                  <c:v>10.37760627882</c:v>
                </c:pt>
                <c:pt idx="9354">
                  <c:v>10.378966848119999</c:v>
                </c:pt>
                <c:pt idx="9355">
                  <c:v>10.38032741742</c:v>
                </c:pt>
                <c:pt idx="9356">
                  <c:v>10.381687986720001</c:v>
                </c:pt>
                <c:pt idx="9357">
                  <c:v>10.38304855602</c:v>
                </c:pt>
                <c:pt idx="9358">
                  <c:v>10.384409125320001</c:v>
                </c:pt>
                <c:pt idx="9359">
                  <c:v>10.38576969462</c:v>
                </c:pt>
                <c:pt idx="9360">
                  <c:v>10.38713026392</c:v>
                </c:pt>
                <c:pt idx="9361">
                  <c:v>10.388490833220001</c:v>
                </c:pt>
                <c:pt idx="9362">
                  <c:v>10.38985140252</c:v>
                </c:pt>
                <c:pt idx="9363">
                  <c:v>10.391211971820001</c:v>
                </c:pt>
                <c:pt idx="9364">
                  <c:v>10.39257254112</c:v>
                </c:pt>
                <c:pt idx="9365">
                  <c:v>10.393933110419999</c:v>
                </c:pt>
                <c:pt idx="9366">
                  <c:v>10.395293679720002</c:v>
                </c:pt>
                <c:pt idx="9367">
                  <c:v>10.396654249020001</c:v>
                </c:pt>
                <c:pt idx="9368">
                  <c:v>10.39801481832</c:v>
                </c:pt>
                <c:pt idx="9369">
                  <c:v>10.399375387620001</c:v>
                </c:pt>
                <c:pt idx="9370">
                  <c:v>10.40073595692</c:v>
                </c:pt>
                <c:pt idx="9371">
                  <c:v>10.402096526220001</c:v>
                </c:pt>
                <c:pt idx="9372">
                  <c:v>10.40345709552</c:v>
                </c:pt>
                <c:pt idx="9373">
                  <c:v>10.404817664819999</c:v>
                </c:pt>
                <c:pt idx="9374">
                  <c:v>10.40617823412</c:v>
                </c:pt>
                <c:pt idx="9375">
                  <c:v>10.40753880342</c:v>
                </c:pt>
                <c:pt idx="9376">
                  <c:v>10.408899372720001</c:v>
                </c:pt>
                <c:pt idx="9377">
                  <c:v>10.410259942020001</c:v>
                </c:pt>
                <c:pt idx="9378">
                  <c:v>10.411620511320001</c:v>
                </c:pt>
                <c:pt idx="9379">
                  <c:v>10.41298108062</c:v>
                </c:pt>
                <c:pt idx="9380">
                  <c:v>10.414341649920001</c:v>
                </c:pt>
                <c:pt idx="9381">
                  <c:v>10.41570221922</c:v>
                </c:pt>
                <c:pt idx="9382">
                  <c:v>10.417062788520001</c:v>
                </c:pt>
                <c:pt idx="9383">
                  <c:v>10.41842335782</c:v>
                </c:pt>
                <c:pt idx="9384">
                  <c:v>10.419783927119999</c:v>
                </c:pt>
                <c:pt idx="9385">
                  <c:v>10.42114449642</c:v>
                </c:pt>
                <c:pt idx="9386">
                  <c:v>10.422505065720001</c:v>
                </c:pt>
                <c:pt idx="9387">
                  <c:v>10.42386563502</c:v>
                </c:pt>
                <c:pt idx="9388">
                  <c:v>10.425226204320001</c:v>
                </c:pt>
                <c:pt idx="9389">
                  <c:v>10.42658677362</c:v>
                </c:pt>
                <c:pt idx="9390">
                  <c:v>10.427947342920001</c:v>
                </c:pt>
                <c:pt idx="9391">
                  <c:v>10.429307912220001</c:v>
                </c:pt>
                <c:pt idx="9392">
                  <c:v>10.43066848152</c:v>
                </c:pt>
                <c:pt idx="9393">
                  <c:v>10.432029050820001</c:v>
                </c:pt>
                <c:pt idx="9394">
                  <c:v>10.43338962012</c:v>
                </c:pt>
                <c:pt idx="9395">
                  <c:v>10.434750189419999</c:v>
                </c:pt>
                <c:pt idx="9396">
                  <c:v>10.436110758720002</c:v>
                </c:pt>
                <c:pt idx="9397">
                  <c:v>10.437471328020001</c:v>
                </c:pt>
                <c:pt idx="9398">
                  <c:v>10.43883189732</c:v>
                </c:pt>
                <c:pt idx="9399">
                  <c:v>10.440192466620001</c:v>
                </c:pt>
                <c:pt idx="9400">
                  <c:v>10.44155303592</c:v>
                </c:pt>
                <c:pt idx="9401">
                  <c:v>10.442913605220001</c:v>
                </c:pt>
                <c:pt idx="9402">
                  <c:v>10.44427417452</c:v>
                </c:pt>
                <c:pt idx="9403">
                  <c:v>10.445634743819999</c:v>
                </c:pt>
                <c:pt idx="9404">
                  <c:v>10.44699531312</c:v>
                </c:pt>
                <c:pt idx="9405">
                  <c:v>10.44835588242</c:v>
                </c:pt>
                <c:pt idx="9406">
                  <c:v>10.449716451719999</c:v>
                </c:pt>
                <c:pt idx="9407">
                  <c:v>10.451077021020001</c:v>
                </c:pt>
                <c:pt idx="9408">
                  <c:v>10.452437590320001</c:v>
                </c:pt>
                <c:pt idx="9409">
                  <c:v>10.45379815962</c:v>
                </c:pt>
                <c:pt idx="9410">
                  <c:v>10.455158728920001</c:v>
                </c:pt>
                <c:pt idx="9411">
                  <c:v>10.45651929822</c:v>
                </c:pt>
                <c:pt idx="9412">
                  <c:v>10.457879867520001</c:v>
                </c:pt>
                <c:pt idx="9413">
                  <c:v>10.45924043682</c:v>
                </c:pt>
                <c:pt idx="9414">
                  <c:v>10.460601006119999</c:v>
                </c:pt>
                <c:pt idx="9415">
                  <c:v>10.46196157542</c:v>
                </c:pt>
                <c:pt idx="9416">
                  <c:v>10.463322144719999</c:v>
                </c:pt>
                <c:pt idx="9417">
                  <c:v>10.46468271402</c:v>
                </c:pt>
                <c:pt idx="9418">
                  <c:v>10.466043283320001</c:v>
                </c:pt>
                <c:pt idx="9419">
                  <c:v>10.46740385262</c:v>
                </c:pt>
                <c:pt idx="9420">
                  <c:v>10.468764421920001</c:v>
                </c:pt>
                <c:pt idx="9421">
                  <c:v>10.470124991220001</c:v>
                </c:pt>
                <c:pt idx="9422">
                  <c:v>10.47148556052</c:v>
                </c:pt>
                <c:pt idx="9423">
                  <c:v>10.472846129820001</c:v>
                </c:pt>
                <c:pt idx="9424">
                  <c:v>10.47420669912</c:v>
                </c:pt>
                <c:pt idx="9425">
                  <c:v>10.475567268419999</c:v>
                </c:pt>
                <c:pt idx="9426">
                  <c:v>10.47692783772</c:v>
                </c:pt>
                <c:pt idx="9427">
                  <c:v>10.478288407020001</c:v>
                </c:pt>
                <c:pt idx="9428">
                  <c:v>10.47964897632</c:v>
                </c:pt>
                <c:pt idx="9429">
                  <c:v>10.481009545620001</c:v>
                </c:pt>
                <c:pt idx="9430">
                  <c:v>10.48237011492</c:v>
                </c:pt>
                <c:pt idx="9431">
                  <c:v>10.483730684220001</c:v>
                </c:pt>
                <c:pt idx="9432">
                  <c:v>10.48509125352</c:v>
                </c:pt>
                <c:pt idx="9433">
                  <c:v>10.486451822819999</c:v>
                </c:pt>
                <c:pt idx="9434">
                  <c:v>10.48781239212</c:v>
                </c:pt>
                <c:pt idx="9435">
                  <c:v>10.48917296142</c:v>
                </c:pt>
                <c:pt idx="9436">
                  <c:v>10.49053353072</c:v>
                </c:pt>
                <c:pt idx="9437">
                  <c:v>10.491894100020001</c:v>
                </c:pt>
                <c:pt idx="9438">
                  <c:v>10.493254669320001</c:v>
                </c:pt>
                <c:pt idx="9439">
                  <c:v>10.494615238620002</c:v>
                </c:pt>
                <c:pt idx="9440">
                  <c:v>10.495975807920001</c:v>
                </c:pt>
                <c:pt idx="9441">
                  <c:v>10.49733637722</c:v>
                </c:pt>
                <c:pt idx="9442">
                  <c:v>10.498696946520001</c:v>
                </c:pt>
                <c:pt idx="9443">
                  <c:v>10.50005751582</c:v>
                </c:pt>
                <c:pt idx="9444">
                  <c:v>10.501418085119999</c:v>
                </c:pt>
                <c:pt idx="9445">
                  <c:v>10.50277865442</c:v>
                </c:pt>
                <c:pt idx="9446">
                  <c:v>10.504139223719999</c:v>
                </c:pt>
                <c:pt idx="9447">
                  <c:v>10.50549979302</c:v>
                </c:pt>
                <c:pt idx="9448">
                  <c:v>10.506860362320001</c:v>
                </c:pt>
                <c:pt idx="9449">
                  <c:v>10.50822093162</c:v>
                </c:pt>
                <c:pt idx="9450">
                  <c:v>10.509581500920001</c:v>
                </c:pt>
                <c:pt idx="9451">
                  <c:v>10.51094207022</c:v>
                </c:pt>
                <c:pt idx="9452">
                  <c:v>10.51230263952</c:v>
                </c:pt>
                <c:pt idx="9453">
                  <c:v>10.513663208820001</c:v>
                </c:pt>
                <c:pt idx="9454">
                  <c:v>10.51502377812</c:v>
                </c:pt>
                <c:pt idx="9455">
                  <c:v>10.516384347419999</c:v>
                </c:pt>
                <c:pt idx="9456">
                  <c:v>10.51774491672</c:v>
                </c:pt>
                <c:pt idx="9457">
                  <c:v>10.519105486020001</c:v>
                </c:pt>
                <c:pt idx="9458">
                  <c:v>10.52046605532</c:v>
                </c:pt>
                <c:pt idx="9459">
                  <c:v>10.521826624620001</c:v>
                </c:pt>
                <c:pt idx="9460">
                  <c:v>10.52318719392</c:v>
                </c:pt>
                <c:pt idx="9461">
                  <c:v>10.524547763220001</c:v>
                </c:pt>
                <c:pt idx="9462">
                  <c:v>10.52590833252</c:v>
                </c:pt>
                <c:pt idx="9463">
                  <c:v>10.527268901819999</c:v>
                </c:pt>
                <c:pt idx="9464">
                  <c:v>10.52862947112</c:v>
                </c:pt>
                <c:pt idx="9465">
                  <c:v>10.52999004042</c:v>
                </c:pt>
                <c:pt idx="9466">
                  <c:v>10.53135060972</c:v>
                </c:pt>
                <c:pt idx="9467">
                  <c:v>10.532711179020001</c:v>
                </c:pt>
                <c:pt idx="9468">
                  <c:v>10.534071748320001</c:v>
                </c:pt>
                <c:pt idx="9469">
                  <c:v>10.535432317620002</c:v>
                </c:pt>
                <c:pt idx="9470">
                  <c:v>10.536792886920001</c:v>
                </c:pt>
                <c:pt idx="9471">
                  <c:v>10.53815345622</c:v>
                </c:pt>
                <c:pt idx="9472">
                  <c:v>10.539514025520001</c:v>
                </c:pt>
                <c:pt idx="9473">
                  <c:v>10.54087459482</c:v>
                </c:pt>
                <c:pt idx="9474">
                  <c:v>10.542235164119999</c:v>
                </c:pt>
                <c:pt idx="9475">
                  <c:v>10.54359573342</c:v>
                </c:pt>
                <c:pt idx="9476">
                  <c:v>10.544956302719999</c:v>
                </c:pt>
                <c:pt idx="9477">
                  <c:v>10.54631687202</c:v>
                </c:pt>
                <c:pt idx="9478">
                  <c:v>10.547677441320001</c:v>
                </c:pt>
                <c:pt idx="9479">
                  <c:v>10.54903801062</c:v>
                </c:pt>
                <c:pt idx="9480">
                  <c:v>10.550398579920001</c:v>
                </c:pt>
                <c:pt idx="9481">
                  <c:v>10.55175914922</c:v>
                </c:pt>
                <c:pt idx="9482">
                  <c:v>10.55311971852</c:v>
                </c:pt>
                <c:pt idx="9483">
                  <c:v>10.554480287820001</c:v>
                </c:pt>
                <c:pt idx="9484">
                  <c:v>10.55584085712</c:v>
                </c:pt>
                <c:pt idx="9485">
                  <c:v>10.557201426420001</c:v>
                </c:pt>
                <c:pt idx="9486">
                  <c:v>10.55856199572</c:v>
                </c:pt>
                <c:pt idx="9487">
                  <c:v>10.559922565020001</c:v>
                </c:pt>
                <c:pt idx="9488">
                  <c:v>10.561283134320002</c:v>
                </c:pt>
                <c:pt idx="9489">
                  <c:v>10.562643703620001</c:v>
                </c:pt>
                <c:pt idx="9490">
                  <c:v>10.56400427292</c:v>
                </c:pt>
                <c:pt idx="9491">
                  <c:v>10.565364842220001</c:v>
                </c:pt>
                <c:pt idx="9492">
                  <c:v>10.56672541152</c:v>
                </c:pt>
                <c:pt idx="9493">
                  <c:v>10.568085980819999</c:v>
                </c:pt>
                <c:pt idx="9494">
                  <c:v>10.56944655012</c:v>
                </c:pt>
                <c:pt idx="9495">
                  <c:v>10.57080711942</c:v>
                </c:pt>
                <c:pt idx="9496">
                  <c:v>10.57216768872</c:v>
                </c:pt>
                <c:pt idx="9497">
                  <c:v>10.573528258020001</c:v>
                </c:pt>
                <c:pt idx="9498">
                  <c:v>10.574888827320001</c:v>
                </c:pt>
                <c:pt idx="9499">
                  <c:v>10.576249396620002</c:v>
                </c:pt>
                <c:pt idx="9500">
                  <c:v>10.577609965920001</c:v>
                </c:pt>
                <c:pt idx="9501">
                  <c:v>10.57897053522</c:v>
                </c:pt>
                <c:pt idx="9502">
                  <c:v>10.580331104520001</c:v>
                </c:pt>
                <c:pt idx="9503">
                  <c:v>10.58169167382</c:v>
                </c:pt>
                <c:pt idx="9504">
                  <c:v>10.583052243120001</c:v>
                </c:pt>
                <c:pt idx="9505">
                  <c:v>10.58441281242</c:v>
                </c:pt>
                <c:pt idx="9506">
                  <c:v>10.585773381719999</c:v>
                </c:pt>
                <c:pt idx="9507">
                  <c:v>10.587133951020002</c:v>
                </c:pt>
                <c:pt idx="9508">
                  <c:v>10.588494520320001</c:v>
                </c:pt>
                <c:pt idx="9509">
                  <c:v>10.58985508962</c:v>
                </c:pt>
                <c:pt idx="9510">
                  <c:v>10.591215658920001</c:v>
                </c:pt>
                <c:pt idx="9511">
                  <c:v>10.59257622822</c:v>
                </c:pt>
                <c:pt idx="9512">
                  <c:v>10.59393679752</c:v>
                </c:pt>
                <c:pt idx="9513">
                  <c:v>10.595297366820001</c:v>
                </c:pt>
                <c:pt idx="9514">
                  <c:v>10.59665793612</c:v>
                </c:pt>
                <c:pt idx="9515">
                  <c:v>10.598018505420001</c:v>
                </c:pt>
                <c:pt idx="9516">
                  <c:v>10.59937907472</c:v>
                </c:pt>
                <c:pt idx="9517">
                  <c:v>10.600739644020001</c:v>
                </c:pt>
                <c:pt idx="9518">
                  <c:v>10.602100213320002</c:v>
                </c:pt>
                <c:pt idx="9519">
                  <c:v>10.603460782620001</c:v>
                </c:pt>
                <c:pt idx="9520">
                  <c:v>10.60482135192</c:v>
                </c:pt>
                <c:pt idx="9521">
                  <c:v>10.606181921220001</c:v>
                </c:pt>
                <c:pt idx="9522">
                  <c:v>10.60754249052</c:v>
                </c:pt>
                <c:pt idx="9523">
                  <c:v>10.608903059819999</c:v>
                </c:pt>
                <c:pt idx="9524">
                  <c:v>10.61026362912</c:v>
                </c:pt>
                <c:pt idx="9525">
                  <c:v>10.611624198419999</c:v>
                </c:pt>
                <c:pt idx="9526">
                  <c:v>10.61298476772</c:v>
                </c:pt>
                <c:pt idx="9527">
                  <c:v>10.61434533702</c:v>
                </c:pt>
                <c:pt idx="9528">
                  <c:v>10.615705906320001</c:v>
                </c:pt>
                <c:pt idx="9529">
                  <c:v>10.617066475620001</c:v>
                </c:pt>
                <c:pt idx="9530">
                  <c:v>10.618427044920001</c:v>
                </c:pt>
                <c:pt idx="9531">
                  <c:v>10.61978761422</c:v>
                </c:pt>
                <c:pt idx="9532">
                  <c:v>10.621148183520001</c:v>
                </c:pt>
                <c:pt idx="9533">
                  <c:v>10.62250875282</c:v>
                </c:pt>
                <c:pt idx="9534">
                  <c:v>10.623869322120001</c:v>
                </c:pt>
                <c:pt idx="9535">
                  <c:v>10.62522989142</c:v>
                </c:pt>
                <c:pt idx="9536">
                  <c:v>10.626590460719999</c:v>
                </c:pt>
                <c:pt idx="9537">
                  <c:v>10.62795103002</c:v>
                </c:pt>
                <c:pt idx="9538">
                  <c:v>10.629311599320001</c:v>
                </c:pt>
                <c:pt idx="9539">
                  <c:v>10.63067216862</c:v>
                </c:pt>
                <c:pt idx="9540">
                  <c:v>10.632032737920001</c:v>
                </c:pt>
                <c:pt idx="9541">
                  <c:v>10.63339330722</c:v>
                </c:pt>
                <c:pt idx="9542">
                  <c:v>10.63475387652</c:v>
                </c:pt>
                <c:pt idx="9543">
                  <c:v>10.636114445820001</c:v>
                </c:pt>
                <c:pt idx="9544">
                  <c:v>10.63747501512</c:v>
                </c:pt>
                <c:pt idx="9545">
                  <c:v>10.638835584420001</c:v>
                </c:pt>
                <c:pt idx="9546">
                  <c:v>10.64019615372</c:v>
                </c:pt>
                <c:pt idx="9547">
                  <c:v>10.641556723019999</c:v>
                </c:pt>
                <c:pt idx="9548">
                  <c:v>10.642917292320002</c:v>
                </c:pt>
                <c:pt idx="9549">
                  <c:v>10.644277861620001</c:v>
                </c:pt>
                <c:pt idx="9550">
                  <c:v>10.64563843092</c:v>
                </c:pt>
                <c:pt idx="9551">
                  <c:v>10.646999000220001</c:v>
                </c:pt>
                <c:pt idx="9552">
                  <c:v>10.64835956952</c:v>
                </c:pt>
                <c:pt idx="9553">
                  <c:v>10.649720138820001</c:v>
                </c:pt>
                <c:pt idx="9554">
                  <c:v>10.65108070812</c:v>
                </c:pt>
                <c:pt idx="9555">
                  <c:v>10.652441277419999</c:v>
                </c:pt>
                <c:pt idx="9556">
                  <c:v>10.65380184672</c:v>
                </c:pt>
                <c:pt idx="9557">
                  <c:v>10.65516241602</c:v>
                </c:pt>
                <c:pt idx="9558">
                  <c:v>10.656522985320001</c:v>
                </c:pt>
                <c:pt idx="9559">
                  <c:v>10.657883554620001</c:v>
                </c:pt>
                <c:pt idx="9560">
                  <c:v>10.659244123920001</c:v>
                </c:pt>
                <c:pt idx="9561">
                  <c:v>10.66060469322</c:v>
                </c:pt>
                <c:pt idx="9562">
                  <c:v>10.661965262520001</c:v>
                </c:pt>
                <c:pt idx="9563">
                  <c:v>10.66332583182</c:v>
                </c:pt>
                <c:pt idx="9564">
                  <c:v>10.664686401120001</c:v>
                </c:pt>
                <c:pt idx="9565">
                  <c:v>10.66604697042</c:v>
                </c:pt>
                <c:pt idx="9566">
                  <c:v>10.667407539719999</c:v>
                </c:pt>
                <c:pt idx="9567">
                  <c:v>10.66876810902</c:v>
                </c:pt>
                <c:pt idx="9568">
                  <c:v>10.670128678320001</c:v>
                </c:pt>
                <c:pt idx="9569">
                  <c:v>10.67148924762</c:v>
                </c:pt>
                <c:pt idx="9570">
                  <c:v>10.672849816920001</c:v>
                </c:pt>
                <c:pt idx="9571">
                  <c:v>10.67421038622</c:v>
                </c:pt>
                <c:pt idx="9572">
                  <c:v>10.67557095552</c:v>
                </c:pt>
                <c:pt idx="9573">
                  <c:v>10.676931524820001</c:v>
                </c:pt>
                <c:pt idx="9574">
                  <c:v>10.67829209412</c:v>
                </c:pt>
                <c:pt idx="9575">
                  <c:v>10.679652663420001</c:v>
                </c:pt>
                <c:pt idx="9576">
                  <c:v>10.68101323272</c:v>
                </c:pt>
                <c:pt idx="9577">
                  <c:v>10.682373802019999</c:v>
                </c:pt>
                <c:pt idx="9578">
                  <c:v>10.683734371320002</c:v>
                </c:pt>
                <c:pt idx="9579">
                  <c:v>10.685094940620001</c:v>
                </c:pt>
                <c:pt idx="9580">
                  <c:v>10.68645550992</c:v>
                </c:pt>
                <c:pt idx="9581">
                  <c:v>10.687816079220001</c:v>
                </c:pt>
                <c:pt idx="9582">
                  <c:v>10.68917664852</c:v>
                </c:pt>
                <c:pt idx="9583">
                  <c:v>10.690537217820001</c:v>
                </c:pt>
                <c:pt idx="9584">
                  <c:v>10.69189778712</c:v>
                </c:pt>
                <c:pt idx="9585">
                  <c:v>10.693258356419999</c:v>
                </c:pt>
                <c:pt idx="9586">
                  <c:v>10.69461892572</c:v>
                </c:pt>
                <c:pt idx="9587">
                  <c:v>10.69597949502</c:v>
                </c:pt>
                <c:pt idx="9588">
                  <c:v>10.697340064320001</c:v>
                </c:pt>
                <c:pt idx="9589">
                  <c:v>10.698700633620001</c:v>
                </c:pt>
                <c:pt idx="9590">
                  <c:v>10.700061202920001</c:v>
                </c:pt>
                <c:pt idx="9591">
                  <c:v>10.70142177222</c:v>
                </c:pt>
                <c:pt idx="9592">
                  <c:v>10.702782341520001</c:v>
                </c:pt>
                <c:pt idx="9593">
                  <c:v>10.70414291082</c:v>
                </c:pt>
                <c:pt idx="9594">
                  <c:v>10.705503480120001</c:v>
                </c:pt>
                <c:pt idx="9595">
                  <c:v>10.70686404942</c:v>
                </c:pt>
                <c:pt idx="9596">
                  <c:v>10.708224618719999</c:v>
                </c:pt>
                <c:pt idx="9597">
                  <c:v>10.70958518802</c:v>
                </c:pt>
                <c:pt idx="9598">
                  <c:v>10.710945757320001</c:v>
                </c:pt>
                <c:pt idx="9599">
                  <c:v>10.71230632662</c:v>
                </c:pt>
                <c:pt idx="9600">
                  <c:v>10.713666895920001</c:v>
                </c:pt>
                <c:pt idx="9601">
                  <c:v>10.71502746522</c:v>
                </c:pt>
                <c:pt idx="9602">
                  <c:v>10.716388034520001</c:v>
                </c:pt>
                <c:pt idx="9603">
                  <c:v>10.71774860382</c:v>
                </c:pt>
                <c:pt idx="9604">
                  <c:v>10.71910917312</c:v>
                </c:pt>
                <c:pt idx="9605">
                  <c:v>10.720469742420001</c:v>
                </c:pt>
                <c:pt idx="9606">
                  <c:v>10.72183031172</c:v>
                </c:pt>
                <c:pt idx="9607">
                  <c:v>10.723190881019999</c:v>
                </c:pt>
                <c:pt idx="9608">
                  <c:v>10.724551450320002</c:v>
                </c:pt>
                <c:pt idx="9609">
                  <c:v>10.725912019620001</c:v>
                </c:pt>
                <c:pt idx="9610">
                  <c:v>10.72727258892</c:v>
                </c:pt>
                <c:pt idx="9611">
                  <c:v>10.728633158220001</c:v>
                </c:pt>
                <c:pt idx="9612">
                  <c:v>10.72999372752</c:v>
                </c:pt>
                <c:pt idx="9613">
                  <c:v>10.731354296820001</c:v>
                </c:pt>
                <c:pt idx="9614">
                  <c:v>10.73271486612</c:v>
                </c:pt>
                <c:pt idx="9615">
                  <c:v>10.734075435419999</c:v>
                </c:pt>
                <c:pt idx="9616">
                  <c:v>10.73543600472</c:v>
                </c:pt>
                <c:pt idx="9617">
                  <c:v>10.73679657402</c:v>
                </c:pt>
                <c:pt idx="9618">
                  <c:v>10.73815714332</c:v>
                </c:pt>
                <c:pt idx="9619">
                  <c:v>10.739517712620001</c:v>
                </c:pt>
                <c:pt idx="9620">
                  <c:v>10.740878281920001</c:v>
                </c:pt>
                <c:pt idx="9621">
                  <c:v>10.74223885122</c:v>
                </c:pt>
                <c:pt idx="9622">
                  <c:v>10.743599420520001</c:v>
                </c:pt>
                <c:pt idx="9623">
                  <c:v>10.74495998982</c:v>
                </c:pt>
                <c:pt idx="9624">
                  <c:v>10.746320559120001</c:v>
                </c:pt>
                <c:pt idx="9625">
                  <c:v>10.74768112842</c:v>
                </c:pt>
                <c:pt idx="9626">
                  <c:v>10.749041697719999</c:v>
                </c:pt>
                <c:pt idx="9627">
                  <c:v>10.75040226702</c:v>
                </c:pt>
                <c:pt idx="9628">
                  <c:v>10.751762836320001</c:v>
                </c:pt>
                <c:pt idx="9629">
                  <c:v>10.75312340562</c:v>
                </c:pt>
                <c:pt idx="9630">
                  <c:v>10.754483974920001</c:v>
                </c:pt>
                <c:pt idx="9631">
                  <c:v>10.75584454422</c:v>
                </c:pt>
                <c:pt idx="9632">
                  <c:v>10.757205113520001</c:v>
                </c:pt>
                <c:pt idx="9633">
                  <c:v>10.75856568282</c:v>
                </c:pt>
                <c:pt idx="9634">
                  <c:v>10.75992625212</c:v>
                </c:pt>
                <c:pt idx="9635">
                  <c:v>10.761286821420001</c:v>
                </c:pt>
                <c:pt idx="9636">
                  <c:v>10.76264739072</c:v>
                </c:pt>
                <c:pt idx="9637">
                  <c:v>10.764007960019999</c:v>
                </c:pt>
                <c:pt idx="9638">
                  <c:v>10.765368529320002</c:v>
                </c:pt>
                <c:pt idx="9639">
                  <c:v>10.766729098620001</c:v>
                </c:pt>
                <c:pt idx="9640">
                  <c:v>10.76808966792</c:v>
                </c:pt>
                <c:pt idx="9641">
                  <c:v>10.769450237220001</c:v>
                </c:pt>
                <c:pt idx="9642">
                  <c:v>10.77081080652</c:v>
                </c:pt>
                <c:pt idx="9643">
                  <c:v>10.772171375820001</c:v>
                </c:pt>
                <c:pt idx="9644">
                  <c:v>10.77353194512</c:v>
                </c:pt>
                <c:pt idx="9645">
                  <c:v>10.774892514419999</c:v>
                </c:pt>
                <c:pt idx="9646">
                  <c:v>10.77625308372</c:v>
                </c:pt>
                <c:pt idx="9647">
                  <c:v>10.77761365302</c:v>
                </c:pt>
                <c:pt idx="9648">
                  <c:v>10.77897422232</c:v>
                </c:pt>
                <c:pt idx="9649">
                  <c:v>10.780334791620001</c:v>
                </c:pt>
                <c:pt idx="9650">
                  <c:v>10.781695360920001</c:v>
                </c:pt>
                <c:pt idx="9651">
                  <c:v>10.783055930220002</c:v>
                </c:pt>
                <c:pt idx="9652">
                  <c:v>10.784416499520001</c:v>
                </c:pt>
                <c:pt idx="9653">
                  <c:v>10.78577706882</c:v>
                </c:pt>
                <c:pt idx="9654">
                  <c:v>10.787137638120001</c:v>
                </c:pt>
                <c:pt idx="9655">
                  <c:v>10.78849820742</c:v>
                </c:pt>
                <c:pt idx="9656">
                  <c:v>10.789858776719999</c:v>
                </c:pt>
                <c:pt idx="9657">
                  <c:v>10.79121934602</c:v>
                </c:pt>
                <c:pt idx="9658">
                  <c:v>10.792579915319999</c:v>
                </c:pt>
                <c:pt idx="9659">
                  <c:v>10.79394048462</c:v>
                </c:pt>
                <c:pt idx="9660">
                  <c:v>10.795301053920001</c:v>
                </c:pt>
                <c:pt idx="9661">
                  <c:v>10.79666162322</c:v>
                </c:pt>
                <c:pt idx="9662">
                  <c:v>10.798022192520001</c:v>
                </c:pt>
                <c:pt idx="9663">
                  <c:v>10.79938276182</c:v>
                </c:pt>
                <c:pt idx="9664">
                  <c:v>10.80074333112</c:v>
                </c:pt>
                <c:pt idx="9665">
                  <c:v>10.802103900420001</c:v>
                </c:pt>
                <c:pt idx="9666">
                  <c:v>10.80346446972</c:v>
                </c:pt>
                <c:pt idx="9667">
                  <c:v>10.804825039019999</c:v>
                </c:pt>
                <c:pt idx="9668">
                  <c:v>10.80618560832</c:v>
                </c:pt>
                <c:pt idx="9669">
                  <c:v>10.807546177620001</c:v>
                </c:pt>
                <c:pt idx="9670">
                  <c:v>10.80890674692</c:v>
                </c:pt>
                <c:pt idx="9671">
                  <c:v>10.810267316220001</c:v>
                </c:pt>
                <c:pt idx="9672">
                  <c:v>10.81162788552</c:v>
                </c:pt>
                <c:pt idx="9673">
                  <c:v>10.812988454820001</c:v>
                </c:pt>
                <c:pt idx="9674">
                  <c:v>10.81434902412</c:v>
                </c:pt>
                <c:pt idx="9675">
                  <c:v>10.815709593419999</c:v>
                </c:pt>
                <c:pt idx="9676">
                  <c:v>10.81707016272</c:v>
                </c:pt>
                <c:pt idx="9677">
                  <c:v>10.818430732019999</c:v>
                </c:pt>
                <c:pt idx="9678">
                  <c:v>10.81979130132</c:v>
                </c:pt>
                <c:pt idx="9679">
                  <c:v>10.821151870620001</c:v>
                </c:pt>
                <c:pt idx="9680">
                  <c:v>10.822512439920001</c:v>
                </c:pt>
                <c:pt idx="9681">
                  <c:v>10.823873009220002</c:v>
                </c:pt>
                <c:pt idx="9682">
                  <c:v>10.825233578520001</c:v>
                </c:pt>
                <c:pt idx="9683">
                  <c:v>10.82659414782</c:v>
                </c:pt>
                <c:pt idx="9684">
                  <c:v>10.827954717120001</c:v>
                </c:pt>
                <c:pt idx="9685">
                  <c:v>10.82931528642</c:v>
                </c:pt>
                <c:pt idx="9686">
                  <c:v>10.830675855719999</c:v>
                </c:pt>
                <c:pt idx="9687">
                  <c:v>10.83203642502</c:v>
                </c:pt>
                <c:pt idx="9688">
                  <c:v>10.833396994319999</c:v>
                </c:pt>
                <c:pt idx="9689">
                  <c:v>10.83475756362</c:v>
                </c:pt>
                <c:pt idx="9690">
                  <c:v>10.836118132920001</c:v>
                </c:pt>
                <c:pt idx="9691">
                  <c:v>10.83747870222</c:v>
                </c:pt>
                <c:pt idx="9692">
                  <c:v>10.838839271520001</c:v>
                </c:pt>
                <c:pt idx="9693">
                  <c:v>10.84019984082</c:v>
                </c:pt>
                <c:pt idx="9694">
                  <c:v>10.84156041012</c:v>
                </c:pt>
                <c:pt idx="9695">
                  <c:v>10.842920979420001</c:v>
                </c:pt>
                <c:pt idx="9696">
                  <c:v>10.84428154872</c:v>
                </c:pt>
                <c:pt idx="9697">
                  <c:v>10.845642118020001</c:v>
                </c:pt>
                <c:pt idx="9698">
                  <c:v>10.84700268732</c:v>
                </c:pt>
                <c:pt idx="9699">
                  <c:v>10.848363256620001</c:v>
                </c:pt>
                <c:pt idx="9700">
                  <c:v>10.849723825920002</c:v>
                </c:pt>
                <c:pt idx="9701">
                  <c:v>10.851084395220001</c:v>
                </c:pt>
                <c:pt idx="9702">
                  <c:v>10.85244496452</c:v>
                </c:pt>
                <c:pt idx="9703">
                  <c:v>10.853805533820001</c:v>
                </c:pt>
                <c:pt idx="9704">
                  <c:v>10.85516610312</c:v>
                </c:pt>
                <c:pt idx="9705">
                  <c:v>10.856526672419999</c:v>
                </c:pt>
                <c:pt idx="9706">
                  <c:v>10.85788724172</c:v>
                </c:pt>
                <c:pt idx="9707">
                  <c:v>10.859247811019999</c:v>
                </c:pt>
                <c:pt idx="9708">
                  <c:v>10.86060838032</c:v>
                </c:pt>
                <c:pt idx="9709">
                  <c:v>10.861968949620001</c:v>
                </c:pt>
                <c:pt idx="9710">
                  <c:v>10.863329518920001</c:v>
                </c:pt>
                <c:pt idx="9711">
                  <c:v>10.864690088220001</c:v>
                </c:pt>
                <c:pt idx="9712">
                  <c:v>10.866050657520001</c:v>
                </c:pt>
                <c:pt idx="9713">
                  <c:v>10.86741122682</c:v>
                </c:pt>
                <c:pt idx="9714">
                  <c:v>10.868771796120001</c:v>
                </c:pt>
                <c:pt idx="9715">
                  <c:v>10.87013236542</c:v>
                </c:pt>
                <c:pt idx="9716">
                  <c:v>10.871492934720001</c:v>
                </c:pt>
                <c:pt idx="9717">
                  <c:v>10.87285350402</c:v>
                </c:pt>
                <c:pt idx="9718">
                  <c:v>10.874214073319999</c:v>
                </c:pt>
                <c:pt idx="9719">
                  <c:v>10.875574642620002</c:v>
                </c:pt>
                <c:pt idx="9720">
                  <c:v>10.876935211920001</c:v>
                </c:pt>
                <c:pt idx="9721">
                  <c:v>10.87829578122</c:v>
                </c:pt>
                <c:pt idx="9722">
                  <c:v>10.879656350520001</c:v>
                </c:pt>
                <c:pt idx="9723">
                  <c:v>10.88101691982</c:v>
                </c:pt>
                <c:pt idx="9724">
                  <c:v>10.88237748912</c:v>
                </c:pt>
                <c:pt idx="9725">
                  <c:v>10.883738058420001</c:v>
                </c:pt>
                <c:pt idx="9726">
                  <c:v>10.88509862772</c:v>
                </c:pt>
                <c:pt idx="9727">
                  <c:v>10.886459197020001</c:v>
                </c:pt>
                <c:pt idx="9728">
                  <c:v>10.88781976632</c:v>
                </c:pt>
                <c:pt idx="9729">
                  <c:v>10.889180335620001</c:v>
                </c:pt>
                <c:pt idx="9730">
                  <c:v>10.890540904920002</c:v>
                </c:pt>
                <c:pt idx="9731">
                  <c:v>10.891901474220001</c:v>
                </c:pt>
                <c:pt idx="9732">
                  <c:v>10.89326204352</c:v>
                </c:pt>
                <c:pt idx="9733">
                  <c:v>10.894622612820001</c:v>
                </c:pt>
                <c:pt idx="9734">
                  <c:v>10.89598318212</c:v>
                </c:pt>
                <c:pt idx="9735">
                  <c:v>10.897343751419999</c:v>
                </c:pt>
                <c:pt idx="9736">
                  <c:v>10.89870432072</c:v>
                </c:pt>
                <c:pt idx="9737">
                  <c:v>10.900064890019999</c:v>
                </c:pt>
                <c:pt idx="9738">
                  <c:v>10.90142545932</c:v>
                </c:pt>
                <c:pt idx="9739">
                  <c:v>10.902786028620001</c:v>
                </c:pt>
                <c:pt idx="9740">
                  <c:v>10.904146597920001</c:v>
                </c:pt>
                <c:pt idx="9741">
                  <c:v>10.905507167220001</c:v>
                </c:pt>
                <c:pt idx="9742">
                  <c:v>10.906867736520001</c:v>
                </c:pt>
                <c:pt idx="9743">
                  <c:v>10.90822830582</c:v>
                </c:pt>
                <c:pt idx="9744">
                  <c:v>10.909588875120001</c:v>
                </c:pt>
                <c:pt idx="9745">
                  <c:v>10.91094944442</c:v>
                </c:pt>
                <c:pt idx="9746">
                  <c:v>10.912310013720001</c:v>
                </c:pt>
                <c:pt idx="9747">
                  <c:v>10.91367058302</c:v>
                </c:pt>
                <c:pt idx="9748">
                  <c:v>10.915031152319999</c:v>
                </c:pt>
                <c:pt idx="9749">
                  <c:v>10.916391721620002</c:v>
                </c:pt>
                <c:pt idx="9750">
                  <c:v>10.917752290920001</c:v>
                </c:pt>
                <c:pt idx="9751">
                  <c:v>10.91911286022</c:v>
                </c:pt>
                <c:pt idx="9752">
                  <c:v>10.920473429520001</c:v>
                </c:pt>
                <c:pt idx="9753">
                  <c:v>10.92183399882</c:v>
                </c:pt>
                <c:pt idx="9754">
                  <c:v>10.92319456812</c:v>
                </c:pt>
                <c:pt idx="9755">
                  <c:v>10.924555137420001</c:v>
                </c:pt>
                <c:pt idx="9756">
                  <c:v>10.92591570672</c:v>
                </c:pt>
                <c:pt idx="9757">
                  <c:v>10.927276276020001</c:v>
                </c:pt>
                <c:pt idx="9758">
                  <c:v>10.92863684532</c:v>
                </c:pt>
                <c:pt idx="9759">
                  <c:v>10.929997414620001</c:v>
                </c:pt>
                <c:pt idx="9760">
                  <c:v>10.931357983920002</c:v>
                </c:pt>
                <c:pt idx="9761">
                  <c:v>10.932718553220001</c:v>
                </c:pt>
                <c:pt idx="9762">
                  <c:v>10.93407912252</c:v>
                </c:pt>
                <c:pt idx="9763">
                  <c:v>10.935439691820001</c:v>
                </c:pt>
                <c:pt idx="9764">
                  <c:v>10.93680026112</c:v>
                </c:pt>
                <c:pt idx="9765">
                  <c:v>10.938160830420001</c:v>
                </c:pt>
                <c:pt idx="9766">
                  <c:v>10.93952139972</c:v>
                </c:pt>
                <c:pt idx="9767">
                  <c:v>10.940881969019999</c:v>
                </c:pt>
                <c:pt idx="9768">
                  <c:v>10.94224253832</c:v>
                </c:pt>
                <c:pt idx="9769">
                  <c:v>10.943603107620001</c:v>
                </c:pt>
                <c:pt idx="9770">
                  <c:v>10.94496367692</c:v>
                </c:pt>
                <c:pt idx="9771">
                  <c:v>10.946324246220001</c:v>
                </c:pt>
                <c:pt idx="9772">
                  <c:v>10.947684815520001</c:v>
                </c:pt>
                <c:pt idx="9773">
                  <c:v>10.94904538482</c:v>
                </c:pt>
                <c:pt idx="9774">
                  <c:v>10.950405954120001</c:v>
                </c:pt>
                <c:pt idx="9775">
                  <c:v>10.95176652342</c:v>
                </c:pt>
                <c:pt idx="9776">
                  <c:v>10.953127092720001</c:v>
                </c:pt>
                <c:pt idx="9777">
                  <c:v>10.95448766202</c:v>
                </c:pt>
                <c:pt idx="9778">
                  <c:v>10.955848231319999</c:v>
                </c:pt>
                <c:pt idx="9779">
                  <c:v>10.95720880062</c:v>
                </c:pt>
                <c:pt idx="9780">
                  <c:v>10.958569369920001</c:v>
                </c:pt>
                <c:pt idx="9781">
                  <c:v>10.95992993922</c:v>
                </c:pt>
                <c:pt idx="9782">
                  <c:v>10.961290508520001</c:v>
                </c:pt>
                <c:pt idx="9783">
                  <c:v>10.96265107782</c:v>
                </c:pt>
                <c:pt idx="9784">
                  <c:v>10.96401164712</c:v>
                </c:pt>
                <c:pt idx="9785">
                  <c:v>10.96537221642</c:v>
                </c:pt>
                <c:pt idx="9786">
                  <c:v>10.96673278572</c:v>
                </c:pt>
                <c:pt idx="9787">
                  <c:v>10.968093355020001</c:v>
                </c:pt>
                <c:pt idx="9788">
                  <c:v>10.96945392432</c:v>
                </c:pt>
                <c:pt idx="9789">
                  <c:v>10.970814493619999</c:v>
                </c:pt>
                <c:pt idx="9790">
                  <c:v>10.972175062920002</c:v>
                </c:pt>
                <c:pt idx="9791">
                  <c:v>10.973535632220001</c:v>
                </c:pt>
                <c:pt idx="9792">
                  <c:v>10.97489620152</c:v>
                </c:pt>
                <c:pt idx="9793">
                  <c:v>10.976256770820001</c:v>
                </c:pt>
                <c:pt idx="9794">
                  <c:v>10.97761734012</c:v>
                </c:pt>
                <c:pt idx="9795">
                  <c:v>10.978977909420001</c:v>
                </c:pt>
                <c:pt idx="9796">
                  <c:v>10.98033847872</c:v>
                </c:pt>
                <c:pt idx="9797">
                  <c:v>10.981699048019999</c:v>
                </c:pt>
                <c:pt idx="9798">
                  <c:v>10.98305961732</c:v>
                </c:pt>
                <c:pt idx="9799">
                  <c:v>10.98442018662</c:v>
                </c:pt>
                <c:pt idx="9800">
                  <c:v>10.98578075592</c:v>
                </c:pt>
                <c:pt idx="9801">
                  <c:v>10.987141325220001</c:v>
                </c:pt>
                <c:pt idx="9802">
                  <c:v>10.988501894520001</c:v>
                </c:pt>
                <c:pt idx="9803">
                  <c:v>10.98986246382</c:v>
                </c:pt>
                <c:pt idx="9804">
                  <c:v>10.991223033120001</c:v>
                </c:pt>
                <c:pt idx="9805">
                  <c:v>10.99258360242</c:v>
                </c:pt>
                <c:pt idx="9806">
                  <c:v>10.993944171720001</c:v>
                </c:pt>
                <c:pt idx="9807">
                  <c:v>10.99530474102</c:v>
                </c:pt>
                <c:pt idx="9808">
                  <c:v>10.996665310319999</c:v>
                </c:pt>
                <c:pt idx="9809">
                  <c:v>10.99802587962</c:v>
                </c:pt>
                <c:pt idx="9810">
                  <c:v>10.999386448920001</c:v>
                </c:pt>
                <c:pt idx="9811">
                  <c:v>11.00074701822</c:v>
                </c:pt>
                <c:pt idx="9812">
                  <c:v>11.002107587520001</c:v>
                </c:pt>
                <c:pt idx="9813">
                  <c:v>11.00346815682</c:v>
                </c:pt>
                <c:pt idx="9814">
                  <c:v>11.004828726120001</c:v>
                </c:pt>
                <c:pt idx="9815">
                  <c:v>11.00618929542</c:v>
                </c:pt>
                <c:pt idx="9816">
                  <c:v>11.00754986472</c:v>
                </c:pt>
                <c:pt idx="9817">
                  <c:v>11.008910434020001</c:v>
                </c:pt>
                <c:pt idx="9818">
                  <c:v>11.01027100332</c:v>
                </c:pt>
                <c:pt idx="9819">
                  <c:v>11.011631572619999</c:v>
                </c:pt>
                <c:pt idx="9820">
                  <c:v>11.012992141920002</c:v>
                </c:pt>
                <c:pt idx="9821">
                  <c:v>11.014352711220001</c:v>
                </c:pt>
                <c:pt idx="9822">
                  <c:v>11.01571328052</c:v>
                </c:pt>
                <c:pt idx="9823">
                  <c:v>11.017073849820001</c:v>
                </c:pt>
                <c:pt idx="9824">
                  <c:v>11.01843441912</c:v>
                </c:pt>
                <c:pt idx="9825">
                  <c:v>11.019794988420001</c:v>
                </c:pt>
                <c:pt idx="9826">
                  <c:v>11.02115555772</c:v>
                </c:pt>
                <c:pt idx="9827">
                  <c:v>11.022516127019999</c:v>
                </c:pt>
                <c:pt idx="9828">
                  <c:v>11.02387669632</c:v>
                </c:pt>
                <c:pt idx="9829">
                  <c:v>11.02523726562</c:v>
                </c:pt>
                <c:pt idx="9830">
                  <c:v>11.02659783492</c:v>
                </c:pt>
                <c:pt idx="9831">
                  <c:v>11.027958404220001</c:v>
                </c:pt>
                <c:pt idx="9832">
                  <c:v>11.029318973520001</c:v>
                </c:pt>
                <c:pt idx="9833">
                  <c:v>11.03067954282</c:v>
                </c:pt>
                <c:pt idx="9834">
                  <c:v>11.032040112120001</c:v>
                </c:pt>
                <c:pt idx="9835">
                  <c:v>11.03340068142</c:v>
                </c:pt>
                <c:pt idx="9836">
                  <c:v>11.034761250720001</c:v>
                </c:pt>
                <c:pt idx="9837">
                  <c:v>11.03612182002</c:v>
                </c:pt>
                <c:pt idx="9838">
                  <c:v>11.037482389319999</c:v>
                </c:pt>
                <c:pt idx="9839">
                  <c:v>11.03884295862</c:v>
                </c:pt>
                <c:pt idx="9840">
                  <c:v>11.040203527920001</c:v>
                </c:pt>
                <c:pt idx="9841">
                  <c:v>11.04156409722</c:v>
                </c:pt>
                <c:pt idx="9842">
                  <c:v>11.042924666520001</c:v>
                </c:pt>
                <c:pt idx="9843">
                  <c:v>11.04428523582</c:v>
                </c:pt>
                <c:pt idx="9844">
                  <c:v>11.045645805120001</c:v>
                </c:pt>
                <c:pt idx="9845">
                  <c:v>11.04700637442</c:v>
                </c:pt>
                <c:pt idx="9846">
                  <c:v>11.04836694372</c:v>
                </c:pt>
                <c:pt idx="9847">
                  <c:v>11.049727513020001</c:v>
                </c:pt>
                <c:pt idx="9848">
                  <c:v>11.05108808232</c:v>
                </c:pt>
                <c:pt idx="9849">
                  <c:v>11.052448651619999</c:v>
                </c:pt>
                <c:pt idx="9850">
                  <c:v>11.053809220920002</c:v>
                </c:pt>
                <c:pt idx="9851">
                  <c:v>11.055169790220001</c:v>
                </c:pt>
                <c:pt idx="9852">
                  <c:v>11.05653035952</c:v>
                </c:pt>
                <c:pt idx="9853">
                  <c:v>11.057890928820001</c:v>
                </c:pt>
                <c:pt idx="9854">
                  <c:v>11.05925149812</c:v>
                </c:pt>
                <c:pt idx="9855">
                  <c:v>11.060612067420001</c:v>
                </c:pt>
                <c:pt idx="9856">
                  <c:v>11.06197263672</c:v>
                </c:pt>
                <c:pt idx="9857">
                  <c:v>11.063333206019999</c:v>
                </c:pt>
                <c:pt idx="9858">
                  <c:v>11.06469377532</c:v>
                </c:pt>
                <c:pt idx="9859">
                  <c:v>11.066054344619999</c:v>
                </c:pt>
                <c:pt idx="9860">
                  <c:v>11.06741491392</c:v>
                </c:pt>
                <c:pt idx="9861">
                  <c:v>11.068775483220001</c:v>
                </c:pt>
                <c:pt idx="9862">
                  <c:v>11.070136052520001</c:v>
                </c:pt>
                <c:pt idx="9863">
                  <c:v>11.071496621820001</c:v>
                </c:pt>
                <c:pt idx="9864">
                  <c:v>11.072857191120001</c:v>
                </c:pt>
                <c:pt idx="9865">
                  <c:v>11.07421776042</c:v>
                </c:pt>
                <c:pt idx="9866">
                  <c:v>11.075578329720001</c:v>
                </c:pt>
                <c:pt idx="9867">
                  <c:v>11.07693889902</c:v>
                </c:pt>
                <c:pt idx="9868">
                  <c:v>11.078299468319999</c:v>
                </c:pt>
                <c:pt idx="9869">
                  <c:v>11.07966003762</c:v>
                </c:pt>
                <c:pt idx="9870">
                  <c:v>11.081020606920001</c:v>
                </c:pt>
                <c:pt idx="9871">
                  <c:v>11.08238117622</c:v>
                </c:pt>
                <c:pt idx="9872">
                  <c:v>11.083741745520001</c:v>
                </c:pt>
                <c:pt idx="9873">
                  <c:v>11.08510231482</c:v>
                </c:pt>
                <c:pt idx="9874">
                  <c:v>11.086462884120001</c:v>
                </c:pt>
                <c:pt idx="9875">
                  <c:v>11.08782345342</c:v>
                </c:pt>
                <c:pt idx="9876">
                  <c:v>11.08918402272</c:v>
                </c:pt>
                <c:pt idx="9877">
                  <c:v>11.090544592020001</c:v>
                </c:pt>
                <c:pt idx="9878">
                  <c:v>11.09190516132</c:v>
                </c:pt>
                <c:pt idx="9879">
                  <c:v>11.093265730619999</c:v>
                </c:pt>
                <c:pt idx="9880">
                  <c:v>11.094626299920002</c:v>
                </c:pt>
                <c:pt idx="9881">
                  <c:v>11.095986869220001</c:v>
                </c:pt>
                <c:pt idx="9882">
                  <c:v>11.09734743852</c:v>
                </c:pt>
                <c:pt idx="9883">
                  <c:v>11.098708007820001</c:v>
                </c:pt>
                <c:pt idx="9884">
                  <c:v>11.10006857712</c:v>
                </c:pt>
                <c:pt idx="9885">
                  <c:v>11.101429146420001</c:v>
                </c:pt>
                <c:pt idx="9886">
                  <c:v>11.10278971572</c:v>
                </c:pt>
                <c:pt idx="9887">
                  <c:v>11.104150285019999</c:v>
                </c:pt>
                <c:pt idx="9888">
                  <c:v>11.10551085432</c:v>
                </c:pt>
                <c:pt idx="9889">
                  <c:v>11.106871423619999</c:v>
                </c:pt>
                <c:pt idx="9890">
                  <c:v>11.10823199292</c:v>
                </c:pt>
                <c:pt idx="9891">
                  <c:v>11.109592562220001</c:v>
                </c:pt>
                <c:pt idx="9892">
                  <c:v>11.110953131520001</c:v>
                </c:pt>
                <c:pt idx="9893">
                  <c:v>11.112313700820001</c:v>
                </c:pt>
                <c:pt idx="9894">
                  <c:v>11.113674270120001</c:v>
                </c:pt>
                <c:pt idx="9895">
                  <c:v>11.11503483942</c:v>
                </c:pt>
                <c:pt idx="9896">
                  <c:v>11.116395408720001</c:v>
                </c:pt>
                <c:pt idx="9897">
                  <c:v>11.11775597802</c:v>
                </c:pt>
                <c:pt idx="9898">
                  <c:v>11.119116547319999</c:v>
                </c:pt>
                <c:pt idx="9899">
                  <c:v>11.12047711662</c:v>
                </c:pt>
                <c:pt idx="9900">
                  <c:v>11.121837685920001</c:v>
                </c:pt>
                <c:pt idx="9901">
                  <c:v>11.12319825522</c:v>
                </c:pt>
                <c:pt idx="9902">
                  <c:v>11.124558824520001</c:v>
                </c:pt>
                <c:pt idx="9903">
                  <c:v>11.12591939382</c:v>
                </c:pt>
                <c:pt idx="9904">
                  <c:v>11.127279963120001</c:v>
                </c:pt>
                <c:pt idx="9905">
                  <c:v>11.12864053242</c:v>
                </c:pt>
                <c:pt idx="9906">
                  <c:v>11.13000110172</c:v>
                </c:pt>
                <c:pt idx="9907">
                  <c:v>11.131361671020001</c:v>
                </c:pt>
                <c:pt idx="9908">
                  <c:v>11.13272224032</c:v>
                </c:pt>
                <c:pt idx="9909">
                  <c:v>11.134082809620001</c:v>
                </c:pt>
                <c:pt idx="9910">
                  <c:v>11.13544337892</c:v>
                </c:pt>
                <c:pt idx="9911">
                  <c:v>11.136803948220001</c:v>
                </c:pt>
                <c:pt idx="9912">
                  <c:v>11.138164517520002</c:v>
                </c:pt>
                <c:pt idx="9913">
                  <c:v>11.139525086820001</c:v>
                </c:pt>
                <c:pt idx="9914">
                  <c:v>11.14088565612</c:v>
                </c:pt>
                <c:pt idx="9915">
                  <c:v>11.142246225420001</c:v>
                </c:pt>
                <c:pt idx="9916">
                  <c:v>11.14360679472</c:v>
                </c:pt>
                <c:pt idx="9917">
                  <c:v>11.144967364019999</c:v>
                </c:pt>
                <c:pt idx="9918">
                  <c:v>11.14632793332</c:v>
                </c:pt>
                <c:pt idx="9919">
                  <c:v>11.147688502619999</c:v>
                </c:pt>
                <c:pt idx="9920">
                  <c:v>11.14904907192</c:v>
                </c:pt>
                <c:pt idx="9921">
                  <c:v>11.150409641220001</c:v>
                </c:pt>
                <c:pt idx="9922">
                  <c:v>11.151770210520001</c:v>
                </c:pt>
                <c:pt idx="9923">
                  <c:v>11.153130779820001</c:v>
                </c:pt>
                <c:pt idx="9924">
                  <c:v>11.154491349120001</c:v>
                </c:pt>
                <c:pt idx="9925">
                  <c:v>11.15585191842</c:v>
                </c:pt>
                <c:pt idx="9926">
                  <c:v>11.157212487720001</c:v>
                </c:pt>
                <c:pt idx="9927">
                  <c:v>11.15857305702</c:v>
                </c:pt>
                <c:pt idx="9928">
                  <c:v>11.159933626320001</c:v>
                </c:pt>
                <c:pt idx="9929">
                  <c:v>11.16156630948</c:v>
                </c:pt>
                <c:pt idx="9930">
                  <c:v>11.16292687878</c:v>
                </c:pt>
                <c:pt idx="9931">
                  <c:v>11.16428744808</c:v>
                </c:pt>
                <c:pt idx="9932">
                  <c:v>11.165648017379999</c:v>
                </c:pt>
                <c:pt idx="9933">
                  <c:v>11.167008586680002</c:v>
                </c:pt>
                <c:pt idx="9934">
                  <c:v>11.168369155980001</c:v>
                </c:pt>
                <c:pt idx="9935">
                  <c:v>11.16972972528</c:v>
                </c:pt>
                <c:pt idx="9936">
                  <c:v>11.171090294580001</c:v>
                </c:pt>
                <c:pt idx="9937">
                  <c:v>11.17245086388</c:v>
                </c:pt>
                <c:pt idx="9938">
                  <c:v>11.173811433180001</c:v>
                </c:pt>
                <c:pt idx="9939">
                  <c:v>11.17517200248</c:v>
                </c:pt>
                <c:pt idx="9940">
                  <c:v>11.176532571779999</c:v>
                </c:pt>
                <c:pt idx="9941">
                  <c:v>11.17789314108</c:v>
                </c:pt>
                <c:pt idx="9942">
                  <c:v>11.179253710379999</c:v>
                </c:pt>
                <c:pt idx="9943">
                  <c:v>11.18061427968</c:v>
                </c:pt>
                <c:pt idx="9944">
                  <c:v>11.181974848980001</c:v>
                </c:pt>
                <c:pt idx="9945">
                  <c:v>11.18333541828</c:v>
                </c:pt>
                <c:pt idx="9946">
                  <c:v>11.184695987580001</c:v>
                </c:pt>
                <c:pt idx="9947">
                  <c:v>11.186056556880001</c:v>
                </c:pt>
                <c:pt idx="9948">
                  <c:v>11.18741712618</c:v>
                </c:pt>
                <c:pt idx="9949">
                  <c:v>11.188777695480001</c:v>
                </c:pt>
                <c:pt idx="9950">
                  <c:v>11.19013826478</c:v>
                </c:pt>
                <c:pt idx="9951">
                  <c:v>11.191498834079999</c:v>
                </c:pt>
                <c:pt idx="9952">
                  <c:v>11.19285940338</c:v>
                </c:pt>
                <c:pt idx="9953">
                  <c:v>11.194219972680001</c:v>
                </c:pt>
                <c:pt idx="9954">
                  <c:v>11.19558054198</c:v>
                </c:pt>
                <c:pt idx="9955">
                  <c:v>11.196941111280001</c:v>
                </c:pt>
                <c:pt idx="9956">
                  <c:v>11.19830168058</c:v>
                </c:pt>
                <c:pt idx="9957">
                  <c:v>11.199662249880001</c:v>
                </c:pt>
                <c:pt idx="9958">
                  <c:v>11.20102281918</c:v>
                </c:pt>
                <c:pt idx="9959">
                  <c:v>11.202383388479999</c:v>
                </c:pt>
                <c:pt idx="9960">
                  <c:v>11.20374395778</c:v>
                </c:pt>
                <c:pt idx="9961">
                  <c:v>11.20510452708</c:v>
                </c:pt>
                <c:pt idx="9962">
                  <c:v>11.206465096380001</c:v>
                </c:pt>
                <c:pt idx="9963">
                  <c:v>11.207825665680001</c:v>
                </c:pt>
                <c:pt idx="9964">
                  <c:v>11.209186234980001</c:v>
                </c:pt>
                <c:pt idx="9965">
                  <c:v>11.210546804280002</c:v>
                </c:pt>
                <c:pt idx="9966">
                  <c:v>11.211907373580001</c:v>
                </c:pt>
                <c:pt idx="9967">
                  <c:v>11.21326794288</c:v>
                </c:pt>
                <c:pt idx="9968">
                  <c:v>11.214628512180001</c:v>
                </c:pt>
                <c:pt idx="9969">
                  <c:v>11.21598908148</c:v>
                </c:pt>
                <c:pt idx="9970">
                  <c:v>11.217349650779999</c:v>
                </c:pt>
                <c:pt idx="9971">
                  <c:v>11.21871022008</c:v>
                </c:pt>
                <c:pt idx="9972">
                  <c:v>11.220070789379999</c:v>
                </c:pt>
                <c:pt idx="9973">
                  <c:v>11.22143135868</c:v>
                </c:pt>
                <c:pt idx="9974">
                  <c:v>11.222791927980001</c:v>
                </c:pt>
                <c:pt idx="9975">
                  <c:v>11.22415249728</c:v>
                </c:pt>
                <c:pt idx="9976">
                  <c:v>11.225513066580001</c:v>
                </c:pt>
                <c:pt idx="9977">
                  <c:v>11.226873635880001</c:v>
                </c:pt>
                <c:pt idx="9978">
                  <c:v>11.22823420518</c:v>
                </c:pt>
                <c:pt idx="9979">
                  <c:v>11.229594774480001</c:v>
                </c:pt>
                <c:pt idx="9980">
                  <c:v>11.23095534378</c:v>
                </c:pt>
                <c:pt idx="9981">
                  <c:v>11.232315913079999</c:v>
                </c:pt>
                <c:pt idx="9982">
                  <c:v>11.23367648238</c:v>
                </c:pt>
                <c:pt idx="9983">
                  <c:v>11.235037051680001</c:v>
                </c:pt>
                <c:pt idx="9984">
                  <c:v>11.23639762098</c:v>
                </c:pt>
                <c:pt idx="9985">
                  <c:v>11.237758190280001</c:v>
                </c:pt>
                <c:pt idx="9986">
                  <c:v>11.23911875958</c:v>
                </c:pt>
                <c:pt idx="9987">
                  <c:v>11.240479328880001</c:v>
                </c:pt>
                <c:pt idx="9988">
                  <c:v>11.24183989818</c:v>
                </c:pt>
                <c:pt idx="9989">
                  <c:v>11.243200467479999</c:v>
                </c:pt>
                <c:pt idx="9990">
                  <c:v>11.24456103678</c:v>
                </c:pt>
                <c:pt idx="9991">
                  <c:v>11.24592160608</c:v>
                </c:pt>
                <c:pt idx="9992">
                  <c:v>11.247282175380001</c:v>
                </c:pt>
                <c:pt idx="9993">
                  <c:v>11.248642744680001</c:v>
                </c:pt>
                <c:pt idx="9994">
                  <c:v>11.250003313980001</c:v>
                </c:pt>
                <c:pt idx="9995">
                  <c:v>11.251363883280002</c:v>
                </c:pt>
              </c:numCache>
            </c:numRef>
          </c:xVal>
          <c:yVal>
            <c:numRef>
              <c:f>slab5_N27c!$E$2:$E$9997</c:f>
              <c:numCache>
                <c:formatCode>0.00000</c:formatCode>
                <c:ptCount val="9996"/>
                <c:pt idx="0">
                  <c:v>263.94</c:v>
                </c:pt>
                <c:pt idx="1">
                  <c:v>266.32</c:v>
                </c:pt>
                <c:pt idx="2">
                  <c:v>268.69</c:v>
                </c:pt>
                <c:pt idx="3">
                  <c:v>271.04000000000002</c:v>
                </c:pt>
                <c:pt idx="4">
                  <c:v>273.38</c:v>
                </c:pt>
                <c:pt idx="5">
                  <c:v>275.7</c:v>
                </c:pt>
                <c:pt idx="6">
                  <c:v>277.99</c:v>
                </c:pt>
                <c:pt idx="7">
                  <c:v>280.26</c:v>
                </c:pt>
                <c:pt idx="8">
                  <c:v>282.49</c:v>
                </c:pt>
                <c:pt idx="9">
                  <c:v>284.7</c:v>
                </c:pt>
                <c:pt idx="10">
                  <c:v>286.87</c:v>
                </c:pt>
                <c:pt idx="11">
                  <c:v>289</c:v>
                </c:pt>
                <c:pt idx="12">
                  <c:v>291.10000000000002</c:v>
                </c:pt>
                <c:pt idx="13">
                  <c:v>293.14999999999998</c:v>
                </c:pt>
                <c:pt idx="14">
                  <c:v>295.16000000000003</c:v>
                </c:pt>
                <c:pt idx="15">
                  <c:v>297.13</c:v>
                </c:pt>
                <c:pt idx="16">
                  <c:v>299.05</c:v>
                </c:pt>
                <c:pt idx="17">
                  <c:v>300.92</c:v>
                </c:pt>
                <c:pt idx="18">
                  <c:v>302.75</c:v>
                </c:pt>
                <c:pt idx="19">
                  <c:v>304.52</c:v>
                </c:pt>
                <c:pt idx="20">
                  <c:v>306.25</c:v>
                </c:pt>
                <c:pt idx="21">
                  <c:v>307.92</c:v>
                </c:pt>
                <c:pt idx="22">
                  <c:v>309.54000000000002</c:v>
                </c:pt>
                <c:pt idx="23">
                  <c:v>311.11</c:v>
                </c:pt>
                <c:pt idx="24">
                  <c:v>312.64</c:v>
                </c:pt>
                <c:pt idx="25">
                  <c:v>313.99</c:v>
                </c:pt>
                <c:pt idx="26">
                  <c:v>315.08</c:v>
                </c:pt>
                <c:pt idx="27">
                  <c:v>316.13</c:v>
                </c:pt>
                <c:pt idx="28">
                  <c:v>317.12</c:v>
                </c:pt>
                <c:pt idx="29">
                  <c:v>318.08</c:v>
                </c:pt>
                <c:pt idx="30">
                  <c:v>318.99</c:v>
                </c:pt>
                <c:pt idx="31">
                  <c:v>312.8</c:v>
                </c:pt>
                <c:pt idx="32">
                  <c:v>310.27999999999997</c:v>
                </c:pt>
                <c:pt idx="33">
                  <c:v>311.58999999999997</c:v>
                </c:pt>
                <c:pt idx="34">
                  <c:v>315.8</c:v>
                </c:pt>
                <c:pt idx="35">
                  <c:v>322.14999999999998</c:v>
                </c:pt>
                <c:pt idx="36">
                  <c:v>329.98</c:v>
                </c:pt>
                <c:pt idx="37">
                  <c:v>338.72</c:v>
                </c:pt>
                <c:pt idx="38">
                  <c:v>347.92</c:v>
                </c:pt>
                <c:pt idx="39">
                  <c:v>357.2</c:v>
                </c:pt>
                <c:pt idx="40">
                  <c:v>366.24</c:v>
                </c:pt>
                <c:pt idx="41">
                  <c:v>374.82</c:v>
                </c:pt>
                <c:pt idx="42">
                  <c:v>382.75</c:v>
                </c:pt>
                <c:pt idx="43">
                  <c:v>389.89</c:v>
                </c:pt>
                <c:pt idx="44">
                  <c:v>396.16</c:v>
                </c:pt>
                <c:pt idx="45">
                  <c:v>401.52</c:v>
                </c:pt>
                <c:pt idx="46">
                  <c:v>405.94</c:v>
                </c:pt>
                <c:pt idx="47">
                  <c:v>409.44</c:v>
                </c:pt>
                <c:pt idx="48">
                  <c:v>412.04</c:v>
                </c:pt>
                <c:pt idx="49">
                  <c:v>413.8</c:v>
                </c:pt>
                <c:pt idx="50">
                  <c:v>414.78</c:v>
                </c:pt>
                <c:pt idx="51">
                  <c:v>415.06</c:v>
                </c:pt>
                <c:pt idx="52">
                  <c:v>414.73</c:v>
                </c:pt>
                <c:pt idx="53">
                  <c:v>413.88</c:v>
                </c:pt>
                <c:pt idx="54">
                  <c:v>412.6</c:v>
                </c:pt>
                <c:pt idx="55">
                  <c:v>411</c:v>
                </c:pt>
                <c:pt idx="56">
                  <c:v>409.17</c:v>
                </c:pt>
                <c:pt idx="57">
                  <c:v>407.2</c:v>
                </c:pt>
                <c:pt idx="58">
                  <c:v>405.19</c:v>
                </c:pt>
                <c:pt idx="59">
                  <c:v>403.23</c:v>
                </c:pt>
                <c:pt idx="60">
                  <c:v>401.39</c:v>
                </c:pt>
                <c:pt idx="61">
                  <c:v>399.76</c:v>
                </c:pt>
                <c:pt idx="62">
                  <c:v>398.41</c:v>
                </c:pt>
                <c:pt idx="63">
                  <c:v>397.41</c:v>
                </c:pt>
                <c:pt idx="64">
                  <c:v>396.8</c:v>
                </c:pt>
                <c:pt idx="65">
                  <c:v>393.31</c:v>
                </c:pt>
                <c:pt idx="66">
                  <c:v>387.74</c:v>
                </c:pt>
                <c:pt idx="67">
                  <c:v>382.39</c:v>
                </c:pt>
                <c:pt idx="68">
                  <c:v>377.28</c:v>
                </c:pt>
                <c:pt idx="69">
                  <c:v>372.44</c:v>
                </c:pt>
                <c:pt idx="70">
                  <c:v>367.88</c:v>
                </c:pt>
                <c:pt idx="71">
                  <c:v>363.6</c:v>
                </c:pt>
                <c:pt idx="72">
                  <c:v>359.61</c:v>
                </c:pt>
                <c:pt idx="73">
                  <c:v>356.26</c:v>
                </c:pt>
                <c:pt idx="74">
                  <c:v>356.14</c:v>
                </c:pt>
                <c:pt idx="75">
                  <c:v>356.29</c:v>
                </c:pt>
                <c:pt idx="76">
                  <c:v>356.69</c:v>
                </c:pt>
                <c:pt idx="77">
                  <c:v>357.32</c:v>
                </c:pt>
                <c:pt idx="78">
                  <c:v>358.18</c:v>
                </c:pt>
                <c:pt idx="79">
                  <c:v>359.22</c:v>
                </c:pt>
                <c:pt idx="80">
                  <c:v>360.43</c:v>
                </c:pt>
                <c:pt idx="81">
                  <c:v>361.77</c:v>
                </c:pt>
                <c:pt idx="82">
                  <c:v>363.23</c:v>
                </c:pt>
                <c:pt idx="83">
                  <c:v>364.78</c:v>
                </c:pt>
                <c:pt idx="84">
                  <c:v>366.37</c:v>
                </c:pt>
                <c:pt idx="85">
                  <c:v>367.99</c:v>
                </c:pt>
                <c:pt idx="86">
                  <c:v>369.61</c:v>
                </c:pt>
                <c:pt idx="87">
                  <c:v>371.19</c:v>
                </c:pt>
                <c:pt idx="88">
                  <c:v>372.71</c:v>
                </c:pt>
                <c:pt idx="89">
                  <c:v>374.15</c:v>
                </c:pt>
                <c:pt idx="90">
                  <c:v>375.48</c:v>
                </c:pt>
                <c:pt idx="91">
                  <c:v>376.68</c:v>
                </c:pt>
                <c:pt idx="92">
                  <c:v>377.72</c:v>
                </c:pt>
                <c:pt idx="93">
                  <c:v>378.59</c:v>
                </c:pt>
                <c:pt idx="94">
                  <c:v>379.28</c:v>
                </c:pt>
                <c:pt idx="95">
                  <c:v>379.76</c:v>
                </c:pt>
                <c:pt idx="96">
                  <c:v>380.02</c:v>
                </c:pt>
                <c:pt idx="97">
                  <c:v>380.06</c:v>
                </c:pt>
                <c:pt idx="98">
                  <c:v>379.88</c:v>
                </c:pt>
                <c:pt idx="99">
                  <c:v>379.45</c:v>
                </c:pt>
                <c:pt idx="100">
                  <c:v>378.8</c:v>
                </c:pt>
                <c:pt idx="101">
                  <c:v>377.9</c:v>
                </c:pt>
                <c:pt idx="102">
                  <c:v>376.78</c:v>
                </c:pt>
                <c:pt idx="103">
                  <c:v>375.43</c:v>
                </c:pt>
                <c:pt idx="104">
                  <c:v>373.87</c:v>
                </c:pt>
                <c:pt idx="105">
                  <c:v>372.1</c:v>
                </c:pt>
                <c:pt idx="106">
                  <c:v>370.13</c:v>
                </c:pt>
                <c:pt idx="107">
                  <c:v>368</c:v>
                </c:pt>
                <c:pt idx="108">
                  <c:v>365.7</c:v>
                </c:pt>
                <c:pt idx="109">
                  <c:v>363.25</c:v>
                </c:pt>
                <c:pt idx="110">
                  <c:v>360.69</c:v>
                </c:pt>
                <c:pt idx="111">
                  <c:v>358.03</c:v>
                </c:pt>
                <c:pt idx="112">
                  <c:v>355.3</c:v>
                </c:pt>
                <c:pt idx="113">
                  <c:v>352.51</c:v>
                </c:pt>
                <c:pt idx="114">
                  <c:v>349.7</c:v>
                </c:pt>
                <c:pt idx="115">
                  <c:v>346.88</c:v>
                </c:pt>
                <c:pt idx="116">
                  <c:v>344.09</c:v>
                </c:pt>
                <c:pt idx="117">
                  <c:v>341.36</c:v>
                </c:pt>
                <c:pt idx="118">
                  <c:v>338.7</c:v>
                </c:pt>
                <c:pt idx="119">
                  <c:v>336.14</c:v>
                </c:pt>
                <c:pt idx="120">
                  <c:v>333.72</c:v>
                </c:pt>
                <c:pt idx="121">
                  <c:v>331.45</c:v>
                </c:pt>
                <c:pt idx="122">
                  <c:v>329.36</c:v>
                </c:pt>
                <c:pt idx="123">
                  <c:v>327.48</c:v>
                </c:pt>
                <c:pt idx="124">
                  <c:v>325.82</c:v>
                </c:pt>
                <c:pt idx="125">
                  <c:v>324.39999999999998</c:v>
                </c:pt>
                <c:pt idx="126">
                  <c:v>323.25</c:v>
                </c:pt>
                <c:pt idx="127">
                  <c:v>322.37</c:v>
                </c:pt>
                <c:pt idx="128">
                  <c:v>321.79000000000002</c:v>
                </c:pt>
                <c:pt idx="129">
                  <c:v>321.52</c:v>
                </c:pt>
                <c:pt idx="130">
                  <c:v>321.56</c:v>
                </c:pt>
                <c:pt idx="131">
                  <c:v>321.92</c:v>
                </c:pt>
                <c:pt idx="132">
                  <c:v>322.61</c:v>
                </c:pt>
                <c:pt idx="133">
                  <c:v>323.63</c:v>
                </c:pt>
                <c:pt idx="134">
                  <c:v>324.95999999999998</c:v>
                </c:pt>
                <c:pt idx="135">
                  <c:v>326.62</c:v>
                </c:pt>
                <c:pt idx="136">
                  <c:v>324.06</c:v>
                </c:pt>
                <c:pt idx="137">
                  <c:v>317.04000000000002</c:v>
                </c:pt>
                <c:pt idx="138">
                  <c:v>310.42</c:v>
                </c:pt>
                <c:pt idx="139">
                  <c:v>304.22000000000003</c:v>
                </c:pt>
                <c:pt idx="140">
                  <c:v>298.45</c:v>
                </c:pt>
                <c:pt idx="141">
                  <c:v>293.10000000000002</c:v>
                </c:pt>
                <c:pt idx="142">
                  <c:v>288.19</c:v>
                </c:pt>
                <c:pt idx="143">
                  <c:v>283.70999999999998</c:v>
                </c:pt>
                <c:pt idx="144">
                  <c:v>279.66000000000003</c:v>
                </c:pt>
                <c:pt idx="145">
                  <c:v>276.64</c:v>
                </c:pt>
                <c:pt idx="146">
                  <c:v>280.19</c:v>
                </c:pt>
                <c:pt idx="147">
                  <c:v>284.14999999999998</c:v>
                </c:pt>
                <c:pt idx="148">
                  <c:v>288.52</c:v>
                </c:pt>
                <c:pt idx="149">
                  <c:v>293.27999999999997</c:v>
                </c:pt>
                <c:pt idx="150">
                  <c:v>298.42</c:v>
                </c:pt>
                <c:pt idx="151">
                  <c:v>303.91000000000003</c:v>
                </c:pt>
                <c:pt idx="152">
                  <c:v>309.73</c:v>
                </c:pt>
                <c:pt idx="153">
                  <c:v>315.87</c:v>
                </c:pt>
                <c:pt idx="154">
                  <c:v>322.27999999999997</c:v>
                </c:pt>
                <c:pt idx="155">
                  <c:v>328.96</c:v>
                </c:pt>
                <c:pt idx="156">
                  <c:v>335.85</c:v>
                </c:pt>
                <c:pt idx="157">
                  <c:v>342.93</c:v>
                </c:pt>
                <c:pt idx="158">
                  <c:v>350.16</c:v>
                </c:pt>
                <c:pt idx="159">
                  <c:v>357.5</c:v>
                </c:pt>
                <c:pt idx="160">
                  <c:v>364.9</c:v>
                </c:pt>
                <c:pt idx="161">
                  <c:v>372.32</c:v>
                </c:pt>
                <c:pt idx="162">
                  <c:v>379.71</c:v>
                </c:pt>
                <c:pt idx="163">
                  <c:v>387.01</c:v>
                </c:pt>
                <c:pt idx="164">
                  <c:v>394.16</c:v>
                </c:pt>
                <c:pt idx="165">
                  <c:v>401.11</c:v>
                </c:pt>
                <c:pt idx="166">
                  <c:v>407.79</c:v>
                </c:pt>
                <c:pt idx="167">
                  <c:v>414.14</c:v>
                </c:pt>
                <c:pt idx="168">
                  <c:v>420.07</c:v>
                </c:pt>
                <c:pt idx="169">
                  <c:v>425.52</c:v>
                </c:pt>
                <c:pt idx="170">
                  <c:v>430.4</c:v>
                </c:pt>
                <c:pt idx="171">
                  <c:v>434.63</c:v>
                </c:pt>
                <c:pt idx="172">
                  <c:v>438.12</c:v>
                </c:pt>
                <c:pt idx="173">
                  <c:v>440.77</c:v>
                </c:pt>
                <c:pt idx="174">
                  <c:v>442.48</c:v>
                </c:pt>
                <c:pt idx="175">
                  <c:v>443.12</c:v>
                </c:pt>
                <c:pt idx="176">
                  <c:v>441.06</c:v>
                </c:pt>
                <c:pt idx="177">
                  <c:v>438.7</c:v>
                </c:pt>
                <c:pt idx="178">
                  <c:v>436.02</c:v>
                </c:pt>
                <c:pt idx="179">
                  <c:v>433.01</c:v>
                </c:pt>
                <c:pt idx="180">
                  <c:v>429.67</c:v>
                </c:pt>
                <c:pt idx="181">
                  <c:v>425.99</c:v>
                </c:pt>
                <c:pt idx="182">
                  <c:v>421.97</c:v>
                </c:pt>
                <c:pt idx="183">
                  <c:v>417.6</c:v>
                </c:pt>
                <c:pt idx="184">
                  <c:v>412.88</c:v>
                </c:pt>
                <c:pt idx="185">
                  <c:v>408.65</c:v>
                </c:pt>
                <c:pt idx="186">
                  <c:v>408.21</c:v>
                </c:pt>
                <c:pt idx="187">
                  <c:v>407.42</c:v>
                </c:pt>
                <c:pt idx="188">
                  <c:v>406.28</c:v>
                </c:pt>
                <c:pt idx="189">
                  <c:v>404.78</c:v>
                </c:pt>
                <c:pt idx="190">
                  <c:v>402.94</c:v>
                </c:pt>
                <c:pt idx="191">
                  <c:v>400.76</c:v>
                </c:pt>
                <c:pt idx="192">
                  <c:v>398.23</c:v>
                </c:pt>
                <c:pt idx="193">
                  <c:v>395.37</c:v>
                </c:pt>
                <c:pt idx="194">
                  <c:v>392.18</c:v>
                </c:pt>
                <c:pt idx="195">
                  <c:v>388.67</c:v>
                </c:pt>
                <c:pt idx="196">
                  <c:v>384.84</c:v>
                </c:pt>
                <c:pt idx="197">
                  <c:v>380.7</c:v>
                </c:pt>
                <c:pt idx="198">
                  <c:v>376.26</c:v>
                </c:pt>
                <c:pt idx="199">
                  <c:v>371.52</c:v>
                </c:pt>
                <c:pt idx="200">
                  <c:v>366.49</c:v>
                </c:pt>
                <c:pt idx="201">
                  <c:v>361.19</c:v>
                </c:pt>
                <c:pt idx="202">
                  <c:v>355.61</c:v>
                </c:pt>
                <c:pt idx="203">
                  <c:v>350.01</c:v>
                </c:pt>
                <c:pt idx="204">
                  <c:v>344.2</c:v>
                </c:pt>
                <c:pt idx="205">
                  <c:v>338.12</c:v>
                </c:pt>
                <c:pt idx="206">
                  <c:v>331.75</c:v>
                </c:pt>
                <c:pt idx="207">
                  <c:v>325.07</c:v>
                </c:pt>
                <c:pt idx="208">
                  <c:v>318.05</c:v>
                </c:pt>
                <c:pt idx="209">
                  <c:v>310.68</c:v>
                </c:pt>
                <c:pt idx="210">
                  <c:v>302.92</c:v>
                </c:pt>
                <c:pt idx="211">
                  <c:v>294.74</c:v>
                </c:pt>
                <c:pt idx="212">
                  <c:v>287.06</c:v>
                </c:pt>
                <c:pt idx="213">
                  <c:v>281.7</c:v>
                </c:pt>
                <c:pt idx="214">
                  <c:v>275.83</c:v>
                </c:pt>
                <c:pt idx="215">
                  <c:v>269.39999999999998</c:v>
                </c:pt>
                <c:pt idx="216">
                  <c:v>261.47000000000003</c:v>
                </c:pt>
                <c:pt idx="217">
                  <c:v>252.93</c:v>
                </c:pt>
                <c:pt idx="218">
                  <c:v>244.47</c:v>
                </c:pt>
                <c:pt idx="219">
                  <c:v>236.07</c:v>
                </c:pt>
                <c:pt idx="220">
                  <c:v>227.7</c:v>
                </c:pt>
                <c:pt idx="221">
                  <c:v>219.31</c:v>
                </c:pt>
                <c:pt idx="222">
                  <c:v>210.88</c:v>
                </c:pt>
                <c:pt idx="223">
                  <c:v>202.37</c:v>
                </c:pt>
                <c:pt idx="224">
                  <c:v>193.73</c:v>
                </c:pt>
                <c:pt idx="225">
                  <c:v>195.37</c:v>
                </c:pt>
                <c:pt idx="226">
                  <c:v>199.06</c:v>
                </c:pt>
                <c:pt idx="227">
                  <c:v>202.51</c:v>
                </c:pt>
                <c:pt idx="228">
                  <c:v>205.67</c:v>
                </c:pt>
                <c:pt idx="229">
                  <c:v>208.49</c:v>
                </c:pt>
                <c:pt idx="230">
                  <c:v>210.94</c:v>
                </c:pt>
                <c:pt idx="231">
                  <c:v>212.97</c:v>
                </c:pt>
                <c:pt idx="232">
                  <c:v>214.54</c:v>
                </c:pt>
                <c:pt idx="233">
                  <c:v>215.61</c:v>
                </c:pt>
                <c:pt idx="234">
                  <c:v>216.14</c:v>
                </c:pt>
                <c:pt idx="235">
                  <c:v>235.13</c:v>
                </c:pt>
                <c:pt idx="236">
                  <c:v>334.5</c:v>
                </c:pt>
                <c:pt idx="237">
                  <c:v>201.58</c:v>
                </c:pt>
                <c:pt idx="238">
                  <c:v>178.27</c:v>
                </c:pt>
                <c:pt idx="239">
                  <c:v>240.64</c:v>
                </c:pt>
                <c:pt idx="240">
                  <c:v>333.85</c:v>
                </c:pt>
                <c:pt idx="241">
                  <c:v>422.83</c:v>
                </c:pt>
                <c:pt idx="242">
                  <c:v>488.37</c:v>
                </c:pt>
                <c:pt idx="243">
                  <c:v>525.42999999999995</c:v>
                </c:pt>
                <c:pt idx="244">
                  <c:v>555.55999999999995</c:v>
                </c:pt>
                <c:pt idx="245">
                  <c:v>559.57000000000005</c:v>
                </c:pt>
                <c:pt idx="246">
                  <c:v>515.09</c:v>
                </c:pt>
                <c:pt idx="247">
                  <c:v>472.22</c:v>
                </c:pt>
                <c:pt idx="248">
                  <c:v>443.05</c:v>
                </c:pt>
                <c:pt idx="249">
                  <c:v>434.93</c:v>
                </c:pt>
                <c:pt idx="250">
                  <c:v>450.95</c:v>
                </c:pt>
                <c:pt idx="251">
                  <c:v>490.53</c:v>
                </c:pt>
                <c:pt idx="252">
                  <c:v>550.23</c:v>
                </c:pt>
                <c:pt idx="253">
                  <c:v>624.48</c:v>
                </c:pt>
                <c:pt idx="254">
                  <c:v>706.43</c:v>
                </c:pt>
                <c:pt idx="255">
                  <c:v>788.74</c:v>
                </c:pt>
                <c:pt idx="256">
                  <c:v>864.33</c:v>
                </c:pt>
                <c:pt idx="257">
                  <c:v>926.93</c:v>
                </c:pt>
                <c:pt idx="258">
                  <c:v>1001</c:v>
                </c:pt>
                <c:pt idx="259">
                  <c:v>1089.4000000000001</c:v>
                </c:pt>
                <c:pt idx="260">
                  <c:v>1108.0999999999999</c:v>
                </c:pt>
                <c:pt idx="261">
                  <c:v>1044.5</c:v>
                </c:pt>
                <c:pt idx="262">
                  <c:v>961.03</c:v>
                </c:pt>
                <c:pt idx="263">
                  <c:v>863.13</c:v>
                </c:pt>
                <c:pt idx="264">
                  <c:v>786.6</c:v>
                </c:pt>
                <c:pt idx="265">
                  <c:v>730.34</c:v>
                </c:pt>
                <c:pt idx="266">
                  <c:v>689.12</c:v>
                </c:pt>
                <c:pt idx="267">
                  <c:v>659.62</c:v>
                </c:pt>
                <c:pt idx="268">
                  <c:v>640.04999999999995</c:v>
                </c:pt>
                <c:pt idx="269">
                  <c:v>629.65</c:v>
                </c:pt>
                <c:pt idx="270">
                  <c:v>628.25</c:v>
                </c:pt>
                <c:pt idx="271">
                  <c:v>635.77</c:v>
                </c:pt>
                <c:pt idx="272">
                  <c:v>651.92999999999995</c:v>
                </c:pt>
                <c:pt idx="273">
                  <c:v>675.92</c:v>
                </c:pt>
                <c:pt idx="274">
                  <c:v>706.33</c:v>
                </c:pt>
                <c:pt idx="275">
                  <c:v>741.17</c:v>
                </c:pt>
                <c:pt idx="276">
                  <c:v>777.98</c:v>
                </c:pt>
                <c:pt idx="277">
                  <c:v>814.08</c:v>
                </c:pt>
                <c:pt idx="278">
                  <c:v>846.88</c:v>
                </c:pt>
                <c:pt idx="279">
                  <c:v>874.22</c:v>
                </c:pt>
                <c:pt idx="280">
                  <c:v>894.67</c:v>
                </c:pt>
                <c:pt idx="281">
                  <c:v>907.75</c:v>
                </c:pt>
                <c:pt idx="282">
                  <c:v>903.94</c:v>
                </c:pt>
                <c:pt idx="283">
                  <c:v>896.32</c:v>
                </c:pt>
                <c:pt idx="284">
                  <c:v>890.84</c:v>
                </c:pt>
                <c:pt idx="285">
                  <c:v>891.36</c:v>
                </c:pt>
                <c:pt idx="286">
                  <c:v>901.42</c:v>
                </c:pt>
                <c:pt idx="287">
                  <c:v>927.16</c:v>
                </c:pt>
                <c:pt idx="288">
                  <c:v>971.72</c:v>
                </c:pt>
                <c:pt idx="289">
                  <c:v>1025.8</c:v>
                </c:pt>
                <c:pt idx="290">
                  <c:v>1083.4000000000001</c:v>
                </c:pt>
                <c:pt idx="291">
                  <c:v>1153.8</c:v>
                </c:pt>
                <c:pt idx="292">
                  <c:v>1266.9000000000001</c:v>
                </c:pt>
                <c:pt idx="293">
                  <c:v>1351</c:v>
                </c:pt>
                <c:pt idx="294">
                  <c:v>1252.2</c:v>
                </c:pt>
                <c:pt idx="295">
                  <c:v>1132.8</c:v>
                </c:pt>
                <c:pt idx="296">
                  <c:v>1033.5</c:v>
                </c:pt>
                <c:pt idx="297">
                  <c:v>1028</c:v>
                </c:pt>
                <c:pt idx="298">
                  <c:v>1040.3</c:v>
                </c:pt>
                <c:pt idx="299">
                  <c:v>974.89</c:v>
                </c:pt>
                <c:pt idx="300">
                  <c:v>951.19</c:v>
                </c:pt>
                <c:pt idx="301">
                  <c:v>933.5</c:v>
                </c:pt>
                <c:pt idx="302">
                  <c:v>921.13</c:v>
                </c:pt>
                <c:pt idx="303">
                  <c:v>913.46</c:v>
                </c:pt>
                <c:pt idx="304">
                  <c:v>909.96</c:v>
                </c:pt>
                <c:pt idx="305">
                  <c:v>910.17</c:v>
                </c:pt>
                <c:pt idx="306">
                  <c:v>913.67</c:v>
                </c:pt>
                <c:pt idx="307">
                  <c:v>920.06</c:v>
                </c:pt>
                <c:pt idx="308">
                  <c:v>928.95</c:v>
                </c:pt>
                <c:pt idx="309">
                  <c:v>939.87</c:v>
                </c:pt>
                <c:pt idx="310">
                  <c:v>975.53</c:v>
                </c:pt>
                <c:pt idx="311">
                  <c:v>1013.3</c:v>
                </c:pt>
                <c:pt idx="312">
                  <c:v>1033.4000000000001</c:v>
                </c:pt>
                <c:pt idx="313">
                  <c:v>1045</c:v>
                </c:pt>
                <c:pt idx="314">
                  <c:v>1054.5</c:v>
                </c:pt>
                <c:pt idx="315">
                  <c:v>1063.4000000000001</c:v>
                </c:pt>
                <c:pt idx="316">
                  <c:v>1071.7</c:v>
                </c:pt>
                <c:pt idx="317">
                  <c:v>1078.5999999999999</c:v>
                </c:pt>
                <c:pt idx="318">
                  <c:v>1082.7</c:v>
                </c:pt>
                <c:pt idx="319">
                  <c:v>1082.5</c:v>
                </c:pt>
                <c:pt idx="320">
                  <c:v>1076.9000000000001</c:v>
                </c:pt>
                <c:pt idx="321">
                  <c:v>1064.7</c:v>
                </c:pt>
                <c:pt idx="322">
                  <c:v>1045.3</c:v>
                </c:pt>
                <c:pt idx="323">
                  <c:v>1018.7</c:v>
                </c:pt>
                <c:pt idx="324">
                  <c:v>985.21</c:v>
                </c:pt>
                <c:pt idx="325">
                  <c:v>945.9</c:v>
                </c:pt>
                <c:pt idx="326">
                  <c:v>902.27</c:v>
                </c:pt>
                <c:pt idx="327">
                  <c:v>856.28</c:v>
                </c:pt>
                <c:pt idx="328">
                  <c:v>811.98</c:v>
                </c:pt>
                <c:pt idx="329">
                  <c:v>771.93</c:v>
                </c:pt>
                <c:pt idx="330">
                  <c:v>736.79</c:v>
                </c:pt>
                <c:pt idx="331">
                  <c:v>708.35</c:v>
                </c:pt>
                <c:pt idx="332">
                  <c:v>686.88</c:v>
                </c:pt>
                <c:pt idx="333">
                  <c:v>679.74</c:v>
                </c:pt>
                <c:pt idx="334">
                  <c:v>687.41</c:v>
                </c:pt>
                <c:pt idx="335">
                  <c:v>709.88</c:v>
                </c:pt>
                <c:pt idx="336">
                  <c:v>746.71</c:v>
                </c:pt>
                <c:pt idx="337">
                  <c:v>797.19</c:v>
                </c:pt>
                <c:pt idx="338">
                  <c:v>826.75</c:v>
                </c:pt>
                <c:pt idx="339">
                  <c:v>854.93</c:v>
                </c:pt>
                <c:pt idx="340">
                  <c:v>910.59</c:v>
                </c:pt>
                <c:pt idx="341">
                  <c:v>973.11</c:v>
                </c:pt>
                <c:pt idx="342">
                  <c:v>1030.0999999999999</c:v>
                </c:pt>
                <c:pt idx="343">
                  <c:v>1076.2</c:v>
                </c:pt>
                <c:pt idx="344">
                  <c:v>1106.4000000000001</c:v>
                </c:pt>
                <c:pt idx="345">
                  <c:v>1117.4000000000001</c:v>
                </c:pt>
                <c:pt idx="346">
                  <c:v>1109.3</c:v>
                </c:pt>
                <c:pt idx="347">
                  <c:v>1084.5</c:v>
                </c:pt>
                <c:pt idx="348">
                  <c:v>983.87</c:v>
                </c:pt>
                <c:pt idx="349">
                  <c:v>893.34</c:v>
                </c:pt>
                <c:pt idx="350">
                  <c:v>900.73</c:v>
                </c:pt>
                <c:pt idx="351">
                  <c:v>901.27</c:v>
                </c:pt>
                <c:pt idx="352">
                  <c:v>894.66</c:v>
                </c:pt>
                <c:pt idx="353">
                  <c:v>880.86</c:v>
                </c:pt>
                <c:pt idx="354">
                  <c:v>860.09</c:v>
                </c:pt>
                <c:pt idx="355">
                  <c:v>837.97</c:v>
                </c:pt>
                <c:pt idx="356">
                  <c:v>824.13</c:v>
                </c:pt>
                <c:pt idx="357">
                  <c:v>805.89</c:v>
                </c:pt>
                <c:pt idx="358">
                  <c:v>784.74</c:v>
                </c:pt>
                <c:pt idx="359">
                  <c:v>748.71</c:v>
                </c:pt>
                <c:pt idx="360">
                  <c:v>699.96</c:v>
                </c:pt>
                <c:pt idx="361">
                  <c:v>658.38</c:v>
                </c:pt>
                <c:pt idx="362">
                  <c:v>625.04</c:v>
                </c:pt>
                <c:pt idx="363">
                  <c:v>601.19000000000005</c:v>
                </c:pt>
                <c:pt idx="364">
                  <c:v>591.78</c:v>
                </c:pt>
                <c:pt idx="365">
                  <c:v>598.1</c:v>
                </c:pt>
                <c:pt idx="366">
                  <c:v>615.9</c:v>
                </c:pt>
                <c:pt idx="367">
                  <c:v>644.05999999999995</c:v>
                </c:pt>
                <c:pt idx="368">
                  <c:v>672.32</c:v>
                </c:pt>
                <c:pt idx="369">
                  <c:v>695.68</c:v>
                </c:pt>
                <c:pt idx="370">
                  <c:v>693.29</c:v>
                </c:pt>
                <c:pt idx="371">
                  <c:v>692.35</c:v>
                </c:pt>
                <c:pt idx="372">
                  <c:v>705.8</c:v>
                </c:pt>
                <c:pt idx="373">
                  <c:v>721.78</c:v>
                </c:pt>
                <c:pt idx="374">
                  <c:v>737.57</c:v>
                </c:pt>
                <c:pt idx="375">
                  <c:v>752.61</c:v>
                </c:pt>
                <c:pt idx="376">
                  <c:v>766.4</c:v>
                </c:pt>
                <c:pt idx="377">
                  <c:v>778.45</c:v>
                </c:pt>
                <c:pt idx="378">
                  <c:v>788.31</c:v>
                </c:pt>
                <c:pt idx="379">
                  <c:v>795.65</c:v>
                </c:pt>
                <c:pt idx="380">
                  <c:v>800.19</c:v>
                </c:pt>
                <c:pt idx="381">
                  <c:v>801.77</c:v>
                </c:pt>
                <c:pt idx="382">
                  <c:v>800.35</c:v>
                </c:pt>
                <c:pt idx="383">
                  <c:v>796.03</c:v>
                </c:pt>
                <c:pt idx="384">
                  <c:v>789.03</c:v>
                </c:pt>
                <c:pt idx="385">
                  <c:v>779.74</c:v>
                </c:pt>
                <c:pt idx="386">
                  <c:v>768.67</c:v>
                </c:pt>
                <c:pt idx="387">
                  <c:v>756.49</c:v>
                </c:pt>
                <c:pt idx="388">
                  <c:v>743.99</c:v>
                </c:pt>
                <c:pt idx="389">
                  <c:v>732.04</c:v>
                </c:pt>
                <c:pt idx="390">
                  <c:v>717.57</c:v>
                </c:pt>
                <c:pt idx="391">
                  <c:v>705.47</c:v>
                </c:pt>
                <c:pt idx="392">
                  <c:v>697.09</c:v>
                </c:pt>
                <c:pt idx="393">
                  <c:v>691.99</c:v>
                </c:pt>
                <c:pt idx="394">
                  <c:v>699.99</c:v>
                </c:pt>
                <c:pt idx="395">
                  <c:v>722.2</c:v>
                </c:pt>
                <c:pt idx="396">
                  <c:v>756.55</c:v>
                </c:pt>
                <c:pt idx="397">
                  <c:v>801.8</c:v>
                </c:pt>
                <c:pt idx="398">
                  <c:v>857.44</c:v>
                </c:pt>
                <c:pt idx="399">
                  <c:v>870.76</c:v>
                </c:pt>
                <c:pt idx="400">
                  <c:v>865.29</c:v>
                </c:pt>
                <c:pt idx="401">
                  <c:v>858.57</c:v>
                </c:pt>
                <c:pt idx="402">
                  <c:v>848.37</c:v>
                </c:pt>
                <c:pt idx="403">
                  <c:v>826.32</c:v>
                </c:pt>
                <c:pt idx="404">
                  <c:v>793.14</c:v>
                </c:pt>
                <c:pt idx="405">
                  <c:v>751.07</c:v>
                </c:pt>
                <c:pt idx="406">
                  <c:v>704.39</c:v>
                </c:pt>
                <c:pt idx="407">
                  <c:v>660.08</c:v>
                </c:pt>
                <c:pt idx="408">
                  <c:v>628.69000000000005</c:v>
                </c:pt>
                <c:pt idx="409">
                  <c:v>625.35</c:v>
                </c:pt>
                <c:pt idx="410">
                  <c:v>650.63</c:v>
                </c:pt>
                <c:pt idx="411">
                  <c:v>664.62</c:v>
                </c:pt>
                <c:pt idx="412">
                  <c:v>675.77</c:v>
                </c:pt>
                <c:pt idx="413">
                  <c:v>679.79</c:v>
                </c:pt>
                <c:pt idx="414">
                  <c:v>684.03</c:v>
                </c:pt>
                <c:pt idx="415">
                  <c:v>688.62</c:v>
                </c:pt>
                <c:pt idx="416">
                  <c:v>693.64</c:v>
                </c:pt>
                <c:pt idx="417">
                  <c:v>699.13</c:v>
                </c:pt>
                <c:pt idx="418">
                  <c:v>705.08</c:v>
                </c:pt>
                <c:pt idx="419">
                  <c:v>711.44</c:v>
                </c:pt>
                <c:pt idx="420">
                  <c:v>718.14</c:v>
                </c:pt>
                <c:pt idx="421">
                  <c:v>725.07</c:v>
                </c:pt>
                <c:pt idx="422">
                  <c:v>732.1</c:v>
                </c:pt>
                <c:pt idx="423">
                  <c:v>739.08</c:v>
                </c:pt>
                <c:pt idx="424">
                  <c:v>745.86</c:v>
                </c:pt>
                <c:pt idx="425">
                  <c:v>752.28</c:v>
                </c:pt>
                <c:pt idx="426">
                  <c:v>758.18</c:v>
                </c:pt>
                <c:pt idx="427">
                  <c:v>763.41</c:v>
                </c:pt>
                <c:pt idx="428">
                  <c:v>767.81</c:v>
                </c:pt>
                <c:pt idx="429">
                  <c:v>773.3</c:v>
                </c:pt>
                <c:pt idx="430">
                  <c:v>795.66</c:v>
                </c:pt>
                <c:pt idx="431">
                  <c:v>816.84</c:v>
                </c:pt>
                <c:pt idx="432">
                  <c:v>821.51</c:v>
                </c:pt>
                <c:pt idx="433">
                  <c:v>800.55</c:v>
                </c:pt>
                <c:pt idx="434">
                  <c:v>783.07</c:v>
                </c:pt>
                <c:pt idx="435">
                  <c:v>769.1</c:v>
                </c:pt>
                <c:pt idx="436">
                  <c:v>758.34</c:v>
                </c:pt>
                <c:pt idx="437">
                  <c:v>750.31</c:v>
                </c:pt>
                <c:pt idx="438">
                  <c:v>744.41</c:v>
                </c:pt>
                <c:pt idx="439">
                  <c:v>740</c:v>
                </c:pt>
                <c:pt idx="440">
                  <c:v>736.45</c:v>
                </c:pt>
                <c:pt idx="441">
                  <c:v>733.16</c:v>
                </c:pt>
                <c:pt idx="442">
                  <c:v>729.62</c:v>
                </c:pt>
                <c:pt idx="443">
                  <c:v>725.4</c:v>
                </c:pt>
                <c:pt idx="444">
                  <c:v>720.16</c:v>
                </c:pt>
                <c:pt idx="445">
                  <c:v>713.69</c:v>
                </c:pt>
                <c:pt idx="446">
                  <c:v>705.85</c:v>
                </c:pt>
                <c:pt idx="447">
                  <c:v>696.62</c:v>
                </c:pt>
                <c:pt idx="448">
                  <c:v>686.06</c:v>
                </c:pt>
                <c:pt idx="449">
                  <c:v>674.31</c:v>
                </c:pt>
                <c:pt idx="450">
                  <c:v>661.57</c:v>
                </c:pt>
                <c:pt idx="451">
                  <c:v>648.09</c:v>
                </c:pt>
                <c:pt idx="452">
                  <c:v>634.16</c:v>
                </c:pt>
                <c:pt idx="453">
                  <c:v>620.09</c:v>
                </c:pt>
                <c:pt idx="454">
                  <c:v>606.21</c:v>
                </c:pt>
                <c:pt idx="455">
                  <c:v>592.84</c:v>
                </c:pt>
                <c:pt idx="456">
                  <c:v>580.28</c:v>
                </c:pt>
                <c:pt idx="457">
                  <c:v>568.82000000000005</c:v>
                </c:pt>
                <c:pt idx="458">
                  <c:v>558.71</c:v>
                </c:pt>
                <c:pt idx="459">
                  <c:v>550.14</c:v>
                </c:pt>
                <c:pt idx="460">
                  <c:v>543.29999999999995</c:v>
                </c:pt>
                <c:pt idx="461">
                  <c:v>538.29</c:v>
                </c:pt>
                <c:pt idx="462">
                  <c:v>535.16</c:v>
                </c:pt>
                <c:pt idx="463">
                  <c:v>533.92999999999995</c:v>
                </c:pt>
                <c:pt idx="464">
                  <c:v>534.54999999999995</c:v>
                </c:pt>
                <c:pt idx="465">
                  <c:v>536.91</c:v>
                </c:pt>
                <c:pt idx="466">
                  <c:v>540.88</c:v>
                </c:pt>
                <c:pt idx="467">
                  <c:v>546.25</c:v>
                </c:pt>
                <c:pt idx="468">
                  <c:v>552.79999999999995</c:v>
                </c:pt>
                <c:pt idx="469">
                  <c:v>560.27</c:v>
                </c:pt>
                <c:pt idx="470">
                  <c:v>568.37</c:v>
                </c:pt>
                <c:pt idx="471">
                  <c:v>576.80999999999995</c:v>
                </c:pt>
                <c:pt idx="472">
                  <c:v>585.29999999999995</c:v>
                </c:pt>
                <c:pt idx="473">
                  <c:v>593.54</c:v>
                </c:pt>
                <c:pt idx="474">
                  <c:v>601.26</c:v>
                </c:pt>
                <c:pt idx="475">
                  <c:v>608.23</c:v>
                </c:pt>
                <c:pt idx="476">
                  <c:v>614.27</c:v>
                </c:pt>
                <c:pt idx="477">
                  <c:v>619.24</c:v>
                </c:pt>
                <c:pt idx="478">
                  <c:v>623.09</c:v>
                </c:pt>
                <c:pt idx="479">
                  <c:v>625.88</c:v>
                </c:pt>
                <c:pt idx="480">
                  <c:v>627.75</c:v>
                </c:pt>
                <c:pt idx="481">
                  <c:v>628.98</c:v>
                </c:pt>
                <c:pt idx="482">
                  <c:v>630.01</c:v>
                </c:pt>
                <c:pt idx="483">
                  <c:v>631.41999999999996</c:v>
                </c:pt>
                <c:pt idx="484">
                  <c:v>634.02</c:v>
                </c:pt>
                <c:pt idx="485">
                  <c:v>638.78</c:v>
                </c:pt>
                <c:pt idx="486">
                  <c:v>644.64</c:v>
                </c:pt>
                <c:pt idx="487">
                  <c:v>641.61</c:v>
                </c:pt>
                <c:pt idx="488">
                  <c:v>637.23</c:v>
                </c:pt>
                <c:pt idx="489">
                  <c:v>631.58000000000004</c:v>
                </c:pt>
                <c:pt idx="490">
                  <c:v>624.72</c:v>
                </c:pt>
                <c:pt idx="491">
                  <c:v>616.79</c:v>
                </c:pt>
                <c:pt idx="492">
                  <c:v>607.95000000000005</c:v>
                </c:pt>
                <c:pt idx="493">
                  <c:v>598.36</c:v>
                </c:pt>
                <c:pt idx="494">
                  <c:v>588.15</c:v>
                </c:pt>
                <c:pt idx="495">
                  <c:v>577.51</c:v>
                </c:pt>
                <c:pt idx="496">
                  <c:v>566.58000000000004</c:v>
                </c:pt>
                <c:pt idx="497">
                  <c:v>555.53</c:v>
                </c:pt>
                <c:pt idx="498">
                  <c:v>544.51</c:v>
                </c:pt>
                <c:pt idx="499">
                  <c:v>533.66999999999996</c:v>
                </c:pt>
                <c:pt idx="500">
                  <c:v>579.47</c:v>
                </c:pt>
                <c:pt idx="501">
                  <c:v>636.44000000000005</c:v>
                </c:pt>
                <c:pt idx="502">
                  <c:v>629.98</c:v>
                </c:pt>
                <c:pt idx="503">
                  <c:v>607.70000000000005</c:v>
                </c:pt>
                <c:pt idx="504">
                  <c:v>582.04999999999995</c:v>
                </c:pt>
                <c:pt idx="505">
                  <c:v>559.97</c:v>
                </c:pt>
                <c:pt idx="506">
                  <c:v>544.62</c:v>
                </c:pt>
                <c:pt idx="507">
                  <c:v>536.66999999999996</c:v>
                </c:pt>
                <c:pt idx="508">
                  <c:v>535.35</c:v>
                </c:pt>
                <c:pt idx="509">
                  <c:v>539.08000000000004</c:v>
                </c:pt>
                <c:pt idx="510">
                  <c:v>546.04</c:v>
                </c:pt>
                <c:pt idx="511">
                  <c:v>554.47</c:v>
                </c:pt>
                <c:pt idx="512">
                  <c:v>562.87</c:v>
                </c:pt>
                <c:pt idx="513">
                  <c:v>570.1</c:v>
                </c:pt>
                <c:pt idx="514">
                  <c:v>580.45000000000005</c:v>
                </c:pt>
                <c:pt idx="515">
                  <c:v>590.91999999999996</c:v>
                </c:pt>
                <c:pt idx="516">
                  <c:v>596.54999999999995</c:v>
                </c:pt>
                <c:pt idx="517">
                  <c:v>591.1</c:v>
                </c:pt>
                <c:pt idx="518">
                  <c:v>590.04</c:v>
                </c:pt>
                <c:pt idx="519">
                  <c:v>591.08000000000004</c:v>
                </c:pt>
                <c:pt idx="520">
                  <c:v>592.84</c:v>
                </c:pt>
                <c:pt idx="521">
                  <c:v>594.57000000000005</c:v>
                </c:pt>
                <c:pt idx="522">
                  <c:v>595.97</c:v>
                </c:pt>
                <c:pt idx="523">
                  <c:v>597.05999999999995</c:v>
                </c:pt>
                <c:pt idx="524">
                  <c:v>598.04999999999995</c:v>
                </c:pt>
                <c:pt idx="525">
                  <c:v>599.25</c:v>
                </c:pt>
                <c:pt idx="526">
                  <c:v>601.04</c:v>
                </c:pt>
                <c:pt idx="527">
                  <c:v>603.79</c:v>
                </c:pt>
                <c:pt idx="528">
                  <c:v>607.83000000000004</c:v>
                </c:pt>
                <c:pt idx="529">
                  <c:v>613.49</c:v>
                </c:pt>
                <c:pt idx="530">
                  <c:v>621.02</c:v>
                </c:pt>
                <c:pt idx="531">
                  <c:v>630.65</c:v>
                </c:pt>
                <c:pt idx="532">
                  <c:v>642.53</c:v>
                </c:pt>
                <c:pt idx="533">
                  <c:v>656.76</c:v>
                </c:pt>
                <c:pt idx="534">
                  <c:v>673.33</c:v>
                </c:pt>
                <c:pt idx="535">
                  <c:v>687.27</c:v>
                </c:pt>
                <c:pt idx="536">
                  <c:v>698.24</c:v>
                </c:pt>
                <c:pt idx="537">
                  <c:v>712.89</c:v>
                </c:pt>
                <c:pt idx="538">
                  <c:v>731.78</c:v>
                </c:pt>
                <c:pt idx="539">
                  <c:v>749.29</c:v>
                </c:pt>
                <c:pt idx="540">
                  <c:v>769.3</c:v>
                </c:pt>
                <c:pt idx="541">
                  <c:v>791.53</c:v>
                </c:pt>
                <c:pt idx="542">
                  <c:v>815.9</c:v>
                </c:pt>
                <c:pt idx="543">
                  <c:v>843.33</c:v>
                </c:pt>
                <c:pt idx="544">
                  <c:v>871.28</c:v>
                </c:pt>
                <c:pt idx="545">
                  <c:v>898.54</c:v>
                </c:pt>
                <c:pt idx="546">
                  <c:v>923.47</c:v>
                </c:pt>
                <c:pt idx="547">
                  <c:v>943.98</c:v>
                </c:pt>
                <c:pt idx="548">
                  <c:v>946.27</c:v>
                </c:pt>
                <c:pt idx="549">
                  <c:v>933.19</c:v>
                </c:pt>
                <c:pt idx="550">
                  <c:v>915.07</c:v>
                </c:pt>
                <c:pt idx="551">
                  <c:v>894.96</c:v>
                </c:pt>
                <c:pt idx="552">
                  <c:v>888.95</c:v>
                </c:pt>
                <c:pt idx="553">
                  <c:v>876.96</c:v>
                </c:pt>
                <c:pt idx="554">
                  <c:v>859.7</c:v>
                </c:pt>
                <c:pt idx="555">
                  <c:v>838.73</c:v>
                </c:pt>
                <c:pt idx="556">
                  <c:v>816.7</c:v>
                </c:pt>
                <c:pt idx="557">
                  <c:v>797.63</c:v>
                </c:pt>
                <c:pt idx="558">
                  <c:v>784.59</c:v>
                </c:pt>
                <c:pt idx="559">
                  <c:v>753.39</c:v>
                </c:pt>
                <c:pt idx="560">
                  <c:v>717.39</c:v>
                </c:pt>
                <c:pt idx="561">
                  <c:v>692.39</c:v>
                </c:pt>
                <c:pt idx="562">
                  <c:v>710.81</c:v>
                </c:pt>
                <c:pt idx="563">
                  <c:v>693.06</c:v>
                </c:pt>
                <c:pt idx="564">
                  <c:v>619.73</c:v>
                </c:pt>
                <c:pt idx="565">
                  <c:v>560.91</c:v>
                </c:pt>
                <c:pt idx="566">
                  <c:v>517.04</c:v>
                </c:pt>
                <c:pt idx="567">
                  <c:v>487.34</c:v>
                </c:pt>
                <c:pt idx="568">
                  <c:v>470.34</c:v>
                </c:pt>
                <c:pt idx="569">
                  <c:v>464.27</c:v>
                </c:pt>
                <c:pt idx="570">
                  <c:v>467.23</c:v>
                </c:pt>
                <c:pt idx="571">
                  <c:v>477.29</c:v>
                </c:pt>
                <c:pt idx="572">
                  <c:v>492.52</c:v>
                </c:pt>
                <c:pt idx="573">
                  <c:v>510.98</c:v>
                </c:pt>
                <c:pt idx="574">
                  <c:v>530.73</c:v>
                </c:pt>
                <c:pt idx="575">
                  <c:v>549.88</c:v>
                </c:pt>
                <c:pt idx="576">
                  <c:v>566.71</c:v>
                </c:pt>
                <c:pt idx="577">
                  <c:v>580</c:v>
                </c:pt>
                <c:pt idx="578">
                  <c:v>589.53</c:v>
                </c:pt>
                <c:pt idx="579">
                  <c:v>596.76</c:v>
                </c:pt>
                <c:pt idx="580">
                  <c:v>605.97</c:v>
                </c:pt>
                <c:pt idx="581">
                  <c:v>616.67999999999995</c:v>
                </c:pt>
                <c:pt idx="582">
                  <c:v>503.25</c:v>
                </c:pt>
                <c:pt idx="583">
                  <c:v>426.55</c:v>
                </c:pt>
                <c:pt idx="584">
                  <c:v>425.76</c:v>
                </c:pt>
                <c:pt idx="585">
                  <c:v>426.96</c:v>
                </c:pt>
                <c:pt idx="586">
                  <c:v>430.36</c:v>
                </c:pt>
                <c:pt idx="587">
                  <c:v>435.98</c:v>
                </c:pt>
                <c:pt idx="588">
                  <c:v>443.73</c:v>
                </c:pt>
                <c:pt idx="589">
                  <c:v>453.38</c:v>
                </c:pt>
                <c:pt idx="590">
                  <c:v>464.63</c:v>
                </c:pt>
                <c:pt idx="591">
                  <c:v>477.1</c:v>
                </c:pt>
                <c:pt idx="592">
                  <c:v>490.35</c:v>
                </c:pt>
                <c:pt idx="593">
                  <c:v>503.95</c:v>
                </c:pt>
                <c:pt idx="594">
                  <c:v>517.46</c:v>
                </c:pt>
                <c:pt idx="595">
                  <c:v>530.47</c:v>
                </c:pt>
                <c:pt idx="596">
                  <c:v>542.61</c:v>
                </c:pt>
                <c:pt idx="597">
                  <c:v>553.55999999999995</c:v>
                </c:pt>
                <c:pt idx="598">
                  <c:v>563.09</c:v>
                </c:pt>
                <c:pt idx="599">
                  <c:v>571.02</c:v>
                </c:pt>
                <c:pt idx="600">
                  <c:v>577.23</c:v>
                </c:pt>
                <c:pt idx="601">
                  <c:v>670.18</c:v>
                </c:pt>
                <c:pt idx="602">
                  <c:v>740.85</c:v>
                </c:pt>
                <c:pt idx="603">
                  <c:v>711.52</c:v>
                </c:pt>
                <c:pt idx="604">
                  <c:v>721.75</c:v>
                </c:pt>
                <c:pt idx="605">
                  <c:v>752.13</c:v>
                </c:pt>
                <c:pt idx="606">
                  <c:v>788.71</c:v>
                </c:pt>
                <c:pt idx="607">
                  <c:v>821.99</c:v>
                </c:pt>
                <c:pt idx="608">
                  <c:v>846.13</c:v>
                </c:pt>
                <c:pt idx="609">
                  <c:v>858.12</c:v>
                </c:pt>
                <c:pt idx="610">
                  <c:v>857.12</c:v>
                </c:pt>
                <c:pt idx="611">
                  <c:v>843.85</c:v>
                </c:pt>
                <c:pt idx="612">
                  <c:v>820.1</c:v>
                </c:pt>
                <c:pt idx="613">
                  <c:v>788.25</c:v>
                </c:pt>
                <c:pt idx="614">
                  <c:v>751.01</c:v>
                </c:pt>
                <c:pt idx="615">
                  <c:v>711.06</c:v>
                </c:pt>
                <c:pt idx="616">
                  <c:v>670.92</c:v>
                </c:pt>
                <c:pt idx="617">
                  <c:v>632.79</c:v>
                </c:pt>
                <c:pt idx="618">
                  <c:v>598.49</c:v>
                </c:pt>
                <c:pt idx="619">
                  <c:v>569.36</c:v>
                </c:pt>
                <c:pt idx="620">
                  <c:v>548.36</c:v>
                </c:pt>
                <c:pt idx="621">
                  <c:v>554.69000000000005</c:v>
                </c:pt>
                <c:pt idx="622">
                  <c:v>567.80999999999995</c:v>
                </c:pt>
                <c:pt idx="623">
                  <c:v>539.13</c:v>
                </c:pt>
                <c:pt idx="624">
                  <c:v>475.01</c:v>
                </c:pt>
                <c:pt idx="625">
                  <c:v>459.01</c:v>
                </c:pt>
                <c:pt idx="626">
                  <c:v>477.3</c:v>
                </c:pt>
                <c:pt idx="627">
                  <c:v>518.66999999999996</c:v>
                </c:pt>
                <c:pt idx="628">
                  <c:v>574.01</c:v>
                </c:pt>
                <c:pt idx="629">
                  <c:v>635.94000000000005</c:v>
                </c:pt>
                <c:pt idx="630">
                  <c:v>701.61</c:v>
                </c:pt>
                <c:pt idx="631">
                  <c:v>767.09</c:v>
                </c:pt>
                <c:pt idx="632">
                  <c:v>822.07</c:v>
                </c:pt>
                <c:pt idx="633">
                  <c:v>837.19</c:v>
                </c:pt>
                <c:pt idx="634">
                  <c:v>829.55</c:v>
                </c:pt>
                <c:pt idx="635">
                  <c:v>823.19</c:v>
                </c:pt>
                <c:pt idx="636">
                  <c:v>818.43</c:v>
                </c:pt>
                <c:pt idx="637">
                  <c:v>802.44</c:v>
                </c:pt>
                <c:pt idx="638">
                  <c:v>775.65</c:v>
                </c:pt>
                <c:pt idx="639">
                  <c:v>732.8</c:v>
                </c:pt>
                <c:pt idx="640">
                  <c:v>681.12</c:v>
                </c:pt>
                <c:pt idx="641">
                  <c:v>622.82000000000005</c:v>
                </c:pt>
                <c:pt idx="642">
                  <c:v>559.47</c:v>
                </c:pt>
                <c:pt idx="643">
                  <c:v>494.2</c:v>
                </c:pt>
                <c:pt idx="644">
                  <c:v>432.56</c:v>
                </c:pt>
                <c:pt idx="645">
                  <c:v>383.66</c:v>
                </c:pt>
                <c:pt idx="646">
                  <c:v>361.58</c:v>
                </c:pt>
                <c:pt idx="647">
                  <c:v>387.27</c:v>
                </c:pt>
                <c:pt idx="648">
                  <c:v>478.57</c:v>
                </c:pt>
                <c:pt idx="649">
                  <c:v>477.45</c:v>
                </c:pt>
                <c:pt idx="650">
                  <c:v>486.24</c:v>
                </c:pt>
                <c:pt idx="651">
                  <c:v>513.36</c:v>
                </c:pt>
                <c:pt idx="652">
                  <c:v>544.49</c:v>
                </c:pt>
                <c:pt idx="653">
                  <c:v>576.05999999999995</c:v>
                </c:pt>
                <c:pt idx="654">
                  <c:v>607.04</c:v>
                </c:pt>
                <c:pt idx="655">
                  <c:v>638.79</c:v>
                </c:pt>
                <c:pt idx="656">
                  <c:v>669.48</c:v>
                </c:pt>
                <c:pt idx="657">
                  <c:v>697.4</c:v>
                </c:pt>
                <c:pt idx="658">
                  <c:v>721.03</c:v>
                </c:pt>
                <c:pt idx="659">
                  <c:v>739.06</c:v>
                </c:pt>
                <c:pt idx="660">
                  <c:v>750.49</c:v>
                </c:pt>
                <c:pt idx="661">
                  <c:v>754.65</c:v>
                </c:pt>
                <c:pt idx="662">
                  <c:v>751.3</c:v>
                </c:pt>
                <c:pt idx="663">
                  <c:v>740.55</c:v>
                </c:pt>
                <c:pt idx="664">
                  <c:v>722.96</c:v>
                </c:pt>
                <c:pt idx="665">
                  <c:v>699.46</c:v>
                </c:pt>
                <c:pt idx="666">
                  <c:v>671.35</c:v>
                </c:pt>
                <c:pt idx="667">
                  <c:v>639.74</c:v>
                </c:pt>
                <c:pt idx="668">
                  <c:v>605.94000000000005</c:v>
                </c:pt>
                <c:pt idx="669">
                  <c:v>572.71</c:v>
                </c:pt>
                <c:pt idx="670">
                  <c:v>541.84</c:v>
                </c:pt>
                <c:pt idx="671">
                  <c:v>514.95000000000005</c:v>
                </c:pt>
                <c:pt idx="672">
                  <c:v>493.28</c:v>
                </c:pt>
                <c:pt idx="673">
                  <c:v>477.57</c:v>
                </c:pt>
                <c:pt idx="674">
                  <c:v>467.55</c:v>
                </c:pt>
                <c:pt idx="675">
                  <c:v>462.4</c:v>
                </c:pt>
                <c:pt idx="676">
                  <c:v>462.39</c:v>
                </c:pt>
                <c:pt idx="677">
                  <c:v>465.14</c:v>
                </c:pt>
                <c:pt idx="678">
                  <c:v>467.66</c:v>
                </c:pt>
                <c:pt idx="679">
                  <c:v>466.58</c:v>
                </c:pt>
                <c:pt idx="680">
                  <c:v>458.66</c:v>
                </c:pt>
                <c:pt idx="681">
                  <c:v>441.41</c:v>
                </c:pt>
                <c:pt idx="682">
                  <c:v>414.11</c:v>
                </c:pt>
                <c:pt idx="683">
                  <c:v>379.11</c:v>
                </c:pt>
                <c:pt idx="684">
                  <c:v>343.53</c:v>
                </c:pt>
                <c:pt idx="685">
                  <c:v>321.52</c:v>
                </c:pt>
                <c:pt idx="686">
                  <c:v>337.12</c:v>
                </c:pt>
                <c:pt idx="687">
                  <c:v>393.18</c:v>
                </c:pt>
                <c:pt idx="688">
                  <c:v>373.16</c:v>
                </c:pt>
                <c:pt idx="689">
                  <c:v>363.17</c:v>
                </c:pt>
                <c:pt idx="690">
                  <c:v>368.67</c:v>
                </c:pt>
                <c:pt idx="691">
                  <c:v>374.84</c:v>
                </c:pt>
                <c:pt idx="692">
                  <c:v>381.5</c:v>
                </c:pt>
                <c:pt idx="693">
                  <c:v>388.47</c:v>
                </c:pt>
                <c:pt idx="694">
                  <c:v>395.54</c:v>
                </c:pt>
                <c:pt idx="695">
                  <c:v>402.53</c:v>
                </c:pt>
                <c:pt idx="696">
                  <c:v>409.22</c:v>
                </c:pt>
                <c:pt idx="697">
                  <c:v>415.43</c:v>
                </c:pt>
                <c:pt idx="698">
                  <c:v>420.97</c:v>
                </c:pt>
                <c:pt idx="699">
                  <c:v>425.66</c:v>
                </c:pt>
                <c:pt idx="700">
                  <c:v>429.33</c:v>
                </c:pt>
                <c:pt idx="701">
                  <c:v>431.86</c:v>
                </c:pt>
                <c:pt idx="702">
                  <c:v>433.12</c:v>
                </c:pt>
                <c:pt idx="703">
                  <c:v>433.04</c:v>
                </c:pt>
                <c:pt idx="704">
                  <c:v>431.56</c:v>
                </c:pt>
                <c:pt idx="705">
                  <c:v>428.65</c:v>
                </c:pt>
                <c:pt idx="706">
                  <c:v>424.32</c:v>
                </c:pt>
                <c:pt idx="707">
                  <c:v>418.64</c:v>
                </c:pt>
                <c:pt idx="708">
                  <c:v>411.67</c:v>
                </c:pt>
                <c:pt idx="709">
                  <c:v>403.54</c:v>
                </c:pt>
                <c:pt idx="710">
                  <c:v>394.41</c:v>
                </c:pt>
                <c:pt idx="711">
                  <c:v>384.45</c:v>
                </c:pt>
                <c:pt idx="712">
                  <c:v>373.88</c:v>
                </c:pt>
                <c:pt idx="713">
                  <c:v>362.93</c:v>
                </c:pt>
                <c:pt idx="714">
                  <c:v>351.85</c:v>
                </c:pt>
                <c:pt idx="715">
                  <c:v>340.92</c:v>
                </c:pt>
                <c:pt idx="716">
                  <c:v>330.4</c:v>
                </c:pt>
                <c:pt idx="717">
                  <c:v>320.58</c:v>
                </c:pt>
                <c:pt idx="718">
                  <c:v>311.70999999999998</c:v>
                </c:pt>
                <c:pt idx="719">
                  <c:v>304.04000000000002</c:v>
                </c:pt>
                <c:pt idx="720">
                  <c:v>297.79000000000002</c:v>
                </c:pt>
                <c:pt idx="721">
                  <c:v>293.17</c:v>
                </c:pt>
                <c:pt idx="722">
                  <c:v>290.32</c:v>
                </c:pt>
                <c:pt idx="723">
                  <c:v>289.33999999999997</c:v>
                </c:pt>
                <c:pt idx="724">
                  <c:v>290.27999999999997</c:v>
                </c:pt>
                <c:pt idx="725">
                  <c:v>293.14</c:v>
                </c:pt>
                <c:pt idx="726">
                  <c:v>297.83</c:v>
                </c:pt>
                <c:pt idx="727">
                  <c:v>304.22000000000003</c:v>
                </c:pt>
                <c:pt idx="728">
                  <c:v>312.08</c:v>
                </c:pt>
                <c:pt idx="729">
                  <c:v>321.14999999999998</c:v>
                </c:pt>
                <c:pt idx="730">
                  <c:v>331.08</c:v>
                </c:pt>
                <c:pt idx="731">
                  <c:v>341.49</c:v>
                </c:pt>
                <c:pt idx="732">
                  <c:v>351.93</c:v>
                </c:pt>
                <c:pt idx="733">
                  <c:v>361.97</c:v>
                </c:pt>
                <c:pt idx="734">
                  <c:v>371.15</c:v>
                </c:pt>
                <c:pt idx="735">
                  <c:v>379.04</c:v>
                </c:pt>
                <c:pt idx="736">
                  <c:v>385.3</c:v>
                </c:pt>
                <c:pt idx="737">
                  <c:v>389.66</c:v>
                </c:pt>
                <c:pt idx="738">
                  <c:v>392.05</c:v>
                </c:pt>
                <c:pt idx="739">
                  <c:v>392.59</c:v>
                </c:pt>
                <c:pt idx="740">
                  <c:v>391.68</c:v>
                </c:pt>
                <c:pt idx="741">
                  <c:v>390.12</c:v>
                </c:pt>
                <c:pt idx="742">
                  <c:v>389.15</c:v>
                </c:pt>
                <c:pt idx="743">
                  <c:v>390.56</c:v>
                </c:pt>
                <c:pt idx="744">
                  <c:v>396.84</c:v>
                </c:pt>
                <c:pt idx="745">
                  <c:v>411.3</c:v>
                </c:pt>
                <c:pt idx="746">
                  <c:v>438.17</c:v>
                </c:pt>
                <c:pt idx="747">
                  <c:v>482.84</c:v>
                </c:pt>
                <c:pt idx="748">
                  <c:v>499.94</c:v>
                </c:pt>
                <c:pt idx="749">
                  <c:v>499.25</c:v>
                </c:pt>
                <c:pt idx="750">
                  <c:v>498.25</c:v>
                </c:pt>
                <c:pt idx="751">
                  <c:v>508.6</c:v>
                </c:pt>
                <c:pt idx="752">
                  <c:v>518.55999999999995</c:v>
                </c:pt>
                <c:pt idx="753">
                  <c:v>528.03</c:v>
                </c:pt>
                <c:pt idx="754">
                  <c:v>536.95000000000005</c:v>
                </c:pt>
                <c:pt idx="755">
                  <c:v>545.27</c:v>
                </c:pt>
                <c:pt idx="756">
                  <c:v>552.97</c:v>
                </c:pt>
                <c:pt idx="757">
                  <c:v>560</c:v>
                </c:pt>
                <c:pt idx="758">
                  <c:v>566.35</c:v>
                </c:pt>
                <c:pt idx="759">
                  <c:v>572</c:v>
                </c:pt>
                <c:pt idx="760">
                  <c:v>576.94000000000005</c:v>
                </c:pt>
                <c:pt idx="761">
                  <c:v>581.17999999999995</c:v>
                </c:pt>
                <c:pt idx="762">
                  <c:v>584.73</c:v>
                </c:pt>
                <c:pt idx="763">
                  <c:v>587.59</c:v>
                </c:pt>
                <c:pt idx="764">
                  <c:v>589.80999999999995</c:v>
                </c:pt>
                <c:pt idx="765">
                  <c:v>591.41</c:v>
                </c:pt>
                <c:pt idx="766">
                  <c:v>592.41999999999996</c:v>
                </c:pt>
                <c:pt idx="767">
                  <c:v>592.89</c:v>
                </c:pt>
                <c:pt idx="768">
                  <c:v>592.87</c:v>
                </c:pt>
                <c:pt idx="769">
                  <c:v>592.41</c:v>
                </c:pt>
                <c:pt idx="770">
                  <c:v>591.70000000000005</c:v>
                </c:pt>
                <c:pt idx="771">
                  <c:v>594.58000000000004</c:v>
                </c:pt>
                <c:pt idx="772">
                  <c:v>597.17999999999995</c:v>
                </c:pt>
                <c:pt idx="773">
                  <c:v>599.54999999999995</c:v>
                </c:pt>
                <c:pt idx="774">
                  <c:v>601.75</c:v>
                </c:pt>
                <c:pt idx="775">
                  <c:v>603.82000000000005</c:v>
                </c:pt>
                <c:pt idx="776">
                  <c:v>605.80999999999995</c:v>
                </c:pt>
                <c:pt idx="777">
                  <c:v>607.75</c:v>
                </c:pt>
                <c:pt idx="778">
                  <c:v>606.29999999999995</c:v>
                </c:pt>
                <c:pt idx="779">
                  <c:v>605.28</c:v>
                </c:pt>
                <c:pt idx="780">
                  <c:v>604.87</c:v>
                </c:pt>
                <c:pt idx="781">
                  <c:v>605</c:v>
                </c:pt>
                <c:pt idx="782">
                  <c:v>605.57000000000005</c:v>
                </c:pt>
                <c:pt idx="783">
                  <c:v>606.53</c:v>
                </c:pt>
                <c:pt idx="784">
                  <c:v>607.80999999999995</c:v>
                </c:pt>
                <c:pt idx="785">
                  <c:v>609.38</c:v>
                </c:pt>
                <c:pt idx="786">
                  <c:v>611.21</c:v>
                </c:pt>
                <c:pt idx="787">
                  <c:v>613.32000000000005</c:v>
                </c:pt>
                <c:pt idx="788">
                  <c:v>615.76</c:v>
                </c:pt>
                <c:pt idx="789">
                  <c:v>618.59</c:v>
                </c:pt>
                <c:pt idx="790">
                  <c:v>621.98</c:v>
                </c:pt>
                <c:pt idx="791">
                  <c:v>609.19000000000005</c:v>
                </c:pt>
                <c:pt idx="792">
                  <c:v>552.79999999999995</c:v>
                </c:pt>
                <c:pt idx="793">
                  <c:v>497.89</c:v>
                </c:pt>
                <c:pt idx="794">
                  <c:v>443.23</c:v>
                </c:pt>
                <c:pt idx="795">
                  <c:v>433.56</c:v>
                </c:pt>
                <c:pt idx="796">
                  <c:v>433.35</c:v>
                </c:pt>
                <c:pt idx="797">
                  <c:v>433.6</c:v>
                </c:pt>
                <c:pt idx="798">
                  <c:v>434.36</c:v>
                </c:pt>
                <c:pt idx="799">
                  <c:v>427.98</c:v>
                </c:pt>
                <c:pt idx="800">
                  <c:v>421.76</c:v>
                </c:pt>
                <c:pt idx="801">
                  <c:v>416.88</c:v>
                </c:pt>
                <c:pt idx="802">
                  <c:v>413.31</c:v>
                </c:pt>
                <c:pt idx="803">
                  <c:v>411.01</c:v>
                </c:pt>
                <c:pt idx="804">
                  <c:v>409.94</c:v>
                </c:pt>
                <c:pt idx="805">
                  <c:v>410.05</c:v>
                </c:pt>
                <c:pt idx="806">
                  <c:v>411.28</c:v>
                </c:pt>
                <c:pt idx="807">
                  <c:v>413.56</c:v>
                </c:pt>
                <c:pt idx="808">
                  <c:v>416.81</c:v>
                </c:pt>
                <c:pt idx="809">
                  <c:v>420.96</c:v>
                </c:pt>
                <c:pt idx="810">
                  <c:v>425.9</c:v>
                </c:pt>
                <c:pt idx="811">
                  <c:v>431.54</c:v>
                </c:pt>
                <c:pt idx="812">
                  <c:v>437.77</c:v>
                </c:pt>
                <c:pt idx="813">
                  <c:v>444.47</c:v>
                </c:pt>
                <c:pt idx="814">
                  <c:v>451.52</c:v>
                </c:pt>
                <c:pt idx="815">
                  <c:v>458.8</c:v>
                </c:pt>
                <c:pt idx="816">
                  <c:v>466.18</c:v>
                </c:pt>
                <c:pt idx="817">
                  <c:v>473.53</c:v>
                </c:pt>
                <c:pt idx="818">
                  <c:v>480.72</c:v>
                </c:pt>
                <c:pt idx="819">
                  <c:v>487.65</c:v>
                </c:pt>
                <c:pt idx="820">
                  <c:v>494.21</c:v>
                </c:pt>
                <c:pt idx="821">
                  <c:v>500.29</c:v>
                </c:pt>
                <c:pt idx="822">
                  <c:v>505.85</c:v>
                </c:pt>
                <c:pt idx="823">
                  <c:v>510.82</c:v>
                </c:pt>
                <c:pt idx="824">
                  <c:v>515.20000000000005</c:v>
                </c:pt>
                <c:pt idx="825">
                  <c:v>519.03</c:v>
                </c:pt>
                <c:pt idx="826">
                  <c:v>522.36</c:v>
                </c:pt>
                <c:pt idx="827">
                  <c:v>525.36</c:v>
                </c:pt>
                <c:pt idx="828">
                  <c:v>528.21</c:v>
                </c:pt>
                <c:pt idx="829">
                  <c:v>531.21</c:v>
                </c:pt>
                <c:pt idx="830">
                  <c:v>534.72</c:v>
                </c:pt>
                <c:pt idx="831">
                  <c:v>539.24</c:v>
                </c:pt>
                <c:pt idx="832">
                  <c:v>545.36</c:v>
                </c:pt>
                <c:pt idx="833">
                  <c:v>549.87</c:v>
                </c:pt>
                <c:pt idx="834">
                  <c:v>543.23</c:v>
                </c:pt>
                <c:pt idx="835">
                  <c:v>535.96</c:v>
                </c:pt>
                <c:pt idx="836">
                  <c:v>527.99</c:v>
                </c:pt>
                <c:pt idx="837">
                  <c:v>519.5</c:v>
                </c:pt>
                <c:pt idx="838">
                  <c:v>520.92999999999995</c:v>
                </c:pt>
                <c:pt idx="839">
                  <c:v>521.5</c:v>
                </c:pt>
                <c:pt idx="840">
                  <c:v>521.16</c:v>
                </c:pt>
                <c:pt idx="841">
                  <c:v>519.87</c:v>
                </c:pt>
                <c:pt idx="842">
                  <c:v>517.58000000000004</c:v>
                </c:pt>
                <c:pt idx="843">
                  <c:v>514.28</c:v>
                </c:pt>
                <c:pt idx="844">
                  <c:v>509.92</c:v>
                </c:pt>
                <c:pt idx="845">
                  <c:v>504.51</c:v>
                </c:pt>
                <c:pt idx="846">
                  <c:v>498.03</c:v>
                </c:pt>
                <c:pt idx="847">
                  <c:v>490.5</c:v>
                </c:pt>
                <c:pt idx="848">
                  <c:v>481.94</c:v>
                </c:pt>
                <c:pt idx="849">
                  <c:v>472.37</c:v>
                </c:pt>
                <c:pt idx="850">
                  <c:v>461.85</c:v>
                </c:pt>
                <c:pt idx="851">
                  <c:v>450.43</c:v>
                </c:pt>
                <c:pt idx="852">
                  <c:v>438.21</c:v>
                </c:pt>
                <c:pt idx="853">
                  <c:v>425.27</c:v>
                </c:pt>
                <c:pt idx="854">
                  <c:v>411.74</c:v>
                </c:pt>
                <c:pt idx="855">
                  <c:v>397.75</c:v>
                </c:pt>
                <c:pt idx="856">
                  <c:v>383.45</c:v>
                </c:pt>
                <c:pt idx="857">
                  <c:v>369.02</c:v>
                </c:pt>
                <c:pt idx="858">
                  <c:v>354.67</c:v>
                </c:pt>
                <c:pt idx="859">
                  <c:v>340.63</c:v>
                </c:pt>
                <c:pt idx="860">
                  <c:v>327.13</c:v>
                </c:pt>
                <c:pt idx="861">
                  <c:v>314.45</c:v>
                </c:pt>
                <c:pt idx="862">
                  <c:v>302.89999999999998</c:v>
                </c:pt>
                <c:pt idx="863">
                  <c:v>292.79000000000002</c:v>
                </c:pt>
                <c:pt idx="864">
                  <c:v>284.48</c:v>
                </c:pt>
                <c:pt idx="865">
                  <c:v>278.35000000000002</c:v>
                </c:pt>
                <c:pt idx="866">
                  <c:v>274.79000000000002</c:v>
                </c:pt>
                <c:pt idx="867">
                  <c:v>274.23</c:v>
                </c:pt>
                <c:pt idx="868">
                  <c:v>277.13</c:v>
                </c:pt>
                <c:pt idx="869">
                  <c:v>283.95999999999998</c:v>
                </c:pt>
                <c:pt idx="870">
                  <c:v>295.22000000000003</c:v>
                </c:pt>
                <c:pt idx="871">
                  <c:v>311.45</c:v>
                </c:pt>
                <c:pt idx="872">
                  <c:v>333.96</c:v>
                </c:pt>
                <c:pt idx="873">
                  <c:v>354.35</c:v>
                </c:pt>
                <c:pt idx="874">
                  <c:v>340.45</c:v>
                </c:pt>
                <c:pt idx="875">
                  <c:v>326.49</c:v>
                </c:pt>
                <c:pt idx="876">
                  <c:v>312.47000000000003</c:v>
                </c:pt>
                <c:pt idx="877">
                  <c:v>298.41000000000003</c:v>
                </c:pt>
                <c:pt idx="878">
                  <c:v>288.23</c:v>
                </c:pt>
                <c:pt idx="879">
                  <c:v>274.97000000000003</c:v>
                </c:pt>
                <c:pt idx="880">
                  <c:v>264.35000000000002</c:v>
                </c:pt>
                <c:pt idx="881">
                  <c:v>256.06</c:v>
                </c:pt>
                <c:pt idx="882">
                  <c:v>249.78</c:v>
                </c:pt>
                <c:pt idx="883">
                  <c:v>245.25</c:v>
                </c:pt>
                <c:pt idx="884">
                  <c:v>242.22</c:v>
                </c:pt>
                <c:pt idx="885">
                  <c:v>240.47</c:v>
                </c:pt>
                <c:pt idx="886">
                  <c:v>239.78</c:v>
                </c:pt>
                <c:pt idx="887">
                  <c:v>239.98</c:v>
                </c:pt>
                <c:pt idx="888">
                  <c:v>240.91</c:v>
                </c:pt>
                <c:pt idx="889">
                  <c:v>242.41</c:v>
                </c:pt>
                <c:pt idx="890">
                  <c:v>244.36</c:v>
                </c:pt>
                <c:pt idx="891">
                  <c:v>246.63</c:v>
                </c:pt>
                <c:pt idx="892">
                  <c:v>249.13</c:v>
                </c:pt>
                <c:pt idx="893">
                  <c:v>251.77</c:v>
                </c:pt>
                <c:pt idx="894">
                  <c:v>254.46</c:v>
                </c:pt>
                <c:pt idx="895">
                  <c:v>257.16000000000003</c:v>
                </c:pt>
                <c:pt idx="896">
                  <c:v>259.77999999999997</c:v>
                </c:pt>
                <c:pt idx="897">
                  <c:v>262.3</c:v>
                </c:pt>
                <c:pt idx="898">
                  <c:v>264.67</c:v>
                </c:pt>
                <c:pt idx="899">
                  <c:v>266.86</c:v>
                </c:pt>
                <c:pt idx="900">
                  <c:v>268.83999999999997</c:v>
                </c:pt>
                <c:pt idx="901">
                  <c:v>270.60000000000002</c:v>
                </c:pt>
                <c:pt idx="902">
                  <c:v>272.12</c:v>
                </c:pt>
                <c:pt idx="903">
                  <c:v>273.39999999999998</c:v>
                </c:pt>
                <c:pt idx="904">
                  <c:v>274.43</c:v>
                </c:pt>
                <c:pt idx="905">
                  <c:v>275.22000000000003</c:v>
                </c:pt>
                <c:pt idx="906">
                  <c:v>275.77</c:v>
                </c:pt>
                <c:pt idx="907">
                  <c:v>276.08999999999997</c:v>
                </c:pt>
                <c:pt idx="908">
                  <c:v>276.19</c:v>
                </c:pt>
                <c:pt idx="909">
                  <c:v>276.07</c:v>
                </c:pt>
                <c:pt idx="910">
                  <c:v>275.77</c:v>
                </c:pt>
                <c:pt idx="911">
                  <c:v>275.27999999999997</c:v>
                </c:pt>
                <c:pt idx="912">
                  <c:v>274.64</c:v>
                </c:pt>
                <c:pt idx="913">
                  <c:v>273.85000000000002</c:v>
                </c:pt>
                <c:pt idx="914">
                  <c:v>272.95</c:v>
                </c:pt>
                <c:pt idx="915">
                  <c:v>271.94</c:v>
                </c:pt>
                <c:pt idx="916">
                  <c:v>270.85000000000002</c:v>
                </c:pt>
                <c:pt idx="917">
                  <c:v>269.7</c:v>
                </c:pt>
                <c:pt idx="918">
                  <c:v>268.51</c:v>
                </c:pt>
                <c:pt idx="919">
                  <c:v>267.3</c:v>
                </c:pt>
                <c:pt idx="920">
                  <c:v>266.08999999999997</c:v>
                </c:pt>
                <c:pt idx="921">
                  <c:v>264.89999999999998</c:v>
                </c:pt>
                <c:pt idx="922">
                  <c:v>263.74</c:v>
                </c:pt>
                <c:pt idx="923">
                  <c:v>262.64</c:v>
                </c:pt>
                <c:pt idx="924">
                  <c:v>261.61</c:v>
                </c:pt>
                <c:pt idx="925">
                  <c:v>260.66000000000003</c:v>
                </c:pt>
                <c:pt idx="926">
                  <c:v>259.82</c:v>
                </c:pt>
                <c:pt idx="927">
                  <c:v>259.08999999999997</c:v>
                </c:pt>
                <c:pt idx="928">
                  <c:v>258.48</c:v>
                </c:pt>
                <c:pt idx="929">
                  <c:v>258.02</c:v>
                </c:pt>
                <c:pt idx="930">
                  <c:v>257.7</c:v>
                </c:pt>
                <c:pt idx="931">
                  <c:v>257.54000000000002</c:v>
                </c:pt>
                <c:pt idx="932">
                  <c:v>257.02999999999997</c:v>
                </c:pt>
                <c:pt idx="933">
                  <c:v>249.21</c:v>
                </c:pt>
                <c:pt idx="934">
                  <c:v>241.57</c:v>
                </c:pt>
                <c:pt idx="935">
                  <c:v>234.1</c:v>
                </c:pt>
                <c:pt idx="936">
                  <c:v>226.81</c:v>
                </c:pt>
                <c:pt idx="937">
                  <c:v>219.69</c:v>
                </c:pt>
                <c:pt idx="938">
                  <c:v>210.32</c:v>
                </c:pt>
                <c:pt idx="939">
                  <c:v>207.39</c:v>
                </c:pt>
                <c:pt idx="940">
                  <c:v>210.29</c:v>
                </c:pt>
                <c:pt idx="941">
                  <c:v>217.63</c:v>
                </c:pt>
                <c:pt idx="942">
                  <c:v>228.22</c:v>
                </c:pt>
                <c:pt idx="943">
                  <c:v>241.03</c:v>
                </c:pt>
                <c:pt idx="944">
                  <c:v>255.21</c:v>
                </c:pt>
                <c:pt idx="945">
                  <c:v>270.02</c:v>
                </c:pt>
                <c:pt idx="946">
                  <c:v>284.89</c:v>
                </c:pt>
                <c:pt idx="947">
                  <c:v>299.32</c:v>
                </c:pt>
                <c:pt idx="948">
                  <c:v>312.94</c:v>
                </c:pt>
                <c:pt idx="949">
                  <c:v>325.47000000000003</c:v>
                </c:pt>
                <c:pt idx="950">
                  <c:v>336.67</c:v>
                </c:pt>
                <c:pt idx="951">
                  <c:v>346.42</c:v>
                </c:pt>
                <c:pt idx="952">
                  <c:v>354.62</c:v>
                </c:pt>
                <c:pt idx="953">
                  <c:v>361.23</c:v>
                </c:pt>
                <c:pt idx="954">
                  <c:v>366.26</c:v>
                </c:pt>
                <c:pt idx="955">
                  <c:v>369.74</c:v>
                </c:pt>
                <c:pt idx="956">
                  <c:v>371.75</c:v>
                </c:pt>
                <c:pt idx="957">
                  <c:v>372.37</c:v>
                </c:pt>
                <c:pt idx="958">
                  <c:v>371.71</c:v>
                </c:pt>
                <c:pt idx="959">
                  <c:v>369.89</c:v>
                </c:pt>
                <c:pt idx="960">
                  <c:v>367.05</c:v>
                </c:pt>
                <c:pt idx="961">
                  <c:v>363.33</c:v>
                </c:pt>
                <c:pt idx="962">
                  <c:v>358.85</c:v>
                </c:pt>
                <c:pt idx="963">
                  <c:v>353.78</c:v>
                </c:pt>
                <c:pt idx="964">
                  <c:v>348.85</c:v>
                </c:pt>
                <c:pt idx="965">
                  <c:v>344.23</c:v>
                </c:pt>
                <c:pt idx="966">
                  <c:v>339.4</c:v>
                </c:pt>
                <c:pt idx="967">
                  <c:v>334.5</c:v>
                </c:pt>
                <c:pt idx="968">
                  <c:v>329.64</c:v>
                </c:pt>
                <c:pt idx="969">
                  <c:v>324.91000000000003</c:v>
                </c:pt>
                <c:pt idx="970">
                  <c:v>317.41000000000003</c:v>
                </c:pt>
                <c:pt idx="971">
                  <c:v>300.39</c:v>
                </c:pt>
                <c:pt idx="972">
                  <c:v>286.33999999999997</c:v>
                </c:pt>
                <c:pt idx="973">
                  <c:v>275.06</c:v>
                </c:pt>
                <c:pt idx="974">
                  <c:v>266.38</c:v>
                </c:pt>
                <c:pt idx="975">
                  <c:v>260.12</c:v>
                </c:pt>
                <c:pt idx="976">
                  <c:v>256.13</c:v>
                </c:pt>
                <c:pt idx="977">
                  <c:v>254.23</c:v>
                </c:pt>
                <c:pt idx="978">
                  <c:v>254.28</c:v>
                </c:pt>
                <c:pt idx="979">
                  <c:v>256.12</c:v>
                </c:pt>
                <c:pt idx="980">
                  <c:v>259.60000000000002</c:v>
                </c:pt>
                <c:pt idx="981">
                  <c:v>264.58999999999997</c:v>
                </c:pt>
                <c:pt idx="982">
                  <c:v>270.95</c:v>
                </c:pt>
                <c:pt idx="983">
                  <c:v>278.56</c:v>
                </c:pt>
                <c:pt idx="984">
                  <c:v>287.29000000000002</c:v>
                </c:pt>
                <c:pt idx="985">
                  <c:v>297.02</c:v>
                </c:pt>
                <c:pt idx="986">
                  <c:v>307.64999999999998</c:v>
                </c:pt>
                <c:pt idx="987">
                  <c:v>319.07</c:v>
                </c:pt>
                <c:pt idx="988">
                  <c:v>331.2</c:v>
                </c:pt>
                <c:pt idx="989">
                  <c:v>343.95</c:v>
                </c:pt>
                <c:pt idx="990">
                  <c:v>357.24</c:v>
                </c:pt>
                <c:pt idx="991">
                  <c:v>371.01</c:v>
                </c:pt>
                <c:pt idx="992">
                  <c:v>385.2</c:v>
                </c:pt>
                <c:pt idx="993">
                  <c:v>399.77</c:v>
                </c:pt>
                <c:pt idx="994">
                  <c:v>414.69</c:v>
                </c:pt>
                <c:pt idx="995">
                  <c:v>429.92</c:v>
                </c:pt>
                <c:pt idx="996">
                  <c:v>445.47</c:v>
                </c:pt>
                <c:pt idx="997">
                  <c:v>461.33</c:v>
                </c:pt>
                <c:pt idx="998">
                  <c:v>477.53</c:v>
                </c:pt>
                <c:pt idx="999">
                  <c:v>494.08</c:v>
                </c:pt>
                <c:pt idx="1000">
                  <c:v>511.04</c:v>
                </c:pt>
                <c:pt idx="1001">
                  <c:v>528.46</c:v>
                </c:pt>
                <c:pt idx="1002">
                  <c:v>541.53</c:v>
                </c:pt>
                <c:pt idx="1003">
                  <c:v>553.76</c:v>
                </c:pt>
                <c:pt idx="1004">
                  <c:v>565.12</c:v>
                </c:pt>
                <c:pt idx="1005">
                  <c:v>575.54999999999995</c:v>
                </c:pt>
                <c:pt idx="1006">
                  <c:v>585.04</c:v>
                </c:pt>
                <c:pt idx="1007">
                  <c:v>593.53</c:v>
                </c:pt>
                <c:pt idx="1008">
                  <c:v>601.02</c:v>
                </c:pt>
                <c:pt idx="1009">
                  <c:v>607.45000000000005</c:v>
                </c:pt>
                <c:pt idx="1010">
                  <c:v>612.84</c:v>
                </c:pt>
                <c:pt idx="1011">
                  <c:v>617.16999999999996</c:v>
                </c:pt>
                <c:pt idx="1012">
                  <c:v>620.45000000000005</c:v>
                </c:pt>
                <c:pt idx="1013">
                  <c:v>622.66999999999996</c:v>
                </c:pt>
                <c:pt idx="1014">
                  <c:v>623.85</c:v>
                </c:pt>
                <c:pt idx="1015">
                  <c:v>624</c:v>
                </c:pt>
                <c:pt idx="1016">
                  <c:v>623.14</c:v>
                </c:pt>
                <c:pt idx="1017">
                  <c:v>621.29</c:v>
                </c:pt>
                <c:pt idx="1018">
                  <c:v>618.47</c:v>
                </c:pt>
                <c:pt idx="1019">
                  <c:v>614.72</c:v>
                </c:pt>
                <c:pt idx="1020">
                  <c:v>610.07000000000005</c:v>
                </c:pt>
                <c:pt idx="1021">
                  <c:v>604.55999999999995</c:v>
                </c:pt>
                <c:pt idx="1022">
                  <c:v>598.23</c:v>
                </c:pt>
                <c:pt idx="1023">
                  <c:v>591.12</c:v>
                </c:pt>
                <c:pt idx="1024">
                  <c:v>583.28</c:v>
                </c:pt>
                <c:pt idx="1025">
                  <c:v>574.75</c:v>
                </c:pt>
                <c:pt idx="1026">
                  <c:v>565.59</c:v>
                </c:pt>
                <c:pt idx="1027">
                  <c:v>562.91999999999996</c:v>
                </c:pt>
                <c:pt idx="1028">
                  <c:v>561.01</c:v>
                </c:pt>
                <c:pt idx="1029">
                  <c:v>558.62</c:v>
                </c:pt>
                <c:pt idx="1030">
                  <c:v>555.80999999999995</c:v>
                </c:pt>
                <c:pt idx="1031">
                  <c:v>552.64</c:v>
                </c:pt>
                <c:pt idx="1032">
                  <c:v>534.59</c:v>
                </c:pt>
                <c:pt idx="1033">
                  <c:v>511.07</c:v>
                </c:pt>
                <c:pt idx="1034">
                  <c:v>491.86</c:v>
                </c:pt>
                <c:pt idx="1035">
                  <c:v>476.11</c:v>
                </c:pt>
                <c:pt idx="1036">
                  <c:v>463.07</c:v>
                </c:pt>
                <c:pt idx="1037">
                  <c:v>452.11</c:v>
                </c:pt>
                <c:pt idx="1038">
                  <c:v>442.71</c:v>
                </c:pt>
                <c:pt idx="1039">
                  <c:v>434.41</c:v>
                </c:pt>
                <c:pt idx="1040">
                  <c:v>426.87</c:v>
                </c:pt>
                <c:pt idx="1041">
                  <c:v>419.78</c:v>
                </c:pt>
                <c:pt idx="1042">
                  <c:v>412.93</c:v>
                </c:pt>
                <c:pt idx="1043">
                  <c:v>406.14</c:v>
                </c:pt>
                <c:pt idx="1044">
                  <c:v>399.27</c:v>
                </c:pt>
                <c:pt idx="1045">
                  <c:v>392.24</c:v>
                </c:pt>
                <c:pt idx="1046">
                  <c:v>384.99</c:v>
                </c:pt>
                <c:pt idx="1047">
                  <c:v>377.51</c:v>
                </c:pt>
                <c:pt idx="1048">
                  <c:v>369.78</c:v>
                </c:pt>
                <c:pt idx="1049">
                  <c:v>361.82</c:v>
                </c:pt>
                <c:pt idx="1050">
                  <c:v>353.67</c:v>
                </c:pt>
                <c:pt idx="1051">
                  <c:v>345.37</c:v>
                </c:pt>
                <c:pt idx="1052">
                  <c:v>336.98</c:v>
                </c:pt>
                <c:pt idx="1053">
                  <c:v>328.56</c:v>
                </c:pt>
                <c:pt idx="1054">
                  <c:v>320.17</c:v>
                </c:pt>
                <c:pt idx="1055">
                  <c:v>311.87</c:v>
                </c:pt>
                <c:pt idx="1056">
                  <c:v>303.74</c:v>
                </c:pt>
                <c:pt idx="1057">
                  <c:v>295.83</c:v>
                </c:pt>
                <c:pt idx="1058">
                  <c:v>288.20999999999998</c:v>
                </c:pt>
                <c:pt idx="1059">
                  <c:v>280.93</c:v>
                </c:pt>
                <c:pt idx="1060">
                  <c:v>274.05</c:v>
                </c:pt>
                <c:pt idx="1061">
                  <c:v>267.61</c:v>
                </c:pt>
                <c:pt idx="1062">
                  <c:v>261.64</c:v>
                </c:pt>
                <c:pt idx="1063">
                  <c:v>256.19</c:v>
                </c:pt>
                <c:pt idx="1064">
                  <c:v>251.28</c:v>
                </c:pt>
                <c:pt idx="1065">
                  <c:v>246.93</c:v>
                </c:pt>
                <c:pt idx="1066">
                  <c:v>243.15</c:v>
                </c:pt>
                <c:pt idx="1067">
                  <c:v>239.94</c:v>
                </c:pt>
                <c:pt idx="1068">
                  <c:v>237.31</c:v>
                </c:pt>
                <c:pt idx="1069">
                  <c:v>235.25</c:v>
                </c:pt>
                <c:pt idx="1070">
                  <c:v>233.74</c:v>
                </c:pt>
                <c:pt idx="1071">
                  <c:v>232.77</c:v>
                </c:pt>
                <c:pt idx="1072">
                  <c:v>232.31</c:v>
                </c:pt>
                <c:pt idx="1073">
                  <c:v>232.34</c:v>
                </c:pt>
                <c:pt idx="1074">
                  <c:v>232.82</c:v>
                </c:pt>
                <c:pt idx="1075">
                  <c:v>233.71</c:v>
                </c:pt>
                <c:pt idx="1076">
                  <c:v>234.97</c:v>
                </c:pt>
                <c:pt idx="1077">
                  <c:v>236.58</c:v>
                </c:pt>
                <c:pt idx="1078">
                  <c:v>238.47</c:v>
                </c:pt>
                <c:pt idx="1079">
                  <c:v>240.6</c:v>
                </c:pt>
                <c:pt idx="1080">
                  <c:v>242.94</c:v>
                </c:pt>
                <c:pt idx="1081">
                  <c:v>245.42</c:v>
                </c:pt>
                <c:pt idx="1082">
                  <c:v>248.02</c:v>
                </c:pt>
                <c:pt idx="1083">
                  <c:v>250.67</c:v>
                </c:pt>
                <c:pt idx="1084">
                  <c:v>253.34</c:v>
                </c:pt>
                <c:pt idx="1085">
                  <c:v>255.99</c:v>
                </c:pt>
                <c:pt idx="1086">
                  <c:v>258.57</c:v>
                </c:pt>
                <c:pt idx="1087">
                  <c:v>261.05</c:v>
                </c:pt>
                <c:pt idx="1088">
                  <c:v>263.39999999999998</c:v>
                </c:pt>
                <c:pt idx="1089">
                  <c:v>265.58</c:v>
                </c:pt>
                <c:pt idx="1090">
                  <c:v>267.56</c:v>
                </c:pt>
                <c:pt idx="1091">
                  <c:v>269.33</c:v>
                </c:pt>
                <c:pt idx="1092">
                  <c:v>270.86</c:v>
                </c:pt>
                <c:pt idx="1093">
                  <c:v>272.14999999999998</c:v>
                </c:pt>
                <c:pt idx="1094">
                  <c:v>273.17</c:v>
                </c:pt>
                <c:pt idx="1095">
                  <c:v>273.94</c:v>
                </c:pt>
                <c:pt idx="1096">
                  <c:v>274.45</c:v>
                </c:pt>
                <c:pt idx="1097">
                  <c:v>274.70999999999998</c:v>
                </c:pt>
                <c:pt idx="1098">
                  <c:v>274.73</c:v>
                </c:pt>
                <c:pt idx="1099">
                  <c:v>274.52999999999997</c:v>
                </c:pt>
                <c:pt idx="1100">
                  <c:v>274.14</c:v>
                </c:pt>
                <c:pt idx="1101">
                  <c:v>273.58</c:v>
                </c:pt>
                <c:pt idx="1102">
                  <c:v>272.89999999999998</c:v>
                </c:pt>
                <c:pt idx="1103">
                  <c:v>272.13</c:v>
                </c:pt>
                <c:pt idx="1104">
                  <c:v>271.07</c:v>
                </c:pt>
                <c:pt idx="1105">
                  <c:v>268.16000000000003</c:v>
                </c:pt>
                <c:pt idx="1106">
                  <c:v>265.12</c:v>
                </c:pt>
                <c:pt idx="1107">
                  <c:v>262.02</c:v>
                </c:pt>
                <c:pt idx="1108">
                  <c:v>258.92</c:v>
                </c:pt>
                <c:pt idx="1109">
                  <c:v>255.91</c:v>
                </c:pt>
                <c:pt idx="1110">
                  <c:v>253.06</c:v>
                </c:pt>
                <c:pt idx="1111">
                  <c:v>250.48</c:v>
                </c:pt>
                <c:pt idx="1112">
                  <c:v>249.21</c:v>
                </c:pt>
                <c:pt idx="1113">
                  <c:v>248.41</c:v>
                </c:pt>
                <c:pt idx="1114">
                  <c:v>248.19</c:v>
                </c:pt>
                <c:pt idx="1115">
                  <c:v>248.67</c:v>
                </c:pt>
                <c:pt idx="1116">
                  <c:v>248.93</c:v>
                </c:pt>
                <c:pt idx="1117">
                  <c:v>248.47</c:v>
                </c:pt>
                <c:pt idx="1118">
                  <c:v>248.1</c:v>
                </c:pt>
                <c:pt idx="1119">
                  <c:v>247.86</c:v>
                </c:pt>
                <c:pt idx="1120">
                  <c:v>247.76</c:v>
                </c:pt>
                <c:pt idx="1121">
                  <c:v>247.84</c:v>
                </c:pt>
                <c:pt idx="1122">
                  <c:v>248.13</c:v>
                </c:pt>
                <c:pt idx="1123">
                  <c:v>248.57</c:v>
                </c:pt>
                <c:pt idx="1124">
                  <c:v>249.23</c:v>
                </c:pt>
                <c:pt idx="1125">
                  <c:v>250.18</c:v>
                </c:pt>
                <c:pt idx="1126">
                  <c:v>251.45</c:v>
                </c:pt>
                <c:pt idx="1127">
                  <c:v>253.06</c:v>
                </c:pt>
                <c:pt idx="1128">
                  <c:v>255.04</c:v>
                </c:pt>
                <c:pt idx="1129">
                  <c:v>257.43</c:v>
                </c:pt>
                <c:pt idx="1130">
                  <c:v>260.25</c:v>
                </c:pt>
                <c:pt idx="1131">
                  <c:v>263.52</c:v>
                </c:pt>
                <c:pt idx="1132">
                  <c:v>267.27999999999997</c:v>
                </c:pt>
                <c:pt idx="1133">
                  <c:v>271.55</c:v>
                </c:pt>
                <c:pt idx="1134">
                  <c:v>276.38</c:v>
                </c:pt>
                <c:pt idx="1135">
                  <c:v>281.77999999999997</c:v>
                </c:pt>
                <c:pt idx="1136">
                  <c:v>287.8</c:v>
                </c:pt>
                <c:pt idx="1137">
                  <c:v>294.48</c:v>
                </c:pt>
                <c:pt idx="1138">
                  <c:v>301.85000000000002</c:v>
                </c:pt>
                <c:pt idx="1139">
                  <c:v>309.97000000000003</c:v>
                </c:pt>
                <c:pt idx="1140">
                  <c:v>318.87</c:v>
                </c:pt>
                <c:pt idx="1141">
                  <c:v>328.61</c:v>
                </c:pt>
                <c:pt idx="1142">
                  <c:v>339.25</c:v>
                </c:pt>
                <c:pt idx="1143">
                  <c:v>350.85</c:v>
                </c:pt>
                <c:pt idx="1144">
                  <c:v>363.49</c:v>
                </c:pt>
                <c:pt idx="1145">
                  <c:v>377.24</c:v>
                </c:pt>
                <c:pt idx="1146">
                  <c:v>392.19</c:v>
                </c:pt>
                <c:pt idx="1147">
                  <c:v>408.42</c:v>
                </c:pt>
                <c:pt idx="1148">
                  <c:v>423.31</c:v>
                </c:pt>
                <c:pt idx="1149">
                  <c:v>412.54</c:v>
                </c:pt>
                <c:pt idx="1150">
                  <c:v>401.56</c:v>
                </c:pt>
                <c:pt idx="1151">
                  <c:v>390.34</c:v>
                </c:pt>
                <c:pt idx="1152">
                  <c:v>378.87</c:v>
                </c:pt>
                <c:pt idx="1153">
                  <c:v>367.12</c:v>
                </c:pt>
                <c:pt idx="1154">
                  <c:v>358.69</c:v>
                </c:pt>
                <c:pt idx="1155">
                  <c:v>362.66</c:v>
                </c:pt>
                <c:pt idx="1156">
                  <c:v>366.4</c:v>
                </c:pt>
                <c:pt idx="1157">
                  <c:v>371.09</c:v>
                </c:pt>
                <c:pt idx="1158">
                  <c:v>375.42</c:v>
                </c:pt>
                <c:pt idx="1159">
                  <c:v>379.41</c:v>
                </c:pt>
                <c:pt idx="1160">
                  <c:v>383.03</c:v>
                </c:pt>
                <c:pt idx="1161">
                  <c:v>386.28</c:v>
                </c:pt>
                <c:pt idx="1162">
                  <c:v>389.16</c:v>
                </c:pt>
                <c:pt idx="1163">
                  <c:v>391.67</c:v>
                </c:pt>
                <c:pt idx="1164">
                  <c:v>393.8</c:v>
                </c:pt>
                <c:pt idx="1165">
                  <c:v>395.53</c:v>
                </c:pt>
                <c:pt idx="1166">
                  <c:v>396.85</c:v>
                </c:pt>
                <c:pt idx="1167">
                  <c:v>397.75</c:v>
                </c:pt>
                <c:pt idx="1168">
                  <c:v>397.93</c:v>
                </c:pt>
                <c:pt idx="1169">
                  <c:v>396.68</c:v>
                </c:pt>
                <c:pt idx="1170">
                  <c:v>394.8</c:v>
                </c:pt>
                <c:pt idx="1171">
                  <c:v>392.23</c:v>
                </c:pt>
                <c:pt idx="1172">
                  <c:v>388.89</c:v>
                </c:pt>
                <c:pt idx="1173">
                  <c:v>384.68</c:v>
                </c:pt>
                <c:pt idx="1174">
                  <c:v>379.48</c:v>
                </c:pt>
                <c:pt idx="1175">
                  <c:v>373.13</c:v>
                </c:pt>
                <c:pt idx="1176">
                  <c:v>365.43</c:v>
                </c:pt>
                <c:pt idx="1177">
                  <c:v>353.17</c:v>
                </c:pt>
                <c:pt idx="1178">
                  <c:v>333.84</c:v>
                </c:pt>
                <c:pt idx="1179">
                  <c:v>314.14</c:v>
                </c:pt>
                <c:pt idx="1180">
                  <c:v>294.11</c:v>
                </c:pt>
                <c:pt idx="1181">
                  <c:v>273.79000000000002</c:v>
                </c:pt>
                <c:pt idx="1182">
                  <c:v>254.59</c:v>
                </c:pt>
                <c:pt idx="1183">
                  <c:v>245.79</c:v>
                </c:pt>
                <c:pt idx="1184">
                  <c:v>236.8</c:v>
                </c:pt>
                <c:pt idx="1185">
                  <c:v>227.68</c:v>
                </c:pt>
                <c:pt idx="1186">
                  <c:v>218.46</c:v>
                </c:pt>
                <c:pt idx="1187">
                  <c:v>209.18</c:v>
                </c:pt>
                <c:pt idx="1188">
                  <c:v>199.89</c:v>
                </c:pt>
                <c:pt idx="1189">
                  <c:v>190.63</c:v>
                </c:pt>
                <c:pt idx="1190">
                  <c:v>181.44</c:v>
                </c:pt>
                <c:pt idx="1191">
                  <c:v>172.71</c:v>
                </c:pt>
                <c:pt idx="1192">
                  <c:v>165.84</c:v>
                </c:pt>
                <c:pt idx="1193">
                  <c:v>159.18</c:v>
                </c:pt>
                <c:pt idx="1194">
                  <c:v>152.76</c:v>
                </c:pt>
                <c:pt idx="1195">
                  <c:v>146.62</c:v>
                </c:pt>
                <c:pt idx="1196">
                  <c:v>140.81</c:v>
                </c:pt>
                <c:pt idx="1197">
                  <c:v>135.37</c:v>
                </c:pt>
                <c:pt idx="1198">
                  <c:v>130.33000000000001</c:v>
                </c:pt>
                <c:pt idx="1199">
                  <c:v>125.73</c:v>
                </c:pt>
                <c:pt idx="1200">
                  <c:v>121.6</c:v>
                </c:pt>
                <c:pt idx="1201">
                  <c:v>117.97</c:v>
                </c:pt>
                <c:pt idx="1202">
                  <c:v>114.84</c:v>
                </c:pt>
                <c:pt idx="1203">
                  <c:v>110.6</c:v>
                </c:pt>
                <c:pt idx="1204">
                  <c:v>106.85</c:v>
                </c:pt>
                <c:pt idx="1205">
                  <c:v>103.6</c:v>
                </c:pt>
                <c:pt idx="1206">
                  <c:v>100.89</c:v>
                </c:pt>
                <c:pt idx="1207">
                  <c:v>98.733999999999995</c:v>
                </c:pt>
                <c:pt idx="1208">
                  <c:v>97.150999999999996</c:v>
                </c:pt>
                <c:pt idx="1209">
                  <c:v>96.15</c:v>
                </c:pt>
                <c:pt idx="1210">
                  <c:v>95.736000000000004</c:v>
                </c:pt>
                <c:pt idx="1211">
                  <c:v>95.909000000000006</c:v>
                </c:pt>
                <c:pt idx="1212">
                  <c:v>96.664000000000001</c:v>
                </c:pt>
                <c:pt idx="1213">
                  <c:v>97.991</c:v>
                </c:pt>
                <c:pt idx="1214">
                  <c:v>99.873999999999995</c:v>
                </c:pt>
                <c:pt idx="1215">
                  <c:v>102.29</c:v>
                </c:pt>
                <c:pt idx="1216">
                  <c:v>105.22</c:v>
                </c:pt>
                <c:pt idx="1217">
                  <c:v>108.63</c:v>
                </c:pt>
                <c:pt idx="1218">
                  <c:v>112.47</c:v>
                </c:pt>
                <c:pt idx="1219">
                  <c:v>116.72</c:v>
                </c:pt>
                <c:pt idx="1220">
                  <c:v>121.33</c:v>
                </c:pt>
                <c:pt idx="1221">
                  <c:v>126.24</c:v>
                </c:pt>
                <c:pt idx="1222">
                  <c:v>131.4</c:v>
                </c:pt>
                <c:pt idx="1223">
                  <c:v>136.76</c:v>
                </c:pt>
                <c:pt idx="1224">
                  <c:v>142.25</c:v>
                </c:pt>
                <c:pt idx="1225">
                  <c:v>147.80000000000001</c:v>
                </c:pt>
                <c:pt idx="1226">
                  <c:v>153.37</c:v>
                </c:pt>
                <c:pt idx="1227">
                  <c:v>158.86000000000001</c:v>
                </c:pt>
                <c:pt idx="1228">
                  <c:v>164.23</c:v>
                </c:pt>
                <c:pt idx="1229">
                  <c:v>169.39</c:v>
                </c:pt>
                <c:pt idx="1230">
                  <c:v>174.27</c:v>
                </c:pt>
                <c:pt idx="1231">
                  <c:v>178.82</c:v>
                </c:pt>
                <c:pt idx="1232">
                  <c:v>182.95</c:v>
                </c:pt>
                <c:pt idx="1233">
                  <c:v>186.61</c:v>
                </c:pt>
                <c:pt idx="1234">
                  <c:v>189.73</c:v>
                </c:pt>
                <c:pt idx="1235">
                  <c:v>192.25</c:v>
                </c:pt>
                <c:pt idx="1236">
                  <c:v>194.13</c:v>
                </c:pt>
                <c:pt idx="1237">
                  <c:v>195.31</c:v>
                </c:pt>
                <c:pt idx="1238">
                  <c:v>195.76</c:v>
                </c:pt>
                <c:pt idx="1239">
                  <c:v>195.46</c:v>
                </c:pt>
                <c:pt idx="1240">
                  <c:v>194.37</c:v>
                </c:pt>
                <c:pt idx="1241">
                  <c:v>192.49</c:v>
                </c:pt>
                <c:pt idx="1242">
                  <c:v>189.82</c:v>
                </c:pt>
                <c:pt idx="1243">
                  <c:v>186.39</c:v>
                </c:pt>
                <c:pt idx="1244">
                  <c:v>182.21</c:v>
                </c:pt>
                <c:pt idx="1245">
                  <c:v>177.34</c:v>
                </c:pt>
                <c:pt idx="1246">
                  <c:v>171.84</c:v>
                </c:pt>
                <c:pt idx="1247">
                  <c:v>165.8</c:v>
                </c:pt>
                <c:pt idx="1248">
                  <c:v>159.31</c:v>
                </c:pt>
                <c:pt idx="1249">
                  <c:v>152.51</c:v>
                </c:pt>
                <c:pt idx="1250">
                  <c:v>145.54</c:v>
                </c:pt>
                <c:pt idx="1251">
                  <c:v>138.57</c:v>
                </c:pt>
                <c:pt idx="1252">
                  <c:v>131.79</c:v>
                </c:pt>
                <c:pt idx="1253">
                  <c:v>125.43</c:v>
                </c:pt>
                <c:pt idx="1254">
                  <c:v>119.74</c:v>
                </c:pt>
                <c:pt idx="1255">
                  <c:v>114.99</c:v>
                </c:pt>
                <c:pt idx="1256">
                  <c:v>111.5</c:v>
                </c:pt>
                <c:pt idx="1257">
                  <c:v>109.59</c:v>
                </c:pt>
                <c:pt idx="1258">
                  <c:v>109.63</c:v>
                </c:pt>
                <c:pt idx="1259">
                  <c:v>111.52</c:v>
                </c:pt>
                <c:pt idx="1260">
                  <c:v>107.33</c:v>
                </c:pt>
                <c:pt idx="1261">
                  <c:v>103.86</c:v>
                </c:pt>
                <c:pt idx="1262">
                  <c:v>101.2</c:v>
                </c:pt>
                <c:pt idx="1263">
                  <c:v>99.436999999999998</c:v>
                </c:pt>
                <c:pt idx="1264">
                  <c:v>98.620999999999995</c:v>
                </c:pt>
                <c:pt idx="1265">
                  <c:v>98.804000000000002</c:v>
                </c:pt>
                <c:pt idx="1266">
                  <c:v>102</c:v>
                </c:pt>
                <c:pt idx="1267">
                  <c:v>106.8</c:v>
                </c:pt>
                <c:pt idx="1268">
                  <c:v>112.59</c:v>
                </c:pt>
                <c:pt idx="1269">
                  <c:v>119.32</c:v>
                </c:pt>
                <c:pt idx="1270">
                  <c:v>126.87</c:v>
                </c:pt>
                <c:pt idx="1271">
                  <c:v>135.09</c:v>
                </c:pt>
                <c:pt idx="1272">
                  <c:v>143.77000000000001</c:v>
                </c:pt>
                <c:pt idx="1273">
                  <c:v>144.59</c:v>
                </c:pt>
                <c:pt idx="1274">
                  <c:v>137.37</c:v>
                </c:pt>
                <c:pt idx="1275">
                  <c:v>130.11000000000001</c:v>
                </c:pt>
                <c:pt idx="1276">
                  <c:v>122.8</c:v>
                </c:pt>
                <c:pt idx="1277">
                  <c:v>115.45</c:v>
                </c:pt>
                <c:pt idx="1278">
                  <c:v>110.12</c:v>
                </c:pt>
                <c:pt idx="1279">
                  <c:v>110.63</c:v>
                </c:pt>
                <c:pt idx="1280">
                  <c:v>111.1</c:v>
                </c:pt>
                <c:pt idx="1281">
                  <c:v>111.52</c:v>
                </c:pt>
                <c:pt idx="1282">
                  <c:v>111.89</c:v>
                </c:pt>
                <c:pt idx="1283">
                  <c:v>112.22</c:v>
                </c:pt>
                <c:pt idx="1284">
                  <c:v>112.5</c:v>
                </c:pt>
                <c:pt idx="1285">
                  <c:v>112.73</c:v>
                </c:pt>
                <c:pt idx="1286">
                  <c:v>112.92</c:v>
                </c:pt>
                <c:pt idx="1287">
                  <c:v>113.07</c:v>
                </c:pt>
                <c:pt idx="1288">
                  <c:v>113.16</c:v>
                </c:pt>
                <c:pt idx="1289">
                  <c:v>113.22</c:v>
                </c:pt>
                <c:pt idx="1290">
                  <c:v>113.23</c:v>
                </c:pt>
                <c:pt idx="1291">
                  <c:v>113.19</c:v>
                </c:pt>
                <c:pt idx="1292">
                  <c:v>113.11</c:v>
                </c:pt>
                <c:pt idx="1293">
                  <c:v>112.99</c:v>
                </c:pt>
                <c:pt idx="1294">
                  <c:v>112.83</c:v>
                </c:pt>
                <c:pt idx="1295">
                  <c:v>112.62</c:v>
                </c:pt>
                <c:pt idx="1296">
                  <c:v>112.37</c:v>
                </c:pt>
                <c:pt idx="1297">
                  <c:v>112.09</c:v>
                </c:pt>
                <c:pt idx="1298">
                  <c:v>111.76</c:v>
                </c:pt>
                <c:pt idx="1299">
                  <c:v>111.4</c:v>
                </c:pt>
                <c:pt idx="1300">
                  <c:v>111</c:v>
                </c:pt>
                <c:pt idx="1301">
                  <c:v>110.56</c:v>
                </c:pt>
                <c:pt idx="1302">
                  <c:v>110.09</c:v>
                </c:pt>
                <c:pt idx="1303">
                  <c:v>109.58</c:v>
                </c:pt>
                <c:pt idx="1304">
                  <c:v>109.05</c:v>
                </c:pt>
                <c:pt idx="1305">
                  <c:v>108.47</c:v>
                </c:pt>
                <c:pt idx="1306">
                  <c:v>107.87</c:v>
                </c:pt>
                <c:pt idx="1307">
                  <c:v>107.24</c:v>
                </c:pt>
                <c:pt idx="1308">
                  <c:v>106.58</c:v>
                </c:pt>
                <c:pt idx="1309">
                  <c:v>105.89</c:v>
                </c:pt>
                <c:pt idx="1310">
                  <c:v>105.18</c:v>
                </c:pt>
                <c:pt idx="1311">
                  <c:v>104.44</c:v>
                </c:pt>
                <c:pt idx="1312">
                  <c:v>103.67</c:v>
                </c:pt>
                <c:pt idx="1313">
                  <c:v>102.89</c:v>
                </c:pt>
                <c:pt idx="1314">
                  <c:v>102.08</c:v>
                </c:pt>
                <c:pt idx="1315">
                  <c:v>101.26</c:v>
                </c:pt>
                <c:pt idx="1316">
                  <c:v>100.41</c:v>
                </c:pt>
                <c:pt idx="1317">
                  <c:v>99.546999999999997</c:v>
                </c:pt>
                <c:pt idx="1318">
                  <c:v>98.667000000000002</c:v>
                </c:pt>
                <c:pt idx="1319">
                  <c:v>97.772999999999996</c:v>
                </c:pt>
                <c:pt idx="1320">
                  <c:v>96.864000000000004</c:v>
                </c:pt>
                <c:pt idx="1321">
                  <c:v>95.944000000000003</c:v>
                </c:pt>
                <c:pt idx="1322">
                  <c:v>95.012</c:v>
                </c:pt>
                <c:pt idx="1323">
                  <c:v>94.07</c:v>
                </c:pt>
                <c:pt idx="1324">
                  <c:v>93.119</c:v>
                </c:pt>
                <c:pt idx="1325">
                  <c:v>92.161000000000001</c:v>
                </c:pt>
                <c:pt idx="1326">
                  <c:v>91.197000000000003</c:v>
                </c:pt>
                <c:pt idx="1327">
                  <c:v>90.227000000000004</c:v>
                </c:pt>
                <c:pt idx="1328">
                  <c:v>89.254000000000005</c:v>
                </c:pt>
                <c:pt idx="1329">
                  <c:v>88.278000000000006</c:v>
                </c:pt>
                <c:pt idx="1330">
                  <c:v>87.3</c:v>
                </c:pt>
                <c:pt idx="1331">
                  <c:v>86.322000000000003</c:v>
                </c:pt>
                <c:pt idx="1332">
                  <c:v>85.344999999999999</c:v>
                </c:pt>
                <c:pt idx="1333">
                  <c:v>84.369</c:v>
                </c:pt>
                <c:pt idx="1334">
                  <c:v>83.397000000000006</c:v>
                </c:pt>
                <c:pt idx="1335">
                  <c:v>82.427999999999997</c:v>
                </c:pt>
                <c:pt idx="1336">
                  <c:v>81.465000000000003</c:v>
                </c:pt>
                <c:pt idx="1337">
                  <c:v>80.507000000000005</c:v>
                </c:pt>
                <c:pt idx="1338">
                  <c:v>79.557000000000002</c:v>
                </c:pt>
                <c:pt idx="1339">
                  <c:v>78.614000000000004</c:v>
                </c:pt>
                <c:pt idx="1340">
                  <c:v>77.680999999999997</c:v>
                </c:pt>
                <c:pt idx="1341">
                  <c:v>76.757000000000005</c:v>
                </c:pt>
                <c:pt idx="1342">
                  <c:v>75.844999999999999</c:v>
                </c:pt>
                <c:pt idx="1343">
                  <c:v>74.942999999999998</c:v>
                </c:pt>
                <c:pt idx="1344">
                  <c:v>74.054000000000002</c:v>
                </c:pt>
                <c:pt idx="1345">
                  <c:v>73.179000000000002</c:v>
                </c:pt>
                <c:pt idx="1346">
                  <c:v>72.316999999999993</c:v>
                </c:pt>
                <c:pt idx="1347">
                  <c:v>71.471000000000004</c:v>
                </c:pt>
                <c:pt idx="1348">
                  <c:v>70.638999999999996</c:v>
                </c:pt>
                <c:pt idx="1349">
                  <c:v>69.823999999999998</c:v>
                </c:pt>
                <c:pt idx="1350">
                  <c:v>69.025999999999996</c:v>
                </c:pt>
                <c:pt idx="1351">
                  <c:v>68.245000000000005</c:v>
                </c:pt>
                <c:pt idx="1352">
                  <c:v>67.481999999999999</c:v>
                </c:pt>
                <c:pt idx="1353">
                  <c:v>66.736999999999995</c:v>
                </c:pt>
                <c:pt idx="1354">
                  <c:v>66.012</c:v>
                </c:pt>
                <c:pt idx="1355">
                  <c:v>65.305999999999997</c:v>
                </c:pt>
                <c:pt idx="1356">
                  <c:v>64.62</c:v>
                </c:pt>
                <c:pt idx="1357">
                  <c:v>63.954999999999998</c:v>
                </c:pt>
                <c:pt idx="1358">
                  <c:v>63.311</c:v>
                </c:pt>
                <c:pt idx="1359">
                  <c:v>62.686999999999998</c:v>
                </c:pt>
                <c:pt idx="1360">
                  <c:v>62.085999999999999</c:v>
                </c:pt>
                <c:pt idx="1361">
                  <c:v>61.506</c:v>
                </c:pt>
                <c:pt idx="1362">
                  <c:v>60.948</c:v>
                </c:pt>
                <c:pt idx="1363">
                  <c:v>60.412999999999997</c:v>
                </c:pt>
                <c:pt idx="1364">
                  <c:v>59.9</c:v>
                </c:pt>
                <c:pt idx="1365">
                  <c:v>59.41</c:v>
                </c:pt>
                <c:pt idx="1366">
                  <c:v>58.942999999999998</c:v>
                </c:pt>
                <c:pt idx="1367">
                  <c:v>58.499000000000002</c:v>
                </c:pt>
                <c:pt idx="1368">
                  <c:v>58.078000000000003</c:v>
                </c:pt>
                <c:pt idx="1369">
                  <c:v>57.68</c:v>
                </c:pt>
                <c:pt idx="1370">
                  <c:v>57.305999999999997</c:v>
                </c:pt>
                <c:pt idx="1371">
                  <c:v>56.954000000000001</c:v>
                </c:pt>
                <c:pt idx="1372">
                  <c:v>56.625999999999998</c:v>
                </c:pt>
                <c:pt idx="1373">
                  <c:v>56.320999999999998</c:v>
                </c:pt>
                <c:pt idx="1374">
                  <c:v>56.039000000000001</c:v>
                </c:pt>
                <c:pt idx="1375">
                  <c:v>55.779000000000003</c:v>
                </c:pt>
                <c:pt idx="1376">
                  <c:v>55.542999999999999</c:v>
                </c:pt>
                <c:pt idx="1377">
                  <c:v>55.329000000000001</c:v>
                </c:pt>
                <c:pt idx="1378">
                  <c:v>55.137999999999998</c:v>
                </c:pt>
                <c:pt idx="1379">
                  <c:v>54.969000000000001</c:v>
                </c:pt>
                <c:pt idx="1380">
                  <c:v>54.822000000000003</c:v>
                </c:pt>
                <c:pt idx="1381">
                  <c:v>54.697000000000003</c:v>
                </c:pt>
                <c:pt idx="1382">
                  <c:v>54.593000000000004</c:v>
                </c:pt>
                <c:pt idx="1383">
                  <c:v>54.511000000000003</c:v>
                </c:pt>
                <c:pt idx="1384">
                  <c:v>54.448999999999998</c:v>
                </c:pt>
                <c:pt idx="1385">
                  <c:v>54.408000000000001</c:v>
                </c:pt>
                <c:pt idx="1386">
                  <c:v>54.387</c:v>
                </c:pt>
                <c:pt idx="1387">
                  <c:v>54.387</c:v>
                </c:pt>
                <c:pt idx="1388">
                  <c:v>54.405000000000001</c:v>
                </c:pt>
                <c:pt idx="1389">
                  <c:v>54.442999999999998</c:v>
                </c:pt>
                <c:pt idx="1390">
                  <c:v>54.499000000000002</c:v>
                </c:pt>
                <c:pt idx="1391">
                  <c:v>54.573999999999998</c:v>
                </c:pt>
                <c:pt idx="1392">
                  <c:v>54.665999999999997</c:v>
                </c:pt>
                <c:pt idx="1393">
                  <c:v>54.776000000000003</c:v>
                </c:pt>
                <c:pt idx="1394">
                  <c:v>54.902999999999999</c:v>
                </c:pt>
                <c:pt idx="1395">
                  <c:v>55.045999999999999</c:v>
                </c:pt>
                <c:pt idx="1396">
                  <c:v>55.204000000000001</c:v>
                </c:pt>
                <c:pt idx="1397">
                  <c:v>55.378999999999998</c:v>
                </c:pt>
                <c:pt idx="1398">
                  <c:v>55.567999999999998</c:v>
                </c:pt>
                <c:pt idx="1399">
                  <c:v>55.771000000000001</c:v>
                </c:pt>
                <c:pt idx="1400">
                  <c:v>55.988</c:v>
                </c:pt>
                <c:pt idx="1401">
                  <c:v>56.219000000000001</c:v>
                </c:pt>
                <c:pt idx="1402">
                  <c:v>56.462000000000003</c:v>
                </c:pt>
                <c:pt idx="1403">
                  <c:v>56.716999999999999</c:v>
                </c:pt>
                <c:pt idx="1404">
                  <c:v>56.984000000000002</c:v>
                </c:pt>
                <c:pt idx="1405">
                  <c:v>57.262</c:v>
                </c:pt>
                <c:pt idx="1406">
                  <c:v>57.551000000000002</c:v>
                </c:pt>
                <c:pt idx="1407">
                  <c:v>57.848999999999997</c:v>
                </c:pt>
                <c:pt idx="1408">
                  <c:v>58.156999999999996</c:v>
                </c:pt>
                <c:pt idx="1409">
                  <c:v>58.473999999999997</c:v>
                </c:pt>
                <c:pt idx="1410">
                  <c:v>58.798999999999999</c:v>
                </c:pt>
                <c:pt idx="1411">
                  <c:v>59.131</c:v>
                </c:pt>
                <c:pt idx="1412">
                  <c:v>59.470999999999997</c:v>
                </c:pt>
                <c:pt idx="1413">
                  <c:v>59.817</c:v>
                </c:pt>
                <c:pt idx="1414">
                  <c:v>60.17</c:v>
                </c:pt>
                <c:pt idx="1415">
                  <c:v>60.527000000000001</c:v>
                </c:pt>
                <c:pt idx="1416">
                  <c:v>60.89</c:v>
                </c:pt>
                <c:pt idx="1417">
                  <c:v>61.256999999999998</c:v>
                </c:pt>
                <c:pt idx="1418">
                  <c:v>61.627000000000002</c:v>
                </c:pt>
                <c:pt idx="1419">
                  <c:v>62.000999999999998</c:v>
                </c:pt>
                <c:pt idx="1420">
                  <c:v>62.378</c:v>
                </c:pt>
                <c:pt idx="1421">
                  <c:v>62.756999999999998</c:v>
                </c:pt>
                <c:pt idx="1422">
                  <c:v>63.137</c:v>
                </c:pt>
                <c:pt idx="1423">
                  <c:v>63.518999999999998</c:v>
                </c:pt>
                <c:pt idx="1424">
                  <c:v>63.901000000000003</c:v>
                </c:pt>
                <c:pt idx="1425">
                  <c:v>64.284000000000006</c:v>
                </c:pt>
                <c:pt idx="1426">
                  <c:v>64.665999999999997</c:v>
                </c:pt>
                <c:pt idx="1427">
                  <c:v>65.048000000000002</c:v>
                </c:pt>
                <c:pt idx="1428">
                  <c:v>65.427999999999997</c:v>
                </c:pt>
                <c:pt idx="1429">
                  <c:v>65.807000000000002</c:v>
                </c:pt>
                <c:pt idx="1430">
                  <c:v>66.183000000000007</c:v>
                </c:pt>
                <c:pt idx="1431">
                  <c:v>66.557000000000002</c:v>
                </c:pt>
                <c:pt idx="1432">
                  <c:v>66.929000000000002</c:v>
                </c:pt>
                <c:pt idx="1433">
                  <c:v>67.296000000000006</c:v>
                </c:pt>
                <c:pt idx="1434">
                  <c:v>67.66</c:v>
                </c:pt>
                <c:pt idx="1435">
                  <c:v>68.02</c:v>
                </c:pt>
                <c:pt idx="1436">
                  <c:v>68.376000000000005</c:v>
                </c:pt>
                <c:pt idx="1437">
                  <c:v>68.725999999999999</c:v>
                </c:pt>
                <c:pt idx="1438">
                  <c:v>69.072000000000003</c:v>
                </c:pt>
                <c:pt idx="1439">
                  <c:v>69.412000000000006</c:v>
                </c:pt>
                <c:pt idx="1440">
                  <c:v>69.745999999999995</c:v>
                </c:pt>
                <c:pt idx="1441">
                  <c:v>70.075000000000003</c:v>
                </c:pt>
                <c:pt idx="1442">
                  <c:v>70.397000000000006</c:v>
                </c:pt>
                <c:pt idx="1443">
                  <c:v>70.712000000000003</c:v>
                </c:pt>
                <c:pt idx="1444">
                  <c:v>71.021000000000001</c:v>
                </c:pt>
                <c:pt idx="1445">
                  <c:v>71.322999999999993</c:v>
                </c:pt>
                <c:pt idx="1446">
                  <c:v>71.617000000000004</c:v>
                </c:pt>
                <c:pt idx="1447">
                  <c:v>71.903999999999996</c:v>
                </c:pt>
                <c:pt idx="1448">
                  <c:v>72.183000000000007</c:v>
                </c:pt>
                <c:pt idx="1449">
                  <c:v>72.454999999999998</c:v>
                </c:pt>
                <c:pt idx="1450">
                  <c:v>72.718999999999994</c:v>
                </c:pt>
                <c:pt idx="1451">
                  <c:v>72.974000000000004</c:v>
                </c:pt>
                <c:pt idx="1452">
                  <c:v>73.221999999999994</c:v>
                </c:pt>
                <c:pt idx="1453">
                  <c:v>73.460999999999999</c:v>
                </c:pt>
                <c:pt idx="1454">
                  <c:v>73.691999999999993</c:v>
                </c:pt>
                <c:pt idx="1455">
                  <c:v>73.914000000000001</c:v>
                </c:pt>
                <c:pt idx="1456">
                  <c:v>74.128</c:v>
                </c:pt>
                <c:pt idx="1457">
                  <c:v>74.334000000000003</c:v>
                </c:pt>
                <c:pt idx="1458">
                  <c:v>74.531000000000006</c:v>
                </c:pt>
                <c:pt idx="1459">
                  <c:v>74.718999999999994</c:v>
                </c:pt>
                <c:pt idx="1460">
                  <c:v>74.899000000000001</c:v>
                </c:pt>
                <c:pt idx="1461">
                  <c:v>75.070999999999998</c:v>
                </c:pt>
                <c:pt idx="1462">
                  <c:v>75.233999999999995</c:v>
                </c:pt>
                <c:pt idx="1463">
                  <c:v>75.388000000000005</c:v>
                </c:pt>
                <c:pt idx="1464">
                  <c:v>75.534999999999997</c:v>
                </c:pt>
                <c:pt idx="1465">
                  <c:v>75.673000000000002</c:v>
                </c:pt>
                <c:pt idx="1466">
                  <c:v>75.802999999999997</c:v>
                </c:pt>
                <c:pt idx="1467">
                  <c:v>75.924999999999997</c:v>
                </c:pt>
                <c:pt idx="1468">
                  <c:v>76.039000000000001</c:v>
                </c:pt>
                <c:pt idx="1469">
                  <c:v>76.144999999999996</c:v>
                </c:pt>
                <c:pt idx="1470">
                  <c:v>76.242999999999995</c:v>
                </c:pt>
                <c:pt idx="1471">
                  <c:v>76.334000000000003</c:v>
                </c:pt>
                <c:pt idx="1472">
                  <c:v>76.418000000000006</c:v>
                </c:pt>
                <c:pt idx="1473">
                  <c:v>76.495000000000005</c:v>
                </c:pt>
                <c:pt idx="1474">
                  <c:v>76.563999999999993</c:v>
                </c:pt>
                <c:pt idx="1475">
                  <c:v>76.626999999999995</c:v>
                </c:pt>
                <c:pt idx="1476">
                  <c:v>76.683999999999997</c:v>
                </c:pt>
                <c:pt idx="1477">
                  <c:v>76.733999999999995</c:v>
                </c:pt>
                <c:pt idx="1478">
                  <c:v>76.778000000000006</c:v>
                </c:pt>
                <c:pt idx="1479">
                  <c:v>76.816000000000003</c:v>
                </c:pt>
                <c:pt idx="1480">
                  <c:v>76.849000000000004</c:v>
                </c:pt>
                <c:pt idx="1481">
                  <c:v>76.876000000000005</c:v>
                </c:pt>
                <c:pt idx="1482">
                  <c:v>76.897999999999996</c:v>
                </c:pt>
                <c:pt idx="1483">
                  <c:v>76.915999999999997</c:v>
                </c:pt>
                <c:pt idx="1484">
                  <c:v>76.929000000000002</c:v>
                </c:pt>
                <c:pt idx="1485">
                  <c:v>76.936999999999998</c:v>
                </c:pt>
                <c:pt idx="1486">
                  <c:v>76.941999999999993</c:v>
                </c:pt>
                <c:pt idx="1487">
                  <c:v>76.942999999999998</c:v>
                </c:pt>
                <c:pt idx="1488">
                  <c:v>76.941000000000003</c:v>
                </c:pt>
                <c:pt idx="1489">
                  <c:v>76.936000000000007</c:v>
                </c:pt>
                <c:pt idx="1490">
                  <c:v>76.927999999999997</c:v>
                </c:pt>
                <c:pt idx="1491">
                  <c:v>76.918000000000006</c:v>
                </c:pt>
                <c:pt idx="1492">
                  <c:v>76.905000000000001</c:v>
                </c:pt>
                <c:pt idx="1493">
                  <c:v>76.891000000000005</c:v>
                </c:pt>
                <c:pt idx="1494">
                  <c:v>76.875</c:v>
                </c:pt>
                <c:pt idx="1495">
                  <c:v>76.858000000000004</c:v>
                </c:pt>
                <c:pt idx="1496">
                  <c:v>76.84</c:v>
                </c:pt>
                <c:pt idx="1497">
                  <c:v>76.822000000000003</c:v>
                </c:pt>
                <c:pt idx="1498">
                  <c:v>76.802999999999997</c:v>
                </c:pt>
                <c:pt idx="1499">
                  <c:v>76.784999999999997</c:v>
                </c:pt>
                <c:pt idx="1500">
                  <c:v>76.766999999999996</c:v>
                </c:pt>
                <c:pt idx="1501">
                  <c:v>76.748999999999995</c:v>
                </c:pt>
                <c:pt idx="1502">
                  <c:v>76.733000000000004</c:v>
                </c:pt>
                <c:pt idx="1503">
                  <c:v>76.718000000000004</c:v>
                </c:pt>
                <c:pt idx="1504">
                  <c:v>76.703999999999994</c:v>
                </c:pt>
                <c:pt idx="1505">
                  <c:v>76.692999999999998</c:v>
                </c:pt>
                <c:pt idx="1506">
                  <c:v>76.683000000000007</c:v>
                </c:pt>
                <c:pt idx="1507">
                  <c:v>76.676000000000002</c:v>
                </c:pt>
                <c:pt idx="1508">
                  <c:v>76.671999999999997</c:v>
                </c:pt>
                <c:pt idx="1509">
                  <c:v>76.671000000000006</c:v>
                </c:pt>
                <c:pt idx="1510">
                  <c:v>76.673000000000002</c:v>
                </c:pt>
                <c:pt idx="1511">
                  <c:v>76.677999999999997</c:v>
                </c:pt>
                <c:pt idx="1512">
                  <c:v>76.688000000000002</c:v>
                </c:pt>
                <c:pt idx="1513">
                  <c:v>76.700999999999993</c:v>
                </c:pt>
                <c:pt idx="1514">
                  <c:v>76.718999999999994</c:v>
                </c:pt>
                <c:pt idx="1515">
                  <c:v>76.741</c:v>
                </c:pt>
                <c:pt idx="1516">
                  <c:v>76.768000000000001</c:v>
                </c:pt>
                <c:pt idx="1517">
                  <c:v>76.8</c:v>
                </c:pt>
                <c:pt idx="1518">
                  <c:v>76.835999999999999</c:v>
                </c:pt>
                <c:pt idx="1519">
                  <c:v>76.879000000000005</c:v>
                </c:pt>
                <c:pt idx="1520">
                  <c:v>76.926000000000002</c:v>
                </c:pt>
                <c:pt idx="1521">
                  <c:v>76.978999999999999</c:v>
                </c:pt>
                <c:pt idx="1522">
                  <c:v>77.037999999999997</c:v>
                </c:pt>
                <c:pt idx="1523">
                  <c:v>77.102999999999994</c:v>
                </c:pt>
                <c:pt idx="1524">
                  <c:v>77.174000000000007</c:v>
                </c:pt>
                <c:pt idx="1525">
                  <c:v>77.25</c:v>
                </c:pt>
                <c:pt idx="1526">
                  <c:v>77.332999999999998</c:v>
                </c:pt>
                <c:pt idx="1527">
                  <c:v>77.423000000000002</c:v>
                </c:pt>
                <c:pt idx="1528">
                  <c:v>77.518000000000001</c:v>
                </c:pt>
                <c:pt idx="1529">
                  <c:v>77.620999999999995</c:v>
                </c:pt>
                <c:pt idx="1530">
                  <c:v>77.728999999999999</c:v>
                </c:pt>
                <c:pt idx="1531">
                  <c:v>77.843999999999994</c:v>
                </c:pt>
                <c:pt idx="1532">
                  <c:v>77.965999999999994</c:v>
                </c:pt>
                <c:pt idx="1533">
                  <c:v>78.093999999999994</c:v>
                </c:pt>
                <c:pt idx="1534">
                  <c:v>78.227999999999994</c:v>
                </c:pt>
                <c:pt idx="1535">
                  <c:v>78.369</c:v>
                </c:pt>
                <c:pt idx="1536">
                  <c:v>78.516999999999996</c:v>
                </c:pt>
                <c:pt idx="1537">
                  <c:v>78.67</c:v>
                </c:pt>
                <c:pt idx="1538">
                  <c:v>78.83</c:v>
                </c:pt>
                <c:pt idx="1539">
                  <c:v>78.995999999999995</c:v>
                </c:pt>
                <c:pt idx="1540">
                  <c:v>79.168999999999997</c:v>
                </c:pt>
                <c:pt idx="1541">
                  <c:v>79.346999999999994</c:v>
                </c:pt>
                <c:pt idx="1542">
                  <c:v>79.531000000000006</c:v>
                </c:pt>
                <c:pt idx="1543">
                  <c:v>79.72</c:v>
                </c:pt>
                <c:pt idx="1544">
                  <c:v>79.915999999999997</c:v>
                </c:pt>
                <c:pt idx="1545">
                  <c:v>80.116</c:v>
                </c:pt>
                <c:pt idx="1546">
                  <c:v>80.322000000000003</c:v>
                </c:pt>
                <c:pt idx="1547">
                  <c:v>80.531999999999996</c:v>
                </c:pt>
                <c:pt idx="1548">
                  <c:v>80.747</c:v>
                </c:pt>
                <c:pt idx="1549">
                  <c:v>80.966999999999999</c:v>
                </c:pt>
                <c:pt idx="1550">
                  <c:v>81.191000000000003</c:v>
                </c:pt>
                <c:pt idx="1551">
                  <c:v>81.418000000000006</c:v>
                </c:pt>
                <c:pt idx="1552">
                  <c:v>81.650000000000006</c:v>
                </c:pt>
                <c:pt idx="1553">
                  <c:v>81.885000000000005</c:v>
                </c:pt>
                <c:pt idx="1554">
                  <c:v>82.122</c:v>
                </c:pt>
                <c:pt idx="1555">
                  <c:v>82.363</c:v>
                </c:pt>
                <c:pt idx="1556">
                  <c:v>82.605999999999995</c:v>
                </c:pt>
                <c:pt idx="1557">
                  <c:v>82.850999999999999</c:v>
                </c:pt>
                <c:pt idx="1558">
                  <c:v>83.096999999999994</c:v>
                </c:pt>
                <c:pt idx="1559">
                  <c:v>83.344999999999999</c:v>
                </c:pt>
                <c:pt idx="1560">
                  <c:v>83.593999999999994</c:v>
                </c:pt>
                <c:pt idx="1561">
                  <c:v>83.843999999999994</c:v>
                </c:pt>
                <c:pt idx="1562">
                  <c:v>84.093000000000004</c:v>
                </c:pt>
                <c:pt idx="1563">
                  <c:v>84.343000000000004</c:v>
                </c:pt>
                <c:pt idx="1564">
                  <c:v>84.590999999999994</c:v>
                </c:pt>
                <c:pt idx="1565">
                  <c:v>84.838999999999999</c:v>
                </c:pt>
                <c:pt idx="1566">
                  <c:v>85.084999999999994</c:v>
                </c:pt>
                <c:pt idx="1567">
                  <c:v>85.328999999999994</c:v>
                </c:pt>
                <c:pt idx="1568">
                  <c:v>85.570999999999998</c:v>
                </c:pt>
                <c:pt idx="1569">
                  <c:v>85.81</c:v>
                </c:pt>
                <c:pt idx="1570">
                  <c:v>86.045000000000002</c:v>
                </c:pt>
                <c:pt idx="1571">
                  <c:v>86.277000000000001</c:v>
                </c:pt>
                <c:pt idx="1572">
                  <c:v>86.504000000000005</c:v>
                </c:pt>
                <c:pt idx="1573">
                  <c:v>86.725999999999999</c:v>
                </c:pt>
                <c:pt idx="1574">
                  <c:v>86.944000000000003</c:v>
                </c:pt>
                <c:pt idx="1575">
                  <c:v>87.155000000000001</c:v>
                </c:pt>
                <c:pt idx="1576">
                  <c:v>87.361000000000004</c:v>
                </c:pt>
                <c:pt idx="1577">
                  <c:v>87.558999999999997</c:v>
                </c:pt>
                <c:pt idx="1578">
                  <c:v>87.751000000000005</c:v>
                </c:pt>
                <c:pt idx="1579">
                  <c:v>87.933999999999997</c:v>
                </c:pt>
                <c:pt idx="1580">
                  <c:v>88.11</c:v>
                </c:pt>
                <c:pt idx="1581">
                  <c:v>88.277000000000001</c:v>
                </c:pt>
                <c:pt idx="1582">
                  <c:v>88.435000000000002</c:v>
                </c:pt>
                <c:pt idx="1583">
                  <c:v>88.582999999999998</c:v>
                </c:pt>
                <c:pt idx="1584">
                  <c:v>88.721000000000004</c:v>
                </c:pt>
                <c:pt idx="1585">
                  <c:v>88.849000000000004</c:v>
                </c:pt>
                <c:pt idx="1586">
                  <c:v>88.965000000000003</c:v>
                </c:pt>
                <c:pt idx="1587">
                  <c:v>89.07</c:v>
                </c:pt>
                <c:pt idx="1588">
                  <c:v>89.162999999999997</c:v>
                </c:pt>
                <c:pt idx="1589">
                  <c:v>89.244</c:v>
                </c:pt>
                <c:pt idx="1590">
                  <c:v>89.311999999999998</c:v>
                </c:pt>
                <c:pt idx="1591">
                  <c:v>89.367000000000004</c:v>
                </c:pt>
                <c:pt idx="1592">
                  <c:v>89.408000000000001</c:v>
                </c:pt>
                <c:pt idx="1593">
                  <c:v>89.435000000000002</c:v>
                </c:pt>
                <c:pt idx="1594">
                  <c:v>89.447999999999993</c:v>
                </c:pt>
                <c:pt idx="1595">
                  <c:v>89.444999999999993</c:v>
                </c:pt>
                <c:pt idx="1596">
                  <c:v>89.427999999999997</c:v>
                </c:pt>
                <c:pt idx="1597">
                  <c:v>89.394999999999996</c:v>
                </c:pt>
                <c:pt idx="1598">
                  <c:v>89.346000000000004</c:v>
                </c:pt>
                <c:pt idx="1599">
                  <c:v>89.281000000000006</c:v>
                </c:pt>
                <c:pt idx="1600">
                  <c:v>89.2</c:v>
                </c:pt>
                <c:pt idx="1601">
                  <c:v>89.102000000000004</c:v>
                </c:pt>
                <c:pt idx="1602">
                  <c:v>88.986999999999995</c:v>
                </c:pt>
                <c:pt idx="1603">
                  <c:v>88.853999999999999</c:v>
                </c:pt>
                <c:pt idx="1604">
                  <c:v>88.703999999999994</c:v>
                </c:pt>
                <c:pt idx="1605">
                  <c:v>88.537000000000006</c:v>
                </c:pt>
                <c:pt idx="1606">
                  <c:v>88.350999999999999</c:v>
                </c:pt>
                <c:pt idx="1607">
                  <c:v>88.147999999999996</c:v>
                </c:pt>
                <c:pt idx="1608">
                  <c:v>87.926000000000002</c:v>
                </c:pt>
                <c:pt idx="1609">
                  <c:v>87.686999999999998</c:v>
                </c:pt>
                <c:pt idx="1610">
                  <c:v>87.427999999999997</c:v>
                </c:pt>
                <c:pt idx="1611">
                  <c:v>87.152000000000001</c:v>
                </c:pt>
                <c:pt idx="1612">
                  <c:v>86.856999999999999</c:v>
                </c:pt>
                <c:pt idx="1613">
                  <c:v>86.543000000000006</c:v>
                </c:pt>
                <c:pt idx="1614">
                  <c:v>86.212000000000003</c:v>
                </c:pt>
                <c:pt idx="1615">
                  <c:v>85.861000000000004</c:v>
                </c:pt>
                <c:pt idx="1616">
                  <c:v>85.492999999999995</c:v>
                </c:pt>
                <c:pt idx="1617">
                  <c:v>85.105999999999995</c:v>
                </c:pt>
                <c:pt idx="1618">
                  <c:v>84.701999999999998</c:v>
                </c:pt>
                <c:pt idx="1619">
                  <c:v>84.278999999999996</c:v>
                </c:pt>
                <c:pt idx="1620">
                  <c:v>83.838999999999999</c:v>
                </c:pt>
                <c:pt idx="1621">
                  <c:v>83.381</c:v>
                </c:pt>
                <c:pt idx="1622">
                  <c:v>82.906000000000006</c:v>
                </c:pt>
                <c:pt idx="1623">
                  <c:v>82.415000000000006</c:v>
                </c:pt>
                <c:pt idx="1624">
                  <c:v>81.906999999999996</c:v>
                </c:pt>
                <c:pt idx="1625">
                  <c:v>81.382000000000005</c:v>
                </c:pt>
                <c:pt idx="1626">
                  <c:v>80.841999999999999</c:v>
                </c:pt>
                <c:pt idx="1627">
                  <c:v>80.287000000000006</c:v>
                </c:pt>
                <c:pt idx="1628">
                  <c:v>79.715999999999994</c:v>
                </c:pt>
                <c:pt idx="1629">
                  <c:v>79.132000000000005</c:v>
                </c:pt>
                <c:pt idx="1630">
                  <c:v>78.533000000000001</c:v>
                </c:pt>
                <c:pt idx="1631">
                  <c:v>77.921000000000006</c:v>
                </c:pt>
                <c:pt idx="1632">
                  <c:v>77.296000000000006</c:v>
                </c:pt>
                <c:pt idx="1633">
                  <c:v>76.66</c:v>
                </c:pt>
                <c:pt idx="1634">
                  <c:v>76.012</c:v>
                </c:pt>
                <c:pt idx="1635">
                  <c:v>75.352999999999994</c:v>
                </c:pt>
                <c:pt idx="1636">
                  <c:v>74.683999999999997</c:v>
                </c:pt>
                <c:pt idx="1637">
                  <c:v>74.006</c:v>
                </c:pt>
                <c:pt idx="1638">
                  <c:v>73.319999999999993</c:v>
                </c:pt>
                <c:pt idx="1639">
                  <c:v>72.626000000000005</c:v>
                </c:pt>
                <c:pt idx="1640">
                  <c:v>71.924999999999997</c:v>
                </c:pt>
                <c:pt idx="1641">
                  <c:v>71.218999999999994</c:v>
                </c:pt>
                <c:pt idx="1642">
                  <c:v>70.507000000000005</c:v>
                </c:pt>
                <c:pt idx="1643">
                  <c:v>69.792000000000002</c:v>
                </c:pt>
                <c:pt idx="1644">
                  <c:v>69.073999999999998</c:v>
                </c:pt>
                <c:pt idx="1645">
                  <c:v>68.353999999999999</c:v>
                </c:pt>
                <c:pt idx="1646">
                  <c:v>67.632999999999996</c:v>
                </c:pt>
                <c:pt idx="1647">
                  <c:v>66.912000000000006</c:v>
                </c:pt>
                <c:pt idx="1648">
                  <c:v>66.192999999999998</c:v>
                </c:pt>
                <c:pt idx="1649">
                  <c:v>65.475999999999999</c:v>
                </c:pt>
                <c:pt idx="1650">
                  <c:v>64.762</c:v>
                </c:pt>
                <c:pt idx="1651">
                  <c:v>64.054000000000002</c:v>
                </c:pt>
                <c:pt idx="1652">
                  <c:v>63.350999999999999</c:v>
                </c:pt>
                <c:pt idx="1653">
                  <c:v>62.655999999999999</c:v>
                </c:pt>
                <c:pt idx="1654">
                  <c:v>61.969000000000001</c:v>
                </c:pt>
                <c:pt idx="1655">
                  <c:v>61.292000000000002</c:v>
                </c:pt>
                <c:pt idx="1656">
                  <c:v>60.625999999999998</c:v>
                </c:pt>
                <c:pt idx="1657">
                  <c:v>59.972999999999999</c:v>
                </c:pt>
                <c:pt idx="1658">
                  <c:v>59.332999999999998</c:v>
                </c:pt>
                <c:pt idx="1659">
                  <c:v>58.707999999999998</c:v>
                </c:pt>
                <c:pt idx="1660">
                  <c:v>58.098999999999997</c:v>
                </c:pt>
                <c:pt idx="1661">
                  <c:v>57.508000000000003</c:v>
                </c:pt>
                <c:pt idx="1662">
                  <c:v>56.936</c:v>
                </c:pt>
                <c:pt idx="1663">
                  <c:v>56.384999999999998</c:v>
                </c:pt>
                <c:pt idx="1664">
                  <c:v>55.854999999999997</c:v>
                </c:pt>
                <c:pt idx="1665">
                  <c:v>55.348999999999997</c:v>
                </c:pt>
                <c:pt idx="1666">
                  <c:v>54.866999999999997</c:v>
                </c:pt>
                <c:pt idx="1667">
                  <c:v>54.411000000000001</c:v>
                </c:pt>
                <c:pt idx="1668">
                  <c:v>53.982999999999997</c:v>
                </c:pt>
                <c:pt idx="1669">
                  <c:v>53.582999999999998</c:v>
                </c:pt>
                <c:pt idx="1670">
                  <c:v>53.213000000000001</c:v>
                </c:pt>
                <c:pt idx="1671">
                  <c:v>52.875</c:v>
                </c:pt>
                <c:pt idx="1672">
                  <c:v>52.569000000000003</c:v>
                </c:pt>
                <c:pt idx="1673">
                  <c:v>52.296999999999997</c:v>
                </c:pt>
                <c:pt idx="1674">
                  <c:v>52.061</c:v>
                </c:pt>
                <c:pt idx="1675">
                  <c:v>51.860999999999997</c:v>
                </c:pt>
                <c:pt idx="1676">
                  <c:v>51.698999999999998</c:v>
                </c:pt>
                <c:pt idx="1677">
                  <c:v>51.576999999999998</c:v>
                </c:pt>
                <c:pt idx="1678">
                  <c:v>51.494</c:v>
                </c:pt>
                <c:pt idx="1679">
                  <c:v>51.453000000000003</c:v>
                </c:pt>
                <c:pt idx="1680">
                  <c:v>51.454999999999998</c:v>
                </c:pt>
                <c:pt idx="1681">
                  <c:v>51.5</c:v>
                </c:pt>
                <c:pt idx="1682">
                  <c:v>51.59</c:v>
                </c:pt>
                <c:pt idx="1683">
                  <c:v>51.725000000000001</c:v>
                </c:pt>
                <c:pt idx="1684">
                  <c:v>51.906999999999996</c:v>
                </c:pt>
                <c:pt idx="1685">
                  <c:v>52.137</c:v>
                </c:pt>
                <c:pt idx="1686">
                  <c:v>52.414999999999999</c:v>
                </c:pt>
                <c:pt idx="1687">
                  <c:v>52.741</c:v>
                </c:pt>
                <c:pt idx="1688">
                  <c:v>53.118000000000002</c:v>
                </c:pt>
                <c:pt idx="1689">
                  <c:v>53.545000000000002</c:v>
                </c:pt>
                <c:pt idx="1690">
                  <c:v>54.023000000000003</c:v>
                </c:pt>
                <c:pt idx="1691">
                  <c:v>54.552</c:v>
                </c:pt>
                <c:pt idx="1692">
                  <c:v>55.133000000000003</c:v>
                </c:pt>
                <c:pt idx="1693">
                  <c:v>55.767000000000003</c:v>
                </c:pt>
                <c:pt idx="1694">
                  <c:v>56.451999999999998</c:v>
                </c:pt>
                <c:pt idx="1695">
                  <c:v>57.19</c:v>
                </c:pt>
                <c:pt idx="1696">
                  <c:v>57.98</c:v>
                </c:pt>
                <c:pt idx="1697">
                  <c:v>58.823</c:v>
                </c:pt>
                <c:pt idx="1698">
                  <c:v>59.718000000000004</c:v>
                </c:pt>
                <c:pt idx="1699">
                  <c:v>60.664999999999999</c:v>
                </c:pt>
                <c:pt idx="1700">
                  <c:v>61.664000000000001</c:v>
                </c:pt>
                <c:pt idx="1701">
                  <c:v>62.713000000000001</c:v>
                </c:pt>
                <c:pt idx="1702">
                  <c:v>63.813000000000002</c:v>
                </c:pt>
                <c:pt idx="1703">
                  <c:v>64.962000000000003</c:v>
                </c:pt>
                <c:pt idx="1704">
                  <c:v>66.16</c:v>
                </c:pt>
                <c:pt idx="1705">
                  <c:v>67.406000000000006</c:v>
                </c:pt>
                <c:pt idx="1706">
                  <c:v>68.697999999999993</c:v>
                </c:pt>
                <c:pt idx="1707">
                  <c:v>70.034999999999997</c:v>
                </c:pt>
                <c:pt idx="1708">
                  <c:v>71.415000000000006</c:v>
                </c:pt>
                <c:pt idx="1709">
                  <c:v>72.837999999999994</c:v>
                </c:pt>
                <c:pt idx="1710">
                  <c:v>74.3</c:v>
                </c:pt>
                <c:pt idx="1711">
                  <c:v>75.801000000000002</c:v>
                </c:pt>
                <c:pt idx="1712">
                  <c:v>77.337999999999994</c:v>
                </c:pt>
                <c:pt idx="1713">
                  <c:v>76.793999999999997</c:v>
                </c:pt>
                <c:pt idx="1714">
                  <c:v>74.018000000000001</c:v>
                </c:pt>
                <c:pt idx="1715">
                  <c:v>71.263000000000005</c:v>
                </c:pt>
                <c:pt idx="1716">
                  <c:v>64.998999999999995</c:v>
                </c:pt>
                <c:pt idx="1717">
                  <c:v>58.042999999999999</c:v>
                </c:pt>
                <c:pt idx="1718">
                  <c:v>51.087000000000003</c:v>
                </c:pt>
                <c:pt idx="1719">
                  <c:v>44.131</c:v>
                </c:pt>
                <c:pt idx="1720">
                  <c:v>37.173999999999999</c:v>
                </c:pt>
                <c:pt idx="1721">
                  <c:v>30.218</c:v>
                </c:pt>
                <c:pt idx="1722">
                  <c:v>23.262</c:v>
                </c:pt>
                <c:pt idx="1723">
                  <c:v>16.306000000000001</c:v>
                </c:pt>
                <c:pt idx="1724">
                  <c:v>9.3498999999999999</c:v>
                </c:pt>
                <c:pt idx="1725">
                  <c:v>4.6146000000000003</c:v>
                </c:pt>
                <c:pt idx="1726">
                  <c:v>1.1194999999999999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10.256</c:v>
                </c:pt>
                <c:pt idx="3753">
                  <c:v>22.498000000000001</c:v>
                </c:pt>
                <c:pt idx="3754">
                  <c:v>34.741</c:v>
                </c:pt>
                <c:pt idx="3755">
                  <c:v>46.982999999999997</c:v>
                </c:pt>
                <c:pt idx="3756">
                  <c:v>59.225000000000001</c:v>
                </c:pt>
                <c:pt idx="3757">
                  <c:v>71.466999999999999</c:v>
                </c:pt>
                <c:pt idx="3758">
                  <c:v>83.709000000000003</c:v>
                </c:pt>
                <c:pt idx="3759">
                  <c:v>95.951999999999998</c:v>
                </c:pt>
                <c:pt idx="3760">
                  <c:v>108.19</c:v>
                </c:pt>
                <c:pt idx="3761">
                  <c:v>120.44</c:v>
                </c:pt>
                <c:pt idx="3762">
                  <c:v>132.68</c:v>
                </c:pt>
                <c:pt idx="3763">
                  <c:v>144.91999999999999</c:v>
                </c:pt>
                <c:pt idx="3764">
                  <c:v>157.16</c:v>
                </c:pt>
                <c:pt idx="3765">
                  <c:v>166.38</c:v>
                </c:pt>
                <c:pt idx="3766">
                  <c:v>166.93</c:v>
                </c:pt>
                <c:pt idx="3767">
                  <c:v>167.18</c:v>
                </c:pt>
                <c:pt idx="3768">
                  <c:v>167.19</c:v>
                </c:pt>
                <c:pt idx="3769">
                  <c:v>167.96</c:v>
                </c:pt>
                <c:pt idx="3770">
                  <c:v>168.48</c:v>
                </c:pt>
                <c:pt idx="3771">
                  <c:v>168.78</c:v>
                </c:pt>
                <c:pt idx="3772">
                  <c:v>169.26</c:v>
                </c:pt>
                <c:pt idx="3773">
                  <c:v>170.72</c:v>
                </c:pt>
                <c:pt idx="3774">
                  <c:v>172.01</c:v>
                </c:pt>
                <c:pt idx="3775">
                  <c:v>173.14</c:v>
                </c:pt>
                <c:pt idx="3776">
                  <c:v>174.13</c:v>
                </c:pt>
                <c:pt idx="3777">
                  <c:v>174.99</c:v>
                </c:pt>
                <c:pt idx="3778">
                  <c:v>175.73</c:v>
                </c:pt>
                <c:pt idx="3779">
                  <c:v>176.37</c:v>
                </c:pt>
                <c:pt idx="3780">
                  <c:v>176.92</c:v>
                </c:pt>
                <c:pt idx="3781">
                  <c:v>177.39</c:v>
                </c:pt>
                <c:pt idx="3782">
                  <c:v>177.95</c:v>
                </c:pt>
                <c:pt idx="3783">
                  <c:v>178.58</c:v>
                </c:pt>
                <c:pt idx="3784">
                  <c:v>179.21</c:v>
                </c:pt>
                <c:pt idx="3785">
                  <c:v>179.84</c:v>
                </c:pt>
                <c:pt idx="3786">
                  <c:v>180.47</c:v>
                </c:pt>
                <c:pt idx="3787">
                  <c:v>180.38</c:v>
                </c:pt>
                <c:pt idx="3788">
                  <c:v>179.49</c:v>
                </c:pt>
                <c:pt idx="3789">
                  <c:v>178.52</c:v>
                </c:pt>
                <c:pt idx="3790">
                  <c:v>177.51</c:v>
                </c:pt>
                <c:pt idx="3791">
                  <c:v>176.45</c:v>
                </c:pt>
                <c:pt idx="3792">
                  <c:v>175.35</c:v>
                </c:pt>
                <c:pt idx="3793">
                  <c:v>174.23</c:v>
                </c:pt>
                <c:pt idx="3794">
                  <c:v>173.09</c:v>
                </c:pt>
                <c:pt idx="3795">
                  <c:v>171.94</c:v>
                </c:pt>
                <c:pt idx="3796">
                  <c:v>170.78</c:v>
                </c:pt>
                <c:pt idx="3797">
                  <c:v>169.62</c:v>
                </c:pt>
                <c:pt idx="3798">
                  <c:v>168.48</c:v>
                </c:pt>
                <c:pt idx="3799">
                  <c:v>167.34</c:v>
                </c:pt>
                <c:pt idx="3800">
                  <c:v>166.22</c:v>
                </c:pt>
                <c:pt idx="3801">
                  <c:v>165.12</c:v>
                </c:pt>
                <c:pt idx="3802">
                  <c:v>164.05</c:v>
                </c:pt>
                <c:pt idx="3803">
                  <c:v>163</c:v>
                </c:pt>
                <c:pt idx="3804">
                  <c:v>161.99</c:v>
                </c:pt>
                <c:pt idx="3805">
                  <c:v>161</c:v>
                </c:pt>
                <c:pt idx="3806">
                  <c:v>160.06</c:v>
                </c:pt>
                <c:pt idx="3807">
                  <c:v>159.15</c:v>
                </c:pt>
                <c:pt idx="3808">
                  <c:v>158.27000000000001</c:v>
                </c:pt>
                <c:pt idx="3809">
                  <c:v>157.44</c:v>
                </c:pt>
                <c:pt idx="3810">
                  <c:v>156.65</c:v>
                </c:pt>
                <c:pt idx="3811">
                  <c:v>155.88999999999999</c:v>
                </c:pt>
                <c:pt idx="3812">
                  <c:v>155.18</c:v>
                </c:pt>
                <c:pt idx="3813">
                  <c:v>154.51</c:v>
                </c:pt>
                <c:pt idx="3814">
                  <c:v>153.88999999999999</c:v>
                </c:pt>
                <c:pt idx="3815">
                  <c:v>153.30000000000001</c:v>
                </c:pt>
                <c:pt idx="3816">
                  <c:v>152.76</c:v>
                </c:pt>
                <c:pt idx="3817">
                  <c:v>152.25</c:v>
                </c:pt>
                <c:pt idx="3818">
                  <c:v>151.79</c:v>
                </c:pt>
                <c:pt idx="3819">
                  <c:v>151.37</c:v>
                </c:pt>
                <c:pt idx="3820">
                  <c:v>150.97999999999999</c:v>
                </c:pt>
                <c:pt idx="3821">
                  <c:v>150.63</c:v>
                </c:pt>
                <c:pt idx="3822">
                  <c:v>150.32</c:v>
                </c:pt>
                <c:pt idx="3823">
                  <c:v>150.04</c:v>
                </c:pt>
                <c:pt idx="3824">
                  <c:v>149.80000000000001</c:v>
                </c:pt>
                <c:pt idx="3825">
                  <c:v>149.59</c:v>
                </c:pt>
                <c:pt idx="3826">
                  <c:v>149.41</c:v>
                </c:pt>
                <c:pt idx="3827">
                  <c:v>150.11000000000001</c:v>
                </c:pt>
                <c:pt idx="3828">
                  <c:v>152.15</c:v>
                </c:pt>
                <c:pt idx="3829">
                  <c:v>154.22</c:v>
                </c:pt>
                <c:pt idx="3830">
                  <c:v>156.31</c:v>
                </c:pt>
                <c:pt idx="3831">
                  <c:v>158.43</c:v>
                </c:pt>
                <c:pt idx="3832">
                  <c:v>160.57</c:v>
                </c:pt>
                <c:pt idx="3833">
                  <c:v>162.72</c:v>
                </c:pt>
                <c:pt idx="3834">
                  <c:v>164.9</c:v>
                </c:pt>
                <c:pt idx="3835">
                  <c:v>167.09</c:v>
                </c:pt>
                <c:pt idx="3836">
                  <c:v>169.29</c:v>
                </c:pt>
                <c:pt idx="3837">
                  <c:v>171.51</c:v>
                </c:pt>
                <c:pt idx="3838">
                  <c:v>173.74</c:v>
                </c:pt>
                <c:pt idx="3839">
                  <c:v>175.97</c:v>
                </c:pt>
                <c:pt idx="3840">
                  <c:v>178.22</c:v>
                </c:pt>
                <c:pt idx="3841">
                  <c:v>180.47</c:v>
                </c:pt>
                <c:pt idx="3842">
                  <c:v>182.04</c:v>
                </c:pt>
                <c:pt idx="3843">
                  <c:v>181.44</c:v>
                </c:pt>
                <c:pt idx="3844">
                  <c:v>180.86</c:v>
                </c:pt>
                <c:pt idx="3845">
                  <c:v>180.3</c:v>
                </c:pt>
                <c:pt idx="3846">
                  <c:v>179.76</c:v>
                </c:pt>
                <c:pt idx="3847">
                  <c:v>179.23</c:v>
                </c:pt>
                <c:pt idx="3848">
                  <c:v>178.72</c:v>
                </c:pt>
                <c:pt idx="3849">
                  <c:v>178.22</c:v>
                </c:pt>
                <c:pt idx="3850">
                  <c:v>177.74</c:v>
                </c:pt>
                <c:pt idx="3851">
                  <c:v>177.27</c:v>
                </c:pt>
                <c:pt idx="3852">
                  <c:v>176.81</c:v>
                </c:pt>
                <c:pt idx="3853">
                  <c:v>176.35</c:v>
                </c:pt>
                <c:pt idx="3854">
                  <c:v>175.91</c:v>
                </c:pt>
                <c:pt idx="3855">
                  <c:v>175.47</c:v>
                </c:pt>
                <c:pt idx="3856">
                  <c:v>175.04</c:v>
                </c:pt>
                <c:pt idx="3857">
                  <c:v>174.62</c:v>
                </c:pt>
                <c:pt idx="3858">
                  <c:v>174.2</c:v>
                </c:pt>
                <c:pt idx="3859">
                  <c:v>173.78</c:v>
                </c:pt>
                <c:pt idx="3860">
                  <c:v>173.36</c:v>
                </c:pt>
                <c:pt idx="3861">
                  <c:v>172.95</c:v>
                </c:pt>
                <c:pt idx="3862">
                  <c:v>172.53</c:v>
                </c:pt>
                <c:pt idx="3863">
                  <c:v>172.12</c:v>
                </c:pt>
                <c:pt idx="3864">
                  <c:v>171.7</c:v>
                </c:pt>
                <c:pt idx="3865">
                  <c:v>171.28</c:v>
                </c:pt>
                <c:pt idx="3866">
                  <c:v>170.86</c:v>
                </c:pt>
                <c:pt idx="3867">
                  <c:v>170.43</c:v>
                </c:pt>
                <c:pt idx="3868">
                  <c:v>170</c:v>
                </c:pt>
                <c:pt idx="3869">
                  <c:v>169.56</c:v>
                </c:pt>
                <c:pt idx="3870">
                  <c:v>169.12</c:v>
                </c:pt>
                <c:pt idx="3871">
                  <c:v>168.67</c:v>
                </c:pt>
                <c:pt idx="3872">
                  <c:v>168.21</c:v>
                </c:pt>
                <c:pt idx="3873">
                  <c:v>167.74</c:v>
                </c:pt>
                <c:pt idx="3874">
                  <c:v>167.27</c:v>
                </c:pt>
                <c:pt idx="3875">
                  <c:v>166.79</c:v>
                </c:pt>
                <c:pt idx="3876">
                  <c:v>166.3</c:v>
                </c:pt>
                <c:pt idx="3877">
                  <c:v>165.8</c:v>
                </c:pt>
                <c:pt idx="3878">
                  <c:v>165.29</c:v>
                </c:pt>
                <c:pt idx="3879">
                  <c:v>164.77</c:v>
                </c:pt>
                <c:pt idx="3880">
                  <c:v>164.23</c:v>
                </c:pt>
                <c:pt idx="3881">
                  <c:v>163.69</c:v>
                </c:pt>
                <c:pt idx="3882">
                  <c:v>163.13999999999999</c:v>
                </c:pt>
                <c:pt idx="3883">
                  <c:v>162.58000000000001</c:v>
                </c:pt>
                <c:pt idx="3884">
                  <c:v>162.01</c:v>
                </c:pt>
                <c:pt idx="3885">
                  <c:v>161.43</c:v>
                </c:pt>
                <c:pt idx="3886">
                  <c:v>160.83000000000001</c:v>
                </c:pt>
                <c:pt idx="3887">
                  <c:v>160.22999999999999</c:v>
                </c:pt>
                <c:pt idx="3888">
                  <c:v>159.61000000000001</c:v>
                </c:pt>
                <c:pt idx="3889">
                  <c:v>158.99</c:v>
                </c:pt>
                <c:pt idx="3890">
                  <c:v>158.35</c:v>
                </c:pt>
                <c:pt idx="3891">
                  <c:v>157.69999999999999</c:v>
                </c:pt>
                <c:pt idx="3892">
                  <c:v>157.05000000000001</c:v>
                </c:pt>
                <c:pt idx="3893">
                  <c:v>156.38</c:v>
                </c:pt>
                <c:pt idx="3894">
                  <c:v>155.71</c:v>
                </c:pt>
                <c:pt idx="3895">
                  <c:v>155.02000000000001</c:v>
                </c:pt>
                <c:pt idx="3896">
                  <c:v>156.07</c:v>
                </c:pt>
                <c:pt idx="3897">
                  <c:v>157.30000000000001</c:v>
                </c:pt>
                <c:pt idx="3898">
                  <c:v>158.51</c:v>
                </c:pt>
                <c:pt idx="3899">
                  <c:v>159.72</c:v>
                </c:pt>
                <c:pt idx="3900">
                  <c:v>160.93</c:v>
                </c:pt>
                <c:pt idx="3901">
                  <c:v>162.12</c:v>
                </c:pt>
                <c:pt idx="3902">
                  <c:v>163.31</c:v>
                </c:pt>
                <c:pt idx="3903">
                  <c:v>164.49</c:v>
                </c:pt>
                <c:pt idx="3904">
                  <c:v>165.67</c:v>
                </c:pt>
                <c:pt idx="3905">
                  <c:v>166.84</c:v>
                </c:pt>
                <c:pt idx="3906">
                  <c:v>168</c:v>
                </c:pt>
                <c:pt idx="3907">
                  <c:v>169.17</c:v>
                </c:pt>
                <c:pt idx="3908">
                  <c:v>170.32</c:v>
                </c:pt>
                <c:pt idx="3909">
                  <c:v>171.48</c:v>
                </c:pt>
                <c:pt idx="3910">
                  <c:v>172.63</c:v>
                </c:pt>
                <c:pt idx="3911">
                  <c:v>173.78</c:v>
                </c:pt>
                <c:pt idx="3912">
                  <c:v>173.08</c:v>
                </c:pt>
                <c:pt idx="3913">
                  <c:v>171.83</c:v>
                </c:pt>
                <c:pt idx="3914">
                  <c:v>170.6</c:v>
                </c:pt>
                <c:pt idx="3915">
                  <c:v>169.36</c:v>
                </c:pt>
                <c:pt idx="3916">
                  <c:v>168.14</c:v>
                </c:pt>
                <c:pt idx="3917">
                  <c:v>166.92</c:v>
                </c:pt>
                <c:pt idx="3918">
                  <c:v>165.72</c:v>
                </c:pt>
                <c:pt idx="3919">
                  <c:v>164.52</c:v>
                </c:pt>
                <c:pt idx="3920">
                  <c:v>163.34</c:v>
                </c:pt>
                <c:pt idx="3921">
                  <c:v>162.16999999999999</c:v>
                </c:pt>
                <c:pt idx="3922">
                  <c:v>161.02000000000001</c:v>
                </c:pt>
                <c:pt idx="3923">
                  <c:v>159.88</c:v>
                </c:pt>
                <c:pt idx="3924">
                  <c:v>158.75</c:v>
                </c:pt>
                <c:pt idx="3925">
                  <c:v>157.65</c:v>
                </c:pt>
                <c:pt idx="3926">
                  <c:v>156.56</c:v>
                </c:pt>
                <c:pt idx="3927">
                  <c:v>155.49</c:v>
                </c:pt>
                <c:pt idx="3928">
                  <c:v>154.43</c:v>
                </c:pt>
                <c:pt idx="3929">
                  <c:v>153.4</c:v>
                </c:pt>
                <c:pt idx="3930">
                  <c:v>152.38999999999999</c:v>
                </c:pt>
                <c:pt idx="3931">
                  <c:v>151.4</c:v>
                </c:pt>
                <c:pt idx="3932">
                  <c:v>150.43</c:v>
                </c:pt>
                <c:pt idx="3933">
                  <c:v>149.47999999999999</c:v>
                </c:pt>
                <c:pt idx="3934">
                  <c:v>148.55000000000001</c:v>
                </c:pt>
                <c:pt idx="3935">
                  <c:v>147.65</c:v>
                </c:pt>
                <c:pt idx="3936">
                  <c:v>146.77000000000001</c:v>
                </c:pt>
                <c:pt idx="3937">
                  <c:v>145.91</c:v>
                </c:pt>
                <c:pt idx="3938">
                  <c:v>145.08000000000001</c:v>
                </c:pt>
                <c:pt idx="3939">
                  <c:v>144.27000000000001</c:v>
                </c:pt>
                <c:pt idx="3940">
                  <c:v>143.47999999999999</c:v>
                </c:pt>
                <c:pt idx="3941">
                  <c:v>142.72</c:v>
                </c:pt>
                <c:pt idx="3942">
                  <c:v>141.97999999999999</c:v>
                </c:pt>
                <c:pt idx="3943">
                  <c:v>141.27000000000001</c:v>
                </c:pt>
                <c:pt idx="3944">
                  <c:v>140.58000000000001</c:v>
                </c:pt>
                <c:pt idx="3945">
                  <c:v>139.91</c:v>
                </c:pt>
                <c:pt idx="3946">
                  <c:v>139.27000000000001</c:v>
                </c:pt>
                <c:pt idx="3947">
                  <c:v>138.66</c:v>
                </c:pt>
                <c:pt idx="3948">
                  <c:v>138.07</c:v>
                </c:pt>
                <c:pt idx="3949">
                  <c:v>137.5</c:v>
                </c:pt>
                <c:pt idx="3950">
                  <c:v>136.96</c:v>
                </c:pt>
                <c:pt idx="3951">
                  <c:v>136.44</c:v>
                </c:pt>
                <c:pt idx="3952">
                  <c:v>135.94999999999999</c:v>
                </c:pt>
                <c:pt idx="3953">
                  <c:v>135.47</c:v>
                </c:pt>
                <c:pt idx="3954">
                  <c:v>135.03</c:v>
                </c:pt>
                <c:pt idx="3955">
                  <c:v>134.6</c:v>
                </c:pt>
                <c:pt idx="3956">
                  <c:v>134.19999999999999</c:v>
                </c:pt>
                <c:pt idx="3957">
                  <c:v>133.83000000000001</c:v>
                </c:pt>
                <c:pt idx="3958">
                  <c:v>133.47</c:v>
                </c:pt>
                <c:pt idx="3959">
                  <c:v>133.13999999999999</c:v>
                </c:pt>
                <c:pt idx="3960">
                  <c:v>132.83000000000001</c:v>
                </c:pt>
                <c:pt idx="3961">
                  <c:v>132.54</c:v>
                </c:pt>
                <c:pt idx="3962">
                  <c:v>132.27000000000001</c:v>
                </c:pt>
                <c:pt idx="3963">
                  <c:v>132.02000000000001</c:v>
                </c:pt>
                <c:pt idx="3964">
                  <c:v>131.80000000000001</c:v>
                </c:pt>
                <c:pt idx="3965">
                  <c:v>131.59</c:v>
                </c:pt>
                <c:pt idx="3966">
                  <c:v>131.4</c:v>
                </c:pt>
                <c:pt idx="3967">
                  <c:v>131.24</c:v>
                </c:pt>
                <c:pt idx="3968">
                  <c:v>131.09</c:v>
                </c:pt>
                <c:pt idx="3969">
                  <c:v>130.96</c:v>
                </c:pt>
                <c:pt idx="3970">
                  <c:v>130.84</c:v>
                </c:pt>
                <c:pt idx="3971">
                  <c:v>130.75</c:v>
                </c:pt>
                <c:pt idx="3972">
                  <c:v>130.66999999999999</c:v>
                </c:pt>
                <c:pt idx="3973">
                  <c:v>130.61000000000001</c:v>
                </c:pt>
                <c:pt idx="3974">
                  <c:v>130.56</c:v>
                </c:pt>
                <c:pt idx="3975">
                  <c:v>130.53</c:v>
                </c:pt>
                <c:pt idx="3976">
                  <c:v>130.51</c:v>
                </c:pt>
                <c:pt idx="3977">
                  <c:v>130.51</c:v>
                </c:pt>
                <c:pt idx="3978">
                  <c:v>130.52000000000001</c:v>
                </c:pt>
                <c:pt idx="3979">
                  <c:v>130.54</c:v>
                </c:pt>
                <c:pt idx="3980">
                  <c:v>130.58000000000001</c:v>
                </c:pt>
                <c:pt idx="3981">
                  <c:v>130.62</c:v>
                </c:pt>
                <c:pt idx="3982">
                  <c:v>130.68</c:v>
                </c:pt>
                <c:pt idx="3983">
                  <c:v>130.75</c:v>
                </c:pt>
                <c:pt idx="3984">
                  <c:v>130.83000000000001</c:v>
                </c:pt>
                <c:pt idx="3985">
                  <c:v>130.91999999999999</c:v>
                </c:pt>
                <c:pt idx="3986">
                  <c:v>131.01</c:v>
                </c:pt>
                <c:pt idx="3987">
                  <c:v>131.12</c:v>
                </c:pt>
                <c:pt idx="3988">
                  <c:v>131.22999999999999</c:v>
                </c:pt>
                <c:pt idx="3989">
                  <c:v>131.35</c:v>
                </c:pt>
                <c:pt idx="3990">
                  <c:v>131.47999999999999</c:v>
                </c:pt>
                <c:pt idx="3991">
                  <c:v>131.61000000000001</c:v>
                </c:pt>
                <c:pt idx="3992">
                  <c:v>131.75</c:v>
                </c:pt>
                <c:pt idx="3993">
                  <c:v>131.88999999999999</c:v>
                </c:pt>
                <c:pt idx="3994">
                  <c:v>132.03</c:v>
                </c:pt>
                <c:pt idx="3995">
                  <c:v>132.18</c:v>
                </c:pt>
                <c:pt idx="3996">
                  <c:v>132.33000000000001</c:v>
                </c:pt>
                <c:pt idx="3997">
                  <c:v>132.49</c:v>
                </c:pt>
                <c:pt idx="3998">
                  <c:v>132.63999999999999</c:v>
                </c:pt>
                <c:pt idx="3999">
                  <c:v>132.80000000000001</c:v>
                </c:pt>
                <c:pt idx="4000">
                  <c:v>132.94999999999999</c:v>
                </c:pt>
                <c:pt idx="4001">
                  <c:v>133.11000000000001</c:v>
                </c:pt>
                <c:pt idx="4002">
                  <c:v>133.27000000000001</c:v>
                </c:pt>
                <c:pt idx="4003">
                  <c:v>133.41999999999999</c:v>
                </c:pt>
                <c:pt idx="4004">
                  <c:v>133.57</c:v>
                </c:pt>
                <c:pt idx="4005">
                  <c:v>133.72</c:v>
                </c:pt>
                <c:pt idx="4006">
                  <c:v>133.87</c:v>
                </c:pt>
                <c:pt idx="4007">
                  <c:v>134.02000000000001</c:v>
                </c:pt>
                <c:pt idx="4008">
                  <c:v>134.16</c:v>
                </c:pt>
                <c:pt idx="4009">
                  <c:v>134.29</c:v>
                </c:pt>
                <c:pt idx="4010">
                  <c:v>134.43</c:v>
                </c:pt>
                <c:pt idx="4011">
                  <c:v>134.55000000000001</c:v>
                </c:pt>
                <c:pt idx="4012">
                  <c:v>134.66999999999999</c:v>
                </c:pt>
                <c:pt idx="4013">
                  <c:v>134.79</c:v>
                </c:pt>
                <c:pt idx="4014">
                  <c:v>134.9</c:v>
                </c:pt>
                <c:pt idx="4015">
                  <c:v>135</c:v>
                </c:pt>
                <c:pt idx="4016">
                  <c:v>135.09</c:v>
                </c:pt>
                <c:pt idx="4017">
                  <c:v>135.16999999999999</c:v>
                </c:pt>
                <c:pt idx="4018">
                  <c:v>135.25</c:v>
                </c:pt>
                <c:pt idx="4019">
                  <c:v>135.32</c:v>
                </c:pt>
                <c:pt idx="4020">
                  <c:v>135.38</c:v>
                </c:pt>
                <c:pt idx="4021">
                  <c:v>135.43</c:v>
                </c:pt>
                <c:pt idx="4022">
                  <c:v>135.47</c:v>
                </c:pt>
                <c:pt idx="4023">
                  <c:v>135.5</c:v>
                </c:pt>
                <c:pt idx="4024">
                  <c:v>135.52000000000001</c:v>
                </c:pt>
                <c:pt idx="4025">
                  <c:v>135.53</c:v>
                </c:pt>
                <c:pt idx="4026">
                  <c:v>135.53</c:v>
                </c:pt>
                <c:pt idx="4027">
                  <c:v>135.52000000000001</c:v>
                </c:pt>
                <c:pt idx="4028">
                  <c:v>135.49</c:v>
                </c:pt>
                <c:pt idx="4029">
                  <c:v>135.46</c:v>
                </c:pt>
                <c:pt idx="4030">
                  <c:v>135.41</c:v>
                </c:pt>
                <c:pt idx="4031">
                  <c:v>135.35</c:v>
                </c:pt>
                <c:pt idx="4032">
                  <c:v>135.28</c:v>
                </c:pt>
                <c:pt idx="4033">
                  <c:v>135.19999999999999</c:v>
                </c:pt>
                <c:pt idx="4034">
                  <c:v>135.1</c:v>
                </c:pt>
                <c:pt idx="4035">
                  <c:v>134.99</c:v>
                </c:pt>
                <c:pt idx="4036">
                  <c:v>134.87</c:v>
                </c:pt>
                <c:pt idx="4037">
                  <c:v>134.72999999999999</c:v>
                </c:pt>
                <c:pt idx="4038">
                  <c:v>134.58000000000001</c:v>
                </c:pt>
                <c:pt idx="4039">
                  <c:v>134.41999999999999</c:v>
                </c:pt>
                <c:pt idx="4040">
                  <c:v>134.25</c:v>
                </c:pt>
                <c:pt idx="4041">
                  <c:v>134.06</c:v>
                </c:pt>
                <c:pt idx="4042">
                  <c:v>133.86000000000001</c:v>
                </c:pt>
                <c:pt idx="4043">
                  <c:v>133.65</c:v>
                </c:pt>
                <c:pt idx="4044">
                  <c:v>133.41999999999999</c:v>
                </c:pt>
                <c:pt idx="4045">
                  <c:v>133.18</c:v>
                </c:pt>
                <c:pt idx="4046">
                  <c:v>132.93</c:v>
                </c:pt>
                <c:pt idx="4047">
                  <c:v>132.66</c:v>
                </c:pt>
                <c:pt idx="4048">
                  <c:v>132.38</c:v>
                </c:pt>
                <c:pt idx="4049">
                  <c:v>132.09</c:v>
                </c:pt>
                <c:pt idx="4050">
                  <c:v>131.79</c:v>
                </c:pt>
                <c:pt idx="4051">
                  <c:v>131.47</c:v>
                </c:pt>
                <c:pt idx="4052">
                  <c:v>131.13999999999999</c:v>
                </c:pt>
                <c:pt idx="4053">
                  <c:v>130.80000000000001</c:v>
                </c:pt>
                <c:pt idx="4054">
                  <c:v>130.44</c:v>
                </c:pt>
                <c:pt idx="4055">
                  <c:v>130.08000000000001</c:v>
                </c:pt>
                <c:pt idx="4056">
                  <c:v>129.69999999999999</c:v>
                </c:pt>
                <c:pt idx="4057">
                  <c:v>129.31</c:v>
                </c:pt>
                <c:pt idx="4058">
                  <c:v>128.91</c:v>
                </c:pt>
                <c:pt idx="4059">
                  <c:v>128.49</c:v>
                </c:pt>
                <c:pt idx="4060">
                  <c:v>128.07</c:v>
                </c:pt>
                <c:pt idx="4061">
                  <c:v>127.64</c:v>
                </c:pt>
                <c:pt idx="4062">
                  <c:v>127.19</c:v>
                </c:pt>
                <c:pt idx="4063">
                  <c:v>126.73</c:v>
                </c:pt>
                <c:pt idx="4064">
                  <c:v>126.27</c:v>
                </c:pt>
                <c:pt idx="4065">
                  <c:v>125.79</c:v>
                </c:pt>
                <c:pt idx="4066">
                  <c:v>125.31</c:v>
                </c:pt>
                <c:pt idx="4067">
                  <c:v>124.82</c:v>
                </c:pt>
                <c:pt idx="4068">
                  <c:v>124.32</c:v>
                </c:pt>
                <c:pt idx="4069">
                  <c:v>123.8</c:v>
                </c:pt>
                <c:pt idx="4070">
                  <c:v>123.29</c:v>
                </c:pt>
                <c:pt idx="4071">
                  <c:v>122.76</c:v>
                </c:pt>
                <c:pt idx="4072">
                  <c:v>122.23</c:v>
                </c:pt>
                <c:pt idx="4073">
                  <c:v>121.69</c:v>
                </c:pt>
                <c:pt idx="4074">
                  <c:v>121.14</c:v>
                </c:pt>
                <c:pt idx="4075">
                  <c:v>120.59</c:v>
                </c:pt>
                <c:pt idx="4076">
                  <c:v>120.03</c:v>
                </c:pt>
                <c:pt idx="4077">
                  <c:v>119.47</c:v>
                </c:pt>
                <c:pt idx="4078">
                  <c:v>118.9</c:v>
                </c:pt>
                <c:pt idx="4079">
                  <c:v>118.33</c:v>
                </c:pt>
                <c:pt idx="4080">
                  <c:v>117.75</c:v>
                </c:pt>
                <c:pt idx="4081">
                  <c:v>117.17</c:v>
                </c:pt>
                <c:pt idx="4082">
                  <c:v>116.58</c:v>
                </c:pt>
                <c:pt idx="4083">
                  <c:v>116</c:v>
                </c:pt>
                <c:pt idx="4084">
                  <c:v>115.41</c:v>
                </c:pt>
                <c:pt idx="4085">
                  <c:v>114.82</c:v>
                </c:pt>
                <c:pt idx="4086">
                  <c:v>114.23</c:v>
                </c:pt>
                <c:pt idx="4087">
                  <c:v>113.63</c:v>
                </c:pt>
                <c:pt idx="4088">
                  <c:v>113.04</c:v>
                </c:pt>
                <c:pt idx="4089">
                  <c:v>112.45</c:v>
                </c:pt>
                <c:pt idx="4090">
                  <c:v>111.85</c:v>
                </c:pt>
                <c:pt idx="4091">
                  <c:v>111.26</c:v>
                </c:pt>
                <c:pt idx="4092">
                  <c:v>110.67</c:v>
                </c:pt>
                <c:pt idx="4093">
                  <c:v>110.08</c:v>
                </c:pt>
                <c:pt idx="4094">
                  <c:v>109.49</c:v>
                </c:pt>
                <c:pt idx="4095">
                  <c:v>108.91</c:v>
                </c:pt>
                <c:pt idx="4096">
                  <c:v>108.33</c:v>
                </c:pt>
                <c:pt idx="4097">
                  <c:v>107.75</c:v>
                </c:pt>
                <c:pt idx="4098">
                  <c:v>107.18</c:v>
                </c:pt>
                <c:pt idx="4099">
                  <c:v>106.61</c:v>
                </c:pt>
                <c:pt idx="4100">
                  <c:v>106.05</c:v>
                </c:pt>
                <c:pt idx="4101">
                  <c:v>105.49</c:v>
                </c:pt>
                <c:pt idx="4102">
                  <c:v>104.93</c:v>
                </c:pt>
                <c:pt idx="4103">
                  <c:v>104.39</c:v>
                </c:pt>
                <c:pt idx="4104">
                  <c:v>103.85</c:v>
                </c:pt>
                <c:pt idx="4105">
                  <c:v>103.32</c:v>
                </c:pt>
                <c:pt idx="4106">
                  <c:v>102.79</c:v>
                </c:pt>
                <c:pt idx="4107">
                  <c:v>102.27</c:v>
                </c:pt>
                <c:pt idx="4108">
                  <c:v>101.76</c:v>
                </c:pt>
                <c:pt idx="4109">
                  <c:v>101.26</c:v>
                </c:pt>
                <c:pt idx="4110">
                  <c:v>100.77</c:v>
                </c:pt>
                <c:pt idx="4111">
                  <c:v>100.29</c:v>
                </c:pt>
                <c:pt idx="4112">
                  <c:v>99.816000000000003</c:v>
                </c:pt>
                <c:pt idx="4113">
                  <c:v>99.352999999999994</c:v>
                </c:pt>
                <c:pt idx="4114">
                  <c:v>98.900999999999996</c:v>
                </c:pt>
                <c:pt idx="4115">
                  <c:v>98.46</c:v>
                </c:pt>
                <c:pt idx="4116">
                  <c:v>98.03</c:v>
                </c:pt>
                <c:pt idx="4117">
                  <c:v>97.611000000000004</c:v>
                </c:pt>
                <c:pt idx="4118">
                  <c:v>97.203999999999994</c:v>
                </c:pt>
                <c:pt idx="4119">
                  <c:v>96.808999999999997</c:v>
                </c:pt>
                <c:pt idx="4120">
                  <c:v>96.427000000000007</c:v>
                </c:pt>
                <c:pt idx="4121">
                  <c:v>96.057000000000002</c:v>
                </c:pt>
                <c:pt idx="4122">
                  <c:v>95.698999999999998</c:v>
                </c:pt>
                <c:pt idx="4123">
                  <c:v>95.355000000000004</c:v>
                </c:pt>
                <c:pt idx="4124">
                  <c:v>95.024000000000001</c:v>
                </c:pt>
                <c:pt idx="4125">
                  <c:v>94.706999999999994</c:v>
                </c:pt>
                <c:pt idx="4126">
                  <c:v>94.403000000000006</c:v>
                </c:pt>
                <c:pt idx="4127">
                  <c:v>94.113</c:v>
                </c:pt>
                <c:pt idx="4128">
                  <c:v>93.837999999999994</c:v>
                </c:pt>
                <c:pt idx="4129">
                  <c:v>93.575999999999993</c:v>
                </c:pt>
                <c:pt idx="4130">
                  <c:v>93.328999999999994</c:v>
                </c:pt>
                <c:pt idx="4131">
                  <c:v>93.096999999999994</c:v>
                </c:pt>
                <c:pt idx="4132">
                  <c:v>92.879000000000005</c:v>
                </c:pt>
                <c:pt idx="4133">
                  <c:v>92.700999999999993</c:v>
                </c:pt>
                <c:pt idx="4134">
                  <c:v>94.352000000000004</c:v>
                </c:pt>
                <c:pt idx="4135">
                  <c:v>96.018000000000001</c:v>
                </c:pt>
                <c:pt idx="4136">
                  <c:v>97.698999999999998</c:v>
                </c:pt>
                <c:pt idx="4137">
                  <c:v>99.394999999999996</c:v>
                </c:pt>
                <c:pt idx="4138">
                  <c:v>101.11</c:v>
                </c:pt>
                <c:pt idx="4139">
                  <c:v>102.83</c:v>
                </c:pt>
                <c:pt idx="4140">
                  <c:v>104.57</c:v>
                </c:pt>
                <c:pt idx="4141">
                  <c:v>106.33</c:v>
                </c:pt>
                <c:pt idx="4142">
                  <c:v>108.1</c:v>
                </c:pt>
                <c:pt idx="4143">
                  <c:v>109.89</c:v>
                </c:pt>
                <c:pt idx="4144">
                  <c:v>111.69</c:v>
                </c:pt>
                <c:pt idx="4145">
                  <c:v>112.35</c:v>
                </c:pt>
                <c:pt idx="4146">
                  <c:v>112.25</c:v>
                </c:pt>
                <c:pt idx="4147">
                  <c:v>112.12</c:v>
                </c:pt>
                <c:pt idx="4148">
                  <c:v>111.98</c:v>
                </c:pt>
                <c:pt idx="4149">
                  <c:v>111.83</c:v>
                </c:pt>
                <c:pt idx="4150">
                  <c:v>111.68</c:v>
                </c:pt>
                <c:pt idx="4151">
                  <c:v>111.53</c:v>
                </c:pt>
                <c:pt idx="4152">
                  <c:v>112.05</c:v>
                </c:pt>
                <c:pt idx="4153">
                  <c:v>113.97</c:v>
                </c:pt>
                <c:pt idx="4154">
                  <c:v>115.9</c:v>
                </c:pt>
                <c:pt idx="4155">
                  <c:v>117.85</c:v>
                </c:pt>
                <c:pt idx="4156">
                  <c:v>119.81</c:v>
                </c:pt>
                <c:pt idx="4157">
                  <c:v>121.79</c:v>
                </c:pt>
                <c:pt idx="4158">
                  <c:v>123.79</c:v>
                </c:pt>
                <c:pt idx="4159">
                  <c:v>125.81</c:v>
                </c:pt>
                <c:pt idx="4160">
                  <c:v>127.85</c:v>
                </c:pt>
                <c:pt idx="4161">
                  <c:v>129.91999999999999</c:v>
                </c:pt>
                <c:pt idx="4162">
                  <c:v>132.01</c:v>
                </c:pt>
                <c:pt idx="4163">
                  <c:v>134.12</c:v>
                </c:pt>
                <c:pt idx="4164">
                  <c:v>135.19</c:v>
                </c:pt>
                <c:pt idx="4165">
                  <c:v>135.51</c:v>
                </c:pt>
                <c:pt idx="4166">
                  <c:v>135.75</c:v>
                </c:pt>
                <c:pt idx="4167">
                  <c:v>135.93</c:v>
                </c:pt>
                <c:pt idx="4168">
                  <c:v>136.05000000000001</c:v>
                </c:pt>
                <c:pt idx="4169">
                  <c:v>136.13999999999999</c:v>
                </c:pt>
                <c:pt idx="4170">
                  <c:v>136.19</c:v>
                </c:pt>
                <c:pt idx="4171">
                  <c:v>136.21</c:v>
                </c:pt>
                <c:pt idx="4172">
                  <c:v>136.22</c:v>
                </c:pt>
                <c:pt idx="4173">
                  <c:v>136.22</c:v>
                </c:pt>
                <c:pt idx="4174">
                  <c:v>136.21</c:v>
                </c:pt>
                <c:pt idx="4175">
                  <c:v>136.19999999999999</c:v>
                </c:pt>
                <c:pt idx="4176">
                  <c:v>136.19</c:v>
                </c:pt>
                <c:pt idx="4177">
                  <c:v>136.19</c:v>
                </c:pt>
                <c:pt idx="4178">
                  <c:v>136.21</c:v>
                </c:pt>
                <c:pt idx="4179">
                  <c:v>136.24</c:v>
                </c:pt>
                <c:pt idx="4180">
                  <c:v>136.28</c:v>
                </c:pt>
                <c:pt idx="4181">
                  <c:v>136.35</c:v>
                </c:pt>
                <c:pt idx="4182">
                  <c:v>136.44</c:v>
                </c:pt>
                <c:pt idx="4183">
                  <c:v>136.55000000000001</c:v>
                </c:pt>
                <c:pt idx="4184">
                  <c:v>136.68</c:v>
                </c:pt>
                <c:pt idx="4185">
                  <c:v>136.84</c:v>
                </c:pt>
                <c:pt idx="4186">
                  <c:v>137.02000000000001</c:v>
                </c:pt>
                <c:pt idx="4187">
                  <c:v>137.22999999999999</c:v>
                </c:pt>
                <c:pt idx="4188">
                  <c:v>137.46</c:v>
                </c:pt>
                <c:pt idx="4189">
                  <c:v>137.71</c:v>
                </c:pt>
                <c:pt idx="4190">
                  <c:v>137.99</c:v>
                </c:pt>
                <c:pt idx="4191">
                  <c:v>138.29</c:v>
                </c:pt>
                <c:pt idx="4192">
                  <c:v>138.61000000000001</c:v>
                </c:pt>
                <c:pt idx="4193">
                  <c:v>138.94999999999999</c:v>
                </c:pt>
                <c:pt idx="4194">
                  <c:v>139.31</c:v>
                </c:pt>
                <c:pt idx="4195">
                  <c:v>139.69</c:v>
                </c:pt>
                <c:pt idx="4196">
                  <c:v>140.08000000000001</c:v>
                </c:pt>
                <c:pt idx="4197">
                  <c:v>140.49</c:v>
                </c:pt>
                <c:pt idx="4198">
                  <c:v>140.91</c:v>
                </c:pt>
                <c:pt idx="4199">
                  <c:v>141.34</c:v>
                </c:pt>
                <c:pt idx="4200">
                  <c:v>141.78</c:v>
                </c:pt>
                <c:pt idx="4201">
                  <c:v>142.22999999999999</c:v>
                </c:pt>
                <c:pt idx="4202">
                  <c:v>142.68</c:v>
                </c:pt>
                <c:pt idx="4203">
                  <c:v>143.13999999999999</c:v>
                </c:pt>
                <c:pt idx="4204">
                  <c:v>143.6</c:v>
                </c:pt>
                <c:pt idx="4205">
                  <c:v>144.05000000000001</c:v>
                </c:pt>
                <c:pt idx="4206">
                  <c:v>144.51</c:v>
                </c:pt>
                <c:pt idx="4207">
                  <c:v>144.97</c:v>
                </c:pt>
                <c:pt idx="4208">
                  <c:v>145.41</c:v>
                </c:pt>
                <c:pt idx="4209">
                  <c:v>145.86000000000001</c:v>
                </c:pt>
                <c:pt idx="4210">
                  <c:v>146.29</c:v>
                </c:pt>
                <c:pt idx="4211">
                  <c:v>146.71</c:v>
                </c:pt>
                <c:pt idx="4212">
                  <c:v>147.12</c:v>
                </c:pt>
                <c:pt idx="4213">
                  <c:v>147.52000000000001</c:v>
                </c:pt>
                <c:pt idx="4214">
                  <c:v>147.9</c:v>
                </c:pt>
                <c:pt idx="4215">
                  <c:v>148.27000000000001</c:v>
                </c:pt>
                <c:pt idx="4216">
                  <c:v>148.61000000000001</c:v>
                </c:pt>
                <c:pt idx="4217">
                  <c:v>148.94</c:v>
                </c:pt>
                <c:pt idx="4218">
                  <c:v>149.25</c:v>
                </c:pt>
                <c:pt idx="4219">
                  <c:v>149.54</c:v>
                </c:pt>
                <c:pt idx="4220">
                  <c:v>149.80000000000001</c:v>
                </c:pt>
                <c:pt idx="4221">
                  <c:v>150.04</c:v>
                </c:pt>
                <c:pt idx="4222">
                  <c:v>150.26</c:v>
                </c:pt>
                <c:pt idx="4223">
                  <c:v>150.44999999999999</c:v>
                </c:pt>
                <c:pt idx="4224">
                  <c:v>150.61000000000001</c:v>
                </c:pt>
                <c:pt idx="4225">
                  <c:v>150.75</c:v>
                </c:pt>
                <c:pt idx="4226">
                  <c:v>150.85</c:v>
                </c:pt>
                <c:pt idx="4227">
                  <c:v>150.94</c:v>
                </c:pt>
                <c:pt idx="4228">
                  <c:v>150.99</c:v>
                </c:pt>
                <c:pt idx="4229">
                  <c:v>151.01</c:v>
                </c:pt>
                <c:pt idx="4230">
                  <c:v>151</c:v>
                </c:pt>
                <c:pt idx="4231">
                  <c:v>150.97</c:v>
                </c:pt>
                <c:pt idx="4232">
                  <c:v>150.9</c:v>
                </c:pt>
                <c:pt idx="4233">
                  <c:v>150.81</c:v>
                </c:pt>
                <c:pt idx="4234">
                  <c:v>150.68</c:v>
                </c:pt>
                <c:pt idx="4235">
                  <c:v>150.52000000000001</c:v>
                </c:pt>
                <c:pt idx="4236">
                  <c:v>150.34</c:v>
                </c:pt>
                <c:pt idx="4237">
                  <c:v>150.12</c:v>
                </c:pt>
                <c:pt idx="4238">
                  <c:v>149.88</c:v>
                </c:pt>
                <c:pt idx="4239">
                  <c:v>149.6</c:v>
                </c:pt>
                <c:pt idx="4240">
                  <c:v>149.30000000000001</c:v>
                </c:pt>
                <c:pt idx="4241">
                  <c:v>148.97</c:v>
                </c:pt>
                <c:pt idx="4242">
                  <c:v>148.61000000000001</c:v>
                </c:pt>
                <c:pt idx="4243">
                  <c:v>148.22</c:v>
                </c:pt>
                <c:pt idx="4244">
                  <c:v>147.80000000000001</c:v>
                </c:pt>
                <c:pt idx="4245">
                  <c:v>147.36000000000001</c:v>
                </c:pt>
                <c:pt idx="4246">
                  <c:v>146.9</c:v>
                </c:pt>
                <c:pt idx="4247">
                  <c:v>146.41</c:v>
                </c:pt>
                <c:pt idx="4248">
                  <c:v>145.88999999999999</c:v>
                </c:pt>
                <c:pt idx="4249">
                  <c:v>145.35</c:v>
                </c:pt>
                <c:pt idx="4250">
                  <c:v>144.79</c:v>
                </c:pt>
                <c:pt idx="4251">
                  <c:v>144.21</c:v>
                </c:pt>
                <c:pt idx="4252">
                  <c:v>143.61000000000001</c:v>
                </c:pt>
                <c:pt idx="4253">
                  <c:v>142.97999999999999</c:v>
                </c:pt>
                <c:pt idx="4254">
                  <c:v>142.34</c:v>
                </c:pt>
                <c:pt idx="4255">
                  <c:v>141.69</c:v>
                </c:pt>
                <c:pt idx="4256">
                  <c:v>141.01</c:v>
                </c:pt>
                <c:pt idx="4257">
                  <c:v>140.32</c:v>
                </c:pt>
                <c:pt idx="4258">
                  <c:v>139.62</c:v>
                </c:pt>
                <c:pt idx="4259">
                  <c:v>138.9</c:v>
                </c:pt>
                <c:pt idx="4260">
                  <c:v>138.16999999999999</c:v>
                </c:pt>
                <c:pt idx="4261">
                  <c:v>137.43</c:v>
                </c:pt>
                <c:pt idx="4262">
                  <c:v>136.68</c:v>
                </c:pt>
                <c:pt idx="4263">
                  <c:v>135.91999999999999</c:v>
                </c:pt>
                <c:pt idx="4264">
                  <c:v>135.16</c:v>
                </c:pt>
                <c:pt idx="4265">
                  <c:v>134.38999999999999</c:v>
                </c:pt>
                <c:pt idx="4266">
                  <c:v>133.61000000000001</c:v>
                </c:pt>
                <c:pt idx="4267">
                  <c:v>132.83000000000001</c:v>
                </c:pt>
                <c:pt idx="4268">
                  <c:v>132.05000000000001</c:v>
                </c:pt>
                <c:pt idx="4269">
                  <c:v>131.26</c:v>
                </c:pt>
                <c:pt idx="4270">
                  <c:v>130.47999999999999</c:v>
                </c:pt>
                <c:pt idx="4271">
                  <c:v>129.69999999999999</c:v>
                </c:pt>
                <c:pt idx="4272">
                  <c:v>128.91999999999999</c:v>
                </c:pt>
                <c:pt idx="4273">
                  <c:v>128.13999999999999</c:v>
                </c:pt>
                <c:pt idx="4274">
                  <c:v>127.37</c:v>
                </c:pt>
                <c:pt idx="4275">
                  <c:v>126.6</c:v>
                </c:pt>
                <c:pt idx="4276">
                  <c:v>125.84</c:v>
                </c:pt>
                <c:pt idx="4277">
                  <c:v>125.09</c:v>
                </c:pt>
                <c:pt idx="4278">
                  <c:v>124.35</c:v>
                </c:pt>
                <c:pt idx="4279">
                  <c:v>123.62</c:v>
                </c:pt>
                <c:pt idx="4280">
                  <c:v>122.9</c:v>
                </c:pt>
                <c:pt idx="4281">
                  <c:v>122.19</c:v>
                </c:pt>
                <c:pt idx="4282">
                  <c:v>121.5</c:v>
                </c:pt>
                <c:pt idx="4283">
                  <c:v>120.82</c:v>
                </c:pt>
                <c:pt idx="4284">
                  <c:v>120.16</c:v>
                </c:pt>
                <c:pt idx="4285">
                  <c:v>119.51</c:v>
                </c:pt>
                <c:pt idx="4286">
                  <c:v>118.88</c:v>
                </c:pt>
                <c:pt idx="4287">
                  <c:v>118.27</c:v>
                </c:pt>
                <c:pt idx="4288">
                  <c:v>117.68</c:v>
                </c:pt>
                <c:pt idx="4289">
                  <c:v>117.1</c:v>
                </c:pt>
                <c:pt idx="4290">
                  <c:v>116.55</c:v>
                </c:pt>
                <c:pt idx="4291">
                  <c:v>116.02</c:v>
                </c:pt>
                <c:pt idx="4292">
                  <c:v>115.51</c:v>
                </c:pt>
                <c:pt idx="4293">
                  <c:v>115.03</c:v>
                </c:pt>
                <c:pt idx="4294">
                  <c:v>114.57</c:v>
                </c:pt>
                <c:pt idx="4295">
                  <c:v>114.13</c:v>
                </c:pt>
                <c:pt idx="4296">
                  <c:v>113.72</c:v>
                </c:pt>
                <c:pt idx="4297">
                  <c:v>113.33</c:v>
                </c:pt>
                <c:pt idx="4298">
                  <c:v>112.97</c:v>
                </c:pt>
                <c:pt idx="4299">
                  <c:v>112.63</c:v>
                </c:pt>
                <c:pt idx="4300">
                  <c:v>112.32</c:v>
                </c:pt>
                <c:pt idx="4301">
                  <c:v>112.04</c:v>
                </c:pt>
                <c:pt idx="4302">
                  <c:v>111.79</c:v>
                </c:pt>
                <c:pt idx="4303">
                  <c:v>111.56</c:v>
                </c:pt>
                <c:pt idx="4304">
                  <c:v>111.36</c:v>
                </c:pt>
                <c:pt idx="4305">
                  <c:v>111.19</c:v>
                </c:pt>
                <c:pt idx="4306">
                  <c:v>111.04</c:v>
                </c:pt>
                <c:pt idx="4307">
                  <c:v>110.93</c:v>
                </c:pt>
                <c:pt idx="4308">
                  <c:v>110.84</c:v>
                </c:pt>
                <c:pt idx="4309">
                  <c:v>110.78</c:v>
                </c:pt>
                <c:pt idx="4310">
                  <c:v>110.75</c:v>
                </c:pt>
                <c:pt idx="4311">
                  <c:v>110.75</c:v>
                </c:pt>
                <c:pt idx="4312">
                  <c:v>110.78</c:v>
                </c:pt>
                <c:pt idx="4313">
                  <c:v>110.83</c:v>
                </c:pt>
                <c:pt idx="4314">
                  <c:v>110.91</c:v>
                </c:pt>
                <c:pt idx="4315">
                  <c:v>111.02</c:v>
                </c:pt>
                <c:pt idx="4316">
                  <c:v>111.16</c:v>
                </c:pt>
                <c:pt idx="4317">
                  <c:v>111.32</c:v>
                </c:pt>
                <c:pt idx="4318">
                  <c:v>111.51</c:v>
                </c:pt>
                <c:pt idx="4319">
                  <c:v>111.72</c:v>
                </c:pt>
                <c:pt idx="4320">
                  <c:v>111.96</c:v>
                </c:pt>
                <c:pt idx="4321">
                  <c:v>112.23</c:v>
                </c:pt>
                <c:pt idx="4322">
                  <c:v>112.52</c:v>
                </c:pt>
                <c:pt idx="4323">
                  <c:v>112.84</c:v>
                </c:pt>
                <c:pt idx="4324">
                  <c:v>113.18</c:v>
                </c:pt>
                <c:pt idx="4325">
                  <c:v>113.54</c:v>
                </c:pt>
                <c:pt idx="4326">
                  <c:v>113.92</c:v>
                </c:pt>
                <c:pt idx="4327">
                  <c:v>114.33</c:v>
                </c:pt>
                <c:pt idx="4328">
                  <c:v>114.75</c:v>
                </c:pt>
                <c:pt idx="4329">
                  <c:v>115.2</c:v>
                </c:pt>
                <c:pt idx="4330">
                  <c:v>115.67</c:v>
                </c:pt>
                <c:pt idx="4331">
                  <c:v>116.15</c:v>
                </c:pt>
                <c:pt idx="4332">
                  <c:v>116.65</c:v>
                </c:pt>
                <c:pt idx="4333">
                  <c:v>117.17</c:v>
                </c:pt>
                <c:pt idx="4334">
                  <c:v>117.71</c:v>
                </c:pt>
                <c:pt idx="4335">
                  <c:v>118.26</c:v>
                </c:pt>
                <c:pt idx="4336">
                  <c:v>118.83</c:v>
                </c:pt>
                <c:pt idx="4337">
                  <c:v>119.41</c:v>
                </c:pt>
                <c:pt idx="4338">
                  <c:v>120</c:v>
                </c:pt>
                <c:pt idx="4339">
                  <c:v>120.6</c:v>
                </c:pt>
                <c:pt idx="4340">
                  <c:v>121.22</c:v>
                </c:pt>
                <c:pt idx="4341">
                  <c:v>121.85</c:v>
                </c:pt>
                <c:pt idx="4342">
                  <c:v>122.48</c:v>
                </c:pt>
                <c:pt idx="4343">
                  <c:v>123.13</c:v>
                </c:pt>
                <c:pt idx="4344">
                  <c:v>123.78</c:v>
                </c:pt>
                <c:pt idx="4345">
                  <c:v>124.45</c:v>
                </c:pt>
                <c:pt idx="4346">
                  <c:v>125.11</c:v>
                </c:pt>
                <c:pt idx="4347">
                  <c:v>125.79</c:v>
                </c:pt>
                <c:pt idx="4348">
                  <c:v>126.47</c:v>
                </c:pt>
                <c:pt idx="4349">
                  <c:v>127.15</c:v>
                </c:pt>
                <c:pt idx="4350">
                  <c:v>127.85</c:v>
                </c:pt>
                <c:pt idx="4351">
                  <c:v>128.54</c:v>
                </c:pt>
                <c:pt idx="4352">
                  <c:v>129.24</c:v>
                </c:pt>
                <c:pt idx="4353">
                  <c:v>129.94</c:v>
                </c:pt>
                <c:pt idx="4354">
                  <c:v>130.65</c:v>
                </c:pt>
                <c:pt idx="4355">
                  <c:v>131.36000000000001</c:v>
                </c:pt>
                <c:pt idx="4356">
                  <c:v>132.07</c:v>
                </c:pt>
                <c:pt idx="4357">
                  <c:v>132.79</c:v>
                </c:pt>
                <c:pt idx="4358">
                  <c:v>133.51</c:v>
                </c:pt>
                <c:pt idx="4359">
                  <c:v>134.22999999999999</c:v>
                </c:pt>
                <c:pt idx="4360">
                  <c:v>134.97</c:v>
                </c:pt>
                <c:pt idx="4361">
                  <c:v>135.69999999999999</c:v>
                </c:pt>
                <c:pt idx="4362">
                  <c:v>136.44999999999999</c:v>
                </c:pt>
                <c:pt idx="4363">
                  <c:v>137.19999999999999</c:v>
                </c:pt>
                <c:pt idx="4364">
                  <c:v>137.96</c:v>
                </c:pt>
                <c:pt idx="4365">
                  <c:v>138.72999999999999</c:v>
                </c:pt>
                <c:pt idx="4366">
                  <c:v>139.52000000000001</c:v>
                </c:pt>
                <c:pt idx="4367">
                  <c:v>140.31</c:v>
                </c:pt>
                <c:pt idx="4368">
                  <c:v>141.13</c:v>
                </c:pt>
                <c:pt idx="4369">
                  <c:v>141.96</c:v>
                </c:pt>
                <c:pt idx="4370">
                  <c:v>142.82</c:v>
                </c:pt>
                <c:pt idx="4371">
                  <c:v>143.69999999999999</c:v>
                </c:pt>
                <c:pt idx="4372">
                  <c:v>144.61000000000001</c:v>
                </c:pt>
                <c:pt idx="4373">
                  <c:v>145.55000000000001</c:v>
                </c:pt>
                <c:pt idx="4374">
                  <c:v>146.52000000000001</c:v>
                </c:pt>
                <c:pt idx="4375">
                  <c:v>147.54</c:v>
                </c:pt>
                <c:pt idx="4376">
                  <c:v>148.6</c:v>
                </c:pt>
                <c:pt idx="4377">
                  <c:v>149.71</c:v>
                </c:pt>
                <c:pt idx="4378">
                  <c:v>150.87</c:v>
                </c:pt>
                <c:pt idx="4379">
                  <c:v>152.1</c:v>
                </c:pt>
                <c:pt idx="4380">
                  <c:v>153.38999999999999</c:v>
                </c:pt>
                <c:pt idx="4381">
                  <c:v>154.76</c:v>
                </c:pt>
                <c:pt idx="4382">
                  <c:v>156.21</c:v>
                </c:pt>
                <c:pt idx="4383">
                  <c:v>157.75</c:v>
                </c:pt>
                <c:pt idx="4384">
                  <c:v>159.38</c:v>
                </c:pt>
                <c:pt idx="4385">
                  <c:v>161.13</c:v>
                </c:pt>
                <c:pt idx="4386">
                  <c:v>162.99</c:v>
                </c:pt>
                <c:pt idx="4387">
                  <c:v>164.98</c:v>
                </c:pt>
                <c:pt idx="4388">
                  <c:v>167.11</c:v>
                </c:pt>
                <c:pt idx="4389">
                  <c:v>169.38</c:v>
                </c:pt>
                <c:pt idx="4390">
                  <c:v>171.35</c:v>
                </c:pt>
                <c:pt idx="4391">
                  <c:v>173.25</c:v>
                </c:pt>
                <c:pt idx="4392">
                  <c:v>175.16</c:v>
                </c:pt>
                <c:pt idx="4393">
                  <c:v>177.06</c:v>
                </c:pt>
                <c:pt idx="4394">
                  <c:v>178.95</c:v>
                </c:pt>
                <c:pt idx="4395">
                  <c:v>180.85</c:v>
                </c:pt>
                <c:pt idx="4396">
                  <c:v>182.74</c:v>
                </c:pt>
                <c:pt idx="4397">
                  <c:v>184.62</c:v>
                </c:pt>
                <c:pt idx="4398">
                  <c:v>185.97</c:v>
                </c:pt>
                <c:pt idx="4399">
                  <c:v>187.25</c:v>
                </c:pt>
                <c:pt idx="4400">
                  <c:v>188.5</c:v>
                </c:pt>
                <c:pt idx="4401">
                  <c:v>189.71</c:v>
                </c:pt>
                <c:pt idx="4402">
                  <c:v>190.89</c:v>
                </c:pt>
                <c:pt idx="4403">
                  <c:v>191.96</c:v>
                </c:pt>
                <c:pt idx="4404">
                  <c:v>192.79</c:v>
                </c:pt>
                <c:pt idx="4405">
                  <c:v>193.58</c:v>
                </c:pt>
                <c:pt idx="4406">
                  <c:v>194.33</c:v>
                </c:pt>
                <c:pt idx="4407">
                  <c:v>195.04</c:v>
                </c:pt>
                <c:pt idx="4408">
                  <c:v>195.7</c:v>
                </c:pt>
                <c:pt idx="4409">
                  <c:v>196.3</c:v>
                </c:pt>
                <c:pt idx="4410">
                  <c:v>196.86</c:v>
                </c:pt>
                <c:pt idx="4411">
                  <c:v>197.6</c:v>
                </c:pt>
                <c:pt idx="4412">
                  <c:v>198.49</c:v>
                </c:pt>
                <c:pt idx="4413">
                  <c:v>199.32</c:v>
                </c:pt>
                <c:pt idx="4414">
                  <c:v>200.09</c:v>
                </c:pt>
                <c:pt idx="4415">
                  <c:v>200.81</c:v>
                </c:pt>
                <c:pt idx="4416">
                  <c:v>201.47</c:v>
                </c:pt>
                <c:pt idx="4417">
                  <c:v>202.08</c:v>
                </c:pt>
                <c:pt idx="4418">
                  <c:v>202.63</c:v>
                </c:pt>
                <c:pt idx="4419">
                  <c:v>203.11</c:v>
                </c:pt>
                <c:pt idx="4420">
                  <c:v>203.54</c:v>
                </c:pt>
                <c:pt idx="4421">
                  <c:v>203.92</c:v>
                </c:pt>
                <c:pt idx="4422">
                  <c:v>204.23</c:v>
                </c:pt>
                <c:pt idx="4423">
                  <c:v>204.49</c:v>
                </c:pt>
                <c:pt idx="4424">
                  <c:v>204.69</c:v>
                </c:pt>
                <c:pt idx="4425">
                  <c:v>204.83</c:v>
                </c:pt>
                <c:pt idx="4426">
                  <c:v>204.92</c:v>
                </c:pt>
                <c:pt idx="4427">
                  <c:v>204.96</c:v>
                </c:pt>
                <c:pt idx="4428">
                  <c:v>204.94</c:v>
                </c:pt>
                <c:pt idx="4429">
                  <c:v>204.88</c:v>
                </c:pt>
                <c:pt idx="4430">
                  <c:v>204.77</c:v>
                </c:pt>
                <c:pt idx="4431">
                  <c:v>204.62</c:v>
                </c:pt>
                <c:pt idx="4432">
                  <c:v>209.83</c:v>
                </c:pt>
                <c:pt idx="4433">
                  <c:v>221.02</c:v>
                </c:pt>
                <c:pt idx="4434">
                  <c:v>232.18</c:v>
                </c:pt>
                <c:pt idx="4435">
                  <c:v>243.32</c:v>
                </c:pt>
                <c:pt idx="4436">
                  <c:v>254.43</c:v>
                </c:pt>
                <c:pt idx="4437">
                  <c:v>265.52999999999997</c:v>
                </c:pt>
                <c:pt idx="4438">
                  <c:v>276.62</c:v>
                </c:pt>
                <c:pt idx="4439">
                  <c:v>284.63</c:v>
                </c:pt>
                <c:pt idx="4440">
                  <c:v>290.49</c:v>
                </c:pt>
                <c:pt idx="4441">
                  <c:v>295.76</c:v>
                </c:pt>
                <c:pt idx="4442">
                  <c:v>300.45</c:v>
                </c:pt>
                <c:pt idx="4443">
                  <c:v>304.60000000000002</c:v>
                </c:pt>
                <c:pt idx="4444">
                  <c:v>308.22000000000003</c:v>
                </c:pt>
                <c:pt idx="4445">
                  <c:v>311.35000000000002</c:v>
                </c:pt>
                <c:pt idx="4446">
                  <c:v>314.02999999999997</c:v>
                </c:pt>
                <c:pt idx="4447">
                  <c:v>316.29000000000002</c:v>
                </c:pt>
                <c:pt idx="4448">
                  <c:v>318.17</c:v>
                </c:pt>
                <c:pt idx="4449">
                  <c:v>319.70999999999998</c:v>
                </c:pt>
                <c:pt idx="4450">
                  <c:v>320.95</c:v>
                </c:pt>
                <c:pt idx="4451">
                  <c:v>321.93</c:v>
                </c:pt>
                <c:pt idx="4452">
                  <c:v>322.69</c:v>
                </c:pt>
                <c:pt idx="4453">
                  <c:v>323.29000000000002</c:v>
                </c:pt>
                <c:pt idx="4454">
                  <c:v>323.76</c:v>
                </c:pt>
                <c:pt idx="4455">
                  <c:v>324.14999999999998</c:v>
                </c:pt>
                <c:pt idx="4456">
                  <c:v>324.51</c:v>
                </c:pt>
                <c:pt idx="4457">
                  <c:v>324.89</c:v>
                </c:pt>
                <c:pt idx="4458">
                  <c:v>325.32</c:v>
                </c:pt>
                <c:pt idx="4459">
                  <c:v>325.86</c:v>
                </c:pt>
                <c:pt idx="4460">
                  <c:v>326.57</c:v>
                </c:pt>
                <c:pt idx="4461">
                  <c:v>327.47000000000003</c:v>
                </c:pt>
                <c:pt idx="4462">
                  <c:v>328.63</c:v>
                </c:pt>
                <c:pt idx="4463">
                  <c:v>330.1</c:v>
                </c:pt>
                <c:pt idx="4464">
                  <c:v>331.92</c:v>
                </c:pt>
                <c:pt idx="4465">
                  <c:v>334.15</c:v>
                </c:pt>
                <c:pt idx="4466">
                  <c:v>333.9</c:v>
                </c:pt>
                <c:pt idx="4467">
                  <c:v>331.04</c:v>
                </c:pt>
                <c:pt idx="4468">
                  <c:v>328.14</c:v>
                </c:pt>
                <c:pt idx="4469">
                  <c:v>325.22000000000003</c:v>
                </c:pt>
                <c:pt idx="4470">
                  <c:v>322.27</c:v>
                </c:pt>
                <c:pt idx="4471">
                  <c:v>319.31</c:v>
                </c:pt>
                <c:pt idx="4472">
                  <c:v>316.33999999999997</c:v>
                </c:pt>
                <c:pt idx="4473">
                  <c:v>313.38</c:v>
                </c:pt>
                <c:pt idx="4474">
                  <c:v>310.43</c:v>
                </c:pt>
                <c:pt idx="4475">
                  <c:v>307.5</c:v>
                </c:pt>
                <c:pt idx="4476">
                  <c:v>304.58</c:v>
                </c:pt>
                <c:pt idx="4477">
                  <c:v>301.69</c:v>
                </c:pt>
                <c:pt idx="4478">
                  <c:v>298.82</c:v>
                </c:pt>
                <c:pt idx="4479">
                  <c:v>295.97000000000003</c:v>
                </c:pt>
                <c:pt idx="4480">
                  <c:v>293.14999999999998</c:v>
                </c:pt>
                <c:pt idx="4481">
                  <c:v>291.98</c:v>
                </c:pt>
                <c:pt idx="4482">
                  <c:v>291.35000000000002</c:v>
                </c:pt>
                <c:pt idx="4483">
                  <c:v>290.74</c:v>
                </c:pt>
                <c:pt idx="4484">
                  <c:v>290.14999999999998</c:v>
                </c:pt>
                <c:pt idx="4485">
                  <c:v>289.58999999999997</c:v>
                </c:pt>
                <c:pt idx="4486">
                  <c:v>289.04000000000002</c:v>
                </c:pt>
                <c:pt idx="4487">
                  <c:v>288.51</c:v>
                </c:pt>
                <c:pt idx="4488">
                  <c:v>288</c:v>
                </c:pt>
                <c:pt idx="4489">
                  <c:v>287.49</c:v>
                </c:pt>
                <c:pt idx="4490">
                  <c:v>286.99</c:v>
                </c:pt>
                <c:pt idx="4491">
                  <c:v>286.49</c:v>
                </c:pt>
                <c:pt idx="4492">
                  <c:v>293.31</c:v>
                </c:pt>
                <c:pt idx="4493">
                  <c:v>315.95</c:v>
                </c:pt>
                <c:pt idx="4494">
                  <c:v>338.59</c:v>
                </c:pt>
                <c:pt idx="4495">
                  <c:v>361.21</c:v>
                </c:pt>
                <c:pt idx="4496">
                  <c:v>383.8</c:v>
                </c:pt>
                <c:pt idx="4497">
                  <c:v>406.38</c:v>
                </c:pt>
                <c:pt idx="4498">
                  <c:v>415.35</c:v>
                </c:pt>
                <c:pt idx="4499">
                  <c:v>413.41</c:v>
                </c:pt>
                <c:pt idx="4500">
                  <c:v>411.66</c:v>
                </c:pt>
                <c:pt idx="4501">
                  <c:v>410.05</c:v>
                </c:pt>
                <c:pt idx="4502">
                  <c:v>408.54</c:v>
                </c:pt>
                <c:pt idx="4503">
                  <c:v>407.07</c:v>
                </c:pt>
                <c:pt idx="4504">
                  <c:v>405.62</c:v>
                </c:pt>
                <c:pt idx="4505">
                  <c:v>404.14</c:v>
                </c:pt>
                <c:pt idx="4506">
                  <c:v>402.61</c:v>
                </c:pt>
                <c:pt idx="4507">
                  <c:v>401.01</c:v>
                </c:pt>
                <c:pt idx="4508">
                  <c:v>399.3</c:v>
                </c:pt>
                <c:pt idx="4509">
                  <c:v>397.48</c:v>
                </c:pt>
                <c:pt idx="4510">
                  <c:v>395.53</c:v>
                </c:pt>
                <c:pt idx="4511">
                  <c:v>393.44</c:v>
                </c:pt>
                <c:pt idx="4512">
                  <c:v>391.19</c:v>
                </c:pt>
                <c:pt idx="4513">
                  <c:v>388.8</c:v>
                </c:pt>
                <c:pt idx="4514">
                  <c:v>386.24</c:v>
                </c:pt>
                <c:pt idx="4515">
                  <c:v>383.53</c:v>
                </c:pt>
                <c:pt idx="4516">
                  <c:v>380.66</c:v>
                </c:pt>
                <c:pt idx="4517">
                  <c:v>377.64</c:v>
                </c:pt>
                <c:pt idx="4518">
                  <c:v>374.47</c:v>
                </c:pt>
                <c:pt idx="4519">
                  <c:v>371.15</c:v>
                </c:pt>
                <c:pt idx="4520">
                  <c:v>367.71</c:v>
                </c:pt>
                <c:pt idx="4521">
                  <c:v>364.14</c:v>
                </c:pt>
                <c:pt idx="4522">
                  <c:v>360.47</c:v>
                </c:pt>
                <c:pt idx="4523">
                  <c:v>356.69</c:v>
                </c:pt>
                <c:pt idx="4524">
                  <c:v>352.83</c:v>
                </c:pt>
                <c:pt idx="4525">
                  <c:v>348.89</c:v>
                </c:pt>
                <c:pt idx="4526">
                  <c:v>365.7</c:v>
                </c:pt>
                <c:pt idx="4527">
                  <c:v>395.1</c:v>
                </c:pt>
                <c:pt idx="4528">
                  <c:v>424.48</c:v>
                </c:pt>
                <c:pt idx="4529">
                  <c:v>453.84</c:v>
                </c:pt>
                <c:pt idx="4530">
                  <c:v>483.22</c:v>
                </c:pt>
                <c:pt idx="4531">
                  <c:v>512.62</c:v>
                </c:pt>
                <c:pt idx="4532">
                  <c:v>529.52</c:v>
                </c:pt>
                <c:pt idx="4533">
                  <c:v>531.79</c:v>
                </c:pt>
                <c:pt idx="4534">
                  <c:v>528.88</c:v>
                </c:pt>
                <c:pt idx="4535">
                  <c:v>521.83000000000004</c:v>
                </c:pt>
                <c:pt idx="4536">
                  <c:v>511.6</c:v>
                </c:pt>
                <c:pt idx="4537">
                  <c:v>498.98</c:v>
                </c:pt>
                <c:pt idx="4538">
                  <c:v>484.69</c:v>
                </c:pt>
                <c:pt idx="4539">
                  <c:v>469.09</c:v>
                </c:pt>
                <c:pt idx="4540">
                  <c:v>451.86</c:v>
                </c:pt>
                <c:pt idx="4541">
                  <c:v>434.37</c:v>
                </c:pt>
                <c:pt idx="4542">
                  <c:v>416.99</c:v>
                </c:pt>
                <c:pt idx="4543">
                  <c:v>400</c:v>
                </c:pt>
                <c:pt idx="4544">
                  <c:v>383.65</c:v>
                </c:pt>
                <c:pt idx="4545">
                  <c:v>368.14</c:v>
                </c:pt>
                <c:pt idx="4546">
                  <c:v>353.6</c:v>
                </c:pt>
                <c:pt idx="4547">
                  <c:v>340.15</c:v>
                </c:pt>
                <c:pt idx="4548">
                  <c:v>327.85</c:v>
                </c:pt>
                <c:pt idx="4549">
                  <c:v>325.27</c:v>
                </c:pt>
                <c:pt idx="4550">
                  <c:v>326.47000000000003</c:v>
                </c:pt>
                <c:pt idx="4551">
                  <c:v>328.87</c:v>
                </c:pt>
                <c:pt idx="4552">
                  <c:v>332.45</c:v>
                </c:pt>
                <c:pt idx="4553">
                  <c:v>337.16</c:v>
                </c:pt>
                <c:pt idx="4554">
                  <c:v>342.99</c:v>
                </c:pt>
                <c:pt idx="4555">
                  <c:v>350.72</c:v>
                </c:pt>
                <c:pt idx="4556">
                  <c:v>355.16</c:v>
                </c:pt>
                <c:pt idx="4557">
                  <c:v>348.4</c:v>
                </c:pt>
                <c:pt idx="4558">
                  <c:v>343.44</c:v>
                </c:pt>
                <c:pt idx="4559">
                  <c:v>340.07</c:v>
                </c:pt>
                <c:pt idx="4560">
                  <c:v>338.05</c:v>
                </c:pt>
                <c:pt idx="4561">
                  <c:v>337.18</c:v>
                </c:pt>
                <c:pt idx="4562">
                  <c:v>337.26</c:v>
                </c:pt>
                <c:pt idx="4563">
                  <c:v>338.12</c:v>
                </c:pt>
                <c:pt idx="4564">
                  <c:v>339.59</c:v>
                </c:pt>
                <c:pt idx="4565">
                  <c:v>341.52</c:v>
                </c:pt>
                <c:pt idx="4566">
                  <c:v>343.78</c:v>
                </c:pt>
                <c:pt idx="4567">
                  <c:v>346.24</c:v>
                </c:pt>
                <c:pt idx="4568">
                  <c:v>348.79</c:v>
                </c:pt>
                <c:pt idx="4569">
                  <c:v>351.34</c:v>
                </c:pt>
                <c:pt idx="4570">
                  <c:v>353.8</c:v>
                </c:pt>
                <c:pt idx="4571">
                  <c:v>356.1</c:v>
                </c:pt>
                <c:pt idx="4572">
                  <c:v>358.17</c:v>
                </c:pt>
                <c:pt idx="4573">
                  <c:v>359.97</c:v>
                </c:pt>
                <c:pt idx="4574">
                  <c:v>361.44</c:v>
                </c:pt>
                <c:pt idx="4575">
                  <c:v>362.57</c:v>
                </c:pt>
                <c:pt idx="4576">
                  <c:v>363.31</c:v>
                </c:pt>
                <c:pt idx="4577">
                  <c:v>363.67</c:v>
                </c:pt>
                <c:pt idx="4578">
                  <c:v>363.63</c:v>
                </c:pt>
                <c:pt idx="4579">
                  <c:v>363.18</c:v>
                </c:pt>
                <c:pt idx="4580">
                  <c:v>362.34</c:v>
                </c:pt>
                <c:pt idx="4581">
                  <c:v>361.11</c:v>
                </c:pt>
                <c:pt idx="4582">
                  <c:v>359.51</c:v>
                </c:pt>
                <c:pt idx="4583">
                  <c:v>357.56</c:v>
                </c:pt>
                <c:pt idx="4584">
                  <c:v>355.28</c:v>
                </c:pt>
                <c:pt idx="4585">
                  <c:v>352.7</c:v>
                </c:pt>
                <c:pt idx="4586">
                  <c:v>349.84</c:v>
                </c:pt>
                <c:pt idx="4587">
                  <c:v>346.75</c:v>
                </c:pt>
                <c:pt idx="4588">
                  <c:v>343.45</c:v>
                </c:pt>
                <c:pt idx="4589">
                  <c:v>339.98</c:v>
                </c:pt>
                <c:pt idx="4590">
                  <c:v>336.37</c:v>
                </c:pt>
                <c:pt idx="4591">
                  <c:v>332.67</c:v>
                </c:pt>
                <c:pt idx="4592">
                  <c:v>328.9</c:v>
                </c:pt>
                <c:pt idx="4593">
                  <c:v>325.11</c:v>
                </c:pt>
                <c:pt idx="4594">
                  <c:v>321.33999999999997</c:v>
                </c:pt>
                <c:pt idx="4595">
                  <c:v>317.61</c:v>
                </c:pt>
                <c:pt idx="4596">
                  <c:v>313.95999999999998</c:v>
                </c:pt>
                <c:pt idx="4597">
                  <c:v>310.43</c:v>
                </c:pt>
                <c:pt idx="4598">
                  <c:v>307.04000000000002</c:v>
                </c:pt>
                <c:pt idx="4599">
                  <c:v>303.82</c:v>
                </c:pt>
                <c:pt idx="4600">
                  <c:v>300.81</c:v>
                </c:pt>
                <c:pt idx="4601">
                  <c:v>298.02999999999997</c:v>
                </c:pt>
                <c:pt idx="4602">
                  <c:v>295.49</c:v>
                </c:pt>
                <c:pt idx="4603">
                  <c:v>293.23</c:v>
                </c:pt>
                <c:pt idx="4604">
                  <c:v>291.26</c:v>
                </c:pt>
                <c:pt idx="4605">
                  <c:v>289.58999999999997</c:v>
                </c:pt>
                <c:pt idx="4606">
                  <c:v>288.23</c:v>
                </c:pt>
                <c:pt idx="4607">
                  <c:v>287.20999999999998</c:v>
                </c:pt>
                <c:pt idx="4608">
                  <c:v>286.52</c:v>
                </c:pt>
                <c:pt idx="4609">
                  <c:v>286.17</c:v>
                </c:pt>
                <c:pt idx="4610">
                  <c:v>286.17</c:v>
                </c:pt>
                <c:pt idx="4611">
                  <c:v>286.51</c:v>
                </c:pt>
                <c:pt idx="4612">
                  <c:v>287.19</c:v>
                </c:pt>
                <c:pt idx="4613">
                  <c:v>288.20999999999998</c:v>
                </c:pt>
                <c:pt idx="4614">
                  <c:v>289.56</c:v>
                </c:pt>
                <c:pt idx="4615">
                  <c:v>291.23</c:v>
                </c:pt>
                <c:pt idx="4616">
                  <c:v>293.2</c:v>
                </c:pt>
                <c:pt idx="4617">
                  <c:v>295.48</c:v>
                </c:pt>
                <c:pt idx="4618">
                  <c:v>298.02999999999997</c:v>
                </c:pt>
                <c:pt idx="4619">
                  <c:v>300.85000000000002</c:v>
                </c:pt>
                <c:pt idx="4620">
                  <c:v>303.92</c:v>
                </c:pt>
                <c:pt idx="4621">
                  <c:v>307.20999999999998</c:v>
                </c:pt>
                <c:pt idx="4622">
                  <c:v>310.7</c:v>
                </c:pt>
                <c:pt idx="4623">
                  <c:v>314.38</c:v>
                </c:pt>
                <c:pt idx="4624">
                  <c:v>318.22000000000003</c:v>
                </c:pt>
                <c:pt idx="4625">
                  <c:v>322.19</c:v>
                </c:pt>
                <c:pt idx="4626">
                  <c:v>326.27999999999997</c:v>
                </c:pt>
                <c:pt idx="4627">
                  <c:v>330.45</c:v>
                </c:pt>
                <c:pt idx="4628">
                  <c:v>334.68</c:v>
                </c:pt>
                <c:pt idx="4629">
                  <c:v>338.95</c:v>
                </c:pt>
                <c:pt idx="4630">
                  <c:v>343.23</c:v>
                </c:pt>
                <c:pt idx="4631">
                  <c:v>347.49</c:v>
                </c:pt>
                <c:pt idx="4632">
                  <c:v>351.71</c:v>
                </c:pt>
                <c:pt idx="4633">
                  <c:v>355.86</c:v>
                </c:pt>
                <c:pt idx="4634">
                  <c:v>359.93</c:v>
                </c:pt>
                <c:pt idx="4635">
                  <c:v>363.88</c:v>
                </c:pt>
                <c:pt idx="4636">
                  <c:v>367.7</c:v>
                </c:pt>
                <c:pt idx="4637">
                  <c:v>371.36</c:v>
                </c:pt>
                <c:pt idx="4638">
                  <c:v>374.85</c:v>
                </c:pt>
                <c:pt idx="4639">
                  <c:v>378.14</c:v>
                </c:pt>
                <c:pt idx="4640">
                  <c:v>381.22</c:v>
                </c:pt>
                <c:pt idx="4641">
                  <c:v>384.07</c:v>
                </c:pt>
                <c:pt idx="4642">
                  <c:v>386.68</c:v>
                </c:pt>
                <c:pt idx="4643">
                  <c:v>389.02</c:v>
                </c:pt>
                <c:pt idx="4644">
                  <c:v>391.1</c:v>
                </c:pt>
                <c:pt idx="4645">
                  <c:v>392.9</c:v>
                </c:pt>
                <c:pt idx="4646">
                  <c:v>394.42</c:v>
                </c:pt>
                <c:pt idx="4647">
                  <c:v>395.64</c:v>
                </c:pt>
                <c:pt idx="4648">
                  <c:v>396.57</c:v>
                </c:pt>
                <c:pt idx="4649">
                  <c:v>397.2</c:v>
                </c:pt>
                <c:pt idx="4650">
                  <c:v>397.52</c:v>
                </c:pt>
                <c:pt idx="4651">
                  <c:v>397.55</c:v>
                </c:pt>
                <c:pt idx="4652">
                  <c:v>397.29</c:v>
                </c:pt>
                <c:pt idx="4653">
                  <c:v>396.74</c:v>
                </c:pt>
                <c:pt idx="4654">
                  <c:v>394.85</c:v>
                </c:pt>
                <c:pt idx="4655">
                  <c:v>392.3</c:v>
                </c:pt>
                <c:pt idx="4656">
                  <c:v>389.51</c:v>
                </c:pt>
                <c:pt idx="4657">
                  <c:v>386.5</c:v>
                </c:pt>
                <c:pt idx="4658">
                  <c:v>383.29</c:v>
                </c:pt>
                <c:pt idx="4659">
                  <c:v>379.89</c:v>
                </c:pt>
                <c:pt idx="4660">
                  <c:v>376.34</c:v>
                </c:pt>
                <c:pt idx="4661">
                  <c:v>372.64</c:v>
                </c:pt>
                <c:pt idx="4662">
                  <c:v>368.84</c:v>
                </c:pt>
                <c:pt idx="4663">
                  <c:v>364.94</c:v>
                </c:pt>
                <c:pt idx="4664">
                  <c:v>360.99</c:v>
                </c:pt>
                <c:pt idx="4665">
                  <c:v>357.02</c:v>
                </c:pt>
                <c:pt idx="4666">
                  <c:v>353.05</c:v>
                </c:pt>
                <c:pt idx="4667">
                  <c:v>349.12</c:v>
                </c:pt>
                <c:pt idx="4668">
                  <c:v>345.26</c:v>
                </c:pt>
                <c:pt idx="4669">
                  <c:v>341.52</c:v>
                </c:pt>
                <c:pt idx="4670">
                  <c:v>336.07</c:v>
                </c:pt>
                <c:pt idx="4671">
                  <c:v>330.15</c:v>
                </c:pt>
                <c:pt idx="4672">
                  <c:v>324.26</c:v>
                </c:pt>
                <c:pt idx="4673">
                  <c:v>318.43</c:v>
                </c:pt>
                <c:pt idx="4674">
                  <c:v>312.67</c:v>
                </c:pt>
                <c:pt idx="4675">
                  <c:v>306.99</c:v>
                </c:pt>
                <c:pt idx="4676">
                  <c:v>301.42</c:v>
                </c:pt>
                <c:pt idx="4677">
                  <c:v>295.98</c:v>
                </c:pt>
                <c:pt idx="4678">
                  <c:v>290.67</c:v>
                </c:pt>
                <c:pt idx="4679">
                  <c:v>285.51</c:v>
                </c:pt>
                <c:pt idx="4680">
                  <c:v>280.52</c:v>
                </c:pt>
                <c:pt idx="4681">
                  <c:v>276.69</c:v>
                </c:pt>
                <c:pt idx="4682">
                  <c:v>275.22000000000003</c:v>
                </c:pt>
                <c:pt idx="4683">
                  <c:v>273.95999999999998</c:v>
                </c:pt>
                <c:pt idx="4684">
                  <c:v>272.89999999999998</c:v>
                </c:pt>
                <c:pt idx="4685">
                  <c:v>272.07</c:v>
                </c:pt>
                <c:pt idx="4686">
                  <c:v>271.45999999999998</c:v>
                </c:pt>
                <c:pt idx="4687">
                  <c:v>271.08</c:v>
                </c:pt>
                <c:pt idx="4688">
                  <c:v>270.94</c:v>
                </c:pt>
                <c:pt idx="4689">
                  <c:v>271.02999999999997</c:v>
                </c:pt>
                <c:pt idx="4690">
                  <c:v>271.35000000000002</c:v>
                </c:pt>
                <c:pt idx="4691">
                  <c:v>271.91000000000003</c:v>
                </c:pt>
                <c:pt idx="4692">
                  <c:v>272.7</c:v>
                </c:pt>
                <c:pt idx="4693">
                  <c:v>273.72000000000003</c:v>
                </c:pt>
                <c:pt idx="4694">
                  <c:v>274.95999999999998</c:v>
                </c:pt>
                <c:pt idx="4695">
                  <c:v>276.42</c:v>
                </c:pt>
                <c:pt idx="4696">
                  <c:v>278.08</c:v>
                </c:pt>
                <c:pt idx="4697">
                  <c:v>279.93</c:v>
                </c:pt>
                <c:pt idx="4698">
                  <c:v>281.97000000000003</c:v>
                </c:pt>
                <c:pt idx="4699">
                  <c:v>284.18</c:v>
                </c:pt>
                <c:pt idx="4700">
                  <c:v>286.55</c:v>
                </c:pt>
                <c:pt idx="4701">
                  <c:v>289.06</c:v>
                </c:pt>
                <c:pt idx="4702">
                  <c:v>291.7</c:v>
                </c:pt>
                <c:pt idx="4703">
                  <c:v>293.3</c:v>
                </c:pt>
                <c:pt idx="4704">
                  <c:v>294.73</c:v>
                </c:pt>
                <c:pt idx="4705">
                  <c:v>296.25</c:v>
                </c:pt>
                <c:pt idx="4706">
                  <c:v>297.82</c:v>
                </c:pt>
                <c:pt idx="4707">
                  <c:v>299.41000000000003</c:v>
                </c:pt>
                <c:pt idx="4708">
                  <c:v>301</c:v>
                </c:pt>
                <c:pt idx="4709">
                  <c:v>302.54000000000002</c:v>
                </c:pt>
                <c:pt idx="4710">
                  <c:v>304.02</c:v>
                </c:pt>
                <c:pt idx="4711">
                  <c:v>305.39</c:v>
                </c:pt>
                <c:pt idx="4712">
                  <c:v>306.63</c:v>
                </c:pt>
                <c:pt idx="4713">
                  <c:v>307.69</c:v>
                </c:pt>
                <c:pt idx="4714">
                  <c:v>308.81</c:v>
                </c:pt>
                <c:pt idx="4715">
                  <c:v>312.39</c:v>
                </c:pt>
                <c:pt idx="4716">
                  <c:v>315.7</c:v>
                </c:pt>
                <c:pt idx="4717">
                  <c:v>318.7</c:v>
                </c:pt>
                <c:pt idx="4718">
                  <c:v>321.36</c:v>
                </c:pt>
                <c:pt idx="4719">
                  <c:v>323.64999999999998</c:v>
                </c:pt>
                <c:pt idx="4720">
                  <c:v>325.54000000000002</c:v>
                </c:pt>
                <c:pt idx="4721">
                  <c:v>326.99</c:v>
                </c:pt>
                <c:pt idx="4722">
                  <c:v>327.99</c:v>
                </c:pt>
                <c:pt idx="4723">
                  <c:v>328.49</c:v>
                </c:pt>
                <c:pt idx="4724">
                  <c:v>328.49</c:v>
                </c:pt>
                <c:pt idx="4725">
                  <c:v>327.96</c:v>
                </c:pt>
                <c:pt idx="4726">
                  <c:v>326.88</c:v>
                </c:pt>
                <c:pt idx="4727">
                  <c:v>325.24</c:v>
                </c:pt>
                <c:pt idx="4728">
                  <c:v>323.01</c:v>
                </c:pt>
                <c:pt idx="4729">
                  <c:v>320.2</c:v>
                </c:pt>
                <c:pt idx="4730">
                  <c:v>316.79000000000002</c:v>
                </c:pt>
                <c:pt idx="4731">
                  <c:v>312.79000000000002</c:v>
                </c:pt>
                <c:pt idx="4732">
                  <c:v>308.19</c:v>
                </c:pt>
                <c:pt idx="4733">
                  <c:v>303</c:v>
                </c:pt>
                <c:pt idx="4734">
                  <c:v>297.23</c:v>
                </c:pt>
                <c:pt idx="4735">
                  <c:v>290.91000000000003</c:v>
                </c:pt>
                <c:pt idx="4736">
                  <c:v>284.04000000000002</c:v>
                </c:pt>
                <c:pt idx="4737">
                  <c:v>276.66000000000003</c:v>
                </c:pt>
                <c:pt idx="4738">
                  <c:v>268.79000000000002</c:v>
                </c:pt>
                <c:pt idx="4739">
                  <c:v>260.49</c:v>
                </c:pt>
                <c:pt idx="4740">
                  <c:v>251.78</c:v>
                </c:pt>
                <c:pt idx="4741">
                  <c:v>242.72</c:v>
                </c:pt>
                <c:pt idx="4742">
                  <c:v>233.37</c:v>
                </c:pt>
                <c:pt idx="4743">
                  <c:v>223.8</c:v>
                </c:pt>
                <c:pt idx="4744">
                  <c:v>214.07</c:v>
                </c:pt>
                <c:pt idx="4745">
                  <c:v>204.27</c:v>
                </c:pt>
                <c:pt idx="4746">
                  <c:v>194.47</c:v>
                </c:pt>
                <c:pt idx="4747">
                  <c:v>184.79</c:v>
                </c:pt>
                <c:pt idx="4748">
                  <c:v>175.32</c:v>
                </c:pt>
                <c:pt idx="4749">
                  <c:v>166.17</c:v>
                </c:pt>
                <c:pt idx="4750">
                  <c:v>157.47</c:v>
                </c:pt>
                <c:pt idx="4751">
                  <c:v>149.34</c:v>
                </c:pt>
                <c:pt idx="4752">
                  <c:v>141.94</c:v>
                </c:pt>
                <c:pt idx="4753">
                  <c:v>132.16</c:v>
                </c:pt>
                <c:pt idx="4754">
                  <c:v>122.62</c:v>
                </c:pt>
                <c:pt idx="4755">
                  <c:v>113.71</c:v>
                </c:pt>
                <c:pt idx="4756">
                  <c:v>105.62</c:v>
                </c:pt>
                <c:pt idx="4757">
                  <c:v>98.53</c:v>
                </c:pt>
                <c:pt idx="4758">
                  <c:v>92.671999999999997</c:v>
                </c:pt>
                <c:pt idx="4759">
                  <c:v>88.364999999999995</c:v>
                </c:pt>
                <c:pt idx="4760">
                  <c:v>86.445999999999998</c:v>
                </c:pt>
                <c:pt idx="4761">
                  <c:v>86.537000000000006</c:v>
                </c:pt>
                <c:pt idx="4762">
                  <c:v>88.944000000000003</c:v>
                </c:pt>
                <c:pt idx="4763">
                  <c:v>90.262</c:v>
                </c:pt>
                <c:pt idx="4764">
                  <c:v>84.927000000000007</c:v>
                </c:pt>
                <c:pt idx="4765">
                  <c:v>80.097999999999999</c:v>
                </c:pt>
                <c:pt idx="4766">
                  <c:v>75.783000000000001</c:v>
                </c:pt>
                <c:pt idx="4767">
                  <c:v>71.986000000000004</c:v>
                </c:pt>
                <c:pt idx="4768">
                  <c:v>68.703999999999994</c:v>
                </c:pt>
                <c:pt idx="4769">
                  <c:v>68.31</c:v>
                </c:pt>
                <c:pt idx="4770">
                  <c:v>70.323999999999998</c:v>
                </c:pt>
                <c:pt idx="4771">
                  <c:v>72.814999999999998</c:v>
                </c:pt>
                <c:pt idx="4772">
                  <c:v>75.757999999999996</c:v>
                </c:pt>
                <c:pt idx="4773">
                  <c:v>79.120999999999995</c:v>
                </c:pt>
                <c:pt idx="4774">
                  <c:v>82.866</c:v>
                </c:pt>
                <c:pt idx="4775">
                  <c:v>86.947999999999993</c:v>
                </c:pt>
                <c:pt idx="4776">
                  <c:v>113.09</c:v>
                </c:pt>
                <c:pt idx="4777">
                  <c:v>141.13999999999999</c:v>
                </c:pt>
                <c:pt idx="4778">
                  <c:v>169.36</c:v>
                </c:pt>
                <c:pt idx="4779">
                  <c:v>197.67</c:v>
                </c:pt>
                <c:pt idx="4780">
                  <c:v>203.3</c:v>
                </c:pt>
                <c:pt idx="4781">
                  <c:v>201.52</c:v>
                </c:pt>
                <c:pt idx="4782">
                  <c:v>199.22</c:v>
                </c:pt>
                <c:pt idx="4783">
                  <c:v>196.63</c:v>
                </c:pt>
                <c:pt idx="4784">
                  <c:v>193.94</c:v>
                </c:pt>
                <c:pt idx="4785">
                  <c:v>191.26</c:v>
                </c:pt>
                <c:pt idx="4786">
                  <c:v>188.65</c:v>
                </c:pt>
                <c:pt idx="4787">
                  <c:v>186.16</c:v>
                </c:pt>
                <c:pt idx="4788">
                  <c:v>183.79</c:v>
                </c:pt>
                <c:pt idx="4789">
                  <c:v>181.51</c:v>
                </c:pt>
                <c:pt idx="4790">
                  <c:v>179.29</c:v>
                </c:pt>
                <c:pt idx="4791">
                  <c:v>177.06</c:v>
                </c:pt>
                <c:pt idx="4792">
                  <c:v>174.77</c:v>
                </c:pt>
                <c:pt idx="4793">
                  <c:v>172.36</c:v>
                </c:pt>
                <c:pt idx="4794">
                  <c:v>169.78</c:v>
                </c:pt>
                <c:pt idx="4795">
                  <c:v>166.98</c:v>
                </c:pt>
                <c:pt idx="4796">
                  <c:v>163.95</c:v>
                </c:pt>
                <c:pt idx="4797">
                  <c:v>160.69</c:v>
                </c:pt>
                <c:pt idx="4798">
                  <c:v>157.24</c:v>
                </c:pt>
                <c:pt idx="4799">
                  <c:v>153.66999999999999</c:v>
                </c:pt>
                <c:pt idx="4800">
                  <c:v>150.1</c:v>
                </c:pt>
                <c:pt idx="4801">
                  <c:v>146.69999999999999</c:v>
                </c:pt>
                <c:pt idx="4802">
                  <c:v>143.69</c:v>
                </c:pt>
                <c:pt idx="4803">
                  <c:v>141.38999999999999</c:v>
                </c:pt>
                <c:pt idx="4804">
                  <c:v>140.16999999999999</c:v>
                </c:pt>
                <c:pt idx="4805">
                  <c:v>140.47</c:v>
                </c:pt>
                <c:pt idx="4806">
                  <c:v>144.26</c:v>
                </c:pt>
                <c:pt idx="4807">
                  <c:v>156.77000000000001</c:v>
                </c:pt>
                <c:pt idx="4808">
                  <c:v>172.79</c:v>
                </c:pt>
                <c:pt idx="4809">
                  <c:v>193.22</c:v>
                </c:pt>
                <c:pt idx="4810">
                  <c:v>214.28</c:v>
                </c:pt>
                <c:pt idx="4811">
                  <c:v>221.01</c:v>
                </c:pt>
                <c:pt idx="4812">
                  <c:v>227.9</c:v>
                </c:pt>
                <c:pt idx="4813">
                  <c:v>238.67</c:v>
                </c:pt>
                <c:pt idx="4814">
                  <c:v>251.99</c:v>
                </c:pt>
                <c:pt idx="4815">
                  <c:v>266.70999999999998</c:v>
                </c:pt>
                <c:pt idx="4816">
                  <c:v>293.22000000000003</c:v>
                </c:pt>
                <c:pt idx="4817">
                  <c:v>334.42</c:v>
                </c:pt>
                <c:pt idx="4818">
                  <c:v>376.33</c:v>
                </c:pt>
                <c:pt idx="4819">
                  <c:v>416.93</c:v>
                </c:pt>
                <c:pt idx="4820">
                  <c:v>436.33</c:v>
                </c:pt>
                <c:pt idx="4821">
                  <c:v>446.95</c:v>
                </c:pt>
                <c:pt idx="4822">
                  <c:v>455.63</c:v>
                </c:pt>
                <c:pt idx="4823">
                  <c:v>462.43</c:v>
                </c:pt>
                <c:pt idx="4824">
                  <c:v>467.43</c:v>
                </c:pt>
                <c:pt idx="4825">
                  <c:v>470.74</c:v>
                </c:pt>
                <c:pt idx="4826">
                  <c:v>472.46</c:v>
                </c:pt>
                <c:pt idx="4827">
                  <c:v>472.72</c:v>
                </c:pt>
                <c:pt idx="4828">
                  <c:v>471.64</c:v>
                </c:pt>
                <c:pt idx="4829">
                  <c:v>469.35</c:v>
                </c:pt>
                <c:pt idx="4830">
                  <c:v>465.99</c:v>
                </c:pt>
                <c:pt idx="4831">
                  <c:v>461.7</c:v>
                </c:pt>
                <c:pt idx="4832">
                  <c:v>456.62</c:v>
                </c:pt>
                <c:pt idx="4833">
                  <c:v>450.89</c:v>
                </c:pt>
                <c:pt idx="4834">
                  <c:v>444.63</c:v>
                </c:pt>
                <c:pt idx="4835">
                  <c:v>437.98</c:v>
                </c:pt>
                <c:pt idx="4836">
                  <c:v>431.07</c:v>
                </c:pt>
                <c:pt idx="4837">
                  <c:v>424</c:v>
                </c:pt>
                <c:pt idx="4838">
                  <c:v>416.9</c:v>
                </c:pt>
                <c:pt idx="4839">
                  <c:v>409.87</c:v>
                </c:pt>
                <c:pt idx="4840">
                  <c:v>403.01</c:v>
                </c:pt>
                <c:pt idx="4841">
                  <c:v>396.39</c:v>
                </c:pt>
                <c:pt idx="4842">
                  <c:v>390.11</c:v>
                </c:pt>
                <c:pt idx="4843">
                  <c:v>384.23</c:v>
                </c:pt>
                <c:pt idx="4844">
                  <c:v>378.81</c:v>
                </c:pt>
                <c:pt idx="4845">
                  <c:v>373.9</c:v>
                </c:pt>
                <c:pt idx="4846">
                  <c:v>369.55</c:v>
                </c:pt>
                <c:pt idx="4847">
                  <c:v>365.79</c:v>
                </c:pt>
                <c:pt idx="4848">
                  <c:v>362.65</c:v>
                </c:pt>
                <c:pt idx="4849">
                  <c:v>360.13</c:v>
                </c:pt>
                <c:pt idx="4850">
                  <c:v>358.26</c:v>
                </c:pt>
                <c:pt idx="4851">
                  <c:v>357.02</c:v>
                </c:pt>
                <c:pt idx="4852">
                  <c:v>356.42</c:v>
                </c:pt>
                <c:pt idx="4853">
                  <c:v>356.43</c:v>
                </c:pt>
                <c:pt idx="4854">
                  <c:v>357.05</c:v>
                </c:pt>
                <c:pt idx="4855">
                  <c:v>358.24</c:v>
                </c:pt>
                <c:pt idx="4856">
                  <c:v>359.97</c:v>
                </c:pt>
                <c:pt idx="4857">
                  <c:v>362.2</c:v>
                </c:pt>
                <c:pt idx="4858">
                  <c:v>364.9</c:v>
                </c:pt>
                <c:pt idx="4859">
                  <c:v>368.02</c:v>
                </c:pt>
                <c:pt idx="4860">
                  <c:v>371.51</c:v>
                </c:pt>
                <c:pt idx="4861">
                  <c:v>375.33</c:v>
                </c:pt>
                <c:pt idx="4862">
                  <c:v>379.43</c:v>
                </c:pt>
                <c:pt idx="4863">
                  <c:v>383.74</c:v>
                </c:pt>
                <c:pt idx="4864">
                  <c:v>388.22</c:v>
                </c:pt>
                <c:pt idx="4865">
                  <c:v>392.82</c:v>
                </c:pt>
                <c:pt idx="4866">
                  <c:v>397.47</c:v>
                </c:pt>
                <c:pt idx="4867">
                  <c:v>402.14</c:v>
                </c:pt>
                <c:pt idx="4868">
                  <c:v>406.76</c:v>
                </c:pt>
                <c:pt idx="4869">
                  <c:v>411.29</c:v>
                </c:pt>
                <c:pt idx="4870">
                  <c:v>415.69</c:v>
                </c:pt>
                <c:pt idx="4871">
                  <c:v>419.9</c:v>
                </c:pt>
                <c:pt idx="4872">
                  <c:v>423.88</c:v>
                </c:pt>
                <c:pt idx="4873">
                  <c:v>427.6</c:v>
                </c:pt>
                <c:pt idx="4874">
                  <c:v>431.01</c:v>
                </c:pt>
                <c:pt idx="4875">
                  <c:v>434.1</c:v>
                </c:pt>
                <c:pt idx="4876">
                  <c:v>436.83</c:v>
                </c:pt>
                <c:pt idx="4877">
                  <c:v>439.17</c:v>
                </c:pt>
                <c:pt idx="4878">
                  <c:v>441.1</c:v>
                </c:pt>
                <c:pt idx="4879">
                  <c:v>442.61</c:v>
                </c:pt>
                <c:pt idx="4880">
                  <c:v>443.7</c:v>
                </c:pt>
                <c:pt idx="4881">
                  <c:v>444.34</c:v>
                </c:pt>
                <c:pt idx="4882">
                  <c:v>444.53</c:v>
                </c:pt>
                <c:pt idx="4883">
                  <c:v>444.28</c:v>
                </c:pt>
                <c:pt idx="4884">
                  <c:v>443.59</c:v>
                </c:pt>
                <c:pt idx="4885">
                  <c:v>442.46</c:v>
                </c:pt>
                <c:pt idx="4886">
                  <c:v>440.91</c:v>
                </c:pt>
                <c:pt idx="4887">
                  <c:v>438.95</c:v>
                </c:pt>
                <c:pt idx="4888">
                  <c:v>462.8</c:v>
                </c:pt>
                <c:pt idx="4889">
                  <c:v>509.66</c:v>
                </c:pt>
                <c:pt idx="4890">
                  <c:v>556.16999999999996</c:v>
                </c:pt>
                <c:pt idx="4891">
                  <c:v>557.63</c:v>
                </c:pt>
                <c:pt idx="4892">
                  <c:v>541.36</c:v>
                </c:pt>
                <c:pt idx="4893">
                  <c:v>521.11</c:v>
                </c:pt>
                <c:pt idx="4894">
                  <c:v>499.98</c:v>
                </c:pt>
                <c:pt idx="4895">
                  <c:v>480.08</c:v>
                </c:pt>
                <c:pt idx="4896">
                  <c:v>462.74</c:v>
                </c:pt>
                <c:pt idx="4897">
                  <c:v>448.68</c:v>
                </c:pt>
                <c:pt idx="4898">
                  <c:v>438.15</c:v>
                </c:pt>
                <c:pt idx="4899">
                  <c:v>431.99</c:v>
                </c:pt>
                <c:pt idx="4900">
                  <c:v>432.32</c:v>
                </c:pt>
                <c:pt idx="4901">
                  <c:v>435.27</c:v>
                </c:pt>
                <c:pt idx="4902">
                  <c:v>438.03</c:v>
                </c:pt>
                <c:pt idx="4903">
                  <c:v>438.19</c:v>
                </c:pt>
                <c:pt idx="4904">
                  <c:v>439.22</c:v>
                </c:pt>
                <c:pt idx="4905">
                  <c:v>438.83</c:v>
                </c:pt>
                <c:pt idx="4906">
                  <c:v>435.31</c:v>
                </c:pt>
                <c:pt idx="4907">
                  <c:v>432.13</c:v>
                </c:pt>
                <c:pt idx="4908">
                  <c:v>428.88</c:v>
                </c:pt>
                <c:pt idx="4909">
                  <c:v>425.25</c:v>
                </c:pt>
                <c:pt idx="4910">
                  <c:v>424.04</c:v>
                </c:pt>
                <c:pt idx="4911">
                  <c:v>422.68</c:v>
                </c:pt>
                <c:pt idx="4912">
                  <c:v>420.55</c:v>
                </c:pt>
                <c:pt idx="4913">
                  <c:v>417.68</c:v>
                </c:pt>
                <c:pt idx="4914">
                  <c:v>414.15</c:v>
                </c:pt>
                <c:pt idx="4915">
                  <c:v>410.12</c:v>
                </c:pt>
                <c:pt idx="4916">
                  <c:v>405.77</c:v>
                </c:pt>
                <c:pt idx="4917">
                  <c:v>401.35</c:v>
                </c:pt>
                <c:pt idx="4918">
                  <c:v>397.08</c:v>
                </c:pt>
                <c:pt idx="4919">
                  <c:v>393.22</c:v>
                </c:pt>
                <c:pt idx="4920">
                  <c:v>390.93</c:v>
                </c:pt>
                <c:pt idx="4921">
                  <c:v>395.49</c:v>
                </c:pt>
                <c:pt idx="4922">
                  <c:v>401.22</c:v>
                </c:pt>
                <c:pt idx="4923">
                  <c:v>408.31</c:v>
                </c:pt>
                <c:pt idx="4924">
                  <c:v>416.97</c:v>
                </c:pt>
                <c:pt idx="4925">
                  <c:v>427.34</c:v>
                </c:pt>
                <c:pt idx="4926">
                  <c:v>434.92</c:v>
                </c:pt>
                <c:pt idx="4927">
                  <c:v>435.1</c:v>
                </c:pt>
                <c:pt idx="4928">
                  <c:v>439.96</c:v>
                </c:pt>
                <c:pt idx="4929">
                  <c:v>447.65</c:v>
                </c:pt>
                <c:pt idx="4930">
                  <c:v>458.02</c:v>
                </c:pt>
                <c:pt idx="4931">
                  <c:v>470.94</c:v>
                </c:pt>
                <c:pt idx="4932">
                  <c:v>486.22</c:v>
                </c:pt>
                <c:pt idx="4933">
                  <c:v>503.66</c:v>
                </c:pt>
                <c:pt idx="4934">
                  <c:v>517.75</c:v>
                </c:pt>
                <c:pt idx="4935">
                  <c:v>532.83000000000004</c:v>
                </c:pt>
                <c:pt idx="4936">
                  <c:v>550.96</c:v>
                </c:pt>
                <c:pt idx="4937">
                  <c:v>571.54999999999995</c:v>
                </c:pt>
                <c:pt idx="4938">
                  <c:v>594.03</c:v>
                </c:pt>
                <c:pt idx="4939">
                  <c:v>618.83000000000004</c:v>
                </c:pt>
                <c:pt idx="4940">
                  <c:v>646.64</c:v>
                </c:pt>
                <c:pt idx="4941">
                  <c:v>674.79</c:v>
                </c:pt>
                <c:pt idx="4942">
                  <c:v>702.79</c:v>
                </c:pt>
                <c:pt idx="4943">
                  <c:v>730.21</c:v>
                </c:pt>
                <c:pt idx="4944">
                  <c:v>756.6</c:v>
                </c:pt>
                <c:pt idx="4945">
                  <c:v>781.58</c:v>
                </c:pt>
                <c:pt idx="4946">
                  <c:v>799.07</c:v>
                </c:pt>
                <c:pt idx="4947">
                  <c:v>814.37</c:v>
                </c:pt>
                <c:pt idx="4948">
                  <c:v>828.33</c:v>
                </c:pt>
                <c:pt idx="4949">
                  <c:v>840.49</c:v>
                </c:pt>
                <c:pt idx="4950">
                  <c:v>850.42</c:v>
                </c:pt>
                <c:pt idx="4951">
                  <c:v>857.76</c:v>
                </c:pt>
                <c:pt idx="4952">
                  <c:v>862.22</c:v>
                </c:pt>
                <c:pt idx="4953">
                  <c:v>863.54</c:v>
                </c:pt>
                <c:pt idx="4954">
                  <c:v>861.56</c:v>
                </c:pt>
                <c:pt idx="4955">
                  <c:v>856.17</c:v>
                </c:pt>
                <c:pt idx="4956">
                  <c:v>847.32</c:v>
                </c:pt>
                <c:pt idx="4957">
                  <c:v>835.05</c:v>
                </c:pt>
                <c:pt idx="4958">
                  <c:v>819.47</c:v>
                </c:pt>
                <c:pt idx="4959">
                  <c:v>800.77</c:v>
                </c:pt>
                <c:pt idx="4960">
                  <c:v>779.25</c:v>
                </c:pt>
                <c:pt idx="4961">
                  <c:v>755.29</c:v>
                </c:pt>
                <c:pt idx="4962">
                  <c:v>729.4</c:v>
                </c:pt>
                <c:pt idx="4963">
                  <c:v>702.2</c:v>
                </c:pt>
                <c:pt idx="4964">
                  <c:v>674.46</c:v>
                </c:pt>
                <c:pt idx="4965">
                  <c:v>647.1</c:v>
                </c:pt>
                <c:pt idx="4966">
                  <c:v>621.21</c:v>
                </c:pt>
                <c:pt idx="4967">
                  <c:v>598.07000000000005</c:v>
                </c:pt>
                <c:pt idx="4968">
                  <c:v>579.19000000000005</c:v>
                </c:pt>
                <c:pt idx="4969">
                  <c:v>566.29</c:v>
                </c:pt>
                <c:pt idx="4970">
                  <c:v>561.38</c:v>
                </c:pt>
                <c:pt idx="4971">
                  <c:v>548.52</c:v>
                </c:pt>
                <c:pt idx="4972">
                  <c:v>525.04999999999995</c:v>
                </c:pt>
                <c:pt idx="4973">
                  <c:v>502.59</c:v>
                </c:pt>
                <c:pt idx="4974">
                  <c:v>481.64</c:v>
                </c:pt>
                <c:pt idx="4975">
                  <c:v>463.69</c:v>
                </c:pt>
                <c:pt idx="4976">
                  <c:v>449.77</c:v>
                </c:pt>
                <c:pt idx="4977">
                  <c:v>439.25</c:v>
                </c:pt>
                <c:pt idx="4978">
                  <c:v>438.63</c:v>
                </c:pt>
                <c:pt idx="4979">
                  <c:v>444.78</c:v>
                </c:pt>
                <c:pt idx="4980">
                  <c:v>457.14</c:v>
                </c:pt>
                <c:pt idx="4981">
                  <c:v>476.9</c:v>
                </c:pt>
                <c:pt idx="4982">
                  <c:v>505.43</c:v>
                </c:pt>
                <c:pt idx="4983">
                  <c:v>544.26</c:v>
                </c:pt>
                <c:pt idx="4984">
                  <c:v>588.41999999999996</c:v>
                </c:pt>
                <c:pt idx="4985">
                  <c:v>639.41</c:v>
                </c:pt>
                <c:pt idx="4986">
                  <c:v>677.21</c:v>
                </c:pt>
                <c:pt idx="4987">
                  <c:v>707.85</c:v>
                </c:pt>
                <c:pt idx="4988">
                  <c:v>738.98</c:v>
                </c:pt>
                <c:pt idx="4989">
                  <c:v>769.23</c:v>
                </c:pt>
                <c:pt idx="4990">
                  <c:v>797.78</c:v>
                </c:pt>
                <c:pt idx="4991">
                  <c:v>821.84</c:v>
                </c:pt>
                <c:pt idx="4992">
                  <c:v>820.68</c:v>
                </c:pt>
                <c:pt idx="4993">
                  <c:v>762.71</c:v>
                </c:pt>
                <c:pt idx="4994">
                  <c:v>704.49</c:v>
                </c:pt>
                <c:pt idx="4995">
                  <c:v>645.80999999999995</c:v>
                </c:pt>
                <c:pt idx="4996">
                  <c:v>621.11</c:v>
                </c:pt>
                <c:pt idx="4997">
                  <c:v>629.49</c:v>
                </c:pt>
                <c:pt idx="4998">
                  <c:v>636.78</c:v>
                </c:pt>
                <c:pt idx="4999">
                  <c:v>642.76</c:v>
                </c:pt>
                <c:pt idx="5000">
                  <c:v>647.24</c:v>
                </c:pt>
                <c:pt idx="5001">
                  <c:v>650</c:v>
                </c:pt>
                <c:pt idx="5002">
                  <c:v>650.88</c:v>
                </c:pt>
                <c:pt idx="5003">
                  <c:v>649.73</c:v>
                </c:pt>
                <c:pt idx="5004">
                  <c:v>646.47</c:v>
                </c:pt>
                <c:pt idx="5005">
                  <c:v>641.08000000000004</c:v>
                </c:pt>
                <c:pt idx="5006">
                  <c:v>633.66999999999996</c:v>
                </c:pt>
                <c:pt idx="5007">
                  <c:v>624.45000000000005</c:v>
                </c:pt>
                <c:pt idx="5008">
                  <c:v>613.83000000000004</c:v>
                </c:pt>
                <c:pt idx="5009">
                  <c:v>602.44000000000005</c:v>
                </c:pt>
                <c:pt idx="5010">
                  <c:v>591.21</c:v>
                </c:pt>
                <c:pt idx="5011">
                  <c:v>581.41999999999996</c:v>
                </c:pt>
                <c:pt idx="5012">
                  <c:v>574.82000000000005</c:v>
                </c:pt>
                <c:pt idx="5013">
                  <c:v>573.67999999999995</c:v>
                </c:pt>
                <c:pt idx="5014">
                  <c:v>580.96</c:v>
                </c:pt>
                <c:pt idx="5015">
                  <c:v>600.45000000000005</c:v>
                </c:pt>
                <c:pt idx="5016">
                  <c:v>566.41999999999996</c:v>
                </c:pt>
                <c:pt idx="5017">
                  <c:v>510.21</c:v>
                </c:pt>
                <c:pt idx="5018">
                  <c:v>455.11</c:v>
                </c:pt>
                <c:pt idx="5019">
                  <c:v>456.82</c:v>
                </c:pt>
                <c:pt idx="5020">
                  <c:v>458.27</c:v>
                </c:pt>
                <c:pt idx="5021">
                  <c:v>459.47</c:v>
                </c:pt>
                <c:pt idx="5022">
                  <c:v>460.41</c:v>
                </c:pt>
                <c:pt idx="5023">
                  <c:v>461.09</c:v>
                </c:pt>
                <c:pt idx="5024">
                  <c:v>461.54</c:v>
                </c:pt>
                <c:pt idx="5025">
                  <c:v>461.74</c:v>
                </c:pt>
                <c:pt idx="5026">
                  <c:v>461.72</c:v>
                </c:pt>
                <c:pt idx="5027">
                  <c:v>461.47</c:v>
                </c:pt>
                <c:pt idx="5028">
                  <c:v>461.02</c:v>
                </c:pt>
                <c:pt idx="5029">
                  <c:v>460.37</c:v>
                </c:pt>
                <c:pt idx="5030">
                  <c:v>459.53</c:v>
                </c:pt>
                <c:pt idx="5031">
                  <c:v>458.53</c:v>
                </c:pt>
                <c:pt idx="5032">
                  <c:v>457.36</c:v>
                </c:pt>
                <c:pt idx="5033">
                  <c:v>456.06</c:v>
                </c:pt>
                <c:pt idx="5034">
                  <c:v>454.62</c:v>
                </c:pt>
                <c:pt idx="5035">
                  <c:v>453.08</c:v>
                </c:pt>
                <c:pt idx="5036">
                  <c:v>451.44</c:v>
                </c:pt>
                <c:pt idx="5037">
                  <c:v>449.71</c:v>
                </c:pt>
                <c:pt idx="5038">
                  <c:v>447.92</c:v>
                </c:pt>
                <c:pt idx="5039">
                  <c:v>446.08</c:v>
                </c:pt>
                <c:pt idx="5040">
                  <c:v>444.21</c:v>
                </c:pt>
                <c:pt idx="5041">
                  <c:v>442.32</c:v>
                </c:pt>
                <c:pt idx="5042">
                  <c:v>440.42</c:v>
                </c:pt>
                <c:pt idx="5043">
                  <c:v>438.53</c:v>
                </c:pt>
                <c:pt idx="5044">
                  <c:v>436.67</c:v>
                </c:pt>
                <c:pt idx="5045">
                  <c:v>434.84</c:v>
                </c:pt>
                <c:pt idx="5046">
                  <c:v>433.07</c:v>
                </c:pt>
                <c:pt idx="5047">
                  <c:v>431.35</c:v>
                </c:pt>
                <c:pt idx="5048">
                  <c:v>429.71</c:v>
                </c:pt>
                <c:pt idx="5049">
                  <c:v>428.15</c:v>
                </c:pt>
                <c:pt idx="5050">
                  <c:v>426.69</c:v>
                </c:pt>
                <c:pt idx="5051">
                  <c:v>425.33</c:v>
                </c:pt>
                <c:pt idx="5052">
                  <c:v>424.07</c:v>
                </c:pt>
                <c:pt idx="5053">
                  <c:v>422.93</c:v>
                </c:pt>
                <c:pt idx="5054">
                  <c:v>421.91</c:v>
                </c:pt>
                <c:pt idx="5055">
                  <c:v>421.02</c:v>
                </c:pt>
                <c:pt idx="5056">
                  <c:v>420.25</c:v>
                </c:pt>
                <c:pt idx="5057">
                  <c:v>419.62</c:v>
                </c:pt>
                <c:pt idx="5058">
                  <c:v>419.12</c:v>
                </c:pt>
                <c:pt idx="5059">
                  <c:v>418.75</c:v>
                </c:pt>
                <c:pt idx="5060">
                  <c:v>418.51</c:v>
                </c:pt>
                <c:pt idx="5061">
                  <c:v>418.41</c:v>
                </c:pt>
                <c:pt idx="5062">
                  <c:v>418.43</c:v>
                </c:pt>
                <c:pt idx="5063">
                  <c:v>418.57</c:v>
                </c:pt>
                <c:pt idx="5064">
                  <c:v>418.84</c:v>
                </c:pt>
                <c:pt idx="5065">
                  <c:v>419.21</c:v>
                </c:pt>
                <c:pt idx="5066">
                  <c:v>426.26</c:v>
                </c:pt>
                <c:pt idx="5067">
                  <c:v>443.29</c:v>
                </c:pt>
                <c:pt idx="5068">
                  <c:v>460.4</c:v>
                </c:pt>
                <c:pt idx="5069">
                  <c:v>477.6</c:v>
                </c:pt>
                <c:pt idx="5070">
                  <c:v>494.86</c:v>
                </c:pt>
                <c:pt idx="5071">
                  <c:v>500.36</c:v>
                </c:pt>
                <c:pt idx="5072">
                  <c:v>495.87</c:v>
                </c:pt>
                <c:pt idx="5073">
                  <c:v>491.52</c:v>
                </c:pt>
                <c:pt idx="5074">
                  <c:v>487.54</c:v>
                </c:pt>
                <c:pt idx="5075">
                  <c:v>484.1</c:v>
                </c:pt>
                <c:pt idx="5076">
                  <c:v>481.32</c:v>
                </c:pt>
                <c:pt idx="5077">
                  <c:v>479.28</c:v>
                </c:pt>
                <c:pt idx="5078">
                  <c:v>478.04</c:v>
                </c:pt>
                <c:pt idx="5079">
                  <c:v>477.59</c:v>
                </c:pt>
                <c:pt idx="5080">
                  <c:v>477.92</c:v>
                </c:pt>
                <c:pt idx="5081">
                  <c:v>478.99</c:v>
                </c:pt>
                <c:pt idx="5082">
                  <c:v>480.76</c:v>
                </c:pt>
                <c:pt idx="5083">
                  <c:v>483.15</c:v>
                </c:pt>
                <c:pt idx="5084">
                  <c:v>486.07</c:v>
                </c:pt>
                <c:pt idx="5085">
                  <c:v>489.46</c:v>
                </c:pt>
                <c:pt idx="5086">
                  <c:v>493.21</c:v>
                </c:pt>
                <c:pt idx="5087">
                  <c:v>497.23</c:v>
                </c:pt>
                <c:pt idx="5088">
                  <c:v>501.44</c:v>
                </c:pt>
                <c:pt idx="5089">
                  <c:v>505.73</c:v>
                </c:pt>
                <c:pt idx="5090">
                  <c:v>510.03</c:v>
                </c:pt>
                <c:pt idx="5091">
                  <c:v>514.24</c:v>
                </c:pt>
                <c:pt idx="5092">
                  <c:v>518.28</c:v>
                </c:pt>
                <c:pt idx="5093">
                  <c:v>522.09</c:v>
                </c:pt>
                <c:pt idx="5094">
                  <c:v>525.59</c:v>
                </c:pt>
                <c:pt idx="5095">
                  <c:v>528.72</c:v>
                </c:pt>
                <c:pt idx="5096">
                  <c:v>531.42999999999995</c:v>
                </c:pt>
                <c:pt idx="5097">
                  <c:v>533.66999999999996</c:v>
                </c:pt>
                <c:pt idx="5098">
                  <c:v>535.41</c:v>
                </c:pt>
                <c:pt idx="5099">
                  <c:v>536.61</c:v>
                </c:pt>
                <c:pt idx="5100">
                  <c:v>537.25</c:v>
                </c:pt>
                <c:pt idx="5101">
                  <c:v>537.41999999999996</c:v>
                </c:pt>
                <c:pt idx="5102">
                  <c:v>538.87</c:v>
                </c:pt>
                <c:pt idx="5103">
                  <c:v>539.73</c:v>
                </c:pt>
                <c:pt idx="5104">
                  <c:v>539.99</c:v>
                </c:pt>
                <c:pt idx="5105">
                  <c:v>539.67999999999995</c:v>
                </c:pt>
                <c:pt idx="5106">
                  <c:v>538.79</c:v>
                </c:pt>
                <c:pt idx="5107">
                  <c:v>536.71</c:v>
                </c:pt>
                <c:pt idx="5108">
                  <c:v>536.91</c:v>
                </c:pt>
                <c:pt idx="5109">
                  <c:v>539.19000000000005</c:v>
                </c:pt>
                <c:pt idx="5110">
                  <c:v>543.02</c:v>
                </c:pt>
                <c:pt idx="5111">
                  <c:v>547.91999999999996</c:v>
                </c:pt>
                <c:pt idx="5112">
                  <c:v>553.49</c:v>
                </c:pt>
                <c:pt idx="5113">
                  <c:v>559.4</c:v>
                </c:pt>
                <c:pt idx="5114">
                  <c:v>565.34</c:v>
                </c:pt>
                <c:pt idx="5115">
                  <c:v>571.09</c:v>
                </c:pt>
                <c:pt idx="5116">
                  <c:v>576.42999999999995</c:v>
                </c:pt>
                <c:pt idx="5117">
                  <c:v>581.23</c:v>
                </c:pt>
                <c:pt idx="5118">
                  <c:v>585.34</c:v>
                </c:pt>
                <c:pt idx="5119">
                  <c:v>588.69000000000005</c:v>
                </c:pt>
                <c:pt idx="5120">
                  <c:v>591.20000000000005</c:v>
                </c:pt>
                <c:pt idx="5121">
                  <c:v>592.84</c:v>
                </c:pt>
                <c:pt idx="5122">
                  <c:v>593.59</c:v>
                </c:pt>
                <c:pt idx="5123">
                  <c:v>593.46</c:v>
                </c:pt>
                <c:pt idx="5124">
                  <c:v>592.45000000000005</c:v>
                </c:pt>
                <c:pt idx="5125">
                  <c:v>590.61</c:v>
                </c:pt>
                <c:pt idx="5126">
                  <c:v>587.96</c:v>
                </c:pt>
                <c:pt idx="5127">
                  <c:v>584.55999999999995</c:v>
                </c:pt>
                <c:pt idx="5128">
                  <c:v>580.46</c:v>
                </c:pt>
                <c:pt idx="5129">
                  <c:v>575.74</c:v>
                </c:pt>
                <c:pt idx="5130">
                  <c:v>570.44000000000005</c:v>
                </c:pt>
                <c:pt idx="5131">
                  <c:v>575.54</c:v>
                </c:pt>
                <c:pt idx="5132">
                  <c:v>583.71</c:v>
                </c:pt>
                <c:pt idx="5133">
                  <c:v>591.51</c:v>
                </c:pt>
                <c:pt idx="5134">
                  <c:v>599.03</c:v>
                </c:pt>
                <c:pt idx="5135">
                  <c:v>606.32000000000005</c:v>
                </c:pt>
                <c:pt idx="5136">
                  <c:v>606.15</c:v>
                </c:pt>
                <c:pt idx="5137">
                  <c:v>600.83000000000004</c:v>
                </c:pt>
                <c:pt idx="5138">
                  <c:v>595.5</c:v>
                </c:pt>
                <c:pt idx="5139">
                  <c:v>590.26</c:v>
                </c:pt>
                <c:pt idx="5140">
                  <c:v>585.17999999999995</c:v>
                </c:pt>
                <c:pt idx="5141">
                  <c:v>580.33000000000004</c:v>
                </c:pt>
                <c:pt idx="5142">
                  <c:v>575.75</c:v>
                </c:pt>
                <c:pt idx="5143">
                  <c:v>571.47</c:v>
                </c:pt>
                <c:pt idx="5144">
                  <c:v>567.51</c:v>
                </c:pt>
                <c:pt idx="5145">
                  <c:v>563.87</c:v>
                </c:pt>
                <c:pt idx="5146">
                  <c:v>560.55999999999995</c:v>
                </c:pt>
                <c:pt idx="5147">
                  <c:v>557.54999999999995</c:v>
                </c:pt>
                <c:pt idx="5148">
                  <c:v>554.84</c:v>
                </c:pt>
                <c:pt idx="5149">
                  <c:v>552.39</c:v>
                </c:pt>
                <c:pt idx="5150">
                  <c:v>550.19000000000005</c:v>
                </c:pt>
                <c:pt idx="5151">
                  <c:v>548.20000000000005</c:v>
                </c:pt>
                <c:pt idx="5152">
                  <c:v>546.38</c:v>
                </c:pt>
                <c:pt idx="5153">
                  <c:v>544.71</c:v>
                </c:pt>
                <c:pt idx="5154">
                  <c:v>543.14</c:v>
                </c:pt>
                <c:pt idx="5155">
                  <c:v>541.64</c:v>
                </c:pt>
                <c:pt idx="5156">
                  <c:v>540.16999999999996</c:v>
                </c:pt>
                <c:pt idx="5157">
                  <c:v>538.70000000000005</c:v>
                </c:pt>
                <c:pt idx="5158">
                  <c:v>537.20000000000005</c:v>
                </c:pt>
                <c:pt idx="5159">
                  <c:v>535.64</c:v>
                </c:pt>
                <c:pt idx="5160">
                  <c:v>533.98</c:v>
                </c:pt>
                <c:pt idx="5161">
                  <c:v>532.21</c:v>
                </c:pt>
                <c:pt idx="5162">
                  <c:v>530.29999999999995</c:v>
                </c:pt>
                <c:pt idx="5163">
                  <c:v>528.25</c:v>
                </c:pt>
                <c:pt idx="5164">
                  <c:v>526.04</c:v>
                </c:pt>
                <c:pt idx="5165">
                  <c:v>523.66</c:v>
                </c:pt>
                <c:pt idx="5166">
                  <c:v>521.12</c:v>
                </c:pt>
                <c:pt idx="5167">
                  <c:v>535.25</c:v>
                </c:pt>
                <c:pt idx="5168">
                  <c:v>567.29999999999995</c:v>
                </c:pt>
                <c:pt idx="5169">
                  <c:v>599.23</c:v>
                </c:pt>
                <c:pt idx="5170">
                  <c:v>631.07000000000005</c:v>
                </c:pt>
                <c:pt idx="5171">
                  <c:v>662.86</c:v>
                </c:pt>
                <c:pt idx="5172">
                  <c:v>694.64</c:v>
                </c:pt>
                <c:pt idx="5173">
                  <c:v>716.8</c:v>
                </c:pt>
                <c:pt idx="5174">
                  <c:v>710.04</c:v>
                </c:pt>
                <c:pt idx="5175">
                  <c:v>701.95</c:v>
                </c:pt>
                <c:pt idx="5176">
                  <c:v>688.5</c:v>
                </c:pt>
                <c:pt idx="5177">
                  <c:v>672.6</c:v>
                </c:pt>
                <c:pt idx="5178">
                  <c:v>656.29</c:v>
                </c:pt>
                <c:pt idx="5179">
                  <c:v>639.85</c:v>
                </c:pt>
                <c:pt idx="5180">
                  <c:v>623.49</c:v>
                </c:pt>
                <c:pt idx="5181">
                  <c:v>607.44000000000005</c:v>
                </c:pt>
                <c:pt idx="5182">
                  <c:v>596.95000000000005</c:v>
                </c:pt>
                <c:pt idx="5183">
                  <c:v>588.13</c:v>
                </c:pt>
                <c:pt idx="5184">
                  <c:v>580.08000000000004</c:v>
                </c:pt>
                <c:pt idx="5185">
                  <c:v>572.91999999999996</c:v>
                </c:pt>
                <c:pt idx="5186">
                  <c:v>566.73</c:v>
                </c:pt>
                <c:pt idx="5187">
                  <c:v>561.58000000000004</c:v>
                </c:pt>
                <c:pt idx="5188">
                  <c:v>562.82000000000005</c:v>
                </c:pt>
                <c:pt idx="5189">
                  <c:v>570.24</c:v>
                </c:pt>
                <c:pt idx="5190">
                  <c:v>578.80999999999995</c:v>
                </c:pt>
                <c:pt idx="5191">
                  <c:v>588.51</c:v>
                </c:pt>
                <c:pt idx="5192">
                  <c:v>599.32000000000005</c:v>
                </c:pt>
                <c:pt idx="5193">
                  <c:v>611.17999999999995</c:v>
                </c:pt>
                <c:pt idx="5194">
                  <c:v>604.04999999999995</c:v>
                </c:pt>
                <c:pt idx="5195">
                  <c:v>579.08000000000004</c:v>
                </c:pt>
                <c:pt idx="5196">
                  <c:v>554.72</c:v>
                </c:pt>
                <c:pt idx="5197">
                  <c:v>533.42999999999995</c:v>
                </c:pt>
                <c:pt idx="5198">
                  <c:v>514.91999999999996</c:v>
                </c:pt>
                <c:pt idx="5199">
                  <c:v>498.95</c:v>
                </c:pt>
                <c:pt idx="5200">
                  <c:v>497.56</c:v>
                </c:pt>
                <c:pt idx="5201">
                  <c:v>498.14</c:v>
                </c:pt>
                <c:pt idx="5202">
                  <c:v>500.46</c:v>
                </c:pt>
                <c:pt idx="5203">
                  <c:v>505.83</c:v>
                </c:pt>
                <c:pt idx="5204">
                  <c:v>513.25</c:v>
                </c:pt>
                <c:pt idx="5205">
                  <c:v>521.79</c:v>
                </c:pt>
                <c:pt idx="5206">
                  <c:v>531.28</c:v>
                </c:pt>
                <c:pt idx="5207">
                  <c:v>541.57000000000005</c:v>
                </c:pt>
                <c:pt idx="5208">
                  <c:v>552.51</c:v>
                </c:pt>
                <c:pt idx="5209">
                  <c:v>563.99</c:v>
                </c:pt>
                <c:pt idx="5210">
                  <c:v>572.94000000000005</c:v>
                </c:pt>
                <c:pt idx="5211">
                  <c:v>583.61</c:v>
                </c:pt>
                <c:pt idx="5212">
                  <c:v>595.09</c:v>
                </c:pt>
                <c:pt idx="5213">
                  <c:v>607.26</c:v>
                </c:pt>
                <c:pt idx="5214">
                  <c:v>619.98</c:v>
                </c:pt>
                <c:pt idx="5215">
                  <c:v>633.15</c:v>
                </c:pt>
                <c:pt idx="5216">
                  <c:v>646.67999999999995</c:v>
                </c:pt>
                <c:pt idx="5217">
                  <c:v>659.46</c:v>
                </c:pt>
                <c:pt idx="5218">
                  <c:v>672.47</c:v>
                </c:pt>
                <c:pt idx="5219">
                  <c:v>686.6</c:v>
                </c:pt>
                <c:pt idx="5220">
                  <c:v>701.58</c:v>
                </c:pt>
                <c:pt idx="5221">
                  <c:v>717.18</c:v>
                </c:pt>
                <c:pt idx="5222">
                  <c:v>733.2</c:v>
                </c:pt>
                <c:pt idx="5223">
                  <c:v>749.46</c:v>
                </c:pt>
                <c:pt idx="5224">
                  <c:v>765.84</c:v>
                </c:pt>
                <c:pt idx="5225">
                  <c:v>782.19</c:v>
                </c:pt>
                <c:pt idx="5226">
                  <c:v>798.42</c:v>
                </c:pt>
                <c:pt idx="5227">
                  <c:v>805.19</c:v>
                </c:pt>
                <c:pt idx="5228">
                  <c:v>794.15</c:v>
                </c:pt>
                <c:pt idx="5229">
                  <c:v>781.97</c:v>
                </c:pt>
                <c:pt idx="5230">
                  <c:v>768.65</c:v>
                </c:pt>
                <c:pt idx="5231">
                  <c:v>754.18</c:v>
                </c:pt>
                <c:pt idx="5232">
                  <c:v>738.59</c:v>
                </c:pt>
                <c:pt idx="5233">
                  <c:v>721.94</c:v>
                </c:pt>
                <c:pt idx="5234">
                  <c:v>721.13</c:v>
                </c:pt>
                <c:pt idx="5235">
                  <c:v>719.8</c:v>
                </c:pt>
                <c:pt idx="5236">
                  <c:v>717.64</c:v>
                </c:pt>
                <c:pt idx="5237">
                  <c:v>714.74</c:v>
                </c:pt>
                <c:pt idx="5238">
                  <c:v>711.22</c:v>
                </c:pt>
                <c:pt idx="5239">
                  <c:v>707.21</c:v>
                </c:pt>
                <c:pt idx="5240">
                  <c:v>702.85</c:v>
                </c:pt>
                <c:pt idx="5241">
                  <c:v>698.29</c:v>
                </c:pt>
                <c:pt idx="5242">
                  <c:v>693.68</c:v>
                </c:pt>
                <c:pt idx="5243">
                  <c:v>693.63</c:v>
                </c:pt>
                <c:pt idx="5244">
                  <c:v>685.82</c:v>
                </c:pt>
                <c:pt idx="5245">
                  <c:v>665.43</c:v>
                </c:pt>
                <c:pt idx="5246">
                  <c:v>644.95000000000005</c:v>
                </c:pt>
                <c:pt idx="5247">
                  <c:v>624.5</c:v>
                </c:pt>
                <c:pt idx="5248">
                  <c:v>604.15</c:v>
                </c:pt>
                <c:pt idx="5249">
                  <c:v>580.26</c:v>
                </c:pt>
                <c:pt idx="5250">
                  <c:v>548.70000000000005</c:v>
                </c:pt>
                <c:pt idx="5251">
                  <c:v>538.09</c:v>
                </c:pt>
                <c:pt idx="5252">
                  <c:v>528.96</c:v>
                </c:pt>
                <c:pt idx="5253">
                  <c:v>521.05999999999995</c:v>
                </c:pt>
                <c:pt idx="5254">
                  <c:v>514.29</c:v>
                </c:pt>
                <c:pt idx="5255">
                  <c:v>508.58</c:v>
                </c:pt>
                <c:pt idx="5256">
                  <c:v>503.85</c:v>
                </c:pt>
                <c:pt idx="5257">
                  <c:v>500.07</c:v>
                </c:pt>
                <c:pt idx="5258">
                  <c:v>497.18</c:v>
                </c:pt>
                <c:pt idx="5259">
                  <c:v>495.15</c:v>
                </c:pt>
                <c:pt idx="5260">
                  <c:v>499.4</c:v>
                </c:pt>
                <c:pt idx="5261">
                  <c:v>504.82</c:v>
                </c:pt>
                <c:pt idx="5262">
                  <c:v>511</c:v>
                </c:pt>
                <c:pt idx="5263">
                  <c:v>517.89</c:v>
                </c:pt>
                <c:pt idx="5264">
                  <c:v>525.45000000000005</c:v>
                </c:pt>
                <c:pt idx="5265">
                  <c:v>533.45000000000005</c:v>
                </c:pt>
                <c:pt idx="5266">
                  <c:v>538.70000000000005</c:v>
                </c:pt>
                <c:pt idx="5267">
                  <c:v>540.71</c:v>
                </c:pt>
                <c:pt idx="5268">
                  <c:v>543.32000000000005</c:v>
                </c:pt>
                <c:pt idx="5269">
                  <c:v>546.4</c:v>
                </c:pt>
                <c:pt idx="5270">
                  <c:v>549.84</c:v>
                </c:pt>
                <c:pt idx="5271">
                  <c:v>553.51</c:v>
                </c:pt>
                <c:pt idx="5272">
                  <c:v>556.26</c:v>
                </c:pt>
                <c:pt idx="5273">
                  <c:v>558.15</c:v>
                </c:pt>
                <c:pt idx="5274">
                  <c:v>557.05999999999995</c:v>
                </c:pt>
                <c:pt idx="5275">
                  <c:v>538.89</c:v>
                </c:pt>
                <c:pt idx="5276">
                  <c:v>521.16</c:v>
                </c:pt>
                <c:pt idx="5277">
                  <c:v>503.78</c:v>
                </c:pt>
                <c:pt idx="5278">
                  <c:v>486.64</c:v>
                </c:pt>
                <c:pt idx="5279">
                  <c:v>467.46</c:v>
                </c:pt>
                <c:pt idx="5280">
                  <c:v>448.45</c:v>
                </c:pt>
                <c:pt idx="5281">
                  <c:v>444.42</c:v>
                </c:pt>
                <c:pt idx="5282">
                  <c:v>443.38</c:v>
                </c:pt>
                <c:pt idx="5283">
                  <c:v>442.86</c:v>
                </c:pt>
                <c:pt idx="5284">
                  <c:v>442.87</c:v>
                </c:pt>
                <c:pt idx="5285">
                  <c:v>443.48</c:v>
                </c:pt>
                <c:pt idx="5286">
                  <c:v>444.79</c:v>
                </c:pt>
                <c:pt idx="5287">
                  <c:v>446.97</c:v>
                </c:pt>
                <c:pt idx="5288">
                  <c:v>450.26</c:v>
                </c:pt>
                <c:pt idx="5289">
                  <c:v>454.95</c:v>
                </c:pt>
                <c:pt idx="5290">
                  <c:v>461.44</c:v>
                </c:pt>
                <c:pt idx="5291">
                  <c:v>470.17</c:v>
                </c:pt>
                <c:pt idx="5292">
                  <c:v>481.73</c:v>
                </c:pt>
                <c:pt idx="5293">
                  <c:v>496.79</c:v>
                </c:pt>
                <c:pt idx="5294">
                  <c:v>513.47</c:v>
                </c:pt>
                <c:pt idx="5295">
                  <c:v>523.22</c:v>
                </c:pt>
                <c:pt idx="5296">
                  <c:v>532.91999999999996</c:v>
                </c:pt>
                <c:pt idx="5297">
                  <c:v>542.51</c:v>
                </c:pt>
                <c:pt idx="5298">
                  <c:v>551.91999999999996</c:v>
                </c:pt>
                <c:pt idx="5299">
                  <c:v>562.41</c:v>
                </c:pt>
                <c:pt idx="5300">
                  <c:v>574.73</c:v>
                </c:pt>
                <c:pt idx="5301">
                  <c:v>586.72</c:v>
                </c:pt>
                <c:pt idx="5302">
                  <c:v>598.32000000000005</c:v>
                </c:pt>
                <c:pt idx="5303">
                  <c:v>609.5</c:v>
                </c:pt>
                <c:pt idx="5304">
                  <c:v>620.20000000000005</c:v>
                </c:pt>
                <c:pt idx="5305">
                  <c:v>630.38</c:v>
                </c:pt>
                <c:pt idx="5306">
                  <c:v>640</c:v>
                </c:pt>
                <c:pt idx="5307">
                  <c:v>649.03</c:v>
                </c:pt>
                <c:pt idx="5308">
                  <c:v>657.43</c:v>
                </c:pt>
                <c:pt idx="5309">
                  <c:v>665.17</c:v>
                </c:pt>
                <c:pt idx="5310">
                  <c:v>672.21</c:v>
                </c:pt>
                <c:pt idx="5311">
                  <c:v>678.53</c:v>
                </c:pt>
                <c:pt idx="5312">
                  <c:v>684.11</c:v>
                </c:pt>
                <c:pt idx="5313">
                  <c:v>688.93</c:v>
                </c:pt>
                <c:pt idx="5314">
                  <c:v>692.96</c:v>
                </c:pt>
                <c:pt idx="5315">
                  <c:v>696.41</c:v>
                </c:pt>
                <c:pt idx="5316">
                  <c:v>699.11</c:v>
                </c:pt>
                <c:pt idx="5317">
                  <c:v>701.01</c:v>
                </c:pt>
                <c:pt idx="5318">
                  <c:v>702.09</c:v>
                </c:pt>
                <c:pt idx="5319">
                  <c:v>702.08</c:v>
                </c:pt>
                <c:pt idx="5320">
                  <c:v>700.74</c:v>
                </c:pt>
                <c:pt idx="5321">
                  <c:v>698.61</c:v>
                </c:pt>
                <c:pt idx="5322">
                  <c:v>695.53</c:v>
                </c:pt>
                <c:pt idx="5323">
                  <c:v>690.76</c:v>
                </c:pt>
                <c:pt idx="5324">
                  <c:v>685.39</c:v>
                </c:pt>
                <c:pt idx="5325">
                  <c:v>679.22</c:v>
                </c:pt>
                <c:pt idx="5326">
                  <c:v>672.66</c:v>
                </c:pt>
                <c:pt idx="5327">
                  <c:v>665.38</c:v>
                </c:pt>
                <c:pt idx="5328">
                  <c:v>657.6</c:v>
                </c:pt>
                <c:pt idx="5329">
                  <c:v>650.16999999999996</c:v>
                </c:pt>
                <c:pt idx="5330">
                  <c:v>643.05999999999995</c:v>
                </c:pt>
                <c:pt idx="5331">
                  <c:v>636.22</c:v>
                </c:pt>
                <c:pt idx="5332">
                  <c:v>629.28</c:v>
                </c:pt>
                <c:pt idx="5333">
                  <c:v>622.08000000000004</c:v>
                </c:pt>
                <c:pt idx="5334">
                  <c:v>615.86</c:v>
                </c:pt>
                <c:pt idx="5335">
                  <c:v>610.63</c:v>
                </c:pt>
                <c:pt idx="5336">
                  <c:v>606.42999999999995</c:v>
                </c:pt>
                <c:pt idx="5337">
                  <c:v>603.34</c:v>
                </c:pt>
                <c:pt idx="5338">
                  <c:v>601.47</c:v>
                </c:pt>
                <c:pt idx="5339">
                  <c:v>600.98</c:v>
                </c:pt>
                <c:pt idx="5340">
                  <c:v>602.04999999999995</c:v>
                </c:pt>
                <c:pt idx="5341">
                  <c:v>604.94000000000005</c:v>
                </c:pt>
                <c:pt idx="5342">
                  <c:v>609.91</c:v>
                </c:pt>
                <c:pt idx="5343">
                  <c:v>617.29999999999995</c:v>
                </c:pt>
                <c:pt idx="5344">
                  <c:v>627.46</c:v>
                </c:pt>
                <c:pt idx="5345">
                  <c:v>640.83000000000004</c:v>
                </c:pt>
                <c:pt idx="5346">
                  <c:v>657.87</c:v>
                </c:pt>
                <c:pt idx="5347">
                  <c:v>654.42999999999995</c:v>
                </c:pt>
                <c:pt idx="5348">
                  <c:v>645.82000000000005</c:v>
                </c:pt>
                <c:pt idx="5349">
                  <c:v>636.62</c:v>
                </c:pt>
                <c:pt idx="5350">
                  <c:v>626.80999999999995</c:v>
                </c:pt>
                <c:pt idx="5351">
                  <c:v>616.39</c:v>
                </c:pt>
                <c:pt idx="5352">
                  <c:v>609.91</c:v>
                </c:pt>
                <c:pt idx="5353">
                  <c:v>605.71</c:v>
                </c:pt>
                <c:pt idx="5354">
                  <c:v>600.94000000000005</c:v>
                </c:pt>
                <c:pt idx="5355">
                  <c:v>595.66</c:v>
                </c:pt>
                <c:pt idx="5356">
                  <c:v>589.91999999999996</c:v>
                </c:pt>
                <c:pt idx="5357">
                  <c:v>583.79999999999995</c:v>
                </c:pt>
                <c:pt idx="5358">
                  <c:v>577.16999999999996</c:v>
                </c:pt>
                <c:pt idx="5359">
                  <c:v>570.33000000000004</c:v>
                </c:pt>
                <c:pt idx="5360">
                  <c:v>563.47</c:v>
                </c:pt>
                <c:pt idx="5361">
                  <c:v>556.79</c:v>
                </c:pt>
                <c:pt idx="5362">
                  <c:v>550.49</c:v>
                </c:pt>
                <c:pt idx="5363">
                  <c:v>544.83000000000004</c:v>
                </c:pt>
                <c:pt idx="5364">
                  <c:v>540.09</c:v>
                </c:pt>
                <c:pt idx="5365">
                  <c:v>536.62</c:v>
                </c:pt>
                <c:pt idx="5366">
                  <c:v>534.27</c:v>
                </c:pt>
                <c:pt idx="5367">
                  <c:v>533.54</c:v>
                </c:pt>
                <c:pt idx="5368">
                  <c:v>535.84</c:v>
                </c:pt>
                <c:pt idx="5369">
                  <c:v>541.71</c:v>
                </c:pt>
                <c:pt idx="5370">
                  <c:v>551.75</c:v>
                </c:pt>
                <c:pt idx="5371">
                  <c:v>566.65</c:v>
                </c:pt>
                <c:pt idx="5372">
                  <c:v>587.21</c:v>
                </c:pt>
                <c:pt idx="5373">
                  <c:v>614.32000000000005</c:v>
                </c:pt>
                <c:pt idx="5374">
                  <c:v>607.66999999999996</c:v>
                </c:pt>
                <c:pt idx="5375">
                  <c:v>599.64</c:v>
                </c:pt>
                <c:pt idx="5376">
                  <c:v>591.75</c:v>
                </c:pt>
                <c:pt idx="5377">
                  <c:v>583.96</c:v>
                </c:pt>
                <c:pt idx="5378">
                  <c:v>576.26</c:v>
                </c:pt>
                <c:pt idx="5379">
                  <c:v>577.16</c:v>
                </c:pt>
                <c:pt idx="5380">
                  <c:v>580.29999999999995</c:v>
                </c:pt>
                <c:pt idx="5381">
                  <c:v>583.44000000000005</c:v>
                </c:pt>
                <c:pt idx="5382">
                  <c:v>586.53</c:v>
                </c:pt>
                <c:pt idx="5383">
                  <c:v>589.58000000000004</c:v>
                </c:pt>
                <c:pt idx="5384">
                  <c:v>592.54</c:v>
                </c:pt>
                <c:pt idx="5385">
                  <c:v>595.4</c:v>
                </c:pt>
                <c:pt idx="5386">
                  <c:v>598.15</c:v>
                </c:pt>
                <c:pt idx="5387">
                  <c:v>600.76</c:v>
                </c:pt>
                <c:pt idx="5388">
                  <c:v>603.22</c:v>
                </c:pt>
                <c:pt idx="5389">
                  <c:v>605.5</c:v>
                </c:pt>
                <c:pt idx="5390">
                  <c:v>607.61</c:v>
                </c:pt>
                <c:pt idx="5391">
                  <c:v>609.53</c:v>
                </c:pt>
                <c:pt idx="5392">
                  <c:v>611.24</c:v>
                </c:pt>
                <c:pt idx="5393">
                  <c:v>612.74</c:v>
                </c:pt>
                <c:pt idx="5394">
                  <c:v>614.02</c:v>
                </c:pt>
                <c:pt idx="5395">
                  <c:v>615.07000000000005</c:v>
                </c:pt>
                <c:pt idx="5396">
                  <c:v>615.88</c:v>
                </c:pt>
                <c:pt idx="5397">
                  <c:v>616.47</c:v>
                </c:pt>
                <c:pt idx="5398">
                  <c:v>616.80999999999995</c:v>
                </c:pt>
                <c:pt idx="5399">
                  <c:v>616.91</c:v>
                </c:pt>
                <c:pt idx="5400">
                  <c:v>616.78</c:v>
                </c:pt>
                <c:pt idx="5401">
                  <c:v>616.4</c:v>
                </c:pt>
                <c:pt idx="5402">
                  <c:v>615.79999999999995</c:v>
                </c:pt>
                <c:pt idx="5403">
                  <c:v>614.96</c:v>
                </c:pt>
                <c:pt idx="5404">
                  <c:v>613.89</c:v>
                </c:pt>
                <c:pt idx="5405">
                  <c:v>612.61</c:v>
                </c:pt>
                <c:pt idx="5406">
                  <c:v>611.11</c:v>
                </c:pt>
                <c:pt idx="5407">
                  <c:v>609.41</c:v>
                </c:pt>
                <c:pt idx="5408">
                  <c:v>607.51</c:v>
                </c:pt>
                <c:pt idx="5409">
                  <c:v>605.42999999999995</c:v>
                </c:pt>
                <c:pt idx="5410">
                  <c:v>603.17999999999995</c:v>
                </c:pt>
                <c:pt idx="5411">
                  <c:v>600.76</c:v>
                </c:pt>
                <c:pt idx="5412">
                  <c:v>598.19000000000005</c:v>
                </c:pt>
                <c:pt idx="5413">
                  <c:v>595.48</c:v>
                </c:pt>
                <c:pt idx="5414">
                  <c:v>592.64</c:v>
                </c:pt>
                <c:pt idx="5415">
                  <c:v>589.69000000000005</c:v>
                </c:pt>
                <c:pt idx="5416">
                  <c:v>586.64</c:v>
                </c:pt>
                <c:pt idx="5417">
                  <c:v>583.5</c:v>
                </c:pt>
                <c:pt idx="5418">
                  <c:v>580.28</c:v>
                </c:pt>
                <c:pt idx="5419">
                  <c:v>576.99</c:v>
                </c:pt>
                <c:pt idx="5420">
                  <c:v>573.65</c:v>
                </c:pt>
                <c:pt idx="5421">
                  <c:v>570.27</c:v>
                </c:pt>
                <c:pt idx="5422">
                  <c:v>566.85</c:v>
                </c:pt>
                <c:pt idx="5423">
                  <c:v>563.41999999999996</c:v>
                </c:pt>
                <c:pt idx="5424">
                  <c:v>559.97</c:v>
                </c:pt>
                <c:pt idx="5425">
                  <c:v>556.51</c:v>
                </c:pt>
                <c:pt idx="5426">
                  <c:v>553.05999999999995</c:v>
                </c:pt>
                <c:pt idx="5427">
                  <c:v>549.61</c:v>
                </c:pt>
                <c:pt idx="5428">
                  <c:v>546.17999999999995</c:v>
                </c:pt>
                <c:pt idx="5429">
                  <c:v>542.77</c:v>
                </c:pt>
                <c:pt idx="5430">
                  <c:v>539.38</c:v>
                </c:pt>
                <c:pt idx="5431">
                  <c:v>536.01</c:v>
                </c:pt>
                <c:pt idx="5432">
                  <c:v>532.66999999999996</c:v>
                </c:pt>
                <c:pt idx="5433">
                  <c:v>529.36</c:v>
                </c:pt>
                <c:pt idx="5434">
                  <c:v>526.08000000000004</c:v>
                </c:pt>
                <c:pt idx="5435">
                  <c:v>522.83000000000004</c:v>
                </c:pt>
                <c:pt idx="5436">
                  <c:v>519.61</c:v>
                </c:pt>
                <c:pt idx="5437">
                  <c:v>516.41999999999996</c:v>
                </c:pt>
                <c:pt idx="5438">
                  <c:v>513.27</c:v>
                </c:pt>
                <c:pt idx="5439">
                  <c:v>510.17</c:v>
                </c:pt>
                <c:pt idx="5440">
                  <c:v>507.11</c:v>
                </c:pt>
                <c:pt idx="5441">
                  <c:v>504.1</c:v>
                </c:pt>
                <c:pt idx="5442">
                  <c:v>501.17</c:v>
                </c:pt>
                <c:pt idx="5443">
                  <c:v>498.32</c:v>
                </c:pt>
                <c:pt idx="5444">
                  <c:v>495.58</c:v>
                </c:pt>
                <c:pt idx="5445">
                  <c:v>492.97</c:v>
                </c:pt>
                <c:pt idx="5446">
                  <c:v>490.53</c:v>
                </c:pt>
                <c:pt idx="5447">
                  <c:v>488.31</c:v>
                </c:pt>
                <c:pt idx="5448">
                  <c:v>486.35</c:v>
                </c:pt>
                <c:pt idx="5449">
                  <c:v>484.72</c:v>
                </c:pt>
                <c:pt idx="5450">
                  <c:v>483.5</c:v>
                </c:pt>
                <c:pt idx="5451">
                  <c:v>482.79</c:v>
                </c:pt>
                <c:pt idx="5452">
                  <c:v>482.69</c:v>
                </c:pt>
                <c:pt idx="5453">
                  <c:v>483.32</c:v>
                </c:pt>
                <c:pt idx="5454">
                  <c:v>484.85</c:v>
                </c:pt>
                <c:pt idx="5455">
                  <c:v>487.44</c:v>
                </c:pt>
                <c:pt idx="5456">
                  <c:v>491.3</c:v>
                </c:pt>
                <c:pt idx="5457">
                  <c:v>496.65</c:v>
                </c:pt>
                <c:pt idx="5458">
                  <c:v>503.76</c:v>
                </c:pt>
                <c:pt idx="5459">
                  <c:v>512.92999999999995</c:v>
                </c:pt>
                <c:pt idx="5460">
                  <c:v>516.44000000000005</c:v>
                </c:pt>
                <c:pt idx="5461">
                  <c:v>519.62</c:v>
                </c:pt>
                <c:pt idx="5462">
                  <c:v>523.08000000000004</c:v>
                </c:pt>
                <c:pt idx="5463">
                  <c:v>526.80999999999995</c:v>
                </c:pt>
                <c:pt idx="5464">
                  <c:v>530.78</c:v>
                </c:pt>
                <c:pt idx="5465">
                  <c:v>534.98</c:v>
                </c:pt>
                <c:pt idx="5466">
                  <c:v>541.05999999999995</c:v>
                </c:pt>
                <c:pt idx="5467">
                  <c:v>548.07000000000005</c:v>
                </c:pt>
                <c:pt idx="5468">
                  <c:v>555.26</c:v>
                </c:pt>
                <c:pt idx="5469">
                  <c:v>562.62</c:v>
                </c:pt>
                <c:pt idx="5470">
                  <c:v>570.15</c:v>
                </c:pt>
                <c:pt idx="5471">
                  <c:v>577.85</c:v>
                </c:pt>
                <c:pt idx="5472">
                  <c:v>585.72</c:v>
                </c:pt>
                <c:pt idx="5473">
                  <c:v>593.78</c:v>
                </c:pt>
                <c:pt idx="5474">
                  <c:v>602.05999999999995</c:v>
                </c:pt>
                <c:pt idx="5475">
                  <c:v>610.59</c:v>
                </c:pt>
                <c:pt idx="5476">
                  <c:v>619.41</c:v>
                </c:pt>
                <c:pt idx="5477">
                  <c:v>628.58000000000004</c:v>
                </c:pt>
                <c:pt idx="5478">
                  <c:v>638.17999999999995</c:v>
                </c:pt>
                <c:pt idx="5479">
                  <c:v>648.28</c:v>
                </c:pt>
                <c:pt idx="5480">
                  <c:v>659.01</c:v>
                </c:pt>
                <c:pt idx="5481">
                  <c:v>670.49</c:v>
                </c:pt>
                <c:pt idx="5482">
                  <c:v>682.86</c:v>
                </c:pt>
                <c:pt idx="5483">
                  <c:v>696.31</c:v>
                </c:pt>
                <c:pt idx="5484">
                  <c:v>709.69</c:v>
                </c:pt>
                <c:pt idx="5485">
                  <c:v>707.74</c:v>
                </c:pt>
                <c:pt idx="5486">
                  <c:v>705.4</c:v>
                </c:pt>
                <c:pt idx="5487">
                  <c:v>702.65</c:v>
                </c:pt>
                <c:pt idx="5488">
                  <c:v>699.45</c:v>
                </c:pt>
                <c:pt idx="5489">
                  <c:v>695.76</c:v>
                </c:pt>
                <c:pt idx="5490">
                  <c:v>691.58</c:v>
                </c:pt>
                <c:pt idx="5491">
                  <c:v>693.81</c:v>
                </c:pt>
                <c:pt idx="5492">
                  <c:v>697.58</c:v>
                </c:pt>
                <c:pt idx="5493">
                  <c:v>700.8</c:v>
                </c:pt>
                <c:pt idx="5494">
                  <c:v>703.46</c:v>
                </c:pt>
                <c:pt idx="5495">
                  <c:v>705.57</c:v>
                </c:pt>
                <c:pt idx="5496">
                  <c:v>707.13</c:v>
                </c:pt>
                <c:pt idx="5497">
                  <c:v>708.17</c:v>
                </c:pt>
                <c:pt idx="5498">
                  <c:v>708.7</c:v>
                </c:pt>
                <c:pt idx="5499">
                  <c:v>708.77</c:v>
                </c:pt>
                <c:pt idx="5500">
                  <c:v>708.4</c:v>
                </c:pt>
                <c:pt idx="5501">
                  <c:v>707.66</c:v>
                </c:pt>
                <c:pt idx="5502">
                  <c:v>706.62</c:v>
                </c:pt>
                <c:pt idx="5503">
                  <c:v>705.34</c:v>
                </c:pt>
                <c:pt idx="5504">
                  <c:v>703.91</c:v>
                </c:pt>
                <c:pt idx="5505">
                  <c:v>702.44</c:v>
                </c:pt>
                <c:pt idx="5506">
                  <c:v>701.05</c:v>
                </c:pt>
                <c:pt idx="5507">
                  <c:v>699.85</c:v>
                </c:pt>
                <c:pt idx="5508">
                  <c:v>699</c:v>
                </c:pt>
                <c:pt idx="5509">
                  <c:v>698.67</c:v>
                </c:pt>
                <c:pt idx="5510">
                  <c:v>699.01</c:v>
                </c:pt>
                <c:pt idx="5511">
                  <c:v>700.24</c:v>
                </c:pt>
                <c:pt idx="5512">
                  <c:v>702.56</c:v>
                </c:pt>
                <c:pt idx="5513">
                  <c:v>706.22</c:v>
                </c:pt>
                <c:pt idx="5514">
                  <c:v>703.93</c:v>
                </c:pt>
                <c:pt idx="5515">
                  <c:v>699.6</c:v>
                </c:pt>
                <c:pt idx="5516">
                  <c:v>696.13</c:v>
                </c:pt>
                <c:pt idx="5517">
                  <c:v>693.63</c:v>
                </c:pt>
                <c:pt idx="5518">
                  <c:v>692.21</c:v>
                </c:pt>
                <c:pt idx="5519">
                  <c:v>691.99</c:v>
                </c:pt>
                <c:pt idx="5520">
                  <c:v>691.96</c:v>
                </c:pt>
                <c:pt idx="5521">
                  <c:v>695.11</c:v>
                </c:pt>
                <c:pt idx="5522">
                  <c:v>700.08</c:v>
                </c:pt>
                <c:pt idx="5523">
                  <c:v>705.49</c:v>
                </c:pt>
                <c:pt idx="5524">
                  <c:v>711.23</c:v>
                </c:pt>
                <c:pt idx="5525">
                  <c:v>717.16</c:v>
                </c:pt>
                <c:pt idx="5526">
                  <c:v>723.1</c:v>
                </c:pt>
                <c:pt idx="5527">
                  <c:v>730.67</c:v>
                </c:pt>
                <c:pt idx="5528">
                  <c:v>736.31</c:v>
                </c:pt>
                <c:pt idx="5529">
                  <c:v>727.39</c:v>
                </c:pt>
                <c:pt idx="5530">
                  <c:v>718.71</c:v>
                </c:pt>
                <c:pt idx="5531">
                  <c:v>710.16</c:v>
                </c:pt>
                <c:pt idx="5532">
                  <c:v>701.62</c:v>
                </c:pt>
                <c:pt idx="5533">
                  <c:v>692.93</c:v>
                </c:pt>
                <c:pt idx="5534">
                  <c:v>683.92</c:v>
                </c:pt>
                <c:pt idx="5535">
                  <c:v>680.5</c:v>
                </c:pt>
                <c:pt idx="5536">
                  <c:v>685.31</c:v>
                </c:pt>
                <c:pt idx="5537">
                  <c:v>686.09</c:v>
                </c:pt>
                <c:pt idx="5538">
                  <c:v>672.53</c:v>
                </c:pt>
                <c:pt idx="5539">
                  <c:v>658.98</c:v>
                </c:pt>
                <c:pt idx="5540">
                  <c:v>645.46</c:v>
                </c:pt>
                <c:pt idx="5541">
                  <c:v>631.97</c:v>
                </c:pt>
                <c:pt idx="5542">
                  <c:v>619.95000000000005</c:v>
                </c:pt>
                <c:pt idx="5543">
                  <c:v>612.07000000000005</c:v>
                </c:pt>
                <c:pt idx="5544">
                  <c:v>618.71</c:v>
                </c:pt>
                <c:pt idx="5545">
                  <c:v>626.80999999999995</c:v>
                </c:pt>
                <c:pt idx="5546">
                  <c:v>635</c:v>
                </c:pt>
                <c:pt idx="5547">
                  <c:v>639.34</c:v>
                </c:pt>
                <c:pt idx="5548">
                  <c:v>637.73</c:v>
                </c:pt>
                <c:pt idx="5549">
                  <c:v>637.14</c:v>
                </c:pt>
                <c:pt idx="5550">
                  <c:v>637.54</c:v>
                </c:pt>
                <c:pt idx="5551">
                  <c:v>638.86</c:v>
                </c:pt>
                <c:pt idx="5552">
                  <c:v>641.05999999999995</c:v>
                </c:pt>
                <c:pt idx="5553">
                  <c:v>644.05999999999995</c:v>
                </c:pt>
                <c:pt idx="5554">
                  <c:v>647.79</c:v>
                </c:pt>
                <c:pt idx="5555">
                  <c:v>652.16</c:v>
                </c:pt>
                <c:pt idx="5556">
                  <c:v>657.1</c:v>
                </c:pt>
                <c:pt idx="5557">
                  <c:v>662.51</c:v>
                </c:pt>
                <c:pt idx="5558">
                  <c:v>668.31</c:v>
                </c:pt>
                <c:pt idx="5559">
                  <c:v>674.39</c:v>
                </c:pt>
                <c:pt idx="5560">
                  <c:v>680.66</c:v>
                </c:pt>
                <c:pt idx="5561">
                  <c:v>687.01</c:v>
                </c:pt>
                <c:pt idx="5562">
                  <c:v>693.34</c:v>
                </c:pt>
                <c:pt idx="5563">
                  <c:v>699.53</c:v>
                </c:pt>
                <c:pt idx="5564">
                  <c:v>705.1</c:v>
                </c:pt>
                <c:pt idx="5565">
                  <c:v>703.57</c:v>
                </c:pt>
                <c:pt idx="5566">
                  <c:v>701.82</c:v>
                </c:pt>
                <c:pt idx="5567">
                  <c:v>699.8</c:v>
                </c:pt>
                <c:pt idx="5568">
                  <c:v>697.46</c:v>
                </c:pt>
                <c:pt idx="5569">
                  <c:v>694.76</c:v>
                </c:pt>
                <c:pt idx="5570">
                  <c:v>691.69</c:v>
                </c:pt>
                <c:pt idx="5571">
                  <c:v>693.12</c:v>
                </c:pt>
                <c:pt idx="5572">
                  <c:v>697.9</c:v>
                </c:pt>
                <c:pt idx="5573">
                  <c:v>702.23</c:v>
                </c:pt>
                <c:pt idx="5574">
                  <c:v>706.08</c:v>
                </c:pt>
                <c:pt idx="5575">
                  <c:v>709.45</c:v>
                </c:pt>
                <c:pt idx="5576">
                  <c:v>712.34</c:v>
                </c:pt>
                <c:pt idx="5577">
                  <c:v>714.73</c:v>
                </c:pt>
                <c:pt idx="5578">
                  <c:v>716.65</c:v>
                </c:pt>
                <c:pt idx="5579">
                  <c:v>718.09</c:v>
                </c:pt>
                <c:pt idx="5580">
                  <c:v>719.07</c:v>
                </c:pt>
                <c:pt idx="5581">
                  <c:v>719.62</c:v>
                </c:pt>
                <c:pt idx="5582">
                  <c:v>719.74</c:v>
                </c:pt>
                <c:pt idx="5583">
                  <c:v>719.47</c:v>
                </c:pt>
                <c:pt idx="5584">
                  <c:v>718.85</c:v>
                </c:pt>
                <c:pt idx="5585">
                  <c:v>717.91</c:v>
                </c:pt>
                <c:pt idx="5586">
                  <c:v>716.7</c:v>
                </c:pt>
                <c:pt idx="5587">
                  <c:v>715.27</c:v>
                </c:pt>
                <c:pt idx="5588">
                  <c:v>713.67</c:v>
                </c:pt>
                <c:pt idx="5589">
                  <c:v>711.96</c:v>
                </c:pt>
                <c:pt idx="5590">
                  <c:v>710.22</c:v>
                </c:pt>
                <c:pt idx="5591">
                  <c:v>708.52</c:v>
                </c:pt>
                <c:pt idx="5592">
                  <c:v>706.94</c:v>
                </c:pt>
                <c:pt idx="5593">
                  <c:v>705.57</c:v>
                </c:pt>
                <c:pt idx="5594">
                  <c:v>704.5</c:v>
                </c:pt>
                <c:pt idx="5595">
                  <c:v>703.86</c:v>
                </c:pt>
                <c:pt idx="5596">
                  <c:v>702.85</c:v>
                </c:pt>
                <c:pt idx="5597">
                  <c:v>702.21</c:v>
                </c:pt>
                <c:pt idx="5598">
                  <c:v>701.42</c:v>
                </c:pt>
                <c:pt idx="5599">
                  <c:v>690.14</c:v>
                </c:pt>
                <c:pt idx="5600">
                  <c:v>667.66</c:v>
                </c:pt>
                <c:pt idx="5601">
                  <c:v>636.19000000000005</c:v>
                </c:pt>
                <c:pt idx="5602">
                  <c:v>597.04999999999995</c:v>
                </c:pt>
                <c:pt idx="5603">
                  <c:v>564.71</c:v>
                </c:pt>
                <c:pt idx="5604">
                  <c:v>540.65</c:v>
                </c:pt>
                <c:pt idx="5605">
                  <c:v>520.19000000000005</c:v>
                </c:pt>
                <c:pt idx="5606">
                  <c:v>514.92999999999995</c:v>
                </c:pt>
                <c:pt idx="5607">
                  <c:v>523.54</c:v>
                </c:pt>
                <c:pt idx="5608">
                  <c:v>533.35</c:v>
                </c:pt>
                <c:pt idx="5609">
                  <c:v>543.83000000000004</c:v>
                </c:pt>
                <c:pt idx="5610">
                  <c:v>554.52</c:v>
                </c:pt>
                <c:pt idx="5611">
                  <c:v>565.07000000000005</c:v>
                </c:pt>
                <c:pt idx="5612">
                  <c:v>575.20000000000005</c:v>
                </c:pt>
                <c:pt idx="5613">
                  <c:v>584.70000000000005</c:v>
                </c:pt>
                <c:pt idx="5614">
                  <c:v>593.39</c:v>
                </c:pt>
                <c:pt idx="5615">
                  <c:v>601.17999999999995</c:v>
                </c:pt>
                <c:pt idx="5616">
                  <c:v>607.99</c:v>
                </c:pt>
                <c:pt idx="5617">
                  <c:v>613.77</c:v>
                </c:pt>
                <c:pt idx="5618">
                  <c:v>618.52</c:v>
                </c:pt>
                <c:pt idx="5619">
                  <c:v>622.24</c:v>
                </c:pt>
                <c:pt idx="5620">
                  <c:v>624.96</c:v>
                </c:pt>
                <c:pt idx="5621">
                  <c:v>626.71</c:v>
                </c:pt>
                <c:pt idx="5622">
                  <c:v>627.54999999999995</c:v>
                </c:pt>
                <c:pt idx="5623">
                  <c:v>627.53</c:v>
                </c:pt>
                <c:pt idx="5624">
                  <c:v>626.70000000000005</c:v>
                </c:pt>
                <c:pt idx="5625">
                  <c:v>625.14</c:v>
                </c:pt>
                <c:pt idx="5626">
                  <c:v>622.91</c:v>
                </c:pt>
                <c:pt idx="5627">
                  <c:v>620.05999999999995</c:v>
                </c:pt>
                <c:pt idx="5628">
                  <c:v>616.66</c:v>
                </c:pt>
                <c:pt idx="5629">
                  <c:v>612.76</c:v>
                </c:pt>
                <c:pt idx="5630">
                  <c:v>608.42999999999995</c:v>
                </c:pt>
                <c:pt idx="5631">
                  <c:v>603.72</c:v>
                </c:pt>
                <c:pt idx="5632">
                  <c:v>598.66999999999996</c:v>
                </c:pt>
                <c:pt idx="5633">
                  <c:v>593.33000000000004</c:v>
                </c:pt>
                <c:pt idx="5634">
                  <c:v>587.75</c:v>
                </c:pt>
                <c:pt idx="5635">
                  <c:v>581.95000000000005</c:v>
                </c:pt>
                <c:pt idx="5636">
                  <c:v>575.98</c:v>
                </c:pt>
                <c:pt idx="5637">
                  <c:v>569.87</c:v>
                </c:pt>
                <c:pt idx="5638">
                  <c:v>563.64</c:v>
                </c:pt>
                <c:pt idx="5639">
                  <c:v>557.33000000000004</c:v>
                </c:pt>
                <c:pt idx="5640">
                  <c:v>550.95000000000005</c:v>
                </c:pt>
                <c:pt idx="5641">
                  <c:v>544.54</c:v>
                </c:pt>
                <c:pt idx="5642">
                  <c:v>538.11</c:v>
                </c:pt>
                <c:pt idx="5643">
                  <c:v>531.67999999999995</c:v>
                </c:pt>
                <c:pt idx="5644">
                  <c:v>525.28</c:v>
                </c:pt>
                <c:pt idx="5645">
                  <c:v>518.91999999999996</c:v>
                </c:pt>
                <c:pt idx="5646">
                  <c:v>514.48</c:v>
                </c:pt>
                <c:pt idx="5647">
                  <c:v>514.86</c:v>
                </c:pt>
                <c:pt idx="5648">
                  <c:v>515.34</c:v>
                </c:pt>
                <c:pt idx="5649">
                  <c:v>515.92999999999995</c:v>
                </c:pt>
                <c:pt idx="5650">
                  <c:v>516.66</c:v>
                </c:pt>
                <c:pt idx="5651">
                  <c:v>517.53</c:v>
                </c:pt>
                <c:pt idx="5652">
                  <c:v>504.05</c:v>
                </c:pt>
                <c:pt idx="5653">
                  <c:v>491.87</c:v>
                </c:pt>
                <c:pt idx="5654">
                  <c:v>482.28</c:v>
                </c:pt>
                <c:pt idx="5655">
                  <c:v>474.89</c:v>
                </c:pt>
                <c:pt idx="5656">
                  <c:v>469.4</c:v>
                </c:pt>
                <c:pt idx="5657">
                  <c:v>465.49</c:v>
                </c:pt>
                <c:pt idx="5658">
                  <c:v>462.93</c:v>
                </c:pt>
                <c:pt idx="5659">
                  <c:v>461.48</c:v>
                </c:pt>
                <c:pt idx="5660">
                  <c:v>460.95</c:v>
                </c:pt>
                <c:pt idx="5661">
                  <c:v>461.17</c:v>
                </c:pt>
                <c:pt idx="5662">
                  <c:v>461.96</c:v>
                </c:pt>
                <c:pt idx="5663">
                  <c:v>463.2</c:v>
                </c:pt>
                <c:pt idx="5664">
                  <c:v>464.74</c:v>
                </c:pt>
                <c:pt idx="5665">
                  <c:v>466.48</c:v>
                </c:pt>
                <c:pt idx="5666">
                  <c:v>468.29</c:v>
                </c:pt>
                <c:pt idx="5667">
                  <c:v>470.07</c:v>
                </c:pt>
                <c:pt idx="5668">
                  <c:v>471.7</c:v>
                </c:pt>
                <c:pt idx="5669">
                  <c:v>473.06</c:v>
                </c:pt>
                <c:pt idx="5670">
                  <c:v>474.05</c:v>
                </c:pt>
                <c:pt idx="5671">
                  <c:v>474.53</c:v>
                </c:pt>
                <c:pt idx="5672">
                  <c:v>474.37</c:v>
                </c:pt>
                <c:pt idx="5673">
                  <c:v>468.92</c:v>
                </c:pt>
                <c:pt idx="5674">
                  <c:v>462.49</c:v>
                </c:pt>
                <c:pt idx="5675">
                  <c:v>456.21</c:v>
                </c:pt>
                <c:pt idx="5676">
                  <c:v>450.11</c:v>
                </c:pt>
                <c:pt idx="5677">
                  <c:v>444.22</c:v>
                </c:pt>
                <c:pt idx="5678">
                  <c:v>438.55</c:v>
                </c:pt>
                <c:pt idx="5679">
                  <c:v>433.14</c:v>
                </c:pt>
                <c:pt idx="5680">
                  <c:v>429.08</c:v>
                </c:pt>
                <c:pt idx="5681">
                  <c:v>429.66</c:v>
                </c:pt>
                <c:pt idx="5682">
                  <c:v>430.51</c:v>
                </c:pt>
                <c:pt idx="5683">
                  <c:v>431.64</c:v>
                </c:pt>
                <c:pt idx="5684">
                  <c:v>433.03</c:v>
                </c:pt>
                <c:pt idx="5685">
                  <c:v>434.65</c:v>
                </c:pt>
                <c:pt idx="5686">
                  <c:v>436.48</c:v>
                </c:pt>
                <c:pt idx="5687">
                  <c:v>438.47</c:v>
                </c:pt>
                <c:pt idx="5688">
                  <c:v>440.56</c:v>
                </c:pt>
                <c:pt idx="5689">
                  <c:v>442.68</c:v>
                </c:pt>
                <c:pt idx="5690">
                  <c:v>444.76</c:v>
                </c:pt>
                <c:pt idx="5691">
                  <c:v>446.68</c:v>
                </c:pt>
                <c:pt idx="5692">
                  <c:v>448.33</c:v>
                </c:pt>
                <c:pt idx="5693">
                  <c:v>449.59</c:v>
                </c:pt>
                <c:pt idx="5694">
                  <c:v>450.29</c:v>
                </c:pt>
                <c:pt idx="5695">
                  <c:v>450.28</c:v>
                </c:pt>
                <c:pt idx="5696">
                  <c:v>447.05</c:v>
                </c:pt>
                <c:pt idx="5697">
                  <c:v>441.09</c:v>
                </c:pt>
                <c:pt idx="5698">
                  <c:v>435.02</c:v>
                </c:pt>
                <c:pt idx="5699">
                  <c:v>428.84</c:v>
                </c:pt>
                <c:pt idx="5700">
                  <c:v>422.53</c:v>
                </c:pt>
                <c:pt idx="5701">
                  <c:v>416.09</c:v>
                </c:pt>
                <c:pt idx="5702">
                  <c:v>409.51</c:v>
                </c:pt>
                <c:pt idx="5703">
                  <c:v>402.77</c:v>
                </c:pt>
                <c:pt idx="5704">
                  <c:v>393.33</c:v>
                </c:pt>
                <c:pt idx="5705">
                  <c:v>385.32</c:v>
                </c:pt>
                <c:pt idx="5706">
                  <c:v>377.13</c:v>
                </c:pt>
                <c:pt idx="5707">
                  <c:v>368.74</c:v>
                </c:pt>
                <c:pt idx="5708">
                  <c:v>360.15</c:v>
                </c:pt>
                <c:pt idx="5709">
                  <c:v>351.37</c:v>
                </c:pt>
                <c:pt idx="5710">
                  <c:v>342.4</c:v>
                </c:pt>
                <c:pt idx="5711">
                  <c:v>333.23</c:v>
                </c:pt>
                <c:pt idx="5712">
                  <c:v>330.59</c:v>
                </c:pt>
                <c:pt idx="5713">
                  <c:v>329.79</c:v>
                </c:pt>
                <c:pt idx="5714">
                  <c:v>328.83</c:v>
                </c:pt>
                <c:pt idx="5715">
                  <c:v>327.74</c:v>
                </c:pt>
                <c:pt idx="5716">
                  <c:v>326.54000000000002</c:v>
                </c:pt>
                <c:pt idx="5717">
                  <c:v>325.24</c:v>
                </c:pt>
                <c:pt idx="5718">
                  <c:v>323.88</c:v>
                </c:pt>
                <c:pt idx="5719">
                  <c:v>322.49</c:v>
                </c:pt>
                <c:pt idx="5720">
                  <c:v>321.08999999999997</c:v>
                </c:pt>
                <c:pt idx="5721">
                  <c:v>319.70999999999998</c:v>
                </c:pt>
                <c:pt idx="5722">
                  <c:v>318.39999999999998</c:v>
                </c:pt>
                <c:pt idx="5723">
                  <c:v>317.19</c:v>
                </c:pt>
                <c:pt idx="5724">
                  <c:v>316.12</c:v>
                </c:pt>
                <c:pt idx="5725">
                  <c:v>315.23</c:v>
                </c:pt>
                <c:pt idx="5726">
                  <c:v>314.56</c:v>
                </c:pt>
                <c:pt idx="5727">
                  <c:v>314.14</c:v>
                </c:pt>
                <c:pt idx="5728">
                  <c:v>314.02</c:v>
                </c:pt>
                <c:pt idx="5729">
                  <c:v>314.24</c:v>
                </c:pt>
                <c:pt idx="5730">
                  <c:v>314.83999999999997</c:v>
                </c:pt>
                <c:pt idx="5731">
                  <c:v>315.85000000000002</c:v>
                </c:pt>
                <c:pt idx="5732">
                  <c:v>317.31</c:v>
                </c:pt>
                <c:pt idx="5733">
                  <c:v>319.58</c:v>
                </c:pt>
                <c:pt idx="5734">
                  <c:v>332.17</c:v>
                </c:pt>
                <c:pt idx="5735">
                  <c:v>345.3</c:v>
                </c:pt>
                <c:pt idx="5736">
                  <c:v>359</c:v>
                </c:pt>
                <c:pt idx="5737">
                  <c:v>373.29</c:v>
                </c:pt>
                <c:pt idx="5738">
                  <c:v>386.35</c:v>
                </c:pt>
                <c:pt idx="5739">
                  <c:v>395.6</c:v>
                </c:pt>
                <c:pt idx="5740">
                  <c:v>406.87</c:v>
                </c:pt>
                <c:pt idx="5741">
                  <c:v>419.56</c:v>
                </c:pt>
                <c:pt idx="5742">
                  <c:v>433.18</c:v>
                </c:pt>
                <c:pt idx="5743">
                  <c:v>447.36</c:v>
                </c:pt>
                <c:pt idx="5744">
                  <c:v>461.77</c:v>
                </c:pt>
                <c:pt idx="5745">
                  <c:v>476.19</c:v>
                </c:pt>
                <c:pt idx="5746">
                  <c:v>490.45</c:v>
                </c:pt>
                <c:pt idx="5747">
                  <c:v>504.43</c:v>
                </c:pt>
                <c:pt idx="5748">
                  <c:v>518.05999999999995</c:v>
                </c:pt>
                <c:pt idx="5749">
                  <c:v>531.29</c:v>
                </c:pt>
                <c:pt idx="5750">
                  <c:v>544.12</c:v>
                </c:pt>
                <c:pt idx="5751">
                  <c:v>556.55999999999995</c:v>
                </c:pt>
                <c:pt idx="5752">
                  <c:v>561.46</c:v>
                </c:pt>
                <c:pt idx="5753">
                  <c:v>562.91</c:v>
                </c:pt>
                <c:pt idx="5754">
                  <c:v>563.35</c:v>
                </c:pt>
                <c:pt idx="5755">
                  <c:v>562.77</c:v>
                </c:pt>
                <c:pt idx="5756">
                  <c:v>561.21</c:v>
                </c:pt>
                <c:pt idx="5757">
                  <c:v>558.69000000000005</c:v>
                </c:pt>
                <c:pt idx="5758">
                  <c:v>555.25</c:v>
                </c:pt>
                <c:pt idx="5759">
                  <c:v>550.95000000000005</c:v>
                </c:pt>
                <c:pt idx="5760">
                  <c:v>548.37</c:v>
                </c:pt>
                <c:pt idx="5761">
                  <c:v>549.62</c:v>
                </c:pt>
                <c:pt idx="5762">
                  <c:v>550.22</c:v>
                </c:pt>
                <c:pt idx="5763">
                  <c:v>550.29999999999995</c:v>
                </c:pt>
                <c:pt idx="5764">
                  <c:v>549.99</c:v>
                </c:pt>
                <c:pt idx="5765">
                  <c:v>549.47</c:v>
                </c:pt>
                <c:pt idx="5766">
                  <c:v>548.94000000000005</c:v>
                </c:pt>
                <c:pt idx="5767">
                  <c:v>548.66</c:v>
                </c:pt>
                <c:pt idx="5768">
                  <c:v>548.92999999999995</c:v>
                </c:pt>
                <c:pt idx="5769">
                  <c:v>550.11</c:v>
                </c:pt>
                <c:pt idx="5770">
                  <c:v>552.63</c:v>
                </c:pt>
                <c:pt idx="5771">
                  <c:v>557</c:v>
                </c:pt>
                <c:pt idx="5772">
                  <c:v>556.19000000000005</c:v>
                </c:pt>
                <c:pt idx="5773">
                  <c:v>544.51</c:v>
                </c:pt>
                <c:pt idx="5774">
                  <c:v>531.89</c:v>
                </c:pt>
                <c:pt idx="5775">
                  <c:v>518.24</c:v>
                </c:pt>
                <c:pt idx="5776">
                  <c:v>503.51</c:v>
                </c:pt>
                <c:pt idx="5777">
                  <c:v>496.23</c:v>
                </c:pt>
                <c:pt idx="5778">
                  <c:v>495.77</c:v>
                </c:pt>
                <c:pt idx="5779">
                  <c:v>494.12</c:v>
                </c:pt>
                <c:pt idx="5780">
                  <c:v>491.25</c:v>
                </c:pt>
                <c:pt idx="5781">
                  <c:v>487.2</c:v>
                </c:pt>
                <c:pt idx="5782">
                  <c:v>481.98</c:v>
                </c:pt>
                <c:pt idx="5783">
                  <c:v>475.66</c:v>
                </c:pt>
                <c:pt idx="5784">
                  <c:v>468.31</c:v>
                </c:pt>
                <c:pt idx="5785">
                  <c:v>460.05</c:v>
                </c:pt>
                <c:pt idx="5786">
                  <c:v>451</c:v>
                </c:pt>
                <c:pt idx="5787">
                  <c:v>441.32</c:v>
                </c:pt>
                <c:pt idx="5788">
                  <c:v>431.18</c:v>
                </c:pt>
                <c:pt idx="5789">
                  <c:v>420.81</c:v>
                </c:pt>
                <c:pt idx="5790">
                  <c:v>410.43</c:v>
                </c:pt>
                <c:pt idx="5791">
                  <c:v>400.3</c:v>
                </c:pt>
                <c:pt idx="5792">
                  <c:v>390.7</c:v>
                </c:pt>
                <c:pt idx="5793">
                  <c:v>381.92</c:v>
                </c:pt>
                <c:pt idx="5794">
                  <c:v>374.29</c:v>
                </c:pt>
                <c:pt idx="5795">
                  <c:v>368.12</c:v>
                </c:pt>
                <c:pt idx="5796">
                  <c:v>363.76</c:v>
                </c:pt>
                <c:pt idx="5797">
                  <c:v>361.53</c:v>
                </c:pt>
                <c:pt idx="5798">
                  <c:v>361.77</c:v>
                </c:pt>
                <c:pt idx="5799">
                  <c:v>364.79</c:v>
                </c:pt>
                <c:pt idx="5800">
                  <c:v>370.9</c:v>
                </c:pt>
                <c:pt idx="5801">
                  <c:v>380.35</c:v>
                </c:pt>
                <c:pt idx="5802">
                  <c:v>393.38</c:v>
                </c:pt>
                <c:pt idx="5803">
                  <c:v>410.14</c:v>
                </c:pt>
                <c:pt idx="5804">
                  <c:v>430.74</c:v>
                </c:pt>
                <c:pt idx="5805">
                  <c:v>455.19</c:v>
                </c:pt>
                <c:pt idx="5806">
                  <c:v>483.4</c:v>
                </c:pt>
                <c:pt idx="5807">
                  <c:v>515.16</c:v>
                </c:pt>
                <c:pt idx="5808">
                  <c:v>452</c:v>
                </c:pt>
                <c:pt idx="5809">
                  <c:v>385.54</c:v>
                </c:pt>
                <c:pt idx="5810">
                  <c:v>318.87</c:v>
                </c:pt>
                <c:pt idx="5811">
                  <c:v>252.02</c:v>
                </c:pt>
                <c:pt idx="5812">
                  <c:v>214.24</c:v>
                </c:pt>
                <c:pt idx="5813">
                  <c:v>207.8</c:v>
                </c:pt>
                <c:pt idx="5814">
                  <c:v>201.32</c:v>
                </c:pt>
                <c:pt idx="5815">
                  <c:v>194.84</c:v>
                </c:pt>
                <c:pt idx="5816">
                  <c:v>188.42</c:v>
                </c:pt>
                <c:pt idx="5817">
                  <c:v>182.08</c:v>
                </c:pt>
                <c:pt idx="5818">
                  <c:v>175.89</c:v>
                </c:pt>
                <c:pt idx="5819">
                  <c:v>169.87</c:v>
                </c:pt>
                <c:pt idx="5820">
                  <c:v>164.08</c:v>
                </c:pt>
                <c:pt idx="5821">
                  <c:v>158.54</c:v>
                </c:pt>
                <c:pt idx="5822">
                  <c:v>153.30000000000001</c:v>
                </c:pt>
                <c:pt idx="5823">
                  <c:v>148.38999999999999</c:v>
                </c:pt>
                <c:pt idx="5824">
                  <c:v>143.84</c:v>
                </c:pt>
                <c:pt idx="5825">
                  <c:v>139.66999999999999</c:v>
                </c:pt>
                <c:pt idx="5826">
                  <c:v>135.91999999999999</c:v>
                </c:pt>
                <c:pt idx="5827">
                  <c:v>132.59</c:v>
                </c:pt>
                <c:pt idx="5828">
                  <c:v>129.72</c:v>
                </c:pt>
                <c:pt idx="5829">
                  <c:v>127.31</c:v>
                </c:pt>
                <c:pt idx="5830">
                  <c:v>125.37</c:v>
                </c:pt>
                <c:pt idx="5831">
                  <c:v>123.91</c:v>
                </c:pt>
                <c:pt idx="5832">
                  <c:v>122.92</c:v>
                </c:pt>
                <c:pt idx="5833">
                  <c:v>122.42</c:v>
                </c:pt>
                <c:pt idx="5834">
                  <c:v>122.39</c:v>
                </c:pt>
                <c:pt idx="5835">
                  <c:v>122.82</c:v>
                </c:pt>
                <c:pt idx="5836">
                  <c:v>123.69</c:v>
                </c:pt>
                <c:pt idx="5837">
                  <c:v>125</c:v>
                </c:pt>
                <c:pt idx="5838">
                  <c:v>126.72</c:v>
                </c:pt>
                <c:pt idx="5839">
                  <c:v>128.82</c:v>
                </c:pt>
                <c:pt idx="5840">
                  <c:v>131.28</c:v>
                </c:pt>
                <c:pt idx="5841">
                  <c:v>134.06</c:v>
                </c:pt>
                <c:pt idx="5842">
                  <c:v>137.13</c:v>
                </c:pt>
                <c:pt idx="5843">
                  <c:v>140.46</c:v>
                </c:pt>
                <c:pt idx="5844">
                  <c:v>144.03</c:v>
                </c:pt>
                <c:pt idx="5845">
                  <c:v>147.84</c:v>
                </c:pt>
                <c:pt idx="5846">
                  <c:v>151.78</c:v>
                </c:pt>
                <c:pt idx="5847">
                  <c:v>155.81</c:v>
                </c:pt>
                <c:pt idx="5848">
                  <c:v>159.88999999999999</c:v>
                </c:pt>
                <c:pt idx="5849">
                  <c:v>163.96</c:v>
                </c:pt>
                <c:pt idx="5850">
                  <c:v>167.98</c:v>
                </c:pt>
                <c:pt idx="5851">
                  <c:v>171.9</c:v>
                </c:pt>
                <c:pt idx="5852">
                  <c:v>175.69</c:v>
                </c:pt>
                <c:pt idx="5853">
                  <c:v>179.29</c:v>
                </c:pt>
                <c:pt idx="5854">
                  <c:v>182.26</c:v>
                </c:pt>
                <c:pt idx="5855">
                  <c:v>184.93</c:v>
                </c:pt>
                <c:pt idx="5856">
                  <c:v>187.53</c:v>
                </c:pt>
                <c:pt idx="5857">
                  <c:v>189.99</c:v>
                </c:pt>
                <c:pt idx="5858">
                  <c:v>192.26</c:v>
                </c:pt>
                <c:pt idx="5859">
                  <c:v>194.28</c:v>
                </c:pt>
                <c:pt idx="5860">
                  <c:v>196</c:v>
                </c:pt>
                <c:pt idx="5861">
                  <c:v>197.39</c:v>
                </c:pt>
                <c:pt idx="5862">
                  <c:v>198.4</c:v>
                </c:pt>
                <c:pt idx="5863">
                  <c:v>199</c:v>
                </c:pt>
                <c:pt idx="5864">
                  <c:v>199.17</c:v>
                </c:pt>
                <c:pt idx="5865">
                  <c:v>198.9</c:v>
                </c:pt>
                <c:pt idx="5866">
                  <c:v>198.17</c:v>
                </c:pt>
                <c:pt idx="5867">
                  <c:v>196.99</c:v>
                </c:pt>
                <c:pt idx="5868">
                  <c:v>195.35</c:v>
                </c:pt>
                <c:pt idx="5869">
                  <c:v>193.28</c:v>
                </c:pt>
                <c:pt idx="5870">
                  <c:v>190.78</c:v>
                </c:pt>
                <c:pt idx="5871">
                  <c:v>187.89</c:v>
                </c:pt>
                <c:pt idx="5872">
                  <c:v>184.64</c:v>
                </c:pt>
                <c:pt idx="5873">
                  <c:v>181.08</c:v>
                </c:pt>
                <c:pt idx="5874">
                  <c:v>177.25</c:v>
                </c:pt>
                <c:pt idx="5875">
                  <c:v>173.22</c:v>
                </c:pt>
                <c:pt idx="5876">
                  <c:v>169.03</c:v>
                </c:pt>
                <c:pt idx="5877">
                  <c:v>164.78</c:v>
                </c:pt>
                <c:pt idx="5878">
                  <c:v>160.52000000000001</c:v>
                </c:pt>
                <c:pt idx="5879">
                  <c:v>156.35</c:v>
                </c:pt>
                <c:pt idx="5880">
                  <c:v>152.35</c:v>
                </c:pt>
                <c:pt idx="5881">
                  <c:v>148.61000000000001</c:v>
                </c:pt>
                <c:pt idx="5882">
                  <c:v>146.4</c:v>
                </c:pt>
                <c:pt idx="5883">
                  <c:v>145.49</c:v>
                </c:pt>
                <c:pt idx="5884">
                  <c:v>145.13999999999999</c:v>
                </c:pt>
                <c:pt idx="5885">
                  <c:v>145.46</c:v>
                </c:pt>
                <c:pt idx="5886">
                  <c:v>146.54</c:v>
                </c:pt>
                <c:pt idx="5887">
                  <c:v>148.49</c:v>
                </c:pt>
                <c:pt idx="5888">
                  <c:v>151.4</c:v>
                </c:pt>
                <c:pt idx="5889">
                  <c:v>155.38999999999999</c:v>
                </c:pt>
                <c:pt idx="5890">
                  <c:v>160.52000000000001</c:v>
                </c:pt>
                <c:pt idx="5891">
                  <c:v>165.91</c:v>
                </c:pt>
                <c:pt idx="5892">
                  <c:v>171.23</c:v>
                </c:pt>
                <c:pt idx="5893">
                  <c:v>177.77</c:v>
                </c:pt>
                <c:pt idx="5894">
                  <c:v>185.61</c:v>
                </c:pt>
                <c:pt idx="5895">
                  <c:v>194.83</c:v>
                </c:pt>
                <c:pt idx="5896">
                  <c:v>205.46</c:v>
                </c:pt>
                <c:pt idx="5897">
                  <c:v>217.51</c:v>
                </c:pt>
                <c:pt idx="5898">
                  <c:v>230.98</c:v>
                </c:pt>
                <c:pt idx="5899">
                  <c:v>225.22</c:v>
                </c:pt>
                <c:pt idx="5900">
                  <c:v>203.29</c:v>
                </c:pt>
                <c:pt idx="5901">
                  <c:v>181.69</c:v>
                </c:pt>
                <c:pt idx="5902">
                  <c:v>160.41</c:v>
                </c:pt>
                <c:pt idx="5903">
                  <c:v>139.47</c:v>
                </c:pt>
                <c:pt idx="5904">
                  <c:v>122.8</c:v>
                </c:pt>
                <c:pt idx="5905">
                  <c:v>125.03</c:v>
                </c:pt>
                <c:pt idx="5906">
                  <c:v>127.57</c:v>
                </c:pt>
                <c:pt idx="5907">
                  <c:v>130.4</c:v>
                </c:pt>
                <c:pt idx="5908">
                  <c:v>133.52000000000001</c:v>
                </c:pt>
                <c:pt idx="5909">
                  <c:v>136.88</c:v>
                </c:pt>
                <c:pt idx="5910">
                  <c:v>140.46</c:v>
                </c:pt>
                <c:pt idx="5911">
                  <c:v>144.22999999999999</c:v>
                </c:pt>
                <c:pt idx="5912">
                  <c:v>148.15</c:v>
                </c:pt>
                <c:pt idx="5913">
                  <c:v>152.18</c:v>
                </c:pt>
                <c:pt idx="5914">
                  <c:v>156.29</c:v>
                </c:pt>
                <c:pt idx="5915">
                  <c:v>160.44</c:v>
                </c:pt>
                <c:pt idx="5916">
                  <c:v>164.57</c:v>
                </c:pt>
                <c:pt idx="5917">
                  <c:v>168.65</c:v>
                </c:pt>
                <c:pt idx="5918">
                  <c:v>172.63</c:v>
                </c:pt>
                <c:pt idx="5919">
                  <c:v>176.48</c:v>
                </c:pt>
                <c:pt idx="5920">
                  <c:v>180.14</c:v>
                </c:pt>
                <c:pt idx="5921">
                  <c:v>183.58</c:v>
                </c:pt>
                <c:pt idx="5922">
                  <c:v>186.77</c:v>
                </c:pt>
                <c:pt idx="5923">
                  <c:v>189.67</c:v>
                </c:pt>
                <c:pt idx="5924">
                  <c:v>192.26</c:v>
                </c:pt>
                <c:pt idx="5925">
                  <c:v>194.5</c:v>
                </c:pt>
                <c:pt idx="5926">
                  <c:v>196.39</c:v>
                </c:pt>
                <c:pt idx="5927">
                  <c:v>197.91</c:v>
                </c:pt>
                <c:pt idx="5928">
                  <c:v>199.05</c:v>
                </c:pt>
                <c:pt idx="5929">
                  <c:v>199.83</c:v>
                </c:pt>
                <c:pt idx="5930">
                  <c:v>200.24</c:v>
                </c:pt>
                <c:pt idx="5931">
                  <c:v>200.32</c:v>
                </c:pt>
                <c:pt idx="5932">
                  <c:v>200.08</c:v>
                </c:pt>
                <c:pt idx="5933">
                  <c:v>199.56</c:v>
                </c:pt>
                <c:pt idx="5934">
                  <c:v>198.81</c:v>
                </c:pt>
                <c:pt idx="5935">
                  <c:v>197.88</c:v>
                </c:pt>
                <c:pt idx="5936">
                  <c:v>196.85</c:v>
                </c:pt>
                <c:pt idx="5937">
                  <c:v>195.76</c:v>
                </c:pt>
                <c:pt idx="5938">
                  <c:v>194.72</c:v>
                </c:pt>
                <c:pt idx="5939">
                  <c:v>193.8</c:v>
                </c:pt>
                <c:pt idx="5940">
                  <c:v>193.09</c:v>
                </c:pt>
                <c:pt idx="5941">
                  <c:v>192.69</c:v>
                </c:pt>
                <c:pt idx="5942">
                  <c:v>192.7</c:v>
                </c:pt>
                <c:pt idx="5943">
                  <c:v>193.21</c:v>
                </c:pt>
                <c:pt idx="5944">
                  <c:v>194.32</c:v>
                </c:pt>
                <c:pt idx="5945">
                  <c:v>196.11</c:v>
                </c:pt>
                <c:pt idx="5946">
                  <c:v>198.67</c:v>
                </c:pt>
                <c:pt idx="5947">
                  <c:v>202.06</c:v>
                </c:pt>
                <c:pt idx="5948">
                  <c:v>208.31</c:v>
                </c:pt>
                <c:pt idx="5949">
                  <c:v>219.64</c:v>
                </c:pt>
                <c:pt idx="5950">
                  <c:v>231.87</c:v>
                </c:pt>
                <c:pt idx="5951">
                  <c:v>244.95</c:v>
                </c:pt>
                <c:pt idx="5952">
                  <c:v>258.79000000000002</c:v>
                </c:pt>
                <c:pt idx="5953">
                  <c:v>273.27</c:v>
                </c:pt>
                <c:pt idx="5954">
                  <c:v>288.16000000000003</c:v>
                </c:pt>
                <c:pt idx="5955">
                  <c:v>303.20999999999998</c:v>
                </c:pt>
                <c:pt idx="5956">
                  <c:v>318.04000000000002</c:v>
                </c:pt>
                <c:pt idx="5957">
                  <c:v>330.12</c:v>
                </c:pt>
                <c:pt idx="5958">
                  <c:v>336.2</c:v>
                </c:pt>
                <c:pt idx="5959">
                  <c:v>320.16000000000003</c:v>
                </c:pt>
                <c:pt idx="5960">
                  <c:v>304.04000000000002</c:v>
                </c:pt>
                <c:pt idx="5961">
                  <c:v>287.85000000000002</c:v>
                </c:pt>
                <c:pt idx="5962">
                  <c:v>271.58999999999997</c:v>
                </c:pt>
                <c:pt idx="5963">
                  <c:v>259.87</c:v>
                </c:pt>
                <c:pt idx="5964">
                  <c:v>261.39</c:v>
                </c:pt>
                <c:pt idx="5965">
                  <c:v>262.83999999999997</c:v>
                </c:pt>
                <c:pt idx="5966">
                  <c:v>264.22000000000003</c:v>
                </c:pt>
                <c:pt idx="5967">
                  <c:v>265.52999999999997</c:v>
                </c:pt>
                <c:pt idx="5968">
                  <c:v>266.76</c:v>
                </c:pt>
                <c:pt idx="5969">
                  <c:v>267.92</c:v>
                </c:pt>
                <c:pt idx="5970">
                  <c:v>269</c:v>
                </c:pt>
                <c:pt idx="5971">
                  <c:v>270</c:v>
                </c:pt>
                <c:pt idx="5972">
                  <c:v>270.92</c:v>
                </c:pt>
                <c:pt idx="5973">
                  <c:v>271.76</c:v>
                </c:pt>
                <c:pt idx="5974">
                  <c:v>272.52</c:v>
                </c:pt>
                <c:pt idx="5975">
                  <c:v>273.19</c:v>
                </c:pt>
                <c:pt idx="5976">
                  <c:v>273.77</c:v>
                </c:pt>
                <c:pt idx="5977">
                  <c:v>274.26</c:v>
                </c:pt>
                <c:pt idx="5978">
                  <c:v>274.66000000000003</c:v>
                </c:pt>
                <c:pt idx="5979">
                  <c:v>274.97000000000003</c:v>
                </c:pt>
                <c:pt idx="5980">
                  <c:v>275.18</c:v>
                </c:pt>
                <c:pt idx="5981">
                  <c:v>275.29000000000002</c:v>
                </c:pt>
                <c:pt idx="5982">
                  <c:v>275.3</c:v>
                </c:pt>
                <c:pt idx="5983">
                  <c:v>275.22000000000003</c:v>
                </c:pt>
                <c:pt idx="5984">
                  <c:v>275.02999999999997</c:v>
                </c:pt>
                <c:pt idx="5985">
                  <c:v>274.74</c:v>
                </c:pt>
                <c:pt idx="5986">
                  <c:v>274.35000000000002</c:v>
                </c:pt>
                <c:pt idx="5987">
                  <c:v>273.86</c:v>
                </c:pt>
                <c:pt idx="5988">
                  <c:v>273.26</c:v>
                </c:pt>
                <c:pt idx="5989">
                  <c:v>272.56</c:v>
                </c:pt>
                <c:pt idx="5990">
                  <c:v>271.76</c:v>
                </c:pt>
                <c:pt idx="5991">
                  <c:v>270.85000000000002</c:v>
                </c:pt>
                <c:pt idx="5992">
                  <c:v>269.83999999999997</c:v>
                </c:pt>
                <c:pt idx="5993">
                  <c:v>268.74</c:v>
                </c:pt>
                <c:pt idx="5994">
                  <c:v>267.52999999999997</c:v>
                </c:pt>
                <c:pt idx="5995">
                  <c:v>266.22000000000003</c:v>
                </c:pt>
                <c:pt idx="5996">
                  <c:v>264.81</c:v>
                </c:pt>
                <c:pt idx="5997">
                  <c:v>263.31</c:v>
                </c:pt>
                <c:pt idx="5998">
                  <c:v>261.72000000000003</c:v>
                </c:pt>
                <c:pt idx="5999">
                  <c:v>260.02999999999997</c:v>
                </c:pt>
                <c:pt idx="6000">
                  <c:v>258.25</c:v>
                </c:pt>
                <c:pt idx="6001">
                  <c:v>256.39</c:v>
                </c:pt>
                <c:pt idx="6002">
                  <c:v>254.44</c:v>
                </c:pt>
                <c:pt idx="6003">
                  <c:v>252.41</c:v>
                </c:pt>
                <c:pt idx="6004">
                  <c:v>250.3</c:v>
                </c:pt>
                <c:pt idx="6005">
                  <c:v>248.11</c:v>
                </c:pt>
                <c:pt idx="6006">
                  <c:v>245.85</c:v>
                </c:pt>
                <c:pt idx="6007">
                  <c:v>243.52</c:v>
                </c:pt>
                <c:pt idx="6008">
                  <c:v>241.12</c:v>
                </c:pt>
                <c:pt idx="6009">
                  <c:v>238.66</c:v>
                </c:pt>
                <c:pt idx="6010">
                  <c:v>236.14</c:v>
                </c:pt>
                <c:pt idx="6011">
                  <c:v>233.57</c:v>
                </c:pt>
                <c:pt idx="6012">
                  <c:v>230.94</c:v>
                </c:pt>
                <c:pt idx="6013">
                  <c:v>234.25</c:v>
                </c:pt>
                <c:pt idx="6014">
                  <c:v>242.41</c:v>
                </c:pt>
                <c:pt idx="6015">
                  <c:v>250.52</c:v>
                </c:pt>
                <c:pt idx="6016">
                  <c:v>258.60000000000002</c:v>
                </c:pt>
                <c:pt idx="6017">
                  <c:v>266.64999999999998</c:v>
                </c:pt>
                <c:pt idx="6018">
                  <c:v>274.66000000000003</c:v>
                </c:pt>
                <c:pt idx="6019">
                  <c:v>282.64999999999998</c:v>
                </c:pt>
                <c:pt idx="6020">
                  <c:v>290.62</c:v>
                </c:pt>
                <c:pt idx="6021">
                  <c:v>297.64</c:v>
                </c:pt>
                <c:pt idx="6022">
                  <c:v>283.45</c:v>
                </c:pt>
                <c:pt idx="6023">
                  <c:v>270.61</c:v>
                </c:pt>
                <c:pt idx="6024">
                  <c:v>259.02</c:v>
                </c:pt>
                <c:pt idx="6025">
                  <c:v>249.13</c:v>
                </c:pt>
                <c:pt idx="6026">
                  <c:v>241.49</c:v>
                </c:pt>
                <c:pt idx="6027">
                  <c:v>234.8</c:v>
                </c:pt>
                <c:pt idx="6028">
                  <c:v>228.96</c:v>
                </c:pt>
                <c:pt idx="6029">
                  <c:v>223.91</c:v>
                </c:pt>
                <c:pt idx="6030">
                  <c:v>219.56</c:v>
                </c:pt>
                <c:pt idx="6031">
                  <c:v>215.86</c:v>
                </c:pt>
                <c:pt idx="6032">
                  <c:v>212.73</c:v>
                </c:pt>
                <c:pt idx="6033">
                  <c:v>210.11</c:v>
                </c:pt>
                <c:pt idx="6034">
                  <c:v>207.96</c:v>
                </c:pt>
                <c:pt idx="6035">
                  <c:v>206.22</c:v>
                </c:pt>
                <c:pt idx="6036">
                  <c:v>204.85</c:v>
                </c:pt>
                <c:pt idx="6037">
                  <c:v>203.8</c:v>
                </c:pt>
                <c:pt idx="6038">
                  <c:v>203.04</c:v>
                </c:pt>
                <c:pt idx="6039">
                  <c:v>202.54</c:v>
                </c:pt>
                <c:pt idx="6040">
                  <c:v>202.25</c:v>
                </c:pt>
                <c:pt idx="6041">
                  <c:v>202.15</c:v>
                </c:pt>
                <c:pt idx="6042">
                  <c:v>202.86</c:v>
                </c:pt>
                <c:pt idx="6043">
                  <c:v>204.33</c:v>
                </c:pt>
                <c:pt idx="6044">
                  <c:v>205.92</c:v>
                </c:pt>
                <c:pt idx="6045">
                  <c:v>207.61</c:v>
                </c:pt>
                <c:pt idx="6046">
                  <c:v>209.38</c:v>
                </c:pt>
                <c:pt idx="6047">
                  <c:v>211.23</c:v>
                </c:pt>
                <c:pt idx="6048">
                  <c:v>213.13</c:v>
                </c:pt>
                <c:pt idx="6049">
                  <c:v>212.12</c:v>
                </c:pt>
                <c:pt idx="6050">
                  <c:v>210.35</c:v>
                </c:pt>
                <c:pt idx="6051">
                  <c:v>208.73</c:v>
                </c:pt>
                <c:pt idx="6052">
                  <c:v>207.25</c:v>
                </c:pt>
                <c:pt idx="6053">
                  <c:v>205.89</c:v>
                </c:pt>
                <c:pt idx="6054">
                  <c:v>204.65</c:v>
                </c:pt>
                <c:pt idx="6055">
                  <c:v>203.51</c:v>
                </c:pt>
                <c:pt idx="6056">
                  <c:v>202.46</c:v>
                </c:pt>
                <c:pt idx="6057">
                  <c:v>201.51</c:v>
                </c:pt>
                <c:pt idx="6058">
                  <c:v>200.64</c:v>
                </c:pt>
                <c:pt idx="6059">
                  <c:v>199.85</c:v>
                </c:pt>
                <c:pt idx="6060">
                  <c:v>199.14</c:v>
                </c:pt>
                <c:pt idx="6061">
                  <c:v>198.49</c:v>
                </c:pt>
                <c:pt idx="6062">
                  <c:v>197.91</c:v>
                </c:pt>
                <c:pt idx="6063">
                  <c:v>197.4</c:v>
                </c:pt>
                <c:pt idx="6064">
                  <c:v>196.94</c:v>
                </c:pt>
                <c:pt idx="6065">
                  <c:v>196.55</c:v>
                </c:pt>
                <c:pt idx="6066">
                  <c:v>196.21</c:v>
                </c:pt>
                <c:pt idx="6067">
                  <c:v>193.3</c:v>
                </c:pt>
                <c:pt idx="6068">
                  <c:v>190.3</c:v>
                </c:pt>
                <c:pt idx="6069">
                  <c:v>187.44</c:v>
                </c:pt>
                <c:pt idx="6070">
                  <c:v>184.72</c:v>
                </c:pt>
                <c:pt idx="6071">
                  <c:v>182.12</c:v>
                </c:pt>
                <c:pt idx="6072">
                  <c:v>179.66</c:v>
                </c:pt>
                <c:pt idx="6073">
                  <c:v>177.31</c:v>
                </c:pt>
                <c:pt idx="6074">
                  <c:v>175.09</c:v>
                </c:pt>
                <c:pt idx="6075">
                  <c:v>172.99</c:v>
                </c:pt>
                <c:pt idx="6076">
                  <c:v>171</c:v>
                </c:pt>
                <c:pt idx="6077">
                  <c:v>169.12</c:v>
                </c:pt>
                <c:pt idx="6078">
                  <c:v>167.36</c:v>
                </c:pt>
                <c:pt idx="6079">
                  <c:v>165.69</c:v>
                </c:pt>
                <c:pt idx="6080">
                  <c:v>164.14</c:v>
                </c:pt>
                <c:pt idx="6081">
                  <c:v>162.68</c:v>
                </c:pt>
                <c:pt idx="6082">
                  <c:v>161.32</c:v>
                </c:pt>
                <c:pt idx="6083">
                  <c:v>160.05000000000001</c:v>
                </c:pt>
                <c:pt idx="6084">
                  <c:v>158.88</c:v>
                </c:pt>
                <c:pt idx="6085">
                  <c:v>157.80000000000001</c:v>
                </c:pt>
                <c:pt idx="6086">
                  <c:v>156.81</c:v>
                </c:pt>
                <c:pt idx="6087">
                  <c:v>155.9</c:v>
                </c:pt>
                <c:pt idx="6088">
                  <c:v>155.08000000000001</c:v>
                </c:pt>
                <c:pt idx="6089">
                  <c:v>154.33000000000001</c:v>
                </c:pt>
                <c:pt idx="6090">
                  <c:v>153.66</c:v>
                </c:pt>
                <c:pt idx="6091">
                  <c:v>153.06</c:v>
                </c:pt>
                <c:pt idx="6092">
                  <c:v>152.54</c:v>
                </c:pt>
                <c:pt idx="6093">
                  <c:v>152.08000000000001</c:v>
                </c:pt>
                <c:pt idx="6094">
                  <c:v>151.69</c:v>
                </c:pt>
                <c:pt idx="6095">
                  <c:v>151.37</c:v>
                </c:pt>
                <c:pt idx="6096">
                  <c:v>151.1</c:v>
                </c:pt>
                <c:pt idx="6097">
                  <c:v>150.88999999999999</c:v>
                </c:pt>
                <c:pt idx="6098">
                  <c:v>150.72999999999999</c:v>
                </c:pt>
                <c:pt idx="6099">
                  <c:v>150.63</c:v>
                </c:pt>
                <c:pt idx="6100">
                  <c:v>150.57</c:v>
                </c:pt>
                <c:pt idx="6101">
                  <c:v>150.56</c:v>
                </c:pt>
                <c:pt idx="6102">
                  <c:v>150.6</c:v>
                </c:pt>
                <c:pt idx="6103">
                  <c:v>150.66999999999999</c:v>
                </c:pt>
                <c:pt idx="6104">
                  <c:v>150.78</c:v>
                </c:pt>
                <c:pt idx="6105">
                  <c:v>150.91999999999999</c:v>
                </c:pt>
                <c:pt idx="6106">
                  <c:v>151.1</c:v>
                </c:pt>
                <c:pt idx="6107">
                  <c:v>151.31</c:v>
                </c:pt>
                <c:pt idx="6108">
                  <c:v>151.54</c:v>
                </c:pt>
                <c:pt idx="6109">
                  <c:v>151.79</c:v>
                </c:pt>
                <c:pt idx="6110">
                  <c:v>152.07</c:v>
                </c:pt>
                <c:pt idx="6111">
                  <c:v>152.36000000000001</c:v>
                </c:pt>
                <c:pt idx="6112">
                  <c:v>152.66999999999999</c:v>
                </c:pt>
                <c:pt idx="6113">
                  <c:v>153</c:v>
                </c:pt>
                <c:pt idx="6114">
                  <c:v>153.33000000000001</c:v>
                </c:pt>
                <c:pt idx="6115">
                  <c:v>153.68</c:v>
                </c:pt>
                <c:pt idx="6116">
                  <c:v>154.03</c:v>
                </c:pt>
                <c:pt idx="6117">
                  <c:v>154.38</c:v>
                </c:pt>
                <c:pt idx="6118">
                  <c:v>154.74</c:v>
                </c:pt>
                <c:pt idx="6119">
                  <c:v>155.09</c:v>
                </c:pt>
                <c:pt idx="6120">
                  <c:v>155.44999999999999</c:v>
                </c:pt>
                <c:pt idx="6121">
                  <c:v>155.80000000000001</c:v>
                </c:pt>
                <c:pt idx="6122">
                  <c:v>156.13999999999999</c:v>
                </c:pt>
                <c:pt idx="6123">
                  <c:v>156.47999999999999</c:v>
                </c:pt>
                <c:pt idx="6124">
                  <c:v>156.81</c:v>
                </c:pt>
                <c:pt idx="6125">
                  <c:v>157.13</c:v>
                </c:pt>
                <c:pt idx="6126">
                  <c:v>157.43</c:v>
                </c:pt>
                <c:pt idx="6127">
                  <c:v>157.72</c:v>
                </c:pt>
                <c:pt idx="6128">
                  <c:v>158</c:v>
                </c:pt>
                <c:pt idx="6129">
                  <c:v>158.26</c:v>
                </c:pt>
                <c:pt idx="6130">
                  <c:v>158.51</c:v>
                </c:pt>
                <c:pt idx="6131">
                  <c:v>158.74</c:v>
                </c:pt>
                <c:pt idx="6132">
                  <c:v>158.94999999999999</c:v>
                </c:pt>
                <c:pt idx="6133">
                  <c:v>159.13999999999999</c:v>
                </c:pt>
                <c:pt idx="6134">
                  <c:v>159.31</c:v>
                </c:pt>
                <c:pt idx="6135">
                  <c:v>159.46</c:v>
                </c:pt>
                <c:pt idx="6136">
                  <c:v>159.59</c:v>
                </c:pt>
                <c:pt idx="6137">
                  <c:v>159.69999999999999</c:v>
                </c:pt>
                <c:pt idx="6138">
                  <c:v>159.79</c:v>
                </c:pt>
                <c:pt idx="6139">
                  <c:v>159.86000000000001</c:v>
                </c:pt>
                <c:pt idx="6140">
                  <c:v>159.9</c:v>
                </c:pt>
                <c:pt idx="6141">
                  <c:v>159.93</c:v>
                </c:pt>
                <c:pt idx="6142">
                  <c:v>159.93</c:v>
                </c:pt>
                <c:pt idx="6143">
                  <c:v>159.91</c:v>
                </c:pt>
                <c:pt idx="6144">
                  <c:v>159.87</c:v>
                </c:pt>
                <c:pt idx="6145">
                  <c:v>159.81</c:v>
                </c:pt>
                <c:pt idx="6146">
                  <c:v>159.72999999999999</c:v>
                </c:pt>
                <c:pt idx="6147">
                  <c:v>159.63</c:v>
                </c:pt>
                <c:pt idx="6148">
                  <c:v>159.51</c:v>
                </c:pt>
                <c:pt idx="6149">
                  <c:v>159.37</c:v>
                </c:pt>
                <c:pt idx="6150">
                  <c:v>159.22</c:v>
                </c:pt>
                <c:pt idx="6151">
                  <c:v>159.04</c:v>
                </c:pt>
                <c:pt idx="6152">
                  <c:v>158.86000000000001</c:v>
                </c:pt>
                <c:pt idx="6153">
                  <c:v>158.65</c:v>
                </c:pt>
                <c:pt idx="6154">
                  <c:v>158.43</c:v>
                </c:pt>
                <c:pt idx="6155">
                  <c:v>158.19999999999999</c:v>
                </c:pt>
                <c:pt idx="6156">
                  <c:v>157.96</c:v>
                </c:pt>
                <c:pt idx="6157">
                  <c:v>157.69999999999999</c:v>
                </c:pt>
                <c:pt idx="6158">
                  <c:v>157.43</c:v>
                </c:pt>
                <c:pt idx="6159">
                  <c:v>157.16</c:v>
                </c:pt>
                <c:pt idx="6160">
                  <c:v>156.87</c:v>
                </c:pt>
                <c:pt idx="6161">
                  <c:v>156.58000000000001</c:v>
                </c:pt>
                <c:pt idx="6162">
                  <c:v>156.28</c:v>
                </c:pt>
                <c:pt idx="6163">
                  <c:v>155.97999999999999</c:v>
                </c:pt>
                <c:pt idx="6164">
                  <c:v>155.66999999999999</c:v>
                </c:pt>
                <c:pt idx="6165">
                  <c:v>155.37</c:v>
                </c:pt>
                <c:pt idx="6166">
                  <c:v>155.06</c:v>
                </c:pt>
                <c:pt idx="6167">
                  <c:v>154.75</c:v>
                </c:pt>
                <c:pt idx="6168">
                  <c:v>154.44</c:v>
                </c:pt>
                <c:pt idx="6169">
                  <c:v>154.13</c:v>
                </c:pt>
                <c:pt idx="6170">
                  <c:v>153.82</c:v>
                </c:pt>
                <c:pt idx="6171">
                  <c:v>153.52000000000001</c:v>
                </c:pt>
                <c:pt idx="6172">
                  <c:v>153.22999999999999</c:v>
                </c:pt>
                <c:pt idx="6173">
                  <c:v>152.94</c:v>
                </c:pt>
                <c:pt idx="6174">
                  <c:v>152.66</c:v>
                </c:pt>
                <c:pt idx="6175">
                  <c:v>152.38999999999999</c:v>
                </c:pt>
                <c:pt idx="6176">
                  <c:v>152.12</c:v>
                </c:pt>
                <c:pt idx="6177">
                  <c:v>151.87</c:v>
                </c:pt>
                <c:pt idx="6178">
                  <c:v>151.63</c:v>
                </c:pt>
                <c:pt idx="6179">
                  <c:v>151.4</c:v>
                </c:pt>
                <c:pt idx="6180">
                  <c:v>151.18</c:v>
                </c:pt>
                <c:pt idx="6181">
                  <c:v>150.97</c:v>
                </c:pt>
                <c:pt idx="6182">
                  <c:v>150.78</c:v>
                </c:pt>
                <c:pt idx="6183">
                  <c:v>150.61000000000001</c:v>
                </c:pt>
                <c:pt idx="6184">
                  <c:v>150.44999999999999</c:v>
                </c:pt>
                <c:pt idx="6185">
                  <c:v>150.31</c:v>
                </c:pt>
                <c:pt idx="6186">
                  <c:v>150.18</c:v>
                </c:pt>
                <c:pt idx="6187">
                  <c:v>150.07</c:v>
                </c:pt>
                <c:pt idx="6188">
                  <c:v>149.97999999999999</c:v>
                </c:pt>
                <c:pt idx="6189">
                  <c:v>149.9</c:v>
                </c:pt>
                <c:pt idx="6190">
                  <c:v>149.84</c:v>
                </c:pt>
                <c:pt idx="6191">
                  <c:v>149.80000000000001</c:v>
                </c:pt>
                <c:pt idx="6192">
                  <c:v>149.78</c:v>
                </c:pt>
                <c:pt idx="6193">
                  <c:v>149.78</c:v>
                </c:pt>
                <c:pt idx="6194">
                  <c:v>149.79</c:v>
                </c:pt>
                <c:pt idx="6195">
                  <c:v>149.83000000000001</c:v>
                </c:pt>
                <c:pt idx="6196">
                  <c:v>149.88</c:v>
                </c:pt>
                <c:pt idx="6197">
                  <c:v>149.94999999999999</c:v>
                </c:pt>
                <c:pt idx="6198">
                  <c:v>150.04</c:v>
                </c:pt>
                <c:pt idx="6199">
                  <c:v>150.15</c:v>
                </c:pt>
                <c:pt idx="6200">
                  <c:v>150.27000000000001</c:v>
                </c:pt>
                <c:pt idx="6201">
                  <c:v>150.41</c:v>
                </c:pt>
                <c:pt idx="6202">
                  <c:v>150.57</c:v>
                </c:pt>
                <c:pt idx="6203">
                  <c:v>150.75</c:v>
                </c:pt>
                <c:pt idx="6204">
                  <c:v>150.94</c:v>
                </c:pt>
                <c:pt idx="6205">
                  <c:v>151.15</c:v>
                </c:pt>
                <c:pt idx="6206">
                  <c:v>151.37</c:v>
                </c:pt>
                <c:pt idx="6207">
                  <c:v>151.61000000000001</c:v>
                </c:pt>
                <c:pt idx="6208">
                  <c:v>151.86000000000001</c:v>
                </c:pt>
                <c:pt idx="6209">
                  <c:v>152.12</c:v>
                </c:pt>
                <c:pt idx="6210">
                  <c:v>152.4</c:v>
                </c:pt>
                <c:pt idx="6211">
                  <c:v>152.69</c:v>
                </c:pt>
                <c:pt idx="6212">
                  <c:v>152.99</c:v>
                </c:pt>
                <c:pt idx="6213">
                  <c:v>153.31</c:v>
                </c:pt>
                <c:pt idx="6214">
                  <c:v>153.63</c:v>
                </c:pt>
                <c:pt idx="6215">
                  <c:v>153.97</c:v>
                </c:pt>
                <c:pt idx="6216">
                  <c:v>154.31</c:v>
                </c:pt>
                <c:pt idx="6217">
                  <c:v>154.66</c:v>
                </c:pt>
                <c:pt idx="6218">
                  <c:v>155.02000000000001</c:v>
                </c:pt>
                <c:pt idx="6219">
                  <c:v>155.38999999999999</c:v>
                </c:pt>
                <c:pt idx="6220">
                  <c:v>155.76</c:v>
                </c:pt>
                <c:pt idx="6221">
                  <c:v>156.13999999999999</c:v>
                </c:pt>
                <c:pt idx="6222">
                  <c:v>156.53</c:v>
                </c:pt>
                <c:pt idx="6223">
                  <c:v>156.91999999999999</c:v>
                </c:pt>
                <c:pt idx="6224">
                  <c:v>157.31</c:v>
                </c:pt>
                <c:pt idx="6225">
                  <c:v>157.71</c:v>
                </c:pt>
                <c:pt idx="6226">
                  <c:v>158.11000000000001</c:v>
                </c:pt>
                <c:pt idx="6227">
                  <c:v>158.52000000000001</c:v>
                </c:pt>
                <c:pt idx="6228">
                  <c:v>158.91999999999999</c:v>
                </c:pt>
                <c:pt idx="6229">
                  <c:v>159.34</c:v>
                </c:pt>
                <c:pt idx="6230">
                  <c:v>159.75</c:v>
                </c:pt>
                <c:pt idx="6231">
                  <c:v>160.16</c:v>
                </c:pt>
                <c:pt idx="6232">
                  <c:v>160.58000000000001</c:v>
                </c:pt>
                <c:pt idx="6233">
                  <c:v>161</c:v>
                </c:pt>
                <c:pt idx="6234">
                  <c:v>161.41999999999999</c:v>
                </c:pt>
                <c:pt idx="6235">
                  <c:v>161.84</c:v>
                </c:pt>
                <c:pt idx="6236">
                  <c:v>162.27000000000001</c:v>
                </c:pt>
                <c:pt idx="6237">
                  <c:v>162.69</c:v>
                </c:pt>
                <c:pt idx="6238">
                  <c:v>163.12</c:v>
                </c:pt>
                <c:pt idx="6239">
                  <c:v>163.56</c:v>
                </c:pt>
                <c:pt idx="6240">
                  <c:v>163.99</c:v>
                </c:pt>
                <c:pt idx="6241">
                  <c:v>164.43</c:v>
                </c:pt>
                <c:pt idx="6242">
                  <c:v>164.88</c:v>
                </c:pt>
                <c:pt idx="6243">
                  <c:v>165.32</c:v>
                </c:pt>
                <c:pt idx="6244">
                  <c:v>165.78</c:v>
                </c:pt>
                <c:pt idx="6245">
                  <c:v>166.24</c:v>
                </c:pt>
                <c:pt idx="6246">
                  <c:v>166.71</c:v>
                </c:pt>
                <c:pt idx="6247">
                  <c:v>167.19</c:v>
                </c:pt>
                <c:pt idx="6248">
                  <c:v>167.67</c:v>
                </c:pt>
                <c:pt idx="6249">
                  <c:v>168.17</c:v>
                </c:pt>
                <c:pt idx="6250">
                  <c:v>168.68</c:v>
                </c:pt>
                <c:pt idx="6251">
                  <c:v>169.2</c:v>
                </c:pt>
                <c:pt idx="6252">
                  <c:v>169.73</c:v>
                </c:pt>
                <c:pt idx="6253">
                  <c:v>170.28</c:v>
                </c:pt>
                <c:pt idx="6254">
                  <c:v>170.84</c:v>
                </c:pt>
                <c:pt idx="6255">
                  <c:v>171.43</c:v>
                </c:pt>
                <c:pt idx="6256">
                  <c:v>172.03</c:v>
                </c:pt>
                <c:pt idx="6257">
                  <c:v>172.65</c:v>
                </c:pt>
                <c:pt idx="6258">
                  <c:v>173.3</c:v>
                </c:pt>
                <c:pt idx="6259">
                  <c:v>173.97</c:v>
                </c:pt>
                <c:pt idx="6260">
                  <c:v>174.66</c:v>
                </c:pt>
                <c:pt idx="6261">
                  <c:v>175.38</c:v>
                </c:pt>
                <c:pt idx="6262">
                  <c:v>176.13</c:v>
                </c:pt>
                <c:pt idx="6263">
                  <c:v>176.91</c:v>
                </c:pt>
                <c:pt idx="6264">
                  <c:v>177.71</c:v>
                </c:pt>
                <c:pt idx="6265">
                  <c:v>178.55</c:v>
                </c:pt>
                <c:pt idx="6266">
                  <c:v>179.43</c:v>
                </c:pt>
                <c:pt idx="6267">
                  <c:v>180.33</c:v>
                </c:pt>
                <c:pt idx="6268">
                  <c:v>181.27</c:v>
                </c:pt>
                <c:pt idx="6269">
                  <c:v>182.25</c:v>
                </c:pt>
                <c:pt idx="6270">
                  <c:v>183.26</c:v>
                </c:pt>
                <c:pt idx="6271">
                  <c:v>184.31</c:v>
                </c:pt>
                <c:pt idx="6272">
                  <c:v>185.4</c:v>
                </c:pt>
                <c:pt idx="6273">
                  <c:v>186.53</c:v>
                </c:pt>
                <c:pt idx="6274">
                  <c:v>187.69</c:v>
                </c:pt>
                <c:pt idx="6275">
                  <c:v>188.89</c:v>
                </c:pt>
                <c:pt idx="6276">
                  <c:v>190.13</c:v>
                </c:pt>
                <c:pt idx="6277">
                  <c:v>191.41</c:v>
                </c:pt>
                <c:pt idx="6278">
                  <c:v>192.72</c:v>
                </c:pt>
                <c:pt idx="6279">
                  <c:v>194.07</c:v>
                </c:pt>
                <c:pt idx="6280">
                  <c:v>195.44</c:v>
                </c:pt>
                <c:pt idx="6281">
                  <c:v>196.85</c:v>
                </c:pt>
                <c:pt idx="6282">
                  <c:v>198.29</c:v>
                </c:pt>
                <c:pt idx="6283">
                  <c:v>199.75</c:v>
                </c:pt>
                <c:pt idx="6284">
                  <c:v>201.23</c:v>
                </c:pt>
                <c:pt idx="6285">
                  <c:v>202.73</c:v>
                </c:pt>
                <c:pt idx="6286">
                  <c:v>204.24</c:v>
                </c:pt>
                <c:pt idx="6287">
                  <c:v>205.76</c:v>
                </c:pt>
                <c:pt idx="6288">
                  <c:v>207.28</c:v>
                </c:pt>
                <c:pt idx="6289">
                  <c:v>208.8</c:v>
                </c:pt>
                <c:pt idx="6290">
                  <c:v>210.3</c:v>
                </c:pt>
                <c:pt idx="6291">
                  <c:v>211.79</c:v>
                </c:pt>
                <c:pt idx="6292">
                  <c:v>213.26</c:v>
                </c:pt>
                <c:pt idx="6293">
                  <c:v>214.68</c:v>
                </c:pt>
                <c:pt idx="6294">
                  <c:v>216.06</c:v>
                </c:pt>
                <c:pt idx="6295">
                  <c:v>217.39</c:v>
                </c:pt>
                <c:pt idx="6296">
                  <c:v>218.64</c:v>
                </c:pt>
                <c:pt idx="6297">
                  <c:v>218.32</c:v>
                </c:pt>
                <c:pt idx="6298">
                  <c:v>217.41</c:v>
                </c:pt>
                <c:pt idx="6299">
                  <c:v>216.74</c:v>
                </c:pt>
                <c:pt idx="6300">
                  <c:v>216.34</c:v>
                </c:pt>
                <c:pt idx="6301">
                  <c:v>216.22</c:v>
                </c:pt>
                <c:pt idx="6302">
                  <c:v>216.44</c:v>
                </c:pt>
                <c:pt idx="6303">
                  <c:v>217.01</c:v>
                </c:pt>
                <c:pt idx="6304">
                  <c:v>218</c:v>
                </c:pt>
                <c:pt idx="6305">
                  <c:v>219.42</c:v>
                </c:pt>
                <c:pt idx="6306">
                  <c:v>221.46</c:v>
                </c:pt>
                <c:pt idx="6307">
                  <c:v>226.86</c:v>
                </c:pt>
                <c:pt idx="6308">
                  <c:v>232.86</c:v>
                </c:pt>
                <c:pt idx="6309">
                  <c:v>239.51</c:v>
                </c:pt>
                <c:pt idx="6310">
                  <c:v>246.87</c:v>
                </c:pt>
                <c:pt idx="6311">
                  <c:v>255</c:v>
                </c:pt>
                <c:pt idx="6312">
                  <c:v>252.02</c:v>
                </c:pt>
                <c:pt idx="6313">
                  <c:v>249.74</c:v>
                </c:pt>
                <c:pt idx="6314">
                  <c:v>248.78</c:v>
                </c:pt>
                <c:pt idx="6315">
                  <c:v>247.81</c:v>
                </c:pt>
                <c:pt idx="6316">
                  <c:v>246.82</c:v>
                </c:pt>
                <c:pt idx="6317">
                  <c:v>245.82</c:v>
                </c:pt>
                <c:pt idx="6318">
                  <c:v>244.79</c:v>
                </c:pt>
                <c:pt idx="6319">
                  <c:v>243.74</c:v>
                </c:pt>
                <c:pt idx="6320">
                  <c:v>242.65</c:v>
                </c:pt>
                <c:pt idx="6321">
                  <c:v>246.53</c:v>
                </c:pt>
                <c:pt idx="6322">
                  <c:v>252.2</c:v>
                </c:pt>
                <c:pt idx="6323">
                  <c:v>257.83</c:v>
                </c:pt>
                <c:pt idx="6324">
                  <c:v>263.39999999999998</c:v>
                </c:pt>
                <c:pt idx="6325">
                  <c:v>268.89999999999998</c:v>
                </c:pt>
                <c:pt idx="6326">
                  <c:v>274.33999999999997</c:v>
                </c:pt>
                <c:pt idx="6327">
                  <c:v>279.7</c:v>
                </c:pt>
                <c:pt idx="6328">
                  <c:v>284.98</c:v>
                </c:pt>
                <c:pt idx="6329">
                  <c:v>290.18</c:v>
                </c:pt>
                <c:pt idx="6330">
                  <c:v>295.27999999999997</c:v>
                </c:pt>
                <c:pt idx="6331">
                  <c:v>300.29000000000002</c:v>
                </c:pt>
                <c:pt idx="6332">
                  <c:v>305.19</c:v>
                </c:pt>
                <c:pt idx="6333">
                  <c:v>309.98</c:v>
                </c:pt>
                <c:pt idx="6334">
                  <c:v>314.64999999999998</c:v>
                </c:pt>
                <c:pt idx="6335">
                  <c:v>319.20999999999998</c:v>
                </c:pt>
                <c:pt idx="6336">
                  <c:v>323.83999999999997</c:v>
                </c:pt>
                <c:pt idx="6337">
                  <c:v>327.05</c:v>
                </c:pt>
                <c:pt idx="6338">
                  <c:v>330.1</c:v>
                </c:pt>
                <c:pt idx="6339">
                  <c:v>332.97</c:v>
                </c:pt>
                <c:pt idx="6340">
                  <c:v>335.67</c:v>
                </c:pt>
                <c:pt idx="6341">
                  <c:v>338.18</c:v>
                </c:pt>
                <c:pt idx="6342">
                  <c:v>340.52</c:v>
                </c:pt>
                <c:pt idx="6343">
                  <c:v>342.68</c:v>
                </c:pt>
                <c:pt idx="6344">
                  <c:v>344.65</c:v>
                </c:pt>
                <c:pt idx="6345">
                  <c:v>346.45</c:v>
                </c:pt>
                <c:pt idx="6346">
                  <c:v>348.07</c:v>
                </c:pt>
                <c:pt idx="6347">
                  <c:v>349.52</c:v>
                </c:pt>
                <c:pt idx="6348">
                  <c:v>350.79</c:v>
                </c:pt>
                <c:pt idx="6349">
                  <c:v>351.91</c:v>
                </c:pt>
                <c:pt idx="6350">
                  <c:v>352.86</c:v>
                </c:pt>
                <c:pt idx="6351">
                  <c:v>353.66</c:v>
                </c:pt>
                <c:pt idx="6352">
                  <c:v>354.31</c:v>
                </c:pt>
                <c:pt idx="6353">
                  <c:v>354.83</c:v>
                </c:pt>
                <c:pt idx="6354">
                  <c:v>355.23</c:v>
                </c:pt>
                <c:pt idx="6355">
                  <c:v>355.53</c:v>
                </c:pt>
                <c:pt idx="6356">
                  <c:v>355.73</c:v>
                </c:pt>
                <c:pt idx="6357">
                  <c:v>355.86</c:v>
                </c:pt>
                <c:pt idx="6358">
                  <c:v>355.93</c:v>
                </c:pt>
                <c:pt idx="6359">
                  <c:v>355.97</c:v>
                </c:pt>
                <c:pt idx="6360">
                  <c:v>353.88</c:v>
                </c:pt>
                <c:pt idx="6361">
                  <c:v>351.57</c:v>
                </c:pt>
                <c:pt idx="6362">
                  <c:v>349.37</c:v>
                </c:pt>
                <c:pt idx="6363">
                  <c:v>347.66</c:v>
                </c:pt>
                <c:pt idx="6364">
                  <c:v>346.02</c:v>
                </c:pt>
                <c:pt idx="6365">
                  <c:v>344.51</c:v>
                </c:pt>
                <c:pt idx="6366">
                  <c:v>343.16</c:v>
                </c:pt>
                <c:pt idx="6367">
                  <c:v>342.02</c:v>
                </c:pt>
                <c:pt idx="6368">
                  <c:v>341.14</c:v>
                </c:pt>
                <c:pt idx="6369">
                  <c:v>340.58</c:v>
                </c:pt>
                <c:pt idx="6370">
                  <c:v>337.72</c:v>
                </c:pt>
                <c:pt idx="6371">
                  <c:v>334.67</c:v>
                </c:pt>
                <c:pt idx="6372">
                  <c:v>331.66</c:v>
                </c:pt>
                <c:pt idx="6373">
                  <c:v>328.7</c:v>
                </c:pt>
                <c:pt idx="6374">
                  <c:v>325.77999999999997</c:v>
                </c:pt>
                <c:pt idx="6375">
                  <c:v>322.93</c:v>
                </c:pt>
                <c:pt idx="6376">
                  <c:v>320.12</c:v>
                </c:pt>
                <c:pt idx="6377">
                  <c:v>317.39</c:v>
                </c:pt>
                <c:pt idx="6378">
                  <c:v>314.70999999999998</c:v>
                </c:pt>
                <c:pt idx="6379">
                  <c:v>315.75</c:v>
                </c:pt>
                <c:pt idx="6380">
                  <c:v>317.06</c:v>
                </c:pt>
                <c:pt idx="6381">
                  <c:v>318.43</c:v>
                </c:pt>
                <c:pt idx="6382">
                  <c:v>319.87</c:v>
                </c:pt>
                <c:pt idx="6383">
                  <c:v>321.37</c:v>
                </c:pt>
                <c:pt idx="6384">
                  <c:v>322.94</c:v>
                </c:pt>
                <c:pt idx="6385">
                  <c:v>324.56</c:v>
                </c:pt>
                <c:pt idx="6386">
                  <c:v>326.19</c:v>
                </c:pt>
                <c:pt idx="6387">
                  <c:v>327.5</c:v>
                </c:pt>
                <c:pt idx="6388">
                  <c:v>328.84</c:v>
                </c:pt>
                <c:pt idx="6389">
                  <c:v>330.23</c:v>
                </c:pt>
                <c:pt idx="6390">
                  <c:v>331.63</c:v>
                </c:pt>
                <c:pt idx="6391">
                  <c:v>333.05</c:v>
                </c:pt>
                <c:pt idx="6392">
                  <c:v>334.47</c:v>
                </c:pt>
                <c:pt idx="6393">
                  <c:v>335.88</c:v>
                </c:pt>
                <c:pt idx="6394">
                  <c:v>337.25</c:v>
                </c:pt>
                <c:pt idx="6395">
                  <c:v>338.56</c:v>
                </c:pt>
                <c:pt idx="6396">
                  <c:v>339.81</c:v>
                </c:pt>
                <c:pt idx="6397">
                  <c:v>340.96</c:v>
                </c:pt>
                <c:pt idx="6398">
                  <c:v>341.98</c:v>
                </c:pt>
                <c:pt idx="6399">
                  <c:v>342.85</c:v>
                </c:pt>
                <c:pt idx="6400">
                  <c:v>343.53</c:v>
                </c:pt>
                <c:pt idx="6401">
                  <c:v>343.99</c:v>
                </c:pt>
                <c:pt idx="6402">
                  <c:v>344.19</c:v>
                </c:pt>
                <c:pt idx="6403">
                  <c:v>344.09</c:v>
                </c:pt>
                <c:pt idx="6404">
                  <c:v>343.63</c:v>
                </c:pt>
                <c:pt idx="6405">
                  <c:v>342.78</c:v>
                </c:pt>
                <c:pt idx="6406">
                  <c:v>341.48</c:v>
                </c:pt>
                <c:pt idx="6407">
                  <c:v>339.66</c:v>
                </c:pt>
                <c:pt idx="6408">
                  <c:v>337.27</c:v>
                </c:pt>
                <c:pt idx="6409">
                  <c:v>334.24</c:v>
                </c:pt>
                <c:pt idx="6410">
                  <c:v>330.49</c:v>
                </c:pt>
                <c:pt idx="6411">
                  <c:v>325.94</c:v>
                </c:pt>
                <c:pt idx="6412">
                  <c:v>320.51</c:v>
                </c:pt>
                <c:pt idx="6413">
                  <c:v>309.39</c:v>
                </c:pt>
                <c:pt idx="6414">
                  <c:v>294.82</c:v>
                </c:pt>
                <c:pt idx="6415">
                  <c:v>280.23</c:v>
                </c:pt>
                <c:pt idx="6416">
                  <c:v>265.64999999999998</c:v>
                </c:pt>
                <c:pt idx="6417">
                  <c:v>251.06</c:v>
                </c:pt>
                <c:pt idx="6418">
                  <c:v>236.46</c:v>
                </c:pt>
                <c:pt idx="6419">
                  <c:v>221.86</c:v>
                </c:pt>
                <c:pt idx="6420">
                  <c:v>207.26</c:v>
                </c:pt>
                <c:pt idx="6421">
                  <c:v>193.72</c:v>
                </c:pt>
                <c:pt idx="6422">
                  <c:v>192.16</c:v>
                </c:pt>
                <c:pt idx="6423">
                  <c:v>190.59</c:v>
                </c:pt>
                <c:pt idx="6424">
                  <c:v>189.02</c:v>
                </c:pt>
                <c:pt idx="6425">
                  <c:v>187.46</c:v>
                </c:pt>
                <c:pt idx="6426">
                  <c:v>185.89</c:v>
                </c:pt>
                <c:pt idx="6427">
                  <c:v>184.32</c:v>
                </c:pt>
                <c:pt idx="6428">
                  <c:v>182.75</c:v>
                </c:pt>
                <c:pt idx="6429">
                  <c:v>181.18</c:v>
                </c:pt>
                <c:pt idx="6430">
                  <c:v>179.62</c:v>
                </c:pt>
                <c:pt idx="6431">
                  <c:v>178.06</c:v>
                </c:pt>
                <c:pt idx="6432">
                  <c:v>176.49</c:v>
                </c:pt>
                <c:pt idx="6433">
                  <c:v>174.93</c:v>
                </c:pt>
                <c:pt idx="6434">
                  <c:v>173.38</c:v>
                </c:pt>
                <c:pt idx="6435">
                  <c:v>171.82</c:v>
                </c:pt>
                <c:pt idx="6436">
                  <c:v>170.28</c:v>
                </c:pt>
                <c:pt idx="6437">
                  <c:v>168.73</c:v>
                </c:pt>
                <c:pt idx="6438">
                  <c:v>167.19</c:v>
                </c:pt>
                <c:pt idx="6439">
                  <c:v>165.65</c:v>
                </c:pt>
                <c:pt idx="6440">
                  <c:v>164.12</c:v>
                </c:pt>
                <c:pt idx="6441">
                  <c:v>162.59</c:v>
                </c:pt>
                <c:pt idx="6442">
                  <c:v>161.07</c:v>
                </c:pt>
                <c:pt idx="6443">
                  <c:v>159.55000000000001</c:v>
                </c:pt>
                <c:pt idx="6444">
                  <c:v>158.04</c:v>
                </c:pt>
                <c:pt idx="6445">
                  <c:v>156.54</c:v>
                </c:pt>
                <c:pt idx="6446">
                  <c:v>155.04</c:v>
                </c:pt>
                <c:pt idx="6447">
                  <c:v>153.56</c:v>
                </c:pt>
                <c:pt idx="6448">
                  <c:v>152.07</c:v>
                </c:pt>
                <c:pt idx="6449">
                  <c:v>150.6</c:v>
                </c:pt>
                <c:pt idx="6450">
                  <c:v>149.13</c:v>
                </c:pt>
                <c:pt idx="6451">
                  <c:v>147.66999999999999</c:v>
                </c:pt>
                <c:pt idx="6452">
                  <c:v>146.22</c:v>
                </c:pt>
                <c:pt idx="6453">
                  <c:v>144.78</c:v>
                </c:pt>
                <c:pt idx="6454">
                  <c:v>143.34</c:v>
                </c:pt>
                <c:pt idx="6455">
                  <c:v>141.91999999999999</c:v>
                </c:pt>
                <c:pt idx="6456">
                  <c:v>140.5</c:v>
                </c:pt>
                <c:pt idx="6457">
                  <c:v>139.09</c:v>
                </c:pt>
                <c:pt idx="6458">
                  <c:v>137.69</c:v>
                </c:pt>
                <c:pt idx="6459">
                  <c:v>136.31</c:v>
                </c:pt>
                <c:pt idx="6460">
                  <c:v>134.93</c:v>
                </c:pt>
                <c:pt idx="6461">
                  <c:v>133.56</c:v>
                </c:pt>
                <c:pt idx="6462">
                  <c:v>132.19999999999999</c:v>
                </c:pt>
                <c:pt idx="6463">
                  <c:v>130.85</c:v>
                </c:pt>
                <c:pt idx="6464">
                  <c:v>129.52000000000001</c:v>
                </c:pt>
                <c:pt idx="6465">
                  <c:v>128.19</c:v>
                </c:pt>
                <c:pt idx="6466">
                  <c:v>126.87</c:v>
                </c:pt>
                <c:pt idx="6467">
                  <c:v>125.57</c:v>
                </c:pt>
                <c:pt idx="6468">
                  <c:v>124.28</c:v>
                </c:pt>
                <c:pt idx="6469">
                  <c:v>123</c:v>
                </c:pt>
                <c:pt idx="6470">
                  <c:v>121.73</c:v>
                </c:pt>
                <c:pt idx="6471">
                  <c:v>120.47</c:v>
                </c:pt>
                <c:pt idx="6472">
                  <c:v>119.22</c:v>
                </c:pt>
                <c:pt idx="6473">
                  <c:v>117.99</c:v>
                </c:pt>
                <c:pt idx="6474">
                  <c:v>116.76</c:v>
                </c:pt>
                <c:pt idx="6475">
                  <c:v>115.55</c:v>
                </c:pt>
                <c:pt idx="6476">
                  <c:v>114.35</c:v>
                </c:pt>
                <c:pt idx="6477">
                  <c:v>113.17</c:v>
                </c:pt>
                <c:pt idx="6478">
                  <c:v>111.99</c:v>
                </c:pt>
                <c:pt idx="6479">
                  <c:v>110.83</c:v>
                </c:pt>
                <c:pt idx="6480">
                  <c:v>109.69</c:v>
                </c:pt>
                <c:pt idx="6481">
                  <c:v>108.55</c:v>
                </c:pt>
                <c:pt idx="6482">
                  <c:v>107.43</c:v>
                </c:pt>
                <c:pt idx="6483">
                  <c:v>106.32</c:v>
                </c:pt>
                <c:pt idx="6484">
                  <c:v>105.22</c:v>
                </c:pt>
                <c:pt idx="6485">
                  <c:v>104.14</c:v>
                </c:pt>
                <c:pt idx="6486">
                  <c:v>103.07</c:v>
                </c:pt>
                <c:pt idx="6487">
                  <c:v>102.01</c:v>
                </c:pt>
                <c:pt idx="6488">
                  <c:v>100.97</c:v>
                </c:pt>
                <c:pt idx="6489">
                  <c:v>99.938999999999993</c:v>
                </c:pt>
                <c:pt idx="6490">
                  <c:v>98.923000000000002</c:v>
                </c:pt>
                <c:pt idx="6491">
                  <c:v>97.92</c:v>
                </c:pt>
                <c:pt idx="6492">
                  <c:v>96.930999999999997</c:v>
                </c:pt>
                <c:pt idx="6493">
                  <c:v>95.956000000000003</c:v>
                </c:pt>
                <c:pt idx="6494">
                  <c:v>94.994</c:v>
                </c:pt>
                <c:pt idx="6495">
                  <c:v>94.046000000000006</c:v>
                </c:pt>
                <c:pt idx="6496">
                  <c:v>93.111000000000004</c:v>
                </c:pt>
                <c:pt idx="6497">
                  <c:v>92.191000000000003</c:v>
                </c:pt>
                <c:pt idx="6498">
                  <c:v>91.284000000000006</c:v>
                </c:pt>
                <c:pt idx="6499">
                  <c:v>90.391999999999996</c:v>
                </c:pt>
                <c:pt idx="6500">
                  <c:v>89.513000000000005</c:v>
                </c:pt>
                <c:pt idx="6501">
                  <c:v>88.647999999999996</c:v>
                </c:pt>
                <c:pt idx="6502">
                  <c:v>87.796999999999997</c:v>
                </c:pt>
                <c:pt idx="6503">
                  <c:v>86.96</c:v>
                </c:pt>
                <c:pt idx="6504">
                  <c:v>86.137</c:v>
                </c:pt>
                <c:pt idx="6505">
                  <c:v>85.328000000000003</c:v>
                </c:pt>
                <c:pt idx="6506">
                  <c:v>84.533000000000001</c:v>
                </c:pt>
                <c:pt idx="6507">
                  <c:v>83.751999999999995</c:v>
                </c:pt>
                <c:pt idx="6508">
                  <c:v>82.984999999999999</c:v>
                </c:pt>
                <c:pt idx="6509">
                  <c:v>82.231999999999999</c:v>
                </c:pt>
                <c:pt idx="6510">
                  <c:v>81.492999999999995</c:v>
                </c:pt>
                <c:pt idx="6511">
                  <c:v>80.766999999999996</c:v>
                </c:pt>
                <c:pt idx="6512">
                  <c:v>80.055999999999997</c:v>
                </c:pt>
                <c:pt idx="6513">
                  <c:v>79.358999999999995</c:v>
                </c:pt>
                <c:pt idx="6514">
                  <c:v>78.676000000000002</c:v>
                </c:pt>
                <c:pt idx="6515">
                  <c:v>78.007000000000005</c:v>
                </c:pt>
                <c:pt idx="6516">
                  <c:v>77.350999999999999</c:v>
                </c:pt>
                <c:pt idx="6517">
                  <c:v>76.709999999999994</c:v>
                </c:pt>
                <c:pt idx="6518">
                  <c:v>76.081999999999994</c:v>
                </c:pt>
                <c:pt idx="6519">
                  <c:v>75.468000000000004</c:v>
                </c:pt>
                <c:pt idx="6520">
                  <c:v>74.867999999999995</c:v>
                </c:pt>
                <c:pt idx="6521">
                  <c:v>74.281999999999996</c:v>
                </c:pt>
                <c:pt idx="6522">
                  <c:v>73.709000000000003</c:v>
                </c:pt>
                <c:pt idx="6523">
                  <c:v>73.150000000000006</c:v>
                </c:pt>
                <c:pt idx="6524">
                  <c:v>72.605000000000004</c:v>
                </c:pt>
                <c:pt idx="6525">
                  <c:v>72.072999999999993</c:v>
                </c:pt>
                <c:pt idx="6526">
                  <c:v>71.555000000000007</c:v>
                </c:pt>
                <c:pt idx="6527">
                  <c:v>71.05</c:v>
                </c:pt>
                <c:pt idx="6528">
                  <c:v>70.558999999999997</c:v>
                </c:pt>
                <c:pt idx="6529">
                  <c:v>70.081000000000003</c:v>
                </c:pt>
                <c:pt idx="6530">
                  <c:v>69.616</c:v>
                </c:pt>
                <c:pt idx="6531">
                  <c:v>69.164000000000001</c:v>
                </c:pt>
                <c:pt idx="6532">
                  <c:v>68.725999999999999</c:v>
                </c:pt>
                <c:pt idx="6533">
                  <c:v>68.301000000000002</c:v>
                </c:pt>
                <c:pt idx="6534">
                  <c:v>67.888999999999996</c:v>
                </c:pt>
                <c:pt idx="6535">
                  <c:v>67.489999999999995</c:v>
                </c:pt>
                <c:pt idx="6536">
                  <c:v>67.103999999999999</c:v>
                </c:pt>
                <c:pt idx="6537">
                  <c:v>66.73</c:v>
                </c:pt>
                <c:pt idx="6538">
                  <c:v>66.37</c:v>
                </c:pt>
                <c:pt idx="6539">
                  <c:v>66.022000000000006</c:v>
                </c:pt>
                <c:pt idx="6540">
                  <c:v>65.686000000000007</c:v>
                </c:pt>
                <c:pt idx="6541">
                  <c:v>65.363</c:v>
                </c:pt>
                <c:pt idx="6542">
                  <c:v>65.052999999999997</c:v>
                </c:pt>
                <c:pt idx="6543">
                  <c:v>64.754999999999995</c:v>
                </c:pt>
                <c:pt idx="6544">
                  <c:v>64.468999999999994</c:v>
                </c:pt>
                <c:pt idx="6545">
                  <c:v>64.195999999999998</c:v>
                </c:pt>
                <c:pt idx="6546">
                  <c:v>63.933999999999997</c:v>
                </c:pt>
                <c:pt idx="6547">
                  <c:v>63.683999999999997</c:v>
                </c:pt>
                <c:pt idx="6548">
                  <c:v>63.447000000000003</c:v>
                </c:pt>
                <c:pt idx="6549">
                  <c:v>63.220999999999997</c:v>
                </c:pt>
                <c:pt idx="6550">
                  <c:v>63.006</c:v>
                </c:pt>
                <c:pt idx="6551">
                  <c:v>62.804000000000002</c:v>
                </c:pt>
                <c:pt idx="6552">
                  <c:v>62.613</c:v>
                </c:pt>
                <c:pt idx="6553">
                  <c:v>62.433</c:v>
                </c:pt>
                <c:pt idx="6554">
                  <c:v>62.264000000000003</c:v>
                </c:pt>
                <c:pt idx="6555">
                  <c:v>62.106999999999999</c:v>
                </c:pt>
                <c:pt idx="6556">
                  <c:v>61.960999999999999</c:v>
                </c:pt>
                <c:pt idx="6557">
                  <c:v>61.825000000000003</c:v>
                </c:pt>
                <c:pt idx="6558">
                  <c:v>61.701000000000001</c:v>
                </c:pt>
                <c:pt idx="6559">
                  <c:v>61.587000000000003</c:v>
                </c:pt>
                <c:pt idx="6560">
                  <c:v>61.482999999999997</c:v>
                </c:pt>
                <c:pt idx="6561">
                  <c:v>61.390999999999998</c:v>
                </c:pt>
                <c:pt idx="6562">
                  <c:v>61.308</c:v>
                </c:pt>
                <c:pt idx="6563">
                  <c:v>61.235999999999997</c:v>
                </c:pt>
                <c:pt idx="6564">
                  <c:v>61.173999999999999</c:v>
                </c:pt>
                <c:pt idx="6565">
                  <c:v>61.122</c:v>
                </c:pt>
                <c:pt idx="6566">
                  <c:v>61.08</c:v>
                </c:pt>
                <c:pt idx="6567">
                  <c:v>61.046999999999997</c:v>
                </c:pt>
                <c:pt idx="6568">
                  <c:v>61.024000000000001</c:v>
                </c:pt>
                <c:pt idx="6569">
                  <c:v>61.011000000000003</c:v>
                </c:pt>
                <c:pt idx="6570">
                  <c:v>61.006999999999998</c:v>
                </c:pt>
                <c:pt idx="6571">
                  <c:v>61.012</c:v>
                </c:pt>
                <c:pt idx="6572">
                  <c:v>61.026000000000003</c:v>
                </c:pt>
                <c:pt idx="6573">
                  <c:v>61.05</c:v>
                </c:pt>
                <c:pt idx="6574">
                  <c:v>61.082000000000001</c:v>
                </c:pt>
                <c:pt idx="6575">
                  <c:v>61.122</c:v>
                </c:pt>
                <c:pt idx="6576">
                  <c:v>61.171999999999997</c:v>
                </c:pt>
                <c:pt idx="6577">
                  <c:v>61.228999999999999</c:v>
                </c:pt>
                <c:pt idx="6578">
                  <c:v>61.295000000000002</c:v>
                </c:pt>
                <c:pt idx="6579">
                  <c:v>61.37</c:v>
                </c:pt>
                <c:pt idx="6580">
                  <c:v>61.451999999999998</c:v>
                </c:pt>
                <c:pt idx="6581">
                  <c:v>61.542000000000002</c:v>
                </c:pt>
                <c:pt idx="6582">
                  <c:v>61.639000000000003</c:v>
                </c:pt>
                <c:pt idx="6583">
                  <c:v>61.744999999999997</c:v>
                </c:pt>
                <c:pt idx="6584">
                  <c:v>61.856999999999999</c:v>
                </c:pt>
                <c:pt idx="6585">
                  <c:v>61.976999999999997</c:v>
                </c:pt>
                <c:pt idx="6586">
                  <c:v>62.104999999999997</c:v>
                </c:pt>
                <c:pt idx="6587">
                  <c:v>62.238999999999997</c:v>
                </c:pt>
                <c:pt idx="6588">
                  <c:v>62.38</c:v>
                </c:pt>
                <c:pt idx="6589">
                  <c:v>62.527999999999999</c:v>
                </c:pt>
                <c:pt idx="6590">
                  <c:v>62.682000000000002</c:v>
                </c:pt>
                <c:pt idx="6591">
                  <c:v>62.843000000000004</c:v>
                </c:pt>
                <c:pt idx="6592">
                  <c:v>63.009</c:v>
                </c:pt>
                <c:pt idx="6593">
                  <c:v>63.183</c:v>
                </c:pt>
                <c:pt idx="6594">
                  <c:v>63.362000000000002</c:v>
                </c:pt>
                <c:pt idx="6595">
                  <c:v>63.545999999999999</c:v>
                </c:pt>
                <c:pt idx="6596">
                  <c:v>63.737000000000002</c:v>
                </c:pt>
                <c:pt idx="6597">
                  <c:v>63.933</c:v>
                </c:pt>
                <c:pt idx="6598">
                  <c:v>64.135000000000005</c:v>
                </c:pt>
                <c:pt idx="6599">
                  <c:v>64.340999999999994</c:v>
                </c:pt>
                <c:pt idx="6600">
                  <c:v>64.552999999999997</c:v>
                </c:pt>
                <c:pt idx="6601">
                  <c:v>64.769000000000005</c:v>
                </c:pt>
                <c:pt idx="6602">
                  <c:v>64.991</c:v>
                </c:pt>
                <c:pt idx="6603">
                  <c:v>65.216999999999999</c:v>
                </c:pt>
                <c:pt idx="6604">
                  <c:v>65.447000000000003</c:v>
                </c:pt>
                <c:pt idx="6605">
                  <c:v>65.682000000000002</c:v>
                </c:pt>
                <c:pt idx="6606">
                  <c:v>65.921000000000006</c:v>
                </c:pt>
                <c:pt idx="6607">
                  <c:v>66.164000000000001</c:v>
                </c:pt>
                <c:pt idx="6608">
                  <c:v>66.411000000000001</c:v>
                </c:pt>
                <c:pt idx="6609">
                  <c:v>66.661000000000001</c:v>
                </c:pt>
                <c:pt idx="6610">
                  <c:v>66.915000000000006</c:v>
                </c:pt>
                <c:pt idx="6611">
                  <c:v>67.173000000000002</c:v>
                </c:pt>
                <c:pt idx="6612">
                  <c:v>67.433999999999997</c:v>
                </c:pt>
                <c:pt idx="6613">
                  <c:v>67.697000000000003</c:v>
                </c:pt>
                <c:pt idx="6614">
                  <c:v>67.963999999999999</c:v>
                </c:pt>
                <c:pt idx="6615">
                  <c:v>68.233999999999995</c:v>
                </c:pt>
                <c:pt idx="6616">
                  <c:v>68.506</c:v>
                </c:pt>
                <c:pt idx="6617">
                  <c:v>68.781000000000006</c:v>
                </c:pt>
                <c:pt idx="6618">
                  <c:v>69.058000000000007</c:v>
                </c:pt>
                <c:pt idx="6619">
                  <c:v>69.337000000000003</c:v>
                </c:pt>
                <c:pt idx="6620">
                  <c:v>69.619</c:v>
                </c:pt>
                <c:pt idx="6621">
                  <c:v>69.902000000000001</c:v>
                </c:pt>
                <c:pt idx="6622">
                  <c:v>70.186999999999998</c:v>
                </c:pt>
                <c:pt idx="6623">
                  <c:v>70.474000000000004</c:v>
                </c:pt>
                <c:pt idx="6624">
                  <c:v>70.762</c:v>
                </c:pt>
                <c:pt idx="6625">
                  <c:v>71.051000000000002</c:v>
                </c:pt>
                <c:pt idx="6626">
                  <c:v>71.341999999999999</c:v>
                </c:pt>
                <c:pt idx="6627">
                  <c:v>71.634</c:v>
                </c:pt>
                <c:pt idx="6628">
                  <c:v>71.926000000000002</c:v>
                </c:pt>
                <c:pt idx="6629">
                  <c:v>72.218999999999994</c:v>
                </c:pt>
                <c:pt idx="6630">
                  <c:v>72.513000000000005</c:v>
                </c:pt>
                <c:pt idx="6631">
                  <c:v>72.808000000000007</c:v>
                </c:pt>
                <c:pt idx="6632">
                  <c:v>73.102000000000004</c:v>
                </c:pt>
                <c:pt idx="6633">
                  <c:v>73.397000000000006</c:v>
                </c:pt>
                <c:pt idx="6634">
                  <c:v>73.691999999999993</c:v>
                </c:pt>
                <c:pt idx="6635">
                  <c:v>73.986999999999995</c:v>
                </c:pt>
                <c:pt idx="6636">
                  <c:v>74.281999999999996</c:v>
                </c:pt>
                <c:pt idx="6637">
                  <c:v>74.575999999999993</c:v>
                </c:pt>
                <c:pt idx="6638">
                  <c:v>74.87</c:v>
                </c:pt>
                <c:pt idx="6639">
                  <c:v>75.162999999999997</c:v>
                </c:pt>
                <c:pt idx="6640">
                  <c:v>75.454999999999998</c:v>
                </c:pt>
                <c:pt idx="6641">
                  <c:v>75.747</c:v>
                </c:pt>
                <c:pt idx="6642">
                  <c:v>76.037000000000006</c:v>
                </c:pt>
                <c:pt idx="6643">
                  <c:v>76.326999999999998</c:v>
                </c:pt>
                <c:pt idx="6644">
                  <c:v>76.614999999999995</c:v>
                </c:pt>
                <c:pt idx="6645">
                  <c:v>76.900999999999996</c:v>
                </c:pt>
                <c:pt idx="6646">
                  <c:v>77.186999999999998</c:v>
                </c:pt>
                <c:pt idx="6647">
                  <c:v>77.47</c:v>
                </c:pt>
                <c:pt idx="6648">
                  <c:v>77.751999999999995</c:v>
                </c:pt>
                <c:pt idx="6649">
                  <c:v>78.031999999999996</c:v>
                </c:pt>
                <c:pt idx="6650">
                  <c:v>78.308999999999997</c:v>
                </c:pt>
                <c:pt idx="6651">
                  <c:v>78.584999999999994</c:v>
                </c:pt>
                <c:pt idx="6652">
                  <c:v>78.858000000000004</c:v>
                </c:pt>
                <c:pt idx="6653">
                  <c:v>79.129000000000005</c:v>
                </c:pt>
                <c:pt idx="6654">
                  <c:v>79.397999999999996</c:v>
                </c:pt>
                <c:pt idx="6655">
                  <c:v>79.664000000000001</c:v>
                </c:pt>
                <c:pt idx="6656">
                  <c:v>79.927000000000007</c:v>
                </c:pt>
                <c:pt idx="6657">
                  <c:v>80.186999999999998</c:v>
                </c:pt>
                <c:pt idx="6658">
                  <c:v>80.444999999999993</c:v>
                </c:pt>
                <c:pt idx="6659">
                  <c:v>80.698999999999998</c:v>
                </c:pt>
                <c:pt idx="6660">
                  <c:v>80.950999999999993</c:v>
                </c:pt>
                <c:pt idx="6661">
                  <c:v>81.198999999999998</c:v>
                </c:pt>
                <c:pt idx="6662">
                  <c:v>81.442999999999998</c:v>
                </c:pt>
                <c:pt idx="6663">
                  <c:v>81.685000000000002</c:v>
                </c:pt>
                <c:pt idx="6664">
                  <c:v>81.921999999999997</c:v>
                </c:pt>
                <c:pt idx="6665">
                  <c:v>82.156000000000006</c:v>
                </c:pt>
                <c:pt idx="6666">
                  <c:v>82.387</c:v>
                </c:pt>
                <c:pt idx="6667">
                  <c:v>82.613</c:v>
                </c:pt>
                <c:pt idx="6668">
                  <c:v>82.835999999999999</c:v>
                </c:pt>
                <c:pt idx="6669">
                  <c:v>83.055000000000007</c:v>
                </c:pt>
                <c:pt idx="6670">
                  <c:v>83.269000000000005</c:v>
                </c:pt>
                <c:pt idx="6671">
                  <c:v>83.48</c:v>
                </c:pt>
                <c:pt idx="6672">
                  <c:v>83.686000000000007</c:v>
                </c:pt>
                <c:pt idx="6673">
                  <c:v>83.887</c:v>
                </c:pt>
                <c:pt idx="6674">
                  <c:v>84.084999999999994</c:v>
                </c:pt>
                <c:pt idx="6675">
                  <c:v>84.278000000000006</c:v>
                </c:pt>
                <c:pt idx="6676">
                  <c:v>84.465999999999994</c:v>
                </c:pt>
                <c:pt idx="6677">
                  <c:v>84.65</c:v>
                </c:pt>
                <c:pt idx="6678">
                  <c:v>84.828999999999994</c:v>
                </c:pt>
                <c:pt idx="6679">
                  <c:v>85.003</c:v>
                </c:pt>
                <c:pt idx="6680">
                  <c:v>85.171999999999997</c:v>
                </c:pt>
                <c:pt idx="6681">
                  <c:v>85.335999999999999</c:v>
                </c:pt>
                <c:pt idx="6682">
                  <c:v>85.495999999999995</c:v>
                </c:pt>
                <c:pt idx="6683">
                  <c:v>85.65</c:v>
                </c:pt>
                <c:pt idx="6684">
                  <c:v>85.799000000000007</c:v>
                </c:pt>
                <c:pt idx="6685">
                  <c:v>85.942999999999998</c:v>
                </c:pt>
                <c:pt idx="6686">
                  <c:v>86.081999999999994</c:v>
                </c:pt>
                <c:pt idx="6687">
                  <c:v>86.215999999999994</c:v>
                </c:pt>
                <c:pt idx="6688">
                  <c:v>86.343999999999994</c:v>
                </c:pt>
                <c:pt idx="6689">
                  <c:v>86.466999999999999</c:v>
                </c:pt>
                <c:pt idx="6690">
                  <c:v>86.584999999999994</c:v>
                </c:pt>
                <c:pt idx="6691">
                  <c:v>86.697000000000003</c:v>
                </c:pt>
                <c:pt idx="6692">
                  <c:v>86.802999999999997</c:v>
                </c:pt>
                <c:pt idx="6693">
                  <c:v>86.903999999999996</c:v>
                </c:pt>
                <c:pt idx="6694">
                  <c:v>86.998999999999995</c:v>
                </c:pt>
                <c:pt idx="6695">
                  <c:v>87.088999999999999</c:v>
                </c:pt>
                <c:pt idx="6696">
                  <c:v>87.173000000000002</c:v>
                </c:pt>
                <c:pt idx="6697">
                  <c:v>87.251999999999995</c:v>
                </c:pt>
                <c:pt idx="6698">
                  <c:v>87.325000000000003</c:v>
                </c:pt>
                <c:pt idx="6699">
                  <c:v>87.391999999999996</c:v>
                </c:pt>
                <c:pt idx="6700">
                  <c:v>87.453000000000003</c:v>
                </c:pt>
                <c:pt idx="6701">
                  <c:v>87.509</c:v>
                </c:pt>
                <c:pt idx="6702">
                  <c:v>87.558000000000007</c:v>
                </c:pt>
                <c:pt idx="6703">
                  <c:v>87.602000000000004</c:v>
                </c:pt>
                <c:pt idx="6704">
                  <c:v>87.64</c:v>
                </c:pt>
                <c:pt idx="6705">
                  <c:v>87.671999999999997</c:v>
                </c:pt>
                <c:pt idx="6706">
                  <c:v>87.698999999999998</c:v>
                </c:pt>
                <c:pt idx="6707">
                  <c:v>87.718999999999994</c:v>
                </c:pt>
                <c:pt idx="6708">
                  <c:v>87.733999999999995</c:v>
                </c:pt>
                <c:pt idx="6709">
                  <c:v>87.742999999999995</c:v>
                </c:pt>
                <c:pt idx="6710">
                  <c:v>87.745000000000005</c:v>
                </c:pt>
                <c:pt idx="6711">
                  <c:v>87.742000000000004</c:v>
                </c:pt>
                <c:pt idx="6712">
                  <c:v>87.733999999999995</c:v>
                </c:pt>
                <c:pt idx="6713">
                  <c:v>87.718999999999994</c:v>
                </c:pt>
                <c:pt idx="6714">
                  <c:v>87.697999999999993</c:v>
                </c:pt>
                <c:pt idx="6715">
                  <c:v>87.671999999999997</c:v>
                </c:pt>
                <c:pt idx="6716">
                  <c:v>87.64</c:v>
                </c:pt>
                <c:pt idx="6717">
                  <c:v>87.600999999999999</c:v>
                </c:pt>
                <c:pt idx="6718">
                  <c:v>87.558000000000007</c:v>
                </c:pt>
                <c:pt idx="6719">
                  <c:v>87.507999999999996</c:v>
                </c:pt>
                <c:pt idx="6720">
                  <c:v>87.451999999999998</c:v>
                </c:pt>
                <c:pt idx="6721">
                  <c:v>87.391000000000005</c:v>
                </c:pt>
                <c:pt idx="6722">
                  <c:v>87.323999999999998</c:v>
                </c:pt>
                <c:pt idx="6723">
                  <c:v>87.251999999999995</c:v>
                </c:pt>
                <c:pt idx="6724">
                  <c:v>87.173000000000002</c:v>
                </c:pt>
                <c:pt idx="6725">
                  <c:v>87.088999999999999</c:v>
                </c:pt>
                <c:pt idx="6726">
                  <c:v>87</c:v>
                </c:pt>
                <c:pt idx="6727">
                  <c:v>86.905000000000001</c:v>
                </c:pt>
                <c:pt idx="6728">
                  <c:v>86.804000000000002</c:v>
                </c:pt>
                <c:pt idx="6729">
                  <c:v>86.697999999999993</c:v>
                </c:pt>
                <c:pt idx="6730">
                  <c:v>86.585999999999999</c:v>
                </c:pt>
                <c:pt idx="6731">
                  <c:v>86.468999999999994</c:v>
                </c:pt>
                <c:pt idx="6732">
                  <c:v>86.346999999999994</c:v>
                </c:pt>
                <c:pt idx="6733">
                  <c:v>86.218999999999994</c:v>
                </c:pt>
                <c:pt idx="6734">
                  <c:v>86.085999999999999</c:v>
                </c:pt>
                <c:pt idx="6735">
                  <c:v>85.947999999999993</c:v>
                </c:pt>
                <c:pt idx="6736">
                  <c:v>85.805000000000007</c:v>
                </c:pt>
                <c:pt idx="6737">
                  <c:v>85.656999999999996</c:v>
                </c:pt>
                <c:pt idx="6738">
                  <c:v>85.503</c:v>
                </c:pt>
                <c:pt idx="6739">
                  <c:v>85.344999999999999</c:v>
                </c:pt>
                <c:pt idx="6740">
                  <c:v>85.182000000000002</c:v>
                </c:pt>
                <c:pt idx="6741">
                  <c:v>85.013999999999996</c:v>
                </c:pt>
                <c:pt idx="6742">
                  <c:v>84.840999999999994</c:v>
                </c:pt>
                <c:pt idx="6743">
                  <c:v>84.662999999999997</c:v>
                </c:pt>
                <c:pt idx="6744">
                  <c:v>84.480999999999995</c:v>
                </c:pt>
                <c:pt idx="6745">
                  <c:v>84.293999999999997</c:v>
                </c:pt>
                <c:pt idx="6746">
                  <c:v>84.102999999999994</c:v>
                </c:pt>
                <c:pt idx="6747">
                  <c:v>83.906999999999996</c:v>
                </c:pt>
                <c:pt idx="6748">
                  <c:v>83.706999999999994</c:v>
                </c:pt>
                <c:pt idx="6749">
                  <c:v>83.503</c:v>
                </c:pt>
                <c:pt idx="6750">
                  <c:v>83.293999999999997</c:v>
                </c:pt>
                <c:pt idx="6751">
                  <c:v>83.081999999999994</c:v>
                </c:pt>
                <c:pt idx="6752">
                  <c:v>82.864999999999995</c:v>
                </c:pt>
                <c:pt idx="6753">
                  <c:v>82.644000000000005</c:v>
                </c:pt>
                <c:pt idx="6754">
                  <c:v>82.42</c:v>
                </c:pt>
                <c:pt idx="6755">
                  <c:v>82.191999999999993</c:v>
                </c:pt>
                <c:pt idx="6756">
                  <c:v>81.96</c:v>
                </c:pt>
                <c:pt idx="6757">
                  <c:v>81.724000000000004</c:v>
                </c:pt>
                <c:pt idx="6758">
                  <c:v>81.484999999999999</c:v>
                </c:pt>
                <c:pt idx="6759">
                  <c:v>81.242999999999995</c:v>
                </c:pt>
                <c:pt idx="6760">
                  <c:v>80.997</c:v>
                </c:pt>
                <c:pt idx="6761">
                  <c:v>80.748000000000005</c:v>
                </c:pt>
                <c:pt idx="6762">
                  <c:v>80.495999999999995</c:v>
                </c:pt>
                <c:pt idx="6763">
                  <c:v>80.241</c:v>
                </c:pt>
                <c:pt idx="6764">
                  <c:v>79.983000000000004</c:v>
                </c:pt>
                <c:pt idx="6765">
                  <c:v>79.721999999999994</c:v>
                </c:pt>
                <c:pt idx="6766">
                  <c:v>79.459000000000003</c:v>
                </c:pt>
                <c:pt idx="6767">
                  <c:v>79.192999999999998</c:v>
                </c:pt>
                <c:pt idx="6768">
                  <c:v>78.924000000000007</c:v>
                </c:pt>
                <c:pt idx="6769">
                  <c:v>78.653000000000006</c:v>
                </c:pt>
                <c:pt idx="6770">
                  <c:v>78.38</c:v>
                </c:pt>
                <c:pt idx="6771">
                  <c:v>78.105000000000004</c:v>
                </c:pt>
                <c:pt idx="6772">
                  <c:v>77.826999999999998</c:v>
                </c:pt>
                <c:pt idx="6773">
                  <c:v>77.548000000000002</c:v>
                </c:pt>
                <c:pt idx="6774">
                  <c:v>77.266000000000005</c:v>
                </c:pt>
                <c:pt idx="6775">
                  <c:v>76.983000000000004</c:v>
                </c:pt>
                <c:pt idx="6776">
                  <c:v>76.698999999999998</c:v>
                </c:pt>
                <c:pt idx="6777">
                  <c:v>76.412999999999997</c:v>
                </c:pt>
                <c:pt idx="6778">
                  <c:v>76.125</c:v>
                </c:pt>
                <c:pt idx="6779">
                  <c:v>75.835999999999999</c:v>
                </c:pt>
                <c:pt idx="6780">
                  <c:v>75.546000000000006</c:v>
                </c:pt>
                <c:pt idx="6781">
                  <c:v>75.254999999999995</c:v>
                </c:pt>
                <c:pt idx="6782">
                  <c:v>74.962999999999994</c:v>
                </c:pt>
                <c:pt idx="6783">
                  <c:v>74.67</c:v>
                </c:pt>
                <c:pt idx="6784">
                  <c:v>74.376999999999995</c:v>
                </c:pt>
                <c:pt idx="6785">
                  <c:v>74.082999999999998</c:v>
                </c:pt>
                <c:pt idx="6786">
                  <c:v>73.787999999999997</c:v>
                </c:pt>
                <c:pt idx="6787">
                  <c:v>73.492999999999995</c:v>
                </c:pt>
                <c:pt idx="6788">
                  <c:v>73.197999999999993</c:v>
                </c:pt>
                <c:pt idx="6789">
                  <c:v>72.903000000000006</c:v>
                </c:pt>
                <c:pt idx="6790">
                  <c:v>72.608000000000004</c:v>
                </c:pt>
                <c:pt idx="6791">
                  <c:v>72.313000000000002</c:v>
                </c:pt>
                <c:pt idx="6792">
                  <c:v>72.018000000000001</c:v>
                </c:pt>
                <c:pt idx="6793">
                  <c:v>71.724000000000004</c:v>
                </c:pt>
                <c:pt idx="6794">
                  <c:v>71.430000000000007</c:v>
                </c:pt>
                <c:pt idx="6795">
                  <c:v>71.135999999999996</c:v>
                </c:pt>
                <c:pt idx="6796">
                  <c:v>70.843999999999994</c:v>
                </c:pt>
                <c:pt idx="6797">
                  <c:v>70.552000000000007</c:v>
                </c:pt>
                <c:pt idx="6798">
                  <c:v>70.260999999999996</c:v>
                </c:pt>
                <c:pt idx="6799">
                  <c:v>69.971999999999994</c:v>
                </c:pt>
                <c:pt idx="6800">
                  <c:v>69.683000000000007</c:v>
                </c:pt>
                <c:pt idx="6801">
                  <c:v>69.396000000000001</c:v>
                </c:pt>
                <c:pt idx="6802">
                  <c:v>69.11</c:v>
                </c:pt>
                <c:pt idx="6803">
                  <c:v>68.825999999999993</c:v>
                </c:pt>
                <c:pt idx="6804">
                  <c:v>68.543999999999997</c:v>
                </c:pt>
                <c:pt idx="6805">
                  <c:v>68.263000000000005</c:v>
                </c:pt>
                <c:pt idx="6806">
                  <c:v>67.983999999999995</c:v>
                </c:pt>
                <c:pt idx="6807">
                  <c:v>67.707999999999998</c:v>
                </c:pt>
                <c:pt idx="6808">
                  <c:v>67.433000000000007</c:v>
                </c:pt>
                <c:pt idx="6809">
                  <c:v>67.161000000000001</c:v>
                </c:pt>
                <c:pt idx="6810">
                  <c:v>66.891000000000005</c:v>
                </c:pt>
                <c:pt idx="6811">
                  <c:v>66.623000000000005</c:v>
                </c:pt>
                <c:pt idx="6812">
                  <c:v>66.358000000000004</c:v>
                </c:pt>
                <c:pt idx="6813">
                  <c:v>66.096000000000004</c:v>
                </c:pt>
                <c:pt idx="6814">
                  <c:v>65.837000000000003</c:v>
                </c:pt>
                <c:pt idx="6815">
                  <c:v>65.581000000000003</c:v>
                </c:pt>
                <c:pt idx="6816">
                  <c:v>65.326999999999998</c:v>
                </c:pt>
                <c:pt idx="6817">
                  <c:v>65.076999999999998</c:v>
                </c:pt>
                <c:pt idx="6818">
                  <c:v>64.83</c:v>
                </c:pt>
                <c:pt idx="6819">
                  <c:v>64.587000000000003</c:v>
                </c:pt>
                <c:pt idx="6820">
                  <c:v>64.346999999999994</c:v>
                </c:pt>
                <c:pt idx="6821">
                  <c:v>64.11</c:v>
                </c:pt>
                <c:pt idx="6822">
                  <c:v>63.877000000000002</c:v>
                </c:pt>
                <c:pt idx="6823">
                  <c:v>63.648000000000003</c:v>
                </c:pt>
                <c:pt idx="6824">
                  <c:v>63.423000000000002</c:v>
                </c:pt>
                <c:pt idx="6825">
                  <c:v>63.201999999999998</c:v>
                </c:pt>
                <c:pt idx="6826">
                  <c:v>62.984999999999999</c:v>
                </c:pt>
                <c:pt idx="6827">
                  <c:v>62.771999999999998</c:v>
                </c:pt>
                <c:pt idx="6828">
                  <c:v>62.563000000000002</c:v>
                </c:pt>
                <c:pt idx="6829">
                  <c:v>62.357999999999997</c:v>
                </c:pt>
                <c:pt idx="6830">
                  <c:v>62.158000000000001</c:v>
                </c:pt>
                <c:pt idx="6831">
                  <c:v>61.963000000000001</c:v>
                </c:pt>
                <c:pt idx="6832">
                  <c:v>61.771999999999998</c:v>
                </c:pt>
                <c:pt idx="6833">
                  <c:v>61.585999999999999</c:v>
                </c:pt>
                <c:pt idx="6834">
                  <c:v>61.405000000000001</c:v>
                </c:pt>
                <c:pt idx="6835">
                  <c:v>61.228000000000002</c:v>
                </c:pt>
                <c:pt idx="6836">
                  <c:v>61.057000000000002</c:v>
                </c:pt>
                <c:pt idx="6837">
                  <c:v>60.89</c:v>
                </c:pt>
                <c:pt idx="6838">
                  <c:v>60.728999999999999</c:v>
                </c:pt>
                <c:pt idx="6839">
                  <c:v>60.572000000000003</c:v>
                </c:pt>
                <c:pt idx="6840">
                  <c:v>60.420999999999999</c:v>
                </c:pt>
                <c:pt idx="6841">
                  <c:v>60.276000000000003</c:v>
                </c:pt>
                <c:pt idx="6842">
                  <c:v>60.134999999999998</c:v>
                </c:pt>
                <c:pt idx="6843">
                  <c:v>60.000999999999998</c:v>
                </c:pt>
                <c:pt idx="6844">
                  <c:v>59.871000000000002</c:v>
                </c:pt>
                <c:pt idx="6845">
                  <c:v>59.747</c:v>
                </c:pt>
                <c:pt idx="6846">
                  <c:v>59.628999999999998</c:v>
                </c:pt>
                <c:pt idx="6847">
                  <c:v>59.517000000000003</c:v>
                </c:pt>
                <c:pt idx="6848">
                  <c:v>59.41</c:v>
                </c:pt>
                <c:pt idx="6849">
                  <c:v>59.308999999999997</c:v>
                </c:pt>
                <c:pt idx="6850">
                  <c:v>59.213999999999999</c:v>
                </c:pt>
                <c:pt idx="6851">
                  <c:v>59.125</c:v>
                </c:pt>
                <c:pt idx="6852">
                  <c:v>59.042000000000002</c:v>
                </c:pt>
                <c:pt idx="6853">
                  <c:v>58.963999999999999</c:v>
                </c:pt>
                <c:pt idx="6854">
                  <c:v>58.893000000000001</c:v>
                </c:pt>
                <c:pt idx="6855">
                  <c:v>58.828000000000003</c:v>
                </c:pt>
                <c:pt idx="6856">
                  <c:v>58.768999999999998</c:v>
                </c:pt>
                <c:pt idx="6857">
                  <c:v>58.716000000000001</c:v>
                </c:pt>
                <c:pt idx="6858">
                  <c:v>58.668999999999997</c:v>
                </c:pt>
                <c:pt idx="6859">
                  <c:v>58.628</c:v>
                </c:pt>
                <c:pt idx="6860">
                  <c:v>58.594000000000001</c:v>
                </c:pt>
                <c:pt idx="6861">
                  <c:v>58.564999999999998</c:v>
                </c:pt>
                <c:pt idx="6862">
                  <c:v>58.542999999999999</c:v>
                </c:pt>
                <c:pt idx="6863">
                  <c:v>58.527999999999999</c:v>
                </c:pt>
                <c:pt idx="6864">
                  <c:v>58.518000000000001</c:v>
                </c:pt>
                <c:pt idx="6865">
                  <c:v>58.515000000000001</c:v>
                </c:pt>
                <c:pt idx="6866">
                  <c:v>58.518000000000001</c:v>
                </c:pt>
                <c:pt idx="6867">
                  <c:v>58.558999999999997</c:v>
                </c:pt>
                <c:pt idx="6868">
                  <c:v>59.061</c:v>
                </c:pt>
                <c:pt idx="6869">
                  <c:v>59.569000000000003</c:v>
                </c:pt>
                <c:pt idx="6870">
                  <c:v>60.084000000000003</c:v>
                </c:pt>
                <c:pt idx="6871">
                  <c:v>60.603999999999999</c:v>
                </c:pt>
                <c:pt idx="6872">
                  <c:v>61.131999999999998</c:v>
                </c:pt>
                <c:pt idx="6873">
                  <c:v>61.664999999999999</c:v>
                </c:pt>
                <c:pt idx="6874">
                  <c:v>62.204999999999998</c:v>
                </c:pt>
                <c:pt idx="6875">
                  <c:v>62.75</c:v>
                </c:pt>
                <c:pt idx="6876">
                  <c:v>63.302999999999997</c:v>
                </c:pt>
                <c:pt idx="6877">
                  <c:v>63.860999999999997</c:v>
                </c:pt>
                <c:pt idx="6878">
                  <c:v>64.424999999999997</c:v>
                </c:pt>
                <c:pt idx="6879">
                  <c:v>64.995999999999995</c:v>
                </c:pt>
                <c:pt idx="6880">
                  <c:v>65.572999999999993</c:v>
                </c:pt>
                <c:pt idx="6881">
                  <c:v>66.155000000000001</c:v>
                </c:pt>
                <c:pt idx="6882">
                  <c:v>66.566999999999993</c:v>
                </c:pt>
                <c:pt idx="6883">
                  <c:v>67.099999999999994</c:v>
                </c:pt>
                <c:pt idx="6884">
                  <c:v>67.759</c:v>
                </c:pt>
                <c:pt idx="6885">
                  <c:v>68.534000000000006</c:v>
                </c:pt>
                <c:pt idx="6886">
                  <c:v>69.415000000000006</c:v>
                </c:pt>
                <c:pt idx="6887">
                  <c:v>70.39</c:v>
                </c:pt>
                <c:pt idx="6888">
                  <c:v>71.450999999999993</c:v>
                </c:pt>
                <c:pt idx="6889">
                  <c:v>72.588999999999999</c:v>
                </c:pt>
                <c:pt idx="6890">
                  <c:v>73.795000000000002</c:v>
                </c:pt>
                <c:pt idx="6891">
                  <c:v>75.06</c:v>
                </c:pt>
                <c:pt idx="6892">
                  <c:v>76.376999999999995</c:v>
                </c:pt>
                <c:pt idx="6893">
                  <c:v>77.739999999999995</c:v>
                </c:pt>
                <c:pt idx="6894">
                  <c:v>79.14</c:v>
                </c:pt>
                <c:pt idx="6895">
                  <c:v>80.572000000000003</c:v>
                </c:pt>
                <c:pt idx="6896">
                  <c:v>82.03</c:v>
                </c:pt>
                <c:pt idx="6897">
                  <c:v>83.507999999999996</c:v>
                </c:pt>
                <c:pt idx="6898">
                  <c:v>85</c:v>
                </c:pt>
                <c:pt idx="6899">
                  <c:v>86.501000000000005</c:v>
                </c:pt>
                <c:pt idx="6900">
                  <c:v>88.007999999999996</c:v>
                </c:pt>
                <c:pt idx="6901">
                  <c:v>89.515000000000001</c:v>
                </c:pt>
                <c:pt idx="6902">
                  <c:v>91.019000000000005</c:v>
                </c:pt>
                <c:pt idx="6903">
                  <c:v>92.516000000000005</c:v>
                </c:pt>
                <c:pt idx="6904">
                  <c:v>94.001000000000005</c:v>
                </c:pt>
                <c:pt idx="6905">
                  <c:v>95.472999999999999</c:v>
                </c:pt>
                <c:pt idx="6906">
                  <c:v>96.929000000000002</c:v>
                </c:pt>
                <c:pt idx="6907">
                  <c:v>98.364000000000004</c:v>
                </c:pt>
                <c:pt idx="6908">
                  <c:v>99.778000000000006</c:v>
                </c:pt>
                <c:pt idx="6909">
                  <c:v>101.17</c:v>
                </c:pt>
                <c:pt idx="6910">
                  <c:v>102.53</c:v>
                </c:pt>
                <c:pt idx="6911">
                  <c:v>103.86</c:v>
                </c:pt>
                <c:pt idx="6912">
                  <c:v>105.17</c:v>
                </c:pt>
                <c:pt idx="6913">
                  <c:v>106.44</c:v>
                </c:pt>
                <c:pt idx="6914">
                  <c:v>107.68</c:v>
                </c:pt>
                <c:pt idx="6915">
                  <c:v>108.89</c:v>
                </c:pt>
                <c:pt idx="6916">
                  <c:v>110.06</c:v>
                </c:pt>
                <c:pt idx="6917">
                  <c:v>111.2</c:v>
                </c:pt>
                <c:pt idx="6918">
                  <c:v>112.3</c:v>
                </c:pt>
                <c:pt idx="6919">
                  <c:v>113.37</c:v>
                </c:pt>
                <c:pt idx="6920">
                  <c:v>114.39</c:v>
                </c:pt>
                <c:pt idx="6921">
                  <c:v>115.38</c:v>
                </c:pt>
                <c:pt idx="6922">
                  <c:v>116.33</c:v>
                </c:pt>
                <c:pt idx="6923">
                  <c:v>117.25</c:v>
                </c:pt>
                <c:pt idx="6924">
                  <c:v>118.13</c:v>
                </c:pt>
                <c:pt idx="6925">
                  <c:v>118.97</c:v>
                </c:pt>
                <c:pt idx="6926">
                  <c:v>119.77</c:v>
                </c:pt>
                <c:pt idx="6927">
                  <c:v>120.53</c:v>
                </c:pt>
                <c:pt idx="6928">
                  <c:v>121.26</c:v>
                </c:pt>
                <c:pt idx="6929">
                  <c:v>121.96</c:v>
                </c:pt>
                <c:pt idx="6930">
                  <c:v>122.61</c:v>
                </c:pt>
                <c:pt idx="6931">
                  <c:v>123.24</c:v>
                </c:pt>
                <c:pt idx="6932">
                  <c:v>123.83</c:v>
                </c:pt>
                <c:pt idx="6933">
                  <c:v>124.38</c:v>
                </c:pt>
                <c:pt idx="6934">
                  <c:v>124.9</c:v>
                </c:pt>
                <c:pt idx="6935">
                  <c:v>125.39</c:v>
                </c:pt>
                <c:pt idx="6936">
                  <c:v>125.85</c:v>
                </c:pt>
                <c:pt idx="6937">
                  <c:v>126.28</c:v>
                </c:pt>
                <c:pt idx="6938">
                  <c:v>126.67</c:v>
                </c:pt>
                <c:pt idx="6939">
                  <c:v>127.04</c:v>
                </c:pt>
                <c:pt idx="6940">
                  <c:v>127.38</c:v>
                </c:pt>
                <c:pt idx="6941">
                  <c:v>127.7</c:v>
                </c:pt>
                <c:pt idx="6942">
                  <c:v>127.99</c:v>
                </c:pt>
                <c:pt idx="6943">
                  <c:v>128.25</c:v>
                </c:pt>
                <c:pt idx="6944">
                  <c:v>128.49</c:v>
                </c:pt>
                <c:pt idx="6945">
                  <c:v>128.71</c:v>
                </c:pt>
                <c:pt idx="6946">
                  <c:v>128.9</c:v>
                </c:pt>
                <c:pt idx="6947">
                  <c:v>129.08000000000001</c:v>
                </c:pt>
                <c:pt idx="6948">
                  <c:v>129.22999999999999</c:v>
                </c:pt>
                <c:pt idx="6949">
                  <c:v>129.37</c:v>
                </c:pt>
                <c:pt idx="6950">
                  <c:v>129.47999999999999</c:v>
                </c:pt>
                <c:pt idx="6951">
                  <c:v>129.58000000000001</c:v>
                </c:pt>
                <c:pt idx="6952">
                  <c:v>129.66999999999999</c:v>
                </c:pt>
                <c:pt idx="6953">
                  <c:v>129.74</c:v>
                </c:pt>
                <c:pt idx="6954">
                  <c:v>129.79</c:v>
                </c:pt>
                <c:pt idx="6955">
                  <c:v>129.84</c:v>
                </c:pt>
                <c:pt idx="6956">
                  <c:v>129.87</c:v>
                </c:pt>
                <c:pt idx="6957">
                  <c:v>129.88999999999999</c:v>
                </c:pt>
                <c:pt idx="6958">
                  <c:v>129.9</c:v>
                </c:pt>
                <c:pt idx="6959">
                  <c:v>129.9</c:v>
                </c:pt>
                <c:pt idx="6960">
                  <c:v>129.88999999999999</c:v>
                </c:pt>
                <c:pt idx="6961">
                  <c:v>129.87</c:v>
                </c:pt>
                <c:pt idx="6962">
                  <c:v>129.85</c:v>
                </c:pt>
                <c:pt idx="6963">
                  <c:v>129.82</c:v>
                </c:pt>
                <c:pt idx="6964">
                  <c:v>129.79</c:v>
                </c:pt>
                <c:pt idx="6965">
                  <c:v>129.75</c:v>
                </c:pt>
                <c:pt idx="6966">
                  <c:v>129.69999999999999</c:v>
                </c:pt>
                <c:pt idx="6967">
                  <c:v>129.66</c:v>
                </c:pt>
                <c:pt idx="6968">
                  <c:v>129.61000000000001</c:v>
                </c:pt>
                <c:pt idx="6969">
                  <c:v>129.56</c:v>
                </c:pt>
                <c:pt idx="6970">
                  <c:v>129.51</c:v>
                </c:pt>
                <c:pt idx="6971">
                  <c:v>129.46</c:v>
                </c:pt>
                <c:pt idx="6972">
                  <c:v>129.41</c:v>
                </c:pt>
                <c:pt idx="6973">
                  <c:v>129.36000000000001</c:v>
                </c:pt>
                <c:pt idx="6974">
                  <c:v>129.31</c:v>
                </c:pt>
                <c:pt idx="6975">
                  <c:v>129.26</c:v>
                </c:pt>
                <c:pt idx="6976">
                  <c:v>129.22</c:v>
                </c:pt>
                <c:pt idx="6977">
                  <c:v>129.16999999999999</c:v>
                </c:pt>
                <c:pt idx="6978">
                  <c:v>129.13</c:v>
                </c:pt>
                <c:pt idx="6979">
                  <c:v>129.1</c:v>
                </c:pt>
                <c:pt idx="6980">
                  <c:v>129.06</c:v>
                </c:pt>
                <c:pt idx="6981">
                  <c:v>129.03</c:v>
                </c:pt>
                <c:pt idx="6982">
                  <c:v>129.01</c:v>
                </c:pt>
                <c:pt idx="6983">
                  <c:v>128.99</c:v>
                </c:pt>
                <c:pt idx="6984">
                  <c:v>128.97999999999999</c:v>
                </c:pt>
                <c:pt idx="6985">
                  <c:v>128.97</c:v>
                </c:pt>
                <c:pt idx="6986">
                  <c:v>128.96</c:v>
                </c:pt>
                <c:pt idx="6987">
                  <c:v>128.96</c:v>
                </c:pt>
                <c:pt idx="6988">
                  <c:v>128.97</c:v>
                </c:pt>
                <c:pt idx="6989">
                  <c:v>128.97999999999999</c:v>
                </c:pt>
                <c:pt idx="6990">
                  <c:v>129</c:v>
                </c:pt>
                <c:pt idx="6991">
                  <c:v>129.02000000000001</c:v>
                </c:pt>
                <c:pt idx="6992">
                  <c:v>129.05000000000001</c:v>
                </c:pt>
                <c:pt idx="6993">
                  <c:v>129.08000000000001</c:v>
                </c:pt>
                <c:pt idx="6994">
                  <c:v>129.12</c:v>
                </c:pt>
                <c:pt idx="6995">
                  <c:v>129.16999999999999</c:v>
                </c:pt>
                <c:pt idx="6996">
                  <c:v>129.22</c:v>
                </c:pt>
                <c:pt idx="6997">
                  <c:v>129.28</c:v>
                </c:pt>
                <c:pt idx="6998">
                  <c:v>129.34</c:v>
                </c:pt>
                <c:pt idx="6999">
                  <c:v>129.41</c:v>
                </c:pt>
                <c:pt idx="7000">
                  <c:v>129.49</c:v>
                </c:pt>
                <c:pt idx="7001">
                  <c:v>129.57</c:v>
                </c:pt>
                <c:pt idx="7002">
                  <c:v>129.65</c:v>
                </c:pt>
                <c:pt idx="7003">
                  <c:v>129.74</c:v>
                </c:pt>
                <c:pt idx="7004">
                  <c:v>129.83000000000001</c:v>
                </c:pt>
                <c:pt idx="7005">
                  <c:v>129.93</c:v>
                </c:pt>
                <c:pt idx="7006">
                  <c:v>130.03</c:v>
                </c:pt>
                <c:pt idx="7007">
                  <c:v>130.13999999999999</c:v>
                </c:pt>
                <c:pt idx="7008">
                  <c:v>130.25</c:v>
                </c:pt>
                <c:pt idx="7009">
                  <c:v>130.37</c:v>
                </c:pt>
                <c:pt idx="7010">
                  <c:v>130.47999999999999</c:v>
                </c:pt>
                <c:pt idx="7011">
                  <c:v>130.6</c:v>
                </c:pt>
                <c:pt idx="7012">
                  <c:v>130.72999999999999</c:v>
                </c:pt>
                <c:pt idx="7013">
                  <c:v>130.85</c:v>
                </c:pt>
                <c:pt idx="7014">
                  <c:v>130.97999999999999</c:v>
                </c:pt>
                <c:pt idx="7015">
                  <c:v>131.11000000000001</c:v>
                </c:pt>
                <c:pt idx="7016">
                  <c:v>131.24</c:v>
                </c:pt>
                <c:pt idx="7017">
                  <c:v>131.37</c:v>
                </c:pt>
                <c:pt idx="7018">
                  <c:v>131.5</c:v>
                </c:pt>
                <c:pt idx="7019">
                  <c:v>131.63999999999999</c:v>
                </c:pt>
                <c:pt idx="7020">
                  <c:v>131.77000000000001</c:v>
                </c:pt>
                <c:pt idx="7021">
                  <c:v>131.9</c:v>
                </c:pt>
                <c:pt idx="7022">
                  <c:v>132.03</c:v>
                </c:pt>
                <c:pt idx="7023">
                  <c:v>132.16</c:v>
                </c:pt>
                <c:pt idx="7024">
                  <c:v>132.29</c:v>
                </c:pt>
                <c:pt idx="7025">
                  <c:v>132.41999999999999</c:v>
                </c:pt>
                <c:pt idx="7026">
                  <c:v>132.54</c:v>
                </c:pt>
                <c:pt idx="7027">
                  <c:v>132.66999999999999</c:v>
                </c:pt>
                <c:pt idx="7028">
                  <c:v>132.79</c:v>
                </c:pt>
                <c:pt idx="7029">
                  <c:v>132.9</c:v>
                </c:pt>
                <c:pt idx="7030">
                  <c:v>133.02000000000001</c:v>
                </c:pt>
                <c:pt idx="7031">
                  <c:v>133.13</c:v>
                </c:pt>
                <c:pt idx="7032">
                  <c:v>133.22999999999999</c:v>
                </c:pt>
                <c:pt idx="7033">
                  <c:v>133.33000000000001</c:v>
                </c:pt>
                <c:pt idx="7034">
                  <c:v>133.43</c:v>
                </c:pt>
                <c:pt idx="7035">
                  <c:v>133.52000000000001</c:v>
                </c:pt>
                <c:pt idx="7036">
                  <c:v>133.6</c:v>
                </c:pt>
                <c:pt idx="7037">
                  <c:v>133.68</c:v>
                </c:pt>
                <c:pt idx="7038">
                  <c:v>133.75</c:v>
                </c:pt>
                <c:pt idx="7039">
                  <c:v>133.82</c:v>
                </c:pt>
                <c:pt idx="7040">
                  <c:v>133.88</c:v>
                </c:pt>
                <c:pt idx="7041">
                  <c:v>133.93</c:v>
                </c:pt>
                <c:pt idx="7042">
                  <c:v>133.97</c:v>
                </c:pt>
                <c:pt idx="7043">
                  <c:v>134.01</c:v>
                </c:pt>
                <c:pt idx="7044">
                  <c:v>134.04</c:v>
                </c:pt>
                <c:pt idx="7045">
                  <c:v>134.06</c:v>
                </c:pt>
                <c:pt idx="7046">
                  <c:v>134.07</c:v>
                </c:pt>
                <c:pt idx="7047">
                  <c:v>134.07</c:v>
                </c:pt>
                <c:pt idx="7048">
                  <c:v>134.06</c:v>
                </c:pt>
                <c:pt idx="7049">
                  <c:v>134.05000000000001</c:v>
                </c:pt>
                <c:pt idx="7050">
                  <c:v>134.02000000000001</c:v>
                </c:pt>
                <c:pt idx="7051">
                  <c:v>133.99</c:v>
                </c:pt>
                <c:pt idx="7052">
                  <c:v>133.94</c:v>
                </c:pt>
                <c:pt idx="7053">
                  <c:v>133.88999999999999</c:v>
                </c:pt>
                <c:pt idx="7054">
                  <c:v>133.82</c:v>
                </c:pt>
                <c:pt idx="7055">
                  <c:v>133.75</c:v>
                </c:pt>
                <c:pt idx="7056">
                  <c:v>133.66</c:v>
                </c:pt>
                <c:pt idx="7057">
                  <c:v>134.43</c:v>
                </c:pt>
                <c:pt idx="7058">
                  <c:v>135.59</c:v>
                </c:pt>
                <c:pt idx="7059">
                  <c:v>136.72999999999999</c:v>
                </c:pt>
                <c:pt idx="7060">
                  <c:v>137.87</c:v>
                </c:pt>
                <c:pt idx="7061">
                  <c:v>138.99</c:v>
                </c:pt>
                <c:pt idx="7062">
                  <c:v>140.11000000000001</c:v>
                </c:pt>
                <c:pt idx="7063">
                  <c:v>141.21</c:v>
                </c:pt>
                <c:pt idx="7064">
                  <c:v>142.30000000000001</c:v>
                </c:pt>
                <c:pt idx="7065">
                  <c:v>143.38</c:v>
                </c:pt>
                <c:pt idx="7066">
                  <c:v>144.44999999999999</c:v>
                </c:pt>
                <c:pt idx="7067">
                  <c:v>145.37</c:v>
                </c:pt>
                <c:pt idx="7068">
                  <c:v>143.9</c:v>
                </c:pt>
                <c:pt idx="7069">
                  <c:v>142.54</c:v>
                </c:pt>
                <c:pt idx="7070">
                  <c:v>141.29</c:v>
                </c:pt>
                <c:pt idx="7071">
                  <c:v>140.13999999999999</c:v>
                </c:pt>
                <c:pt idx="7072">
                  <c:v>139.1</c:v>
                </c:pt>
                <c:pt idx="7073">
                  <c:v>138.16</c:v>
                </c:pt>
                <c:pt idx="7074">
                  <c:v>137.32</c:v>
                </c:pt>
                <c:pt idx="7075">
                  <c:v>136.57</c:v>
                </c:pt>
                <c:pt idx="7076">
                  <c:v>135.91</c:v>
                </c:pt>
                <c:pt idx="7077">
                  <c:v>135.33000000000001</c:v>
                </c:pt>
                <c:pt idx="7078">
                  <c:v>134.84</c:v>
                </c:pt>
                <c:pt idx="7079">
                  <c:v>134.43</c:v>
                </c:pt>
                <c:pt idx="7080">
                  <c:v>134.09</c:v>
                </c:pt>
                <c:pt idx="7081">
                  <c:v>133.82</c:v>
                </c:pt>
                <c:pt idx="7082">
                  <c:v>133.62</c:v>
                </c:pt>
                <c:pt idx="7083">
                  <c:v>133.49</c:v>
                </c:pt>
                <c:pt idx="7084">
                  <c:v>133.41</c:v>
                </c:pt>
                <c:pt idx="7085">
                  <c:v>133.38999999999999</c:v>
                </c:pt>
                <c:pt idx="7086">
                  <c:v>133.43</c:v>
                </c:pt>
                <c:pt idx="7087">
                  <c:v>133.51</c:v>
                </c:pt>
                <c:pt idx="7088">
                  <c:v>133.63999999999999</c:v>
                </c:pt>
                <c:pt idx="7089">
                  <c:v>133.82</c:v>
                </c:pt>
                <c:pt idx="7090">
                  <c:v>134.03</c:v>
                </c:pt>
                <c:pt idx="7091">
                  <c:v>134.28</c:v>
                </c:pt>
                <c:pt idx="7092">
                  <c:v>134.56</c:v>
                </c:pt>
                <c:pt idx="7093">
                  <c:v>134.87</c:v>
                </c:pt>
                <c:pt idx="7094">
                  <c:v>135.19999999999999</c:v>
                </c:pt>
                <c:pt idx="7095">
                  <c:v>135.56</c:v>
                </c:pt>
                <c:pt idx="7096">
                  <c:v>135.94</c:v>
                </c:pt>
                <c:pt idx="7097">
                  <c:v>136.33000000000001</c:v>
                </c:pt>
                <c:pt idx="7098">
                  <c:v>136.74</c:v>
                </c:pt>
                <c:pt idx="7099">
                  <c:v>137.15</c:v>
                </c:pt>
                <c:pt idx="7100">
                  <c:v>137.58000000000001</c:v>
                </c:pt>
                <c:pt idx="7101">
                  <c:v>138.01</c:v>
                </c:pt>
                <c:pt idx="7102">
                  <c:v>138.44</c:v>
                </c:pt>
                <c:pt idx="7103">
                  <c:v>138.87</c:v>
                </c:pt>
                <c:pt idx="7104">
                  <c:v>139.30000000000001</c:v>
                </c:pt>
                <c:pt idx="7105">
                  <c:v>139.72999999999999</c:v>
                </c:pt>
                <c:pt idx="7106">
                  <c:v>140.15</c:v>
                </c:pt>
                <c:pt idx="7107">
                  <c:v>140.55000000000001</c:v>
                </c:pt>
                <c:pt idx="7108">
                  <c:v>140.94999999999999</c:v>
                </c:pt>
                <c:pt idx="7109">
                  <c:v>141.33000000000001</c:v>
                </c:pt>
                <c:pt idx="7110">
                  <c:v>141.69999999999999</c:v>
                </c:pt>
                <c:pt idx="7111">
                  <c:v>142.04</c:v>
                </c:pt>
                <c:pt idx="7112">
                  <c:v>142.37</c:v>
                </c:pt>
                <c:pt idx="7113">
                  <c:v>142.68</c:v>
                </c:pt>
                <c:pt idx="7114">
                  <c:v>142.96</c:v>
                </c:pt>
                <c:pt idx="7115">
                  <c:v>143.21</c:v>
                </c:pt>
                <c:pt idx="7116">
                  <c:v>143.44</c:v>
                </c:pt>
                <c:pt idx="7117">
                  <c:v>143.63999999999999</c:v>
                </c:pt>
                <c:pt idx="7118">
                  <c:v>143.81</c:v>
                </c:pt>
                <c:pt idx="7119">
                  <c:v>143.94999999999999</c:v>
                </c:pt>
                <c:pt idx="7120">
                  <c:v>144.06</c:v>
                </c:pt>
                <c:pt idx="7121">
                  <c:v>144.13</c:v>
                </c:pt>
                <c:pt idx="7122">
                  <c:v>144.16</c:v>
                </c:pt>
                <c:pt idx="7123">
                  <c:v>144.16</c:v>
                </c:pt>
                <c:pt idx="7124">
                  <c:v>144.12</c:v>
                </c:pt>
                <c:pt idx="7125">
                  <c:v>144.04</c:v>
                </c:pt>
                <c:pt idx="7126">
                  <c:v>143.91999999999999</c:v>
                </c:pt>
                <c:pt idx="7127">
                  <c:v>143.75</c:v>
                </c:pt>
                <c:pt idx="7128">
                  <c:v>143.55000000000001</c:v>
                </c:pt>
                <c:pt idx="7129">
                  <c:v>143.30000000000001</c:v>
                </c:pt>
                <c:pt idx="7130">
                  <c:v>143</c:v>
                </c:pt>
                <c:pt idx="7131">
                  <c:v>142.66</c:v>
                </c:pt>
                <c:pt idx="7132">
                  <c:v>142.15</c:v>
                </c:pt>
                <c:pt idx="7133">
                  <c:v>141.44</c:v>
                </c:pt>
                <c:pt idx="7134">
                  <c:v>140.71</c:v>
                </c:pt>
                <c:pt idx="7135">
                  <c:v>139.94999999999999</c:v>
                </c:pt>
                <c:pt idx="7136">
                  <c:v>139.16</c:v>
                </c:pt>
                <c:pt idx="7137">
                  <c:v>138.34</c:v>
                </c:pt>
                <c:pt idx="7138">
                  <c:v>137.51</c:v>
                </c:pt>
                <c:pt idx="7139">
                  <c:v>136.63999999999999</c:v>
                </c:pt>
                <c:pt idx="7140">
                  <c:v>135.76</c:v>
                </c:pt>
                <c:pt idx="7141">
                  <c:v>134.85</c:v>
                </c:pt>
                <c:pt idx="7142">
                  <c:v>133.91</c:v>
                </c:pt>
                <c:pt idx="7143">
                  <c:v>132.96</c:v>
                </c:pt>
                <c:pt idx="7144">
                  <c:v>131.99</c:v>
                </c:pt>
                <c:pt idx="7145">
                  <c:v>131</c:v>
                </c:pt>
                <c:pt idx="7146">
                  <c:v>129.99</c:v>
                </c:pt>
                <c:pt idx="7147">
                  <c:v>128.97</c:v>
                </c:pt>
                <c:pt idx="7148">
                  <c:v>127.93</c:v>
                </c:pt>
                <c:pt idx="7149">
                  <c:v>126.87</c:v>
                </c:pt>
                <c:pt idx="7150">
                  <c:v>125.8</c:v>
                </c:pt>
                <c:pt idx="7151">
                  <c:v>124.72</c:v>
                </c:pt>
                <c:pt idx="7152">
                  <c:v>123.63</c:v>
                </c:pt>
                <c:pt idx="7153">
                  <c:v>122.53</c:v>
                </c:pt>
                <c:pt idx="7154">
                  <c:v>121.42</c:v>
                </c:pt>
                <c:pt idx="7155">
                  <c:v>120.3</c:v>
                </c:pt>
                <c:pt idx="7156">
                  <c:v>119.39</c:v>
                </c:pt>
                <c:pt idx="7157">
                  <c:v>118.52</c:v>
                </c:pt>
                <c:pt idx="7158">
                  <c:v>117.65</c:v>
                </c:pt>
                <c:pt idx="7159">
                  <c:v>116.77</c:v>
                </c:pt>
                <c:pt idx="7160">
                  <c:v>115.88</c:v>
                </c:pt>
                <c:pt idx="7161">
                  <c:v>115</c:v>
                </c:pt>
                <c:pt idx="7162">
                  <c:v>114.12</c:v>
                </c:pt>
                <c:pt idx="7163">
                  <c:v>113.24</c:v>
                </c:pt>
                <c:pt idx="7164">
                  <c:v>112.36</c:v>
                </c:pt>
                <c:pt idx="7165">
                  <c:v>111.48</c:v>
                </c:pt>
                <c:pt idx="7166">
                  <c:v>110.61</c:v>
                </c:pt>
                <c:pt idx="7167">
                  <c:v>109.74</c:v>
                </c:pt>
                <c:pt idx="7168">
                  <c:v>108.88</c:v>
                </c:pt>
                <c:pt idx="7169">
                  <c:v>108.02</c:v>
                </c:pt>
                <c:pt idx="7170">
                  <c:v>107.18</c:v>
                </c:pt>
                <c:pt idx="7171">
                  <c:v>106.34</c:v>
                </c:pt>
                <c:pt idx="7172">
                  <c:v>105.51</c:v>
                </c:pt>
                <c:pt idx="7173">
                  <c:v>104.69</c:v>
                </c:pt>
                <c:pt idx="7174">
                  <c:v>103.88</c:v>
                </c:pt>
                <c:pt idx="7175">
                  <c:v>103.08</c:v>
                </c:pt>
                <c:pt idx="7176">
                  <c:v>102.29</c:v>
                </c:pt>
                <c:pt idx="7177">
                  <c:v>101.52</c:v>
                </c:pt>
                <c:pt idx="7178">
                  <c:v>100.76</c:v>
                </c:pt>
                <c:pt idx="7179">
                  <c:v>100.01</c:v>
                </c:pt>
                <c:pt idx="7180">
                  <c:v>99.275000000000006</c:v>
                </c:pt>
                <c:pt idx="7181">
                  <c:v>98.554000000000002</c:v>
                </c:pt>
                <c:pt idx="7182">
                  <c:v>97.846000000000004</c:v>
                </c:pt>
                <c:pt idx="7183">
                  <c:v>97.152000000000001</c:v>
                </c:pt>
                <c:pt idx="7184">
                  <c:v>96.472999999999999</c:v>
                </c:pt>
                <c:pt idx="7185">
                  <c:v>95.807000000000002</c:v>
                </c:pt>
                <c:pt idx="7186">
                  <c:v>95.155000000000001</c:v>
                </c:pt>
                <c:pt idx="7187">
                  <c:v>94.516000000000005</c:v>
                </c:pt>
                <c:pt idx="7188">
                  <c:v>93.891999999999996</c:v>
                </c:pt>
                <c:pt idx="7189">
                  <c:v>93.28</c:v>
                </c:pt>
                <c:pt idx="7190">
                  <c:v>92.680999999999997</c:v>
                </c:pt>
                <c:pt idx="7191">
                  <c:v>92.093999999999994</c:v>
                </c:pt>
                <c:pt idx="7192">
                  <c:v>91.519000000000005</c:v>
                </c:pt>
                <c:pt idx="7193">
                  <c:v>90.954999999999998</c:v>
                </c:pt>
                <c:pt idx="7194">
                  <c:v>90.402000000000001</c:v>
                </c:pt>
                <c:pt idx="7195">
                  <c:v>89.858000000000004</c:v>
                </c:pt>
                <c:pt idx="7196">
                  <c:v>89.322000000000003</c:v>
                </c:pt>
                <c:pt idx="7197">
                  <c:v>88.793999999999997</c:v>
                </c:pt>
                <c:pt idx="7198">
                  <c:v>87.793999999999997</c:v>
                </c:pt>
                <c:pt idx="7199">
                  <c:v>86.706999999999994</c:v>
                </c:pt>
                <c:pt idx="7200">
                  <c:v>85.653999999999996</c:v>
                </c:pt>
                <c:pt idx="7201">
                  <c:v>84.634</c:v>
                </c:pt>
                <c:pt idx="7202">
                  <c:v>83.649000000000001</c:v>
                </c:pt>
                <c:pt idx="7203">
                  <c:v>83.748999999999995</c:v>
                </c:pt>
                <c:pt idx="7204">
                  <c:v>84.366</c:v>
                </c:pt>
                <c:pt idx="7205">
                  <c:v>85.018000000000001</c:v>
                </c:pt>
                <c:pt idx="7206">
                  <c:v>85.706000000000003</c:v>
                </c:pt>
                <c:pt idx="7207">
                  <c:v>86.427999999999997</c:v>
                </c:pt>
                <c:pt idx="7208">
                  <c:v>87.186000000000007</c:v>
                </c:pt>
                <c:pt idx="7209">
                  <c:v>87.98</c:v>
                </c:pt>
                <c:pt idx="7210">
                  <c:v>88.808999999999997</c:v>
                </c:pt>
                <c:pt idx="7211">
                  <c:v>89.090999999999994</c:v>
                </c:pt>
                <c:pt idx="7212">
                  <c:v>84.265000000000001</c:v>
                </c:pt>
                <c:pt idx="7213">
                  <c:v>80.66</c:v>
                </c:pt>
                <c:pt idx="7214">
                  <c:v>78.135000000000005</c:v>
                </c:pt>
                <c:pt idx="7215">
                  <c:v>76.558000000000007</c:v>
                </c:pt>
                <c:pt idx="7216">
                  <c:v>75.805000000000007</c:v>
                </c:pt>
                <c:pt idx="7217">
                  <c:v>75.766000000000005</c:v>
                </c:pt>
                <c:pt idx="7218">
                  <c:v>76.335999999999999</c:v>
                </c:pt>
                <c:pt idx="7219">
                  <c:v>77.421000000000006</c:v>
                </c:pt>
                <c:pt idx="7220">
                  <c:v>78.936000000000007</c:v>
                </c:pt>
                <c:pt idx="7221">
                  <c:v>80.801000000000002</c:v>
                </c:pt>
                <c:pt idx="7222">
                  <c:v>83.073999999999998</c:v>
                </c:pt>
                <c:pt idx="7223">
                  <c:v>86.040999999999997</c:v>
                </c:pt>
                <c:pt idx="7224">
                  <c:v>89.165000000000006</c:v>
                </c:pt>
                <c:pt idx="7225">
                  <c:v>92.393000000000001</c:v>
                </c:pt>
                <c:pt idx="7226">
                  <c:v>95.677999999999997</c:v>
                </c:pt>
                <c:pt idx="7227">
                  <c:v>98.980999999999995</c:v>
                </c:pt>
                <c:pt idx="7228">
                  <c:v>102.26</c:v>
                </c:pt>
                <c:pt idx="7229">
                  <c:v>105.49</c:v>
                </c:pt>
                <c:pt idx="7230">
                  <c:v>108.64</c:v>
                </c:pt>
                <c:pt idx="7231">
                  <c:v>111.69</c:v>
                </c:pt>
                <c:pt idx="7232">
                  <c:v>114.62</c:v>
                </c:pt>
                <c:pt idx="7233">
                  <c:v>117.41</c:v>
                </c:pt>
                <c:pt idx="7234">
                  <c:v>120.04</c:v>
                </c:pt>
                <c:pt idx="7235">
                  <c:v>122.51</c:v>
                </c:pt>
                <c:pt idx="7236">
                  <c:v>124.81</c:v>
                </c:pt>
                <c:pt idx="7237">
                  <c:v>126.94</c:v>
                </c:pt>
                <c:pt idx="7238">
                  <c:v>128.88</c:v>
                </c:pt>
                <c:pt idx="7239">
                  <c:v>130.65</c:v>
                </c:pt>
                <c:pt idx="7240">
                  <c:v>132.22999999999999</c:v>
                </c:pt>
                <c:pt idx="7241">
                  <c:v>133.63999999999999</c:v>
                </c:pt>
                <c:pt idx="7242">
                  <c:v>134.87</c:v>
                </c:pt>
                <c:pt idx="7243">
                  <c:v>135.94</c:v>
                </c:pt>
                <c:pt idx="7244">
                  <c:v>136.84</c:v>
                </c:pt>
                <c:pt idx="7245">
                  <c:v>137.58000000000001</c:v>
                </c:pt>
                <c:pt idx="7246">
                  <c:v>138.18</c:v>
                </c:pt>
                <c:pt idx="7247">
                  <c:v>138.63999999999999</c:v>
                </c:pt>
                <c:pt idx="7248">
                  <c:v>138.97</c:v>
                </c:pt>
                <c:pt idx="7249">
                  <c:v>139.18</c:v>
                </c:pt>
                <c:pt idx="7250">
                  <c:v>139.28</c:v>
                </c:pt>
                <c:pt idx="7251">
                  <c:v>139.28</c:v>
                </c:pt>
                <c:pt idx="7252">
                  <c:v>139.19</c:v>
                </c:pt>
                <c:pt idx="7253">
                  <c:v>139.03</c:v>
                </c:pt>
                <c:pt idx="7254">
                  <c:v>138.80000000000001</c:v>
                </c:pt>
                <c:pt idx="7255">
                  <c:v>138.52000000000001</c:v>
                </c:pt>
                <c:pt idx="7256">
                  <c:v>138.19</c:v>
                </c:pt>
                <c:pt idx="7257">
                  <c:v>137.83000000000001</c:v>
                </c:pt>
                <c:pt idx="7258">
                  <c:v>137.44999999999999</c:v>
                </c:pt>
                <c:pt idx="7259">
                  <c:v>137.06</c:v>
                </c:pt>
                <c:pt idx="7260">
                  <c:v>136.66</c:v>
                </c:pt>
                <c:pt idx="7261">
                  <c:v>136.28</c:v>
                </c:pt>
                <c:pt idx="7262">
                  <c:v>135.91</c:v>
                </c:pt>
                <c:pt idx="7263">
                  <c:v>135.57</c:v>
                </c:pt>
                <c:pt idx="7264">
                  <c:v>135.26</c:v>
                </c:pt>
                <c:pt idx="7265">
                  <c:v>135</c:v>
                </c:pt>
                <c:pt idx="7266">
                  <c:v>134.79</c:v>
                </c:pt>
                <c:pt idx="7267">
                  <c:v>134.63999999999999</c:v>
                </c:pt>
                <c:pt idx="7268">
                  <c:v>134.55000000000001</c:v>
                </c:pt>
                <c:pt idx="7269">
                  <c:v>134.53</c:v>
                </c:pt>
                <c:pt idx="7270">
                  <c:v>134.6</c:v>
                </c:pt>
                <c:pt idx="7271">
                  <c:v>134.74</c:v>
                </c:pt>
                <c:pt idx="7272">
                  <c:v>134.97999999999999</c:v>
                </c:pt>
                <c:pt idx="7273">
                  <c:v>135.30000000000001</c:v>
                </c:pt>
                <c:pt idx="7274">
                  <c:v>135.72</c:v>
                </c:pt>
                <c:pt idx="7275">
                  <c:v>136.24</c:v>
                </c:pt>
                <c:pt idx="7276">
                  <c:v>136.86000000000001</c:v>
                </c:pt>
                <c:pt idx="7277">
                  <c:v>137.59</c:v>
                </c:pt>
                <c:pt idx="7278">
                  <c:v>138.41</c:v>
                </c:pt>
                <c:pt idx="7279">
                  <c:v>139.35</c:v>
                </c:pt>
                <c:pt idx="7280">
                  <c:v>140.38999999999999</c:v>
                </c:pt>
                <c:pt idx="7281">
                  <c:v>141.53</c:v>
                </c:pt>
                <c:pt idx="7282">
                  <c:v>142.78</c:v>
                </c:pt>
                <c:pt idx="7283">
                  <c:v>144.13999999999999</c:v>
                </c:pt>
                <c:pt idx="7284">
                  <c:v>145.6</c:v>
                </c:pt>
                <c:pt idx="7285">
                  <c:v>147.16</c:v>
                </c:pt>
                <c:pt idx="7286">
                  <c:v>148.83000000000001</c:v>
                </c:pt>
                <c:pt idx="7287">
                  <c:v>150.59</c:v>
                </c:pt>
                <c:pt idx="7288">
                  <c:v>152.44</c:v>
                </c:pt>
                <c:pt idx="7289">
                  <c:v>154.38999999999999</c:v>
                </c:pt>
                <c:pt idx="7290">
                  <c:v>156.41999999999999</c:v>
                </c:pt>
                <c:pt idx="7291">
                  <c:v>158.54</c:v>
                </c:pt>
                <c:pt idx="7292">
                  <c:v>160.72999999999999</c:v>
                </c:pt>
                <c:pt idx="7293">
                  <c:v>163.01</c:v>
                </c:pt>
                <c:pt idx="7294">
                  <c:v>165.35</c:v>
                </c:pt>
                <c:pt idx="7295">
                  <c:v>167.76</c:v>
                </c:pt>
                <c:pt idx="7296">
                  <c:v>170.23</c:v>
                </c:pt>
                <c:pt idx="7297">
                  <c:v>172.75</c:v>
                </c:pt>
                <c:pt idx="7298">
                  <c:v>175.33</c:v>
                </c:pt>
                <c:pt idx="7299">
                  <c:v>177.95</c:v>
                </c:pt>
                <c:pt idx="7300">
                  <c:v>180.6</c:v>
                </c:pt>
                <c:pt idx="7301">
                  <c:v>183.29</c:v>
                </c:pt>
                <c:pt idx="7302">
                  <c:v>186.01</c:v>
                </c:pt>
                <c:pt idx="7303">
                  <c:v>188.75</c:v>
                </c:pt>
                <c:pt idx="7304">
                  <c:v>191.5</c:v>
                </c:pt>
                <c:pt idx="7305">
                  <c:v>194.26</c:v>
                </c:pt>
                <c:pt idx="7306">
                  <c:v>197.02</c:v>
                </c:pt>
                <c:pt idx="7307">
                  <c:v>199.77</c:v>
                </c:pt>
                <c:pt idx="7308">
                  <c:v>202.52</c:v>
                </c:pt>
                <c:pt idx="7309">
                  <c:v>205.25</c:v>
                </c:pt>
                <c:pt idx="7310">
                  <c:v>207.96</c:v>
                </c:pt>
                <c:pt idx="7311">
                  <c:v>210.63</c:v>
                </c:pt>
                <c:pt idx="7312">
                  <c:v>213.28</c:v>
                </c:pt>
                <c:pt idx="7313">
                  <c:v>215.88</c:v>
                </c:pt>
                <c:pt idx="7314">
                  <c:v>218.43</c:v>
                </c:pt>
                <c:pt idx="7315">
                  <c:v>220.94</c:v>
                </c:pt>
                <c:pt idx="7316">
                  <c:v>223.38</c:v>
                </c:pt>
                <c:pt idx="7317">
                  <c:v>225.77</c:v>
                </c:pt>
                <c:pt idx="7318">
                  <c:v>228.08</c:v>
                </c:pt>
                <c:pt idx="7319">
                  <c:v>230.32</c:v>
                </c:pt>
                <c:pt idx="7320">
                  <c:v>232.49</c:v>
                </c:pt>
                <c:pt idx="7321">
                  <c:v>234.57</c:v>
                </c:pt>
                <c:pt idx="7322">
                  <c:v>236.56</c:v>
                </c:pt>
                <c:pt idx="7323">
                  <c:v>238.46</c:v>
                </c:pt>
                <c:pt idx="7324">
                  <c:v>240.27</c:v>
                </c:pt>
                <c:pt idx="7325">
                  <c:v>241.97</c:v>
                </c:pt>
                <c:pt idx="7326">
                  <c:v>243.57</c:v>
                </c:pt>
                <c:pt idx="7327">
                  <c:v>245.07</c:v>
                </c:pt>
                <c:pt idx="7328">
                  <c:v>246.45</c:v>
                </c:pt>
                <c:pt idx="7329">
                  <c:v>247.72</c:v>
                </c:pt>
                <c:pt idx="7330">
                  <c:v>248.87</c:v>
                </c:pt>
                <c:pt idx="7331">
                  <c:v>249.91</c:v>
                </c:pt>
                <c:pt idx="7332">
                  <c:v>250.83</c:v>
                </c:pt>
                <c:pt idx="7333">
                  <c:v>251.62</c:v>
                </c:pt>
                <c:pt idx="7334">
                  <c:v>252.29</c:v>
                </c:pt>
                <c:pt idx="7335">
                  <c:v>252.83</c:v>
                </c:pt>
                <c:pt idx="7336">
                  <c:v>253.24</c:v>
                </c:pt>
                <c:pt idx="7337">
                  <c:v>253.53</c:v>
                </c:pt>
                <c:pt idx="7338">
                  <c:v>253.69</c:v>
                </c:pt>
                <c:pt idx="7339">
                  <c:v>253.71</c:v>
                </c:pt>
                <c:pt idx="7340">
                  <c:v>253.61</c:v>
                </c:pt>
                <c:pt idx="7341">
                  <c:v>253.38</c:v>
                </c:pt>
                <c:pt idx="7342">
                  <c:v>253.02</c:v>
                </c:pt>
                <c:pt idx="7343">
                  <c:v>252.53</c:v>
                </c:pt>
                <c:pt idx="7344">
                  <c:v>251.91</c:v>
                </c:pt>
                <c:pt idx="7345">
                  <c:v>251.16</c:v>
                </c:pt>
                <c:pt idx="7346">
                  <c:v>250.29</c:v>
                </c:pt>
                <c:pt idx="7347">
                  <c:v>249.29</c:v>
                </c:pt>
                <c:pt idx="7348">
                  <c:v>248.17</c:v>
                </c:pt>
                <c:pt idx="7349">
                  <c:v>246.93</c:v>
                </c:pt>
                <c:pt idx="7350">
                  <c:v>245.56</c:v>
                </c:pt>
                <c:pt idx="7351">
                  <c:v>244.09</c:v>
                </c:pt>
                <c:pt idx="7352">
                  <c:v>242.49</c:v>
                </c:pt>
                <c:pt idx="7353">
                  <c:v>240.79</c:v>
                </c:pt>
                <c:pt idx="7354">
                  <c:v>238.97</c:v>
                </c:pt>
                <c:pt idx="7355">
                  <c:v>237.05</c:v>
                </c:pt>
                <c:pt idx="7356">
                  <c:v>235.03</c:v>
                </c:pt>
                <c:pt idx="7357">
                  <c:v>232.9</c:v>
                </c:pt>
                <c:pt idx="7358">
                  <c:v>230.69</c:v>
                </c:pt>
                <c:pt idx="7359">
                  <c:v>228.37</c:v>
                </c:pt>
                <c:pt idx="7360">
                  <c:v>225.97</c:v>
                </c:pt>
                <c:pt idx="7361">
                  <c:v>223.49</c:v>
                </c:pt>
                <c:pt idx="7362">
                  <c:v>220.92</c:v>
                </c:pt>
                <c:pt idx="7363">
                  <c:v>218.28</c:v>
                </c:pt>
                <c:pt idx="7364">
                  <c:v>215.56</c:v>
                </c:pt>
                <c:pt idx="7365">
                  <c:v>212.78</c:v>
                </c:pt>
                <c:pt idx="7366">
                  <c:v>209.93</c:v>
                </c:pt>
                <c:pt idx="7367">
                  <c:v>207.02</c:v>
                </c:pt>
                <c:pt idx="7368">
                  <c:v>204.06</c:v>
                </c:pt>
                <c:pt idx="7369">
                  <c:v>201.05</c:v>
                </c:pt>
                <c:pt idx="7370">
                  <c:v>199.83</c:v>
                </c:pt>
                <c:pt idx="7371">
                  <c:v>199.41</c:v>
                </c:pt>
                <c:pt idx="7372">
                  <c:v>198.96</c:v>
                </c:pt>
                <c:pt idx="7373">
                  <c:v>198.47</c:v>
                </c:pt>
                <c:pt idx="7374">
                  <c:v>197.97</c:v>
                </c:pt>
                <c:pt idx="7375">
                  <c:v>197.43</c:v>
                </c:pt>
                <c:pt idx="7376">
                  <c:v>196.89</c:v>
                </c:pt>
                <c:pt idx="7377">
                  <c:v>195.33</c:v>
                </c:pt>
                <c:pt idx="7378">
                  <c:v>193.38</c:v>
                </c:pt>
                <c:pt idx="7379">
                  <c:v>191.45</c:v>
                </c:pt>
                <c:pt idx="7380">
                  <c:v>189.55</c:v>
                </c:pt>
                <c:pt idx="7381">
                  <c:v>187.68</c:v>
                </c:pt>
                <c:pt idx="7382">
                  <c:v>185.84</c:v>
                </c:pt>
                <c:pt idx="7383">
                  <c:v>184.04</c:v>
                </c:pt>
                <c:pt idx="7384">
                  <c:v>182.25</c:v>
                </c:pt>
                <c:pt idx="7385">
                  <c:v>180.5</c:v>
                </c:pt>
                <c:pt idx="7386">
                  <c:v>178.76</c:v>
                </c:pt>
                <c:pt idx="7387">
                  <c:v>177.04</c:v>
                </c:pt>
                <c:pt idx="7388">
                  <c:v>175.34</c:v>
                </c:pt>
                <c:pt idx="7389">
                  <c:v>173.66</c:v>
                </c:pt>
                <c:pt idx="7390">
                  <c:v>171.98</c:v>
                </c:pt>
                <c:pt idx="7391">
                  <c:v>170.32</c:v>
                </c:pt>
                <c:pt idx="7392">
                  <c:v>168.66</c:v>
                </c:pt>
                <c:pt idx="7393">
                  <c:v>167.01</c:v>
                </c:pt>
                <c:pt idx="7394">
                  <c:v>165.36</c:v>
                </c:pt>
                <c:pt idx="7395">
                  <c:v>163.71</c:v>
                </c:pt>
                <c:pt idx="7396">
                  <c:v>162.06</c:v>
                </c:pt>
                <c:pt idx="7397">
                  <c:v>160.41999999999999</c:v>
                </c:pt>
                <c:pt idx="7398">
                  <c:v>158.77000000000001</c:v>
                </c:pt>
                <c:pt idx="7399">
                  <c:v>157.12</c:v>
                </c:pt>
                <c:pt idx="7400">
                  <c:v>155.47999999999999</c:v>
                </c:pt>
                <c:pt idx="7401">
                  <c:v>153.83000000000001</c:v>
                </c:pt>
                <c:pt idx="7402">
                  <c:v>152.19</c:v>
                </c:pt>
                <c:pt idx="7403">
                  <c:v>150.55000000000001</c:v>
                </c:pt>
                <c:pt idx="7404">
                  <c:v>148.91999999999999</c:v>
                </c:pt>
                <c:pt idx="7405">
                  <c:v>147.29</c:v>
                </c:pt>
                <c:pt idx="7406">
                  <c:v>145.68</c:v>
                </c:pt>
                <c:pt idx="7407">
                  <c:v>144.08000000000001</c:v>
                </c:pt>
                <c:pt idx="7408">
                  <c:v>142.49</c:v>
                </c:pt>
                <c:pt idx="7409">
                  <c:v>140.93</c:v>
                </c:pt>
                <c:pt idx="7410">
                  <c:v>139.38</c:v>
                </c:pt>
                <c:pt idx="7411">
                  <c:v>137.86000000000001</c:v>
                </c:pt>
                <c:pt idx="7412">
                  <c:v>136.37</c:v>
                </c:pt>
                <c:pt idx="7413">
                  <c:v>134.91999999999999</c:v>
                </c:pt>
                <c:pt idx="7414">
                  <c:v>133.5</c:v>
                </c:pt>
                <c:pt idx="7415">
                  <c:v>132.12</c:v>
                </c:pt>
                <c:pt idx="7416">
                  <c:v>130.78</c:v>
                </c:pt>
                <c:pt idx="7417">
                  <c:v>129.5</c:v>
                </c:pt>
                <c:pt idx="7418">
                  <c:v>128.26</c:v>
                </c:pt>
                <c:pt idx="7419">
                  <c:v>127.09</c:v>
                </c:pt>
                <c:pt idx="7420">
                  <c:v>125.97</c:v>
                </c:pt>
                <c:pt idx="7421">
                  <c:v>124.91</c:v>
                </c:pt>
                <c:pt idx="7422">
                  <c:v>123.82</c:v>
                </c:pt>
                <c:pt idx="7423">
                  <c:v>122.67</c:v>
                </c:pt>
                <c:pt idx="7424">
                  <c:v>121.58</c:v>
                </c:pt>
                <c:pt idx="7425">
                  <c:v>120.57</c:v>
                </c:pt>
                <c:pt idx="7426">
                  <c:v>119.64</c:v>
                </c:pt>
                <c:pt idx="7427">
                  <c:v>118.78</c:v>
                </c:pt>
                <c:pt idx="7428">
                  <c:v>117.83</c:v>
                </c:pt>
                <c:pt idx="7429">
                  <c:v>116.85</c:v>
                </c:pt>
                <c:pt idx="7430">
                  <c:v>115.95</c:v>
                </c:pt>
                <c:pt idx="7431">
                  <c:v>115.12</c:v>
                </c:pt>
                <c:pt idx="7432">
                  <c:v>114.35</c:v>
                </c:pt>
                <c:pt idx="7433">
                  <c:v>113.66</c:v>
                </c:pt>
                <c:pt idx="7434">
                  <c:v>113.05</c:v>
                </c:pt>
                <c:pt idx="7435">
                  <c:v>112.5</c:v>
                </c:pt>
                <c:pt idx="7436">
                  <c:v>112.03</c:v>
                </c:pt>
                <c:pt idx="7437">
                  <c:v>111.62</c:v>
                </c:pt>
                <c:pt idx="7438">
                  <c:v>111.29</c:v>
                </c:pt>
                <c:pt idx="7439">
                  <c:v>111.02</c:v>
                </c:pt>
                <c:pt idx="7440">
                  <c:v>110.82</c:v>
                </c:pt>
                <c:pt idx="7441">
                  <c:v>110.69</c:v>
                </c:pt>
                <c:pt idx="7442">
                  <c:v>110.62</c:v>
                </c:pt>
                <c:pt idx="7443">
                  <c:v>110.61</c:v>
                </c:pt>
                <c:pt idx="7444">
                  <c:v>110.65</c:v>
                </c:pt>
                <c:pt idx="7445">
                  <c:v>110.75</c:v>
                </c:pt>
                <c:pt idx="7446">
                  <c:v>111.07</c:v>
                </c:pt>
                <c:pt idx="7447">
                  <c:v>111.47</c:v>
                </c:pt>
                <c:pt idx="7448">
                  <c:v>111.91</c:v>
                </c:pt>
                <c:pt idx="7449">
                  <c:v>112.39</c:v>
                </c:pt>
                <c:pt idx="7450">
                  <c:v>112.91</c:v>
                </c:pt>
                <c:pt idx="7451">
                  <c:v>113.54</c:v>
                </c:pt>
                <c:pt idx="7452">
                  <c:v>114.31</c:v>
                </c:pt>
                <c:pt idx="7453">
                  <c:v>115.1</c:v>
                </c:pt>
                <c:pt idx="7454">
                  <c:v>115.92</c:v>
                </c:pt>
                <c:pt idx="7455">
                  <c:v>119.25</c:v>
                </c:pt>
                <c:pt idx="7456">
                  <c:v>123.56</c:v>
                </c:pt>
                <c:pt idx="7457">
                  <c:v>127.87</c:v>
                </c:pt>
                <c:pt idx="7458">
                  <c:v>132.19</c:v>
                </c:pt>
                <c:pt idx="7459">
                  <c:v>136.5</c:v>
                </c:pt>
                <c:pt idx="7460">
                  <c:v>140.80000000000001</c:v>
                </c:pt>
                <c:pt idx="7461">
                  <c:v>145.09</c:v>
                </c:pt>
                <c:pt idx="7462">
                  <c:v>148.15</c:v>
                </c:pt>
                <c:pt idx="7463">
                  <c:v>149.32</c:v>
                </c:pt>
                <c:pt idx="7464">
                  <c:v>150.76</c:v>
                </c:pt>
                <c:pt idx="7465">
                  <c:v>152.41999999999999</c:v>
                </c:pt>
                <c:pt idx="7466">
                  <c:v>154.26</c:v>
                </c:pt>
                <c:pt idx="7467">
                  <c:v>156.22999999999999</c:v>
                </c:pt>
                <c:pt idx="7468">
                  <c:v>158.30000000000001</c:v>
                </c:pt>
                <c:pt idx="7469">
                  <c:v>160.43</c:v>
                </c:pt>
                <c:pt idx="7470">
                  <c:v>162.59</c:v>
                </c:pt>
                <c:pt idx="7471">
                  <c:v>164.74</c:v>
                </c:pt>
                <c:pt idx="7472">
                  <c:v>166.87</c:v>
                </c:pt>
                <c:pt idx="7473">
                  <c:v>168.93</c:v>
                </c:pt>
                <c:pt idx="7474">
                  <c:v>170.91</c:v>
                </c:pt>
                <c:pt idx="7475">
                  <c:v>172.78</c:v>
                </c:pt>
                <c:pt idx="7476">
                  <c:v>174.53</c:v>
                </c:pt>
                <c:pt idx="7477">
                  <c:v>176.12</c:v>
                </c:pt>
                <c:pt idx="7478">
                  <c:v>177.56</c:v>
                </c:pt>
                <c:pt idx="7479">
                  <c:v>178.82</c:v>
                </c:pt>
                <c:pt idx="7480">
                  <c:v>179.89</c:v>
                </c:pt>
                <c:pt idx="7481">
                  <c:v>180.76</c:v>
                </c:pt>
                <c:pt idx="7482">
                  <c:v>181.43</c:v>
                </c:pt>
                <c:pt idx="7483">
                  <c:v>181.87</c:v>
                </c:pt>
                <c:pt idx="7484">
                  <c:v>182.1</c:v>
                </c:pt>
                <c:pt idx="7485">
                  <c:v>182.1</c:v>
                </c:pt>
                <c:pt idx="7486">
                  <c:v>181.87</c:v>
                </c:pt>
                <c:pt idx="7487">
                  <c:v>181.42</c:v>
                </c:pt>
                <c:pt idx="7488">
                  <c:v>180.74</c:v>
                </c:pt>
                <c:pt idx="7489">
                  <c:v>179.83</c:v>
                </c:pt>
                <c:pt idx="7490">
                  <c:v>178.7</c:v>
                </c:pt>
                <c:pt idx="7491">
                  <c:v>177.35</c:v>
                </c:pt>
                <c:pt idx="7492">
                  <c:v>175.79</c:v>
                </c:pt>
                <c:pt idx="7493">
                  <c:v>174.03</c:v>
                </c:pt>
                <c:pt idx="7494">
                  <c:v>171.99</c:v>
                </c:pt>
                <c:pt idx="7495">
                  <c:v>169.61</c:v>
                </c:pt>
                <c:pt idx="7496">
                  <c:v>167.07</c:v>
                </c:pt>
                <c:pt idx="7497">
                  <c:v>164.38</c:v>
                </c:pt>
                <c:pt idx="7498">
                  <c:v>161.56</c:v>
                </c:pt>
                <c:pt idx="7499">
                  <c:v>158.6</c:v>
                </c:pt>
                <c:pt idx="7500">
                  <c:v>155.53</c:v>
                </c:pt>
                <c:pt idx="7501">
                  <c:v>152.37</c:v>
                </c:pt>
                <c:pt idx="7502">
                  <c:v>149.12</c:v>
                </c:pt>
                <c:pt idx="7503">
                  <c:v>145.79</c:v>
                </c:pt>
                <c:pt idx="7504">
                  <c:v>142.41999999999999</c:v>
                </c:pt>
                <c:pt idx="7505">
                  <c:v>139</c:v>
                </c:pt>
                <c:pt idx="7506">
                  <c:v>135.56</c:v>
                </c:pt>
                <c:pt idx="7507">
                  <c:v>132.11000000000001</c:v>
                </c:pt>
                <c:pt idx="7508">
                  <c:v>128.66999999999999</c:v>
                </c:pt>
                <c:pt idx="7509">
                  <c:v>125.25</c:v>
                </c:pt>
                <c:pt idx="7510">
                  <c:v>121.88</c:v>
                </c:pt>
                <c:pt idx="7511">
                  <c:v>118.55</c:v>
                </c:pt>
                <c:pt idx="7512">
                  <c:v>115.31</c:v>
                </c:pt>
                <c:pt idx="7513">
                  <c:v>112.14</c:v>
                </c:pt>
                <c:pt idx="7514">
                  <c:v>109.09</c:v>
                </c:pt>
                <c:pt idx="7515">
                  <c:v>106.15</c:v>
                </c:pt>
                <c:pt idx="7516">
                  <c:v>103.35</c:v>
                </c:pt>
                <c:pt idx="7517">
                  <c:v>100.7</c:v>
                </c:pt>
                <c:pt idx="7518">
                  <c:v>98.272999999999996</c:v>
                </c:pt>
                <c:pt idx="7519">
                  <c:v>96.260999999999996</c:v>
                </c:pt>
                <c:pt idx="7520">
                  <c:v>94.444999999999993</c:v>
                </c:pt>
                <c:pt idx="7521">
                  <c:v>92.837000000000003</c:v>
                </c:pt>
                <c:pt idx="7522">
                  <c:v>91.453000000000003</c:v>
                </c:pt>
                <c:pt idx="7523">
                  <c:v>90.305000000000007</c:v>
                </c:pt>
                <c:pt idx="7524">
                  <c:v>89.406999999999996</c:v>
                </c:pt>
                <c:pt idx="7525">
                  <c:v>88.77</c:v>
                </c:pt>
                <c:pt idx="7526">
                  <c:v>88.408000000000001</c:v>
                </c:pt>
                <c:pt idx="7527">
                  <c:v>88.331000000000003</c:v>
                </c:pt>
                <c:pt idx="7528">
                  <c:v>88.551000000000002</c:v>
                </c:pt>
                <c:pt idx="7529">
                  <c:v>89.078000000000003</c:v>
                </c:pt>
                <c:pt idx="7530">
                  <c:v>89.923000000000002</c:v>
                </c:pt>
                <c:pt idx="7531">
                  <c:v>91.096000000000004</c:v>
                </c:pt>
                <c:pt idx="7532">
                  <c:v>92.152000000000001</c:v>
                </c:pt>
                <c:pt idx="7533">
                  <c:v>93.349000000000004</c:v>
                </c:pt>
                <c:pt idx="7534">
                  <c:v>94.783000000000001</c:v>
                </c:pt>
                <c:pt idx="7535">
                  <c:v>96.453000000000003</c:v>
                </c:pt>
                <c:pt idx="7536">
                  <c:v>98.36</c:v>
                </c:pt>
                <c:pt idx="7537">
                  <c:v>100.5</c:v>
                </c:pt>
                <c:pt idx="7538">
                  <c:v>102.87</c:v>
                </c:pt>
                <c:pt idx="7539">
                  <c:v>105.48</c:v>
                </c:pt>
                <c:pt idx="7540">
                  <c:v>108.31</c:v>
                </c:pt>
                <c:pt idx="7541">
                  <c:v>111.36</c:v>
                </c:pt>
                <c:pt idx="7542">
                  <c:v>114.63</c:v>
                </c:pt>
                <c:pt idx="7543">
                  <c:v>118.1</c:v>
                </c:pt>
                <c:pt idx="7544">
                  <c:v>121.79</c:v>
                </c:pt>
                <c:pt idx="7545">
                  <c:v>125.67</c:v>
                </c:pt>
                <c:pt idx="7546">
                  <c:v>129.68</c:v>
                </c:pt>
                <c:pt idx="7547">
                  <c:v>133.84</c:v>
                </c:pt>
                <c:pt idx="7548">
                  <c:v>138.16999999999999</c:v>
                </c:pt>
                <c:pt idx="7549">
                  <c:v>142.66999999999999</c:v>
                </c:pt>
                <c:pt idx="7550">
                  <c:v>147.32</c:v>
                </c:pt>
                <c:pt idx="7551">
                  <c:v>152.11000000000001</c:v>
                </c:pt>
                <c:pt idx="7552">
                  <c:v>157.04</c:v>
                </c:pt>
                <c:pt idx="7553">
                  <c:v>162.09</c:v>
                </c:pt>
                <c:pt idx="7554">
                  <c:v>167.24</c:v>
                </c:pt>
                <c:pt idx="7555">
                  <c:v>172.5</c:v>
                </c:pt>
                <c:pt idx="7556">
                  <c:v>177.75</c:v>
                </c:pt>
                <c:pt idx="7557">
                  <c:v>182.13</c:v>
                </c:pt>
                <c:pt idx="7558">
                  <c:v>186.5</c:v>
                </c:pt>
                <c:pt idx="7559">
                  <c:v>190.83</c:v>
                </c:pt>
                <c:pt idx="7560">
                  <c:v>195.11</c:v>
                </c:pt>
                <c:pt idx="7561">
                  <c:v>199.32</c:v>
                </c:pt>
                <c:pt idx="7562">
                  <c:v>203.45</c:v>
                </c:pt>
                <c:pt idx="7563">
                  <c:v>207.48</c:v>
                </c:pt>
                <c:pt idx="7564">
                  <c:v>211.4</c:v>
                </c:pt>
                <c:pt idx="7565">
                  <c:v>215.18</c:v>
                </c:pt>
                <c:pt idx="7566">
                  <c:v>218.82</c:v>
                </c:pt>
                <c:pt idx="7567">
                  <c:v>222.47</c:v>
                </c:pt>
                <c:pt idx="7568">
                  <c:v>226.15</c:v>
                </c:pt>
                <c:pt idx="7569">
                  <c:v>229.64</c:v>
                </c:pt>
                <c:pt idx="7570">
                  <c:v>232.92</c:v>
                </c:pt>
                <c:pt idx="7571">
                  <c:v>235.98</c:v>
                </c:pt>
                <c:pt idx="7572">
                  <c:v>238.81</c:v>
                </c:pt>
                <c:pt idx="7573">
                  <c:v>241.39</c:v>
                </c:pt>
                <c:pt idx="7574">
                  <c:v>243.72</c:v>
                </c:pt>
                <c:pt idx="7575">
                  <c:v>245.79</c:v>
                </c:pt>
                <c:pt idx="7576">
                  <c:v>247.58</c:v>
                </c:pt>
                <c:pt idx="7577">
                  <c:v>249.09</c:v>
                </c:pt>
                <c:pt idx="7578">
                  <c:v>250.3</c:v>
                </c:pt>
                <c:pt idx="7579">
                  <c:v>251.23</c:v>
                </c:pt>
                <c:pt idx="7580">
                  <c:v>251.85</c:v>
                </c:pt>
                <c:pt idx="7581">
                  <c:v>252.17</c:v>
                </c:pt>
                <c:pt idx="7582">
                  <c:v>252.19</c:v>
                </c:pt>
                <c:pt idx="7583">
                  <c:v>251.91</c:v>
                </c:pt>
                <c:pt idx="7584">
                  <c:v>251.33</c:v>
                </c:pt>
                <c:pt idx="7585">
                  <c:v>250.46</c:v>
                </c:pt>
                <c:pt idx="7586">
                  <c:v>249.3</c:v>
                </c:pt>
                <c:pt idx="7587">
                  <c:v>247.86</c:v>
                </c:pt>
                <c:pt idx="7588">
                  <c:v>246.15</c:v>
                </c:pt>
                <c:pt idx="7589">
                  <c:v>244.2</c:v>
                </c:pt>
                <c:pt idx="7590">
                  <c:v>242</c:v>
                </c:pt>
                <c:pt idx="7591">
                  <c:v>239.59</c:v>
                </c:pt>
                <c:pt idx="7592">
                  <c:v>236.98</c:v>
                </c:pt>
                <c:pt idx="7593">
                  <c:v>234.2</c:v>
                </c:pt>
                <c:pt idx="7594">
                  <c:v>231.28</c:v>
                </c:pt>
                <c:pt idx="7595">
                  <c:v>228.24</c:v>
                </c:pt>
                <c:pt idx="7596">
                  <c:v>225.13</c:v>
                </c:pt>
                <c:pt idx="7597">
                  <c:v>221.98</c:v>
                </c:pt>
                <c:pt idx="7598">
                  <c:v>218.83</c:v>
                </c:pt>
                <c:pt idx="7599">
                  <c:v>215.73</c:v>
                </c:pt>
                <c:pt idx="7600">
                  <c:v>212.73</c:v>
                </c:pt>
                <c:pt idx="7601">
                  <c:v>209.87</c:v>
                </c:pt>
                <c:pt idx="7602">
                  <c:v>207.23</c:v>
                </c:pt>
                <c:pt idx="7603">
                  <c:v>204.86</c:v>
                </c:pt>
                <c:pt idx="7604">
                  <c:v>202.83</c:v>
                </c:pt>
                <c:pt idx="7605">
                  <c:v>201.2</c:v>
                </c:pt>
                <c:pt idx="7606">
                  <c:v>200.07</c:v>
                </c:pt>
                <c:pt idx="7607">
                  <c:v>197.82</c:v>
                </c:pt>
                <c:pt idx="7608">
                  <c:v>194.91</c:v>
                </c:pt>
                <c:pt idx="7609">
                  <c:v>191.91</c:v>
                </c:pt>
                <c:pt idx="7610">
                  <c:v>188.83</c:v>
                </c:pt>
                <c:pt idx="7611">
                  <c:v>185.67</c:v>
                </c:pt>
                <c:pt idx="7612">
                  <c:v>182.45</c:v>
                </c:pt>
                <c:pt idx="7613">
                  <c:v>179.18</c:v>
                </c:pt>
                <c:pt idx="7614">
                  <c:v>175.89</c:v>
                </c:pt>
                <c:pt idx="7615">
                  <c:v>172.47</c:v>
                </c:pt>
                <c:pt idx="7616">
                  <c:v>168.3</c:v>
                </c:pt>
                <c:pt idx="7617">
                  <c:v>164.14</c:v>
                </c:pt>
                <c:pt idx="7618">
                  <c:v>160.01</c:v>
                </c:pt>
                <c:pt idx="7619">
                  <c:v>155.91</c:v>
                </c:pt>
                <c:pt idx="7620">
                  <c:v>151.86000000000001</c:v>
                </c:pt>
                <c:pt idx="7621">
                  <c:v>147.88999999999999</c:v>
                </c:pt>
                <c:pt idx="7622">
                  <c:v>145.41999999999999</c:v>
                </c:pt>
                <c:pt idx="7623">
                  <c:v>144.19999999999999</c:v>
                </c:pt>
                <c:pt idx="7624">
                  <c:v>143.09</c:v>
                </c:pt>
                <c:pt idx="7625">
                  <c:v>142.09</c:v>
                </c:pt>
                <c:pt idx="7626">
                  <c:v>141.22999999999999</c:v>
                </c:pt>
                <c:pt idx="7627">
                  <c:v>140.51</c:v>
                </c:pt>
                <c:pt idx="7628">
                  <c:v>139.94999999999999</c:v>
                </c:pt>
                <c:pt idx="7629">
                  <c:v>139.55000000000001</c:v>
                </c:pt>
                <c:pt idx="7630">
                  <c:v>139.33000000000001</c:v>
                </c:pt>
                <c:pt idx="7631">
                  <c:v>139.29</c:v>
                </c:pt>
                <c:pt idx="7632">
                  <c:v>139.44999999999999</c:v>
                </c:pt>
                <c:pt idx="7633">
                  <c:v>139.31</c:v>
                </c:pt>
                <c:pt idx="7634">
                  <c:v>133.88999999999999</c:v>
                </c:pt>
                <c:pt idx="7635">
                  <c:v>129.07</c:v>
                </c:pt>
                <c:pt idx="7636">
                  <c:v>124.86</c:v>
                </c:pt>
                <c:pt idx="7637">
                  <c:v>121.23</c:v>
                </c:pt>
                <c:pt idx="7638">
                  <c:v>118.2</c:v>
                </c:pt>
                <c:pt idx="7639">
                  <c:v>115.74</c:v>
                </c:pt>
                <c:pt idx="7640">
                  <c:v>113.85</c:v>
                </c:pt>
                <c:pt idx="7641">
                  <c:v>112.53</c:v>
                </c:pt>
                <c:pt idx="7642">
                  <c:v>111.14</c:v>
                </c:pt>
                <c:pt idx="7643">
                  <c:v>109.66</c:v>
                </c:pt>
                <c:pt idx="7644">
                  <c:v>108.76</c:v>
                </c:pt>
                <c:pt idx="7645">
                  <c:v>109.54</c:v>
                </c:pt>
                <c:pt idx="7646">
                  <c:v>110.79</c:v>
                </c:pt>
                <c:pt idx="7647">
                  <c:v>112.79</c:v>
                </c:pt>
                <c:pt idx="7648">
                  <c:v>115.42</c:v>
                </c:pt>
                <c:pt idx="7649">
                  <c:v>118.44</c:v>
                </c:pt>
                <c:pt idx="7650">
                  <c:v>121.84</c:v>
                </c:pt>
                <c:pt idx="7651">
                  <c:v>125.58</c:v>
                </c:pt>
                <c:pt idx="7652">
                  <c:v>129.65</c:v>
                </c:pt>
                <c:pt idx="7653">
                  <c:v>134</c:v>
                </c:pt>
                <c:pt idx="7654">
                  <c:v>138.6</c:v>
                </c:pt>
                <c:pt idx="7655">
                  <c:v>142.71</c:v>
                </c:pt>
                <c:pt idx="7656">
                  <c:v>146.86000000000001</c:v>
                </c:pt>
                <c:pt idx="7657">
                  <c:v>151.53</c:v>
                </c:pt>
                <c:pt idx="7658">
                  <c:v>156.19</c:v>
                </c:pt>
                <c:pt idx="7659">
                  <c:v>160.49</c:v>
                </c:pt>
                <c:pt idx="7660">
                  <c:v>164.99</c:v>
                </c:pt>
                <c:pt idx="7661">
                  <c:v>169.64</c:v>
                </c:pt>
                <c:pt idx="7662">
                  <c:v>174.35</c:v>
                </c:pt>
                <c:pt idx="7663">
                  <c:v>178.42</c:v>
                </c:pt>
                <c:pt idx="7664">
                  <c:v>182.46</c:v>
                </c:pt>
                <c:pt idx="7665">
                  <c:v>186.44</c:v>
                </c:pt>
                <c:pt idx="7666">
                  <c:v>190.3</c:v>
                </c:pt>
                <c:pt idx="7667">
                  <c:v>194.03</c:v>
                </c:pt>
                <c:pt idx="7668">
                  <c:v>197.59</c:v>
                </c:pt>
                <c:pt idx="7669">
                  <c:v>200.93</c:v>
                </c:pt>
                <c:pt idx="7670">
                  <c:v>204.04</c:v>
                </c:pt>
                <c:pt idx="7671">
                  <c:v>206.89</c:v>
                </c:pt>
                <c:pt idx="7672">
                  <c:v>209.44</c:v>
                </c:pt>
                <c:pt idx="7673">
                  <c:v>211.68</c:v>
                </c:pt>
                <c:pt idx="7674">
                  <c:v>213.59</c:v>
                </c:pt>
                <c:pt idx="7675">
                  <c:v>215.15</c:v>
                </c:pt>
                <c:pt idx="7676">
                  <c:v>216.36</c:v>
                </c:pt>
                <c:pt idx="7677">
                  <c:v>217.22</c:v>
                </c:pt>
                <c:pt idx="7678">
                  <c:v>217.72</c:v>
                </c:pt>
                <c:pt idx="7679">
                  <c:v>217.88</c:v>
                </c:pt>
                <c:pt idx="7680">
                  <c:v>217.71</c:v>
                </c:pt>
                <c:pt idx="7681">
                  <c:v>217.25</c:v>
                </c:pt>
                <c:pt idx="7682">
                  <c:v>216.53</c:v>
                </c:pt>
                <c:pt idx="7683">
                  <c:v>215.59</c:v>
                </c:pt>
                <c:pt idx="7684">
                  <c:v>214.51</c:v>
                </c:pt>
                <c:pt idx="7685">
                  <c:v>213.34</c:v>
                </c:pt>
                <c:pt idx="7686">
                  <c:v>212.18</c:v>
                </c:pt>
                <c:pt idx="7687">
                  <c:v>211.12</c:v>
                </c:pt>
                <c:pt idx="7688">
                  <c:v>210.29</c:v>
                </c:pt>
                <c:pt idx="7689">
                  <c:v>209.81</c:v>
                </c:pt>
                <c:pt idx="7690">
                  <c:v>209.83</c:v>
                </c:pt>
                <c:pt idx="7691">
                  <c:v>210.54</c:v>
                </c:pt>
                <c:pt idx="7692">
                  <c:v>212.13</c:v>
                </c:pt>
                <c:pt idx="7693">
                  <c:v>214.8</c:v>
                </c:pt>
                <c:pt idx="7694">
                  <c:v>218.82</c:v>
                </c:pt>
                <c:pt idx="7695">
                  <c:v>224.44</c:v>
                </c:pt>
                <c:pt idx="7696">
                  <c:v>231.98</c:v>
                </c:pt>
                <c:pt idx="7697">
                  <c:v>241.74</c:v>
                </c:pt>
                <c:pt idx="7698">
                  <c:v>247.25</c:v>
                </c:pt>
                <c:pt idx="7699">
                  <c:v>245.9</c:v>
                </c:pt>
                <c:pt idx="7700">
                  <c:v>244.37</c:v>
                </c:pt>
                <c:pt idx="7701">
                  <c:v>242.67</c:v>
                </c:pt>
                <c:pt idx="7702">
                  <c:v>240.79</c:v>
                </c:pt>
                <c:pt idx="7703">
                  <c:v>238.73</c:v>
                </c:pt>
                <c:pt idx="7704">
                  <c:v>236.5</c:v>
                </c:pt>
                <c:pt idx="7705">
                  <c:v>235.29</c:v>
                </c:pt>
                <c:pt idx="7706">
                  <c:v>235.12</c:v>
                </c:pt>
                <c:pt idx="7707">
                  <c:v>234.79</c:v>
                </c:pt>
                <c:pt idx="7708">
                  <c:v>234.3</c:v>
                </c:pt>
                <c:pt idx="7709">
                  <c:v>233.66</c:v>
                </c:pt>
                <c:pt idx="7710">
                  <c:v>232.87</c:v>
                </c:pt>
                <c:pt idx="7711">
                  <c:v>231.94</c:v>
                </c:pt>
                <c:pt idx="7712">
                  <c:v>230.87</c:v>
                </c:pt>
                <c:pt idx="7713">
                  <c:v>229.67</c:v>
                </c:pt>
                <c:pt idx="7714">
                  <c:v>228.35</c:v>
                </c:pt>
                <c:pt idx="7715">
                  <c:v>226.92</c:v>
                </c:pt>
                <c:pt idx="7716">
                  <c:v>225.37</c:v>
                </c:pt>
                <c:pt idx="7717">
                  <c:v>223.73</c:v>
                </c:pt>
                <c:pt idx="7718">
                  <c:v>222</c:v>
                </c:pt>
                <c:pt idx="7719">
                  <c:v>220.19</c:v>
                </c:pt>
                <c:pt idx="7720">
                  <c:v>218.3</c:v>
                </c:pt>
                <c:pt idx="7721">
                  <c:v>216.34</c:v>
                </c:pt>
                <c:pt idx="7722">
                  <c:v>214.33</c:v>
                </c:pt>
                <c:pt idx="7723">
                  <c:v>212.28</c:v>
                </c:pt>
                <c:pt idx="7724">
                  <c:v>210.18</c:v>
                </c:pt>
                <c:pt idx="7725">
                  <c:v>208.06</c:v>
                </c:pt>
                <c:pt idx="7726">
                  <c:v>205.92</c:v>
                </c:pt>
                <c:pt idx="7727">
                  <c:v>203.76</c:v>
                </c:pt>
                <c:pt idx="7728">
                  <c:v>201.61</c:v>
                </c:pt>
                <c:pt idx="7729">
                  <c:v>199.46</c:v>
                </c:pt>
                <c:pt idx="7730">
                  <c:v>197.33</c:v>
                </c:pt>
                <c:pt idx="7731">
                  <c:v>195.22</c:v>
                </c:pt>
                <c:pt idx="7732">
                  <c:v>193.14</c:v>
                </c:pt>
                <c:pt idx="7733">
                  <c:v>191.1</c:v>
                </c:pt>
                <c:pt idx="7734">
                  <c:v>189.11</c:v>
                </c:pt>
                <c:pt idx="7735">
                  <c:v>187.17</c:v>
                </c:pt>
                <c:pt idx="7736">
                  <c:v>185.29</c:v>
                </c:pt>
                <c:pt idx="7737">
                  <c:v>183.48</c:v>
                </c:pt>
                <c:pt idx="7738">
                  <c:v>181.74</c:v>
                </c:pt>
                <c:pt idx="7739">
                  <c:v>179.92</c:v>
                </c:pt>
                <c:pt idx="7740">
                  <c:v>177.99</c:v>
                </c:pt>
                <c:pt idx="7741">
                  <c:v>176.15</c:v>
                </c:pt>
                <c:pt idx="7742">
                  <c:v>174.4</c:v>
                </c:pt>
                <c:pt idx="7743">
                  <c:v>172.73</c:v>
                </c:pt>
                <c:pt idx="7744">
                  <c:v>171.16</c:v>
                </c:pt>
                <c:pt idx="7745">
                  <c:v>169.67</c:v>
                </c:pt>
                <c:pt idx="7746">
                  <c:v>168.28</c:v>
                </c:pt>
                <c:pt idx="7747">
                  <c:v>166.98</c:v>
                </c:pt>
                <c:pt idx="7748">
                  <c:v>165.76</c:v>
                </c:pt>
                <c:pt idx="7749">
                  <c:v>164.64</c:v>
                </c:pt>
                <c:pt idx="7750">
                  <c:v>163.59</c:v>
                </c:pt>
                <c:pt idx="7751">
                  <c:v>162.62</c:v>
                </c:pt>
                <c:pt idx="7752">
                  <c:v>161.72</c:v>
                </c:pt>
                <c:pt idx="7753">
                  <c:v>160.88999999999999</c:v>
                </c:pt>
                <c:pt idx="7754">
                  <c:v>160.12</c:v>
                </c:pt>
                <c:pt idx="7755">
                  <c:v>159.15</c:v>
                </c:pt>
                <c:pt idx="7756">
                  <c:v>158.35</c:v>
                </c:pt>
                <c:pt idx="7757">
                  <c:v>157.71</c:v>
                </c:pt>
                <c:pt idx="7758">
                  <c:v>157.22</c:v>
                </c:pt>
                <c:pt idx="7759">
                  <c:v>156.84</c:v>
                </c:pt>
                <c:pt idx="7760">
                  <c:v>156.56</c:v>
                </c:pt>
                <c:pt idx="7761">
                  <c:v>156.37</c:v>
                </c:pt>
                <c:pt idx="7762">
                  <c:v>156.22999999999999</c:v>
                </c:pt>
                <c:pt idx="7763">
                  <c:v>156.13</c:v>
                </c:pt>
                <c:pt idx="7764">
                  <c:v>156.05000000000001</c:v>
                </c:pt>
                <c:pt idx="7765">
                  <c:v>155.97</c:v>
                </c:pt>
                <c:pt idx="7766">
                  <c:v>155.88</c:v>
                </c:pt>
                <c:pt idx="7767">
                  <c:v>155.74</c:v>
                </c:pt>
                <c:pt idx="7768">
                  <c:v>155.55000000000001</c:v>
                </c:pt>
                <c:pt idx="7769">
                  <c:v>155.28</c:v>
                </c:pt>
                <c:pt idx="7770">
                  <c:v>154.93</c:v>
                </c:pt>
                <c:pt idx="7771">
                  <c:v>154.47999999999999</c:v>
                </c:pt>
                <c:pt idx="7772">
                  <c:v>153.91999999999999</c:v>
                </c:pt>
                <c:pt idx="7773">
                  <c:v>153.22999999999999</c:v>
                </c:pt>
                <c:pt idx="7774">
                  <c:v>152.41</c:v>
                </c:pt>
                <c:pt idx="7775">
                  <c:v>151.44999999999999</c:v>
                </c:pt>
                <c:pt idx="7776">
                  <c:v>150.35</c:v>
                </c:pt>
                <c:pt idx="7777">
                  <c:v>149.12</c:v>
                </c:pt>
                <c:pt idx="7778">
                  <c:v>147.74</c:v>
                </c:pt>
                <c:pt idx="7779">
                  <c:v>146.24</c:v>
                </c:pt>
                <c:pt idx="7780">
                  <c:v>144.62</c:v>
                </c:pt>
                <c:pt idx="7781">
                  <c:v>142.88999999999999</c:v>
                </c:pt>
                <c:pt idx="7782">
                  <c:v>141.1</c:v>
                </c:pt>
                <c:pt idx="7783">
                  <c:v>139.25</c:v>
                </c:pt>
                <c:pt idx="7784">
                  <c:v>137.38</c:v>
                </c:pt>
                <c:pt idx="7785">
                  <c:v>135.54</c:v>
                </c:pt>
                <c:pt idx="7786">
                  <c:v>133.78</c:v>
                </c:pt>
                <c:pt idx="7787">
                  <c:v>132.15</c:v>
                </c:pt>
                <c:pt idx="7788">
                  <c:v>130.72</c:v>
                </c:pt>
                <c:pt idx="7789">
                  <c:v>129.56</c:v>
                </c:pt>
                <c:pt idx="7790">
                  <c:v>128.77000000000001</c:v>
                </c:pt>
                <c:pt idx="7791">
                  <c:v>128.44</c:v>
                </c:pt>
                <c:pt idx="7792">
                  <c:v>128.68</c:v>
                </c:pt>
                <c:pt idx="7793">
                  <c:v>129.61000000000001</c:v>
                </c:pt>
                <c:pt idx="7794">
                  <c:v>131.38</c:v>
                </c:pt>
                <c:pt idx="7795">
                  <c:v>134.13999999999999</c:v>
                </c:pt>
                <c:pt idx="7796">
                  <c:v>138.05000000000001</c:v>
                </c:pt>
                <c:pt idx="7797">
                  <c:v>143.31</c:v>
                </c:pt>
                <c:pt idx="7798">
                  <c:v>150.13</c:v>
                </c:pt>
                <c:pt idx="7799">
                  <c:v>158.72999999999999</c:v>
                </c:pt>
                <c:pt idx="7800">
                  <c:v>166.47</c:v>
                </c:pt>
                <c:pt idx="7801">
                  <c:v>154.75</c:v>
                </c:pt>
                <c:pt idx="7802">
                  <c:v>143.05000000000001</c:v>
                </c:pt>
                <c:pt idx="7803">
                  <c:v>131.38999999999999</c:v>
                </c:pt>
                <c:pt idx="7804">
                  <c:v>119.75</c:v>
                </c:pt>
                <c:pt idx="7805">
                  <c:v>108.13</c:v>
                </c:pt>
                <c:pt idx="7806">
                  <c:v>96.537999999999997</c:v>
                </c:pt>
                <c:pt idx="7807">
                  <c:v>84.971000000000004</c:v>
                </c:pt>
                <c:pt idx="7808">
                  <c:v>82.531000000000006</c:v>
                </c:pt>
                <c:pt idx="7809">
                  <c:v>82.826999999999998</c:v>
                </c:pt>
                <c:pt idx="7810">
                  <c:v>83.144999999999996</c:v>
                </c:pt>
                <c:pt idx="7811">
                  <c:v>83.484999999999999</c:v>
                </c:pt>
                <c:pt idx="7812">
                  <c:v>83.846999999999994</c:v>
                </c:pt>
                <c:pt idx="7813">
                  <c:v>84.23</c:v>
                </c:pt>
                <c:pt idx="7814">
                  <c:v>84.632999999999996</c:v>
                </c:pt>
                <c:pt idx="7815">
                  <c:v>85.055000000000007</c:v>
                </c:pt>
                <c:pt idx="7816">
                  <c:v>85.497</c:v>
                </c:pt>
                <c:pt idx="7817">
                  <c:v>85.956000000000003</c:v>
                </c:pt>
                <c:pt idx="7818">
                  <c:v>86.433999999999997</c:v>
                </c:pt>
                <c:pt idx="7819">
                  <c:v>86.927999999999997</c:v>
                </c:pt>
                <c:pt idx="7820">
                  <c:v>87.438000000000002</c:v>
                </c:pt>
                <c:pt idx="7821">
                  <c:v>87.965000000000003</c:v>
                </c:pt>
                <c:pt idx="7822">
                  <c:v>88.504999999999995</c:v>
                </c:pt>
                <c:pt idx="7823">
                  <c:v>89.06</c:v>
                </c:pt>
                <c:pt idx="7824">
                  <c:v>89.628</c:v>
                </c:pt>
                <c:pt idx="7825">
                  <c:v>90.209000000000003</c:v>
                </c:pt>
                <c:pt idx="7826">
                  <c:v>90.801000000000002</c:v>
                </c:pt>
                <c:pt idx="7827">
                  <c:v>91.405000000000001</c:v>
                </c:pt>
                <c:pt idx="7828">
                  <c:v>92.018000000000001</c:v>
                </c:pt>
                <c:pt idx="7829">
                  <c:v>92.641000000000005</c:v>
                </c:pt>
                <c:pt idx="7830">
                  <c:v>93.272999999999996</c:v>
                </c:pt>
                <c:pt idx="7831">
                  <c:v>93.912000000000006</c:v>
                </c:pt>
                <c:pt idx="7832">
                  <c:v>94.558999999999997</c:v>
                </c:pt>
                <c:pt idx="7833">
                  <c:v>95.210999999999999</c:v>
                </c:pt>
                <c:pt idx="7834">
                  <c:v>95.869</c:v>
                </c:pt>
                <c:pt idx="7835">
                  <c:v>96.531000000000006</c:v>
                </c:pt>
                <c:pt idx="7836">
                  <c:v>97.197000000000003</c:v>
                </c:pt>
                <c:pt idx="7837">
                  <c:v>97.866</c:v>
                </c:pt>
                <c:pt idx="7838">
                  <c:v>98.537000000000006</c:v>
                </c:pt>
                <c:pt idx="7839">
                  <c:v>99.209000000000003</c:v>
                </c:pt>
                <c:pt idx="7840">
                  <c:v>99.881</c:v>
                </c:pt>
                <c:pt idx="7841">
                  <c:v>100.55</c:v>
                </c:pt>
                <c:pt idx="7842">
                  <c:v>101.22</c:v>
                </c:pt>
                <c:pt idx="7843">
                  <c:v>101.89</c:v>
                </c:pt>
                <c:pt idx="7844">
                  <c:v>102.56</c:v>
                </c:pt>
                <c:pt idx="7845">
                  <c:v>103.22</c:v>
                </c:pt>
                <c:pt idx="7846">
                  <c:v>103.88</c:v>
                </c:pt>
                <c:pt idx="7847">
                  <c:v>104.53</c:v>
                </c:pt>
                <c:pt idx="7848">
                  <c:v>105.18</c:v>
                </c:pt>
                <c:pt idx="7849">
                  <c:v>105.82</c:v>
                </c:pt>
                <c:pt idx="7850">
                  <c:v>106.46</c:v>
                </c:pt>
                <c:pt idx="7851">
                  <c:v>107.09</c:v>
                </c:pt>
                <c:pt idx="7852">
                  <c:v>107.7</c:v>
                </c:pt>
                <c:pt idx="7853">
                  <c:v>108.31</c:v>
                </c:pt>
                <c:pt idx="7854">
                  <c:v>108.91</c:v>
                </c:pt>
                <c:pt idx="7855">
                  <c:v>109.5</c:v>
                </c:pt>
                <c:pt idx="7856">
                  <c:v>110.08</c:v>
                </c:pt>
                <c:pt idx="7857">
                  <c:v>110.65</c:v>
                </c:pt>
                <c:pt idx="7858">
                  <c:v>111.21</c:v>
                </c:pt>
                <c:pt idx="7859">
                  <c:v>111.75</c:v>
                </c:pt>
                <c:pt idx="7860">
                  <c:v>112.28</c:v>
                </c:pt>
                <c:pt idx="7861">
                  <c:v>112.8</c:v>
                </c:pt>
                <c:pt idx="7862">
                  <c:v>113.3</c:v>
                </c:pt>
                <c:pt idx="7863">
                  <c:v>113.79</c:v>
                </c:pt>
                <c:pt idx="7864">
                  <c:v>114.27</c:v>
                </c:pt>
                <c:pt idx="7865">
                  <c:v>114.73</c:v>
                </c:pt>
                <c:pt idx="7866">
                  <c:v>115.18</c:v>
                </c:pt>
                <c:pt idx="7867">
                  <c:v>115.61</c:v>
                </c:pt>
                <c:pt idx="7868">
                  <c:v>116.03</c:v>
                </c:pt>
                <c:pt idx="7869">
                  <c:v>116.43</c:v>
                </c:pt>
                <c:pt idx="7870">
                  <c:v>116.81</c:v>
                </c:pt>
                <c:pt idx="7871">
                  <c:v>117.18</c:v>
                </c:pt>
                <c:pt idx="7872">
                  <c:v>117.54</c:v>
                </c:pt>
                <c:pt idx="7873">
                  <c:v>117.87</c:v>
                </c:pt>
                <c:pt idx="7874">
                  <c:v>118.2</c:v>
                </c:pt>
                <c:pt idx="7875">
                  <c:v>118.5</c:v>
                </c:pt>
                <c:pt idx="7876">
                  <c:v>118.79</c:v>
                </c:pt>
                <c:pt idx="7877">
                  <c:v>119.06</c:v>
                </c:pt>
                <c:pt idx="7878">
                  <c:v>119.32</c:v>
                </c:pt>
                <c:pt idx="7879">
                  <c:v>119.57</c:v>
                </c:pt>
                <c:pt idx="7880">
                  <c:v>119.79</c:v>
                </c:pt>
                <c:pt idx="7881">
                  <c:v>120</c:v>
                </c:pt>
                <c:pt idx="7882">
                  <c:v>120.2</c:v>
                </c:pt>
                <c:pt idx="7883">
                  <c:v>120.38</c:v>
                </c:pt>
                <c:pt idx="7884">
                  <c:v>120.55</c:v>
                </c:pt>
                <c:pt idx="7885">
                  <c:v>120.7</c:v>
                </c:pt>
                <c:pt idx="7886">
                  <c:v>120.84</c:v>
                </c:pt>
                <c:pt idx="7887">
                  <c:v>120.96</c:v>
                </c:pt>
                <c:pt idx="7888">
                  <c:v>121.08</c:v>
                </c:pt>
                <c:pt idx="7889">
                  <c:v>121.17</c:v>
                </c:pt>
                <c:pt idx="7890">
                  <c:v>121.26</c:v>
                </c:pt>
                <c:pt idx="7891">
                  <c:v>121.34</c:v>
                </c:pt>
                <c:pt idx="7892">
                  <c:v>121.4</c:v>
                </c:pt>
                <c:pt idx="7893">
                  <c:v>121.45</c:v>
                </c:pt>
                <c:pt idx="7894">
                  <c:v>121.49</c:v>
                </c:pt>
                <c:pt idx="7895">
                  <c:v>121.53</c:v>
                </c:pt>
                <c:pt idx="7896">
                  <c:v>121.55</c:v>
                </c:pt>
                <c:pt idx="7897">
                  <c:v>121.56</c:v>
                </c:pt>
                <c:pt idx="7898">
                  <c:v>121.57</c:v>
                </c:pt>
                <c:pt idx="7899">
                  <c:v>121.57</c:v>
                </c:pt>
                <c:pt idx="7900">
                  <c:v>121.56</c:v>
                </c:pt>
                <c:pt idx="7901">
                  <c:v>121.55</c:v>
                </c:pt>
                <c:pt idx="7902">
                  <c:v>121.53</c:v>
                </c:pt>
                <c:pt idx="7903">
                  <c:v>121.51</c:v>
                </c:pt>
                <c:pt idx="7904">
                  <c:v>121.48</c:v>
                </c:pt>
                <c:pt idx="7905">
                  <c:v>121.45</c:v>
                </c:pt>
                <c:pt idx="7906">
                  <c:v>121.42</c:v>
                </c:pt>
                <c:pt idx="7907">
                  <c:v>121.38</c:v>
                </c:pt>
                <c:pt idx="7908">
                  <c:v>121.34</c:v>
                </c:pt>
                <c:pt idx="7909">
                  <c:v>121.31</c:v>
                </c:pt>
                <c:pt idx="7910">
                  <c:v>121.27</c:v>
                </c:pt>
                <c:pt idx="7911">
                  <c:v>121.24</c:v>
                </c:pt>
                <c:pt idx="7912">
                  <c:v>121.21</c:v>
                </c:pt>
                <c:pt idx="7913">
                  <c:v>121.18</c:v>
                </c:pt>
                <c:pt idx="7914">
                  <c:v>121.15</c:v>
                </c:pt>
                <c:pt idx="7915">
                  <c:v>121.13</c:v>
                </c:pt>
                <c:pt idx="7916">
                  <c:v>121.11</c:v>
                </c:pt>
                <c:pt idx="7917">
                  <c:v>121.1</c:v>
                </c:pt>
                <c:pt idx="7918">
                  <c:v>121.09</c:v>
                </c:pt>
                <c:pt idx="7919">
                  <c:v>121.1</c:v>
                </c:pt>
                <c:pt idx="7920">
                  <c:v>121.11</c:v>
                </c:pt>
                <c:pt idx="7921">
                  <c:v>121.13</c:v>
                </c:pt>
                <c:pt idx="7922">
                  <c:v>121.16</c:v>
                </c:pt>
                <c:pt idx="7923">
                  <c:v>121.19</c:v>
                </c:pt>
                <c:pt idx="7924">
                  <c:v>121.24</c:v>
                </c:pt>
                <c:pt idx="7925">
                  <c:v>121.31</c:v>
                </c:pt>
                <c:pt idx="7926">
                  <c:v>121.38</c:v>
                </c:pt>
                <c:pt idx="7927">
                  <c:v>121.47</c:v>
                </c:pt>
                <c:pt idx="7928">
                  <c:v>121.57</c:v>
                </c:pt>
                <c:pt idx="7929">
                  <c:v>121.68</c:v>
                </c:pt>
                <c:pt idx="7930">
                  <c:v>121.81</c:v>
                </c:pt>
                <c:pt idx="7931">
                  <c:v>121.95</c:v>
                </c:pt>
                <c:pt idx="7932">
                  <c:v>122.11</c:v>
                </c:pt>
                <c:pt idx="7933">
                  <c:v>122.29</c:v>
                </c:pt>
                <c:pt idx="7934">
                  <c:v>122.48</c:v>
                </c:pt>
                <c:pt idx="7935">
                  <c:v>122.69</c:v>
                </c:pt>
                <c:pt idx="7936">
                  <c:v>122.92</c:v>
                </c:pt>
                <c:pt idx="7937">
                  <c:v>123.17</c:v>
                </c:pt>
                <c:pt idx="7938">
                  <c:v>123.43</c:v>
                </c:pt>
                <c:pt idx="7939">
                  <c:v>123.72</c:v>
                </c:pt>
                <c:pt idx="7940">
                  <c:v>124.02</c:v>
                </c:pt>
                <c:pt idx="7941">
                  <c:v>124.35</c:v>
                </c:pt>
                <c:pt idx="7942">
                  <c:v>124.69</c:v>
                </c:pt>
                <c:pt idx="7943">
                  <c:v>125.05</c:v>
                </c:pt>
                <c:pt idx="7944">
                  <c:v>125.44</c:v>
                </c:pt>
                <c:pt idx="7945">
                  <c:v>125.84</c:v>
                </c:pt>
                <c:pt idx="7946">
                  <c:v>126.27</c:v>
                </c:pt>
                <c:pt idx="7947">
                  <c:v>126.72</c:v>
                </c:pt>
                <c:pt idx="7948">
                  <c:v>127.19</c:v>
                </c:pt>
                <c:pt idx="7949">
                  <c:v>127.68</c:v>
                </c:pt>
                <c:pt idx="7950">
                  <c:v>128.19</c:v>
                </c:pt>
                <c:pt idx="7951">
                  <c:v>128.72</c:v>
                </c:pt>
                <c:pt idx="7952">
                  <c:v>129.28</c:v>
                </c:pt>
                <c:pt idx="7953">
                  <c:v>129.85</c:v>
                </c:pt>
                <c:pt idx="7954">
                  <c:v>130.44999999999999</c:v>
                </c:pt>
                <c:pt idx="7955">
                  <c:v>131.07</c:v>
                </c:pt>
                <c:pt idx="7956">
                  <c:v>131.71</c:v>
                </c:pt>
                <c:pt idx="7957">
                  <c:v>132.37</c:v>
                </c:pt>
                <c:pt idx="7958">
                  <c:v>133.05000000000001</c:v>
                </c:pt>
                <c:pt idx="7959">
                  <c:v>133.75</c:v>
                </c:pt>
                <c:pt idx="7960">
                  <c:v>134.47</c:v>
                </c:pt>
                <c:pt idx="7961">
                  <c:v>135.21</c:v>
                </c:pt>
                <c:pt idx="7962">
                  <c:v>135.97</c:v>
                </c:pt>
                <c:pt idx="7963">
                  <c:v>136.75</c:v>
                </c:pt>
                <c:pt idx="7964">
                  <c:v>137.55000000000001</c:v>
                </c:pt>
                <c:pt idx="7965">
                  <c:v>138.37</c:v>
                </c:pt>
                <c:pt idx="7966">
                  <c:v>139.19999999999999</c:v>
                </c:pt>
                <c:pt idx="7967">
                  <c:v>140.06</c:v>
                </c:pt>
                <c:pt idx="7968">
                  <c:v>140.93</c:v>
                </c:pt>
                <c:pt idx="7969">
                  <c:v>141.81</c:v>
                </c:pt>
                <c:pt idx="7970">
                  <c:v>142.71</c:v>
                </c:pt>
                <c:pt idx="7971">
                  <c:v>143.63</c:v>
                </c:pt>
                <c:pt idx="7972">
                  <c:v>144.56</c:v>
                </c:pt>
                <c:pt idx="7973">
                  <c:v>145.5</c:v>
                </c:pt>
                <c:pt idx="7974">
                  <c:v>146.46</c:v>
                </c:pt>
                <c:pt idx="7975">
                  <c:v>147.43</c:v>
                </c:pt>
                <c:pt idx="7976">
                  <c:v>148.41999999999999</c:v>
                </c:pt>
                <c:pt idx="7977">
                  <c:v>149.41</c:v>
                </c:pt>
                <c:pt idx="7978">
                  <c:v>150.41</c:v>
                </c:pt>
                <c:pt idx="7979">
                  <c:v>151.43</c:v>
                </c:pt>
                <c:pt idx="7980">
                  <c:v>152.44999999999999</c:v>
                </c:pt>
                <c:pt idx="7981">
                  <c:v>153.47999999999999</c:v>
                </c:pt>
                <c:pt idx="7982">
                  <c:v>154.52000000000001</c:v>
                </c:pt>
                <c:pt idx="7983">
                  <c:v>155.56</c:v>
                </c:pt>
                <c:pt idx="7984">
                  <c:v>156.61000000000001</c:v>
                </c:pt>
                <c:pt idx="7985">
                  <c:v>157.66</c:v>
                </c:pt>
                <c:pt idx="7986">
                  <c:v>158.72</c:v>
                </c:pt>
                <c:pt idx="7987">
                  <c:v>159.78</c:v>
                </c:pt>
                <c:pt idx="7988">
                  <c:v>160.85</c:v>
                </c:pt>
                <c:pt idx="7989">
                  <c:v>161.91</c:v>
                </c:pt>
                <c:pt idx="7990">
                  <c:v>162.97</c:v>
                </c:pt>
                <c:pt idx="7991">
                  <c:v>164.04</c:v>
                </c:pt>
                <c:pt idx="7992">
                  <c:v>165.1</c:v>
                </c:pt>
                <c:pt idx="7993">
                  <c:v>166.16</c:v>
                </c:pt>
                <c:pt idx="7994">
                  <c:v>167.21</c:v>
                </c:pt>
                <c:pt idx="7995">
                  <c:v>168.27</c:v>
                </c:pt>
                <c:pt idx="7996">
                  <c:v>169.31</c:v>
                </c:pt>
                <c:pt idx="7997">
                  <c:v>170.35</c:v>
                </c:pt>
                <c:pt idx="7998">
                  <c:v>171.39</c:v>
                </c:pt>
                <c:pt idx="7999">
                  <c:v>172.41</c:v>
                </c:pt>
                <c:pt idx="8000">
                  <c:v>173.43</c:v>
                </c:pt>
                <c:pt idx="8001">
                  <c:v>174.44</c:v>
                </c:pt>
                <c:pt idx="8002">
                  <c:v>175.44</c:v>
                </c:pt>
                <c:pt idx="8003">
                  <c:v>176.43</c:v>
                </c:pt>
                <c:pt idx="8004">
                  <c:v>177.4</c:v>
                </c:pt>
                <c:pt idx="8005">
                  <c:v>178.36</c:v>
                </c:pt>
                <c:pt idx="8006">
                  <c:v>179.31</c:v>
                </c:pt>
                <c:pt idx="8007">
                  <c:v>180.25</c:v>
                </c:pt>
                <c:pt idx="8008">
                  <c:v>181.17</c:v>
                </c:pt>
                <c:pt idx="8009">
                  <c:v>182.08</c:v>
                </c:pt>
                <c:pt idx="8010">
                  <c:v>182.97</c:v>
                </c:pt>
                <c:pt idx="8011">
                  <c:v>183.84</c:v>
                </c:pt>
                <c:pt idx="8012">
                  <c:v>184.69</c:v>
                </c:pt>
                <c:pt idx="8013">
                  <c:v>185.53</c:v>
                </c:pt>
                <c:pt idx="8014">
                  <c:v>186.35</c:v>
                </c:pt>
                <c:pt idx="8015">
                  <c:v>187.15</c:v>
                </c:pt>
                <c:pt idx="8016">
                  <c:v>187.93</c:v>
                </c:pt>
                <c:pt idx="8017">
                  <c:v>188.69</c:v>
                </c:pt>
                <c:pt idx="8018">
                  <c:v>189.43</c:v>
                </c:pt>
                <c:pt idx="8019">
                  <c:v>190.15</c:v>
                </c:pt>
                <c:pt idx="8020">
                  <c:v>190.85</c:v>
                </c:pt>
                <c:pt idx="8021">
                  <c:v>191.53</c:v>
                </c:pt>
                <c:pt idx="8022">
                  <c:v>192.18</c:v>
                </c:pt>
                <c:pt idx="8023">
                  <c:v>192.82</c:v>
                </c:pt>
                <c:pt idx="8024">
                  <c:v>193.43</c:v>
                </c:pt>
                <c:pt idx="8025">
                  <c:v>194.02</c:v>
                </c:pt>
                <c:pt idx="8026">
                  <c:v>194.59</c:v>
                </c:pt>
                <c:pt idx="8027">
                  <c:v>195.13</c:v>
                </c:pt>
                <c:pt idx="8028">
                  <c:v>195.66</c:v>
                </c:pt>
                <c:pt idx="8029">
                  <c:v>196.16</c:v>
                </c:pt>
                <c:pt idx="8030">
                  <c:v>196.64</c:v>
                </c:pt>
                <c:pt idx="8031">
                  <c:v>197.09</c:v>
                </c:pt>
                <c:pt idx="8032">
                  <c:v>197.53</c:v>
                </c:pt>
                <c:pt idx="8033">
                  <c:v>197.94</c:v>
                </c:pt>
                <c:pt idx="8034">
                  <c:v>198.33</c:v>
                </c:pt>
                <c:pt idx="8035">
                  <c:v>198.7</c:v>
                </c:pt>
                <c:pt idx="8036">
                  <c:v>199.05</c:v>
                </c:pt>
                <c:pt idx="8037">
                  <c:v>199.38</c:v>
                </c:pt>
                <c:pt idx="8038">
                  <c:v>199.69</c:v>
                </c:pt>
                <c:pt idx="8039">
                  <c:v>199.98</c:v>
                </c:pt>
                <c:pt idx="8040">
                  <c:v>200.25</c:v>
                </c:pt>
                <c:pt idx="8041">
                  <c:v>200.5</c:v>
                </c:pt>
                <c:pt idx="8042">
                  <c:v>200.74</c:v>
                </c:pt>
                <c:pt idx="8043">
                  <c:v>200.95</c:v>
                </c:pt>
                <c:pt idx="8044">
                  <c:v>201.15</c:v>
                </c:pt>
                <c:pt idx="8045">
                  <c:v>201.33</c:v>
                </c:pt>
                <c:pt idx="8046">
                  <c:v>201.5</c:v>
                </c:pt>
                <c:pt idx="8047">
                  <c:v>201.65</c:v>
                </c:pt>
                <c:pt idx="8048">
                  <c:v>201.79</c:v>
                </c:pt>
                <c:pt idx="8049">
                  <c:v>201.91</c:v>
                </c:pt>
                <c:pt idx="8050">
                  <c:v>202.02</c:v>
                </c:pt>
                <c:pt idx="8051">
                  <c:v>202.12</c:v>
                </c:pt>
                <c:pt idx="8052">
                  <c:v>202.21</c:v>
                </c:pt>
                <c:pt idx="8053">
                  <c:v>202.29</c:v>
                </c:pt>
                <c:pt idx="8054">
                  <c:v>202.36</c:v>
                </c:pt>
                <c:pt idx="8055">
                  <c:v>202.43</c:v>
                </c:pt>
                <c:pt idx="8056">
                  <c:v>202.48</c:v>
                </c:pt>
                <c:pt idx="8057">
                  <c:v>202.53</c:v>
                </c:pt>
                <c:pt idx="8058">
                  <c:v>202.57</c:v>
                </c:pt>
                <c:pt idx="8059">
                  <c:v>202.61</c:v>
                </c:pt>
                <c:pt idx="8060">
                  <c:v>202.65</c:v>
                </c:pt>
                <c:pt idx="8061">
                  <c:v>202.68</c:v>
                </c:pt>
                <c:pt idx="8062">
                  <c:v>202.72</c:v>
                </c:pt>
                <c:pt idx="8063">
                  <c:v>202.75</c:v>
                </c:pt>
                <c:pt idx="8064">
                  <c:v>202.78</c:v>
                </c:pt>
                <c:pt idx="8065">
                  <c:v>202.81</c:v>
                </c:pt>
                <c:pt idx="8066">
                  <c:v>202.85</c:v>
                </c:pt>
                <c:pt idx="8067">
                  <c:v>202.89</c:v>
                </c:pt>
                <c:pt idx="8068">
                  <c:v>202.93</c:v>
                </c:pt>
                <c:pt idx="8069">
                  <c:v>202.98</c:v>
                </c:pt>
                <c:pt idx="8070">
                  <c:v>203.04</c:v>
                </c:pt>
                <c:pt idx="8071">
                  <c:v>203.1</c:v>
                </c:pt>
                <c:pt idx="8072">
                  <c:v>203.17</c:v>
                </c:pt>
                <c:pt idx="8073">
                  <c:v>203.24</c:v>
                </c:pt>
                <c:pt idx="8074">
                  <c:v>203.33</c:v>
                </c:pt>
                <c:pt idx="8075">
                  <c:v>203.43</c:v>
                </c:pt>
                <c:pt idx="8076">
                  <c:v>203.53</c:v>
                </c:pt>
                <c:pt idx="8077">
                  <c:v>203.65</c:v>
                </c:pt>
                <c:pt idx="8078">
                  <c:v>203.78</c:v>
                </c:pt>
                <c:pt idx="8079">
                  <c:v>203.92</c:v>
                </c:pt>
                <c:pt idx="8080">
                  <c:v>204.08</c:v>
                </c:pt>
                <c:pt idx="8081">
                  <c:v>204.24</c:v>
                </c:pt>
                <c:pt idx="8082">
                  <c:v>204.42</c:v>
                </c:pt>
                <c:pt idx="8083">
                  <c:v>204.62</c:v>
                </c:pt>
                <c:pt idx="8084">
                  <c:v>204.82</c:v>
                </c:pt>
                <c:pt idx="8085">
                  <c:v>205.05</c:v>
                </c:pt>
                <c:pt idx="8086">
                  <c:v>205.28</c:v>
                </c:pt>
                <c:pt idx="8087">
                  <c:v>205.53</c:v>
                </c:pt>
                <c:pt idx="8088">
                  <c:v>205.79</c:v>
                </c:pt>
                <c:pt idx="8089">
                  <c:v>206.06</c:v>
                </c:pt>
                <c:pt idx="8090">
                  <c:v>206.35</c:v>
                </c:pt>
                <c:pt idx="8091">
                  <c:v>206.65</c:v>
                </c:pt>
                <c:pt idx="8092">
                  <c:v>206.96</c:v>
                </c:pt>
                <c:pt idx="8093">
                  <c:v>207.29</c:v>
                </c:pt>
                <c:pt idx="8094">
                  <c:v>207.62</c:v>
                </c:pt>
                <c:pt idx="8095">
                  <c:v>207.97</c:v>
                </c:pt>
                <c:pt idx="8096">
                  <c:v>208.32</c:v>
                </c:pt>
                <c:pt idx="8097">
                  <c:v>208.69</c:v>
                </c:pt>
                <c:pt idx="8098">
                  <c:v>209.06</c:v>
                </c:pt>
                <c:pt idx="8099">
                  <c:v>209.44</c:v>
                </c:pt>
                <c:pt idx="8100">
                  <c:v>209.82</c:v>
                </c:pt>
                <c:pt idx="8101">
                  <c:v>210.21</c:v>
                </c:pt>
                <c:pt idx="8102">
                  <c:v>210.6</c:v>
                </c:pt>
                <c:pt idx="8103">
                  <c:v>210.99</c:v>
                </c:pt>
                <c:pt idx="8104">
                  <c:v>211.38</c:v>
                </c:pt>
                <c:pt idx="8105">
                  <c:v>211.76</c:v>
                </c:pt>
                <c:pt idx="8106">
                  <c:v>212.15</c:v>
                </c:pt>
                <c:pt idx="8107">
                  <c:v>212.53</c:v>
                </c:pt>
                <c:pt idx="8108">
                  <c:v>212.9</c:v>
                </c:pt>
                <c:pt idx="8109">
                  <c:v>213.27</c:v>
                </c:pt>
                <c:pt idx="8110">
                  <c:v>213.62</c:v>
                </c:pt>
                <c:pt idx="8111">
                  <c:v>213.96</c:v>
                </c:pt>
                <c:pt idx="8112">
                  <c:v>214.29</c:v>
                </c:pt>
                <c:pt idx="8113">
                  <c:v>214.6</c:v>
                </c:pt>
                <c:pt idx="8114">
                  <c:v>214.89</c:v>
                </c:pt>
                <c:pt idx="8115">
                  <c:v>215.16</c:v>
                </c:pt>
                <c:pt idx="8116">
                  <c:v>215.41</c:v>
                </c:pt>
                <c:pt idx="8117">
                  <c:v>215.63</c:v>
                </c:pt>
                <c:pt idx="8118">
                  <c:v>215.83</c:v>
                </c:pt>
                <c:pt idx="8119">
                  <c:v>216</c:v>
                </c:pt>
                <c:pt idx="8120">
                  <c:v>216.13</c:v>
                </c:pt>
                <c:pt idx="8121">
                  <c:v>216.24</c:v>
                </c:pt>
                <c:pt idx="8122">
                  <c:v>216.31</c:v>
                </c:pt>
                <c:pt idx="8123">
                  <c:v>216.35</c:v>
                </c:pt>
                <c:pt idx="8124">
                  <c:v>216.34</c:v>
                </c:pt>
                <c:pt idx="8125">
                  <c:v>216.3</c:v>
                </c:pt>
                <c:pt idx="8126">
                  <c:v>216.23</c:v>
                </c:pt>
                <c:pt idx="8127">
                  <c:v>216.11</c:v>
                </c:pt>
                <c:pt idx="8128">
                  <c:v>215.94</c:v>
                </c:pt>
                <c:pt idx="8129">
                  <c:v>215.74</c:v>
                </c:pt>
                <c:pt idx="8130">
                  <c:v>215.5</c:v>
                </c:pt>
                <c:pt idx="8131">
                  <c:v>215.21</c:v>
                </c:pt>
                <c:pt idx="8132">
                  <c:v>214.88</c:v>
                </c:pt>
                <c:pt idx="8133">
                  <c:v>214.51</c:v>
                </c:pt>
                <c:pt idx="8134">
                  <c:v>214.1</c:v>
                </c:pt>
                <c:pt idx="8135">
                  <c:v>213.66</c:v>
                </c:pt>
                <c:pt idx="8136">
                  <c:v>213.17</c:v>
                </c:pt>
                <c:pt idx="8137">
                  <c:v>212.66</c:v>
                </c:pt>
                <c:pt idx="8138">
                  <c:v>212.11</c:v>
                </c:pt>
                <c:pt idx="8139">
                  <c:v>211.54</c:v>
                </c:pt>
                <c:pt idx="8140">
                  <c:v>210.94</c:v>
                </c:pt>
                <c:pt idx="8141">
                  <c:v>210.33</c:v>
                </c:pt>
                <c:pt idx="8142">
                  <c:v>209.7</c:v>
                </c:pt>
                <c:pt idx="8143">
                  <c:v>209.07</c:v>
                </c:pt>
                <c:pt idx="8144">
                  <c:v>208.45</c:v>
                </c:pt>
                <c:pt idx="8145">
                  <c:v>207.83</c:v>
                </c:pt>
                <c:pt idx="8146">
                  <c:v>207.24</c:v>
                </c:pt>
                <c:pt idx="8147">
                  <c:v>206.67</c:v>
                </c:pt>
                <c:pt idx="8148">
                  <c:v>206.15</c:v>
                </c:pt>
                <c:pt idx="8149">
                  <c:v>205.69</c:v>
                </c:pt>
                <c:pt idx="8150">
                  <c:v>205.29</c:v>
                </c:pt>
                <c:pt idx="8151">
                  <c:v>204.98</c:v>
                </c:pt>
                <c:pt idx="8152">
                  <c:v>204.76</c:v>
                </c:pt>
                <c:pt idx="8153">
                  <c:v>204.67</c:v>
                </c:pt>
                <c:pt idx="8154">
                  <c:v>204.72</c:v>
                </c:pt>
                <c:pt idx="8155">
                  <c:v>204.92</c:v>
                </c:pt>
                <c:pt idx="8156">
                  <c:v>205.31</c:v>
                </c:pt>
                <c:pt idx="8157">
                  <c:v>205.9</c:v>
                </c:pt>
                <c:pt idx="8158">
                  <c:v>206.73</c:v>
                </c:pt>
                <c:pt idx="8159">
                  <c:v>207.82</c:v>
                </c:pt>
                <c:pt idx="8160">
                  <c:v>209.21</c:v>
                </c:pt>
                <c:pt idx="8161">
                  <c:v>210.41</c:v>
                </c:pt>
                <c:pt idx="8162">
                  <c:v>210.55</c:v>
                </c:pt>
                <c:pt idx="8163">
                  <c:v>213.19</c:v>
                </c:pt>
                <c:pt idx="8164">
                  <c:v>215.91</c:v>
                </c:pt>
                <c:pt idx="8165">
                  <c:v>218.63</c:v>
                </c:pt>
                <c:pt idx="8166">
                  <c:v>221.35</c:v>
                </c:pt>
                <c:pt idx="8167">
                  <c:v>224.09</c:v>
                </c:pt>
                <c:pt idx="8168">
                  <c:v>226.82</c:v>
                </c:pt>
                <c:pt idx="8169">
                  <c:v>229.56</c:v>
                </c:pt>
                <c:pt idx="8170">
                  <c:v>232.3</c:v>
                </c:pt>
                <c:pt idx="8171">
                  <c:v>235.04</c:v>
                </c:pt>
                <c:pt idx="8172">
                  <c:v>237.78</c:v>
                </c:pt>
                <c:pt idx="8173">
                  <c:v>239</c:v>
                </c:pt>
                <c:pt idx="8174">
                  <c:v>239.78</c:v>
                </c:pt>
                <c:pt idx="8175">
                  <c:v>240.63</c:v>
                </c:pt>
                <c:pt idx="8176">
                  <c:v>241.54</c:v>
                </c:pt>
                <c:pt idx="8177">
                  <c:v>242.49</c:v>
                </c:pt>
                <c:pt idx="8178">
                  <c:v>243.47</c:v>
                </c:pt>
                <c:pt idx="8179">
                  <c:v>244.45</c:v>
                </c:pt>
                <c:pt idx="8180">
                  <c:v>245.42</c:v>
                </c:pt>
                <c:pt idx="8181">
                  <c:v>246.38</c:v>
                </c:pt>
                <c:pt idx="8182">
                  <c:v>247.3</c:v>
                </c:pt>
                <c:pt idx="8183">
                  <c:v>248.19</c:v>
                </c:pt>
                <c:pt idx="8184">
                  <c:v>249.04</c:v>
                </c:pt>
                <c:pt idx="8185">
                  <c:v>249.83</c:v>
                </c:pt>
                <c:pt idx="8186">
                  <c:v>250.56</c:v>
                </c:pt>
                <c:pt idx="8187">
                  <c:v>251.22</c:v>
                </c:pt>
                <c:pt idx="8188">
                  <c:v>251.82</c:v>
                </c:pt>
                <c:pt idx="8189">
                  <c:v>252.34</c:v>
                </c:pt>
                <c:pt idx="8190">
                  <c:v>252.78</c:v>
                </c:pt>
                <c:pt idx="8191">
                  <c:v>253.15</c:v>
                </c:pt>
                <c:pt idx="8192">
                  <c:v>253.43</c:v>
                </c:pt>
                <c:pt idx="8193">
                  <c:v>253.62</c:v>
                </c:pt>
                <c:pt idx="8194">
                  <c:v>253.74</c:v>
                </c:pt>
                <c:pt idx="8195">
                  <c:v>253.76</c:v>
                </c:pt>
                <c:pt idx="8196">
                  <c:v>253.7</c:v>
                </c:pt>
                <c:pt idx="8197">
                  <c:v>253.56</c:v>
                </c:pt>
                <c:pt idx="8198">
                  <c:v>253.33</c:v>
                </c:pt>
                <c:pt idx="8199">
                  <c:v>253.01</c:v>
                </c:pt>
                <c:pt idx="8200">
                  <c:v>252.61</c:v>
                </c:pt>
                <c:pt idx="8201">
                  <c:v>252.13</c:v>
                </c:pt>
                <c:pt idx="8202">
                  <c:v>251.57</c:v>
                </c:pt>
                <c:pt idx="8203">
                  <c:v>250.93</c:v>
                </c:pt>
                <c:pt idx="8204">
                  <c:v>250.2</c:v>
                </c:pt>
                <c:pt idx="8205">
                  <c:v>249.41</c:v>
                </c:pt>
                <c:pt idx="8206">
                  <c:v>248.53</c:v>
                </c:pt>
                <c:pt idx="8207">
                  <c:v>247.59</c:v>
                </c:pt>
                <c:pt idx="8208">
                  <c:v>246.57</c:v>
                </c:pt>
                <c:pt idx="8209">
                  <c:v>245.49</c:v>
                </c:pt>
                <c:pt idx="8210">
                  <c:v>244.34</c:v>
                </c:pt>
                <c:pt idx="8211">
                  <c:v>243.13</c:v>
                </c:pt>
                <c:pt idx="8212">
                  <c:v>241.85</c:v>
                </c:pt>
                <c:pt idx="8213">
                  <c:v>240.52</c:v>
                </c:pt>
                <c:pt idx="8214">
                  <c:v>239.13</c:v>
                </c:pt>
                <c:pt idx="8215">
                  <c:v>237.69</c:v>
                </c:pt>
                <c:pt idx="8216">
                  <c:v>236.2</c:v>
                </c:pt>
                <c:pt idx="8217">
                  <c:v>234.66</c:v>
                </c:pt>
                <c:pt idx="8218">
                  <c:v>233.08</c:v>
                </c:pt>
                <c:pt idx="8219">
                  <c:v>231.45</c:v>
                </c:pt>
                <c:pt idx="8220">
                  <c:v>229.79</c:v>
                </c:pt>
                <c:pt idx="8221">
                  <c:v>228.09</c:v>
                </c:pt>
                <c:pt idx="8222">
                  <c:v>226.37</c:v>
                </c:pt>
                <c:pt idx="8223">
                  <c:v>224.61</c:v>
                </c:pt>
                <c:pt idx="8224">
                  <c:v>222.83</c:v>
                </c:pt>
                <c:pt idx="8225">
                  <c:v>221.04</c:v>
                </c:pt>
                <c:pt idx="8226">
                  <c:v>219.22</c:v>
                </c:pt>
                <c:pt idx="8227">
                  <c:v>217.4</c:v>
                </c:pt>
                <c:pt idx="8228">
                  <c:v>215.57</c:v>
                </c:pt>
                <c:pt idx="8229">
                  <c:v>213.75</c:v>
                </c:pt>
                <c:pt idx="8230">
                  <c:v>211.92</c:v>
                </c:pt>
                <c:pt idx="8231">
                  <c:v>210.11</c:v>
                </c:pt>
                <c:pt idx="8232">
                  <c:v>208.32</c:v>
                </c:pt>
                <c:pt idx="8233">
                  <c:v>206.54</c:v>
                </c:pt>
                <c:pt idx="8234">
                  <c:v>204.81</c:v>
                </c:pt>
                <c:pt idx="8235">
                  <c:v>203.1</c:v>
                </c:pt>
                <c:pt idx="8236">
                  <c:v>201.45</c:v>
                </c:pt>
                <c:pt idx="8237">
                  <c:v>199.85</c:v>
                </c:pt>
                <c:pt idx="8238">
                  <c:v>198.31</c:v>
                </c:pt>
                <c:pt idx="8239">
                  <c:v>196.85</c:v>
                </c:pt>
                <c:pt idx="8240">
                  <c:v>195.48</c:v>
                </c:pt>
                <c:pt idx="8241">
                  <c:v>194.2</c:v>
                </c:pt>
                <c:pt idx="8242">
                  <c:v>193.02</c:v>
                </c:pt>
                <c:pt idx="8243">
                  <c:v>191.97</c:v>
                </c:pt>
                <c:pt idx="8244">
                  <c:v>191.05</c:v>
                </c:pt>
                <c:pt idx="8245">
                  <c:v>190.28</c:v>
                </c:pt>
                <c:pt idx="8246">
                  <c:v>189.67</c:v>
                </c:pt>
                <c:pt idx="8247">
                  <c:v>189.24</c:v>
                </c:pt>
                <c:pt idx="8248">
                  <c:v>189.01</c:v>
                </c:pt>
                <c:pt idx="8249">
                  <c:v>189</c:v>
                </c:pt>
                <c:pt idx="8250">
                  <c:v>189.22</c:v>
                </c:pt>
                <c:pt idx="8251">
                  <c:v>189.69</c:v>
                </c:pt>
                <c:pt idx="8252">
                  <c:v>187.51</c:v>
                </c:pt>
                <c:pt idx="8253">
                  <c:v>185.1</c:v>
                </c:pt>
                <c:pt idx="8254">
                  <c:v>182.71</c:v>
                </c:pt>
                <c:pt idx="8255">
                  <c:v>180.34</c:v>
                </c:pt>
                <c:pt idx="8256">
                  <c:v>178.01</c:v>
                </c:pt>
                <c:pt idx="8257">
                  <c:v>175.71</c:v>
                </c:pt>
                <c:pt idx="8258">
                  <c:v>175.9</c:v>
                </c:pt>
                <c:pt idx="8259">
                  <c:v>178.24</c:v>
                </c:pt>
                <c:pt idx="8260">
                  <c:v>180.65</c:v>
                </c:pt>
                <c:pt idx="8261">
                  <c:v>183.14</c:v>
                </c:pt>
                <c:pt idx="8262">
                  <c:v>185.73</c:v>
                </c:pt>
                <c:pt idx="8263">
                  <c:v>188.44</c:v>
                </c:pt>
                <c:pt idx="8264">
                  <c:v>191.27</c:v>
                </c:pt>
                <c:pt idx="8265">
                  <c:v>194.77</c:v>
                </c:pt>
                <c:pt idx="8266">
                  <c:v>198.45</c:v>
                </c:pt>
                <c:pt idx="8267">
                  <c:v>200.81</c:v>
                </c:pt>
                <c:pt idx="8268">
                  <c:v>202.73</c:v>
                </c:pt>
                <c:pt idx="8269">
                  <c:v>204.62</c:v>
                </c:pt>
                <c:pt idx="8270">
                  <c:v>206.54</c:v>
                </c:pt>
                <c:pt idx="8271">
                  <c:v>208.52</c:v>
                </c:pt>
                <c:pt idx="8272">
                  <c:v>210.61</c:v>
                </c:pt>
                <c:pt idx="8273">
                  <c:v>212.86</c:v>
                </c:pt>
                <c:pt idx="8274">
                  <c:v>215.29</c:v>
                </c:pt>
                <c:pt idx="8275">
                  <c:v>217.97</c:v>
                </c:pt>
                <c:pt idx="8276">
                  <c:v>218.85</c:v>
                </c:pt>
                <c:pt idx="8277">
                  <c:v>219.42</c:v>
                </c:pt>
                <c:pt idx="8278">
                  <c:v>220.34</c:v>
                </c:pt>
                <c:pt idx="8279">
                  <c:v>221.69</c:v>
                </c:pt>
                <c:pt idx="8280">
                  <c:v>223.51</c:v>
                </c:pt>
                <c:pt idx="8281">
                  <c:v>225.86</c:v>
                </c:pt>
                <c:pt idx="8282">
                  <c:v>228.83</c:v>
                </c:pt>
                <c:pt idx="8283">
                  <c:v>232.27</c:v>
                </c:pt>
                <c:pt idx="8284">
                  <c:v>231.36</c:v>
                </c:pt>
                <c:pt idx="8285">
                  <c:v>230.38</c:v>
                </c:pt>
                <c:pt idx="8286">
                  <c:v>229.34</c:v>
                </c:pt>
                <c:pt idx="8287">
                  <c:v>228.23</c:v>
                </c:pt>
                <c:pt idx="8288">
                  <c:v>227.05</c:v>
                </c:pt>
                <c:pt idx="8289">
                  <c:v>226.15</c:v>
                </c:pt>
                <c:pt idx="8290">
                  <c:v>225.97</c:v>
                </c:pt>
                <c:pt idx="8291">
                  <c:v>225.74</c:v>
                </c:pt>
                <c:pt idx="8292">
                  <c:v>225.45</c:v>
                </c:pt>
                <c:pt idx="8293">
                  <c:v>225.1</c:v>
                </c:pt>
                <c:pt idx="8294">
                  <c:v>224.7</c:v>
                </c:pt>
                <c:pt idx="8295">
                  <c:v>224.24</c:v>
                </c:pt>
                <c:pt idx="8296">
                  <c:v>223.73</c:v>
                </c:pt>
                <c:pt idx="8297">
                  <c:v>223.85</c:v>
                </c:pt>
                <c:pt idx="8298">
                  <c:v>224.76</c:v>
                </c:pt>
                <c:pt idx="8299">
                  <c:v>225.61</c:v>
                </c:pt>
                <c:pt idx="8300">
                  <c:v>226.41</c:v>
                </c:pt>
                <c:pt idx="8301">
                  <c:v>227.16</c:v>
                </c:pt>
                <c:pt idx="8302">
                  <c:v>227.84</c:v>
                </c:pt>
                <c:pt idx="8303">
                  <c:v>228.47</c:v>
                </c:pt>
                <c:pt idx="8304">
                  <c:v>229.04</c:v>
                </c:pt>
                <c:pt idx="8305">
                  <c:v>229.55</c:v>
                </c:pt>
                <c:pt idx="8306">
                  <c:v>230</c:v>
                </c:pt>
                <c:pt idx="8307">
                  <c:v>230.39</c:v>
                </c:pt>
                <c:pt idx="8308">
                  <c:v>230.72</c:v>
                </c:pt>
                <c:pt idx="8309">
                  <c:v>230.98</c:v>
                </c:pt>
                <c:pt idx="8310">
                  <c:v>231.18</c:v>
                </c:pt>
                <c:pt idx="8311">
                  <c:v>231.32</c:v>
                </c:pt>
                <c:pt idx="8312">
                  <c:v>231.39</c:v>
                </c:pt>
                <c:pt idx="8313">
                  <c:v>231.4</c:v>
                </c:pt>
                <c:pt idx="8314">
                  <c:v>231.34</c:v>
                </c:pt>
                <c:pt idx="8315">
                  <c:v>231.22</c:v>
                </c:pt>
                <c:pt idx="8316">
                  <c:v>231.02</c:v>
                </c:pt>
                <c:pt idx="8317">
                  <c:v>230.76</c:v>
                </c:pt>
                <c:pt idx="8318">
                  <c:v>230.44</c:v>
                </c:pt>
                <c:pt idx="8319">
                  <c:v>230.04</c:v>
                </c:pt>
                <c:pt idx="8320">
                  <c:v>229.57</c:v>
                </c:pt>
                <c:pt idx="8321">
                  <c:v>229.04</c:v>
                </c:pt>
                <c:pt idx="8322">
                  <c:v>228.44</c:v>
                </c:pt>
                <c:pt idx="8323">
                  <c:v>227.76</c:v>
                </c:pt>
                <c:pt idx="8324">
                  <c:v>227.02</c:v>
                </c:pt>
                <c:pt idx="8325">
                  <c:v>226.21</c:v>
                </c:pt>
                <c:pt idx="8326">
                  <c:v>225.33</c:v>
                </c:pt>
                <c:pt idx="8327">
                  <c:v>224.39</c:v>
                </c:pt>
                <c:pt idx="8328">
                  <c:v>223.37</c:v>
                </c:pt>
                <c:pt idx="8329">
                  <c:v>222.29</c:v>
                </c:pt>
                <c:pt idx="8330">
                  <c:v>221.14</c:v>
                </c:pt>
                <c:pt idx="8331">
                  <c:v>219.93</c:v>
                </c:pt>
                <c:pt idx="8332">
                  <c:v>218.66</c:v>
                </c:pt>
                <c:pt idx="8333">
                  <c:v>217.32</c:v>
                </c:pt>
                <c:pt idx="8334">
                  <c:v>215.93</c:v>
                </c:pt>
                <c:pt idx="8335">
                  <c:v>214.47</c:v>
                </c:pt>
                <c:pt idx="8336">
                  <c:v>212.96</c:v>
                </c:pt>
                <c:pt idx="8337">
                  <c:v>211.4</c:v>
                </c:pt>
                <c:pt idx="8338">
                  <c:v>209.78</c:v>
                </c:pt>
                <c:pt idx="8339">
                  <c:v>208.12</c:v>
                </c:pt>
                <c:pt idx="8340">
                  <c:v>206.4</c:v>
                </c:pt>
                <c:pt idx="8341">
                  <c:v>204.65</c:v>
                </c:pt>
                <c:pt idx="8342">
                  <c:v>202.86</c:v>
                </c:pt>
                <c:pt idx="8343">
                  <c:v>201.03</c:v>
                </c:pt>
                <c:pt idx="8344">
                  <c:v>199.17</c:v>
                </c:pt>
                <c:pt idx="8345">
                  <c:v>197.28</c:v>
                </c:pt>
                <c:pt idx="8346">
                  <c:v>195.37</c:v>
                </c:pt>
                <c:pt idx="8347">
                  <c:v>193.44</c:v>
                </c:pt>
                <c:pt idx="8348">
                  <c:v>191.5</c:v>
                </c:pt>
                <c:pt idx="8349">
                  <c:v>189.56</c:v>
                </c:pt>
                <c:pt idx="8350">
                  <c:v>187.62</c:v>
                </c:pt>
                <c:pt idx="8351">
                  <c:v>185.68</c:v>
                </c:pt>
                <c:pt idx="8352">
                  <c:v>183.76</c:v>
                </c:pt>
                <c:pt idx="8353">
                  <c:v>181.86</c:v>
                </c:pt>
                <c:pt idx="8354">
                  <c:v>180</c:v>
                </c:pt>
                <c:pt idx="8355">
                  <c:v>178.17</c:v>
                </c:pt>
                <c:pt idx="8356">
                  <c:v>176.39</c:v>
                </c:pt>
                <c:pt idx="8357">
                  <c:v>174.67</c:v>
                </c:pt>
                <c:pt idx="8358">
                  <c:v>173.02</c:v>
                </c:pt>
                <c:pt idx="8359">
                  <c:v>171.45</c:v>
                </c:pt>
                <c:pt idx="8360">
                  <c:v>169.97</c:v>
                </c:pt>
                <c:pt idx="8361">
                  <c:v>168.6</c:v>
                </c:pt>
                <c:pt idx="8362">
                  <c:v>167.34</c:v>
                </c:pt>
                <c:pt idx="8363">
                  <c:v>166.22</c:v>
                </c:pt>
                <c:pt idx="8364">
                  <c:v>166.02</c:v>
                </c:pt>
                <c:pt idx="8365">
                  <c:v>166.03</c:v>
                </c:pt>
                <c:pt idx="8366">
                  <c:v>166.23</c:v>
                </c:pt>
                <c:pt idx="8367">
                  <c:v>166.61</c:v>
                </c:pt>
                <c:pt idx="8368">
                  <c:v>167.22</c:v>
                </c:pt>
                <c:pt idx="8369">
                  <c:v>168.05</c:v>
                </c:pt>
                <c:pt idx="8370">
                  <c:v>169.13</c:v>
                </c:pt>
                <c:pt idx="8371">
                  <c:v>170.49</c:v>
                </c:pt>
                <c:pt idx="8372">
                  <c:v>171.58</c:v>
                </c:pt>
                <c:pt idx="8373">
                  <c:v>172.68</c:v>
                </c:pt>
                <c:pt idx="8374">
                  <c:v>174.56</c:v>
                </c:pt>
                <c:pt idx="8375">
                  <c:v>177.2</c:v>
                </c:pt>
                <c:pt idx="8376">
                  <c:v>180.6</c:v>
                </c:pt>
                <c:pt idx="8377">
                  <c:v>184.39</c:v>
                </c:pt>
                <c:pt idx="8378">
                  <c:v>187.45</c:v>
                </c:pt>
                <c:pt idx="8379">
                  <c:v>190.78</c:v>
                </c:pt>
                <c:pt idx="8380">
                  <c:v>194.35</c:v>
                </c:pt>
                <c:pt idx="8381">
                  <c:v>198.11</c:v>
                </c:pt>
                <c:pt idx="8382">
                  <c:v>202.04</c:v>
                </c:pt>
                <c:pt idx="8383">
                  <c:v>206.12</c:v>
                </c:pt>
                <c:pt idx="8384">
                  <c:v>210.3</c:v>
                </c:pt>
                <c:pt idx="8385">
                  <c:v>214.57</c:v>
                </c:pt>
                <c:pt idx="8386">
                  <c:v>218.91</c:v>
                </c:pt>
                <c:pt idx="8387">
                  <c:v>223.28</c:v>
                </c:pt>
                <c:pt idx="8388">
                  <c:v>227.67</c:v>
                </c:pt>
                <c:pt idx="8389">
                  <c:v>232.06</c:v>
                </c:pt>
                <c:pt idx="8390">
                  <c:v>236.42</c:v>
                </c:pt>
                <c:pt idx="8391">
                  <c:v>240.75</c:v>
                </c:pt>
                <c:pt idx="8392">
                  <c:v>245.03</c:v>
                </c:pt>
                <c:pt idx="8393">
                  <c:v>249.58</c:v>
                </c:pt>
                <c:pt idx="8394">
                  <c:v>254.22</c:v>
                </c:pt>
                <c:pt idx="8395">
                  <c:v>258.76</c:v>
                </c:pt>
                <c:pt idx="8396">
                  <c:v>263.2</c:v>
                </c:pt>
                <c:pt idx="8397">
                  <c:v>267.52</c:v>
                </c:pt>
                <c:pt idx="8398">
                  <c:v>271.72000000000003</c:v>
                </c:pt>
                <c:pt idx="8399">
                  <c:v>275.8</c:v>
                </c:pt>
                <c:pt idx="8400">
                  <c:v>279.73</c:v>
                </c:pt>
                <c:pt idx="8401">
                  <c:v>283.52999999999997</c:v>
                </c:pt>
                <c:pt idx="8402">
                  <c:v>287.18</c:v>
                </c:pt>
                <c:pt idx="8403">
                  <c:v>290.67</c:v>
                </c:pt>
                <c:pt idx="8404">
                  <c:v>294.02</c:v>
                </c:pt>
                <c:pt idx="8405">
                  <c:v>297.20999999999998</c:v>
                </c:pt>
                <c:pt idx="8406">
                  <c:v>300.24</c:v>
                </c:pt>
                <c:pt idx="8407">
                  <c:v>303.11</c:v>
                </c:pt>
                <c:pt idx="8408">
                  <c:v>305.82</c:v>
                </c:pt>
                <c:pt idx="8409">
                  <c:v>308.37</c:v>
                </c:pt>
                <c:pt idx="8410">
                  <c:v>310.76</c:v>
                </c:pt>
                <c:pt idx="8411">
                  <c:v>313</c:v>
                </c:pt>
                <c:pt idx="8412">
                  <c:v>315.08</c:v>
                </c:pt>
                <c:pt idx="8413">
                  <c:v>320.23</c:v>
                </c:pt>
                <c:pt idx="8414">
                  <c:v>329.51</c:v>
                </c:pt>
                <c:pt idx="8415">
                  <c:v>338.64</c:v>
                </c:pt>
                <c:pt idx="8416">
                  <c:v>347.63</c:v>
                </c:pt>
                <c:pt idx="8417">
                  <c:v>356.48</c:v>
                </c:pt>
                <c:pt idx="8418">
                  <c:v>365.19</c:v>
                </c:pt>
                <c:pt idx="8419">
                  <c:v>373.78</c:v>
                </c:pt>
                <c:pt idx="8420">
                  <c:v>382.23</c:v>
                </c:pt>
                <c:pt idx="8421">
                  <c:v>385.04</c:v>
                </c:pt>
                <c:pt idx="8422">
                  <c:v>382.37</c:v>
                </c:pt>
                <c:pt idx="8423">
                  <c:v>379.77</c:v>
                </c:pt>
                <c:pt idx="8424">
                  <c:v>377.27</c:v>
                </c:pt>
                <c:pt idx="8425">
                  <c:v>374.86</c:v>
                </c:pt>
                <c:pt idx="8426">
                  <c:v>372.54</c:v>
                </c:pt>
                <c:pt idx="8427">
                  <c:v>370.33</c:v>
                </c:pt>
                <c:pt idx="8428">
                  <c:v>368.22</c:v>
                </c:pt>
                <c:pt idx="8429">
                  <c:v>366.21</c:v>
                </c:pt>
                <c:pt idx="8430">
                  <c:v>364.31</c:v>
                </c:pt>
                <c:pt idx="8431">
                  <c:v>362.51</c:v>
                </c:pt>
                <c:pt idx="8432">
                  <c:v>360.81</c:v>
                </c:pt>
                <c:pt idx="8433">
                  <c:v>359.21</c:v>
                </c:pt>
                <c:pt idx="8434">
                  <c:v>357.71</c:v>
                </c:pt>
                <c:pt idx="8435">
                  <c:v>356.3</c:v>
                </c:pt>
                <c:pt idx="8436">
                  <c:v>354.98</c:v>
                </c:pt>
                <c:pt idx="8437">
                  <c:v>353.75</c:v>
                </c:pt>
                <c:pt idx="8438">
                  <c:v>352.61</c:v>
                </c:pt>
                <c:pt idx="8439">
                  <c:v>351.54</c:v>
                </c:pt>
                <c:pt idx="8440">
                  <c:v>350.55</c:v>
                </c:pt>
                <c:pt idx="8441">
                  <c:v>349.63</c:v>
                </c:pt>
                <c:pt idx="8442">
                  <c:v>348.78</c:v>
                </c:pt>
                <c:pt idx="8443">
                  <c:v>347.99</c:v>
                </c:pt>
                <c:pt idx="8444">
                  <c:v>347.27</c:v>
                </c:pt>
                <c:pt idx="8445">
                  <c:v>346.59</c:v>
                </c:pt>
                <c:pt idx="8446">
                  <c:v>345.97</c:v>
                </c:pt>
                <c:pt idx="8447">
                  <c:v>345.39</c:v>
                </c:pt>
                <c:pt idx="8448">
                  <c:v>344.86</c:v>
                </c:pt>
                <c:pt idx="8449">
                  <c:v>344.37</c:v>
                </c:pt>
                <c:pt idx="8450">
                  <c:v>344.91</c:v>
                </c:pt>
                <c:pt idx="8451">
                  <c:v>346.71</c:v>
                </c:pt>
                <c:pt idx="8452">
                  <c:v>348.55</c:v>
                </c:pt>
                <c:pt idx="8453">
                  <c:v>350.41</c:v>
                </c:pt>
                <c:pt idx="8454">
                  <c:v>352.29</c:v>
                </c:pt>
                <c:pt idx="8455">
                  <c:v>354.19</c:v>
                </c:pt>
                <c:pt idx="8456">
                  <c:v>356.1</c:v>
                </c:pt>
                <c:pt idx="8457">
                  <c:v>358.02</c:v>
                </c:pt>
                <c:pt idx="8458">
                  <c:v>359.95</c:v>
                </c:pt>
                <c:pt idx="8459">
                  <c:v>358.66</c:v>
                </c:pt>
                <c:pt idx="8460">
                  <c:v>354.86</c:v>
                </c:pt>
                <c:pt idx="8461">
                  <c:v>352.03</c:v>
                </c:pt>
                <c:pt idx="8462">
                  <c:v>350.05</c:v>
                </c:pt>
                <c:pt idx="8463">
                  <c:v>348.78</c:v>
                </c:pt>
                <c:pt idx="8464">
                  <c:v>348.13</c:v>
                </c:pt>
                <c:pt idx="8465">
                  <c:v>348</c:v>
                </c:pt>
                <c:pt idx="8466">
                  <c:v>348.27</c:v>
                </c:pt>
                <c:pt idx="8467">
                  <c:v>348.89</c:v>
                </c:pt>
                <c:pt idx="8468">
                  <c:v>349.75</c:v>
                </c:pt>
                <c:pt idx="8469">
                  <c:v>345.94</c:v>
                </c:pt>
                <c:pt idx="8470">
                  <c:v>341.06</c:v>
                </c:pt>
                <c:pt idx="8471">
                  <c:v>336.29</c:v>
                </c:pt>
                <c:pt idx="8472">
                  <c:v>331.57</c:v>
                </c:pt>
                <c:pt idx="8473">
                  <c:v>326.87</c:v>
                </c:pt>
                <c:pt idx="8474">
                  <c:v>322.16000000000003</c:v>
                </c:pt>
                <c:pt idx="8475">
                  <c:v>317.41000000000003</c:v>
                </c:pt>
                <c:pt idx="8476">
                  <c:v>312.58999999999997</c:v>
                </c:pt>
                <c:pt idx="8477">
                  <c:v>307.68</c:v>
                </c:pt>
                <c:pt idx="8478">
                  <c:v>302.67</c:v>
                </c:pt>
                <c:pt idx="8479">
                  <c:v>297.52999999999997</c:v>
                </c:pt>
                <c:pt idx="8480">
                  <c:v>292.27</c:v>
                </c:pt>
                <c:pt idx="8481">
                  <c:v>286.87</c:v>
                </c:pt>
                <c:pt idx="8482">
                  <c:v>281.33999999999997</c:v>
                </c:pt>
                <c:pt idx="8483">
                  <c:v>275.64999999999998</c:v>
                </c:pt>
                <c:pt idx="8484">
                  <c:v>271.10000000000002</c:v>
                </c:pt>
                <c:pt idx="8485">
                  <c:v>269.76</c:v>
                </c:pt>
                <c:pt idx="8486">
                  <c:v>268.27999999999997</c:v>
                </c:pt>
                <c:pt idx="8487">
                  <c:v>266.68</c:v>
                </c:pt>
                <c:pt idx="8488">
                  <c:v>264.94</c:v>
                </c:pt>
                <c:pt idx="8489">
                  <c:v>263.08999999999997</c:v>
                </c:pt>
                <c:pt idx="8490">
                  <c:v>261.13</c:v>
                </c:pt>
                <c:pt idx="8491">
                  <c:v>259.07</c:v>
                </c:pt>
                <c:pt idx="8492">
                  <c:v>256.93</c:v>
                </c:pt>
                <c:pt idx="8493">
                  <c:v>254.7</c:v>
                </c:pt>
                <c:pt idx="8494">
                  <c:v>252.41</c:v>
                </c:pt>
                <c:pt idx="8495">
                  <c:v>250.07</c:v>
                </c:pt>
                <c:pt idx="8496">
                  <c:v>247.69</c:v>
                </c:pt>
                <c:pt idx="8497">
                  <c:v>245.27</c:v>
                </c:pt>
                <c:pt idx="8498">
                  <c:v>242.84</c:v>
                </c:pt>
                <c:pt idx="8499">
                  <c:v>240.41</c:v>
                </c:pt>
                <c:pt idx="8500">
                  <c:v>237.98</c:v>
                </c:pt>
                <c:pt idx="8501">
                  <c:v>235.57</c:v>
                </c:pt>
                <c:pt idx="8502">
                  <c:v>233.2</c:v>
                </c:pt>
                <c:pt idx="8503">
                  <c:v>230.87</c:v>
                </c:pt>
                <c:pt idx="8504">
                  <c:v>228.59</c:v>
                </c:pt>
                <c:pt idx="8505">
                  <c:v>226.38</c:v>
                </c:pt>
                <c:pt idx="8506">
                  <c:v>224.25</c:v>
                </c:pt>
                <c:pt idx="8507">
                  <c:v>222.2</c:v>
                </c:pt>
                <c:pt idx="8508">
                  <c:v>220.24</c:v>
                </c:pt>
                <c:pt idx="8509">
                  <c:v>218.39</c:v>
                </c:pt>
                <c:pt idx="8510">
                  <c:v>216.65</c:v>
                </c:pt>
                <c:pt idx="8511">
                  <c:v>215.03</c:v>
                </c:pt>
                <c:pt idx="8512">
                  <c:v>213.54</c:v>
                </c:pt>
                <c:pt idx="8513">
                  <c:v>212.18</c:v>
                </c:pt>
                <c:pt idx="8514">
                  <c:v>210.95</c:v>
                </c:pt>
                <c:pt idx="8515">
                  <c:v>209.88</c:v>
                </c:pt>
                <c:pt idx="8516">
                  <c:v>208.94</c:v>
                </c:pt>
                <c:pt idx="8517">
                  <c:v>208.16</c:v>
                </c:pt>
                <c:pt idx="8518">
                  <c:v>207.54</c:v>
                </c:pt>
                <c:pt idx="8519">
                  <c:v>207.07</c:v>
                </c:pt>
                <c:pt idx="8520">
                  <c:v>206.75</c:v>
                </c:pt>
                <c:pt idx="8521">
                  <c:v>206.6</c:v>
                </c:pt>
                <c:pt idx="8522">
                  <c:v>206.61</c:v>
                </c:pt>
                <c:pt idx="8523">
                  <c:v>206.78</c:v>
                </c:pt>
                <c:pt idx="8524">
                  <c:v>207.1</c:v>
                </c:pt>
                <c:pt idx="8525">
                  <c:v>207.59</c:v>
                </c:pt>
                <c:pt idx="8526">
                  <c:v>208.23</c:v>
                </c:pt>
                <c:pt idx="8527">
                  <c:v>209.02</c:v>
                </c:pt>
                <c:pt idx="8528">
                  <c:v>209.97</c:v>
                </c:pt>
                <c:pt idx="8529">
                  <c:v>211.06</c:v>
                </c:pt>
                <c:pt idx="8530">
                  <c:v>212.3</c:v>
                </c:pt>
                <c:pt idx="8531">
                  <c:v>213.67</c:v>
                </c:pt>
                <c:pt idx="8532">
                  <c:v>215.18</c:v>
                </c:pt>
                <c:pt idx="8533">
                  <c:v>216.81</c:v>
                </c:pt>
                <c:pt idx="8534">
                  <c:v>218.58</c:v>
                </c:pt>
                <c:pt idx="8535">
                  <c:v>220.45</c:v>
                </c:pt>
                <c:pt idx="8536">
                  <c:v>222.44</c:v>
                </c:pt>
                <c:pt idx="8537">
                  <c:v>224.54</c:v>
                </c:pt>
                <c:pt idx="8538">
                  <c:v>226.73</c:v>
                </c:pt>
                <c:pt idx="8539">
                  <c:v>229.01</c:v>
                </c:pt>
                <c:pt idx="8540">
                  <c:v>231.37</c:v>
                </c:pt>
                <c:pt idx="8541">
                  <c:v>233.82</c:v>
                </c:pt>
                <c:pt idx="8542">
                  <c:v>236.33</c:v>
                </c:pt>
                <c:pt idx="8543">
                  <c:v>238.9</c:v>
                </c:pt>
                <c:pt idx="8544">
                  <c:v>241.52</c:v>
                </c:pt>
                <c:pt idx="8545">
                  <c:v>244.18</c:v>
                </c:pt>
                <c:pt idx="8546">
                  <c:v>246.89</c:v>
                </c:pt>
                <c:pt idx="8547">
                  <c:v>249.62</c:v>
                </c:pt>
                <c:pt idx="8548">
                  <c:v>252.37</c:v>
                </c:pt>
                <c:pt idx="8549">
                  <c:v>255.13</c:v>
                </c:pt>
                <c:pt idx="8550">
                  <c:v>257.89999999999998</c:v>
                </c:pt>
                <c:pt idx="8551">
                  <c:v>260.66000000000003</c:v>
                </c:pt>
                <c:pt idx="8552">
                  <c:v>263.41000000000003</c:v>
                </c:pt>
                <c:pt idx="8553">
                  <c:v>266.14</c:v>
                </c:pt>
                <c:pt idx="8554">
                  <c:v>268.83999999999997</c:v>
                </c:pt>
                <c:pt idx="8555">
                  <c:v>271.51</c:v>
                </c:pt>
                <c:pt idx="8556">
                  <c:v>274.14</c:v>
                </c:pt>
                <c:pt idx="8557">
                  <c:v>276.70999999999998</c:v>
                </c:pt>
                <c:pt idx="8558">
                  <c:v>279.22000000000003</c:v>
                </c:pt>
                <c:pt idx="8559">
                  <c:v>281.68</c:v>
                </c:pt>
                <c:pt idx="8560">
                  <c:v>284.06</c:v>
                </c:pt>
                <c:pt idx="8561">
                  <c:v>286.36</c:v>
                </c:pt>
                <c:pt idx="8562">
                  <c:v>288.58</c:v>
                </c:pt>
                <c:pt idx="8563">
                  <c:v>290.72000000000003</c:v>
                </c:pt>
                <c:pt idx="8564">
                  <c:v>292.76</c:v>
                </c:pt>
                <c:pt idx="8565">
                  <c:v>294.69</c:v>
                </c:pt>
                <c:pt idx="8566">
                  <c:v>296.52999999999997</c:v>
                </c:pt>
                <c:pt idx="8567">
                  <c:v>298.25</c:v>
                </c:pt>
                <c:pt idx="8568">
                  <c:v>299.87</c:v>
                </c:pt>
                <c:pt idx="8569">
                  <c:v>308.02</c:v>
                </c:pt>
                <c:pt idx="8570">
                  <c:v>316.63</c:v>
                </c:pt>
                <c:pt idx="8571">
                  <c:v>325.12</c:v>
                </c:pt>
                <c:pt idx="8572">
                  <c:v>333.48</c:v>
                </c:pt>
                <c:pt idx="8573">
                  <c:v>341.71</c:v>
                </c:pt>
                <c:pt idx="8574">
                  <c:v>349.81</c:v>
                </c:pt>
                <c:pt idx="8575">
                  <c:v>353.69</c:v>
                </c:pt>
                <c:pt idx="8576">
                  <c:v>349.62</c:v>
                </c:pt>
                <c:pt idx="8577">
                  <c:v>345.55</c:v>
                </c:pt>
                <c:pt idx="8578">
                  <c:v>341.6</c:v>
                </c:pt>
                <c:pt idx="8579">
                  <c:v>337.89</c:v>
                </c:pt>
                <c:pt idx="8580">
                  <c:v>334.51</c:v>
                </c:pt>
                <c:pt idx="8581">
                  <c:v>331.52</c:v>
                </c:pt>
                <c:pt idx="8582">
                  <c:v>328.97</c:v>
                </c:pt>
                <c:pt idx="8583">
                  <c:v>326.92</c:v>
                </c:pt>
                <c:pt idx="8584">
                  <c:v>325.38</c:v>
                </c:pt>
                <c:pt idx="8585">
                  <c:v>324.37</c:v>
                </c:pt>
                <c:pt idx="8586">
                  <c:v>323.89</c:v>
                </c:pt>
                <c:pt idx="8587">
                  <c:v>323.95</c:v>
                </c:pt>
                <c:pt idx="8588">
                  <c:v>324.51</c:v>
                </c:pt>
                <c:pt idx="8589">
                  <c:v>325.58</c:v>
                </c:pt>
                <c:pt idx="8590">
                  <c:v>327.12</c:v>
                </c:pt>
                <c:pt idx="8591">
                  <c:v>329.11</c:v>
                </c:pt>
                <c:pt idx="8592">
                  <c:v>331.51</c:v>
                </c:pt>
                <c:pt idx="8593">
                  <c:v>334.28</c:v>
                </c:pt>
                <c:pt idx="8594">
                  <c:v>337.4</c:v>
                </c:pt>
                <c:pt idx="8595">
                  <c:v>340.81</c:v>
                </c:pt>
                <c:pt idx="8596">
                  <c:v>344.49</c:v>
                </c:pt>
                <c:pt idx="8597">
                  <c:v>348.39</c:v>
                </c:pt>
                <c:pt idx="8598">
                  <c:v>352.47</c:v>
                </c:pt>
                <c:pt idx="8599">
                  <c:v>356.69</c:v>
                </c:pt>
                <c:pt idx="8600">
                  <c:v>361.01</c:v>
                </c:pt>
                <c:pt idx="8601">
                  <c:v>365.4</c:v>
                </c:pt>
                <c:pt idx="8602">
                  <c:v>369.81</c:v>
                </c:pt>
                <c:pt idx="8603">
                  <c:v>374.22</c:v>
                </c:pt>
                <c:pt idx="8604">
                  <c:v>378.59</c:v>
                </c:pt>
                <c:pt idx="8605">
                  <c:v>382.89</c:v>
                </c:pt>
                <c:pt idx="8606">
                  <c:v>387.09</c:v>
                </c:pt>
                <c:pt idx="8607">
                  <c:v>391.16</c:v>
                </c:pt>
                <c:pt idx="8608">
                  <c:v>395.09</c:v>
                </c:pt>
                <c:pt idx="8609">
                  <c:v>398.85</c:v>
                </c:pt>
                <c:pt idx="8610">
                  <c:v>402.41</c:v>
                </c:pt>
                <c:pt idx="8611">
                  <c:v>405.77</c:v>
                </c:pt>
                <c:pt idx="8612">
                  <c:v>408.91</c:v>
                </c:pt>
                <c:pt idx="8613">
                  <c:v>411.81</c:v>
                </c:pt>
                <c:pt idx="8614">
                  <c:v>414.48</c:v>
                </c:pt>
                <c:pt idx="8615">
                  <c:v>416.89</c:v>
                </c:pt>
                <c:pt idx="8616">
                  <c:v>419.04</c:v>
                </c:pt>
                <c:pt idx="8617">
                  <c:v>420.94</c:v>
                </c:pt>
                <c:pt idx="8618">
                  <c:v>422.57</c:v>
                </c:pt>
                <c:pt idx="8619">
                  <c:v>423.93</c:v>
                </c:pt>
                <c:pt idx="8620">
                  <c:v>425.04</c:v>
                </c:pt>
                <c:pt idx="8621">
                  <c:v>425.89</c:v>
                </c:pt>
                <c:pt idx="8622">
                  <c:v>426.48</c:v>
                </c:pt>
                <c:pt idx="8623">
                  <c:v>426.82</c:v>
                </c:pt>
                <c:pt idx="8624">
                  <c:v>426.91</c:v>
                </c:pt>
                <c:pt idx="8625">
                  <c:v>426.76</c:v>
                </c:pt>
                <c:pt idx="8626">
                  <c:v>426.39</c:v>
                </c:pt>
                <c:pt idx="8627">
                  <c:v>425.79</c:v>
                </c:pt>
                <c:pt idx="8628">
                  <c:v>424.97</c:v>
                </c:pt>
                <c:pt idx="8629">
                  <c:v>423.94</c:v>
                </c:pt>
                <c:pt idx="8630">
                  <c:v>422.7</c:v>
                </c:pt>
                <c:pt idx="8631">
                  <c:v>421.27</c:v>
                </c:pt>
                <c:pt idx="8632">
                  <c:v>419.65</c:v>
                </c:pt>
                <c:pt idx="8633">
                  <c:v>417.85</c:v>
                </c:pt>
                <c:pt idx="8634">
                  <c:v>415.86</c:v>
                </c:pt>
                <c:pt idx="8635">
                  <c:v>413.7</c:v>
                </c:pt>
                <c:pt idx="8636">
                  <c:v>411.35</c:v>
                </c:pt>
                <c:pt idx="8637">
                  <c:v>408.83</c:v>
                </c:pt>
                <c:pt idx="8638">
                  <c:v>406.13</c:v>
                </c:pt>
                <c:pt idx="8639">
                  <c:v>403.25</c:v>
                </c:pt>
                <c:pt idx="8640">
                  <c:v>400.18</c:v>
                </c:pt>
                <c:pt idx="8641">
                  <c:v>396.91</c:v>
                </c:pt>
                <c:pt idx="8642">
                  <c:v>393.43</c:v>
                </c:pt>
                <c:pt idx="8643">
                  <c:v>388.94</c:v>
                </c:pt>
                <c:pt idx="8644">
                  <c:v>382.75</c:v>
                </c:pt>
                <c:pt idx="8645">
                  <c:v>376.53</c:v>
                </c:pt>
                <c:pt idx="8646">
                  <c:v>370.28</c:v>
                </c:pt>
                <c:pt idx="8647">
                  <c:v>364.02</c:v>
                </c:pt>
                <c:pt idx="8648">
                  <c:v>357.76</c:v>
                </c:pt>
                <c:pt idx="8649">
                  <c:v>351.51</c:v>
                </c:pt>
                <c:pt idx="8650">
                  <c:v>345.29</c:v>
                </c:pt>
                <c:pt idx="8651">
                  <c:v>339.1</c:v>
                </c:pt>
                <c:pt idx="8652">
                  <c:v>332.95</c:v>
                </c:pt>
                <c:pt idx="8653">
                  <c:v>327.10000000000002</c:v>
                </c:pt>
                <c:pt idx="8654">
                  <c:v>323.25</c:v>
                </c:pt>
                <c:pt idx="8655">
                  <c:v>319.47000000000003</c:v>
                </c:pt>
                <c:pt idx="8656">
                  <c:v>315.77999999999997</c:v>
                </c:pt>
                <c:pt idx="8657">
                  <c:v>313.7</c:v>
                </c:pt>
                <c:pt idx="8658">
                  <c:v>318.08999999999997</c:v>
                </c:pt>
                <c:pt idx="8659">
                  <c:v>322.58999999999997</c:v>
                </c:pt>
                <c:pt idx="8660">
                  <c:v>327.20999999999998</c:v>
                </c:pt>
                <c:pt idx="8661">
                  <c:v>331.96</c:v>
                </c:pt>
                <c:pt idx="8662">
                  <c:v>336.85</c:v>
                </c:pt>
                <c:pt idx="8663">
                  <c:v>339.54</c:v>
                </c:pt>
                <c:pt idx="8664">
                  <c:v>336.13</c:v>
                </c:pt>
                <c:pt idx="8665">
                  <c:v>332.55</c:v>
                </c:pt>
                <c:pt idx="8666">
                  <c:v>329.02</c:v>
                </c:pt>
                <c:pt idx="8667">
                  <c:v>325.76</c:v>
                </c:pt>
                <c:pt idx="8668">
                  <c:v>322.94</c:v>
                </c:pt>
                <c:pt idx="8669">
                  <c:v>320.52</c:v>
                </c:pt>
                <c:pt idx="8670">
                  <c:v>314.32</c:v>
                </c:pt>
                <c:pt idx="8671">
                  <c:v>308.76</c:v>
                </c:pt>
                <c:pt idx="8672">
                  <c:v>303.89999999999998</c:v>
                </c:pt>
                <c:pt idx="8673">
                  <c:v>299.77</c:v>
                </c:pt>
                <c:pt idx="8674">
                  <c:v>296.39</c:v>
                </c:pt>
                <c:pt idx="8675">
                  <c:v>293.77</c:v>
                </c:pt>
                <c:pt idx="8676">
                  <c:v>291.88</c:v>
                </c:pt>
                <c:pt idx="8677">
                  <c:v>290.70999999999998</c:v>
                </c:pt>
                <c:pt idx="8678">
                  <c:v>291.32</c:v>
                </c:pt>
                <c:pt idx="8679">
                  <c:v>295.39</c:v>
                </c:pt>
                <c:pt idx="8680">
                  <c:v>300.05</c:v>
                </c:pt>
                <c:pt idx="8681">
                  <c:v>305.25</c:v>
                </c:pt>
                <c:pt idx="8682">
                  <c:v>310.95</c:v>
                </c:pt>
                <c:pt idx="8683">
                  <c:v>317.07</c:v>
                </c:pt>
                <c:pt idx="8684">
                  <c:v>323.57</c:v>
                </c:pt>
                <c:pt idx="8685">
                  <c:v>330.37</c:v>
                </c:pt>
                <c:pt idx="8686">
                  <c:v>337.4</c:v>
                </c:pt>
                <c:pt idx="8687">
                  <c:v>344.62</c:v>
                </c:pt>
                <c:pt idx="8688">
                  <c:v>351.95</c:v>
                </c:pt>
                <c:pt idx="8689">
                  <c:v>359.34</c:v>
                </c:pt>
                <c:pt idx="8690">
                  <c:v>366.72</c:v>
                </c:pt>
                <c:pt idx="8691">
                  <c:v>374.04</c:v>
                </c:pt>
                <c:pt idx="8692">
                  <c:v>381.23</c:v>
                </c:pt>
                <c:pt idx="8693">
                  <c:v>388.26</c:v>
                </c:pt>
                <c:pt idx="8694">
                  <c:v>395.07</c:v>
                </c:pt>
                <c:pt idx="8695">
                  <c:v>401.61</c:v>
                </c:pt>
                <c:pt idx="8696">
                  <c:v>407.85</c:v>
                </c:pt>
                <c:pt idx="8697">
                  <c:v>413.74</c:v>
                </c:pt>
                <c:pt idx="8698">
                  <c:v>419.25</c:v>
                </c:pt>
                <c:pt idx="8699">
                  <c:v>424.35</c:v>
                </c:pt>
                <c:pt idx="8700">
                  <c:v>429.01</c:v>
                </c:pt>
                <c:pt idx="8701">
                  <c:v>433.21</c:v>
                </c:pt>
                <c:pt idx="8702">
                  <c:v>436.92</c:v>
                </c:pt>
                <c:pt idx="8703">
                  <c:v>440.13</c:v>
                </c:pt>
                <c:pt idx="8704">
                  <c:v>442.83</c:v>
                </c:pt>
                <c:pt idx="8705">
                  <c:v>445</c:v>
                </c:pt>
                <c:pt idx="8706">
                  <c:v>446.64</c:v>
                </c:pt>
                <c:pt idx="8707">
                  <c:v>447.76</c:v>
                </c:pt>
                <c:pt idx="8708">
                  <c:v>448.33</c:v>
                </c:pt>
                <c:pt idx="8709">
                  <c:v>448.38</c:v>
                </c:pt>
                <c:pt idx="8710">
                  <c:v>447.89</c:v>
                </c:pt>
                <c:pt idx="8711">
                  <c:v>446.89</c:v>
                </c:pt>
                <c:pt idx="8712">
                  <c:v>445.38</c:v>
                </c:pt>
                <c:pt idx="8713">
                  <c:v>443.38</c:v>
                </c:pt>
                <c:pt idx="8714">
                  <c:v>440.89</c:v>
                </c:pt>
                <c:pt idx="8715">
                  <c:v>437.93</c:v>
                </c:pt>
                <c:pt idx="8716">
                  <c:v>434.52</c:v>
                </c:pt>
                <c:pt idx="8717">
                  <c:v>430.69</c:v>
                </c:pt>
                <c:pt idx="8718">
                  <c:v>426.44</c:v>
                </c:pt>
                <c:pt idx="8719">
                  <c:v>421.8</c:v>
                </c:pt>
                <c:pt idx="8720">
                  <c:v>416.79</c:v>
                </c:pt>
                <c:pt idx="8721">
                  <c:v>411.44</c:v>
                </c:pt>
                <c:pt idx="8722">
                  <c:v>405.77</c:v>
                </c:pt>
                <c:pt idx="8723">
                  <c:v>399.8</c:v>
                </c:pt>
                <c:pt idx="8724">
                  <c:v>393.55</c:v>
                </c:pt>
                <c:pt idx="8725">
                  <c:v>387.06</c:v>
                </c:pt>
                <c:pt idx="8726">
                  <c:v>380.34</c:v>
                </c:pt>
                <c:pt idx="8727">
                  <c:v>373.41</c:v>
                </c:pt>
                <c:pt idx="8728">
                  <c:v>366.31</c:v>
                </c:pt>
                <c:pt idx="8729">
                  <c:v>359.05</c:v>
                </c:pt>
                <c:pt idx="8730">
                  <c:v>351.66</c:v>
                </c:pt>
                <c:pt idx="8731">
                  <c:v>347.84</c:v>
                </c:pt>
                <c:pt idx="8732">
                  <c:v>354.64</c:v>
                </c:pt>
                <c:pt idx="8733">
                  <c:v>361.36</c:v>
                </c:pt>
                <c:pt idx="8734">
                  <c:v>368.04</c:v>
                </c:pt>
                <c:pt idx="8735">
                  <c:v>374.7</c:v>
                </c:pt>
                <c:pt idx="8736">
                  <c:v>366.1</c:v>
                </c:pt>
                <c:pt idx="8737">
                  <c:v>347.71</c:v>
                </c:pt>
                <c:pt idx="8738">
                  <c:v>332.1</c:v>
                </c:pt>
                <c:pt idx="8739">
                  <c:v>319.19</c:v>
                </c:pt>
                <c:pt idx="8740">
                  <c:v>308.88</c:v>
                </c:pt>
                <c:pt idx="8741">
                  <c:v>301.02999999999997</c:v>
                </c:pt>
                <c:pt idx="8742">
                  <c:v>295.48</c:v>
                </c:pt>
                <c:pt idx="8743">
                  <c:v>292.06</c:v>
                </c:pt>
                <c:pt idx="8744">
                  <c:v>290.58999999999997</c:v>
                </c:pt>
                <c:pt idx="8745">
                  <c:v>290.89</c:v>
                </c:pt>
                <c:pt idx="8746">
                  <c:v>292.77</c:v>
                </c:pt>
                <c:pt idx="8747">
                  <c:v>296.02</c:v>
                </c:pt>
                <c:pt idx="8748">
                  <c:v>300.48</c:v>
                </c:pt>
                <c:pt idx="8749">
                  <c:v>305.95</c:v>
                </c:pt>
                <c:pt idx="8750">
                  <c:v>312.26</c:v>
                </c:pt>
                <c:pt idx="8751">
                  <c:v>319.24</c:v>
                </c:pt>
                <c:pt idx="8752">
                  <c:v>326.73</c:v>
                </c:pt>
                <c:pt idx="8753">
                  <c:v>334.6</c:v>
                </c:pt>
                <c:pt idx="8754">
                  <c:v>342.7</c:v>
                </c:pt>
                <c:pt idx="8755">
                  <c:v>350.92</c:v>
                </c:pt>
                <c:pt idx="8756">
                  <c:v>359.14</c:v>
                </c:pt>
                <c:pt idx="8757">
                  <c:v>367.3</c:v>
                </c:pt>
                <c:pt idx="8758">
                  <c:v>375.29</c:v>
                </c:pt>
                <c:pt idx="8759">
                  <c:v>383.08</c:v>
                </c:pt>
                <c:pt idx="8760">
                  <c:v>390.61</c:v>
                </c:pt>
                <c:pt idx="8761">
                  <c:v>397.85</c:v>
                </c:pt>
                <c:pt idx="8762">
                  <c:v>403.62</c:v>
                </c:pt>
                <c:pt idx="8763">
                  <c:v>408.37</c:v>
                </c:pt>
                <c:pt idx="8764">
                  <c:v>412.4</c:v>
                </c:pt>
                <c:pt idx="8765">
                  <c:v>415.67</c:v>
                </c:pt>
                <c:pt idx="8766">
                  <c:v>418.17</c:v>
                </c:pt>
                <c:pt idx="8767">
                  <c:v>419.89</c:v>
                </c:pt>
                <c:pt idx="8768">
                  <c:v>420.83</c:v>
                </c:pt>
                <c:pt idx="8769">
                  <c:v>421.01</c:v>
                </c:pt>
                <c:pt idx="8770">
                  <c:v>420.66</c:v>
                </c:pt>
                <c:pt idx="8771">
                  <c:v>420.11</c:v>
                </c:pt>
                <c:pt idx="8772">
                  <c:v>418.89</c:v>
                </c:pt>
                <c:pt idx="8773">
                  <c:v>417.02</c:v>
                </c:pt>
                <c:pt idx="8774">
                  <c:v>418.12</c:v>
                </c:pt>
                <c:pt idx="8775">
                  <c:v>419.36</c:v>
                </c:pt>
                <c:pt idx="8776">
                  <c:v>420.15</c:v>
                </c:pt>
                <c:pt idx="8777">
                  <c:v>420.54</c:v>
                </c:pt>
                <c:pt idx="8778">
                  <c:v>391.33</c:v>
                </c:pt>
                <c:pt idx="8779">
                  <c:v>374.84</c:v>
                </c:pt>
                <c:pt idx="8780">
                  <c:v>370.56</c:v>
                </c:pt>
                <c:pt idx="8781">
                  <c:v>375.05</c:v>
                </c:pt>
                <c:pt idx="8782">
                  <c:v>385.56</c:v>
                </c:pt>
                <c:pt idx="8783">
                  <c:v>399.84</c:v>
                </c:pt>
                <c:pt idx="8784">
                  <c:v>416.15</c:v>
                </c:pt>
                <c:pt idx="8785">
                  <c:v>433.16</c:v>
                </c:pt>
                <c:pt idx="8786">
                  <c:v>442.35</c:v>
                </c:pt>
                <c:pt idx="8787">
                  <c:v>448.09</c:v>
                </c:pt>
                <c:pt idx="8788">
                  <c:v>451.58</c:v>
                </c:pt>
                <c:pt idx="8789">
                  <c:v>452.54</c:v>
                </c:pt>
                <c:pt idx="8790">
                  <c:v>450.82</c:v>
                </c:pt>
                <c:pt idx="8791">
                  <c:v>446.43</c:v>
                </c:pt>
                <c:pt idx="8792">
                  <c:v>439.48</c:v>
                </c:pt>
                <c:pt idx="8793">
                  <c:v>430.17</c:v>
                </c:pt>
                <c:pt idx="8794">
                  <c:v>433.11</c:v>
                </c:pt>
                <c:pt idx="8795">
                  <c:v>437</c:v>
                </c:pt>
                <c:pt idx="8796">
                  <c:v>439.41</c:v>
                </c:pt>
                <c:pt idx="8797">
                  <c:v>440.68</c:v>
                </c:pt>
                <c:pt idx="8798">
                  <c:v>441.14</c:v>
                </c:pt>
                <c:pt idx="8799">
                  <c:v>426.87</c:v>
                </c:pt>
                <c:pt idx="8800">
                  <c:v>407.31</c:v>
                </c:pt>
                <c:pt idx="8801">
                  <c:v>389.3</c:v>
                </c:pt>
                <c:pt idx="8802">
                  <c:v>373</c:v>
                </c:pt>
                <c:pt idx="8803">
                  <c:v>358.49</c:v>
                </c:pt>
                <c:pt idx="8804">
                  <c:v>345.89</c:v>
                </c:pt>
                <c:pt idx="8805">
                  <c:v>335.24</c:v>
                </c:pt>
                <c:pt idx="8806">
                  <c:v>326.58999999999997</c:v>
                </c:pt>
                <c:pt idx="8807">
                  <c:v>319.95</c:v>
                </c:pt>
                <c:pt idx="8808">
                  <c:v>315.33</c:v>
                </c:pt>
                <c:pt idx="8809">
                  <c:v>312.68</c:v>
                </c:pt>
                <c:pt idx="8810">
                  <c:v>311.95999999999998</c:v>
                </c:pt>
                <c:pt idx="8811">
                  <c:v>313.08999999999997</c:v>
                </c:pt>
                <c:pt idx="8812">
                  <c:v>315.98</c:v>
                </c:pt>
                <c:pt idx="8813">
                  <c:v>320.51</c:v>
                </c:pt>
                <c:pt idx="8814">
                  <c:v>326.57</c:v>
                </c:pt>
                <c:pt idx="8815">
                  <c:v>334.01</c:v>
                </c:pt>
                <c:pt idx="8816">
                  <c:v>342.7</c:v>
                </c:pt>
                <c:pt idx="8817">
                  <c:v>352.47</c:v>
                </c:pt>
                <c:pt idx="8818">
                  <c:v>363.17</c:v>
                </c:pt>
                <c:pt idx="8819">
                  <c:v>374.64</c:v>
                </c:pt>
                <c:pt idx="8820">
                  <c:v>386.71</c:v>
                </c:pt>
                <c:pt idx="8821">
                  <c:v>399.22</c:v>
                </c:pt>
                <c:pt idx="8822">
                  <c:v>412.01</c:v>
                </c:pt>
                <c:pt idx="8823">
                  <c:v>424.93</c:v>
                </c:pt>
                <c:pt idx="8824">
                  <c:v>437.84</c:v>
                </c:pt>
                <c:pt idx="8825">
                  <c:v>450.58</c:v>
                </c:pt>
                <c:pt idx="8826">
                  <c:v>463.04</c:v>
                </c:pt>
                <c:pt idx="8827">
                  <c:v>475.08</c:v>
                </c:pt>
                <c:pt idx="8828">
                  <c:v>486.61</c:v>
                </c:pt>
                <c:pt idx="8829">
                  <c:v>497.51</c:v>
                </c:pt>
                <c:pt idx="8830">
                  <c:v>507.69</c:v>
                </c:pt>
                <c:pt idx="8831">
                  <c:v>517.1</c:v>
                </c:pt>
                <c:pt idx="8832">
                  <c:v>525.64</c:v>
                </c:pt>
                <c:pt idx="8833">
                  <c:v>533.29</c:v>
                </c:pt>
                <c:pt idx="8834">
                  <c:v>539.99</c:v>
                </c:pt>
                <c:pt idx="8835">
                  <c:v>545.71</c:v>
                </c:pt>
                <c:pt idx="8836">
                  <c:v>550.44000000000005</c:v>
                </c:pt>
                <c:pt idx="8837">
                  <c:v>554.16</c:v>
                </c:pt>
                <c:pt idx="8838">
                  <c:v>556.88</c:v>
                </c:pt>
                <c:pt idx="8839">
                  <c:v>558.61</c:v>
                </c:pt>
                <c:pt idx="8840">
                  <c:v>559.36</c:v>
                </c:pt>
                <c:pt idx="8841">
                  <c:v>559.16999999999996</c:v>
                </c:pt>
                <c:pt idx="8842">
                  <c:v>558.05999999999995</c:v>
                </c:pt>
                <c:pt idx="8843">
                  <c:v>556.07000000000005</c:v>
                </c:pt>
                <c:pt idx="8844">
                  <c:v>553.25</c:v>
                </c:pt>
                <c:pt idx="8845">
                  <c:v>549.64</c:v>
                </c:pt>
                <c:pt idx="8846">
                  <c:v>545.29</c:v>
                </c:pt>
                <c:pt idx="8847">
                  <c:v>540.25</c:v>
                </c:pt>
                <c:pt idx="8848">
                  <c:v>534.58000000000004</c:v>
                </c:pt>
                <c:pt idx="8849">
                  <c:v>528.32000000000005</c:v>
                </c:pt>
                <c:pt idx="8850">
                  <c:v>521.53</c:v>
                </c:pt>
                <c:pt idx="8851">
                  <c:v>514.27</c:v>
                </c:pt>
                <c:pt idx="8852">
                  <c:v>506.58</c:v>
                </c:pt>
                <c:pt idx="8853">
                  <c:v>498.51</c:v>
                </c:pt>
                <c:pt idx="8854">
                  <c:v>490.11</c:v>
                </c:pt>
                <c:pt idx="8855">
                  <c:v>481.42</c:v>
                </c:pt>
                <c:pt idx="8856">
                  <c:v>472.49</c:v>
                </c:pt>
                <c:pt idx="8857">
                  <c:v>463.35</c:v>
                </c:pt>
                <c:pt idx="8858">
                  <c:v>454.04</c:v>
                </c:pt>
                <c:pt idx="8859">
                  <c:v>444.59</c:v>
                </c:pt>
                <c:pt idx="8860">
                  <c:v>435.04</c:v>
                </c:pt>
                <c:pt idx="8861">
                  <c:v>425.41</c:v>
                </c:pt>
                <c:pt idx="8862">
                  <c:v>415.73</c:v>
                </c:pt>
                <c:pt idx="8863">
                  <c:v>406.04</c:v>
                </c:pt>
                <c:pt idx="8864">
                  <c:v>396.36</c:v>
                </c:pt>
                <c:pt idx="8865">
                  <c:v>386.73</c:v>
                </c:pt>
                <c:pt idx="8866">
                  <c:v>377.18</c:v>
                </c:pt>
                <c:pt idx="8867">
                  <c:v>367.74</c:v>
                </c:pt>
                <c:pt idx="8868">
                  <c:v>358.46</c:v>
                </c:pt>
                <c:pt idx="8869">
                  <c:v>349.4</c:v>
                </c:pt>
                <c:pt idx="8870">
                  <c:v>368.44</c:v>
                </c:pt>
                <c:pt idx="8871">
                  <c:v>410.49</c:v>
                </c:pt>
                <c:pt idx="8872">
                  <c:v>452.53</c:v>
                </c:pt>
                <c:pt idx="8873">
                  <c:v>495.26</c:v>
                </c:pt>
                <c:pt idx="8874">
                  <c:v>536.37</c:v>
                </c:pt>
                <c:pt idx="8875">
                  <c:v>527.17999999999995</c:v>
                </c:pt>
                <c:pt idx="8876">
                  <c:v>516.29</c:v>
                </c:pt>
                <c:pt idx="8877">
                  <c:v>504.72</c:v>
                </c:pt>
                <c:pt idx="8878">
                  <c:v>488.79</c:v>
                </c:pt>
                <c:pt idx="8879">
                  <c:v>471.17</c:v>
                </c:pt>
                <c:pt idx="8880">
                  <c:v>454.04</c:v>
                </c:pt>
                <c:pt idx="8881">
                  <c:v>437.38</c:v>
                </c:pt>
                <c:pt idx="8882">
                  <c:v>421.03</c:v>
                </c:pt>
                <c:pt idx="8883">
                  <c:v>405.21</c:v>
                </c:pt>
                <c:pt idx="8884">
                  <c:v>390.41</c:v>
                </c:pt>
                <c:pt idx="8885">
                  <c:v>377.4</c:v>
                </c:pt>
                <c:pt idx="8886">
                  <c:v>365.31</c:v>
                </c:pt>
                <c:pt idx="8887">
                  <c:v>354.19</c:v>
                </c:pt>
                <c:pt idx="8888">
                  <c:v>344.05</c:v>
                </c:pt>
                <c:pt idx="8889">
                  <c:v>334.9</c:v>
                </c:pt>
                <c:pt idx="8890">
                  <c:v>326.72000000000003</c:v>
                </c:pt>
                <c:pt idx="8891">
                  <c:v>319.47000000000003</c:v>
                </c:pt>
                <c:pt idx="8892">
                  <c:v>313.10000000000002</c:v>
                </c:pt>
                <c:pt idx="8893">
                  <c:v>307.57</c:v>
                </c:pt>
                <c:pt idx="8894">
                  <c:v>302.82</c:v>
                </c:pt>
                <c:pt idx="8895">
                  <c:v>298.79000000000002</c:v>
                </c:pt>
                <c:pt idx="8896">
                  <c:v>295.42</c:v>
                </c:pt>
                <c:pt idx="8897">
                  <c:v>292.66000000000003</c:v>
                </c:pt>
                <c:pt idx="8898">
                  <c:v>290.44</c:v>
                </c:pt>
                <c:pt idx="8899">
                  <c:v>288.70999999999998</c:v>
                </c:pt>
                <c:pt idx="8900">
                  <c:v>287.43</c:v>
                </c:pt>
                <c:pt idx="8901">
                  <c:v>286.55</c:v>
                </c:pt>
                <c:pt idx="8902">
                  <c:v>286.01</c:v>
                </c:pt>
                <c:pt idx="8903">
                  <c:v>285.8</c:v>
                </c:pt>
                <c:pt idx="8904">
                  <c:v>285.87</c:v>
                </c:pt>
                <c:pt idx="8905">
                  <c:v>286.19</c:v>
                </c:pt>
                <c:pt idx="8906">
                  <c:v>286.73</c:v>
                </c:pt>
                <c:pt idx="8907">
                  <c:v>287.48</c:v>
                </c:pt>
                <c:pt idx="8908">
                  <c:v>288.39</c:v>
                </c:pt>
                <c:pt idx="8909">
                  <c:v>309.39999999999998</c:v>
                </c:pt>
                <c:pt idx="8910">
                  <c:v>343.42</c:v>
                </c:pt>
                <c:pt idx="8911">
                  <c:v>377.54</c:v>
                </c:pt>
                <c:pt idx="8912">
                  <c:v>411.76</c:v>
                </c:pt>
                <c:pt idx="8913">
                  <c:v>419.95</c:v>
                </c:pt>
                <c:pt idx="8914">
                  <c:v>407.18</c:v>
                </c:pt>
                <c:pt idx="8915">
                  <c:v>399.7</c:v>
                </c:pt>
                <c:pt idx="8916">
                  <c:v>396.63</c:v>
                </c:pt>
                <c:pt idx="8917">
                  <c:v>397.21</c:v>
                </c:pt>
                <c:pt idx="8918">
                  <c:v>400.73</c:v>
                </c:pt>
                <c:pt idx="8919">
                  <c:v>406.56</c:v>
                </c:pt>
                <c:pt idx="8920">
                  <c:v>414.15</c:v>
                </c:pt>
                <c:pt idx="8921">
                  <c:v>423.01</c:v>
                </c:pt>
                <c:pt idx="8922">
                  <c:v>432.71</c:v>
                </c:pt>
                <c:pt idx="8923">
                  <c:v>442.87</c:v>
                </c:pt>
                <c:pt idx="8924">
                  <c:v>453.19</c:v>
                </c:pt>
                <c:pt idx="8925">
                  <c:v>463.38</c:v>
                </c:pt>
                <c:pt idx="8926">
                  <c:v>473.25</c:v>
                </c:pt>
                <c:pt idx="8927">
                  <c:v>482.63</c:v>
                </c:pt>
                <c:pt idx="8928">
                  <c:v>491.4</c:v>
                </c:pt>
                <c:pt idx="8929">
                  <c:v>499.51</c:v>
                </c:pt>
                <c:pt idx="8930">
                  <c:v>506.93</c:v>
                </c:pt>
                <c:pt idx="8931">
                  <c:v>513.71</c:v>
                </c:pt>
                <c:pt idx="8932">
                  <c:v>519.92999999999995</c:v>
                </c:pt>
                <c:pt idx="8933">
                  <c:v>525.72</c:v>
                </c:pt>
                <c:pt idx="8934">
                  <c:v>531.29999999999995</c:v>
                </c:pt>
                <c:pt idx="8935">
                  <c:v>534.91999999999996</c:v>
                </c:pt>
                <c:pt idx="8936">
                  <c:v>535.80999999999995</c:v>
                </c:pt>
                <c:pt idx="8937">
                  <c:v>535.39</c:v>
                </c:pt>
                <c:pt idx="8938">
                  <c:v>533.72</c:v>
                </c:pt>
                <c:pt idx="8939">
                  <c:v>530.91999999999996</c:v>
                </c:pt>
                <c:pt idx="8940">
                  <c:v>527.14</c:v>
                </c:pt>
                <c:pt idx="8941">
                  <c:v>522.15</c:v>
                </c:pt>
                <c:pt idx="8942">
                  <c:v>516.33000000000004</c:v>
                </c:pt>
                <c:pt idx="8943">
                  <c:v>510.09</c:v>
                </c:pt>
                <c:pt idx="8944">
                  <c:v>503.68</c:v>
                </c:pt>
                <c:pt idx="8945">
                  <c:v>497.37</c:v>
                </c:pt>
                <c:pt idx="8946">
                  <c:v>491.44</c:v>
                </c:pt>
                <c:pt idx="8947">
                  <c:v>486.19</c:v>
                </c:pt>
                <c:pt idx="8948">
                  <c:v>481.93</c:v>
                </c:pt>
                <c:pt idx="8949">
                  <c:v>478.97</c:v>
                </c:pt>
                <c:pt idx="8950">
                  <c:v>477.62</c:v>
                </c:pt>
                <c:pt idx="8951">
                  <c:v>478.17</c:v>
                </c:pt>
                <c:pt idx="8952">
                  <c:v>511.97</c:v>
                </c:pt>
                <c:pt idx="8953">
                  <c:v>563.36</c:v>
                </c:pt>
                <c:pt idx="8954">
                  <c:v>615.59</c:v>
                </c:pt>
                <c:pt idx="8955">
                  <c:v>660.47</c:v>
                </c:pt>
                <c:pt idx="8956">
                  <c:v>656.98</c:v>
                </c:pt>
                <c:pt idx="8957">
                  <c:v>658.4</c:v>
                </c:pt>
                <c:pt idx="8958">
                  <c:v>652.96</c:v>
                </c:pt>
                <c:pt idx="8959">
                  <c:v>634.85</c:v>
                </c:pt>
                <c:pt idx="8960">
                  <c:v>617.97</c:v>
                </c:pt>
                <c:pt idx="8961">
                  <c:v>601.83000000000004</c:v>
                </c:pt>
                <c:pt idx="8962">
                  <c:v>593.78</c:v>
                </c:pt>
                <c:pt idx="8963">
                  <c:v>595.19000000000005</c:v>
                </c:pt>
                <c:pt idx="8964">
                  <c:v>596.32000000000005</c:v>
                </c:pt>
                <c:pt idx="8965">
                  <c:v>596.95000000000005</c:v>
                </c:pt>
                <c:pt idx="8966">
                  <c:v>596.94000000000005</c:v>
                </c:pt>
                <c:pt idx="8967">
                  <c:v>596.16999999999996</c:v>
                </c:pt>
                <c:pt idx="8968">
                  <c:v>594.54</c:v>
                </c:pt>
                <c:pt idx="8969">
                  <c:v>592.02</c:v>
                </c:pt>
                <c:pt idx="8970">
                  <c:v>588.58000000000004</c:v>
                </c:pt>
                <c:pt idx="8971">
                  <c:v>584.24</c:v>
                </c:pt>
                <c:pt idx="8972">
                  <c:v>578.99</c:v>
                </c:pt>
                <c:pt idx="8973">
                  <c:v>572.9</c:v>
                </c:pt>
                <c:pt idx="8974">
                  <c:v>565.99</c:v>
                </c:pt>
                <c:pt idx="8975">
                  <c:v>558.34</c:v>
                </c:pt>
                <c:pt idx="8976">
                  <c:v>550</c:v>
                </c:pt>
                <c:pt idx="8977">
                  <c:v>541.04999999999995</c:v>
                </c:pt>
                <c:pt idx="8978">
                  <c:v>531.57000000000005</c:v>
                </c:pt>
                <c:pt idx="8979">
                  <c:v>521.62</c:v>
                </c:pt>
                <c:pt idx="8980">
                  <c:v>511.28</c:v>
                </c:pt>
                <c:pt idx="8981">
                  <c:v>500.63</c:v>
                </c:pt>
                <c:pt idx="8982">
                  <c:v>489.75</c:v>
                </c:pt>
                <c:pt idx="8983">
                  <c:v>478.71</c:v>
                </c:pt>
                <c:pt idx="8984">
                  <c:v>467.57</c:v>
                </c:pt>
                <c:pt idx="8985">
                  <c:v>456.4</c:v>
                </c:pt>
                <c:pt idx="8986">
                  <c:v>445.27</c:v>
                </c:pt>
                <c:pt idx="8987">
                  <c:v>434.22</c:v>
                </c:pt>
                <c:pt idx="8988">
                  <c:v>423.32</c:v>
                </c:pt>
                <c:pt idx="8989">
                  <c:v>412.61</c:v>
                </c:pt>
                <c:pt idx="8990">
                  <c:v>402.14</c:v>
                </c:pt>
                <c:pt idx="8991">
                  <c:v>391.94</c:v>
                </c:pt>
                <c:pt idx="8992">
                  <c:v>382.06</c:v>
                </c:pt>
                <c:pt idx="8993">
                  <c:v>372.51</c:v>
                </c:pt>
                <c:pt idx="8994">
                  <c:v>363.32</c:v>
                </c:pt>
                <c:pt idx="8995">
                  <c:v>354.53</c:v>
                </c:pt>
                <c:pt idx="8996">
                  <c:v>346.13</c:v>
                </c:pt>
                <c:pt idx="8997">
                  <c:v>338.15</c:v>
                </c:pt>
                <c:pt idx="8998">
                  <c:v>330.59</c:v>
                </c:pt>
                <c:pt idx="8999">
                  <c:v>323.45999999999998</c:v>
                </c:pt>
                <c:pt idx="9000">
                  <c:v>316.76</c:v>
                </c:pt>
                <c:pt idx="9001">
                  <c:v>310.49</c:v>
                </c:pt>
                <c:pt idx="9002">
                  <c:v>304.64</c:v>
                </c:pt>
                <c:pt idx="9003">
                  <c:v>318.89999999999998</c:v>
                </c:pt>
                <c:pt idx="9004">
                  <c:v>379.06</c:v>
                </c:pt>
                <c:pt idx="9005">
                  <c:v>439.62</c:v>
                </c:pt>
                <c:pt idx="9006">
                  <c:v>497.27</c:v>
                </c:pt>
                <c:pt idx="9007">
                  <c:v>443.88</c:v>
                </c:pt>
                <c:pt idx="9008">
                  <c:v>406</c:v>
                </c:pt>
                <c:pt idx="9009">
                  <c:v>380.22</c:v>
                </c:pt>
                <c:pt idx="9010">
                  <c:v>363.77</c:v>
                </c:pt>
                <c:pt idx="9011">
                  <c:v>354.39</c:v>
                </c:pt>
                <c:pt idx="9012">
                  <c:v>350.26</c:v>
                </c:pt>
                <c:pt idx="9013">
                  <c:v>349.93</c:v>
                </c:pt>
                <c:pt idx="9014">
                  <c:v>352.29</c:v>
                </c:pt>
                <c:pt idx="9015">
                  <c:v>356.46</c:v>
                </c:pt>
                <c:pt idx="9016">
                  <c:v>361.79</c:v>
                </c:pt>
                <c:pt idx="9017">
                  <c:v>367.8</c:v>
                </c:pt>
                <c:pt idx="9018">
                  <c:v>374.16</c:v>
                </c:pt>
                <c:pt idx="9019">
                  <c:v>380.65</c:v>
                </c:pt>
                <c:pt idx="9020">
                  <c:v>387.12</c:v>
                </c:pt>
                <c:pt idx="9021">
                  <c:v>393.5</c:v>
                </c:pt>
                <c:pt idx="9022">
                  <c:v>399.76</c:v>
                </c:pt>
                <c:pt idx="9023">
                  <c:v>405.91</c:v>
                </c:pt>
                <c:pt idx="9024">
                  <c:v>411.98</c:v>
                </c:pt>
                <c:pt idx="9025">
                  <c:v>417.99</c:v>
                </c:pt>
                <c:pt idx="9026">
                  <c:v>424</c:v>
                </c:pt>
                <c:pt idx="9027">
                  <c:v>430.05</c:v>
                </c:pt>
                <c:pt idx="9028">
                  <c:v>436.17</c:v>
                </c:pt>
                <c:pt idx="9029">
                  <c:v>442.39</c:v>
                </c:pt>
                <c:pt idx="9030">
                  <c:v>448.73</c:v>
                </c:pt>
                <c:pt idx="9031">
                  <c:v>455.21</c:v>
                </c:pt>
                <c:pt idx="9032">
                  <c:v>461.82</c:v>
                </c:pt>
                <c:pt idx="9033">
                  <c:v>468.55</c:v>
                </c:pt>
                <c:pt idx="9034">
                  <c:v>475.4</c:v>
                </c:pt>
                <c:pt idx="9035">
                  <c:v>471.23</c:v>
                </c:pt>
                <c:pt idx="9036">
                  <c:v>459.02</c:v>
                </c:pt>
                <c:pt idx="9037">
                  <c:v>446.48</c:v>
                </c:pt>
                <c:pt idx="9038">
                  <c:v>433.55</c:v>
                </c:pt>
                <c:pt idx="9039">
                  <c:v>420.17</c:v>
                </c:pt>
                <c:pt idx="9040">
                  <c:v>412.73</c:v>
                </c:pt>
                <c:pt idx="9041">
                  <c:v>412.47</c:v>
                </c:pt>
                <c:pt idx="9042">
                  <c:v>411.62</c:v>
                </c:pt>
                <c:pt idx="9043">
                  <c:v>410.14</c:v>
                </c:pt>
                <c:pt idx="9044">
                  <c:v>408.01</c:v>
                </c:pt>
                <c:pt idx="9045">
                  <c:v>405.2</c:v>
                </c:pt>
                <c:pt idx="9046">
                  <c:v>401.7</c:v>
                </c:pt>
                <c:pt idx="9047">
                  <c:v>397.51</c:v>
                </c:pt>
                <c:pt idx="9048">
                  <c:v>392.63</c:v>
                </c:pt>
                <c:pt idx="9049">
                  <c:v>387.09</c:v>
                </c:pt>
                <c:pt idx="9050">
                  <c:v>380.91</c:v>
                </c:pt>
                <c:pt idx="9051">
                  <c:v>374.13</c:v>
                </c:pt>
                <c:pt idx="9052">
                  <c:v>366.79</c:v>
                </c:pt>
                <c:pt idx="9053">
                  <c:v>358.94</c:v>
                </c:pt>
                <c:pt idx="9054">
                  <c:v>350.65</c:v>
                </c:pt>
                <c:pt idx="9055">
                  <c:v>341.98</c:v>
                </c:pt>
                <c:pt idx="9056">
                  <c:v>333</c:v>
                </c:pt>
                <c:pt idx="9057">
                  <c:v>323.79000000000002</c:v>
                </c:pt>
                <c:pt idx="9058">
                  <c:v>314.42</c:v>
                </c:pt>
                <c:pt idx="9059">
                  <c:v>304.95999999999998</c:v>
                </c:pt>
                <c:pt idx="9060">
                  <c:v>295.5</c:v>
                </c:pt>
                <c:pt idx="9061">
                  <c:v>286.11</c:v>
                </c:pt>
                <c:pt idx="9062">
                  <c:v>276.86</c:v>
                </c:pt>
                <c:pt idx="9063">
                  <c:v>267.83</c:v>
                </c:pt>
                <c:pt idx="9064">
                  <c:v>259.06</c:v>
                </c:pt>
                <c:pt idx="9065">
                  <c:v>250.63</c:v>
                </c:pt>
                <c:pt idx="9066">
                  <c:v>242.58</c:v>
                </c:pt>
                <c:pt idx="9067">
                  <c:v>234.94</c:v>
                </c:pt>
                <c:pt idx="9068">
                  <c:v>227.77</c:v>
                </c:pt>
                <c:pt idx="9069">
                  <c:v>221.07</c:v>
                </c:pt>
                <c:pt idx="9070">
                  <c:v>214.88</c:v>
                </c:pt>
                <c:pt idx="9071">
                  <c:v>209.19</c:v>
                </c:pt>
                <c:pt idx="9072">
                  <c:v>204.01</c:v>
                </c:pt>
                <c:pt idx="9073">
                  <c:v>199.33</c:v>
                </c:pt>
                <c:pt idx="9074">
                  <c:v>214.37</c:v>
                </c:pt>
                <c:pt idx="9075">
                  <c:v>250.4</c:v>
                </c:pt>
                <c:pt idx="9076">
                  <c:v>286.88</c:v>
                </c:pt>
                <c:pt idx="9077">
                  <c:v>323.81</c:v>
                </c:pt>
                <c:pt idx="9078">
                  <c:v>319.48</c:v>
                </c:pt>
                <c:pt idx="9079">
                  <c:v>317.48</c:v>
                </c:pt>
                <c:pt idx="9080">
                  <c:v>319.43</c:v>
                </c:pt>
                <c:pt idx="9081">
                  <c:v>322.97000000000003</c:v>
                </c:pt>
                <c:pt idx="9082">
                  <c:v>325.25</c:v>
                </c:pt>
                <c:pt idx="9083">
                  <c:v>328.06</c:v>
                </c:pt>
                <c:pt idx="9084">
                  <c:v>330.8</c:v>
                </c:pt>
                <c:pt idx="9085">
                  <c:v>333.02</c:v>
                </c:pt>
                <c:pt idx="9086">
                  <c:v>337.22</c:v>
                </c:pt>
                <c:pt idx="9087">
                  <c:v>341.23</c:v>
                </c:pt>
                <c:pt idx="9088">
                  <c:v>344.22</c:v>
                </c:pt>
                <c:pt idx="9089">
                  <c:v>346.2</c:v>
                </c:pt>
                <c:pt idx="9090">
                  <c:v>347.23</c:v>
                </c:pt>
                <c:pt idx="9091">
                  <c:v>347.46</c:v>
                </c:pt>
                <c:pt idx="9092">
                  <c:v>347.05</c:v>
                </c:pt>
                <c:pt idx="9093">
                  <c:v>346.23</c:v>
                </c:pt>
                <c:pt idx="9094">
                  <c:v>345.21</c:v>
                </c:pt>
                <c:pt idx="9095">
                  <c:v>344.27</c:v>
                </c:pt>
                <c:pt idx="9096">
                  <c:v>343.7</c:v>
                </c:pt>
                <c:pt idx="9097">
                  <c:v>343.81</c:v>
                </c:pt>
                <c:pt idx="9098">
                  <c:v>344.93</c:v>
                </c:pt>
                <c:pt idx="9099">
                  <c:v>347.43</c:v>
                </c:pt>
                <c:pt idx="9100">
                  <c:v>351.71</c:v>
                </c:pt>
                <c:pt idx="9101">
                  <c:v>364.04</c:v>
                </c:pt>
                <c:pt idx="9102">
                  <c:v>396.12</c:v>
                </c:pt>
                <c:pt idx="9103">
                  <c:v>426.88</c:v>
                </c:pt>
                <c:pt idx="9104">
                  <c:v>458.68</c:v>
                </c:pt>
                <c:pt idx="9105">
                  <c:v>491.49</c:v>
                </c:pt>
                <c:pt idx="9106">
                  <c:v>494.57</c:v>
                </c:pt>
                <c:pt idx="9107">
                  <c:v>499.48</c:v>
                </c:pt>
                <c:pt idx="9108">
                  <c:v>506.1</c:v>
                </c:pt>
                <c:pt idx="9109">
                  <c:v>513.73</c:v>
                </c:pt>
                <c:pt idx="9110">
                  <c:v>521.65</c:v>
                </c:pt>
                <c:pt idx="9111">
                  <c:v>529.16999999999996</c:v>
                </c:pt>
                <c:pt idx="9112">
                  <c:v>535.51</c:v>
                </c:pt>
                <c:pt idx="9113">
                  <c:v>539.87</c:v>
                </c:pt>
                <c:pt idx="9114">
                  <c:v>541.33000000000004</c:v>
                </c:pt>
                <c:pt idx="9115">
                  <c:v>538.88</c:v>
                </c:pt>
                <c:pt idx="9116">
                  <c:v>531.35</c:v>
                </c:pt>
                <c:pt idx="9117">
                  <c:v>507.65</c:v>
                </c:pt>
                <c:pt idx="9118">
                  <c:v>477.8</c:v>
                </c:pt>
                <c:pt idx="9119">
                  <c:v>447.41</c:v>
                </c:pt>
                <c:pt idx="9120">
                  <c:v>421.46</c:v>
                </c:pt>
                <c:pt idx="9121">
                  <c:v>418.95</c:v>
                </c:pt>
                <c:pt idx="9122">
                  <c:v>419.48</c:v>
                </c:pt>
                <c:pt idx="9123">
                  <c:v>422.3</c:v>
                </c:pt>
                <c:pt idx="9124">
                  <c:v>424.63</c:v>
                </c:pt>
                <c:pt idx="9125">
                  <c:v>426.49</c:v>
                </c:pt>
                <c:pt idx="9126">
                  <c:v>427.91</c:v>
                </c:pt>
                <c:pt idx="9127">
                  <c:v>428.91</c:v>
                </c:pt>
                <c:pt idx="9128">
                  <c:v>427.32</c:v>
                </c:pt>
                <c:pt idx="9129">
                  <c:v>416.08</c:v>
                </c:pt>
                <c:pt idx="9130">
                  <c:v>405.1</c:v>
                </c:pt>
                <c:pt idx="9131">
                  <c:v>394.38</c:v>
                </c:pt>
                <c:pt idx="9132">
                  <c:v>383.93</c:v>
                </c:pt>
                <c:pt idx="9133">
                  <c:v>373.75</c:v>
                </c:pt>
                <c:pt idx="9134">
                  <c:v>363.89</c:v>
                </c:pt>
                <c:pt idx="9135">
                  <c:v>354.37</c:v>
                </c:pt>
                <c:pt idx="9136">
                  <c:v>345.26</c:v>
                </c:pt>
                <c:pt idx="9137">
                  <c:v>336.63</c:v>
                </c:pt>
                <c:pt idx="9138">
                  <c:v>328.54</c:v>
                </c:pt>
                <c:pt idx="9139">
                  <c:v>321.11</c:v>
                </c:pt>
                <c:pt idx="9140">
                  <c:v>314.43</c:v>
                </c:pt>
                <c:pt idx="9141">
                  <c:v>308.64</c:v>
                </c:pt>
                <c:pt idx="9142">
                  <c:v>303.83999999999997</c:v>
                </c:pt>
                <c:pt idx="9143">
                  <c:v>300.19</c:v>
                </c:pt>
                <c:pt idx="9144">
                  <c:v>297.82</c:v>
                </c:pt>
                <c:pt idx="9145">
                  <c:v>296.85000000000002</c:v>
                </c:pt>
                <c:pt idx="9146">
                  <c:v>297.39999999999998</c:v>
                </c:pt>
                <c:pt idx="9147">
                  <c:v>299.55</c:v>
                </c:pt>
                <c:pt idx="9148">
                  <c:v>303.35000000000002</c:v>
                </c:pt>
                <c:pt idx="9149">
                  <c:v>308.79000000000002</c:v>
                </c:pt>
                <c:pt idx="9150">
                  <c:v>315.77</c:v>
                </c:pt>
                <c:pt idx="9151">
                  <c:v>324.12</c:v>
                </c:pt>
                <c:pt idx="9152">
                  <c:v>333.52</c:v>
                </c:pt>
                <c:pt idx="9153">
                  <c:v>343.47</c:v>
                </c:pt>
                <c:pt idx="9154">
                  <c:v>353.32</c:v>
                </c:pt>
                <c:pt idx="9155">
                  <c:v>362.13</c:v>
                </c:pt>
                <c:pt idx="9156">
                  <c:v>368.69</c:v>
                </c:pt>
                <c:pt idx="9157">
                  <c:v>368.17</c:v>
                </c:pt>
                <c:pt idx="9158">
                  <c:v>359.88</c:v>
                </c:pt>
                <c:pt idx="9159">
                  <c:v>351.37</c:v>
                </c:pt>
                <c:pt idx="9160">
                  <c:v>343.52</c:v>
                </c:pt>
                <c:pt idx="9161">
                  <c:v>347.38</c:v>
                </c:pt>
                <c:pt idx="9162">
                  <c:v>350.86</c:v>
                </c:pt>
                <c:pt idx="9163">
                  <c:v>353.91</c:v>
                </c:pt>
                <c:pt idx="9164">
                  <c:v>356.5</c:v>
                </c:pt>
                <c:pt idx="9165">
                  <c:v>358.6</c:v>
                </c:pt>
                <c:pt idx="9166">
                  <c:v>360.17</c:v>
                </c:pt>
                <c:pt idx="9167">
                  <c:v>361.21</c:v>
                </c:pt>
                <c:pt idx="9168">
                  <c:v>361.71</c:v>
                </c:pt>
                <c:pt idx="9169">
                  <c:v>361.65</c:v>
                </c:pt>
                <c:pt idx="9170">
                  <c:v>361.04</c:v>
                </c:pt>
                <c:pt idx="9171">
                  <c:v>359.9</c:v>
                </c:pt>
                <c:pt idx="9172">
                  <c:v>358.22</c:v>
                </c:pt>
                <c:pt idx="9173">
                  <c:v>356.05</c:v>
                </c:pt>
                <c:pt idx="9174">
                  <c:v>353.41</c:v>
                </c:pt>
                <c:pt idx="9175">
                  <c:v>350.33</c:v>
                </c:pt>
                <c:pt idx="9176">
                  <c:v>346.85</c:v>
                </c:pt>
                <c:pt idx="9177">
                  <c:v>343.02</c:v>
                </c:pt>
                <c:pt idx="9178">
                  <c:v>338.89</c:v>
                </c:pt>
                <c:pt idx="9179">
                  <c:v>334.52</c:v>
                </c:pt>
                <c:pt idx="9180">
                  <c:v>329.96</c:v>
                </c:pt>
                <c:pt idx="9181">
                  <c:v>325.27</c:v>
                </c:pt>
                <c:pt idx="9182">
                  <c:v>320.51</c:v>
                </c:pt>
                <c:pt idx="9183">
                  <c:v>315.75</c:v>
                </c:pt>
                <c:pt idx="9184">
                  <c:v>311.04000000000002</c:v>
                </c:pt>
                <c:pt idx="9185">
                  <c:v>306.45999999999998</c:v>
                </c:pt>
                <c:pt idx="9186">
                  <c:v>302.05</c:v>
                </c:pt>
                <c:pt idx="9187">
                  <c:v>297.88</c:v>
                </c:pt>
                <c:pt idx="9188">
                  <c:v>293.98</c:v>
                </c:pt>
                <c:pt idx="9189">
                  <c:v>290.42</c:v>
                </c:pt>
                <c:pt idx="9190">
                  <c:v>287.23</c:v>
                </c:pt>
                <c:pt idx="9191">
                  <c:v>284.45</c:v>
                </c:pt>
                <c:pt idx="9192">
                  <c:v>282.08999999999997</c:v>
                </c:pt>
                <c:pt idx="9193">
                  <c:v>280.19</c:v>
                </c:pt>
                <c:pt idx="9194">
                  <c:v>278.74</c:v>
                </c:pt>
                <c:pt idx="9195">
                  <c:v>277.76</c:v>
                </c:pt>
                <c:pt idx="9196">
                  <c:v>277.22000000000003</c:v>
                </c:pt>
                <c:pt idx="9197">
                  <c:v>277.11</c:v>
                </c:pt>
                <c:pt idx="9198">
                  <c:v>277.39999999999998</c:v>
                </c:pt>
                <c:pt idx="9199">
                  <c:v>278.05</c:v>
                </c:pt>
                <c:pt idx="9200">
                  <c:v>279.01</c:v>
                </c:pt>
                <c:pt idx="9201">
                  <c:v>280.20999999999998</c:v>
                </c:pt>
                <c:pt idx="9202">
                  <c:v>281.60000000000002</c:v>
                </c:pt>
                <c:pt idx="9203">
                  <c:v>283.10000000000002</c:v>
                </c:pt>
                <c:pt idx="9204">
                  <c:v>284.62</c:v>
                </c:pt>
                <c:pt idx="9205">
                  <c:v>286.08</c:v>
                </c:pt>
                <c:pt idx="9206">
                  <c:v>287.38</c:v>
                </c:pt>
                <c:pt idx="9207">
                  <c:v>288.43</c:v>
                </c:pt>
                <c:pt idx="9208">
                  <c:v>289.13</c:v>
                </c:pt>
                <c:pt idx="9209">
                  <c:v>289.39</c:v>
                </c:pt>
                <c:pt idx="9210">
                  <c:v>289.12</c:v>
                </c:pt>
                <c:pt idx="9211">
                  <c:v>288.23</c:v>
                </c:pt>
                <c:pt idx="9212">
                  <c:v>286.64</c:v>
                </c:pt>
                <c:pt idx="9213">
                  <c:v>284.29000000000002</c:v>
                </c:pt>
                <c:pt idx="9214">
                  <c:v>281.12</c:v>
                </c:pt>
                <c:pt idx="9215">
                  <c:v>277.08999999999997</c:v>
                </c:pt>
                <c:pt idx="9216">
                  <c:v>272.2</c:v>
                </c:pt>
                <c:pt idx="9217">
                  <c:v>266.43</c:v>
                </c:pt>
                <c:pt idx="9218">
                  <c:v>259.81</c:v>
                </c:pt>
                <c:pt idx="9219">
                  <c:v>252.39</c:v>
                </c:pt>
                <c:pt idx="9220">
                  <c:v>244.24</c:v>
                </c:pt>
                <c:pt idx="9221">
                  <c:v>235.46</c:v>
                </c:pt>
                <c:pt idx="9222">
                  <c:v>226.18</c:v>
                </c:pt>
                <c:pt idx="9223">
                  <c:v>216.55</c:v>
                </c:pt>
                <c:pt idx="9224">
                  <c:v>206.76</c:v>
                </c:pt>
                <c:pt idx="9225">
                  <c:v>197</c:v>
                </c:pt>
                <c:pt idx="9226">
                  <c:v>187.49</c:v>
                </c:pt>
                <c:pt idx="9227">
                  <c:v>178.47</c:v>
                </c:pt>
                <c:pt idx="9228">
                  <c:v>170.19</c:v>
                </c:pt>
                <c:pt idx="9229">
                  <c:v>162.88</c:v>
                </c:pt>
                <c:pt idx="9230">
                  <c:v>156.79</c:v>
                </c:pt>
                <c:pt idx="9231">
                  <c:v>152.11000000000001</c:v>
                </c:pt>
                <c:pt idx="9232">
                  <c:v>149.01</c:v>
                </c:pt>
                <c:pt idx="9233">
                  <c:v>147.61000000000001</c:v>
                </c:pt>
                <c:pt idx="9234">
                  <c:v>147.93</c:v>
                </c:pt>
                <c:pt idx="9235">
                  <c:v>149.9</c:v>
                </c:pt>
                <c:pt idx="9236">
                  <c:v>153.31</c:v>
                </c:pt>
                <c:pt idx="9237">
                  <c:v>157.77000000000001</c:v>
                </c:pt>
                <c:pt idx="9238">
                  <c:v>162.69999999999999</c:v>
                </c:pt>
                <c:pt idx="9239">
                  <c:v>167.26</c:v>
                </c:pt>
                <c:pt idx="9240">
                  <c:v>170.31</c:v>
                </c:pt>
                <c:pt idx="9241">
                  <c:v>160.85</c:v>
                </c:pt>
                <c:pt idx="9242">
                  <c:v>141.13999999999999</c:v>
                </c:pt>
                <c:pt idx="9243">
                  <c:v>121.54</c:v>
                </c:pt>
                <c:pt idx="9244">
                  <c:v>102.07</c:v>
                </c:pt>
                <c:pt idx="9245">
                  <c:v>97.543000000000006</c:v>
                </c:pt>
                <c:pt idx="9246">
                  <c:v>93.941000000000003</c:v>
                </c:pt>
                <c:pt idx="9247">
                  <c:v>90.507000000000005</c:v>
                </c:pt>
                <c:pt idx="9248">
                  <c:v>87.251000000000005</c:v>
                </c:pt>
                <c:pt idx="9249">
                  <c:v>84.18</c:v>
                </c:pt>
                <c:pt idx="9250">
                  <c:v>81.301000000000002</c:v>
                </c:pt>
                <c:pt idx="9251">
                  <c:v>78.619</c:v>
                </c:pt>
                <c:pt idx="9252">
                  <c:v>76.135000000000005</c:v>
                </c:pt>
                <c:pt idx="9253">
                  <c:v>73.852000000000004</c:v>
                </c:pt>
                <c:pt idx="9254">
                  <c:v>71.769000000000005</c:v>
                </c:pt>
                <c:pt idx="9255">
                  <c:v>69.882999999999996</c:v>
                </c:pt>
                <c:pt idx="9256">
                  <c:v>68.188999999999993</c:v>
                </c:pt>
                <c:pt idx="9257">
                  <c:v>66.682000000000002</c:v>
                </c:pt>
                <c:pt idx="9258">
                  <c:v>65.352000000000004</c:v>
                </c:pt>
                <c:pt idx="9259">
                  <c:v>64.191999999999993</c:v>
                </c:pt>
                <c:pt idx="9260">
                  <c:v>63.188000000000002</c:v>
                </c:pt>
                <c:pt idx="9261">
                  <c:v>62.329000000000001</c:v>
                </c:pt>
                <c:pt idx="9262">
                  <c:v>61.600999999999999</c:v>
                </c:pt>
                <c:pt idx="9263">
                  <c:v>60.988999999999997</c:v>
                </c:pt>
                <c:pt idx="9264">
                  <c:v>60.478000000000002</c:v>
                </c:pt>
                <c:pt idx="9265">
                  <c:v>62.417000000000002</c:v>
                </c:pt>
                <c:pt idx="9266">
                  <c:v>80.155000000000001</c:v>
                </c:pt>
                <c:pt idx="9267">
                  <c:v>97.945999999999998</c:v>
                </c:pt>
                <c:pt idx="9268">
                  <c:v>115.77</c:v>
                </c:pt>
                <c:pt idx="9269">
                  <c:v>117.06</c:v>
                </c:pt>
                <c:pt idx="9270">
                  <c:v>103.56</c:v>
                </c:pt>
                <c:pt idx="9271">
                  <c:v>93.052000000000007</c:v>
                </c:pt>
                <c:pt idx="9272">
                  <c:v>85.123999999999995</c:v>
                </c:pt>
                <c:pt idx="9273">
                  <c:v>79.414000000000001</c:v>
                </c:pt>
                <c:pt idx="9274">
                  <c:v>75.587999999999994</c:v>
                </c:pt>
                <c:pt idx="9275">
                  <c:v>73.346000000000004</c:v>
                </c:pt>
                <c:pt idx="9276">
                  <c:v>72.421000000000006</c:v>
                </c:pt>
                <c:pt idx="9277">
                  <c:v>72.578000000000003</c:v>
                </c:pt>
                <c:pt idx="9278">
                  <c:v>73.614000000000004</c:v>
                </c:pt>
                <c:pt idx="9279">
                  <c:v>75.355000000000004</c:v>
                </c:pt>
                <c:pt idx="9280">
                  <c:v>77.66</c:v>
                </c:pt>
                <c:pt idx="9281">
                  <c:v>80.41</c:v>
                </c:pt>
                <c:pt idx="9282">
                  <c:v>83.515000000000001</c:v>
                </c:pt>
                <c:pt idx="9283">
                  <c:v>86.91</c:v>
                </c:pt>
                <c:pt idx="9284">
                  <c:v>90.549000000000007</c:v>
                </c:pt>
                <c:pt idx="9285">
                  <c:v>94.406999999999996</c:v>
                </c:pt>
                <c:pt idx="9286">
                  <c:v>98.478999999999999</c:v>
                </c:pt>
                <c:pt idx="9287">
                  <c:v>102.77</c:v>
                </c:pt>
                <c:pt idx="9288">
                  <c:v>107.31</c:v>
                </c:pt>
                <c:pt idx="9289">
                  <c:v>112.11</c:v>
                </c:pt>
                <c:pt idx="9290">
                  <c:v>117.23</c:v>
                </c:pt>
                <c:pt idx="9291">
                  <c:v>122.71</c:v>
                </c:pt>
                <c:pt idx="9292">
                  <c:v>128.57</c:v>
                </c:pt>
                <c:pt idx="9293">
                  <c:v>134.87</c:v>
                </c:pt>
                <c:pt idx="9294">
                  <c:v>141.63999999999999</c:v>
                </c:pt>
                <c:pt idx="9295">
                  <c:v>148.88</c:v>
                </c:pt>
                <c:pt idx="9296">
                  <c:v>156.61000000000001</c:v>
                </c:pt>
                <c:pt idx="9297">
                  <c:v>164.8</c:v>
                </c:pt>
                <c:pt idx="9298">
                  <c:v>173.4</c:v>
                </c:pt>
                <c:pt idx="9299">
                  <c:v>182.33</c:v>
                </c:pt>
                <c:pt idx="9300">
                  <c:v>191.47</c:v>
                </c:pt>
                <c:pt idx="9301">
                  <c:v>199.02</c:v>
                </c:pt>
                <c:pt idx="9302">
                  <c:v>200.28</c:v>
                </c:pt>
                <c:pt idx="9303">
                  <c:v>201.52</c:v>
                </c:pt>
                <c:pt idx="9304">
                  <c:v>202.73</c:v>
                </c:pt>
                <c:pt idx="9305">
                  <c:v>203.9</c:v>
                </c:pt>
                <c:pt idx="9306">
                  <c:v>208.46</c:v>
                </c:pt>
                <c:pt idx="9307">
                  <c:v>213.15</c:v>
                </c:pt>
                <c:pt idx="9308">
                  <c:v>217.77</c:v>
                </c:pt>
                <c:pt idx="9309">
                  <c:v>222.31</c:v>
                </c:pt>
                <c:pt idx="9310">
                  <c:v>226.76</c:v>
                </c:pt>
                <c:pt idx="9311">
                  <c:v>231.08</c:v>
                </c:pt>
                <c:pt idx="9312">
                  <c:v>235.27</c:v>
                </c:pt>
                <c:pt idx="9313">
                  <c:v>236.8</c:v>
                </c:pt>
                <c:pt idx="9314">
                  <c:v>237.96</c:v>
                </c:pt>
                <c:pt idx="9315">
                  <c:v>238.92</c:v>
                </c:pt>
                <c:pt idx="9316">
                  <c:v>245.96</c:v>
                </c:pt>
                <c:pt idx="9317">
                  <c:v>265.55</c:v>
                </c:pt>
                <c:pt idx="9318">
                  <c:v>291.88</c:v>
                </c:pt>
                <c:pt idx="9319">
                  <c:v>320.55</c:v>
                </c:pt>
                <c:pt idx="9320">
                  <c:v>348.38</c:v>
                </c:pt>
                <c:pt idx="9321">
                  <c:v>373.25</c:v>
                </c:pt>
                <c:pt idx="9322">
                  <c:v>393.83</c:v>
                </c:pt>
                <c:pt idx="9323">
                  <c:v>409.43</c:v>
                </c:pt>
                <c:pt idx="9324">
                  <c:v>419.88</c:v>
                </c:pt>
                <c:pt idx="9325">
                  <c:v>425.33</c:v>
                </c:pt>
                <c:pt idx="9326">
                  <c:v>426.23</c:v>
                </c:pt>
                <c:pt idx="9327">
                  <c:v>423.16</c:v>
                </c:pt>
                <c:pt idx="9328">
                  <c:v>416.84</c:v>
                </c:pt>
                <c:pt idx="9329">
                  <c:v>407.99</c:v>
                </c:pt>
                <c:pt idx="9330">
                  <c:v>399.13</c:v>
                </c:pt>
                <c:pt idx="9331">
                  <c:v>396.63</c:v>
                </c:pt>
                <c:pt idx="9332">
                  <c:v>393.69</c:v>
                </c:pt>
                <c:pt idx="9333">
                  <c:v>390.87</c:v>
                </c:pt>
                <c:pt idx="9334">
                  <c:v>373.26</c:v>
                </c:pt>
                <c:pt idx="9335">
                  <c:v>353.68</c:v>
                </c:pt>
                <c:pt idx="9336">
                  <c:v>334.98</c:v>
                </c:pt>
                <c:pt idx="9337">
                  <c:v>318.45</c:v>
                </c:pt>
                <c:pt idx="9338">
                  <c:v>304.89999999999998</c:v>
                </c:pt>
                <c:pt idx="9339">
                  <c:v>294.76</c:v>
                </c:pt>
                <c:pt idx="9340">
                  <c:v>288.18</c:v>
                </c:pt>
                <c:pt idx="9341">
                  <c:v>285.06</c:v>
                </c:pt>
                <c:pt idx="9342">
                  <c:v>285.13</c:v>
                </c:pt>
                <c:pt idx="9343">
                  <c:v>287.99</c:v>
                </c:pt>
                <c:pt idx="9344">
                  <c:v>293.14999999999998</c:v>
                </c:pt>
                <c:pt idx="9345">
                  <c:v>300.08999999999997</c:v>
                </c:pt>
                <c:pt idx="9346">
                  <c:v>308.27</c:v>
                </c:pt>
                <c:pt idx="9347">
                  <c:v>317.14</c:v>
                </c:pt>
                <c:pt idx="9348">
                  <c:v>326.22000000000003</c:v>
                </c:pt>
                <c:pt idx="9349">
                  <c:v>335.03</c:v>
                </c:pt>
                <c:pt idx="9350">
                  <c:v>343.17</c:v>
                </c:pt>
                <c:pt idx="9351">
                  <c:v>350.31</c:v>
                </c:pt>
                <c:pt idx="9352">
                  <c:v>356.17</c:v>
                </c:pt>
                <c:pt idx="9353">
                  <c:v>360.55</c:v>
                </c:pt>
                <c:pt idx="9354">
                  <c:v>364.39</c:v>
                </c:pt>
                <c:pt idx="9355">
                  <c:v>370.49</c:v>
                </c:pt>
                <c:pt idx="9356">
                  <c:v>374.92</c:v>
                </c:pt>
                <c:pt idx="9357">
                  <c:v>377.73</c:v>
                </c:pt>
                <c:pt idx="9358">
                  <c:v>379.03</c:v>
                </c:pt>
                <c:pt idx="9359">
                  <c:v>370.8</c:v>
                </c:pt>
                <c:pt idx="9360">
                  <c:v>360.52</c:v>
                </c:pt>
                <c:pt idx="9361">
                  <c:v>348.9</c:v>
                </c:pt>
                <c:pt idx="9362">
                  <c:v>336.54</c:v>
                </c:pt>
                <c:pt idx="9363">
                  <c:v>323.94</c:v>
                </c:pt>
                <c:pt idx="9364">
                  <c:v>311.58</c:v>
                </c:pt>
                <c:pt idx="9365">
                  <c:v>299.86</c:v>
                </c:pt>
                <c:pt idx="9366">
                  <c:v>289.10000000000002</c:v>
                </c:pt>
                <c:pt idx="9367">
                  <c:v>279.60000000000002</c:v>
                </c:pt>
                <c:pt idx="9368">
                  <c:v>271.58</c:v>
                </c:pt>
                <c:pt idx="9369">
                  <c:v>265.22000000000003</c:v>
                </c:pt>
                <c:pt idx="9370">
                  <c:v>260.64</c:v>
                </c:pt>
                <c:pt idx="9371">
                  <c:v>257.89999999999998</c:v>
                </c:pt>
                <c:pt idx="9372">
                  <c:v>257.02999999999997</c:v>
                </c:pt>
                <c:pt idx="9373">
                  <c:v>258.01</c:v>
                </c:pt>
                <c:pt idx="9374">
                  <c:v>262.06</c:v>
                </c:pt>
                <c:pt idx="9375">
                  <c:v>269.27</c:v>
                </c:pt>
                <c:pt idx="9376">
                  <c:v>278.01</c:v>
                </c:pt>
                <c:pt idx="9377">
                  <c:v>288.10000000000002</c:v>
                </c:pt>
                <c:pt idx="9378">
                  <c:v>299.33999999999997</c:v>
                </c:pt>
                <c:pt idx="9379">
                  <c:v>311.52</c:v>
                </c:pt>
                <c:pt idx="9380">
                  <c:v>324.38</c:v>
                </c:pt>
                <c:pt idx="9381">
                  <c:v>337.68</c:v>
                </c:pt>
                <c:pt idx="9382">
                  <c:v>351.14</c:v>
                </c:pt>
                <c:pt idx="9383">
                  <c:v>363.32</c:v>
                </c:pt>
                <c:pt idx="9384">
                  <c:v>373.87</c:v>
                </c:pt>
                <c:pt idx="9385">
                  <c:v>383.17</c:v>
                </c:pt>
                <c:pt idx="9386">
                  <c:v>391.06</c:v>
                </c:pt>
                <c:pt idx="9387">
                  <c:v>397.42</c:v>
                </c:pt>
                <c:pt idx="9388">
                  <c:v>402.11</c:v>
                </c:pt>
                <c:pt idx="9389">
                  <c:v>405.03</c:v>
                </c:pt>
                <c:pt idx="9390">
                  <c:v>406.11</c:v>
                </c:pt>
                <c:pt idx="9391">
                  <c:v>405.3</c:v>
                </c:pt>
                <c:pt idx="9392">
                  <c:v>402.59</c:v>
                </c:pt>
                <c:pt idx="9393">
                  <c:v>397.99</c:v>
                </c:pt>
                <c:pt idx="9394">
                  <c:v>391.56</c:v>
                </c:pt>
                <c:pt idx="9395">
                  <c:v>383.39</c:v>
                </c:pt>
                <c:pt idx="9396">
                  <c:v>373.62</c:v>
                </c:pt>
                <c:pt idx="9397">
                  <c:v>362.42</c:v>
                </c:pt>
                <c:pt idx="9398">
                  <c:v>350</c:v>
                </c:pt>
                <c:pt idx="9399">
                  <c:v>336.6</c:v>
                </c:pt>
                <c:pt idx="9400">
                  <c:v>322.51</c:v>
                </c:pt>
                <c:pt idx="9401">
                  <c:v>308.04000000000002</c:v>
                </c:pt>
                <c:pt idx="9402">
                  <c:v>293.52999999999997</c:v>
                </c:pt>
                <c:pt idx="9403">
                  <c:v>279.36</c:v>
                </c:pt>
                <c:pt idx="9404">
                  <c:v>265.91000000000003</c:v>
                </c:pt>
                <c:pt idx="9405">
                  <c:v>253.58</c:v>
                </c:pt>
                <c:pt idx="9406">
                  <c:v>242.79</c:v>
                </c:pt>
                <c:pt idx="9407">
                  <c:v>233.95</c:v>
                </c:pt>
                <c:pt idx="9408">
                  <c:v>227.49</c:v>
                </c:pt>
                <c:pt idx="9409">
                  <c:v>223.8</c:v>
                </c:pt>
                <c:pt idx="9410">
                  <c:v>223.29</c:v>
                </c:pt>
                <c:pt idx="9411">
                  <c:v>226.32</c:v>
                </c:pt>
                <c:pt idx="9412">
                  <c:v>233.25</c:v>
                </c:pt>
                <c:pt idx="9413">
                  <c:v>244.38</c:v>
                </c:pt>
                <c:pt idx="9414">
                  <c:v>260.01</c:v>
                </c:pt>
                <c:pt idx="9415">
                  <c:v>280.37</c:v>
                </c:pt>
                <c:pt idx="9416">
                  <c:v>305.66000000000003</c:v>
                </c:pt>
                <c:pt idx="9417">
                  <c:v>336.02</c:v>
                </c:pt>
                <c:pt idx="9418">
                  <c:v>371.56</c:v>
                </c:pt>
                <c:pt idx="9419">
                  <c:v>412.32</c:v>
                </c:pt>
                <c:pt idx="9420">
                  <c:v>458.33</c:v>
                </c:pt>
                <c:pt idx="9421">
                  <c:v>508.7</c:v>
                </c:pt>
                <c:pt idx="9422">
                  <c:v>552.17999999999995</c:v>
                </c:pt>
                <c:pt idx="9423">
                  <c:v>597.85</c:v>
                </c:pt>
                <c:pt idx="9424">
                  <c:v>645.17999999999995</c:v>
                </c:pt>
                <c:pt idx="9425">
                  <c:v>693.57</c:v>
                </c:pt>
                <c:pt idx="9426">
                  <c:v>742.39</c:v>
                </c:pt>
                <c:pt idx="9427">
                  <c:v>790.98</c:v>
                </c:pt>
                <c:pt idx="9428">
                  <c:v>840.36</c:v>
                </c:pt>
                <c:pt idx="9429">
                  <c:v>888.89</c:v>
                </c:pt>
                <c:pt idx="9430">
                  <c:v>935.18</c:v>
                </c:pt>
                <c:pt idx="9431">
                  <c:v>978.62</c:v>
                </c:pt>
                <c:pt idx="9432">
                  <c:v>1018.7</c:v>
                </c:pt>
                <c:pt idx="9433">
                  <c:v>1054.8</c:v>
                </c:pt>
                <c:pt idx="9434">
                  <c:v>1086.8</c:v>
                </c:pt>
                <c:pt idx="9435">
                  <c:v>1114.4000000000001</c:v>
                </c:pt>
                <c:pt idx="9436">
                  <c:v>1137.5</c:v>
                </c:pt>
                <c:pt idx="9437">
                  <c:v>1099.9000000000001</c:v>
                </c:pt>
                <c:pt idx="9438">
                  <c:v>1054.4000000000001</c:v>
                </c:pt>
                <c:pt idx="9439">
                  <c:v>1002.1</c:v>
                </c:pt>
                <c:pt idx="9440">
                  <c:v>956.34</c:v>
                </c:pt>
                <c:pt idx="9441">
                  <c:v>929.7</c:v>
                </c:pt>
                <c:pt idx="9442">
                  <c:v>897.57</c:v>
                </c:pt>
                <c:pt idx="9443">
                  <c:v>860.85</c:v>
                </c:pt>
                <c:pt idx="9444">
                  <c:v>820.64</c:v>
                </c:pt>
                <c:pt idx="9445">
                  <c:v>778.24</c:v>
                </c:pt>
                <c:pt idx="9446">
                  <c:v>735.14</c:v>
                </c:pt>
                <c:pt idx="9447">
                  <c:v>692.97</c:v>
                </c:pt>
                <c:pt idx="9448">
                  <c:v>653.49</c:v>
                </c:pt>
                <c:pt idx="9449">
                  <c:v>618.53</c:v>
                </c:pt>
                <c:pt idx="9450">
                  <c:v>589.91</c:v>
                </c:pt>
                <c:pt idx="9451">
                  <c:v>569.39</c:v>
                </c:pt>
                <c:pt idx="9452">
                  <c:v>558.63</c:v>
                </c:pt>
                <c:pt idx="9453">
                  <c:v>561.44000000000005</c:v>
                </c:pt>
                <c:pt idx="9454">
                  <c:v>576.07000000000005</c:v>
                </c:pt>
                <c:pt idx="9455">
                  <c:v>602.76</c:v>
                </c:pt>
                <c:pt idx="9456">
                  <c:v>640.96</c:v>
                </c:pt>
                <c:pt idx="9457">
                  <c:v>689.06</c:v>
                </c:pt>
                <c:pt idx="9458">
                  <c:v>744.17</c:v>
                </c:pt>
                <c:pt idx="9459">
                  <c:v>765.43</c:v>
                </c:pt>
                <c:pt idx="9460">
                  <c:v>734.34</c:v>
                </c:pt>
                <c:pt idx="9461">
                  <c:v>705.55</c:v>
                </c:pt>
                <c:pt idx="9462">
                  <c:v>693.56</c:v>
                </c:pt>
                <c:pt idx="9463">
                  <c:v>715.57</c:v>
                </c:pt>
                <c:pt idx="9464">
                  <c:v>738.51</c:v>
                </c:pt>
                <c:pt idx="9465">
                  <c:v>761.63</c:v>
                </c:pt>
                <c:pt idx="9466">
                  <c:v>784.13</c:v>
                </c:pt>
                <c:pt idx="9467">
                  <c:v>805.15</c:v>
                </c:pt>
                <c:pt idx="9468">
                  <c:v>823.79</c:v>
                </c:pt>
                <c:pt idx="9469">
                  <c:v>839.12</c:v>
                </c:pt>
                <c:pt idx="9470">
                  <c:v>850.22</c:v>
                </c:pt>
                <c:pt idx="9471">
                  <c:v>856.23</c:v>
                </c:pt>
                <c:pt idx="9472">
                  <c:v>856.34</c:v>
                </c:pt>
                <c:pt idx="9473">
                  <c:v>849.88</c:v>
                </c:pt>
                <c:pt idx="9474">
                  <c:v>836.37</c:v>
                </c:pt>
                <c:pt idx="9475">
                  <c:v>815.61</c:v>
                </c:pt>
                <c:pt idx="9476">
                  <c:v>787.74</c:v>
                </c:pt>
                <c:pt idx="9477">
                  <c:v>753.34</c:v>
                </c:pt>
                <c:pt idx="9478">
                  <c:v>713.58</c:v>
                </c:pt>
                <c:pt idx="9479">
                  <c:v>670.32</c:v>
                </c:pt>
                <c:pt idx="9480">
                  <c:v>626.29</c:v>
                </c:pt>
                <c:pt idx="9481">
                  <c:v>585.23</c:v>
                </c:pt>
                <c:pt idx="9482">
                  <c:v>552.15</c:v>
                </c:pt>
                <c:pt idx="9483">
                  <c:v>533.04</c:v>
                </c:pt>
                <c:pt idx="9484">
                  <c:v>502.04</c:v>
                </c:pt>
                <c:pt idx="9485">
                  <c:v>470.84</c:v>
                </c:pt>
                <c:pt idx="9486">
                  <c:v>439.47</c:v>
                </c:pt>
                <c:pt idx="9487">
                  <c:v>429.28</c:v>
                </c:pt>
                <c:pt idx="9488">
                  <c:v>425.64</c:v>
                </c:pt>
                <c:pt idx="9489">
                  <c:v>421.94</c:v>
                </c:pt>
                <c:pt idx="9490">
                  <c:v>418.18</c:v>
                </c:pt>
                <c:pt idx="9491">
                  <c:v>416.23</c:v>
                </c:pt>
                <c:pt idx="9492">
                  <c:v>416.81</c:v>
                </c:pt>
                <c:pt idx="9493">
                  <c:v>417.38</c:v>
                </c:pt>
                <c:pt idx="9494">
                  <c:v>417.96</c:v>
                </c:pt>
                <c:pt idx="9495">
                  <c:v>418.56</c:v>
                </c:pt>
                <c:pt idx="9496">
                  <c:v>419.17</c:v>
                </c:pt>
                <c:pt idx="9497">
                  <c:v>419.79</c:v>
                </c:pt>
                <c:pt idx="9498">
                  <c:v>420.41</c:v>
                </c:pt>
                <c:pt idx="9499">
                  <c:v>420.47</c:v>
                </c:pt>
                <c:pt idx="9500">
                  <c:v>420.77</c:v>
                </c:pt>
                <c:pt idx="9501">
                  <c:v>422.4</c:v>
                </c:pt>
                <c:pt idx="9502">
                  <c:v>425.09</c:v>
                </c:pt>
                <c:pt idx="9503">
                  <c:v>428.6</c:v>
                </c:pt>
                <c:pt idx="9504">
                  <c:v>432.69</c:v>
                </c:pt>
                <c:pt idx="9505">
                  <c:v>437.18</c:v>
                </c:pt>
                <c:pt idx="9506">
                  <c:v>441.85</c:v>
                </c:pt>
                <c:pt idx="9507">
                  <c:v>446.55</c:v>
                </c:pt>
                <c:pt idx="9508">
                  <c:v>451.1</c:v>
                </c:pt>
                <c:pt idx="9509">
                  <c:v>455.36</c:v>
                </c:pt>
                <c:pt idx="9510">
                  <c:v>462.01</c:v>
                </c:pt>
                <c:pt idx="9511">
                  <c:v>471.6</c:v>
                </c:pt>
                <c:pt idx="9512">
                  <c:v>480.57</c:v>
                </c:pt>
                <c:pt idx="9513">
                  <c:v>488.83</c:v>
                </c:pt>
                <c:pt idx="9514">
                  <c:v>496.32</c:v>
                </c:pt>
                <c:pt idx="9515">
                  <c:v>502.99</c:v>
                </c:pt>
                <c:pt idx="9516">
                  <c:v>508.81</c:v>
                </c:pt>
                <c:pt idx="9517">
                  <c:v>513.76</c:v>
                </c:pt>
                <c:pt idx="9518">
                  <c:v>518.53</c:v>
                </c:pt>
                <c:pt idx="9519">
                  <c:v>525.29999999999995</c:v>
                </c:pt>
                <c:pt idx="9520">
                  <c:v>530.91</c:v>
                </c:pt>
                <c:pt idx="9521">
                  <c:v>536.42999999999995</c:v>
                </c:pt>
                <c:pt idx="9522">
                  <c:v>545.41</c:v>
                </c:pt>
                <c:pt idx="9523">
                  <c:v>553.29999999999995</c:v>
                </c:pt>
                <c:pt idx="9524">
                  <c:v>560.16</c:v>
                </c:pt>
                <c:pt idx="9525">
                  <c:v>566.05999999999995</c:v>
                </c:pt>
                <c:pt idx="9526">
                  <c:v>571.11</c:v>
                </c:pt>
                <c:pt idx="9527">
                  <c:v>575.41999999999996</c:v>
                </c:pt>
                <c:pt idx="9528">
                  <c:v>579.14</c:v>
                </c:pt>
                <c:pt idx="9529">
                  <c:v>582.41</c:v>
                </c:pt>
                <c:pt idx="9530">
                  <c:v>578.65</c:v>
                </c:pt>
                <c:pt idx="9531">
                  <c:v>574.19000000000005</c:v>
                </c:pt>
                <c:pt idx="9532">
                  <c:v>569.45000000000005</c:v>
                </c:pt>
                <c:pt idx="9533">
                  <c:v>564.72</c:v>
                </c:pt>
                <c:pt idx="9534">
                  <c:v>560.27</c:v>
                </c:pt>
                <c:pt idx="9535">
                  <c:v>556.34</c:v>
                </c:pt>
                <c:pt idx="9536">
                  <c:v>553.19000000000005</c:v>
                </c:pt>
                <c:pt idx="9537">
                  <c:v>551.03</c:v>
                </c:pt>
                <c:pt idx="9538">
                  <c:v>550.04999999999995</c:v>
                </c:pt>
                <c:pt idx="9539">
                  <c:v>550.41</c:v>
                </c:pt>
                <c:pt idx="9540">
                  <c:v>552.25</c:v>
                </c:pt>
                <c:pt idx="9541">
                  <c:v>555.63</c:v>
                </c:pt>
                <c:pt idx="9542">
                  <c:v>560.59</c:v>
                </c:pt>
                <c:pt idx="9543">
                  <c:v>567.08000000000004</c:v>
                </c:pt>
                <c:pt idx="9544">
                  <c:v>575.01</c:v>
                </c:pt>
                <c:pt idx="9545">
                  <c:v>584.17999999999995</c:v>
                </c:pt>
                <c:pt idx="9546">
                  <c:v>594.30999999999995</c:v>
                </c:pt>
                <c:pt idx="9547">
                  <c:v>605</c:v>
                </c:pt>
                <c:pt idx="9548">
                  <c:v>615.75</c:v>
                </c:pt>
                <c:pt idx="9549">
                  <c:v>628.73</c:v>
                </c:pt>
                <c:pt idx="9550">
                  <c:v>641.02</c:v>
                </c:pt>
                <c:pt idx="9551">
                  <c:v>650.92999999999995</c:v>
                </c:pt>
                <c:pt idx="9552">
                  <c:v>657.3</c:v>
                </c:pt>
                <c:pt idx="9553">
                  <c:v>602.51</c:v>
                </c:pt>
                <c:pt idx="9554">
                  <c:v>528.59</c:v>
                </c:pt>
                <c:pt idx="9555">
                  <c:v>456.15</c:v>
                </c:pt>
                <c:pt idx="9556">
                  <c:v>385.15</c:v>
                </c:pt>
                <c:pt idx="9557">
                  <c:v>351.95</c:v>
                </c:pt>
                <c:pt idx="9558">
                  <c:v>352.46</c:v>
                </c:pt>
                <c:pt idx="9559">
                  <c:v>349.59</c:v>
                </c:pt>
                <c:pt idx="9560">
                  <c:v>347.1</c:v>
                </c:pt>
                <c:pt idx="9561">
                  <c:v>345</c:v>
                </c:pt>
                <c:pt idx="9562">
                  <c:v>343.3</c:v>
                </c:pt>
                <c:pt idx="9563">
                  <c:v>341.99</c:v>
                </c:pt>
                <c:pt idx="9564">
                  <c:v>341.95</c:v>
                </c:pt>
                <c:pt idx="9565">
                  <c:v>340.68</c:v>
                </c:pt>
                <c:pt idx="9566">
                  <c:v>338.57</c:v>
                </c:pt>
                <c:pt idx="9567">
                  <c:v>336.94</c:v>
                </c:pt>
                <c:pt idx="9568">
                  <c:v>335.78</c:v>
                </c:pt>
                <c:pt idx="9569">
                  <c:v>335.08</c:v>
                </c:pt>
                <c:pt idx="9570">
                  <c:v>334.83</c:v>
                </c:pt>
                <c:pt idx="9571">
                  <c:v>335.02</c:v>
                </c:pt>
                <c:pt idx="9572">
                  <c:v>335.62</c:v>
                </c:pt>
                <c:pt idx="9573">
                  <c:v>336.63</c:v>
                </c:pt>
                <c:pt idx="9574">
                  <c:v>337.14</c:v>
                </c:pt>
                <c:pt idx="9575">
                  <c:v>337.35</c:v>
                </c:pt>
                <c:pt idx="9576">
                  <c:v>338.01</c:v>
                </c:pt>
                <c:pt idx="9577">
                  <c:v>339.1</c:v>
                </c:pt>
                <c:pt idx="9578">
                  <c:v>340.57</c:v>
                </c:pt>
                <c:pt idx="9579">
                  <c:v>342.4</c:v>
                </c:pt>
                <c:pt idx="9580">
                  <c:v>344.54</c:v>
                </c:pt>
                <c:pt idx="9581">
                  <c:v>346.96</c:v>
                </c:pt>
                <c:pt idx="9582">
                  <c:v>349.62</c:v>
                </c:pt>
                <c:pt idx="9583">
                  <c:v>352.51</c:v>
                </c:pt>
                <c:pt idx="9584">
                  <c:v>355.58</c:v>
                </c:pt>
                <c:pt idx="9585">
                  <c:v>358.81</c:v>
                </c:pt>
                <c:pt idx="9586">
                  <c:v>362.16</c:v>
                </c:pt>
                <c:pt idx="9587">
                  <c:v>365.61</c:v>
                </c:pt>
                <c:pt idx="9588">
                  <c:v>369.16</c:v>
                </c:pt>
                <c:pt idx="9589">
                  <c:v>373.16</c:v>
                </c:pt>
                <c:pt idx="9590">
                  <c:v>377.18</c:v>
                </c:pt>
                <c:pt idx="9591">
                  <c:v>381.2</c:v>
                </c:pt>
                <c:pt idx="9592">
                  <c:v>385.2</c:v>
                </c:pt>
                <c:pt idx="9593">
                  <c:v>389.16</c:v>
                </c:pt>
                <c:pt idx="9594">
                  <c:v>393.05</c:v>
                </c:pt>
                <c:pt idx="9595">
                  <c:v>396.86</c:v>
                </c:pt>
                <c:pt idx="9596">
                  <c:v>400.57</c:v>
                </c:pt>
                <c:pt idx="9597">
                  <c:v>404.17</c:v>
                </c:pt>
                <c:pt idx="9598">
                  <c:v>407.07</c:v>
                </c:pt>
                <c:pt idx="9599">
                  <c:v>409.21</c:v>
                </c:pt>
                <c:pt idx="9600">
                  <c:v>411.44</c:v>
                </c:pt>
                <c:pt idx="9601">
                  <c:v>413.73</c:v>
                </c:pt>
                <c:pt idx="9602">
                  <c:v>416.04</c:v>
                </c:pt>
                <c:pt idx="9603">
                  <c:v>418.33</c:v>
                </c:pt>
                <c:pt idx="9604">
                  <c:v>420.59</c:v>
                </c:pt>
                <c:pt idx="9605">
                  <c:v>422.78</c:v>
                </c:pt>
                <c:pt idx="9606">
                  <c:v>424.88</c:v>
                </c:pt>
                <c:pt idx="9607">
                  <c:v>426.86</c:v>
                </c:pt>
                <c:pt idx="9608">
                  <c:v>428.71</c:v>
                </c:pt>
                <c:pt idx="9609">
                  <c:v>430.41</c:v>
                </c:pt>
                <c:pt idx="9610">
                  <c:v>431.94</c:v>
                </c:pt>
                <c:pt idx="9611">
                  <c:v>433.29</c:v>
                </c:pt>
                <c:pt idx="9612">
                  <c:v>434.45</c:v>
                </c:pt>
                <c:pt idx="9613">
                  <c:v>435.4</c:v>
                </c:pt>
                <c:pt idx="9614">
                  <c:v>436.15</c:v>
                </c:pt>
                <c:pt idx="9615">
                  <c:v>436.68</c:v>
                </c:pt>
                <c:pt idx="9616">
                  <c:v>436.98</c:v>
                </c:pt>
                <c:pt idx="9617">
                  <c:v>437.06</c:v>
                </c:pt>
                <c:pt idx="9618">
                  <c:v>436.92</c:v>
                </c:pt>
                <c:pt idx="9619">
                  <c:v>436.54</c:v>
                </c:pt>
                <c:pt idx="9620">
                  <c:v>435.94</c:v>
                </c:pt>
                <c:pt idx="9621">
                  <c:v>435.11</c:v>
                </c:pt>
                <c:pt idx="9622">
                  <c:v>434.06</c:v>
                </c:pt>
                <c:pt idx="9623">
                  <c:v>432.79</c:v>
                </c:pt>
                <c:pt idx="9624">
                  <c:v>431.3</c:v>
                </c:pt>
                <c:pt idx="9625">
                  <c:v>429.61</c:v>
                </c:pt>
                <c:pt idx="9626">
                  <c:v>427.71</c:v>
                </c:pt>
                <c:pt idx="9627">
                  <c:v>425.63</c:v>
                </c:pt>
                <c:pt idx="9628">
                  <c:v>423.35</c:v>
                </c:pt>
                <c:pt idx="9629">
                  <c:v>420.9</c:v>
                </c:pt>
                <c:pt idx="9630">
                  <c:v>418.28</c:v>
                </c:pt>
                <c:pt idx="9631">
                  <c:v>415.5</c:v>
                </c:pt>
                <c:pt idx="9632">
                  <c:v>412.57</c:v>
                </c:pt>
                <c:pt idx="9633">
                  <c:v>409.5</c:v>
                </c:pt>
                <c:pt idx="9634">
                  <c:v>406.31</c:v>
                </c:pt>
                <c:pt idx="9635">
                  <c:v>402.99</c:v>
                </c:pt>
                <c:pt idx="9636">
                  <c:v>399.58</c:v>
                </c:pt>
                <c:pt idx="9637">
                  <c:v>396.07</c:v>
                </c:pt>
                <c:pt idx="9638">
                  <c:v>392.48</c:v>
                </c:pt>
                <c:pt idx="9639">
                  <c:v>388.82</c:v>
                </c:pt>
                <c:pt idx="9640">
                  <c:v>385.1</c:v>
                </c:pt>
                <c:pt idx="9641">
                  <c:v>381.33</c:v>
                </c:pt>
                <c:pt idx="9642">
                  <c:v>377.53</c:v>
                </c:pt>
                <c:pt idx="9643">
                  <c:v>373.71</c:v>
                </c:pt>
                <c:pt idx="9644">
                  <c:v>369.87</c:v>
                </c:pt>
                <c:pt idx="9645">
                  <c:v>366.03</c:v>
                </c:pt>
                <c:pt idx="9646">
                  <c:v>362.2</c:v>
                </c:pt>
                <c:pt idx="9647">
                  <c:v>358.39</c:v>
                </c:pt>
                <c:pt idx="9648">
                  <c:v>354.61</c:v>
                </c:pt>
                <c:pt idx="9649">
                  <c:v>350.87</c:v>
                </c:pt>
                <c:pt idx="9650">
                  <c:v>347.18</c:v>
                </c:pt>
                <c:pt idx="9651">
                  <c:v>343.55</c:v>
                </c:pt>
                <c:pt idx="9652">
                  <c:v>339.99</c:v>
                </c:pt>
                <c:pt idx="9653">
                  <c:v>336.51</c:v>
                </c:pt>
                <c:pt idx="9654">
                  <c:v>333.11</c:v>
                </c:pt>
                <c:pt idx="9655">
                  <c:v>329.8</c:v>
                </c:pt>
                <c:pt idx="9656">
                  <c:v>326.60000000000002</c:v>
                </c:pt>
                <c:pt idx="9657">
                  <c:v>323.5</c:v>
                </c:pt>
                <c:pt idx="9658">
                  <c:v>320.52</c:v>
                </c:pt>
                <c:pt idx="9659">
                  <c:v>317.66000000000003</c:v>
                </c:pt>
                <c:pt idx="9660">
                  <c:v>314.92</c:v>
                </c:pt>
                <c:pt idx="9661">
                  <c:v>312.32</c:v>
                </c:pt>
                <c:pt idx="9662">
                  <c:v>309.85000000000002</c:v>
                </c:pt>
                <c:pt idx="9663">
                  <c:v>307.51</c:v>
                </c:pt>
                <c:pt idx="9664">
                  <c:v>305.32</c:v>
                </c:pt>
                <c:pt idx="9665">
                  <c:v>303.27999999999997</c:v>
                </c:pt>
                <c:pt idx="9666">
                  <c:v>301.38</c:v>
                </c:pt>
                <c:pt idx="9667">
                  <c:v>299.63</c:v>
                </c:pt>
                <c:pt idx="9668">
                  <c:v>298.02999999999997</c:v>
                </c:pt>
                <c:pt idx="9669">
                  <c:v>296.67</c:v>
                </c:pt>
                <c:pt idx="9670">
                  <c:v>295.45999999999998</c:v>
                </c:pt>
                <c:pt idx="9671">
                  <c:v>294.39999999999998</c:v>
                </c:pt>
                <c:pt idx="9672">
                  <c:v>293.5</c:v>
                </c:pt>
                <c:pt idx="9673">
                  <c:v>292.74</c:v>
                </c:pt>
                <c:pt idx="9674">
                  <c:v>292.14</c:v>
                </c:pt>
                <c:pt idx="9675">
                  <c:v>291.69</c:v>
                </c:pt>
                <c:pt idx="9676">
                  <c:v>291.38</c:v>
                </c:pt>
                <c:pt idx="9677">
                  <c:v>290.47000000000003</c:v>
                </c:pt>
                <c:pt idx="9678">
                  <c:v>289.45</c:v>
                </c:pt>
                <c:pt idx="9679">
                  <c:v>289.41000000000003</c:v>
                </c:pt>
                <c:pt idx="9680">
                  <c:v>290.23</c:v>
                </c:pt>
                <c:pt idx="9681">
                  <c:v>291.77</c:v>
                </c:pt>
                <c:pt idx="9682">
                  <c:v>293.89999999999998</c:v>
                </c:pt>
                <c:pt idx="9683">
                  <c:v>296.54000000000002</c:v>
                </c:pt>
                <c:pt idx="9684">
                  <c:v>299.57</c:v>
                </c:pt>
                <c:pt idx="9685">
                  <c:v>302.92</c:v>
                </c:pt>
                <c:pt idx="9686">
                  <c:v>306.51</c:v>
                </c:pt>
                <c:pt idx="9687">
                  <c:v>310.27</c:v>
                </c:pt>
                <c:pt idx="9688">
                  <c:v>314.14</c:v>
                </c:pt>
                <c:pt idx="9689">
                  <c:v>318.07</c:v>
                </c:pt>
                <c:pt idx="9690">
                  <c:v>322</c:v>
                </c:pt>
                <c:pt idx="9691">
                  <c:v>325.89999999999998</c:v>
                </c:pt>
                <c:pt idx="9692">
                  <c:v>329.73</c:v>
                </c:pt>
                <c:pt idx="9693">
                  <c:v>333.47</c:v>
                </c:pt>
                <c:pt idx="9694">
                  <c:v>337.08</c:v>
                </c:pt>
                <c:pt idx="9695">
                  <c:v>340.55</c:v>
                </c:pt>
                <c:pt idx="9696">
                  <c:v>343.86</c:v>
                </c:pt>
                <c:pt idx="9697">
                  <c:v>346.99</c:v>
                </c:pt>
                <c:pt idx="9698">
                  <c:v>349.93</c:v>
                </c:pt>
                <c:pt idx="9699">
                  <c:v>352.68</c:v>
                </c:pt>
                <c:pt idx="9700">
                  <c:v>355.23</c:v>
                </c:pt>
                <c:pt idx="9701">
                  <c:v>357.58</c:v>
                </c:pt>
                <c:pt idx="9702">
                  <c:v>359.73</c:v>
                </c:pt>
                <c:pt idx="9703">
                  <c:v>361.67</c:v>
                </c:pt>
                <c:pt idx="9704">
                  <c:v>363.42</c:v>
                </c:pt>
                <c:pt idx="9705">
                  <c:v>364.97</c:v>
                </c:pt>
                <c:pt idx="9706">
                  <c:v>366.33</c:v>
                </c:pt>
                <c:pt idx="9707">
                  <c:v>367.5</c:v>
                </c:pt>
                <c:pt idx="9708">
                  <c:v>368.5</c:v>
                </c:pt>
                <c:pt idx="9709">
                  <c:v>369.33</c:v>
                </c:pt>
                <c:pt idx="9710">
                  <c:v>369.99</c:v>
                </c:pt>
                <c:pt idx="9711">
                  <c:v>370.51</c:v>
                </c:pt>
                <c:pt idx="9712">
                  <c:v>370.88</c:v>
                </c:pt>
                <c:pt idx="9713">
                  <c:v>371.12</c:v>
                </c:pt>
                <c:pt idx="9714">
                  <c:v>371.23</c:v>
                </c:pt>
                <c:pt idx="9715">
                  <c:v>371.23</c:v>
                </c:pt>
                <c:pt idx="9716">
                  <c:v>371.12</c:v>
                </c:pt>
                <c:pt idx="9717">
                  <c:v>370.92</c:v>
                </c:pt>
                <c:pt idx="9718">
                  <c:v>370.63</c:v>
                </c:pt>
                <c:pt idx="9719">
                  <c:v>370.27</c:v>
                </c:pt>
                <c:pt idx="9720">
                  <c:v>369.83</c:v>
                </c:pt>
                <c:pt idx="9721">
                  <c:v>369.34</c:v>
                </c:pt>
                <c:pt idx="9722">
                  <c:v>368.79</c:v>
                </c:pt>
                <c:pt idx="9723">
                  <c:v>368.21</c:v>
                </c:pt>
                <c:pt idx="9724">
                  <c:v>367.58</c:v>
                </c:pt>
                <c:pt idx="9725">
                  <c:v>366.93</c:v>
                </c:pt>
                <c:pt idx="9726">
                  <c:v>366.26</c:v>
                </c:pt>
                <c:pt idx="9727">
                  <c:v>365.58</c:v>
                </c:pt>
                <c:pt idx="9728">
                  <c:v>364.89</c:v>
                </c:pt>
                <c:pt idx="9729">
                  <c:v>364.2</c:v>
                </c:pt>
                <c:pt idx="9730">
                  <c:v>363.51</c:v>
                </c:pt>
                <c:pt idx="9731">
                  <c:v>362.83</c:v>
                </c:pt>
                <c:pt idx="9732">
                  <c:v>362.17</c:v>
                </c:pt>
                <c:pt idx="9733">
                  <c:v>361.53</c:v>
                </c:pt>
                <c:pt idx="9734">
                  <c:v>360.91</c:v>
                </c:pt>
                <c:pt idx="9735">
                  <c:v>360.32</c:v>
                </c:pt>
                <c:pt idx="9736">
                  <c:v>359.77</c:v>
                </c:pt>
                <c:pt idx="9737">
                  <c:v>359.25</c:v>
                </c:pt>
                <c:pt idx="9738">
                  <c:v>358.76</c:v>
                </c:pt>
                <c:pt idx="9739">
                  <c:v>358.33</c:v>
                </c:pt>
                <c:pt idx="9740">
                  <c:v>357.93</c:v>
                </c:pt>
                <c:pt idx="9741">
                  <c:v>357.59</c:v>
                </c:pt>
                <c:pt idx="9742">
                  <c:v>357.3</c:v>
                </c:pt>
                <c:pt idx="9743">
                  <c:v>357.06</c:v>
                </c:pt>
                <c:pt idx="9744">
                  <c:v>356.87</c:v>
                </c:pt>
                <c:pt idx="9745">
                  <c:v>356.74</c:v>
                </c:pt>
                <c:pt idx="9746">
                  <c:v>356.68</c:v>
                </c:pt>
                <c:pt idx="9747">
                  <c:v>356.67</c:v>
                </c:pt>
                <c:pt idx="9748">
                  <c:v>356.73</c:v>
                </c:pt>
                <c:pt idx="9749">
                  <c:v>356.86</c:v>
                </c:pt>
                <c:pt idx="9750">
                  <c:v>357.05</c:v>
                </c:pt>
                <c:pt idx="9751">
                  <c:v>357.31</c:v>
                </c:pt>
                <c:pt idx="9752">
                  <c:v>357.65</c:v>
                </c:pt>
                <c:pt idx="9753">
                  <c:v>358.06</c:v>
                </c:pt>
                <c:pt idx="9754">
                  <c:v>358.55</c:v>
                </c:pt>
                <c:pt idx="9755">
                  <c:v>359.14</c:v>
                </c:pt>
                <c:pt idx="9756">
                  <c:v>359.8</c:v>
                </c:pt>
                <c:pt idx="9757">
                  <c:v>360.55</c:v>
                </c:pt>
                <c:pt idx="9758">
                  <c:v>361.39</c:v>
                </c:pt>
                <c:pt idx="9759">
                  <c:v>362.32</c:v>
                </c:pt>
                <c:pt idx="9760">
                  <c:v>363.35</c:v>
                </c:pt>
                <c:pt idx="9761">
                  <c:v>364.47</c:v>
                </c:pt>
                <c:pt idx="9762">
                  <c:v>365.69</c:v>
                </c:pt>
                <c:pt idx="9763">
                  <c:v>363.49</c:v>
                </c:pt>
                <c:pt idx="9764">
                  <c:v>362.28</c:v>
                </c:pt>
                <c:pt idx="9765">
                  <c:v>361.97</c:v>
                </c:pt>
                <c:pt idx="9766">
                  <c:v>362.49</c:v>
                </c:pt>
                <c:pt idx="9767">
                  <c:v>363.78</c:v>
                </c:pt>
                <c:pt idx="9768">
                  <c:v>365.77</c:v>
                </c:pt>
                <c:pt idx="9769">
                  <c:v>368.41</c:v>
                </c:pt>
                <c:pt idx="9770">
                  <c:v>371.64</c:v>
                </c:pt>
                <c:pt idx="9771">
                  <c:v>375.41</c:v>
                </c:pt>
                <c:pt idx="9772">
                  <c:v>379.67</c:v>
                </c:pt>
                <c:pt idx="9773">
                  <c:v>384.39</c:v>
                </c:pt>
                <c:pt idx="9774">
                  <c:v>389.52</c:v>
                </c:pt>
                <c:pt idx="9775">
                  <c:v>395.02</c:v>
                </c:pt>
                <c:pt idx="9776">
                  <c:v>400.87</c:v>
                </c:pt>
                <c:pt idx="9777">
                  <c:v>407.04</c:v>
                </c:pt>
                <c:pt idx="9778">
                  <c:v>413.5</c:v>
                </c:pt>
                <c:pt idx="9779">
                  <c:v>420.23</c:v>
                </c:pt>
                <c:pt idx="9780">
                  <c:v>427.22</c:v>
                </c:pt>
                <c:pt idx="9781">
                  <c:v>434.44</c:v>
                </c:pt>
                <c:pt idx="9782">
                  <c:v>441.88</c:v>
                </c:pt>
                <c:pt idx="9783">
                  <c:v>449.54</c:v>
                </c:pt>
                <c:pt idx="9784">
                  <c:v>457.4</c:v>
                </c:pt>
                <c:pt idx="9785">
                  <c:v>465.47</c:v>
                </c:pt>
                <c:pt idx="9786">
                  <c:v>473.73</c:v>
                </c:pt>
                <c:pt idx="9787">
                  <c:v>482.2</c:v>
                </c:pt>
                <c:pt idx="9788">
                  <c:v>490.86</c:v>
                </c:pt>
                <c:pt idx="9789">
                  <c:v>493.34</c:v>
                </c:pt>
                <c:pt idx="9790">
                  <c:v>486.47</c:v>
                </c:pt>
                <c:pt idx="9791">
                  <c:v>479.36</c:v>
                </c:pt>
                <c:pt idx="9792">
                  <c:v>472.01</c:v>
                </c:pt>
                <c:pt idx="9793">
                  <c:v>464.4</c:v>
                </c:pt>
                <c:pt idx="9794">
                  <c:v>456.53</c:v>
                </c:pt>
                <c:pt idx="9795">
                  <c:v>448.41</c:v>
                </c:pt>
                <c:pt idx="9796">
                  <c:v>440.03</c:v>
                </c:pt>
                <c:pt idx="9797">
                  <c:v>431.38</c:v>
                </c:pt>
                <c:pt idx="9798">
                  <c:v>427.79</c:v>
                </c:pt>
                <c:pt idx="9799">
                  <c:v>427.83</c:v>
                </c:pt>
                <c:pt idx="9800">
                  <c:v>427.62</c:v>
                </c:pt>
                <c:pt idx="9801">
                  <c:v>427.16</c:v>
                </c:pt>
                <c:pt idx="9802">
                  <c:v>426.46</c:v>
                </c:pt>
                <c:pt idx="9803">
                  <c:v>425.54</c:v>
                </c:pt>
                <c:pt idx="9804">
                  <c:v>424.39</c:v>
                </c:pt>
                <c:pt idx="9805">
                  <c:v>423.04</c:v>
                </c:pt>
                <c:pt idx="9806">
                  <c:v>421.48</c:v>
                </c:pt>
                <c:pt idx="9807">
                  <c:v>419.73</c:v>
                </c:pt>
                <c:pt idx="9808">
                  <c:v>417.82</c:v>
                </c:pt>
                <c:pt idx="9809">
                  <c:v>415.74</c:v>
                </c:pt>
                <c:pt idx="9810">
                  <c:v>413.51</c:v>
                </c:pt>
                <c:pt idx="9811">
                  <c:v>411.16</c:v>
                </c:pt>
                <c:pt idx="9812">
                  <c:v>408.69</c:v>
                </c:pt>
                <c:pt idx="9813">
                  <c:v>406.13</c:v>
                </c:pt>
                <c:pt idx="9814">
                  <c:v>403.49</c:v>
                </c:pt>
                <c:pt idx="9815">
                  <c:v>400.79</c:v>
                </c:pt>
                <c:pt idx="9816">
                  <c:v>398.05</c:v>
                </c:pt>
                <c:pt idx="9817">
                  <c:v>395.29</c:v>
                </c:pt>
                <c:pt idx="9818">
                  <c:v>392.54</c:v>
                </c:pt>
                <c:pt idx="9819">
                  <c:v>391.09</c:v>
                </c:pt>
                <c:pt idx="9820">
                  <c:v>390.29</c:v>
                </c:pt>
                <c:pt idx="9821">
                  <c:v>389.56</c:v>
                </c:pt>
                <c:pt idx="9822">
                  <c:v>388.92</c:v>
                </c:pt>
                <c:pt idx="9823">
                  <c:v>388.39</c:v>
                </c:pt>
                <c:pt idx="9824">
                  <c:v>388</c:v>
                </c:pt>
                <c:pt idx="9825">
                  <c:v>387.77</c:v>
                </c:pt>
                <c:pt idx="9826">
                  <c:v>384.94</c:v>
                </c:pt>
                <c:pt idx="9827">
                  <c:v>382.52</c:v>
                </c:pt>
                <c:pt idx="9828">
                  <c:v>380.78</c:v>
                </c:pt>
                <c:pt idx="9829">
                  <c:v>379.7</c:v>
                </c:pt>
                <c:pt idx="9830">
                  <c:v>379.27</c:v>
                </c:pt>
                <c:pt idx="9831">
                  <c:v>379.47</c:v>
                </c:pt>
                <c:pt idx="9832">
                  <c:v>380.29</c:v>
                </c:pt>
                <c:pt idx="9833">
                  <c:v>381.71</c:v>
                </c:pt>
                <c:pt idx="9834">
                  <c:v>383.73</c:v>
                </c:pt>
                <c:pt idx="9835">
                  <c:v>386.32</c:v>
                </c:pt>
                <c:pt idx="9836">
                  <c:v>389.49</c:v>
                </c:pt>
                <c:pt idx="9837">
                  <c:v>393.23</c:v>
                </c:pt>
                <c:pt idx="9838">
                  <c:v>397.51</c:v>
                </c:pt>
                <c:pt idx="9839">
                  <c:v>402.34</c:v>
                </c:pt>
                <c:pt idx="9840">
                  <c:v>407.71</c:v>
                </c:pt>
                <c:pt idx="9841">
                  <c:v>413.6</c:v>
                </c:pt>
                <c:pt idx="9842">
                  <c:v>420</c:v>
                </c:pt>
                <c:pt idx="9843">
                  <c:v>426.89</c:v>
                </c:pt>
                <c:pt idx="9844">
                  <c:v>434.27</c:v>
                </c:pt>
                <c:pt idx="9845">
                  <c:v>442.12</c:v>
                </c:pt>
                <c:pt idx="9846">
                  <c:v>450.4</c:v>
                </c:pt>
                <c:pt idx="9847">
                  <c:v>459.11</c:v>
                </c:pt>
                <c:pt idx="9848">
                  <c:v>468.19</c:v>
                </c:pt>
                <c:pt idx="9849">
                  <c:v>477.64</c:v>
                </c:pt>
                <c:pt idx="9850">
                  <c:v>487.39</c:v>
                </c:pt>
                <c:pt idx="9851">
                  <c:v>497.42</c:v>
                </c:pt>
                <c:pt idx="9852">
                  <c:v>507.66</c:v>
                </c:pt>
                <c:pt idx="9853">
                  <c:v>518.04999999999995</c:v>
                </c:pt>
                <c:pt idx="9854">
                  <c:v>528.54</c:v>
                </c:pt>
                <c:pt idx="9855">
                  <c:v>539.04</c:v>
                </c:pt>
                <c:pt idx="9856">
                  <c:v>549.46</c:v>
                </c:pt>
                <c:pt idx="9857">
                  <c:v>559.71</c:v>
                </c:pt>
                <c:pt idx="9858">
                  <c:v>569.69000000000005</c:v>
                </c:pt>
                <c:pt idx="9859">
                  <c:v>579.26</c:v>
                </c:pt>
                <c:pt idx="9860">
                  <c:v>586.65</c:v>
                </c:pt>
                <c:pt idx="9861">
                  <c:v>594.01</c:v>
                </c:pt>
                <c:pt idx="9862">
                  <c:v>601.41</c:v>
                </c:pt>
                <c:pt idx="9863">
                  <c:v>608.78</c:v>
                </c:pt>
                <c:pt idx="9864">
                  <c:v>616.09</c:v>
                </c:pt>
                <c:pt idx="9865">
                  <c:v>623.25</c:v>
                </c:pt>
                <c:pt idx="9866">
                  <c:v>630.20000000000005</c:v>
                </c:pt>
                <c:pt idx="9867">
                  <c:v>636.86</c:v>
                </c:pt>
                <c:pt idx="9868">
                  <c:v>640.1</c:v>
                </c:pt>
                <c:pt idx="9869">
                  <c:v>638.94000000000005</c:v>
                </c:pt>
                <c:pt idx="9870">
                  <c:v>637.65</c:v>
                </c:pt>
                <c:pt idx="9871">
                  <c:v>636.24</c:v>
                </c:pt>
                <c:pt idx="9872">
                  <c:v>634.67999999999995</c:v>
                </c:pt>
                <c:pt idx="9873">
                  <c:v>632.99</c:v>
                </c:pt>
                <c:pt idx="9874">
                  <c:v>631.14</c:v>
                </c:pt>
                <c:pt idx="9875">
                  <c:v>629.14</c:v>
                </c:pt>
                <c:pt idx="9876">
                  <c:v>642.65</c:v>
                </c:pt>
                <c:pt idx="9877">
                  <c:v>662.98</c:v>
                </c:pt>
                <c:pt idx="9878">
                  <c:v>683.15</c:v>
                </c:pt>
                <c:pt idx="9879">
                  <c:v>703.15</c:v>
                </c:pt>
                <c:pt idx="9880">
                  <c:v>722.99</c:v>
                </c:pt>
                <c:pt idx="9881">
                  <c:v>742.56</c:v>
                </c:pt>
                <c:pt idx="9882">
                  <c:v>738.76</c:v>
                </c:pt>
                <c:pt idx="9883">
                  <c:v>737.84</c:v>
                </c:pt>
                <c:pt idx="9884">
                  <c:v>739.34</c:v>
                </c:pt>
                <c:pt idx="9885">
                  <c:v>742.81</c:v>
                </c:pt>
                <c:pt idx="9886">
                  <c:v>747.88</c:v>
                </c:pt>
                <c:pt idx="9887">
                  <c:v>754.21</c:v>
                </c:pt>
                <c:pt idx="9888">
                  <c:v>761.51</c:v>
                </c:pt>
                <c:pt idx="9889">
                  <c:v>769.52</c:v>
                </c:pt>
                <c:pt idx="9890">
                  <c:v>778.04</c:v>
                </c:pt>
                <c:pt idx="9891">
                  <c:v>786.87</c:v>
                </c:pt>
                <c:pt idx="9892">
                  <c:v>795.86</c:v>
                </c:pt>
                <c:pt idx="9893">
                  <c:v>804.9</c:v>
                </c:pt>
                <c:pt idx="9894">
                  <c:v>813.89</c:v>
                </c:pt>
                <c:pt idx="9895">
                  <c:v>822.76</c:v>
                </c:pt>
                <c:pt idx="9896">
                  <c:v>831.45</c:v>
                </c:pt>
                <c:pt idx="9897">
                  <c:v>839.95</c:v>
                </c:pt>
                <c:pt idx="9898">
                  <c:v>843.14</c:v>
                </c:pt>
                <c:pt idx="9899">
                  <c:v>836.3</c:v>
                </c:pt>
                <c:pt idx="9900">
                  <c:v>829.76</c:v>
                </c:pt>
                <c:pt idx="9901">
                  <c:v>823.66</c:v>
                </c:pt>
                <c:pt idx="9902">
                  <c:v>818.18</c:v>
                </c:pt>
                <c:pt idx="9903">
                  <c:v>813.52</c:v>
                </c:pt>
                <c:pt idx="9904">
                  <c:v>809.91</c:v>
                </c:pt>
                <c:pt idx="9905">
                  <c:v>817.2</c:v>
                </c:pt>
                <c:pt idx="9906">
                  <c:v>842.91</c:v>
                </c:pt>
                <c:pt idx="9907">
                  <c:v>869.29</c:v>
                </c:pt>
                <c:pt idx="9908">
                  <c:v>881.22</c:v>
                </c:pt>
                <c:pt idx="9909">
                  <c:v>892.49</c:v>
                </c:pt>
                <c:pt idx="9910">
                  <c:v>903.13</c:v>
                </c:pt>
                <c:pt idx="9911">
                  <c:v>896.96</c:v>
                </c:pt>
                <c:pt idx="9912">
                  <c:v>882.88</c:v>
                </c:pt>
                <c:pt idx="9913">
                  <c:v>866.33</c:v>
                </c:pt>
                <c:pt idx="9914">
                  <c:v>847.77</c:v>
                </c:pt>
                <c:pt idx="9915">
                  <c:v>829.75</c:v>
                </c:pt>
                <c:pt idx="9916">
                  <c:v>817.54</c:v>
                </c:pt>
                <c:pt idx="9917">
                  <c:v>804.34</c:v>
                </c:pt>
                <c:pt idx="9918">
                  <c:v>790.42</c:v>
                </c:pt>
                <c:pt idx="9919">
                  <c:v>775.99</c:v>
                </c:pt>
                <c:pt idx="9920">
                  <c:v>761.23</c:v>
                </c:pt>
                <c:pt idx="9921">
                  <c:v>756.78</c:v>
                </c:pt>
                <c:pt idx="9922">
                  <c:v>762.45</c:v>
                </c:pt>
                <c:pt idx="9923">
                  <c:v>768.18</c:v>
                </c:pt>
                <c:pt idx="9924">
                  <c:v>774.07</c:v>
                </c:pt>
                <c:pt idx="9925">
                  <c:v>780.18</c:v>
                </c:pt>
                <c:pt idx="9926">
                  <c:v>786.57</c:v>
                </c:pt>
                <c:pt idx="9927">
                  <c:v>791.83</c:v>
                </c:pt>
                <c:pt idx="9928">
                  <c:v>765.98</c:v>
                </c:pt>
                <c:pt idx="9929">
                  <c:v>741.86</c:v>
                </c:pt>
                <c:pt idx="9930">
                  <c:v>719.39</c:v>
                </c:pt>
                <c:pt idx="9931">
                  <c:v>698.48</c:v>
                </c:pt>
                <c:pt idx="9932">
                  <c:v>679.03</c:v>
                </c:pt>
                <c:pt idx="9933">
                  <c:v>668.72</c:v>
                </c:pt>
                <c:pt idx="9934">
                  <c:v>659.86</c:v>
                </c:pt>
                <c:pt idx="9935">
                  <c:v>652.17999999999995</c:v>
                </c:pt>
                <c:pt idx="9936">
                  <c:v>645.61</c:v>
                </c:pt>
                <c:pt idx="9937">
                  <c:v>640.05999999999995</c:v>
                </c:pt>
                <c:pt idx="9938">
                  <c:v>635.42999999999995</c:v>
                </c:pt>
                <c:pt idx="9939">
                  <c:v>631.66</c:v>
                </c:pt>
                <c:pt idx="9940">
                  <c:v>623.91999999999996</c:v>
                </c:pt>
                <c:pt idx="9941">
                  <c:v>616.67999999999995</c:v>
                </c:pt>
                <c:pt idx="9942">
                  <c:v>610.07000000000005</c:v>
                </c:pt>
                <c:pt idx="9943">
                  <c:v>603.97</c:v>
                </c:pt>
                <c:pt idx="9944">
                  <c:v>598.29999999999995</c:v>
                </c:pt>
                <c:pt idx="9945">
                  <c:v>592.98</c:v>
                </c:pt>
                <c:pt idx="9946">
                  <c:v>587.92999999999995</c:v>
                </c:pt>
                <c:pt idx="9947">
                  <c:v>583.1</c:v>
                </c:pt>
                <c:pt idx="9948">
                  <c:v>578.41999999999996</c:v>
                </c:pt>
                <c:pt idx="9949">
                  <c:v>573.85</c:v>
                </c:pt>
                <c:pt idx="9950">
                  <c:v>569.33000000000004</c:v>
                </c:pt>
                <c:pt idx="9951">
                  <c:v>564.85</c:v>
                </c:pt>
                <c:pt idx="9952">
                  <c:v>560.36</c:v>
                </c:pt>
                <c:pt idx="9953">
                  <c:v>555.85</c:v>
                </c:pt>
                <c:pt idx="9954">
                  <c:v>551.29999999999995</c:v>
                </c:pt>
                <c:pt idx="9955">
                  <c:v>546.69000000000005</c:v>
                </c:pt>
                <c:pt idx="9956">
                  <c:v>542.02</c:v>
                </c:pt>
                <c:pt idx="9957">
                  <c:v>545.22</c:v>
                </c:pt>
                <c:pt idx="9958">
                  <c:v>553.05999999999995</c:v>
                </c:pt>
                <c:pt idx="9959">
                  <c:v>560.85</c:v>
                </c:pt>
                <c:pt idx="9960">
                  <c:v>568.59</c:v>
                </c:pt>
                <c:pt idx="9961">
                  <c:v>576.29</c:v>
                </c:pt>
                <c:pt idx="9962">
                  <c:v>583.97</c:v>
                </c:pt>
                <c:pt idx="9963">
                  <c:v>591.65</c:v>
                </c:pt>
                <c:pt idx="9964">
                  <c:v>598.76</c:v>
                </c:pt>
                <c:pt idx="9965">
                  <c:v>595.26</c:v>
                </c:pt>
                <c:pt idx="9966">
                  <c:v>590.66</c:v>
                </c:pt>
                <c:pt idx="9967">
                  <c:v>585.16</c:v>
                </c:pt>
                <c:pt idx="9968">
                  <c:v>578.92999999999995</c:v>
                </c:pt>
                <c:pt idx="9969">
                  <c:v>572.15</c:v>
                </c:pt>
                <c:pt idx="9970">
                  <c:v>564.97</c:v>
                </c:pt>
                <c:pt idx="9971">
                  <c:v>557.53</c:v>
                </c:pt>
                <c:pt idx="9972">
                  <c:v>549.95000000000005</c:v>
                </c:pt>
                <c:pt idx="9973">
                  <c:v>542.34</c:v>
                </c:pt>
                <c:pt idx="9974">
                  <c:v>534.82000000000005</c:v>
                </c:pt>
                <c:pt idx="9975">
                  <c:v>527.46</c:v>
                </c:pt>
                <c:pt idx="9976">
                  <c:v>520.36</c:v>
                </c:pt>
                <c:pt idx="9977">
                  <c:v>513.59</c:v>
                </c:pt>
                <c:pt idx="9978">
                  <c:v>507.2</c:v>
                </c:pt>
                <c:pt idx="9979">
                  <c:v>504.32</c:v>
                </c:pt>
                <c:pt idx="9980">
                  <c:v>503.07</c:v>
                </c:pt>
                <c:pt idx="9981">
                  <c:v>502.33</c:v>
                </c:pt>
                <c:pt idx="9982">
                  <c:v>502.15</c:v>
                </c:pt>
                <c:pt idx="9983">
                  <c:v>502.53</c:v>
                </c:pt>
                <c:pt idx="9984">
                  <c:v>503.5</c:v>
                </c:pt>
                <c:pt idx="9985">
                  <c:v>505.06</c:v>
                </c:pt>
                <c:pt idx="9986">
                  <c:v>507.21</c:v>
                </c:pt>
                <c:pt idx="9987">
                  <c:v>509.96</c:v>
                </c:pt>
                <c:pt idx="9988">
                  <c:v>510.73</c:v>
                </c:pt>
                <c:pt idx="9989">
                  <c:v>511.61</c:v>
                </c:pt>
                <c:pt idx="9990">
                  <c:v>512.94000000000005</c:v>
                </c:pt>
                <c:pt idx="9991">
                  <c:v>514.70000000000005</c:v>
                </c:pt>
                <c:pt idx="9992">
                  <c:v>516.87</c:v>
                </c:pt>
                <c:pt idx="9993">
                  <c:v>519.41</c:v>
                </c:pt>
                <c:pt idx="9994">
                  <c:v>522.29999999999995</c:v>
                </c:pt>
                <c:pt idx="9995">
                  <c:v>525.49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B678-48AC-BE04-2A1243A23CC9}"/>
            </c:ext>
          </c:extLst>
        </c:ser>
        <c:ser>
          <c:idx val="2"/>
          <c:order val="2"/>
          <c:tx>
            <c:strRef>
              <c:f>slab5_N27c!$F$1</c:f>
              <c:strCache>
                <c:ptCount val="1"/>
                <c:pt idx="0">
                  <c:v>β_N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slab5_N27c!$C$2:$C$9997</c:f>
              <c:numCache>
                <c:formatCode>0.00000</c:formatCode>
                <c:ptCount val="9996"/>
                <c:pt idx="0">
                  <c:v>-2.3490228964500002</c:v>
                </c:pt>
                <c:pt idx="1">
                  <c:v>-2.3476623271500001</c:v>
                </c:pt>
                <c:pt idx="2">
                  <c:v>-2.3463017578500001</c:v>
                </c:pt>
                <c:pt idx="3">
                  <c:v>-2.34494118855</c:v>
                </c:pt>
                <c:pt idx="4">
                  <c:v>-2.3435806192499999</c:v>
                </c:pt>
                <c:pt idx="5">
                  <c:v>-2.3422200499499999</c:v>
                </c:pt>
                <c:pt idx="6">
                  <c:v>-2.3408594806500003</c:v>
                </c:pt>
                <c:pt idx="7">
                  <c:v>-2.3394989113499998</c:v>
                </c:pt>
                <c:pt idx="8">
                  <c:v>-2.3381383420500002</c:v>
                </c:pt>
                <c:pt idx="9">
                  <c:v>-2.3367777727500001</c:v>
                </c:pt>
                <c:pt idx="10">
                  <c:v>-2.33541720345</c:v>
                </c:pt>
                <c:pt idx="11">
                  <c:v>-2.33405663415</c:v>
                </c:pt>
                <c:pt idx="12">
                  <c:v>-2.3326960648499999</c:v>
                </c:pt>
                <c:pt idx="13">
                  <c:v>-2.3313354955500003</c:v>
                </c:pt>
                <c:pt idx="14">
                  <c:v>-2.3299749262500002</c:v>
                </c:pt>
                <c:pt idx="15">
                  <c:v>-2.3286143569500002</c:v>
                </c:pt>
                <c:pt idx="16">
                  <c:v>-2.3272537876500001</c:v>
                </c:pt>
                <c:pt idx="17">
                  <c:v>-2.3258932183500001</c:v>
                </c:pt>
                <c:pt idx="18">
                  <c:v>-2.32453264905</c:v>
                </c:pt>
                <c:pt idx="19">
                  <c:v>-2.3231720797500004</c:v>
                </c:pt>
                <c:pt idx="20">
                  <c:v>-2.3218115104499999</c:v>
                </c:pt>
                <c:pt idx="21">
                  <c:v>-2.3204509411500003</c:v>
                </c:pt>
                <c:pt idx="22">
                  <c:v>-2.3190903718499998</c:v>
                </c:pt>
                <c:pt idx="23">
                  <c:v>-2.3177298025500002</c:v>
                </c:pt>
                <c:pt idx="24">
                  <c:v>-2.3163692332500001</c:v>
                </c:pt>
                <c:pt idx="25">
                  <c:v>-2.31500866395</c:v>
                </c:pt>
                <c:pt idx="26">
                  <c:v>-2.31364809465</c:v>
                </c:pt>
                <c:pt idx="27">
                  <c:v>-2.3122875253499999</c:v>
                </c:pt>
                <c:pt idx="28">
                  <c:v>-2.3109269560500003</c:v>
                </c:pt>
                <c:pt idx="29">
                  <c:v>-2.3095663867500003</c:v>
                </c:pt>
                <c:pt idx="30">
                  <c:v>-2.3081786060640002</c:v>
                </c:pt>
                <c:pt idx="31">
                  <c:v>-2.3068180367640001</c:v>
                </c:pt>
                <c:pt idx="32">
                  <c:v>-2.305457467464</c:v>
                </c:pt>
                <c:pt idx="33">
                  <c:v>-2.304096898164</c:v>
                </c:pt>
                <c:pt idx="34">
                  <c:v>-2.3027363288640004</c:v>
                </c:pt>
                <c:pt idx="35">
                  <c:v>-2.3013757595639999</c:v>
                </c:pt>
                <c:pt idx="36">
                  <c:v>-2.3000151902640003</c:v>
                </c:pt>
                <c:pt idx="37">
                  <c:v>-2.2986546209639998</c:v>
                </c:pt>
                <c:pt idx="38">
                  <c:v>-2.2972940516640001</c:v>
                </c:pt>
                <c:pt idx="39">
                  <c:v>-2.2959334823640001</c:v>
                </c:pt>
                <c:pt idx="40">
                  <c:v>-2.294572913064</c:v>
                </c:pt>
                <c:pt idx="41">
                  <c:v>-2.293212343764</c:v>
                </c:pt>
                <c:pt idx="42">
                  <c:v>-2.2918517744639999</c:v>
                </c:pt>
                <c:pt idx="43">
                  <c:v>-2.2904912051639998</c:v>
                </c:pt>
                <c:pt idx="44">
                  <c:v>-2.2891306358640002</c:v>
                </c:pt>
                <c:pt idx="45">
                  <c:v>-2.2877700665640002</c:v>
                </c:pt>
                <c:pt idx="46">
                  <c:v>-2.2864094972640001</c:v>
                </c:pt>
                <c:pt idx="47">
                  <c:v>-2.2850489279640001</c:v>
                </c:pt>
                <c:pt idx="48">
                  <c:v>-2.283688358664</c:v>
                </c:pt>
                <c:pt idx="49">
                  <c:v>-2.2823277893640004</c:v>
                </c:pt>
                <c:pt idx="50">
                  <c:v>-2.2809672200639999</c:v>
                </c:pt>
                <c:pt idx="51">
                  <c:v>-2.2796066507640003</c:v>
                </c:pt>
                <c:pt idx="52">
                  <c:v>-2.2782460814640002</c:v>
                </c:pt>
                <c:pt idx="53">
                  <c:v>-2.2768855121640001</c:v>
                </c:pt>
                <c:pt idx="54">
                  <c:v>-2.2755249428640001</c:v>
                </c:pt>
                <c:pt idx="55">
                  <c:v>-2.274164373564</c:v>
                </c:pt>
                <c:pt idx="56">
                  <c:v>-2.272803804264</c:v>
                </c:pt>
                <c:pt idx="57">
                  <c:v>-2.2714432349640004</c:v>
                </c:pt>
                <c:pt idx="58">
                  <c:v>-2.2700826656639999</c:v>
                </c:pt>
                <c:pt idx="59">
                  <c:v>-2.2687220963640002</c:v>
                </c:pt>
                <c:pt idx="60">
                  <c:v>-2.2673615270639997</c:v>
                </c:pt>
                <c:pt idx="61">
                  <c:v>-2.2660009577640001</c:v>
                </c:pt>
                <c:pt idx="62">
                  <c:v>-2.2646403884640001</c:v>
                </c:pt>
                <c:pt idx="63">
                  <c:v>-2.263279819164</c:v>
                </c:pt>
                <c:pt idx="64">
                  <c:v>-2.2619192498640004</c:v>
                </c:pt>
                <c:pt idx="65">
                  <c:v>-2.2605586805639999</c:v>
                </c:pt>
                <c:pt idx="66">
                  <c:v>-2.2591981112640003</c:v>
                </c:pt>
                <c:pt idx="67">
                  <c:v>-2.2578375419640002</c:v>
                </c:pt>
                <c:pt idx="68">
                  <c:v>-2.2564769726640002</c:v>
                </c:pt>
                <c:pt idx="69">
                  <c:v>-2.2551164033640001</c:v>
                </c:pt>
                <c:pt idx="70">
                  <c:v>-2.253755834064</c:v>
                </c:pt>
                <c:pt idx="71">
                  <c:v>-2.252395264764</c:v>
                </c:pt>
                <c:pt idx="72">
                  <c:v>-2.2510346954640004</c:v>
                </c:pt>
                <c:pt idx="73">
                  <c:v>-2.2496741261639999</c:v>
                </c:pt>
                <c:pt idx="74">
                  <c:v>-2.2483135568640003</c:v>
                </c:pt>
                <c:pt idx="75">
                  <c:v>-2.2469529875639997</c:v>
                </c:pt>
                <c:pt idx="76">
                  <c:v>-2.2455924182640001</c:v>
                </c:pt>
                <c:pt idx="77">
                  <c:v>-2.2442318489640001</c:v>
                </c:pt>
                <c:pt idx="78">
                  <c:v>-2.242871279664</c:v>
                </c:pt>
                <c:pt idx="79">
                  <c:v>-2.241510710364</c:v>
                </c:pt>
                <c:pt idx="80">
                  <c:v>-2.2401501410639999</c:v>
                </c:pt>
                <c:pt idx="81">
                  <c:v>-2.2387895717640003</c:v>
                </c:pt>
                <c:pt idx="82">
                  <c:v>-2.2374290024640002</c:v>
                </c:pt>
                <c:pt idx="83">
                  <c:v>-2.2360684331640002</c:v>
                </c:pt>
                <c:pt idx="84">
                  <c:v>-2.2347078638640001</c:v>
                </c:pt>
                <c:pt idx="85">
                  <c:v>-2.2333472945640001</c:v>
                </c:pt>
                <c:pt idx="86">
                  <c:v>-2.231986725264</c:v>
                </c:pt>
                <c:pt idx="87">
                  <c:v>-2.2306261559640004</c:v>
                </c:pt>
                <c:pt idx="88">
                  <c:v>-2.2292655866639999</c:v>
                </c:pt>
                <c:pt idx="89">
                  <c:v>-2.2279050173640003</c:v>
                </c:pt>
                <c:pt idx="90">
                  <c:v>-2.2265444480639998</c:v>
                </c:pt>
                <c:pt idx="91">
                  <c:v>-2.2251838787640001</c:v>
                </c:pt>
                <c:pt idx="92">
                  <c:v>-2.2238233094640001</c:v>
                </c:pt>
                <c:pt idx="93">
                  <c:v>-2.222462740164</c:v>
                </c:pt>
                <c:pt idx="94">
                  <c:v>-2.221102170864</c:v>
                </c:pt>
                <c:pt idx="95">
                  <c:v>-2.2197416015639999</c:v>
                </c:pt>
                <c:pt idx="96">
                  <c:v>-2.2183810322639999</c:v>
                </c:pt>
                <c:pt idx="97">
                  <c:v>-2.2170204629640002</c:v>
                </c:pt>
                <c:pt idx="98">
                  <c:v>-2.2156598936640002</c:v>
                </c:pt>
                <c:pt idx="99">
                  <c:v>-2.2142993243640001</c:v>
                </c:pt>
                <c:pt idx="100">
                  <c:v>-2.2129387550640001</c:v>
                </c:pt>
                <c:pt idx="101">
                  <c:v>-2.211578185764</c:v>
                </c:pt>
                <c:pt idx="102">
                  <c:v>-2.2102176164640004</c:v>
                </c:pt>
                <c:pt idx="103">
                  <c:v>-2.2088570471639999</c:v>
                </c:pt>
                <c:pt idx="104">
                  <c:v>-2.2074964778640003</c:v>
                </c:pt>
                <c:pt idx="105">
                  <c:v>-2.2061359085639998</c:v>
                </c:pt>
                <c:pt idx="106">
                  <c:v>-2.2047753392640002</c:v>
                </c:pt>
                <c:pt idx="107">
                  <c:v>-2.2034147699640001</c:v>
                </c:pt>
                <c:pt idx="108">
                  <c:v>-2.202054200664</c:v>
                </c:pt>
                <c:pt idx="109">
                  <c:v>-2.200693631364</c:v>
                </c:pt>
                <c:pt idx="110">
                  <c:v>-2.1993330620639999</c:v>
                </c:pt>
                <c:pt idx="111">
                  <c:v>-2.1979724927639999</c:v>
                </c:pt>
                <c:pt idx="112">
                  <c:v>-2.1966119234640002</c:v>
                </c:pt>
                <c:pt idx="113">
                  <c:v>-2.1952513541639997</c:v>
                </c:pt>
                <c:pt idx="114">
                  <c:v>-2.1938907848640001</c:v>
                </c:pt>
                <c:pt idx="115">
                  <c:v>-2.1925302155640001</c:v>
                </c:pt>
                <c:pt idx="116">
                  <c:v>-2.191169646264</c:v>
                </c:pt>
                <c:pt idx="117">
                  <c:v>-2.1898090769640004</c:v>
                </c:pt>
                <c:pt idx="118">
                  <c:v>-2.1884485076639999</c:v>
                </c:pt>
                <c:pt idx="119">
                  <c:v>-2.1870879383640003</c:v>
                </c:pt>
                <c:pt idx="120">
                  <c:v>-2.1857273690640002</c:v>
                </c:pt>
                <c:pt idx="121">
                  <c:v>-2.1843667997640002</c:v>
                </c:pt>
                <c:pt idx="122">
                  <c:v>-2.1830062304640001</c:v>
                </c:pt>
                <c:pt idx="123">
                  <c:v>-2.181645661164</c:v>
                </c:pt>
                <c:pt idx="124">
                  <c:v>-2.180285091864</c:v>
                </c:pt>
                <c:pt idx="125">
                  <c:v>-2.1789245225640004</c:v>
                </c:pt>
                <c:pt idx="126">
                  <c:v>-2.1775639532639999</c:v>
                </c:pt>
                <c:pt idx="127">
                  <c:v>-2.1762033839640003</c:v>
                </c:pt>
                <c:pt idx="128">
                  <c:v>-2.1748428146639998</c:v>
                </c:pt>
                <c:pt idx="129">
                  <c:v>-2.1734822453640001</c:v>
                </c:pt>
                <c:pt idx="130">
                  <c:v>-2.1721216760640001</c:v>
                </c:pt>
                <c:pt idx="131">
                  <c:v>-2.170761106764</c:v>
                </c:pt>
                <c:pt idx="132">
                  <c:v>-2.169400537464</c:v>
                </c:pt>
                <c:pt idx="133">
                  <c:v>-2.1680399681639999</c:v>
                </c:pt>
                <c:pt idx="134">
                  <c:v>-2.1666793988640003</c:v>
                </c:pt>
                <c:pt idx="135">
                  <c:v>-2.1653188295640002</c:v>
                </c:pt>
                <c:pt idx="136">
                  <c:v>-2.1639582602640002</c:v>
                </c:pt>
                <c:pt idx="137">
                  <c:v>-2.1625976909640001</c:v>
                </c:pt>
                <c:pt idx="138">
                  <c:v>-2.1612371216640001</c:v>
                </c:pt>
                <c:pt idx="139">
                  <c:v>-2.159876552364</c:v>
                </c:pt>
                <c:pt idx="140">
                  <c:v>-2.1585159830640004</c:v>
                </c:pt>
                <c:pt idx="141">
                  <c:v>-2.1571554137639999</c:v>
                </c:pt>
                <c:pt idx="142">
                  <c:v>-2.1557948444640003</c:v>
                </c:pt>
                <c:pt idx="143">
                  <c:v>-2.1544342751639998</c:v>
                </c:pt>
                <c:pt idx="144">
                  <c:v>-2.1530737058640002</c:v>
                </c:pt>
                <c:pt idx="145">
                  <c:v>-2.1517131365640001</c:v>
                </c:pt>
                <c:pt idx="146">
                  <c:v>-2.150352567264</c:v>
                </c:pt>
                <c:pt idx="147">
                  <c:v>-2.148991997964</c:v>
                </c:pt>
                <c:pt idx="148">
                  <c:v>-2.1476314286639999</c:v>
                </c:pt>
                <c:pt idx="149">
                  <c:v>-2.1462708593639999</c:v>
                </c:pt>
                <c:pt idx="150">
                  <c:v>-2.1449102900640002</c:v>
                </c:pt>
                <c:pt idx="151">
                  <c:v>-2.1435497207640002</c:v>
                </c:pt>
                <c:pt idx="152">
                  <c:v>-2.1421891514640001</c:v>
                </c:pt>
                <c:pt idx="153">
                  <c:v>-2.1408285821640001</c:v>
                </c:pt>
                <c:pt idx="154">
                  <c:v>-2.139468012864</c:v>
                </c:pt>
                <c:pt idx="155">
                  <c:v>-2.1381074435640004</c:v>
                </c:pt>
                <c:pt idx="156">
                  <c:v>-2.1367468742639999</c:v>
                </c:pt>
                <c:pt idx="157">
                  <c:v>-2.1353863049640003</c:v>
                </c:pt>
                <c:pt idx="158">
                  <c:v>-2.1340257356639998</c:v>
                </c:pt>
                <c:pt idx="159">
                  <c:v>-2.1326651663640002</c:v>
                </c:pt>
                <c:pt idx="160">
                  <c:v>-2.1313045970640001</c:v>
                </c:pt>
                <c:pt idx="161">
                  <c:v>-2.129944027764</c:v>
                </c:pt>
                <c:pt idx="162">
                  <c:v>-2.128583458464</c:v>
                </c:pt>
                <c:pt idx="163">
                  <c:v>-2.1272228891639999</c:v>
                </c:pt>
                <c:pt idx="164">
                  <c:v>-2.1258623198639999</c:v>
                </c:pt>
                <c:pt idx="165">
                  <c:v>-2.1245017505640003</c:v>
                </c:pt>
                <c:pt idx="166">
                  <c:v>-2.1231411812639998</c:v>
                </c:pt>
                <c:pt idx="167">
                  <c:v>-2.1217806119640001</c:v>
                </c:pt>
                <c:pt idx="168">
                  <c:v>-2.1204200426640001</c:v>
                </c:pt>
                <c:pt idx="169">
                  <c:v>-2.119059473364</c:v>
                </c:pt>
                <c:pt idx="170">
                  <c:v>-2.1176989040640004</c:v>
                </c:pt>
                <c:pt idx="171">
                  <c:v>-2.1163383347639999</c:v>
                </c:pt>
                <c:pt idx="172">
                  <c:v>-2.1149777654640003</c:v>
                </c:pt>
                <c:pt idx="173">
                  <c:v>-2.1136171961640002</c:v>
                </c:pt>
                <c:pt idx="174">
                  <c:v>-2.1122566268640002</c:v>
                </c:pt>
                <c:pt idx="175">
                  <c:v>-2.1108960575640001</c:v>
                </c:pt>
                <c:pt idx="176">
                  <c:v>-2.1095354882640001</c:v>
                </c:pt>
                <c:pt idx="177">
                  <c:v>-2.108174918964</c:v>
                </c:pt>
                <c:pt idx="178">
                  <c:v>-2.1068143496640004</c:v>
                </c:pt>
                <c:pt idx="179">
                  <c:v>-2.1054537803639999</c:v>
                </c:pt>
                <c:pt idx="180">
                  <c:v>-2.1040932110640003</c:v>
                </c:pt>
                <c:pt idx="181">
                  <c:v>-2.1027326417639998</c:v>
                </c:pt>
                <c:pt idx="182">
                  <c:v>-2.1013720724640002</c:v>
                </c:pt>
                <c:pt idx="183">
                  <c:v>-2.1000115031640001</c:v>
                </c:pt>
                <c:pt idx="184">
                  <c:v>-2.098650933864</c:v>
                </c:pt>
                <c:pt idx="185">
                  <c:v>-2.097290364564</c:v>
                </c:pt>
                <c:pt idx="186">
                  <c:v>-2.0959297952639999</c:v>
                </c:pt>
                <c:pt idx="187">
                  <c:v>-2.0945692259640003</c:v>
                </c:pt>
                <c:pt idx="188">
                  <c:v>-2.0932086566640002</c:v>
                </c:pt>
                <c:pt idx="189">
                  <c:v>-2.0918480873640002</c:v>
                </c:pt>
                <c:pt idx="190">
                  <c:v>-2.0904875180640001</c:v>
                </c:pt>
                <c:pt idx="191">
                  <c:v>-2.0891269487640001</c:v>
                </c:pt>
                <c:pt idx="192">
                  <c:v>-2.087766379464</c:v>
                </c:pt>
                <c:pt idx="193">
                  <c:v>-2.0864058101640004</c:v>
                </c:pt>
                <c:pt idx="194">
                  <c:v>-2.0850452408639999</c:v>
                </c:pt>
                <c:pt idx="195">
                  <c:v>-2.0836846715640003</c:v>
                </c:pt>
                <c:pt idx="196">
                  <c:v>-2.0823241022639998</c:v>
                </c:pt>
                <c:pt idx="197">
                  <c:v>-2.0809635329640002</c:v>
                </c:pt>
                <c:pt idx="198">
                  <c:v>-2.0796029636640001</c:v>
                </c:pt>
                <c:pt idx="199">
                  <c:v>-2.078242394364</c:v>
                </c:pt>
                <c:pt idx="200">
                  <c:v>-2.076881825064</c:v>
                </c:pt>
                <c:pt idx="201">
                  <c:v>-2.0755212557639999</c:v>
                </c:pt>
                <c:pt idx="202">
                  <c:v>-2.0741606864639999</c:v>
                </c:pt>
                <c:pt idx="203">
                  <c:v>-2.0728001171640003</c:v>
                </c:pt>
                <c:pt idx="204">
                  <c:v>-2.0714395478640002</c:v>
                </c:pt>
                <c:pt idx="205">
                  <c:v>-2.0700789785640001</c:v>
                </c:pt>
                <c:pt idx="206">
                  <c:v>-2.0687184092640001</c:v>
                </c:pt>
                <c:pt idx="207">
                  <c:v>-2.067357839964</c:v>
                </c:pt>
                <c:pt idx="208">
                  <c:v>-2.0659972706640004</c:v>
                </c:pt>
                <c:pt idx="209">
                  <c:v>-2.0646367013639999</c:v>
                </c:pt>
                <c:pt idx="210">
                  <c:v>-2.0632761320640003</c:v>
                </c:pt>
                <c:pt idx="211">
                  <c:v>-2.0619155627639998</c:v>
                </c:pt>
                <c:pt idx="212">
                  <c:v>-2.0605549934640002</c:v>
                </c:pt>
                <c:pt idx="213">
                  <c:v>-2.0591944241640001</c:v>
                </c:pt>
                <c:pt idx="214">
                  <c:v>-2.0578338548640001</c:v>
                </c:pt>
                <c:pt idx="215">
                  <c:v>-2.056473285564</c:v>
                </c:pt>
                <c:pt idx="216">
                  <c:v>-2.0551127162639999</c:v>
                </c:pt>
                <c:pt idx="217">
                  <c:v>-2.0537521469639999</c:v>
                </c:pt>
                <c:pt idx="218">
                  <c:v>-2.0523915776640003</c:v>
                </c:pt>
                <c:pt idx="219">
                  <c:v>-2.0510310083639998</c:v>
                </c:pt>
                <c:pt idx="220">
                  <c:v>-2.0496704390640001</c:v>
                </c:pt>
                <c:pt idx="221">
                  <c:v>-2.0483098697640001</c:v>
                </c:pt>
                <c:pt idx="222">
                  <c:v>-2.046949300464</c:v>
                </c:pt>
                <c:pt idx="223">
                  <c:v>-2.0455887311640004</c:v>
                </c:pt>
                <c:pt idx="224">
                  <c:v>-2.0442281618639999</c:v>
                </c:pt>
                <c:pt idx="225">
                  <c:v>-2.0428675925640003</c:v>
                </c:pt>
                <c:pt idx="226">
                  <c:v>-2.0415070232639998</c:v>
                </c:pt>
                <c:pt idx="227">
                  <c:v>-2.0401464539640002</c:v>
                </c:pt>
                <c:pt idx="228">
                  <c:v>-2.0387858846640001</c:v>
                </c:pt>
                <c:pt idx="229">
                  <c:v>-2.0374253153640001</c:v>
                </c:pt>
                <c:pt idx="230">
                  <c:v>-2.036037534678</c:v>
                </c:pt>
                <c:pt idx="231">
                  <c:v>-2.0346769653780004</c:v>
                </c:pt>
                <c:pt idx="232">
                  <c:v>-2.0333163960779999</c:v>
                </c:pt>
                <c:pt idx="233">
                  <c:v>-2.0319558267780002</c:v>
                </c:pt>
                <c:pt idx="234">
                  <c:v>-2.0305952574779997</c:v>
                </c:pt>
                <c:pt idx="235">
                  <c:v>-2.0292346881780001</c:v>
                </c:pt>
                <c:pt idx="236">
                  <c:v>-2.0278741188780001</c:v>
                </c:pt>
                <c:pt idx="237">
                  <c:v>-2.026513549578</c:v>
                </c:pt>
                <c:pt idx="238">
                  <c:v>-2.0251529802779999</c:v>
                </c:pt>
                <c:pt idx="239">
                  <c:v>-2.0237924109779999</c:v>
                </c:pt>
                <c:pt idx="240">
                  <c:v>-2.0224318416780003</c:v>
                </c:pt>
                <c:pt idx="241">
                  <c:v>-2.0210712723780002</c:v>
                </c:pt>
                <c:pt idx="242">
                  <c:v>-2.0197107030780002</c:v>
                </c:pt>
                <c:pt idx="243">
                  <c:v>-2.0183501337780001</c:v>
                </c:pt>
                <c:pt idx="244">
                  <c:v>-2.016989564478</c:v>
                </c:pt>
                <c:pt idx="245">
                  <c:v>-2.015628995178</c:v>
                </c:pt>
                <c:pt idx="246">
                  <c:v>-2.0142684258780004</c:v>
                </c:pt>
                <c:pt idx="247">
                  <c:v>-2.0129078565779999</c:v>
                </c:pt>
                <c:pt idx="248">
                  <c:v>-2.0115472872780003</c:v>
                </c:pt>
                <c:pt idx="249">
                  <c:v>-2.0101867179779997</c:v>
                </c:pt>
                <c:pt idx="250">
                  <c:v>-2.0088261486780001</c:v>
                </c:pt>
                <c:pt idx="251">
                  <c:v>-2.0074655793780001</c:v>
                </c:pt>
                <c:pt idx="252">
                  <c:v>-2.006105010078</c:v>
                </c:pt>
                <c:pt idx="253">
                  <c:v>-2.004744440778</c:v>
                </c:pt>
                <c:pt idx="254">
                  <c:v>-2.0033838714779999</c:v>
                </c:pt>
                <c:pt idx="255">
                  <c:v>-2.0020233021779998</c:v>
                </c:pt>
                <c:pt idx="256">
                  <c:v>-2.0006627328780002</c:v>
                </c:pt>
                <c:pt idx="257">
                  <c:v>-1.9993021635779999</c:v>
                </c:pt>
                <c:pt idx="258">
                  <c:v>-1.9979415942780001</c:v>
                </c:pt>
                <c:pt idx="259">
                  <c:v>-1.9965810249779998</c:v>
                </c:pt>
                <c:pt idx="260">
                  <c:v>-1.995220455678</c:v>
                </c:pt>
                <c:pt idx="261">
                  <c:v>-1.9938598863780002</c:v>
                </c:pt>
                <c:pt idx="262">
                  <c:v>-1.9924993170779999</c:v>
                </c:pt>
                <c:pt idx="263">
                  <c:v>-1.991138747778</c:v>
                </c:pt>
                <c:pt idx="264">
                  <c:v>-1.989778178478</c:v>
                </c:pt>
                <c:pt idx="265">
                  <c:v>-1.9884176091780001</c:v>
                </c:pt>
                <c:pt idx="266">
                  <c:v>-1.9870570398780001</c:v>
                </c:pt>
                <c:pt idx="267">
                  <c:v>-1.985696470578</c:v>
                </c:pt>
                <c:pt idx="268">
                  <c:v>-1.9843359012780002</c:v>
                </c:pt>
                <c:pt idx="269">
                  <c:v>-1.9829753319779999</c:v>
                </c:pt>
                <c:pt idx="270">
                  <c:v>-1.9816147626780001</c:v>
                </c:pt>
                <c:pt idx="271">
                  <c:v>-1.9802541933780002</c:v>
                </c:pt>
                <c:pt idx="272">
                  <c:v>-1.978893624078</c:v>
                </c:pt>
                <c:pt idx="273">
                  <c:v>-1.9775330547780001</c:v>
                </c:pt>
                <c:pt idx="274">
                  <c:v>-1.9761724854779998</c:v>
                </c:pt>
                <c:pt idx="275">
                  <c:v>-1.974811916178</c:v>
                </c:pt>
                <c:pt idx="276">
                  <c:v>-1.9734513468780002</c:v>
                </c:pt>
                <c:pt idx="277">
                  <c:v>-1.9720907775779999</c:v>
                </c:pt>
                <c:pt idx="278">
                  <c:v>-1.9707302082780001</c:v>
                </c:pt>
                <c:pt idx="279">
                  <c:v>-1.9693696389780002</c:v>
                </c:pt>
                <c:pt idx="280">
                  <c:v>-1.9680090696779999</c:v>
                </c:pt>
                <c:pt idx="281">
                  <c:v>-1.9666485003780001</c:v>
                </c:pt>
                <c:pt idx="282">
                  <c:v>-1.965287931078</c:v>
                </c:pt>
                <c:pt idx="283">
                  <c:v>-1.9639273617780002</c:v>
                </c:pt>
                <c:pt idx="284">
                  <c:v>-1.9625667924780001</c:v>
                </c:pt>
                <c:pt idx="285">
                  <c:v>-1.9612062231780001</c:v>
                </c:pt>
                <c:pt idx="286">
                  <c:v>-1.9598456538780002</c:v>
                </c:pt>
                <c:pt idx="287">
                  <c:v>-1.958485084578</c:v>
                </c:pt>
                <c:pt idx="288">
                  <c:v>-1.9571245152780001</c:v>
                </c:pt>
                <c:pt idx="289">
                  <c:v>-1.9557639459780003</c:v>
                </c:pt>
                <c:pt idx="290">
                  <c:v>-1.954403376678</c:v>
                </c:pt>
                <c:pt idx="291">
                  <c:v>-1.9530428073780002</c:v>
                </c:pt>
                <c:pt idx="292">
                  <c:v>-1.9516822380779999</c:v>
                </c:pt>
                <c:pt idx="293">
                  <c:v>-1.9503216687780001</c:v>
                </c:pt>
                <c:pt idx="294">
                  <c:v>-1.9489610994780002</c:v>
                </c:pt>
                <c:pt idx="295">
                  <c:v>-1.9476005301779999</c:v>
                </c:pt>
                <c:pt idx="296">
                  <c:v>-1.9462399608780001</c:v>
                </c:pt>
                <c:pt idx="297">
                  <c:v>-1.9448793915779998</c:v>
                </c:pt>
                <c:pt idx="298">
                  <c:v>-1.943518822278</c:v>
                </c:pt>
                <c:pt idx="299">
                  <c:v>-1.9421582529780002</c:v>
                </c:pt>
                <c:pt idx="300">
                  <c:v>-1.9407976836780001</c:v>
                </c:pt>
                <c:pt idx="301">
                  <c:v>-1.9394371143780003</c:v>
                </c:pt>
                <c:pt idx="302">
                  <c:v>-1.938076545078</c:v>
                </c:pt>
                <c:pt idx="303">
                  <c:v>-1.9367159757780001</c:v>
                </c:pt>
                <c:pt idx="304">
                  <c:v>-1.9353554064780003</c:v>
                </c:pt>
                <c:pt idx="305">
                  <c:v>-1.933994837178</c:v>
                </c:pt>
                <c:pt idx="306">
                  <c:v>-1.9326342678780002</c:v>
                </c:pt>
                <c:pt idx="307">
                  <c:v>-1.9312736985779999</c:v>
                </c:pt>
                <c:pt idx="308">
                  <c:v>-1.9299131292780001</c:v>
                </c:pt>
                <c:pt idx="309">
                  <c:v>-1.9285525599780002</c:v>
                </c:pt>
                <c:pt idx="310">
                  <c:v>-1.927191990678</c:v>
                </c:pt>
                <c:pt idx="311">
                  <c:v>-1.9258314213780001</c:v>
                </c:pt>
                <c:pt idx="312">
                  <c:v>-1.9244708520779998</c:v>
                </c:pt>
                <c:pt idx="313">
                  <c:v>-1.923110282778</c:v>
                </c:pt>
                <c:pt idx="314">
                  <c:v>-1.9217497134780002</c:v>
                </c:pt>
                <c:pt idx="315">
                  <c:v>-1.9203891441779999</c:v>
                </c:pt>
                <c:pt idx="316">
                  <c:v>-1.919028574878</c:v>
                </c:pt>
                <c:pt idx="317">
                  <c:v>-1.917668005578</c:v>
                </c:pt>
                <c:pt idx="318">
                  <c:v>-1.9163074362780002</c:v>
                </c:pt>
                <c:pt idx="319">
                  <c:v>-1.9149468669780001</c:v>
                </c:pt>
                <c:pt idx="320">
                  <c:v>-1.913586297678</c:v>
                </c:pt>
                <c:pt idx="321">
                  <c:v>-1.9122257283780002</c:v>
                </c:pt>
                <c:pt idx="322">
                  <c:v>-1.9108651590779999</c:v>
                </c:pt>
                <c:pt idx="323">
                  <c:v>-1.9095045897780001</c:v>
                </c:pt>
                <c:pt idx="324">
                  <c:v>-1.9081440204780002</c:v>
                </c:pt>
                <c:pt idx="325">
                  <c:v>-1.906783451178</c:v>
                </c:pt>
                <c:pt idx="326">
                  <c:v>-1.9054228818780001</c:v>
                </c:pt>
                <c:pt idx="327">
                  <c:v>-1.9040623125779998</c:v>
                </c:pt>
                <c:pt idx="328">
                  <c:v>-1.902701743278</c:v>
                </c:pt>
                <c:pt idx="329">
                  <c:v>-1.9013411739780002</c:v>
                </c:pt>
                <c:pt idx="330">
                  <c:v>-1.8999806046779999</c:v>
                </c:pt>
                <c:pt idx="331">
                  <c:v>-1.8986200353780001</c:v>
                </c:pt>
                <c:pt idx="332">
                  <c:v>-1.8972594660779998</c:v>
                </c:pt>
                <c:pt idx="333">
                  <c:v>-1.8958988967779999</c:v>
                </c:pt>
                <c:pt idx="334">
                  <c:v>-1.8945383274780001</c:v>
                </c:pt>
                <c:pt idx="335">
                  <c:v>-1.893177758178</c:v>
                </c:pt>
                <c:pt idx="336">
                  <c:v>-1.8918171888780002</c:v>
                </c:pt>
                <c:pt idx="337">
                  <c:v>-1.8904566195779999</c:v>
                </c:pt>
                <c:pt idx="338">
                  <c:v>-1.8890960502780001</c:v>
                </c:pt>
                <c:pt idx="339">
                  <c:v>-1.8877354809780003</c:v>
                </c:pt>
                <c:pt idx="340">
                  <c:v>-1.886374911678</c:v>
                </c:pt>
                <c:pt idx="341">
                  <c:v>-1.8850143423780001</c:v>
                </c:pt>
                <c:pt idx="342">
                  <c:v>-1.8836537730780003</c:v>
                </c:pt>
                <c:pt idx="343">
                  <c:v>-1.882293203778</c:v>
                </c:pt>
                <c:pt idx="344">
                  <c:v>-1.8809326344780002</c:v>
                </c:pt>
                <c:pt idx="345">
                  <c:v>-1.8795720651779999</c:v>
                </c:pt>
                <c:pt idx="346">
                  <c:v>-1.8782114958780001</c:v>
                </c:pt>
                <c:pt idx="347">
                  <c:v>-1.8768509265780002</c:v>
                </c:pt>
                <c:pt idx="348">
                  <c:v>-1.875490357278</c:v>
                </c:pt>
                <c:pt idx="349">
                  <c:v>-1.8741297879780001</c:v>
                </c:pt>
                <c:pt idx="350">
                  <c:v>-1.8727692186779998</c:v>
                </c:pt>
                <c:pt idx="351">
                  <c:v>-1.871408649378</c:v>
                </c:pt>
                <c:pt idx="352">
                  <c:v>-1.8700480800780002</c:v>
                </c:pt>
                <c:pt idx="353">
                  <c:v>-1.8686875107780001</c:v>
                </c:pt>
                <c:pt idx="354">
                  <c:v>-1.8673269414780003</c:v>
                </c:pt>
                <c:pt idx="355">
                  <c:v>-1.865966372178</c:v>
                </c:pt>
                <c:pt idx="356">
                  <c:v>-1.8646058028780002</c:v>
                </c:pt>
                <c:pt idx="357">
                  <c:v>-1.8632452335780003</c:v>
                </c:pt>
                <c:pt idx="358">
                  <c:v>-1.861884664278</c:v>
                </c:pt>
                <c:pt idx="359">
                  <c:v>-1.8605240949780002</c:v>
                </c:pt>
                <c:pt idx="360">
                  <c:v>-1.8591635256779999</c:v>
                </c:pt>
                <c:pt idx="361">
                  <c:v>-1.8578029563780001</c:v>
                </c:pt>
                <c:pt idx="362">
                  <c:v>-1.8564423870780002</c:v>
                </c:pt>
                <c:pt idx="363">
                  <c:v>-1.855081817778</c:v>
                </c:pt>
                <c:pt idx="364">
                  <c:v>-1.8537212484780001</c:v>
                </c:pt>
                <c:pt idx="365">
                  <c:v>-1.8523606791779998</c:v>
                </c:pt>
                <c:pt idx="366">
                  <c:v>-1.851000109878</c:v>
                </c:pt>
                <c:pt idx="367">
                  <c:v>-1.8496395405780002</c:v>
                </c:pt>
                <c:pt idx="368">
                  <c:v>-1.8482789712779999</c:v>
                </c:pt>
                <c:pt idx="369">
                  <c:v>-1.8469184019780001</c:v>
                </c:pt>
                <c:pt idx="370">
                  <c:v>-1.845557832678</c:v>
                </c:pt>
                <c:pt idx="371">
                  <c:v>-1.8441972633780002</c:v>
                </c:pt>
                <c:pt idx="372">
                  <c:v>-1.8428366940780001</c:v>
                </c:pt>
                <c:pt idx="373">
                  <c:v>-1.841476124778</c:v>
                </c:pt>
                <c:pt idx="374">
                  <c:v>-1.8401155554780002</c:v>
                </c:pt>
                <c:pt idx="375">
                  <c:v>-1.8387549861779999</c:v>
                </c:pt>
                <c:pt idx="376">
                  <c:v>-1.8373944168780001</c:v>
                </c:pt>
                <c:pt idx="377">
                  <c:v>-1.8360338475780003</c:v>
                </c:pt>
                <c:pt idx="378">
                  <c:v>-1.834673278278</c:v>
                </c:pt>
                <c:pt idx="379">
                  <c:v>-1.8333127089780001</c:v>
                </c:pt>
                <c:pt idx="380">
                  <c:v>-1.8319521396779999</c:v>
                </c:pt>
                <c:pt idx="381">
                  <c:v>-1.830591570378</c:v>
                </c:pt>
                <c:pt idx="382">
                  <c:v>-1.8292310010780002</c:v>
                </c:pt>
                <c:pt idx="383">
                  <c:v>-1.8278704317779999</c:v>
                </c:pt>
                <c:pt idx="384">
                  <c:v>-1.8265098624780001</c:v>
                </c:pt>
                <c:pt idx="385">
                  <c:v>-1.8251492931779998</c:v>
                </c:pt>
                <c:pt idx="386">
                  <c:v>-1.823788723878</c:v>
                </c:pt>
                <c:pt idx="387">
                  <c:v>-1.8224281545780001</c:v>
                </c:pt>
                <c:pt idx="388">
                  <c:v>-1.8210675852780001</c:v>
                </c:pt>
                <c:pt idx="389">
                  <c:v>-1.8197070159780002</c:v>
                </c:pt>
                <c:pt idx="390">
                  <c:v>-1.8183464466779999</c:v>
                </c:pt>
                <c:pt idx="391">
                  <c:v>-1.8169858773780001</c:v>
                </c:pt>
                <c:pt idx="392">
                  <c:v>-1.8156253080780003</c:v>
                </c:pt>
                <c:pt idx="393">
                  <c:v>-1.814264738778</c:v>
                </c:pt>
                <c:pt idx="394">
                  <c:v>-1.8129041694780001</c:v>
                </c:pt>
                <c:pt idx="395">
                  <c:v>-1.8115436001779999</c:v>
                </c:pt>
                <c:pt idx="396">
                  <c:v>-1.810183030878</c:v>
                </c:pt>
                <c:pt idx="397">
                  <c:v>-1.8088224615780002</c:v>
                </c:pt>
                <c:pt idx="398">
                  <c:v>-1.8074618922779999</c:v>
                </c:pt>
                <c:pt idx="399">
                  <c:v>-1.8061013229780001</c:v>
                </c:pt>
                <c:pt idx="400">
                  <c:v>-1.8047407536779998</c:v>
                </c:pt>
                <c:pt idx="401">
                  <c:v>-1.803380184378</c:v>
                </c:pt>
                <c:pt idx="402">
                  <c:v>-1.8020196150780001</c:v>
                </c:pt>
                <c:pt idx="403">
                  <c:v>-1.8006590457779998</c:v>
                </c:pt>
                <c:pt idx="404">
                  <c:v>-1.799298476478</c:v>
                </c:pt>
                <c:pt idx="405">
                  <c:v>-1.7979379071780002</c:v>
                </c:pt>
                <c:pt idx="406">
                  <c:v>-1.7965773378780001</c:v>
                </c:pt>
                <c:pt idx="407">
                  <c:v>-1.7952167685780003</c:v>
                </c:pt>
                <c:pt idx="408">
                  <c:v>-1.793856199278</c:v>
                </c:pt>
                <c:pt idx="409">
                  <c:v>-1.7924956299780002</c:v>
                </c:pt>
                <c:pt idx="410">
                  <c:v>-1.7911350606780003</c:v>
                </c:pt>
                <c:pt idx="411">
                  <c:v>-1.789774491378</c:v>
                </c:pt>
                <c:pt idx="412">
                  <c:v>-1.7884139220780002</c:v>
                </c:pt>
                <c:pt idx="413">
                  <c:v>-1.7870533527779999</c:v>
                </c:pt>
                <c:pt idx="414">
                  <c:v>-1.7856927834780001</c:v>
                </c:pt>
                <c:pt idx="415">
                  <c:v>-1.7843322141780003</c:v>
                </c:pt>
                <c:pt idx="416">
                  <c:v>-1.782971644878</c:v>
                </c:pt>
                <c:pt idx="417">
                  <c:v>-1.7816110755780001</c:v>
                </c:pt>
                <c:pt idx="418">
                  <c:v>-1.7802505062779999</c:v>
                </c:pt>
                <c:pt idx="419">
                  <c:v>-1.778889936978</c:v>
                </c:pt>
                <c:pt idx="420">
                  <c:v>-1.7775293676780002</c:v>
                </c:pt>
                <c:pt idx="421">
                  <c:v>-1.7761687983779999</c:v>
                </c:pt>
                <c:pt idx="422">
                  <c:v>-1.7748082290780001</c:v>
                </c:pt>
                <c:pt idx="423">
                  <c:v>-1.773447659778</c:v>
                </c:pt>
                <c:pt idx="424">
                  <c:v>-1.7720870904780002</c:v>
                </c:pt>
                <c:pt idx="425">
                  <c:v>-1.7707265211780001</c:v>
                </c:pt>
                <c:pt idx="426">
                  <c:v>-1.7693659518780001</c:v>
                </c:pt>
                <c:pt idx="427">
                  <c:v>-1.7680053825780002</c:v>
                </c:pt>
                <c:pt idx="428">
                  <c:v>-1.7666448132779999</c:v>
                </c:pt>
                <c:pt idx="429">
                  <c:v>-1.7652842439780001</c:v>
                </c:pt>
                <c:pt idx="430">
                  <c:v>-1.7638964632920002</c:v>
                </c:pt>
                <c:pt idx="431">
                  <c:v>-1.7625358939919999</c:v>
                </c:pt>
                <c:pt idx="432">
                  <c:v>-1.7611753246920001</c:v>
                </c:pt>
                <c:pt idx="433">
                  <c:v>-1.7598147553919998</c:v>
                </c:pt>
                <c:pt idx="434">
                  <c:v>-1.758454186092</c:v>
                </c:pt>
                <c:pt idx="435">
                  <c:v>-1.7570936167920002</c:v>
                </c:pt>
                <c:pt idx="436">
                  <c:v>-1.7557330474919999</c:v>
                </c:pt>
                <c:pt idx="437">
                  <c:v>-1.754372478192</c:v>
                </c:pt>
                <c:pt idx="438">
                  <c:v>-1.753011908892</c:v>
                </c:pt>
                <c:pt idx="439">
                  <c:v>-1.7516513395919999</c:v>
                </c:pt>
                <c:pt idx="440">
                  <c:v>-1.7502907702920001</c:v>
                </c:pt>
                <c:pt idx="441">
                  <c:v>-1.748930200992</c:v>
                </c:pt>
                <c:pt idx="442">
                  <c:v>-1.7475696316920002</c:v>
                </c:pt>
                <c:pt idx="443">
                  <c:v>-1.7462090623920004</c:v>
                </c:pt>
                <c:pt idx="444">
                  <c:v>-1.7448484930920001</c:v>
                </c:pt>
                <c:pt idx="445">
                  <c:v>-1.7434879237920002</c:v>
                </c:pt>
                <c:pt idx="446">
                  <c:v>-1.742127354492</c:v>
                </c:pt>
                <c:pt idx="447">
                  <c:v>-1.7407667851920001</c:v>
                </c:pt>
                <c:pt idx="448">
                  <c:v>-1.7394062158920003</c:v>
                </c:pt>
                <c:pt idx="449">
                  <c:v>-1.738045646592</c:v>
                </c:pt>
                <c:pt idx="450">
                  <c:v>-1.7366850772920002</c:v>
                </c:pt>
                <c:pt idx="451">
                  <c:v>-1.7353245079919999</c:v>
                </c:pt>
                <c:pt idx="452">
                  <c:v>-1.7339639386920001</c:v>
                </c:pt>
                <c:pt idx="453">
                  <c:v>-1.7326033693920002</c:v>
                </c:pt>
                <c:pt idx="454">
                  <c:v>-1.7312428000919999</c:v>
                </c:pt>
                <c:pt idx="455">
                  <c:v>-1.7298822307920001</c:v>
                </c:pt>
                <c:pt idx="456">
                  <c:v>-1.728521661492</c:v>
                </c:pt>
                <c:pt idx="457">
                  <c:v>-1.727161092192</c:v>
                </c:pt>
                <c:pt idx="458">
                  <c:v>-1.7258005228920001</c:v>
                </c:pt>
                <c:pt idx="459">
                  <c:v>-1.7244399535920001</c:v>
                </c:pt>
                <c:pt idx="460">
                  <c:v>-1.7230793842920002</c:v>
                </c:pt>
                <c:pt idx="461">
                  <c:v>-1.721718814992</c:v>
                </c:pt>
                <c:pt idx="462">
                  <c:v>-1.7203582456920001</c:v>
                </c:pt>
                <c:pt idx="463">
                  <c:v>-1.7189976763920003</c:v>
                </c:pt>
                <c:pt idx="464">
                  <c:v>-1.717637107092</c:v>
                </c:pt>
                <c:pt idx="465">
                  <c:v>-1.7162765377920002</c:v>
                </c:pt>
                <c:pt idx="466">
                  <c:v>-1.7149159684919999</c:v>
                </c:pt>
                <c:pt idx="467">
                  <c:v>-1.7135553991920001</c:v>
                </c:pt>
                <c:pt idx="468">
                  <c:v>-1.7121948298920002</c:v>
                </c:pt>
                <c:pt idx="469">
                  <c:v>-1.7108342605919999</c:v>
                </c:pt>
                <c:pt idx="470">
                  <c:v>-1.7094736912920001</c:v>
                </c:pt>
                <c:pt idx="471">
                  <c:v>-1.7081131219919998</c:v>
                </c:pt>
                <c:pt idx="472">
                  <c:v>-1.706752552692</c:v>
                </c:pt>
                <c:pt idx="473">
                  <c:v>-1.7053919833920002</c:v>
                </c:pt>
                <c:pt idx="474">
                  <c:v>-1.7040314140919999</c:v>
                </c:pt>
                <c:pt idx="475">
                  <c:v>-1.702670844792</c:v>
                </c:pt>
                <c:pt idx="476">
                  <c:v>-1.701310275492</c:v>
                </c:pt>
                <c:pt idx="477">
                  <c:v>-1.6999497061920001</c:v>
                </c:pt>
                <c:pt idx="478">
                  <c:v>-1.6985891368920001</c:v>
                </c:pt>
                <c:pt idx="479">
                  <c:v>-1.697228567592</c:v>
                </c:pt>
                <c:pt idx="480">
                  <c:v>-1.6958679982920002</c:v>
                </c:pt>
                <c:pt idx="481">
                  <c:v>-1.6945074289920001</c:v>
                </c:pt>
                <c:pt idx="482">
                  <c:v>-1.6931468596920001</c:v>
                </c:pt>
                <c:pt idx="483">
                  <c:v>-1.691786290392</c:v>
                </c:pt>
                <c:pt idx="484">
                  <c:v>-1.690425721092</c:v>
                </c:pt>
                <c:pt idx="485">
                  <c:v>-1.6890651517920001</c:v>
                </c:pt>
                <c:pt idx="486">
                  <c:v>-1.6877045824920001</c:v>
                </c:pt>
                <c:pt idx="487">
                  <c:v>-1.686344013192</c:v>
                </c:pt>
                <c:pt idx="488">
                  <c:v>-1.6849834438919999</c:v>
                </c:pt>
                <c:pt idx="489">
                  <c:v>-1.6836228745920001</c:v>
                </c:pt>
                <c:pt idx="490">
                  <c:v>-1.682262305292</c:v>
                </c:pt>
                <c:pt idx="491">
                  <c:v>-1.680901735992</c:v>
                </c:pt>
                <c:pt idx="492">
                  <c:v>-1.6795411666919999</c:v>
                </c:pt>
                <c:pt idx="493">
                  <c:v>-1.6781805973920001</c:v>
                </c:pt>
                <c:pt idx="494">
                  <c:v>-1.676820028092</c:v>
                </c:pt>
                <c:pt idx="495">
                  <c:v>-1.6754594587920002</c:v>
                </c:pt>
                <c:pt idx="496">
                  <c:v>-1.6740988894920001</c:v>
                </c:pt>
                <c:pt idx="497">
                  <c:v>-1.6727383201920001</c:v>
                </c:pt>
                <c:pt idx="498">
                  <c:v>-1.671377750892</c:v>
                </c:pt>
                <c:pt idx="499">
                  <c:v>-1.6700171815920002</c:v>
                </c:pt>
                <c:pt idx="500">
                  <c:v>-1.6686566122920001</c:v>
                </c:pt>
                <c:pt idx="501">
                  <c:v>-1.6672960429920001</c:v>
                </c:pt>
                <c:pt idx="502">
                  <c:v>-1.665935473692</c:v>
                </c:pt>
                <c:pt idx="503">
                  <c:v>-1.664574904392</c:v>
                </c:pt>
                <c:pt idx="504">
                  <c:v>-1.6632143350920001</c:v>
                </c:pt>
                <c:pt idx="505">
                  <c:v>-1.6618537657920001</c:v>
                </c:pt>
                <c:pt idx="506">
                  <c:v>-1.660493196492</c:v>
                </c:pt>
                <c:pt idx="507">
                  <c:v>-1.6591326271919999</c:v>
                </c:pt>
                <c:pt idx="508">
                  <c:v>-1.6577720578919999</c:v>
                </c:pt>
                <c:pt idx="509">
                  <c:v>-1.656411488592</c:v>
                </c:pt>
                <c:pt idx="510">
                  <c:v>-1.655050919292</c:v>
                </c:pt>
                <c:pt idx="511">
                  <c:v>-1.6536903499920002</c:v>
                </c:pt>
                <c:pt idx="512">
                  <c:v>-1.6523297806920001</c:v>
                </c:pt>
                <c:pt idx="513">
                  <c:v>-1.650969211392</c:v>
                </c:pt>
                <c:pt idx="514">
                  <c:v>-1.6496086420920002</c:v>
                </c:pt>
                <c:pt idx="515">
                  <c:v>-1.6482480727920001</c:v>
                </c:pt>
                <c:pt idx="516">
                  <c:v>-1.6468875034920001</c:v>
                </c:pt>
                <c:pt idx="517">
                  <c:v>-1.645526934192</c:v>
                </c:pt>
                <c:pt idx="518">
                  <c:v>-1.644166364892</c:v>
                </c:pt>
                <c:pt idx="519">
                  <c:v>-1.6428057955920001</c:v>
                </c:pt>
                <c:pt idx="520">
                  <c:v>-1.6414452262920001</c:v>
                </c:pt>
                <c:pt idx="521">
                  <c:v>-1.640084656992</c:v>
                </c:pt>
                <c:pt idx="522">
                  <c:v>-1.638724087692</c:v>
                </c:pt>
                <c:pt idx="523">
                  <c:v>-1.6373635183920001</c:v>
                </c:pt>
                <c:pt idx="524">
                  <c:v>-1.6360029490920001</c:v>
                </c:pt>
                <c:pt idx="525">
                  <c:v>-1.634642379792</c:v>
                </c:pt>
                <c:pt idx="526">
                  <c:v>-1.6332818104919999</c:v>
                </c:pt>
                <c:pt idx="527">
                  <c:v>-1.6319212411919999</c:v>
                </c:pt>
                <c:pt idx="528">
                  <c:v>-1.630560671892</c:v>
                </c:pt>
                <c:pt idx="529">
                  <c:v>-1.6292001025920002</c:v>
                </c:pt>
                <c:pt idx="530">
                  <c:v>-1.6278395332920002</c:v>
                </c:pt>
                <c:pt idx="531">
                  <c:v>-1.6264789639920001</c:v>
                </c:pt>
                <c:pt idx="532">
                  <c:v>-1.625118394692</c:v>
                </c:pt>
                <c:pt idx="533">
                  <c:v>-1.6237578253920002</c:v>
                </c:pt>
                <c:pt idx="534">
                  <c:v>-1.6223972560920001</c:v>
                </c:pt>
                <c:pt idx="535">
                  <c:v>-1.6210366867920001</c:v>
                </c:pt>
                <c:pt idx="536">
                  <c:v>-1.619676117492</c:v>
                </c:pt>
                <c:pt idx="537">
                  <c:v>-1.618315548192</c:v>
                </c:pt>
                <c:pt idx="538">
                  <c:v>-1.6169549788920001</c:v>
                </c:pt>
                <c:pt idx="539">
                  <c:v>-1.6155944095920001</c:v>
                </c:pt>
                <c:pt idx="540">
                  <c:v>-1.614233840292</c:v>
                </c:pt>
                <c:pt idx="541">
                  <c:v>-1.612873270992</c:v>
                </c:pt>
                <c:pt idx="542">
                  <c:v>-1.6115127016919999</c:v>
                </c:pt>
                <c:pt idx="543">
                  <c:v>-1.6101521323920001</c:v>
                </c:pt>
                <c:pt idx="544">
                  <c:v>-1.608791563092</c:v>
                </c:pt>
                <c:pt idx="545">
                  <c:v>-1.6074309937919999</c:v>
                </c:pt>
                <c:pt idx="546">
                  <c:v>-1.6060704244920001</c:v>
                </c:pt>
                <c:pt idx="547">
                  <c:v>-1.604709855192</c:v>
                </c:pt>
                <c:pt idx="548">
                  <c:v>-1.6033492858920002</c:v>
                </c:pt>
                <c:pt idx="549">
                  <c:v>-1.6019887165920002</c:v>
                </c:pt>
                <c:pt idx="550">
                  <c:v>-1.6006281472920001</c:v>
                </c:pt>
                <c:pt idx="551">
                  <c:v>-1.599267577992</c:v>
                </c:pt>
                <c:pt idx="552">
                  <c:v>-1.5979070086920002</c:v>
                </c:pt>
                <c:pt idx="553">
                  <c:v>-1.5965464393920001</c:v>
                </c:pt>
                <c:pt idx="554">
                  <c:v>-1.5951858700920001</c:v>
                </c:pt>
                <c:pt idx="555">
                  <c:v>-1.593825300792</c:v>
                </c:pt>
                <c:pt idx="556">
                  <c:v>-1.592464731492</c:v>
                </c:pt>
                <c:pt idx="557">
                  <c:v>-1.5911041621920001</c:v>
                </c:pt>
                <c:pt idx="558">
                  <c:v>-1.5897435928920001</c:v>
                </c:pt>
                <c:pt idx="559">
                  <c:v>-1.588383023592</c:v>
                </c:pt>
                <c:pt idx="560">
                  <c:v>-1.587022454292</c:v>
                </c:pt>
                <c:pt idx="561">
                  <c:v>-1.5856618849919999</c:v>
                </c:pt>
                <c:pt idx="562">
                  <c:v>-1.5843013156920001</c:v>
                </c:pt>
                <c:pt idx="563">
                  <c:v>-1.582940746392</c:v>
                </c:pt>
                <c:pt idx="564">
                  <c:v>-1.5815801770920002</c:v>
                </c:pt>
                <c:pt idx="565">
                  <c:v>-1.5802196077920001</c:v>
                </c:pt>
                <c:pt idx="566">
                  <c:v>-1.578859038492</c:v>
                </c:pt>
                <c:pt idx="567">
                  <c:v>-1.5774984691920002</c:v>
                </c:pt>
                <c:pt idx="568">
                  <c:v>-1.5761378998920001</c:v>
                </c:pt>
                <c:pt idx="569">
                  <c:v>-1.5747773305920001</c:v>
                </c:pt>
                <c:pt idx="570">
                  <c:v>-1.573416761292</c:v>
                </c:pt>
                <c:pt idx="571">
                  <c:v>-1.572056191992</c:v>
                </c:pt>
                <c:pt idx="572">
                  <c:v>-1.5706956226920001</c:v>
                </c:pt>
                <c:pt idx="573">
                  <c:v>-1.5693350533920001</c:v>
                </c:pt>
                <c:pt idx="574">
                  <c:v>-1.567974484092</c:v>
                </c:pt>
                <c:pt idx="575">
                  <c:v>-1.566613914792</c:v>
                </c:pt>
                <c:pt idx="576">
                  <c:v>-1.5652533454919999</c:v>
                </c:pt>
                <c:pt idx="577">
                  <c:v>-1.5638927761920001</c:v>
                </c:pt>
                <c:pt idx="578">
                  <c:v>-1.562532206892</c:v>
                </c:pt>
                <c:pt idx="579">
                  <c:v>-1.5611716375919999</c:v>
                </c:pt>
                <c:pt idx="580">
                  <c:v>-1.5598110682919999</c:v>
                </c:pt>
                <c:pt idx="581">
                  <c:v>-1.5584504989920001</c:v>
                </c:pt>
                <c:pt idx="582">
                  <c:v>-1.5570899296920002</c:v>
                </c:pt>
                <c:pt idx="583">
                  <c:v>-1.5557293603920002</c:v>
                </c:pt>
                <c:pt idx="584">
                  <c:v>-1.5543687910920001</c:v>
                </c:pt>
                <c:pt idx="585">
                  <c:v>-1.553008221792</c:v>
                </c:pt>
                <c:pt idx="586">
                  <c:v>-1.5516476524920002</c:v>
                </c:pt>
                <c:pt idx="587">
                  <c:v>-1.5502870831920001</c:v>
                </c:pt>
                <c:pt idx="588">
                  <c:v>-1.5489265138920001</c:v>
                </c:pt>
                <c:pt idx="589">
                  <c:v>-1.547565944592</c:v>
                </c:pt>
                <c:pt idx="590">
                  <c:v>-1.546205375292</c:v>
                </c:pt>
                <c:pt idx="591">
                  <c:v>-1.5448448059920001</c:v>
                </c:pt>
                <c:pt idx="592">
                  <c:v>-1.5434842366920001</c:v>
                </c:pt>
                <c:pt idx="593">
                  <c:v>-1.542123667392</c:v>
                </c:pt>
                <c:pt idx="594">
                  <c:v>-1.540763098092</c:v>
                </c:pt>
                <c:pt idx="595">
                  <c:v>-1.5394025287919999</c:v>
                </c:pt>
                <c:pt idx="596">
                  <c:v>-1.5380419594920001</c:v>
                </c:pt>
                <c:pt idx="597">
                  <c:v>-1.536681390192</c:v>
                </c:pt>
                <c:pt idx="598">
                  <c:v>-1.5353208208919999</c:v>
                </c:pt>
                <c:pt idx="599">
                  <c:v>-1.5339602515920001</c:v>
                </c:pt>
                <c:pt idx="600">
                  <c:v>-1.5325996822920001</c:v>
                </c:pt>
                <c:pt idx="601">
                  <c:v>-1.5312391129920002</c:v>
                </c:pt>
                <c:pt idx="602">
                  <c:v>-1.5298785436920002</c:v>
                </c:pt>
                <c:pt idx="603">
                  <c:v>-1.5285179743920001</c:v>
                </c:pt>
                <c:pt idx="604">
                  <c:v>-1.527157405092</c:v>
                </c:pt>
                <c:pt idx="605">
                  <c:v>-1.525796835792</c:v>
                </c:pt>
                <c:pt idx="606">
                  <c:v>-1.5244362664920001</c:v>
                </c:pt>
                <c:pt idx="607">
                  <c:v>-1.5230756971920001</c:v>
                </c:pt>
                <c:pt idx="608">
                  <c:v>-1.521715127892</c:v>
                </c:pt>
                <c:pt idx="609">
                  <c:v>-1.520354558592</c:v>
                </c:pt>
                <c:pt idx="610">
                  <c:v>-1.5189939892919999</c:v>
                </c:pt>
                <c:pt idx="611">
                  <c:v>-1.5176334199920001</c:v>
                </c:pt>
                <c:pt idx="612">
                  <c:v>-1.516272850692</c:v>
                </c:pt>
                <c:pt idx="613">
                  <c:v>-1.514912281392</c:v>
                </c:pt>
                <c:pt idx="614">
                  <c:v>-1.5135517120919999</c:v>
                </c:pt>
                <c:pt idx="615">
                  <c:v>-1.5121911427920001</c:v>
                </c:pt>
                <c:pt idx="616">
                  <c:v>-1.510830573492</c:v>
                </c:pt>
                <c:pt idx="617">
                  <c:v>-1.5094700041920002</c:v>
                </c:pt>
                <c:pt idx="618">
                  <c:v>-1.5081094348920001</c:v>
                </c:pt>
                <c:pt idx="619">
                  <c:v>-1.5067488655920001</c:v>
                </c:pt>
                <c:pt idx="620">
                  <c:v>-1.5053882962920002</c:v>
                </c:pt>
                <c:pt idx="621">
                  <c:v>-1.5040277269920002</c:v>
                </c:pt>
                <c:pt idx="622">
                  <c:v>-1.5026671576920001</c:v>
                </c:pt>
                <c:pt idx="623">
                  <c:v>-1.501306588392</c:v>
                </c:pt>
                <c:pt idx="624">
                  <c:v>-1.499946019092</c:v>
                </c:pt>
                <c:pt idx="625">
                  <c:v>-1.4985854497920001</c:v>
                </c:pt>
                <c:pt idx="626">
                  <c:v>-1.4972248804920001</c:v>
                </c:pt>
                <c:pt idx="627">
                  <c:v>-1.495864311192</c:v>
                </c:pt>
                <c:pt idx="628">
                  <c:v>-1.494503741892</c:v>
                </c:pt>
                <c:pt idx="629">
                  <c:v>-1.4931431725919999</c:v>
                </c:pt>
                <c:pt idx="630">
                  <c:v>-1.491755391906</c:v>
                </c:pt>
                <c:pt idx="631">
                  <c:v>-1.490394822606</c:v>
                </c:pt>
                <c:pt idx="632">
                  <c:v>-1.4890342533059999</c:v>
                </c:pt>
                <c:pt idx="633">
                  <c:v>-1.4876736840060001</c:v>
                </c:pt>
                <c:pt idx="634">
                  <c:v>-1.486313114706</c:v>
                </c:pt>
                <c:pt idx="635">
                  <c:v>-1.4849525454060002</c:v>
                </c:pt>
                <c:pt idx="636">
                  <c:v>-1.4835919761060001</c:v>
                </c:pt>
                <c:pt idx="637">
                  <c:v>-1.4822314068060001</c:v>
                </c:pt>
                <c:pt idx="638">
                  <c:v>-1.480870837506</c:v>
                </c:pt>
                <c:pt idx="639">
                  <c:v>-1.4795102682060002</c:v>
                </c:pt>
                <c:pt idx="640">
                  <c:v>-1.4781496989060001</c:v>
                </c:pt>
                <c:pt idx="641">
                  <c:v>-1.4767891296060001</c:v>
                </c:pt>
                <c:pt idx="642">
                  <c:v>-1.475428560306</c:v>
                </c:pt>
                <c:pt idx="643">
                  <c:v>-1.4740679910059999</c:v>
                </c:pt>
                <c:pt idx="644">
                  <c:v>-1.4727074217060001</c:v>
                </c:pt>
                <c:pt idx="645">
                  <c:v>-1.471346852406</c:v>
                </c:pt>
                <c:pt idx="646">
                  <c:v>-1.469986283106</c:v>
                </c:pt>
                <c:pt idx="647">
                  <c:v>-1.4686257138059999</c:v>
                </c:pt>
                <c:pt idx="648">
                  <c:v>-1.4672651445059999</c:v>
                </c:pt>
                <c:pt idx="649">
                  <c:v>-1.465904575206</c:v>
                </c:pt>
                <c:pt idx="650">
                  <c:v>-1.464544005906</c:v>
                </c:pt>
                <c:pt idx="651">
                  <c:v>-1.4631834366060001</c:v>
                </c:pt>
                <c:pt idx="652">
                  <c:v>-1.4618228673060001</c:v>
                </c:pt>
                <c:pt idx="653">
                  <c:v>-1.4604622980060002</c:v>
                </c:pt>
                <c:pt idx="654">
                  <c:v>-1.4591017287060002</c:v>
                </c:pt>
                <c:pt idx="655">
                  <c:v>-1.4577411594060001</c:v>
                </c:pt>
                <c:pt idx="656">
                  <c:v>-1.4563805901060001</c:v>
                </c:pt>
                <c:pt idx="657">
                  <c:v>-1.455020020806</c:v>
                </c:pt>
                <c:pt idx="658">
                  <c:v>-1.4536594515060002</c:v>
                </c:pt>
                <c:pt idx="659">
                  <c:v>-1.4522988822060001</c:v>
                </c:pt>
                <c:pt idx="660">
                  <c:v>-1.4509383129060001</c:v>
                </c:pt>
                <c:pt idx="661">
                  <c:v>-1.449577743606</c:v>
                </c:pt>
                <c:pt idx="662">
                  <c:v>-1.4482171743059999</c:v>
                </c:pt>
                <c:pt idx="663">
                  <c:v>-1.4468566050060001</c:v>
                </c:pt>
                <c:pt idx="664">
                  <c:v>-1.445496035706</c:v>
                </c:pt>
                <c:pt idx="665">
                  <c:v>-1.444135466406</c:v>
                </c:pt>
                <c:pt idx="666">
                  <c:v>-1.4427748971059999</c:v>
                </c:pt>
                <c:pt idx="667">
                  <c:v>-1.4414143278059999</c:v>
                </c:pt>
                <c:pt idx="668">
                  <c:v>-1.440053758506</c:v>
                </c:pt>
                <c:pt idx="669">
                  <c:v>-1.438693189206</c:v>
                </c:pt>
                <c:pt idx="670">
                  <c:v>-1.4373326199060001</c:v>
                </c:pt>
                <c:pt idx="671">
                  <c:v>-1.4359720506060001</c:v>
                </c:pt>
                <c:pt idx="672">
                  <c:v>-1.434611481306</c:v>
                </c:pt>
                <c:pt idx="673">
                  <c:v>-1.4332509120060002</c:v>
                </c:pt>
                <c:pt idx="674">
                  <c:v>-1.4318903427060001</c:v>
                </c:pt>
                <c:pt idx="675">
                  <c:v>-1.4305297734060001</c:v>
                </c:pt>
                <c:pt idx="676">
                  <c:v>-1.429169204106</c:v>
                </c:pt>
                <c:pt idx="677">
                  <c:v>-1.427808634806</c:v>
                </c:pt>
                <c:pt idx="678">
                  <c:v>-1.4264480655060001</c:v>
                </c:pt>
                <c:pt idx="679">
                  <c:v>-1.4250874962060001</c:v>
                </c:pt>
                <c:pt idx="680">
                  <c:v>-1.423726926906</c:v>
                </c:pt>
                <c:pt idx="681">
                  <c:v>-1.4223663576059999</c:v>
                </c:pt>
                <c:pt idx="682">
                  <c:v>-1.4210057883059999</c:v>
                </c:pt>
                <c:pt idx="683">
                  <c:v>-1.419645219006</c:v>
                </c:pt>
                <c:pt idx="684">
                  <c:v>-1.418284649706</c:v>
                </c:pt>
                <c:pt idx="685">
                  <c:v>-1.4169240804059999</c:v>
                </c:pt>
                <c:pt idx="686">
                  <c:v>-1.4155635111060001</c:v>
                </c:pt>
                <c:pt idx="687">
                  <c:v>-1.414202941806</c:v>
                </c:pt>
                <c:pt idx="688">
                  <c:v>-1.4128423725060002</c:v>
                </c:pt>
                <c:pt idx="689">
                  <c:v>-1.4114818032060001</c:v>
                </c:pt>
                <c:pt idx="690">
                  <c:v>-1.4101212339060001</c:v>
                </c:pt>
                <c:pt idx="691">
                  <c:v>-1.408760664606</c:v>
                </c:pt>
                <c:pt idx="692">
                  <c:v>-1.4074000953060002</c:v>
                </c:pt>
                <c:pt idx="693">
                  <c:v>-1.4060395260060001</c:v>
                </c:pt>
                <c:pt idx="694">
                  <c:v>-1.4046789567060001</c:v>
                </c:pt>
                <c:pt idx="695">
                  <c:v>-1.403318387406</c:v>
                </c:pt>
                <c:pt idx="696">
                  <c:v>-1.401957818106</c:v>
                </c:pt>
                <c:pt idx="697">
                  <c:v>-1.4005972488060001</c:v>
                </c:pt>
                <c:pt idx="698">
                  <c:v>-1.3992366795060001</c:v>
                </c:pt>
                <c:pt idx="699">
                  <c:v>-1.397876110206</c:v>
                </c:pt>
                <c:pt idx="700">
                  <c:v>-1.3965155409059999</c:v>
                </c:pt>
                <c:pt idx="701">
                  <c:v>-1.3951549716059999</c:v>
                </c:pt>
                <c:pt idx="702">
                  <c:v>-1.393794402306</c:v>
                </c:pt>
                <c:pt idx="703">
                  <c:v>-1.392433833006</c:v>
                </c:pt>
                <c:pt idx="704">
                  <c:v>-1.3910732637060002</c:v>
                </c:pt>
                <c:pt idx="705">
                  <c:v>-1.3897126944060001</c:v>
                </c:pt>
                <c:pt idx="706">
                  <c:v>-1.388352125106</c:v>
                </c:pt>
                <c:pt idx="707">
                  <c:v>-1.3869915558060002</c:v>
                </c:pt>
                <c:pt idx="708">
                  <c:v>-1.3856309865060001</c:v>
                </c:pt>
                <c:pt idx="709">
                  <c:v>-1.3842704172060001</c:v>
                </c:pt>
                <c:pt idx="710">
                  <c:v>-1.382909847906</c:v>
                </c:pt>
                <c:pt idx="711">
                  <c:v>-1.381549278606</c:v>
                </c:pt>
                <c:pt idx="712">
                  <c:v>-1.3801887093060001</c:v>
                </c:pt>
                <c:pt idx="713">
                  <c:v>-1.3788281400060001</c:v>
                </c:pt>
                <c:pt idx="714">
                  <c:v>-1.377467570706</c:v>
                </c:pt>
                <c:pt idx="715">
                  <c:v>-1.376107001406</c:v>
                </c:pt>
                <c:pt idx="716">
                  <c:v>-1.3747464321060001</c:v>
                </c:pt>
                <c:pt idx="717">
                  <c:v>-1.3733858628060001</c:v>
                </c:pt>
                <c:pt idx="718">
                  <c:v>-1.372025293506</c:v>
                </c:pt>
                <c:pt idx="719">
                  <c:v>-1.3706647242059999</c:v>
                </c:pt>
                <c:pt idx="720">
                  <c:v>-1.3693041549059999</c:v>
                </c:pt>
                <c:pt idx="721">
                  <c:v>-1.367943585606</c:v>
                </c:pt>
                <c:pt idx="722">
                  <c:v>-1.366583016306</c:v>
                </c:pt>
                <c:pt idx="723">
                  <c:v>-1.3652224470060002</c:v>
                </c:pt>
                <c:pt idx="724">
                  <c:v>-1.3638618777060001</c:v>
                </c:pt>
                <c:pt idx="725">
                  <c:v>-1.362501308406</c:v>
                </c:pt>
                <c:pt idx="726">
                  <c:v>-1.3611407391060002</c:v>
                </c:pt>
                <c:pt idx="727">
                  <c:v>-1.3597801698060001</c:v>
                </c:pt>
                <c:pt idx="728">
                  <c:v>-1.3584196005060001</c:v>
                </c:pt>
                <c:pt idx="729">
                  <c:v>-1.357059031206</c:v>
                </c:pt>
                <c:pt idx="730">
                  <c:v>-1.355698461906</c:v>
                </c:pt>
                <c:pt idx="731">
                  <c:v>-1.3543378926060001</c:v>
                </c:pt>
                <c:pt idx="732">
                  <c:v>-1.3529773233060001</c:v>
                </c:pt>
                <c:pt idx="733">
                  <c:v>-1.351616754006</c:v>
                </c:pt>
                <c:pt idx="734">
                  <c:v>-1.350256184706</c:v>
                </c:pt>
                <c:pt idx="735">
                  <c:v>-1.3488956154059999</c:v>
                </c:pt>
                <c:pt idx="736">
                  <c:v>-1.3475350461060001</c:v>
                </c:pt>
                <c:pt idx="737">
                  <c:v>-1.346174476806</c:v>
                </c:pt>
                <c:pt idx="738">
                  <c:v>-1.3448139075059999</c:v>
                </c:pt>
                <c:pt idx="739">
                  <c:v>-1.3434533382060001</c:v>
                </c:pt>
                <c:pt idx="740">
                  <c:v>-1.342092768906</c:v>
                </c:pt>
                <c:pt idx="741">
                  <c:v>-1.3407321996060002</c:v>
                </c:pt>
                <c:pt idx="742">
                  <c:v>-1.3393716303060001</c:v>
                </c:pt>
                <c:pt idx="743">
                  <c:v>-1.3380110610060001</c:v>
                </c:pt>
                <c:pt idx="744">
                  <c:v>-1.336650491706</c:v>
                </c:pt>
                <c:pt idx="745">
                  <c:v>-1.335289922406</c:v>
                </c:pt>
                <c:pt idx="746">
                  <c:v>-1.3339293531060001</c:v>
                </c:pt>
                <c:pt idx="747">
                  <c:v>-1.3325687838060001</c:v>
                </c:pt>
                <c:pt idx="748">
                  <c:v>-1.331208214506</c:v>
                </c:pt>
                <c:pt idx="749">
                  <c:v>-1.329847645206</c:v>
                </c:pt>
                <c:pt idx="750">
                  <c:v>-1.3284870759060001</c:v>
                </c:pt>
                <c:pt idx="751">
                  <c:v>-1.3271265066060001</c:v>
                </c:pt>
                <c:pt idx="752">
                  <c:v>-1.325765937306</c:v>
                </c:pt>
                <c:pt idx="753">
                  <c:v>-1.324405368006</c:v>
                </c:pt>
                <c:pt idx="754">
                  <c:v>-1.3230447987059999</c:v>
                </c:pt>
                <c:pt idx="755">
                  <c:v>-1.3216842294060001</c:v>
                </c:pt>
                <c:pt idx="756">
                  <c:v>-1.320323660106</c:v>
                </c:pt>
                <c:pt idx="757">
                  <c:v>-1.3189630908060002</c:v>
                </c:pt>
                <c:pt idx="758">
                  <c:v>-1.3176025215060001</c:v>
                </c:pt>
                <c:pt idx="759">
                  <c:v>-1.316241952206</c:v>
                </c:pt>
                <c:pt idx="760">
                  <c:v>-1.3148813829060002</c:v>
                </c:pt>
                <c:pt idx="761">
                  <c:v>-1.3135208136060001</c:v>
                </c:pt>
                <c:pt idx="762">
                  <c:v>-1.3121602443060001</c:v>
                </c:pt>
                <c:pt idx="763">
                  <c:v>-1.310799675006</c:v>
                </c:pt>
                <c:pt idx="764">
                  <c:v>-1.309439105706</c:v>
                </c:pt>
                <c:pt idx="765">
                  <c:v>-1.3080785364060001</c:v>
                </c:pt>
                <c:pt idx="766">
                  <c:v>-1.3067179671060001</c:v>
                </c:pt>
                <c:pt idx="767">
                  <c:v>-1.305357397806</c:v>
                </c:pt>
                <c:pt idx="768">
                  <c:v>-1.303996828506</c:v>
                </c:pt>
                <c:pt idx="769">
                  <c:v>-1.3026362592059999</c:v>
                </c:pt>
                <c:pt idx="770">
                  <c:v>-1.3012756899060001</c:v>
                </c:pt>
                <c:pt idx="771">
                  <c:v>-1.299915120606</c:v>
                </c:pt>
                <c:pt idx="772">
                  <c:v>-1.2985545513059999</c:v>
                </c:pt>
                <c:pt idx="773">
                  <c:v>-1.2971939820059999</c:v>
                </c:pt>
                <c:pt idx="774">
                  <c:v>-1.2958334127060001</c:v>
                </c:pt>
                <c:pt idx="775">
                  <c:v>-1.294472843406</c:v>
                </c:pt>
                <c:pt idx="776">
                  <c:v>-1.2931122741060002</c:v>
                </c:pt>
                <c:pt idx="777">
                  <c:v>-1.2917517048060001</c:v>
                </c:pt>
                <c:pt idx="778">
                  <c:v>-1.290391135506</c:v>
                </c:pt>
                <c:pt idx="779">
                  <c:v>-1.2890305662060002</c:v>
                </c:pt>
                <c:pt idx="780">
                  <c:v>-1.2876699969060001</c:v>
                </c:pt>
                <c:pt idx="781">
                  <c:v>-1.2863094276060001</c:v>
                </c:pt>
                <c:pt idx="782">
                  <c:v>-1.284948858306</c:v>
                </c:pt>
                <c:pt idx="783">
                  <c:v>-1.283588289006</c:v>
                </c:pt>
                <c:pt idx="784">
                  <c:v>-1.2822277197060001</c:v>
                </c:pt>
                <c:pt idx="785">
                  <c:v>-1.2808671504060001</c:v>
                </c:pt>
                <c:pt idx="786">
                  <c:v>-1.279506581106</c:v>
                </c:pt>
                <c:pt idx="787">
                  <c:v>-1.278146011806</c:v>
                </c:pt>
                <c:pt idx="788">
                  <c:v>-1.2767854425059999</c:v>
                </c:pt>
                <c:pt idx="789">
                  <c:v>-1.2754248732060001</c:v>
                </c:pt>
                <c:pt idx="790">
                  <c:v>-1.274064303906</c:v>
                </c:pt>
                <c:pt idx="791">
                  <c:v>-1.2727037346059999</c:v>
                </c:pt>
                <c:pt idx="792">
                  <c:v>-1.2713431653060001</c:v>
                </c:pt>
                <c:pt idx="793">
                  <c:v>-1.2699825960060001</c:v>
                </c:pt>
                <c:pt idx="794">
                  <c:v>-1.2686220267060002</c:v>
                </c:pt>
                <c:pt idx="795">
                  <c:v>-1.2672614574060002</c:v>
                </c:pt>
                <c:pt idx="796">
                  <c:v>-1.2659008881060001</c:v>
                </c:pt>
                <c:pt idx="797">
                  <c:v>-1.264540318806</c:v>
                </c:pt>
                <c:pt idx="798">
                  <c:v>-1.263179749506</c:v>
                </c:pt>
                <c:pt idx="799">
                  <c:v>-1.2618191802060001</c:v>
                </c:pt>
                <c:pt idx="800">
                  <c:v>-1.2604586109060001</c:v>
                </c:pt>
                <c:pt idx="801">
                  <c:v>-1.259098041606</c:v>
                </c:pt>
                <c:pt idx="802">
                  <c:v>-1.257737472306</c:v>
                </c:pt>
                <c:pt idx="803">
                  <c:v>-1.2563769030059999</c:v>
                </c:pt>
                <c:pt idx="804">
                  <c:v>-1.2550163337060001</c:v>
                </c:pt>
                <c:pt idx="805">
                  <c:v>-1.253655764406</c:v>
                </c:pt>
                <c:pt idx="806">
                  <c:v>-1.252295195106</c:v>
                </c:pt>
                <c:pt idx="807">
                  <c:v>-1.2509346258059999</c:v>
                </c:pt>
                <c:pt idx="808">
                  <c:v>-1.2495740565059998</c:v>
                </c:pt>
                <c:pt idx="809">
                  <c:v>-1.248213487206</c:v>
                </c:pt>
                <c:pt idx="810">
                  <c:v>-1.2468529179060002</c:v>
                </c:pt>
                <c:pt idx="811">
                  <c:v>-1.2454923486060001</c:v>
                </c:pt>
                <c:pt idx="812">
                  <c:v>-1.2441317793060001</c:v>
                </c:pt>
                <c:pt idx="813">
                  <c:v>-1.2427712100060002</c:v>
                </c:pt>
                <c:pt idx="814">
                  <c:v>-1.2414106407060002</c:v>
                </c:pt>
                <c:pt idx="815">
                  <c:v>-1.2400500714060001</c:v>
                </c:pt>
                <c:pt idx="816">
                  <c:v>-1.238689502106</c:v>
                </c:pt>
                <c:pt idx="817">
                  <c:v>-1.237328932806</c:v>
                </c:pt>
                <c:pt idx="818">
                  <c:v>-1.2359683635060001</c:v>
                </c:pt>
                <c:pt idx="819">
                  <c:v>-1.2346077942060001</c:v>
                </c:pt>
                <c:pt idx="820">
                  <c:v>-1.233247224906</c:v>
                </c:pt>
                <c:pt idx="821">
                  <c:v>-1.231886655606</c:v>
                </c:pt>
                <c:pt idx="822">
                  <c:v>-1.2305260863059999</c:v>
                </c:pt>
                <c:pt idx="823">
                  <c:v>-1.2291655170060001</c:v>
                </c:pt>
                <c:pt idx="824">
                  <c:v>-1.227804947706</c:v>
                </c:pt>
                <c:pt idx="825">
                  <c:v>-1.226444378406</c:v>
                </c:pt>
                <c:pt idx="826">
                  <c:v>-1.2250838091059999</c:v>
                </c:pt>
                <c:pt idx="827">
                  <c:v>-1.2237232398060001</c:v>
                </c:pt>
                <c:pt idx="828">
                  <c:v>-1.222362670506</c:v>
                </c:pt>
                <c:pt idx="829">
                  <c:v>-1.2210021012060002</c:v>
                </c:pt>
                <c:pt idx="830">
                  <c:v>-1.2196143205200001</c:v>
                </c:pt>
                <c:pt idx="831">
                  <c:v>-1.21825375122</c:v>
                </c:pt>
                <c:pt idx="832">
                  <c:v>-1.2168931819200002</c:v>
                </c:pt>
                <c:pt idx="833">
                  <c:v>-1.2155326126200001</c:v>
                </c:pt>
                <c:pt idx="834">
                  <c:v>-1.2141720433200001</c:v>
                </c:pt>
                <c:pt idx="835">
                  <c:v>-1.21281147402</c:v>
                </c:pt>
                <c:pt idx="836">
                  <c:v>-1.2114509047199999</c:v>
                </c:pt>
                <c:pt idx="837">
                  <c:v>-1.2100903354200001</c:v>
                </c:pt>
                <c:pt idx="838">
                  <c:v>-1.20872976612</c:v>
                </c:pt>
                <c:pt idx="839">
                  <c:v>-1.20736919682</c:v>
                </c:pt>
                <c:pt idx="840">
                  <c:v>-1.2060086275199999</c:v>
                </c:pt>
                <c:pt idx="841">
                  <c:v>-1.2046480582199999</c:v>
                </c:pt>
                <c:pt idx="842">
                  <c:v>-1.20328748892</c:v>
                </c:pt>
                <c:pt idx="843">
                  <c:v>-1.20192691962</c:v>
                </c:pt>
                <c:pt idx="844">
                  <c:v>-1.2005663503199999</c:v>
                </c:pt>
                <c:pt idx="845">
                  <c:v>-1.1992057810200001</c:v>
                </c:pt>
                <c:pt idx="846">
                  <c:v>-1.19784521172</c:v>
                </c:pt>
                <c:pt idx="847">
                  <c:v>-1.1964846424200002</c:v>
                </c:pt>
                <c:pt idx="848">
                  <c:v>-1.1951240731200001</c:v>
                </c:pt>
                <c:pt idx="849">
                  <c:v>-1.1937635038200001</c:v>
                </c:pt>
                <c:pt idx="850">
                  <c:v>-1.19240293452</c:v>
                </c:pt>
                <c:pt idx="851">
                  <c:v>-1.1910423652200002</c:v>
                </c:pt>
                <c:pt idx="852">
                  <c:v>-1.1896817959200001</c:v>
                </c:pt>
                <c:pt idx="853">
                  <c:v>-1.1883212266200001</c:v>
                </c:pt>
                <c:pt idx="854">
                  <c:v>-1.18696065732</c:v>
                </c:pt>
                <c:pt idx="855">
                  <c:v>-1.1856000880199999</c:v>
                </c:pt>
                <c:pt idx="856">
                  <c:v>-1.1842395187200001</c:v>
                </c:pt>
                <c:pt idx="857">
                  <c:v>-1.18287894942</c:v>
                </c:pt>
                <c:pt idx="858">
                  <c:v>-1.18151838012</c:v>
                </c:pt>
                <c:pt idx="859">
                  <c:v>-1.1801578108199999</c:v>
                </c:pt>
                <c:pt idx="860">
                  <c:v>-1.1787972415199999</c:v>
                </c:pt>
                <c:pt idx="861">
                  <c:v>-1.17743667222</c:v>
                </c:pt>
                <c:pt idx="862">
                  <c:v>-1.17607610292</c:v>
                </c:pt>
                <c:pt idx="863">
                  <c:v>-1.1747155336200001</c:v>
                </c:pt>
                <c:pt idx="864">
                  <c:v>-1.1733549643200001</c:v>
                </c:pt>
                <c:pt idx="865">
                  <c:v>-1.17199439502</c:v>
                </c:pt>
                <c:pt idx="866">
                  <c:v>-1.1706338257200002</c:v>
                </c:pt>
                <c:pt idx="867">
                  <c:v>-1.1692732564200001</c:v>
                </c:pt>
                <c:pt idx="868">
                  <c:v>-1.1679126871200001</c:v>
                </c:pt>
                <c:pt idx="869">
                  <c:v>-1.16655211782</c:v>
                </c:pt>
                <c:pt idx="870">
                  <c:v>-1.16519154852</c:v>
                </c:pt>
                <c:pt idx="871">
                  <c:v>-1.1638309792200001</c:v>
                </c:pt>
                <c:pt idx="872">
                  <c:v>-1.1624704099200001</c:v>
                </c:pt>
                <c:pt idx="873">
                  <c:v>-1.16110984062</c:v>
                </c:pt>
                <c:pt idx="874">
                  <c:v>-1.1597492713199999</c:v>
                </c:pt>
                <c:pt idx="875">
                  <c:v>-1.1583887020199999</c:v>
                </c:pt>
                <c:pt idx="876">
                  <c:v>-1.15702813272</c:v>
                </c:pt>
                <c:pt idx="877">
                  <c:v>-1.15566756342</c:v>
                </c:pt>
                <c:pt idx="878">
                  <c:v>-1.1543069941199999</c:v>
                </c:pt>
                <c:pt idx="879">
                  <c:v>-1.1529464248200001</c:v>
                </c:pt>
                <c:pt idx="880">
                  <c:v>-1.15158585552</c:v>
                </c:pt>
                <c:pt idx="881">
                  <c:v>-1.1502252862200002</c:v>
                </c:pt>
                <c:pt idx="882">
                  <c:v>-1.1488647169200001</c:v>
                </c:pt>
                <c:pt idx="883">
                  <c:v>-1.1475041476200001</c:v>
                </c:pt>
                <c:pt idx="884">
                  <c:v>-1.14614357832</c:v>
                </c:pt>
                <c:pt idx="885">
                  <c:v>-1.1447830090200002</c:v>
                </c:pt>
                <c:pt idx="886">
                  <c:v>-1.1434224397200001</c:v>
                </c:pt>
                <c:pt idx="887">
                  <c:v>-1.1420618704200001</c:v>
                </c:pt>
                <c:pt idx="888">
                  <c:v>-1.14070130112</c:v>
                </c:pt>
                <c:pt idx="889">
                  <c:v>-1.13934073182</c:v>
                </c:pt>
                <c:pt idx="890">
                  <c:v>-1.1379801625200001</c:v>
                </c:pt>
                <c:pt idx="891">
                  <c:v>-1.1366195932200001</c:v>
                </c:pt>
                <c:pt idx="892">
                  <c:v>-1.13525902392</c:v>
                </c:pt>
                <c:pt idx="893">
                  <c:v>-1.1338984546199999</c:v>
                </c:pt>
                <c:pt idx="894">
                  <c:v>-1.1325378853199999</c:v>
                </c:pt>
                <c:pt idx="895">
                  <c:v>-1.13117731602</c:v>
                </c:pt>
                <c:pt idx="896">
                  <c:v>-1.12981674672</c:v>
                </c:pt>
                <c:pt idx="897">
                  <c:v>-1.1284561774199999</c:v>
                </c:pt>
                <c:pt idx="898">
                  <c:v>-1.1270956081200001</c:v>
                </c:pt>
                <c:pt idx="899">
                  <c:v>-1.12573503882</c:v>
                </c:pt>
                <c:pt idx="900">
                  <c:v>-1.1243744695200002</c:v>
                </c:pt>
                <c:pt idx="901">
                  <c:v>-1.1230139002200001</c:v>
                </c:pt>
                <c:pt idx="902">
                  <c:v>-1.1216533309200001</c:v>
                </c:pt>
                <c:pt idx="903">
                  <c:v>-1.12029276162</c:v>
                </c:pt>
                <c:pt idx="904">
                  <c:v>-1.11893219232</c:v>
                </c:pt>
                <c:pt idx="905">
                  <c:v>-1.1175716230200001</c:v>
                </c:pt>
                <c:pt idx="906">
                  <c:v>-1.1162110537200001</c:v>
                </c:pt>
                <c:pt idx="907">
                  <c:v>-1.11485048442</c:v>
                </c:pt>
                <c:pt idx="908">
                  <c:v>-1.11348991512</c:v>
                </c:pt>
                <c:pt idx="909">
                  <c:v>-1.1121293458199999</c:v>
                </c:pt>
                <c:pt idx="910">
                  <c:v>-1.1107687765200001</c:v>
                </c:pt>
                <c:pt idx="911">
                  <c:v>-1.10940820722</c:v>
                </c:pt>
                <c:pt idx="912">
                  <c:v>-1.1080476379199999</c:v>
                </c:pt>
                <c:pt idx="913">
                  <c:v>-1.1066870686199999</c:v>
                </c:pt>
                <c:pt idx="914">
                  <c:v>-1.10532649932</c:v>
                </c:pt>
                <c:pt idx="915">
                  <c:v>-1.10396593002</c:v>
                </c:pt>
                <c:pt idx="916">
                  <c:v>-1.1026053607200001</c:v>
                </c:pt>
                <c:pt idx="917">
                  <c:v>-1.1012447914200001</c:v>
                </c:pt>
                <c:pt idx="918">
                  <c:v>-1.09988422212</c:v>
                </c:pt>
                <c:pt idx="919">
                  <c:v>-1.0985236528200002</c:v>
                </c:pt>
                <c:pt idx="920">
                  <c:v>-1.0971630835200001</c:v>
                </c:pt>
                <c:pt idx="921">
                  <c:v>-1.0958025142200001</c:v>
                </c:pt>
                <c:pt idx="922">
                  <c:v>-1.09444194492</c:v>
                </c:pt>
                <c:pt idx="923">
                  <c:v>-1.09308137562</c:v>
                </c:pt>
                <c:pt idx="924">
                  <c:v>-1.0917208063200001</c:v>
                </c:pt>
                <c:pt idx="925">
                  <c:v>-1.0903602370200001</c:v>
                </c:pt>
                <c:pt idx="926">
                  <c:v>-1.08899966772</c:v>
                </c:pt>
                <c:pt idx="927">
                  <c:v>-1.08763909842</c:v>
                </c:pt>
                <c:pt idx="928">
                  <c:v>-1.0862785291199999</c:v>
                </c:pt>
                <c:pt idx="929">
                  <c:v>-1.0849179598200001</c:v>
                </c:pt>
                <c:pt idx="930">
                  <c:v>-1.08355739052</c:v>
                </c:pt>
                <c:pt idx="931">
                  <c:v>-1.0821968212199999</c:v>
                </c:pt>
                <c:pt idx="932">
                  <c:v>-1.0808362519200001</c:v>
                </c:pt>
                <c:pt idx="933">
                  <c:v>-1.07947568262</c:v>
                </c:pt>
                <c:pt idx="934">
                  <c:v>-1.0781151133200002</c:v>
                </c:pt>
                <c:pt idx="935">
                  <c:v>-1.0767545440200001</c:v>
                </c:pt>
                <c:pt idx="936">
                  <c:v>-1.0753939747200001</c:v>
                </c:pt>
                <c:pt idx="937">
                  <c:v>-1.07403340542</c:v>
                </c:pt>
                <c:pt idx="938">
                  <c:v>-1.07267283612</c:v>
                </c:pt>
                <c:pt idx="939">
                  <c:v>-1.0713122668200001</c:v>
                </c:pt>
                <c:pt idx="940">
                  <c:v>-1.0699516975200001</c:v>
                </c:pt>
                <c:pt idx="941">
                  <c:v>-1.06859112822</c:v>
                </c:pt>
                <c:pt idx="942">
                  <c:v>-1.06723055892</c:v>
                </c:pt>
                <c:pt idx="943">
                  <c:v>-1.0658699896200001</c:v>
                </c:pt>
                <c:pt idx="944">
                  <c:v>-1.0645094203200001</c:v>
                </c:pt>
                <c:pt idx="945">
                  <c:v>-1.06314885102</c:v>
                </c:pt>
                <c:pt idx="946">
                  <c:v>-1.0617882817199999</c:v>
                </c:pt>
                <c:pt idx="947">
                  <c:v>-1.0604277124199999</c:v>
                </c:pt>
                <c:pt idx="948">
                  <c:v>-1.0590671431200001</c:v>
                </c:pt>
                <c:pt idx="949">
                  <c:v>-1.05770657382</c:v>
                </c:pt>
                <c:pt idx="950">
                  <c:v>-1.0563460045199999</c:v>
                </c:pt>
                <c:pt idx="951">
                  <c:v>-1.0549854352200001</c:v>
                </c:pt>
                <c:pt idx="952">
                  <c:v>-1.05362486592</c:v>
                </c:pt>
                <c:pt idx="953">
                  <c:v>-1.0522642966200002</c:v>
                </c:pt>
                <c:pt idx="954">
                  <c:v>-1.0509037273200001</c:v>
                </c:pt>
                <c:pt idx="955">
                  <c:v>-1.0495431580200001</c:v>
                </c:pt>
                <c:pt idx="956">
                  <c:v>-1.04818258872</c:v>
                </c:pt>
                <c:pt idx="957">
                  <c:v>-1.04682201942</c:v>
                </c:pt>
                <c:pt idx="958">
                  <c:v>-1.0454614501200001</c:v>
                </c:pt>
                <c:pt idx="959">
                  <c:v>-1.0441008808200001</c:v>
                </c:pt>
                <c:pt idx="960">
                  <c:v>-1.04274031152</c:v>
                </c:pt>
                <c:pt idx="961">
                  <c:v>-1.04137974222</c:v>
                </c:pt>
                <c:pt idx="962">
                  <c:v>-1.0400191729199999</c:v>
                </c:pt>
                <c:pt idx="963">
                  <c:v>-1.0386586036200001</c:v>
                </c:pt>
                <c:pt idx="964">
                  <c:v>-1.03729803432</c:v>
                </c:pt>
                <c:pt idx="965">
                  <c:v>-1.0359374650199999</c:v>
                </c:pt>
                <c:pt idx="966">
                  <c:v>-1.0345768957199999</c:v>
                </c:pt>
                <c:pt idx="967">
                  <c:v>-1.0332163264200001</c:v>
                </c:pt>
                <c:pt idx="968">
                  <c:v>-1.03185575712</c:v>
                </c:pt>
                <c:pt idx="969">
                  <c:v>-1.0304951878200002</c:v>
                </c:pt>
                <c:pt idx="970">
                  <c:v>-1.0291346185200001</c:v>
                </c:pt>
                <c:pt idx="971">
                  <c:v>-1.02777404922</c:v>
                </c:pt>
                <c:pt idx="972">
                  <c:v>-1.02641347992</c:v>
                </c:pt>
                <c:pt idx="973">
                  <c:v>-1.0250529106200001</c:v>
                </c:pt>
                <c:pt idx="974">
                  <c:v>-1.0236923413200001</c:v>
                </c:pt>
                <c:pt idx="975">
                  <c:v>-1.02233177202</c:v>
                </c:pt>
                <c:pt idx="976">
                  <c:v>-1.02097120272</c:v>
                </c:pt>
                <c:pt idx="977">
                  <c:v>-1.0196106334200001</c:v>
                </c:pt>
                <c:pt idx="978">
                  <c:v>-1.0182500641200001</c:v>
                </c:pt>
                <c:pt idx="979">
                  <c:v>-1.01688949482</c:v>
                </c:pt>
                <c:pt idx="980">
                  <c:v>-1.01552892552</c:v>
                </c:pt>
                <c:pt idx="981">
                  <c:v>-1.0141683562199999</c:v>
                </c:pt>
                <c:pt idx="982">
                  <c:v>-1.0128077869200001</c:v>
                </c:pt>
                <c:pt idx="983">
                  <c:v>-1.01144721762</c:v>
                </c:pt>
                <c:pt idx="984">
                  <c:v>-1.0100866483199999</c:v>
                </c:pt>
                <c:pt idx="985">
                  <c:v>-1.0087260790200001</c:v>
                </c:pt>
                <c:pt idx="986">
                  <c:v>-1.0073655097200001</c:v>
                </c:pt>
                <c:pt idx="987">
                  <c:v>-1.0060049404200002</c:v>
                </c:pt>
                <c:pt idx="988">
                  <c:v>-1.0046443711200002</c:v>
                </c:pt>
                <c:pt idx="989">
                  <c:v>-1.0032838018200001</c:v>
                </c:pt>
                <c:pt idx="990">
                  <c:v>-1.00192323252</c:v>
                </c:pt>
                <c:pt idx="991">
                  <c:v>-1.00056266322</c:v>
                </c:pt>
                <c:pt idx="992">
                  <c:v>-0.99920209392000015</c:v>
                </c:pt>
                <c:pt idx="993">
                  <c:v>-0.99784152462000009</c:v>
                </c:pt>
                <c:pt idx="994">
                  <c:v>-0.99648095532000003</c:v>
                </c:pt>
                <c:pt idx="995">
                  <c:v>-0.99512038601999997</c:v>
                </c:pt>
                <c:pt idx="996">
                  <c:v>-0.99375981671999991</c:v>
                </c:pt>
                <c:pt idx="997">
                  <c:v>-0.99239924742000007</c:v>
                </c:pt>
                <c:pt idx="998">
                  <c:v>-0.99103867812000002</c:v>
                </c:pt>
                <c:pt idx="999">
                  <c:v>-0.98967810882000007</c:v>
                </c:pt>
                <c:pt idx="1000">
                  <c:v>-0.98831753952000001</c:v>
                </c:pt>
                <c:pt idx="1001">
                  <c:v>-0.98695697021999995</c:v>
                </c:pt>
                <c:pt idx="1002">
                  <c:v>-0.98559640092000012</c:v>
                </c:pt>
                <c:pt idx="1003">
                  <c:v>-0.98423583162000006</c:v>
                </c:pt>
                <c:pt idx="1004">
                  <c:v>-0.98287526232</c:v>
                </c:pt>
                <c:pt idx="1005">
                  <c:v>-0.98151469301999994</c:v>
                </c:pt>
                <c:pt idx="1006">
                  <c:v>-0.9801541237200001</c:v>
                </c:pt>
                <c:pt idx="1007">
                  <c:v>-0.97879355442000004</c:v>
                </c:pt>
                <c:pt idx="1008">
                  <c:v>-0.9774329851200001</c:v>
                </c:pt>
                <c:pt idx="1009">
                  <c:v>-0.97607241582000004</c:v>
                </c:pt>
                <c:pt idx="1010">
                  <c:v>-0.97471184651999998</c:v>
                </c:pt>
                <c:pt idx="1011">
                  <c:v>-0.97335127722000014</c:v>
                </c:pt>
                <c:pt idx="1012">
                  <c:v>-0.97199070792000009</c:v>
                </c:pt>
                <c:pt idx="1013">
                  <c:v>-0.97063013862000003</c:v>
                </c:pt>
                <c:pt idx="1014">
                  <c:v>-0.96926956931999997</c:v>
                </c:pt>
                <c:pt idx="1015">
                  <c:v>-0.96790900001999991</c:v>
                </c:pt>
                <c:pt idx="1016">
                  <c:v>-0.96654843072000007</c:v>
                </c:pt>
                <c:pt idx="1017">
                  <c:v>-0.96518786142000013</c:v>
                </c:pt>
                <c:pt idx="1018">
                  <c:v>-0.96382729212000007</c:v>
                </c:pt>
                <c:pt idx="1019">
                  <c:v>-0.96246672282000001</c:v>
                </c:pt>
                <c:pt idx="1020">
                  <c:v>-0.96110615351999995</c:v>
                </c:pt>
                <c:pt idx="1021">
                  <c:v>-0.95974558422000011</c:v>
                </c:pt>
                <c:pt idx="1022">
                  <c:v>-0.95838501492000006</c:v>
                </c:pt>
                <c:pt idx="1023">
                  <c:v>-0.95702444562</c:v>
                </c:pt>
                <c:pt idx="1024">
                  <c:v>-0.95566387631999994</c:v>
                </c:pt>
                <c:pt idx="1025">
                  <c:v>-0.95430330701999999</c:v>
                </c:pt>
                <c:pt idx="1026">
                  <c:v>-0.95294273772000015</c:v>
                </c:pt>
                <c:pt idx="1027">
                  <c:v>-0.9515821684200001</c:v>
                </c:pt>
                <c:pt idx="1028">
                  <c:v>-0.95022159912000004</c:v>
                </c:pt>
                <c:pt idx="1029">
                  <c:v>-0.94886102981999998</c:v>
                </c:pt>
                <c:pt idx="1030">
                  <c:v>-0.94747324913400011</c:v>
                </c:pt>
                <c:pt idx="1031">
                  <c:v>-0.94611267983400005</c:v>
                </c:pt>
                <c:pt idx="1032">
                  <c:v>-0.94475211053399999</c:v>
                </c:pt>
                <c:pt idx="1033">
                  <c:v>-0.94339154123400004</c:v>
                </c:pt>
                <c:pt idx="1034">
                  <c:v>-0.94203097193399998</c:v>
                </c:pt>
                <c:pt idx="1035">
                  <c:v>-0.94067040263400015</c:v>
                </c:pt>
                <c:pt idx="1036">
                  <c:v>-0.93930983333400009</c:v>
                </c:pt>
                <c:pt idx="1037">
                  <c:v>-0.93794926403400003</c:v>
                </c:pt>
                <c:pt idx="1038">
                  <c:v>-0.93658869473399997</c:v>
                </c:pt>
                <c:pt idx="1039">
                  <c:v>-0.93522812543399991</c:v>
                </c:pt>
                <c:pt idx="1040">
                  <c:v>-0.93386755613400008</c:v>
                </c:pt>
                <c:pt idx="1041">
                  <c:v>-0.93250698683400002</c:v>
                </c:pt>
                <c:pt idx="1042">
                  <c:v>-0.93114641753400007</c:v>
                </c:pt>
                <c:pt idx="1043">
                  <c:v>-0.92978584823400001</c:v>
                </c:pt>
                <c:pt idx="1044">
                  <c:v>-0.92842527893399995</c:v>
                </c:pt>
                <c:pt idx="1045">
                  <c:v>-0.92706470963400012</c:v>
                </c:pt>
                <c:pt idx="1046">
                  <c:v>-0.92570414033400006</c:v>
                </c:pt>
                <c:pt idx="1047">
                  <c:v>-0.924343571034</c:v>
                </c:pt>
                <c:pt idx="1048">
                  <c:v>-0.92298300173399994</c:v>
                </c:pt>
                <c:pt idx="1049">
                  <c:v>-0.92162243243400011</c:v>
                </c:pt>
                <c:pt idx="1050">
                  <c:v>-0.92026186313400005</c:v>
                </c:pt>
                <c:pt idx="1051">
                  <c:v>-0.91890129383399999</c:v>
                </c:pt>
                <c:pt idx="1052">
                  <c:v>-0.91754072453400004</c:v>
                </c:pt>
                <c:pt idx="1053">
                  <c:v>-0.91618015523399998</c:v>
                </c:pt>
                <c:pt idx="1054">
                  <c:v>-0.91481958593400015</c:v>
                </c:pt>
                <c:pt idx="1055">
                  <c:v>-0.91345901663400009</c:v>
                </c:pt>
                <c:pt idx="1056">
                  <c:v>-0.91209844733400003</c:v>
                </c:pt>
                <c:pt idx="1057">
                  <c:v>-0.91073787803399997</c:v>
                </c:pt>
                <c:pt idx="1058">
                  <c:v>-0.90937730873399991</c:v>
                </c:pt>
                <c:pt idx="1059">
                  <c:v>-0.90801673943400008</c:v>
                </c:pt>
                <c:pt idx="1060">
                  <c:v>-0.90665617013400002</c:v>
                </c:pt>
                <c:pt idx="1061">
                  <c:v>-0.90529560083400007</c:v>
                </c:pt>
                <c:pt idx="1062">
                  <c:v>-0.90393503153400001</c:v>
                </c:pt>
                <c:pt idx="1063">
                  <c:v>-0.90257446223399995</c:v>
                </c:pt>
                <c:pt idx="1064">
                  <c:v>-0.90121389293400012</c:v>
                </c:pt>
                <c:pt idx="1065">
                  <c:v>-0.89985332363400006</c:v>
                </c:pt>
                <c:pt idx="1066">
                  <c:v>-0.898492754334</c:v>
                </c:pt>
                <c:pt idx="1067">
                  <c:v>-0.89713218503399994</c:v>
                </c:pt>
                <c:pt idx="1068">
                  <c:v>-0.89577161573399999</c:v>
                </c:pt>
                <c:pt idx="1069">
                  <c:v>-0.89441104643400005</c:v>
                </c:pt>
                <c:pt idx="1070">
                  <c:v>-0.8930504771340001</c:v>
                </c:pt>
                <c:pt idx="1071">
                  <c:v>-0.89168990783400004</c:v>
                </c:pt>
                <c:pt idx="1072">
                  <c:v>-0.89032933853399998</c:v>
                </c:pt>
                <c:pt idx="1073">
                  <c:v>-0.88896876923399992</c:v>
                </c:pt>
                <c:pt idx="1074">
                  <c:v>-0.88760819993400009</c:v>
                </c:pt>
                <c:pt idx="1075">
                  <c:v>-0.88624763063400003</c:v>
                </c:pt>
                <c:pt idx="1076">
                  <c:v>-0.88488706133399997</c:v>
                </c:pt>
                <c:pt idx="1077">
                  <c:v>-0.88352649203400002</c:v>
                </c:pt>
                <c:pt idx="1078">
                  <c:v>-0.88216592273400007</c:v>
                </c:pt>
                <c:pt idx="1079">
                  <c:v>-0.88080535343400013</c:v>
                </c:pt>
                <c:pt idx="1080">
                  <c:v>-0.87944478413400007</c:v>
                </c:pt>
                <c:pt idx="1081">
                  <c:v>-0.87808421483400001</c:v>
                </c:pt>
                <c:pt idx="1082">
                  <c:v>-0.87672364553399995</c:v>
                </c:pt>
                <c:pt idx="1083">
                  <c:v>-0.87536307623400011</c:v>
                </c:pt>
                <c:pt idx="1084">
                  <c:v>-0.87400250693400006</c:v>
                </c:pt>
                <c:pt idx="1085">
                  <c:v>-0.872641937634</c:v>
                </c:pt>
                <c:pt idx="1086">
                  <c:v>-0.87128136833400005</c:v>
                </c:pt>
                <c:pt idx="1087">
                  <c:v>-0.86992079903399999</c:v>
                </c:pt>
                <c:pt idx="1088">
                  <c:v>-0.86856022973400016</c:v>
                </c:pt>
                <c:pt idx="1089">
                  <c:v>-0.8671996604340001</c:v>
                </c:pt>
                <c:pt idx="1090">
                  <c:v>-0.86583909113400004</c:v>
                </c:pt>
                <c:pt idx="1091">
                  <c:v>-0.86447852183399998</c:v>
                </c:pt>
                <c:pt idx="1092">
                  <c:v>-0.86311795253399992</c:v>
                </c:pt>
                <c:pt idx="1093">
                  <c:v>-0.86175738323400009</c:v>
                </c:pt>
                <c:pt idx="1094">
                  <c:v>-0.86039681393400003</c:v>
                </c:pt>
                <c:pt idx="1095">
                  <c:v>-0.85903624463400008</c:v>
                </c:pt>
                <c:pt idx="1096">
                  <c:v>-0.85767567533400002</c:v>
                </c:pt>
                <c:pt idx="1097">
                  <c:v>-0.85631510603399996</c:v>
                </c:pt>
                <c:pt idx="1098">
                  <c:v>-0.85495453673400013</c:v>
                </c:pt>
                <c:pt idx="1099">
                  <c:v>-0.85359396743400007</c:v>
                </c:pt>
                <c:pt idx="1100">
                  <c:v>-0.85223339813400001</c:v>
                </c:pt>
                <c:pt idx="1101">
                  <c:v>-0.85087282883399995</c:v>
                </c:pt>
                <c:pt idx="1102">
                  <c:v>-0.849512259534</c:v>
                </c:pt>
                <c:pt idx="1103">
                  <c:v>-0.84815169023399994</c:v>
                </c:pt>
                <c:pt idx="1104">
                  <c:v>-0.84679112093400011</c:v>
                </c:pt>
                <c:pt idx="1105">
                  <c:v>-0.84543055163400005</c:v>
                </c:pt>
                <c:pt idx="1106">
                  <c:v>-0.8440699823340001</c:v>
                </c:pt>
                <c:pt idx="1107">
                  <c:v>-0.84270941303400004</c:v>
                </c:pt>
                <c:pt idx="1108">
                  <c:v>-0.84134884373399998</c:v>
                </c:pt>
                <c:pt idx="1109">
                  <c:v>-0.83998827443400004</c:v>
                </c:pt>
                <c:pt idx="1110">
                  <c:v>-0.83862770513399998</c:v>
                </c:pt>
                <c:pt idx="1111">
                  <c:v>-0.83726713583400003</c:v>
                </c:pt>
                <c:pt idx="1112">
                  <c:v>-0.83590656653399997</c:v>
                </c:pt>
                <c:pt idx="1113">
                  <c:v>-0.83454599723400003</c:v>
                </c:pt>
                <c:pt idx="1114">
                  <c:v>-0.83318542793400008</c:v>
                </c:pt>
                <c:pt idx="1115">
                  <c:v>-0.83182485863400002</c:v>
                </c:pt>
                <c:pt idx="1116">
                  <c:v>-0.83046428933400007</c:v>
                </c:pt>
                <c:pt idx="1117">
                  <c:v>-0.82910372003400001</c:v>
                </c:pt>
                <c:pt idx="1118">
                  <c:v>-0.82774315073400007</c:v>
                </c:pt>
                <c:pt idx="1119">
                  <c:v>-0.82638258143400001</c:v>
                </c:pt>
                <c:pt idx="1120">
                  <c:v>-0.82502201213399995</c:v>
                </c:pt>
                <c:pt idx="1121">
                  <c:v>-0.823661442834</c:v>
                </c:pt>
                <c:pt idx="1122">
                  <c:v>-0.82230087353400005</c:v>
                </c:pt>
                <c:pt idx="1123">
                  <c:v>-0.82094030423400011</c:v>
                </c:pt>
                <c:pt idx="1124">
                  <c:v>-0.81957973493400005</c:v>
                </c:pt>
                <c:pt idx="1125">
                  <c:v>-0.81821916563399999</c:v>
                </c:pt>
                <c:pt idx="1126">
                  <c:v>-0.81685859633400004</c:v>
                </c:pt>
                <c:pt idx="1127">
                  <c:v>-0.81549802703399998</c:v>
                </c:pt>
                <c:pt idx="1128">
                  <c:v>-0.81413745773400004</c:v>
                </c:pt>
                <c:pt idx="1129">
                  <c:v>-0.81277688843399998</c:v>
                </c:pt>
                <c:pt idx="1130">
                  <c:v>-0.81141631913400003</c:v>
                </c:pt>
                <c:pt idx="1131">
                  <c:v>-0.81005574983400008</c:v>
                </c:pt>
                <c:pt idx="1132">
                  <c:v>-0.80869518053400002</c:v>
                </c:pt>
                <c:pt idx="1133">
                  <c:v>-0.80733461123400008</c:v>
                </c:pt>
                <c:pt idx="1134">
                  <c:v>-0.80597404193400002</c:v>
                </c:pt>
                <c:pt idx="1135">
                  <c:v>-0.80461347263400007</c:v>
                </c:pt>
                <c:pt idx="1136">
                  <c:v>-0.80325290333400001</c:v>
                </c:pt>
                <c:pt idx="1137">
                  <c:v>-0.80189233403399995</c:v>
                </c:pt>
                <c:pt idx="1138">
                  <c:v>-0.80053176473400001</c:v>
                </c:pt>
                <c:pt idx="1139">
                  <c:v>-0.79917119543400006</c:v>
                </c:pt>
                <c:pt idx="1140">
                  <c:v>-0.79781062613400011</c:v>
                </c:pt>
                <c:pt idx="1141">
                  <c:v>-0.79645005683400005</c:v>
                </c:pt>
                <c:pt idx="1142">
                  <c:v>-0.79508948753399999</c:v>
                </c:pt>
                <c:pt idx="1143">
                  <c:v>-0.79372891823400005</c:v>
                </c:pt>
                <c:pt idx="1144">
                  <c:v>-0.79236834893399999</c:v>
                </c:pt>
                <c:pt idx="1145">
                  <c:v>-0.79100777963400004</c:v>
                </c:pt>
                <c:pt idx="1146">
                  <c:v>-0.78964721033399998</c:v>
                </c:pt>
                <c:pt idx="1147">
                  <c:v>-0.78828664103400004</c:v>
                </c:pt>
                <c:pt idx="1148">
                  <c:v>-0.78692607173400009</c:v>
                </c:pt>
                <c:pt idx="1149">
                  <c:v>-0.78556550243400003</c:v>
                </c:pt>
                <c:pt idx="1150">
                  <c:v>-0.78420493313400008</c:v>
                </c:pt>
                <c:pt idx="1151">
                  <c:v>-0.78284436383400002</c:v>
                </c:pt>
                <c:pt idx="1152">
                  <c:v>-0.78148379453400008</c:v>
                </c:pt>
                <c:pt idx="1153">
                  <c:v>-0.78012322523400002</c:v>
                </c:pt>
                <c:pt idx="1154">
                  <c:v>-0.77876265593399996</c:v>
                </c:pt>
                <c:pt idx="1155">
                  <c:v>-0.77740208663400001</c:v>
                </c:pt>
                <c:pt idx="1156">
                  <c:v>-0.77604151733399995</c:v>
                </c:pt>
                <c:pt idx="1157">
                  <c:v>-0.77468094803400012</c:v>
                </c:pt>
                <c:pt idx="1158">
                  <c:v>-0.77332037873400006</c:v>
                </c:pt>
                <c:pt idx="1159">
                  <c:v>-0.771959809434</c:v>
                </c:pt>
                <c:pt idx="1160">
                  <c:v>-0.77059924013400005</c:v>
                </c:pt>
                <c:pt idx="1161">
                  <c:v>-0.76923867083399999</c:v>
                </c:pt>
                <c:pt idx="1162">
                  <c:v>-0.76787810153400005</c:v>
                </c:pt>
                <c:pt idx="1163">
                  <c:v>-0.76651753223399999</c:v>
                </c:pt>
                <c:pt idx="1164">
                  <c:v>-0.76515696293400004</c:v>
                </c:pt>
                <c:pt idx="1165">
                  <c:v>-0.76379639363399998</c:v>
                </c:pt>
                <c:pt idx="1166">
                  <c:v>-0.76243582433400003</c:v>
                </c:pt>
                <c:pt idx="1167">
                  <c:v>-0.76107525503400009</c:v>
                </c:pt>
                <c:pt idx="1168">
                  <c:v>-0.75971468573400003</c:v>
                </c:pt>
                <c:pt idx="1169">
                  <c:v>-0.75835411643400008</c:v>
                </c:pt>
                <c:pt idx="1170">
                  <c:v>-0.75699354713400002</c:v>
                </c:pt>
                <c:pt idx="1171">
                  <c:v>-0.75563297783399996</c:v>
                </c:pt>
                <c:pt idx="1172">
                  <c:v>-0.75427240853400002</c:v>
                </c:pt>
                <c:pt idx="1173">
                  <c:v>-0.75291183923399996</c:v>
                </c:pt>
                <c:pt idx="1174">
                  <c:v>-0.75155126993400001</c:v>
                </c:pt>
                <c:pt idx="1175">
                  <c:v>-0.75019070063400006</c:v>
                </c:pt>
                <c:pt idx="1176">
                  <c:v>-0.748830131334</c:v>
                </c:pt>
                <c:pt idx="1177">
                  <c:v>-0.74746956203400006</c:v>
                </c:pt>
                <c:pt idx="1178">
                  <c:v>-0.746108992734</c:v>
                </c:pt>
                <c:pt idx="1179">
                  <c:v>-0.74474842343400005</c:v>
                </c:pt>
                <c:pt idx="1180">
                  <c:v>-0.74338785413399999</c:v>
                </c:pt>
                <c:pt idx="1181">
                  <c:v>-0.74202728483400004</c:v>
                </c:pt>
                <c:pt idx="1182">
                  <c:v>-0.74066671553399999</c:v>
                </c:pt>
                <c:pt idx="1183">
                  <c:v>-0.73930614623400004</c:v>
                </c:pt>
                <c:pt idx="1184">
                  <c:v>-0.73794557693400009</c:v>
                </c:pt>
                <c:pt idx="1185">
                  <c:v>-0.73658500763400003</c:v>
                </c:pt>
                <c:pt idx="1186">
                  <c:v>-0.73522443833400009</c:v>
                </c:pt>
                <c:pt idx="1187">
                  <c:v>-0.73386386903400003</c:v>
                </c:pt>
                <c:pt idx="1188">
                  <c:v>-0.73250329973399997</c:v>
                </c:pt>
                <c:pt idx="1189">
                  <c:v>-0.73114273043400002</c:v>
                </c:pt>
                <c:pt idx="1190">
                  <c:v>-0.72978216113399996</c:v>
                </c:pt>
                <c:pt idx="1191">
                  <c:v>-0.72842159183400002</c:v>
                </c:pt>
                <c:pt idx="1192">
                  <c:v>-0.72706102253400007</c:v>
                </c:pt>
                <c:pt idx="1193">
                  <c:v>-0.72570045323400012</c:v>
                </c:pt>
                <c:pt idx="1194">
                  <c:v>-0.72433988393400006</c:v>
                </c:pt>
                <c:pt idx="1195">
                  <c:v>-0.722979314634</c:v>
                </c:pt>
                <c:pt idx="1196">
                  <c:v>-0.72161874533400006</c:v>
                </c:pt>
                <c:pt idx="1197">
                  <c:v>-0.720258176034</c:v>
                </c:pt>
                <c:pt idx="1198">
                  <c:v>-0.71889760673400005</c:v>
                </c:pt>
                <c:pt idx="1199">
                  <c:v>-0.71753703743399999</c:v>
                </c:pt>
                <c:pt idx="1200">
                  <c:v>-0.71617646813400004</c:v>
                </c:pt>
                <c:pt idx="1201">
                  <c:v>-0.7148158988340001</c:v>
                </c:pt>
                <c:pt idx="1202">
                  <c:v>-0.71345532953400004</c:v>
                </c:pt>
                <c:pt idx="1203">
                  <c:v>-0.71209476023400009</c:v>
                </c:pt>
                <c:pt idx="1204">
                  <c:v>-0.71073419093400003</c:v>
                </c:pt>
                <c:pt idx="1205">
                  <c:v>-0.70937362163399997</c:v>
                </c:pt>
                <c:pt idx="1206">
                  <c:v>-0.70801305233400003</c:v>
                </c:pt>
                <c:pt idx="1207">
                  <c:v>-0.70665248303399997</c:v>
                </c:pt>
                <c:pt idx="1208">
                  <c:v>-0.70529191373400002</c:v>
                </c:pt>
                <c:pt idx="1209">
                  <c:v>-0.70393134443399996</c:v>
                </c:pt>
                <c:pt idx="1210">
                  <c:v>-0.70257077513400013</c:v>
                </c:pt>
                <c:pt idx="1211">
                  <c:v>-0.70121020583400007</c:v>
                </c:pt>
                <c:pt idx="1212">
                  <c:v>-0.69984963653400001</c:v>
                </c:pt>
                <c:pt idx="1213">
                  <c:v>-0.69848906723400006</c:v>
                </c:pt>
                <c:pt idx="1214">
                  <c:v>-0.697128497934</c:v>
                </c:pt>
                <c:pt idx="1215">
                  <c:v>-0.69576792863400005</c:v>
                </c:pt>
                <c:pt idx="1216">
                  <c:v>-0.694407359334</c:v>
                </c:pt>
                <c:pt idx="1217">
                  <c:v>-0.69304679003399994</c:v>
                </c:pt>
                <c:pt idx="1218">
                  <c:v>-0.69168622073399999</c:v>
                </c:pt>
                <c:pt idx="1219">
                  <c:v>-0.69032565143400004</c:v>
                </c:pt>
                <c:pt idx="1220">
                  <c:v>-0.6889650821340001</c:v>
                </c:pt>
                <c:pt idx="1221">
                  <c:v>-0.68760451283400004</c:v>
                </c:pt>
                <c:pt idx="1222">
                  <c:v>-0.68624394353399998</c:v>
                </c:pt>
                <c:pt idx="1223">
                  <c:v>-0.68488337423400003</c:v>
                </c:pt>
                <c:pt idx="1224">
                  <c:v>-0.68352280493399997</c:v>
                </c:pt>
                <c:pt idx="1225">
                  <c:v>-0.68216223563400002</c:v>
                </c:pt>
                <c:pt idx="1226">
                  <c:v>-0.68080166633399997</c:v>
                </c:pt>
                <c:pt idx="1227">
                  <c:v>-0.67944109703400002</c:v>
                </c:pt>
                <c:pt idx="1228">
                  <c:v>-0.67808052773400007</c:v>
                </c:pt>
                <c:pt idx="1229">
                  <c:v>-0.67671995843400001</c:v>
                </c:pt>
                <c:pt idx="1230">
                  <c:v>-0.67533217774800003</c:v>
                </c:pt>
                <c:pt idx="1231">
                  <c:v>-0.67397160844799997</c:v>
                </c:pt>
                <c:pt idx="1232">
                  <c:v>-0.67261103914800002</c:v>
                </c:pt>
                <c:pt idx="1233">
                  <c:v>-0.67125046984799996</c:v>
                </c:pt>
                <c:pt idx="1234">
                  <c:v>-0.66988990054800002</c:v>
                </c:pt>
                <c:pt idx="1235">
                  <c:v>-0.66852933124799996</c:v>
                </c:pt>
                <c:pt idx="1236">
                  <c:v>-0.66716876194800012</c:v>
                </c:pt>
                <c:pt idx="1237">
                  <c:v>-0.66580819264800006</c:v>
                </c:pt>
                <c:pt idx="1238">
                  <c:v>-0.664447623348</c:v>
                </c:pt>
                <c:pt idx="1239">
                  <c:v>-0.66308705404800006</c:v>
                </c:pt>
                <c:pt idx="1240">
                  <c:v>-0.661726484748</c:v>
                </c:pt>
                <c:pt idx="1241">
                  <c:v>-0.66036591544800005</c:v>
                </c:pt>
                <c:pt idx="1242">
                  <c:v>-0.65900534614799999</c:v>
                </c:pt>
                <c:pt idx="1243">
                  <c:v>-0.65764477684799993</c:v>
                </c:pt>
                <c:pt idx="1244">
                  <c:v>-0.65628420754799999</c:v>
                </c:pt>
                <c:pt idx="1245">
                  <c:v>-0.65492363824800004</c:v>
                </c:pt>
                <c:pt idx="1246">
                  <c:v>-0.65356306894800009</c:v>
                </c:pt>
                <c:pt idx="1247">
                  <c:v>-0.65220249964800003</c:v>
                </c:pt>
                <c:pt idx="1248">
                  <c:v>-0.65084193034799998</c:v>
                </c:pt>
                <c:pt idx="1249">
                  <c:v>-0.64948136104800003</c:v>
                </c:pt>
                <c:pt idx="1250">
                  <c:v>-0.64812079174799997</c:v>
                </c:pt>
                <c:pt idx="1251">
                  <c:v>-0.64676022244800002</c:v>
                </c:pt>
                <c:pt idx="1252">
                  <c:v>-0.64539965314799996</c:v>
                </c:pt>
                <c:pt idx="1253">
                  <c:v>-0.64403908384800002</c:v>
                </c:pt>
                <c:pt idx="1254">
                  <c:v>-0.64267851454800007</c:v>
                </c:pt>
                <c:pt idx="1255">
                  <c:v>-0.64131794524800001</c:v>
                </c:pt>
                <c:pt idx="1256">
                  <c:v>-0.63995737594800006</c:v>
                </c:pt>
                <c:pt idx="1257">
                  <c:v>-0.638596806648</c:v>
                </c:pt>
                <c:pt idx="1258">
                  <c:v>-0.63723623734800006</c:v>
                </c:pt>
                <c:pt idx="1259">
                  <c:v>-0.635875668048</c:v>
                </c:pt>
                <c:pt idx="1260">
                  <c:v>-0.63451509874799994</c:v>
                </c:pt>
                <c:pt idx="1261">
                  <c:v>-0.63315452944799999</c:v>
                </c:pt>
                <c:pt idx="1262">
                  <c:v>-0.63179396014800004</c:v>
                </c:pt>
                <c:pt idx="1263">
                  <c:v>-0.6304333908480001</c:v>
                </c:pt>
                <c:pt idx="1264">
                  <c:v>-0.62907282154800004</c:v>
                </c:pt>
                <c:pt idx="1265">
                  <c:v>-0.62771225224800009</c:v>
                </c:pt>
                <c:pt idx="1266">
                  <c:v>-0.62635168294800003</c:v>
                </c:pt>
                <c:pt idx="1267">
                  <c:v>-0.62499111364799997</c:v>
                </c:pt>
                <c:pt idx="1268">
                  <c:v>-0.62363054434800003</c:v>
                </c:pt>
                <c:pt idx="1269">
                  <c:v>-0.62226997504799997</c:v>
                </c:pt>
                <c:pt idx="1270">
                  <c:v>-0.62090940574800002</c:v>
                </c:pt>
                <c:pt idx="1271">
                  <c:v>-0.61954883644800007</c:v>
                </c:pt>
                <c:pt idx="1272">
                  <c:v>-0.61818826714800001</c:v>
                </c:pt>
                <c:pt idx="1273">
                  <c:v>-0.61682769784800007</c:v>
                </c:pt>
                <c:pt idx="1274">
                  <c:v>-0.61546712854800001</c:v>
                </c:pt>
                <c:pt idx="1275">
                  <c:v>-0.61410655924800006</c:v>
                </c:pt>
                <c:pt idx="1276">
                  <c:v>-0.612745989948</c:v>
                </c:pt>
                <c:pt idx="1277">
                  <c:v>-0.61138542064799994</c:v>
                </c:pt>
                <c:pt idx="1278">
                  <c:v>-0.610024851348</c:v>
                </c:pt>
                <c:pt idx="1279">
                  <c:v>-0.60866428204800005</c:v>
                </c:pt>
                <c:pt idx="1280">
                  <c:v>-0.6073037127480001</c:v>
                </c:pt>
                <c:pt idx="1281">
                  <c:v>-0.60594314344800004</c:v>
                </c:pt>
                <c:pt idx="1282">
                  <c:v>-0.6045825741480001</c:v>
                </c:pt>
                <c:pt idx="1283">
                  <c:v>-0.60322200484800004</c:v>
                </c:pt>
                <c:pt idx="1284">
                  <c:v>-0.60186143554799998</c:v>
                </c:pt>
                <c:pt idx="1285">
                  <c:v>-0.60050086624800003</c:v>
                </c:pt>
                <c:pt idx="1286">
                  <c:v>-0.59914029694799997</c:v>
                </c:pt>
                <c:pt idx="1287">
                  <c:v>-0.59777972764800003</c:v>
                </c:pt>
                <c:pt idx="1288">
                  <c:v>-0.59641915834799997</c:v>
                </c:pt>
                <c:pt idx="1289">
                  <c:v>-0.59505858904800002</c:v>
                </c:pt>
                <c:pt idx="1290">
                  <c:v>-0.59369801974800007</c:v>
                </c:pt>
                <c:pt idx="1291">
                  <c:v>-0.59233745044800001</c:v>
                </c:pt>
                <c:pt idx="1292">
                  <c:v>-0.59097688114800007</c:v>
                </c:pt>
                <c:pt idx="1293">
                  <c:v>-0.58961631184800001</c:v>
                </c:pt>
                <c:pt idx="1294">
                  <c:v>-0.58825574254799995</c:v>
                </c:pt>
                <c:pt idx="1295">
                  <c:v>-0.586895173248</c:v>
                </c:pt>
                <c:pt idx="1296">
                  <c:v>-0.58553460394799994</c:v>
                </c:pt>
                <c:pt idx="1297">
                  <c:v>-0.584174034648</c:v>
                </c:pt>
                <c:pt idx="1298">
                  <c:v>-0.58281346534800005</c:v>
                </c:pt>
                <c:pt idx="1299">
                  <c:v>-0.5814528960480001</c:v>
                </c:pt>
                <c:pt idx="1300">
                  <c:v>-0.58009232674800004</c:v>
                </c:pt>
                <c:pt idx="1301">
                  <c:v>-0.57873175744799998</c:v>
                </c:pt>
                <c:pt idx="1302">
                  <c:v>-0.57737118814800004</c:v>
                </c:pt>
                <c:pt idx="1303">
                  <c:v>-0.57601061884799998</c:v>
                </c:pt>
                <c:pt idx="1304">
                  <c:v>-0.57465004954800003</c:v>
                </c:pt>
                <c:pt idx="1305">
                  <c:v>-0.57328948024799997</c:v>
                </c:pt>
                <c:pt idx="1306">
                  <c:v>-0.57192891094800002</c:v>
                </c:pt>
                <c:pt idx="1307">
                  <c:v>-0.57056834164800008</c:v>
                </c:pt>
                <c:pt idx="1308">
                  <c:v>-0.56920777234800002</c:v>
                </c:pt>
                <c:pt idx="1309">
                  <c:v>-0.56784720304800007</c:v>
                </c:pt>
                <c:pt idx="1310">
                  <c:v>-0.56648663374800001</c:v>
                </c:pt>
                <c:pt idx="1311">
                  <c:v>-0.56512606444799995</c:v>
                </c:pt>
                <c:pt idx="1312">
                  <c:v>-0.56376549514800001</c:v>
                </c:pt>
                <c:pt idx="1313">
                  <c:v>-0.56240492584799995</c:v>
                </c:pt>
                <c:pt idx="1314">
                  <c:v>-0.561044356548</c:v>
                </c:pt>
                <c:pt idx="1315">
                  <c:v>-0.55968378724800005</c:v>
                </c:pt>
                <c:pt idx="1316">
                  <c:v>-0.55832321794800011</c:v>
                </c:pt>
                <c:pt idx="1317">
                  <c:v>-0.55696264864800005</c:v>
                </c:pt>
                <c:pt idx="1318">
                  <c:v>-0.55560207934799999</c:v>
                </c:pt>
                <c:pt idx="1319">
                  <c:v>-0.55424151004800004</c:v>
                </c:pt>
                <c:pt idx="1320">
                  <c:v>-0.55288094074799998</c:v>
                </c:pt>
                <c:pt idx="1321">
                  <c:v>-0.55152037144800004</c:v>
                </c:pt>
                <c:pt idx="1322">
                  <c:v>-0.55015980214799998</c:v>
                </c:pt>
                <c:pt idx="1323">
                  <c:v>-0.54879923284800003</c:v>
                </c:pt>
                <c:pt idx="1324">
                  <c:v>-0.54743866354800008</c:v>
                </c:pt>
                <c:pt idx="1325">
                  <c:v>-0.54607809424800002</c:v>
                </c:pt>
                <c:pt idx="1326">
                  <c:v>-0.54471752494800008</c:v>
                </c:pt>
                <c:pt idx="1327">
                  <c:v>-0.54335695564800002</c:v>
                </c:pt>
                <c:pt idx="1328">
                  <c:v>-0.54199638634800007</c:v>
                </c:pt>
                <c:pt idx="1329">
                  <c:v>-0.54063581704800001</c:v>
                </c:pt>
                <c:pt idx="1330">
                  <c:v>-0.53927524774799995</c:v>
                </c:pt>
                <c:pt idx="1331">
                  <c:v>-0.53791467844800001</c:v>
                </c:pt>
                <c:pt idx="1332">
                  <c:v>-0.53655410914800006</c:v>
                </c:pt>
                <c:pt idx="1333">
                  <c:v>-0.53519353984800011</c:v>
                </c:pt>
                <c:pt idx="1334">
                  <c:v>-0.53383297054800005</c:v>
                </c:pt>
                <c:pt idx="1335">
                  <c:v>-0.53247240124799999</c:v>
                </c:pt>
                <c:pt idx="1336">
                  <c:v>-0.53111183194800005</c:v>
                </c:pt>
                <c:pt idx="1337">
                  <c:v>-0.52975126264799999</c:v>
                </c:pt>
                <c:pt idx="1338">
                  <c:v>-0.52839069334800004</c:v>
                </c:pt>
                <c:pt idx="1339">
                  <c:v>-0.52703012404799998</c:v>
                </c:pt>
                <c:pt idx="1340">
                  <c:v>-0.52566955474799992</c:v>
                </c:pt>
                <c:pt idx="1341">
                  <c:v>-0.52430898544799998</c:v>
                </c:pt>
                <c:pt idx="1342">
                  <c:v>-0.52294841614800003</c:v>
                </c:pt>
                <c:pt idx="1343">
                  <c:v>-0.52158784684800008</c:v>
                </c:pt>
                <c:pt idx="1344">
                  <c:v>-0.52022727754800002</c:v>
                </c:pt>
                <c:pt idx="1345">
                  <c:v>-0.51886670824800007</c:v>
                </c:pt>
                <c:pt idx="1346">
                  <c:v>-0.51750613894800002</c:v>
                </c:pt>
                <c:pt idx="1347">
                  <c:v>-0.51614556964799996</c:v>
                </c:pt>
                <c:pt idx="1348">
                  <c:v>-0.51478500034800001</c:v>
                </c:pt>
                <c:pt idx="1349">
                  <c:v>-0.51342443104799995</c:v>
                </c:pt>
                <c:pt idx="1350">
                  <c:v>-0.512063861748</c:v>
                </c:pt>
                <c:pt idx="1351">
                  <c:v>-0.51070329244800006</c:v>
                </c:pt>
                <c:pt idx="1352">
                  <c:v>-0.509342723148</c:v>
                </c:pt>
                <c:pt idx="1353">
                  <c:v>-0.50798215384800005</c:v>
                </c:pt>
                <c:pt idx="1354">
                  <c:v>-0.50662158454799999</c:v>
                </c:pt>
                <c:pt idx="1355">
                  <c:v>-0.50526101524800004</c:v>
                </c:pt>
                <c:pt idx="1356">
                  <c:v>-0.50390044594799999</c:v>
                </c:pt>
                <c:pt idx="1357">
                  <c:v>-0.50253987664799993</c:v>
                </c:pt>
                <c:pt idx="1358">
                  <c:v>-0.50117930734799998</c:v>
                </c:pt>
                <c:pt idx="1359">
                  <c:v>-0.49981873804799998</c:v>
                </c:pt>
                <c:pt idx="1360">
                  <c:v>-0.49845816874800003</c:v>
                </c:pt>
                <c:pt idx="1361">
                  <c:v>-0.49709759944800003</c:v>
                </c:pt>
                <c:pt idx="1362">
                  <c:v>-0.49573703014800008</c:v>
                </c:pt>
                <c:pt idx="1363">
                  <c:v>-0.49437646084800002</c:v>
                </c:pt>
                <c:pt idx="1364">
                  <c:v>-0.49301589154799996</c:v>
                </c:pt>
                <c:pt idx="1365">
                  <c:v>-0.49165532224800002</c:v>
                </c:pt>
                <c:pt idx="1366">
                  <c:v>-0.49029475294800001</c:v>
                </c:pt>
                <c:pt idx="1367">
                  <c:v>-0.48893418364800006</c:v>
                </c:pt>
                <c:pt idx="1368">
                  <c:v>-0.48757361434800001</c:v>
                </c:pt>
                <c:pt idx="1369">
                  <c:v>-0.486213045048</c:v>
                </c:pt>
                <c:pt idx="1370">
                  <c:v>-0.48485247574800006</c:v>
                </c:pt>
                <c:pt idx="1371">
                  <c:v>-0.483491906448</c:v>
                </c:pt>
                <c:pt idx="1372">
                  <c:v>-0.48213133714800005</c:v>
                </c:pt>
                <c:pt idx="1373">
                  <c:v>-0.48077076784799999</c:v>
                </c:pt>
                <c:pt idx="1374">
                  <c:v>-0.47941019854800004</c:v>
                </c:pt>
                <c:pt idx="1375">
                  <c:v>-0.47804962924800004</c:v>
                </c:pt>
                <c:pt idx="1376">
                  <c:v>-0.47668905994799998</c:v>
                </c:pt>
                <c:pt idx="1377">
                  <c:v>-0.47532849064800003</c:v>
                </c:pt>
                <c:pt idx="1378">
                  <c:v>-0.47396792134799998</c:v>
                </c:pt>
                <c:pt idx="1379">
                  <c:v>-0.47260735204800008</c:v>
                </c:pt>
                <c:pt idx="1380">
                  <c:v>-0.47124678274800003</c:v>
                </c:pt>
                <c:pt idx="1381">
                  <c:v>-0.46988621344799997</c:v>
                </c:pt>
                <c:pt idx="1382">
                  <c:v>-0.46852564414800002</c:v>
                </c:pt>
                <c:pt idx="1383">
                  <c:v>-0.46716507484800002</c:v>
                </c:pt>
                <c:pt idx="1384">
                  <c:v>-0.46580450554800007</c:v>
                </c:pt>
                <c:pt idx="1385">
                  <c:v>-0.46444393624800001</c:v>
                </c:pt>
                <c:pt idx="1386">
                  <c:v>-0.46308336694799995</c:v>
                </c:pt>
                <c:pt idx="1387">
                  <c:v>-0.46172279764800001</c:v>
                </c:pt>
                <c:pt idx="1388">
                  <c:v>-0.460362228348</c:v>
                </c:pt>
                <c:pt idx="1389">
                  <c:v>-0.45900165904800005</c:v>
                </c:pt>
                <c:pt idx="1390">
                  <c:v>-0.457641089748</c:v>
                </c:pt>
                <c:pt idx="1391">
                  <c:v>-0.45628052044800005</c:v>
                </c:pt>
                <c:pt idx="1392">
                  <c:v>-0.45491995114800005</c:v>
                </c:pt>
                <c:pt idx="1393">
                  <c:v>-0.45355938184799999</c:v>
                </c:pt>
                <c:pt idx="1394">
                  <c:v>-0.45219881254800004</c:v>
                </c:pt>
                <c:pt idx="1395">
                  <c:v>-0.45083824324799998</c:v>
                </c:pt>
                <c:pt idx="1396">
                  <c:v>-0.44947767394800003</c:v>
                </c:pt>
                <c:pt idx="1397">
                  <c:v>-0.44811710464800003</c:v>
                </c:pt>
                <c:pt idx="1398">
                  <c:v>-0.44675653534799997</c:v>
                </c:pt>
                <c:pt idx="1399">
                  <c:v>-0.44539596604800002</c:v>
                </c:pt>
                <c:pt idx="1400">
                  <c:v>-0.44403539674799997</c:v>
                </c:pt>
                <c:pt idx="1401">
                  <c:v>-0.44267482744800007</c:v>
                </c:pt>
                <c:pt idx="1402">
                  <c:v>-0.44131425814800002</c:v>
                </c:pt>
                <c:pt idx="1403">
                  <c:v>-0.43995368884799996</c:v>
                </c:pt>
                <c:pt idx="1404">
                  <c:v>-0.43859311954800001</c:v>
                </c:pt>
                <c:pt idx="1405">
                  <c:v>-0.43723255024800001</c:v>
                </c:pt>
                <c:pt idx="1406">
                  <c:v>-0.43587198094800006</c:v>
                </c:pt>
                <c:pt idx="1407">
                  <c:v>-0.434511411648</c:v>
                </c:pt>
                <c:pt idx="1408">
                  <c:v>-0.43315084234800005</c:v>
                </c:pt>
                <c:pt idx="1409">
                  <c:v>-0.431790273048</c:v>
                </c:pt>
                <c:pt idx="1410">
                  <c:v>-0.43042970374799999</c:v>
                </c:pt>
                <c:pt idx="1411">
                  <c:v>-0.42906913444800004</c:v>
                </c:pt>
                <c:pt idx="1412">
                  <c:v>-0.42770856514799999</c:v>
                </c:pt>
                <c:pt idx="1413">
                  <c:v>-0.42634799584800004</c:v>
                </c:pt>
                <c:pt idx="1414">
                  <c:v>-0.42498742654800004</c:v>
                </c:pt>
                <c:pt idx="1415">
                  <c:v>-0.42362685724800003</c:v>
                </c:pt>
                <c:pt idx="1416">
                  <c:v>-0.42226628794800003</c:v>
                </c:pt>
                <c:pt idx="1417">
                  <c:v>-0.42090571864800003</c:v>
                </c:pt>
                <c:pt idx="1418">
                  <c:v>-0.41954514934800002</c:v>
                </c:pt>
                <c:pt idx="1419">
                  <c:v>-0.41818458004800002</c:v>
                </c:pt>
                <c:pt idx="1420">
                  <c:v>-0.41682401074800002</c:v>
                </c:pt>
                <c:pt idx="1421">
                  <c:v>-0.41546344144800001</c:v>
                </c:pt>
                <c:pt idx="1422">
                  <c:v>-0.41410287214800001</c:v>
                </c:pt>
                <c:pt idx="1423">
                  <c:v>-0.41274230284800001</c:v>
                </c:pt>
                <c:pt idx="1424">
                  <c:v>-0.41138173354800001</c:v>
                </c:pt>
                <c:pt idx="1425">
                  <c:v>-0.410021164248</c:v>
                </c:pt>
                <c:pt idx="1426">
                  <c:v>-0.408660594948</c:v>
                </c:pt>
                <c:pt idx="1427">
                  <c:v>-0.40730002564800005</c:v>
                </c:pt>
                <c:pt idx="1428">
                  <c:v>-0.40593945634800005</c:v>
                </c:pt>
                <c:pt idx="1429">
                  <c:v>-0.40457888704799999</c:v>
                </c:pt>
                <c:pt idx="1430">
                  <c:v>-0.40319110636200001</c:v>
                </c:pt>
                <c:pt idx="1431">
                  <c:v>-0.401830537062</c:v>
                </c:pt>
                <c:pt idx="1432">
                  <c:v>-0.400469967762</c:v>
                </c:pt>
                <c:pt idx="1433">
                  <c:v>-0.399109398462</c:v>
                </c:pt>
                <c:pt idx="1434">
                  <c:v>-0.39774882916199999</c:v>
                </c:pt>
                <c:pt idx="1435">
                  <c:v>-0.39638825986199999</c:v>
                </c:pt>
                <c:pt idx="1436">
                  <c:v>-0.39502769056200004</c:v>
                </c:pt>
                <c:pt idx="1437">
                  <c:v>-0.39366712126200004</c:v>
                </c:pt>
                <c:pt idx="1438">
                  <c:v>-0.39230655196199998</c:v>
                </c:pt>
                <c:pt idx="1439">
                  <c:v>-0.39094598266199998</c:v>
                </c:pt>
                <c:pt idx="1440">
                  <c:v>-0.38958541336200003</c:v>
                </c:pt>
                <c:pt idx="1441">
                  <c:v>-0.38822484406200003</c:v>
                </c:pt>
                <c:pt idx="1442">
                  <c:v>-0.38686427476200003</c:v>
                </c:pt>
                <c:pt idx="1443">
                  <c:v>-0.38550370546200002</c:v>
                </c:pt>
                <c:pt idx="1444">
                  <c:v>-0.38414313616200002</c:v>
                </c:pt>
                <c:pt idx="1445">
                  <c:v>-0.38278256686200002</c:v>
                </c:pt>
                <c:pt idx="1446">
                  <c:v>-0.38142199756200001</c:v>
                </c:pt>
                <c:pt idx="1447">
                  <c:v>-0.38006142826200001</c:v>
                </c:pt>
                <c:pt idx="1448">
                  <c:v>-0.37870085896200001</c:v>
                </c:pt>
                <c:pt idx="1449">
                  <c:v>-0.37734028966200006</c:v>
                </c:pt>
                <c:pt idx="1450">
                  <c:v>-0.375979720362</c:v>
                </c:pt>
                <c:pt idx="1451">
                  <c:v>-0.374619151062</c:v>
                </c:pt>
                <c:pt idx="1452">
                  <c:v>-0.373258581762</c:v>
                </c:pt>
                <c:pt idx="1453">
                  <c:v>-0.37189801246200005</c:v>
                </c:pt>
                <c:pt idx="1454">
                  <c:v>-0.37053744316200005</c:v>
                </c:pt>
                <c:pt idx="1455">
                  <c:v>-0.36917687386199999</c:v>
                </c:pt>
                <c:pt idx="1456">
                  <c:v>-0.36781630456199998</c:v>
                </c:pt>
                <c:pt idx="1457">
                  <c:v>-0.36645573526199998</c:v>
                </c:pt>
                <c:pt idx="1458">
                  <c:v>-0.36509516596200003</c:v>
                </c:pt>
                <c:pt idx="1459">
                  <c:v>-0.36373459666200003</c:v>
                </c:pt>
                <c:pt idx="1460">
                  <c:v>-0.36237402736200003</c:v>
                </c:pt>
                <c:pt idx="1461">
                  <c:v>-0.36101345806199997</c:v>
                </c:pt>
                <c:pt idx="1462">
                  <c:v>-0.35965288876200002</c:v>
                </c:pt>
                <c:pt idx="1463">
                  <c:v>-0.35829231946200002</c:v>
                </c:pt>
                <c:pt idx="1464">
                  <c:v>-0.35693175016200002</c:v>
                </c:pt>
                <c:pt idx="1465">
                  <c:v>-0.35557118086200001</c:v>
                </c:pt>
                <c:pt idx="1466">
                  <c:v>-0.35421061156200001</c:v>
                </c:pt>
                <c:pt idx="1467">
                  <c:v>-0.35285004226200001</c:v>
                </c:pt>
                <c:pt idx="1468">
                  <c:v>-0.351489472962</c:v>
                </c:pt>
                <c:pt idx="1469">
                  <c:v>-0.350128903662</c:v>
                </c:pt>
                <c:pt idx="1470">
                  <c:v>-0.348768334362</c:v>
                </c:pt>
                <c:pt idx="1471">
                  <c:v>-0.34740776506200005</c:v>
                </c:pt>
                <c:pt idx="1472">
                  <c:v>-0.34604719576199999</c:v>
                </c:pt>
                <c:pt idx="1473">
                  <c:v>-0.34468662646199999</c:v>
                </c:pt>
                <c:pt idx="1474">
                  <c:v>-0.34332605716199999</c:v>
                </c:pt>
                <c:pt idx="1475">
                  <c:v>-0.34196548786200004</c:v>
                </c:pt>
                <c:pt idx="1476">
                  <c:v>-0.34060491856200004</c:v>
                </c:pt>
                <c:pt idx="1477">
                  <c:v>-0.33924434926200003</c:v>
                </c:pt>
                <c:pt idx="1478">
                  <c:v>-0.33788377996199997</c:v>
                </c:pt>
                <c:pt idx="1479">
                  <c:v>-0.33652321066199997</c:v>
                </c:pt>
                <c:pt idx="1480">
                  <c:v>-0.33516264136200002</c:v>
                </c:pt>
                <c:pt idx="1481">
                  <c:v>-0.33380207206200002</c:v>
                </c:pt>
                <c:pt idx="1482">
                  <c:v>-0.33244150276200002</c:v>
                </c:pt>
                <c:pt idx="1483">
                  <c:v>-0.33108093346200002</c:v>
                </c:pt>
                <c:pt idx="1484">
                  <c:v>-0.32972036416200001</c:v>
                </c:pt>
                <c:pt idx="1485">
                  <c:v>-0.32835979486200001</c:v>
                </c:pt>
                <c:pt idx="1486">
                  <c:v>-0.32699922556200001</c:v>
                </c:pt>
                <c:pt idx="1487">
                  <c:v>-0.325638656262</c:v>
                </c:pt>
                <c:pt idx="1488">
                  <c:v>-0.324278086962</c:v>
                </c:pt>
                <c:pt idx="1489">
                  <c:v>-0.32291751766200005</c:v>
                </c:pt>
                <c:pt idx="1490">
                  <c:v>-0.32155694836199999</c:v>
                </c:pt>
                <c:pt idx="1491">
                  <c:v>-0.32019637906199999</c:v>
                </c:pt>
                <c:pt idx="1492">
                  <c:v>-0.31883580976199999</c:v>
                </c:pt>
                <c:pt idx="1493">
                  <c:v>-0.31747524046200004</c:v>
                </c:pt>
                <c:pt idx="1494">
                  <c:v>-0.31611467116200004</c:v>
                </c:pt>
                <c:pt idx="1495">
                  <c:v>-0.31475410186199998</c:v>
                </c:pt>
                <c:pt idx="1496">
                  <c:v>-0.31339353256199998</c:v>
                </c:pt>
                <c:pt idx="1497">
                  <c:v>-0.31203296326200003</c:v>
                </c:pt>
                <c:pt idx="1498">
                  <c:v>-0.31067239396200003</c:v>
                </c:pt>
                <c:pt idx="1499">
                  <c:v>-0.30931182466200002</c:v>
                </c:pt>
                <c:pt idx="1500">
                  <c:v>-0.30795125536200002</c:v>
                </c:pt>
                <c:pt idx="1501">
                  <c:v>-0.30659068606200002</c:v>
                </c:pt>
                <c:pt idx="1502">
                  <c:v>-0.30523011676200001</c:v>
                </c:pt>
                <c:pt idx="1503">
                  <c:v>-0.30386954746200001</c:v>
                </c:pt>
                <c:pt idx="1504">
                  <c:v>-0.30250897816200001</c:v>
                </c:pt>
                <c:pt idx="1505">
                  <c:v>-0.30114840886200001</c:v>
                </c:pt>
                <c:pt idx="1506">
                  <c:v>-0.29978783956200006</c:v>
                </c:pt>
                <c:pt idx="1507">
                  <c:v>-0.298427270262</c:v>
                </c:pt>
                <c:pt idx="1508">
                  <c:v>-0.297066700962</c:v>
                </c:pt>
                <c:pt idx="1509">
                  <c:v>-0.29570613166199999</c:v>
                </c:pt>
                <c:pt idx="1510">
                  <c:v>-0.29434556236199999</c:v>
                </c:pt>
                <c:pt idx="1511">
                  <c:v>-0.29298499306200004</c:v>
                </c:pt>
                <c:pt idx="1512">
                  <c:v>-0.29162442376200004</c:v>
                </c:pt>
                <c:pt idx="1513">
                  <c:v>-0.29026385446199998</c:v>
                </c:pt>
                <c:pt idx="1514">
                  <c:v>-0.28890328516199998</c:v>
                </c:pt>
                <c:pt idx="1515">
                  <c:v>-0.28754271586200003</c:v>
                </c:pt>
                <c:pt idx="1516">
                  <c:v>-0.28618214656200003</c:v>
                </c:pt>
                <c:pt idx="1517">
                  <c:v>-0.28482157726200003</c:v>
                </c:pt>
                <c:pt idx="1518">
                  <c:v>-0.28346100796199997</c:v>
                </c:pt>
                <c:pt idx="1519">
                  <c:v>-0.28210043866200002</c:v>
                </c:pt>
                <c:pt idx="1520">
                  <c:v>-0.28073986936200002</c:v>
                </c:pt>
                <c:pt idx="1521">
                  <c:v>-0.27937930006200001</c:v>
                </c:pt>
                <c:pt idx="1522">
                  <c:v>-0.27801873076200001</c:v>
                </c:pt>
                <c:pt idx="1523">
                  <c:v>-0.27665816146200001</c:v>
                </c:pt>
                <c:pt idx="1524">
                  <c:v>-0.275297592162</c:v>
                </c:pt>
                <c:pt idx="1525">
                  <c:v>-0.273937022862</c:v>
                </c:pt>
                <c:pt idx="1526">
                  <c:v>-0.272576453562</c:v>
                </c:pt>
                <c:pt idx="1527">
                  <c:v>-0.271215884262</c:v>
                </c:pt>
                <c:pt idx="1528">
                  <c:v>-0.26985531496200005</c:v>
                </c:pt>
                <c:pt idx="1529">
                  <c:v>-0.26849474566200004</c:v>
                </c:pt>
                <c:pt idx="1530">
                  <c:v>-0.26713417636199999</c:v>
                </c:pt>
                <c:pt idx="1531">
                  <c:v>-0.26577360706199998</c:v>
                </c:pt>
                <c:pt idx="1532">
                  <c:v>-0.26441303776199998</c:v>
                </c:pt>
                <c:pt idx="1533">
                  <c:v>-0.26305246846200003</c:v>
                </c:pt>
                <c:pt idx="1534">
                  <c:v>-0.26169189916200003</c:v>
                </c:pt>
                <c:pt idx="1535">
                  <c:v>-0.26033132986200003</c:v>
                </c:pt>
                <c:pt idx="1536">
                  <c:v>-0.25897076056199997</c:v>
                </c:pt>
                <c:pt idx="1537">
                  <c:v>-0.25761019126200002</c:v>
                </c:pt>
                <c:pt idx="1538">
                  <c:v>-0.25624962196200002</c:v>
                </c:pt>
                <c:pt idx="1539">
                  <c:v>-0.25488905266200002</c:v>
                </c:pt>
                <c:pt idx="1540">
                  <c:v>-0.25352576222340001</c:v>
                </c:pt>
                <c:pt idx="1541">
                  <c:v>-0.25216519292340001</c:v>
                </c:pt>
                <c:pt idx="1542">
                  <c:v>-0.2508046236234</c:v>
                </c:pt>
                <c:pt idx="1543">
                  <c:v>-0.24944405432340003</c:v>
                </c:pt>
                <c:pt idx="1544">
                  <c:v>-0.24808348502340002</c:v>
                </c:pt>
                <c:pt idx="1545">
                  <c:v>-0.24672291572339999</c:v>
                </c:pt>
                <c:pt idx="1546">
                  <c:v>-0.24536234642339999</c:v>
                </c:pt>
                <c:pt idx="1547">
                  <c:v>-0.24400177712340002</c:v>
                </c:pt>
                <c:pt idx="1548">
                  <c:v>-0.24264120782340001</c:v>
                </c:pt>
                <c:pt idx="1549">
                  <c:v>-0.24128063852340001</c:v>
                </c:pt>
                <c:pt idx="1550">
                  <c:v>-0.23992006922340003</c:v>
                </c:pt>
                <c:pt idx="1551">
                  <c:v>-0.2385594999234</c:v>
                </c:pt>
                <c:pt idx="1552">
                  <c:v>-0.2371989306234</c:v>
                </c:pt>
                <c:pt idx="1553">
                  <c:v>-0.2358383613234</c:v>
                </c:pt>
                <c:pt idx="1554">
                  <c:v>-0.23447779202340002</c:v>
                </c:pt>
                <c:pt idx="1555">
                  <c:v>-0.23311722272340002</c:v>
                </c:pt>
                <c:pt idx="1556">
                  <c:v>-0.23175665342340004</c:v>
                </c:pt>
                <c:pt idx="1557">
                  <c:v>-0.23039608412339999</c:v>
                </c:pt>
                <c:pt idx="1558">
                  <c:v>-0.22903551482340001</c:v>
                </c:pt>
                <c:pt idx="1559">
                  <c:v>-0.22767494552340001</c:v>
                </c:pt>
                <c:pt idx="1560">
                  <c:v>-0.22631165508479997</c:v>
                </c:pt>
                <c:pt idx="1561">
                  <c:v>-0.2249510857848</c:v>
                </c:pt>
                <c:pt idx="1562">
                  <c:v>-0.22359051648479999</c:v>
                </c:pt>
                <c:pt idx="1563">
                  <c:v>-0.22222994718480002</c:v>
                </c:pt>
                <c:pt idx="1564">
                  <c:v>-0.22086937788480002</c:v>
                </c:pt>
                <c:pt idx="1565">
                  <c:v>-0.21950880858480001</c:v>
                </c:pt>
                <c:pt idx="1566">
                  <c:v>-0.21814823928479998</c:v>
                </c:pt>
                <c:pt idx="1567">
                  <c:v>-0.21678766998480001</c:v>
                </c:pt>
                <c:pt idx="1568">
                  <c:v>-0.2154271006848</c:v>
                </c:pt>
                <c:pt idx="1569">
                  <c:v>-0.2140665313848</c:v>
                </c:pt>
                <c:pt idx="1570">
                  <c:v>-0.21270596208480003</c:v>
                </c:pt>
                <c:pt idx="1571">
                  <c:v>-0.2113453927848</c:v>
                </c:pt>
                <c:pt idx="1572">
                  <c:v>-0.20998482348480002</c:v>
                </c:pt>
                <c:pt idx="1573">
                  <c:v>-0.20862425418479999</c:v>
                </c:pt>
                <c:pt idx="1574">
                  <c:v>-0.20726368488480001</c:v>
                </c:pt>
                <c:pt idx="1575">
                  <c:v>-0.20590311558480001</c:v>
                </c:pt>
                <c:pt idx="1576">
                  <c:v>-0.20454254628480001</c:v>
                </c:pt>
                <c:pt idx="1577">
                  <c:v>-0.20318197698480001</c:v>
                </c:pt>
                <c:pt idx="1578">
                  <c:v>-0.2018214076848</c:v>
                </c:pt>
                <c:pt idx="1579">
                  <c:v>-0.2004608383848</c:v>
                </c:pt>
                <c:pt idx="1580">
                  <c:v>-0.19909754794619999</c:v>
                </c:pt>
                <c:pt idx="1581">
                  <c:v>-0.19773697864620002</c:v>
                </c:pt>
                <c:pt idx="1582">
                  <c:v>-0.19637640934620001</c:v>
                </c:pt>
                <c:pt idx="1583">
                  <c:v>-0.19501584004620001</c:v>
                </c:pt>
                <c:pt idx="1584">
                  <c:v>-0.19365527074620001</c:v>
                </c:pt>
                <c:pt idx="1585">
                  <c:v>-0.19229470144620001</c:v>
                </c:pt>
                <c:pt idx="1586">
                  <c:v>-0.1909341321462</c:v>
                </c:pt>
                <c:pt idx="1587">
                  <c:v>-0.1895735628462</c:v>
                </c:pt>
                <c:pt idx="1588">
                  <c:v>-0.1882129935462</c:v>
                </c:pt>
                <c:pt idx="1589">
                  <c:v>-0.18685242424619999</c:v>
                </c:pt>
                <c:pt idx="1590">
                  <c:v>-0.18549185494620002</c:v>
                </c:pt>
                <c:pt idx="1591">
                  <c:v>-0.18413128564619999</c:v>
                </c:pt>
                <c:pt idx="1592">
                  <c:v>-0.18277071634620001</c:v>
                </c:pt>
                <c:pt idx="1593">
                  <c:v>-0.18141014704620001</c:v>
                </c:pt>
                <c:pt idx="1594">
                  <c:v>-0.18004957774620001</c:v>
                </c:pt>
                <c:pt idx="1595">
                  <c:v>-0.1786890084462</c:v>
                </c:pt>
                <c:pt idx="1596">
                  <c:v>-0.1773284391462</c:v>
                </c:pt>
                <c:pt idx="1597">
                  <c:v>-0.1759678698462</c:v>
                </c:pt>
                <c:pt idx="1598">
                  <c:v>-0.17460730054619999</c:v>
                </c:pt>
                <c:pt idx="1599">
                  <c:v>-0.17324673124620002</c:v>
                </c:pt>
                <c:pt idx="1600">
                  <c:v>-0.17188344080760001</c:v>
                </c:pt>
                <c:pt idx="1601">
                  <c:v>-0.17052287150760001</c:v>
                </c:pt>
                <c:pt idx="1602">
                  <c:v>-0.16916230220760001</c:v>
                </c:pt>
                <c:pt idx="1603">
                  <c:v>-0.1678017329076</c:v>
                </c:pt>
                <c:pt idx="1604">
                  <c:v>-0.1664411636076</c:v>
                </c:pt>
                <c:pt idx="1605">
                  <c:v>-0.1650805943076</c:v>
                </c:pt>
                <c:pt idx="1606">
                  <c:v>-0.16372002500760002</c:v>
                </c:pt>
                <c:pt idx="1607">
                  <c:v>-0.16235945570759999</c:v>
                </c:pt>
                <c:pt idx="1608">
                  <c:v>-0.16099888640760002</c:v>
                </c:pt>
                <c:pt idx="1609">
                  <c:v>-0.15963831710759999</c:v>
                </c:pt>
                <c:pt idx="1610">
                  <c:v>-0.15827774780760001</c:v>
                </c:pt>
                <c:pt idx="1611">
                  <c:v>-0.15691717850760001</c:v>
                </c:pt>
                <c:pt idx="1612">
                  <c:v>-0.15555660920760001</c:v>
                </c:pt>
                <c:pt idx="1613">
                  <c:v>-0.1541960399076</c:v>
                </c:pt>
                <c:pt idx="1614">
                  <c:v>-0.1528354706076</c:v>
                </c:pt>
                <c:pt idx="1615">
                  <c:v>-0.1514749013076</c:v>
                </c:pt>
                <c:pt idx="1616">
                  <c:v>-0.15011433200759999</c:v>
                </c:pt>
                <c:pt idx="1617">
                  <c:v>-0.14875376270760002</c:v>
                </c:pt>
                <c:pt idx="1618">
                  <c:v>-0.14739319340759999</c:v>
                </c:pt>
                <c:pt idx="1619">
                  <c:v>-0.14603262410760001</c:v>
                </c:pt>
                <c:pt idx="1620">
                  <c:v>-0.14466933366900001</c:v>
                </c:pt>
                <c:pt idx="1621">
                  <c:v>-0.143308764369</c:v>
                </c:pt>
                <c:pt idx="1622">
                  <c:v>-0.141948195069</c:v>
                </c:pt>
                <c:pt idx="1623">
                  <c:v>-0.140587625769</c:v>
                </c:pt>
                <c:pt idx="1624">
                  <c:v>-0.13922705646900002</c:v>
                </c:pt>
                <c:pt idx="1625">
                  <c:v>-0.13786648716899999</c:v>
                </c:pt>
                <c:pt idx="1626">
                  <c:v>-0.13650591786900002</c:v>
                </c:pt>
                <c:pt idx="1627">
                  <c:v>-0.13514534856900001</c:v>
                </c:pt>
                <c:pt idx="1628">
                  <c:v>-0.13378477926900001</c:v>
                </c:pt>
                <c:pt idx="1629">
                  <c:v>-0.13242420996900001</c:v>
                </c:pt>
                <c:pt idx="1630">
                  <c:v>-0.131063640669</c:v>
                </c:pt>
                <c:pt idx="1631">
                  <c:v>-0.129703071369</c:v>
                </c:pt>
                <c:pt idx="1632">
                  <c:v>-0.128342502069</c:v>
                </c:pt>
                <c:pt idx="1633">
                  <c:v>-0.12698193276899999</c:v>
                </c:pt>
                <c:pt idx="1634">
                  <c:v>-0.12562136346899999</c:v>
                </c:pt>
                <c:pt idx="1635">
                  <c:v>-0.12426079416900002</c:v>
                </c:pt>
                <c:pt idx="1636">
                  <c:v>-0.122900224869</c:v>
                </c:pt>
                <c:pt idx="1637">
                  <c:v>-0.12153965556900001</c:v>
                </c:pt>
                <c:pt idx="1638">
                  <c:v>-0.12017908626900001</c:v>
                </c:pt>
                <c:pt idx="1639">
                  <c:v>-0.11881851696899999</c:v>
                </c:pt>
                <c:pt idx="1640">
                  <c:v>-0.1174552265304</c:v>
                </c:pt>
                <c:pt idx="1641">
                  <c:v>-0.11609465723040001</c:v>
                </c:pt>
                <c:pt idx="1642">
                  <c:v>-0.11473408793040002</c:v>
                </c:pt>
                <c:pt idx="1643">
                  <c:v>-0.1133735186304</c:v>
                </c:pt>
                <c:pt idx="1644">
                  <c:v>-0.11201294933040001</c:v>
                </c:pt>
                <c:pt idx="1645">
                  <c:v>-0.11065238003040001</c:v>
                </c:pt>
                <c:pt idx="1646">
                  <c:v>-0.10929181073039999</c:v>
                </c:pt>
                <c:pt idx="1647">
                  <c:v>-0.1079312414304</c:v>
                </c:pt>
                <c:pt idx="1648">
                  <c:v>-0.10657067213039999</c:v>
                </c:pt>
                <c:pt idx="1649">
                  <c:v>-0.1052101028304</c:v>
                </c:pt>
                <c:pt idx="1650">
                  <c:v>-0.10384953353040001</c:v>
                </c:pt>
                <c:pt idx="1651">
                  <c:v>-0.10248896423040001</c:v>
                </c:pt>
                <c:pt idx="1652">
                  <c:v>-0.1011283949304</c:v>
                </c:pt>
                <c:pt idx="1653">
                  <c:v>-9.9767825630400014E-2</c:v>
                </c:pt>
                <c:pt idx="1654">
                  <c:v>-9.8407256330400011E-2</c:v>
                </c:pt>
                <c:pt idx="1655">
                  <c:v>-9.7046687030400008E-2</c:v>
                </c:pt>
                <c:pt idx="1656">
                  <c:v>-9.5686117730399992E-2</c:v>
                </c:pt>
                <c:pt idx="1657">
                  <c:v>-9.4325548430400002E-2</c:v>
                </c:pt>
                <c:pt idx="1658">
                  <c:v>-9.2964979130399999E-2</c:v>
                </c:pt>
                <c:pt idx="1659">
                  <c:v>-9.1604409830399997E-2</c:v>
                </c:pt>
                <c:pt idx="1660">
                  <c:v>-9.0241119391800004E-2</c:v>
                </c:pt>
                <c:pt idx="1661">
                  <c:v>-8.8880550091800015E-2</c:v>
                </c:pt>
                <c:pt idx="1662">
                  <c:v>-8.7519980791800012E-2</c:v>
                </c:pt>
                <c:pt idx="1663">
                  <c:v>-8.6159411491799995E-2</c:v>
                </c:pt>
                <c:pt idx="1664">
                  <c:v>-8.4798842191799992E-2</c:v>
                </c:pt>
                <c:pt idx="1665">
                  <c:v>-8.3438272891800003E-2</c:v>
                </c:pt>
                <c:pt idx="1666">
                  <c:v>-8.20777035918E-2</c:v>
                </c:pt>
                <c:pt idx="1667">
                  <c:v>-8.0717134291799997E-2</c:v>
                </c:pt>
                <c:pt idx="1668">
                  <c:v>-7.9356564991800008E-2</c:v>
                </c:pt>
                <c:pt idx="1669">
                  <c:v>-7.7995995691800005E-2</c:v>
                </c:pt>
                <c:pt idx="1670">
                  <c:v>-7.6635426391800002E-2</c:v>
                </c:pt>
                <c:pt idx="1671">
                  <c:v>-7.5274857091800013E-2</c:v>
                </c:pt>
                <c:pt idx="1672">
                  <c:v>-7.391428779180001E-2</c:v>
                </c:pt>
                <c:pt idx="1673">
                  <c:v>-7.2553718491800007E-2</c:v>
                </c:pt>
                <c:pt idx="1674">
                  <c:v>-7.1193149191800004E-2</c:v>
                </c:pt>
                <c:pt idx="1675">
                  <c:v>-6.9832579891800001E-2</c:v>
                </c:pt>
                <c:pt idx="1676">
                  <c:v>-6.8472010591799998E-2</c:v>
                </c:pt>
                <c:pt idx="1677">
                  <c:v>-6.7111441291799995E-2</c:v>
                </c:pt>
                <c:pt idx="1678">
                  <c:v>-6.5750871991800006E-2</c:v>
                </c:pt>
                <c:pt idx="1679">
                  <c:v>-6.4390302691800003E-2</c:v>
                </c:pt>
                <c:pt idx="1680">
                  <c:v>-6.302701225320001E-2</c:v>
                </c:pt>
                <c:pt idx="1681">
                  <c:v>-6.16664429532E-2</c:v>
                </c:pt>
                <c:pt idx="1682">
                  <c:v>-6.0305873653200011E-2</c:v>
                </c:pt>
                <c:pt idx="1683">
                  <c:v>-5.8945304353200001E-2</c:v>
                </c:pt>
                <c:pt idx="1684">
                  <c:v>-5.7584735053199998E-2</c:v>
                </c:pt>
                <c:pt idx="1685">
                  <c:v>-5.6224165753199995E-2</c:v>
                </c:pt>
                <c:pt idx="1686">
                  <c:v>-5.4863596453200006E-2</c:v>
                </c:pt>
                <c:pt idx="1687">
                  <c:v>-5.3503027153200003E-2</c:v>
                </c:pt>
                <c:pt idx="1688">
                  <c:v>-5.2142457853200007E-2</c:v>
                </c:pt>
                <c:pt idx="1689">
                  <c:v>-5.0781888553199997E-2</c:v>
                </c:pt>
                <c:pt idx="1690">
                  <c:v>-4.9421319253200001E-2</c:v>
                </c:pt>
                <c:pt idx="1691">
                  <c:v>-4.8060749953200005E-2</c:v>
                </c:pt>
                <c:pt idx="1692">
                  <c:v>-4.6700180653200002E-2</c:v>
                </c:pt>
                <c:pt idx="1693">
                  <c:v>-4.5339611353200006E-2</c:v>
                </c:pt>
                <c:pt idx="1694">
                  <c:v>-4.3979042053200003E-2</c:v>
                </c:pt>
                <c:pt idx="1695">
                  <c:v>-4.26184727532E-2</c:v>
                </c:pt>
                <c:pt idx="1696">
                  <c:v>-4.1257903453200004E-2</c:v>
                </c:pt>
                <c:pt idx="1697">
                  <c:v>-3.9897334153200001E-2</c:v>
                </c:pt>
                <c:pt idx="1698">
                  <c:v>-3.8536764853200005E-2</c:v>
                </c:pt>
                <c:pt idx="1699">
                  <c:v>-3.7176195553200002E-2</c:v>
                </c:pt>
                <c:pt idx="1700">
                  <c:v>-3.5812905114600002E-2</c:v>
                </c:pt>
                <c:pt idx="1701">
                  <c:v>-3.4452335814599999E-2</c:v>
                </c:pt>
                <c:pt idx="1702">
                  <c:v>-3.3091766514599996E-2</c:v>
                </c:pt>
                <c:pt idx="1703">
                  <c:v>-3.17311972146E-2</c:v>
                </c:pt>
                <c:pt idx="1704">
                  <c:v>-3.0370627914600004E-2</c:v>
                </c:pt>
                <c:pt idx="1705">
                  <c:v>-2.9010058614600001E-2</c:v>
                </c:pt>
                <c:pt idx="1706">
                  <c:v>-2.7649489314600002E-2</c:v>
                </c:pt>
                <c:pt idx="1707">
                  <c:v>-2.6289192128459999E-2</c:v>
                </c:pt>
                <c:pt idx="1708">
                  <c:v>-2.4928622828460003E-2</c:v>
                </c:pt>
                <c:pt idx="1709">
                  <c:v>-2.35677814146E-2</c:v>
                </c:pt>
                <c:pt idx="1710">
                  <c:v>-2.2207212114600004E-2</c:v>
                </c:pt>
                <c:pt idx="1711">
                  <c:v>-2.084637070074E-2</c:v>
                </c:pt>
                <c:pt idx="1712">
                  <c:v>-1.9485801400740001E-2</c:v>
                </c:pt>
                <c:pt idx="1713">
                  <c:v>-1.8124959986880001E-2</c:v>
                </c:pt>
                <c:pt idx="1714">
                  <c:v>-1.6764390686880001E-2</c:v>
                </c:pt>
                <c:pt idx="1715">
                  <c:v>-1.5403549273020001E-2</c:v>
                </c:pt>
                <c:pt idx="1716">
                  <c:v>-1.404297997302E-2</c:v>
                </c:pt>
                <c:pt idx="1717">
                  <c:v>-1.268213855916E-2</c:v>
                </c:pt>
                <c:pt idx="1718">
                  <c:v>-1.1321569259160001E-2</c:v>
                </c:pt>
                <c:pt idx="1719">
                  <c:v>-9.9607278452999992E-3</c:v>
                </c:pt>
                <c:pt idx="1720">
                  <c:v>-8.6001585453000014E-3</c:v>
                </c:pt>
                <c:pt idx="1721">
                  <c:v>-7.2393171314399998E-3</c:v>
                </c:pt>
                <c:pt idx="1722">
                  <c:v>-5.8787478314400003E-3</c:v>
                </c:pt>
                <c:pt idx="1723">
                  <c:v>-4.5179064175800004E-3</c:v>
                </c:pt>
                <c:pt idx="1724">
                  <c:v>-3.1573371175800001E-3</c:v>
                </c:pt>
                <c:pt idx="1725">
                  <c:v>-1.7965501264920001E-3</c:v>
                </c:pt>
                <c:pt idx="1726">
                  <c:v>-4.3584476956200002E-4</c:v>
                </c:pt>
                <c:pt idx="1727">
                  <c:v>9.2486058736800005E-4</c:v>
                </c:pt>
                <c:pt idx="1728">
                  <c:v>2.2855659442979999E-3</c:v>
                </c:pt>
                <c:pt idx="1729">
                  <c:v>3.6463257240000003E-3</c:v>
                </c:pt>
                <c:pt idx="1730">
                  <c:v>5.0068950239999998E-3</c:v>
                </c:pt>
                <c:pt idx="1731">
                  <c:v>6.3677364378599997E-3</c:v>
                </c:pt>
                <c:pt idx="1732">
                  <c:v>7.7283057378600009E-3</c:v>
                </c:pt>
                <c:pt idx="1733">
                  <c:v>9.08914715172E-3</c:v>
                </c:pt>
                <c:pt idx="1734">
                  <c:v>1.0449716451720001E-2</c:v>
                </c:pt>
                <c:pt idx="1735">
                  <c:v>1.1810557865580001E-2</c:v>
                </c:pt>
                <c:pt idx="1736">
                  <c:v>1.3171127165580001E-2</c:v>
                </c:pt>
                <c:pt idx="1737">
                  <c:v>1.4531968579439999E-2</c:v>
                </c:pt>
                <c:pt idx="1738">
                  <c:v>1.5892537879439998E-2</c:v>
                </c:pt>
                <c:pt idx="1739">
                  <c:v>1.7253379293300002E-2</c:v>
                </c:pt>
                <c:pt idx="1740">
                  <c:v>1.8613948593300001E-2</c:v>
                </c:pt>
                <c:pt idx="1741">
                  <c:v>1.9974790007160001E-2</c:v>
                </c:pt>
                <c:pt idx="1742">
                  <c:v>2.133535930716E-2</c:v>
                </c:pt>
                <c:pt idx="1743">
                  <c:v>2.269620072102E-2</c:v>
                </c:pt>
                <c:pt idx="1744">
                  <c:v>2.4056770021020003E-2</c:v>
                </c:pt>
                <c:pt idx="1745">
                  <c:v>2.541761143488E-2</c:v>
                </c:pt>
                <c:pt idx="1746">
                  <c:v>2.6778180734880003E-2</c:v>
                </c:pt>
                <c:pt idx="1747">
                  <c:v>2.8139294262600003E-2</c:v>
                </c:pt>
                <c:pt idx="1748">
                  <c:v>2.9499863562599999E-2</c:v>
                </c:pt>
                <c:pt idx="1749">
                  <c:v>3.0860432862600002E-2</c:v>
                </c:pt>
                <c:pt idx="1750">
                  <c:v>3.2221002162600001E-2</c:v>
                </c:pt>
                <c:pt idx="1751">
                  <c:v>3.3581571462599998E-2</c:v>
                </c:pt>
                <c:pt idx="1752">
                  <c:v>3.4942140762600001E-2</c:v>
                </c:pt>
                <c:pt idx="1753">
                  <c:v>3.6302710062600003E-2</c:v>
                </c:pt>
                <c:pt idx="1754">
                  <c:v>3.7663279362600006E-2</c:v>
                </c:pt>
                <c:pt idx="1755">
                  <c:v>3.9023848662600003E-2</c:v>
                </c:pt>
                <c:pt idx="1756">
                  <c:v>4.0384417962599999E-2</c:v>
                </c:pt>
                <c:pt idx="1757">
                  <c:v>4.1744987262600002E-2</c:v>
                </c:pt>
                <c:pt idx="1758">
                  <c:v>4.3105556562599998E-2</c:v>
                </c:pt>
                <c:pt idx="1759">
                  <c:v>4.4466125862600007E-2</c:v>
                </c:pt>
                <c:pt idx="1760">
                  <c:v>4.58294163012E-2</c:v>
                </c:pt>
                <c:pt idx="1761">
                  <c:v>4.7189985601200003E-2</c:v>
                </c:pt>
                <c:pt idx="1762">
                  <c:v>4.8550554901199999E-2</c:v>
                </c:pt>
                <c:pt idx="1763">
                  <c:v>4.9911124201200002E-2</c:v>
                </c:pt>
                <c:pt idx="1764">
                  <c:v>5.1271693501199998E-2</c:v>
                </c:pt>
                <c:pt idx="1765">
                  <c:v>5.2632262801200001E-2</c:v>
                </c:pt>
                <c:pt idx="1766">
                  <c:v>5.3992832101200004E-2</c:v>
                </c:pt>
                <c:pt idx="1767">
                  <c:v>5.53534014012E-2</c:v>
                </c:pt>
                <c:pt idx="1768">
                  <c:v>5.6713970701200003E-2</c:v>
                </c:pt>
                <c:pt idx="1769">
                  <c:v>5.8074540001200006E-2</c:v>
                </c:pt>
                <c:pt idx="1770">
                  <c:v>5.9435109301199995E-2</c:v>
                </c:pt>
                <c:pt idx="1771">
                  <c:v>6.0795678601200005E-2</c:v>
                </c:pt>
                <c:pt idx="1772">
                  <c:v>6.2156247901200008E-2</c:v>
                </c:pt>
                <c:pt idx="1773">
                  <c:v>6.351681720119999E-2</c:v>
                </c:pt>
                <c:pt idx="1774">
                  <c:v>6.4877386501200007E-2</c:v>
                </c:pt>
                <c:pt idx="1775">
                  <c:v>6.623795580120001E-2</c:v>
                </c:pt>
                <c:pt idx="1776">
                  <c:v>6.7598525101200013E-2</c:v>
                </c:pt>
                <c:pt idx="1777">
                  <c:v>6.8959094401200002E-2</c:v>
                </c:pt>
                <c:pt idx="1778">
                  <c:v>7.0319663701200005E-2</c:v>
                </c:pt>
                <c:pt idx="1779">
                  <c:v>7.1680233001200008E-2</c:v>
                </c:pt>
                <c:pt idx="1780">
                  <c:v>7.3043523439800001E-2</c:v>
                </c:pt>
                <c:pt idx="1781">
                  <c:v>7.4404092739800004E-2</c:v>
                </c:pt>
                <c:pt idx="1782">
                  <c:v>7.5764662039800007E-2</c:v>
                </c:pt>
                <c:pt idx="1783">
                  <c:v>7.712523133980001E-2</c:v>
                </c:pt>
                <c:pt idx="1784">
                  <c:v>7.8485800639799999E-2</c:v>
                </c:pt>
                <c:pt idx="1785">
                  <c:v>7.9846369939800002E-2</c:v>
                </c:pt>
                <c:pt idx="1786">
                  <c:v>8.1206939239800005E-2</c:v>
                </c:pt>
                <c:pt idx="1787">
                  <c:v>8.2567508539800008E-2</c:v>
                </c:pt>
                <c:pt idx="1788">
                  <c:v>8.3928077839799997E-2</c:v>
                </c:pt>
                <c:pt idx="1789">
                  <c:v>8.52886471398E-2</c:v>
                </c:pt>
                <c:pt idx="1790">
                  <c:v>8.6649216439800003E-2</c:v>
                </c:pt>
                <c:pt idx="1791">
                  <c:v>8.8009785739799992E-2</c:v>
                </c:pt>
                <c:pt idx="1792">
                  <c:v>8.9370355039800009E-2</c:v>
                </c:pt>
                <c:pt idx="1793">
                  <c:v>9.0730924339800012E-2</c:v>
                </c:pt>
                <c:pt idx="1794">
                  <c:v>9.2091493639800001E-2</c:v>
                </c:pt>
                <c:pt idx="1795">
                  <c:v>9.3452062939800004E-2</c:v>
                </c:pt>
                <c:pt idx="1796">
                  <c:v>9.4812632239800007E-2</c:v>
                </c:pt>
                <c:pt idx="1797">
                  <c:v>9.617320153980001E-2</c:v>
                </c:pt>
                <c:pt idx="1798">
                  <c:v>9.7533770839799999E-2</c:v>
                </c:pt>
                <c:pt idx="1799">
                  <c:v>9.8894340139800002E-2</c:v>
                </c:pt>
                <c:pt idx="1800">
                  <c:v>0.10025763057840001</c:v>
                </c:pt>
                <c:pt idx="1801">
                  <c:v>0.10161819987840001</c:v>
                </c:pt>
                <c:pt idx="1802">
                  <c:v>0.1029787691784</c:v>
                </c:pt>
                <c:pt idx="1803">
                  <c:v>0.1043393384784</c:v>
                </c:pt>
                <c:pt idx="1804">
                  <c:v>0.10569990777840001</c:v>
                </c:pt>
                <c:pt idx="1805">
                  <c:v>0.10706047707840001</c:v>
                </c:pt>
                <c:pt idx="1806">
                  <c:v>0.1084210463784</c:v>
                </c:pt>
                <c:pt idx="1807">
                  <c:v>0.10978161567839999</c:v>
                </c:pt>
                <c:pt idx="1808">
                  <c:v>0.1111421849784</c:v>
                </c:pt>
                <c:pt idx="1809">
                  <c:v>0.11250275427839999</c:v>
                </c:pt>
                <c:pt idx="1810">
                  <c:v>0.1138633235784</c:v>
                </c:pt>
                <c:pt idx="1811">
                  <c:v>0.11522389287840001</c:v>
                </c:pt>
                <c:pt idx="1812">
                  <c:v>0.1165844621784</c:v>
                </c:pt>
                <c:pt idx="1813">
                  <c:v>0.11794503147840002</c:v>
                </c:pt>
                <c:pt idx="1814">
                  <c:v>0.11930560077840001</c:v>
                </c:pt>
                <c:pt idx="1815">
                  <c:v>0.1206661700784</c:v>
                </c:pt>
                <c:pt idx="1816">
                  <c:v>0.12202673937840001</c:v>
                </c:pt>
                <c:pt idx="1817">
                  <c:v>0.1233873086784</c:v>
                </c:pt>
                <c:pt idx="1818">
                  <c:v>0.12474787797839999</c:v>
                </c:pt>
                <c:pt idx="1819">
                  <c:v>0.12610844727840001</c:v>
                </c:pt>
                <c:pt idx="1820">
                  <c:v>0.12747173771700002</c:v>
                </c:pt>
                <c:pt idx="1821">
                  <c:v>0.12883230701699999</c:v>
                </c:pt>
                <c:pt idx="1822">
                  <c:v>0.13019287631699999</c:v>
                </c:pt>
                <c:pt idx="1823">
                  <c:v>0.131553445617</c:v>
                </c:pt>
                <c:pt idx="1824">
                  <c:v>0.132914014917</c:v>
                </c:pt>
                <c:pt idx="1825">
                  <c:v>0.134274584217</c:v>
                </c:pt>
                <c:pt idx="1826">
                  <c:v>0.13563515351700001</c:v>
                </c:pt>
                <c:pt idx="1827">
                  <c:v>0.13699572281700001</c:v>
                </c:pt>
                <c:pt idx="1828">
                  <c:v>0.13835629211699998</c:v>
                </c:pt>
                <c:pt idx="1829">
                  <c:v>0.13971686141700002</c:v>
                </c:pt>
                <c:pt idx="1830">
                  <c:v>0.14107743071699999</c:v>
                </c:pt>
                <c:pt idx="1831">
                  <c:v>0.14243800001699999</c:v>
                </c:pt>
                <c:pt idx="1832">
                  <c:v>0.143798569317</c:v>
                </c:pt>
                <c:pt idx="1833">
                  <c:v>0.145159138617</c:v>
                </c:pt>
                <c:pt idx="1834">
                  <c:v>0.146519707917</c:v>
                </c:pt>
                <c:pt idx="1835">
                  <c:v>0.14788027721700001</c:v>
                </c:pt>
                <c:pt idx="1836">
                  <c:v>0.14924084651700001</c:v>
                </c:pt>
                <c:pt idx="1837">
                  <c:v>0.15060141581700001</c:v>
                </c:pt>
                <c:pt idx="1838">
                  <c:v>0.15196198511700001</c:v>
                </c:pt>
                <c:pt idx="1839">
                  <c:v>0.15332255441699999</c:v>
                </c:pt>
                <c:pt idx="1840">
                  <c:v>0.1546858448556</c:v>
                </c:pt>
                <c:pt idx="1841">
                  <c:v>0.1560464141556</c:v>
                </c:pt>
                <c:pt idx="1842">
                  <c:v>0.1574069834556</c:v>
                </c:pt>
                <c:pt idx="1843">
                  <c:v>0.15876755275560001</c:v>
                </c:pt>
                <c:pt idx="1844">
                  <c:v>0.16012812205560001</c:v>
                </c:pt>
                <c:pt idx="1845">
                  <c:v>0.16148869135560001</c:v>
                </c:pt>
                <c:pt idx="1846">
                  <c:v>0.16284926065559999</c:v>
                </c:pt>
                <c:pt idx="1847">
                  <c:v>0.16420982995560002</c:v>
                </c:pt>
                <c:pt idx="1848">
                  <c:v>0.16557039925559999</c:v>
                </c:pt>
                <c:pt idx="1849">
                  <c:v>0.1669309685556</c:v>
                </c:pt>
                <c:pt idx="1850">
                  <c:v>0.1682915378556</c:v>
                </c:pt>
                <c:pt idx="1851">
                  <c:v>0.1696521071556</c:v>
                </c:pt>
                <c:pt idx="1852">
                  <c:v>0.1710126764556</c:v>
                </c:pt>
                <c:pt idx="1853">
                  <c:v>0.17237324575560001</c:v>
                </c:pt>
                <c:pt idx="1854">
                  <c:v>0.17373381505560001</c:v>
                </c:pt>
                <c:pt idx="1855">
                  <c:v>0.17509438435560001</c:v>
                </c:pt>
                <c:pt idx="1856">
                  <c:v>0.17645495365560002</c:v>
                </c:pt>
                <c:pt idx="1857">
                  <c:v>0.17781552295559999</c:v>
                </c:pt>
                <c:pt idx="1858">
                  <c:v>0.17917609225560002</c:v>
                </c:pt>
                <c:pt idx="1859">
                  <c:v>0.1805366615556</c:v>
                </c:pt>
                <c:pt idx="1860">
                  <c:v>0.1818999519942</c:v>
                </c:pt>
                <c:pt idx="1861">
                  <c:v>0.18326052129420001</c:v>
                </c:pt>
                <c:pt idx="1862">
                  <c:v>0.18462109059420001</c:v>
                </c:pt>
                <c:pt idx="1863">
                  <c:v>0.18598165989420001</c:v>
                </c:pt>
                <c:pt idx="1864">
                  <c:v>0.18734222919419999</c:v>
                </c:pt>
                <c:pt idx="1865">
                  <c:v>0.18870279849420002</c:v>
                </c:pt>
                <c:pt idx="1866">
                  <c:v>0.19006336779419999</c:v>
                </c:pt>
                <c:pt idx="1867">
                  <c:v>0.1914239370942</c:v>
                </c:pt>
                <c:pt idx="1868">
                  <c:v>0.1927845063942</c:v>
                </c:pt>
                <c:pt idx="1869">
                  <c:v>0.1941450756942</c:v>
                </c:pt>
                <c:pt idx="1870">
                  <c:v>0.19550564499420001</c:v>
                </c:pt>
                <c:pt idx="1871">
                  <c:v>0.19686621429420001</c:v>
                </c:pt>
                <c:pt idx="1872">
                  <c:v>0.19822678359420001</c:v>
                </c:pt>
                <c:pt idx="1873">
                  <c:v>0.19958735289420002</c:v>
                </c:pt>
                <c:pt idx="1874">
                  <c:v>0.20094792219420002</c:v>
                </c:pt>
                <c:pt idx="1875">
                  <c:v>0.20230849149419999</c:v>
                </c:pt>
                <c:pt idx="1876">
                  <c:v>0.20366906079420002</c:v>
                </c:pt>
                <c:pt idx="1877">
                  <c:v>0.2050296300942</c:v>
                </c:pt>
                <c:pt idx="1878">
                  <c:v>0.2063901993942</c:v>
                </c:pt>
                <c:pt idx="1879">
                  <c:v>0.20775076869420001</c:v>
                </c:pt>
                <c:pt idx="1880">
                  <c:v>0.20911405913280001</c:v>
                </c:pt>
                <c:pt idx="1881">
                  <c:v>0.21047462843280001</c:v>
                </c:pt>
                <c:pt idx="1882">
                  <c:v>0.21183519773279999</c:v>
                </c:pt>
                <c:pt idx="1883">
                  <c:v>0.21319576703279999</c:v>
                </c:pt>
                <c:pt idx="1884">
                  <c:v>0.21455633633280002</c:v>
                </c:pt>
                <c:pt idx="1885">
                  <c:v>0.21591690563280003</c:v>
                </c:pt>
                <c:pt idx="1886">
                  <c:v>0.2172774749328</c:v>
                </c:pt>
                <c:pt idx="1887">
                  <c:v>0.21863804423280001</c:v>
                </c:pt>
                <c:pt idx="1888">
                  <c:v>0.21999861353280001</c:v>
                </c:pt>
                <c:pt idx="1889">
                  <c:v>0.22135918283279998</c:v>
                </c:pt>
                <c:pt idx="1890">
                  <c:v>0.22271975213280004</c:v>
                </c:pt>
                <c:pt idx="1891">
                  <c:v>0.22408032143280002</c:v>
                </c:pt>
                <c:pt idx="1892">
                  <c:v>0.22544089073280002</c:v>
                </c:pt>
                <c:pt idx="1893">
                  <c:v>0.2268014600328</c:v>
                </c:pt>
                <c:pt idx="1894">
                  <c:v>0.2281620293328</c:v>
                </c:pt>
                <c:pt idx="1895">
                  <c:v>0.2295225986328</c:v>
                </c:pt>
                <c:pt idx="1896">
                  <c:v>0.23088316793280003</c:v>
                </c:pt>
                <c:pt idx="1897">
                  <c:v>0.23224373723280001</c:v>
                </c:pt>
                <c:pt idx="1898">
                  <c:v>0.23360430653280001</c:v>
                </c:pt>
                <c:pt idx="1899">
                  <c:v>0.23496487583280001</c:v>
                </c:pt>
                <c:pt idx="1900">
                  <c:v>0.23632816627140002</c:v>
                </c:pt>
                <c:pt idx="1901">
                  <c:v>0.23768873557140002</c:v>
                </c:pt>
                <c:pt idx="1902">
                  <c:v>0.2390493048714</c:v>
                </c:pt>
                <c:pt idx="1903">
                  <c:v>0.2404098741714</c:v>
                </c:pt>
                <c:pt idx="1904">
                  <c:v>0.2417704434714</c:v>
                </c:pt>
                <c:pt idx="1905">
                  <c:v>0.24313101277140003</c:v>
                </c:pt>
                <c:pt idx="1906">
                  <c:v>0.24449158207140001</c:v>
                </c:pt>
                <c:pt idx="1907">
                  <c:v>0.24585215137140001</c:v>
                </c:pt>
                <c:pt idx="1908">
                  <c:v>0.24721272067140002</c:v>
                </c:pt>
                <c:pt idx="1909">
                  <c:v>0.24857328997139999</c:v>
                </c:pt>
                <c:pt idx="1910">
                  <c:v>0.24993385927139999</c:v>
                </c:pt>
                <c:pt idx="1911">
                  <c:v>0.25129442857140005</c:v>
                </c:pt>
                <c:pt idx="1912">
                  <c:v>0.2526549978714</c:v>
                </c:pt>
                <c:pt idx="1913">
                  <c:v>0.2540155671714</c:v>
                </c:pt>
                <c:pt idx="1914">
                  <c:v>0.25537613647140001</c:v>
                </c:pt>
                <c:pt idx="1915">
                  <c:v>0.25673670577140001</c:v>
                </c:pt>
                <c:pt idx="1916">
                  <c:v>0.25809727507140001</c:v>
                </c:pt>
                <c:pt idx="1917">
                  <c:v>0.25945784437140001</c:v>
                </c:pt>
                <c:pt idx="1918">
                  <c:v>0.26081841367140002</c:v>
                </c:pt>
                <c:pt idx="1919">
                  <c:v>0.26217898297140002</c:v>
                </c:pt>
                <c:pt idx="1920">
                  <c:v>0.26354227340999997</c:v>
                </c:pt>
                <c:pt idx="1921">
                  <c:v>0.26490284271000003</c:v>
                </c:pt>
                <c:pt idx="1922">
                  <c:v>0.26626341201000003</c:v>
                </c:pt>
                <c:pt idx="1923">
                  <c:v>0.26762398131000004</c:v>
                </c:pt>
                <c:pt idx="1924">
                  <c:v>0.26898455060999998</c:v>
                </c:pt>
                <c:pt idx="1925">
                  <c:v>0.27034511990999999</c:v>
                </c:pt>
                <c:pt idx="1926">
                  <c:v>0.27170568921000005</c:v>
                </c:pt>
                <c:pt idx="1927">
                  <c:v>0.27306625851000005</c:v>
                </c:pt>
                <c:pt idx="1928">
                  <c:v>0.27442682781</c:v>
                </c:pt>
                <c:pt idx="1929">
                  <c:v>0.27578739711</c:v>
                </c:pt>
                <c:pt idx="1930">
                  <c:v>0.27714796641</c:v>
                </c:pt>
                <c:pt idx="1931">
                  <c:v>0.27850853571</c:v>
                </c:pt>
                <c:pt idx="1932">
                  <c:v>0.27986910501000001</c:v>
                </c:pt>
                <c:pt idx="1933">
                  <c:v>0.28122967431000001</c:v>
                </c:pt>
                <c:pt idx="1934">
                  <c:v>0.28259024361000001</c:v>
                </c:pt>
                <c:pt idx="1935">
                  <c:v>0.28395081291000002</c:v>
                </c:pt>
                <c:pt idx="1936">
                  <c:v>0.28531138221000002</c:v>
                </c:pt>
                <c:pt idx="1937">
                  <c:v>0.28667195150999997</c:v>
                </c:pt>
                <c:pt idx="1938">
                  <c:v>0.28803252081000003</c:v>
                </c:pt>
                <c:pt idx="1939">
                  <c:v>0.28939309011000003</c:v>
                </c:pt>
                <c:pt idx="1940">
                  <c:v>0.29075365941000003</c:v>
                </c:pt>
                <c:pt idx="1941">
                  <c:v>0.29211422870999998</c:v>
                </c:pt>
                <c:pt idx="1942">
                  <c:v>0.29347479800999998</c:v>
                </c:pt>
                <c:pt idx="1943">
                  <c:v>0.29483536730999998</c:v>
                </c:pt>
                <c:pt idx="1944">
                  <c:v>0.29619593661000004</c:v>
                </c:pt>
                <c:pt idx="1945">
                  <c:v>0.29755650590999999</c:v>
                </c:pt>
                <c:pt idx="1946">
                  <c:v>0.29891707520999999</c:v>
                </c:pt>
                <c:pt idx="1947">
                  <c:v>0.30027764451</c:v>
                </c:pt>
                <c:pt idx="1948">
                  <c:v>0.30163821381</c:v>
                </c:pt>
                <c:pt idx="1949">
                  <c:v>0.30299878311000006</c:v>
                </c:pt>
                <c:pt idx="1950">
                  <c:v>0.30435935241000001</c:v>
                </c:pt>
                <c:pt idx="1951">
                  <c:v>0.30571992171000001</c:v>
                </c:pt>
                <c:pt idx="1952">
                  <c:v>0.30708049101000001</c:v>
                </c:pt>
                <c:pt idx="1953">
                  <c:v>0.30844106031000001</c:v>
                </c:pt>
                <c:pt idx="1954">
                  <c:v>0.30980162961000002</c:v>
                </c:pt>
                <c:pt idx="1955">
                  <c:v>0.31116219891000002</c:v>
                </c:pt>
                <c:pt idx="1956">
                  <c:v>0.31252276821000002</c:v>
                </c:pt>
                <c:pt idx="1957">
                  <c:v>0.31388333751000003</c:v>
                </c:pt>
                <c:pt idx="1958">
                  <c:v>0.31524390681000003</c:v>
                </c:pt>
                <c:pt idx="1959">
                  <c:v>0.31660447610999998</c:v>
                </c:pt>
                <c:pt idx="1960">
                  <c:v>0.31796504540999998</c:v>
                </c:pt>
                <c:pt idx="1961">
                  <c:v>0.31932561471000004</c:v>
                </c:pt>
                <c:pt idx="1962">
                  <c:v>0.32068618401000004</c:v>
                </c:pt>
                <c:pt idx="1963">
                  <c:v>0.32204675330999999</c:v>
                </c:pt>
                <c:pt idx="1964">
                  <c:v>0.32340732260999999</c:v>
                </c:pt>
                <c:pt idx="1965">
                  <c:v>0.32476789191</c:v>
                </c:pt>
                <c:pt idx="1966">
                  <c:v>0.32612846121000005</c:v>
                </c:pt>
                <c:pt idx="1967">
                  <c:v>0.32748903051</c:v>
                </c:pt>
                <c:pt idx="1968">
                  <c:v>0.32884959981</c:v>
                </c:pt>
                <c:pt idx="1969">
                  <c:v>0.33021016911000001</c:v>
                </c:pt>
                <c:pt idx="1970">
                  <c:v>0.33157073841000001</c:v>
                </c:pt>
                <c:pt idx="1971">
                  <c:v>0.33293130771000001</c:v>
                </c:pt>
                <c:pt idx="1972">
                  <c:v>0.33429187701000002</c:v>
                </c:pt>
                <c:pt idx="1973">
                  <c:v>0.33565244631000002</c:v>
                </c:pt>
                <c:pt idx="1974">
                  <c:v>0.33701301561000002</c:v>
                </c:pt>
                <c:pt idx="1975">
                  <c:v>0.33837358491000002</c:v>
                </c:pt>
                <c:pt idx="1976">
                  <c:v>0.33973415421000003</c:v>
                </c:pt>
                <c:pt idx="1977">
                  <c:v>0.34109472350999998</c:v>
                </c:pt>
                <c:pt idx="1978">
                  <c:v>0.34245529281000003</c:v>
                </c:pt>
                <c:pt idx="1979">
                  <c:v>0.34381586211000004</c:v>
                </c:pt>
                <c:pt idx="1980">
                  <c:v>0.34517643141000004</c:v>
                </c:pt>
                <c:pt idx="1981">
                  <c:v>0.34653700070999999</c:v>
                </c:pt>
                <c:pt idx="1982">
                  <c:v>0.34789757000999999</c:v>
                </c:pt>
                <c:pt idx="1983">
                  <c:v>0.34925813930999999</c:v>
                </c:pt>
                <c:pt idx="1984">
                  <c:v>0.35061870861000005</c:v>
                </c:pt>
                <c:pt idx="1985">
                  <c:v>0.35197927791</c:v>
                </c:pt>
                <c:pt idx="1986">
                  <c:v>0.35333984721</c:v>
                </c:pt>
                <c:pt idx="1987">
                  <c:v>0.35470041651000001</c:v>
                </c:pt>
                <c:pt idx="1988">
                  <c:v>0.35606098581000001</c:v>
                </c:pt>
                <c:pt idx="1989">
                  <c:v>0.35742155511000001</c:v>
                </c:pt>
                <c:pt idx="1990">
                  <c:v>0.35878212441000001</c:v>
                </c:pt>
                <c:pt idx="1991">
                  <c:v>0.36014269371000002</c:v>
                </c:pt>
                <c:pt idx="1992">
                  <c:v>0.36150326301000002</c:v>
                </c:pt>
                <c:pt idx="1993">
                  <c:v>0.36286383231000002</c:v>
                </c:pt>
                <c:pt idx="1994">
                  <c:v>0.36422440160999997</c:v>
                </c:pt>
                <c:pt idx="1995">
                  <c:v>0.36558497091000003</c:v>
                </c:pt>
                <c:pt idx="1996">
                  <c:v>0.36694554021000003</c:v>
                </c:pt>
                <c:pt idx="1997">
                  <c:v>0.36830610951000003</c:v>
                </c:pt>
                <c:pt idx="1998">
                  <c:v>0.36966667880999998</c:v>
                </c:pt>
                <c:pt idx="1999">
                  <c:v>0.37102724810999999</c:v>
                </c:pt>
                <c:pt idx="2000">
                  <c:v>0.37238781740999999</c:v>
                </c:pt>
                <c:pt idx="2001">
                  <c:v>0.37374838671000005</c:v>
                </c:pt>
                <c:pt idx="2002">
                  <c:v>0.37510895601000005</c:v>
                </c:pt>
                <c:pt idx="2003">
                  <c:v>0.37646952531</c:v>
                </c:pt>
                <c:pt idx="2004">
                  <c:v>0.37783009461</c:v>
                </c:pt>
                <c:pt idx="2005">
                  <c:v>0.37919066391</c:v>
                </c:pt>
                <c:pt idx="2006">
                  <c:v>0.38055123321000001</c:v>
                </c:pt>
                <c:pt idx="2007">
                  <c:v>0.38191180251000001</c:v>
                </c:pt>
                <c:pt idx="2008">
                  <c:v>0.38327237181000001</c:v>
                </c:pt>
                <c:pt idx="2009">
                  <c:v>0.38463294111000002</c:v>
                </c:pt>
                <c:pt idx="2010">
                  <c:v>0.38599351041000002</c:v>
                </c:pt>
                <c:pt idx="2011">
                  <c:v>0.38735407971000002</c:v>
                </c:pt>
                <c:pt idx="2012">
                  <c:v>0.38871464901000002</c:v>
                </c:pt>
                <c:pt idx="2013">
                  <c:v>0.39007521831000003</c:v>
                </c:pt>
                <c:pt idx="2014">
                  <c:v>0.39143578761000003</c:v>
                </c:pt>
                <c:pt idx="2015">
                  <c:v>0.39279635691000003</c:v>
                </c:pt>
                <c:pt idx="2016">
                  <c:v>0.39415692620999998</c:v>
                </c:pt>
                <c:pt idx="2017">
                  <c:v>0.39551749550999998</c:v>
                </c:pt>
                <c:pt idx="2018">
                  <c:v>0.39687806481000004</c:v>
                </c:pt>
                <c:pt idx="2019">
                  <c:v>0.39823863411000004</c:v>
                </c:pt>
                <c:pt idx="2020">
                  <c:v>0.39959920340999999</c:v>
                </c:pt>
                <c:pt idx="2021">
                  <c:v>0.40095977271</c:v>
                </c:pt>
                <c:pt idx="2022">
                  <c:v>0.40232034201</c:v>
                </c:pt>
                <c:pt idx="2023">
                  <c:v>0.40368091131</c:v>
                </c:pt>
                <c:pt idx="2024">
                  <c:v>0.40504148061000006</c:v>
                </c:pt>
                <c:pt idx="2025">
                  <c:v>0.40640204991000001</c:v>
                </c:pt>
                <c:pt idx="2026">
                  <c:v>0.40776261921000001</c:v>
                </c:pt>
                <c:pt idx="2027">
                  <c:v>0.40912318851000001</c:v>
                </c:pt>
                <c:pt idx="2028">
                  <c:v>0.41048375781000002</c:v>
                </c:pt>
                <c:pt idx="2029">
                  <c:v>0.41184432710999996</c:v>
                </c:pt>
                <c:pt idx="2030">
                  <c:v>0.413232107796</c:v>
                </c:pt>
                <c:pt idx="2031">
                  <c:v>0.41459267709600001</c:v>
                </c:pt>
                <c:pt idx="2032">
                  <c:v>0.41595324639600001</c:v>
                </c:pt>
                <c:pt idx="2033">
                  <c:v>0.41731381569600001</c:v>
                </c:pt>
                <c:pt idx="2034">
                  <c:v>0.41867438499600002</c:v>
                </c:pt>
                <c:pt idx="2035">
                  <c:v>0.42003495429600002</c:v>
                </c:pt>
                <c:pt idx="2036">
                  <c:v>0.42139552359600002</c:v>
                </c:pt>
                <c:pt idx="2037">
                  <c:v>0.42275609289600002</c:v>
                </c:pt>
                <c:pt idx="2038">
                  <c:v>0.42411666219599997</c:v>
                </c:pt>
                <c:pt idx="2039">
                  <c:v>0.42547723149600003</c:v>
                </c:pt>
                <c:pt idx="2040">
                  <c:v>0.42683780079599998</c:v>
                </c:pt>
                <c:pt idx="2041">
                  <c:v>0.42819837009600004</c:v>
                </c:pt>
                <c:pt idx="2042">
                  <c:v>0.42955893939600004</c:v>
                </c:pt>
                <c:pt idx="2043">
                  <c:v>0.43091950869599999</c:v>
                </c:pt>
                <c:pt idx="2044">
                  <c:v>0.43228007799600005</c:v>
                </c:pt>
                <c:pt idx="2045">
                  <c:v>0.43364064729599999</c:v>
                </c:pt>
                <c:pt idx="2046">
                  <c:v>0.435001216596</c:v>
                </c:pt>
                <c:pt idx="2047">
                  <c:v>0.43636178589600005</c:v>
                </c:pt>
                <c:pt idx="2048">
                  <c:v>0.437722355196</c:v>
                </c:pt>
                <c:pt idx="2049">
                  <c:v>0.43908292449600006</c:v>
                </c:pt>
                <c:pt idx="2050">
                  <c:v>0.44044349379600001</c:v>
                </c:pt>
                <c:pt idx="2051">
                  <c:v>0.44180406309600001</c:v>
                </c:pt>
                <c:pt idx="2052">
                  <c:v>0.44316463239599996</c:v>
                </c:pt>
                <c:pt idx="2053">
                  <c:v>0.44452520169600002</c:v>
                </c:pt>
                <c:pt idx="2054">
                  <c:v>0.44588577099600007</c:v>
                </c:pt>
                <c:pt idx="2055">
                  <c:v>0.44724634029600002</c:v>
                </c:pt>
                <c:pt idx="2056">
                  <c:v>0.44860690959600003</c:v>
                </c:pt>
                <c:pt idx="2057">
                  <c:v>0.44996747889599997</c:v>
                </c:pt>
                <c:pt idx="2058">
                  <c:v>0.45132804819600003</c:v>
                </c:pt>
                <c:pt idx="2059">
                  <c:v>0.45268861749600003</c:v>
                </c:pt>
                <c:pt idx="2060">
                  <c:v>0.45404918679599998</c:v>
                </c:pt>
                <c:pt idx="2061">
                  <c:v>0.45540975609600004</c:v>
                </c:pt>
                <c:pt idx="2062">
                  <c:v>0.45677032539599999</c:v>
                </c:pt>
                <c:pt idx="2063">
                  <c:v>0.45813089469600005</c:v>
                </c:pt>
                <c:pt idx="2064">
                  <c:v>0.45949146399600005</c:v>
                </c:pt>
                <c:pt idx="2065">
                  <c:v>0.460852033296</c:v>
                </c:pt>
                <c:pt idx="2066">
                  <c:v>0.46221260259600006</c:v>
                </c:pt>
                <c:pt idx="2067">
                  <c:v>0.463573171896</c:v>
                </c:pt>
                <c:pt idx="2068">
                  <c:v>0.46493374119600001</c:v>
                </c:pt>
                <c:pt idx="2069">
                  <c:v>0.46629431049599995</c:v>
                </c:pt>
                <c:pt idx="2070">
                  <c:v>0.46765487979600001</c:v>
                </c:pt>
                <c:pt idx="2071">
                  <c:v>0.46901544909600007</c:v>
                </c:pt>
                <c:pt idx="2072">
                  <c:v>0.47037601839600002</c:v>
                </c:pt>
                <c:pt idx="2073">
                  <c:v>0.47173658769600002</c:v>
                </c:pt>
                <c:pt idx="2074">
                  <c:v>0.47309715699599997</c:v>
                </c:pt>
                <c:pt idx="2075">
                  <c:v>0.47445772629600003</c:v>
                </c:pt>
                <c:pt idx="2076">
                  <c:v>0.47581829559600008</c:v>
                </c:pt>
                <c:pt idx="2077">
                  <c:v>0.47717886489599998</c:v>
                </c:pt>
                <c:pt idx="2078">
                  <c:v>0.47853943419600004</c:v>
                </c:pt>
                <c:pt idx="2079">
                  <c:v>0.47990000349599998</c:v>
                </c:pt>
                <c:pt idx="2080">
                  <c:v>0.48126057279600004</c:v>
                </c:pt>
                <c:pt idx="2081">
                  <c:v>0.48262114209599999</c:v>
                </c:pt>
                <c:pt idx="2082">
                  <c:v>0.48398171139599999</c:v>
                </c:pt>
                <c:pt idx="2083">
                  <c:v>0.48534228069600005</c:v>
                </c:pt>
                <c:pt idx="2084">
                  <c:v>0.486702849996</c:v>
                </c:pt>
                <c:pt idx="2085">
                  <c:v>0.48806341929600006</c:v>
                </c:pt>
                <c:pt idx="2086">
                  <c:v>0.489423988596</c:v>
                </c:pt>
                <c:pt idx="2087">
                  <c:v>0.49078455789600001</c:v>
                </c:pt>
                <c:pt idx="2088">
                  <c:v>0.49214512719600007</c:v>
                </c:pt>
                <c:pt idx="2089">
                  <c:v>0.49350569649600001</c:v>
                </c:pt>
                <c:pt idx="2090">
                  <c:v>0.49486626579600002</c:v>
                </c:pt>
                <c:pt idx="2091">
                  <c:v>0.49622683509599996</c:v>
                </c:pt>
                <c:pt idx="2092">
                  <c:v>0.49758740439600002</c:v>
                </c:pt>
                <c:pt idx="2093">
                  <c:v>0.49894797369600008</c:v>
                </c:pt>
                <c:pt idx="2094">
                  <c:v>0.50030854299600003</c:v>
                </c:pt>
                <c:pt idx="2095">
                  <c:v>0.50166911229600009</c:v>
                </c:pt>
                <c:pt idx="2096">
                  <c:v>0.50302968159600003</c:v>
                </c:pt>
                <c:pt idx="2097">
                  <c:v>0.50439025089599998</c:v>
                </c:pt>
                <c:pt idx="2098">
                  <c:v>0.50575082019599993</c:v>
                </c:pt>
                <c:pt idx="2099">
                  <c:v>0.50711138949599999</c:v>
                </c:pt>
                <c:pt idx="2100">
                  <c:v>0.50847195879600005</c:v>
                </c:pt>
                <c:pt idx="2101">
                  <c:v>0.50983252809599999</c:v>
                </c:pt>
                <c:pt idx="2102">
                  <c:v>0.51119309739600005</c:v>
                </c:pt>
                <c:pt idx="2103">
                  <c:v>0.512553666696</c:v>
                </c:pt>
                <c:pt idx="2104">
                  <c:v>0.51391423599600006</c:v>
                </c:pt>
                <c:pt idx="2105">
                  <c:v>0.515274805296</c:v>
                </c:pt>
                <c:pt idx="2106">
                  <c:v>0.51663537459599995</c:v>
                </c:pt>
                <c:pt idx="2107">
                  <c:v>0.51799594389600001</c:v>
                </c:pt>
                <c:pt idx="2108">
                  <c:v>0.51935651319599996</c:v>
                </c:pt>
                <c:pt idx="2109">
                  <c:v>0.52071708249600002</c:v>
                </c:pt>
                <c:pt idx="2110">
                  <c:v>0.52207765179600008</c:v>
                </c:pt>
                <c:pt idx="2111">
                  <c:v>0.52343822109600002</c:v>
                </c:pt>
                <c:pt idx="2112">
                  <c:v>0.52479879039600008</c:v>
                </c:pt>
                <c:pt idx="2113">
                  <c:v>0.52615935969600003</c:v>
                </c:pt>
                <c:pt idx="2114">
                  <c:v>0.52751992899599998</c:v>
                </c:pt>
                <c:pt idx="2115">
                  <c:v>0.52888049829599992</c:v>
                </c:pt>
                <c:pt idx="2116">
                  <c:v>0.53024106759599998</c:v>
                </c:pt>
                <c:pt idx="2117">
                  <c:v>0.53160163689600004</c:v>
                </c:pt>
                <c:pt idx="2118">
                  <c:v>0.53296220619599999</c:v>
                </c:pt>
                <c:pt idx="2119">
                  <c:v>0.53432277549600005</c:v>
                </c:pt>
                <c:pt idx="2120">
                  <c:v>0.53568334479599999</c:v>
                </c:pt>
                <c:pt idx="2121">
                  <c:v>0.53704391409600005</c:v>
                </c:pt>
                <c:pt idx="2122">
                  <c:v>0.53840448339600011</c:v>
                </c:pt>
                <c:pt idx="2123">
                  <c:v>0.53976505269600006</c:v>
                </c:pt>
                <c:pt idx="2124">
                  <c:v>0.54112562199600001</c:v>
                </c:pt>
                <c:pt idx="2125">
                  <c:v>0.54248619129599995</c:v>
                </c:pt>
                <c:pt idx="2126">
                  <c:v>0.54384676059600001</c:v>
                </c:pt>
                <c:pt idx="2127">
                  <c:v>0.54520732989600007</c:v>
                </c:pt>
                <c:pt idx="2128">
                  <c:v>0.54656789919600002</c:v>
                </c:pt>
                <c:pt idx="2129">
                  <c:v>0.54792846849600008</c:v>
                </c:pt>
                <c:pt idx="2130">
                  <c:v>0.54928903779600002</c:v>
                </c:pt>
                <c:pt idx="2131">
                  <c:v>0.55064960709600008</c:v>
                </c:pt>
                <c:pt idx="2132">
                  <c:v>0.55201017639600003</c:v>
                </c:pt>
                <c:pt idx="2133">
                  <c:v>0.55337074569599998</c:v>
                </c:pt>
                <c:pt idx="2134">
                  <c:v>0.55473131499600004</c:v>
                </c:pt>
                <c:pt idx="2135">
                  <c:v>0.55609188429599998</c:v>
                </c:pt>
                <c:pt idx="2136">
                  <c:v>0.55745245359600004</c:v>
                </c:pt>
                <c:pt idx="2137">
                  <c:v>0.55881302289599999</c:v>
                </c:pt>
                <c:pt idx="2138">
                  <c:v>0.56017359219600005</c:v>
                </c:pt>
                <c:pt idx="2139">
                  <c:v>0.56153416149600011</c:v>
                </c:pt>
                <c:pt idx="2140">
                  <c:v>0.56289473079600005</c:v>
                </c:pt>
                <c:pt idx="2141">
                  <c:v>0.564255300096</c:v>
                </c:pt>
                <c:pt idx="2142">
                  <c:v>0.56561586939599995</c:v>
                </c:pt>
                <c:pt idx="2143">
                  <c:v>0.56697643869600001</c:v>
                </c:pt>
                <c:pt idx="2144">
                  <c:v>0.56833700799599995</c:v>
                </c:pt>
                <c:pt idx="2145">
                  <c:v>0.56969757729600001</c:v>
                </c:pt>
                <c:pt idx="2146">
                  <c:v>0.57105814659600007</c:v>
                </c:pt>
                <c:pt idx="2147">
                  <c:v>0.57241871589600002</c:v>
                </c:pt>
                <c:pt idx="2148">
                  <c:v>0.57377928519600008</c:v>
                </c:pt>
                <c:pt idx="2149">
                  <c:v>0.57513985449600002</c:v>
                </c:pt>
                <c:pt idx="2150">
                  <c:v>0.57650042379599997</c:v>
                </c:pt>
                <c:pt idx="2151">
                  <c:v>0.57786099309600003</c:v>
                </c:pt>
                <c:pt idx="2152">
                  <c:v>0.57922156239599998</c:v>
                </c:pt>
                <c:pt idx="2153">
                  <c:v>0.58058213169600004</c:v>
                </c:pt>
                <c:pt idx="2154">
                  <c:v>0.58194270099599998</c:v>
                </c:pt>
                <c:pt idx="2155">
                  <c:v>0.58330327029600004</c:v>
                </c:pt>
                <c:pt idx="2156">
                  <c:v>0.5846638395960001</c:v>
                </c:pt>
                <c:pt idx="2157">
                  <c:v>0.58602440889600005</c:v>
                </c:pt>
                <c:pt idx="2158">
                  <c:v>0.587384978196</c:v>
                </c:pt>
                <c:pt idx="2159">
                  <c:v>0.58874554749599994</c:v>
                </c:pt>
                <c:pt idx="2160">
                  <c:v>0.590106116796</c:v>
                </c:pt>
                <c:pt idx="2161">
                  <c:v>0.59146668609599995</c:v>
                </c:pt>
                <c:pt idx="2162">
                  <c:v>0.59282725539600001</c:v>
                </c:pt>
                <c:pt idx="2163">
                  <c:v>0.59418782469600007</c:v>
                </c:pt>
                <c:pt idx="2164">
                  <c:v>0.59554839399600001</c:v>
                </c:pt>
                <c:pt idx="2165">
                  <c:v>0.59690896329600007</c:v>
                </c:pt>
                <c:pt idx="2166">
                  <c:v>0.59826953259600002</c:v>
                </c:pt>
                <c:pt idx="2167">
                  <c:v>0.59963010189599997</c:v>
                </c:pt>
                <c:pt idx="2168">
                  <c:v>0.60099067119600003</c:v>
                </c:pt>
                <c:pt idx="2169">
                  <c:v>0.60235124049599997</c:v>
                </c:pt>
                <c:pt idx="2170">
                  <c:v>0.60371180979600003</c:v>
                </c:pt>
                <c:pt idx="2171">
                  <c:v>0.60507237909599998</c:v>
                </c:pt>
                <c:pt idx="2172">
                  <c:v>0.60643294839600004</c:v>
                </c:pt>
                <c:pt idx="2173">
                  <c:v>0.6077935176960001</c:v>
                </c:pt>
                <c:pt idx="2174">
                  <c:v>0.60915408699600004</c:v>
                </c:pt>
                <c:pt idx="2175">
                  <c:v>0.6105146562960001</c:v>
                </c:pt>
                <c:pt idx="2176">
                  <c:v>0.61187522559600005</c:v>
                </c:pt>
                <c:pt idx="2177">
                  <c:v>0.613235794896</c:v>
                </c:pt>
                <c:pt idx="2178">
                  <c:v>0.61459636419599994</c:v>
                </c:pt>
                <c:pt idx="2179">
                  <c:v>0.615956933496</c:v>
                </c:pt>
                <c:pt idx="2180">
                  <c:v>0.61731750279600006</c:v>
                </c:pt>
                <c:pt idx="2181">
                  <c:v>0.61867807209600001</c:v>
                </c:pt>
                <c:pt idx="2182">
                  <c:v>0.62003864139600007</c:v>
                </c:pt>
                <c:pt idx="2183">
                  <c:v>0.62139921069600002</c:v>
                </c:pt>
                <c:pt idx="2184">
                  <c:v>0.62275977999600007</c:v>
                </c:pt>
                <c:pt idx="2185">
                  <c:v>0.62412034929600002</c:v>
                </c:pt>
                <c:pt idx="2186">
                  <c:v>0.62548091859599997</c:v>
                </c:pt>
                <c:pt idx="2187">
                  <c:v>0.62684148789600003</c:v>
                </c:pt>
                <c:pt idx="2188">
                  <c:v>0.62820205719599997</c:v>
                </c:pt>
                <c:pt idx="2189">
                  <c:v>0.62956262649600003</c:v>
                </c:pt>
                <c:pt idx="2190">
                  <c:v>0.63092319579599998</c:v>
                </c:pt>
                <c:pt idx="2191">
                  <c:v>0.63228376509600004</c:v>
                </c:pt>
                <c:pt idx="2192">
                  <c:v>0.6336443343960001</c:v>
                </c:pt>
                <c:pt idx="2193">
                  <c:v>0.63500490369600004</c:v>
                </c:pt>
                <c:pt idx="2194">
                  <c:v>0.63636547299599999</c:v>
                </c:pt>
                <c:pt idx="2195">
                  <c:v>0.63772604229599994</c:v>
                </c:pt>
                <c:pt idx="2196">
                  <c:v>0.639086611596</c:v>
                </c:pt>
                <c:pt idx="2197">
                  <c:v>0.64044718089600006</c:v>
                </c:pt>
                <c:pt idx="2198">
                  <c:v>0.641807750196</c:v>
                </c:pt>
                <c:pt idx="2199">
                  <c:v>0.64316831949600006</c:v>
                </c:pt>
                <c:pt idx="2200">
                  <c:v>0.64452888879600001</c:v>
                </c:pt>
                <c:pt idx="2201">
                  <c:v>0.64588945809600007</c:v>
                </c:pt>
                <c:pt idx="2202">
                  <c:v>0.64725002739600002</c:v>
                </c:pt>
                <c:pt idx="2203">
                  <c:v>0.64861059669599996</c:v>
                </c:pt>
                <c:pt idx="2204">
                  <c:v>0.64997116599600002</c:v>
                </c:pt>
                <c:pt idx="2205">
                  <c:v>0.65133173529599997</c:v>
                </c:pt>
                <c:pt idx="2206">
                  <c:v>0.65269230459600003</c:v>
                </c:pt>
                <c:pt idx="2207">
                  <c:v>0.65405287389599998</c:v>
                </c:pt>
                <c:pt idx="2208">
                  <c:v>0.65541344319600003</c:v>
                </c:pt>
                <c:pt idx="2209">
                  <c:v>0.65677401249600009</c:v>
                </c:pt>
                <c:pt idx="2210">
                  <c:v>0.65813458179600004</c:v>
                </c:pt>
                <c:pt idx="2211">
                  <c:v>0.65949515109599999</c:v>
                </c:pt>
                <c:pt idx="2212">
                  <c:v>0.66085572039599993</c:v>
                </c:pt>
                <c:pt idx="2213">
                  <c:v>0.66221628969599999</c:v>
                </c:pt>
                <c:pt idx="2214">
                  <c:v>0.66357685899600005</c:v>
                </c:pt>
                <c:pt idx="2215">
                  <c:v>0.664937428296</c:v>
                </c:pt>
                <c:pt idx="2216">
                  <c:v>0.66629799759600006</c:v>
                </c:pt>
                <c:pt idx="2217">
                  <c:v>0.66765856689600001</c:v>
                </c:pt>
                <c:pt idx="2218">
                  <c:v>0.66901913619600006</c:v>
                </c:pt>
                <c:pt idx="2219">
                  <c:v>0.67037970549600012</c:v>
                </c:pt>
                <c:pt idx="2220">
                  <c:v>0.67174027479599996</c:v>
                </c:pt>
                <c:pt idx="2221">
                  <c:v>0.67310084409600002</c:v>
                </c:pt>
                <c:pt idx="2222">
                  <c:v>0.67446141339599996</c:v>
                </c:pt>
                <c:pt idx="2223">
                  <c:v>0.67582198269600002</c:v>
                </c:pt>
                <c:pt idx="2224">
                  <c:v>0.67718255199599997</c:v>
                </c:pt>
                <c:pt idx="2225">
                  <c:v>0.67854312129600003</c:v>
                </c:pt>
                <c:pt idx="2226">
                  <c:v>0.67990369059600009</c:v>
                </c:pt>
                <c:pt idx="2227">
                  <c:v>0.68126425989600004</c:v>
                </c:pt>
                <c:pt idx="2228">
                  <c:v>0.68262482919600009</c:v>
                </c:pt>
                <c:pt idx="2229">
                  <c:v>0.68398539849600004</c:v>
                </c:pt>
                <c:pt idx="2230">
                  <c:v>0.68537317918200003</c:v>
                </c:pt>
                <c:pt idx="2231">
                  <c:v>0.68673374848199997</c:v>
                </c:pt>
                <c:pt idx="2232">
                  <c:v>0.68809431778200003</c:v>
                </c:pt>
                <c:pt idx="2233">
                  <c:v>0.68945488708199998</c:v>
                </c:pt>
                <c:pt idx="2234">
                  <c:v>0.69081545638200004</c:v>
                </c:pt>
                <c:pt idx="2235">
                  <c:v>0.6921760256820001</c:v>
                </c:pt>
                <c:pt idx="2236">
                  <c:v>0.69353659498200004</c:v>
                </c:pt>
                <c:pt idx="2237">
                  <c:v>0.69489716428199999</c:v>
                </c:pt>
                <c:pt idx="2238">
                  <c:v>0.69625773358199994</c:v>
                </c:pt>
                <c:pt idx="2239">
                  <c:v>0.697618302882</c:v>
                </c:pt>
                <c:pt idx="2240">
                  <c:v>0.69897887218200005</c:v>
                </c:pt>
                <c:pt idx="2241">
                  <c:v>0.700339441482</c:v>
                </c:pt>
                <c:pt idx="2242">
                  <c:v>0.70170001078200006</c:v>
                </c:pt>
                <c:pt idx="2243">
                  <c:v>0.70306058008200001</c:v>
                </c:pt>
                <c:pt idx="2244">
                  <c:v>0.70442114938200007</c:v>
                </c:pt>
                <c:pt idx="2245">
                  <c:v>0.70578171868200013</c:v>
                </c:pt>
                <c:pt idx="2246">
                  <c:v>0.70714228798199996</c:v>
                </c:pt>
                <c:pt idx="2247">
                  <c:v>0.70850285728200002</c:v>
                </c:pt>
                <c:pt idx="2248">
                  <c:v>0.70986342658199997</c:v>
                </c:pt>
                <c:pt idx="2249">
                  <c:v>0.71122399588200003</c:v>
                </c:pt>
                <c:pt idx="2250">
                  <c:v>0.71258456518199997</c:v>
                </c:pt>
                <c:pt idx="2251">
                  <c:v>0.71394513448200003</c:v>
                </c:pt>
                <c:pt idx="2252">
                  <c:v>0.71530570378200009</c:v>
                </c:pt>
                <c:pt idx="2253">
                  <c:v>0.71666627308200004</c:v>
                </c:pt>
                <c:pt idx="2254">
                  <c:v>0.7180268423820001</c:v>
                </c:pt>
                <c:pt idx="2255">
                  <c:v>0.71938741168200004</c:v>
                </c:pt>
                <c:pt idx="2256">
                  <c:v>0.72074798098199999</c:v>
                </c:pt>
                <c:pt idx="2257">
                  <c:v>0.72210855028200005</c:v>
                </c:pt>
                <c:pt idx="2258">
                  <c:v>0.723469119582</c:v>
                </c:pt>
                <c:pt idx="2259">
                  <c:v>0.72482968888200006</c:v>
                </c:pt>
                <c:pt idx="2260">
                  <c:v>0.726190258182</c:v>
                </c:pt>
                <c:pt idx="2261">
                  <c:v>0.72755082748200006</c:v>
                </c:pt>
                <c:pt idx="2262">
                  <c:v>0.72891139678200001</c:v>
                </c:pt>
                <c:pt idx="2263">
                  <c:v>0.73027196608200007</c:v>
                </c:pt>
                <c:pt idx="2264">
                  <c:v>0.73163253538200002</c:v>
                </c:pt>
                <c:pt idx="2265">
                  <c:v>0.73299310468199996</c:v>
                </c:pt>
                <c:pt idx="2266">
                  <c:v>0.73435367398200002</c:v>
                </c:pt>
                <c:pt idx="2267">
                  <c:v>0.73571424328199997</c:v>
                </c:pt>
                <c:pt idx="2268">
                  <c:v>0.73707481258200003</c:v>
                </c:pt>
                <c:pt idx="2269">
                  <c:v>0.73843538188200009</c:v>
                </c:pt>
                <c:pt idx="2270">
                  <c:v>0.73979595118200003</c:v>
                </c:pt>
                <c:pt idx="2271">
                  <c:v>0.74115652048200009</c:v>
                </c:pt>
                <c:pt idx="2272">
                  <c:v>0.74251708978200004</c:v>
                </c:pt>
                <c:pt idx="2273">
                  <c:v>0.74387765908199999</c:v>
                </c:pt>
                <c:pt idx="2274">
                  <c:v>0.74523822838200005</c:v>
                </c:pt>
                <c:pt idx="2275">
                  <c:v>0.74659879768199999</c:v>
                </c:pt>
                <c:pt idx="2276">
                  <c:v>0.74795936698200005</c:v>
                </c:pt>
                <c:pt idx="2277">
                  <c:v>0.749319936282</c:v>
                </c:pt>
                <c:pt idx="2278">
                  <c:v>0.75068050558200006</c:v>
                </c:pt>
                <c:pt idx="2279">
                  <c:v>0.752041074882</c:v>
                </c:pt>
                <c:pt idx="2280">
                  <c:v>0.75340164418200006</c:v>
                </c:pt>
                <c:pt idx="2281">
                  <c:v>0.75476221348200001</c:v>
                </c:pt>
                <c:pt idx="2282">
                  <c:v>0.75612278278199996</c:v>
                </c:pt>
                <c:pt idx="2283">
                  <c:v>0.75748335208200002</c:v>
                </c:pt>
                <c:pt idx="2284">
                  <c:v>0.75884392138199996</c:v>
                </c:pt>
                <c:pt idx="2285">
                  <c:v>0.76020449068200002</c:v>
                </c:pt>
                <c:pt idx="2286">
                  <c:v>0.76156505998200008</c:v>
                </c:pt>
                <c:pt idx="2287">
                  <c:v>0.76292562928200003</c:v>
                </c:pt>
                <c:pt idx="2288">
                  <c:v>0.76428619858200009</c:v>
                </c:pt>
                <c:pt idx="2289">
                  <c:v>0.76564676788200003</c:v>
                </c:pt>
                <c:pt idx="2290">
                  <c:v>0.76700733718199998</c:v>
                </c:pt>
                <c:pt idx="2291">
                  <c:v>0.76836790648200004</c:v>
                </c:pt>
                <c:pt idx="2292">
                  <c:v>0.76972847578199999</c:v>
                </c:pt>
                <c:pt idx="2293">
                  <c:v>0.77108904508200005</c:v>
                </c:pt>
                <c:pt idx="2294">
                  <c:v>0.77244961438199999</c:v>
                </c:pt>
                <c:pt idx="2295">
                  <c:v>0.77381018368200005</c:v>
                </c:pt>
                <c:pt idx="2296">
                  <c:v>0.775170752982</c:v>
                </c:pt>
                <c:pt idx="2297">
                  <c:v>0.77653132228200006</c:v>
                </c:pt>
                <c:pt idx="2298">
                  <c:v>0.77789189158200012</c:v>
                </c:pt>
                <c:pt idx="2299">
                  <c:v>0.77925246088199995</c:v>
                </c:pt>
                <c:pt idx="2300">
                  <c:v>0.78061303018200001</c:v>
                </c:pt>
                <c:pt idx="2301">
                  <c:v>0.78197359948199996</c:v>
                </c:pt>
                <c:pt idx="2302">
                  <c:v>0.78333416878200002</c:v>
                </c:pt>
                <c:pt idx="2303">
                  <c:v>0.78469473808200008</c:v>
                </c:pt>
                <c:pt idx="2304">
                  <c:v>0.78605530738200002</c:v>
                </c:pt>
                <c:pt idx="2305">
                  <c:v>0.78741587668200008</c:v>
                </c:pt>
                <c:pt idx="2306">
                  <c:v>0.78877644598200003</c:v>
                </c:pt>
                <c:pt idx="2307">
                  <c:v>0.79013701528200009</c:v>
                </c:pt>
                <c:pt idx="2308">
                  <c:v>0.79149758458200004</c:v>
                </c:pt>
                <c:pt idx="2309">
                  <c:v>0.79285815388199998</c:v>
                </c:pt>
                <c:pt idx="2310">
                  <c:v>0.79421872318200004</c:v>
                </c:pt>
                <c:pt idx="2311">
                  <c:v>0.79557929248199999</c:v>
                </c:pt>
                <c:pt idx="2312">
                  <c:v>0.79693986178200005</c:v>
                </c:pt>
                <c:pt idx="2313">
                  <c:v>0.79830043108199999</c:v>
                </c:pt>
                <c:pt idx="2314">
                  <c:v>0.79966100038200005</c:v>
                </c:pt>
                <c:pt idx="2315">
                  <c:v>0.80102156968200011</c:v>
                </c:pt>
                <c:pt idx="2316">
                  <c:v>0.80238213898200006</c:v>
                </c:pt>
                <c:pt idx="2317">
                  <c:v>0.80374270828200001</c:v>
                </c:pt>
                <c:pt idx="2318">
                  <c:v>0.80510327758199995</c:v>
                </c:pt>
                <c:pt idx="2319">
                  <c:v>0.80646384688200001</c:v>
                </c:pt>
                <c:pt idx="2320">
                  <c:v>0.80782441618200007</c:v>
                </c:pt>
                <c:pt idx="2321">
                  <c:v>0.80918498548200002</c:v>
                </c:pt>
                <c:pt idx="2322">
                  <c:v>0.81054555478200008</c:v>
                </c:pt>
                <c:pt idx="2323">
                  <c:v>0.81190612408200002</c:v>
                </c:pt>
                <c:pt idx="2324">
                  <c:v>0.81326669338200008</c:v>
                </c:pt>
                <c:pt idx="2325">
                  <c:v>0.81462726268200003</c:v>
                </c:pt>
                <c:pt idx="2326">
                  <c:v>0.81598783198199998</c:v>
                </c:pt>
                <c:pt idx="2327">
                  <c:v>0.81734840128200004</c:v>
                </c:pt>
                <c:pt idx="2328">
                  <c:v>0.81870897058199998</c:v>
                </c:pt>
                <c:pt idx="2329">
                  <c:v>0.82006953988200004</c:v>
                </c:pt>
                <c:pt idx="2330">
                  <c:v>0.82143010918199999</c:v>
                </c:pt>
                <c:pt idx="2331">
                  <c:v>0.82279067848200005</c:v>
                </c:pt>
                <c:pt idx="2332">
                  <c:v>0.82415124778200011</c:v>
                </c:pt>
                <c:pt idx="2333">
                  <c:v>0.82551181708200005</c:v>
                </c:pt>
                <c:pt idx="2334">
                  <c:v>0.826872386382</c:v>
                </c:pt>
                <c:pt idx="2335">
                  <c:v>0.82823295568199995</c:v>
                </c:pt>
                <c:pt idx="2336">
                  <c:v>0.82959352498200001</c:v>
                </c:pt>
                <c:pt idx="2337">
                  <c:v>0.83095409428200007</c:v>
                </c:pt>
                <c:pt idx="2338">
                  <c:v>0.83231466358200001</c:v>
                </c:pt>
                <c:pt idx="2339">
                  <c:v>0.83367523288200007</c:v>
                </c:pt>
                <c:pt idx="2340">
                  <c:v>0.83503580218200002</c:v>
                </c:pt>
                <c:pt idx="2341">
                  <c:v>0.83639637148200008</c:v>
                </c:pt>
                <c:pt idx="2342">
                  <c:v>0.83775694078200003</c:v>
                </c:pt>
                <c:pt idx="2343">
                  <c:v>0.83911751008199997</c:v>
                </c:pt>
                <c:pt idx="2344">
                  <c:v>0.84047807938200003</c:v>
                </c:pt>
                <c:pt idx="2345">
                  <c:v>0.84183864868199998</c:v>
                </c:pt>
                <c:pt idx="2346">
                  <c:v>0.84319921798200004</c:v>
                </c:pt>
                <c:pt idx="2347">
                  <c:v>0.84455978728199999</c:v>
                </c:pt>
                <c:pt idx="2348">
                  <c:v>0.84592035658200004</c:v>
                </c:pt>
                <c:pt idx="2349">
                  <c:v>0.8472809258820001</c:v>
                </c:pt>
                <c:pt idx="2350">
                  <c:v>0.84864149518200005</c:v>
                </c:pt>
                <c:pt idx="2351">
                  <c:v>0.85000206448200011</c:v>
                </c:pt>
                <c:pt idx="2352">
                  <c:v>0.85136263378200006</c:v>
                </c:pt>
                <c:pt idx="2353">
                  <c:v>0.85272320308199989</c:v>
                </c:pt>
                <c:pt idx="2354">
                  <c:v>0.85408377238199995</c:v>
                </c:pt>
                <c:pt idx="2355">
                  <c:v>0.85544434168200001</c:v>
                </c:pt>
                <c:pt idx="2356">
                  <c:v>0.85680491098200007</c:v>
                </c:pt>
                <c:pt idx="2357">
                  <c:v>0.85816548028200013</c:v>
                </c:pt>
                <c:pt idx="2358">
                  <c:v>0.85952604958199996</c:v>
                </c:pt>
                <c:pt idx="2359">
                  <c:v>0.86088661888200002</c:v>
                </c:pt>
                <c:pt idx="2360">
                  <c:v>0.86224718818200008</c:v>
                </c:pt>
                <c:pt idx="2361">
                  <c:v>0.86360775748200003</c:v>
                </c:pt>
                <c:pt idx="2362">
                  <c:v>0.86496832678200009</c:v>
                </c:pt>
                <c:pt idx="2363">
                  <c:v>0.86632889608199992</c:v>
                </c:pt>
                <c:pt idx="2364">
                  <c:v>0.86768946538199998</c:v>
                </c:pt>
                <c:pt idx="2365">
                  <c:v>0.86905003468200004</c:v>
                </c:pt>
                <c:pt idx="2366">
                  <c:v>0.8704106039820001</c:v>
                </c:pt>
                <c:pt idx="2367">
                  <c:v>0.87177117328200016</c:v>
                </c:pt>
                <c:pt idx="2368">
                  <c:v>0.87313174258199999</c:v>
                </c:pt>
                <c:pt idx="2369">
                  <c:v>0.87449231188200005</c:v>
                </c:pt>
                <c:pt idx="2370">
                  <c:v>0.875852881182</c:v>
                </c:pt>
                <c:pt idx="2371">
                  <c:v>0.87721345048200006</c:v>
                </c:pt>
                <c:pt idx="2372">
                  <c:v>0.87857401978200012</c:v>
                </c:pt>
                <c:pt idx="2373">
                  <c:v>0.87993458908199995</c:v>
                </c:pt>
                <c:pt idx="2374">
                  <c:v>0.88129515838200001</c:v>
                </c:pt>
                <c:pt idx="2375">
                  <c:v>0.88265572768200007</c:v>
                </c:pt>
                <c:pt idx="2376">
                  <c:v>0.88401629698200013</c:v>
                </c:pt>
                <c:pt idx="2377">
                  <c:v>0.88537686628200007</c:v>
                </c:pt>
                <c:pt idx="2378">
                  <c:v>0.88673743558200002</c:v>
                </c:pt>
                <c:pt idx="2379">
                  <c:v>0.88809800488199997</c:v>
                </c:pt>
                <c:pt idx="2380">
                  <c:v>0.88945857418200003</c:v>
                </c:pt>
                <c:pt idx="2381">
                  <c:v>0.89081914348200009</c:v>
                </c:pt>
                <c:pt idx="2382">
                  <c:v>0.89217971278199992</c:v>
                </c:pt>
                <c:pt idx="2383">
                  <c:v>0.89354028208199998</c:v>
                </c:pt>
                <c:pt idx="2384">
                  <c:v>0.89490085138200004</c:v>
                </c:pt>
                <c:pt idx="2385">
                  <c:v>0.8962614206820001</c:v>
                </c:pt>
                <c:pt idx="2386">
                  <c:v>0.89762198998200005</c:v>
                </c:pt>
                <c:pt idx="2387">
                  <c:v>0.89898255928199999</c:v>
                </c:pt>
                <c:pt idx="2388">
                  <c:v>0.90034312858199994</c:v>
                </c:pt>
                <c:pt idx="2389">
                  <c:v>0.901703697882</c:v>
                </c:pt>
                <c:pt idx="2390">
                  <c:v>0.90306426718200006</c:v>
                </c:pt>
                <c:pt idx="2391">
                  <c:v>0.90442483648200012</c:v>
                </c:pt>
                <c:pt idx="2392">
                  <c:v>0.90578540578199995</c:v>
                </c:pt>
                <c:pt idx="2393">
                  <c:v>0.90714597508200001</c:v>
                </c:pt>
                <c:pt idx="2394">
                  <c:v>0.90850654438200007</c:v>
                </c:pt>
                <c:pt idx="2395">
                  <c:v>0.90986711368200002</c:v>
                </c:pt>
                <c:pt idx="2396">
                  <c:v>0.91122768298200008</c:v>
                </c:pt>
                <c:pt idx="2397">
                  <c:v>0.91258825228199991</c:v>
                </c:pt>
                <c:pt idx="2398">
                  <c:v>0.91394882158199997</c:v>
                </c:pt>
                <c:pt idx="2399">
                  <c:v>0.91530939088200003</c:v>
                </c:pt>
                <c:pt idx="2400">
                  <c:v>0.91666996018200009</c:v>
                </c:pt>
                <c:pt idx="2401">
                  <c:v>0.91803052948200015</c:v>
                </c:pt>
                <c:pt idx="2402">
                  <c:v>0.91939109878199998</c:v>
                </c:pt>
                <c:pt idx="2403">
                  <c:v>0.92075166808200004</c:v>
                </c:pt>
                <c:pt idx="2404">
                  <c:v>0.9221122373820001</c:v>
                </c:pt>
                <c:pt idx="2405">
                  <c:v>0.92347280668200005</c:v>
                </c:pt>
                <c:pt idx="2406">
                  <c:v>0.92483337598200011</c:v>
                </c:pt>
                <c:pt idx="2407">
                  <c:v>0.92619394528199994</c:v>
                </c:pt>
                <c:pt idx="2408">
                  <c:v>0.927554514582</c:v>
                </c:pt>
                <c:pt idx="2409">
                  <c:v>0.92891508388200006</c:v>
                </c:pt>
                <c:pt idx="2410">
                  <c:v>0.93027565318200012</c:v>
                </c:pt>
                <c:pt idx="2411">
                  <c:v>0.93163622248199995</c:v>
                </c:pt>
                <c:pt idx="2412">
                  <c:v>0.93299679178200001</c:v>
                </c:pt>
                <c:pt idx="2413">
                  <c:v>0.93435736108200007</c:v>
                </c:pt>
                <c:pt idx="2414">
                  <c:v>0.93571793038200002</c:v>
                </c:pt>
                <c:pt idx="2415">
                  <c:v>0.93707849968200008</c:v>
                </c:pt>
                <c:pt idx="2416">
                  <c:v>0.93843906898199991</c:v>
                </c:pt>
                <c:pt idx="2417">
                  <c:v>0.93979963828199997</c:v>
                </c:pt>
                <c:pt idx="2418">
                  <c:v>0.94116020758200003</c:v>
                </c:pt>
                <c:pt idx="2419">
                  <c:v>0.94252077688200009</c:v>
                </c:pt>
                <c:pt idx="2420">
                  <c:v>0.94388134618200015</c:v>
                </c:pt>
                <c:pt idx="2421">
                  <c:v>0.94524191548199998</c:v>
                </c:pt>
                <c:pt idx="2422">
                  <c:v>0.94660248478200004</c:v>
                </c:pt>
                <c:pt idx="2423">
                  <c:v>0.94796305408199999</c:v>
                </c:pt>
                <c:pt idx="2424">
                  <c:v>0.94932362338200005</c:v>
                </c:pt>
                <c:pt idx="2425">
                  <c:v>0.95068419268200011</c:v>
                </c:pt>
                <c:pt idx="2426">
                  <c:v>0.95204476198199994</c:v>
                </c:pt>
                <c:pt idx="2427">
                  <c:v>0.953405331282</c:v>
                </c:pt>
                <c:pt idx="2428">
                  <c:v>0.95476590058200006</c:v>
                </c:pt>
                <c:pt idx="2429">
                  <c:v>0.95612646988200012</c:v>
                </c:pt>
                <c:pt idx="2430">
                  <c:v>0.95751425056799999</c:v>
                </c:pt>
                <c:pt idx="2431">
                  <c:v>0.95887481986799994</c:v>
                </c:pt>
                <c:pt idx="2432">
                  <c:v>0.960235389168</c:v>
                </c:pt>
                <c:pt idx="2433">
                  <c:v>0.96159595846800006</c:v>
                </c:pt>
                <c:pt idx="2434">
                  <c:v>0.96295652776800011</c:v>
                </c:pt>
                <c:pt idx="2435">
                  <c:v>0.96431709706799995</c:v>
                </c:pt>
                <c:pt idx="2436">
                  <c:v>0.96567766636800001</c:v>
                </c:pt>
                <c:pt idx="2437">
                  <c:v>0.96703823566800007</c:v>
                </c:pt>
                <c:pt idx="2438">
                  <c:v>0.96839880496800013</c:v>
                </c:pt>
                <c:pt idx="2439">
                  <c:v>0.96975937426800007</c:v>
                </c:pt>
                <c:pt idx="2440">
                  <c:v>0.97111994356800002</c:v>
                </c:pt>
                <c:pt idx="2441">
                  <c:v>0.97248051286799997</c:v>
                </c:pt>
                <c:pt idx="2442">
                  <c:v>0.97384108216800003</c:v>
                </c:pt>
                <c:pt idx="2443">
                  <c:v>0.97520165146800009</c:v>
                </c:pt>
                <c:pt idx="2444">
                  <c:v>0.97656222076800014</c:v>
                </c:pt>
                <c:pt idx="2445">
                  <c:v>0.97792279006799998</c:v>
                </c:pt>
                <c:pt idx="2446">
                  <c:v>0.97928335936800004</c:v>
                </c:pt>
                <c:pt idx="2447">
                  <c:v>0.9806439286680001</c:v>
                </c:pt>
                <c:pt idx="2448">
                  <c:v>0.98200449796800005</c:v>
                </c:pt>
                <c:pt idx="2449">
                  <c:v>0.9833650672680001</c:v>
                </c:pt>
                <c:pt idx="2450">
                  <c:v>0.98472563656799994</c:v>
                </c:pt>
                <c:pt idx="2451">
                  <c:v>0.986086205868</c:v>
                </c:pt>
                <c:pt idx="2452">
                  <c:v>0.98744677516800006</c:v>
                </c:pt>
                <c:pt idx="2453">
                  <c:v>0.98880734446800012</c:v>
                </c:pt>
                <c:pt idx="2454">
                  <c:v>0.99016791376799995</c:v>
                </c:pt>
                <c:pt idx="2455">
                  <c:v>0.99152848306800001</c:v>
                </c:pt>
                <c:pt idx="2456">
                  <c:v>0.99288905236800007</c:v>
                </c:pt>
                <c:pt idx="2457">
                  <c:v>0.99424962166800002</c:v>
                </c:pt>
                <c:pt idx="2458">
                  <c:v>0.99561019096800007</c:v>
                </c:pt>
                <c:pt idx="2459">
                  <c:v>0.99697076026799991</c:v>
                </c:pt>
                <c:pt idx="2460">
                  <c:v>0.99833132956799997</c:v>
                </c:pt>
                <c:pt idx="2461">
                  <c:v>0.99969189886800003</c:v>
                </c:pt>
                <c:pt idx="2462">
                  <c:v>1.001052468168</c:v>
                </c:pt>
                <c:pt idx="2463">
                  <c:v>1.002413037468</c:v>
                </c:pt>
                <c:pt idx="2464">
                  <c:v>1.0037736067679999</c:v>
                </c:pt>
                <c:pt idx="2465">
                  <c:v>1.0051341760679999</c:v>
                </c:pt>
                <c:pt idx="2466">
                  <c:v>1.006494745368</c:v>
                </c:pt>
                <c:pt idx="2467">
                  <c:v>1.007855314668</c:v>
                </c:pt>
                <c:pt idx="2468">
                  <c:v>1.0092158839680001</c:v>
                </c:pt>
                <c:pt idx="2469">
                  <c:v>1.0105764532679999</c:v>
                </c:pt>
                <c:pt idx="2470">
                  <c:v>1.011937022568</c:v>
                </c:pt>
                <c:pt idx="2471">
                  <c:v>1.0132975918680001</c:v>
                </c:pt>
                <c:pt idx="2472">
                  <c:v>1.0146581611680001</c:v>
                </c:pt>
                <c:pt idx="2473">
                  <c:v>1.0160187304680002</c:v>
                </c:pt>
                <c:pt idx="2474">
                  <c:v>1.017379299768</c:v>
                </c:pt>
                <c:pt idx="2475">
                  <c:v>1.0187398690680001</c:v>
                </c:pt>
                <c:pt idx="2476">
                  <c:v>1.0201004383680001</c:v>
                </c:pt>
                <c:pt idx="2477">
                  <c:v>1.0214610076680002</c:v>
                </c:pt>
                <c:pt idx="2478">
                  <c:v>1.022821576968</c:v>
                </c:pt>
                <c:pt idx="2479">
                  <c:v>1.0241821462680001</c:v>
                </c:pt>
                <c:pt idx="2480">
                  <c:v>1.0255427155679999</c:v>
                </c:pt>
                <c:pt idx="2481">
                  <c:v>1.026903284868</c:v>
                </c:pt>
                <c:pt idx="2482">
                  <c:v>1.028263854168</c:v>
                </c:pt>
                <c:pt idx="2483">
                  <c:v>1.0296244234679999</c:v>
                </c:pt>
                <c:pt idx="2484">
                  <c:v>1.0309849927679999</c:v>
                </c:pt>
                <c:pt idx="2485">
                  <c:v>1.032345562068</c:v>
                </c:pt>
                <c:pt idx="2486">
                  <c:v>1.033706131368</c:v>
                </c:pt>
                <c:pt idx="2487">
                  <c:v>1.0350667006680001</c:v>
                </c:pt>
                <c:pt idx="2488">
                  <c:v>1.0364272699679999</c:v>
                </c:pt>
                <c:pt idx="2489">
                  <c:v>1.037787839268</c:v>
                </c:pt>
                <c:pt idx="2490">
                  <c:v>1.0391484085680001</c:v>
                </c:pt>
                <c:pt idx="2491">
                  <c:v>1.0405089778680001</c:v>
                </c:pt>
                <c:pt idx="2492">
                  <c:v>1.0418695471680002</c:v>
                </c:pt>
                <c:pt idx="2493">
                  <c:v>1.043230116468</c:v>
                </c:pt>
                <c:pt idx="2494">
                  <c:v>1.0445906857680001</c:v>
                </c:pt>
                <c:pt idx="2495">
                  <c:v>1.0459512550680001</c:v>
                </c:pt>
                <c:pt idx="2496">
                  <c:v>1.047311824368</c:v>
                </c:pt>
                <c:pt idx="2497">
                  <c:v>1.048672393668</c:v>
                </c:pt>
                <c:pt idx="2498">
                  <c:v>1.0500329629679999</c:v>
                </c:pt>
                <c:pt idx="2499">
                  <c:v>1.0513935322679999</c:v>
                </c:pt>
                <c:pt idx="2500">
                  <c:v>1.052754101568</c:v>
                </c:pt>
                <c:pt idx="2501">
                  <c:v>1.054114670868</c:v>
                </c:pt>
                <c:pt idx="2502">
                  <c:v>1.0554752401680001</c:v>
                </c:pt>
                <c:pt idx="2503">
                  <c:v>1.0568358094679999</c:v>
                </c:pt>
                <c:pt idx="2504">
                  <c:v>1.058196378768</c:v>
                </c:pt>
                <c:pt idx="2505">
                  <c:v>1.059556948068</c:v>
                </c:pt>
                <c:pt idx="2506">
                  <c:v>1.0609175173680001</c:v>
                </c:pt>
                <c:pt idx="2507">
                  <c:v>1.0622780866680002</c:v>
                </c:pt>
                <c:pt idx="2508">
                  <c:v>1.063638655968</c:v>
                </c:pt>
                <c:pt idx="2509">
                  <c:v>1.0649992252680001</c:v>
                </c:pt>
                <c:pt idx="2510">
                  <c:v>1.0663597945680001</c:v>
                </c:pt>
                <c:pt idx="2511">
                  <c:v>1.0677203638680002</c:v>
                </c:pt>
                <c:pt idx="2512">
                  <c:v>1.069080933168</c:v>
                </c:pt>
                <c:pt idx="2513">
                  <c:v>1.0704415024680001</c:v>
                </c:pt>
                <c:pt idx="2514">
                  <c:v>1.0718020717680001</c:v>
                </c:pt>
                <c:pt idx="2515">
                  <c:v>1.073162641068</c:v>
                </c:pt>
                <c:pt idx="2516">
                  <c:v>1.074523210368</c:v>
                </c:pt>
                <c:pt idx="2517">
                  <c:v>1.0758837796679999</c:v>
                </c:pt>
                <c:pt idx="2518">
                  <c:v>1.0772443489679999</c:v>
                </c:pt>
                <c:pt idx="2519">
                  <c:v>1.078604918268</c:v>
                </c:pt>
                <c:pt idx="2520">
                  <c:v>1.079965487568</c:v>
                </c:pt>
                <c:pt idx="2521">
                  <c:v>1.0813260568680001</c:v>
                </c:pt>
                <c:pt idx="2522">
                  <c:v>1.0826866261679999</c:v>
                </c:pt>
                <c:pt idx="2523">
                  <c:v>1.084047195468</c:v>
                </c:pt>
                <c:pt idx="2524">
                  <c:v>1.085407764768</c:v>
                </c:pt>
                <c:pt idx="2525">
                  <c:v>1.0867683340680001</c:v>
                </c:pt>
                <c:pt idx="2526">
                  <c:v>1.0881289033680002</c:v>
                </c:pt>
                <c:pt idx="2527">
                  <c:v>1.089489472668</c:v>
                </c:pt>
                <c:pt idx="2528">
                  <c:v>1.0908500419680001</c:v>
                </c:pt>
                <c:pt idx="2529">
                  <c:v>1.0922106112680001</c:v>
                </c:pt>
                <c:pt idx="2530">
                  <c:v>1.0935711805680002</c:v>
                </c:pt>
                <c:pt idx="2531">
                  <c:v>1.094931749868</c:v>
                </c:pt>
                <c:pt idx="2532">
                  <c:v>1.0962923191680001</c:v>
                </c:pt>
                <c:pt idx="2533">
                  <c:v>1.0976528884679999</c:v>
                </c:pt>
                <c:pt idx="2534">
                  <c:v>1.099013457768</c:v>
                </c:pt>
                <c:pt idx="2535">
                  <c:v>1.100374027068</c:v>
                </c:pt>
                <c:pt idx="2536">
                  <c:v>1.1017345963680001</c:v>
                </c:pt>
                <c:pt idx="2537">
                  <c:v>1.1030951656679999</c:v>
                </c:pt>
                <c:pt idx="2538">
                  <c:v>1.104455734968</c:v>
                </c:pt>
                <c:pt idx="2539">
                  <c:v>1.105816304268</c:v>
                </c:pt>
                <c:pt idx="2540">
                  <c:v>1.1071768735680001</c:v>
                </c:pt>
                <c:pt idx="2541">
                  <c:v>1.1085374428680002</c:v>
                </c:pt>
                <c:pt idx="2542">
                  <c:v>1.109898012168</c:v>
                </c:pt>
                <c:pt idx="2543">
                  <c:v>1.1112585814680001</c:v>
                </c:pt>
                <c:pt idx="2544">
                  <c:v>1.1126191507680001</c:v>
                </c:pt>
                <c:pt idx="2545">
                  <c:v>1.1139797200680002</c:v>
                </c:pt>
                <c:pt idx="2546">
                  <c:v>1.115340289368</c:v>
                </c:pt>
                <c:pt idx="2547">
                  <c:v>1.1167008586680001</c:v>
                </c:pt>
                <c:pt idx="2548">
                  <c:v>1.1180614279680001</c:v>
                </c:pt>
                <c:pt idx="2549">
                  <c:v>1.119421997268</c:v>
                </c:pt>
                <c:pt idx="2550">
                  <c:v>1.120782566568</c:v>
                </c:pt>
                <c:pt idx="2551">
                  <c:v>1.1221431358679999</c:v>
                </c:pt>
                <c:pt idx="2552">
                  <c:v>1.1235037051679999</c:v>
                </c:pt>
                <c:pt idx="2553">
                  <c:v>1.124864274468</c:v>
                </c:pt>
                <c:pt idx="2554">
                  <c:v>1.126224843768</c:v>
                </c:pt>
                <c:pt idx="2555">
                  <c:v>1.1275854130680001</c:v>
                </c:pt>
                <c:pt idx="2556">
                  <c:v>1.1289459823679999</c:v>
                </c:pt>
                <c:pt idx="2557">
                  <c:v>1.130306551668</c:v>
                </c:pt>
                <c:pt idx="2558">
                  <c:v>1.131667120968</c:v>
                </c:pt>
                <c:pt idx="2559">
                  <c:v>1.1330276902680001</c:v>
                </c:pt>
                <c:pt idx="2560">
                  <c:v>1.1343882595680002</c:v>
                </c:pt>
                <c:pt idx="2561">
                  <c:v>1.135748828868</c:v>
                </c:pt>
                <c:pt idx="2562">
                  <c:v>1.1371093981680001</c:v>
                </c:pt>
                <c:pt idx="2563">
                  <c:v>1.1384699674680001</c:v>
                </c:pt>
                <c:pt idx="2564">
                  <c:v>1.1398305367680002</c:v>
                </c:pt>
                <c:pt idx="2565">
                  <c:v>1.1411911060680002</c:v>
                </c:pt>
                <c:pt idx="2566">
                  <c:v>1.1425516753680001</c:v>
                </c:pt>
                <c:pt idx="2567">
                  <c:v>1.1439122446680001</c:v>
                </c:pt>
                <c:pt idx="2568">
                  <c:v>1.145272813968</c:v>
                </c:pt>
                <c:pt idx="2569">
                  <c:v>1.146633383268</c:v>
                </c:pt>
                <c:pt idx="2570">
                  <c:v>1.1479939525680001</c:v>
                </c:pt>
                <c:pt idx="2571">
                  <c:v>1.1493545218679999</c:v>
                </c:pt>
                <c:pt idx="2572">
                  <c:v>1.150715091168</c:v>
                </c:pt>
                <c:pt idx="2573">
                  <c:v>1.152075660468</c:v>
                </c:pt>
                <c:pt idx="2574">
                  <c:v>1.1534362297680001</c:v>
                </c:pt>
                <c:pt idx="2575">
                  <c:v>1.1547967990679999</c:v>
                </c:pt>
                <c:pt idx="2576">
                  <c:v>1.156157368368</c:v>
                </c:pt>
                <c:pt idx="2577">
                  <c:v>1.157517937668</c:v>
                </c:pt>
                <c:pt idx="2578">
                  <c:v>1.1588785069680001</c:v>
                </c:pt>
                <c:pt idx="2579">
                  <c:v>1.1602390762680002</c:v>
                </c:pt>
                <c:pt idx="2580">
                  <c:v>1.161599645568</c:v>
                </c:pt>
                <c:pt idx="2581">
                  <c:v>1.1629602148680001</c:v>
                </c:pt>
                <c:pt idx="2582">
                  <c:v>1.1643207841680001</c:v>
                </c:pt>
                <c:pt idx="2583">
                  <c:v>1.1656813534680002</c:v>
                </c:pt>
                <c:pt idx="2584">
                  <c:v>1.167041922768</c:v>
                </c:pt>
                <c:pt idx="2585">
                  <c:v>1.1684024920680001</c:v>
                </c:pt>
                <c:pt idx="2586">
                  <c:v>1.1697630613679999</c:v>
                </c:pt>
                <c:pt idx="2587">
                  <c:v>1.171123630668</c:v>
                </c:pt>
                <c:pt idx="2588">
                  <c:v>1.172484199968</c:v>
                </c:pt>
                <c:pt idx="2589">
                  <c:v>1.1738447692680001</c:v>
                </c:pt>
                <c:pt idx="2590">
                  <c:v>1.1752053385679999</c:v>
                </c:pt>
                <c:pt idx="2591">
                  <c:v>1.176565907868</c:v>
                </c:pt>
                <c:pt idx="2592">
                  <c:v>1.177926477168</c:v>
                </c:pt>
                <c:pt idx="2593">
                  <c:v>1.1792870464680001</c:v>
                </c:pt>
                <c:pt idx="2594">
                  <c:v>1.1806476157680001</c:v>
                </c:pt>
                <c:pt idx="2595">
                  <c:v>1.182008185068</c:v>
                </c:pt>
                <c:pt idx="2596">
                  <c:v>1.183368754368</c:v>
                </c:pt>
                <c:pt idx="2597">
                  <c:v>1.1847293236680001</c:v>
                </c:pt>
                <c:pt idx="2598">
                  <c:v>1.1860898929680002</c:v>
                </c:pt>
                <c:pt idx="2599">
                  <c:v>1.1874504622680002</c:v>
                </c:pt>
                <c:pt idx="2600">
                  <c:v>1.1888110315680001</c:v>
                </c:pt>
                <c:pt idx="2601">
                  <c:v>1.1901716008680001</c:v>
                </c:pt>
                <c:pt idx="2602">
                  <c:v>1.1915321701679999</c:v>
                </c:pt>
                <c:pt idx="2603">
                  <c:v>1.192892739468</c:v>
                </c:pt>
                <c:pt idx="2604">
                  <c:v>1.1942533087680001</c:v>
                </c:pt>
                <c:pt idx="2605">
                  <c:v>1.1956138780679999</c:v>
                </c:pt>
                <c:pt idx="2606">
                  <c:v>1.196974447368</c:v>
                </c:pt>
                <c:pt idx="2607">
                  <c:v>1.198335016668</c:v>
                </c:pt>
                <c:pt idx="2608">
                  <c:v>1.1996955859680001</c:v>
                </c:pt>
                <c:pt idx="2609">
                  <c:v>1.2010561552679999</c:v>
                </c:pt>
                <c:pt idx="2610">
                  <c:v>1.202416724568</c:v>
                </c:pt>
                <c:pt idx="2611">
                  <c:v>1.203777293868</c:v>
                </c:pt>
                <c:pt idx="2612">
                  <c:v>1.2051378631680001</c:v>
                </c:pt>
                <c:pt idx="2613">
                  <c:v>1.2064984324680001</c:v>
                </c:pt>
                <c:pt idx="2614">
                  <c:v>1.207859001768</c:v>
                </c:pt>
                <c:pt idx="2615">
                  <c:v>1.209219571068</c:v>
                </c:pt>
                <c:pt idx="2616">
                  <c:v>1.2105801403680001</c:v>
                </c:pt>
                <c:pt idx="2617">
                  <c:v>1.2119407096680002</c:v>
                </c:pt>
                <c:pt idx="2618">
                  <c:v>1.2133012789680002</c:v>
                </c:pt>
                <c:pt idx="2619">
                  <c:v>1.2146618482680001</c:v>
                </c:pt>
                <c:pt idx="2620">
                  <c:v>1.2160224175680001</c:v>
                </c:pt>
                <c:pt idx="2621">
                  <c:v>1.2173829868679999</c:v>
                </c:pt>
                <c:pt idx="2622">
                  <c:v>1.218743556168</c:v>
                </c:pt>
                <c:pt idx="2623">
                  <c:v>1.2201041254680001</c:v>
                </c:pt>
                <c:pt idx="2624">
                  <c:v>1.2214646947679999</c:v>
                </c:pt>
                <c:pt idx="2625">
                  <c:v>1.222825264068</c:v>
                </c:pt>
                <c:pt idx="2626">
                  <c:v>1.224185833368</c:v>
                </c:pt>
                <c:pt idx="2627">
                  <c:v>1.2255464026680001</c:v>
                </c:pt>
                <c:pt idx="2628">
                  <c:v>1.2269069719680001</c:v>
                </c:pt>
                <c:pt idx="2629">
                  <c:v>1.228267541268</c:v>
                </c:pt>
                <c:pt idx="2630">
                  <c:v>1.2296553219540001</c:v>
                </c:pt>
                <c:pt idx="2631">
                  <c:v>1.2310158912540001</c:v>
                </c:pt>
                <c:pt idx="2632">
                  <c:v>1.2323764605540002</c:v>
                </c:pt>
                <c:pt idx="2633">
                  <c:v>1.233737029854</c:v>
                </c:pt>
                <c:pt idx="2634">
                  <c:v>1.2350975991540001</c:v>
                </c:pt>
                <c:pt idx="2635">
                  <c:v>1.2364581684540001</c:v>
                </c:pt>
                <c:pt idx="2636">
                  <c:v>1.2378187377540002</c:v>
                </c:pt>
                <c:pt idx="2637">
                  <c:v>1.239179307054</c:v>
                </c:pt>
                <c:pt idx="2638">
                  <c:v>1.2405398763539999</c:v>
                </c:pt>
                <c:pt idx="2639">
                  <c:v>1.2419004456539999</c:v>
                </c:pt>
                <c:pt idx="2640">
                  <c:v>1.243261014954</c:v>
                </c:pt>
                <c:pt idx="2641">
                  <c:v>1.244621584254</c:v>
                </c:pt>
                <c:pt idx="2642">
                  <c:v>1.2459821535540001</c:v>
                </c:pt>
                <c:pt idx="2643">
                  <c:v>1.2473427228539999</c:v>
                </c:pt>
                <c:pt idx="2644">
                  <c:v>1.248703292154</c:v>
                </c:pt>
                <c:pt idx="2645">
                  <c:v>1.2500638614540001</c:v>
                </c:pt>
                <c:pt idx="2646">
                  <c:v>1.2514244307540001</c:v>
                </c:pt>
                <c:pt idx="2647">
                  <c:v>1.252785000054</c:v>
                </c:pt>
                <c:pt idx="2648">
                  <c:v>1.254145569354</c:v>
                </c:pt>
                <c:pt idx="2649">
                  <c:v>1.2555061386540001</c:v>
                </c:pt>
                <c:pt idx="2650">
                  <c:v>1.2568667079540001</c:v>
                </c:pt>
                <c:pt idx="2651">
                  <c:v>1.2582272772540002</c:v>
                </c:pt>
                <c:pt idx="2652">
                  <c:v>1.259587846554</c:v>
                </c:pt>
                <c:pt idx="2653">
                  <c:v>1.2609484158540001</c:v>
                </c:pt>
                <c:pt idx="2654">
                  <c:v>1.2623089851540001</c:v>
                </c:pt>
                <c:pt idx="2655">
                  <c:v>1.263669554454</c:v>
                </c:pt>
                <c:pt idx="2656">
                  <c:v>1.265030123754</c:v>
                </c:pt>
                <c:pt idx="2657">
                  <c:v>1.2663906930539999</c:v>
                </c:pt>
                <c:pt idx="2658">
                  <c:v>1.2677512623539999</c:v>
                </c:pt>
                <c:pt idx="2659">
                  <c:v>1.269111831654</c:v>
                </c:pt>
                <c:pt idx="2660">
                  <c:v>1.270472400954</c:v>
                </c:pt>
                <c:pt idx="2661">
                  <c:v>1.2718329702540001</c:v>
                </c:pt>
                <c:pt idx="2662">
                  <c:v>1.2731935395539999</c:v>
                </c:pt>
                <c:pt idx="2663">
                  <c:v>1.274554108854</c:v>
                </c:pt>
                <c:pt idx="2664">
                  <c:v>1.2759146781540001</c:v>
                </c:pt>
                <c:pt idx="2665">
                  <c:v>1.2772752474540001</c:v>
                </c:pt>
                <c:pt idx="2666">
                  <c:v>1.2786358167540002</c:v>
                </c:pt>
                <c:pt idx="2667">
                  <c:v>1.279996386054</c:v>
                </c:pt>
                <c:pt idx="2668">
                  <c:v>1.2813569553540001</c:v>
                </c:pt>
                <c:pt idx="2669">
                  <c:v>1.2827175246540001</c:v>
                </c:pt>
                <c:pt idx="2670">
                  <c:v>1.2840780939540002</c:v>
                </c:pt>
                <c:pt idx="2671">
                  <c:v>1.285438663254</c:v>
                </c:pt>
                <c:pt idx="2672">
                  <c:v>1.2867992325540001</c:v>
                </c:pt>
                <c:pt idx="2673">
                  <c:v>1.2881598018539999</c:v>
                </c:pt>
                <c:pt idx="2674">
                  <c:v>1.289520371154</c:v>
                </c:pt>
                <c:pt idx="2675">
                  <c:v>1.290880940454</c:v>
                </c:pt>
                <c:pt idx="2676">
                  <c:v>1.2922415097540001</c:v>
                </c:pt>
                <c:pt idx="2677">
                  <c:v>1.2936020790539999</c:v>
                </c:pt>
                <c:pt idx="2678">
                  <c:v>1.294962648354</c:v>
                </c:pt>
                <c:pt idx="2679">
                  <c:v>1.296323217654</c:v>
                </c:pt>
                <c:pt idx="2680">
                  <c:v>1.2976837869540001</c:v>
                </c:pt>
                <c:pt idx="2681">
                  <c:v>1.2990443562539999</c:v>
                </c:pt>
                <c:pt idx="2682">
                  <c:v>1.300404925554</c:v>
                </c:pt>
                <c:pt idx="2683">
                  <c:v>1.3017654948540001</c:v>
                </c:pt>
                <c:pt idx="2684">
                  <c:v>1.3031260641540001</c:v>
                </c:pt>
                <c:pt idx="2685">
                  <c:v>1.3044866334540002</c:v>
                </c:pt>
                <c:pt idx="2686">
                  <c:v>1.305847202754</c:v>
                </c:pt>
                <c:pt idx="2687">
                  <c:v>1.3072077720540001</c:v>
                </c:pt>
                <c:pt idx="2688">
                  <c:v>1.3085683413540001</c:v>
                </c:pt>
                <c:pt idx="2689">
                  <c:v>1.3099289106540002</c:v>
                </c:pt>
                <c:pt idx="2690">
                  <c:v>1.311289479954</c:v>
                </c:pt>
                <c:pt idx="2691">
                  <c:v>1.3126500492539999</c:v>
                </c:pt>
                <c:pt idx="2692">
                  <c:v>1.3140106185539999</c:v>
                </c:pt>
                <c:pt idx="2693">
                  <c:v>1.315371187854</c:v>
                </c:pt>
                <c:pt idx="2694">
                  <c:v>1.316731757154</c:v>
                </c:pt>
                <c:pt idx="2695">
                  <c:v>1.3180923264540001</c:v>
                </c:pt>
                <c:pt idx="2696">
                  <c:v>1.3194528957539999</c:v>
                </c:pt>
                <c:pt idx="2697">
                  <c:v>1.320813465054</c:v>
                </c:pt>
                <c:pt idx="2698">
                  <c:v>1.322174034354</c:v>
                </c:pt>
                <c:pt idx="2699">
                  <c:v>1.3235346036540001</c:v>
                </c:pt>
                <c:pt idx="2700">
                  <c:v>1.3248951729540002</c:v>
                </c:pt>
                <c:pt idx="2701">
                  <c:v>1.326255742254</c:v>
                </c:pt>
                <c:pt idx="2702">
                  <c:v>1.3276163115540001</c:v>
                </c:pt>
                <c:pt idx="2703">
                  <c:v>1.3289768808540001</c:v>
                </c:pt>
                <c:pt idx="2704">
                  <c:v>1.3303374501540002</c:v>
                </c:pt>
                <c:pt idx="2705">
                  <c:v>1.3316980194540002</c:v>
                </c:pt>
                <c:pt idx="2706">
                  <c:v>1.3330585887540001</c:v>
                </c:pt>
                <c:pt idx="2707">
                  <c:v>1.3344191580540001</c:v>
                </c:pt>
                <c:pt idx="2708">
                  <c:v>1.335779727354</c:v>
                </c:pt>
                <c:pt idx="2709">
                  <c:v>1.337140296654</c:v>
                </c:pt>
                <c:pt idx="2710">
                  <c:v>1.3385008659539999</c:v>
                </c:pt>
                <c:pt idx="2711">
                  <c:v>1.3398614352539999</c:v>
                </c:pt>
                <c:pt idx="2712">
                  <c:v>1.341222004554</c:v>
                </c:pt>
                <c:pt idx="2713">
                  <c:v>1.342582573854</c:v>
                </c:pt>
                <c:pt idx="2714">
                  <c:v>1.3439431431540001</c:v>
                </c:pt>
                <c:pt idx="2715">
                  <c:v>1.3453037124539999</c:v>
                </c:pt>
                <c:pt idx="2716">
                  <c:v>1.346664281754</c:v>
                </c:pt>
                <c:pt idx="2717">
                  <c:v>1.3480248510540001</c:v>
                </c:pt>
                <c:pt idx="2718">
                  <c:v>1.3493854203540001</c:v>
                </c:pt>
                <c:pt idx="2719">
                  <c:v>1.3507459896540002</c:v>
                </c:pt>
                <c:pt idx="2720">
                  <c:v>1.352106558954</c:v>
                </c:pt>
                <c:pt idx="2721">
                  <c:v>1.3534671282540001</c:v>
                </c:pt>
                <c:pt idx="2722">
                  <c:v>1.3548276975540001</c:v>
                </c:pt>
                <c:pt idx="2723">
                  <c:v>1.3561882668540002</c:v>
                </c:pt>
                <c:pt idx="2724">
                  <c:v>1.357548836154</c:v>
                </c:pt>
                <c:pt idx="2725">
                  <c:v>1.3589094054540001</c:v>
                </c:pt>
                <c:pt idx="2726">
                  <c:v>1.3602699747539999</c:v>
                </c:pt>
                <c:pt idx="2727">
                  <c:v>1.361630544054</c:v>
                </c:pt>
                <c:pt idx="2728">
                  <c:v>1.362991113354</c:v>
                </c:pt>
                <c:pt idx="2729">
                  <c:v>1.3643516826540001</c:v>
                </c:pt>
                <c:pt idx="2730">
                  <c:v>1.3657122519539999</c:v>
                </c:pt>
                <c:pt idx="2731">
                  <c:v>1.367072821254</c:v>
                </c:pt>
                <c:pt idx="2732">
                  <c:v>1.368433390554</c:v>
                </c:pt>
                <c:pt idx="2733">
                  <c:v>1.3697939598540001</c:v>
                </c:pt>
                <c:pt idx="2734">
                  <c:v>1.3711545291540002</c:v>
                </c:pt>
                <c:pt idx="2735">
                  <c:v>1.372515098454</c:v>
                </c:pt>
                <c:pt idx="2736">
                  <c:v>1.3738756677540001</c:v>
                </c:pt>
                <c:pt idx="2737">
                  <c:v>1.3752362370540001</c:v>
                </c:pt>
                <c:pt idx="2738">
                  <c:v>1.3765968063540002</c:v>
                </c:pt>
                <c:pt idx="2739">
                  <c:v>1.3779573756540002</c:v>
                </c:pt>
                <c:pt idx="2740">
                  <c:v>1.3793179449540001</c:v>
                </c:pt>
                <c:pt idx="2741">
                  <c:v>1.3806785142540001</c:v>
                </c:pt>
                <c:pt idx="2742">
                  <c:v>1.3820390835540002</c:v>
                </c:pt>
                <c:pt idx="2743">
                  <c:v>1.383399652854</c:v>
                </c:pt>
                <c:pt idx="2744">
                  <c:v>1.3847602221539999</c:v>
                </c:pt>
                <c:pt idx="2745">
                  <c:v>1.3861207914539999</c:v>
                </c:pt>
                <c:pt idx="2746">
                  <c:v>1.387481360754</c:v>
                </c:pt>
                <c:pt idx="2747">
                  <c:v>1.388841930054</c:v>
                </c:pt>
                <c:pt idx="2748">
                  <c:v>1.3902024993540001</c:v>
                </c:pt>
                <c:pt idx="2749">
                  <c:v>1.3915630686539999</c:v>
                </c:pt>
                <c:pt idx="2750">
                  <c:v>1.392923637954</c:v>
                </c:pt>
                <c:pt idx="2751">
                  <c:v>1.394284207254</c:v>
                </c:pt>
                <c:pt idx="2752">
                  <c:v>1.3956447765540001</c:v>
                </c:pt>
                <c:pt idx="2753">
                  <c:v>1.3970053458540002</c:v>
                </c:pt>
                <c:pt idx="2754">
                  <c:v>1.398365915154</c:v>
                </c:pt>
                <c:pt idx="2755">
                  <c:v>1.3997264844540001</c:v>
                </c:pt>
                <c:pt idx="2756">
                  <c:v>1.4010870537540001</c:v>
                </c:pt>
                <c:pt idx="2757">
                  <c:v>1.4024476230540002</c:v>
                </c:pt>
                <c:pt idx="2758">
                  <c:v>1.4038081923540002</c:v>
                </c:pt>
                <c:pt idx="2759">
                  <c:v>1.4051687616540001</c:v>
                </c:pt>
                <c:pt idx="2760">
                  <c:v>1.4065293309540001</c:v>
                </c:pt>
                <c:pt idx="2761">
                  <c:v>1.407889900254</c:v>
                </c:pt>
                <c:pt idx="2762">
                  <c:v>1.409250469554</c:v>
                </c:pt>
                <c:pt idx="2763">
                  <c:v>1.4106110388540001</c:v>
                </c:pt>
                <c:pt idx="2764">
                  <c:v>1.4119716081539999</c:v>
                </c:pt>
                <c:pt idx="2765">
                  <c:v>1.413332177454</c:v>
                </c:pt>
                <c:pt idx="2766">
                  <c:v>1.414692746754</c:v>
                </c:pt>
                <c:pt idx="2767">
                  <c:v>1.4160533160540001</c:v>
                </c:pt>
                <c:pt idx="2768">
                  <c:v>1.4174138853540001</c:v>
                </c:pt>
                <c:pt idx="2769">
                  <c:v>1.418774454654</c:v>
                </c:pt>
                <c:pt idx="2770">
                  <c:v>1.420135023954</c:v>
                </c:pt>
                <c:pt idx="2771">
                  <c:v>1.4214955932540001</c:v>
                </c:pt>
                <c:pt idx="2772">
                  <c:v>1.4228561625540002</c:v>
                </c:pt>
                <c:pt idx="2773">
                  <c:v>1.424216731854</c:v>
                </c:pt>
                <c:pt idx="2774">
                  <c:v>1.4255773011540001</c:v>
                </c:pt>
                <c:pt idx="2775">
                  <c:v>1.4269378704540001</c:v>
                </c:pt>
                <c:pt idx="2776">
                  <c:v>1.4282984397540002</c:v>
                </c:pt>
                <c:pt idx="2777">
                  <c:v>1.429659009054</c:v>
                </c:pt>
                <c:pt idx="2778">
                  <c:v>1.4310195783540001</c:v>
                </c:pt>
                <c:pt idx="2779">
                  <c:v>1.4323801476539999</c:v>
                </c:pt>
                <c:pt idx="2780">
                  <c:v>1.433740716954</c:v>
                </c:pt>
                <c:pt idx="2781">
                  <c:v>1.435101286254</c:v>
                </c:pt>
                <c:pt idx="2782">
                  <c:v>1.4364618555540001</c:v>
                </c:pt>
                <c:pt idx="2783">
                  <c:v>1.4378224248539999</c:v>
                </c:pt>
                <c:pt idx="2784">
                  <c:v>1.439182994154</c:v>
                </c:pt>
                <c:pt idx="2785">
                  <c:v>1.440543563454</c:v>
                </c:pt>
                <c:pt idx="2786">
                  <c:v>1.4419041327540001</c:v>
                </c:pt>
                <c:pt idx="2787">
                  <c:v>1.4432647020540001</c:v>
                </c:pt>
                <c:pt idx="2788">
                  <c:v>1.444625271354</c:v>
                </c:pt>
                <c:pt idx="2789">
                  <c:v>1.445985840654</c:v>
                </c:pt>
                <c:pt idx="2790">
                  <c:v>1.4473464099540001</c:v>
                </c:pt>
                <c:pt idx="2791">
                  <c:v>1.4487069792540002</c:v>
                </c:pt>
                <c:pt idx="2792">
                  <c:v>1.4500675485540002</c:v>
                </c:pt>
                <c:pt idx="2793">
                  <c:v>1.4514281178540001</c:v>
                </c:pt>
                <c:pt idx="2794">
                  <c:v>1.4527886871540001</c:v>
                </c:pt>
                <c:pt idx="2795">
                  <c:v>1.4541492564540002</c:v>
                </c:pt>
                <c:pt idx="2796">
                  <c:v>1.455509825754</c:v>
                </c:pt>
                <c:pt idx="2797">
                  <c:v>1.4568703950540001</c:v>
                </c:pt>
                <c:pt idx="2798">
                  <c:v>1.4582309643539999</c:v>
                </c:pt>
                <c:pt idx="2799">
                  <c:v>1.459591533654</c:v>
                </c:pt>
                <c:pt idx="2800">
                  <c:v>1.460952102954</c:v>
                </c:pt>
                <c:pt idx="2801">
                  <c:v>1.4623126722540001</c:v>
                </c:pt>
                <c:pt idx="2802">
                  <c:v>1.4636732415539999</c:v>
                </c:pt>
                <c:pt idx="2803">
                  <c:v>1.465033810854</c:v>
                </c:pt>
                <c:pt idx="2804">
                  <c:v>1.466394380154</c:v>
                </c:pt>
                <c:pt idx="2805">
                  <c:v>1.4677549494540001</c:v>
                </c:pt>
                <c:pt idx="2806">
                  <c:v>1.4691155187540001</c:v>
                </c:pt>
                <c:pt idx="2807">
                  <c:v>1.470476088054</c:v>
                </c:pt>
                <c:pt idx="2808">
                  <c:v>1.471836657354</c:v>
                </c:pt>
                <c:pt idx="2809">
                  <c:v>1.4731972266540001</c:v>
                </c:pt>
                <c:pt idx="2810">
                  <c:v>1.4745577959540002</c:v>
                </c:pt>
                <c:pt idx="2811">
                  <c:v>1.4759183652540002</c:v>
                </c:pt>
                <c:pt idx="2812">
                  <c:v>1.4772789345540001</c:v>
                </c:pt>
                <c:pt idx="2813">
                  <c:v>1.4786395038540001</c:v>
                </c:pt>
                <c:pt idx="2814">
                  <c:v>1.480000073154</c:v>
                </c:pt>
                <c:pt idx="2815">
                  <c:v>1.481360642454</c:v>
                </c:pt>
                <c:pt idx="2816">
                  <c:v>1.4827212117540001</c:v>
                </c:pt>
                <c:pt idx="2817">
                  <c:v>1.4840817810539999</c:v>
                </c:pt>
                <c:pt idx="2818">
                  <c:v>1.485442350354</c:v>
                </c:pt>
                <c:pt idx="2819">
                  <c:v>1.486802919654</c:v>
                </c:pt>
                <c:pt idx="2820">
                  <c:v>1.4881634889540001</c:v>
                </c:pt>
                <c:pt idx="2821">
                  <c:v>1.4895240582540001</c:v>
                </c:pt>
                <c:pt idx="2822">
                  <c:v>1.490884627554</c:v>
                </c:pt>
                <c:pt idx="2823">
                  <c:v>1.492245196854</c:v>
                </c:pt>
                <c:pt idx="2824">
                  <c:v>1.4936057661540001</c:v>
                </c:pt>
                <c:pt idx="2825">
                  <c:v>1.4949663354540002</c:v>
                </c:pt>
                <c:pt idx="2826">
                  <c:v>1.4963269047540002</c:v>
                </c:pt>
                <c:pt idx="2827">
                  <c:v>1.497687474054</c:v>
                </c:pt>
                <c:pt idx="2828">
                  <c:v>1.4990480433540001</c:v>
                </c:pt>
                <c:pt idx="2829">
                  <c:v>1.5004086126540002</c:v>
                </c:pt>
                <c:pt idx="2830">
                  <c:v>1.50179639334</c:v>
                </c:pt>
                <c:pt idx="2831">
                  <c:v>1.5031569626400001</c:v>
                </c:pt>
                <c:pt idx="2832">
                  <c:v>1.5045175319399999</c:v>
                </c:pt>
                <c:pt idx="2833">
                  <c:v>1.50587810124</c:v>
                </c:pt>
                <c:pt idx="2834">
                  <c:v>1.50723867054</c:v>
                </c:pt>
                <c:pt idx="2835">
                  <c:v>1.5085992398400001</c:v>
                </c:pt>
                <c:pt idx="2836">
                  <c:v>1.5099598091399999</c:v>
                </c:pt>
                <c:pt idx="2837">
                  <c:v>1.51132037844</c:v>
                </c:pt>
                <c:pt idx="2838">
                  <c:v>1.5126809477400001</c:v>
                </c:pt>
                <c:pt idx="2839">
                  <c:v>1.5140415170400001</c:v>
                </c:pt>
                <c:pt idx="2840">
                  <c:v>1.5154020863400002</c:v>
                </c:pt>
                <c:pt idx="2841">
                  <c:v>1.51676265564</c:v>
                </c:pt>
                <c:pt idx="2842">
                  <c:v>1.5181232249400001</c:v>
                </c:pt>
                <c:pt idx="2843">
                  <c:v>1.5194837942400001</c:v>
                </c:pt>
                <c:pt idx="2844">
                  <c:v>1.5208443635400002</c:v>
                </c:pt>
                <c:pt idx="2845">
                  <c:v>1.52220493284</c:v>
                </c:pt>
                <c:pt idx="2846">
                  <c:v>1.5235655021400001</c:v>
                </c:pt>
                <c:pt idx="2847">
                  <c:v>1.5249260714400001</c:v>
                </c:pt>
                <c:pt idx="2848">
                  <c:v>1.52628664074</c:v>
                </c:pt>
                <c:pt idx="2849">
                  <c:v>1.52764721004</c:v>
                </c:pt>
                <c:pt idx="2850">
                  <c:v>1.5290077793399999</c:v>
                </c:pt>
                <c:pt idx="2851">
                  <c:v>1.5303683486399999</c:v>
                </c:pt>
                <c:pt idx="2852">
                  <c:v>1.53172891794</c:v>
                </c:pt>
                <c:pt idx="2853">
                  <c:v>1.53308948724</c:v>
                </c:pt>
                <c:pt idx="2854">
                  <c:v>1.5344500565400001</c:v>
                </c:pt>
                <c:pt idx="2855">
                  <c:v>1.5358106258399999</c:v>
                </c:pt>
                <c:pt idx="2856">
                  <c:v>1.53717119514</c:v>
                </c:pt>
                <c:pt idx="2857">
                  <c:v>1.5385317644400001</c:v>
                </c:pt>
                <c:pt idx="2858">
                  <c:v>1.5398923337400001</c:v>
                </c:pt>
                <c:pt idx="2859">
                  <c:v>1.5412529030400002</c:v>
                </c:pt>
                <c:pt idx="2860">
                  <c:v>1.54261347234</c:v>
                </c:pt>
                <c:pt idx="2861">
                  <c:v>1.5439740416400001</c:v>
                </c:pt>
                <c:pt idx="2862">
                  <c:v>1.5453346109400001</c:v>
                </c:pt>
                <c:pt idx="2863">
                  <c:v>1.5466951802400002</c:v>
                </c:pt>
                <c:pt idx="2864">
                  <c:v>1.5480557495400002</c:v>
                </c:pt>
                <c:pt idx="2865">
                  <c:v>1.5494163188400001</c:v>
                </c:pt>
                <c:pt idx="2866">
                  <c:v>1.5507768881399999</c:v>
                </c:pt>
                <c:pt idx="2867">
                  <c:v>1.55213745744</c:v>
                </c:pt>
                <c:pt idx="2868">
                  <c:v>1.55349802674</c:v>
                </c:pt>
                <c:pt idx="2869">
                  <c:v>1.5548585960400001</c:v>
                </c:pt>
                <c:pt idx="2870">
                  <c:v>1.5562191653399999</c:v>
                </c:pt>
                <c:pt idx="2871">
                  <c:v>1.55757973464</c:v>
                </c:pt>
                <c:pt idx="2872">
                  <c:v>1.55894030394</c:v>
                </c:pt>
                <c:pt idx="2873">
                  <c:v>1.5603008732400001</c:v>
                </c:pt>
                <c:pt idx="2874">
                  <c:v>1.5616614425399999</c:v>
                </c:pt>
                <c:pt idx="2875">
                  <c:v>1.56302201184</c:v>
                </c:pt>
                <c:pt idx="2876">
                  <c:v>1.5643825811400001</c:v>
                </c:pt>
                <c:pt idx="2877">
                  <c:v>1.5657431504400001</c:v>
                </c:pt>
                <c:pt idx="2878">
                  <c:v>1.5671037197400002</c:v>
                </c:pt>
                <c:pt idx="2879">
                  <c:v>1.56846428904</c:v>
                </c:pt>
                <c:pt idx="2880">
                  <c:v>1.5698248583400001</c:v>
                </c:pt>
                <c:pt idx="2881">
                  <c:v>1.5711854276400001</c:v>
                </c:pt>
                <c:pt idx="2882">
                  <c:v>1.5725459969400002</c:v>
                </c:pt>
                <c:pt idx="2883">
                  <c:v>1.57390656624</c:v>
                </c:pt>
                <c:pt idx="2884">
                  <c:v>1.5752671355400001</c:v>
                </c:pt>
                <c:pt idx="2885">
                  <c:v>1.5766277048399999</c:v>
                </c:pt>
                <c:pt idx="2886">
                  <c:v>1.57798827414</c:v>
                </c:pt>
                <c:pt idx="2887">
                  <c:v>1.57934884344</c:v>
                </c:pt>
                <c:pt idx="2888">
                  <c:v>1.5807094127400001</c:v>
                </c:pt>
                <c:pt idx="2889">
                  <c:v>1.5820699820399999</c:v>
                </c:pt>
                <c:pt idx="2890">
                  <c:v>1.58343055134</c:v>
                </c:pt>
                <c:pt idx="2891">
                  <c:v>1.5847911206400001</c:v>
                </c:pt>
                <c:pt idx="2892">
                  <c:v>1.5861516899400001</c:v>
                </c:pt>
                <c:pt idx="2893">
                  <c:v>1.5875122592400002</c:v>
                </c:pt>
                <c:pt idx="2894">
                  <c:v>1.58887282854</c:v>
                </c:pt>
                <c:pt idx="2895">
                  <c:v>1.5902333978400001</c:v>
                </c:pt>
                <c:pt idx="2896">
                  <c:v>1.5915939671400001</c:v>
                </c:pt>
                <c:pt idx="2897">
                  <c:v>1.5929545364400002</c:v>
                </c:pt>
                <c:pt idx="2898">
                  <c:v>1.5943151057400002</c:v>
                </c:pt>
                <c:pt idx="2899">
                  <c:v>1.5956756750400001</c:v>
                </c:pt>
                <c:pt idx="2900">
                  <c:v>1.5970362443400001</c:v>
                </c:pt>
                <c:pt idx="2901">
                  <c:v>1.59839681364</c:v>
                </c:pt>
                <c:pt idx="2902">
                  <c:v>1.59975738294</c:v>
                </c:pt>
                <c:pt idx="2903">
                  <c:v>1.6011179522400001</c:v>
                </c:pt>
                <c:pt idx="2904">
                  <c:v>1.6024785215399999</c:v>
                </c:pt>
                <c:pt idx="2905">
                  <c:v>1.60383909084</c:v>
                </c:pt>
                <c:pt idx="2906">
                  <c:v>1.60519966014</c:v>
                </c:pt>
                <c:pt idx="2907">
                  <c:v>1.6065602294400001</c:v>
                </c:pt>
                <c:pt idx="2908">
                  <c:v>1.6079207987399999</c:v>
                </c:pt>
                <c:pt idx="2909">
                  <c:v>1.60928136804</c:v>
                </c:pt>
                <c:pt idx="2910">
                  <c:v>1.6106419373400001</c:v>
                </c:pt>
                <c:pt idx="2911">
                  <c:v>1.6120025066400001</c:v>
                </c:pt>
                <c:pt idx="2912">
                  <c:v>1.6133630759400002</c:v>
                </c:pt>
                <c:pt idx="2913">
                  <c:v>1.61472364524</c:v>
                </c:pt>
                <c:pt idx="2914">
                  <c:v>1.6160842145400001</c:v>
                </c:pt>
                <c:pt idx="2915">
                  <c:v>1.6174447838400001</c:v>
                </c:pt>
                <c:pt idx="2916">
                  <c:v>1.6188053531400002</c:v>
                </c:pt>
                <c:pt idx="2917">
                  <c:v>1.6201659224400002</c:v>
                </c:pt>
                <c:pt idx="2918">
                  <c:v>1.6215264917400001</c:v>
                </c:pt>
                <c:pt idx="2919">
                  <c:v>1.6228870610399999</c:v>
                </c:pt>
                <c:pt idx="2920">
                  <c:v>1.62424763034</c:v>
                </c:pt>
                <c:pt idx="2921">
                  <c:v>1.62560819964</c:v>
                </c:pt>
                <c:pt idx="2922">
                  <c:v>1.6269687689400001</c:v>
                </c:pt>
                <c:pt idx="2923">
                  <c:v>1.6283293382399999</c:v>
                </c:pt>
                <c:pt idx="2924">
                  <c:v>1.62968990754</c:v>
                </c:pt>
                <c:pt idx="2925">
                  <c:v>1.63105047684</c:v>
                </c:pt>
                <c:pt idx="2926">
                  <c:v>1.6324110461400001</c:v>
                </c:pt>
                <c:pt idx="2927">
                  <c:v>1.6337716154400002</c:v>
                </c:pt>
                <c:pt idx="2928">
                  <c:v>1.63513218474</c:v>
                </c:pt>
                <c:pt idx="2929">
                  <c:v>1.6364927540400001</c:v>
                </c:pt>
                <c:pt idx="2930">
                  <c:v>1.6378533233400001</c:v>
                </c:pt>
                <c:pt idx="2931">
                  <c:v>1.6392138926400002</c:v>
                </c:pt>
                <c:pt idx="2932">
                  <c:v>1.6405744619400002</c:v>
                </c:pt>
                <c:pt idx="2933">
                  <c:v>1.6419350312400001</c:v>
                </c:pt>
                <c:pt idx="2934">
                  <c:v>1.6432956005400001</c:v>
                </c:pt>
                <c:pt idx="2935">
                  <c:v>1.6446561698400002</c:v>
                </c:pt>
                <c:pt idx="2936">
                  <c:v>1.64601673914</c:v>
                </c:pt>
                <c:pt idx="2937">
                  <c:v>1.6473773084399999</c:v>
                </c:pt>
                <c:pt idx="2938">
                  <c:v>1.6487378777399999</c:v>
                </c:pt>
                <c:pt idx="2939">
                  <c:v>1.65009844704</c:v>
                </c:pt>
                <c:pt idx="2940">
                  <c:v>1.65145901634</c:v>
                </c:pt>
                <c:pt idx="2941">
                  <c:v>1.6528195856400001</c:v>
                </c:pt>
                <c:pt idx="2942">
                  <c:v>1.6541801549399999</c:v>
                </c:pt>
                <c:pt idx="2943">
                  <c:v>1.65554072424</c:v>
                </c:pt>
                <c:pt idx="2944">
                  <c:v>1.65690129354</c:v>
                </c:pt>
                <c:pt idx="2945">
                  <c:v>1.6582618628400001</c:v>
                </c:pt>
                <c:pt idx="2946">
                  <c:v>1.6596224321400002</c:v>
                </c:pt>
                <c:pt idx="2947">
                  <c:v>1.66098300144</c:v>
                </c:pt>
                <c:pt idx="2948">
                  <c:v>1.6623435707400001</c:v>
                </c:pt>
                <c:pt idx="2949">
                  <c:v>1.6637041400400001</c:v>
                </c:pt>
                <c:pt idx="2950">
                  <c:v>1.6650647093400002</c:v>
                </c:pt>
                <c:pt idx="2951">
                  <c:v>1.6664252786400002</c:v>
                </c:pt>
                <c:pt idx="2952">
                  <c:v>1.6677858479400001</c:v>
                </c:pt>
                <c:pt idx="2953">
                  <c:v>1.6691464172400001</c:v>
                </c:pt>
                <c:pt idx="2954">
                  <c:v>1.67050698654</c:v>
                </c:pt>
                <c:pt idx="2955">
                  <c:v>1.67186755584</c:v>
                </c:pt>
                <c:pt idx="2956">
                  <c:v>1.6732281251400001</c:v>
                </c:pt>
                <c:pt idx="2957">
                  <c:v>1.6745886944399999</c:v>
                </c:pt>
                <c:pt idx="2958">
                  <c:v>1.67594926374</c:v>
                </c:pt>
                <c:pt idx="2959">
                  <c:v>1.67730983304</c:v>
                </c:pt>
                <c:pt idx="2960">
                  <c:v>1.6786704023400001</c:v>
                </c:pt>
                <c:pt idx="2961">
                  <c:v>1.6800309716400001</c:v>
                </c:pt>
                <c:pt idx="2962">
                  <c:v>1.68139154094</c:v>
                </c:pt>
                <c:pt idx="2963">
                  <c:v>1.68275211024</c:v>
                </c:pt>
                <c:pt idx="2964">
                  <c:v>1.6841126795400001</c:v>
                </c:pt>
                <c:pt idx="2965">
                  <c:v>1.6854732488400002</c:v>
                </c:pt>
                <c:pt idx="2966">
                  <c:v>1.6868338181400002</c:v>
                </c:pt>
                <c:pt idx="2967">
                  <c:v>1.6881943874400001</c:v>
                </c:pt>
                <c:pt idx="2968">
                  <c:v>1.6895549567400001</c:v>
                </c:pt>
                <c:pt idx="2969">
                  <c:v>1.6909155260400002</c:v>
                </c:pt>
                <c:pt idx="2970">
                  <c:v>1.6922760953400002</c:v>
                </c:pt>
                <c:pt idx="2971">
                  <c:v>1.6936366646400001</c:v>
                </c:pt>
                <c:pt idx="2972">
                  <c:v>1.6949972339399999</c:v>
                </c:pt>
                <c:pt idx="2973">
                  <c:v>1.69635780324</c:v>
                </c:pt>
                <c:pt idx="2974">
                  <c:v>1.69771837254</c:v>
                </c:pt>
                <c:pt idx="2975">
                  <c:v>1.6990789418400001</c:v>
                </c:pt>
                <c:pt idx="2976">
                  <c:v>1.7004395111399999</c:v>
                </c:pt>
                <c:pt idx="2977">
                  <c:v>1.70180008044</c:v>
                </c:pt>
                <c:pt idx="2978">
                  <c:v>1.7031606497400003</c:v>
                </c:pt>
                <c:pt idx="2979">
                  <c:v>1.7045212190400001</c:v>
                </c:pt>
                <c:pt idx="2980">
                  <c:v>1.7058817883399999</c:v>
                </c:pt>
                <c:pt idx="2981">
                  <c:v>1.7072423576400002</c:v>
                </c:pt>
                <c:pt idx="2982">
                  <c:v>1.70860292694</c:v>
                </c:pt>
                <c:pt idx="2983">
                  <c:v>1.7099634962399999</c:v>
                </c:pt>
                <c:pt idx="2984">
                  <c:v>1.7113240655400002</c:v>
                </c:pt>
                <c:pt idx="2985">
                  <c:v>1.71268463484</c:v>
                </c:pt>
                <c:pt idx="2986">
                  <c:v>1.7140452041400003</c:v>
                </c:pt>
                <c:pt idx="2987">
                  <c:v>1.7154057734400001</c:v>
                </c:pt>
                <c:pt idx="2988">
                  <c:v>1.71676634274</c:v>
                </c:pt>
                <c:pt idx="2989">
                  <c:v>1.71812691204</c:v>
                </c:pt>
                <c:pt idx="2990">
                  <c:v>1.7194874813399998</c:v>
                </c:pt>
                <c:pt idx="2991">
                  <c:v>1.7208480506400001</c:v>
                </c:pt>
                <c:pt idx="2992">
                  <c:v>1.72220861994</c:v>
                </c:pt>
                <c:pt idx="2993">
                  <c:v>1.7235691892399998</c:v>
                </c:pt>
                <c:pt idx="2994">
                  <c:v>1.7249297585400001</c:v>
                </c:pt>
                <c:pt idx="2995">
                  <c:v>1.7262903278399999</c:v>
                </c:pt>
                <c:pt idx="2996">
                  <c:v>1.7276508971400002</c:v>
                </c:pt>
                <c:pt idx="2997">
                  <c:v>1.72901146644</c:v>
                </c:pt>
                <c:pt idx="2998">
                  <c:v>1.7303720357399999</c:v>
                </c:pt>
                <c:pt idx="2999">
                  <c:v>1.7317326050400002</c:v>
                </c:pt>
                <c:pt idx="3000">
                  <c:v>1.73309317434</c:v>
                </c:pt>
                <c:pt idx="3001">
                  <c:v>1.7344537436400003</c:v>
                </c:pt>
                <c:pt idx="3002">
                  <c:v>1.7358143129400001</c:v>
                </c:pt>
                <c:pt idx="3003">
                  <c:v>1.7371748822399999</c:v>
                </c:pt>
                <c:pt idx="3004">
                  <c:v>1.7385354515400002</c:v>
                </c:pt>
                <c:pt idx="3005">
                  <c:v>1.7398960208400001</c:v>
                </c:pt>
                <c:pt idx="3006">
                  <c:v>1.7412565901400001</c:v>
                </c:pt>
                <c:pt idx="3007">
                  <c:v>1.74261715944</c:v>
                </c:pt>
                <c:pt idx="3008">
                  <c:v>1.74397772874</c:v>
                </c:pt>
                <c:pt idx="3009">
                  <c:v>1.7453382980400001</c:v>
                </c:pt>
                <c:pt idx="3010">
                  <c:v>1.7466988673399999</c:v>
                </c:pt>
                <c:pt idx="3011">
                  <c:v>1.7480594366400002</c:v>
                </c:pt>
                <c:pt idx="3012">
                  <c:v>1.74942000594</c:v>
                </c:pt>
                <c:pt idx="3013">
                  <c:v>1.7507805752399999</c:v>
                </c:pt>
                <c:pt idx="3014">
                  <c:v>1.7521411445400001</c:v>
                </c:pt>
                <c:pt idx="3015">
                  <c:v>1.75350171384</c:v>
                </c:pt>
                <c:pt idx="3016">
                  <c:v>1.7548622831400003</c:v>
                </c:pt>
                <c:pt idx="3017">
                  <c:v>1.7562228524400001</c:v>
                </c:pt>
                <c:pt idx="3018">
                  <c:v>1.7575834217399999</c:v>
                </c:pt>
                <c:pt idx="3019">
                  <c:v>1.7589439910400002</c:v>
                </c:pt>
                <c:pt idx="3020">
                  <c:v>1.76030456034</c:v>
                </c:pt>
                <c:pt idx="3021">
                  <c:v>1.7616651296400003</c:v>
                </c:pt>
                <c:pt idx="3022">
                  <c:v>1.7630256989400002</c:v>
                </c:pt>
                <c:pt idx="3023">
                  <c:v>1.76438626824</c:v>
                </c:pt>
                <c:pt idx="3024">
                  <c:v>1.7657468375400001</c:v>
                </c:pt>
                <c:pt idx="3025">
                  <c:v>1.7671074068399999</c:v>
                </c:pt>
                <c:pt idx="3026">
                  <c:v>1.7684679761400002</c:v>
                </c:pt>
                <c:pt idx="3027">
                  <c:v>1.76982854544</c:v>
                </c:pt>
                <c:pt idx="3028">
                  <c:v>1.7711891147399998</c:v>
                </c:pt>
                <c:pt idx="3029">
                  <c:v>1.7725496840400001</c:v>
                </c:pt>
                <c:pt idx="3030">
                  <c:v>1.773937464726</c:v>
                </c:pt>
                <c:pt idx="3031">
                  <c:v>1.7752980340259998</c:v>
                </c:pt>
                <c:pt idx="3032">
                  <c:v>1.7766586033260001</c:v>
                </c:pt>
                <c:pt idx="3033">
                  <c:v>1.778019172626</c:v>
                </c:pt>
                <c:pt idx="3034">
                  <c:v>1.7793797419260002</c:v>
                </c:pt>
                <c:pt idx="3035">
                  <c:v>1.7807403112260001</c:v>
                </c:pt>
                <c:pt idx="3036">
                  <c:v>1.7821008805259999</c:v>
                </c:pt>
                <c:pt idx="3037">
                  <c:v>1.7834614498260002</c:v>
                </c:pt>
                <c:pt idx="3038">
                  <c:v>1.784822019126</c:v>
                </c:pt>
                <c:pt idx="3039">
                  <c:v>1.7861825884260003</c:v>
                </c:pt>
                <c:pt idx="3040">
                  <c:v>1.7875431577260001</c:v>
                </c:pt>
                <c:pt idx="3041">
                  <c:v>1.788903727026</c:v>
                </c:pt>
                <c:pt idx="3042">
                  <c:v>1.790264296326</c:v>
                </c:pt>
                <c:pt idx="3043">
                  <c:v>1.7916248656259999</c:v>
                </c:pt>
                <c:pt idx="3044">
                  <c:v>1.7929854349260002</c:v>
                </c:pt>
                <c:pt idx="3045">
                  <c:v>1.794346004226</c:v>
                </c:pt>
                <c:pt idx="3046">
                  <c:v>1.7957065735259998</c:v>
                </c:pt>
                <c:pt idx="3047">
                  <c:v>1.7970671428260001</c:v>
                </c:pt>
                <c:pt idx="3048">
                  <c:v>1.7984277121259999</c:v>
                </c:pt>
                <c:pt idx="3049">
                  <c:v>1.7997882814260002</c:v>
                </c:pt>
                <c:pt idx="3050">
                  <c:v>1.8011488507260001</c:v>
                </c:pt>
                <c:pt idx="3051">
                  <c:v>1.8025094200259999</c:v>
                </c:pt>
                <c:pt idx="3052">
                  <c:v>1.8038699893260002</c:v>
                </c:pt>
                <c:pt idx="3053">
                  <c:v>1.805230558626</c:v>
                </c:pt>
                <c:pt idx="3054">
                  <c:v>1.8065911279260003</c:v>
                </c:pt>
                <c:pt idx="3055">
                  <c:v>1.8079516972260001</c:v>
                </c:pt>
                <c:pt idx="3056">
                  <c:v>1.809312266526</c:v>
                </c:pt>
                <c:pt idx="3057">
                  <c:v>1.8106728358260002</c:v>
                </c:pt>
                <c:pt idx="3058">
                  <c:v>1.8120334051260001</c:v>
                </c:pt>
                <c:pt idx="3059">
                  <c:v>1.8133939744260001</c:v>
                </c:pt>
                <c:pt idx="3060">
                  <c:v>1.814754543726</c:v>
                </c:pt>
                <c:pt idx="3061">
                  <c:v>1.8161151130259998</c:v>
                </c:pt>
                <c:pt idx="3062">
                  <c:v>1.8174756823260001</c:v>
                </c:pt>
                <c:pt idx="3063">
                  <c:v>1.8188362516259999</c:v>
                </c:pt>
                <c:pt idx="3064">
                  <c:v>1.8201968209260002</c:v>
                </c:pt>
                <c:pt idx="3065">
                  <c:v>1.8215573902260001</c:v>
                </c:pt>
                <c:pt idx="3066">
                  <c:v>1.8229179595259999</c:v>
                </c:pt>
                <c:pt idx="3067">
                  <c:v>1.8242785288260002</c:v>
                </c:pt>
                <c:pt idx="3068">
                  <c:v>1.825639098126</c:v>
                </c:pt>
                <c:pt idx="3069">
                  <c:v>1.8269996674260003</c:v>
                </c:pt>
                <c:pt idx="3070">
                  <c:v>1.8283602367260001</c:v>
                </c:pt>
                <c:pt idx="3071">
                  <c:v>1.829720806026</c:v>
                </c:pt>
                <c:pt idx="3072">
                  <c:v>1.8310813753260002</c:v>
                </c:pt>
                <c:pt idx="3073">
                  <c:v>1.8324419446260001</c:v>
                </c:pt>
                <c:pt idx="3074">
                  <c:v>1.8338025139260001</c:v>
                </c:pt>
                <c:pt idx="3075">
                  <c:v>1.8351630832260002</c:v>
                </c:pt>
                <c:pt idx="3076">
                  <c:v>1.836523652526</c:v>
                </c:pt>
                <c:pt idx="3077">
                  <c:v>1.8378842218260001</c:v>
                </c:pt>
                <c:pt idx="3078">
                  <c:v>1.8392447911259999</c:v>
                </c:pt>
                <c:pt idx="3079">
                  <c:v>1.8406053604260002</c:v>
                </c:pt>
                <c:pt idx="3080">
                  <c:v>1.841965929726</c:v>
                </c:pt>
                <c:pt idx="3081">
                  <c:v>1.8433264990259999</c:v>
                </c:pt>
                <c:pt idx="3082">
                  <c:v>1.8446870683260002</c:v>
                </c:pt>
                <c:pt idx="3083">
                  <c:v>1.846047637626</c:v>
                </c:pt>
                <c:pt idx="3084">
                  <c:v>1.8474082069260003</c:v>
                </c:pt>
                <c:pt idx="3085">
                  <c:v>1.8487687762260001</c:v>
                </c:pt>
                <c:pt idx="3086">
                  <c:v>1.8501293455259999</c:v>
                </c:pt>
                <c:pt idx="3087">
                  <c:v>1.8514899148260002</c:v>
                </c:pt>
                <c:pt idx="3088">
                  <c:v>1.8528504841260001</c:v>
                </c:pt>
                <c:pt idx="3089">
                  <c:v>1.8542110534259999</c:v>
                </c:pt>
                <c:pt idx="3090">
                  <c:v>1.8555716227260002</c:v>
                </c:pt>
                <c:pt idx="3091">
                  <c:v>1.856932192026</c:v>
                </c:pt>
                <c:pt idx="3092">
                  <c:v>1.8582927613260003</c:v>
                </c:pt>
                <c:pt idx="3093">
                  <c:v>1.8596533306260001</c:v>
                </c:pt>
                <c:pt idx="3094">
                  <c:v>1.861013899926</c:v>
                </c:pt>
                <c:pt idx="3095">
                  <c:v>1.862374469226</c:v>
                </c:pt>
                <c:pt idx="3096">
                  <c:v>1.8637350385259999</c:v>
                </c:pt>
                <c:pt idx="3097">
                  <c:v>1.8650956078260001</c:v>
                </c:pt>
                <c:pt idx="3098">
                  <c:v>1.866456177126</c:v>
                </c:pt>
                <c:pt idx="3099">
                  <c:v>1.8678167464259998</c:v>
                </c:pt>
                <c:pt idx="3100">
                  <c:v>1.8691773157260001</c:v>
                </c:pt>
                <c:pt idx="3101">
                  <c:v>1.8705378850259999</c:v>
                </c:pt>
                <c:pt idx="3102">
                  <c:v>1.8718984543260002</c:v>
                </c:pt>
                <c:pt idx="3103">
                  <c:v>1.8732590236260001</c:v>
                </c:pt>
                <c:pt idx="3104">
                  <c:v>1.8746195929259999</c:v>
                </c:pt>
                <c:pt idx="3105">
                  <c:v>1.8759801622260002</c:v>
                </c:pt>
                <c:pt idx="3106">
                  <c:v>1.877340731526</c:v>
                </c:pt>
                <c:pt idx="3107">
                  <c:v>1.8787013008260003</c:v>
                </c:pt>
                <c:pt idx="3108">
                  <c:v>1.8800618701260001</c:v>
                </c:pt>
                <c:pt idx="3109">
                  <c:v>1.881422439426</c:v>
                </c:pt>
                <c:pt idx="3110">
                  <c:v>1.8827830087260002</c:v>
                </c:pt>
                <c:pt idx="3111">
                  <c:v>1.8841435780260001</c:v>
                </c:pt>
                <c:pt idx="3112">
                  <c:v>1.8855041473260001</c:v>
                </c:pt>
                <c:pt idx="3113">
                  <c:v>1.886864716626</c:v>
                </c:pt>
                <c:pt idx="3114">
                  <c:v>1.8882252859259998</c:v>
                </c:pt>
                <c:pt idx="3115">
                  <c:v>1.8895858552260001</c:v>
                </c:pt>
                <c:pt idx="3116">
                  <c:v>1.8909464245259999</c:v>
                </c:pt>
                <c:pt idx="3117">
                  <c:v>1.8923069938260002</c:v>
                </c:pt>
                <c:pt idx="3118">
                  <c:v>1.893667563126</c:v>
                </c:pt>
                <c:pt idx="3119">
                  <c:v>1.8950281324259999</c:v>
                </c:pt>
                <c:pt idx="3120">
                  <c:v>1.8963887017260002</c:v>
                </c:pt>
                <c:pt idx="3121">
                  <c:v>1.897749271026</c:v>
                </c:pt>
                <c:pt idx="3122">
                  <c:v>1.8991098403260003</c:v>
                </c:pt>
                <c:pt idx="3123">
                  <c:v>1.9004704096260001</c:v>
                </c:pt>
                <c:pt idx="3124">
                  <c:v>1.9018309789259999</c:v>
                </c:pt>
                <c:pt idx="3125">
                  <c:v>1.9031915482260002</c:v>
                </c:pt>
                <c:pt idx="3126">
                  <c:v>1.9045521175260001</c:v>
                </c:pt>
                <c:pt idx="3127">
                  <c:v>1.9059126868260001</c:v>
                </c:pt>
                <c:pt idx="3128">
                  <c:v>1.9072732561260002</c:v>
                </c:pt>
                <c:pt idx="3129">
                  <c:v>1.908633825426</c:v>
                </c:pt>
                <c:pt idx="3130">
                  <c:v>1.9099943947260001</c:v>
                </c:pt>
                <c:pt idx="3131">
                  <c:v>1.9113549640259999</c:v>
                </c:pt>
                <c:pt idx="3132">
                  <c:v>1.9127155333260002</c:v>
                </c:pt>
                <c:pt idx="3133">
                  <c:v>1.914076102626</c:v>
                </c:pt>
                <c:pt idx="3134">
                  <c:v>1.9154366719259999</c:v>
                </c:pt>
                <c:pt idx="3135">
                  <c:v>1.9167972412260001</c:v>
                </c:pt>
                <c:pt idx="3136">
                  <c:v>1.918157810526</c:v>
                </c:pt>
                <c:pt idx="3137">
                  <c:v>1.9195183798260003</c:v>
                </c:pt>
                <c:pt idx="3138">
                  <c:v>1.9208789491260001</c:v>
                </c:pt>
                <c:pt idx="3139">
                  <c:v>1.9222395184259999</c:v>
                </c:pt>
                <c:pt idx="3140">
                  <c:v>1.9236000877260002</c:v>
                </c:pt>
                <c:pt idx="3141">
                  <c:v>1.9249606570260001</c:v>
                </c:pt>
                <c:pt idx="3142">
                  <c:v>1.9263212263260003</c:v>
                </c:pt>
                <c:pt idx="3143">
                  <c:v>1.9276817956260002</c:v>
                </c:pt>
                <c:pt idx="3144">
                  <c:v>1.929042364926</c:v>
                </c:pt>
                <c:pt idx="3145">
                  <c:v>1.9304029342260003</c:v>
                </c:pt>
                <c:pt idx="3146">
                  <c:v>1.9317635035260001</c:v>
                </c:pt>
                <c:pt idx="3147">
                  <c:v>1.9331240728260002</c:v>
                </c:pt>
                <c:pt idx="3148">
                  <c:v>1.934484642126</c:v>
                </c:pt>
                <c:pt idx="3149">
                  <c:v>1.9358452114259999</c:v>
                </c:pt>
                <c:pt idx="3150">
                  <c:v>1.9372057807260001</c:v>
                </c:pt>
                <c:pt idx="3151">
                  <c:v>1.938566350026</c:v>
                </c:pt>
                <c:pt idx="3152">
                  <c:v>1.9399269193259998</c:v>
                </c:pt>
                <c:pt idx="3153">
                  <c:v>1.9412874886260001</c:v>
                </c:pt>
                <c:pt idx="3154">
                  <c:v>1.9426480579259999</c:v>
                </c:pt>
                <c:pt idx="3155">
                  <c:v>1.9440086272260002</c:v>
                </c:pt>
                <c:pt idx="3156">
                  <c:v>1.945369196526</c:v>
                </c:pt>
                <c:pt idx="3157">
                  <c:v>1.9467297658259999</c:v>
                </c:pt>
                <c:pt idx="3158">
                  <c:v>1.9480903351260002</c:v>
                </c:pt>
                <c:pt idx="3159">
                  <c:v>1.949450904426</c:v>
                </c:pt>
                <c:pt idx="3160">
                  <c:v>1.9508114737260003</c:v>
                </c:pt>
                <c:pt idx="3161">
                  <c:v>1.9521720430260001</c:v>
                </c:pt>
                <c:pt idx="3162">
                  <c:v>1.953532612326</c:v>
                </c:pt>
                <c:pt idx="3163">
                  <c:v>1.9548931816260002</c:v>
                </c:pt>
                <c:pt idx="3164">
                  <c:v>1.9562537509260001</c:v>
                </c:pt>
                <c:pt idx="3165">
                  <c:v>1.9576143202260001</c:v>
                </c:pt>
                <c:pt idx="3166">
                  <c:v>1.958974889526</c:v>
                </c:pt>
                <c:pt idx="3167">
                  <c:v>1.9603354588259998</c:v>
                </c:pt>
                <c:pt idx="3168">
                  <c:v>1.9616960281260001</c:v>
                </c:pt>
                <c:pt idx="3169">
                  <c:v>1.9630565974259999</c:v>
                </c:pt>
                <c:pt idx="3170">
                  <c:v>1.9644171667260002</c:v>
                </c:pt>
                <c:pt idx="3171">
                  <c:v>1.965777736026</c:v>
                </c:pt>
                <c:pt idx="3172">
                  <c:v>1.9671383053259999</c:v>
                </c:pt>
                <c:pt idx="3173">
                  <c:v>1.9684988746260002</c:v>
                </c:pt>
                <c:pt idx="3174">
                  <c:v>1.969859443926</c:v>
                </c:pt>
                <c:pt idx="3175">
                  <c:v>1.9712200132260003</c:v>
                </c:pt>
                <c:pt idx="3176">
                  <c:v>1.9725805825260001</c:v>
                </c:pt>
                <c:pt idx="3177">
                  <c:v>1.9739411518259999</c:v>
                </c:pt>
                <c:pt idx="3178">
                  <c:v>1.9753017211260002</c:v>
                </c:pt>
                <c:pt idx="3179">
                  <c:v>1.9766622904260001</c:v>
                </c:pt>
                <c:pt idx="3180">
                  <c:v>1.9780228597260001</c:v>
                </c:pt>
                <c:pt idx="3181">
                  <c:v>1.9793834290260002</c:v>
                </c:pt>
                <c:pt idx="3182">
                  <c:v>1.980743998326</c:v>
                </c:pt>
                <c:pt idx="3183">
                  <c:v>1.9821045676260001</c:v>
                </c:pt>
                <c:pt idx="3184">
                  <c:v>1.9834651369259999</c:v>
                </c:pt>
                <c:pt idx="3185">
                  <c:v>1.9848257062260002</c:v>
                </c:pt>
                <c:pt idx="3186">
                  <c:v>1.986186275526</c:v>
                </c:pt>
                <c:pt idx="3187">
                  <c:v>1.9875468448259999</c:v>
                </c:pt>
                <c:pt idx="3188">
                  <c:v>1.9889074141260001</c:v>
                </c:pt>
                <c:pt idx="3189">
                  <c:v>1.990267983426</c:v>
                </c:pt>
                <c:pt idx="3190">
                  <c:v>1.9916285527260003</c:v>
                </c:pt>
                <c:pt idx="3191">
                  <c:v>1.9929891220260001</c:v>
                </c:pt>
                <c:pt idx="3192">
                  <c:v>1.9943496913259999</c:v>
                </c:pt>
                <c:pt idx="3193">
                  <c:v>1.9957102606260002</c:v>
                </c:pt>
                <c:pt idx="3194">
                  <c:v>1.997070829926</c:v>
                </c:pt>
                <c:pt idx="3195">
                  <c:v>1.9984313992260003</c:v>
                </c:pt>
                <c:pt idx="3196">
                  <c:v>1.9997919685260002</c:v>
                </c:pt>
                <c:pt idx="3197">
                  <c:v>2.001152537826</c:v>
                </c:pt>
                <c:pt idx="3198">
                  <c:v>2.0025131071260001</c:v>
                </c:pt>
                <c:pt idx="3199">
                  <c:v>2.0038736764260001</c:v>
                </c:pt>
                <c:pt idx="3200">
                  <c:v>2.0052342457260002</c:v>
                </c:pt>
                <c:pt idx="3201">
                  <c:v>2.0065948150260002</c:v>
                </c:pt>
                <c:pt idx="3202">
                  <c:v>2.0079553843259998</c:v>
                </c:pt>
                <c:pt idx="3203">
                  <c:v>2.0093159536260004</c:v>
                </c:pt>
                <c:pt idx="3204">
                  <c:v>2.010676522926</c:v>
                </c:pt>
                <c:pt idx="3205">
                  <c:v>2.0120370922260005</c:v>
                </c:pt>
                <c:pt idx="3206">
                  <c:v>2.0133976615260001</c:v>
                </c:pt>
                <c:pt idx="3207">
                  <c:v>2.0147582308260001</c:v>
                </c:pt>
                <c:pt idx="3208">
                  <c:v>2.0161188001260002</c:v>
                </c:pt>
                <c:pt idx="3209">
                  <c:v>2.0174793694259998</c:v>
                </c:pt>
                <c:pt idx="3210">
                  <c:v>2.0188399387260003</c:v>
                </c:pt>
                <c:pt idx="3211">
                  <c:v>2.0202005080259999</c:v>
                </c:pt>
                <c:pt idx="3212">
                  <c:v>2.021561077326</c:v>
                </c:pt>
                <c:pt idx="3213">
                  <c:v>2.022921646626</c:v>
                </c:pt>
                <c:pt idx="3214">
                  <c:v>2.0242822159260001</c:v>
                </c:pt>
                <c:pt idx="3215">
                  <c:v>2.0256427852259997</c:v>
                </c:pt>
                <c:pt idx="3216">
                  <c:v>2.0270033545260002</c:v>
                </c:pt>
                <c:pt idx="3217">
                  <c:v>2.0283639238259998</c:v>
                </c:pt>
                <c:pt idx="3218">
                  <c:v>2.0297244931260003</c:v>
                </c:pt>
                <c:pt idx="3219">
                  <c:v>2.031085062426</c:v>
                </c:pt>
                <c:pt idx="3220">
                  <c:v>2.032445631726</c:v>
                </c:pt>
                <c:pt idx="3221">
                  <c:v>2.0338062010260001</c:v>
                </c:pt>
                <c:pt idx="3222">
                  <c:v>2.0351667703260001</c:v>
                </c:pt>
                <c:pt idx="3223">
                  <c:v>2.0365273396260002</c:v>
                </c:pt>
                <c:pt idx="3224">
                  <c:v>2.0378879089260002</c:v>
                </c:pt>
                <c:pt idx="3225">
                  <c:v>2.0392484782259999</c:v>
                </c:pt>
                <c:pt idx="3226">
                  <c:v>2.0406090475259999</c:v>
                </c:pt>
                <c:pt idx="3227">
                  <c:v>2.041969616826</c:v>
                </c:pt>
                <c:pt idx="3228">
                  <c:v>2.043330186126</c:v>
                </c:pt>
                <c:pt idx="3229">
                  <c:v>2.0446907554260001</c:v>
                </c:pt>
                <c:pt idx="3230">
                  <c:v>2.0460785361119997</c:v>
                </c:pt>
                <c:pt idx="3231">
                  <c:v>2.0474391054120002</c:v>
                </c:pt>
                <c:pt idx="3232">
                  <c:v>2.0487996747119999</c:v>
                </c:pt>
                <c:pt idx="3233">
                  <c:v>2.0501602440120004</c:v>
                </c:pt>
                <c:pt idx="3234">
                  <c:v>2.051520813312</c:v>
                </c:pt>
                <c:pt idx="3235">
                  <c:v>2.052881382612</c:v>
                </c:pt>
                <c:pt idx="3236">
                  <c:v>2.0542419519120001</c:v>
                </c:pt>
                <c:pt idx="3237">
                  <c:v>2.0556025212120002</c:v>
                </c:pt>
                <c:pt idx="3238">
                  <c:v>2.0569630905120002</c:v>
                </c:pt>
                <c:pt idx="3239">
                  <c:v>2.0583236598120003</c:v>
                </c:pt>
                <c:pt idx="3240">
                  <c:v>2.0596842291119999</c:v>
                </c:pt>
                <c:pt idx="3241">
                  <c:v>2.0610447984120004</c:v>
                </c:pt>
                <c:pt idx="3242">
                  <c:v>2.062405367712</c:v>
                </c:pt>
                <c:pt idx="3243">
                  <c:v>2.0637659370120001</c:v>
                </c:pt>
                <c:pt idx="3244">
                  <c:v>2.0651265063120001</c:v>
                </c:pt>
                <c:pt idx="3245">
                  <c:v>2.0664870756119997</c:v>
                </c:pt>
                <c:pt idx="3246">
                  <c:v>2.0678476449120002</c:v>
                </c:pt>
                <c:pt idx="3247">
                  <c:v>2.0692082142119999</c:v>
                </c:pt>
                <c:pt idx="3248">
                  <c:v>2.0705687835120004</c:v>
                </c:pt>
                <c:pt idx="3249">
                  <c:v>2.071929352812</c:v>
                </c:pt>
                <c:pt idx="3250">
                  <c:v>2.073289922112</c:v>
                </c:pt>
                <c:pt idx="3251">
                  <c:v>2.0746504914120001</c:v>
                </c:pt>
                <c:pt idx="3252">
                  <c:v>2.0760110607120001</c:v>
                </c:pt>
                <c:pt idx="3253">
                  <c:v>2.0773716300119998</c:v>
                </c:pt>
                <c:pt idx="3254">
                  <c:v>2.0787321993120003</c:v>
                </c:pt>
                <c:pt idx="3255">
                  <c:v>2.0800927686119999</c:v>
                </c:pt>
                <c:pt idx="3256">
                  <c:v>2.0814533379120004</c:v>
                </c:pt>
                <c:pt idx="3257">
                  <c:v>2.082813907212</c:v>
                </c:pt>
                <c:pt idx="3258">
                  <c:v>2.0841744765120001</c:v>
                </c:pt>
                <c:pt idx="3259">
                  <c:v>2.0855350458120001</c:v>
                </c:pt>
                <c:pt idx="3260">
                  <c:v>2.0868956151120002</c:v>
                </c:pt>
                <c:pt idx="3261">
                  <c:v>2.0882561844120002</c:v>
                </c:pt>
                <c:pt idx="3262">
                  <c:v>2.0896167537119998</c:v>
                </c:pt>
                <c:pt idx="3263">
                  <c:v>2.0909773230119999</c:v>
                </c:pt>
                <c:pt idx="3264">
                  <c:v>2.092337892312</c:v>
                </c:pt>
                <c:pt idx="3265">
                  <c:v>2.093698461612</c:v>
                </c:pt>
                <c:pt idx="3266">
                  <c:v>2.0950590309120001</c:v>
                </c:pt>
                <c:pt idx="3267">
                  <c:v>2.0964196002120001</c:v>
                </c:pt>
                <c:pt idx="3268">
                  <c:v>2.0977801695119997</c:v>
                </c:pt>
                <c:pt idx="3269">
                  <c:v>2.0991407388120003</c:v>
                </c:pt>
                <c:pt idx="3270">
                  <c:v>2.1005013081119999</c:v>
                </c:pt>
                <c:pt idx="3271">
                  <c:v>2.1018618774120004</c:v>
                </c:pt>
                <c:pt idx="3272">
                  <c:v>2.103222446712</c:v>
                </c:pt>
                <c:pt idx="3273">
                  <c:v>2.104583016012</c:v>
                </c:pt>
                <c:pt idx="3274">
                  <c:v>2.1059435853120001</c:v>
                </c:pt>
                <c:pt idx="3275">
                  <c:v>2.1073041546120002</c:v>
                </c:pt>
                <c:pt idx="3276">
                  <c:v>2.1086647239120002</c:v>
                </c:pt>
                <c:pt idx="3277">
                  <c:v>2.1100252932120003</c:v>
                </c:pt>
                <c:pt idx="3278">
                  <c:v>2.1113858625119999</c:v>
                </c:pt>
                <c:pt idx="3279">
                  <c:v>2.1127464318119999</c:v>
                </c:pt>
                <c:pt idx="3280">
                  <c:v>2.114107001112</c:v>
                </c:pt>
                <c:pt idx="3281">
                  <c:v>2.1154675704120001</c:v>
                </c:pt>
                <c:pt idx="3282">
                  <c:v>2.1168281397120001</c:v>
                </c:pt>
                <c:pt idx="3283">
                  <c:v>2.1181887090119997</c:v>
                </c:pt>
                <c:pt idx="3284">
                  <c:v>2.1195492783120002</c:v>
                </c:pt>
                <c:pt idx="3285">
                  <c:v>2.1209098476119999</c:v>
                </c:pt>
                <c:pt idx="3286">
                  <c:v>2.1222704169120004</c:v>
                </c:pt>
                <c:pt idx="3287">
                  <c:v>2.123630986212</c:v>
                </c:pt>
                <c:pt idx="3288">
                  <c:v>2.124991555512</c:v>
                </c:pt>
                <c:pt idx="3289">
                  <c:v>2.1263521248120001</c:v>
                </c:pt>
                <c:pt idx="3290">
                  <c:v>2.1277126941120001</c:v>
                </c:pt>
                <c:pt idx="3291">
                  <c:v>2.1290732634120002</c:v>
                </c:pt>
                <c:pt idx="3292">
                  <c:v>2.1304338327120003</c:v>
                </c:pt>
                <c:pt idx="3293">
                  <c:v>2.1317944020119999</c:v>
                </c:pt>
                <c:pt idx="3294">
                  <c:v>2.1331549713120004</c:v>
                </c:pt>
                <c:pt idx="3295">
                  <c:v>2.134515540612</c:v>
                </c:pt>
                <c:pt idx="3296">
                  <c:v>2.1358761099120001</c:v>
                </c:pt>
                <c:pt idx="3297">
                  <c:v>2.1372366792120001</c:v>
                </c:pt>
                <c:pt idx="3298">
                  <c:v>2.1385972485119997</c:v>
                </c:pt>
                <c:pt idx="3299">
                  <c:v>2.1399578178120002</c:v>
                </c:pt>
                <c:pt idx="3300">
                  <c:v>2.1413183871119998</c:v>
                </c:pt>
                <c:pt idx="3301">
                  <c:v>2.1426789564120003</c:v>
                </c:pt>
                <c:pt idx="3302">
                  <c:v>2.144039525712</c:v>
                </c:pt>
                <c:pt idx="3303">
                  <c:v>2.145400095012</c:v>
                </c:pt>
                <c:pt idx="3304">
                  <c:v>2.1467606643120001</c:v>
                </c:pt>
                <c:pt idx="3305">
                  <c:v>2.1481212336120001</c:v>
                </c:pt>
                <c:pt idx="3306">
                  <c:v>2.1494818029120002</c:v>
                </c:pt>
                <c:pt idx="3307">
                  <c:v>2.1508423722120003</c:v>
                </c:pt>
                <c:pt idx="3308">
                  <c:v>2.1522029415119999</c:v>
                </c:pt>
                <c:pt idx="3309">
                  <c:v>2.1535635108120004</c:v>
                </c:pt>
                <c:pt idx="3310">
                  <c:v>2.154924080112</c:v>
                </c:pt>
                <c:pt idx="3311">
                  <c:v>2.156284649412</c:v>
                </c:pt>
                <c:pt idx="3312">
                  <c:v>2.1576452187120001</c:v>
                </c:pt>
                <c:pt idx="3313">
                  <c:v>2.1590057880120002</c:v>
                </c:pt>
                <c:pt idx="3314">
                  <c:v>2.1603663573120002</c:v>
                </c:pt>
                <c:pt idx="3315">
                  <c:v>2.1617269266119998</c:v>
                </c:pt>
                <c:pt idx="3316">
                  <c:v>2.1630874959119999</c:v>
                </c:pt>
                <c:pt idx="3317">
                  <c:v>2.1644480652119999</c:v>
                </c:pt>
                <c:pt idx="3318">
                  <c:v>2.165808634512</c:v>
                </c:pt>
                <c:pt idx="3319">
                  <c:v>2.1671692038120001</c:v>
                </c:pt>
                <c:pt idx="3320">
                  <c:v>2.1685297731120001</c:v>
                </c:pt>
                <c:pt idx="3321">
                  <c:v>2.1698903424119997</c:v>
                </c:pt>
                <c:pt idx="3322">
                  <c:v>2.1712509117120002</c:v>
                </c:pt>
                <c:pt idx="3323">
                  <c:v>2.1726114810119999</c:v>
                </c:pt>
                <c:pt idx="3324">
                  <c:v>2.1739720503120004</c:v>
                </c:pt>
                <c:pt idx="3325">
                  <c:v>2.175332619612</c:v>
                </c:pt>
                <c:pt idx="3326">
                  <c:v>2.176693188912</c:v>
                </c:pt>
                <c:pt idx="3327">
                  <c:v>2.1780537582120001</c:v>
                </c:pt>
                <c:pt idx="3328">
                  <c:v>2.1794143275120001</c:v>
                </c:pt>
                <c:pt idx="3329">
                  <c:v>2.1807748968120002</c:v>
                </c:pt>
                <c:pt idx="3330">
                  <c:v>2.1821354661120003</c:v>
                </c:pt>
                <c:pt idx="3331">
                  <c:v>2.1834960354119999</c:v>
                </c:pt>
                <c:pt idx="3332">
                  <c:v>2.1848566047119999</c:v>
                </c:pt>
                <c:pt idx="3333">
                  <c:v>2.186217174012</c:v>
                </c:pt>
                <c:pt idx="3334">
                  <c:v>2.1875777433120001</c:v>
                </c:pt>
                <c:pt idx="3335">
                  <c:v>2.1889383126120001</c:v>
                </c:pt>
                <c:pt idx="3336">
                  <c:v>2.1902988819119997</c:v>
                </c:pt>
                <c:pt idx="3337">
                  <c:v>2.1916594512120002</c:v>
                </c:pt>
                <c:pt idx="3338">
                  <c:v>2.1930200205119998</c:v>
                </c:pt>
                <c:pt idx="3339">
                  <c:v>2.1943805898120003</c:v>
                </c:pt>
                <c:pt idx="3340">
                  <c:v>2.195741159112</c:v>
                </c:pt>
                <c:pt idx="3341">
                  <c:v>2.197101728412</c:v>
                </c:pt>
                <c:pt idx="3342">
                  <c:v>2.1984622977120001</c:v>
                </c:pt>
                <c:pt idx="3343">
                  <c:v>2.1998228670120001</c:v>
                </c:pt>
                <c:pt idx="3344">
                  <c:v>2.2011834363120002</c:v>
                </c:pt>
                <c:pt idx="3345">
                  <c:v>2.2025440056120003</c:v>
                </c:pt>
                <c:pt idx="3346">
                  <c:v>2.2039045749119999</c:v>
                </c:pt>
                <c:pt idx="3347">
                  <c:v>2.2052651442120004</c:v>
                </c:pt>
                <c:pt idx="3348">
                  <c:v>2.206625713512</c:v>
                </c:pt>
                <c:pt idx="3349">
                  <c:v>2.207986282812</c:v>
                </c:pt>
                <c:pt idx="3350">
                  <c:v>2.2093468521120001</c:v>
                </c:pt>
                <c:pt idx="3351">
                  <c:v>2.2107074214119997</c:v>
                </c:pt>
                <c:pt idx="3352">
                  <c:v>2.2120679907120002</c:v>
                </c:pt>
                <c:pt idx="3353">
                  <c:v>2.2134285600119998</c:v>
                </c:pt>
                <c:pt idx="3354">
                  <c:v>2.2147891293120003</c:v>
                </c:pt>
                <c:pt idx="3355">
                  <c:v>2.216149698612</c:v>
                </c:pt>
                <c:pt idx="3356">
                  <c:v>2.217510267912</c:v>
                </c:pt>
                <c:pt idx="3357">
                  <c:v>2.2188708372120001</c:v>
                </c:pt>
                <c:pt idx="3358">
                  <c:v>2.2202314065120001</c:v>
                </c:pt>
                <c:pt idx="3359">
                  <c:v>2.2215919758120002</c:v>
                </c:pt>
                <c:pt idx="3360">
                  <c:v>2.2229525451120002</c:v>
                </c:pt>
                <c:pt idx="3361">
                  <c:v>2.2243131144119999</c:v>
                </c:pt>
                <c:pt idx="3362">
                  <c:v>2.2256736837120004</c:v>
                </c:pt>
                <c:pt idx="3363">
                  <c:v>2.227034253012</c:v>
                </c:pt>
                <c:pt idx="3364">
                  <c:v>2.228394822312</c:v>
                </c:pt>
                <c:pt idx="3365">
                  <c:v>2.2297553916120001</c:v>
                </c:pt>
                <c:pt idx="3366">
                  <c:v>2.2311159609120002</c:v>
                </c:pt>
                <c:pt idx="3367">
                  <c:v>2.2324765302120002</c:v>
                </c:pt>
                <c:pt idx="3368">
                  <c:v>2.2338370995119998</c:v>
                </c:pt>
                <c:pt idx="3369">
                  <c:v>2.2351976688120003</c:v>
                </c:pt>
                <c:pt idx="3370">
                  <c:v>2.2365582381119999</c:v>
                </c:pt>
                <c:pt idx="3371">
                  <c:v>2.237918807412</c:v>
                </c:pt>
                <c:pt idx="3372">
                  <c:v>2.2392793767120001</c:v>
                </c:pt>
                <c:pt idx="3373">
                  <c:v>2.2406399460120001</c:v>
                </c:pt>
                <c:pt idx="3374">
                  <c:v>2.2420005153120002</c:v>
                </c:pt>
                <c:pt idx="3375">
                  <c:v>2.2433610846120002</c:v>
                </c:pt>
                <c:pt idx="3376">
                  <c:v>2.2447216539119998</c:v>
                </c:pt>
                <c:pt idx="3377">
                  <c:v>2.2460822232120004</c:v>
                </c:pt>
                <c:pt idx="3378">
                  <c:v>2.247442792512</c:v>
                </c:pt>
                <c:pt idx="3379">
                  <c:v>2.248803361812</c:v>
                </c:pt>
                <c:pt idx="3380">
                  <c:v>2.2501639311120001</c:v>
                </c:pt>
                <c:pt idx="3381">
                  <c:v>2.2515245004120001</c:v>
                </c:pt>
                <c:pt idx="3382">
                  <c:v>2.2528850697120002</c:v>
                </c:pt>
                <c:pt idx="3383">
                  <c:v>2.2542456390120003</c:v>
                </c:pt>
                <c:pt idx="3384">
                  <c:v>2.2556062083119999</c:v>
                </c:pt>
                <c:pt idx="3385">
                  <c:v>2.2569667776119999</c:v>
                </c:pt>
                <c:pt idx="3386">
                  <c:v>2.258327346912</c:v>
                </c:pt>
                <c:pt idx="3387">
                  <c:v>2.259687916212</c:v>
                </c:pt>
                <c:pt idx="3388">
                  <c:v>2.2610484855120001</c:v>
                </c:pt>
                <c:pt idx="3389">
                  <c:v>2.2624090548119997</c:v>
                </c:pt>
                <c:pt idx="3390">
                  <c:v>2.2637696241120002</c:v>
                </c:pt>
                <c:pt idx="3391">
                  <c:v>2.2651301934119998</c:v>
                </c:pt>
                <c:pt idx="3392">
                  <c:v>2.2664907627120003</c:v>
                </c:pt>
                <c:pt idx="3393">
                  <c:v>2.267851332012</c:v>
                </c:pt>
                <c:pt idx="3394">
                  <c:v>2.269211901312</c:v>
                </c:pt>
                <c:pt idx="3395">
                  <c:v>2.2705724706120001</c:v>
                </c:pt>
                <c:pt idx="3396">
                  <c:v>2.2719330399120001</c:v>
                </c:pt>
                <c:pt idx="3397">
                  <c:v>2.2732936092120002</c:v>
                </c:pt>
                <c:pt idx="3398">
                  <c:v>2.2746541785120002</c:v>
                </c:pt>
                <c:pt idx="3399">
                  <c:v>2.2760147478119999</c:v>
                </c:pt>
                <c:pt idx="3400">
                  <c:v>2.2773753171120004</c:v>
                </c:pt>
                <c:pt idx="3401">
                  <c:v>2.278735886412</c:v>
                </c:pt>
                <c:pt idx="3402">
                  <c:v>2.280096455712</c:v>
                </c:pt>
                <c:pt idx="3403">
                  <c:v>2.2814570250120001</c:v>
                </c:pt>
                <c:pt idx="3404">
                  <c:v>2.2828175943119997</c:v>
                </c:pt>
                <c:pt idx="3405">
                  <c:v>2.2841781636120002</c:v>
                </c:pt>
                <c:pt idx="3406">
                  <c:v>2.2855387329119998</c:v>
                </c:pt>
                <c:pt idx="3407">
                  <c:v>2.2868993022120003</c:v>
                </c:pt>
                <c:pt idx="3408">
                  <c:v>2.2882598715119999</c:v>
                </c:pt>
                <c:pt idx="3409">
                  <c:v>2.289620440812</c:v>
                </c:pt>
                <c:pt idx="3410">
                  <c:v>2.2909810101120001</c:v>
                </c:pt>
                <c:pt idx="3411">
                  <c:v>2.2923415794120001</c:v>
                </c:pt>
                <c:pt idx="3412">
                  <c:v>2.2937021487120002</c:v>
                </c:pt>
                <c:pt idx="3413">
                  <c:v>2.2950627180120002</c:v>
                </c:pt>
                <c:pt idx="3414">
                  <c:v>2.2964232873119999</c:v>
                </c:pt>
                <c:pt idx="3415">
                  <c:v>2.2977838566120004</c:v>
                </c:pt>
                <c:pt idx="3416">
                  <c:v>2.299144425912</c:v>
                </c:pt>
                <c:pt idx="3417">
                  <c:v>2.300504995212</c:v>
                </c:pt>
                <c:pt idx="3418">
                  <c:v>2.3018655645120001</c:v>
                </c:pt>
                <c:pt idx="3419">
                  <c:v>2.3032261338120001</c:v>
                </c:pt>
                <c:pt idx="3420">
                  <c:v>2.3045867031120002</c:v>
                </c:pt>
                <c:pt idx="3421">
                  <c:v>2.3059472724119998</c:v>
                </c:pt>
                <c:pt idx="3422">
                  <c:v>2.3073078417120003</c:v>
                </c:pt>
                <c:pt idx="3423">
                  <c:v>2.3086684110119999</c:v>
                </c:pt>
                <c:pt idx="3424">
                  <c:v>2.310028980312</c:v>
                </c:pt>
                <c:pt idx="3425">
                  <c:v>2.311389549612</c:v>
                </c:pt>
                <c:pt idx="3426">
                  <c:v>2.3127501189120001</c:v>
                </c:pt>
                <c:pt idx="3427">
                  <c:v>2.3141106882120002</c:v>
                </c:pt>
                <c:pt idx="3428">
                  <c:v>2.3154712575120002</c:v>
                </c:pt>
                <c:pt idx="3429">
                  <c:v>2.3168318268119998</c:v>
                </c:pt>
                <c:pt idx="3430">
                  <c:v>2.3182196074980004</c:v>
                </c:pt>
                <c:pt idx="3431">
                  <c:v>2.319580176798</c:v>
                </c:pt>
                <c:pt idx="3432">
                  <c:v>2.3209407460980001</c:v>
                </c:pt>
                <c:pt idx="3433">
                  <c:v>2.3223013153980001</c:v>
                </c:pt>
                <c:pt idx="3434">
                  <c:v>2.3236618846980002</c:v>
                </c:pt>
                <c:pt idx="3435">
                  <c:v>2.3250224539980002</c:v>
                </c:pt>
                <c:pt idx="3436">
                  <c:v>2.3263830232980003</c:v>
                </c:pt>
                <c:pt idx="3437">
                  <c:v>2.3277435925979999</c:v>
                </c:pt>
                <c:pt idx="3438">
                  <c:v>2.329104161898</c:v>
                </c:pt>
                <c:pt idx="3439">
                  <c:v>2.330464731198</c:v>
                </c:pt>
                <c:pt idx="3440">
                  <c:v>2.3318253004980001</c:v>
                </c:pt>
                <c:pt idx="3441">
                  <c:v>2.3331858697980001</c:v>
                </c:pt>
                <c:pt idx="3442">
                  <c:v>2.3345464390979997</c:v>
                </c:pt>
                <c:pt idx="3443">
                  <c:v>2.3359070083980003</c:v>
                </c:pt>
                <c:pt idx="3444">
                  <c:v>2.3372675776979999</c:v>
                </c:pt>
                <c:pt idx="3445">
                  <c:v>2.3386281469980004</c:v>
                </c:pt>
                <c:pt idx="3446">
                  <c:v>2.339988716298</c:v>
                </c:pt>
                <c:pt idx="3447">
                  <c:v>2.341349285598</c:v>
                </c:pt>
                <c:pt idx="3448">
                  <c:v>2.3427098548980001</c:v>
                </c:pt>
                <c:pt idx="3449">
                  <c:v>2.3440704241980002</c:v>
                </c:pt>
                <c:pt idx="3450">
                  <c:v>2.3454309934980002</c:v>
                </c:pt>
                <c:pt idx="3451">
                  <c:v>2.3467915627980003</c:v>
                </c:pt>
                <c:pt idx="3452">
                  <c:v>2.3481521320979999</c:v>
                </c:pt>
                <c:pt idx="3453">
                  <c:v>2.3495127013979999</c:v>
                </c:pt>
                <c:pt idx="3454">
                  <c:v>2.350873270698</c:v>
                </c:pt>
                <c:pt idx="3455">
                  <c:v>2.3522338399980001</c:v>
                </c:pt>
                <c:pt idx="3456">
                  <c:v>2.3535944092980001</c:v>
                </c:pt>
                <c:pt idx="3457">
                  <c:v>2.3549549785979997</c:v>
                </c:pt>
                <c:pt idx="3458">
                  <c:v>2.3563155478980002</c:v>
                </c:pt>
                <c:pt idx="3459">
                  <c:v>2.3576761171979999</c:v>
                </c:pt>
                <c:pt idx="3460">
                  <c:v>2.3590366864980004</c:v>
                </c:pt>
                <c:pt idx="3461">
                  <c:v>2.360397255798</c:v>
                </c:pt>
                <c:pt idx="3462">
                  <c:v>2.361757825098</c:v>
                </c:pt>
                <c:pt idx="3463">
                  <c:v>2.3631183943980001</c:v>
                </c:pt>
                <c:pt idx="3464">
                  <c:v>2.3644789636980001</c:v>
                </c:pt>
                <c:pt idx="3465">
                  <c:v>2.3658395329980002</c:v>
                </c:pt>
                <c:pt idx="3466">
                  <c:v>2.3672001022980003</c:v>
                </c:pt>
                <c:pt idx="3467">
                  <c:v>2.3685606715979999</c:v>
                </c:pt>
                <c:pt idx="3468">
                  <c:v>2.3699212408980004</c:v>
                </c:pt>
                <c:pt idx="3469">
                  <c:v>2.371281810198</c:v>
                </c:pt>
                <c:pt idx="3470">
                  <c:v>2.3726423794980001</c:v>
                </c:pt>
                <c:pt idx="3471">
                  <c:v>2.3740029487980001</c:v>
                </c:pt>
                <c:pt idx="3472">
                  <c:v>2.3753635180980002</c:v>
                </c:pt>
                <c:pt idx="3473">
                  <c:v>2.3767240873980002</c:v>
                </c:pt>
                <c:pt idx="3474">
                  <c:v>2.3780846566979998</c:v>
                </c:pt>
                <c:pt idx="3475">
                  <c:v>2.3794452259980003</c:v>
                </c:pt>
                <c:pt idx="3476">
                  <c:v>2.380805795298</c:v>
                </c:pt>
                <c:pt idx="3477">
                  <c:v>2.382166364598</c:v>
                </c:pt>
                <c:pt idx="3478">
                  <c:v>2.3835269338980001</c:v>
                </c:pt>
                <c:pt idx="3479">
                  <c:v>2.3848875031980001</c:v>
                </c:pt>
                <c:pt idx="3480">
                  <c:v>2.3862480724979998</c:v>
                </c:pt>
                <c:pt idx="3481">
                  <c:v>2.3876086417980003</c:v>
                </c:pt>
                <c:pt idx="3482">
                  <c:v>2.3889692110979999</c:v>
                </c:pt>
                <c:pt idx="3483">
                  <c:v>2.3903297803980004</c:v>
                </c:pt>
                <c:pt idx="3484">
                  <c:v>2.391690349698</c:v>
                </c:pt>
                <c:pt idx="3485">
                  <c:v>2.393050918998</c:v>
                </c:pt>
                <c:pt idx="3486">
                  <c:v>2.3944114882980001</c:v>
                </c:pt>
                <c:pt idx="3487">
                  <c:v>2.3957720575980002</c:v>
                </c:pt>
                <c:pt idx="3488">
                  <c:v>2.3971326268980002</c:v>
                </c:pt>
                <c:pt idx="3489">
                  <c:v>2.3984931961980003</c:v>
                </c:pt>
                <c:pt idx="3490">
                  <c:v>2.3998537654979999</c:v>
                </c:pt>
                <c:pt idx="3491">
                  <c:v>2.4012143347979999</c:v>
                </c:pt>
                <c:pt idx="3492">
                  <c:v>2.402574904098</c:v>
                </c:pt>
                <c:pt idx="3493">
                  <c:v>2.4039354733980001</c:v>
                </c:pt>
                <c:pt idx="3494">
                  <c:v>2.4052960426980001</c:v>
                </c:pt>
                <c:pt idx="3495">
                  <c:v>2.4066566119979997</c:v>
                </c:pt>
                <c:pt idx="3496">
                  <c:v>2.4080171812980002</c:v>
                </c:pt>
                <c:pt idx="3497">
                  <c:v>2.4093777505979999</c:v>
                </c:pt>
                <c:pt idx="3498">
                  <c:v>2.4107383198980004</c:v>
                </c:pt>
                <c:pt idx="3499">
                  <c:v>2.412098889198</c:v>
                </c:pt>
                <c:pt idx="3500">
                  <c:v>2.413459458498</c:v>
                </c:pt>
                <c:pt idx="3501">
                  <c:v>2.4148200277980001</c:v>
                </c:pt>
                <c:pt idx="3502">
                  <c:v>2.4161805970980001</c:v>
                </c:pt>
                <c:pt idx="3503">
                  <c:v>2.4175411663980002</c:v>
                </c:pt>
                <c:pt idx="3504">
                  <c:v>2.4189017356980003</c:v>
                </c:pt>
                <c:pt idx="3505">
                  <c:v>2.4202623049979999</c:v>
                </c:pt>
                <c:pt idx="3506">
                  <c:v>2.4216228742979999</c:v>
                </c:pt>
                <c:pt idx="3507">
                  <c:v>2.422983443598</c:v>
                </c:pt>
                <c:pt idx="3508">
                  <c:v>2.4243440128980001</c:v>
                </c:pt>
                <c:pt idx="3509">
                  <c:v>2.4257045821980001</c:v>
                </c:pt>
                <c:pt idx="3510">
                  <c:v>2.4270651514979997</c:v>
                </c:pt>
                <c:pt idx="3511">
                  <c:v>2.4284257207980002</c:v>
                </c:pt>
                <c:pt idx="3512">
                  <c:v>2.4297862900979998</c:v>
                </c:pt>
                <c:pt idx="3513">
                  <c:v>2.4311468593980003</c:v>
                </c:pt>
                <c:pt idx="3514">
                  <c:v>2.432507428698</c:v>
                </c:pt>
                <c:pt idx="3515">
                  <c:v>2.433867997998</c:v>
                </c:pt>
                <c:pt idx="3516">
                  <c:v>2.4352285672980001</c:v>
                </c:pt>
                <c:pt idx="3517">
                  <c:v>2.4365891365980001</c:v>
                </c:pt>
                <c:pt idx="3518">
                  <c:v>2.4379497058980002</c:v>
                </c:pt>
                <c:pt idx="3519">
                  <c:v>2.4393102751980003</c:v>
                </c:pt>
                <c:pt idx="3520">
                  <c:v>2.4406708444979999</c:v>
                </c:pt>
                <c:pt idx="3521">
                  <c:v>2.4420314137980004</c:v>
                </c:pt>
                <c:pt idx="3522">
                  <c:v>2.443391983098</c:v>
                </c:pt>
                <c:pt idx="3523">
                  <c:v>2.444752552398</c:v>
                </c:pt>
                <c:pt idx="3524">
                  <c:v>2.4461131216980001</c:v>
                </c:pt>
                <c:pt idx="3525">
                  <c:v>2.4474736909980002</c:v>
                </c:pt>
                <c:pt idx="3526">
                  <c:v>2.4488342602980002</c:v>
                </c:pt>
                <c:pt idx="3527">
                  <c:v>2.4501948295979998</c:v>
                </c:pt>
                <c:pt idx="3528">
                  <c:v>2.4515553988980003</c:v>
                </c:pt>
                <c:pt idx="3529">
                  <c:v>2.452915968198</c:v>
                </c:pt>
                <c:pt idx="3530">
                  <c:v>2.454276537498</c:v>
                </c:pt>
                <c:pt idx="3531">
                  <c:v>2.4556371067980001</c:v>
                </c:pt>
                <c:pt idx="3532">
                  <c:v>2.4569976760980001</c:v>
                </c:pt>
                <c:pt idx="3533">
                  <c:v>2.4583582453980002</c:v>
                </c:pt>
                <c:pt idx="3534">
                  <c:v>2.4597188146980002</c:v>
                </c:pt>
                <c:pt idx="3535">
                  <c:v>2.4610793839979999</c:v>
                </c:pt>
                <c:pt idx="3536">
                  <c:v>2.4624399532980004</c:v>
                </c:pt>
                <c:pt idx="3537">
                  <c:v>2.463800522598</c:v>
                </c:pt>
                <c:pt idx="3538">
                  <c:v>2.4651610918980005</c:v>
                </c:pt>
                <c:pt idx="3539">
                  <c:v>2.4665216611980001</c:v>
                </c:pt>
                <c:pt idx="3540">
                  <c:v>2.4678822304980002</c:v>
                </c:pt>
                <c:pt idx="3541">
                  <c:v>2.4692427997980002</c:v>
                </c:pt>
                <c:pt idx="3542">
                  <c:v>2.4706033690980003</c:v>
                </c:pt>
                <c:pt idx="3543">
                  <c:v>2.4719639383979999</c:v>
                </c:pt>
                <c:pt idx="3544">
                  <c:v>2.4733245076979999</c:v>
                </c:pt>
                <c:pt idx="3545">
                  <c:v>2.474685076998</c:v>
                </c:pt>
                <c:pt idx="3546">
                  <c:v>2.4760456462980001</c:v>
                </c:pt>
                <c:pt idx="3547">
                  <c:v>2.4774062155980001</c:v>
                </c:pt>
                <c:pt idx="3548">
                  <c:v>2.4787667848979997</c:v>
                </c:pt>
                <c:pt idx="3549">
                  <c:v>2.4801273541980002</c:v>
                </c:pt>
                <c:pt idx="3550">
                  <c:v>2.4814879234979998</c:v>
                </c:pt>
                <c:pt idx="3551">
                  <c:v>2.4828484927980004</c:v>
                </c:pt>
                <c:pt idx="3552">
                  <c:v>2.484209062098</c:v>
                </c:pt>
                <c:pt idx="3553">
                  <c:v>2.485569631398</c:v>
                </c:pt>
                <c:pt idx="3554">
                  <c:v>2.4869302006980001</c:v>
                </c:pt>
                <c:pt idx="3555">
                  <c:v>2.4882907699980001</c:v>
                </c:pt>
                <c:pt idx="3556">
                  <c:v>2.4896513392980002</c:v>
                </c:pt>
                <c:pt idx="3557">
                  <c:v>2.4910119085980003</c:v>
                </c:pt>
                <c:pt idx="3558">
                  <c:v>2.4923724778979999</c:v>
                </c:pt>
                <c:pt idx="3559">
                  <c:v>2.4937330471979999</c:v>
                </c:pt>
                <c:pt idx="3560">
                  <c:v>2.495093616498</c:v>
                </c:pt>
                <c:pt idx="3561">
                  <c:v>2.496454185798</c:v>
                </c:pt>
                <c:pt idx="3562">
                  <c:v>2.4978147550980001</c:v>
                </c:pt>
                <c:pt idx="3563">
                  <c:v>2.4991753243979997</c:v>
                </c:pt>
                <c:pt idx="3564">
                  <c:v>2.5005358936980002</c:v>
                </c:pt>
                <c:pt idx="3565">
                  <c:v>2.5018964629979998</c:v>
                </c:pt>
                <c:pt idx="3566">
                  <c:v>2.5032570322980003</c:v>
                </c:pt>
                <c:pt idx="3567">
                  <c:v>2.504617601598</c:v>
                </c:pt>
                <c:pt idx="3568">
                  <c:v>2.505978170898</c:v>
                </c:pt>
                <c:pt idx="3569">
                  <c:v>2.5073387401980001</c:v>
                </c:pt>
                <c:pt idx="3570">
                  <c:v>2.5086993094980001</c:v>
                </c:pt>
                <c:pt idx="3571">
                  <c:v>2.5100598787980002</c:v>
                </c:pt>
                <c:pt idx="3572">
                  <c:v>2.5114204480980002</c:v>
                </c:pt>
                <c:pt idx="3573">
                  <c:v>2.5127810173979999</c:v>
                </c:pt>
                <c:pt idx="3574">
                  <c:v>2.5141415866980004</c:v>
                </c:pt>
                <c:pt idx="3575">
                  <c:v>2.515502155998</c:v>
                </c:pt>
                <c:pt idx="3576">
                  <c:v>2.516862725298</c:v>
                </c:pt>
                <c:pt idx="3577">
                  <c:v>2.5182232945980001</c:v>
                </c:pt>
                <c:pt idx="3578">
                  <c:v>2.5195838638980002</c:v>
                </c:pt>
                <c:pt idx="3579">
                  <c:v>2.5209444331980002</c:v>
                </c:pt>
                <c:pt idx="3580">
                  <c:v>2.5223050024979998</c:v>
                </c:pt>
                <c:pt idx="3581">
                  <c:v>2.5236655717980003</c:v>
                </c:pt>
                <c:pt idx="3582">
                  <c:v>2.5250261410979999</c:v>
                </c:pt>
                <c:pt idx="3583">
                  <c:v>2.526386710398</c:v>
                </c:pt>
                <c:pt idx="3584">
                  <c:v>2.5277472796980001</c:v>
                </c:pt>
                <c:pt idx="3585">
                  <c:v>2.5291078489980001</c:v>
                </c:pt>
                <c:pt idx="3586">
                  <c:v>2.5304684182980002</c:v>
                </c:pt>
                <c:pt idx="3587">
                  <c:v>2.5318289875980002</c:v>
                </c:pt>
                <c:pt idx="3588">
                  <c:v>2.5331895568979999</c:v>
                </c:pt>
                <c:pt idx="3589">
                  <c:v>2.5345501261980004</c:v>
                </c:pt>
                <c:pt idx="3590">
                  <c:v>2.535910695498</c:v>
                </c:pt>
                <c:pt idx="3591">
                  <c:v>2.5372712647980005</c:v>
                </c:pt>
                <c:pt idx="3592">
                  <c:v>2.5386318340980001</c:v>
                </c:pt>
                <c:pt idx="3593">
                  <c:v>2.5399924033980001</c:v>
                </c:pt>
                <c:pt idx="3594">
                  <c:v>2.5413529726980002</c:v>
                </c:pt>
                <c:pt idx="3595">
                  <c:v>2.5427135419980003</c:v>
                </c:pt>
                <c:pt idx="3596">
                  <c:v>2.5440741112980003</c:v>
                </c:pt>
                <c:pt idx="3597">
                  <c:v>2.5454346805979999</c:v>
                </c:pt>
                <c:pt idx="3598">
                  <c:v>2.546795249898</c:v>
                </c:pt>
                <c:pt idx="3599">
                  <c:v>2.548155819198</c:v>
                </c:pt>
                <c:pt idx="3600">
                  <c:v>2.5495163884980001</c:v>
                </c:pt>
                <c:pt idx="3601">
                  <c:v>2.5508769577980002</c:v>
                </c:pt>
                <c:pt idx="3602">
                  <c:v>2.5522375270980002</c:v>
                </c:pt>
                <c:pt idx="3603">
                  <c:v>2.5535980963979998</c:v>
                </c:pt>
                <c:pt idx="3604">
                  <c:v>2.5549586656980003</c:v>
                </c:pt>
                <c:pt idx="3605">
                  <c:v>2.556319234998</c:v>
                </c:pt>
                <c:pt idx="3606">
                  <c:v>2.557679804298</c:v>
                </c:pt>
                <c:pt idx="3607">
                  <c:v>2.5590403735980001</c:v>
                </c:pt>
                <c:pt idx="3608">
                  <c:v>2.5604009428980001</c:v>
                </c:pt>
                <c:pt idx="3609">
                  <c:v>2.5617615121980002</c:v>
                </c:pt>
                <c:pt idx="3610">
                  <c:v>2.5631220814980002</c:v>
                </c:pt>
                <c:pt idx="3611">
                  <c:v>2.5644826507979999</c:v>
                </c:pt>
                <c:pt idx="3612">
                  <c:v>2.5658432200979999</c:v>
                </c:pt>
                <c:pt idx="3613">
                  <c:v>2.567203789398</c:v>
                </c:pt>
                <c:pt idx="3614">
                  <c:v>2.568564358698</c:v>
                </c:pt>
                <c:pt idx="3615">
                  <c:v>2.5699249279980001</c:v>
                </c:pt>
                <c:pt idx="3616">
                  <c:v>2.5712854972979997</c:v>
                </c:pt>
                <c:pt idx="3617">
                  <c:v>2.5726460665980002</c:v>
                </c:pt>
                <c:pt idx="3618">
                  <c:v>2.5740066358979998</c:v>
                </c:pt>
                <c:pt idx="3619">
                  <c:v>2.5753672051980003</c:v>
                </c:pt>
                <c:pt idx="3620">
                  <c:v>2.5767277744979999</c:v>
                </c:pt>
                <c:pt idx="3621">
                  <c:v>2.578088343798</c:v>
                </c:pt>
                <c:pt idx="3622">
                  <c:v>2.5794489130980001</c:v>
                </c:pt>
                <c:pt idx="3623">
                  <c:v>2.5808094823980001</c:v>
                </c:pt>
                <c:pt idx="3624">
                  <c:v>2.5821700516980002</c:v>
                </c:pt>
                <c:pt idx="3625">
                  <c:v>2.5835306209980002</c:v>
                </c:pt>
                <c:pt idx="3626">
                  <c:v>2.5848911902979999</c:v>
                </c:pt>
                <c:pt idx="3627">
                  <c:v>2.5862517595980004</c:v>
                </c:pt>
                <c:pt idx="3628">
                  <c:v>2.587612328898</c:v>
                </c:pt>
                <c:pt idx="3629">
                  <c:v>2.588972898198</c:v>
                </c:pt>
                <c:pt idx="3630">
                  <c:v>2.5903606788840001</c:v>
                </c:pt>
                <c:pt idx="3631">
                  <c:v>2.5917212481840002</c:v>
                </c:pt>
                <c:pt idx="3632">
                  <c:v>2.5930818174840002</c:v>
                </c:pt>
                <c:pt idx="3633">
                  <c:v>2.5944423867839999</c:v>
                </c:pt>
                <c:pt idx="3634">
                  <c:v>2.5958029560840004</c:v>
                </c:pt>
                <c:pt idx="3635">
                  <c:v>2.597163525384</c:v>
                </c:pt>
                <c:pt idx="3636">
                  <c:v>2.598524094684</c:v>
                </c:pt>
                <c:pt idx="3637">
                  <c:v>2.5998846639840001</c:v>
                </c:pt>
                <c:pt idx="3638">
                  <c:v>2.6012452332840001</c:v>
                </c:pt>
                <c:pt idx="3639">
                  <c:v>2.6026058025840002</c:v>
                </c:pt>
                <c:pt idx="3640">
                  <c:v>2.6039663718840003</c:v>
                </c:pt>
                <c:pt idx="3641">
                  <c:v>2.6053269411839999</c:v>
                </c:pt>
                <c:pt idx="3642">
                  <c:v>2.6066875104840004</c:v>
                </c:pt>
                <c:pt idx="3643">
                  <c:v>2.608048079784</c:v>
                </c:pt>
                <c:pt idx="3644">
                  <c:v>2.6094086490840001</c:v>
                </c:pt>
                <c:pt idx="3645">
                  <c:v>2.6107692183840001</c:v>
                </c:pt>
                <c:pt idx="3646">
                  <c:v>2.6121297876840002</c:v>
                </c:pt>
                <c:pt idx="3647">
                  <c:v>2.6134903569840002</c:v>
                </c:pt>
                <c:pt idx="3648">
                  <c:v>2.6148509262839998</c:v>
                </c:pt>
                <c:pt idx="3649">
                  <c:v>2.6162114955839999</c:v>
                </c:pt>
                <c:pt idx="3650">
                  <c:v>2.617572064884</c:v>
                </c:pt>
                <c:pt idx="3651">
                  <c:v>2.618932634184</c:v>
                </c:pt>
                <c:pt idx="3652">
                  <c:v>2.6202932034840001</c:v>
                </c:pt>
                <c:pt idx="3653">
                  <c:v>2.6216537727840001</c:v>
                </c:pt>
                <c:pt idx="3654">
                  <c:v>2.6230143420839998</c:v>
                </c:pt>
                <c:pt idx="3655">
                  <c:v>2.6243749113840003</c:v>
                </c:pt>
                <c:pt idx="3656">
                  <c:v>2.6257354806839999</c:v>
                </c:pt>
                <c:pt idx="3657">
                  <c:v>2.6270960499840004</c:v>
                </c:pt>
                <c:pt idx="3658">
                  <c:v>2.628456619284</c:v>
                </c:pt>
                <c:pt idx="3659">
                  <c:v>2.629817188584</c:v>
                </c:pt>
                <c:pt idx="3660">
                  <c:v>2.6311777578840001</c:v>
                </c:pt>
                <c:pt idx="3661">
                  <c:v>2.6325383271840002</c:v>
                </c:pt>
                <c:pt idx="3662">
                  <c:v>2.6338988964840002</c:v>
                </c:pt>
                <c:pt idx="3663">
                  <c:v>2.6352594657840003</c:v>
                </c:pt>
                <c:pt idx="3664">
                  <c:v>2.6366200350839999</c:v>
                </c:pt>
                <c:pt idx="3665">
                  <c:v>2.6379806043839999</c:v>
                </c:pt>
                <c:pt idx="3666">
                  <c:v>2.639341173684</c:v>
                </c:pt>
                <c:pt idx="3667">
                  <c:v>2.6407017429840001</c:v>
                </c:pt>
                <c:pt idx="3668">
                  <c:v>2.6420623122840001</c:v>
                </c:pt>
                <c:pt idx="3669">
                  <c:v>2.6434228815839997</c:v>
                </c:pt>
                <c:pt idx="3670">
                  <c:v>2.6447834508840002</c:v>
                </c:pt>
                <c:pt idx="3671">
                  <c:v>2.6461440201839999</c:v>
                </c:pt>
                <c:pt idx="3672">
                  <c:v>2.6475045894840004</c:v>
                </c:pt>
                <c:pt idx="3673">
                  <c:v>2.648865158784</c:v>
                </c:pt>
                <c:pt idx="3674">
                  <c:v>2.650225728084</c:v>
                </c:pt>
                <c:pt idx="3675">
                  <c:v>2.6515862973840001</c:v>
                </c:pt>
                <c:pt idx="3676">
                  <c:v>2.6529468666840001</c:v>
                </c:pt>
                <c:pt idx="3677">
                  <c:v>2.6543074359840002</c:v>
                </c:pt>
                <c:pt idx="3678">
                  <c:v>2.6556680052840003</c:v>
                </c:pt>
                <c:pt idx="3679">
                  <c:v>2.6570285745839999</c:v>
                </c:pt>
                <c:pt idx="3680">
                  <c:v>2.6583891438840004</c:v>
                </c:pt>
                <c:pt idx="3681">
                  <c:v>2.659749713184</c:v>
                </c:pt>
                <c:pt idx="3682">
                  <c:v>2.6611102824840001</c:v>
                </c:pt>
                <c:pt idx="3683">
                  <c:v>2.6624708517840001</c:v>
                </c:pt>
                <c:pt idx="3684">
                  <c:v>2.6638314210840002</c:v>
                </c:pt>
                <c:pt idx="3685">
                  <c:v>2.6651919903840002</c:v>
                </c:pt>
                <c:pt idx="3686">
                  <c:v>2.6665525596839998</c:v>
                </c:pt>
                <c:pt idx="3687">
                  <c:v>2.6679131289840003</c:v>
                </c:pt>
                <c:pt idx="3688">
                  <c:v>2.669273698284</c:v>
                </c:pt>
                <c:pt idx="3689">
                  <c:v>2.670634267584</c:v>
                </c:pt>
                <c:pt idx="3690">
                  <c:v>2.6719948368840001</c:v>
                </c:pt>
                <c:pt idx="3691">
                  <c:v>2.6733554061840001</c:v>
                </c:pt>
                <c:pt idx="3692">
                  <c:v>2.6747159754840002</c:v>
                </c:pt>
                <c:pt idx="3693">
                  <c:v>2.6760765447840003</c:v>
                </c:pt>
                <c:pt idx="3694">
                  <c:v>2.6774371140839999</c:v>
                </c:pt>
                <c:pt idx="3695">
                  <c:v>2.6787976833840004</c:v>
                </c:pt>
                <c:pt idx="3696">
                  <c:v>2.680158252684</c:v>
                </c:pt>
                <c:pt idx="3697">
                  <c:v>2.6815188219840005</c:v>
                </c:pt>
                <c:pt idx="3698">
                  <c:v>2.6828793912840001</c:v>
                </c:pt>
                <c:pt idx="3699">
                  <c:v>2.6842399605840002</c:v>
                </c:pt>
                <c:pt idx="3700">
                  <c:v>2.6856005298840002</c:v>
                </c:pt>
                <c:pt idx="3701">
                  <c:v>2.6869610991839998</c:v>
                </c:pt>
                <c:pt idx="3702">
                  <c:v>2.6883216684840003</c:v>
                </c:pt>
                <c:pt idx="3703">
                  <c:v>2.689682237784</c:v>
                </c:pt>
                <c:pt idx="3704">
                  <c:v>2.691042807084</c:v>
                </c:pt>
                <c:pt idx="3705">
                  <c:v>2.6924033763840001</c:v>
                </c:pt>
                <c:pt idx="3706">
                  <c:v>2.6937639456840001</c:v>
                </c:pt>
                <c:pt idx="3707">
                  <c:v>2.6951245149839997</c:v>
                </c:pt>
                <c:pt idx="3708">
                  <c:v>2.6964850842840002</c:v>
                </c:pt>
                <c:pt idx="3709">
                  <c:v>2.6978456535839999</c:v>
                </c:pt>
                <c:pt idx="3710">
                  <c:v>2.6992062228840004</c:v>
                </c:pt>
                <c:pt idx="3711">
                  <c:v>2.700566792184</c:v>
                </c:pt>
                <c:pt idx="3712">
                  <c:v>2.701927361484</c:v>
                </c:pt>
                <c:pt idx="3713">
                  <c:v>2.7032879307840001</c:v>
                </c:pt>
                <c:pt idx="3714">
                  <c:v>2.7046485000840002</c:v>
                </c:pt>
                <c:pt idx="3715">
                  <c:v>2.7060090693840002</c:v>
                </c:pt>
                <c:pt idx="3716">
                  <c:v>2.7073696386840003</c:v>
                </c:pt>
                <c:pt idx="3717">
                  <c:v>2.7087302079839999</c:v>
                </c:pt>
                <c:pt idx="3718">
                  <c:v>2.7100907772839999</c:v>
                </c:pt>
                <c:pt idx="3719">
                  <c:v>2.711451346584</c:v>
                </c:pt>
                <c:pt idx="3720">
                  <c:v>2.7128119158840001</c:v>
                </c:pt>
                <c:pt idx="3721">
                  <c:v>2.7141724851840001</c:v>
                </c:pt>
                <c:pt idx="3722">
                  <c:v>2.7155330544839997</c:v>
                </c:pt>
                <c:pt idx="3723">
                  <c:v>2.7168936237840002</c:v>
                </c:pt>
                <c:pt idx="3724">
                  <c:v>2.7182541930839998</c:v>
                </c:pt>
                <c:pt idx="3725">
                  <c:v>2.7196147623840004</c:v>
                </c:pt>
                <c:pt idx="3726">
                  <c:v>2.720975331684</c:v>
                </c:pt>
                <c:pt idx="3727">
                  <c:v>2.7222270554400003</c:v>
                </c:pt>
                <c:pt idx="3728">
                  <c:v>2.7235876247399999</c:v>
                </c:pt>
                <c:pt idx="3729">
                  <c:v>2.7249481940400004</c:v>
                </c:pt>
                <c:pt idx="3730">
                  <c:v>2.7263087633400001</c:v>
                </c:pt>
                <c:pt idx="3731">
                  <c:v>2.7276693326400001</c:v>
                </c:pt>
                <c:pt idx="3732">
                  <c:v>2.7290299019400002</c:v>
                </c:pt>
                <c:pt idx="3733">
                  <c:v>2.7303904712400002</c:v>
                </c:pt>
                <c:pt idx="3734">
                  <c:v>2.7317510405399998</c:v>
                </c:pt>
                <c:pt idx="3735">
                  <c:v>2.7331116098400003</c:v>
                </c:pt>
                <c:pt idx="3736">
                  <c:v>2.73447217914</c:v>
                </c:pt>
                <c:pt idx="3737">
                  <c:v>2.73583274844</c:v>
                </c:pt>
                <c:pt idx="3738">
                  <c:v>2.7371933177400001</c:v>
                </c:pt>
                <c:pt idx="3739">
                  <c:v>2.7385538870400001</c:v>
                </c:pt>
                <c:pt idx="3740">
                  <c:v>2.7399144563400002</c:v>
                </c:pt>
                <c:pt idx="3741">
                  <c:v>2.7412750256399998</c:v>
                </c:pt>
                <c:pt idx="3742">
                  <c:v>2.7426355949400003</c:v>
                </c:pt>
                <c:pt idx="3743">
                  <c:v>2.7439961642399999</c:v>
                </c:pt>
                <c:pt idx="3744">
                  <c:v>2.74535673354</c:v>
                </c:pt>
                <c:pt idx="3745">
                  <c:v>2.74671730284</c:v>
                </c:pt>
                <c:pt idx="3746">
                  <c:v>2.7480778721400001</c:v>
                </c:pt>
                <c:pt idx="3747">
                  <c:v>2.7494384414400002</c:v>
                </c:pt>
                <c:pt idx="3748">
                  <c:v>2.7507990107400002</c:v>
                </c:pt>
                <c:pt idx="3749">
                  <c:v>2.7521595800399998</c:v>
                </c:pt>
                <c:pt idx="3750">
                  <c:v>2.7535201493400003</c:v>
                </c:pt>
                <c:pt idx="3751">
                  <c:v>2.7548807186399999</c:v>
                </c:pt>
                <c:pt idx="3752">
                  <c:v>2.7562412879400005</c:v>
                </c:pt>
                <c:pt idx="3753">
                  <c:v>2.7576018572400001</c:v>
                </c:pt>
                <c:pt idx="3754">
                  <c:v>2.7589624265400001</c:v>
                </c:pt>
                <c:pt idx="3755">
                  <c:v>2.7603229958400002</c:v>
                </c:pt>
                <c:pt idx="3756">
                  <c:v>2.7616835651399998</c:v>
                </c:pt>
                <c:pt idx="3757">
                  <c:v>2.7630441344400003</c:v>
                </c:pt>
                <c:pt idx="3758">
                  <c:v>2.7644047037399999</c:v>
                </c:pt>
                <c:pt idx="3759">
                  <c:v>2.76576527304</c:v>
                </c:pt>
                <c:pt idx="3760">
                  <c:v>2.76712584234</c:v>
                </c:pt>
                <c:pt idx="3761">
                  <c:v>2.7684864116400001</c:v>
                </c:pt>
                <c:pt idx="3762">
                  <c:v>2.7698469809400001</c:v>
                </c:pt>
                <c:pt idx="3763">
                  <c:v>2.7712075502400002</c:v>
                </c:pt>
                <c:pt idx="3764">
                  <c:v>2.7725681195399998</c:v>
                </c:pt>
                <c:pt idx="3765">
                  <c:v>2.7739286888400003</c:v>
                </c:pt>
                <c:pt idx="3766">
                  <c:v>2.7752892581399999</c:v>
                </c:pt>
                <c:pt idx="3767">
                  <c:v>2.7766498274400004</c:v>
                </c:pt>
                <c:pt idx="3768">
                  <c:v>2.7780103967400001</c:v>
                </c:pt>
                <c:pt idx="3769">
                  <c:v>2.7793709660400001</c:v>
                </c:pt>
                <c:pt idx="3770">
                  <c:v>2.7807315353400002</c:v>
                </c:pt>
                <c:pt idx="3771">
                  <c:v>2.7820921046400002</c:v>
                </c:pt>
                <c:pt idx="3772">
                  <c:v>2.7834526739400003</c:v>
                </c:pt>
                <c:pt idx="3773">
                  <c:v>2.7848132432399999</c:v>
                </c:pt>
                <c:pt idx="3774">
                  <c:v>2.78617381254</c:v>
                </c:pt>
                <c:pt idx="3775">
                  <c:v>2.78753438184</c:v>
                </c:pt>
                <c:pt idx="3776">
                  <c:v>2.7888949511400001</c:v>
                </c:pt>
                <c:pt idx="3777">
                  <c:v>2.7902555204400001</c:v>
                </c:pt>
                <c:pt idx="3778">
                  <c:v>2.7916160897400002</c:v>
                </c:pt>
                <c:pt idx="3779">
                  <c:v>2.7929766590399998</c:v>
                </c:pt>
                <c:pt idx="3780">
                  <c:v>2.7943372283400003</c:v>
                </c:pt>
                <c:pt idx="3781">
                  <c:v>2.7956977976399999</c:v>
                </c:pt>
                <c:pt idx="3782">
                  <c:v>2.7970583669400004</c:v>
                </c:pt>
                <c:pt idx="3783">
                  <c:v>2.79841893624</c:v>
                </c:pt>
                <c:pt idx="3784">
                  <c:v>2.7997795055400001</c:v>
                </c:pt>
                <c:pt idx="3785">
                  <c:v>2.8011400748400002</c:v>
                </c:pt>
                <c:pt idx="3786">
                  <c:v>2.8025006441400002</c:v>
                </c:pt>
                <c:pt idx="3787">
                  <c:v>2.8038612134400003</c:v>
                </c:pt>
                <c:pt idx="3788">
                  <c:v>2.8052217827400003</c:v>
                </c:pt>
                <c:pt idx="3789">
                  <c:v>2.80658235204</c:v>
                </c:pt>
                <c:pt idx="3790">
                  <c:v>2.80794292134</c:v>
                </c:pt>
                <c:pt idx="3791">
                  <c:v>2.8093034906400001</c:v>
                </c:pt>
                <c:pt idx="3792">
                  <c:v>2.8106640599400001</c:v>
                </c:pt>
                <c:pt idx="3793">
                  <c:v>2.8120246292400002</c:v>
                </c:pt>
                <c:pt idx="3794">
                  <c:v>2.8133851985399998</c:v>
                </c:pt>
                <c:pt idx="3795">
                  <c:v>2.8147457678400003</c:v>
                </c:pt>
                <c:pt idx="3796">
                  <c:v>2.8161063371399999</c:v>
                </c:pt>
                <c:pt idx="3797">
                  <c:v>2.81746690644</c:v>
                </c:pt>
                <c:pt idx="3798">
                  <c:v>2.81882747574</c:v>
                </c:pt>
                <c:pt idx="3799">
                  <c:v>2.8201880450400001</c:v>
                </c:pt>
                <c:pt idx="3800">
                  <c:v>2.8215486143400001</c:v>
                </c:pt>
                <c:pt idx="3801">
                  <c:v>2.8229091836400002</c:v>
                </c:pt>
                <c:pt idx="3802">
                  <c:v>2.8242697529399998</c:v>
                </c:pt>
                <c:pt idx="3803">
                  <c:v>2.8256303222400003</c:v>
                </c:pt>
                <c:pt idx="3804">
                  <c:v>2.8269908915399999</c:v>
                </c:pt>
                <c:pt idx="3805">
                  <c:v>2.8283514608400004</c:v>
                </c:pt>
                <c:pt idx="3806">
                  <c:v>2.8297120301400001</c:v>
                </c:pt>
                <c:pt idx="3807">
                  <c:v>2.8310725994400001</c:v>
                </c:pt>
                <c:pt idx="3808">
                  <c:v>2.8324331687400002</c:v>
                </c:pt>
                <c:pt idx="3809">
                  <c:v>2.8337937380399998</c:v>
                </c:pt>
                <c:pt idx="3810">
                  <c:v>2.8351543073400003</c:v>
                </c:pt>
                <c:pt idx="3811">
                  <c:v>2.8365148766399999</c:v>
                </c:pt>
                <c:pt idx="3812">
                  <c:v>2.83787544594</c:v>
                </c:pt>
                <c:pt idx="3813">
                  <c:v>2.83923601524</c:v>
                </c:pt>
                <c:pt idx="3814">
                  <c:v>2.8405965845400001</c:v>
                </c:pt>
                <c:pt idx="3815">
                  <c:v>2.8419571538400001</c:v>
                </c:pt>
                <c:pt idx="3816">
                  <c:v>2.8433177231400002</c:v>
                </c:pt>
                <c:pt idx="3817">
                  <c:v>2.8446782924399998</c:v>
                </c:pt>
                <c:pt idx="3818">
                  <c:v>2.8460388617400003</c:v>
                </c:pt>
                <c:pt idx="3819">
                  <c:v>2.8473994310399999</c:v>
                </c:pt>
                <c:pt idx="3820">
                  <c:v>2.8487600003400004</c:v>
                </c:pt>
                <c:pt idx="3821">
                  <c:v>2.85012056964</c:v>
                </c:pt>
                <c:pt idx="3822">
                  <c:v>2.8514811389400001</c:v>
                </c:pt>
                <c:pt idx="3823">
                  <c:v>2.8528417082400002</c:v>
                </c:pt>
                <c:pt idx="3824">
                  <c:v>2.8542022775400002</c:v>
                </c:pt>
                <c:pt idx="3825">
                  <c:v>2.8555628468400003</c:v>
                </c:pt>
                <c:pt idx="3826">
                  <c:v>2.8569234161399999</c:v>
                </c:pt>
                <c:pt idx="3827">
                  <c:v>2.85828398544</c:v>
                </c:pt>
                <c:pt idx="3828">
                  <c:v>2.85964455474</c:v>
                </c:pt>
                <c:pt idx="3829">
                  <c:v>2.8610051240400001</c:v>
                </c:pt>
                <c:pt idx="3830">
                  <c:v>2.8623656933400001</c:v>
                </c:pt>
                <c:pt idx="3831">
                  <c:v>2.8637262626400002</c:v>
                </c:pt>
                <c:pt idx="3832">
                  <c:v>2.8650868319399998</c:v>
                </c:pt>
                <c:pt idx="3833">
                  <c:v>2.8664474012400003</c:v>
                </c:pt>
                <c:pt idx="3834">
                  <c:v>2.8678079705399999</c:v>
                </c:pt>
                <c:pt idx="3835">
                  <c:v>2.8691685398400004</c:v>
                </c:pt>
                <c:pt idx="3836">
                  <c:v>2.87052910914</c:v>
                </c:pt>
                <c:pt idx="3837">
                  <c:v>2.8718896784400001</c:v>
                </c:pt>
                <c:pt idx="3838">
                  <c:v>2.8732502477400002</c:v>
                </c:pt>
                <c:pt idx="3839">
                  <c:v>2.8746108170400002</c:v>
                </c:pt>
                <c:pt idx="3840">
                  <c:v>2.8759713863400003</c:v>
                </c:pt>
                <c:pt idx="3841">
                  <c:v>2.8773319556400003</c:v>
                </c:pt>
                <c:pt idx="3842">
                  <c:v>2.8786925249399999</c:v>
                </c:pt>
                <c:pt idx="3843">
                  <c:v>2.88005309424</c:v>
                </c:pt>
                <c:pt idx="3844">
                  <c:v>2.8814136635400001</c:v>
                </c:pt>
                <c:pt idx="3845">
                  <c:v>2.8827742328400001</c:v>
                </c:pt>
                <c:pt idx="3846">
                  <c:v>2.8841348021400002</c:v>
                </c:pt>
                <c:pt idx="3847">
                  <c:v>2.8854953714399998</c:v>
                </c:pt>
                <c:pt idx="3848">
                  <c:v>2.8868559407400003</c:v>
                </c:pt>
                <c:pt idx="3849">
                  <c:v>2.8882165100399999</c:v>
                </c:pt>
                <c:pt idx="3850">
                  <c:v>2.8895770793400004</c:v>
                </c:pt>
                <c:pt idx="3851">
                  <c:v>2.89093764864</c:v>
                </c:pt>
                <c:pt idx="3852">
                  <c:v>2.8922982179400001</c:v>
                </c:pt>
                <c:pt idx="3853">
                  <c:v>2.8936587872400001</c:v>
                </c:pt>
                <c:pt idx="3854">
                  <c:v>2.8950193565400002</c:v>
                </c:pt>
                <c:pt idx="3855">
                  <c:v>2.8963799258400003</c:v>
                </c:pt>
                <c:pt idx="3856">
                  <c:v>2.8977404951400003</c:v>
                </c:pt>
                <c:pt idx="3857">
                  <c:v>2.8991010644399999</c:v>
                </c:pt>
                <c:pt idx="3858">
                  <c:v>2.9004616337400004</c:v>
                </c:pt>
                <c:pt idx="3859">
                  <c:v>2.90182220304</c:v>
                </c:pt>
                <c:pt idx="3860">
                  <c:v>2.9031827723400001</c:v>
                </c:pt>
                <c:pt idx="3861">
                  <c:v>2.9045433416400002</c:v>
                </c:pt>
                <c:pt idx="3862">
                  <c:v>2.9059039109399998</c:v>
                </c:pt>
                <c:pt idx="3863">
                  <c:v>2.9072644802400003</c:v>
                </c:pt>
                <c:pt idx="3864">
                  <c:v>2.9086250495399999</c:v>
                </c:pt>
                <c:pt idx="3865">
                  <c:v>2.90998561884</c:v>
                </c:pt>
                <c:pt idx="3866">
                  <c:v>2.91134618814</c:v>
                </c:pt>
                <c:pt idx="3867">
                  <c:v>2.9127067574400001</c:v>
                </c:pt>
                <c:pt idx="3868">
                  <c:v>2.9140673267400001</c:v>
                </c:pt>
                <c:pt idx="3869">
                  <c:v>2.9154278960400002</c:v>
                </c:pt>
                <c:pt idx="3870">
                  <c:v>2.9167884653399998</c:v>
                </c:pt>
                <c:pt idx="3871">
                  <c:v>2.9181490346400003</c:v>
                </c:pt>
                <c:pt idx="3872">
                  <c:v>2.9195096039399999</c:v>
                </c:pt>
                <c:pt idx="3873">
                  <c:v>2.9208701732400004</c:v>
                </c:pt>
                <c:pt idx="3874">
                  <c:v>2.92223074254</c:v>
                </c:pt>
                <c:pt idx="3875">
                  <c:v>2.9235913118400001</c:v>
                </c:pt>
                <c:pt idx="3876">
                  <c:v>2.9249518811400002</c:v>
                </c:pt>
                <c:pt idx="3877">
                  <c:v>2.9263124504400002</c:v>
                </c:pt>
                <c:pt idx="3878">
                  <c:v>2.9276730197400003</c:v>
                </c:pt>
                <c:pt idx="3879">
                  <c:v>2.9290335890399999</c:v>
                </c:pt>
                <c:pt idx="3880">
                  <c:v>2.9303941583399999</c:v>
                </c:pt>
                <c:pt idx="3881">
                  <c:v>2.93175472764</c:v>
                </c:pt>
                <c:pt idx="3882">
                  <c:v>2.9331152969400001</c:v>
                </c:pt>
                <c:pt idx="3883">
                  <c:v>2.9344758662400001</c:v>
                </c:pt>
                <c:pt idx="3884">
                  <c:v>2.9358364355400002</c:v>
                </c:pt>
                <c:pt idx="3885">
                  <c:v>2.9371970048399998</c:v>
                </c:pt>
                <c:pt idx="3886">
                  <c:v>2.9385575741400003</c:v>
                </c:pt>
                <c:pt idx="3887">
                  <c:v>2.9399181434399999</c:v>
                </c:pt>
                <c:pt idx="3888">
                  <c:v>2.9412787127400004</c:v>
                </c:pt>
                <c:pt idx="3889">
                  <c:v>2.94263928204</c:v>
                </c:pt>
                <c:pt idx="3890">
                  <c:v>2.9439998513400001</c:v>
                </c:pt>
                <c:pt idx="3891">
                  <c:v>2.9453604206400001</c:v>
                </c:pt>
                <c:pt idx="3892">
                  <c:v>2.9467209899400002</c:v>
                </c:pt>
                <c:pt idx="3893">
                  <c:v>2.9480815592400003</c:v>
                </c:pt>
                <c:pt idx="3894">
                  <c:v>2.9494421285400003</c:v>
                </c:pt>
                <c:pt idx="3895">
                  <c:v>2.9508026978399999</c:v>
                </c:pt>
                <c:pt idx="3896">
                  <c:v>2.95216326714</c:v>
                </c:pt>
                <c:pt idx="3897">
                  <c:v>2.95352383644</c:v>
                </c:pt>
                <c:pt idx="3898">
                  <c:v>2.9548844057400001</c:v>
                </c:pt>
                <c:pt idx="3899">
                  <c:v>2.9562449750400002</c:v>
                </c:pt>
                <c:pt idx="3900">
                  <c:v>2.9576055443399998</c:v>
                </c:pt>
                <c:pt idx="3901">
                  <c:v>2.9589661136400003</c:v>
                </c:pt>
                <c:pt idx="3902">
                  <c:v>2.9603266829399999</c:v>
                </c:pt>
                <c:pt idx="3903">
                  <c:v>2.9616872522400004</c:v>
                </c:pt>
                <c:pt idx="3904">
                  <c:v>2.96304782154</c:v>
                </c:pt>
                <c:pt idx="3905">
                  <c:v>2.9644083908400001</c:v>
                </c:pt>
                <c:pt idx="3906">
                  <c:v>2.9657689601400001</c:v>
                </c:pt>
                <c:pt idx="3907">
                  <c:v>2.9671295294400002</c:v>
                </c:pt>
                <c:pt idx="3908">
                  <c:v>2.9684900987400002</c:v>
                </c:pt>
                <c:pt idx="3909">
                  <c:v>2.9698506680400003</c:v>
                </c:pt>
                <c:pt idx="3910">
                  <c:v>2.9712112373399999</c:v>
                </c:pt>
                <c:pt idx="3911">
                  <c:v>2.9725718066400004</c:v>
                </c:pt>
                <c:pt idx="3912">
                  <c:v>2.97393237594</c:v>
                </c:pt>
                <c:pt idx="3913">
                  <c:v>2.9752929452400001</c:v>
                </c:pt>
                <c:pt idx="3914">
                  <c:v>2.9766535145400002</c:v>
                </c:pt>
                <c:pt idx="3915">
                  <c:v>2.9780140838399998</c:v>
                </c:pt>
                <c:pt idx="3916">
                  <c:v>2.9793746531400003</c:v>
                </c:pt>
                <c:pt idx="3917">
                  <c:v>2.9807352224399999</c:v>
                </c:pt>
                <c:pt idx="3918">
                  <c:v>2.9820957917400004</c:v>
                </c:pt>
                <c:pt idx="3919">
                  <c:v>2.98345636104</c:v>
                </c:pt>
                <c:pt idx="3920">
                  <c:v>2.9848169303400001</c:v>
                </c:pt>
                <c:pt idx="3921">
                  <c:v>2.9861774996400001</c:v>
                </c:pt>
                <c:pt idx="3922">
                  <c:v>2.9875380689400002</c:v>
                </c:pt>
                <c:pt idx="3923">
                  <c:v>2.9888986382399998</c:v>
                </c:pt>
                <c:pt idx="3924">
                  <c:v>2.9902592075400003</c:v>
                </c:pt>
                <c:pt idx="3925">
                  <c:v>2.9916197768399999</c:v>
                </c:pt>
                <c:pt idx="3926">
                  <c:v>2.9929803461400004</c:v>
                </c:pt>
                <c:pt idx="3927">
                  <c:v>2.99434091544</c:v>
                </c:pt>
                <c:pt idx="3928">
                  <c:v>2.9957014847400001</c:v>
                </c:pt>
                <c:pt idx="3929">
                  <c:v>2.9970620540400001</c:v>
                </c:pt>
                <c:pt idx="3930">
                  <c:v>2.9986947372000001</c:v>
                </c:pt>
                <c:pt idx="3931">
                  <c:v>3.0000553065000002</c:v>
                </c:pt>
                <c:pt idx="3932">
                  <c:v>3.0014158757999998</c:v>
                </c:pt>
                <c:pt idx="3933">
                  <c:v>3.0027764451000003</c:v>
                </c:pt>
                <c:pt idx="3934">
                  <c:v>3.0041370143999999</c:v>
                </c:pt>
                <c:pt idx="3935">
                  <c:v>3.0054975837000004</c:v>
                </c:pt>
                <c:pt idx="3936">
                  <c:v>3.006858153</c:v>
                </c:pt>
                <c:pt idx="3937">
                  <c:v>3.0082187223000001</c:v>
                </c:pt>
                <c:pt idx="3938">
                  <c:v>3.0095792916000002</c:v>
                </c:pt>
                <c:pt idx="3939">
                  <c:v>3.0109398609000002</c:v>
                </c:pt>
                <c:pt idx="3940">
                  <c:v>3.0123004302000003</c:v>
                </c:pt>
                <c:pt idx="3941">
                  <c:v>3.0136609995000003</c:v>
                </c:pt>
                <c:pt idx="3942">
                  <c:v>3.0150215687999999</c:v>
                </c:pt>
                <c:pt idx="3943">
                  <c:v>3.0163821381</c:v>
                </c:pt>
                <c:pt idx="3944">
                  <c:v>3.0177427074000001</c:v>
                </c:pt>
                <c:pt idx="3945">
                  <c:v>3.0191032767000001</c:v>
                </c:pt>
                <c:pt idx="3946">
                  <c:v>3.0204638460000002</c:v>
                </c:pt>
                <c:pt idx="3947">
                  <c:v>3.0218244152999998</c:v>
                </c:pt>
                <c:pt idx="3948">
                  <c:v>3.0231849846000003</c:v>
                </c:pt>
                <c:pt idx="3949">
                  <c:v>3.0245455538999999</c:v>
                </c:pt>
                <c:pt idx="3950">
                  <c:v>3.0259061232</c:v>
                </c:pt>
                <c:pt idx="3951">
                  <c:v>3.0272666925</c:v>
                </c:pt>
                <c:pt idx="3952">
                  <c:v>3.0286272618000001</c:v>
                </c:pt>
                <c:pt idx="3953">
                  <c:v>3.0299878311000001</c:v>
                </c:pt>
                <c:pt idx="3954">
                  <c:v>3.0313484004000002</c:v>
                </c:pt>
                <c:pt idx="3955">
                  <c:v>3.0327089696999998</c:v>
                </c:pt>
                <c:pt idx="3956">
                  <c:v>3.0340695390000003</c:v>
                </c:pt>
                <c:pt idx="3957">
                  <c:v>3.0354301082999999</c:v>
                </c:pt>
                <c:pt idx="3958">
                  <c:v>3.0367906776000004</c:v>
                </c:pt>
                <c:pt idx="3959">
                  <c:v>3.0381512469</c:v>
                </c:pt>
                <c:pt idx="3960">
                  <c:v>3.0395118162000001</c:v>
                </c:pt>
                <c:pt idx="3961">
                  <c:v>3.0408723855000002</c:v>
                </c:pt>
                <c:pt idx="3962">
                  <c:v>3.0422329548000002</c:v>
                </c:pt>
                <c:pt idx="3963">
                  <c:v>3.0435935241000003</c:v>
                </c:pt>
                <c:pt idx="3964">
                  <c:v>3.0449540933999999</c:v>
                </c:pt>
                <c:pt idx="3965">
                  <c:v>3.0463146627</c:v>
                </c:pt>
                <c:pt idx="3966">
                  <c:v>3.047675232</c:v>
                </c:pt>
                <c:pt idx="3967">
                  <c:v>3.0490358013000001</c:v>
                </c:pt>
                <c:pt idx="3968">
                  <c:v>3.0503963706000001</c:v>
                </c:pt>
                <c:pt idx="3969">
                  <c:v>3.0517569399000002</c:v>
                </c:pt>
                <c:pt idx="3970">
                  <c:v>3.0531175091999998</c:v>
                </c:pt>
                <c:pt idx="3971">
                  <c:v>3.0544780785000003</c:v>
                </c:pt>
                <c:pt idx="3972">
                  <c:v>3.0558386477999999</c:v>
                </c:pt>
                <c:pt idx="3973">
                  <c:v>3.0571992171000004</c:v>
                </c:pt>
                <c:pt idx="3974">
                  <c:v>3.0585597864</c:v>
                </c:pt>
                <c:pt idx="3975">
                  <c:v>3.0599203557000001</c:v>
                </c:pt>
                <c:pt idx="3976">
                  <c:v>3.0612809250000002</c:v>
                </c:pt>
                <c:pt idx="3977">
                  <c:v>3.0626414943000002</c:v>
                </c:pt>
                <c:pt idx="3978">
                  <c:v>3.0640020636000003</c:v>
                </c:pt>
                <c:pt idx="3979">
                  <c:v>3.0653626329000003</c:v>
                </c:pt>
                <c:pt idx="3980">
                  <c:v>3.0667232021999999</c:v>
                </c:pt>
                <c:pt idx="3981">
                  <c:v>3.0680837715</c:v>
                </c:pt>
                <c:pt idx="3982">
                  <c:v>3.0694443408000001</c:v>
                </c:pt>
                <c:pt idx="3983">
                  <c:v>3.0708049101000001</c:v>
                </c:pt>
                <c:pt idx="3984">
                  <c:v>3.0721654794000002</c:v>
                </c:pt>
                <c:pt idx="3985">
                  <c:v>3.0735260486999998</c:v>
                </c:pt>
                <c:pt idx="3986">
                  <c:v>3.0748866180000003</c:v>
                </c:pt>
                <c:pt idx="3987">
                  <c:v>3.0762471872999999</c:v>
                </c:pt>
                <c:pt idx="3988">
                  <c:v>3.0776077566000004</c:v>
                </c:pt>
                <c:pt idx="3989">
                  <c:v>3.0789683259</c:v>
                </c:pt>
                <c:pt idx="3990">
                  <c:v>3.0803288952000001</c:v>
                </c:pt>
                <c:pt idx="3991">
                  <c:v>3.0816894645000001</c:v>
                </c:pt>
                <c:pt idx="3992">
                  <c:v>3.0830500338000002</c:v>
                </c:pt>
                <c:pt idx="3993">
                  <c:v>3.0844106031000003</c:v>
                </c:pt>
                <c:pt idx="3994">
                  <c:v>3.0857711724000003</c:v>
                </c:pt>
                <c:pt idx="3995">
                  <c:v>3.0871317416999999</c:v>
                </c:pt>
                <c:pt idx="3996">
                  <c:v>3.088492311</c:v>
                </c:pt>
                <c:pt idx="3997">
                  <c:v>3.0898528803</c:v>
                </c:pt>
                <c:pt idx="3998">
                  <c:v>3.0912134496000001</c:v>
                </c:pt>
                <c:pt idx="3999">
                  <c:v>3.0925740189000002</c:v>
                </c:pt>
                <c:pt idx="4000">
                  <c:v>3.0939345881999998</c:v>
                </c:pt>
                <c:pt idx="4001">
                  <c:v>3.0952951575000003</c:v>
                </c:pt>
                <c:pt idx="4002">
                  <c:v>3.0966557267999999</c:v>
                </c:pt>
                <c:pt idx="4003">
                  <c:v>3.0980162961000004</c:v>
                </c:pt>
                <c:pt idx="4004">
                  <c:v>3.0993768654</c:v>
                </c:pt>
                <c:pt idx="4005">
                  <c:v>3.1007374347000001</c:v>
                </c:pt>
                <c:pt idx="4006">
                  <c:v>3.1020980040000001</c:v>
                </c:pt>
                <c:pt idx="4007">
                  <c:v>3.1034585733000002</c:v>
                </c:pt>
                <c:pt idx="4008">
                  <c:v>3.1048191425999998</c:v>
                </c:pt>
                <c:pt idx="4009">
                  <c:v>3.1061797119000003</c:v>
                </c:pt>
                <c:pt idx="4010">
                  <c:v>3.1075402811999999</c:v>
                </c:pt>
                <c:pt idx="4011">
                  <c:v>3.1089008505000004</c:v>
                </c:pt>
                <c:pt idx="4012">
                  <c:v>3.1102614198</c:v>
                </c:pt>
                <c:pt idx="4013">
                  <c:v>3.1116219891000001</c:v>
                </c:pt>
                <c:pt idx="4014">
                  <c:v>3.1129825584000002</c:v>
                </c:pt>
                <c:pt idx="4015">
                  <c:v>3.1143431277000002</c:v>
                </c:pt>
                <c:pt idx="4016">
                  <c:v>3.1157036970000003</c:v>
                </c:pt>
                <c:pt idx="4017">
                  <c:v>3.1170642662999999</c:v>
                </c:pt>
                <c:pt idx="4018">
                  <c:v>3.1184248355999999</c:v>
                </c:pt>
                <c:pt idx="4019">
                  <c:v>3.1197854049</c:v>
                </c:pt>
                <c:pt idx="4020">
                  <c:v>3.1211459742000001</c:v>
                </c:pt>
                <c:pt idx="4021">
                  <c:v>3.1225065435000001</c:v>
                </c:pt>
                <c:pt idx="4022">
                  <c:v>3.1238671128000002</c:v>
                </c:pt>
                <c:pt idx="4023">
                  <c:v>3.1252276820999998</c:v>
                </c:pt>
                <c:pt idx="4024">
                  <c:v>3.1265882514000003</c:v>
                </c:pt>
                <c:pt idx="4025">
                  <c:v>3.1279488206999999</c:v>
                </c:pt>
                <c:pt idx="4026">
                  <c:v>3.1293093900000004</c:v>
                </c:pt>
                <c:pt idx="4027">
                  <c:v>3.1306699593</c:v>
                </c:pt>
                <c:pt idx="4028">
                  <c:v>3.1320305286000001</c:v>
                </c:pt>
                <c:pt idx="4029">
                  <c:v>3.1333910979000001</c:v>
                </c:pt>
                <c:pt idx="4030">
                  <c:v>3.1347516672000002</c:v>
                </c:pt>
                <c:pt idx="4031">
                  <c:v>3.1361122365000003</c:v>
                </c:pt>
                <c:pt idx="4032">
                  <c:v>3.1374728058000003</c:v>
                </c:pt>
                <c:pt idx="4033">
                  <c:v>3.1388333750999999</c:v>
                </c:pt>
                <c:pt idx="4034">
                  <c:v>3.1401939444</c:v>
                </c:pt>
                <c:pt idx="4035">
                  <c:v>3.1415545137000001</c:v>
                </c:pt>
                <c:pt idx="4036">
                  <c:v>3.1429150830000001</c:v>
                </c:pt>
                <c:pt idx="4037">
                  <c:v>3.1442756523000002</c:v>
                </c:pt>
                <c:pt idx="4038">
                  <c:v>3.1456362215999998</c:v>
                </c:pt>
                <c:pt idx="4039">
                  <c:v>3.1469967909000003</c:v>
                </c:pt>
                <c:pt idx="4040">
                  <c:v>3.1483573601999999</c:v>
                </c:pt>
                <c:pt idx="4041">
                  <c:v>3.1497179295000004</c:v>
                </c:pt>
                <c:pt idx="4042">
                  <c:v>3.1510784988</c:v>
                </c:pt>
                <c:pt idx="4043">
                  <c:v>3.1524390681000001</c:v>
                </c:pt>
                <c:pt idx="4044">
                  <c:v>3.1537996374000001</c:v>
                </c:pt>
                <c:pt idx="4045">
                  <c:v>3.1551602067000002</c:v>
                </c:pt>
                <c:pt idx="4046">
                  <c:v>3.1565207760000003</c:v>
                </c:pt>
                <c:pt idx="4047">
                  <c:v>3.1578813453000003</c:v>
                </c:pt>
                <c:pt idx="4048">
                  <c:v>3.1592419145999999</c:v>
                </c:pt>
                <c:pt idx="4049">
                  <c:v>3.1606024839</c:v>
                </c:pt>
                <c:pt idx="4050">
                  <c:v>3.1619630532</c:v>
                </c:pt>
                <c:pt idx="4051">
                  <c:v>3.1633236225000001</c:v>
                </c:pt>
                <c:pt idx="4052">
                  <c:v>3.1646841918000002</c:v>
                </c:pt>
                <c:pt idx="4053">
                  <c:v>3.1660447610999998</c:v>
                </c:pt>
                <c:pt idx="4054">
                  <c:v>3.1674053304000003</c:v>
                </c:pt>
                <c:pt idx="4055">
                  <c:v>3.1687658996999999</c:v>
                </c:pt>
                <c:pt idx="4056">
                  <c:v>3.1701264690000004</c:v>
                </c:pt>
                <c:pt idx="4057">
                  <c:v>3.1714870383</c:v>
                </c:pt>
                <c:pt idx="4058">
                  <c:v>3.1728476076000001</c:v>
                </c:pt>
                <c:pt idx="4059">
                  <c:v>3.1742081769000001</c:v>
                </c:pt>
                <c:pt idx="4060">
                  <c:v>3.1755687462000002</c:v>
                </c:pt>
                <c:pt idx="4061">
                  <c:v>3.1769293155000002</c:v>
                </c:pt>
                <c:pt idx="4062">
                  <c:v>3.1782898848000003</c:v>
                </c:pt>
                <c:pt idx="4063">
                  <c:v>3.1796504540999999</c:v>
                </c:pt>
                <c:pt idx="4064">
                  <c:v>3.1810110234000004</c:v>
                </c:pt>
                <c:pt idx="4065">
                  <c:v>3.1823715927</c:v>
                </c:pt>
                <c:pt idx="4066">
                  <c:v>3.1837321620000001</c:v>
                </c:pt>
                <c:pt idx="4067">
                  <c:v>3.1850927313000001</c:v>
                </c:pt>
                <c:pt idx="4068">
                  <c:v>3.1864533006000002</c:v>
                </c:pt>
                <c:pt idx="4069">
                  <c:v>3.1878138699000003</c:v>
                </c:pt>
                <c:pt idx="4070">
                  <c:v>3.1891744391999999</c:v>
                </c:pt>
                <c:pt idx="4071">
                  <c:v>3.1905350084999999</c:v>
                </c:pt>
                <c:pt idx="4072">
                  <c:v>3.1918955778</c:v>
                </c:pt>
                <c:pt idx="4073">
                  <c:v>3.1932561471000001</c:v>
                </c:pt>
                <c:pt idx="4074">
                  <c:v>3.1946167164000001</c:v>
                </c:pt>
                <c:pt idx="4075">
                  <c:v>3.1959772857000002</c:v>
                </c:pt>
                <c:pt idx="4076">
                  <c:v>3.1973378549999998</c:v>
                </c:pt>
                <c:pt idx="4077">
                  <c:v>3.1986984243000003</c:v>
                </c:pt>
                <c:pt idx="4078">
                  <c:v>3.2000589935999999</c:v>
                </c:pt>
                <c:pt idx="4079">
                  <c:v>3.2014195629000004</c:v>
                </c:pt>
                <c:pt idx="4080">
                  <c:v>3.2027801322</c:v>
                </c:pt>
                <c:pt idx="4081">
                  <c:v>3.2041407015000001</c:v>
                </c:pt>
                <c:pt idx="4082">
                  <c:v>3.2055012708000001</c:v>
                </c:pt>
                <c:pt idx="4083">
                  <c:v>3.2068618401000002</c:v>
                </c:pt>
                <c:pt idx="4084">
                  <c:v>3.2082224094000003</c:v>
                </c:pt>
                <c:pt idx="4085">
                  <c:v>3.2095829787000003</c:v>
                </c:pt>
                <c:pt idx="4086">
                  <c:v>3.2109435479999999</c:v>
                </c:pt>
                <c:pt idx="4087">
                  <c:v>3.2123041173</c:v>
                </c:pt>
                <c:pt idx="4088">
                  <c:v>3.2136646866</c:v>
                </c:pt>
                <c:pt idx="4089">
                  <c:v>3.2150252559000001</c:v>
                </c:pt>
                <c:pt idx="4090">
                  <c:v>3.2163858252000002</c:v>
                </c:pt>
                <c:pt idx="4091">
                  <c:v>3.2177463944999998</c:v>
                </c:pt>
                <c:pt idx="4092">
                  <c:v>3.2191069638000003</c:v>
                </c:pt>
                <c:pt idx="4093">
                  <c:v>3.2204675330999999</c:v>
                </c:pt>
                <c:pt idx="4094">
                  <c:v>3.2218281024000004</c:v>
                </c:pt>
                <c:pt idx="4095">
                  <c:v>3.2231886717</c:v>
                </c:pt>
                <c:pt idx="4096">
                  <c:v>3.2245492410000001</c:v>
                </c:pt>
                <c:pt idx="4097">
                  <c:v>3.2259098103000001</c:v>
                </c:pt>
                <c:pt idx="4098">
                  <c:v>3.2272703796000002</c:v>
                </c:pt>
                <c:pt idx="4099">
                  <c:v>3.2286309489000002</c:v>
                </c:pt>
                <c:pt idx="4100">
                  <c:v>3.2299915182000003</c:v>
                </c:pt>
                <c:pt idx="4101">
                  <c:v>3.2313520874999999</c:v>
                </c:pt>
                <c:pt idx="4102">
                  <c:v>3.2327126568</c:v>
                </c:pt>
                <c:pt idx="4103">
                  <c:v>3.2340732261</c:v>
                </c:pt>
                <c:pt idx="4104">
                  <c:v>3.2354337954000001</c:v>
                </c:pt>
                <c:pt idx="4105">
                  <c:v>3.2367943647000001</c:v>
                </c:pt>
                <c:pt idx="4106">
                  <c:v>3.2381549339999998</c:v>
                </c:pt>
                <c:pt idx="4107">
                  <c:v>3.2395155033000003</c:v>
                </c:pt>
                <c:pt idx="4108">
                  <c:v>3.2408760725999999</c:v>
                </c:pt>
                <c:pt idx="4109">
                  <c:v>3.2422366419000004</c:v>
                </c:pt>
                <c:pt idx="4110">
                  <c:v>3.2435972112</c:v>
                </c:pt>
                <c:pt idx="4111">
                  <c:v>3.2449577805000001</c:v>
                </c:pt>
                <c:pt idx="4112">
                  <c:v>3.2463183498000001</c:v>
                </c:pt>
                <c:pt idx="4113">
                  <c:v>3.2476789191000002</c:v>
                </c:pt>
                <c:pt idx="4114">
                  <c:v>3.2490394884000002</c:v>
                </c:pt>
                <c:pt idx="4115">
                  <c:v>3.2504000577000003</c:v>
                </c:pt>
                <c:pt idx="4116">
                  <c:v>3.2517606269999999</c:v>
                </c:pt>
                <c:pt idx="4117">
                  <c:v>3.2531211963000004</c:v>
                </c:pt>
                <c:pt idx="4118">
                  <c:v>3.2544817656</c:v>
                </c:pt>
                <c:pt idx="4119">
                  <c:v>3.2558423349000001</c:v>
                </c:pt>
                <c:pt idx="4120">
                  <c:v>3.2572029042000001</c:v>
                </c:pt>
                <c:pt idx="4121">
                  <c:v>3.2585634735000002</c:v>
                </c:pt>
                <c:pt idx="4122">
                  <c:v>3.2599240428000003</c:v>
                </c:pt>
                <c:pt idx="4123">
                  <c:v>3.2612846120999999</c:v>
                </c:pt>
                <c:pt idx="4124">
                  <c:v>3.2626451814000004</c:v>
                </c:pt>
                <c:pt idx="4125">
                  <c:v>3.2640057507</c:v>
                </c:pt>
                <c:pt idx="4126">
                  <c:v>3.26536632</c:v>
                </c:pt>
                <c:pt idx="4127">
                  <c:v>3.2667268893000001</c:v>
                </c:pt>
                <c:pt idx="4128">
                  <c:v>3.2680874586000002</c:v>
                </c:pt>
                <c:pt idx="4129">
                  <c:v>3.2694480279000002</c:v>
                </c:pt>
                <c:pt idx="4130">
                  <c:v>3.2708085972000003</c:v>
                </c:pt>
                <c:pt idx="4131">
                  <c:v>3.2721691664999999</c:v>
                </c:pt>
                <c:pt idx="4132">
                  <c:v>3.2735297358000004</c:v>
                </c:pt>
                <c:pt idx="4133">
                  <c:v>3.2748903051</c:v>
                </c:pt>
                <c:pt idx="4134">
                  <c:v>3.2762508744000001</c:v>
                </c:pt>
                <c:pt idx="4135">
                  <c:v>3.2776114437000001</c:v>
                </c:pt>
                <c:pt idx="4136">
                  <c:v>3.2789720130000002</c:v>
                </c:pt>
                <c:pt idx="4137">
                  <c:v>3.2803325823000002</c:v>
                </c:pt>
                <c:pt idx="4138">
                  <c:v>3.2816931516000003</c:v>
                </c:pt>
                <c:pt idx="4139">
                  <c:v>3.2830537208999999</c:v>
                </c:pt>
                <c:pt idx="4140">
                  <c:v>3.2844142902</c:v>
                </c:pt>
                <c:pt idx="4141">
                  <c:v>3.2857748595</c:v>
                </c:pt>
                <c:pt idx="4142">
                  <c:v>3.2871354288000001</c:v>
                </c:pt>
                <c:pt idx="4143">
                  <c:v>3.2884959981000002</c:v>
                </c:pt>
                <c:pt idx="4144">
                  <c:v>3.2898565673999998</c:v>
                </c:pt>
                <c:pt idx="4145">
                  <c:v>3.2912171367000003</c:v>
                </c:pt>
                <c:pt idx="4146">
                  <c:v>3.2925777059999999</c:v>
                </c:pt>
                <c:pt idx="4147">
                  <c:v>3.2939382753000004</c:v>
                </c:pt>
                <c:pt idx="4148">
                  <c:v>3.2952988446</c:v>
                </c:pt>
                <c:pt idx="4149">
                  <c:v>3.2966594139000001</c:v>
                </c:pt>
                <c:pt idx="4150">
                  <c:v>3.2980199832000001</c:v>
                </c:pt>
                <c:pt idx="4151">
                  <c:v>3.2993805525000002</c:v>
                </c:pt>
                <c:pt idx="4152">
                  <c:v>3.3007411218000002</c:v>
                </c:pt>
                <c:pt idx="4153">
                  <c:v>3.3021016911000003</c:v>
                </c:pt>
                <c:pt idx="4154">
                  <c:v>3.3034622603999999</c:v>
                </c:pt>
                <c:pt idx="4155">
                  <c:v>3.3048228297</c:v>
                </c:pt>
                <c:pt idx="4156">
                  <c:v>3.306183399</c:v>
                </c:pt>
                <c:pt idx="4157">
                  <c:v>3.3075439683000001</c:v>
                </c:pt>
                <c:pt idx="4158">
                  <c:v>3.3089045376000001</c:v>
                </c:pt>
                <c:pt idx="4159">
                  <c:v>3.3102651068999998</c:v>
                </c:pt>
                <c:pt idx="4160">
                  <c:v>3.3116256762000003</c:v>
                </c:pt>
                <c:pt idx="4161">
                  <c:v>3.3129862454999999</c:v>
                </c:pt>
                <c:pt idx="4162">
                  <c:v>3.3143468148000004</c:v>
                </c:pt>
                <c:pt idx="4163">
                  <c:v>3.3157073841</c:v>
                </c:pt>
                <c:pt idx="4164">
                  <c:v>3.3170679534</c:v>
                </c:pt>
                <c:pt idx="4165">
                  <c:v>3.3184285227000001</c:v>
                </c:pt>
                <c:pt idx="4166">
                  <c:v>3.3197890920000002</c:v>
                </c:pt>
                <c:pt idx="4167">
                  <c:v>3.3211496613000002</c:v>
                </c:pt>
                <c:pt idx="4168">
                  <c:v>3.3225102306000003</c:v>
                </c:pt>
                <c:pt idx="4169">
                  <c:v>3.3238707998999999</c:v>
                </c:pt>
                <c:pt idx="4170">
                  <c:v>3.3252313692000004</c:v>
                </c:pt>
                <c:pt idx="4171">
                  <c:v>3.3265919385</c:v>
                </c:pt>
                <c:pt idx="4172">
                  <c:v>3.3279525078000001</c:v>
                </c:pt>
                <c:pt idx="4173">
                  <c:v>3.3293130771000001</c:v>
                </c:pt>
                <c:pt idx="4174">
                  <c:v>3.3306736464000002</c:v>
                </c:pt>
                <c:pt idx="4175">
                  <c:v>3.3320342157000002</c:v>
                </c:pt>
                <c:pt idx="4176">
                  <c:v>3.3333947849999999</c:v>
                </c:pt>
                <c:pt idx="4177">
                  <c:v>3.3347553543000004</c:v>
                </c:pt>
                <c:pt idx="4178">
                  <c:v>3.3361159236</c:v>
                </c:pt>
                <c:pt idx="4179">
                  <c:v>3.3374764929</c:v>
                </c:pt>
                <c:pt idx="4180">
                  <c:v>3.3388370622000001</c:v>
                </c:pt>
                <c:pt idx="4181">
                  <c:v>3.3401976315000002</c:v>
                </c:pt>
                <c:pt idx="4182">
                  <c:v>3.3415582008000002</c:v>
                </c:pt>
                <c:pt idx="4183">
                  <c:v>3.3429187701000003</c:v>
                </c:pt>
                <c:pt idx="4184">
                  <c:v>3.3442793393999999</c:v>
                </c:pt>
                <c:pt idx="4185">
                  <c:v>3.3456399087000004</c:v>
                </c:pt>
                <c:pt idx="4186">
                  <c:v>3.347000478</c:v>
                </c:pt>
                <c:pt idx="4187">
                  <c:v>3.3483610473000005</c:v>
                </c:pt>
                <c:pt idx="4188">
                  <c:v>3.3497216166000001</c:v>
                </c:pt>
                <c:pt idx="4189">
                  <c:v>3.3510821859000002</c:v>
                </c:pt>
                <c:pt idx="4190">
                  <c:v>3.3524427552000002</c:v>
                </c:pt>
                <c:pt idx="4191">
                  <c:v>3.3538033245000003</c:v>
                </c:pt>
                <c:pt idx="4192">
                  <c:v>3.3551638938000004</c:v>
                </c:pt>
                <c:pt idx="4193">
                  <c:v>3.3565244631</c:v>
                </c:pt>
                <c:pt idx="4194">
                  <c:v>3.3578850324</c:v>
                </c:pt>
                <c:pt idx="4195">
                  <c:v>3.3592456017000001</c:v>
                </c:pt>
                <c:pt idx="4196">
                  <c:v>3.3606061710000001</c:v>
                </c:pt>
                <c:pt idx="4197">
                  <c:v>3.3619667402999998</c:v>
                </c:pt>
                <c:pt idx="4198">
                  <c:v>3.3633273096000003</c:v>
                </c:pt>
                <c:pt idx="4199">
                  <c:v>3.3646878788999999</c:v>
                </c:pt>
                <c:pt idx="4200">
                  <c:v>3.3660484482000004</c:v>
                </c:pt>
                <c:pt idx="4201">
                  <c:v>3.3674090175</c:v>
                </c:pt>
                <c:pt idx="4202">
                  <c:v>3.3687695868</c:v>
                </c:pt>
                <c:pt idx="4203">
                  <c:v>3.3701301561000001</c:v>
                </c:pt>
                <c:pt idx="4204">
                  <c:v>3.3714907254000002</c:v>
                </c:pt>
                <c:pt idx="4205">
                  <c:v>3.3728512947000002</c:v>
                </c:pt>
                <c:pt idx="4206">
                  <c:v>3.3742118640000003</c:v>
                </c:pt>
                <c:pt idx="4207">
                  <c:v>3.3755724332999999</c:v>
                </c:pt>
                <c:pt idx="4208">
                  <c:v>3.3769330026</c:v>
                </c:pt>
                <c:pt idx="4209">
                  <c:v>3.3782935719</c:v>
                </c:pt>
                <c:pt idx="4210">
                  <c:v>3.3796541412000001</c:v>
                </c:pt>
                <c:pt idx="4211">
                  <c:v>3.3810147105000001</c:v>
                </c:pt>
                <c:pt idx="4212">
                  <c:v>3.3823752797999997</c:v>
                </c:pt>
                <c:pt idx="4213">
                  <c:v>3.3837358491000002</c:v>
                </c:pt>
                <c:pt idx="4214">
                  <c:v>3.3850964183999999</c:v>
                </c:pt>
                <c:pt idx="4215">
                  <c:v>3.3864569877000004</c:v>
                </c:pt>
                <c:pt idx="4216">
                  <c:v>3.387817557</c:v>
                </c:pt>
                <c:pt idx="4217">
                  <c:v>3.3891781263</c:v>
                </c:pt>
                <c:pt idx="4218">
                  <c:v>3.3905386956000001</c:v>
                </c:pt>
                <c:pt idx="4219">
                  <c:v>3.3918992649000002</c:v>
                </c:pt>
                <c:pt idx="4220">
                  <c:v>3.3932598342000002</c:v>
                </c:pt>
                <c:pt idx="4221">
                  <c:v>3.3946204035000003</c:v>
                </c:pt>
                <c:pt idx="4222">
                  <c:v>3.3959809727999999</c:v>
                </c:pt>
                <c:pt idx="4223">
                  <c:v>3.3973415421000004</c:v>
                </c:pt>
                <c:pt idx="4224">
                  <c:v>3.3987021114</c:v>
                </c:pt>
                <c:pt idx="4225">
                  <c:v>3.4000626807000001</c:v>
                </c:pt>
                <c:pt idx="4226">
                  <c:v>3.4014232500000001</c:v>
                </c:pt>
                <c:pt idx="4227">
                  <c:v>3.4027838193000002</c:v>
                </c:pt>
                <c:pt idx="4228">
                  <c:v>3.4041443885999998</c:v>
                </c:pt>
                <c:pt idx="4229">
                  <c:v>3.4055049579000003</c:v>
                </c:pt>
                <c:pt idx="4230">
                  <c:v>3.4068655272000004</c:v>
                </c:pt>
                <c:pt idx="4231">
                  <c:v>3.4082260965</c:v>
                </c:pt>
                <c:pt idx="4232">
                  <c:v>3.4095866658</c:v>
                </c:pt>
                <c:pt idx="4233">
                  <c:v>3.4109472350999996</c:v>
                </c:pt>
                <c:pt idx="4234">
                  <c:v>3.4123078044000006</c:v>
                </c:pt>
                <c:pt idx="4235">
                  <c:v>3.4136683737000002</c:v>
                </c:pt>
                <c:pt idx="4236">
                  <c:v>3.4150289430000003</c:v>
                </c:pt>
                <c:pt idx="4237">
                  <c:v>3.4163895122999999</c:v>
                </c:pt>
                <c:pt idx="4238">
                  <c:v>3.4177500815999999</c:v>
                </c:pt>
                <c:pt idx="4239">
                  <c:v>3.4191106509000004</c:v>
                </c:pt>
                <c:pt idx="4240">
                  <c:v>3.4204712202000005</c:v>
                </c:pt>
                <c:pt idx="4241">
                  <c:v>3.4218317895000001</c:v>
                </c:pt>
                <c:pt idx="4242">
                  <c:v>3.4231923588000002</c:v>
                </c:pt>
                <c:pt idx="4243">
                  <c:v>3.4245529280999998</c:v>
                </c:pt>
                <c:pt idx="4244">
                  <c:v>3.4259134974000003</c:v>
                </c:pt>
                <c:pt idx="4245">
                  <c:v>3.4272740667000003</c:v>
                </c:pt>
                <c:pt idx="4246">
                  <c:v>3.428634636</c:v>
                </c:pt>
                <c:pt idx="4247">
                  <c:v>3.4299952053</c:v>
                </c:pt>
                <c:pt idx="4248">
                  <c:v>3.4313557745999996</c:v>
                </c:pt>
                <c:pt idx="4249">
                  <c:v>3.4327163439000006</c:v>
                </c:pt>
                <c:pt idx="4250">
                  <c:v>3.4340769132000002</c:v>
                </c:pt>
                <c:pt idx="4251">
                  <c:v>3.4354374825000003</c:v>
                </c:pt>
                <c:pt idx="4252">
                  <c:v>3.4367980517999999</c:v>
                </c:pt>
                <c:pt idx="4253">
                  <c:v>3.4381586210999999</c:v>
                </c:pt>
                <c:pt idx="4254">
                  <c:v>3.4395191904000004</c:v>
                </c:pt>
                <c:pt idx="4255">
                  <c:v>3.4408797597000005</c:v>
                </c:pt>
                <c:pt idx="4256">
                  <c:v>3.4422403290000001</c:v>
                </c:pt>
                <c:pt idx="4257">
                  <c:v>3.4436008983000002</c:v>
                </c:pt>
                <c:pt idx="4258">
                  <c:v>3.4449614675999998</c:v>
                </c:pt>
                <c:pt idx="4259">
                  <c:v>3.4463220369000003</c:v>
                </c:pt>
                <c:pt idx="4260">
                  <c:v>3.4476826062000003</c:v>
                </c:pt>
                <c:pt idx="4261">
                  <c:v>3.4490431754999999</c:v>
                </c:pt>
                <c:pt idx="4262">
                  <c:v>3.4504037448</c:v>
                </c:pt>
                <c:pt idx="4263">
                  <c:v>3.4517643141000001</c:v>
                </c:pt>
                <c:pt idx="4264">
                  <c:v>3.4531248834000006</c:v>
                </c:pt>
                <c:pt idx="4265">
                  <c:v>3.4544854527000002</c:v>
                </c:pt>
                <c:pt idx="4266">
                  <c:v>3.4558460220000002</c:v>
                </c:pt>
                <c:pt idx="4267">
                  <c:v>3.4572065912999999</c:v>
                </c:pt>
                <c:pt idx="4268">
                  <c:v>3.4585671605999999</c:v>
                </c:pt>
                <c:pt idx="4269">
                  <c:v>3.4599277299000004</c:v>
                </c:pt>
                <c:pt idx="4270">
                  <c:v>3.4612882992000005</c:v>
                </c:pt>
                <c:pt idx="4271">
                  <c:v>3.4626488685000001</c:v>
                </c:pt>
                <c:pt idx="4272">
                  <c:v>3.4640094378000001</c:v>
                </c:pt>
                <c:pt idx="4273">
                  <c:v>3.4653700070999998</c:v>
                </c:pt>
                <c:pt idx="4274">
                  <c:v>3.4667305764000003</c:v>
                </c:pt>
                <c:pt idx="4275">
                  <c:v>3.4680911457000003</c:v>
                </c:pt>
                <c:pt idx="4276">
                  <c:v>3.4694517150000004</c:v>
                </c:pt>
                <c:pt idx="4277">
                  <c:v>3.4708122843</c:v>
                </c:pt>
                <c:pt idx="4278">
                  <c:v>3.4721728536000001</c:v>
                </c:pt>
                <c:pt idx="4279">
                  <c:v>3.4735334229000006</c:v>
                </c:pt>
                <c:pt idx="4280">
                  <c:v>3.4748939922000002</c:v>
                </c:pt>
                <c:pt idx="4281">
                  <c:v>3.4762545615000002</c:v>
                </c:pt>
                <c:pt idx="4282">
                  <c:v>3.4776151307999998</c:v>
                </c:pt>
                <c:pt idx="4283">
                  <c:v>3.4789757000999999</c:v>
                </c:pt>
                <c:pt idx="4284">
                  <c:v>3.4803362694000004</c:v>
                </c:pt>
                <c:pt idx="4285">
                  <c:v>3.4816968387000005</c:v>
                </c:pt>
                <c:pt idx="4286">
                  <c:v>3.4830574080000001</c:v>
                </c:pt>
                <c:pt idx="4287">
                  <c:v>3.4844179773000001</c:v>
                </c:pt>
                <c:pt idx="4288">
                  <c:v>3.4857785465999997</c:v>
                </c:pt>
                <c:pt idx="4289">
                  <c:v>3.4871391158999998</c:v>
                </c:pt>
                <c:pt idx="4290">
                  <c:v>3.4884996852000003</c:v>
                </c:pt>
                <c:pt idx="4291">
                  <c:v>3.4898602545000004</c:v>
                </c:pt>
                <c:pt idx="4292">
                  <c:v>3.4912208238</c:v>
                </c:pt>
                <c:pt idx="4293">
                  <c:v>3.4925813931</c:v>
                </c:pt>
                <c:pt idx="4294">
                  <c:v>3.4939419623999997</c:v>
                </c:pt>
                <c:pt idx="4295">
                  <c:v>3.4953025317000002</c:v>
                </c:pt>
                <c:pt idx="4296">
                  <c:v>3.4966631010000002</c:v>
                </c:pt>
                <c:pt idx="4297">
                  <c:v>3.4980236703000003</c:v>
                </c:pt>
                <c:pt idx="4298">
                  <c:v>3.4993842395999999</c:v>
                </c:pt>
                <c:pt idx="4299">
                  <c:v>3.5007448088999999</c:v>
                </c:pt>
                <c:pt idx="4300">
                  <c:v>3.5021053782000005</c:v>
                </c:pt>
                <c:pt idx="4301">
                  <c:v>3.5034659475000001</c:v>
                </c:pt>
                <c:pt idx="4302">
                  <c:v>3.5048265168000001</c:v>
                </c:pt>
                <c:pt idx="4303">
                  <c:v>3.5061870860999997</c:v>
                </c:pt>
                <c:pt idx="4304">
                  <c:v>3.5075476553999998</c:v>
                </c:pt>
                <c:pt idx="4305">
                  <c:v>3.5089082247000003</c:v>
                </c:pt>
                <c:pt idx="4306">
                  <c:v>3.5102687940000004</c:v>
                </c:pt>
                <c:pt idx="4307">
                  <c:v>3.5116293633</c:v>
                </c:pt>
                <c:pt idx="4308">
                  <c:v>3.5129899326</c:v>
                </c:pt>
                <c:pt idx="4309">
                  <c:v>3.5143505018999996</c:v>
                </c:pt>
                <c:pt idx="4310">
                  <c:v>3.5157110712000006</c:v>
                </c:pt>
                <c:pt idx="4311">
                  <c:v>3.5170716405000002</c:v>
                </c:pt>
                <c:pt idx="4312">
                  <c:v>3.5184322098000003</c:v>
                </c:pt>
                <c:pt idx="4313">
                  <c:v>3.5197927790999999</c:v>
                </c:pt>
                <c:pt idx="4314">
                  <c:v>3.5211533483999999</c:v>
                </c:pt>
                <c:pt idx="4315">
                  <c:v>3.5225139177000004</c:v>
                </c:pt>
                <c:pt idx="4316">
                  <c:v>3.5238744870000001</c:v>
                </c:pt>
                <c:pt idx="4317">
                  <c:v>3.5252350563000001</c:v>
                </c:pt>
                <c:pt idx="4318">
                  <c:v>3.5265956255999997</c:v>
                </c:pt>
                <c:pt idx="4319">
                  <c:v>3.5279561948999998</c:v>
                </c:pt>
                <c:pt idx="4320">
                  <c:v>3.5293167642000003</c:v>
                </c:pt>
                <c:pt idx="4321">
                  <c:v>3.5306773335000003</c:v>
                </c:pt>
                <c:pt idx="4322">
                  <c:v>3.5320379028</c:v>
                </c:pt>
                <c:pt idx="4323">
                  <c:v>3.5333984721</c:v>
                </c:pt>
                <c:pt idx="4324">
                  <c:v>3.5347590413999996</c:v>
                </c:pt>
                <c:pt idx="4325">
                  <c:v>3.5361196107000006</c:v>
                </c:pt>
                <c:pt idx="4326">
                  <c:v>3.5374801800000002</c:v>
                </c:pt>
                <c:pt idx="4327">
                  <c:v>3.5388407493000003</c:v>
                </c:pt>
                <c:pt idx="4328">
                  <c:v>3.5402013185999999</c:v>
                </c:pt>
                <c:pt idx="4329">
                  <c:v>3.5415618878999999</c:v>
                </c:pt>
                <c:pt idx="4330">
                  <c:v>3.5429224572000004</c:v>
                </c:pt>
                <c:pt idx="4331">
                  <c:v>3.5442830265</c:v>
                </c:pt>
                <c:pt idx="4332">
                  <c:v>3.5456435958000001</c:v>
                </c:pt>
                <c:pt idx="4333">
                  <c:v>3.5470041651000002</c:v>
                </c:pt>
                <c:pt idx="4334">
                  <c:v>3.5483647343999998</c:v>
                </c:pt>
                <c:pt idx="4335">
                  <c:v>3.5497253037000003</c:v>
                </c:pt>
                <c:pt idx="4336">
                  <c:v>3.5510858730000003</c:v>
                </c:pt>
                <c:pt idx="4337">
                  <c:v>3.5524464423</c:v>
                </c:pt>
                <c:pt idx="4338">
                  <c:v>3.5538070116</c:v>
                </c:pt>
                <c:pt idx="4339">
                  <c:v>3.5551675808999996</c:v>
                </c:pt>
                <c:pt idx="4340">
                  <c:v>3.5565281502000006</c:v>
                </c:pt>
                <c:pt idx="4341">
                  <c:v>3.5578887195000002</c:v>
                </c:pt>
                <c:pt idx="4342">
                  <c:v>3.5592492888000002</c:v>
                </c:pt>
                <c:pt idx="4343">
                  <c:v>3.5606098580999999</c:v>
                </c:pt>
                <c:pt idx="4344">
                  <c:v>3.5619704273999999</c:v>
                </c:pt>
                <c:pt idx="4345">
                  <c:v>3.5633309967000004</c:v>
                </c:pt>
                <c:pt idx="4346">
                  <c:v>3.5646915660000005</c:v>
                </c:pt>
                <c:pt idx="4347">
                  <c:v>3.5660521353000001</c:v>
                </c:pt>
                <c:pt idx="4348">
                  <c:v>3.5674127046000002</c:v>
                </c:pt>
                <c:pt idx="4349">
                  <c:v>3.5687732738999998</c:v>
                </c:pt>
                <c:pt idx="4350">
                  <c:v>3.5701338432000003</c:v>
                </c:pt>
                <c:pt idx="4351">
                  <c:v>3.5714944125000003</c:v>
                </c:pt>
                <c:pt idx="4352">
                  <c:v>3.5728549817999999</c:v>
                </c:pt>
                <c:pt idx="4353">
                  <c:v>3.5742155511</c:v>
                </c:pt>
                <c:pt idx="4354">
                  <c:v>3.5755761203999996</c:v>
                </c:pt>
                <c:pt idx="4355">
                  <c:v>3.5769366897000006</c:v>
                </c:pt>
                <c:pt idx="4356">
                  <c:v>3.5782972590000002</c:v>
                </c:pt>
                <c:pt idx="4357">
                  <c:v>3.5796578283000002</c:v>
                </c:pt>
                <c:pt idx="4358">
                  <c:v>3.5810183975999998</c:v>
                </c:pt>
                <c:pt idx="4359">
                  <c:v>3.5823789668999999</c:v>
                </c:pt>
                <c:pt idx="4360">
                  <c:v>3.5837395362000004</c:v>
                </c:pt>
                <c:pt idx="4361">
                  <c:v>3.5851001055000005</c:v>
                </c:pt>
                <c:pt idx="4362">
                  <c:v>3.5864606748000001</c:v>
                </c:pt>
                <c:pt idx="4363">
                  <c:v>3.5878212441000001</c:v>
                </c:pt>
                <c:pt idx="4364">
                  <c:v>3.5891818133999998</c:v>
                </c:pt>
                <c:pt idx="4365">
                  <c:v>3.5905423827000003</c:v>
                </c:pt>
                <c:pt idx="4366">
                  <c:v>3.5919029520000003</c:v>
                </c:pt>
                <c:pt idx="4367">
                  <c:v>3.5932635212999999</c:v>
                </c:pt>
                <c:pt idx="4368">
                  <c:v>3.5946240906</c:v>
                </c:pt>
                <c:pt idx="4369">
                  <c:v>3.5959846599</c:v>
                </c:pt>
                <c:pt idx="4370">
                  <c:v>3.5973452292000005</c:v>
                </c:pt>
                <c:pt idx="4371">
                  <c:v>3.5987057985000002</c:v>
                </c:pt>
                <c:pt idx="4372">
                  <c:v>3.6000663678000002</c:v>
                </c:pt>
                <c:pt idx="4373">
                  <c:v>3.6014269370999998</c:v>
                </c:pt>
                <c:pt idx="4374">
                  <c:v>3.6027875063999999</c:v>
                </c:pt>
                <c:pt idx="4375">
                  <c:v>3.6041480757000004</c:v>
                </c:pt>
                <c:pt idx="4376">
                  <c:v>3.6055086450000005</c:v>
                </c:pt>
                <c:pt idx="4377">
                  <c:v>3.6068692143000001</c:v>
                </c:pt>
                <c:pt idx="4378">
                  <c:v>3.6082297836000001</c:v>
                </c:pt>
                <c:pt idx="4379">
                  <c:v>3.6095903528999997</c:v>
                </c:pt>
                <c:pt idx="4380">
                  <c:v>3.6109509222000002</c:v>
                </c:pt>
                <c:pt idx="4381">
                  <c:v>3.6123114915000003</c:v>
                </c:pt>
                <c:pt idx="4382">
                  <c:v>3.6136720608000004</c:v>
                </c:pt>
                <c:pt idx="4383">
                  <c:v>3.6150326301</c:v>
                </c:pt>
                <c:pt idx="4384">
                  <c:v>3.6163931994</c:v>
                </c:pt>
                <c:pt idx="4385">
                  <c:v>3.6177537687000005</c:v>
                </c:pt>
                <c:pt idx="4386">
                  <c:v>3.6191143380000002</c:v>
                </c:pt>
                <c:pt idx="4387">
                  <c:v>3.6204749073000002</c:v>
                </c:pt>
                <c:pt idx="4388">
                  <c:v>3.6218354765999998</c:v>
                </c:pt>
                <c:pt idx="4389">
                  <c:v>3.6231960458999999</c:v>
                </c:pt>
                <c:pt idx="4390">
                  <c:v>3.6245566152000004</c:v>
                </c:pt>
                <c:pt idx="4391">
                  <c:v>3.6259171845000004</c:v>
                </c:pt>
                <c:pt idx="4392">
                  <c:v>3.6272777538000001</c:v>
                </c:pt>
                <c:pt idx="4393">
                  <c:v>3.6286383231000001</c:v>
                </c:pt>
                <c:pt idx="4394">
                  <c:v>3.6299988923999997</c:v>
                </c:pt>
                <c:pt idx="4395">
                  <c:v>3.6313594617000007</c:v>
                </c:pt>
                <c:pt idx="4396">
                  <c:v>3.6327200310000003</c:v>
                </c:pt>
                <c:pt idx="4397">
                  <c:v>3.6340806003000004</c:v>
                </c:pt>
                <c:pt idx="4398">
                  <c:v>3.6354411696</c:v>
                </c:pt>
                <c:pt idx="4399">
                  <c:v>3.6368017389</c:v>
                </c:pt>
                <c:pt idx="4400">
                  <c:v>3.6381623082000005</c:v>
                </c:pt>
                <c:pt idx="4401">
                  <c:v>3.6395228775000001</c:v>
                </c:pt>
                <c:pt idx="4402">
                  <c:v>3.6408834468000002</c:v>
                </c:pt>
                <c:pt idx="4403">
                  <c:v>3.6422440161000003</c:v>
                </c:pt>
                <c:pt idx="4404">
                  <c:v>3.6436045853999999</c:v>
                </c:pt>
                <c:pt idx="4405">
                  <c:v>3.6449651547000004</c:v>
                </c:pt>
                <c:pt idx="4406">
                  <c:v>3.6463257240000004</c:v>
                </c:pt>
                <c:pt idx="4407">
                  <c:v>3.6476862933</c:v>
                </c:pt>
                <c:pt idx="4408">
                  <c:v>3.6490468626000001</c:v>
                </c:pt>
                <c:pt idx="4409">
                  <c:v>3.6504074318999997</c:v>
                </c:pt>
                <c:pt idx="4410">
                  <c:v>3.6517680012000007</c:v>
                </c:pt>
                <c:pt idx="4411">
                  <c:v>3.6531285705000003</c:v>
                </c:pt>
                <c:pt idx="4412">
                  <c:v>3.6544891398000003</c:v>
                </c:pt>
                <c:pt idx="4413">
                  <c:v>3.6558497091</c:v>
                </c:pt>
                <c:pt idx="4414">
                  <c:v>3.6572102784</c:v>
                </c:pt>
                <c:pt idx="4415">
                  <c:v>3.6585708476999996</c:v>
                </c:pt>
                <c:pt idx="4416">
                  <c:v>3.6599314170000006</c:v>
                </c:pt>
                <c:pt idx="4417">
                  <c:v>3.6612919863000002</c:v>
                </c:pt>
                <c:pt idx="4418">
                  <c:v>3.6626525556000002</c:v>
                </c:pt>
                <c:pt idx="4419">
                  <c:v>3.6640131248999999</c:v>
                </c:pt>
                <c:pt idx="4420">
                  <c:v>3.6653736941999999</c:v>
                </c:pt>
                <c:pt idx="4421">
                  <c:v>3.6667342635000004</c:v>
                </c:pt>
                <c:pt idx="4422">
                  <c:v>3.6680948328</c:v>
                </c:pt>
                <c:pt idx="4423">
                  <c:v>3.6694554021000001</c:v>
                </c:pt>
                <c:pt idx="4424">
                  <c:v>3.6708159713999997</c:v>
                </c:pt>
                <c:pt idx="4425">
                  <c:v>3.6721765406999998</c:v>
                </c:pt>
                <c:pt idx="4426">
                  <c:v>3.6735371100000003</c:v>
                </c:pt>
                <c:pt idx="4427">
                  <c:v>3.6748976793000003</c:v>
                </c:pt>
                <c:pt idx="4428">
                  <c:v>3.6762582485999999</c:v>
                </c:pt>
                <c:pt idx="4429">
                  <c:v>3.6776188179</c:v>
                </c:pt>
                <c:pt idx="4430">
                  <c:v>3.6789793871999996</c:v>
                </c:pt>
                <c:pt idx="4431">
                  <c:v>3.6803399565000006</c:v>
                </c:pt>
                <c:pt idx="4432">
                  <c:v>3.6817005258000002</c:v>
                </c:pt>
                <c:pt idx="4433">
                  <c:v>3.6830610951000002</c:v>
                </c:pt>
                <c:pt idx="4434">
                  <c:v>3.6844216643999999</c:v>
                </c:pt>
                <c:pt idx="4435">
                  <c:v>3.6857822336999999</c:v>
                </c:pt>
                <c:pt idx="4436">
                  <c:v>3.6871428030000004</c:v>
                </c:pt>
                <c:pt idx="4437">
                  <c:v>3.6885033723</c:v>
                </c:pt>
                <c:pt idx="4438">
                  <c:v>3.6898639416000001</c:v>
                </c:pt>
                <c:pt idx="4439">
                  <c:v>3.6912245109000001</c:v>
                </c:pt>
                <c:pt idx="4440">
                  <c:v>3.6925850801999998</c:v>
                </c:pt>
                <c:pt idx="4441">
                  <c:v>3.6939456495000003</c:v>
                </c:pt>
                <c:pt idx="4442">
                  <c:v>3.6953062188000003</c:v>
                </c:pt>
                <c:pt idx="4443">
                  <c:v>3.6966667880999999</c:v>
                </c:pt>
                <c:pt idx="4444">
                  <c:v>3.6980273574</c:v>
                </c:pt>
                <c:pt idx="4445">
                  <c:v>3.6993879266999996</c:v>
                </c:pt>
                <c:pt idx="4446">
                  <c:v>3.7007484960000006</c:v>
                </c:pt>
                <c:pt idx="4447">
                  <c:v>3.7021090653000002</c:v>
                </c:pt>
                <c:pt idx="4448">
                  <c:v>3.7034696346000002</c:v>
                </c:pt>
                <c:pt idx="4449">
                  <c:v>3.7048302038999998</c:v>
                </c:pt>
                <c:pt idx="4450">
                  <c:v>3.7061907731999999</c:v>
                </c:pt>
                <c:pt idx="4451">
                  <c:v>3.7075513425000004</c:v>
                </c:pt>
                <c:pt idx="4452">
                  <c:v>3.7089119118000005</c:v>
                </c:pt>
                <c:pt idx="4453">
                  <c:v>3.7102724811000001</c:v>
                </c:pt>
                <c:pt idx="4454">
                  <c:v>3.7116330504000001</c:v>
                </c:pt>
                <c:pt idx="4455">
                  <c:v>3.7129936196999997</c:v>
                </c:pt>
                <c:pt idx="4456">
                  <c:v>3.7143541890000003</c:v>
                </c:pt>
                <c:pt idx="4457">
                  <c:v>3.7157147583000003</c:v>
                </c:pt>
                <c:pt idx="4458">
                  <c:v>3.7170753275999999</c:v>
                </c:pt>
                <c:pt idx="4459">
                  <c:v>3.7184358969</c:v>
                </c:pt>
                <c:pt idx="4460">
                  <c:v>3.7197964661999996</c:v>
                </c:pt>
                <c:pt idx="4461">
                  <c:v>3.7211570355000005</c:v>
                </c:pt>
                <c:pt idx="4462">
                  <c:v>3.7225176048000002</c:v>
                </c:pt>
                <c:pt idx="4463">
                  <c:v>3.7238781741000002</c:v>
                </c:pt>
                <c:pt idx="4464">
                  <c:v>3.7252387433999998</c:v>
                </c:pt>
                <c:pt idx="4465">
                  <c:v>3.7265993126999999</c:v>
                </c:pt>
                <c:pt idx="4466">
                  <c:v>3.7279598820000004</c:v>
                </c:pt>
                <c:pt idx="4467">
                  <c:v>3.7293204513000004</c:v>
                </c:pt>
                <c:pt idx="4468">
                  <c:v>3.7306810206000001</c:v>
                </c:pt>
                <c:pt idx="4469">
                  <c:v>3.7320415899000001</c:v>
                </c:pt>
                <c:pt idx="4470">
                  <c:v>3.7334021591999997</c:v>
                </c:pt>
                <c:pt idx="4471">
                  <c:v>3.7347627285000002</c:v>
                </c:pt>
                <c:pt idx="4472">
                  <c:v>3.7361232978000003</c:v>
                </c:pt>
                <c:pt idx="4473">
                  <c:v>3.7374838670999999</c:v>
                </c:pt>
                <c:pt idx="4474">
                  <c:v>3.7388444364</c:v>
                </c:pt>
                <c:pt idx="4475">
                  <c:v>3.7402050057</c:v>
                </c:pt>
                <c:pt idx="4476">
                  <c:v>3.7415655750000005</c:v>
                </c:pt>
                <c:pt idx="4477">
                  <c:v>3.7429261443000001</c:v>
                </c:pt>
                <c:pt idx="4478">
                  <c:v>3.7442867136000002</c:v>
                </c:pt>
                <c:pt idx="4479">
                  <c:v>3.7456472828999998</c:v>
                </c:pt>
                <c:pt idx="4480">
                  <c:v>3.7470078521999999</c:v>
                </c:pt>
                <c:pt idx="4481">
                  <c:v>3.7483684215000004</c:v>
                </c:pt>
                <c:pt idx="4482">
                  <c:v>3.7497289908000004</c:v>
                </c:pt>
                <c:pt idx="4483">
                  <c:v>3.7510895601000001</c:v>
                </c:pt>
                <c:pt idx="4484">
                  <c:v>3.7524501294000001</c:v>
                </c:pt>
                <c:pt idx="4485">
                  <c:v>3.7538106986999997</c:v>
                </c:pt>
                <c:pt idx="4486">
                  <c:v>3.7551712680000002</c:v>
                </c:pt>
                <c:pt idx="4487">
                  <c:v>3.7565318373000003</c:v>
                </c:pt>
                <c:pt idx="4488">
                  <c:v>3.7578924066000003</c:v>
                </c:pt>
                <c:pt idx="4489">
                  <c:v>3.7592529759</c:v>
                </c:pt>
                <c:pt idx="4490">
                  <c:v>3.7606135452</c:v>
                </c:pt>
                <c:pt idx="4491">
                  <c:v>3.7619741145000005</c:v>
                </c:pt>
                <c:pt idx="4492">
                  <c:v>3.7633346838000001</c:v>
                </c:pt>
                <c:pt idx="4493">
                  <c:v>3.7646952531000002</c:v>
                </c:pt>
                <c:pt idx="4494">
                  <c:v>3.7660558223999998</c:v>
                </c:pt>
                <c:pt idx="4495">
                  <c:v>3.7674163916999999</c:v>
                </c:pt>
                <c:pt idx="4496">
                  <c:v>3.7687769610000004</c:v>
                </c:pt>
                <c:pt idx="4497">
                  <c:v>3.7701375303000004</c:v>
                </c:pt>
                <c:pt idx="4498">
                  <c:v>3.7714980996</c:v>
                </c:pt>
                <c:pt idx="4499">
                  <c:v>3.7728586689000001</c:v>
                </c:pt>
                <c:pt idx="4500">
                  <c:v>3.7742192381999997</c:v>
                </c:pt>
                <c:pt idx="4501">
                  <c:v>3.7755798075000007</c:v>
                </c:pt>
                <c:pt idx="4502">
                  <c:v>3.7769403768000003</c:v>
                </c:pt>
                <c:pt idx="4503">
                  <c:v>3.7783009461000003</c:v>
                </c:pt>
                <c:pt idx="4504">
                  <c:v>3.7796615153999999</c:v>
                </c:pt>
                <c:pt idx="4505">
                  <c:v>3.7810220847</c:v>
                </c:pt>
                <c:pt idx="4506">
                  <c:v>3.7823826540000005</c:v>
                </c:pt>
                <c:pt idx="4507">
                  <c:v>3.7837432233000001</c:v>
                </c:pt>
                <c:pt idx="4508">
                  <c:v>3.7851037926000002</c:v>
                </c:pt>
                <c:pt idx="4509">
                  <c:v>3.7864643619000002</c:v>
                </c:pt>
                <c:pt idx="4510">
                  <c:v>3.7878249311999999</c:v>
                </c:pt>
                <c:pt idx="4511">
                  <c:v>3.7891855005000004</c:v>
                </c:pt>
                <c:pt idx="4512">
                  <c:v>3.7905460698000004</c:v>
                </c:pt>
                <c:pt idx="4513">
                  <c:v>3.7919066391</c:v>
                </c:pt>
                <c:pt idx="4514">
                  <c:v>3.7932672084000001</c:v>
                </c:pt>
                <c:pt idx="4515">
                  <c:v>3.7946277776999997</c:v>
                </c:pt>
                <c:pt idx="4516">
                  <c:v>3.7959883470000007</c:v>
                </c:pt>
                <c:pt idx="4517">
                  <c:v>3.7973489163000003</c:v>
                </c:pt>
                <c:pt idx="4518">
                  <c:v>3.7987094856000003</c:v>
                </c:pt>
                <c:pt idx="4519">
                  <c:v>3.8000700548999999</c:v>
                </c:pt>
                <c:pt idx="4520">
                  <c:v>3.8014306242</c:v>
                </c:pt>
                <c:pt idx="4521">
                  <c:v>3.8027911935000005</c:v>
                </c:pt>
                <c:pt idx="4522">
                  <c:v>3.8041517628000006</c:v>
                </c:pt>
                <c:pt idx="4523">
                  <c:v>3.8055123321000002</c:v>
                </c:pt>
                <c:pt idx="4524">
                  <c:v>3.8068729014000002</c:v>
                </c:pt>
                <c:pt idx="4525">
                  <c:v>3.8082334706999998</c:v>
                </c:pt>
                <c:pt idx="4526">
                  <c:v>3.8095940400000003</c:v>
                </c:pt>
                <c:pt idx="4527">
                  <c:v>3.8109546093000004</c:v>
                </c:pt>
                <c:pt idx="4528">
                  <c:v>3.8123151786</c:v>
                </c:pt>
                <c:pt idx="4529">
                  <c:v>3.8136757479000001</c:v>
                </c:pt>
                <c:pt idx="4530">
                  <c:v>3.8150363171999997</c:v>
                </c:pt>
                <c:pt idx="4531">
                  <c:v>3.8163968865000006</c:v>
                </c:pt>
                <c:pt idx="4532">
                  <c:v>3.8177574558000003</c:v>
                </c:pt>
                <c:pt idx="4533">
                  <c:v>3.8191180251000003</c:v>
                </c:pt>
                <c:pt idx="4534">
                  <c:v>3.8204785943999999</c:v>
                </c:pt>
                <c:pt idx="4535">
                  <c:v>3.8218391637</c:v>
                </c:pt>
                <c:pt idx="4536">
                  <c:v>3.8231997330000005</c:v>
                </c:pt>
                <c:pt idx="4537">
                  <c:v>3.8245603023000005</c:v>
                </c:pt>
                <c:pt idx="4538">
                  <c:v>3.8259208716000002</c:v>
                </c:pt>
                <c:pt idx="4539">
                  <c:v>3.8272814409000002</c:v>
                </c:pt>
                <c:pt idx="4540">
                  <c:v>3.8286420101999998</c:v>
                </c:pt>
                <c:pt idx="4541">
                  <c:v>3.8300025794999999</c:v>
                </c:pt>
                <c:pt idx="4542">
                  <c:v>3.8313631488000004</c:v>
                </c:pt>
                <c:pt idx="4543">
                  <c:v>3.8327237181</c:v>
                </c:pt>
                <c:pt idx="4544">
                  <c:v>3.8340842874000001</c:v>
                </c:pt>
                <c:pt idx="4545">
                  <c:v>3.8354448567000001</c:v>
                </c:pt>
                <c:pt idx="4546">
                  <c:v>3.8368054259999997</c:v>
                </c:pt>
                <c:pt idx="4547">
                  <c:v>3.8381659953000002</c:v>
                </c:pt>
                <c:pt idx="4548">
                  <c:v>3.8395265646000003</c:v>
                </c:pt>
                <c:pt idx="4549">
                  <c:v>3.8408871338999999</c:v>
                </c:pt>
                <c:pt idx="4550">
                  <c:v>3.8422477032</c:v>
                </c:pt>
                <c:pt idx="4551">
                  <c:v>3.8436082724999996</c:v>
                </c:pt>
                <c:pt idx="4552">
                  <c:v>3.8449688418000005</c:v>
                </c:pt>
                <c:pt idx="4553">
                  <c:v>3.8463294111000002</c:v>
                </c:pt>
                <c:pt idx="4554">
                  <c:v>3.8476899804000002</c:v>
                </c:pt>
                <c:pt idx="4555">
                  <c:v>3.8490505496999998</c:v>
                </c:pt>
                <c:pt idx="4556">
                  <c:v>3.8504111189999999</c:v>
                </c:pt>
                <c:pt idx="4557">
                  <c:v>3.8517716883000004</c:v>
                </c:pt>
                <c:pt idx="4558">
                  <c:v>3.8531322576000004</c:v>
                </c:pt>
                <c:pt idx="4559">
                  <c:v>3.8544928269000001</c:v>
                </c:pt>
                <c:pt idx="4560">
                  <c:v>3.8558533962000001</c:v>
                </c:pt>
                <c:pt idx="4561">
                  <c:v>3.8572139654999997</c:v>
                </c:pt>
                <c:pt idx="4562">
                  <c:v>3.8585745348000002</c:v>
                </c:pt>
                <c:pt idx="4563">
                  <c:v>3.8599351041000003</c:v>
                </c:pt>
                <c:pt idx="4564">
                  <c:v>3.8612956733999999</c:v>
                </c:pt>
                <c:pt idx="4565">
                  <c:v>3.8626562427</c:v>
                </c:pt>
                <c:pt idx="4566">
                  <c:v>3.8640168119999996</c:v>
                </c:pt>
                <c:pt idx="4567">
                  <c:v>3.8653773813000005</c:v>
                </c:pt>
                <c:pt idx="4568">
                  <c:v>3.8667379506000001</c:v>
                </c:pt>
                <c:pt idx="4569">
                  <c:v>3.8680985199000002</c:v>
                </c:pt>
                <c:pt idx="4570">
                  <c:v>3.8694590891999998</c:v>
                </c:pt>
                <c:pt idx="4571">
                  <c:v>3.8708196584999999</c:v>
                </c:pt>
                <c:pt idx="4572">
                  <c:v>3.8721802278000004</c:v>
                </c:pt>
                <c:pt idx="4573">
                  <c:v>3.8735407971000004</c:v>
                </c:pt>
                <c:pt idx="4574">
                  <c:v>3.8749013664</c:v>
                </c:pt>
                <c:pt idx="4575">
                  <c:v>3.8762619357000001</c:v>
                </c:pt>
                <c:pt idx="4576">
                  <c:v>3.8776225049999997</c:v>
                </c:pt>
                <c:pt idx="4577">
                  <c:v>3.8789830743000002</c:v>
                </c:pt>
                <c:pt idx="4578">
                  <c:v>3.8803436436000003</c:v>
                </c:pt>
                <c:pt idx="4579">
                  <c:v>3.8817042128999999</c:v>
                </c:pt>
                <c:pt idx="4580">
                  <c:v>3.8830647822</c:v>
                </c:pt>
                <c:pt idx="4581">
                  <c:v>3.8844253515</c:v>
                </c:pt>
                <c:pt idx="4582">
                  <c:v>3.8857859208000005</c:v>
                </c:pt>
                <c:pt idx="4583">
                  <c:v>3.8871464901000001</c:v>
                </c:pt>
                <c:pt idx="4584">
                  <c:v>3.8885070594000002</c:v>
                </c:pt>
                <c:pt idx="4585">
                  <c:v>3.8898676286999998</c:v>
                </c:pt>
                <c:pt idx="4586">
                  <c:v>3.8912281979999999</c:v>
                </c:pt>
                <c:pt idx="4587">
                  <c:v>3.8925887673000004</c:v>
                </c:pt>
                <c:pt idx="4588">
                  <c:v>3.8939493366000004</c:v>
                </c:pt>
                <c:pt idx="4589">
                  <c:v>3.8953099059</c:v>
                </c:pt>
                <c:pt idx="4590">
                  <c:v>3.8966704752000001</c:v>
                </c:pt>
                <c:pt idx="4591">
                  <c:v>3.8980310444999997</c:v>
                </c:pt>
                <c:pt idx="4592">
                  <c:v>3.8993916138000002</c:v>
                </c:pt>
                <c:pt idx="4593">
                  <c:v>3.9007521831000003</c:v>
                </c:pt>
                <c:pt idx="4594">
                  <c:v>3.9021127524000003</c:v>
                </c:pt>
                <c:pt idx="4595">
                  <c:v>3.9034733216999999</c:v>
                </c:pt>
                <c:pt idx="4596">
                  <c:v>3.904833891</c:v>
                </c:pt>
                <c:pt idx="4597">
                  <c:v>3.9061944603000005</c:v>
                </c:pt>
                <c:pt idx="4598">
                  <c:v>3.9075550296000001</c:v>
                </c:pt>
                <c:pt idx="4599">
                  <c:v>3.9089155989000002</c:v>
                </c:pt>
                <c:pt idx="4600">
                  <c:v>3.9102761681999998</c:v>
                </c:pt>
                <c:pt idx="4601">
                  <c:v>3.9116367374999998</c:v>
                </c:pt>
                <c:pt idx="4602">
                  <c:v>3.9129973068000004</c:v>
                </c:pt>
                <c:pt idx="4603">
                  <c:v>3.9143578761000004</c:v>
                </c:pt>
                <c:pt idx="4604">
                  <c:v>3.9157184454</c:v>
                </c:pt>
                <c:pt idx="4605">
                  <c:v>3.9170790147000001</c:v>
                </c:pt>
                <c:pt idx="4606">
                  <c:v>3.9184395839999997</c:v>
                </c:pt>
                <c:pt idx="4607">
                  <c:v>3.9198001533000006</c:v>
                </c:pt>
                <c:pt idx="4608">
                  <c:v>3.9211607226000003</c:v>
                </c:pt>
                <c:pt idx="4609">
                  <c:v>3.9225212919000003</c:v>
                </c:pt>
                <c:pt idx="4610">
                  <c:v>3.9238818611999999</c:v>
                </c:pt>
                <c:pt idx="4611">
                  <c:v>3.9252424305</c:v>
                </c:pt>
                <c:pt idx="4612">
                  <c:v>3.9266029998000005</c:v>
                </c:pt>
                <c:pt idx="4613">
                  <c:v>3.9279635691000001</c:v>
                </c:pt>
                <c:pt idx="4614">
                  <c:v>3.9293241384000002</c:v>
                </c:pt>
                <c:pt idx="4615">
                  <c:v>3.9306847077000002</c:v>
                </c:pt>
                <c:pt idx="4616">
                  <c:v>3.9320452769999998</c:v>
                </c:pt>
                <c:pt idx="4617">
                  <c:v>3.9334058463000003</c:v>
                </c:pt>
                <c:pt idx="4618">
                  <c:v>3.9347664156000004</c:v>
                </c:pt>
                <c:pt idx="4619">
                  <c:v>3.9361269849</c:v>
                </c:pt>
                <c:pt idx="4620">
                  <c:v>3.9374875542000001</c:v>
                </c:pt>
                <c:pt idx="4621">
                  <c:v>3.9388481234999997</c:v>
                </c:pt>
                <c:pt idx="4622">
                  <c:v>3.9402086928000006</c:v>
                </c:pt>
                <c:pt idx="4623">
                  <c:v>3.9415692621000002</c:v>
                </c:pt>
                <c:pt idx="4624">
                  <c:v>3.9429298314000003</c:v>
                </c:pt>
                <c:pt idx="4625">
                  <c:v>3.9442904006999999</c:v>
                </c:pt>
                <c:pt idx="4626">
                  <c:v>3.94565097</c:v>
                </c:pt>
                <c:pt idx="4627">
                  <c:v>3.9470115393000005</c:v>
                </c:pt>
                <c:pt idx="4628">
                  <c:v>3.9483721086000005</c:v>
                </c:pt>
                <c:pt idx="4629">
                  <c:v>3.9497326779000002</c:v>
                </c:pt>
                <c:pt idx="4630">
                  <c:v>3.9510932472000002</c:v>
                </c:pt>
                <c:pt idx="4631">
                  <c:v>3.9524538164999998</c:v>
                </c:pt>
                <c:pt idx="4632">
                  <c:v>3.9538143858000003</c:v>
                </c:pt>
                <c:pt idx="4633">
                  <c:v>3.9551749551000004</c:v>
                </c:pt>
                <c:pt idx="4634">
                  <c:v>3.9565355244</c:v>
                </c:pt>
                <c:pt idx="4635">
                  <c:v>3.9578960937000001</c:v>
                </c:pt>
                <c:pt idx="4636">
                  <c:v>3.9592566629999997</c:v>
                </c:pt>
                <c:pt idx="4637">
                  <c:v>3.9606172323000006</c:v>
                </c:pt>
                <c:pt idx="4638">
                  <c:v>3.9619778016000002</c:v>
                </c:pt>
                <c:pt idx="4639">
                  <c:v>3.9633383709000003</c:v>
                </c:pt>
                <c:pt idx="4640">
                  <c:v>3.9646989401999999</c:v>
                </c:pt>
                <c:pt idx="4641">
                  <c:v>3.9660595095</c:v>
                </c:pt>
                <c:pt idx="4642">
                  <c:v>3.9674200788000005</c:v>
                </c:pt>
                <c:pt idx="4643">
                  <c:v>3.9687806481000005</c:v>
                </c:pt>
                <c:pt idx="4644">
                  <c:v>3.9701412174000001</c:v>
                </c:pt>
                <c:pt idx="4645">
                  <c:v>3.9715017867000002</c:v>
                </c:pt>
                <c:pt idx="4646">
                  <c:v>3.9728623559999998</c:v>
                </c:pt>
                <c:pt idx="4647">
                  <c:v>3.9742229253000003</c:v>
                </c:pt>
                <c:pt idx="4648">
                  <c:v>3.9755834946000004</c:v>
                </c:pt>
                <c:pt idx="4649">
                  <c:v>3.9769440639</c:v>
                </c:pt>
                <c:pt idx="4650">
                  <c:v>3.9783046332000001</c:v>
                </c:pt>
                <c:pt idx="4651">
                  <c:v>3.9796652025000001</c:v>
                </c:pt>
                <c:pt idx="4652">
                  <c:v>3.9810257718000006</c:v>
                </c:pt>
                <c:pt idx="4653">
                  <c:v>3.9823863411000002</c:v>
                </c:pt>
                <c:pt idx="4654">
                  <c:v>3.9837469104000003</c:v>
                </c:pt>
                <c:pt idx="4655">
                  <c:v>3.9851074796999999</c:v>
                </c:pt>
                <c:pt idx="4656">
                  <c:v>3.986468049</c:v>
                </c:pt>
                <c:pt idx="4657">
                  <c:v>3.9878286183000005</c:v>
                </c:pt>
                <c:pt idx="4658">
                  <c:v>3.9891891876000005</c:v>
                </c:pt>
                <c:pt idx="4659">
                  <c:v>3.9905497569000001</c:v>
                </c:pt>
                <c:pt idx="4660">
                  <c:v>3.9919103262000002</c:v>
                </c:pt>
                <c:pt idx="4661">
                  <c:v>3.9932708954999998</c:v>
                </c:pt>
                <c:pt idx="4662">
                  <c:v>3.9946314648000003</c:v>
                </c:pt>
                <c:pt idx="4663">
                  <c:v>3.9959920341000004</c:v>
                </c:pt>
                <c:pt idx="4664">
                  <c:v>3.9973526034000004</c:v>
                </c:pt>
                <c:pt idx="4665">
                  <c:v>3.9987131727</c:v>
                </c:pt>
                <c:pt idx="4666">
                  <c:v>4.0000737419999997</c:v>
                </c:pt>
                <c:pt idx="4667">
                  <c:v>4.0014343112999997</c:v>
                </c:pt>
                <c:pt idx="4668">
                  <c:v>4.0027948806000007</c:v>
                </c:pt>
                <c:pt idx="4669">
                  <c:v>4.0041554498999998</c:v>
                </c:pt>
                <c:pt idx="4670">
                  <c:v>4.0055160191999999</c:v>
                </c:pt>
                <c:pt idx="4671">
                  <c:v>4.0068765884999999</c:v>
                </c:pt>
                <c:pt idx="4672">
                  <c:v>4.0082371578</c:v>
                </c:pt>
                <c:pt idx="4673">
                  <c:v>4.0095977271000001</c:v>
                </c:pt>
                <c:pt idx="4674">
                  <c:v>4.0109582964000001</c:v>
                </c:pt>
                <c:pt idx="4675">
                  <c:v>4.0123188657000002</c:v>
                </c:pt>
                <c:pt idx="4676">
                  <c:v>4.0136794350000002</c:v>
                </c:pt>
                <c:pt idx="4677">
                  <c:v>4.0150400042999994</c:v>
                </c:pt>
                <c:pt idx="4678">
                  <c:v>4.0164005736000004</c:v>
                </c:pt>
                <c:pt idx="4679">
                  <c:v>4.0177611429000004</c:v>
                </c:pt>
                <c:pt idx="4680">
                  <c:v>4.0191217122000005</c:v>
                </c:pt>
                <c:pt idx="4681">
                  <c:v>4.0204822814999996</c:v>
                </c:pt>
                <c:pt idx="4682">
                  <c:v>4.0218428507999997</c:v>
                </c:pt>
                <c:pt idx="4683">
                  <c:v>4.0232034201000006</c:v>
                </c:pt>
                <c:pt idx="4684">
                  <c:v>4.0245639893999998</c:v>
                </c:pt>
                <c:pt idx="4685">
                  <c:v>4.0259245586999999</c:v>
                </c:pt>
                <c:pt idx="4686">
                  <c:v>4.0272851279999999</c:v>
                </c:pt>
                <c:pt idx="4687">
                  <c:v>4.0286456973</c:v>
                </c:pt>
                <c:pt idx="4688">
                  <c:v>4.0300062666000001</c:v>
                </c:pt>
                <c:pt idx="4689">
                  <c:v>4.0313668359000001</c:v>
                </c:pt>
                <c:pt idx="4690">
                  <c:v>4.0327274052000002</c:v>
                </c:pt>
                <c:pt idx="4691">
                  <c:v>4.0340879745000002</c:v>
                </c:pt>
                <c:pt idx="4692">
                  <c:v>4.0354485437999994</c:v>
                </c:pt>
                <c:pt idx="4693">
                  <c:v>4.0368091131000003</c:v>
                </c:pt>
                <c:pt idx="4694">
                  <c:v>4.0381696824000004</c:v>
                </c:pt>
                <c:pt idx="4695">
                  <c:v>4.0395302517000005</c:v>
                </c:pt>
                <c:pt idx="4696">
                  <c:v>4.0408908209999996</c:v>
                </c:pt>
                <c:pt idx="4697">
                  <c:v>4.0422513902999997</c:v>
                </c:pt>
                <c:pt idx="4698">
                  <c:v>4.0436119596000006</c:v>
                </c:pt>
                <c:pt idx="4699">
                  <c:v>4.0449725289000007</c:v>
                </c:pt>
                <c:pt idx="4700">
                  <c:v>4.0463330981999999</c:v>
                </c:pt>
                <c:pt idx="4701">
                  <c:v>4.0476936674999999</c:v>
                </c:pt>
                <c:pt idx="4702">
                  <c:v>4.0490542368</c:v>
                </c:pt>
                <c:pt idx="4703">
                  <c:v>4.0504148061</c:v>
                </c:pt>
                <c:pt idx="4704">
                  <c:v>4.0517753754000001</c:v>
                </c:pt>
                <c:pt idx="4705">
                  <c:v>4.0531359447000002</c:v>
                </c:pt>
                <c:pt idx="4706">
                  <c:v>4.0544965140000002</c:v>
                </c:pt>
                <c:pt idx="4707">
                  <c:v>4.0558570832999994</c:v>
                </c:pt>
                <c:pt idx="4708">
                  <c:v>4.0572176526000003</c:v>
                </c:pt>
                <c:pt idx="4709">
                  <c:v>4.0585782219000004</c:v>
                </c:pt>
                <c:pt idx="4710">
                  <c:v>4.0599387912000005</c:v>
                </c:pt>
                <c:pt idx="4711">
                  <c:v>4.0612993604999996</c:v>
                </c:pt>
                <c:pt idx="4712">
                  <c:v>4.0626599297999997</c:v>
                </c:pt>
                <c:pt idx="4713">
                  <c:v>4.0640204991000006</c:v>
                </c:pt>
                <c:pt idx="4714">
                  <c:v>4.0653810684000007</c:v>
                </c:pt>
                <c:pt idx="4715">
                  <c:v>4.0667416376999999</c:v>
                </c:pt>
                <c:pt idx="4716">
                  <c:v>4.0681022069999999</c:v>
                </c:pt>
                <c:pt idx="4717">
                  <c:v>4.0694627763</c:v>
                </c:pt>
                <c:pt idx="4718">
                  <c:v>4.0708233456</c:v>
                </c:pt>
                <c:pt idx="4719">
                  <c:v>4.0721839149000001</c:v>
                </c:pt>
                <c:pt idx="4720">
                  <c:v>4.0735444842000001</c:v>
                </c:pt>
                <c:pt idx="4721">
                  <c:v>4.0749050535000002</c:v>
                </c:pt>
                <c:pt idx="4722">
                  <c:v>4.0762656228000003</c:v>
                </c:pt>
                <c:pt idx="4723">
                  <c:v>4.0776261921000003</c:v>
                </c:pt>
                <c:pt idx="4724">
                  <c:v>4.0789867614000004</c:v>
                </c:pt>
                <c:pt idx="4725">
                  <c:v>4.0803473307000004</c:v>
                </c:pt>
                <c:pt idx="4726">
                  <c:v>4.0817078999999996</c:v>
                </c:pt>
                <c:pt idx="4727">
                  <c:v>4.0830684692999997</c:v>
                </c:pt>
                <c:pt idx="4728">
                  <c:v>4.0844290386000006</c:v>
                </c:pt>
                <c:pt idx="4729">
                  <c:v>4.0857896079000007</c:v>
                </c:pt>
                <c:pt idx="4730">
                  <c:v>4.0871501771999998</c:v>
                </c:pt>
                <c:pt idx="4731">
                  <c:v>4.0885107464999999</c:v>
                </c:pt>
                <c:pt idx="4732">
                  <c:v>4.0898713158</c:v>
                </c:pt>
                <c:pt idx="4733">
                  <c:v>4.0912318851</c:v>
                </c:pt>
                <c:pt idx="4734">
                  <c:v>4.0925924544000001</c:v>
                </c:pt>
                <c:pt idx="4735">
                  <c:v>4.0939530237000001</c:v>
                </c:pt>
                <c:pt idx="4736">
                  <c:v>4.0953135930000002</c:v>
                </c:pt>
                <c:pt idx="4737">
                  <c:v>4.0966741623000003</c:v>
                </c:pt>
                <c:pt idx="4738">
                  <c:v>4.0980347316000003</c:v>
                </c:pt>
                <c:pt idx="4739">
                  <c:v>4.0993953009000004</c:v>
                </c:pt>
                <c:pt idx="4740">
                  <c:v>4.1007558702000004</c:v>
                </c:pt>
                <c:pt idx="4741">
                  <c:v>4.1021164394999996</c:v>
                </c:pt>
                <c:pt idx="4742">
                  <c:v>4.1034770087999997</c:v>
                </c:pt>
                <c:pt idx="4743">
                  <c:v>4.1048375781000006</c:v>
                </c:pt>
                <c:pt idx="4744">
                  <c:v>4.1061981474000007</c:v>
                </c:pt>
                <c:pt idx="4745">
                  <c:v>4.1075587166999998</c:v>
                </c:pt>
                <c:pt idx="4746">
                  <c:v>4.1089192859999999</c:v>
                </c:pt>
                <c:pt idx="4747">
                  <c:v>4.1102798553</c:v>
                </c:pt>
                <c:pt idx="4748">
                  <c:v>4.1116404246000009</c:v>
                </c:pt>
                <c:pt idx="4749">
                  <c:v>4.1130009939000001</c:v>
                </c:pt>
                <c:pt idx="4750">
                  <c:v>4.1143615632000001</c:v>
                </c:pt>
                <c:pt idx="4751">
                  <c:v>4.1157221325000002</c:v>
                </c:pt>
                <c:pt idx="4752">
                  <c:v>4.1170827018000002</c:v>
                </c:pt>
                <c:pt idx="4753">
                  <c:v>4.1184432711000003</c:v>
                </c:pt>
                <c:pt idx="4754">
                  <c:v>4.1198038404000004</c:v>
                </c:pt>
                <c:pt idx="4755">
                  <c:v>4.1211644097000004</c:v>
                </c:pt>
                <c:pt idx="4756">
                  <c:v>4.1225249789999996</c:v>
                </c:pt>
                <c:pt idx="4757">
                  <c:v>4.1238855482999996</c:v>
                </c:pt>
                <c:pt idx="4758">
                  <c:v>4.1252461176000006</c:v>
                </c:pt>
                <c:pt idx="4759">
                  <c:v>4.1266066869000007</c:v>
                </c:pt>
                <c:pt idx="4760">
                  <c:v>4.1279672561999998</c:v>
                </c:pt>
                <c:pt idx="4761">
                  <c:v>4.1293278254999999</c:v>
                </c:pt>
                <c:pt idx="4762">
                  <c:v>4.1306883947999999</c:v>
                </c:pt>
                <c:pt idx="4763">
                  <c:v>4.1320489641000009</c:v>
                </c:pt>
                <c:pt idx="4764">
                  <c:v>4.1334095334000001</c:v>
                </c:pt>
                <c:pt idx="4765">
                  <c:v>4.1347701027000001</c:v>
                </c:pt>
                <c:pt idx="4766">
                  <c:v>4.1361306720000002</c:v>
                </c:pt>
                <c:pt idx="4767">
                  <c:v>4.1374912413000002</c:v>
                </c:pt>
                <c:pt idx="4768">
                  <c:v>4.1388518106000003</c:v>
                </c:pt>
                <c:pt idx="4769">
                  <c:v>4.1402123799000004</c:v>
                </c:pt>
                <c:pt idx="4770">
                  <c:v>4.1415729492000004</c:v>
                </c:pt>
                <c:pt idx="4771">
                  <c:v>4.1429335185000005</c:v>
                </c:pt>
                <c:pt idx="4772">
                  <c:v>4.1442940877999996</c:v>
                </c:pt>
                <c:pt idx="4773">
                  <c:v>4.1456546571000006</c:v>
                </c:pt>
                <c:pt idx="4774">
                  <c:v>4.1470152264000006</c:v>
                </c:pt>
                <c:pt idx="4775">
                  <c:v>4.1483757956999998</c:v>
                </c:pt>
                <c:pt idx="4776">
                  <c:v>4.1497363649999999</c:v>
                </c:pt>
                <c:pt idx="4777">
                  <c:v>4.1510969342999999</c:v>
                </c:pt>
                <c:pt idx="4778">
                  <c:v>4.1524575036000009</c:v>
                </c:pt>
                <c:pt idx="4779">
                  <c:v>4.1538180729</c:v>
                </c:pt>
                <c:pt idx="4780">
                  <c:v>4.1551786422000001</c:v>
                </c:pt>
                <c:pt idx="4781">
                  <c:v>4.1565392115000002</c:v>
                </c:pt>
                <c:pt idx="4782">
                  <c:v>4.1578997808000002</c:v>
                </c:pt>
                <c:pt idx="4783">
                  <c:v>4.1592603501000003</c:v>
                </c:pt>
                <c:pt idx="4784">
                  <c:v>4.1606209194000003</c:v>
                </c:pt>
                <c:pt idx="4785">
                  <c:v>4.1619814887000004</c:v>
                </c:pt>
                <c:pt idx="4786">
                  <c:v>4.1633420580000005</c:v>
                </c:pt>
                <c:pt idx="4787">
                  <c:v>4.1647026272999996</c:v>
                </c:pt>
                <c:pt idx="4788">
                  <c:v>4.1660631966000006</c:v>
                </c:pt>
                <c:pt idx="4789">
                  <c:v>4.1674237659000006</c:v>
                </c:pt>
                <c:pt idx="4790">
                  <c:v>4.1687843351999998</c:v>
                </c:pt>
                <c:pt idx="4791">
                  <c:v>4.1701449044999999</c:v>
                </c:pt>
                <c:pt idx="4792">
                  <c:v>4.1715054737999999</c:v>
                </c:pt>
                <c:pt idx="4793">
                  <c:v>4.1728660431</c:v>
                </c:pt>
                <c:pt idx="4794">
                  <c:v>4.1742266124</c:v>
                </c:pt>
                <c:pt idx="4795">
                  <c:v>4.1755871817000001</c:v>
                </c:pt>
                <c:pt idx="4796">
                  <c:v>4.1769477510000002</c:v>
                </c:pt>
                <c:pt idx="4797">
                  <c:v>4.1783083203000002</c:v>
                </c:pt>
                <c:pt idx="4798">
                  <c:v>4.1796688895999994</c:v>
                </c:pt>
                <c:pt idx="4799">
                  <c:v>4.1810294589000003</c:v>
                </c:pt>
                <c:pt idx="4800">
                  <c:v>4.1823900282000004</c:v>
                </c:pt>
                <c:pt idx="4801">
                  <c:v>4.1837505975000004</c:v>
                </c:pt>
                <c:pt idx="4802">
                  <c:v>4.1851111667999996</c:v>
                </c:pt>
                <c:pt idx="4803">
                  <c:v>4.1864717360999997</c:v>
                </c:pt>
                <c:pt idx="4804">
                  <c:v>4.1878323054000006</c:v>
                </c:pt>
                <c:pt idx="4805">
                  <c:v>4.1891928747000007</c:v>
                </c:pt>
                <c:pt idx="4806">
                  <c:v>4.1905534439999998</c:v>
                </c:pt>
                <c:pt idx="4807">
                  <c:v>4.1919140132999999</c:v>
                </c:pt>
                <c:pt idx="4808">
                  <c:v>4.1932745826</c:v>
                </c:pt>
                <c:pt idx="4809">
                  <c:v>4.1946351519</c:v>
                </c:pt>
                <c:pt idx="4810">
                  <c:v>4.1959957212000001</c:v>
                </c:pt>
                <c:pt idx="4811">
                  <c:v>4.1973562905000001</c:v>
                </c:pt>
                <c:pt idx="4812">
                  <c:v>4.1987168598000002</c:v>
                </c:pt>
                <c:pt idx="4813">
                  <c:v>4.2000774290999994</c:v>
                </c:pt>
                <c:pt idx="4814">
                  <c:v>4.2014379984000003</c:v>
                </c:pt>
                <c:pt idx="4815">
                  <c:v>4.2027985677000004</c:v>
                </c:pt>
                <c:pt idx="4816">
                  <c:v>4.2041591370000004</c:v>
                </c:pt>
                <c:pt idx="4817">
                  <c:v>4.2055197062999996</c:v>
                </c:pt>
                <c:pt idx="4818">
                  <c:v>4.2068802755999997</c:v>
                </c:pt>
                <c:pt idx="4819">
                  <c:v>4.2082408449000006</c:v>
                </c:pt>
                <c:pt idx="4820">
                  <c:v>4.2096014142000007</c:v>
                </c:pt>
                <c:pt idx="4821">
                  <c:v>4.2109619834999998</c:v>
                </c:pt>
                <c:pt idx="4822">
                  <c:v>4.2123225527999999</c:v>
                </c:pt>
                <c:pt idx="4823">
                  <c:v>4.2136831221</c:v>
                </c:pt>
                <c:pt idx="4824">
                  <c:v>4.2150436914</c:v>
                </c:pt>
                <c:pt idx="4825">
                  <c:v>4.2164042607000001</c:v>
                </c:pt>
                <c:pt idx="4826">
                  <c:v>4.2177648300000001</c:v>
                </c:pt>
                <c:pt idx="4827">
                  <c:v>4.2191253993000002</c:v>
                </c:pt>
                <c:pt idx="4828">
                  <c:v>4.2204859686000002</c:v>
                </c:pt>
                <c:pt idx="4829">
                  <c:v>4.2218465379000003</c:v>
                </c:pt>
                <c:pt idx="4830">
                  <c:v>4.2232071072000004</c:v>
                </c:pt>
                <c:pt idx="4831">
                  <c:v>4.2245676765000004</c:v>
                </c:pt>
                <c:pt idx="4832">
                  <c:v>4.2259282457999996</c:v>
                </c:pt>
                <c:pt idx="4833">
                  <c:v>4.2272888150999997</c:v>
                </c:pt>
                <c:pt idx="4834">
                  <c:v>4.2286493844000006</c:v>
                </c:pt>
                <c:pt idx="4835">
                  <c:v>4.2300099537000007</c:v>
                </c:pt>
                <c:pt idx="4836">
                  <c:v>4.2313705229999998</c:v>
                </c:pt>
                <c:pt idx="4837">
                  <c:v>4.2327310922999999</c:v>
                </c:pt>
                <c:pt idx="4838">
                  <c:v>4.2340916615999999</c:v>
                </c:pt>
                <c:pt idx="4839">
                  <c:v>4.2354522309</c:v>
                </c:pt>
                <c:pt idx="4840">
                  <c:v>4.2368128002000001</c:v>
                </c:pt>
                <c:pt idx="4841">
                  <c:v>4.2381733695000001</c:v>
                </c:pt>
                <c:pt idx="4842">
                  <c:v>4.2395339388000002</c:v>
                </c:pt>
                <c:pt idx="4843">
                  <c:v>4.2408945081000002</c:v>
                </c:pt>
                <c:pt idx="4844">
                  <c:v>4.2422550774000003</c:v>
                </c:pt>
                <c:pt idx="4845">
                  <c:v>4.2436156467000004</c:v>
                </c:pt>
                <c:pt idx="4846">
                  <c:v>4.2449762160000004</c:v>
                </c:pt>
                <c:pt idx="4847">
                  <c:v>4.2463367852999996</c:v>
                </c:pt>
                <c:pt idx="4848">
                  <c:v>4.2476973545999996</c:v>
                </c:pt>
                <c:pt idx="4849">
                  <c:v>4.2490579239000006</c:v>
                </c:pt>
                <c:pt idx="4850">
                  <c:v>4.2504184932000006</c:v>
                </c:pt>
                <c:pt idx="4851">
                  <c:v>4.2517790624999998</c:v>
                </c:pt>
                <c:pt idx="4852">
                  <c:v>4.2531396317999999</c:v>
                </c:pt>
                <c:pt idx="4853">
                  <c:v>4.2545002010999999</c:v>
                </c:pt>
                <c:pt idx="4854">
                  <c:v>4.2558607704000009</c:v>
                </c:pt>
                <c:pt idx="4855">
                  <c:v>4.2572213397000001</c:v>
                </c:pt>
                <c:pt idx="4856">
                  <c:v>4.2585819090000001</c:v>
                </c:pt>
                <c:pt idx="4857">
                  <c:v>4.2599424783000002</c:v>
                </c:pt>
                <c:pt idx="4858">
                  <c:v>4.2613030476000002</c:v>
                </c:pt>
                <c:pt idx="4859">
                  <c:v>4.2626636169000003</c:v>
                </c:pt>
                <c:pt idx="4860">
                  <c:v>4.2640241862000003</c:v>
                </c:pt>
                <c:pt idx="4861">
                  <c:v>4.2653847555000004</c:v>
                </c:pt>
                <c:pt idx="4862">
                  <c:v>4.2667453247999996</c:v>
                </c:pt>
                <c:pt idx="4863">
                  <c:v>4.2681058940999996</c:v>
                </c:pt>
                <c:pt idx="4864">
                  <c:v>4.2694664634000006</c:v>
                </c:pt>
                <c:pt idx="4865">
                  <c:v>4.2708270327000006</c:v>
                </c:pt>
                <c:pt idx="4866">
                  <c:v>4.2721876019999998</c:v>
                </c:pt>
                <c:pt idx="4867">
                  <c:v>4.2735481712999999</c:v>
                </c:pt>
                <c:pt idx="4868">
                  <c:v>4.2749087405999999</c:v>
                </c:pt>
                <c:pt idx="4869">
                  <c:v>4.2762693099000009</c:v>
                </c:pt>
                <c:pt idx="4870">
                  <c:v>4.2776298792</c:v>
                </c:pt>
                <c:pt idx="4871">
                  <c:v>4.2789904485000001</c:v>
                </c:pt>
                <c:pt idx="4872">
                  <c:v>4.2803510178000002</c:v>
                </c:pt>
                <c:pt idx="4873">
                  <c:v>4.2817115871000002</c:v>
                </c:pt>
                <c:pt idx="4874">
                  <c:v>4.2830721564000003</c:v>
                </c:pt>
                <c:pt idx="4875">
                  <c:v>4.2844327257000003</c:v>
                </c:pt>
                <c:pt idx="4876">
                  <c:v>4.2857932950000004</c:v>
                </c:pt>
                <c:pt idx="4877">
                  <c:v>4.2871538643000004</c:v>
                </c:pt>
                <c:pt idx="4878">
                  <c:v>4.2885144335999996</c:v>
                </c:pt>
                <c:pt idx="4879">
                  <c:v>4.2898750029000006</c:v>
                </c:pt>
                <c:pt idx="4880">
                  <c:v>4.2912355722000006</c:v>
                </c:pt>
                <c:pt idx="4881">
                  <c:v>4.2925961414999998</c:v>
                </c:pt>
                <c:pt idx="4882">
                  <c:v>4.2939567107999999</c:v>
                </c:pt>
                <c:pt idx="4883">
                  <c:v>4.2953172800999999</c:v>
                </c:pt>
                <c:pt idx="4884">
                  <c:v>4.2966778494000009</c:v>
                </c:pt>
                <c:pt idx="4885">
                  <c:v>4.2980384187</c:v>
                </c:pt>
                <c:pt idx="4886">
                  <c:v>4.2993989880000001</c:v>
                </c:pt>
                <c:pt idx="4887">
                  <c:v>4.3007595573000001</c:v>
                </c:pt>
                <c:pt idx="4888">
                  <c:v>4.3021201266000002</c:v>
                </c:pt>
                <c:pt idx="4889">
                  <c:v>4.3034806959000003</c:v>
                </c:pt>
                <c:pt idx="4890">
                  <c:v>4.3048412652000003</c:v>
                </c:pt>
                <c:pt idx="4891">
                  <c:v>4.3062018345000004</c:v>
                </c:pt>
                <c:pt idx="4892">
                  <c:v>4.3075624038000004</c:v>
                </c:pt>
                <c:pt idx="4893">
                  <c:v>4.3089229730999996</c:v>
                </c:pt>
                <c:pt idx="4894">
                  <c:v>4.3102835424000006</c:v>
                </c:pt>
                <c:pt idx="4895">
                  <c:v>4.3116441117000006</c:v>
                </c:pt>
                <c:pt idx="4896">
                  <c:v>4.3130046809999998</c:v>
                </c:pt>
                <c:pt idx="4897">
                  <c:v>4.3143652502999998</c:v>
                </c:pt>
                <c:pt idx="4898">
                  <c:v>4.3157258195999999</c:v>
                </c:pt>
                <c:pt idx="4899">
                  <c:v>4.3170863889000008</c:v>
                </c:pt>
                <c:pt idx="4900">
                  <c:v>4.3184469582</c:v>
                </c:pt>
                <c:pt idx="4901">
                  <c:v>4.3198075275000001</c:v>
                </c:pt>
                <c:pt idx="4902">
                  <c:v>4.3211680968000001</c:v>
                </c:pt>
                <c:pt idx="4903">
                  <c:v>4.3225286661000002</c:v>
                </c:pt>
                <c:pt idx="4904">
                  <c:v>4.3238892354000003</c:v>
                </c:pt>
                <c:pt idx="4905">
                  <c:v>4.3252498047000003</c:v>
                </c:pt>
                <c:pt idx="4906">
                  <c:v>4.3266103740000004</c:v>
                </c:pt>
                <c:pt idx="4907">
                  <c:v>4.3279709433000004</c:v>
                </c:pt>
                <c:pt idx="4908">
                  <c:v>4.3293315125999996</c:v>
                </c:pt>
                <c:pt idx="4909">
                  <c:v>4.3306920819000005</c:v>
                </c:pt>
                <c:pt idx="4910">
                  <c:v>4.3320526512000006</c:v>
                </c:pt>
                <c:pt idx="4911">
                  <c:v>4.3334132205000007</c:v>
                </c:pt>
                <c:pt idx="4912">
                  <c:v>4.3347737897999998</c:v>
                </c:pt>
                <c:pt idx="4913">
                  <c:v>4.3361343590999999</c:v>
                </c:pt>
                <c:pt idx="4914">
                  <c:v>4.3374949283999999</c:v>
                </c:pt>
                <c:pt idx="4915">
                  <c:v>4.3388554977</c:v>
                </c:pt>
                <c:pt idx="4916">
                  <c:v>4.3402160670000001</c:v>
                </c:pt>
                <c:pt idx="4917">
                  <c:v>4.3415766363000001</c:v>
                </c:pt>
                <c:pt idx="4918">
                  <c:v>4.3429372056000002</c:v>
                </c:pt>
                <c:pt idx="4919">
                  <c:v>4.3442977748999994</c:v>
                </c:pt>
                <c:pt idx="4920">
                  <c:v>4.3456583442000003</c:v>
                </c:pt>
                <c:pt idx="4921">
                  <c:v>4.3470189135000004</c:v>
                </c:pt>
                <c:pt idx="4922">
                  <c:v>4.3483794828000004</c:v>
                </c:pt>
                <c:pt idx="4923">
                  <c:v>4.3497400520999996</c:v>
                </c:pt>
                <c:pt idx="4924">
                  <c:v>4.3511006213999996</c:v>
                </c:pt>
                <c:pt idx="4925">
                  <c:v>4.3524611907000006</c:v>
                </c:pt>
                <c:pt idx="4926">
                  <c:v>4.3538217600000007</c:v>
                </c:pt>
                <c:pt idx="4927">
                  <c:v>4.3551823292999998</c:v>
                </c:pt>
                <c:pt idx="4928">
                  <c:v>4.3565428985999999</c:v>
                </c:pt>
                <c:pt idx="4929">
                  <c:v>4.3579034678999999</c:v>
                </c:pt>
                <c:pt idx="4930">
                  <c:v>4.3592640372</c:v>
                </c:pt>
                <c:pt idx="4931">
                  <c:v>4.3606246065000001</c:v>
                </c:pt>
                <c:pt idx="4932">
                  <c:v>4.3619851758000001</c:v>
                </c:pt>
                <c:pt idx="4933">
                  <c:v>4.3633457451000002</c:v>
                </c:pt>
                <c:pt idx="4934">
                  <c:v>4.3647063144000002</c:v>
                </c:pt>
                <c:pt idx="4935">
                  <c:v>4.3660668837000003</c:v>
                </c:pt>
                <c:pt idx="4936">
                  <c:v>4.3674274530000003</c:v>
                </c:pt>
                <c:pt idx="4937">
                  <c:v>4.3687880223000004</c:v>
                </c:pt>
                <c:pt idx="4938">
                  <c:v>4.3701485915999996</c:v>
                </c:pt>
                <c:pt idx="4939">
                  <c:v>4.3715091608999996</c:v>
                </c:pt>
                <c:pt idx="4940">
                  <c:v>4.3728697302000006</c:v>
                </c:pt>
                <c:pt idx="4941">
                  <c:v>4.3742302995000006</c:v>
                </c:pt>
                <c:pt idx="4942">
                  <c:v>4.3755908687999998</c:v>
                </c:pt>
                <c:pt idx="4943">
                  <c:v>4.3769514380999999</c:v>
                </c:pt>
                <c:pt idx="4944">
                  <c:v>4.3783120073999999</c:v>
                </c:pt>
                <c:pt idx="4945">
                  <c:v>4.3796725767</c:v>
                </c:pt>
                <c:pt idx="4946">
                  <c:v>4.381033146</c:v>
                </c:pt>
                <c:pt idx="4947">
                  <c:v>4.3823937153000001</c:v>
                </c:pt>
                <c:pt idx="4948">
                  <c:v>4.3837542846000002</c:v>
                </c:pt>
                <c:pt idx="4949">
                  <c:v>4.3851148539000002</c:v>
                </c:pt>
                <c:pt idx="4950">
                  <c:v>4.3864754232000003</c:v>
                </c:pt>
                <c:pt idx="4951">
                  <c:v>4.3878359925000003</c:v>
                </c:pt>
                <c:pt idx="4952">
                  <c:v>4.3891965618000004</c:v>
                </c:pt>
                <c:pt idx="4953">
                  <c:v>4.3905571310999996</c:v>
                </c:pt>
                <c:pt idx="4954">
                  <c:v>4.3919177003999996</c:v>
                </c:pt>
                <c:pt idx="4955">
                  <c:v>4.3932782697000006</c:v>
                </c:pt>
                <c:pt idx="4956">
                  <c:v>4.3946388390000006</c:v>
                </c:pt>
                <c:pt idx="4957">
                  <c:v>4.3959994082999998</c:v>
                </c:pt>
                <c:pt idx="4958">
                  <c:v>4.3973599775999999</c:v>
                </c:pt>
                <c:pt idx="4959">
                  <c:v>4.3987205468999999</c:v>
                </c:pt>
                <c:pt idx="4960">
                  <c:v>4.4000811162000009</c:v>
                </c:pt>
                <c:pt idx="4961">
                  <c:v>4.4014416855</c:v>
                </c:pt>
                <c:pt idx="4962">
                  <c:v>4.4028022548000001</c:v>
                </c:pt>
                <c:pt idx="4963">
                  <c:v>4.4041628241000002</c:v>
                </c:pt>
                <c:pt idx="4964">
                  <c:v>4.4055233934000002</c:v>
                </c:pt>
                <c:pt idx="4965">
                  <c:v>4.4068839627000003</c:v>
                </c:pt>
                <c:pt idx="4966">
                  <c:v>4.4082445320000003</c:v>
                </c:pt>
                <c:pt idx="4967">
                  <c:v>4.4096051013000004</c:v>
                </c:pt>
                <c:pt idx="4968">
                  <c:v>4.4109656705999996</c:v>
                </c:pt>
                <c:pt idx="4969">
                  <c:v>4.4123262398999996</c:v>
                </c:pt>
                <c:pt idx="4970">
                  <c:v>4.4136868092000006</c:v>
                </c:pt>
                <c:pt idx="4971">
                  <c:v>4.4150473785000006</c:v>
                </c:pt>
                <c:pt idx="4972">
                  <c:v>4.4164079477999998</c:v>
                </c:pt>
                <c:pt idx="4973">
                  <c:v>4.4177685170999998</c:v>
                </c:pt>
                <c:pt idx="4974">
                  <c:v>4.4191290863999999</c:v>
                </c:pt>
                <c:pt idx="4975">
                  <c:v>4.4204896557000009</c:v>
                </c:pt>
                <c:pt idx="4976">
                  <c:v>4.421850225</c:v>
                </c:pt>
                <c:pt idx="4977">
                  <c:v>4.4232107943000001</c:v>
                </c:pt>
                <c:pt idx="4978">
                  <c:v>4.4245713636000001</c:v>
                </c:pt>
                <c:pt idx="4979">
                  <c:v>4.4259319329000002</c:v>
                </c:pt>
                <c:pt idx="4980">
                  <c:v>4.4272925022000003</c:v>
                </c:pt>
                <c:pt idx="4981">
                  <c:v>4.4286530715000003</c:v>
                </c:pt>
                <c:pt idx="4982">
                  <c:v>4.4300136408000004</c:v>
                </c:pt>
                <c:pt idx="4983">
                  <c:v>4.4313742101000004</c:v>
                </c:pt>
                <c:pt idx="4984">
                  <c:v>4.4327347793999996</c:v>
                </c:pt>
                <c:pt idx="4985">
                  <c:v>4.4340953487000005</c:v>
                </c:pt>
                <c:pt idx="4986">
                  <c:v>4.4354559180000006</c:v>
                </c:pt>
                <c:pt idx="4987">
                  <c:v>4.4368164872999998</c:v>
                </c:pt>
                <c:pt idx="4988">
                  <c:v>4.4381770565999998</c:v>
                </c:pt>
                <c:pt idx="4989">
                  <c:v>4.4395376258999999</c:v>
                </c:pt>
                <c:pt idx="4990">
                  <c:v>4.4408981952000008</c:v>
                </c:pt>
                <c:pt idx="4991">
                  <c:v>4.4422587645</c:v>
                </c:pt>
                <c:pt idx="4992">
                  <c:v>4.4436193338000001</c:v>
                </c:pt>
                <c:pt idx="4993">
                  <c:v>4.4449799031000001</c:v>
                </c:pt>
                <c:pt idx="4994">
                  <c:v>4.4463404724000002</c:v>
                </c:pt>
                <c:pt idx="4995">
                  <c:v>4.4477010417000002</c:v>
                </c:pt>
                <c:pt idx="4996">
                  <c:v>4.4490616110000003</c:v>
                </c:pt>
                <c:pt idx="4997">
                  <c:v>4.4504221803000004</c:v>
                </c:pt>
                <c:pt idx="4998">
                  <c:v>4.4517827496000004</c:v>
                </c:pt>
                <c:pt idx="4999">
                  <c:v>4.4531433188999996</c:v>
                </c:pt>
                <c:pt idx="5000">
                  <c:v>4.4545038882000005</c:v>
                </c:pt>
                <c:pt idx="5001">
                  <c:v>4.4558644575000006</c:v>
                </c:pt>
                <c:pt idx="5002">
                  <c:v>4.4572250267999998</c:v>
                </c:pt>
                <c:pt idx="5003">
                  <c:v>4.4585855960999998</c:v>
                </c:pt>
                <c:pt idx="5004">
                  <c:v>4.4599461653999999</c:v>
                </c:pt>
                <c:pt idx="5005">
                  <c:v>4.4613067347000008</c:v>
                </c:pt>
                <c:pt idx="5006">
                  <c:v>4.462667304</c:v>
                </c:pt>
                <c:pt idx="5007">
                  <c:v>4.4640278733000001</c:v>
                </c:pt>
                <c:pt idx="5008">
                  <c:v>4.4653884426000001</c:v>
                </c:pt>
                <c:pt idx="5009">
                  <c:v>4.4667490119000002</c:v>
                </c:pt>
                <c:pt idx="5010">
                  <c:v>4.4681095812000002</c:v>
                </c:pt>
                <c:pt idx="5011">
                  <c:v>4.4694701505000003</c:v>
                </c:pt>
                <c:pt idx="5012">
                  <c:v>4.4708307198000004</c:v>
                </c:pt>
                <c:pt idx="5013">
                  <c:v>4.4721912891000004</c:v>
                </c:pt>
                <c:pt idx="5014">
                  <c:v>4.4735518583999996</c:v>
                </c:pt>
                <c:pt idx="5015">
                  <c:v>4.4749124277000005</c:v>
                </c:pt>
                <c:pt idx="5016">
                  <c:v>4.4762729970000006</c:v>
                </c:pt>
                <c:pt idx="5017">
                  <c:v>4.4776335663000006</c:v>
                </c:pt>
                <c:pt idx="5018">
                  <c:v>4.4789941355999998</c:v>
                </c:pt>
                <c:pt idx="5019">
                  <c:v>4.4803547048999999</c:v>
                </c:pt>
                <c:pt idx="5020">
                  <c:v>4.4817152742000008</c:v>
                </c:pt>
                <c:pt idx="5021">
                  <c:v>4.4830758435</c:v>
                </c:pt>
                <c:pt idx="5022">
                  <c:v>4.4844364128</c:v>
                </c:pt>
                <c:pt idx="5023">
                  <c:v>4.4857969821000001</c:v>
                </c:pt>
                <c:pt idx="5024">
                  <c:v>4.4871575514000002</c:v>
                </c:pt>
                <c:pt idx="5025">
                  <c:v>4.4885181207000002</c:v>
                </c:pt>
                <c:pt idx="5026">
                  <c:v>4.4898786900000003</c:v>
                </c:pt>
                <c:pt idx="5027">
                  <c:v>4.4912392593000003</c:v>
                </c:pt>
                <c:pt idx="5028">
                  <c:v>4.4925998286000004</c:v>
                </c:pt>
                <c:pt idx="5029">
                  <c:v>4.4939603978999996</c:v>
                </c:pt>
                <c:pt idx="5030">
                  <c:v>4.4953209672000005</c:v>
                </c:pt>
                <c:pt idx="5031">
                  <c:v>4.4966815365000006</c:v>
                </c:pt>
                <c:pt idx="5032">
                  <c:v>4.4980421058000006</c:v>
                </c:pt>
                <c:pt idx="5033">
                  <c:v>4.4994026750999998</c:v>
                </c:pt>
                <c:pt idx="5034">
                  <c:v>4.5007632443999999</c:v>
                </c:pt>
                <c:pt idx="5035">
                  <c:v>4.5021238137000008</c:v>
                </c:pt>
                <c:pt idx="5036">
                  <c:v>4.503484383</c:v>
                </c:pt>
                <c:pt idx="5037">
                  <c:v>4.5048449523</c:v>
                </c:pt>
                <c:pt idx="5038">
                  <c:v>4.5062055216000001</c:v>
                </c:pt>
                <c:pt idx="5039">
                  <c:v>4.5075660909000002</c:v>
                </c:pt>
                <c:pt idx="5040">
                  <c:v>4.5089266602000002</c:v>
                </c:pt>
                <c:pt idx="5041">
                  <c:v>4.5102872295000003</c:v>
                </c:pt>
                <c:pt idx="5042">
                  <c:v>4.5116477988000003</c:v>
                </c:pt>
                <c:pt idx="5043">
                  <c:v>4.5130083681000004</c:v>
                </c:pt>
                <c:pt idx="5044">
                  <c:v>4.5143689373999996</c:v>
                </c:pt>
                <c:pt idx="5045">
                  <c:v>4.5157295066999996</c:v>
                </c:pt>
                <c:pt idx="5046">
                  <c:v>4.5170900760000006</c:v>
                </c:pt>
                <c:pt idx="5047">
                  <c:v>4.5184506453000006</c:v>
                </c:pt>
                <c:pt idx="5048">
                  <c:v>4.5198112145999998</c:v>
                </c:pt>
                <c:pt idx="5049">
                  <c:v>4.5211717838999999</c:v>
                </c:pt>
                <c:pt idx="5050">
                  <c:v>4.5225323531999999</c:v>
                </c:pt>
                <c:pt idx="5051">
                  <c:v>4.5238929225</c:v>
                </c:pt>
                <c:pt idx="5052">
                  <c:v>4.5252534918</c:v>
                </c:pt>
                <c:pt idx="5053">
                  <c:v>4.5266140611000001</c:v>
                </c:pt>
                <c:pt idx="5054">
                  <c:v>4.5279746304000001</c:v>
                </c:pt>
                <c:pt idx="5055">
                  <c:v>4.5293351997000002</c:v>
                </c:pt>
                <c:pt idx="5056">
                  <c:v>4.5306957690000003</c:v>
                </c:pt>
                <c:pt idx="5057">
                  <c:v>4.5320563383000003</c:v>
                </c:pt>
                <c:pt idx="5058">
                  <c:v>4.5334169076000004</c:v>
                </c:pt>
                <c:pt idx="5059">
                  <c:v>4.5347774768999995</c:v>
                </c:pt>
                <c:pt idx="5060">
                  <c:v>4.5361380461999996</c:v>
                </c:pt>
                <c:pt idx="5061">
                  <c:v>4.5374986155000006</c:v>
                </c:pt>
                <c:pt idx="5062">
                  <c:v>4.5388591848000006</c:v>
                </c:pt>
                <c:pt idx="5063">
                  <c:v>4.5402197540999998</c:v>
                </c:pt>
                <c:pt idx="5064">
                  <c:v>4.5415803233999998</c:v>
                </c:pt>
                <c:pt idx="5065">
                  <c:v>4.5429408926999999</c:v>
                </c:pt>
                <c:pt idx="5066">
                  <c:v>4.5443014620000008</c:v>
                </c:pt>
                <c:pt idx="5067">
                  <c:v>4.5456620313</c:v>
                </c:pt>
                <c:pt idx="5068">
                  <c:v>4.5470226006000001</c:v>
                </c:pt>
                <c:pt idx="5069">
                  <c:v>4.5483831699000001</c:v>
                </c:pt>
                <c:pt idx="5070">
                  <c:v>4.5497437392000002</c:v>
                </c:pt>
                <c:pt idx="5071">
                  <c:v>4.5511043085000003</c:v>
                </c:pt>
                <c:pt idx="5072">
                  <c:v>4.5524648778000003</c:v>
                </c:pt>
                <c:pt idx="5073">
                  <c:v>4.5538254471000004</c:v>
                </c:pt>
                <c:pt idx="5074">
                  <c:v>4.5551860163999995</c:v>
                </c:pt>
                <c:pt idx="5075">
                  <c:v>4.5565465856999996</c:v>
                </c:pt>
                <c:pt idx="5076">
                  <c:v>4.5579071550000005</c:v>
                </c:pt>
                <c:pt idx="5077">
                  <c:v>4.5592677243000006</c:v>
                </c:pt>
                <c:pt idx="5078">
                  <c:v>4.5606282935999998</c:v>
                </c:pt>
                <c:pt idx="5079">
                  <c:v>4.5619888628999998</c:v>
                </c:pt>
                <c:pt idx="5080">
                  <c:v>4.5633494321999999</c:v>
                </c:pt>
                <c:pt idx="5081">
                  <c:v>4.5647100015000008</c:v>
                </c:pt>
                <c:pt idx="5082">
                  <c:v>4.5660705708</c:v>
                </c:pt>
                <c:pt idx="5083">
                  <c:v>4.5674311401000001</c:v>
                </c:pt>
                <c:pt idx="5084">
                  <c:v>4.5687917094000001</c:v>
                </c:pt>
                <c:pt idx="5085">
                  <c:v>4.5701522787000002</c:v>
                </c:pt>
                <c:pt idx="5086">
                  <c:v>4.5715128480000002</c:v>
                </c:pt>
                <c:pt idx="5087">
                  <c:v>4.5728734173000003</c:v>
                </c:pt>
                <c:pt idx="5088">
                  <c:v>4.5742339866000004</c:v>
                </c:pt>
                <c:pt idx="5089">
                  <c:v>4.5755945559000004</c:v>
                </c:pt>
                <c:pt idx="5090">
                  <c:v>4.5769551251999996</c:v>
                </c:pt>
                <c:pt idx="5091">
                  <c:v>4.5783156945000005</c:v>
                </c:pt>
                <c:pt idx="5092">
                  <c:v>4.5796762638000006</c:v>
                </c:pt>
                <c:pt idx="5093">
                  <c:v>4.5810368330999998</c:v>
                </c:pt>
                <c:pt idx="5094">
                  <c:v>4.5823974023999998</c:v>
                </c:pt>
                <c:pt idx="5095">
                  <c:v>4.5837579716999999</c:v>
                </c:pt>
                <c:pt idx="5096">
                  <c:v>4.5851185410000008</c:v>
                </c:pt>
                <c:pt idx="5097">
                  <c:v>4.5864791103</c:v>
                </c:pt>
                <c:pt idx="5098">
                  <c:v>4.5878396796000001</c:v>
                </c:pt>
                <c:pt idx="5099">
                  <c:v>4.5892002489000001</c:v>
                </c:pt>
                <c:pt idx="5100">
                  <c:v>4.5905608182000002</c:v>
                </c:pt>
                <c:pt idx="5101">
                  <c:v>4.5919213875000002</c:v>
                </c:pt>
                <c:pt idx="5102">
                  <c:v>4.5932819568000003</c:v>
                </c:pt>
                <c:pt idx="5103">
                  <c:v>4.5946425261000003</c:v>
                </c:pt>
                <c:pt idx="5104">
                  <c:v>4.5960030954000004</c:v>
                </c:pt>
                <c:pt idx="5105">
                  <c:v>4.5973636646999996</c:v>
                </c:pt>
                <c:pt idx="5106">
                  <c:v>4.5987242340000005</c:v>
                </c:pt>
                <c:pt idx="5107">
                  <c:v>4.6000848033000006</c:v>
                </c:pt>
                <c:pt idx="5108">
                  <c:v>4.6014453725999998</c:v>
                </c:pt>
                <c:pt idx="5109">
                  <c:v>4.6028059418999998</c:v>
                </c:pt>
                <c:pt idx="5110">
                  <c:v>4.6041665111999999</c:v>
                </c:pt>
                <c:pt idx="5111">
                  <c:v>4.6055270805000008</c:v>
                </c:pt>
                <c:pt idx="5112">
                  <c:v>4.6068876498</c:v>
                </c:pt>
                <c:pt idx="5113">
                  <c:v>4.6082482191</c:v>
                </c:pt>
                <c:pt idx="5114">
                  <c:v>4.6096087884000001</c:v>
                </c:pt>
                <c:pt idx="5115">
                  <c:v>4.6109693577000002</c:v>
                </c:pt>
                <c:pt idx="5116">
                  <c:v>4.6123299270000002</c:v>
                </c:pt>
                <c:pt idx="5117">
                  <c:v>4.6136904963000003</c:v>
                </c:pt>
                <c:pt idx="5118">
                  <c:v>4.6150510656000003</c:v>
                </c:pt>
                <c:pt idx="5119">
                  <c:v>4.6164116349000004</c:v>
                </c:pt>
                <c:pt idx="5120">
                  <c:v>4.6177722041999996</c:v>
                </c:pt>
                <c:pt idx="5121">
                  <c:v>4.6191327735000005</c:v>
                </c:pt>
                <c:pt idx="5122">
                  <c:v>4.6204933428000006</c:v>
                </c:pt>
                <c:pt idx="5123">
                  <c:v>4.6218539121000006</c:v>
                </c:pt>
                <c:pt idx="5124">
                  <c:v>4.6232144813999998</c:v>
                </c:pt>
                <c:pt idx="5125">
                  <c:v>4.6245750506999999</c:v>
                </c:pt>
                <c:pt idx="5126">
                  <c:v>4.6259356200000008</c:v>
                </c:pt>
                <c:pt idx="5127">
                  <c:v>4.6272961893</c:v>
                </c:pt>
                <c:pt idx="5128">
                  <c:v>4.6286567586</c:v>
                </c:pt>
                <c:pt idx="5129">
                  <c:v>4.6300173279000001</c:v>
                </c:pt>
                <c:pt idx="5130">
                  <c:v>4.6313778972000001</c:v>
                </c:pt>
                <c:pt idx="5131">
                  <c:v>4.6327384665000002</c:v>
                </c:pt>
                <c:pt idx="5132">
                  <c:v>4.6340990358000003</c:v>
                </c:pt>
                <c:pt idx="5133">
                  <c:v>4.6354596051000003</c:v>
                </c:pt>
                <c:pt idx="5134">
                  <c:v>4.6368201744000004</c:v>
                </c:pt>
                <c:pt idx="5135">
                  <c:v>4.6381807436999996</c:v>
                </c:pt>
                <c:pt idx="5136">
                  <c:v>4.6395413130000005</c:v>
                </c:pt>
                <c:pt idx="5137">
                  <c:v>4.6409018823000006</c:v>
                </c:pt>
                <c:pt idx="5138">
                  <c:v>4.6422624516000006</c:v>
                </c:pt>
                <c:pt idx="5139">
                  <c:v>4.6436230208999998</c:v>
                </c:pt>
                <c:pt idx="5140">
                  <c:v>4.6449835901999998</c:v>
                </c:pt>
                <c:pt idx="5141">
                  <c:v>4.6463441595000008</c:v>
                </c:pt>
                <c:pt idx="5142">
                  <c:v>4.6477047288</c:v>
                </c:pt>
                <c:pt idx="5143">
                  <c:v>4.6490652981</c:v>
                </c:pt>
                <c:pt idx="5144">
                  <c:v>4.6504258674000001</c:v>
                </c:pt>
                <c:pt idx="5145">
                  <c:v>4.6517864367000001</c:v>
                </c:pt>
                <c:pt idx="5146">
                  <c:v>4.6531470060000002</c:v>
                </c:pt>
                <c:pt idx="5147">
                  <c:v>4.6545075753000003</c:v>
                </c:pt>
                <c:pt idx="5148">
                  <c:v>4.6558681446000003</c:v>
                </c:pt>
                <c:pt idx="5149">
                  <c:v>4.6572287139000004</c:v>
                </c:pt>
                <c:pt idx="5150">
                  <c:v>4.6585892831999995</c:v>
                </c:pt>
                <c:pt idx="5151">
                  <c:v>4.6599498525000005</c:v>
                </c:pt>
                <c:pt idx="5152">
                  <c:v>4.6613104218000005</c:v>
                </c:pt>
                <c:pt idx="5153">
                  <c:v>4.6626709911000006</c:v>
                </c:pt>
                <c:pt idx="5154">
                  <c:v>4.6640315603999998</c:v>
                </c:pt>
                <c:pt idx="5155">
                  <c:v>4.6653921296999998</c:v>
                </c:pt>
                <c:pt idx="5156">
                  <c:v>4.6667526990000008</c:v>
                </c:pt>
                <c:pt idx="5157">
                  <c:v>4.6681132683</c:v>
                </c:pt>
                <c:pt idx="5158">
                  <c:v>4.6694738376</c:v>
                </c:pt>
                <c:pt idx="5159">
                  <c:v>4.6708344069000001</c:v>
                </c:pt>
                <c:pt idx="5160">
                  <c:v>4.6721949762000001</c:v>
                </c:pt>
                <c:pt idx="5161">
                  <c:v>4.6735555455000002</c:v>
                </c:pt>
                <c:pt idx="5162">
                  <c:v>4.6749161148000002</c:v>
                </c:pt>
                <c:pt idx="5163">
                  <c:v>4.6762766841000003</c:v>
                </c:pt>
                <c:pt idx="5164">
                  <c:v>4.6776372534000004</c:v>
                </c:pt>
                <c:pt idx="5165">
                  <c:v>4.6789978226999995</c:v>
                </c:pt>
                <c:pt idx="5166">
                  <c:v>4.6803583919999996</c:v>
                </c:pt>
                <c:pt idx="5167">
                  <c:v>4.6817189613000005</c:v>
                </c:pt>
                <c:pt idx="5168">
                  <c:v>4.6830795306000006</c:v>
                </c:pt>
                <c:pt idx="5169">
                  <c:v>4.6844400998999998</c:v>
                </c:pt>
                <c:pt idx="5170">
                  <c:v>4.6858006691999998</c:v>
                </c:pt>
                <c:pt idx="5171">
                  <c:v>4.6871612384999999</c:v>
                </c:pt>
                <c:pt idx="5172">
                  <c:v>4.6885218078000008</c:v>
                </c:pt>
                <c:pt idx="5173">
                  <c:v>4.6898823771</c:v>
                </c:pt>
                <c:pt idx="5174">
                  <c:v>4.6912429464000001</c:v>
                </c:pt>
                <c:pt idx="5175">
                  <c:v>4.6926035157000001</c:v>
                </c:pt>
                <c:pt idx="5176">
                  <c:v>4.6939640850000002</c:v>
                </c:pt>
                <c:pt idx="5177">
                  <c:v>4.6953246543000002</c:v>
                </c:pt>
                <c:pt idx="5178">
                  <c:v>4.6966852236000003</c:v>
                </c:pt>
                <c:pt idx="5179">
                  <c:v>4.6980457929000004</c:v>
                </c:pt>
                <c:pt idx="5180">
                  <c:v>4.6994063621999995</c:v>
                </c:pt>
                <c:pt idx="5181">
                  <c:v>4.7007669314999996</c:v>
                </c:pt>
                <c:pt idx="5182">
                  <c:v>4.7021275008000005</c:v>
                </c:pt>
                <c:pt idx="5183">
                  <c:v>4.7034880701000006</c:v>
                </c:pt>
                <c:pt idx="5184">
                  <c:v>4.7048486393999998</c:v>
                </c:pt>
                <c:pt idx="5185">
                  <c:v>4.7062092086999998</c:v>
                </c:pt>
                <c:pt idx="5186">
                  <c:v>4.7075697779999999</c:v>
                </c:pt>
                <c:pt idx="5187">
                  <c:v>4.7089303473000008</c:v>
                </c:pt>
                <c:pt idx="5188">
                  <c:v>4.7102909166</c:v>
                </c:pt>
                <c:pt idx="5189">
                  <c:v>4.7116514859</c:v>
                </c:pt>
                <c:pt idx="5190">
                  <c:v>4.7130120552000001</c:v>
                </c:pt>
                <c:pt idx="5191">
                  <c:v>4.7143726245000002</c:v>
                </c:pt>
                <c:pt idx="5192">
                  <c:v>4.7157331938000002</c:v>
                </c:pt>
                <c:pt idx="5193">
                  <c:v>4.7170937631000003</c:v>
                </c:pt>
                <c:pt idx="5194">
                  <c:v>4.7184543324000003</c:v>
                </c:pt>
                <c:pt idx="5195">
                  <c:v>4.7198149017000004</c:v>
                </c:pt>
                <c:pt idx="5196">
                  <c:v>4.7211754709999996</c:v>
                </c:pt>
                <c:pt idx="5197">
                  <c:v>4.7225360403000005</c:v>
                </c:pt>
                <c:pt idx="5198">
                  <c:v>4.7238966096000006</c:v>
                </c:pt>
                <c:pt idx="5199">
                  <c:v>4.7252571788999997</c:v>
                </c:pt>
                <c:pt idx="5200">
                  <c:v>4.7266177481999998</c:v>
                </c:pt>
                <c:pt idx="5201">
                  <c:v>4.7279783174999999</c:v>
                </c:pt>
                <c:pt idx="5202">
                  <c:v>4.7293388868000008</c:v>
                </c:pt>
                <c:pt idx="5203">
                  <c:v>4.7306994561</c:v>
                </c:pt>
                <c:pt idx="5204">
                  <c:v>4.7320600254</c:v>
                </c:pt>
                <c:pt idx="5205">
                  <c:v>4.7334205947000001</c:v>
                </c:pt>
                <c:pt idx="5206">
                  <c:v>4.7347811640000002</c:v>
                </c:pt>
                <c:pt idx="5207">
                  <c:v>4.7361417333000002</c:v>
                </c:pt>
                <c:pt idx="5208">
                  <c:v>4.7375023026000003</c:v>
                </c:pt>
                <c:pt idx="5209">
                  <c:v>4.7388628719000003</c:v>
                </c:pt>
                <c:pt idx="5210">
                  <c:v>4.7402234412000004</c:v>
                </c:pt>
                <c:pt idx="5211">
                  <c:v>4.7415840104999996</c:v>
                </c:pt>
                <c:pt idx="5212">
                  <c:v>4.7429445798000005</c:v>
                </c:pt>
                <c:pt idx="5213">
                  <c:v>4.7443051491000006</c:v>
                </c:pt>
                <c:pt idx="5214">
                  <c:v>4.7456657183999997</c:v>
                </c:pt>
                <c:pt idx="5215">
                  <c:v>4.7470262876999998</c:v>
                </c:pt>
                <c:pt idx="5216">
                  <c:v>4.7483868569999998</c:v>
                </c:pt>
                <c:pt idx="5217">
                  <c:v>4.7497474263000008</c:v>
                </c:pt>
                <c:pt idx="5218">
                  <c:v>4.7511079956</c:v>
                </c:pt>
                <c:pt idx="5219">
                  <c:v>4.7524685649</c:v>
                </c:pt>
                <c:pt idx="5220">
                  <c:v>4.7538291342000001</c:v>
                </c:pt>
                <c:pt idx="5221">
                  <c:v>4.7551897035000001</c:v>
                </c:pt>
                <c:pt idx="5222">
                  <c:v>4.7565502728000002</c:v>
                </c:pt>
                <c:pt idx="5223">
                  <c:v>4.7579108421000003</c:v>
                </c:pt>
                <c:pt idx="5224">
                  <c:v>4.7592714114000003</c:v>
                </c:pt>
                <c:pt idx="5225">
                  <c:v>4.7606319807000004</c:v>
                </c:pt>
                <c:pt idx="5226">
                  <c:v>4.7619925499999995</c:v>
                </c:pt>
                <c:pt idx="5227">
                  <c:v>4.7633531193000005</c:v>
                </c:pt>
                <c:pt idx="5228">
                  <c:v>4.7647136886000006</c:v>
                </c:pt>
                <c:pt idx="5229">
                  <c:v>4.7660742579000006</c:v>
                </c:pt>
                <c:pt idx="5230">
                  <c:v>4.7674348271999998</c:v>
                </c:pt>
                <c:pt idx="5231">
                  <c:v>4.7687953964999998</c:v>
                </c:pt>
                <c:pt idx="5232">
                  <c:v>4.7701559658000008</c:v>
                </c:pt>
                <c:pt idx="5233">
                  <c:v>4.7715165351</c:v>
                </c:pt>
                <c:pt idx="5234">
                  <c:v>4.7728771044</c:v>
                </c:pt>
                <c:pt idx="5235">
                  <c:v>4.7742376737000001</c:v>
                </c:pt>
                <c:pt idx="5236">
                  <c:v>4.7755982430000001</c:v>
                </c:pt>
                <c:pt idx="5237">
                  <c:v>4.7769588123000002</c:v>
                </c:pt>
                <c:pt idx="5238">
                  <c:v>4.7783193816000002</c:v>
                </c:pt>
                <c:pt idx="5239">
                  <c:v>4.7796799509000003</c:v>
                </c:pt>
                <c:pt idx="5240">
                  <c:v>4.7810405202000004</c:v>
                </c:pt>
                <c:pt idx="5241">
                  <c:v>4.7824010894999995</c:v>
                </c:pt>
                <c:pt idx="5242">
                  <c:v>4.7837616588000005</c:v>
                </c:pt>
                <c:pt idx="5243">
                  <c:v>4.7851222281000005</c:v>
                </c:pt>
                <c:pt idx="5244">
                  <c:v>4.7864827974000006</c:v>
                </c:pt>
                <c:pt idx="5245">
                  <c:v>4.7878433666999998</c:v>
                </c:pt>
                <c:pt idx="5246">
                  <c:v>4.7892039359999998</c:v>
                </c:pt>
                <c:pt idx="5247">
                  <c:v>4.7905645053000008</c:v>
                </c:pt>
                <c:pt idx="5248">
                  <c:v>4.7919250745999999</c:v>
                </c:pt>
                <c:pt idx="5249">
                  <c:v>4.7932856439</c:v>
                </c:pt>
                <c:pt idx="5250">
                  <c:v>4.7946462132000001</c:v>
                </c:pt>
                <c:pt idx="5251">
                  <c:v>4.7960067825000001</c:v>
                </c:pt>
                <c:pt idx="5252">
                  <c:v>4.7973673518000002</c:v>
                </c:pt>
                <c:pt idx="5253">
                  <c:v>4.7987279211000002</c:v>
                </c:pt>
                <c:pt idx="5254">
                  <c:v>4.8000884904000003</c:v>
                </c:pt>
                <c:pt idx="5255">
                  <c:v>4.8014490597000004</c:v>
                </c:pt>
                <c:pt idx="5256">
                  <c:v>4.8028096289999995</c:v>
                </c:pt>
                <c:pt idx="5257">
                  <c:v>4.8041701983000005</c:v>
                </c:pt>
                <c:pt idx="5258">
                  <c:v>4.8055307676000005</c:v>
                </c:pt>
                <c:pt idx="5259">
                  <c:v>4.8068913369000006</c:v>
                </c:pt>
                <c:pt idx="5260">
                  <c:v>4.8082519061999998</c:v>
                </c:pt>
                <c:pt idx="5261">
                  <c:v>4.8096124754999998</c:v>
                </c:pt>
                <c:pt idx="5262">
                  <c:v>4.8109730448000008</c:v>
                </c:pt>
                <c:pt idx="5263">
                  <c:v>4.8123336140999999</c:v>
                </c:pt>
                <c:pt idx="5264">
                  <c:v>4.8136941834</c:v>
                </c:pt>
                <c:pt idx="5265">
                  <c:v>4.8150547527000001</c:v>
                </c:pt>
                <c:pt idx="5266">
                  <c:v>4.8164153220000001</c:v>
                </c:pt>
                <c:pt idx="5267">
                  <c:v>4.8177758913000002</c:v>
                </c:pt>
                <c:pt idx="5268">
                  <c:v>4.8191364606000002</c:v>
                </c:pt>
                <c:pt idx="5269">
                  <c:v>4.8204970299000003</c:v>
                </c:pt>
                <c:pt idx="5270">
                  <c:v>4.8218575992000003</c:v>
                </c:pt>
                <c:pt idx="5271">
                  <c:v>4.8232181684999995</c:v>
                </c:pt>
                <c:pt idx="5272">
                  <c:v>4.8245787378000005</c:v>
                </c:pt>
                <c:pt idx="5273">
                  <c:v>4.8259393071000005</c:v>
                </c:pt>
                <c:pt idx="5274">
                  <c:v>4.8272998764000006</c:v>
                </c:pt>
                <c:pt idx="5275">
                  <c:v>4.8286604456999997</c:v>
                </c:pt>
                <c:pt idx="5276">
                  <c:v>4.8300210149999998</c:v>
                </c:pt>
                <c:pt idx="5277">
                  <c:v>4.8313815843000008</c:v>
                </c:pt>
                <c:pt idx="5278">
                  <c:v>4.8327421536000008</c:v>
                </c:pt>
                <c:pt idx="5279">
                  <c:v>4.8341027229</c:v>
                </c:pt>
                <c:pt idx="5280">
                  <c:v>4.8354632922</c:v>
                </c:pt>
                <c:pt idx="5281">
                  <c:v>4.8368238615000001</c:v>
                </c:pt>
                <c:pt idx="5282">
                  <c:v>4.8381844308000002</c:v>
                </c:pt>
                <c:pt idx="5283">
                  <c:v>4.8395450001000002</c:v>
                </c:pt>
                <c:pt idx="5284">
                  <c:v>4.8409055694000003</c:v>
                </c:pt>
                <c:pt idx="5285">
                  <c:v>4.8422661387000003</c:v>
                </c:pt>
                <c:pt idx="5286">
                  <c:v>4.8436267079999995</c:v>
                </c:pt>
                <c:pt idx="5287">
                  <c:v>4.8449872773000004</c:v>
                </c:pt>
                <c:pt idx="5288">
                  <c:v>4.8463478466000005</c:v>
                </c:pt>
                <c:pt idx="5289">
                  <c:v>4.8477084159000006</c:v>
                </c:pt>
                <c:pt idx="5290">
                  <c:v>4.8490689851999997</c:v>
                </c:pt>
                <c:pt idx="5291">
                  <c:v>4.8504295544999998</c:v>
                </c:pt>
                <c:pt idx="5292">
                  <c:v>4.8517901237999999</c:v>
                </c:pt>
                <c:pt idx="5293">
                  <c:v>4.8531506931000008</c:v>
                </c:pt>
                <c:pt idx="5294">
                  <c:v>4.8545112624</c:v>
                </c:pt>
                <c:pt idx="5295">
                  <c:v>4.8558718317</c:v>
                </c:pt>
                <c:pt idx="5296">
                  <c:v>4.8572324010000001</c:v>
                </c:pt>
                <c:pt idx="5297">
                  <c:v>4.8585929703000001</c:v>
                </c:pt>
                <c:pt idx="5298">
                  <c:v>4.8599535396000002</c:v>
                </c:pt>
                <c:pt idx="5299">
                  <c:v>4.8613141089000003</c:v>
                </c:pt>
                <c:pt idx="5300">
                  <c:v>4.8626746782000003</c:v>
                </c:pt>
                <c:pt idx="5301">
                  <c:v>4.8640352475000004</c:v>
                </c:pt>
                <c:pt idx="5302">
                  <c:v>4.8653958167999996</c:v>
                </c:pt>
                <c:pt idx="5303">
                  <c:v>4.8667563861000005</c:v>
                </c:pt>
                <c:pt idx="5304">
                  <c:v>4.8681169554000006</c:v>
                </c:pt>
                <c:pt idx="5305">
                  <c:v>4.8694775246999997</c:v>
                </c:pt>
                <c:pt idx="5306">
                  <c:v>4.8708380939999998</c:v>
                </c:pt>
                <c:pt idx="5307">
                  <c:v>4.8721986632999998</c:v>
                </c:pt>
                <c:pt idx="5308">
                  <c:v>4.8735592326000008</c:v>
                </c:pt>
                <c:pt idx="5309">
                  <c:v>4.8749198019</c:v>
                </c:pt>
                <c:pt idx="5310">
                  <c:v>4.8762803712</c:v>
                </c:pt>
                <c:pt idx="5311">
                  <c:v>4.8776409405000001</c:v>
                </c:pt>
                <c:pt idx="5312">
                  <c:v>4.8790015098000001</c:v>
                </c:pt>
                <c:pt idx="5313">
                  <c:v>4.8803620791000002</c:v>
                </c:pt>
                <c:pt idx="5314">
                  <c:v>4.8817226484000003</c:v>
                </c:pt>
                <c:pt idx="5315">
                  <c:v>4.8830832177000003</c:v>
                </c:pt>
                <c:pt idx="5316">
                  <c:v>4.8844437870000004</c:v>
                </c:pt>
                <c:pt idx="5317">
                  <c:v>4.8858043562999995</c:v>
                </c:pt>
                <c:pt idx="5318">
                  <c:v>4.8871649256000005</c:v>
                </c:pt>
                <c:pt idx="5319">
                  <c:v>4.8885254949000005</c:v>
                </c:pt>
                <c:pt idx="5320">
                  <c:v>4.8898860641999997</c:v>
                </c:pt>
                <c:pt idx="5321">
                  <c:v>4.8912466334999998</c:v>
                </c:pt>
                <c:pt idx="5322">
                  <c:v>4.8926072027999998</c:v>
                </c:pt>
                <c:pt idx="5323">
                  <c:v>4.8939677721000008</c:v>
                </c:pt>
                <c:pt idx="5324">
                  <c:v>4.8953283413999999</c:v>
                </c:pt>
                <c:pt idx="5325">
                  <c:v>4.8966889107</c:v>
                </c:pt>
                <c:pt idx="5326">
                  <c:v>4.8980494800000001</c:v>
                </c:pt>
                <c:pt idx="5327">
                  <c:v>4.8994100493000001</c:v>
                </c:pt>
                <c:pt idx="5328">
                  <c:v>4.9007706186000002</c:v>
                </c:pt>
                <c:pt idx="5329">
                  <c:v>4.9021311879000002</c:v>
                </c:pt>
                <c:pt idx="5330">
                  <c:v>4.9034917572000003</c:v>
                </c:pt>
                <c:pt idx="5331">
                  <c:v>4.9048523265000004</c:v>
                </c:pt>
                <c:pt idx="5332">
                  <c:v>4.9062128957999995</c:v>
                </c:pt>
                <c:pt idx="5333">
                  <c:v>4.9075734651000005</c:v>
                </c:pt>
                <c:pt idx="5334">
                  <c:v>4.9089340344000005</c:v>
                </c:pt>
                <c:pt idx="5335">
                  <c:v>4.9102946037000006</c:v>
                </c:pt>
                <c:pt idx="5336">
                  <c:v>4.9116551729999998</c:v>
                </c:pt>
                <c:pt idx="5337">
                  <c:v>4.9130157422999998</c:v>
                </c:pt>
                <c:pt idx="5338">
                  <c:v>4.9143763116000008</c:v>
                </c:pt>
                <c:pt idx="5339">
                  <c:v>4.9157368808999999</c:v>
                </c:pt>
                <c:pt idx="5340">
                  <c:v>4.9170974502</c:v>
                </c:pt>
                <c:pt idx="5341">
                  <c:v>4.9184580195000001</c:v>
                </c:pt>
                <c:pt idx="5342">
                  <c:v>4.9198185888000001</c:v>
                </c:pt>
                <c:pt idx="5343">
                  <c:v>4.9211791581000002</c:v>
                </c:pt>
                <c:pt idx="5344">
                  <c:v>4.9225397274000002</c:v>
                </c:pt>
                <c:pt idx="5345">
                  <c:v>4.9239002967000003</c:v>
                </c:pt>
                <c:pt idx="5346">
                  <c:v>4.9252608660000003</c:v>
                </c:pt>
                <c:pt idx="5347">
                  <c:v>4.9266214352999995</c:v>
                </c:pt>
                <c:pt idx="5348">
                  <c:v>4.9279820046000005</c:v>
                </c:pt>
                <c:pt idx="5349">
                  <c:v>4.9293425739000005</c:v>
                </c:pt>
                <c:pt idx="5350">
                  <c:v>4.9307031432000006</c:v>
                </c:pt>
                <c:pt idx="5351">
                  <c:v>4.9320637124999998</c:v>
                </c:pt>
                <c:pt idx="5352">
                  <c:v>4.9334242817999998</c:v>
                </c:pt>
                <c:pt idx="5353">
                  <c:v>4.9347848511000008</c:v>
                </c:pt>
                <c:pt idx="5354">
                  <c:v>4.9361454203999999</c:v>
                </c:pt>
                <c:pt idx="5355">
                  <c:v>4.9375059897</c:v>
                </c:pt>
                <c:pt idx="5356">
                  <c:v>4.938866559</c:v>
                </c:pt>
                <c:pt idx="5357">
                  <c:v>4.9402271283000001</c:v>
                </c:pt>
                <c:pt idx="5358">
                  <c:v>4.9415876976000002</c:v>
                </c:pt>
                <c:pt idx="5359">
                  <c:v>4.9429482669000002</c:v>
                </c:pt>
                <c:pt idx="5360">
                  <c:v>4.9443088362000003</c:v>
                </c:pt>
                <c:pt idx="5361">
                  <c:v>4.9456694055000003</c:v>
                </c:pt>
                <c:pt idx="5362">
                  <c:v>4.9470299747999995</c:v>
                </c:pt>
                <c:pt idx="5363">
                  <c:v>4.9483905441000005</c:v>
                </c:pt>
                <c:pt idx="5364">
                  <c:v>4.9497511134000005</c:v>
                </c:pt>
                <c:pt idx="5365">
                  <c:v>4.9511116827000006</c:v>
                </c:pt>
                <c:pt idx="5366">
                  <c:v>4.9524722519999997</c:v>
                </c:pt>
                <c:pt idx="5367">
                  <c:v>4.9538328212999998</c:v>
                </c:pt>
                <c:pt idx="5368">
                  <c:v>4.9551933906000007</c:v>
                </c:pt>
                <c:pt idx="5369">
                  <c:v>4.9565539598999999</c:v>
                </c:pt>
                <c:pt idx="5370">
                  <c:v>4.9579145292</c:v>
                </c:pt>
                <c:pt idx="5371">
                  <c:v>4.9592750985</c:v>
                </c:pt>
                <c:pt idx="5372">
                  <c:v>4.9606356678000001</c:v>
                </c:pt>
                <c:pt idx="5373">
                  <c:v>4.9619962371000002</c:v>
                </c:pt>
                <c:pt idx="5374">
                  <c:v>4.9633568064000002</c:v>
                </c:pt>
                <c:pt idx="5375">
                  <c:v>4.9647173757000003</c:v>
                </c:pt>
                <c:pt idx="5376">
                  <c:v>4.9660779450000003</c:v>
                </c:pt>
                <c:pt idx="5377">
                  <c:v>4.9674385142999995</c:v>
                </c:pt>
                <c:pt idx="5378">
                  <c:v>4.9687990836000004</c:v>
                </c:pt>
                <c:pt idx="5379">
                  <c:v>4.9701596529000005</c:v>
                </c:pt>
                <c:pt idx="5380">
                  <c:v>4.9715202222000006</c:v>
                </c:pt>
                <c:pt idx="5381">
                  <c:v>4.9728807914999997</c:v>
                </c:pt>
                <c:pt idx="5382">
                  <c:v>4.9742413607999998</c:v>
                </c:pt>
                <c:pt idx="5383">
                  <c:v>4.9756019301000007</c:v>
                </c:pt>
                <c:pt idx="5384">
                  <c:v>4.9769624994000008</c:v>
                </c:pt>
                <c:pt idx="5385">
                  <c:v>4.9783230687</c:v>
                </c:pt>
                <c:pt idx="5386">
                  <c:v>4.979683638</c:v>
                </c:pt>
                <c:pt idx="5387">
                  <c:v>4.9810442073000001</c:v>
                </c:pt>
                <c:pt idx="5388">
                  <c:v>4.9824047766000001</c:v>
                </c:pt>
                <c:pt idx="5389">
                  <c:v>4.9837653459000002</c:v>
                </c:pt>
                <c:pt idx="5390">
                  <c:v>4.9851259152000003</c:v>
                </c:pt>
                <c:pt idx="5391">
                  <c:v>4.9864864845000003</c:v>
                </c:pt>
                <c:pt idx="5392">
                  <c:v>4.9878470537999995</c:v>
                </c:pt>
                <c:pt idx="5393">
                  <c:v>4.9892076231000004</c:v>
                </c:pt>
                <c:pt idx="5394">
                  <c:v>4.9905681924000005</c:v>
                </c:pt>
                <c:pt idx="5395">
                  <c:v>4.9919287617000005</c:v>
                </c:pt>
                <c:pt idx="5396">
                  <c:v>4.9932893309999997</c:v>
                </c:pt>
                <c:pt idx="5397">
                  <c:v>4.9946499002999998</c:v>
                </c:pt>
                <c:pt idx="5398">
                  <c:v>4.9960104696000007</c:v>
                </c:pt>
                <c:pt idx="5399">
                  <c:v>4.9973710389000008</c:v>
                </c:pt>
                <c:pt idx="5400">
                  <c:v>4.9987316082</c:v>
                </c:pt>
                <c:pt idx="5401">
                  <c:v>5.0000921775</c:v>
                </c:pt>
                <c:pt idx="5402">
                  <c:v>5.0014527468000001</c:v>
                </c:pt>
                <c:pt idx="5403">
                  <c:v>5.0028133161000001</c:v>
                </c:pt>
                <c:pt idx="5404">
                  <c:v>5.0041738854000002</c:v>
                </c:pt>
                <c:pt idx="5405">
                  <c:v>5.0055344547000002</c:v>
                </c:pt>
                <c:pt idx="5406">
                  <c:v>5.0068950240000003</c:v>
                </c:pt>
                <c:pt idx="5407">
                  <c:v>5.0082555933000004</c:v>
                </c:pt>
                <c:pt idx="5408">
                  <c:v>5.0096161626000004</c:v>
                </c:pt>
                <c:pt idx="5409">
                  <c:v>5.0109767319000005</c:v>
                </c:pt>
                <c:pt idx="5410">
                  <c:v>5.0123373012000005</c:v>
                </c:pt>
                <c:pt idx="5411">
                  <c:v>5.0136978704999997</c:v>
                </c:pt>
                <c:pt idx="5412">
                  <c:v>5.0150584397999998</c:v>
                </c:pt>
                <c:pt idx="5413">
                  <c:v>5.0164190091000007</c:v>
                </c:pt>
                <c:pt idx="5414">
                  <c:v>5.0177795784000008</c:v>
                </c:pt>
                <c:pt idx="5415">
                  <c:v>5.0191401476999999</c:v>
                </c:pt>
                <c:pt idx="5416">
                  <c:v>5.020500717</c:v>
                </c:pt>
                <c:pt idx="5417">
                  <c:v>5.0218612863000001</c:v>
                </c:pt>
                <c:pt idx="5418">
                  <c:v>5.0232218556000001</c:v>
                </c:pt>
                <c:pt idx="5419">
                  <c:v>5.0245824249000002</c:v>
                </c:pt>
                <c:pt idx="5420">
                  <c:v>5.0259429942000002</c:v>
                </c:pt>
                <c:pt idx="5421">
                  <c:v>5.0273035635000003</c:v>
                </c:pt>
                <c:pt idx="5422">
                  <c:v>5.0286641328000004</c:v>
                </c:pt>
                <c:pt idx="5423">
                  <c:v>5.0300247020999995</c:v>
                </c:pt>
                <c:pt idx="5424">
                  <c:v>5.0313852714000005</c:v>
                </c:pt>
                <c:pt idx="5425">
                  <c:v>5.0327458407000005</c:v>
                </c:pt>
                <c:pt idx="5426">
                  <c:v>5.0341064099999997</c:v>
                </c:pt>
                <c:pt idx="5427">
                  <c:v>5.0354669792999998</c:v>
                </c:pt>
                <c:pt idx="5428">
                  <c:v>5.0368275485999998</c:v>
                </c:pt>
                <c:pt idx="5429">
                  <c:v>5.0381881179000008</c:v>
                </c:pt>
                <c:pt idx="5430">
                  <c:v>5.0395486871999999</c:v>
                </c:pt>
                <c:pt idx="5431">
                  <c:v>5.0409092565</c:v>
                </c:pt>
                <c:pt idx="5432">
                  <c:v>5.0422698258</c:v>
                </c:pt>
                <c:pt idx="5433">
                  <c:v>5.0436303951000001</c:v>
                </c:pt>
                <c:pt idx="5434">
                  <c:v>5.0449909644000002</c:v>
                </c:pt>
                <c:pt idx="5435">
                  <c:v>5.0463515337000002</c:v>
                </c:pt>
                <c:pt idx="5436">
                  <c:v>5.0477121030000003</c:v>
                </c:pt>
                <c:pt idx="5437">
                  <c:v>5.0490726723000003</c:v>
                </c:pt>
                <c:pt idx="5438">
                  <c:v>5.0504332415999995</c:v>
                </c:pt>
                <c:pt idx="5439">
                  <c:v>5.0517938109000005</c:v>
                </c:pt>
                <c:pt idx="5440">
                  <c:v>5.0531543802000005</c:v>
                </c:pt>
                <c:pt idx="5441">
                  <c:v>5.0545149495000006</c:v>
                </c:pt>
                <c:pt idx="5442">
                  <c:v>5.0558755187999997</c:v>
                </c:pt>
                <c:pt idx="5443">
                  <c:v>5.0572360880999998</c:v>
                </c:pt>
                <c:pt idx="5444">
                  <c:v>5.0585966574000008</c:v>
                </c:pt>
                <c:pt idx="5445">
                  <c:v>5.0599572266999999</c:v>
                </c:pt>
                <c:pt idx="5446">
                  <c:v>5.061317796</c:v>
                </c:pt>
                <c:pt idx="5447">
                  <c:v>5.0626783653</c:v>
                </c:pt>
                <c:pt idx="5448">
                  <c:v>5.0640389346000001</c:v>
                </c:pt>
                <c:pt idx="5449">
                  <c:v>5.0653995039000002</c:v>
                </c:pt>
                <c:pt idx="5450">
                  <c:v>5.0667600732000002</c:v>
                </c:pt>
                <c:pt idx="5451">
                  <c:v>5.0681206425000003</c:v>
                </c:pt>
                <c:pt idx="5452">
                  <c:v>5.0694812118000003</c:v>
                </c:pt>
                <c:pt idx="5453">
                  <c:v>5.0708417810999995</c:v>
                </c:pt>
                <c:pt idx="5454">
                  <c:v>5.0722023504000004</c:v>
                </c:pt>
                <c:pt idx="5455">
                  <c:v>5.0735629197000005</c:v>
                </c:pt>
                <c:pt idx="5456">
                  <c:v>5.0749234890000006</c:v>
                </c:pt>
                <c:pt idx="5457">
                  <c:v>5.0762840582999997</c:v>
                </c:pt>
                <c:pt idx="5458">
                  <c:v>5.0776446275999998</c:v>
                </c:pt>
                <c:pt idx="5459">
                  <c:v>5.0790051969000007</c:v>
                </c:pt>
                <c:pt idx="5460">
                  <c:v>5.0803657661999999</c:v>
                </c:pt>
                <c:pt idx="5461">
                  <c:v>5.0817263355</c:v>
                </c:pt>
                <c:pt idx="5462">
                  <c:v>5.0830869048</c:v>
                </c:pt>
                <c:pt idx="5463">
                  <c:v>5.0844474741000001</c:v>
                </c:pt>
                <c:pt idx="5464">
                  <c:v>5.0858080434000001</c:v>
                </c:pt>
                <c:pt idx="5465">
                  <c:v>5.0871686127000002</c:v>
                </c:pt>
                <c:pt idx="5466">
                  <c:v>5.0885291820000003</c:v>
                </c:pt>
                <c:pt idx="5467">
                  <c:v>5.0898897513000003</c:v>
                </c:pt>
                <c:pt idx="5468">
                  <c:v>5.0912503205999995</c:v>
                </c:pt>
                <c:pt idx="5469">
                  <c:v>5.0926108899000004</c:v>
                </c:pt>
                <c:pt idx="5470">
                  <c:v>5.0939714592000005</c:v>
                </c:pt>
                <c:pt idx="5471">
                  <c:v>5.0953320285000006</c:v>
                </c:pt>
                <c:pt idx="5472">
                  <c:v>5.0966925977999997</c:v>
                </c:pt>
                <c:pt idx="5473">
                  <c:v>5.0980531670999998</c:v>
                </c:pt>
                <c:pt idx="5474">
                  <c:v>5.0994137364000007</c:v>
                </c:pt>
                <c:pt idx="5475">
                  <c:v>5.1007743056999999</c:v>
                </c:pt>
                <c:pt idx="5476">
                  <c:v>5.102134875</c:v>
                </c:pt>
                <c:pt idx="5477">
                  <c:v>5.1034954443</c:v>
                </c:pt>
                <c:pt idx="5478">
                  <c:v>5.1048560136000001</c:v>
                </c:pt>
                <c:pt idx="5479">
                  <c:v>5.1062165829000001</c:v>
                </c:pt>
                <c:pt idx="5480">
                  <c:v>5.1075771522000002</c:v>
                </c:pt>
                <c:pt idx="5481">
                  <c:v>5.1089377215000003</c:v>
                </c:pt>
                <c:pt idx="5482">
                  <c:v>5.1102982908000003</c:v>
                </c:pt>
                <c:pt idx="5483">
                  <c:v>5.1116588600999995</c:v>
                </c:pt>
                <c:pt idx="5484">
                  <c:v>5.1130194294000004</c:v>
                </c:pt>
                <c:pt idx="5485">
                  <c:v>5.1143799987000005</c:v>
                </c:pt>
                <c:pt idx="5486">
                  <c:v>5.1157405680000005</c:v>
                </c:pt>
                <c:pt idx="5487">
                  <c:v>5.1171011372999997</c:v>
                </c:pt>
                <c:pt idx="5488">
                  <c:v>5.1184617065999998</c:v>
                </c:pt>
                <c:pt idx="5489">
                  <c:v>5.1198222759000007</c:v>
                </c:pt>
                <c:pt idx="5490">
                  <c:v>5.1211828452000008</c:v>
                </c:pt>
                <c:pt idx="5491">
                  <c:v>5.1225434144999999</c:v>
                </c:pt>
                <c:pt idx="5492">
                  <c:v>5.1239039838</c:v>
                </c:pt>
                <c:pt idx="5493">
                  <c:v>5.1252645531000001</c:v>
                </c:pt>
                <c:pt idx="5494">
                  <c:v>5.1266251224000001</c:v>
                </c:pt>
                <c:pt idx="5495">
                  <c:v>5.1279856917000002</c:v>
                </c:pt>
                <c:pt idx="5496">
                  <c:v>5.1293462610000002</c:v>
                </c:pt>
                <c:pt idx="5497">
                  <c:v>5.1307068303000003</c:v>
                </c:pt>
                <c:pt idx="5498">
                  <c:v>5.1320673995999995</c:v>
                </c:pt>
                <c:pt idx="5499">
                  <c:v>5.1334279689000004</c:v>
                </c:pt>
                <c:pt idx="5500">
                  <c:v>5.1347885382000005</c:v>
                </c:pt>
                <c:pt idx="5501">
                  <c:v>5.1361491075000005</c:v>
                </c:pt>
                <c:pt idx="5502">
                  <c:v>5.1375096767999997</c:v>
                </c:pt>
                <c:pt idx="5503">
                  <c:v>5.1388702460999998</c:v>
                </c:pt>
                <c:pt idx="5504">
                  <c:v>5.1402308154000007</c:v>
                </c:pt>
                <c:pt idx="5505">
                  <c:v>5.1415913847000008</c:v>
                </c:pt>
                <c:pt idx="5506">
                  <c:v>5.1429519539999999</c:v>
                </c:pt>
                <c:pt idx="5507">
                  <c:v>5.1443125233</c:v>
                </c:pt>
                <c:pt idx="5508">
                  <c:v>5.1456730926000001</c:v>
                </c:pt>
                <c:pt idx="5509">
                  <c:v>5.1470336619000001</c:v>
                </c:pt>
                <c:pt idx="5510">
                  <c:v>5.1483942312000002</c:v>
                </c:pt>
                <c:pt idx="5511">
                  <c:v>5.1497548005000002</c:v>
                </c:pt>
                <c:pt idx="5512">
                  <c:v>5.1511153698000003</c:v>
                </c:pt>
                <c:pt idx="5513">
                  <c:v>5.1524759391000003</c:v>
                </c:pt>
                <c:pt idx="5514">
                  <c:v>5.1538365084000004</c:v>
                </c:pt>
                <c:pt idx="5515">
                  <c:v>5.1551970777000005</c:v>
                </c:pt>
                <c:pt idx="5516">
                  <c:v>5.1565576470000005</c:v>
                </c:pt>
                <c:pt idx="5517">
                  <c:v>5.1579182162999997</c:v>
                </c:pt>
                <c:pt idx="5518">
                  <c:v>5.1592787855999998</c:v>
                </c:pt>
                <c:pt idx="5519">
                  <c:v>5.1606393549000007</c:v>
                </c:pt>
                <c:pt idx="5520">
                  <c:v>5.1619999242000008</c:v>
                </c:pt>
                <c:pt idx="5521">
                  <c:v>5.1633604934999999</c:v>
                </c:pt>
                <c:pt idx="5522">
                  <c:v>5.1647210628</c:v>
                </c:pt>
                <c:pt idx="5523">
                  <c:v>5.1660816321</c:v>
                </c:pt>
                <c:pt idx="5524">
                  <c:v>5.1674422014000001</c:v>
                </c:pt>
                <c:pt idx="5525">
                  <c:v>5.1688027707000002</c:v>
                </c:pt>
                <c:pt idx="5526">
                  <c:v>5.1701633400000002</c:v>
                </c:pt>
                <c:pt idx="5527">
                  <c:v>5.1715239093000003</c:v>
                </c:pt>
                <c:pt idx="5528">
                  <c:v>5.1728844786000003</c:v>
                </c:pt>
                <c:pt idx="5529">
                  <c:v>5.1742450479000004</c:v>
                </c:pt>
                <c:pt idx="5530">
                  <c:v>5.1756056172000005</c:v>
                </c:pt>
                <c:pt idx="5531">
                  <c:v>5.1769661865000005</c:v>
                </c:pt>
                <c:pt idx="5532">
                  <c:v>5.1783267557999997</c:v>
                </c:pt>
                <c:pt idx="5533">
                  <c:v>5.1796873250999997</c:v>
                </c:pt>
                <c:pt idx="5534">
                  <c:v>5.1810478944000007</c:v>
                </c:pt>
                <c:pt idx="5535">
                  <c:v>5.1824084637000007</c:v>
                </c:pt>
                <c:pt idx="5536">
                  <c:v>5.1837690329999999</c:v>
                </c:pt>
                <c:pt idx="5537">
                  <c:v>5.1851296023</c:v>
                </c:pt>
                <c:pt idx="5538">
                  <c:v>5.1864901716</c:v>
                </c:pt>
                <c:pt idx="5539">
                  <c:v>5.1878507409000001</c:v>
                </c:pt>
                <c:pt idx="5540">
                  <c:v>5.1892113102000001</c:v>
                </c:pt>
                <c:pt idx="5541">
                  <c:v>5.1905718795000002</c:v>
                </c:pt>
                <c:pt idx="5542">
                  <c:v>5.1919324488000003</c:v>
                </c:pt>
                <c:pt idx="5543">
                  <c:v>5.1932930181000003</c:v>
                </c:pt>
                <c:pt idx="5544">
                  <c:v>5.1946535873999995</c:v>
                </c:pt>
                <c:pt idx="5545">
                  <c:v>5.1960141567000004</c:v>
                </c:pt>
                <c:pt idx="5546">
                  <c:v>5.1973747260000005</c:v>
                </c:pt>
                <c:pt idx="5547">
                  <c:v>5.1987352953000006</c:v>
                </c:pt>
                <c:pt idx="5548">
                  <c:v>5.2000958645999997</c:v>
                </c:pt>
                <c:pt idx="5549">
                  <c:v>5.2014564338999998</c:v>
                </c:pt>
                <c:pt idx="5550">
                  <c:v>5.2028170032000007</c:v>
                </c:pt>
                <c:pt idx="5551">
                  <c:v>5.2041775724999999</c:v>
                </c:pt>
                <c:pt idx="5552">
                  <c:v>5.2055381418</c:v>
                </c:pt>
                <c:pt idx="5553">
                  <c:v>5.2068987111</c:v>
                </c:pt>
                <c:pt idx="5554">
                  <c:v>5.2082592804000001</c:v>
                </c:pt>
                <c:pt idx="5555">
                  <c:v>5.2096198497000001</c:v>
                </c:pt>
                <c:pt idx="5556">
                  <c:v>5.2109804190000002</c:v>
                </c:pt>
                <c:pt idx="5557">
                  <c:v>5.2123409883000003</c:v>
                </c:pt>
                <c:pt idx="5558">
                  <c:v>5.2137015576000003</c:v>
                </c:pt>
                <c:pt idx="5559">
                  <c:v>5.2150621268999995</c:v>
                </c:pt>
                <c:pt idx="5560">
                  <c:v>5.2164226962000004</c:v>
                </c:pt>
                <c:pt idx="5561">
                  <c:v>5.2177832655000005</c:v>
                </c:pt>
                <c:pt idx="5562">
                  <c:v>5.2191438348000005</c:v>
                </c:pt>
                <c:pt idx="5563">
                  <c:v>5.2205044040999997</c:v>
                </c:pt>
                <c:pt idx="5564">
                  <c:v>5.2218649733999998</c:v>
                </c:pt>
                <c:pt idx="5565">
                  <c:v>5.2232255427000007</c:v>
                </c:pt>
                <c:pt idx="5566">
                  <c:v>5.2245861119999999</c:v>
                </c:pt>
                <c:pt idx="5567">
                  <c:v>5.2259466813</c:v>
                </c:pt>
                <c:pt idx="5568">
                  <c:v>5.2273072506</c:v>
                </c:pt>
                <c:pt idx="5569">
                  <c:v>5.2286678199000001</c:v>
                </c:pt>
                <c:pt idx="5570">
                  <c:v>5.2300283892000001</c:v>
                </c:pt>
                <c:pt idx="5571">
                  <c:v>5.2313889585000002</c:v>
                </c:pt>
                <c:pt idx="5572">
                  <c:v>5.2327495278000002</c:v>
                </c:pt>
                <c:pt idx="5573">
                  <c:v>5.2341100971000003</c:v>
                </c:pt>
                <c:pt idx="5574">
                  <c:v>5.2354706663999995</c:v>
                </c:pt>
                <c:pt idx="5575">
                  <c:v>5.2368312357000004</c:v>
                </c:pt>
                <c:pt idx="5576">
                  <c:v>5.2381918050000005</c:v>
                </c:pt>
                <c:pt idx="5577">
                  <c:v>5.2395523743000005</c:v>
                </c:pt>
                <c:pt idx="5578">
                  <c:v>5.2409129435999997</c:v>
                </c:pt>
                <c:pt idx="5579">
                  <c:v>5.2422735128999998</c:v>
                </c:pt>
                <c:pt idx="5580">
                  <c:v>5.2436340822000007</c:v>
                </c:pt>
                <c:pt idx="5581">
                  <c:v>5.2449946514999999</c:v>
                </c:pt>
                <c:pt idx="5582">
                  <c:v>5.2463552207999999</c:v>
                </c:pt>
                <c:pt idx="5583">
                  <c:v>5.2477157901</c:v>
                </c:pt>
                <c:pt idx="5584">
                  <c:v>5.2490763594000001</c:v>
                </c:pt>
                <c:pt idx="5585">
                  <c:v>5.2504369287000001</c:v>
                </c:pt>
                <c:pt idx="5586">
                  <c:v>5.2517974980000002</c:v>
                </c:pt>
                <c:pt idx="5587">
                  <c:v>5.2531580673000002</c:v>
                </c:pt>
                <c:pt idx="5588">
                  <c:v>5.2545186366000003</c:v>
                </c:pt>
                <c:pt idx="5589">
                  <c:v>5.2558792058999995</c:v>
                </c:pt>
                <c:pt idx="5590">
                  <c:v>5.2572397752000004</c:v>
                </c:pt>
                <c:pt idx="5591">
                  <c:v>5.2586003445000005</c:v>
                </c:pt>
                <c:pt idx="5592">
                  <c:v>5.2599609138000005</c:v>
                </c:pt>
                <c:pt idx="5593">
                  <c:v>5.2613214830999997</c:v>
                </c:pt>
                <c:pt idx="5594">
                  <c:v>5.2626820523999998</c:v>
                </c:pt>
                <c:pt idx="5595">
                  <c:v>5.2640426217000007</c:v>
                </c:pt>
                <c:pt idx="5596">
                  <c:v>5.2654031910000008</c:v>
                </c:pt>
                <c:pt idx="5597">
                  <c:v>5.2667637602999999</c:v>
                </c:pt>
                <c:pt idx="5598">
                  <c:v>5.2681243296</c:v>
                </c:pt>
                <c:pt idx="5599">
                  <c:v>5.2694848989</c:v>
                </c:pt>
                <c:pt idx="5600">
                  <c:v>5.2708454682000001</c:v>
                </c:pt>
                <c:pt idx="5601">
                  <c:v>5.2722060375000002</c:v>
                </c:pt>
                <c:pt idx="5602">
                  <c:v>5.2735666068000002</c:v>
                </c:pt>
                <c:pt idx="5603">
                  <c:v>5.2749271761000003</c:v>
                </c:pt>
                <c:pt idx="5604">
                  <c:v>5.2762877453999995</c:v>
                </c:pt>
                <c:pt idx="5605">
                  <c:v>5.2776483147000004</c:v>
                </c:pt>
                <c:pt idx="5606">
                  <c:v>5.2790088840000005</c:v>
                </c:pt>
                <c:pt idx="5607">
                  <c:v>5.2803694533000005</c:v>
                </c:pt>
                <c:pt idx="5608">
                  <c:v>5.2817300225999997</c:v>
                </c:pt>
                <c:pt idx="5609">
                  <c:v>5.2830905918999997</c:v>
                </c:pt>
                <c:pt idx="5610">
                  <c:v>5.2844511612000007</c:v>
                </c:pt>
                <c:pt idx="5611">
                  <c:v>5.2858117305000007</c:v>
                </c:pt>
                <c:pt idx="5612">
                  <c:v>5.2871722997999999</c:v>
                </c:pt>
                <c:pt idx="5613">
                  <c:v>5.2885328691</c:v>
                </c:pt>
                <c:pt idx="5614">
                  <c:v>5.2898934384</c:v>
                </c:pt>
                <c:pt idx="5615">
                  <c:v>5.2912540077000001</c:v>
                </c:pt>
                <c:pt idx="5616">
                  <c:v>5.2926145770000002</c:v>
                </c:pt>
                <c:pt idx="5617">
                  <c:v>5.2939751463000002</c:v>
                </c:pt>
                <c:pt idx="5618">
                  <c:v>5.2953357156000003</c:v>
                </c:pt>
                <c:pt idx="5619">
                  <c:v>5.2966962849000003</c:v>
                </c:pt>
                <c:pt idx="5620">
                  <c:v>5.2980568542000004</c:v>
                </c:pt>
                <c:pt idx="5621">
                  <c:v>5.2994174235000004</c:v>
                </c:pt>
                <c:pt idx="5622">
                  <c:v>5.3007779928000005</c:v>
                </c:pt>
                <c:pt idx="5623">
                  <c:v>5.3021385620999997</c:v>
                </c:pt>
                <c:pt idx="5624">
                  <c:v>5.3034991313999997</c:v>
                </c:pt>
                <c:pt idx="5625">
                  <c:v>5.3048597007000007</c:v>
                </c:pt>
                <c:pt idx="5626">
                  <c:v>5.3062202700000007</c:v>
                </c:pt>
                <c:pt idx="5627">
                  <c:v>5.3075808392999999</c:v>
                </c:pt>
                <c:pt idx="5628">
                  <c:v>5.3089414086</c:v>
                </c:pt>
                <c:pt idx="5629">
                  <c:v>5.3103019779</c:v>
                </c:pt>
                <c:pt idx="5630">
                  <c:v>5.3116625472000001</c:v>
                </c:pt>
                <c:pt idx="5631">
                  <c:v>5.3130231165000001</c:v>
                </c:pt>
                <c:pt idx="5632">
                  <c:v>5.3143836858000002</c:v>
                </c:pt>
                <c:pt idx="5633">
                  <c:v>5.3157442551000003</c:v>
                </c:pt>
                <c:pt idx="5634">
                  <c:v>5.3171048244000003</c:v>
                </c:pt>
                <c:pt idx="5635">
                  <c:v>5.3184653937000004</c:v>
                </c:pt>
                <c:pt idx="5636">
                  <c:v>5.3198259630000004</c:v>
                </c:pt>
                <c:pt idx="5637">
                  <c:v>5.3211865323000005</c:v>
                </c:pt>
                <c:pt idx="5638">
                  <c:v>5.3225471015999997</c:v>
                </c:pt>
                <c:pt idx="5639">
                  <c:v>5.3239076708999997</c:v>
                </c:pt>
                <c:pt idx="5640">
                  <c:v>5.3252682402000007</c:v>
                </c:pt>
                <c:pt idx="5641">
                  <c:v>5.3266288095000007</c:v>
                </c:pt>
                <c:pt idx="5642">
                  <c:v>5.3279893787999999</c:v>
                </c:pt>
                <c:pt idx="5643">
                  <c:v>5.3293499481</c:v>
                </c:pt>
                <c:pt idx="5644">
                  <c:v>5.3307105174</c:v>
                </c:pt>
                <c:pt idx="5645">
                  <c:v>5.332071086700001</c:v>
                </c:pt>
                <c:pt idx="5646">
                  <c:v>5.3334316560000001</c:v>
                </c:pt>
                <c:pt idx="5647">
                  <c:v>5.3347922253000002</c:v>
                </c:pt>
                <c:pt idx="5648">
                  <c:v>5.3361527946000002</c:v>
                </c:pt>
                <c:pt idx="5649">
                  <c:v>5.3375133639000003</c:v>
                </c:pt>
                <c:pt idx="5650">
                  <c:v>5.3388739332000004</c:v>
                </c:pt>
                <c:pt idx="5651">
                  <c:v>5.3402345025000004</c:v>
                </c:pt>
                <c:pt idx="5652">
                  <c:v>5.3415950718000005</c:v>
                </c:pt>
                <c:pt idx="5653">
                  <c:v>5.3429556411000005</c:v>
                </c:pt>
                <c:pt idx="5654">
                  <c:v>5.3443162103999997</c:v>
                </c:pt>
                <c:pt idx="5655">
                  <c:v>5.3456767797000007</c:v>
                </c:pt>
                <c:pt idx="5656">
                  <c:v>5.3470373490000007</c:v>
                </c:pt>
                <c:pt idx="5657">
                  <c:v>5.3483979182999999</c:v>
                </c:pt>
                <c:pt idx="5658">
                  <c:v>5.3497584875999999</c:v>
                </c:pt>
                <c:pt idx="5659">
                  <c:v>5.3511190569</c:v>
                </c:pt>
                <c:pt idx="5660">
                  <c:v>5.352479626200001</c:v>
                </c:pt>
                <c:pt idx="5661">
                  <c:v>5.3538401955000001</c:v>
                </c:pt>
                <c:pt idx="5662">
                  <c:v>5.3552007648000002</c:v>
                </c:pt>
                <c:pt idx="5663">
                  <c:v>5.3565613341000002</c:v>
                </c:pt>
                <c:pt idx="5664">
                  <c:v>5.3579219034000003</c:v>
                </c:pt>
                <c:pt idx="5665">
                  <c:v>5.3592824726999995</c:v>
                </c:pt>
                <c:pt idx="5666">
                  <c:v>5.3606430420000004</c:v>
                </c:pt>
                <c:pt idx="5667">
                  <c:v>5.3620036113000005</c:v>
                </c:pt>
                <c:pt idx="5668">
                  <c:v>5.3633641806000005</c:v>
                </c:pt>
                <c:pt idx="5669">
                  <c:v>5.3647247498999997</c:v>
                </c:pt>
                <c:pt idx="5670">
                  <c:v>5.3660853191999998</c:v>
                </c:pt>
                <c:pt idx="5671">
                  <c:v>5.3674458885000007</c:v>
                </c:pt>
                <c:pt idx="5672">
                  <c:v>5.3688064577999999</c:v>
                </c:pt>
                <c:pt idx="5673">
                  <c:v>5.3701670270999999</c:v>
                </c:pt>
                <c:pt idx="5674">
                  <c:v>5.3715275964</c:v>
                </c:pt>
                <c:pt idx="5675">
                  <c:v>5.3728881657000001</c:v>
                </c:pt>
                <c:pt idx="5676">
                  <c:v>5.3742487350000001</c:v>
                </c:pt>
                <c:pt idx="5677">
                  <c:v>5.3756093043000002</c:v>
                </c:pt>
                <c:pt idx="5678">
                  <c:v>5.3769698736000002</c:v>
                </c:pt>
                <c:pt idx="5679">
                  <c:v>5.3783304429000003</c:v>
                </c:pt>
                <c:pt idx="5680">
                  <c:v>5.3796910121999995</c:v>
                </c:pt>
                <c:pt idx="5681">
                  <c:v>5.3810515815000004</c:v>
                </c:pt>
                <c:pt idx="5682">
                  <c:v>5.3824121508000005</c:v>
                </c:pt>
                <c:pt idx="5683">
                  <c:v>5.3837727201000005</c:v>
                </c:pt>
                <c:pt idx="5684">
                  <c:v>5.3851332893999997</c:v>
                </c:pt>
                <c:pt idx="5685">
                  <c:v>5.3864938586999997</c:v>
                </c:pt>
                <c:pt idx="5686">
                  <c:v>5.3878544280000007</c:v>
                </c:pt>
                <c:pt idx="5687">
                  <c:v>5.3892149972999999</c:v>
                </c:pt>
                <c:pt idx="5688">
                  <c:v>5.3905755665999999</c:v>
                </c:pt>
                <c:pt idx="5689">
                  <c:v>5.3919361359</c:v>
                </c:pt>
                <c:pt idx="5690">
                  <c:v>5.3932967052</c:v>
                </c:pt>
                <c:pt idx="5691">
                  <c:v>5.3946572745000001</c:v>
                </c:pt>
                <c:pt idx="5692">
                  <c:v>5.3960178438000002</c:v>
                </c:pt>
                <c:pt idx="5693">
                  <c:v>5.3973784131000002</c:v>
                </c:pt>
                <c:pt idx="5694">
                  <c:v>5.3987389824000003</c:v>
                </c:pt>
                <c:pt idx="5695">
                  <c:v>5.4000995516999994</c:v>
                </c:pt>
                <c:pt idx="5696">
                  <c:v>5.4014601210000004</c:v>
                </c:pt>
                <c:pt idx="5697">
                  <c:v>5.4028206903000005</c:v>
                </c:pt>
                <c:pt idx="5698">
                  <c:v>5.4041812596000005</c:v>
                </c:pt>
                <c:pt idx="5699">
                  <c:v>5.4055418288999997</c:v>
                </c:pt>
                <c:pt idx="5700">
                  <c:v>5.4069023981999997</c:v>
                </c:pt>
                <c:pt idx="5701">
                  <c:v>5.4082629675000007</c:v>
                </c:pt>
                <c:pt idx="5702">
                  <c:v>5.4096235368000007</c:v>
                </c:pt>
                <c:pt idx="5703">
                  <c:v>5.4109841060999999</c:v>
                </c:pt>
                <c:pt idx="5704">
                  <c:v>5.4123446754</c:v>
                </c:pt>
                <c:pt idx="5705">
                  <c:v>5.4137052447</c:v>
                </c:pt>
                <c:pt idx="5706">
                  <c:v>5.4150658140000001</c:v>
                </c:pt>
                <c:pt idx="5707">
                  <c:v>5.4164263833000001</c:v>
                </c:pt>
                <c:pt idx="5708">
                  <c:v>5.4177869526000002</c:v>
                </c:pt>
                <c:pt idx="5709">
                  <c:v>5.4191475219000003</c:v>
                </c:pt>
                <c:pt idx="5710">
                  <c:v>5.4205080911999994</c:v>
                </c:pt>
                <c:pt idx="5711">
                  <c:v>5.4218686605000004</c:v>
                </c:pt>
                <c:pt idx="5712">
                  <c:v>5.4232292298000004</c:v>
                </c:pt>
                <c:pt idx="5713">
                  <c:v>5.4245897991000005</c:v>
                </c:pt>
                <c:pt idx="5714">
                  <c:v>5.4259503683999997</c:v>
                </c:pt>
                <c:pt idx="5715">
                  <c:v>5.4273109376999997</c:v>
                </c:pt>
                <c:pt idx="5716">
                  <c:v>5.4286715070000007</c:v>
                </c:pt>
                <c:pt idx="5717">
                  <c:v>5.4300320763000007</c:v>
                </c:pt>
                <c:pt idx="5718">
                  <c:v>5.4313926455999999</c:v>
                </c:pt>
                <c:pt idx="5719">
                  <c:v>5.4327532149</c:v>
                </c:pt>
                <c:pt idx="5720">
                  <c:v>5.4341137842</c:v>
                </c:pt>
                <c:pt idx="5721">
                  <c:v>5.4354743535000001</c:v>
                </c:pt>
                <c:pt idx="5722">
                  <c:v>5.4368349228000001</c:v>
                </c:pt>
                <c:pt idx="5723">
                  <c:v>5.4381954921000002</c:v>
                </c:pt>
                <c:pt idx="5724">
                  <c:v>5.4395560614000003</c:v>
                </c:pt>
                <c:pt idx="5725">
                  <c:v>5.4409166307000003</c:v>
                </c:pt>
                <c:pt idx="5726">
                  <c:v>5.4422772000000004</c:v>
                </c:pt>
                <c:pt idx="5727">
                  <c:v>5.4436377693000004</c:v>
                </c:pt>
                <c:pt idx="5728">
                  <c:v>5.4449983386000005</c:v>
                </c:pt>
                <c:pt idx="5729">
                  <c:v>5.4463589078999997</c:v>
                </c:pt>
                <c:pt idx="5730">
                  <c:v>5.4477194771999997</c:v>
                </c:pt>
                <c:pt idx="5731">
                  <c:v>5.4490800465000007</c:v>
                </c:pt>
                <c:pt idx="5732">
                  <c:v>5.4504406158000007</c:v>
                </c:pt>
                <c:pt idx="5733">
                  <c:v>5.4518011850999999</c:v>
                </c:pt>
                <c:pt idx="5734">
                  <c:v>5.4531617543999999</c:v>
                </c:pt>
                <c:pt idx="5735">
                  <c:v>5.4545223237</c:v>
                </c:pt>
                <c:pt idx="5736">
                  <c:v>5.4558828930000001</c:v>
                </c:pt>
                <c:pt idx="5737">
                  <c:v>5.4572434623000001</c:v>
                </c:pt>
                <c:pt idx="5738">
                  <c:v>5.4586040316000002</c:v>
                </c:pt>
                <c:pt idx="5739">
                  <c:v>5.4599646009000002</c:v>
                </c:pt>
                <c:pt idx="5740">
                  <c:v>5.4613251702000003</c:v>
                </c:pt>
                <c:pt idx="5741">
                  <c:v>5.4626857395000004</c:v>
                </c:pt>
                <c:pt idx="5742">
                  <c:v>5.4640463088000004</c:v>
                </c:pt>
                <c:pt idx="5743">
                  <c:v>5.4654068781000005</c:v>
                </c:pt>
                <c:pt idx="5744">
                  <c:v>5.4667674473999996</c:v>
                </c:pt>
                <c:pt idx="5745">
                  <c:v>5.4681280166999997</c:v>
                </c:pt>
                <c:pt idx="5746">
                  <c:v>5.4694885860000007</c:v>
                </c:pt>
                <c:pt idx="5747">
                  <c:v>5.4708491553000007</c:v>
                </c:pt>
                <c:pt idx="5748">
                  <c:v>5.4722097245999999</c:v>
                </c:pt>
                <c:pt idx="5749">
                  <c:v>5.4735702938999999</c:v>
                </c:pt>
                <c:pt idx="5750">
                  <c:v>5.4749308632</c:v>
                </c:pt>
                <c:pt idx="5751">
                  <c:v>5.4762914325000009</c:v>
                </c:pt>
                <c:pt idx="5752">
                  <c:v>5.4776520018000001</c:v>
                </c:pt>
                <c:pt idx="5753">
                  <c:v>5.4790125711000002</c:v>
                </c:pt>
                <c:pt idx="5754">
                  <c:v>5.4803731404000002</c:v>
                </c:pt>
                <c:pt idx="5755">
                  <c:v>5.4817337097000003</c:v>
                </c:pt>
                <c:pt idx="5756">
                  <c:v>5.4830942790000003</c:v>
                </c:pt>
                <c:pt idx="5757">
                  <c:v>5.4844548483000004</c:v>
                </c:pt>
                <c:pt idx="5758">
                  <c:v>5.4858154176000005</c:v>
                </c:pt>
                <c:pt idx="5759">
                  <c:v>5.4871759869000005</c:v>
                </c:pt>
                <c:pt idx="5760">
                  <c:v>5.4885365561999997</c:v>
                </c:pt>
                <c:pt idx="5761">
                  <c:v>5.4898971255000006</c:v>
                </c:pt>
                <c:pt idx="5762">
                  <c:v>5.4912576948000007</c:v>
                </c:pt>
                <c:pt idx="5763">
                  <c:v>5.4926182640999999</c:v>
                </c:pt>
                <c:pt idx="5764">
                  <c:v>5.4939788333999999</c:v>
                </c:pt>
                <c:pt idx="5765">
                  <c:v>5.4953394027</c:v>
                </c:pt>
                <c:pt idx="5766">
                  <c:v>5.4966999720000009</c:v>
                </c:pt>
                <c:pt idx="5767">
                  <c:v>5.4980605413000001</c:v>
                </c:pt>
                <c:pt idx="5768">
                  <c:v>5.4994211106000002</c:v>
                </c:pt>
                <c:pt idx="5769">
                  <c:v>5.5007816799000002</c:v>
                </c:pt>
                <c:pt idx="5770">
                  <c:v>5.5021422492000003</c:v>
                </c:pt>
                <c:pt idx="5771">
                  <c:v>5.5035028185000003</c:v>
                </c:pt>
                <c:pt idx="5772">
                  <c:v>5.5048633878000004</c:v>
                </c:pt>
                <c:pt idx="5773">
                  <c:v>5.5062239571000005</c:v>
                </c:pt>
                <c:pt idx="5774">
                  <c:v>5.5075845264000005</c:v>
                </c:pt>
                <c:pt idx="5775">
                  <c:v>5.5089450956999997</c:v>
                </c:pt>
                <c:pt idx="5776">
                  <c:v>5.5103056650000006</c:v>
                </c:pt>
                <c:pt idx="5777">
                  <c:v>5.5116662343000007</c:v>
                </c:pt>
                <c:pt idx="5778">
                  <c:v>5.5130268035999999</c:v>
                </c:pt>
                <c:pt idx="5779">
                  <c:v>5.5143873728999999</c:v>
                </c:pt>
                <c:pt idx="5780">
                  <c:v>5.5157479422</c:v>
                </c:pt>
                <c:pt idx="5781">
                  <c:v>5.5171085115000009</c:v>
                </c:pt>
                <c:pt idx="5782">
                  <c:v>5.5184690808000001</c:v>
                </c:pt>
                <c:pt idx="5783">
                  <c:v>5.5198296501000002</c:v>
                </c:pt>
                <c:pt idx="5784">
                  <c:v>5.5211902194000002</c:v>
                </c:pt>
                <c:pt idx="5785">
                  <c:v>5.5225507887000003</c:v>
                </c:pt>
                <c:pt idx="5786">
                  <c:v>5.5239113580000003</c:v>
                </c:pt>
                <c:pt idx="5787">
                  <c:v>5.5252719273000004</c:v>
                </c:pt>
                <c:pt idx="5788">
                  <c:v>5.5266324966000004</c:v>
                </c:pt>
                <c:pt idx="5789">
                  <c:v>5.5279930659000005</c:v>
                </c:pt>
                <c:pt idx="5790">
                  <c:v>5.5293536351999997</c:v>
                </c:pt>
                <c:pt idx="5791">
                  <c:v>5.5307142044999997</c:v>
                </c:pt>
                <c:pt idx="5792">
                  <c:v>5.5320747738000007</c:v>
                </c:pt>
                <c:pt idx="5793">
                  <c:v>5.5334353430999998</c:v>
                </c:pt>
                <c:pt idx="5794">
                  <c:v>5.5347959123999999</c:v>
                </c:pt>
                <c:pt idx="5795">
                  <c:v>5.5361564817</c:v>
                </c:pt>
                <c:pt idx="5796">
                  <c:v>5.537517051</c:v>
                </c:pt>
                <c:pt idx="5797">
                  <c:v>5.5388776203000001</c:v>
                </c:pt>
                <c:pt idx="5798">
                  <c:v>5.5402381896000001</c:v>
                </c:pt>
                <c:pt idx="5799">
                  <c:v>5.5415987589000002</c:v>
                </c:pt>
                <c:pt idx="5800">
                  <c:v>5.5429593282000003</c:v>
                </c:pt>
                <c:pt idx="5801">
                  <c:v>5.5443198974999994</c:v>
                </c:pt>
                <c:pt idx="5802">
                  <c:v>5.5456804668000004</c:v>
                </c:pt>
                <c:pt idx="5803">
                  <c:v>5.5470410361000004</c:v>
                </c:pt>
                <c:pt idx="5804">
                  <c:v>5.5484016054000005</c:v>
                </c:pt>
                <c:pt idx="5805">
                  <c:v>5.5497621746999997</c:v>
                </c:pt>
                <c:pt idx="5806">
                  <c:v>5.5511227439999997</c:v>
                </c:pt>
                <c:pt idx="5807">
                  <c:v>5.5524833133000007</c:v>
                </c:pt>
                <c:pt idx="5808">
                  <c:v>5.5538438826000007</c:v>
                </c:pt>
                <c:pt idx="5809">
                  <c:v>5.5552044518999999</c:v>
                </c:pt>
                <c:pt idx="5810">
                  <c:v>5.5565650212</c:v>
                </c:pt>
                <c:pt idx="5811">
                  <c:v>5.5579255905</c:v>
                </c:pt>
                <c:pt idx="5812">
                  <c:v>5.5592861598000001</c:v>
                </c:pt>
                <c:pt idx="5813">
                  <c:v>5.5606467291000001</c:v>
                </c:pt>
                <c:pt idx="5814">
                  <c:v>5.5620072984000002</c:v>
                </c:pt>
                <c:pt idx="5815">
                  <c:v>5.5633678677000002</c:v>
                </c:pt>
                <c:pt idx="5816">
                  <c:v>5.5647284369999994</c:v>
                </c:pt>
                <c:pt idx="5817">
                  <c:v>5.5660890063000004</c:v>
                </c:pt>
                <c:pt idx="5818">
                  <c:v>5.5674495756000004</c:v>
                </c:pt>
                <c:pt idx="5819">
                  <c:v>5.5688101449000005</c:v>
                </c:pt>
                <c:pt idx="5820">
                  <c:v>5.5701707141999997</c:v>
                </c:pt>
                <c:pt idx="5821">
                  <c:v>5.5715312834999997</c:v>
                </c:pt>
                <c:pt idx="5822">
                  <c:v>5.5728918528000007</c:v>
                </c:pt>
                <c:pt idx="5823">
                  <c:v>5.5742524221000007</c:v>
                </c:pt>
                <c:pt idx="5824">
                  <c:v>5.5756129913999999</c:v>
                </c:pt>
                <c:pt idx="5825">
                  <c:v>5.5769735606999999</c:v>
                </c:pt>
                <c:pt idx="5826">
                  <c:v>5.57833413</c:v>
                </c:pt>
                <c:pt idx="5827">
                  <c:v>5.5796946993000001</c:v>
                </c:pt>
                <c:pt idx="5828">
                  <c:v>5.5810552686000001</c:v>
                </c:pt>
                <c:pt idx="5829">
                  <c:v>5.5824158379000002</c:v>
                </c:pt>
                <c:pt idx="5830">
                  <c:v>5.5837764072000002</c:v>
                </c:pt>
                <c:pt idx="5831">
                  <c:v>5.5851369765000003</c:v>
                </c:pt>
                <c:pt idx="5832">
                  <c:v>5.5864975458000004</c:v>
                </c:pt>
                <c:pt idx="5833">
                  <c:v>5.5878581151000004</c:v>
                </c:pt>
                <c:pt idx="5834">
                  <c:v>5.5892186844000005</c:v>
                </c:pt>
                <c:pt idx="5835">
                  <c:v>5.5905792536999996</c:v>
                </c:pt>
                <c:pt idx="5836">
                  <c:v>5.5919398229999997</c:v>
                </c:pt>
                <c:pt idx="5837">
                  <c:v>5.5933003923000006</c:v>
                </c:pt>
                <c:pt idx="5838">
                  <c:v>5.5946609616000007</c:v>
                </c:pt>
                <c:pt idx="5839">
                  <c:v>5.5960215308999999</c:v>
                </c:pt>
                <c:pt idx="5840">
                  <c:v>5.5973821001999999</c:v>
                </c:pt>
                <c:pt idx="5841">
                  <c:v>5.5987426695</c:v>
                </c:pt>
                <c:pt idx="5842">
                  <c:v>5.6001032388</c:v>
                </c:pt>
                <c:pt idx="5843">
                  <c:v>5.6014638081000001</c:v>
                </c:pt>
                <c:pt idx="5844">
                  <c:v>5.6028243774000002</c:v>
                </c:pt>
                <c:pt idx="5845">
                  <c:v>5.6041849467000002</c:v>
                </c:pt>
                <c:pt idx="5846">
                  <c:v>5.6055455160000003</c:v>
                </c:pt>
                <c:pt idx="5847">
                  <c:v>5.6069060853000003</c:v>
                </c:pt>
                <c:pt idx="5848">
                  <c:v>5.6082666546000004</c:v>
                </c:pt>
                <c:pt idx="5849">
                  <c:v>5.6096272239000005</c:v>
                </c:pt>
                <c:pt idx="5850">
                  <c:v>5.6109877931999996</c:v>
                </c:pt>
                <c:pt idx="5851">
                  <c:v>5.6123483624999997</c:v>
                </c:pt>
                <c:pt idx="5852">
                  <c:v>5.6137089318000006</c:v>
                </c:pt>
                <c:pt idx="5853">
                  <c:v>5.6150695011000007</c:v>
                </c:pt>
                <c:pt idx="5854">
                  <c:v>5.6164300703999999</c:v>
                </c:pt>
                <c:pt idx="5855">
                  <c:v>5.6177906396999999</c:v>
                </c:pt>
                <c:pt idx="5856">
                  <c:v>5.619151209</c:v>
                </c:pt>
                <c:pt idx="5857">
                  <c:v>5.6205117783000009</c:v>
                </c:pt>
                <c:pt idx="5858">
                  <c:v>5.6218723476000001</c:v>
                </c:pt>
                <c:pt idx="5859">
                  <c:v>5.6232329169000002</c:v>
                </c:pt>
                <c:pt idx="5860">
                  <c:v>5.6245934862000002</c:v>
                </c:pt>
                <c:pt idx="5861">
                  <c:v>5.6259540555000003</c:v>
                </c:pt>
                <c:pt idx="5862">
                  <c:v>5.6273146248000003</c:v>
                </c:pt>
                <c:pt idx="5863">
                  <c:v>5.6286751941000004</c:v>
                </c:pt>
                <c:pt idx="5864">
                  <c:v>5.6300357634000004</c:v>
                </c:pt>
                <c:pt idx="5865">
                  <c:v>5.6313963327000005</c:v>
                </c:pt>
                <c:pt idx="5866">
                  <c:v>5.6327569019999997</c:v>
                </c:pt>
                <c:pt idx="5867">
                  <c:v>5.6341174713000006</c:v>
                </c:pt>
                <c:pt idx="5868">
                  <c:v>5.6354780406000007</c:v>
                </c:pt>
                <c:pt idx="5869">
                  <c:v>5.6368386098999999</c:v>
                </c:pt>
                <c:pt idx="5870">
                  <c:v>5.6381991791999999</c:v>
                </c:pt>
                <c:pt idx="5871">
                  <c:v>5.6395597485</c:v>
                </c:pt>
                <c:pt idx="5872">
                  <c:v>5.6409203178000009</c:v>
                </c:pt>
                <c:pt idx="5873">
                  <c:v>5.6422808871000001</c:v>
                </c:pt>
                <c:pt idx="5874">
                  <c:v>5.6436414564000001</c:v>
                </c:pt>
                <c:pt idx="5875">
                  <c:v>5.6450020257000002</c:v>
                </c:pt>
                <c:pt idx="5876">
                  <c:v>5.6463625950000003</c:v>
                </c:pt>
                <c:pt idx="5877">
                  <c:v>5.6477231643000003</c:v>
                </c:pt>
                <c:pt idx="5878">
                  <c:v>5.6490837336000004</c:v>
                </c:pt>
                <c:pt idx="5879">
                  <c:v>5.6504443029000004</c:v>
                </c:pt>
                <c:pt idx="5880">
                  <c:v>5.6518048722000005</c:v>
                </c:pt>
                <c:pt idx="5881">
                  <c:v>5.6531654414999997</c:v>
                </c:pt>
                <c:pt idx="5882">
                  <c:v>5.6545260108000006</c:v>
                </c:pt>
                <c:pt idx="5883">
                  <c:v>5.6558865801000007</c:v>
                </c:pt>
                <c:pt idx="5884">
                  <c:v>5.6572471493999998</c:v>
                </c:pt>
                <c:pt idx="5885">
                  <c:v>5.6586077186999999</c:v>
                </c:pt>
                <c:pt idx="5886">
                  <c:v>5.659968288</c:v>
                </c:pt>
                <c:pt idx="5887">
                  <c:v>5.6613288573000009</c:v>
                </c:pt>
                <c:pt idx="5888">
                  <c:v>5.6626894266000001</c:v>
                </c:pt>
                <c:pt idx="5889">
                  <c:v>5.6640499959000001</c:v>
                </c:pt>
                <c:pt idx="5890">
                  <c:v>5.6654105652000002</c:v>
                </c:pt>
                <c:pt idx="5891">
                  <c:v>5.6667711345000003</c:v>
                </c:pt>
                <c:pt idx="5892">
                  <c:v>5.6681317038000003</c:v>
                </c:pt>
                <c:pt idx="5893">
                  <c:v>5.6694922731000004</c:v>
                </c:pt>
                <c:pt idx="5894">
                  <c:v>5.6708528424000004</c:v>
                </c:pt>
                <c:pt idx="5895">
                  <c:v>5.6722134117000005</c:v>
                </c:pt>
                <c:pt idx="5896">
                  <c:v>5.6735739809999997</c:v>
                </c:pt>
                <c:pt idx="5897">
                  <c:v>5.6749345503000006</c:v>
                </c:pt>
                <c:pt idx="5898">
                  <c:v>5.6762951196000007</c:v>
                </c:pt>
                <c:pt idx="5899">
                  <c:v>5.6776556888999998</c:v>
                </c:pt>
                <c:pt idx="5900">
                  <c:v>5.6790162581999999</c:v>
                </c:pt>
                <c:pt idx="5901">
                  <c:v>5.6803768274999999</c:v>
                </c:pt>
                <c:pt idx="5902">
                  <c:v>5.6817373968000009</c:v>
                </c:pt>
                <c:pt idx="5903">
                  <c:v>5.6830979661000001</c:v>
                </c:pt>
                <c:pt idx="5904">
                  <c:v>5.6844585354000001</c:v>
                </c:pt>
                <c:pt idx="5905">
                  <c:v>5.6858191047000002</c:v>
                </c:pt>
                <c:pt idx="5906">
                  <c:v>5.6871796740000002</c:v>
                </c:pt>
                <c:pt idx="5907">
                  <c:v>5.6885402433000003</c:v>
                </c:pt>
                <c:pt idx="5908">
                  <c:v>5.6899008126000004</c:v>
                </c:pt>
                <c:pt idx="5909">
                  <c:v>5.6912613819000004</c:v>
                </c:pt>
                <c:pt idx="5910">
                  <c:v>5.6926219512000005</c:v>
                </c:pt>
                <c:pt idx="5911">
                  <c:v>5.6939825204999996</c:v>
                </c:pt>
                <c:pt idx="5912">
                  <c:v>5.6953430898000006</c:v>
                </c:pt>
                <c:pt idx="5913">
                  <c:v>5.6967036591000006</c:v>
                </c:pt>
                <c:pt idx="5914">
                  <c:v>5.6980642284000007</c:v>
                </c:pt>
                <c:pt idx="5915">
                  <c:v>5.6994247976999999</c:v>
                </c:pt>
                <c:pt idx="5916">
                  <c:v>5.7007853669999999</c:v>
                </c:pt>
                <c:pt idx="5917">
                  <c:v>5.7021459363</c:v>
                </c:pt>
                <c:pt idx="5918">
                  <c:v>5.7035065056000001</c:v>
                </c:pt>
                <c:pt idx="5919">
                  <c:v>5.7048670749000001</c:v>
                </c:pt>
                <c:pt idx="5920">
                  <c:v>5.7062276442000002</c:v>
                </c:pt>
                <c:pt idx="5921">
                  <c:v>5.7075882135000002</c:v>
                </c:pt>
                <c:pt idx="5922">
                  <c:v>5.7089487827999994</c:v>
                </c:pt>
                <c:pt idx="5923">
                  <c:v>5.7103093521000003</c:v>
                </c:pt>
                <c:pt idx="5924">
                  <c:v>5.7116699214000004</c:v>
                </c:pt>
                <c:pt idx="5925">
                  <c:v>5.7130304907000005</c:v>
                </c:pt>
                <c:pt idx="5926">
                  <c:v>5.7143910599999996</c:v>
                </c:pt>
                <c:pt idx="5927">
                  <c:v>5.7157516292999997</c:v>
                </c:pt>
                <c:pt idx="5928">
                  <c:v>5.7171121986000006</c:v>
                </c:pt>
                <c:pt idx="5929">
                  <c:v>5.7184727679000007</c:v>
                </c:pt>
                <c:pt idx="5930">
                  <c:v>5.7201054510600002</c:v>
                </c:pt>
                <c:pt idx="5931">
                  <c:v>5.7214660203600003</c:v>
                </c:pt>
                <c:pt idx="5932">
                  <c:v>5.7228265896600004</c:v>
                </c:pt>
                <c:pt idx="5933">
                  <c:v>5.7241871589600004</c:v>
                </c:pt>
                <c:pt idx="5934">
                  <c:v>5.7255477282600005</c:v>
                </c:pt>
                <c:pt idx="5935">
                  <c:v>5.7269082975600005</c:v>
                </c:pt>
                <c:pt idx="5936">
                  <c:v>5.7282688668600006</c:v>
                </c:pt>
                <c:pt idx="5937">
                  <c:v>5.7296294361599998</c:v>
                </c:pt>
                <c:pt idx="5938">
                  <c:v>5.7309900054599998</c:v>
                </c:pt>
                <c:pt idx="5939">
                  <c:v>5.7323505747599999</c:v>
                </c:pt>
                <c:pt idx="5940">
                  <c:v>5.7337111440600008</c:v>
                </c:pt>
                <c:pt idx="5941">
                  <c:v>5.73507171336</c:v>
                </c:pt>
                <c:pt idx="5942">
                  <c:v>5.73643228266</c:v>
                </c:pt>
                <c:pt idx="5943">
                  <c:v>5.7377928519600001</c:v>
                </c:pt>
                <c:pt idx="5944">
                  <c:v>5.7391534212600002</c:v>
                </c:pt>
                <c:pt idx="5945">
                  <c:v>5.7405139905600002</c:v>
                </c:pt>
                <c:pt idx="5946">
                  <c:v>5.7418745598600003</c:v>
                </c:pt>
                <c:pt idx="5947">
                  <c:v>5.7432351291600003</c:v>
                </c:pt>
                <c:pt idx="5948">
                  <c:v>5.7445956984600004</c:v>
                </c:pt>
                <c:pt idx="5949">
                  <c:v>5.7459562677599996</c:v>
                </c:pt>
                <c:pt idx="5950">
                  <c:v>5.7473168370600005</c:v>
                </c:pt>
                <c:pt idx="5951">
                  <c:v>5.7486774063600006</c:v>
                </c:pt>
                <c:pt idx="5952">
                  <c:v>5.7500379756599997</c:v>
                </c:pt>
                <c:pt idx="5953">
                  <c:v>5.7513985449599998</c:v>
                </c:pt>
                <c:pt idx="5954">
                  <c:v>5.7527591142599999</c:v>
                </c:pt>
                <c:pt idx="5955">
                  <c:v>5.7541196835600008</c:v>
                </c:pt>
                <c:pt idx="5956">
                  <c:v>5.75548025286</c:v>
                </c:pt>
                <c:pt idx="5957">
                  <c:v>5.75684082216</c:v>
                </c:pt>
                <c:pt idx="5958">
                  <c:v>5.7582013914600001</c:v>
                </c:pt>
                <c:pt idx="5959">
                  <c:v>5.7595619607600002</c:v>
                </c:pt>
                <c:pt idx="5960">
                  <c:v>5.7609225300600002</c:v>
                </c:pt>
                <c:pt idx="5961">
                  <c:v>5.7622830993600003</c:v>
                </c:pt>
                <c:pt idx="5962">
                  <c:v>5.7636436686600003</c:v>
                </c:pt>
                <c:pt idx="5963">
                  <c:v>5.7650042379600004</c:v>
                </c:pt>
                <c:pt idx="5964">
                  <c:v>5.7663648072599996</c:v>
                </c:pt>
                <c:pt idx="5965">
                  <c:v>5.7677253765600005</c:v>
                </c:pt>
                <c:pt idx="5966">
                  <c:v>5.7690859458600006</c:v>
                </c:pt>
                <c:pt idx="5967">
                  <c:v>5.7704465151599997</c:v>
                </c:pt>
                <c:pt idx="5968">
                  <c:v>5.7718070844599998</c:v>
                </c:pt>
                <c:pt idx="5969">
                  <c:v>5.7731676537599999</c:v>
                </c:pt>
                <c:pt idx="5970">
                  <c:v>5.7745282230600008</c:v>
                </c:pt>
                <c:pt idx="5971">
                  <c:v>5.77588879236</c:v>
                </c:pt>
                <c:pt idx="5972">
                  <c:v>5.77724936166</c:v>
                </c:pt>
                <c:pt idx="5973">
                  <c:v>5.7786099309600001</c:v>
                </c:pt>
                <c:pt idx="5974">
                  <c:v>5.7799705002600001</c:v>
                </c:pt>
                <c:pt idx="5975">
                  <c:v>5.7813310695600002</c:v>
                </c:pt>
                <c:pt idx="5976">
                  <c:v>5.7826916388600003</c:v>
                </c:pt>
                <c:pt idx="5977">
                  <c:v>5.7840522081600003</c:v>
                </c:pt>
                <c:pt idx="5978">
                  <c:v>5.7854127774600004</c:v>
                </c:pt>
                <c:pt idx="5979">
                  <c:v>5.7867733467599995</c:v>
                </c:pt>
                <c:pt idx="5980">
                  <c:v>5.7881339160600005</c:v>
                </c:pt>
                <c:pt idx="5981">
                  <c:v>5.7894944853600006</c:v>
                </c:pt>
                <c:pt idx="5982">
                  <c:v>5.7908550546600006</c:v>
                </c:pt>
                <c:pt idx="5983">
                  <c:v>5.7922156239599998</c:v>
                </c:pt>
                <c:pt idx="5984">
                  <c:v>5.7935761932599998</c:v>
                </c:pt>
                <c:pt idx="5985">
                  <c:v>5.7949367625600008</c:v>
                </c:pt>
                <c:pt idx="5986">
                  <c:v>5.79629733186</c:v>
                </c:pt>
                <c:pt idx="5987">
                  <c:v>5.79765790116</c:v>
                </c:pt>
                <c:pt idx="5988">
                  <c:v>5.7990184704600001</c:v>
                </c:pt>
                <c:pt idx="5989">
                  <c:v>5.8003790397600001</c:v>
                </c:pt>
                <c:pt idx="5990">
                  <c:v>5.8017396090600002</c:v>
                </c:pt>
                <c:pt idx="5991">
                  <c:v>5.8031001783600002</c:v>
                </c:pt>
                <c:pt idx="5992">
                  <c:v>5.8044607476600003</c:v>
                </c:pt>
                <c:pt idx="5993">
                  <c:v>5.8058213169600004</c:v>
                </c:pt>
                <c:pt idx="5994">
                  <c:v>5.8071818862599995</c:v>
                </c:pt>
                <c:pt idx="5995">
                  <c:v>5.8085424555600005</c:v>
                </c:pt>
                <c:pt idx="5996">
                  <c:v>5.8099030248600005</c:v>
                </c:pt>
                <c:pt idx="5997">
                  <c:v>5.8112635941600006</c:v>
                </c:pt>
                <c:pt idx="5998">
                  <c:v>5.8126241634599998</c:v>
                </c:pt>
                <c:pt idx="5999">
                  <c:v>5.8139847327599998</c:v>
                </c:pt>
                <c:pt idx="6000">
                  <c:v>5.8153453020600008</c:v>
                </c:pt>
                <c:pt idx="6001">
                  <c:v>5.8167058713599999</c:v>
                </c:pt>
                <c:pt idx="6002">
                  <c:v>5.81806644066</c:v>
                </c:pt>
                <c:pt idx="6003">
                  <c:v>5.8194270099600001</c:v>
                </c:pt>
                <c:pt idx="6004">
                  <c:v>5.8207875792600001</c:v>
                </c:pt>
                <c:pt idx="6005">
                  <c:v>5.8221481485600002</c:v>
                </c:pt>
                <c:pt idx="6006">
                  <c:v>5.8235087178600002</c:v>
                </c:pt>
                <c:pt idx="6007">
                  <c:v>5.8248692871600003</c:v>
                </c:pt>
                <c:pt idx="6008">
                  <c:v>5.8262298564600004</c:v>
                </c:pt>
                <c:pt idx="6009">
                  <c:v>5.8275904257599995</c:v>
                </c:pt>
                <c:pt idx="6010">
                  <c:v>5.8289509950600005</c:v>
                </c:pt>
                <c:pt idx="6011">
                  <c:v>5.8303115643600005</c:v>
                </c:pt>
                <c:pt idx="6012">
                  <c:v>5.8316721336600006</c:v>
                </c:pt>
                <c:pt idx="6013">
                  <c:v>5.8330327029599998</c:v>
                </c:pt>
                <c:pt idx="6014">
                  <c:v>5.8343932722599998</c:v>
                </c:pt>
                <c:pt idx="6015">
                  <c:v>5.8357538415600008</c:v>
                </c:pt>
                <c:pt idx="6016">
                  <c:v>5.8371144108599999</c:v>
                </c:pt>
                <c:pt idx="6017">
                  <c:v>5.83847498016</c:v>
                </c:pt>
                <c:pt idx="6018">
                  <c:v>5.8398355494600001</c:v>
                </c:pt>
                <c:pt idx="6019">
                  <c:v>5.8411961187600001</c:v>
                </c:pt>
                <c:pt idx="6020">
                  <c:v>5.8425566880600002</c:v>
                </c:pt>
                <c:pt idx="6021">
                  <c:v>5.8439172573600002</c:v>
                </c:pt>
                <c:pt idx="6022">
                  <c:v>5.8452778266600003</c:v>
                </c:pt>
                <c:pt idx="6023">
                  <c:v>5.8466383959600003</c:v>
                </c:pt>
                <c:pt idx="6024">
                  <c:v>5.8479989652599995</c:v>
                </c:pt>
                <c:pt idx="6025">
                  <c:v>5.8493595345600005</c:v>
                </c:pt>
                <c:pt idx="6026">
                  <c:v>5.8507201038600005</c:v>
                </c:pt>
                <c:pt idx="6027">
                  <c:v>5.8520806731600006</c:v>
                </c:pt>
                <c:pt idx="6028">
                  <c:v>5.8534412424599997</c:v>
                </c:pt>
                <c:pt idx="6029">
                  <c:v>5.8548018117599998</c:v>
                </c:pt>
                <c:pt idx="6030">
                  <c:v>5.8561623810600008</c:v>
                </c:pt>
                <c:pt idx="6031">
                  <c:v>5.8575229503600008</c:v>
                </c:pt>
                <c:pt idx="6032">
                  <c:v>5.85888351966</c:v>
                </c:pt>
                <c:pt idx="6033">
                  <c:v>5.86024408896</c:v>
                </c:pt>
                <c:pt idx="6034">
                  <c:v>5.8616046582600001</c:v>
                </c:pt>
                <c:pt idx="6035">
                  <c:v>5.8629652275600002</c:v>
                </c:pt>
                <c:pt idx="6036">
                  <c:v>5.8643257968600002</c:v>
                </c:pt>
                <c:pt idx="6037">
                  <c:v>5.8656863661600003</c:v>
                </c:pt>
                <c:pt idx="6038">
                  <c:v>5.8670469354600003</c:v>
                </c:pt>
                <c:pt idx="6039">
                  <c:v>5.8684075047600004</c:v>
                </c:pt>
                <c:pt idx="6040">
                  <c:v>5.8697680740600005</c:v>
                </c:pt>
                <c:pt idx="6041">
                  <c:v>5.8711286433600005</c:v>
                </c:pt>
                <c:pt idx="6042">
                  <c:v>5.8724892126600006</c:v>
                </c:pt>
                <c:pt idx="6043">
                  <c:v>5.8738497819599997</c:v>
                </c:pt>
                <c:pt idx="6044">
                  <c:v>5.8752103512599998</c:v>
                </c:pt>
                <c:pt idx="6045">
                  <c:v>5.8765709205600007</c:v>
                </c:pt>
                <c:pt idx="6046">
                  <c:v>5.8779314898600008</c:v>
                </c:pt>
                <c:pt idx="6047">
                  <c:v>5.87929205916</c:v>
                </c:pt>
                <c:pt idx="6048">
                  <c:v>5.88065262846</c:v>
                </c:pt>
                <c:pt idx="6049">
                  <c:v>5.8820131977600001</c:v>
                </c:pt>
                <c:pt idx="6050">
                  <c:v>5.8833737670600001</c:v>
                </c:pt>
                <c:pt idx="6051">
                  <c:v>5.8847343363600002</c:v>
                </c:pt>
                <c:pt idx="6052">
                  <c:v>5.8860949056600003</c:v>
                </c:pt>
                <c:pt idx="6053">
                  <c:v>5.8874554749600003</c:v>
                </c:pt>
                <c:pt idx="6054">
                  <c:v>5.8888160442600004</c:v>
                </c:pt>
                <c:pt idx="6055">
                  <c:v>5.8901766135600004</c:v>
                </c:pt>
                <c:pt idx="6056">
                  <c:v>5.8915371828600005</c:v>
                </c:pt>
                <c:pt idx="6057">
                  <c:v>5.8928977521600006</c:v>
                </c:pt>
                <c:pt idx="6058">
                  <c:v>5.8942583214599997</c:v>
                </c:pt>
                <c:pt idx="6059">
                  <c:v>5.8956188907599998</c:v>
                </c:pt>
                <c:pt idx="6060">
                  <c:v>5.8969794600600007</c:v>
                </c:pt>
                <c:pt idx="6061">
                  <c:v>5.8983400293600008</c:v>
                </c:pt>
                <c:pt idx="6062">
                  <c:v>5.89970059866</c:v>
                </c:pt>
                <c:pt idx="6063">
                  <c:v>5.90106116796</c:v>
                </c:pt>
                <c:pt idx="6064">
                  <c:v>5.9024217372600001</c:v>
                </c:pt>
                <c:pt idx="6065">
                  <c:v>5.9037823065600001</c:v>
                </c:pt>
                <c:pt idx="6066">
                  <c:v>5.9051428758600002</c:v>
                </c:pt>
                <c:pt idx="6067">
                  <c:v>5.9065034451600003</c:v>
                </c:pt>
                <c:pt idx="6068">
                  <c:v>5.9078640144600003</c:v>
                </c:pt>
                <c:pt idx="6069">
                  <c:v>5.9092245837600004</c:v>
                </c:pt>
                <c:pt idx="6070">
                  <c:v>5.9105851530599995</c:v>
                </c:pt>
                <c:pt idx="6071">
                  <c:v>5.9119457223600005</c:v>
                </c:pt>
                <c:pt idx="6072">
                  <c:v>5.9133062916600005</c:v>
                </c:pt>
                <c:pt idx="6073">
                  <c:v>5.9146668609599997</c:v>
                </c:pt>
                <c:pt idx="6074">
                  <c:v>5.9160274302599998</c:v>
                </c:pt>
                <c:pt idx="6075">
                  <c:v>5.9173879995599998</c:v>
                </c:pt>
                <c:pt idx="6076">
                  <c:v>5.9187485688600008</c:v>
                </c:pt>
                <c:pt idx="6077">
                  <c:v>5.92010913816</c:v>
                </c:pt>
                <c:pt idx="6078">
                  <c:v>5.92146970746</c:v>
                </c:pt>
                <c:pt idx="6079">
                  <c:v>5.9228302767600001</c:v>
                </c:pt>
                <c:pt idx="6080">
                  <c:v>5.9241908460600001</c:v>
                </c:pt>
                <c:pt idx="6081">
                  <c:v>5.9255514153600002</c:v>
                </c:pt>
                <c:pt idx="6082">
                  <c:v>5.9269119846600002</c:v>
                </c:pt>
                <c:pt idx="6083">
                  <c:v>5.9282725539600003</c:v>
                </c:pt>
                <c:pt idx="6084">
                  <c:v>5.9296331232600004</c:v>
                </c:pt>
                <c:pt idx="6085">
                  <c:v>5.9309936925599995</c:v>
                </c:pt>
                <c:pt idx="6086">
                  <c:v>5.9323542618600005</c:v>
                </c:pt>
                <c:pt idx="6087">
                  <c:v>5.9337148311600005</c:v>
                </c:pt>
                <c:pt idx="6088">
                  <c:v>5.9350754004600006</c:v>
                </c:pt>
                <c:pt idx="6089">
                  <c:v>5.9364359697599998</c:v>
                </c:pt>
                <c:pt idx="6090">
                  <c:v>5.9377965390599998</c:v>
                </c:pt>
                <c:pt idx="6091">
                  <c:v>5.9391571083600008</c:v>
                </c:pt>
                <c:pt idx="6092">
                  <c:v>5.9405176776599999</c:v>
                </c:pt>
                <c:pt idx="6093">
                  <c:v>5.94187824696</c:v>
                </c:pt>
                <c:pt idx="6094">
                  <c:v>5.9432388162600001</c:v>
                </c:pt>
                <c:pt idx="6095">
                  <c:v>5.9445993855600001</c:v>
                </c:pt>
                <c:pt idx="6096">
                  <c:v>5.9459599548600002</c:v>
                </c:pt>
                <c:pt idx="6097">
                  <c:v>5.9473205241600002</c:v>
                </c:pt>
                <c:pt idx="6098">
                  <c:v>5.9486810934600003</c:v>
                </c:pt>
                <c:pt idx="6099">
                  <c:v>5.9500416627600003</c:v>
                </c:pt>
                <c:pt idx="6100">
                  <c:v>5.9514022320599995</c:v>
                </c:pt>
                <c:pt idx="6101">
                  <c:v>5.9527628013600005</c:v>
                </c:pt>
                <c:pt idx="6102">
                  <c:v>5.9541233706600005</c:v>
                </c:pt>
                <c:pt idx="6103">
                  <c:v>5.9554839399600006</c:v>
                </c:pt>
                <c:pt idx="6104">
                  <c:v>5.9568445092599998</c:v>
                </c:pt>
                <c:pt idx="6105">
                  <c:v>5.9582050785599998</c:v>
                </c:pt>
                <c:pt idx="6106">
                  <c:v>5.9595656478600008</c:v>
                </c:pt>
                <c:pt idx="6107">
                  <c:v>5.9609262171599999</c:v>
                </c:pt>
                <c:pt idx="6108">
                  <c:v>5.96228678646</c:v>
                </c:pt>
                <c:pt idx="6109">
                  <c:v>5.96364735576</c:v>
                </c:pt>
                <c:pt idx="6110">
                  <c:v>5.9650079250600001</c:v>
                </c:pt>
                <c:pt idx="6111">
                  <c:v>5.9663684943600002</c:v>
                </c:pt>
                <c:pt idx="6112">
                  <c:v>5.9677290636600002</c:v>
                </c:pt>
                <c:pt idx="6113">
                  <c:v>5.9690896329600003</c:v>
                </c:pt>
                <c:pt idx="6114">
                  <c:v>5.9704502022600003</c:v>
                </c:pt>
                <c:pt idx="6115">
                  <c:v>5.9718107715599995</c:v>
                </c:pt>
                <c:pt idx="6116">
                  <c:v>5.9731713408600005</c:v>
                </c:pt>
                <c:pt idx="6117">
                  <c:v>5.9745319101600005</c:v>
                </c:pt>
                <c:pt idx="6118">
                  <c:v>5.9758924794600006</c:v>
                </c:pt>
                <c:pt idx="6119">
                  <c:v>5.9772530487599997</c:v>
                </c:pt>
                <c:pt idx="6120">
                  <c:v>5.9786136180599998</c:v>
                </c:pt>
                <c:pt idx="6121">
                  <c:v>5.9799741873600007</c:v>
                </c:pt>
                <c:pt idx="6122">
                  <c:v>5.9813347566599999</c:v>
                </c:pt>
                <c:pt idx="6123">
                  <c:v>5.98269532596</c:v>
                </c:pt>
                <c:pt idx="6124">
                  <c:v>5.98405589526</c:v>
                </c:pt>
                <c:pt idx="6125">
                  <c:v>5.9854164645600001</c:v>
                </c:pt>
                <c:pt idx="6126">
                  <c:v>5.9867770338600002</c:v>
                </c:pt>
                <c:pt idx="6127">
                  <c:v>5.9881376031600002</c:v>
                </c:pt>
                <c:pt idx="6128">
                  <c:v>5.9894981724600003</c:v>
                </c:pt>
                <c:pt idx="6129">
                  <c:v>5.9908587417600003</c:v>
                </c:pt>
                <c:pt idx="6130">
                  <c:v>5.9922193110599995</c:v>
                </c:pt>
                <c:pt idx="6131">
                  <c:v>5.9935798803600004</c:v>
                </c:pt>
                <c:pt idx="6132">
                  <c:v>5.9949404496600005</c:v>
                </c:pt>
                <c:pt idx="6133">
                  <c:v>5.9963010189600006</c:v>
                </c:pt>
                <c:pt idx="6134">
                  <c:v>5.9976615882599997</c:v>
                </c:pt>
                <c:pt idx="6135">
                  <c:v>5.9990221575599998</c:v>
                </c:pt>
                <c:pt idx="6136">
                  <c:v>6.0003827268600007</c:v>
                </c:pt>
                <c:pt idx="6137">
                  <c:v>6.0017432961600008</c:v>
                </c:pt>
                <c:pt idx="6138">
                  <c:v>6.00310386546</c:v>
                </c:pt>
                <c:pt idx="6139">
                  <c:v>6.00446443476</c:v>
                </c:pt>
                <c:pt idx="6140">
                  <c:v>6.0058250040600001</c:v>
                </c:pt>
                <c:pt idx="6141">
                  <c:v>6.0071855733600001</c:v>
                </c:pt>
                <c:pt idx="6142">
                  <c:v>6.0085461426600002</c:v>
                </c:pt>
                <c:pt idx="6143">
                  <c:v>6.0099067119600003</c:v>
                </c:pt>
                <c:pt idx="6144">
                  <c:v>6.0112672812600003</c:v>
                </c:pt>
                <c:pt idx="6145">
                  <c:v>6.0126278505600004</c:v>
                </c:pt>
                <c:pt idx="6146">
                  <c:v>6.0139884198600004</c:v>
                </c:pt>
                <c:pt idx="6147">
                  <c:v>6.0153489891600005</c:v>
                </c:pt>
                <c:pt idx="6148">
                  <c:v>6.0167095584600006</c:v>
                </c:pt>
                <c:pt idx="6149">
                  <c:v>6.0180701277599997</c:v>
                </c:pt>
                <c:pt idx="6150">
                  <c:v>6.0194306970599998</c:v>
                </c:pt>
                <c:pt idx="6151">
                  <c:v>6.0207912663600007</c:v>
                </c:pt>
                <c:pt idx="6152">
                  <c:v>6.0221518356600008</c:v>
                </c:pt>
                <c:pt idx="6153">
                  <c:v>6.02351240496</c:v>
                </c:pt>
                <c:pt idx="6154">
                  <c:v>6.02487297426</c:v>
                </c:pt>
                <c:pt idx="6155">
                  <c:v>6.0262335435600001</c:v>
                </c:pt>
                <c:pt idx="6156">
                  <c:v>6.0275941128600001</c:v>
                </c:pt>
                <c:pt idx="6157">
                  <c:v>6.0289546821600002</c:v>
                </c:pt>
                <c:pt idx="6158">
                  <c:v>6.0303152514600002</c:v>
                </c:pt>
                <c:pt idx="6159">
                  <c:v>6.0316758207600003</c:v>
                </c:pt>
                <c:pt idx="6160">
                  <c:v>6.0330363900600004</c:v>
                </c:pt>
                <c:pt idx="6161">
                  <c:v>6.0343969593600004</c:v>
                </c:pt>
                <c:pt idx="6162">
                  <c:v>6.0357575286600005</c:v>
                </c:pt>
                <c:pt idx="6163">
                  <c:v>6.0371180979600005</c:v>
                </c:pt>
                <c:pt idx="6164">
                  <c:v>6.0384786672599997</c:v>
                </c:pt>
                <c:pt idx="6165">
                  <c:v>6.0398392365599998</c:v>
                </c:pt>
                <c:pt idx="6166">
                  <c:v>6.0411998058600007</c:v>
                </c:pt>
                <c:pt idx="6167">
                  <c:v>6.0425603751600008</c:v>
                </c:pt>
                <c:pt idx="6168">
                  <c:v>6.0439209444599999</c:v>
                </c:pt>
                <c:pt idx="6169">
                  <c:v>6.04528151376</c:v>
                </c:pt>
                <c:pt idx="6170">
                  <c:v>6.0466420830600001</c:v>
                </c:pt>
                <c:pt idx="6171">
                  <c:v>6.048002652360001</c:v>
                </c:pt>
                <c:pt idx="6172">
                  <c:v>6.0493632216600002</c:v>
                </c:pt>
                <c:pt idx="6173">
                  <c:v>6.0507237909600002</c:v>
                </c:pt>
                <c:pt idx="6174">
                  <c:v>6.0520843602600003</c:v>
                </c:pt>
                <c:pt idx="6175">
                  <c:v>6.0534449295600004</c:v>
                </c:pt>
                <c:pt idx="6176">
                  <c:v>6.0548054988600004</c:v>
                </c:pt>
                <c:pt idx="6177">
                  <c:v>6.0561660681600005</c:v>
                </c:pt>
                <c:pt idx="6178">
                  <c:v>6.0575266374600005</c:v>
                </c:pt>
                <c:pt idx="6179">
                  <c:v>6.0588872067599997</c:v>
                </c:pt>
                <c:pt idx="6180">
                  <c:v>6.0602477760599998</c:v>
                </c:pt>
                <c:pt idx="6181">
                  <c:v>6.0616083453600007</c:v>
                </c:pt>
                <c:pt idx="6182">
                  <c:v>6.0629689146600008</c:v>
                </c:pt>
                <c:pt idx="6183">
                  <c:v>6.0643294839599999</c:v>
                </c:pt>
                <c:pt idx="6184">
                  <c:v>6.06569005326</c:v>
                </c:pt>
                <c:pt idx="6185">
                  <c:v>6.0670506225600001</c:v>
                </c:pt>
                <c:pt idx="6186">
                  <c:v>6.068411191860001</c:v>
                </c:pt>
                <c:pt idx="6187">
                  <c:v>6.0697717611600002</c:v>
                </c:pt>
                <c:pt idx="6188">
                  <c:v>6.0711323304600002</c:v>
                </c:pt>
                <c:pt idx="6189">
                  <c:v>6.0724928997600003</c:v>
                </c:pt>
                <c:pt idx="6190">
                  <c:v>6.0738534690600003</c:v>
                </c:pt>
                <c:pt idx="6191">
                  <c:v>6.0752140383599995</c:v>
                </c:pt>
                <c:pt idx="6192">
                  <c:v>6.0765746076600005</c:v>
                </c:pt>
                <c:pt idx="6193">
                  <c:v>6.0779351769600005</c:v>
                </c:pt>
                <c:pt idx="6194">
                  <c:v>6.0792957462600006</c:v>
                </c:pt>
                <c:pt idx="6195">
                  <c:v>6.0806563155599997</c:v>
                </c:pt>
                <c:pt idx="6196">
                  <c:v>6.0820168848599998</c:v>
                </c:pt>
                <c:pt idx="6197">
                  <c:v>6.0833774541600008</c:v>
                </c:pt>
                <c:pt idx="6198">
                  <c:v>6.0847380234599999</c:v>
                </c:pt>
                <c:pt idx="6199">
                  <c:v>6.08609859276</c:v>
                </c:pt>
                <c:pt idx="6200">
                  <c:v>6.08745916206</c:v>
                </c:pt>
                <c:pt idx="6201">
                  <c:v>6.0888197313600001</c:v>
                </c:pt>
                <c:pt idx="6202">
                  <c:v>6.0901803006600002</c:v>
                </c:pt>
                <c:pt idx="6203">
                  <c:v>6.0915408699600002</c:v>
                </c:pt>
                <c:pt idx="6204">
                  <c:v>6.0929014392600003</c:v>
                </c:pt>
                <c:pt idx="6205">
                  <c:v>6.0942620085600003</c:v>
                </c:pt>
                <c:pt idx="6206">
                  <c:v>6.0956225778599995</c:v>
                </c:pt>
                <c:pt idx="6207">
                  <c:v>6.0969831471600004</c:v>
                </c:pt>
                <c:pt idx="6208">
                  <c:v>6.0983437164600005</c:v>
                </c:pt>
                <c:pt idx="6209">
                  <c:v>6.0997042857600006</c:v>
                </c:pt>
                <c:pt idx="6210">
                  <c:v>6.1010648550599997</c:v>
                </c:pt>
                <c:pt idx="6211">
                  <c:v>6.1024254243599998</c:v>
                </c:pt>
                <c:pt idx="6212">
                  <c:v>6.1037859936600007</c:v>
                </c:pt>
                <c:pt idx="6213">
                  <c:v>6.1051465629599999</c:v>
                </c:pt>
                <c:pt idx="6214">
                  <c:v>6.10650713226</c:v>
                </c:pt>
                <c:pt idx="6215">
                  <c:v>6.10786770156</c:v>
                </c:pt>
                <c:pt idx="6216">
                  <c:v>6.1092282708600001</c:v>
                </c:pt>
                <c:pt idx="6217">
                  <c:v>6.1105888401600001</c:v>
                </c:pt>
                <c:pt idx="6218">
                  <c:v>6.1119494094600002</c:v>
                </c:pt>
                <c:pt idx="6219">
                  <c:v>6.1133099787600003</c:v>
                </c:pt>
                <c:pt idx="6220">
                  <c:v>6.1146705480600003</c:v>
                </c:pt>
                <c:pt idx="6221">
                  <c:v>6.1160311173599995</c:v>
                </c:pt>
                <c:pt idx="6222">
                  <c:v>6.1173916866600004</c:v>
                </c:pt>
                <c:pt idx="6223">
                  <c:v>6.1187522559600005</c:v>
                </c:pt>
                <c:pt idx="6224">
                  <c:v>6.1201128252600006</c:v>
                </c:pt>
                <c:pt idx="6225">
                  <c:v>6.1214733945599997</c:v>
                </c:pt>
                <c:pt idx="6226">
                  <c:v>6.1228339638599998</c:v>
                </c:pt>
                <c:pt idx="6227">
                  <c:v>6.1241945331600007</c:v>
                </c:pt>
                <c:pt idx="6228">
                  <c:v>6.1255551024599999</c:v>
                </c:pt>
                <c:pt idx="6229">
                  <c:v>6.12691567176</c:v>
                </c:pt>
                <c:pt idx="6230">
                  <c:v>6.12827624106</c:v>
                </c:pt>
                <c:pt idx="6231">
                  <c:v>6.1296368103600001</c:v>
                </c:pt>
                <c:pt idx="6232">
                  <c:v>6.1309973796600001</c:v>
                </c:pt>
                <c:pt idx="6233">
                  <c:v>6.1323579489600002</c:v>
                </c:pt>
                <c:pt idx="6234">
                  <c:v>6.1337185182600003</c:v>
                </c:pt>
                <c:pt idx="6235">
                  <c:v>6.1350790875600003</c:v>
                </c:pt>
                <c:pt idx="6236">
                  <c:v>6.1364396568599995</c:v>
                </c:pt>
                <c:pt idx="6237">
                  <c:v>6.1378002261600004</c:v>
                </c:pt>
                <c:pt idx="6238">
                  <c:v>6.1391607954600005</c:v>
                </c:pt>
                <c:pt idx="6239">
                  <c:v>6.1405213647600005</c:v>
                </c:pt>
                <c:pt idx="6240">
                  <c:v>6.1418819340599997</c:v>
                </c:pt>
                <c:pt idx="6241">
                  <c:v>6.1432425033599998</c:v>
                </c:pt>
                <c:pt idx="6242">
                  <c:v>6.1446030726600007</c:v>
                </c:pt>
                <c:pt idx="6243">
                  <c:v>6.1459636419600008</c:v>
                </c:pt>
                <c:pt idx="6244">
                  <c:v>6.1473242112599999</c:v>
                </c:pt>
                <c:pt idx="6245">
                  <c:v>6.14868478056</c:v>
                </c:pt>
                <c:pt idx="6246">
                  <c:v>6.1500453498600001</c:v>
                </c:pt>
                <c:pt idx="6247">
                  <c:v>6.1514059191600001</c:v>
                </c:pt>
                <c:pt idx="6248">
                  <c:v>6.1527664884600002</c:v>
                </c:pt>
                <c:pt idx="6249">
                  <c:v>6.1541270577600002</c:v>
                </c:pt>
                <c:pt idx="6250">
                  <c:v>6.1554876270600003</c:v>
                </c:pt>
                <c:pt idx="6251">
                  <c:v>6.1568481963600004</c:v>
                </c:pt>
                <c:pt idx="6252">
                  <c:v>6.1582087656600004</c:v>
                </c:pt>
                <c:pt idx="6253">
                  <c:v>6.1595693349600005</c:v>
                </c:pt>
                <c:pt idx="6254">
                  <c:v>6.1609299042600005</c:v>
                </c:pt>
                <c:pt idx="6255">
                  <c:v>6.1622904735599997</c:v>
                </c:pt>
                <c:pt idx="6256">
                  <c:v>6.1636510428599998</c:v>
                </c:pt>
                <c:pt idx="6257">
                  <c:v>6.1650116121600007</c:v>
                </c:pt>
                <c:pt idx="6258">
                  <c:v>6.1663721814600008</c:v>
                </c:pt>
                <c:pt idx="6259">
                  <c:v>6.1677327507599999</c:v>
                </c:pt>
                <c:pt idx="6260">
                  <c:v>6.16909332006</c:v>
                </c:pt>
                <c:pt idx="6261">
                  <c:v>6.1704538893600001</c:v>
                </c:pt>
                <c:pt idx="6262">
                  <c:v>6.1718144586600001</c:v>
                </c:pt>
                <c:pt idx="6263">
                  <c:v>6.1731750279600002</c:v>
                </c:pt>
                <c:pt idx="6264">
                  <c:v>6.1745355972600002</c:v>
                </c:pt>
                <c:pt idx="6265">
                  <c:v>6.1758961665600003</c:v>
                </c:pt>
                <c:pt idx="6266">
                  <c:v>6.1772567358600003</c:v>
                </c:pt>
                <c:pt idx="6267">
                  <c:v>6.1786173051600004</c:v>
                </c:pt>
                <c:pt idx="6268">
                  <c:v>6.1799778744600005</c:v>
                </c:pt>
                <c:pt idx="6269">
                  <c:v>6.1813384437600005</c:v>
                </c:pt>
                <c:pt idx="6270">
                  <c:v>6.1826990130599997</c:v>
                </c:pt>
                <c:pt idx="6271">
                  <c:v>6.1840595823599998</c:v>
                </c:pt>
                <c:pt idx="6272">
                  <c:v>6.1854201516600007</c:v>
                </c:pt>
                <c:pt idx="6273">
                  <c:v>6.1867807209600008</c:v>
                </c:pt>
                <c:pt idx="6274">
                  <c:v>6.1881412902599999</c:v>
                </c:pt>
                <c:pt idx="6275">
                  <c:v>6.18950185956</c:v>
                </c:pt>
                <c:pt idx="6276">
                  <c:v>6.19086242886</c:v>
                </c:pt>
                <c:pt idx="6277">
                  <c:v>6.192222998160001</c:v>
                </c:pt>
                <c:pt idx="6278">
                  <c:v>6.1935835674600002</c:v>
                </c:pt>
                <c:pt idx="6279">
                  <c:v>6.1949441367600002</c:v>
                </c:pt>
                <c:pt idx="6280">
                  <c:v>6.1963047060600003</c:v>
                </c:pt>
                <c:pt idx="6281">
                  <c:v>6.1976652753600003</c:v>
                </c:pt>
                <c:pt idx="6282">
                  <c:v>6.1990258446600004</c:v>
                </c:pt>
                <c:pt idx="6283">
                  <c:v>6.2003864139600005</c:v>
                </c:pt>
                <c:pt idx="6284">
                  <c:v>6.2017469832600005</c:v>
                </c:pt>
                <c:pt idx="6285">
                  <c:v>6.2031075525599997</c:v>
                </c:pt>
                <c:pt idx="6286">
                  <c:v>6.2044681218599997</c:v>
                </c:pt>
                <c:pt idx="6287">
                  <c:v>6.2058286911600007</c:v>
                </c:pt>
                <c:pt idx="6288">
                  <c:v>6.2071892604600007</c:v>
                </c:pt>
                <c:pt idx="6289">
                  <c:v>6.2085498297599999</c:v>
                </c:pt>
                <c:pt idx="6290">
                  <c:v>6.20991039906</c:v>
                </c:pt>
                <c:pt idx="6291">
                  <c:v>6.21127096836</c:v>
                </c:pt>
                <c:pt idx="6292">
                  <c:v>6.212631537660001</c:v>
                </c:pt>
                <c:pt idx="6293">
                  <c:v>6.2139921069600002</c:v>
                </c:pt>
                <c:pt idx="6294">
                  <c:v>6.2153526762600002</c:v>
                </c:pt>
                <c:pt idx="6295">
                  <c:v>6.2167132455600003</c:v>
                </c:pt>
                <c:pt idx="6296">
                  <c:v>6.2180738148600003</c:v>
                </c:pt>
                <c:pt idx="6297">
                  <c:v>6.2194343841600004</c:v>
                </c:pt>
                <c:pt idx="6298">
                  <c:v>6.2207949534600004</c:v>
                </c:pt>
                <c:pt idx="6299">
                  <c:v>6.2221555227600005</c:v>
                </c:pt>
                <c:pt idx="6300">
                  <c:v>6.2235160920600006</c:v>
                </c:pt>
                <c:pt idx="6301">
                  <c:v>6.2248766613599997</c:v>
                </c:pt>
                <c:pt idx="6302">
                  <c:v>6.2262372306600007</c:v>
                </c:pt>
                <c:pt idx="6303">
                  <c:v>6.2275977999600007</c:v>
                </c:pt>
                <c:pt idx="6304">
                  <c:v>6.2289583692599999</c:v>
                </c:pt>
                <c:pt idx="6305">
                  <c:v>6.23031893856</c:v>
                </c:pt>
                <c:pt idx="6306">
                  <c:v>6.23167950786</c:v>
                </c:pt>
                <c:pt idx="6307">
                  <c:v>6.233040077160001</c:v>
                </c:pt>
                <c:pt idx="6308">
                  <c:v>6.2344006464600001</c:v>
                </c:pt>
                <c:pt idx="6309">
                  <c:v>6.2357612157600002</c:v>
                </c:pt>
                <c:pt idx="6310">
                  <c:v>6.2371217850600003</c:v>
                </c:pt>
                <c:pt idx="6311">
                  <c:v>6.2384823543600003</c:v>
                </c:pt>
                <c:pt idx="6312">
                  <c:v>6.2398429236600004</c:v>
                </c:pt>
                <c:pt idx="6313">
                  <c:v>6.2412034929600004</c:v>
                </c:pt>
                <c:pt idx="6314">
                  <c:v>6.2425640622600005</c:v>
                </c:pt>
                <c:pt idx="6315">
                  <c:v>6.2439246315600005</c:v>
                </c:pt>
                <c:pt idx="6316">
                  <c:v>6.2452852008599997</c:v>
                </c:pt>
                <c:pt idx="6317">
                  <c:v>6.2466457701599998</c:v>
                </c:pt>
                <c:pt idx="6318">
                  <c:v>6.2480063394600007</c:v>
                </c:pt>
                <c:pt idx="6319">
                  <c:v>6.2493669087599999</c:v>
                </c:pt>
                <c:pt idx="6320">
                  <c:v>6.25072747806</c:v>
                </c:pt>
                <c:pt idx="6321">
                  <c:v>6.25208804736</c:v>
                </c:pt>
                <c:pt idx="6322">
                  <c:v>6.2534486166600001</c:v>
                </c:pt>
                <c:pt idx="6323">
                  <c:v>6.2548091859600001</c:v>
                </c:pt>
                <c:pt idx="6324">
                  <c:v>6.2561697552600002</c:v>
                </c:pt>
                <c:pt idx="6325">
                  <c:v>6.2575303245600002</c:v>
                </c:pt>
                <c:pt idx="6326">
                  <c:v>6.2588908938600003</c:v>
                </c:pt>
                <c:pt idx="6327">
                  <c:v>6.2602514631599995</c:v>
                </c:pt>
                <c:pt idx="6328">
                  <c:v>6.2616120324600004</c:v>
                </c:pt>
                <c:pt idx="6329">
                  <c:v>6.2629726017600005</c:v>
                </c:pt>
                <c:pt idx="6330">
                  <c:v>6.2643331710600005</c:v>
                </c:pt>
                <c:pt idx="6331">
                  <c:v>6.2656937403599997</c:v>
                </c:pt>
                <c:pt idx="6332">
                  <c:v>6.2670543096599998</c:v>
                </c:pt>
                <c:pt idx="6333">
                  <c:v>6.2684148789600007</c:v>
                </c:pt>
                <c:pt idx="6334">
                  <c:v>6.2697754482599999</c:v>
                </c:pt>
                <c:pt idx="6335">
                  <c:v>6.2711360175599999</c:v>
                </c:pt>
                <c:pt idx="6336">
                  <c:v>6.27249658686</c:v>
                </c:pt>
                <c:pt idx="6337">
                  <c:v>6.2738571561600001</c:v>
                </c:pt>
                <c:pt idx="6338">
                  <c:v>6.2752177254600001</c:v>
                </c:pt>
                <c:pt idx="6339">
                  <c:v>6.2765782947600002</c:v>
                </c:pt>
                <c:pt idx="6340">
                  <c:v>6.2779388640600002</c:v>
                </c:pt>
                <c:pt idx="6341">
                  <c:v>6.2792994333600003</c:v>
                </c:pt>
                <c:pt idx="6342">
                  <c:v>6.2806600026599995</c:v>
                </c:pt>
                <c:pt idx="6343">
                  <c:v>6.2820205719600004</c:v>
                </c:pt>
                <c:pt idx="6344">
                  <c:v>6.2833811412600005</c:v>
                </c:pt>
                <c:pt idx="6345">
                  <c:v>6.2847417105600005</c:v>
                </c:pt>
                <c:pt idx="6346">
                  <c:v>6.2861022798599997</c:v>
                </c:pt>
                <c:pt idx="6347">
                  <c:v>6.2874628491599998</c:v>
                </c:pt>
                <c:pt idx="6348">
                  <c:v>6.2888234184600007</c:v>
                </c:pt>
                <c:pt idx="6349">
                  <c:v>6.2901839877600008</c:v>
                </c:pt>
                <c:pt idx="6350">
                  <c:v>6.2915445570599999</c:v>
                </c:pt>
                <c:pt idx="6351">
                  <c:v>6.29290512636</c:v>
                </c:pt>
                <c:pt idx="6352">
                  <c:v>6.29426569566</c:v>
                </c:pt>
                <c:pt idx="6353">
                  <c:v>6.2956262649600001</c:v>
                </c:pt>
                <c:pt idx="6354">
                  <c:v>6.2969868342600002</c:v>
                </c:pt>
                <c:pt idx="6355">
                  <c:v>6.2983474035600002</c:v>
                </c:pt>
                <c:pt idx="6356">
                  <c:v>6.2997079728600003</c:v>
                </c:pt>
                <c:pt idx="6357">
                  <c:v>6.3010685421600003</c:v>
                </c:pt>
                <c:pt idx="6358">
                  <c:v>6.3024291114600004</c:v>
                </c:pt>
                <c:pt idx="6359">
                  <c:v>6.3037896807600005</c:v>
                </c:pt>
                <c:pt idx="6360">
                  <c:v>6.3051502500600005</c:v>
                </c:pt>
                <c:pt idx="6361">
                  <c:v>6.3065108193599997</c:v>
                </c:pt>
                <c:pt idx="6362">
                  <c:v>6.3078713886599997</c:v>
                </c:pt>
                <c:pt idx="6363">
                  <c:v>6.3092319579600007</c:v>
                </c:pt>
                <c:pt idx="6364">
                  <c:v>6.3105925272600008</c:v>
                </c:pt>
                <c:pt idx="6365">
                  <c:v>6.3119530965599999</c:v>
                </c:pt>
                <c:pt idx="6366">
                  <c:v>6.31331366586</c:v>
                </c:pt>
                <c:pt idx="6367">
                  <c:v>6.31467423516</c:v>
                </c:pt>
                <c:pt idx="6368">
                  <c:v>6.3160348044600001</c:v>
                </c:pt>
                <c:pt idx="6369">
                  <c:v>6.3173953737600002</c:v>
                </c:pt>
                <c:pt idx="6370">
                  <c:v>6.3187559430600002</c:v>
                </c:pt>
                <c:pt idx="6371">
                  <c:v>6.3201165123600003</c:v>
                </c:pt>
                <c:pt idx="6372">
                  <c:v>6.3214770816600003</c:v>
                </c:pt>
                <c:pt idx="6373">
                  <c:v>6.3228376509600004</c:v>
                </c:pt>
                <c:pt idx="6374">
                  <c:v>6.3241982202600004</c:v>
                </c:pt>
                <c:pt idx="6375">
                  <c:v>6.3255587895600005</c:v>
                </c:pt>
                <c:pt idx="6376">
                  <c:v>6.3269193588599997</c:v>
                </c:pt>
                <c:pt idx="6377">
                  <c:v>6.3282799281599997</c:v>
                </c:pt>
                <c:pt idx="6378">
                  <c:v>6.3296404974600007</c:v>
                </c:pt>
                <c:pt idx="6379">
                  <c:v>6.3310010667600007</c:v>
                </c:pt>
                <c:pt idx="6380">
                  <c:v>6.3323616360599999</c:v>
                </c:pt>
                <c:pt idx="6381">
                  <c:v>6.33372220536</c:v>
                </c:pt>
                <c:pt idx="6382">
                  <c:v>6.33508277466</c:v>
                </c:pt>
                <c:pt idx="6383">
                  <c:v>6.336443343960001</c:v>
                </c:pt>
                <c:pt idx="6384">
                  <c:v>6.3378039132600001</c:v>
                </c:pt>
                <c:pt idx="6385">
                  <c:v>6.3391644825600002</c:v>
                </c:pt>
                <c:pt idx="6386">
                  <c:v>6.3405250518600003</c:v>
                </c:pt>
                <c:pt idx="6387">
                  <c:v>6.3418856211600003</c:v>
                </c:pt>
                <c:pt idx="6388">
                  <c:v>6.3432461904600004</c:v>
                </c:pt>
                <c:pt idx="6389">
                  <c:v>6.3446067597600004</c:v>
                </c:pt>
                <c:pt idx="6390">
                  <c:v>6.3459673290600005</c:v>
                </c:pt>
                <c:pt idx="6391">
                  <c:v>6.3473278983599997</c:v>
                </c:pt>
                <c:pt idx="6392">
                  <c:v>6.3486884676599997</c:v>
                </c:pt>
                <c:pt idx="6393">
                  <c:v>6.3500490369600007</c:v>
                </c:pt>
                <c:pt idx="6394">
                  <c:v>6.3514096062600007</c:v>
                </c:pt>
                <c:pt idx="6395">
                  <c:v>6.3527701755599999</c:v>
                </c:pt>
                <c:pt idx="6396">
                  <c:v>6.35413074486</c:v>
                </c:pt>
                <c:pt idx="6397">
                  <c:v>6.35549131416</c:v>
                </c:pt>
                <c:pt idx="6398">
                  <c:v>6.356851883460001</c:v>
                </c:pt>
                <c:pt idx="6399">
                  <c:v>6.3582124527600001</c:v>
                </c:pt>
                <c:pt idx="6400">
                  <c:v>6.3595730220600002</c:v>
                </c:pt>
                <c:pt idx="6401">
                  <c:v>6.3609335913600002</c:v>
                </c:pt>
                <c:pt idx="6402">
                  <c:v>6.3622941606600003</c:v>
                </c:pt>
                <c:pt idx="6403">
                  <c:v>6.3636547299600004</c:v>
                </c:pt>
                <c:pt idx="6404">
                  <c:v>6.3650152992600004</c:v>
                </c:pt>
                <c:pt idx="6405">
                  <c:v>6.3663758685600005</c:v>
                </c:pt>
                <c:pt idx="6406">
                  <c:v>6.3677364378600005</c:v>
                </c:pt>
                <c:pt idx="6407">
                  <c:v>6.3690970071599997</c:v>
                </c:pt>
                <c:pt idx="6408">
                  <c:v>6.3704575764600007</c:v>
                </c:pt>
                <c:pt idx="6409">
                  <c:v>6.3718181457600007</c:v>
                </c:pt>
                <c:pt idx="6410">
                  <c:v>6.3731787150599999</c:v>
                </c:pt>
                <c:pt idx="6411">
                  <c:v>6.3745392843599999</c:v>
                </c:pt>
                <c:pt idx="6412">
                  <c:v>6.37589985366</c:v>
                </c:pt>
                <c:pt idx="6413">
                  <c:v>6.377260422960001</c:v>
                </c:pt>
                <c:pt idx="6414">
                  <c:v>6.3786209922600001</c:v>
                </c:pt>
                <c:pt idx="6415">
                  <c:v>6.3799815615600002</c:v>
                </c:pt>
                <c:pt idx="6416">
                  <c:v>6.3813421308600002</c:v>
                </c:pt>
                <c:pt idx="6417">
                  <c:v>6.3827027001600003</c:v>
                </c:pt>
                <c:pt idx="6418">
                  <c:v>6.3840632694600004</c:v>
                </c:pt>
                <c:pt idx="6419">
                  <c:v>6.3854238387600004</c:v>
                </c:pt>
                <c:pt idx="6420">
                  <c:v>6.3867844080600005</c:v>
                </c:pt>
                <c:pt idx="6421">
                  <c:v>6.3881449773600005</c:v>
                </c:pt>
                <c:pt idx="6422">
                  <c:v>6.3895055466599997</c:v>
                </c:pt>
                <c:pt idx="6423">
                  <c:v>6.3908661159600006</c:v>
                </c:pt>
                <c:pt idx="6424">
                  <c:v>6.3922266852600007</c:v>
                </c:pt>
                <c:pt idx="6425">
                  <c:v>6.3935872545599999</c:v>
                </c:pt>
                <c:pt idx="6426">
                  <c:v>6.3949478238599999</c:v>
                </c:pt>
                <c:pt idx="6427">
                  <c:v>6.39630839316</c:v>
                </c:pt>
                <c:pt idx="6428">
                  <c:v>6.3976689624600009</c:v>
                </c:pt>
                <c:pt idx="6429">
                  <c:v>6.3990295317600001</c:v>
                </c:pt>
                <c:pt idx="6430">
                  <c:v>6.4003901010600002</c:v>
                </c:pt>
                <c:pt idx="6431">
                  <c:v>6.4017506703600002</c:v>
                </c:pt>
                <c:pt idx="6432">
                  <c:v>6.4031112396600003</c:v>
                </c:pt>
                <c:pt idx="6433">
                  <c:v>6.4044718089600003</c:v>
                </c:pt>
                <c:pt idx="6434">
                  <c:v>6.4058323782600004</c:v>
                </c:pt>
                <c:pt idx="6435">
                  <c:v>6.4071929475600005</c:v>
                </c:pt>
                <c:pt idx="6436">
                  <c:v>6.4085535168600005</c:v>
                </c:pt>
                <c:pt idx="6437">
                  <c:v>6.4099140861599997</c:v>
                </c:pt>
                <c:pt idx="6438">
                  <c:v>6.4112746554600006</c:v>
                </c:pt>
                <c:pt idx="6439">
                  <c:v>6.4126352247600007</c:v>
                </c:pt>
                <c:pt idx="6440">
                  <c:v>6.4139957940599999</c:v>
                </c:pt>
                <c:pt idx="6441">
                  <c:v>6.4153563633599999</c:v>
                </c:pt>
                <c:pt idx="6442">
                  <c:v>6.41671693266</c:v>
                </c:pt>
                <c:pt idx="6443">
                  <c:v>6.41807750196</c:v>
                </c:pt>
                <c:pt idx="6444">
                  <c:v>6.4194380712600001</c:v>
                </c:pt>
                <c:pt idx="6445">
                  <c:v>6.4207986405600002</c:v>
                </c:pt>
                <c:pt idx="6446">
                  <c:v>6.4221592098600002</c:v>
                </c:pt>
                <c:pt idx="6447">
                  <c:v>6.4235197791600003</c:v>
                </c:pt>
                <c:pt idx="6448">
                  <c:v>6.4248803484599994</c:v>
                </c:pt>
                <c:pt idx="6449">
                  <c:v>6.4262409177600004</c:v>
                </c:pt>
                <c:pt idx="6450">
                  <c:v>6.4276014870600005</c:v>
                </c:pt>
                <c:pt idx="6451">
                  <c:v>6.4289620563600005</c:v>
                </c:pt>
                <c:pt idx="6452">
                  <c:v>6.4303226256599997</c:v>
                </c:pt>
                <c:pt idx="6453">
                  <c:v>6.4316831949599997</c:v>
                </c:pt>
                <c:pt idx="6454">
                  <c:v>6.4330437642600007</c:v>
                </c:pt>
                <c:pt idx="6455">
                  <c:v>6.4344043335600007</c:v>
                </c:pt>
                <c:pt idx="6456">
                  <c:v>6.4357649028599999</c:v>
                </c:pt>
                <c:pt idx="6457">
                  <c:v>6.43712547216</c:v>
                </c:pt>
                <c:pt idx="6458">
                  <c:v>6.43848604146</c:v>
                </c:pt>
                <c:pt idx="6459">
                  <c:v>6.4398466107600001</c:v>
                </c:pt>
                <c:pt idx="6460">
                  <c:v>6.4412071800600001</c:v>
                </c:pt>
                <c:pt idx="6461">
                  <c:v>6.4425677493600002</c:v>
                </c:pt>
                <c:pt idx="6462">
                  <c:v>6.4439283186600003</c:v>
                </c:pt>
                <c:pt idx="6463">
                  <c:v>6.4452888879600003</c:v>
                </c:pt>
                <c:pt idx="6464">
                  <c:v>6.4466494572600004</c:v>
                </c:pt>
                <c:pt idx="6465">
                  <c:v>6.4480100265600004</c:v>
                </c:pt>
                <c:pt idx="6466">
                  <c:v>6.4493705958600005</c:v>
                </c:pt>
                <c:pt idx="6467">
                  <c:v>6.4507311651599997</c:v>
                </c:pt>
                <c:pt idx="6468">
                  <c:v>6.4520917344599997</c:v>
                </c:pt>
                <c:pt idx="6469">
                  <c:v>6.4534523037600007</c:v>
                </c:pt>
                <c:pt idx="6470">
                  <c:v>6.4548128730600007</c:v>
                </c:pt>
                <c:pt idx="6471">
                  <c:v>6.4561734423599999</c:v>
                </c:pt>
                <c:pt idx="6472">
                  <c:v>6.45753401166</c:v>
                </c:pt>
                <c:pt idx="6473">
                  <c:v>6.45889458096</c:v>
                </c:pt>
                <c:pt idx="6474">
                  <c:v>6.4602551502600001</c:v>
                </c:pt>
                <c:pt idx="6475">
                  <c:v>6.4616157195600001</c:v>
                </c:pt>
                <c:pt idx="6476">
                  <c:v>6.4629762888600002</c:v>
                </c:pt>
                <c:pt idx="6477">
                  <c:v>6.4643368581600003</c:v>
                </c:pt>
                <c:pt idx="6478">
                  <c:v>6.4656974274600003</c:v>
                </c:pt>
                <c:pt idx="6479">
                  <c:v>6.4670579967600004</c:v>
                </c:pt>
                <c:pt idx="6480">
                  <c:v>6.4684185660600004</c:v>
                </c:pt>
                <c:pt idx="6481">
                  <c:v>6.4697791353600005</c:v>
                </c:pt>
                <c:pt idx="6482">
                  <c:v>6.4711397046599997</c:v>
                </c:pt>
                <c:pt idx="6483">
                  <c:v>6.4725002739599997</c:v>
                </c:pt>
                <c:pt idx="6484">
                  <c:v>6.4738608432600007</c:v>
                </c:pt>
                <c:pt idx="6485">
                  <c:v>6.4752214125600007</c:v>
                </c:pt>
                <c:pt idx="6486">
                  <c:v>6.4765819818599999</c:v>
                </c:pt>
                <c:pt idx="6487">
                  <c:v>6.47794255116</c:v>
                </c:pt>
                <c:pt idx="6488">
                  <c:v>6.47930312046</c:v>
                </c:pt>
                <c:pt idx="6489">
                  <c:v>6.480663689760001</c:v>
                </c:pt>
                <c:pt idx="6490">
                  <c:v>6.4820242590600001</c:v>
                </c:pt>
                <c:pt idx="6491">
                  <c:v>6.4833848283600002</c:v>
                </c:pt>
                <c:pt idx="6492">
                  <c:v>6.4847453976600002</c:v>
                </c:pt>
                <c:pt idx="6493">
                  <c:v>6.4861059669600003</c:v>
                </c:pt>
                <c:pt idx="6494">
                  <c:v>6.4874665362600004</c:v>
                </c:pt>
                <c:pt idx="6495">
                  <c:v>6.4888271055600004</c:v>
                </c:pt>
                <c:pt idx="6496">
                  <c:v>6.4901876748600005</c:v>
                </c:pt>
                <c:pt idx="6497">
                  <c:v>6.4915482441599996</c:v>
                </c:pt>
                <c:pt idx="6498">
                  <c:v>6.4929088134599997</c:v>
                </c:pt>
                <c:pt idx="6499">
                  <c:v>6.4942693827600007</c:v>
                </c:pt>
                <c:pt idx="6500">
                  <c:v>6.4956299520600007</c:v>
                </c:pt>
                <c:pt idx="6501">
                  <c:v>6.4969905213599999</c:v>
                </c:pt>
                <c:pt idx="6502">
                  <c:v>6.4983510906599999</c:v>
                </c:pt>
                <c:pt idx="6503">
                  <c:v>6.49971165996</c:v>
                </c:pt>
                <c:pt idx="6504">
                  <c:v>6.5010722292600009</c:v>
                </c:pt>
                <c:pt idx="6505">
                  <c:v>6.5024327985600001</c:v>
                </c:pt>
                <c:pt idx="6506">
                  <c:v>6.5037933678600002</c:v>
                </c:pt>
                <c:pt idx="6507">
                  <c:v>6.5051539371600002</c:v>
                </c:pt>
                <c:pt idx="6508">
                  <c:v>6.5065145064600003</c:v>
                </c:pt>
                <c:pt idx="6509">
                  <c:v>6.5078750757600003</c:v>
                </c:pt>
                <c:pt idx="6510">
                  <c:v>6.5092356450600004</c:v>
                </c:pt>
                <c:pt idx="6511">
                  <c:v>6.5105962143600005</c:v>
                </c:pt>
                <c:pt idx="6512">
                  <c:v>6.5119567836600005</c:v>
                </c:pt>
                <c:pt idx="6513">
                  <c:v>6.5133173529599997</c:v>
                </c:pt>
                <c:pt idx="6514">
                  <c:v>6.5146779222600006</c:v>
                </c:pt>
                <c:pt idx="6515">
                  <c:v>6.5160384915600007</c:v>
                </c:pt>
                <c:pt idx="6516">
                  <c:v>6.5173990608599999</c:v>
                </c:pt>
                <c:pt idx="6517">
                  <c:v>6.5187596301599999</c:v>
                </c:pt>
                <c:pt idx="6518">
                  <c:v>6.52012019946</c:v>
                </c:pt>
                <c:pt idx="6519">
                  <c:v>6.5214807687600009</c:v>
                </c:pt>
                <c:pt idx="6520">
                  <c:v>6.5228413380600001</c:v>
                </c:pt>
                <c:pt idx="6521">
                  <c:v>6.5242019073600002</c:v>
                </c:pt>
                <c:pt idx="6522">
                  <c:v>6.5255624766600002</c:v>
                </c:pt>
                <c:pt idx="6523">
                  <c:v>6.5269230459600003</c:v>
                </c:pt>
                <c:pt idx="6524">
                  <c:v>6.5282836152600003</c:v>
                </c:pt>
                <c:pt idx="6525">
                  <c:v>6.5296441845600004</c:v>
                </c:pt>
                <c:pt idx="6526">
                  <c:v>6.5310047538600005</c:v>
                </c:pt>
                <c:pt idx="6527">
                  <c:v>6.5323653231600005</c:v>
                </c:pt>
                <c:pt idx="6528">
                  <c:v>6.5337258924599997</c:v>
                </c:pt>
                <c:pt idx="6529">
                  <c:v>6.5350864617600006</c:v>
                </c:pt>
                <c:pt idx="6530">
                  <c:v>6.5364470310600007</c:v>
                </c:pt>
                <c:pt idx="6531">
                  <c:v>6.5378076003599999</c:v>
                </c:pt>
                <c:pt idx="6532">
                  <c:v>6.5391681696599999</c:v>
                </c:pt>
                <c:pt idx="6533">
                  <c:v>6.54052873896</c:v>
                </c:pt>
                <c:pt idx="6534">
                  <c:v>6.5418893082600009</c:v>
                </c:pt>
                <c:pt idx="6535">
                  <c:v>6.5432498775600001</c:v>
                </c:pt>
                <c:pt idx="6536">
                  <c:v>6.5446104468600002</c:v>
                </c:pt>
                <c:pt idx="6537">
                  <c:v>6.5459710161600002</c:v>
                </c:pt>
                <c:pt idx="6538">
                  <c:v>6.5473315854600003</c:v>
                </c:pt>
                <c:pt idx="6539">
                  <c:v>6.5486921547600003</c:v>
                </c:pt>
                <c:pt idx="6540">
                  <c:v>6.5500527240600004</c:v>
                </c:pt>
                <c:pt idx="6541">
                  <c:v>6.5514132933600004</c:v>
                </c:pt>
                <c:pt idx="6542">
                  <c:v>6.5527738626600005</c:v>
                </c:pt>
                <c:pt idx="6543">
                  <c:v>6.5541344319599997</c:v>
                </c:pt>
                <c:pt idx="6544">
                  <c:v>6.5554950012600006</c:v>
                </c:pt>
                <c:pt idx="6545">
                  <c:v>6.5568555705600007</c:v>
                </c:pt>
                <c:pt idx="6546">
                  <c:v>6.5582161398599998</c:v>
                </c:pt>
                <c:pt idx="6547">
                  <c:v>6.5595767091599999</c:v>
                </c:pt>
                <c:pt idx="6548">
                  <c:v>6.56093727846</c:v>
                </c:pt>
                <c:pt idx="6549">
                  <c:v>6.5622978477600009</c:v>
                </c:pt>
                <c:pt idx="6550">
                  <c:v>6.5636584170600001</c:v>
                </c:pt>
                <c:pt idx="6551">
                  <c:v>6.5650189863600001</c:v>
                </c:pt>
                <c:pt idx="6552">
                  <c:v>6.5663795556600002</c:v>
                </c:pt>
                <c:pt idx="6553">
                  <c:v>6.5677401249600003</c:v>
                </c:pt>
                <c:pt idx="6554">
                  <c:v>6.5691006942600003</c:v>
                </c:pt>
                <c:pt idx="6555">
                  <c:v>6.5704612635600004</c:v>
                </c:pt>
                <c:pt idx="6556">
                  <c:v>6.5718218328600004</c:v>
                </c:pt>
                <c:pt idx="6557">
                  <c:v>6.5731824021600005</c:v>
                </c:pt>
                <c:pt idx="6558">
                  <c:v>6.5745429714599997</c:v>
                </c:pt>
                <c:pt idx="6559">
                  <c:v>6.5759035407600006</c:v>
                </c:pt>
                <c:pt idx="6560">
                  <c:v>6.5772641100600007</c:v>
                </c:pt>
                <c:pt idx="6561">
                  <c:v>6.5786246793600007</c:v>
                </c:pt>
                <c:pt idx="6562">
                  <c:v>6.5799852486599999</c:v>
                </c:pt>
                <c:pt idx="6563">
                  <c:v>6.58134581796</c:v>
                </c:pt>
                <c:pt idx="6564">
                  <c:v>6.58270638726</c:v>
                </c:pt>
                <c:pt idx="6565">
                  <c:v>6.5840669565600001</c:v>
                </c:pt>
                <c:pt idx="6566">
                  <c:v>6.5854275258600001</c:v>
                </c:pt>
                <c:pt idx="6567">
                  <c:v>6.5867880951600002</c:v>
                </c:pt>
                <c:pt idx="6568">
                  <c:v>6.5881486644600002</c:v>
                </c:pt>
                <c:pt idx="6569">
                  <c:v>6.5895092337599994</c:v>
                </c:pt>
                <c:pt idx="6570">
                  <c:v>6.5908698030600004</c:v>
                </c:pt>
                <c:pt idx="6571">
                  <c:v>6.5922303723600004</c:v>
                </c:pt>
                <c:pt idx="6572">
                  <c:v>6.5935909416600005</c:v>
                </c:pt>
                <c:pt idx="6573">
                  <c:v>6.5949515109599997</c:v>
                </c:pt>
                <c:pt idx="6574">
                  <c:v>6.5963120802599997</c:v>
                </c:pt>
                <c:pt idx="6575">
                  <c:v>6.5976726495600007</c:v>
                </c:pt>
                <c:pt idx="6576">
                  <c:v>6.5990332188600007</c:v>
                </c:pt>
                <c:pt idx="6577">
                  <c:v>6.6003937881599999</c:v>
                </c:pt>
                <c:pt idx="6578">
                  <c:v>6.6017543574599999</c:v>
                </c:pt>
                <c:pt idx="6579">
                  <c:v>6.60311492676</c:v>
                </c:pt>
                <c:pt idx="6580">
                  <c:v>6.6044754960600001</c:v>
                </c:pt>
                <c:pt idx="6581">
                  <c:v>6.6058360653600001</c:v>
                </c:pt>
                <c:pt idx="6582">
                  <c:v>6.6071966346600002</c:v>
                </c:pt>
                <c:pt idx="6583">
                  <c:v>6.6085572039600002</c:v>
                </c:pt>
                <c:pt idx="6584">
                  <c:v>6.6099177732600003</c:v>
                </c:pt>
                <c:pt idx="6585">
                  <c:v>6.6112783425600004</c:v>
                </c:pt>
                <c:pt idx="6586">
                  <c:v>6.6126389118600004</c:v>
                </c:pt>
                <c:pt idx="6587">
                  <c:v>6.6139994811600005</c:v>
                </c:pt>
                <c:pt idx="6588">
                  <c:v>6.6153600504599996</c:v>
                </c:pt>
                <c:pt idx="6589">
                  <c:v>6.6167206197599997</c:v>
                </c:pt>
                <c:pt idx="6590">
                  <c:v>6.6180811890600006</c:v>
                </c:pt>
                <c:pt idx="6591">
                  <c:v>6.6194417583600007</c:v>
                </c:pt>
                <c:pt idx="6592">
                  <c:v>6.6208023276599999</c:v>
                </c:pt>
                <c:pt idx="6593">
                  <c:v>6.6221628969599999</c:v>
                </c:pt>
                <c:pt idx="6594">
                  <c:v>6.62352346626</c:v>
                </c:pt>
                <c:pt idx="6595">
                  <c:v>6.6248840355600009</c:v>
                </c:pt>
                <c:pt idx="6596">
                  <c:v>6.6262446048600001</c:v>
                </c:pt>
                <c:pt idx="6597">
                  <c:v>6.6276051741600002</c:v>
                </c:pt>
                <c:pt idx="6598">
                  <c:v>6.6289657434600002</c:v>
                </c:pt>
                <c:pt idx="6599">
                  <c:v>6.6303263127600003</c:v>
                </c:pt>
                <c:pt idx="6600">
                  <c:v>6.6316868820600003</c:v>
                </c:pt>
                <c:pt idx="6601">
                  <c:v>6.6330474513600004</c:v>
                </c:pt>
                <c:pt idx="6602">
                  <c:v>6.6344080206600005</c:v>
                </c:pt>
                <c:pt idx="6603">
                  <c:v>6.6357685899599996</c:v>
                </c:pt>
                <c:pt idx="6604">
                  <c:v>6.6371291592599997</c:v>
                </c:pt>
                <c:pt idx="6605">
                  <c:v>6.6384897285600006</c:v>
                </c:pt>
                <c:pt idx="6606">
                  <c:v>6.6398502978600007</c:v>
                </c:pt>
                <c:pt idx="6607">
                  <c:v>6.6412108671599999</c:v>
                </c:pt>
                <c:pt idx="6608">
                  <c:v>6.6425714364599999</c:v>
                </c:pt>
                <c:pt idx="6609">
                  <c:v>6.64393200576</c:v>
                </c:pt>
                <c:pt idx="6610">
                  <c:v>6.6452925750600009</c:v>
                </c:pt>
                <c:pt idx="6611">
                  <c:v>6.6466531443600001</c:v>
                </c:pt>
                <c:pt idx="6612">
                  <c:v>6.6480137136600002</c:v>
                </c:pt>
                <c:pt idx="6613">
                  <c:v>6.6493742829600002</c:v>
                </c:pt>
                <c:pt idx="6614">
                  <c:v>6.6507348522600003</c:v>
                </c:pt>
                <c:pt idx="6615">
                  <c:v>6.6520954215600003</c:v>
                </c:pt>
                <c:pt idx="6616">
                  <c:v>6.6534559908600004</c:v>
                </c:pt>
                <c:pt idx="6617">
                  <c:v>6.6548165601600004</c:v>
                </c:pt>
                <c:pt idx="6618">
                  <c:v>6.6561771294600005</c:v>
                </c:pt>
                <c:pt idx="6619">
                  <c:v>6.6575376987599997</c:v>
                </c:pt>
                <c:pt idx="6620">
                  <c:v>6.6588982680600006</c:v>
                </c:pt>
                <c:pt idx="6621">
                  <c:v>6.6602588373600007</c:v>
                </c:pt>
                <c:pt idx="6622">
                  <c:v>6.6616194066599999</c:v>
                </c:pt>
                <c:pt idx="6623">
                  <c:v>6.6629799759599999</c:v>
                </c:pt>
                <c:pt idx="6624">
                  <c:v>6.66434054526</c:v>
                </c:pt>
                <c:pt idx="6625">
                  <c:v>6.6657011145600009</c:v>
                </c:pt>
                <c:pt idx="6626">
                  <c:v>6.6670616838600001</c:v>
                </c:pt>
                <c:pt idx="6627">
                  <c:v>6.6684222531600001</c:v>
                </c:pt>
                <c:pt idx="6628">
                  <c:v>6.6697828224600002</c:v>
                </c:pt>
                <c:pt idx="6629">
                  <c:v>6.6711433917600003</c:v>
                </c:pt>
                <c:pt idx="6630">
                  <c:v>6.6725039610600003</c:v>
                </c:pt>
                <c:pt idx="6631">
                  <c:v>6.6738645303600004</c:v>
                </c:pt>
                <c:pt idx="6632">
                  <c:v>6.6752250996600004</c:v>
                </c:pt>
                <c:pt idx="6633">
                  <c:v>6.6765856689600005</c:v>
                </c:pt>
                <c:pt idx="6634">
                  <c:v>6.6779462382599997</c:v>
                </c:pt>
                <c:pt idx="6635">
                  <c:v>6.6793068075600006</c:v>
                </c:pt>
                <c:pt idx="6636">
                  <c:v>6.6806673768600007</c:v>
                </c:pt>
                <c:pt idx="6637">
                  <c:v>6.6820279461599998</c:v>
                </c:pt>
                <c:pt idx="6638">
                  <c:v>6.6833885154599999</c:v>
                </c:pt>
                <c:pt idx="6639">
                  <c:v>6.68474908476</c:v>
                </c:pt>
                <c:pt idx="6640">
                  <c:v>6.6861096540600009</c:v>
                </c:pt>
                <c:pt idx="6641">
                  <c:v>6.6874702233600001</c:v>
                </c:pt>
                <c:pt idx="6642">
                  <c:v>6.6888307926600001</c:v>
                </c:pt>
                <c:pt idx="6643">
                  <c:v>6.6901913619600002</c:v>
                </c:pt>
                <c:pt idx="6644">
                  <c:v>6.6915519312600003</c:v>
                </c:pt>
                <c:pt idx="6645">
                  <c:v>6.6929125005600003</c:v>
                </c:pt>
                <c:pt idx="6646">
                  <c:v>6.6942730698600004</c:v>
                </c:pt>
                <c:pt idx="6647">
                  <c:v>6.6956336391600004</c:v>
                </c:pt>
                <c:pt idx="6648">
                  <c:v>6.6969942084600005</c:v>
                </c:pt>
                <c:pt idx="6649">
                  <c:v>6.6983547777599997</c:v>
                </c:pt>
                <c:pt idx="6650">
                  <c:v>6.6997153470600006</c:v>
                </c:pt>
                <c:pt idx="6651">
                  <c:v>6.7010759163600007</c:v>
                </c:pt>
                <c:pt idx="6652">
                  <c:v>6.7024364856599998</c:v>
                </c:pt>
                <c:pt idx="6653">
                  <c:v>6.7037970549599999</c:v>
                </c:pt>
                <c:pt idx="6654">
                  <c:v>6.7051576242599999</c:v>
                </c:pt>
                <c:pt idx="6655">
                  <c:v>6.7065181935600009</c:v>
                </c:pt>
                <c:pt idx="6656">
                  <c:v>6.7078787628600001</c:v>
                </c:pt>
                <c:pt idx="6657">
                  <c:v>6.7092393321600001</c:v>
                </c:pt>
                <c:pt idx="6658">
                  <c:v>6.7105999014600002</c:v>
                </c:pt>
                <c:pt idx="6659">
                  <c:v>6.7119604707600002</c:v>
                </c:pt>
                <c:pt idx="6660">
                  <c:v>6.7133210400600003</c:v>
                </c:pt>
                <c:pt idx="6661">
                  <c:v>6.7146816093600004</c:v>
                </c:pt>
                <c:pt idx="6662">
                  <c:v>6.7160421786600004</c:v>
                </c:pt>
                <c:pt idx="6663">
                  <c:v>6.7174027479600005</c:v>
                </c:pt>
                <c:pt idx="6664">
                  <c:v>6.7187633172599996</c:v>
                </c:pt>
                <c:pt idx="6665">
                  <c:v>6.7201238865600006</c:v>
                </c:pt>
                <c:pt idx="6666">
                  <c:v>6.7214844558600007</c:v>
                </c:pt>
                <c:pt idx="6667">
                  <c:v>6.7228450251600007</c:v>
                </c:pt>
                <c:pt idx="6668">
                  <c:v>6.7242055944599999</c:v>
                </c:pt>
                <c:pt idx="6669">
                  <c:v>6.7255661637599999</c:v>
                </c:pt>
                <c:pt idx="6670">
                  <c:v>6.7269267330600009</c:v>
                </c:pt>
                <c:pt idx="6671">
                  <c:v>6.7282873023600001</c:v>
                </c:pt>
                <c:pt idx="6672">
                  <c:v>6.7296478716600001</c:v>
                </c:pt>
                <c:pt idx="6673">
                  <c:v>6.7310084409600002</c:v>
                </c:pt>
                <c:pt idx="6674">
                  <c:v>6.7323690102600002</c:v>
                </c:pt>
                <c:pt idx="6675">
                  <c:v>6.7337295795600003</c:v>
                </c:pt>
                <c:pt idx="6676">
                  <c:v>6.7350901488600003</c:v>
                </c:pt>
                <c:pt idx="6677">
                  <c:v>6.7364507181600004</c:v>
                </c:pt>
                <c:pt idx="6678">
                  <c:v>6.7378112874600005</c:v>
                </c:pt>
                <c:pt idx="6679">
                  <c:v>6.7391718567599996</c:v>
                </c:pt>
                <c:pt idx="6680">
                  <c:v>6.7405324260600006</c:v>
                </c:pt>
                <c:pt idx="6681">
                  <c:v>6.7418929953600006</c:v>
                </c:pt>
                <c:pt idx="6682">
                  <c:v>6.7432535646600007</c:v>
                </c:pt>
                <c:pt idx="6683">
                  <c:v>6.7446141339599999</c:v>
                </c:pt>
                <c:pt idx="6684">
                  <c:v>6.7459747032599999</c:v>
                </c:pt>
                <c:pt idx="6685">
                  <c:v>6.7473352725600009</c:v>
                </c:pt>
                <c:pt idx="6686">
                  <c:v>6.74869584186</c:v>
                </c:pt>
                <c:pt idx="6687">
                  <c:v>6.7500564111600001</c:v>
                </c:pt>
                <c:pt idx="6688">
                  <c:v>6.7514169804600002</c:v>
                </c:pt>
                <c:pt idx="6689">
                  <c:v>6.7527775497600002</c:v>
                </c:pt>
                <c:pt idx="6690">
                  <c:v>6.7541381190600003</c:v>
                </c:pt>
                <c:pt idx="6691">
                  <c:v>6.7554986883600003</c:v>
                </c:pt>
                <c:pt idx="6692">
                  <c:v>6.7568592576600004</c:v>
                </c:pt>
                <c:pt idx="6693">
                  <c:v>6.7582198269600005</c:v>
                </c:pt>
                <c:pt idx="6694">
                  <c:v>6.7595803962599996</c:v>
                </c:pt>
                <c:pt idx="6695">
                  <c:v>6.7609409655599997</c:v>
                </c:pt>
                <c:pt idx="6696">
                  <c:v>6.7623015348600006</c:v>
                </c:pt>
                <c:pt idx="6697">
                  <c:v>6.7636621041600007</c:v>
                </c:pt>
                <c:pt idx="6698">
                  <c:v>6.7650226734599999</c:v>
                </c:pt>
                <c:pt idx="6699">
                  <c:v>6.7663832427599999</c:v>
                </c:pt>
                <c:pt idx="6700">
                  <c:v>6.76774381206</c:v>
                </c:pt>
                <c:pt idx="6701">
                  <c:v>6.7691043813600009</c:v>
                </c:pt>
                <c:pt idx="6702">
                  <c:v>6.7704649506600001</c:v>
                </c:pt>
                <c:pt idx="6703">
                  <c:v>6.7718255199600002</c:v>
                </c:pt>
                <c:pt idx="6704">
                  <c:v>6.7731860892600002</c:v>
                </c:pt>
                <c:pt idx="6705">
                  <c:v>6.7745466585600003</c:v>
                </c:pt>
                <c:pt idx="6706">
                  <c:v>6.7759072278600003</c:v>
                </c:pt>
                <c:pt idx="6707">
                  <c:v>6.7772677971600004</c:v>
                </c:pt>
                <c:pt idx="6708">
                  <c:v>6.7786283664600004</c:v>
                </c:pt>
                <c:pt idx="6709">
                  <c:v>6.7799889357599996</c:v>
                </c:pt>
                <c:pt idx="6710">
                  <c:v>6.7813495050599997</c:v>
                </c:pt>
                <c:pt idx="6711">
                  <c:v>6.7827100743600006</c:v>
                </c:pt>
                <c:pt idx="6712">
                  <c:v>6.7840706436600007</c:v>
                </c:pt>
                <c:pt idx="6713">
                  <c:v>6.7854312129599998</c:v>
                </c:pt>
                <c:pt idx="6714">
                  <c:v>6.7867917822599999</c:v>
                </c:pt>
                <c:pt idx="6715">
                  <c:v>6.78815235156</c:v>
                </c:pt>
                <c:pt idx="6716">
                  <c:v>6.7895129208600009</c:v>
                </c:pt>
                <c:pt idx="6717">
                  <c:v>6.7908734901600001</c:v>
                </c:pt>
                <c:pt idx="6718">
                  <c:v>6.7922340594600001</c:v>
                </c:pt>
                <c:pt idx="6719">
                  <c:v>6.7935946287600002</c:v>
                </c:pt>
                <c:pt idx="6720">
                  <c:v>6.7949551980600003</c:v>
                </c:pt>
                <c:pt idx="6721">
                  <c:v>6.7963157673600003</c:v>
                </c:pt>
                <c:pt idx="6722">
                  <c:v>6.7976763366600004</c:v>
                </c:pt>
                <c:pt idx="6723">
                  <c:v>6.7990369059600004</c:v>
                </c:pt>
                <c:pt idx="6724">
                  <c:v>6.8003974752600005</c:v>
                </c:pt>
                <c:pt idx="6725">
                  <c:v>6.8017580445599997</c:v>
                </c:pt>
                <c:pt idx="6726">
                  <c:v>6.8031186138600006</c:v>
                </c:pt>
                <c:pt idx="6727">
                  <c:v>6.8044791831600007</c:v>
                </c:pt>
                <c:pt idx="6728">
                  <c:v>6.8058397524599998</c:v>
                </c:pt>
                <c:pt idx="6729">
                  <c:v>6.8072003217599999</c:v>
                </c:pt>
                <c:pt idx="6730">
                  <c:v>6.80856089106</c:v>
                </c:pt>
                <c:pt idx="6731">
                  <c:v>6.80992146036</c:v>
                </c:pt>
                <c:pt idx="6732">
                  <c:v>6.8112820296599992</c:v>
                </c:pt>
                <c:pt idx="6733">
                  <c:v>6.812642598960001</c:v>
                </c:pt>
                <c:pt idx="6734">
                  <c:v>6.8140031682600011</c:v>
                </c:pt>
                <c:pt idx="6735">
                  <c:v>6.8153637375600002</c:v>
                </c:pt>
                <c:pt idx="6736">
                  <c:v>6.8167243068600003</c:v>
                </c:pt>
                <c:pt idx="6737">
                  <c:v>6.8180848761600004</c:v>
                </c:pt>
                <c:pt idx="6738">
                  <c:v>6.8194454454600004</c:v>
                </c:pt>
                <c:pt idx="6739">
                  <c:v>6.8208060147600005</c:v>
                </c:pt>
                <c:pt idx="6740">
                  <c:v>6.8221665840599996</c:v>
                </c:pt>
                <c:pt idx="6741">
                  <c:v>6.8235271533599997</c:v>
                </c:pt>
                <c:pt idx="6742">
                  <c:v>6.8248877226599998</c:v>
                </c:pt>
                <c:pt idx="6743">
                  <c:v>6.8262482919600007</c:v>
                </c:pt>
                <c:pt idx="6744">
                  <c:v>6.8276088612600008</c:v>
                </c:pt>
                <c:pt idx="6745">
                  <c:v>6.8289694305600008</c:v>
                </c:pt>
                <c:pt idx="6746">
                  <c:v>6.8303299998600009</c:v>
                </c:pt>
                <c:pt idx="6747">
                  <c:v>6.8316905691600001</c:v>
                </c:pt>
                <c:pt idx="6748">
                  <c:v>6.8330511384600001</c:v>
                </c:pt>
                <c:pt idx="6749">
                  <c:v>6.8344117077600002</c:v>
                </c:pt>
                <c:pt idx="6750">
                  <c:v>6.8357722770600002</c:v>
                </c:pt>
                <c:pt idx="6751">
                  <c:v>6.8371328463599994</c:v>
                </c:pt>
                <c:pt idx="6752">
                  <c:v>6.8384934156599995</c:v>
                </c:pt>
                <c:pt idx="6753">
                  <c:v>6.8398539849599995</c:v>
                </c:pt>
                <c:pt idx="6754">
                  <c:v>6.8412145542600005</c:v>
                </c:pt>
                <c:pt idx="6755">
                  <c:v>6.8425751235600005</c:v>
                </c:pt>
                <c:pt idx="6756">
                  <c:v>6.8439356928600006</c:v>
                </c:pt>
                <c:pt idx="6757">
                  <c:v>6.8452962621600006</c:v>
                </c:pt>
                <c:pt idx="6758">
                  <c:v>6.8466568314599998</c:v>
                </c:pt>
                <c:pt idx="6759">
                  <c:v>6.8480174007599999</c:v>
                </c:pt>
                <c:pt idx="6760">
                  <c:v>6.8493779700599999</c:v>
                </c:pt>
                <c:pt idx="6761">
                  <c:v>6.85073853936</c:v>
                </c:pt>
                <c:pt idx="6762">
                  <c:v>6.85209910866</c:v>
                </c:pt>
                <c:pt idx="6763">
                  <c:v>6.8534596779599992</c:v>
                </c:pt>
                <c:pt idx="6764">
                  <c:v>6.8548202472600011</c:v>
                </c:pt>
                <c:pt idx="6765">
                  <c:v>6.8561808165600011</c:v>
                </c:pt>
                <c:pt idx="6766">
                  <c:v>6.8575413858600003</c:v>
                </c:pt>
                <c:pt idx="6767">
                  <c:v>6.8589019551600003</c:v>
                </c:pt>
                <c:pt idx="6768">
                  <c:v>6.8602625244600004</c:v>
                </c:pt>
                <c:pt idx="6769">
                  <c:v>6.8616230937600005</c:v>
                </c:pt>
                <c:pt idx="6770">
                  <c:v>6.8629836630599996</c:v>
                </c:pt>
                <c:pt idx="6771">
                  <c:v>6.8643442323599997</c:v>
                </c:pt>
                <c:pt idx="6772">
                  <c:v>6.8657048016599997</c:v>
                </c:pt>
                <c:pt idx="6773">
                  <c:v>6.8670653709599998</c:v>
                </c:pt>
                <c:pt idx="6774">
                  <c:v>6.8684259402600008</c:v>
                </c:pt>
                <c:pt idx="6775">
                  <c:v>6.8697865095600008</c:v>
                </c:pt>
                <c:pt idx="6776">
                  <c:v>6.8711470788600009</c:v>
                </c:pt>
                <c:pt idx="6777">
                  <c:v>6.87250764816</c:v>
                </c:pt>
                <c:pt idx="6778">
                  <c:v>6.8738682174600001</c:v>
                </c:pt>
                <c:pt idx="6779">
                  <c:v>6.8752287867600002</c:v>
                </c:pt>
                <c:pt idx="6780">
                  <c:v>6.8765893560600002</c:v>
                </c:pt>
                <c:pt idx="6781">
                  <c:v>6.8779499253599994</c:v>
                </c:pt>
                <c:pt idx="6782">
                  <c:v>6.8793104946599994</c:v>
                </c:pt>
                <c:pt idx="6783">
                  <c:v>6.8806710639599995</c:v>
                </c:pt>
                <c:pt idx="6784">
                  <c:v>6.8820316332600004</c:v>
                </c:pt>
                <c:pt idx="6785">
                  <c:v>6.8833922025600005</c:v>
                </c:pt>
                <c:pt idx="6786">
                  <c:v>6.8847527718600006</c:v>
                </c:pt>
                <c:pt idx="6787">
                  <c:v>6.8861133411600006</c:v>
                </c:pt>
                <c:pt idx="6788">
                  <c:v>6.8874739104600007</c:v>
                </c:pt>
                <c:pt idx="6789">
                  <c:v>6.8888344797599999</c:v>
                </c:pt>
                <c:pt idx="6790">
                  <c:v>6.8901950490599999</c:v>
                </c:pt>
                <c:pt idx="6791">
                  <c:v>6.89155561836</c:v>
                </c:pt>
                <c:pt idx="6792">
                  <c:v>6.89291618766</c:v>
                </c:pt>
                <c:pt idx="6793">
                  <c:v>6.8942767569599992</c:v>
                </c:pt>
                <c:pt idx="6794">
                  <c:v>6.895637326260001</c:v>
                </c:pt>
                <c:pt idx="6795">
                  <c:v>6.8969978955600011</c:v>
                </c:pt>
                <c:pt idx="6796">
                  <c:v>6.8983584648600003</c:v>
                </c:pt>
                <c:pt idx="6797">
                  <c:v>6.8997190341600003</c:v>
                </c:pt>
                <c:pt idx="6798">
                  <c:v>6.9010796034600004</c:v>
                </c:pt>
                <c:pt idx="6799">
                  <c:v>6.9024401727600004</c:v>
                </c:pt>
                <c:pt idx="6800">
                  <c:v>6.9038007420599996</c:v>
                </c:pt>
                <c:pt idx="6801">
                  <c:v>6.9051613113599997</c:v>
                </c:pt>
                <c:pt idx="6802">
                  <c:v>6.9065218806599997</c:v>
                </c:pt>
                <c:pt idx="6803">
                  <c:v>6.9078824499599998</c:v>
                </c:pt>
                <c:pt idx="6804">
                  <c:v>6.9092430192600007</c:v>
                </c:pt>
                <c:pt idx="6805">
                  <c:v>6.9106035885600008</c:v>
                </c:pt>
                <c:pt idx="6806">
                  <c:v>6.9119641578600008</c:v>
                </c:pt>
                <c:pt idx="6807">
                  <c:v>6.9133247271600009</c:v>
                </c:pt>
                <c:pt idx="6808">
                  <c:v>6.9146852964600001</c:v>
                </c:pt>
                <c:pt idx="6809">
                  <c:v>6.9160458657600001</c:v>
                </c:pt>
                <c:pt idx="6810">
                  <c:v>6.9174064350600002</c:v>
                </c:pt>
                <c:pt idx="6811">
                  <c:v>6.9187670043600003</c:v>
                </c:pt>
                <c:pt idx="6812">
                  <c:v>6.9201275736599994</c:v>
                </c:pt>
                <c:pt idx="6813">
                  <c:v>6.9214881429599995</c:v>
                </c:pt>
                <c:pt idx="6814">
                  <c:v>6.9228487122600013</c:v>
                </c:pt>
                <c:pt idx="6815">
                  <c:v>6.9242092815600005</c:v>
                </c:pt>
                <c:pt idx="6816">
                  <c:v>6.9255698508600005</c:v>
                </c:pt>
                <c:pt idx="6817">
                  <c:v>6.9269304201600006</c:v>
                </c:pt>
                <c:pt idx="6818">
                  <c:v>6.9282909894600007</c:v>
                </c:pt>
                <c:pt idx="6819">
                  <c:v>6.9296515587599998</c:v>
                </c:pt>
                <c:pt idx="6820">
                  <c:v>6.9310121280599999</c:v>
                </c:pt>
                <c:pt idx="6821">
                  <c:v>6.9323726973599999</c:v>
                </c:pt>
                <c:pt idx="6822">
                  <c:v>6.93373326666</c:v>
                </c:pt>
                <c:pt idx="6823">
                  <c:v>6.9350938359599992</c:v>
                </c:pt>
                <c:pt idx="6824">
                  <c:v>6.936454405260001</c:v>
                </c:pt>
                <c:pt idx="6825">
                  <c:v>6.9378149745600011</c:v>
                </c:pt>
                <c:pt idx="6826">
                  <c:v>6.9391755438600002</c:v>
                </c:pt>
                <c:pt idx="6827">
                  <c:v>6.9405361131600003</c:v>
                </c:pt>
                <c:pt idx="6828">
                  <c:v>6.9418966824600004</c:v>
                </c:pt>
                <c:pt idx="6829">
                  <c:v>6.9432572517600004</c:v>
                </c:pt>
                <c:pt idx="6830">
                  <c:v>6.9446178210600005</c:v>
                </c:pt>
                <c:pt idx="6831">
                  <c:v>6.9459783903599996</c:v>
                </c:pt>
                <c:pt idx="6832">
                  <c:v>6.9473389596599997</c:v>
                </c:pt>
                <c:pt idx="6833">
                  <c:v>6.9486995289599998</c:v>
                </c:pt>
                <c:pt idx="6834">
                  <c:v>6.9500600982600007</c:v>
                </c:pt>
                <c:pt idx="6835">
                  <c:v>6.9514206675600008</c:v>
                </c:pt>
                <c:pt idx="6836">
                  <c:v>6.9527812368600008</c:v>
                </c:pt>
                <c:pt idx="6837">
                  <c:v>6.9541418061600009</c:v>
                </c:pt>
                <c:pt idx="6838">
                  <c:v>6.9555023754600001</c:v>
                </c:pt>
                <c:pt idx="6839">
                  <c:v>6.9568629447600001</c:v>
                </c:pt>
                <c:pt idx="6840">
                  <c:v>6.9582235140600002</c:v>
                </c:pt>
                <c:pt idx="6841">
                  <c:v>6.9595840833600002</c:v>
                </c:pt>
                <c:pt idx="6842">
                  <c:v>6.9609446526599994</c:v>
                </c:pt>
                <c:pt idx="6843">
                  <c:v>6.9623052219599995</c:v>
                </c:pt>
                <c:pt idx="6844">
                  <c:v>6.9636657912600013</c:v>
                </c:pt>
                <c:pt idx="6845">
                  <c:v>6.9650263605600005</c:v>
                </c:pt>
                <c:pt idx="6846">
                  <c:v>6.9663869298600005</c:v>
                </c:pt>
                <c:pt idx="6847">
                  <c:v>6.9677474991600006</c:v>
                </c:pt>
                <c:pt idx="6848">
                  <c:v>6.9691080684600006</c:v>
                </c:pt>
                <c:pt idx="6849">
                  <c:v>6.9704686377599998</c:v>
                </c:pt>
                <c:pt idx="6850">
                  <c:v>6.9718292070599999</c:v>
                </c:pt>
                <c:pt idx="6851">
                  <c:v>6.9731897763599999</c:v>
                </c:pt>
                <c:pt idx="6852">
                  <c:v>6.97455034566</c:v>
                </c:pt>
                <c:pt idx="6853">
                  <c:v>6.97591091496</c:v>
                </c:pt>
                <c:pt idx="6854">
                  <c:v>6.977271484260001</c:v>
                </c:pt>
                <c:pt idx="6855">
                  <c:v>6.978632053560001</c:v>
                </c:pt>
                <c:pt idx="6856">
                  <c:v>6.9799926228600011</c:v>
                </c:pt>
                <c:pt idx="6857">
                  <c:v>6.9813531921600003</c:v>
                </c:pt>
                <c:pt idx="6858">
                  <c:v>6.9827137614600003</c:v>
                </c:pt>
                <c:pt idx="6859">
                  <c:v>6.9840743307600004</c:v>
                </c:pt>
                <c:pt idx="6860">
                  <c:v>6.9854349000600005</c:v>
                </c:pt>
                <c:pt idx="6861">
                  <c:v>6.9867954693599996</c:v>
                </c:pt>
                <c:pt idx="6862">
                  <c:v>6.9881560386599997</c:v>
                </c:pt>
                <c:pt idx="6863">
                  <c:v>6.9895166079599997</c:v>
                </c:pt>
                <c:pt idx="6864">
                  <c:v>6.9908771772600007</c:v>
                </c:pt>
                <c:pt idx="6865">
                  <c:v>6.9922377465600007</c:v>
                </c:pt>
                <c:pt idx="6866">
                  <c:v>6.9935983158600008</c:v>
                </c:pt>
                <c:pt idx="6867">
                  <c:v>6.9949588851600009</c:v>
                </c:pt>
                <c:pt idx="6868">
                  <c:v>6.99631945446</c:v>
                </c:pt>
                <c:pt idx="6869">
                  <c:v>6.9976800237600001</c:v>
                </c:pt>
                <c:pt idx="6870">
                  <c:v>6.9990405930600001</c:v>
                </c:pt>
                <c:pt idx="6871">
                  <c:v>7.0004011623600002</c:v>
                </c:pt>
                <c:pt idx="6872">
                  <c:v>7.0017617316599994</c:v>
                </c:pt>
                <c:pt idx="6873">
                  <c:v>7.0031223009599994</c:v>
                </c:pt>
                <c:pt idx="6874">
                  <c:v>7.0044828702600013</c:v>
                </c:pt>
                <c:pt idx="6875">
                  <c:v>7.0058434395600004</c:v>
                </c:pt>
                <c:pt idx="6876">
                  <c:v>7.0072040088600005</c:v>
                </c:pt>
                <c:pt idx="6877">
                  <c:v>7.0085645781600006</c:v>
                </c:pt>
                <c:pt idx="6878">
                  <c:v>7.0099251474600006</c:v>
                </c:pt>
                <c:pt idx="6879">
                  <c:v>7.0112857167600007</c:v>
                </c:pt>
                <c:pt idx="6880">
                  <c:v>7.0126462860599998</c:v>
                </c:pt>
                <c:pt idx="6881">
                  <c:v>7.0140068553599999</c:v>
                </c:pt>
                <c:pt idx="6882">
                  <c:v>7.01536742466</c:v>
                </c:pt>
                <c:pt idx="6883">
                  <c:v>7.01672799396</c:v>
                </c:pt>
                <c:pt idx="6884">
                  <c:v>7.0180885632599992</c:v>
                </c:pt>
                <c:pt idx="6885">
                  <c:v>7.019449132560001</c:v>
                </c:pt>
                <c:pt idx="6886">
                  <c:v>7.0208097018600011</c:v>
                </c:pt>
                <c:pt idx="6887">
                  <c:v>7.0221702711600003</c:v>
                </c:pt>
                <c:pt idx="6888">
                  <c:v>7.0235308404600003</c:v>
                </c:pt>
                <c:pt idx="6889">
                  <c:v>7.0248914097600004</c:v>
                </c:pt>
                <c:pt idx="6890">
                  <c:v>7.0262519790600004</c:v>
                </c:pt>
                <c:pt idx="6891">
                  <c:v>7.0276125483599996</c:v>
                </c:pt>
                <c:pt idx="6892">
                  <c:v>7.0289731176599997</c:v>
                </c:pt>
                <c:pt idx="6893">
                  <c:v>7.0303336869599997</c:v>
                </c:pt>
                <c:pt idx="6894">
                  <c:v>7.0316942562599998</c:v>
                </c:pt>
                <c:pt idx="6895">
                  <c:v>7.0330548255600007</c:v>
                </c:pt>
                <c:pt idx="6896">
                  <c:v>7.0344153948600008</c:v>
                </c:pt>
                <c:pt idx="6897">
                  <c:v>7.0357759641600008</c:v>
                </c:pt>
                <c:pt idx="6898">
                  <c:v>7.03713653346</c:v>
                </c:pt>
                <c:pt idx="6899">
                  <c:v>7.0384971027600001</c:v>
                </c:pt>
                <c:pt idx="6900">
                  <c:v>7.0398576720600001</c:v>
                </c:pt>
                <c:pt idx="6901">
                  <c:v>7.0412182413600002</c:v>
                </c:pt>
                <c:pt idx="6902">
                  <c:v>7.0425788106600002</c:v>
                </c:pt>
                <c:pt idx="6903">
                  <c:v>7.0439393799599994</c:v>
                </c:pt>
                <c:pt idx="6904">
                  <c:v>7.0452999492599995</c:v>
                </c:pt>
                <c:pt idx="6905">
                  <c:v>7.0466605185600013</c:v>
                </c:pt>
                <c:pt idx="6906">
                  <c:v>7.0480210878600005</c:v>
                </c:pt>
                <c:pt idx="6907">
                  <c:v>7.0493816571600005</c:v>
                </c:pt>
                <c:pt idx="6908">
                  <c:v>7.0507422264600006</c:v>
                </c:pt>
                <c:pt idx="6909">
                  <c:v>7.0521027957600007</c:v>
                </c:pt>
                <c:pt idx="6910">
                  <c:v>7.0534633650599998</c:v>
                </c:pt>
                <c:pt idx="6911">
                  <c:v>7.0548239343599999</c:v>
                </c:pt>
                <c:pt idx="6912">
                  <c:v>7.0561845036599999</c:v>
                </c:pt>
                <c:pt idx="6913">
                  <c:v>7.05754507296</c:v>
                </c:pt>
                <c:pt idx="6914">
                  <c:v>7.0589056422599992</c:v>
                </c:pt>
                <c:pt idx="6915">
                  <c:v>7.060266211560001</c:v>
                </c:pt>
                <c:pt idx="6916">
                  <c:v>7.0616267808600011</c:v>
                </c:pt>
                <c:pt idx="6917">
                  <c:v>7.0629873501600002</c:v>
                </c:pt>
                <c:pt idx="6918">
                  <c:v>7.0643479194600003</c:v>
                </c:pt>
                <c:pt idx="6919">
                  <c:v>7.0657084887600003</c:v>
                </c:pt>
                <c:pt idx="6920">
                  <c:v>7.0670690580600004</c:v>
                </c:pt>
                <c:pt idx="6921">
                  <c:v>7.0684296273599996</c:v>
                </c:pt>
                <c:pt idx="6922">
                  <c:v>7.0697901966599996</c:v>
                </c:pt>
                <c:pt idx="6923">
                  <c:v>7.0711507659599997</c:v>
                </c:pt>
                <c:pt idx="6924">
                  <c:v>7.0725113352599998</c:v>
                </c:pt>
                <c:pt idx="6925">
                  <c:v>7.0738719045600007</c:v>
                </c:pt>
                <c:pt idx="6926">
                  <c:v>7.0752324738600008</c:v>
                </c:pt>
                <c:pt idx="6927">
                  <c:v>7.0765930431600008</c:v>
                </c:pt>
                <c:pt idx="6928">
                  <c:v>7.0779536124600009</c:v>
                </c:pt>
                <c:pt idx="6929">
                  <c:v>7.07931418176</c:v>
                </c:pt>
                <c:pt idx="6930">
                  <c:v>7.0806747510600001</c:v>
                </c:pt>
                <c:pt idx="6931">
                  <c:v>7.0820353203600002</c:v>
                </c:pt>
                <c:pt idx="6932">
                  <c:v>7.0833958896600002</c:v>
                </c:pt>
                <c:pt idx="6933">
                  <c:v>7.0847564589599994</c:v>
                </c:pt>
                <c:pt idx="6934">
                  <c:v>7.0861170282599995</c:v>
                </c:pt>
                <c:pt idx="6935">
                  <c:v>7.0874775975600013</c:v>
                </c:pt>
                <c:pt idx="6936">
                  <c:v>7.0888381668600005</c:v>
                </c:pt>
                <c:pt idx="6937">
                  <c:v>7.0901987361600005</c:v>
                </c:pt>
                <c:pt idx="6938">
                  <c:v>7.0915593054600006</c:v>
                </c:pt>
                <c:pt idx="6939">
                  <c:v>7.0929198747600006</c:v>
                </c:pt>
                <c:pt idx="6940">
                  <c:v>7.0942804440599998</c:v>
                </c:pt>
                <c:pt idx="6941">
                  <c:v>7.0956410133599999</c:v>
                </c:pt>
                <c:pt idx="6942">
                  <c:v>7.0970015826599999</c:v>
                </c:pt>
                <c:pt idx="6943">
                  <c:v>7.09836215196</c:v>
                </c:pt>
                <c:pt idx="6944">
                  <c:v>7.0997227212599991</c:v>
                </c:pt>
                <c:pt idx="6945">
                  <c:v>7.101083290560001</c:v>
                </c:pt>
                <c:pt idx="6946">
                  <c:v>7.102443859860001</c:v>
                </c:pt>
                <c:pt idx="6947">
                  <c:v>7.1038044291600002</c:v>
                </c:pt>
                <c:pt idx="6948">
                  <c:v>7.1051649984600003</c:v>
                </c:pt>
                <c:pt idx="6949">
                  <c:v>7.1065255677600003</c:v>
                </c:pt>
                <c:pt idx="6950">
                  <c:v>7.1078861370600004</c:v>
                </c:pt>
                <c:pt idx="6951">
                  <c:v>7.1092467063600004</c:v>
                </c:pt>
                <c:pt idx="6952">
                  <c:v>7.1106072756599996</c:v>
                </c:pt>
                <c:pt idx="6953">
                  <c:v>7.1119678449599997</c:v>
                </c:pt>
                <c:pt idx="6954">
                  <c:v>7.1133284142599997</c:v>
                </c:pt>
                <c:pt idx="6955">
                  <c:v>7.1146889835600007</c:v>
                </c:pt>
                <c:pt idx="6956">
                  <c:v>7.1160495528600007</c:v>
                </c:pt>
                <c:pt idx="6957">
                  <c:v>7.1174101221600008</c:v>
                </c:pt>
                <c:pt idx="6958">
                  <c:v>7.1187706914600009</c:v>
                </c:pt>
                <c:pt idx="6959">
                  <c:v>7.12013126076</c:v>
                </c:pt>
                <c:pt idx="6960">
                  <c:v>7.1214918300600001</c:v>
                </c:pt>
                <c:pt idx="6961">
                  <c:v>7.1228523993600001</c:v>
                </c:pt>
                <c:pt idx="6962">
                  <c:v>7.1242129686600002</c:v>
                </c:pt>
                <c:pt idx="6963">
                  <c:v>7.1255735379599994</c:v>
                </c:pt>
                <c:pt idx="6964">
                  <c:v>7.1269341072599994</c:v>
                </c:pt>
                <c:pt idx="6965">
                  <c:v>7.1282946765600013</c:v>
                </c:pt>
                <c:pt idx="6966">
                  <c:v>7.1296552458600004</c:v>
                </c:pt>
                <c:pt idx="6967">
                  <c:v>7.1310158151600005</c:v>
                </c:pt>
                <c:pt idx="6968">
                  <c:v>7.1323763844600006</c:v>
                </c:pt>
                <c:pt idx="6969">
                  <c:v>7.1337369537600006</c:v>
                </c:pt>
                <c:pt idx="6970">
                  <c:v>7.1350975230599998</c:v>
                </c:pt>
                <c:pt idx="6971">
                  <c:v>7.1364580923599998</c:v>
                </c:pt>
                <c:pt idx="6972">
                  <c:v>7.1378186616599999</c:v>
                </c:pt>
                <c:pt idx="6973">
                  <c:v>7.13917923096</c:v>
                </c:pt>
                <c:pt idx="6974">
                  <c:v>7.14053980026</c:v>
                </c:pt>
                <c:pt idx="6975">
                  <c:v>7.141900369560001</c:v>
                </c:pt>
                <c:pt idx="6976">
                  <c:v>7.143260938860001</c:v>
                </c:pt>
                <c:pt idx="6977">
                  <c:v>7.1446215081600011</c:v>
                </c:pt>
                <c:pt idx="6978">
                  <c:v>7.1459820774600002</c:v>
                </c:pt>
                <c:pt idx="6979">
                  <c:v>7.1473426467600003</c:v>
                </c:pt>
                <c:pt idx="6980">
                  <c:v>7.1487032160600004</c:v>
                </c:pt>
                <c:pt idx="6981">
                  <c:v>7.1500637853600004</c:v>
                </c:pt>
                <c:pt idx="6982">
                  <c:v>7.1514243546599996</c:v>
                </c:pt>
                <c:pt idx="6983">
                  <c:v>7.1527849239599997</c:v>
                </c:pt>
                <c:pt idx="6984">
                  <c:v>7.1541454932599997</c:v>
                </c:pt>
                <c:pt idx="6985">
                  <c:v>7.1555060625600007</c:v>
                </c:pt>
                <c:pt idx="6986">
                  <c:v>7.1568666318600007</c:v>
                </c:pt>
                <c:pt idx="6987">
                  <c:v>7.1582272011600008</c:v>
                </c:pt>
                <c:pt idx="6988">
                  <c:v>7.1595877704600008</c:v>
                </c:pt>
                <c:pt idx="6989">
                  <c:v>7.16094833976</c:v>
                </c:pt>
                <c:pt idx="6990">
                  <c:v>7.1623089090600001</c:v>
                </c:pt>
                <c:pt idx="6991">
                  <c:v>7.1636694783600001</c:v>
                </c:pt>
                <c:pt idx="6992">
                  <c:v>7.1650300476600002</c:v>
                </c:pt>
                <c:pt idx="6993">
                  <c:v>7.1663906169599993</c:v>
                </c:pt>
                <c:pt idx="6994">
                  <c:v>7.1677511862599994</c:v>
                </c:pt>
                <c:pt idx="6995">
                  <c:v>7.1691117555600012</c:v>
                </c:pt>
                <c:pt idx="6996">
                  <c:v>7.1704723248600004</c:v>
                </c:pt>
                <c:pt idx="6997">
                  <c:v>7.1718328941600005</c:v>
                </c:pt>
                <c:pt idx="6998">
                  <c:v>7.1731934634600005</c:v>
                </c:pt>
                <c:pt idx="6999">
                  <c:v>7.1745540327600006</c:v>
                </c:pt>
                <c:pt idx="7000">
                  <c:v>7.1759146020600006</c:v>
                </c:pt>
                <c:pt idx="7001">
                  <c:v>7.1772751713599998</c:v>
                </c:pt>
                <c:pt idx="7002">
                  <c:v>7.1786357406599999</c:v>
                </c:pt>
                <c:pt idx="7003">
                  <c:v>7.1799963099599999</c:v>
                </c:pt>
                <c:pt idx="7004">
                  <c:v>7.18135687926</c:v>
                </c:pt>
                <c:pt idx="7005">
                  <c:v>7.1827174485599992</c:v>
                </c:pt>
                <c:pt idx="7006">
                  <c:v>7.184078017860001</c:v>
                </c:pt>
                <c:pt idx="7007">
                  <c:v>7.1854385871600011</c:v>
                </c:pt>
                <c:pt idx="7008">
                  <c:v>7.1867991564600002</c:v>
                </c:pt>
                <c:pt idx="7009">
                  <c:v>7.1881597257600003</c:v>
                </c:pt>
                <c:pt idx="7010">
                  <c:v>7.1895202950600003</c:v>
                </c:pt>
                <c:pt idx="7011">
                  <c:v>7.1908808643600004</c:v>
                </c:pt>
                <c:pt idx="7012">
                  <c:v>7.1922414336599996</c:v>
                </c:pt>
                <c:pt idx="7013">
                  <c:v>7.1936020029599996</c:v>
                </c:pt>
                <c:pt idx="7014">
                  <c:v>7.1949625722599997</c:v>
                </c:pt>
                <c:pt idx="7015">
                  <c:v>7.1963231415599997</c:v>
                </c:pt>
                <c:pt idx="7016">
                  <c:v>7.1976837108600007</c:v>
                </c:pt>
                <c:pt idx="7017">
                  <c:v>7.1990442801600008</c:v>
                </c:pt>
                <c:pt idx="7018">
                  <c:v>7.2004048494600008</c:v>
                </c:pt>
                <c:pt idx="7019">
                  <c:v>7.2017654187600009</c:v>
                </c:pt>
                <c:pt idx="7020">
                  <c:v>7.20312598806</c:v>
                </c:pt>
                <c:pt idx="7021">
                  <c:v>7.2044865573600001</c:v>
                </c:pt>
                <c:pt idx="7022">
                  <c:v>7.2058471266600002</c:v>
                </c:pt>
                <c:pt idx="7023">
                  <c:v>7.2072076959600002</c:v>
                </c:pt>
                <c:pt idx="7024">
                  <c:v>7.2085682652599994</c:v>
                </c:pt>
                <c:pt idx="7025">
                  <c:v>7.2099288345599994</c:v>
                </c:pt>
                <c:pt idx="7026">
                  <c:v>7.2112894038600013</c:v>
                </c:pt>
                <c:pt idx="7027">
                  <c:v>7.2126499731600004</c:v>
                </c:pt>
                <c:pt idx="7028">
                  <c:v>7.2140105424600005</c:v>
                </c:pt>
                <c:pt idx="7029">
                  <c:v>7.2153711117600006</c:v>
                </c:pt>
                <c:pt idx="7030">
                  <c:v>7.2167316810600006</c:v>
                </c:pt>
                <c:pt idx="7031">
                  <c:v>7.2180922503599998</c:v>
                </c:pt>
                <c:pt idx="7032">
                  <c:v>7.2194528196599999</c:v>
                </c:pt>
                <c:pt idx="7033">
                  <c:v>7.2208133889599999</c:v>
                </c:pt>
                <c:pt idx="7034">
                  <c:v>7.22217395826</c:v>
                </c:pt>
                <c:pt idx="7035">
                  <c:v>7.2235345275599991</c:v>
                </c:pt>
                <c:pt idx="7036">
                  <c:v>7.224895096860001</c:v>
                </c:pt>
                <c:pt idx="7037">
                  <c:v>7.226255666160001</c:v>
                </c:pt>
                <c:pt idx="7038">
                  <c:v>7.2276162354600002</c:v>
                </c:pt>
                <c:pt idx="7039">
                  <c:v>7.2289768047600003</c:v>
                </c:pt>
                <c:pt idx="7040">
                  <c:v>7.2303373740600003</c:v>
                </c:pt>
                <c:pt idx="7041">
                  <c:v>7.2316979433600004</c:v>
                </c:pt>
                <c:pt idx="7042">
                  <c:v>7.2330585126600004</c:v>
                </c:pt>
                <c:pt idx="7043">
                  <c:v>7.2344190819599996</c:v>
                </c:pt>
                <c:pt idx="7044">
                  <c:v>7.2357796512599997</c:v>
                </c:pt>
                <c:pt idx="7045">
                  <c:v>7.2371402205599997</c:v>
                </c:pt>
                <c:pt idx="7046">
                  <c:v>7.2385007898600007</c:v>
                </c:pt>
                <c:pt idx="7047">
                  <c:v>7.2398613591600007</c:v>
                </c:pt>
                <c:pt idx="7048">
                  <c:v>7.2412219284600008</c:v>
                </c:pt>
                <c:pt idx="7049">
                  <c:v>7.2425824977600008</c:v>
                </c:pt>
                <c:pt idx="7050">
                  <c:v>7.24394306706</c:v>
                </c:pt>
                <c:pt idx="7051">
                  <c:v>7.2453036363600001</c:v>
                </c:pt>
                <c:pt idx="7052">
                  <c:v>7.2466642056600001</c:v>
                </c:pt>
                <c:pt idx="7053">
                  <c:v>7.2480247749600002</c:v>
                </c:pt>
                <c:pt idx="7054">
                  <c:v>7.2493853442599994</c:v>
                </c:pt>
                <c:pt idx="7055">
                  <c:v>7.2507459135599994</c:v>
                </c:pt>
                <c:pt idx="7056">
                  <c:v>7.2521064828600013</c:v>
                </c:pt>
                <c:pt idx="7057">
                  <c:v>7.2534670521600004</c:v>
                </c:pt>
                <c:pt idx="7058">
                  <c:v>7.2548276214600005</c:v>
                </c:pt>
                <c:pt idx="7059">
                  <c:v>7.2561881907600005</c:v>
                </c:pt>
                <c:pt idx="7060">
                  <c:v>7.2575487600600006</c:v>
                </c:pt>
                <c:pt idx="7061">
                  <c:v>7.2589093293599998</c:v>
                </c:pt>
                <c:pt idx="7062">
                  <c:v>7.2602698986599998</c:v>
                </c:pt>
                <c:pt idx="7063">
                  <c:v>7.2616304679599999</c:v>
                </c:pt>
                <c:pt idx="7064">
                  <c:v>7.2629910372599999</c:v>
                </c:pt>
                <c:pt idx="7065">
                  <c:v>7.26435160656</c:v>
                </c:pt>
                <c:pt idx="7066">
                  <c:v>7.265712175860001</c:v>
                </c:pt>
                <c:pt idx="7067">
                  <c:v>7.267072745160001</c:v>
                </c:pt>
                <c:pt idx="7068">
                  <c:v>7.2684333144600011</c:v>
                </c:pt>
                <c:pt idx="7069">
                  <c:v>7.2697938837600002</c:v>
                </c:pt>
                <c:pt idx="7070">
                  <c:v>7.2711544530600003</c:v>
                </c:pt>
                <c:pt idx="7071">
                  <c:v>7.2725150223600004</c:v>
                </c:pt>
                <c:pt idx="7072">
                  <c:v>7.2738755916600004</c:v>
                </c:pt>
                <c:pt idx="7073">
                  <c:v>7.2752361609599996</c:v>
                </c:pt>
                <c:pt idx="7074">
                  <c:v>7.2765967302599996</c:v>
                </c:pt>
                <c:pt idx="7075">
                  <c:v>7.2779572995599997</c:v>
                </c:pt>
                <c:pt idx="7076">
                  <c:v>7.2793178688600007</c:v>
                </c:pt>
                <c:pt idx="7077">
                  <c:v>7.2806784381600007</c:v>
                </c:pt>
                <c:pt idx="7078">
                  <c:v>7.2820390074600008</c:v>
                </c:pt>
                <c:pt idx="7079">
                  <c:v>7.2833995767600008</c:v>
                </c:pt>
                <c:pt idx="7080">
                  <c:v>7.28476014606</c:v>
                </c:pt>
                <c:pt idx="7081">
                  <c:v>7.2861207153600001</c:v>
                </c:pt>
                <c:pt idx="7082">
                  <c:v>7.2874812846600001</c:v>
                </c:pt>
                <c:pt idx="7083">
                  <c:v>7.2888418539600002</c:v>
                </c:pt>
                <c:pt idx="7084">
                  <c:v>7.2902024232599993</c:v>
                </c:pt>
                <c:pt idx="7085">
                  <c:v>7.2915629925599994</c:v>
                </c:pt>
                <c:pt idx="7086">
                  <c:v>7.2929235618600012</c:v>
                </c:pt>
                <c:pt idx="7087">
                  <c:v>7.2942841311600004</c:v>
                </c:pt>
                <c:pt idx="7088">
                  <c:v>7.2956447004600005</c:v>
                </c:pt>
                <c:pt idx="7089">
                  <c:v>7.2970052697600005</c:v>
                </c:pt>
                <c:pt idx="7090">
                  <c:v>7.2983658390600006</c:v>
                </c:pt>
                <c:pt idx="7091">
                  <c:v>7.2997264083600006</c:v>
                </c:pt>
                <c:pt idx="7092">
                  <c:v>7.3010869776599998</c:v>
                </c:pt>
                <c:pt idx="7093">
                  <c:v>7.3024475469599999</c:v>
                </c:pt>
                <c:pt idx="7094">
                  <c:v>7.3038081162599999</c:v>
                </c:pt>
                <c:pt idx="7095">
                  <c:v>7.30516868556</c:v>
                </c:pt>
                <c:pt idx="7096">
                  <c:v>7.3065292548600009</c:v>
                </c:pt>
                <c:pt idx="7097">
                  <c:v>7.307889824160001</c:v>
                </c:pt>
                <c:pt idx="7098">
                  <c:v>7.309250393460001</c:v>
                </c:pt>
                <c:pt idx="7099">
                  <c:v>7.3106109627600002</c:v>
                </c:pt>
                <c:pt idx="7100">
                  <c:v>7.3119715320600003</c:v>
                </c:pt>
                <c:pt idx="7101">
                  <c:v>7.3133321013600003</c:v>
                </c:pt>
                <c:pt idx="7102">
                  <c:v>7.3146926706600004</c:v>
                </c:pt>
                <c:pt idx="7103">
                  <c:v>7.3160532399599996</c:v>
                </c:pt>
                <c:pt idx="7104">
                  <c:v>7.3174138092599996</c:v>
                </c:pt>
                <c:pt idx="7105">
                  <c:v>7.3187743785599997</c:v>
                </c:pt>
                <c:pt idx="7106">
                  <c:v>7.3201349478600006</c:v>
                </c:pt>
                <c:pt idx="7107">
                  <c:v>7.3214955171600007</c:v>
                </c:pt>
                <c:pt idx="7108">
                  <c:v>7.3228560864600007</c:v>
                </c:pt>
                <c:pt idx="7109">
                  <c:v>7.3242166557600008</c:v>
                </c:pt>
                <c:pt idx="7110">
                  <c:v>7.32557722506</c:v>
                </c:pt>
                <c:pt idx="7111">
                  <c:v>7.32693779436</c:v>
                </c:pt>
                <c:pt idx="7112">
                  <c:v>7.3282983636600001</c:v>
                </c:pt>
                <c:pt idx="7113">
                  <c:v>7.3296589329600002</c:v>
                </c:pt>
                <c:pt idx="7114">
                  <c:v>7.3310195022600002</c:v>
                </c:pt>
                <c:pt idx="7115">
                  <c:v>7.3323800715599994</c:v>
                </c:pt>
                <c:pt idx="7116">
                  <c:v>7.3337406408600012</c:v>
                </c:pt>
                <c:pt idx="7117">
                  <c:v>7.3351012101600013</c:v>
                </c:pt>
                <c:pt idx="7118">
                  <c:v>7.3364617794600004</c:v>
                </c:pt>
                <c:pt idx="7119">
                  <c:v>7.3378223487600005</c:v>
                </c:pt>
                <c:pt idx="7120">
                  <c:v>7.3391829180600006</c:v>
                </c:pt>
                <c:pt idx="7121">
                  <c:v>7.3405434873600006</c:v>
                </c:pt>
                <c:pt idx="7122">
                  <c:v>7.3419040566599998</c:v>
                </c:pt>
                <c:pt idx="7123">
                  <c:v>7.3432646259599998</c:v>
                </c:pt>
                <c:pt idx="7124">
                  <c:v>7.3446251952599999</c:v>
                </c:pt>
                <c:pt idx="7125">
                  <c:v>7.34598576456</c:v>
                </c:pt>
                <c:pt idx="7126">
                  <c:v>7.3473463338599991</c:v>
                </c:pt>
                <c:pt idx="7127">
                  <c:v>7.348706903160001</c:v>
                </c:pt>
                <c:pt idx="7128">
                  <c:v>7.350067472460001</c:v>
                </c:pt>
                <c:pt idx="7129">
                  <c:v>7.3514280417600002</c:v>
                </c:pt>
                <c:pt idx="7130">
                  <c:v>7.3527886110600003</c:v>
                </c:pt>
                <c:pt idx="7131">
                  <c:v>7.3541491803600003</c:v>
                </c:pt>
                <c:pt idx="7132">
                  <c:v>7.3555097496600004</c:v>
                </c:pt>
                <c:pt idx="7133">
                  <c:v>7.3568703189599995</c:v>
                </c:pt>
                <c:pt idx="7134">
                  <c:v>7.3582308882599996</c:v>
                </c:pt>
                <c:pt idx="7135">
                  <c:v>7.3595914575599997</c:v>
                </c:pt>
                <c:pt idx="7136">
                  <c:v>7.3609520268599997</c:v>
                </c:pt>
                <c:pt idx="7137">
                  <c:v>7.3623125961600007</c:v>
                </c:pt>
                <c:pt idx="7138">
                  <c:v>7.3636731654600007</c:v>
                </c:pt>
                <c:pt idx="7139">
                  <c:v>7.3650337347600008</c:v>
                </c:pt>
                <c:pt idx="7140">
                  <c:v>7.3663943040600008</c:v>
                </c:pt>
                <c:pt idx="7141">
                  <c:v>7.36775487336</c:v>
                </c:pt>
                <c:pt idx="7142">
                  <c:v>7.3691154426600001</c:v>
                </c:pt>
                <c:pt idx="7143">
                  <c:v>7.3704760119600001</c:v>
                </c:pt>
                <c:pt idx="7144">
                  <c:v>7.3718365812600002</c:v>
                </c:pt>
                <c:pt idx="7145">
                  <c:v>7.3731971505599994</c:v>
                </c:pt>
                <c:pt idx="7146">
                  <c:v>7.3745577198599994</c:v>
                </c:pt>
                <c:pt idx="7147">
                  <c:v>7.3759182891600013</c:v>
                </c:pt>
                <c:pt idx="7148">
                  <c:v>7.3772788584600004</c:v>
                </c:pt>
                <c:pt idx="7149">
                  <c:v>7.3786394277600005</c:v>
                </c:pt>
                <c:pt idx="7150">
                  <c:v>7.3799999970600005</c:v>
                </c:pt>
                <c:pt idx="7151">
                  <c:v>7.3813605663600006</c:v>
                </c:pt>
                <c:pt idx="7152">
                  <c:v>7.3827211356599998</c:v>
                </c:pt>
                <c:pt idx="7153">
                  <c:v>7.3840817049599998</c:v>
                </c:pt>
                <c:pt idx="7154">
                  <c:v>7.3854422742599999</c:v>
                </c:pt>
                <c:pt idx="7155">
                  <c:v>7.3868028435599999</c:v>
                </c:pt>
                <c:pt idx="7156">
                  <c:v>7.3881634128599991</c:v>
                </c:pt>
                <c:pt idx="7157">
                  <c:v>7.3895239821600009</c:v>
                </c:pt>
                <c:pt idx="7158">
                  <c:v>7.390884551460001</c:v>
                </c:pt>
                <c:pt idx="7159">
                  <c:v>7.3922451207600002</c:v>
                </c:pt>
                <c:pt idx="7160">
                  <c:v>7.3936056900600002</c:v>
                </c:pt>
                <c:pt idx="7161">
                  <c:v>7.3949662593600003</c:v>
                </c:pt>
                <c:pt idx="7162">
                  <c:v>7.3963268286600004</c:v>
                </c:pt>
                <c:pt idx="7163">
                  <c:v>7.3976873979600004</c:v>
                </c:pt>
                <c:pt idx="7164">
                  <c:v>7.3990479672599996</c:v>
                </c:pt>
                <c:pt idx="7165">
                  <c:v>7.4004085365599996</c:v>
                </c:pt>
                <c:pt idx="7166">
                  <c:v>7.4017691058599997</c:v>
                </c:pt>
                <c:pt idx="7167">
                  <c:v>7.4031296751600006</c:v>
                </c:pt>
                <c:pt idx="7168">
                  <c:v>7.4044902444600007</c:v>
                </c:pt>
                <c:pt idx="7169">
                  <c:v>7.4058508137600008</c:v>
                </c:pt>
                <c:pt idx="7170">
                  <c:v>7.4072113830600008</c:v>
                </c:pt>
                <c:pt idx="7171">
                  <c:v>7.40857195236</c:v>
                </c:pt>
                <c:pt idx="7172">
                  <c:v>7.40993252166</c:v>
                </c:pt>
                <c:pt idx="7173">
                  <c:v>7.4112930909600001</c:v>
                </c:pt>
                <c:pt idx="7174">
                  <c:v>7.4126536602600002</c:v>
                </c:pt>
                <c:pt idx="7175">
                  <c:v>7.4140142295599993</c:v>
                </c:pt>
                <c:pt idx="7176">
                  <c:v>7.4153747988599994</c:v>
                </c:pt>
                <c:pt idx="7177">
                  <c:v>7.4167353681600012</c:v>
                </c:pt>
                <c:pt idx="7178">
                  <c:v>7.4180959374600004</c:v>
                </c:pt>
                <c:pt idx="7179">
                  <c:v>7.4194565067600005</c:v>
                </c:pt>
                <c:pt idx="7180">
                  <c:v>7.4208170760600005</c:v>
                </c:pt>
                <c:pt idx="7181">
                  <c:v>7.4221776453600006</c:v>
                </c:pt>
                <c:pt idx="7182">
                  <c:v>7.4235382146599997</c:v>
                </c:pt>
                <c:pt idx="7183">
                  <c:v>7.4248987839599998</c:v>
                </c:pt>
                <c:pt idx="7184">
                  <c:v>7.4262593532599999</c:v>
                </c:pt>
                <c:pt idx="7185">
                  <c:v>7.4276199225599999</c:v>
                </c:pt>
                <c:pt idx="7186">
                  <c:v>7.42898049186</c:v>
                </c:pt>
                <c:pt idx="7187">
                  <c:v>7.4303410611600009</c:v>
                </c:pt>
                <c:pt idx="7188">
                  <c:v>7.431701630460001</c:v>
                </c:pt>
                <c:pt idx="7189">
                  <c:v>7.433062199760001</c:v>
                </c:pt>
                <c:pt idx="7190">
                  <c:v>7.4344227690600002</c:v>
                </c:pt>
                <c:pt idx="7191">
                  <c:v>7.4357833383600003</c:v>
                </c:pt>
                <c:pt idx="7192">
                  <c:v>7.4371439076600003</c:v>
                </c:pt>
                <c:pt idx="7193">
                  <c:v>7.4385044769600004</c:v>
                </c:pt>
                <c:pt idx="7194">
                  <c:v>7.4398650462599996</c:v>
                </c:pt>
                <c:pt idx="7195">
                  <c:v>7.4412256155599996</c:v>
                </c:pt>
                <c:pt idx="7196">
                  <c:v>7.4425861848599997</c:v>
                </c:pt>
                <c:pt idx="7197">
                  <c:v>7.4439467541600006</c:v>
                </c:pt>
                <c:pt idx="7198">
                  <c:v>7.4453073234600007</c:v>
                </c:pt>
                <c:pt idx="7199">
                  <c:v>7.4466678927600007</c:v>
                </c:pt>
                <c:pt idx="7200">
                  <c:v>7.4480284620600008</c:v>
                </c:pt>
                <c:pt idx="7201">
                  <c:v>7.44938903136</c:v>
                </c:pt>
                <c:pt idx="7202">
                  <c:v>7.45074960066</c:v>
                </c:pt>
                <c:pt idx="7203">
                  <c:v>7.4521101699600001</c:v>
                </c:pt>
                <c:pt idx="7204">
                  <c:v>7.4534707392600001</c:v>
                </c:pt>
                <c:pt idx="7205">
                  <c:v>7.4548313085599993</c:v>
                </c:pt>
                <c:pt idx="7206">
                  <c:v>7.4561918778599994</c:v>
                </c:pt>
                <c:pt idx="7207">
                  <c:v>7.4575524471600012</c:v>
                </c:pt>
                <c:pt idx="7208">
                  <c:v>7.4589130164600004</c:v>
                </c:pt>
                <c:pt idx="7209">
                  <c:v>7.4602735857600004</c:v>
                </c:pt>
                <c:pt idx="7210">
                  <c:v>7.4616341550600005</c:v>
                </c:pt>
                <c:pt idx="7211">
                  <c:v>7.4629947243600006</c:v>
                </c:pt>
                <c:pt idx="7212">
                  <c:v>7.4643552936600006</c:v>
                </c:pt>
                <c:pt idx="7213">
                  <c:v>7.4657158629599998</c:v>
                </c:pt>
                <c:pt idx="7214">
                  <c:v>7.4670764322599998</c:v>
                </c:pt>
                <c:pt idx="7215">
                  <c:v>7.4684370015599999</c:v>
                </c:pt>
                <c:pt idx="7216">
                  <c:v>7.46979757086</c:v>
                </c:pt>
                <c:pt idx="7217">
                  <c:v>7.4711581401600009</c:v>
                </c:pt>
                <c:pt idx="7218">
                  <c:v>7.472518709460001</c:v>
                </c:pt>
                <c:pt idx="7219">
                  <c:v>7.473879278760001</c:v>
                </c:pt>
                <c:pt idx="7220">
                  <c:v>7.4752398480600002</c:v>
                </c:pt>
                <c:pt idx="7221">
                  <c:v>7.4766004173600003</c:v>
                </c:pt>
                <c:pt idx="7222">
                  <c:v>7.4779609866600003</c:v>
                </c:pt>
                <c:pt idx="7223">
                  <c:v>7.4793215559600004</c:v>
                </c:pt>
                <c:pt idx="7224">
                  <c:v>7.4806821252599995</c:v>
                </c:pt>
                <c:pt idx="7225">
                  <c:v>7.4820426945599996</c:v>
                </c:pt>
                <c:pt idx="7226">
                  <c:v>7.4834032638599997</c:v>
                </c:pt>
                <c:pt idx="7227">
                  <c:v>7.4847638331600006</c:v>
                </c:pt>
                <c:pt idx="7228">
                  <c:v>7.4861244024600007</c:v>
                </c:pt>
                <c:pt idx="7229">
                  <c:v>7.4874849717600007</c:v>
                </c:pt>
                <c:pt idx="7230">
                  <c:v>7.4888455410600008</c:v>
                </c:pt>
                <c:pt idx="7231">
                  <c:v>7.4902061103600008</c:v>
                </c:pt>
                <c:pt idx="7232">
                  <c:v>7.49156667966</c:v>
                </c:pt>
                <c:pt idx="7233">
                  <c:v>7.4929272489600001</c:v>
                </c:pt>
                <c:pt idx="7234">
                  <c:v>7.4942878182600001</c:v>
                </c:pt>
                <c:pt idx="7235">
                  <c:v>7.4956483875600002</c:v>
                </c:pt>
                <c:pt idx="7236">
                  <c:v>7.4970089568599994</c:v>
                </c:pt>
                <c:pt idx="7237">
                  <c:v>7.4983695261600012</c:v>
                </c:pt>
                <c:pt idx="7238">
                  <c:v>7.4997300954600012</c:v>
                </c:pt>
                <c:pt idx="7239">
                  <c:v>7.5010906647600004</c:v>
                </c:pt>
                <c:pt idx="7240">
                  <c:v>7.5024512340600005</c:v>
                </c:pt>
                <c:pt idx="7241">
                  <c:v>7.5038118033600005</c:v>
                </c:pt>
                <c:pt idx="7242">
                  <c:v>7.5051723726600006</c:v>
                </c:pt>
                <c:pt idx="7243">
                  <c:v>7.5065329419599998</c:v>
                </c:pt>
                <c:pt idx="7244">
                  <c:v>7.5078935112599998</c:v>
                </c:pt>
                <c:pt idx="7245">
                  <c:v>7.5092540805599999</c:v>
                </c:pt>
                <c:pt idx="7246">
                  <c:v>7.5106146498599999</c:v>
                </c:pt>
                <c:pt idx="7247">
                  <c:v>7.5119752191600009</c:v>
                </c:pt>
                <c:pt idx="7248">
                  <c:v>7.5133357884600009</c:v>
                </c:pt>
                <c:pt idx="7249">
                  <c:v>7.514696357760001</c:v>
                </c:pt>
                <c:pt idx="7250">
                  <c:v>7.5160569270600002</c:v>
                </c:pt>
                <c:pt idx="7251">
                  <c:v>7.5174174963600002</c:v>
                </c:pt>
                <c:pt idx="7252">
                  <c:v>7.5187780656600003</c:v>
                </c:pt>
                <c:pt idx="7253">
                  <c:v>7.5201386349600003</c:v>
                </c:pt>
                <c:pt idx="7254">
                  <c:v>7.5214992042600004</c:v>
                </c:pt>
                <c:pt idx="7255">
                  <c:v>7.5228597735599996</c:v>
                </c:pt>
                <c:pt idx="7256">
                  <c:v>7.5242203428599996</c:v>
                </c:pt>
                <c:pt idx="7257">
                  <c:v>7.5255809121599997</c:v>
                </c:pt>
                <c:pt idx="7258">
                  <c:v>7.5269414814600006</c:v>
                </c:pt>
                <c:pt idx="7259">
                  <c:v>7.5283020507600007</c:v>
                </c:pt>
                <c:pt idx="7260">
                  <c:v>7.5296626200600008</c:v>
                </c:pt>
                <c:pt idx="7261">
                  <c:v>7.5310231893600008</c:v>
                </c:pt>
                <c:pt idx="7262">
                  <c:v>7.53238375866</c:v>
                </c:pt>
                <c:pt idx="7263">
                  <c:v>7.53374432796</c:v>
                </c:pt>
                <c:pt idx="7264">
                  <c:v>7.5351048972600001</c:v>
                </c:pt>
                <c:pt idx="7265">
                  <c:v>7.5364654665600002</c:v>
                </c:pt>
                <c:pt idx="7266">
                  <c:v>7.5378260358599993</c:v>
                </c:pt>
                <c:pt idx="7267">
                  <c:v>7.5391866051599994</c:v>
                </c:pt>
                <c:pt idx="7268">
                  <c:v>7.5405471744600012</c:v>
                </c:pt>
                <c:pt idx="7269">
                  <c:v>7.5419077437600004</c:v>
                </c:pt>
                <c:pt idx="7270">
                  <c:v>7.5432683130600005</c:v>
                </c:pt>
                <c:pt idx="7271">
                  <c:v>7.5446288823600005</c:v>
                </c:pt>
                <c:pt idx="7272">
                  <c:v>7.5459894516600006</c:v>
                </c:pt>
                <c:pt idx="7273">
                  <c:v>7.5473500209599997</c:v>
                </c:pt>
                <c:pt idx="7274">
                  <c:v>7.5487105902599998</c:v>
                </c:pt>
                <c:pt idx="7275">
                  <c:v>7.5500711595599999</c:v>
                </c:pt>
                <c:pt idx="7276">
                  <c:v>7.5514317288599999</c:v>
                </c:pt>
                <c:pt idx="7277">
                  <c:v>7.55279229816</c:v>
                </c:pt>
                <c:pt idx="7278">
                  <c:v>7.5541528674600009</c:v>
                </c:pt>
                <c:pt idx="7279">
                  <c:v>7.555513436760001</c:v>
                </c:pt>
                <c:pt idx="7280">
                  <c:v>7.556874006060001</c:v>
                </c:pt>
                <c:pt idx="7281">
                  <c:v>7.5582345753600002</c:v>
                </c:pt>
                <c:pt idx="7282">
                  <c:v>7.5595951446600003</c:v>
                </c:pt>
                <c:pt idx="7283">
                  <c:v>7.5609557139600003</c:v>
                </c:pt>
                <c:pt idx="7284">
                  <c:v>7.5623162832600004</c:v>
                </c:pt>
                <c:pt idx="7285">
                  <c:v>7.5636768525599996</c:v>
                </c:pt>
                <c:pt idx="7286">
                  <c:v>7.5650374218599996</c:v>
                </c:pt>
                <c:pt idx="7287">
                  <c:v>7.5663979911599997</c:v>
                </c:pt>
                <c:pt idx="7288">
                  <c:v>7.5677585604600006</c:v>
                </c:pt>
                <c:pt idx="7289">
                  <c:v>7.5691191297600007</c:v>
                </c:pt>
                <c:pt idx="7290">
                  <c:v>7.5704796990600007</c:v>
                </c:pt>
                <c:pt idx="7291">
                  <c:v>7.5718402683600008</c:v>
                </c:pt>
                <c:pt idx="7292">
                  <c:v>7.57320083766</c:v>
                </c:pt>
                <c:pt idx="7293">
                  <c:v>7.57456140696</c:v>
                </c:pt>
                <c:pt idx="7294">
                  <c:v>7.5759219762600001</c:v>
                </c:pt>
                <c:pt idx="7295">
                  <c:v>7.5772825455600001</c:v>
                </c:pt>
                <c:pt idx="7296">
                  <c:v>7.5786431148599993</c:v>
                </c:pt>
                <c:pt idx="7297">
                  <c:v>7.5800036841599994</c:v>
                </c:pt>
                <c:pt idx="7298">
                  <c:v>7.5813642534600012</c:v>
                </c:pt>
                <c:pt idx="7299">
                  <c:v>7.5827248227600004</c:v>
                </c:pt>
                <c:pt idx="7300">
                  <c:v>7.5840853920600004</c:v>
                </c:pt>
                <c:pt idx="7301">
                  <c:v>7.5854459613600005</c:v>
                </c:pt>
                <c:pt idx="7302">
                  <c:v>7.5868065306600005</c:v>
                </c:pt>
                <c:pt idx="7303">
                  <c:v>7.5881670999600006</c:v>
                </c:pt>
                <c:pt idx="7304">
                  <c:v>7.5895276692599998</c:v>
                </c:pt>
                <c:pt idx="7305">
                  <c:v>7.5908882385599998</c:v>
                </c:pt>
                <c:pt idx="7306">
                  <c:v>7.5922488078599999</c:v>
                </c:pt>
                <c:pt idx="7307">
                  <c:v>7.59360937716</c:v>
                </c:pt>
                <c:pt idx="7308">
                  <c:v>7.5949699464600009</c:v>
                </c:pt>
                <c:pt idx="7309">
                  <c:v>7.596330515760001</c:v>
                </c:pt>
                <c:pt idx="7310">
                  <c:v>7.597691085060001</c:v>
                </c:pt>
                <c:pt idx="7311">
                  <c:v>7.5990516543600002</c:v>
                </c:pt>
                <c:pt idx="7312">
                  <c:v>7.6004122236600002</c:v>
                </c:pt>
                <c:pt idx="7313">
                  <c:v>7.6017727929600003</c:v>
                </c:pt>
                <c:pt idx="7314">
                  <c:v>7.6031333622600004</c:v>
                </c:pt>
                <c:pt idx="7315">
                  <c:v>7.6044939315599995</c:v>
                </c:pt>
                <c:pt idx="7316">
                  <c:v>7.6058545008599996</c:v>
                </c:pt>
                <c:pt idx="7317">
                  <c:v>7.6072150701599996</c:v>
                </c:pt>
                <c:pt idx="7318">
                  <c:v>7.6085756394600006</c:v>
                </c:pt>
                <c:pt idx="7319">
                  <c:v>7.6099362087600007</c:v>
                </c:pt>
                <c:pt idx="7320">
                  <c:v>7.6112967780600007</c:v>
                </c:pt>
                <c:pt idx="7321">
                  <c:v>7.6126573473600008</c:v>
                </c:pt>
                <c:pt idx="7322">
                  <c:v>7.6140179166599999</c:v>
                </c:pt>
                <c:pt idx="7323">
                  <c:v>7.61537848596</c:v>
                </c:pt>
                <c:pt idx="7324">
                  <c:v>7.6167390552600001</c:v>
                </c:pt>
                <c:pt idx="7325">
                  <c:v>7.6180996245600001</c:v>
                </c:pt>
                <c:pt idx="7326">
                  <c:v>7.6194601938600002</c:v>
                </c:pt>
                <c:pt idx="7327">
                  <c:v>7.6208207631599993</c:v>
                </c:pt>
                <c:pt idx="7328">
                  <c:v>7.6221813324600012</c:v>
                </c:pt>
                <c:pt idx="7329">
                  <c:v>7.6235419017600012</c:v>
                </c:pt>
                <c:pt idx="7330">
                  <c:v>7.6249024710600004</c:v>
                </c:pt>
                <c:pt idx="7331">
                  <c:v>7.6262630403600005</c:v>
                </c:pt>
                <c:pt idx="7332">
                  <c:v>7.6276236096600005</c:v>
                </c:pt>
                <c:pt idx="7333">
                  <c:v>7.6289841789600006</c:v>
                </c:pt>
                <c:pt idx="7334">
                  <c:v>7.6303447482599998</c:v>
                </c:pt>
                <c:pt idx="7335">
                  <c:v>7.6317053175599998</c:v>
                </c:pt>
                <c:pt idx="7336">
                  <c:v>7.6330658868599999</c:v>
                </c:pt>
                <c:pt idx="7337">
                  <c:v>7.6344264561599999</c:v>
                </c:pt>
                <c:pt idx="7338">
                  <c:v>7.6357870254600009</c:v>
                </c:pt>
                <c:pt idx="7339">
                  <c:v>7.6371475947600009</c:v>
                </c:pt>
                <c:pt idx="7340">
                  <c:v>7.638508164060001</c:v>
                </c:pt>
                <c:pt idx="7341">
                  <c:v>7.6398687333600002</c:v>
                </c:pt>
                <c:pt idx="7342">
                  <c:v>7.6412293026600002</c:v>
                </c:pt>
                <c:pt idx="7343">
                  <c:v>7.6425898719600003</c:v>
                </c:pt>
                <c:pt idx="7344">
                  <c:v>7.6439504412600003</c:v>
                </c:pt>
                <c:pt idx="7345">
                  <c:v>7.6453110105599995</c:v>
                </c:pt>
                <c:pt idx="7346">
                  <c:v>7.6466715798599996</c:v>
                </c:pt>
                <c:pt idx="7347">
                  <c:v>7.6480321491599996</c:v>
                </c:pt>
                <c:pt idx="7348">
                  <c:v>7.6493927184600006</c:v>
                </c:pt>
                <c:pt idx="7349">
                  <c:v>7.6507532877600006</c:v>
                </c:pt>
                <c:pt idx="7350">
                  <c:v>7.6521138570600007</c:v>
                </c:pt>
                <c:pt idx="7351">
                  <c:v>7.6534744263600007</c:v>
                </c:pt>
                <c:pt idx="7352">
                  <c:v>7.6548349956600008</c:v>
                </c:pt>
                <c:pt idx="7353">
                  <c:v>7.65619556496</c:v>
                </c:pt>
                <c:pt idx="7354">
                  <c:v>7.65755613426</c:v>
                </c:pt>
                <c:pt idx="7355">
                  <c:v>7.6589167035600001</c:v>
                </c:pt>
                <c:pt idx="7356">
                  <c:v>7.6602772728600002</c:v>
                </c:pt>
                <c:pt idx="7357">
                  <c:v>7.6616378421599993</c:v>
                </c:pt>
                <c:pt idx="7358">
                  <c:v>7.6629984114600012</c:v>
                </c:pt>
                <c:pt idx="7359">
                  <c:v>7.6643589807600012</c:v>
                </c:pt>
                <c:pt idx="7360">
                  <c:v>7.6657195500600004</c:v>
                </c:pt>
                <c:pt idx="7361">
                  <c:v>7.6670801193600004</c:v>
                </c:pt>
                <c:pt idx="7362">
                  <c:v>7.6684406886600005</c:v>
                </c:pt>
                <c:pt idx="7363">
                  <c:v>7.6698012579600006</c:v>
                </c:pt>
                <c:pt idx="7364">
                  <c:v>7.6711618272599997</c:v>
                </c:pt>
                <c:pt idx="7365">
                  <c:v>7.6725223965599998</c:v>
                </c:pt>
                <c:pt idx="7366">
                  <c:v>7.6738829658599998</c:v>
                </c:pt>
                <c:pt idx="7367">
                  <c:v>7.6752435351599999</c:v>
                </c:pt>
                <c:pt idx="7368">
                  <c:v>7.6766041044600009</c:v>
                </c:pt>
                <c:pt idx="7369">
                  <c:v>7.6779646737600009</c:v>
                </c:pt>
                <c:pt idx="7370">
                  <c:v>7.679325243060001</c:v>
                </c:pt>
                <c:pt idx="7371">
                  <c:v>7.6806858123600001</c:v>
                </c:pt>
                <c:pt idx="7372">
                  <c:v>7.6820463816600002</c:v>
                </c:pt>
                <c:pt idx="7373">
                  <c:v>7.6834069509600003</c:v>
                </c:pt>
                <c:pt idx="7374">
                  <c:v>7.6847675202600003</c:v>
                </c:pt>
                <c:pt idx="7375">
                  <c:v>7.6861280895600004</c:v>
                </c:pt>
                <c:pt idx="7376">
                  <c:v>7.6874886588599995</c:v>
                </c:pt>
                <c:pt idx="7377">
                  <c:v>7.6888492281599996</c:v>
                </c:pt>
                <c:pt idx="7378">
                  <c:v>7.6902097974599997</c:v>
                </c:pt>
                <c:pt idx="7379">
                  <c:v>7.6915703667600006</c:v>
                </c:pt>
                <c:pt idx="7380">
                  <c:v>7.6929309360600007</c:v>
                </c:pt>
                <c:pt idx="7381">
                  <c:v>7.6942915053600007</c:v>
                </c:pt>
                <c:pt idx="7382">
                  <c:v>7.6956520746600008</c:v>
                </c:pt>
                <c:pt idx="7383">
                  <c:v>7.69701264396</c:v>
                </c:pt>
                <c:pt idx="7384">
                  <c:v>7.69837321326</c:v>
                </c:pt>
                <c:pt idx="7385">
                  <c:v>7.6997337825600001</c:v>
                </c:pt>
                <c:pt idx="7386">
                  <c:v>7.7010943518600001</c:v>
                </c:pt>
                <c:pt idx="7387">
                  <c:v>7.7024549211599993</c:v>
                </c:pt>
                <c:pt idx="7388">
                  <c:v>7.7038154904599994</c:v>
                </c:pt>
                <c:pt idx="7389">
                  <c:v>7.7051760597600012</c:v>
                </c:pt>
                <c:pt idx="7390">
                  <c:v>7.7065366290600004</c:v>
                </c:pt>
                <c:pt idx="7391">
                  <c:v>7.7078971983600004</c:v>
                </c:pt>
                <c:pt idx="7392">
                  <c:v>7.7092577676600005</c:v>
                </c:pt>
                <c:pt idx="7393">
                  <c:v>7.7106183369600005</c:v>
                </c:pt>
                <c:pt idx="7394">
                  <c:v>7.7119789062599997</c:v>
                </c:pt>
                <c:pt idx="7395">
                  <c:v>7.7133394755599998</c:v>
                </c:pt>
                <c:pt idx="7396">
                  <c:v>7.7147000448599998</c:v>
                </c:pt>
                <c:pt idx="7397">
                  <c:v>7.7160606141599999</c:v>
                </c:pt>
                <c:pt idx="7398">
                  <c:v>7.7174211834599999</c:v>
                </c:pt>
                <c:pt idx="7399">
                  <c:v>7.7187817527600009</c:v>
                </c:pt>
                <c:pt idx="7400">
                  <c:v>7.720142322060001</c:v>
                </c:pt>
                <c:pt idx="7401">
                  <c:v>7.721502891360001</c:v>
                </c:pt>
                <c:pt idx="7402">
                  <c:v>7.7228634606600002</c:v>
                </c:pt>
                <c:pt idx="7403">
                  <c:v>7.7242240299600002</c:v>
                </c:pt>
                <c:pt idx="7404">
                  <c:v>7.7255845992600003</c:v>
                </c:pt>
                <c:pt idx="7405">
                  <c:v>7.7269451685600004</c:v>
                </c:pt>
                <c:pt idx="7406">
                  <c:v>7.7283057378599995</c:v>
                </c:pt>
                <c:pt idx="7407">
                  <c:v>7.7296663071599996</c:v>
                </c:pt>
                <c:pt idx="7408">
                  <c:v>7.7310268764599996</c:v>
                </c:pt>
                <c:pt idx="7409">
                  <c:v>7.7323874457600006</c:v>
                </c:pt>
                <c:pt idx="7410">
                  <c:v>7.7337480150600006</c:v>
                </c:pt>
                <c:pt idx="7411">
                  <c:v>7.7351085843600007</c:v>
                </c:pt>
                <c:pt idx="7412">
                  <c:v>7.7364691536600008</c:v>
                </c:pt>
                <c:pt idx="7413">
                  <c:v>7.7378297229599999</c:v>
                </c:pt>
                <c:pt idx="7414">
                  <c:v>7.73919029226</c:v>
                </c:pt>
                <c:pt idx="7415">
                  <c:v>7.7405508615600001</c:v>
                </c:pt>
                <c:pt idx="7416">
                  <c:v>7.7419114308600001</c:v>
                </c:pt>
                <c:pt idx="7417">
                  <c:v>7.7432720001599993</c:v>
                </c:pt>
                <c:pt idx="7418">
                  <c:v>7.7446325694599993</c:v>
                </c:pt>
                <c:pt idx="7419">
                  <c:v>7.7459931387600012</c:v>
                </c:pt>
                <c:pt idx="7420">
                  <c:v>7.7473537080600003</c:v>
                </c:pt>
                <c:pt idx="7421">
                  <c:v>7.7487142773600004</c:v>
                </c:pt>
                <c:pt idx="7422">
                  <c:v>7.7500748466600005</c:v>
                </c:pt>
                <c:pt idx="7423">
                  <c:v>7.7514354159600005</c:v>
                </c:pt>
                <c:pt idx="7424">
                  <c:v>7.7527959852600006</c:v>
                </c:pt>
                <c:pt idx="7425">
                  <c:v>7.7541565545599997</c:v>
                </c:pt>
                <c:pt idx="7426">
                  <c:v>7.7555171238599998</c:v>
                </c:pt>
                <c:pt idx="7427">
                  <c:v>7.7568776931599999</c:v>
                </c:pt>
                <c:pt idx="7428">
                  <c:v>7.7582382624599999</c:v>
                </c:pt>
                <c:pt idx="7429">
                  <c:v>7.7595988317600009</c:v>
                </c:pt>
                <c:pt idx="7430">
                  <c:v>7.7609594010600009</c:v>
                </c:pt>
                <c:pt idx="7431">
                  <c:v>7.762319970360001</c:v>
                </c:pt>
                <c:pt idx="7432">
                  <c:v>7.7636805396600002</c:v>
                </c:pt>
                <c:pt idx="7433">
                  <c:v>7.7650411089600002</c:v>
                </c:pt>
                <c:pt idx="7434">
                  <c:v>7.7664016782600003</c:v>
                </c:pt>
                <c:pt idx="7435">
                  <c:v>7.7677622475600003</c:v>
                </c:pt>
                <c:pt idx="7436">
                  <c:v>7.7691228168599995</c:v>
                </c:pt>
                <c:pt idx="7437">
                  <c:v>7.7704833861599996</c:v>
                </c:pt>
                <c:pt idx="7438">
                  <c:v>7.7718439554599996</c:v>
                </c:pt>
                <c:pt idx="7439">
                  <c:v>7.7732045247600006</c:v>
                </c:pt>
                <c:pt idx="7440">
                  <c:v>7.7745650940600006</c:v>
                </c:pt>
                <c:pt idx="7441">
                  <c:v>7.7759256633600007</c:v>
                </c:pt>
                <c:pt idx="7442">
                  <c:v>7.7772862326600007</c:v>
                </c:pt>
                <c:pt idx="7443">
                  <c:v>7.7786468019599999</c:v>
                </c:pt>
                <c:pt idx="7444">
                  <c:v>7.78000737126</c:v>
                </c:pt>
                <c:pt idx="7445">
                  <c:v>7.78136794056</c:v>
                </c:pt>
                <c:pt idx="7446">
                  <c:v>7.7827285098600001</c:v>
                </c:pt>
                <c:pt idx="7447">
                  <c:v>7.7840890791600001</c:v>
                </c:pt>
                <c:pt idx="7448">
                  <c:v>7.7854496484599993</c:v>
                </c:pt>
                <c:pt idx="7449">
                  <c:v>7.7868102177600012</c:v>
                </c:pt>
                <c:pt idx="7450">
                  <c:v>7.7881707870600012</c:v>
                </c:pt>
                <c:pt idx="7451">
                  <c:v>7.7895313563600004</c:v>
                </c:pt>
                <c:pt idx="7452">
                  <c:v>7.7908919256600004</c:v>
                </c:pt>
                <c:pt idx="7453">
                  <c:v>7.7922524949600005</c:v>
                </c:pt>
                <c:pt idx="7454">
                  <c:v>7.7936130642600006</c:v>
                </c:pt>
                <c:pt idx="7455">
                  <c:v>7.7949736335599997</c:v>
                </c:pt>
                <c:pt idx="7456">
                  <c:v>7.7963342028599998</c:v>
                </c:pt>
                <c:pt idx="7457">
                  <c:v>7.7976947721599998</c:v>
                </c:pt>
                <c:pt idx="7458">
                  <c:v>7.7990553414599999</c:v>
                </c:pt>
                <c:pt idx="7459">
                  <c:v>7.8004159107600008</c:v>
                </c:pt>
                <c:pt idx="7460">
                  <c:v>7.8017764800600009</c:v>
                </c:pt>
                <c:pt idx="7461">
                  <c:v>7.803137049360001</c:v>
                </c:pt>
                <c:pt idx="7462">
                  <c:v>7.8044976186600001</c:v>
                </c:pt>
                <c:pt idx="7463">
                  <c:v>7.8058581879600002</c:v>
                </c:pt>
                <c:pt idx="7464">
                  <c:v>7.8072187572600003</c:v>
                </c:pt>
                <c:pt idx="7465">
                  <c:v>7.8085793265600003</c:v>
                </c:pt>
                <c:pt idx="7466">
                  <c:v>7.8099398958600004</c:v>
                </c:pt>
                <c:pt idx="7467">
                  <c:v>7.8113004651599995</c:v>
                </c:pt>
                <c:pt idx="7468">
                  <c:v>7.8126610344599996</c:v>
                </c:pt>
                <c:pt idx="7469">
                  <c:v>7.8140216037600014</c:v>
                </c:pt>
                <c:pt idx="7470">
                  <c:v>7.8153821730600006</c:v>
                </c:pt>
                <c:pt idx="7471">
                  <c:v>7.8167427423600007</c:v>
                </c:pt>
                <c:pt idx="7472">
                  <c:v>7.8181033116600007</c:v>
                </c:pt>
                <c:pt idx="7473">
                  <c:v>7.8194638809600008</c:v>
                </c:pt>
                <c:pt idx="7474">
                  <c:v>7.8208244502599999</c:v>
                </c:pt>
                <c:pt idx="7475">
                  <c:v>7.82218501956</c:v>
                </c:pt>
                <c:pt idx="7476">
                  <c:v>7.8235455888600001</c:v>
                </c:pt>
                <c:pt idx="7477">
                  <c:v>7.8249061581600001</c:v>
                </c:pt>
                <c:pt idx="7478">
                  <c:v>7.8262667274599993</c:v>
                </c:pt>
                <c:pt idx="7479">
                  <c:v>7.8276272967600011</c:v>
                </c:pt>
                <c:pt idx="7480">
                  <c:v>7.8289878660600012</c:v>
                </c:pt>
                <c:pt idx="7481">
                  <c:v>7.8303484353600004</c:v>
                </c:pt>
                <c:pt idx="7482">
                  <c:v>7.8317090046600004</c:v>
                </c:pt>
                <c:pt idx="7483">
                  <c:v>7.8330695739600005</c:v>
                </c:pt>
                <c:pt idx="7484">
                  <c:v>7.8344301432600005</c:v>
                </c:pt>
                <c:pt idx="7485">
                  <c:v>7.8357907125599997</c:v>
                </c:pt>
                <c:pt idx="7486">
                  <c:v>7.8371512818599998</c:v>
                </c:pt>
                <c:pt idx="7487">
                  <c:v>7.8385118511599998</c:v>
                </c:pt>
                <c:pt idx="7488">
                  <c:v>7.8398724204599999</c:v>
                </c:pt>
                <c:pt idx="7489">
                  <c:v>7.8412329897600008</c:v>
                </c:pt>
                <c:pt idx="7490">
                  <c:v>7.8425935590600009</c:v>
                </c:pt>
                <c:pt idx="7491">
                  <c:v>7.8439541283600009</c:v>
                </c:pt>
                <c:pt idx="7492">
                  <c:v>7.845314697660001</c:v>
                </c:pt>
                <c:pt idx="7493">
                  <c:v>7.8466752669600002</c:v>
                </c:pt>
                <c:pt idx="7494">
                  <c:v>7.8480358362600002</c:v>
                </c:pt>
                <c:pt idx="7495">
                  <c:v>7.8493964055600003</c:v>
                </c:pt>
                <c:pt idx="7496">
                  <c:v>7.8507569748600003</c:v>
                </c:pt>
                <c:pt idx="7497">
                  <c:v>7.8521175441599995</c:v>
                </c:pt>
                <c:pt idx="7498">
                  <c:v>7.8534781134599996</c:v>
                </c:pt>
                <c:pt idx="7499">
                  <c:v>7.8548386827600014</c:v>
                </c:pt>
                <c:pt idx="7500">
                  <c:v>7.8561992520600006</c:v>
                </c:pt>
                <c:pt idx="7501">
                  <c:v>7.8575598213600006</c:v>
                </c:pt>
                <c:pt idx="7502">
                  <c:v>7.8589203906600007</c:v>
                </c:pt>
                <c:pt idx="7503">
                  <c:v>7.8602809599600008</c:v>
                </c:pt>
                <c:pt idx="7504">
                  <c:v>7.8616415292599999</c:v>
                </c:pt>
                <c:pt idx="7505">
                  <c:v>7.86300209856</c:v>
                </c:pt>
                <c:pt idx="7506">
                  <c:v>7.86436266786</c:v>
                </c:pt>
                <c:pt idx="7507">
                  <c:v>7.8657232371600001</c:v>
                </c:pt>
                <c:pt idx="7508">
                  <c:v>7.8670838064599993</c:v>
                </c:pt>
                <c:pt idx="7509">
                  <c:v>7.8684443757599993</c:v>
                </c:pt>
                <c:pt idx="7510">
                  <c:v>7.8698049450600012</c:v>
                </c:pt>
                <c:pt idx="7511">
                  <c:v>7.8711655143600003</c:v>
                </c:pt>
                <c:pt idx="7512">
                  <c:v>7.8725260836600004</c:v>
                </c:pt>
                <c:pt idx="7513">
                  <c:v>7.8738866529600005</c:v>
                </c:pt>
                <c:pt idx="7514">
                  <c:v>7.8752472222600005</c:v>
                </c:pt>
                <c:pt idx="7515">
                  <c:v>7.8766077915600006</c:v>
                </c:pt>
                <c:pt idx="7516">
                  <c:v>7.8779683608599997</c:v>
                </c:pt>
                <c:pt idx="7517">
                  <c:v>7.8793289301599998</c:v>
                </c:pt>
                <c:pt idx="7518">
                  <c:v>7.8806894994599999</c:v>
                </c:pt>
                <c:pt idx="7519">
                  <c:v>7.8820500687599999</c:v>
                </c:pt>
                <c:pt idx="7520">
                  <c:v>7.8834106380600009</c:v>
                </c:pt>
                <c:pt idx="7521">
                  <c:v>7.8847712073600009</c:v>
                </c:pt>
                <c:pt idx="7522">
                  <c:v>7.886131776660001</c:v>
                </c:pt>
                <c:pt idx="7523">
                  <c:v>7.8874923459600002</c:v>
                </c:pt>
                <c:pt idx="7524">
                  <c:v>7.8888529152600002</c:v>
                </c:pt>
                <c:pt idx="7525">
                  <c:v>7.8902134845600003</c:v>
                </c:pt>
                <c:pt idx="7526">
                  <c:v>7.8915740538600003</c:v>
                </c:pt>
                <c:pt idx="7527">
                  <c:v>7.8929346231599995</c:v>
                </c:pt>
                <c:pt idx="7528">
                  <c:v>7.8942951924599996</c:v>
                </c:pt>
                <c:pt idx="7529">
                  <c:v>7.8956557617599996</c:v>
                </c:pt>
                <c:pt idx="7530">
                  <c:v>7.8970163310600006</c:v>
                </c:pt>
                <c:pt idx="7531">
                  <c:v>7.8983769003600006</c:v>
                </c:pt>
                <c:pt idx="7532">
                  <c:v>7.8997374696600007</c:v>
                </c:pt>
                <c:pt idx="7533">
                  <c:v>7.9010980389600007</c:v>
                </c:pt>
                <c:pt idx="7534">
                  <c:v>7.9024586082599999</c:v>
                </c:pt>
                <c:pt idx="7535">
                  <c:v>7.90381917756</c:v>
                </c:pt>
                <c:pt idx="7536">
                  <c:v>7.90517974686</c:v>
                </c:pt>
                <c:pt idx="7537">
                  <c:v>7.9065403161600001</c:v>
                </c:pt>
                <c:pt idx="7538">
                  <c:v>7.9079008854600001</c:v>
                </c:pt>
                <c:pt idx="7539">
                  <c:v>7.9092614547599993</c:v>
                </c:pt>
                <c:pt idx="7540">
                  <c:v>7.9106220240600011</c:v>
                </c:pt>
                <c:pt idx="7541">
                  <c:v>7.9119825933600012</c:v>
                </c:pt>
                <c:pt idx="7542">
                  <c:v>7.9133431626600004</c:v>
                </c:pt>
                <c:pt idx="7543">
                  <c:v>7.9147037319600004</c:v>
                </c:pt>
                <c:pt idx="7544">
                  <c:v>7.9160643012600005</c:v>
                </c:pt>
                <c:pt idx="7545">
                  <c:v>7.9174248705600005</c:v>
                </c:pt>
                <c:pt idx="7546">
                  <c:v>7.9187854398599997</c:v>
                </c:pt>
                <c:pt idx="7547">
                  <c:v>7.9201460091599998</c:v>
                </c:pt>
                <c:pt idx="7548">
                  <c:v>7.9215065784599998</c:v>
                </c:pt>
                <c:pt idx="7549">
                  <c:v>7.9228671477599999</c:v>
                </c:pt>
                <c:pt idx="7550">
                  <c:v>7.9242277170600008</c:v>
                </c:pt>
                <c:pt idx="7551">
                  <c:v>7.9255882863600009</c:v>
                </c:pt>
                <c:pt idx="7552">
                  <c:v>7.926948855660001</c:v>
                </c:pt>
                <c:pt idx="7553">
                  <c:v>7.9283094249600001</c:v>
                </c:pt>
                <c:pt idx="7554">
                  <c:v>7.9296699942600002</c:v>
                </c:pt>
                <c:pt idx="7555">
                  <c:v>7.9310305635600002</c:v>
                </c:pt>
                <c:pt idx="7556">
                  <c:v>7.9323911328600003</c:v>
                </c:pt>
                <c:pt idx="7557">
                  <c:v>7.9337517021599995</c:v>
                </c:pt>
                <c:pt idx="7558">
                  <c:v>7.9351122714599995</c:v>
                </c:pt>
                <c:pt idx="7559">
                  <c:v>7.9364728407599996</c:v>
                </c:pt>
                <c:pt idx="7560">
                  <c:v>7.9378334100600005</c:v>
                </c:pt>
                <c:pt idx="7561">
                  <c:v>7.9391939793600006</c:v>
                </c:pt>
                <c:pt idx="7562">
                  <c:v>7.9405545486600007</c:v>
                </c:pt>
                <c:pt idx="7563">
                  <c:v>7.9419151179600007</c:v>
                </c:pt>
                <c:pt idx="7564">
                  <c:v>7.9432756872600008</c:v>
                </c:pt>
                <c:pt idx="7565">
                  <c:v>7.9446362565599999</c:v>
                </c:pt>
                <c:pt idx="7566">
                  <c:v>7.94599682586</c:v>
                </c:pt>
                <c:pt idx="7567">
                  <c:v>7.9473573951600001</c:v>
                </c:pt>
                <c:pt idx="7568">
                  <c:v>7.9487179644600001</c:v>
                </c:pt>
                <c:pt idx="7569">
                  <c:v>7.9500785337599993</c:v>
                </c:pt>
                <c:pt idx="7570">
                  <c:v>7.9514391030600011</c:v>
                </c:pt>
                <c:pt idx="7571">
                  <c:v>7.9527996723600012</c:v>
                </c:pt>
                <c:pt idx="7572">
                  <c:v>7.9541602416600004</c:v>
                </c:pt>
                <c:pt idx="7573">
                  <c:v>7.9555208109600004</c:v>
                </c:pt>
                <c:pt idx="7574">
                  <c:v>7.9568813802600005</c:v>
                </c:pt>
                <c:pt idx="7575">
                  <c:v>7.9582419495600005</c:v>
                </c:pt>
                <c:pt idx="7576">
                  <c:v>7.9596025188599997</c:v>
                </c:pt>
                <c:pt idx="7577">
                  <c:v>7.9609630881599998</c:v>
                </c:pt>
                <c:pt idx="7578">
                  <c:v>7.9623236574599998</c:v>
                </c:pt>
                <c:pt idx="7579">
                  <c:v>7.9636842267599999</c:v>
                </c:pt>
                <c:pt idx="7580">
                  <c:v>7.9650447960600008</c:v>
                </c:pt>
                <c:pt idx="7581">
                  <c:v>7.9664053653600009</c:v>
                </c:pt>
                <c:pt idx="7582">
                  <c:v>7.9677659346600009</c:v>
                </c:pt>
                <c:pt idx="7583">
                  <c:v>7.9691265039600001</c:v>
                </c:pt>
                <c:pt idx="7584">
                  <c:v>7.9704870732600002</c:v>
                </c:pt>
                <c:pt idx="7585">
                  <c:v>7.9718476425600002</c:v>
                </c:pt>
                <c:pt idx="7586">
                  <c:v>7.9732082118600003</c:v>
                </c:pt>
                <c:pt idx="7587">
                  <c:v>7.9745687811600003</c:v>
                </c:pt>
                <c:pt idx="7588">
                  <c:v>7.9759293504599995</c:v>
                </c:pt>
                <c:pt idx="7589">
                  <c:v>7.9772899197599996</c:v>
                </c:pt>
                <c:pt idx="7590">
                  <c:v>7.9786504890600014</c:v>
                </c:pt>
                <c:pt idx="7591">
                  <c:v>7.9800110583600006</c:v>
                </c:pt>
                <c:pt idx="7592">
                  <c:v>7.9813716276600006</c:v>
                </c:pt>
                <c:pt idx="7593">
                  <c:v>7.9827321969600007</c:v>
                </c:pt>
                <c:pt idx="7594">
                  <c:v>7.9840927662600008</c:v>
                </c:pt>
                <c:pt idx="7595">
                  <c:v>7.9854533355599999</c:v>
                </c:pt>
                <c:pt idx="7596">
                  <c:v>7.98681390486</c:v>
                </c:pt>
                <c:pt idx="7597">
                  <c:v>7.98817447416</c:v>
                </c:pt>
                <c:pt idx="7598">
                  <c:v>7.9895350434600001</c:v>
                </c:pt>
                <c:pt idx="7599">
                  <c:v>7.9908956127599993</c:v>
                </c:pt>
                <c:pt idx="7600">
                  <c:v>7.9922561820600011</c:v>
                </c:pt>
                <c:pt idx="7601">
                  <c:v>7.9936167513600012</c:v>
                </c:pt>
                <c:pt idx="7602">
                  <c:v>7.9949773206600003</c:v>
                </c:pt>
                <c:pt idx="7603">
                  <c:v>7.9963378899600004</c:v>
                </c:pt>
                <c:pt idx="7604">
                  <c:v>7.9976984592600004</c:v>
                </c:pt>
                <c:pt idx="7605">
                  <c:v>7.9990590285600005</c:v>
                </c:pt>
                <c:pt idx="7606">
                  <c:v>8.0004195978600006</c:v>
                </c:pt>
                <c:pt idx="7607">
                  <c:v>8.0017801671599997</c:v>
                </c:pt>
                <c:pt idx="7608">
                  <c:v>8.0031407364600007</c:v>
                </c:pt>
                <c:pt idx="7609">
                  <c:v>8.0045013057599999</c:v>
                </c:pt>
                <c:pt idx="7610">
                  <c:v>8.0058618750600008</c:v>
                </c:pt>
                <c:pt idx="7611">
                  <c:v>8.0072224443600017</c:v>
                </c:pt>
                <c:pt idx="7612">
                  <c:v>8.0085830136600009</c:v>
                </c:pt>
                <c:pt idx="7613">
                  <c:v>8.0099435829600001</c:v>
                </c:pt>
                <c:pt idx="7614">
                  <c:v>8.011304152260001</c:v>
                </c:pt>
                <c:pt idx="7615">
                  <c:v>8.0126647215600002</c:v>
                </c:pt>
                <c:pt idx="7616">
                  <c:v>8.0140252908599994</c:v>
                </c:pt>
                <c:pt idx="7617">
                  <c:v>8.0153858601600003</c:v>
                </c:pt>
                <c:pt idx="7618">
                  <c:v>8.0167464294599995</c:v>
                </c:pt>
                <c:pt idx="7619">
                  <c:v>8.0181069987600004</c:v>
                </c:pt>
                <c:pt idx="7620">
                  <c:v>8.0194675680600014</c:v>
                </c:pt>
                <c:pt idx="7621">
                  <c:v>8.0208281373600006</c:v>
                </c:pt>
                <c:pt idx="7622">
                  <c:v>8.0221887066600015</c:v>
                </c:pt>
                <c:pt idx="7623">
                  <c:v>8.0235492759600007</c:v>
                </c:pt>
                <c:pt idx="7624">
                  <c:v>8.0249098452599998</c:v>
                </c:pt>
                <c:pt idx="7625">
                  <c:v>8.0262704145600008</c:v>
                </c:pt>
                <c:pt idx="7626">
                  <c:v>8.02763098386</c:v>
                </c:pt>
                <c:pt idx="7627">
                  <c:v>8.0289915531599991</c:v>
                </c:pt>
                <c:pt idx="7628">
                  <c:v>8.0303521224600001</c:v>
                </c:pt>
                <c:pt idx="7629">
                  <c:v>8.0317126917599992</c:v>
                </c:pt>
                <c:pt idx="7630">
                  <c:v>8.0330732610600002</c:v>
                </c:pt>
                <c:pt idx="7631">
                  <c:v>8.0344338303600011</c:v>
                </c:pt>
                <c:pt idx="7632">
                  <c:v>8.0357943996600003</c:v>
                </c:pt>
                <c:pt idx="7633">
                  <c:v>8.0371549689600013</c:v>
                </c:pt>
                <c:pt idx="7634">
                  <c:v>8.0385155382600004</c:v>
                </c:pt>
                <c:pt idx="7635">
                  <c:v>8.0398761075599996</c:v>
                </c:pt>
                <c:pt idx="7636">
                  <c:v>8.0412366768600005</c:v>
                </c:pt>
                <c:pt idx="7637">
                  <c:v>8.0425972461599997</c:v>
                </c:pt>
                <c:pt idx="7638">
                  <c:v>8.0439578154600007</c:v>
                </c:pt>
                <c:pt idx="7639">
                  <c:v>8.0453183847599998</c:v>
                </c:pt>
                <c:pt idx="7640">
                  <c:v>8.046678954059999</c:v>
                </c:pt>
                <c:pt idx="7641">
                  <c:v>8.0480395233600017</c:v>
                </c:pt>
                <c:pt idx="7642">
                  <c:v>8.0494000926600009</c:v>
                </c:pt>
                <c:pt idx="7643">
                  <c:v>8.0507606619600001</c:v>
                </c:pt>
                <c:pt idx="7644">
                  <c:v>8.052121231260001</c:v>
                </c:pt>
                <c:pt idx="7645">
                  <c:v>8.0534818005600002</c:v>
                </c:pt>
                <c:pt idx="7646">
                  <c:v>8.0548423698599994</c:v>
                </c:pt>
                <c:pt idx="7647">
                  <c:v>8.0562029391600003</c:v>
                </c:pt>
                <c:pt idx="7648">
                  <c:v>8.0575635084599995</c:v>
                </c:pt>
                <c:pt idx="7649">
                  <c:v>8.0589240777600004</c:v>
                </c:pt>
                <c:pt idx="7650">
                  <c:v>8.0602846470599996</c:v>
                </c:pt>
                <c:pt idx="7651">
                  <c:v>8.0616452163600005</c:v>
                </c:pt>
                <c:pt idx="7652">
                  <c:v>8.0630057856600015</c:v>
                </c:pt>
                <c:pt idx="7653">
                  <c:v>8.0643663549600006</c:v>
                </c:pt>
                <c:pt idx="7654">
                  <c:v>8.0657269242599998</c:v>
                </c:pt>
                <c:pt idx="7655">
                  <c:v>8.0670874935600008</c:v>
                </c:pt>
                <c:pt idx="7656">
                  <c:v>8.0684480628599999</c:v>
                </c:pt>
                <c:pt idx="7657">
                  <c:v>8.0698086321600009</c:v>
                </c:pt>
                <c:pt idx="7658">
                  <c:v>8.0711692014600001</c:v>
                </c:pt>
                <c:pt idx="7659">
                  <c:v>8.0725297707599992</c:v>
                </c:pt>
                <c:pt idx="7660">
                  <c:v>8.0738903400600002</c:v>
                </c:pt>
                <c:pt idx="7661">
                  <c:v>8.0752509093600011</c:v>
                </c:pt>
                <c:pt idx="7662">
                  <c:v>8.0766114786600003</c:v>
                </c:pt>
                <c:pt idx="7663">
                  <c:v>8.0779720479600012</c:v>
                </c:pt>
                <c:pt idx="7664">
                  <c:v>8.0793326172600004</c:v>
                </c:pt>
                <c:pt idx="7665">
                  <c:v>8.0806931865599996</c:v>
                </c:pt>
                <c:pt idx="7666">
                  <c:v>8.0820537558600005</c:v>
                </c:pt>
                <c:pt idx="7667">
                  <c:v>8.0834143251599997</c:v>
                </c:pt>
                <c:pt idx="7668">
                  <c:v>8.0847748944600006</c:v>
                </c:pt>
                <c:pt idx="7669">
                  <c:v>8.0861354637599998</c:v>
                </c:pt>
                <c:pt idx="7670">
                  <c:v>8.087496033059999</c:v>
                </c:pt>
                <c:pt idx="7671">
                  <c:v>8.0888566023600017</c:v>
                </c:pt>
                <c:pt idx="7672">
                  <c:v>8.0902171716600009</c:v>
                </c:pt>
                <c:pt idx="7673">
                  <c:v>8.09157774096</c:v>
                </c:pt>
                <c:pt idx="7674">
                  <c:v>8.092938310260001</c:v>
                </c:pt>
                <c:pt idx="7675">
                  <c:v>8.0942988795600002</c:v>
                </c:pt>
                <c:pt idx="7676">
                  <c:v>8.0956594488599993</c:v>
                </c:pt>
                <c:pt idx="7677">
                  <c:v>8.0970200181600003</c:v>
                </c:pt>
                <c:pt idx="7678">
                  <c:v>8.0983805874599994</c:v>
                </c:pt>
                <c:pt idx="7679">
                  <c:v>8.0997411567600004</c:v>
                </c:pt>
                <c:pt idx="7680">
                  <c:v>8.1011017260599996</c:v>
                </c:pt>
                <c:pt idx="7681">
                  <c:v>8.1024622953600005</c:v>
                </c:pt>
                <c:pt idx="7682">
                  <c:v>8.1038228646600015</c:v>
                </c:pt>
                <c:pt idx="7683">
                  <c:v>8.1051834339600006</c:v>
                </c:pt>
                <c:pt idx="7684">
                  <c:v>8.1065440032599998</c:v>
                </c:pt>
                <c:pt idx="7685">
                  <c:v>8.1079045725600007</c:v>
                </c:pt>
                <c:pt idx="7686">
                  <c:v>8.1092651418599999</c:v>
                </c:pt>
                <c:pt idx="7687">
                  <c:v>8.1106257111600009</c:v>
                </c:pt>
                <c:pt idx="7688">
                  <c:v>8.11198628046</c:v>
                </c:pt>
                <c:pt idx="7689">
                  <c:v>8.1133468497599992</c:v>
                </c:pt>
                <c:pt idx="7690">
                  <c:v>8.1147074190600001</c:v>
                </c:pt>
                <c:pt idx="7691">
                  <c:v>8.1160679883600011</c:v>
                </c:pt>
                <c:pt idx="7692">
                  <c:v>8.1174285576600003</c:v>
                </c:pt>
                <c:pt idx="7693">
                  <c:v>8.1187891269600012</c:v>
                </c:pt>
                <c:pt idx="7694">
                  <c:v>8.1201496962600004</c:v>
                </c:pt>
                <c:pt idx="7695">
                  <c:v>8.1215102655599996</c:v>
                </c:pt>
                <c:pt idx="7696">
                  <c:v>8.1228708348600005</c:v>
                </c:pt>
                <c:pt idx="7697">
                  <c:v>8.1242314041599997</c:v>
                </c:pt>
                <c:pt idx="7698">
                  <c:v>8.1255919734600006</c:v>
                </c:pt>
                <c:pt idx="7699">
                  <c:v>8.1269525427599998</c:v>
                </c:pt>
                <c:pt idx="7700">
                  <c:v>8.128313112059999</c:v>
                </c:pt>
                <c:pt idx="7701">
                  <c:v>8.1296736813600017</c:v>
                </c:pt>
                <c:pt idx="7702">
                  <c:v>8.1310342506600009</c:v>
                </c:pt>
                <c:pt idx="7703">
                  <c:v>8.13239481996</c:v>
                </c:pt>
                <c:pt idx="7704">
                  <c:v>8.133755389260001</c:v>
                </c:pt>
                <c:pt idx="7705">
                  <c:v>8.1351159585600001</c:v>
                </c:pt>
                <c:pt idx="7706">
                  <c:v>8.1364765278600011</c:v>
                </c:pt>
                <c:pt idx="7707">
                  <c:v>8.1378370971600003</c:v>
                </c:pt>
                <c:pt idx="7708">
                  <c:v>8.1391976664599994</c:v>
                </c:pt>
                <c:pt idx="7709">
                  <c:v>8.1405582357600004</c:v>
                </c:pt>
                <c:pt idx="7710">
                  <c:v>8.1419188050599995</c:v>
                </c:pt>
                <c:pt idx="7711">
                  <c:v>8.1432793743600005</c:v>
                </c:pt>
                <c:pt idx="7712">
                  <c:v>8.1446399436600014</c:v>
                </c:pt>
                <c:pt idx="7713">
                  <c:v>8.1460005129600006</c:v>
                </c:pt>
                <c:pt idx="7714">
                  <c:v>8.1473610822599998</c:v>
                </c:pt>
                <c:pt idx="7715">
                  <c:v>8.1487216515600007</c:v>
                </c:pt>
                <c:pt idx="7716">
                  <c:v>8.1500822208599999</c:v>
                </c:pt>
                <c:pt idx="7717">
                  <c:v>8.1514427901600008</c:v>
                </c:pt>
                <c:pt idx="7718">
                  <c:v>8.15280335946</c:v>
                </c:pt>
                <c:pt idx="7719">
                  <c:v>8.1541639287599992</c:v>
                </c:pt>
                <c:pt idx="7720">
                  <c:v>8.1555244980600001</c:v>
                </c:pt>
                <c:pt idx="7721">
                  <c:v>8.1568850673600011</c:v>
                </c:pt>
                <c:pt idx="7722">
                  <c:v>8.1582456366600002</c:v>
                </c:pt>
                <c:pt idx="7723">
                  <c:v>8.1596062059600012</c:v>
                </c:pt>
                <c:pt idx="7724">
                  <c:v>8.1609667752600004</c:v>
                </c:pt>
                <c:pt idx="7725">
                  <c:v>8.1623273445599995</c:v>
                </c:pt>
                <c:pt idx="7726">
                  <c:v>8.1636879138600005</c:v>
                </c:pt>
                <c:pt idx="7727">
                  <c:v>8.1650484831599996</c:v>
                </c:pt>
                <c:pt idx="7728">
                  <c:v>8.1664090524600006</c:v>
                </c:pt>
                <c:pt idx="7729">
                  <c:v>8.1677696217599998</c:v>
                </c:pt>
                <c:pt idx="7730">
                  <c:v>8.1691301910599989</c:v>
                </c:pt>
                <c:pt idx="7731">
                  <c:v>8.1704907603600017</c:v>
                </c:pt>
                <c:pt idx="7732">
                  <c:v>8.1718513296600008</c:v>
                </c:pt>
                <c:pt idx="7733">
                  <c:v>8.17321189896</c:v>
                </c:pt>
                <c:pt idx="7734">
                  <c:v>8.1745724682600009</c:v>
                </c:pt>
                <c:pt idx="7735">
                  <c:v>8.1759330375600001</c:v>
                </c:pt>
                <c:pt idx="7736">
                  <c:v>8.1772936068600011</c:v>
                </c:pt>
                <c:pt idx="7737">
                  <c:v>8.1786541761600002</c:v>
                </c:pt>
                <c:pt idx="7738">
                  <c:v>8.1800147454599994</c:v>
                </c:pt>
                <c:pt idx="7739">
                  <c:v>8.1813753147600004</c:v>
                </c:pt>
                <c:pt idx="7740">
                  <c:v>8.1827358840599995</c:v>
                </c:pt>
                <c:pt idx="7741">
                  <c:v>8.1840964533600005</c:v>
                </c:pt>
                <c:pt idx="7742">
                  <c:v>8.1854570226600014</c:v>
                </c:pt>
                <c:pt idx="7743">
                  <c:v>8.1868175919600006</c:v>
                </c:pt>
                <c:pt idx="7744">
                  <c:v>8.1881781612599998</c:v>
                </c:pt>
                <c:pt idx="7745">
                  <c:v>8.1895387305600007</c:v>
                </c:pt>
                <c:pt idx="7746">
                  <c:v>8.1908992998599999</c:v>
                </c:pt>
                <c:pt idx="7747">
                  <c:v>8.1922598691600008</c:v>
                </c:pt>
                <c:pt idx="7748">
                  <c:v>8.19362043846</c:v>
                </c:pt>
                <c:pt idx="7749">
                  <c:v>8.1949810077599992</c:v>
                </c:pt>
                <c:pt idx="7750">
                  <c:v>8.1963415770600001</c:v>
                </c:pt>
                <c:pt idx="7751">
                  <c:v>8.1977021463599993</c:v>
                </c:pt>
                <c:pt idx="7752">
                  <c:v>8.1990627156600002</c:v>
                </c:pt>
                <c:pt idx="7753">
                  <c:v>8.2004232849600012</c:v>
                </c:pt>
                <c:pt idx="7754">
                  <c:v>8.2017838542600003</c:v>
                </c:pt>
                <c:pt idx="7755">
                  <c:v>8.2031444235600013</c:v>
                </c:pt>
                <c:pt idx="7756">
                  <c:v>8.2045049928600005</c:v>
                </c:pt>
                <c:pt idx="7757">
                  <c:v>8.2058655621599996</c:v>
                </c:pt>
                <c:pt idx="7758">
                  <c:v>8.2072261314600006</c:v>
                </c:pt>
                <c:pt idx="7759">
                  <c:v>8.2085867007599997</c:v>
                </c:pt>
                <c:pt idx="7760">
                  <c:v>8.2099472700599989</c:v>
                </c:pt>
                <c:pt idx="7761">
                  <c:v>8.2113078393599999</c:v>
                </c:pt>
                <c:pt idx="7762">
                  <c:v>8.2126684086600008</c:v>
                </c:pt>
                <c:pt idx="7763">
                  <c:v>8.21402897796</c:v>
                </c:pt>
                <c:pt idx="7764">
                  <c:v>8.2153895472600009</c:v>
                </c:pt>
                <c:pt idx="7765">
                  <c:v>8.2167501165600001</c:v>
                </c:pt>
                <c:pt idx="7766">
                  <c:v>8.218110685860001</c:v>
                </c:pt>
                <c:pt idx="7767">
                  <c:v>8.2194712551600002</c:v>
                </c:pt>
                <c:pt idx="7768">
                  <c:v>8.2208318244599994</c:v>
                </c:pt>
                <c:pt idx="7769">
                  <c:v>8.2221923937600003</c:v>
                </c:pt>
                <c:pt idx="7770">
                  <c:v>8.2235529630599995</c:v>
                </c:pt>
                <c:pt idx="7771">
                  <c:v>8.2249135323600004</c:v>
                </c:pt>
                <c:pt idx="7772">
                  <c:v>8.2262741016600014</c:v>
                </c:pt>
                <c:pt idx="7773">
                  <c:v>8.2276346709600006</c:v>
                </c:pt>
                <c:pt idx="7774">
                  <c:v>8.2289952402600015</c:v>
                </c:pt>
                <c:pt idx="7775">
                  <c:v>8.2303558095600007</c:v>
                </c:pt>
                <c:pt idx="7776">
                  <c:v>8.2317163788599998</c:v>
                </c:pt>
                <c:pt idx="7777">
                  <c:v>8.2330769481600008</c:v>
                </c:pt>
                <c:pt idx="7778">
                  <c:v>8.23443751746</c:v>
                </c:pt>
                <c:pt idx="7779">
                  <c:v>8.2357980867599991</c:v>
                </c:pt>
                <c:pt idx="7780">
                  <c:v>8.2371586560600001</c:v>
                </c:pt>
                <c:pt idx="7781">
                  <c:v>8.2385192253599993</c:v>
                </c:pt>
                <c:pt idx="7782">
                  <c:v>8.2398797946600002</c:v>
                </c:pt>
                <c:pt idx="7783">
                  <c:v>8.2412403639600011</c:v>
                </c:pt>
                <c:pt idx="7784">
                  <c:v>8.2426009332600003</c:v>
                </c:pt>
                <c:pt idx="7785">
                  <c:v>8.2439615025600013</c:v>
                </c:pt>
                <c:pt idx="7786">
                  <c:v>8.2453220718600004</c:v>
                </c:pt>
                <c:pt idx="7787">
                  <c:v>8.2466826411599996</c:v>
                </c:pt>
                <c:pt idx="7788">
                  <c:v>8.2480432104600006</c:v>
                </c:pt>
                <c:pt idx="7789">
                  <c:v>8.2494037797599997</c:v>
                </c:pt>
                <c:pt idx="7790">
                  <c:v>8.2507643490599989</c:v>
                </c:pt>
                <c:pt idx="7791">
                  <c:v>8.2521249183599998</c:v>
                </c:pt>
                <c:pt idx="7792">
                  <c:v>8.2534854876600008</c:v>
                </c:pt>
                <c:pt idx="7793">
                  <c:v>8.25484605696</c:v>
                </c:pt>
                <c:pt idx="7794">
                  <c:v>8.2562066262600009</c:v>
                </c:pt>
                <c:pt idx="7795">
                  <c:v>8.2575671955600001</c:v>
                </c:pt>
                <c:pt idx="7796">
                  <c:v>8.258927764860001</c:v>
                </c:pt>
                <c:pt idx="7797">
                  <c:v>8.2602883341600002</c:v>
                </c:pt>
                <c:pt idx="7798">
                  <c:v>8.2616489034599994</c:v>
                </c:pt>
                <c:pt idx="7799">
                  <c:v>8.2630094727600003</c:v>
                </c:pt>
                <c:pt idx="7800">
                  <c:v>8.2643700420599995</c:v>
                </c:pt>
                <c:pt idx="7801">
                  <c:v>8.2657306113600004</c:v>
                </c:pt>
                <c:pt idx="7802">
                  <c:v>8.2670911806600014</c:v>
                </c:pt>
                <c:pt idx="7803">
                  <c:v>8.2684517499600005</c:v>
                </c:pt>
                <c:pt idx="7804">
                  <c:v>8.2698123192600015</c:v>
                </c:pt>
                <c:pt idx="7805">
                  <c:v>8.2711728885600007</c:v>
                </c:pt>
                <c:pt idx="7806">
                  <c:v>8.2725334578599998</c:v>
                </c:pt>
                <c:pt idx="7807">
                  <c:v>8.2738940271600008</c:v>
                </c:pt>
                <c:pt idx="7808">
                  <c:v>8.2752545964599999</c:v>
                </c:pt>
                <c:pt idx="7809">
                  <c:v>8.2766151657599991</c:v>
                </c:pt>
                <c:pt idx="7810">
                  <c:v>8.2779757350600001</c:v>
                </c:pt>
                <c:pt idx="7811">
                  <c:v>8.2793363043599992</c:v>
                </c:pt>
                <c:pt idx="7812">
                  <c:v>8.2806968736600002</c:v>
                </c:pt>
                <c:pt idx="7813">
                  <c:v>8.2820574429600011</c:v>
                </c:pt>
                <c:pt idx="7814">
                  <c:v>8.2834180122600003</c:v>
                </c:pt>
                <c:pt idx="7815">
                  <c:v>8.2847785815600012</c:v>
                </c:pt>
                <c:pt idx="7816">
                  <c:v>8.2861391508600004</c:v>
                </c:pt>
                <c:pt idx="7817">
                  <c:v>8.2874997201599996</c:v>
                </c:pt>
                <c:pt idx="7818">
                  <c:v>8.2888602894600005</c:v>
                </c:pt>
                <c:pt idx="7819">
                  <c:v>8.2902208587599997</c:v>
                </c:pt>
                <c:pt idx="7820">
                  <c:v>8.2915814280600006</c:v>
                </c:pt>
                <c:pt idx="7821">
                  <c:v>8.2929419973599998</c:v>
                </c:pt>
                <c:pt idx="7822">
                  <c:v>8.2943025666600008</c:v>
                </c:pt>
                <c:pt idx="7823">
                  <c:v>8.2956631359600017</c:v>
                </c:pt>
                <c:pt idx="7824">
                  <c:v>8.2970237052600009</c:v>
                </c:pt>
                <c:pt idx="7825">
                  <c:v>8.2983842745600001</c:v>
                </c:pt>
                <c:pt idx="7826">
                  <c:v>8.299744843860001</c:v>
                </c:pt>
                <c:pt idx="7827">
                  <c:v>8.3011054131600002</c:v>
                </c:pt>
                <c:pt idx="7828">
                  <c:v>8.3024659824599993</c:v>
                </c:pt>
                <c:pt idx="7829">
                  <c:v>8.3038265517600003</c:v>
                </c:pt>
                <c:pt idx="7830">
                  <c:v>8.3051871210599995</c:v>
                </c:pt>
                <c:pt idx="7831">
                  <c:v>8.3065476903600004</c:v>
                </c:pt>
                <c:pt idx="7832">
                  <c:v>8.3079082596600013</c:v>
                </c:pt>
                <c:pt idx="7833">
                  <c:v>8.3092688289600005</c:v>
                </c:pt>
                <c:pt idx="7834">
                  <c:v>8.3106293982600015</c:v>
                </c:pt>
                <c:pt idx="7835">
                  <c:v>8.3119899675600006</c:v>
                </c:pt>
                <c:pt idx="7836">
                  <c:v>8.3133505368599998</c:v>
                </c:pt>
                <c:pt idx="7837">
                  <c:v>8.3147111061600008</c:v>
                </c:pt>
                <c:pt idx="7838">
                  <c:v>8.3160716754599999</c:v>
                </c:pt>
                <c:pt idx="7839">
                  <c:v>8.3174322447599991</c:v>
                </c:pt>
                <c:pt idx="7840">
                  <c:v>8.31879281406</c:v>
                </c:pt>
                <c:pt idx="7841">
                  <c:v>8.3201533833599992</c:v>
                </c:pt>
                <c:pt idx="7842">
                  <c:v>8.3215139526600002</c:v>
                </c:pt>
                <c:pt idx="7843">
                  <c:v>8.3228745219600011</c:v>
                </c:pt>
                <c:pt idx="7844">
                  <c:v>8.3242350912600003</c:v>
                </c:pt>
                <c:pt idx="7845">
                  <c:v>8.3255956605600012</c:v>
                </c:pt>
                <c:pt idx="7846">
                  <c:v>8.3269562298600004</c:v>
                </c:pt>
                <c:pt idx="7847">
                  <c:v>8.3283167991599996</c:v>
                </c:pt>
                <c:pt idx="7848">
                  <c:v>8.3296773684600005</c:v>
                </c:pt>
                <c:pt idx="7849">
                  <c:v>8.3310379377599997</c:v>
                </c:pt>
                <c:pt idx="7850">
                  <c:v>8.3323985070600006</c:v>
                </c:pt>
                <c:pt idx="7851">
                  <c:v>8.3337590763599998</c:v>
                </c:pt>
                <c:pt idx="7852">
                  <c:v>8.3351196456600007</c:v>
                </c:pt>
                <c:pt idx="7853">
                  <c:v>8.3364802149600017</c:v>
                </c:pt>
                <c:pt idx="7854">
                  <c:v>8.3378407842600009</c:v>
                </c:pt>
                <c:pt idx="7855">
                  <c:v>8.33920135356</c:v>
                </c:pt>
                <c:pt idx="7856">
                  <c:v>8.340561922860001</c:v>
                </c:pt>
                <c:pt idx="7857">
                  <c:v>8.3419224921600001</c:v>
                </c:pt>
                <c:pt idx="7858">
                  <c:v>8.3432830614599993</c:v>
                </c:pt>
                <c:pt idx="7859">
                  <c:v>8.3446436307600003</c:v>
                </c:pt>
                <c:pt idx="7860">
                  <c:v>8.3460042000599994</c:v>
                </c:pt>
                <c:pt idx="7861">
                  <c:v>8.3473647693600004</c:v>
                </c:pt>
                <c:pt idx="7862">
                  <c:v>8.3487253386600013</c:v>
                </c:pt>
                <c:pt idx="7863">
                  <c:v>8.3500859079600005</c:v>
                </c:pt>
                <c:pt idx="7864">
                  <c:v>8.3514464772600014</c:v>
                </c:pt>
                <c:pt idx="7865">
                  <c:v>8.3528070465600006</c:v>
                </c:pt>
                <c:pt idx="7866">
                  <c:v>8.3541676158599998</c:v>
                </c:pt>
                <c:pt idx="7867">
                  <c:v>8.3555281851600007</c:v>
                </c:pt>
                <c:pt idx="7868">
                  <c:v>8.3568887544599999</c:v>
                </c:pt>
                <c:pt idx="7869">
                  <c:v>8.3582493237600008</c:v>
                </c:pt>
                <c:pt idx="7870">
                  <c:v>8.35960989306</c:v>
                </c:pt>
                <c:pt idx="7871">
                  <c:v>8.3609704623599992</c:v>
                </c:pt>
                <c:pt idx="7872">
                  <c:v>8.3623310316600019</c:v>
                </c:pt>
                <c:pt idx="7873">
                  <c:v>8.3636916009600011</c:v>
                </c:pt>
                <c:pt idx="7874">
                  <c:v>8.3650521702600003</c:v>
                </c:pt>
                <c:pt idx="7875">
                  <c:v>8.3664127395600012</c:v>
                </c:pt>
                <c:pt idx="7876">
                  <c:v>8.3677733088600004</c:v>
                </c:pt>
                <c:pt idx="7877">
                  <c:v>8.3691338781599995</c:v>
                </c:pt>
                <c:pt idx="7878">
                  <c:v>8.3704944474600005</c:v>
                </c:pt>
                <c:pt idx="7879">
                  <c:v>8.3718550167599997</c:v>
                </c:pt>
                <c:pt idx="7880">
                  <c:v>8.3732155860600006</c:v>
                </c:pt>
                <c:pt idx="7881">
                  <c:v>8.3745761553599998</c:v>
                </c:pt>
                <c:pt idx="7882">
                  <c:v>8.3759367246599989</c:v>
                </c:pt>
                <c:pt idx="7883">
                  <c:v>8.3772972939600017</c:v>
                </c:pt>
                <c:pt idx="7884">
                  <c:v>8.3786578632600008</c:v>
                </c:pt>
                <c:pt idx="7885">
                  <c:v>8.38001843256</c:v>
                </c:pt>
                <c:pt idx="7886">
                  <c:v>8.381379001860001</c:v>
                </c:pt>
                <c:pt idx="7887">
                  <c:v>8.3827395711600001</c:v>
                </c:pt>
                <c:pt idx="7888">
                  <c:v>8.3841001404599993</c:v>
                </c:pt>
                <c:pt idx="7889">
                  <c:v>8.3854607097600002</c:v>
                </c:pt>
                <c:pt idx="7890">
                  <c:v>8.3868212790599994</c:v>
                </c:pt>
                <c:pt idx="7891">
                  <c:v>8.3881818483600004</c:v>
                </c:pt>
                <c:pt idx="7892">
                  <c:v>8.3895424176599995</c:v>
                </c:pt>
                <c:pt idx="7893">
                  <c:v>8.3909029869600005</c:v>
                </c:pt>
                <c:pt idx="7894">
                  <c:v>8.3922635562600014</c:v>
                </c:pt>
                <c:pt idx="7895">
                  <c:v>8.3936241255600006</c:v>
                </c:pt>
                <c:pt idx="7896">
                  <c:v>8.3949846948599998</c:v>
                </c:pt>
                <c:pt idx="7897">
                  <c:v>8.3963452641600007</c:v>
                </c:pt>
                <c:pt idx="7898">
                  <c:v>8.3977058334599999</c:v>
                </c:pt>
                <c:pt idx="7899">
                  <c:v>8.3990664027600008</c:v>
                </c:pt>
                <c:pt idx="7900">
                  <c:v>8.40042697206</c:v>
                </c:pt>
                <c:pt idx="7901">
                  <c:v>8.4017875413599992</c:v>
                </c:pt>
                <c:pt idx="7902">
                  <c:v>8.4031481106600001</c:v>
                </c:pt>
                <c:pt idx="7903">
                  <c:v>8.4045086799600011</c:v>
                </c:pt>
                <c:pt idx="7904">
                  <c:v>8.4058692492600002</c:v>
                </c:pt>
                <c:pt idx="7905">
                  <c:v>8.4072298185600012</c:v>
                </c:pt>
                <c:pt idx="7906">
                  <c:v>8.4085903878600003</c:v>
                </c:pt>
                <c:pt idx="7907">
                  <c:v>8.4099509571599995</c:v>
                </c:pt>
                <c:pt idx="7908">
                  <c:v>8.4113115264600005</c:v>
                </c:pt>
                <c:pt idx="7909">
                  <c:v>8.4126720957599996</c:v>
                </c:pt>
                <c:pt idx="7910">
                  <c:v>8.4140326650600006</c:v>
                </c:pt>
                <c:pt idx="7911">
                  <c:v>8.4153932343599998</c:v>
                </c:pt>
                <c:pt idx="7912">
                  <c:v>8.4167538036599989</c:v>
                </c:pt>
                <c:pt idx="7913">
                  <c:v>8.4181143729600016</c:v>
                </c:pt>
                <c:pt idx="7914">
                  <c:v>8.4194749422600008</c:v>
                </c:pt>
                <c:pt idx="7915">
                  <c:v>8.42083551156</c:v>
                </c:pt>
                <c:pt idx="7916">
                  <c:v>8.4221960808600009</c:v>
                </c:pt>
                <c:pt idx="7917">
                  <c:v>8.4235566501600001</c:v>
                </c:pt>
                <c:pt idx="7918">
                  <c:v>8.424917219460001</c:v>
                </c:pt>
                <c:pt idx="7919">
                  <c:v>8.4262777887600002</c:v>
                </c:pt>
                <c:pt idx="7920">
                  <c:v>8.4276383580599994</c:v>
                </c:pt>
                <c:pt idx="7921">
                  <c:v>8.4289989273600003</c:v>
                </c:pt>
                <c:pt idx="7922">
                  <c:v>8.4303594966599995</c:v>
                </c:pt>
                <c:pt idx="7923">
                  <c:v>8.4317200659600005</c:v>
                </c:pt>
                <c:pt idx="7924">
                  <c:v>8.4330806352600014</c:v>
                </c:pt>
                <c:pt idx="7925">
                  <c:v>8.4344412045600006</c:v>
                </c:pt>
                <c:pt idx="7926">
                  <c:v>8.4358017738599997</c:v>
                </c:pt>
                <c:pt idx="7927">
                  <c:v>8.4371623431600007</c:v>
                </c:pt>
                <c:pt idx="7928">
                  <c:v>8.4385229124599999</c:v>
                </c:pt>
                <c:pt idx="7929">
                  <c:v>8.4401555956200003</c:v>
                </c:pt>
                <c:pt idx="7930">
                  <c:v>8.4415161649199995</c:v>
                </c:pt>
                <c:pt idx="7931">
                  <c:v>8.4428767342200004</c:v>
                </c:pt>
                <c:pt idx="7932">
                  <c:v>8.4442373035199996</c:v>
                </c:pt>
                <c:pt idx="7933">
                  <c:v>8.4455978728200005</c:v>
                </c:pt>
                <c:pt idx="7934">
                  <c:v>8.4469584421199997</c:v>
                </c:pt>
                <c:pt idx="7935">
                  <c:v>8.4483190114200006</c:v>
                </c:pt>
                <c:pt idx="7936">
                  <c:v>8.4496795807200016</c:v>
                </c:pt>
                <c:pt idx="7937">
                  <c:v>8.4510401500200008</c:v>
                </c:pt>
                <c:pt idx="7938">
                  <c:v>8.4524007193199999</c:v>
                </c:pt>
                <c:pt idx="7939">
                  <c:v>8.4537612886200009</c:v>
                </c:pt>
                <c:pt idx="7940">
                  <c:v>8.45512185792</c:v>
                </c:pt>
                <c:pt idx="7941">
                  <c:v>8.4564824272199992</c:v>
                </c:pt>
                <c:pt idx="7942">
                  <c:v>8.4578429965200002</c:v>
                </c:pt>
                <c:pt idx="7943">
                  <c:v>8.4592035658199993</c:v>
                </c:pt>
                <c:pt idx="7944">
                  <c:v>8.4605641351200003</c:v>
                </c:pt>
                <c:pt idx="7945">
                  <c:v>8.4619247044200012</c:v>
                </c:pt>
                <c:pt idx="7946">
                  <c:v>8.4632852737200004</c:v>
                </c:pt>
                <c:pt idx="7947">
                  <c:v>8.4646458430200013</c:v>
                </c:pt>
                <c:pt idx="7948">
                  <c:v>8.4660064123200005</c:v>
                </c:pt>
                <c:pt idx="7949">
                  <c:v>8.4673669816199997</c:v>
                </c:pt>
                <c:pt idx="7950">
                  <c:v>8.4687275509200006</c:v>
                </c:pt>
                <c:pt idx="7951">
                  <c:v>8.4700881202199998</c:v>
                </c:pt>
                <c:pt idx="7952">
                  <c:v>8.4714486895200007</c:v>
                </c:pt>
                <c:pt idx="7953">
                  <c:v>8.4728092588199999</c:v>
                </c:pt>
                <c:pt idx="7954">
                  <c:v>8.4741698281199991</c:v>
                </c:pt>
                <c:pt idx="7955">
                  <c:v>8.4755303974200018</c:v>
                </c:pt>
                <c:pt idx="7956">
                  <c:v>8.476890966720001</c:v>
                </c:pt>
                <c:pt idx="7957">
                  <c:v>8.4782515360200001</c:v>
                </c:pt>
                <c:pt idx="7958">
                  <c:v>8.4796121053200011</c:v>
                </c:pt>
                <c:pt idx="7959">
                  <c:v>8.4809726746200003</c:v>
                </c:pt>
                <c:pt idx="7960">
                  <c:v>8.4823332439199994</c:v>
                </c:pt>
                <c:pt idx="7961">
                  <c:v>8.4836938132200004</c:v>
                </c:pt>
                <c:pt idx="7962">
                  <c:v>8.4850543825199995</c:v>
                </c:pt>
                <c:pt idx="7963">
                  <c:v>8.4864149518200005</c:v>
                </c:pt>
                <c:pt idx="7964">
                  <c:v>8.4877755211199997</c:v>
                </c:pt>
                <c:pt idx="7965">
                  <c:v>8.4891360904200006</c:v>
                </c:pt>
                <c:pt idx="7966">
                  <c:v>8.4904966597200016</c:v>
                </c:pt>
                <c:pt idx="7967">
                  <c:v>8.4918572290200007</c:v>
                </c:pt>
                <c:pt idx="7968">
                  <c:v>8.4932177983199999</c:v>
                </c:pt>
                <c:pt idx="7969">
                  <c:v>8.4945783676200008</c:v>
                </c:pt>
                <c:pt idx="7970">
                  <c:v>8.49593893692</c:v>
                </c:pt>
                <c:pt idx="7971">
                  <c:v>8.497299506220001</c:v>
                </c:pt>
                <c:pt idx="7972">
                  <c:v>8.4986600755200001</c:v>
                </c:pt>
                <c:pt idx="7973">
                  <c:v>8.5000206448199993</c:v>
                </c:pt>
                <c:pt idx="7974">
                  <c:v>8.5013812141200003</c:v>
                </c:pt>
                <c:pt idx="7975">
                  <c:v>8.5027417834200012</c:v>
                </c:pt>
                <c:pt idx="7976">
                  <c:v>8.5041023527200004</c:v>
                </c:pt>
                <c:pt idx="7977">
                  <c:v>8.5054629220200013</c:v>
                </c:pt>
                <c:pt idx="7978">
                  <c:v>8.5068234913200005</c:v>
                </c:pt>
                <c:pt idx="7979">
                  <c:v>8.5081840606199997</c:v>
                </c:pt>
                <c:pt idx="7980">
                  <c:v>8.5095446299200006</c:v>
                </c:pt>
                <c:pt idx="7981">
                  <c:v>8.5109051992199998</c:v>
                </c:pt>
                <c:pt idx="7982">
                  <c:v>8.5122657685200007</c:v>
                </c:pt>
                <c:pt idx="7983">
                  <c:v>8.5136263378199999</c:v>
                </c:pt>
                <c:pt idx="7984">
                  <c:v>8.5149869071199991</c:v>
                </c:pt>
                <c:pt idx="7985">
                  <c:v>8.5163474764200018</c:v>
                </c:pt>
                <c:pt idx="7986">
                  <c:v>8.517708045720001</c:v>
                </c:pt>
                <c:pt idx="7987">
                  <c:v>8.5190686150200001</c:v>
                </c:pt>
                <c:pt idx="7988">
                  <c:v>8.5204291843200011</c:v>
                </c:pt>
                <c:pt idx="7989">
                  <c:v>8.5217897536200002</c:v>
                </c:pt>
                <c:pt idx="7990">
                  <c:v>8.5231503229199994</c:v>
                </c:pt>
                <c:pt idx="7991">
                  <c:v>8.5245108922200004</c:v>
                </c:pt>
                <c:pt idx="7992">
                  <c:v>8.5258714615199995</c:v>
                </c:pt>
                <c:pt idx="7993">
                  <c:v>8.5272320308200005</c:v>
                </c:pt>
                <c:pt idx="7994">
                  <c:v>8.5285926001199996</c:v>
                </c:pt>
                <c:pt idx="7995">
                  <c:v>8.5299531694200006</c:v>
                </c:pt>
                <c:pt idx="7996">
                  <c:v>8.5313137387200015</c:v>
                </c:pt>
                <c:pt idx="7997">
                  <c:v>8.5326743080200007</c:v>
                </c:pt>
                <c:pt idx="7998">
                  <c:v>8.5340348773199999</c:v>
                </c:pt>
                <c:pt idx="7999">
                  <c:v>8.5353954466200008</c:v>
                </c:pt>
                <c:pt idx="8000">
                  <c:v>8.53675601592</c:v>
                </c:pt>
                <c:pt idx="8001">
                  <c:v>8.5381165852200009</c:v>
                </c:pt>
                <c:pt idx="8002">
                  <c:v>8.5394771545200001</c:v>
                </c:pt>
                <c:pt idx="8003">
                  <c:v>8.5408377238199993</c:v>
                </c:pt>
                <c:pt idx="8004">
                  <c:v>8.5421982931200002</c:v>
                </c:pt>
                <c:pt idx="8005">
                  <c:v>8.5435588624200012</c:v>
                </c:pt>
                <c:pt idx="8006">
                  <c:v>8.5449194317200003</c:v>
                </c:pt>
                <c:pt idx="8007">
                  <c:v>8.5462800010200013</c:v>
                </c:pt>
                <c:pt idx="8008">
                  <c:v>8.5476405703200005</c:v>
                </c:pt>
                <c:pt idx="8009">
                  <c:v>8.5490011396199996</c:v>
                </c:pt>
                <c:pt idx="8010">
                  <c:v>8.5503617089200006</c:v>
                </c:pt>
                <c:pt idx="8011">
                  <c:v>8.5517222782199998</c:v>
                </c:pt>
                <c:pt idx="8012">
                  <c:v>8.5530828475200007</c:v>
                </c:pt>
                <c:pt idx="8013">
                  <c:v>8.5544434168199999</c:v>
                </c:pt>
                <c:pt idx="8014">
                  <c:v>8.555803986119999</c:v>
                </c:pt>
                <c:pt idx="8015">
                  <c:v>8.5571645554200018</c:v>
                </c:pt>
                <c:pt idx="8016">
                  <c:v>8.5585251247200009</c:v>
                </c:pt>
                <c:pt idx="8017">
                  <c:v>8.5598856940200001</c:v>
                </c:pt>
                <c:pt idx="8018">
                  <c:v>8.561246263320001</c:v>
                </c:pt>
                <c:pt idx="8019">
                  <c:v>8.5626068326200002</c:v>
                </c:pt>
                <c:pt idx="8020">
                  <c:v>8.5639674019200012</c:v>
                </c:pt>
                <c:pt idx="8021">
                  <c:v>8.5653279712200003</c:v>
                </c:pt>
                <c:pt idx="8022">
                  <c:v>8.5666885405199995</c:v>
                </c:pt>
                <c:pt idx="8023">
                  <c:v>8.5680491098200005</c:v>
                </c:pt>
                <c:pt idx="8024">
                  <c:v>8.5694096791199996</c:v>
                </c:pt>
                <c:pt idx="8025">
                  <c:v>8.5707702484200006</c:v>
                </c:pt>
                <c:pt idx="8026">
                  <c:v>8.5721308177200015</c:v>
                </c:pt>
                <c:pt idx="8027">
                  <c:v>8.5734913870200007</c:v>
                </c:pt>
                <c:pt idx="8028">
                  <c:v>8.5748519563199999</c:v>
                </c:pt>
                <c:pt idx="8029">
                  <c:v>8.5762125256200008</c:v>
                </c:pt>
                <c:pt idx="8030">
                  <c:v>8.57757309492</c:v>
                </c:pt>
                <c:pt idx="8031">
                  <c:v>8.5789336642200009</c:v>
                </c:pt>
                <c:pt idx="8032">
                  <c:v>8.5802942335200001</c:v>
                </c:pt>
                <c:pt idx="8033">
                  <c:v>8.5816548028199993</c:v>
                </c:pt>
                <c:pt idx="8034">
                  <c:v>8.5830153721200002</c:v>
                </c:pt>
                <c:pt idx="8035">
                  <c:v>8.5843759414199994</c:v>
                </c:pt>
                <c:pt idx="8036">
                  <c:v>8.5857365107200003</c:v>
                </c:pt>
                <c:pt idx="8037">
                  <c:v>8.5870970800200013</c:v>
                </c:pt>
                <c:pt idx="8038">
                  <c:v>8.5884576493200004</c:v>
                </c:pt>
                <c:pt idx="8039">
                  <c:v>8.5898182186199996</c:v>
                </c:pt>
                <c:pt idx="8040">
                  <c:v>8.5911787879200006</c:v>
                </c:pt>
                <c:pt idx="8041">
                  <c:v>8.5925393572199997</c:v>
                </c:pt>
                <c:pt idx="8042">
                  <c:v>8.5938999265200007</c:v>
                </c:pt>
                <c:pt idx="8043">
                  <c:v>8.5952604958199998</c:v>
                </c:pt>
                <c:pt idx="8044">
                  <c:v>8.596621065119999</c:v>
                </c:pt>
                <c:pt idx="8045">
                  <c:v>8.59798163442</c:v>
                </c:pt>
                <c:pt idx="8046">
                  <c:v>8.5993422037200009</c:v>
                </c:pt>
                <c:pt idx="8047">
                  <c:v>8.6007027730200001</c:v>
                </c:pt>
                <c:pt idx="8048">
                  <c:v>8.602063342320001</c:v>
                </c:pt>
                <c:pt idx="8049">
                  <c:v>8.6034239116200002</c:v>
                </c:pt>
                <c:pt idx="8050">
                  <c:v>8.6047844809200011</c:v>
                </c:pt>
                <c:pt idx="8051">
                  <c:v>8.6061450502200003</c:v>
                </c:pt>
                <c:pt idx="8052">
                  <c:v>8.6075056195199995</c:v>
                </c:pt>
                <c:pt idx="8053">
                  <c:v>8.6088661888200004</c:v>
                </c:pt>
                <c:pt idx="8054">
                  <c:v>8.6102267581199996</c:v>
                </c:pt>
                <c:pt idx="8055">
                  <c:v>8.6115873274199988</c:v>
                </c:pt>
                <c:pt idx="8056">
                  <c:v>8.6129478967200015</c:v>
                </c:pt>
                <c:pt idx="8057">
                  <c:v>8.6143084660200007</c:v>
                </c:pt>
                <c:pt idx="8058">
                  <c:v>8.6156690353199998</c:v>
                </c:pt>
                <c:pt idx="8059">
                  <c:v>8.6170296046200008</c:v>
                </c:pt>
                <c:pt idx="8060">
                  <c:v>8.61839017392</c:v>
                </c:pt>
                <c:pt idx="8061">
                  <c:v>8.6197507432200009</c:v>
                </c:pt>
                <c:pt idx="8062">
                  <c:v>8.6211113125200001</c:v>
                </c:pt>
                <c:pt idx="8063">
                  <c:v>8.6224718818199992</c:v>
                </c:pt>
                <c:pt idx="8064">
                  <c:v>8.6238324511200002</c:v>
                </c:pt>
                <c:pt idx="8065">
                  <c:v>8.6251930204199994</c:v>
                </c:pt>
                <c:pt idx="8066">
                  <c:v>8.6265535897200003</c:v>
                </c:pt>
                <c:pt idx="8067">
                  <c:v>8.6279141590200013</c:v>
                </c:pt>
                <c:pt idx="8068">
                  <c:v>8.6292747283200004</c:v>
                </c:pt>
                <c:pt idx="8069">
                  <c:v>8.6306352976200014</c:v>
                </c:pt>
                <c:pt idx="8070">
                  <c:v>8.6319958669200005</c:v>
                </c:pt>
                <c:pt idx="8071">
                  <c:v>8.6333564362199997</c:v>
                </c:pt>
                <c:pt idx="8072">
                  <c:v>8.6347170055200007</c:v>
                </c:pt>
                <c:pt idx="8073">
                  <c:v>8.6360775748199998</c:v>
                </c:pt>
                <c:pt idx="8074">
                  <c:v>8.637438144119999</c:v>
                </c:pt>
                <c:pt idx="8075">
                  <c:v>8.6387987134199999</c:v>
                </c:pt>
                <c:pt idx="8076">
                  <c:v>8.6401592827200009</c:v>
                </c:pt>
                <c:pt idx="8077">
                  <c:v>8.6415198520200001</c:v>
                </c:pt>
                <c:pt idx="8078">
                  <c:v>8.642880421320001</c:v>
                </c:pt>
                <c:pt idx="8079">
                  <c:v>8.6442409906200002</c:v>
                </c:pt>
                <c:pt idx="8080">
                  <c:v>8.6456015599200011</c:v>
                </c:pt>
                <c:pt idx="8081">
                  <c:v>8.6469621292200003</c:v>
                </c:pt>
                <c:pt idx="8082">
                  <c:v>8.6483226985199995</c:v>
                </c:pt>
                <c:pt idx="8083">
                  <c:v>8.6496832678200004</c:v>
                </c:pt>
                <c:pt idx="8084">
                  <c:v>8.6510438371199996</c:v>
                </c:pt>
                <c:pt idx="8085">
                  <c:v>8.6524044064199988</c:v>
                </c:pt>
                <c:pt idx="8086">
                  <c:v>8.6537649757200015</c:v>
                </c:pt>
                <c:pt idx="8087">
                  <c:v>8.6551255450200006</c:v>
                </c:pt>
                <c:pt idx="8088">
                  <c:v>8.6564861143199998</c:v>
                </c:pt>
                <c:pt idx="8089">
                  <c:v>8.6578466836200008</c:v>
                </c:pt>
                <c:pt idx="8090">
                  <c:v>8.6592072529199999</c:v>
                </c:pt>
                <c:pt idx="8091">
                  <c:v>8.6605678222200009</c:v>
                </c:pt>
                <c:pt idx="8092">
                  <c:v>8.66192839152</c:v>
                </c:pt>
                <c:pt idx="8093">
                  <c:v>8.6632889608199992</c:v>
                </c:pt>
                <c:pt idx="8094">
                  <c:v>8.6646495301200002</c:v>
                </c:pt>
                <c:pt idx="8095">
                  <c:v>8.6660100994199993</c:v>
                </c:pt>
                <c:pt idx="8096">
                  <c:v>8.6673706687200003</c:v>
                </c:pt>
                <c:pt idx="8097">
                  <c:v>8.6687312380200012</c:v>
                </c:pt>
                <c:pt idx="8098">
                  <c:v>8.6700918073200004</c:v>
                </c:pt>
                <c:pt idx="8099">
                  <c:v>8.6714523766200013</c:v>
                </c:pt>
                <c:pt idx="8100">
                  <c:v>8.6728129459200005</c:v>
                </c:pt>
                <c:pt idx="8101">
                  <c:v>8.6741735152199997</c:v>
                </c:pt>
                <c:pt idx="8102">
                  <c:v>8.6755340845200006</c:v>
                </c:pt>
                <c:pt idx="8103">
                  <c:v>8.6768946538199998</c:v>
                </c:pt>
                <c:pt idx="8104">
                  <c:v>8.678255223119999</c:v>
                </c:pt>
                <c:pt idx="8105">
                  <c:v>8.6796157924199999</c:v>
                </c:pt>
                <c:pt idx="8106">
                  <c:v>8.6809763617200009</c:v>
                </c:pt>
                <c:pt idx="8107">
                  <c:v>8.68233693102</c:v>
                </c:pt>
                <c:pt idx="8108">
                  <c:v>8.683697500320001</c:v>
                </c:pt>
                <c:pt idx="8109">
                  <c:v>8.6850580696200002</c:v>
                </c:pt>
                <c:pt idx="8110">
                  <c:v>8.6864186389200011</c:v>
                </c:pt>
                <c:pt idx="8111">
                  <c:v>8.6877792082200003</c:v>
                </c:pt>
                <c:pt idx="8112">
                  <c:v>8.6891397775199994</c:v>
                </c:pt>
                <c:pt idx="8113">
                  <c:v>8.6905003468200004</c:v>
                </c:pt>
                <c:pt idx="8114">
                  <c:v>8.6918609161199996</c:v>
                </c:pt>
                <c:pt idx="8115">
                  <c:v>8.6932214854200005</c:v>
                </c:pt>
                <c:pt idx="8116">
                  <c:v>8.6945820547200015</c:v>
                </c:pt>
                <c:pt idx="8117">
                  <c:v>8.6959426240200006</c:v>
                </c:pt>
                <c:pt idx="8118">
                  <c:v>8.6973031933200016</c:v>
                </c:pt>
                <c:pt idx="8119">
                  <c:v>8.6986637626200007</c:v>
                </c:pt>
                <c:pt idx="8120">
                  <c:v>8.7000243319199999</c:v>
                </c:pt>
                <c:pt idx="8121">
                  <c:v>8.7013849012200009</c:v>
                </c:pt>
                <c:pt idx="8122">
                  <c:v>8.70274547052</c:v>
                </c:pt>
                <c:pt idx="8123">
                  <c:v>8.7041060398199992</c:v>
                </c:pt>
                <c:pt idx="8124">
                  <c:v>8.7054666091200001</c:v>
                </c:pt>
                <c:pt idx="8125">
                  <c:v>8.7068271784199993</c:v>
                </c:pt>
                <c:pt idx="8126">
                  <c:v>8.7081877477200003</c:v>
                </c:pt>
                <c:pt idx="8127">
                  <c:v>8.7095483170200012</c:v>
                </c:pt>
                <c:pt idx="8128">
                  <c:v>8.7109088863200004</c:v>
                </c:pt>
                <c:pt idx="8129">
                  <c:v>8.7122694556200013</c:v>
                </c:pt>
                <c:pt idx="8130">
                  <c:v>8.7136300249200005</c:v>
                </c:pt>
                <c:pt idx="8131">
                  <c:v>8.7149905942199997</c:v>
                </c:pt>
                <c:pt idx="8132">
                  <c:v>8.7163511635200006</c:v>
                </c:pt>
                <c:pt idx="8133">
                  <c:v>8.7177117328199998</c:v>
                </c:pt>
                <c:pt idx="8134">
                  <c:v>8.719072302119999</c:v>
                </c:pt>
                <c:pt idx="8135">
                  <c:v>8.7204328714199999</c:v>
                </c:pt>
                <c:pt idx="8136">
                  <c:v>8.7217934407200008</c:v>
                </c:pt>
                <c:pt idx="8137">
                  <c:v>8.72315401002</c:v>
                </c:pt>
                <c:pt idx="8138">
                  <c:v>8.724514579320001</c:v>
                </c:pt>
                <c:pt idx="8139">
                  <c:v>8.7258751486200001</c:v>
                </c:pt>
                <c:pt idx="8140">
                  <c:v>8.7272357179200011</c:v>
                </c:pt>
                <c:pt idx="8141">
                  <c:v>8.7285962872200002</c:v>
                </c:pt>
                <c:pt idx="8142">
                  <c:v>8.7299568565199994</c:v>
                </c:pt>
                <c:pt idx="8143">
                  <c:v>8.7313174258200004</c:v>
                </c:pt>
                <c:pt idx="8144">
                  <c:v>8.7326779951199995</c:v>
                </c:pt>
                <c:pt idx="8145">
                  <c:v>8.7340385644200005</c:v>
                </c:pt>
                <c:pt idx="8146">
                  <c:v>8.7353991337200014</c:v>
                </c:pt>
                <c:pt idx="8147">
                  <c:v>8.7367597030200006</c:v>
                </c:pt>
                <c:pt idx="8148">
                  <c:v>8.7381202723200015</c:v>
                </c:pt>
                <c:pt idx="8149">
                  <c:v>8.7394808416200007</c:v>
                </c:pt>
                <c:pt idx="8150">
                  <c:v>8.7408414109199999</c:v>
                </c:pt>
                <c:pt idx="8151">
                  <c:v>8.7422019802200008</c:v>
                </c:pt>
                <c:pt idx="8152">
                  <c:v>8.74356254952</c:v>
                </c:pt>
                <c:pt idx="8153">
                  <c:v>8.7449231188199992</c:v>
                </c:pt>
                <c:pt idx="8154">
                  <c:v>8.7462836881200001</c:v>
                </c:pt>
                <c:pt idx="8155">
                  <c:v>8.7476442574199993</c:v>
                </c:pt>
                <c:pt idx="8156">
                  <c:v>8.7490048267200002</c:v>
                </c:pt>
                <c:pt idx="8157">
                  <c:v>8.7503653960200012</c:v>
                </c:pt>
                <c:pt idx="8158">
                  <c:v>8.7517259653200004</c:v>
                </c:pt>
                <c:pt idx="8159">
                  <c:v>8.7530865346200013</c:v>
                </c:pt>
                <c:pt idx="8160">
                  <c:v>8.7544471039200005</c:v>
                </c:pt>
                <c:pt idx="8161">
                  <c:v>8.7558076732199996</c:v>
                </c:pt>
                <c:pt idx="8162">
                  <c:v>8.7571682425200006</c:v>
                </c:pt>
                <c:pt idx="8163">
                  <c:v>8.7585288118199998</c:v>
                </c:pt>
                <c:pt idx="8164">
                  <c:v>8.7598893811200007</c:v>
                </c:pt>
                <c:pt idx="8165">
                  <c:v>8.7612499504199999</c:v>
                </c:pt>
                <c:pt idx="8166">
                  <c:v>8.762610519719999</c:v>
                </c:pt>
                <c:pt idx="8167">
                  <c:v>8.7639710890200018</c:v>
                </c:pt>
                <c:pt idx="8168">
                  <c:v>8.7653316583200009</c:v>
                </c:pt>
                <c:pt idx="8169">
                  <c:v>8.7666922276200001</c:v>
                </c:pt>
                <c:pt idx="8170">
                  <c:v>8.7680527969200011</c:v>
                </c:pt>
                <c:pt idx="8171">
                  <c:v>8.7694133662200002</c:v>
                </c:pt>
                <c:pt idx="8172">
                  <c:v>8.7707739355199994</c:v>
                </c:pt>
                <c:pt idx="8173">
                  <c:v>8.7721345048200003</c:v>
                </c:pt>
                <c:pt idx="8174">
                  <c:v>8.7734950741199995</c:v>
                </c:pt>
                <c:pt idx="8175">
                  <c:v>8.7748556434200005</c:v>
                </c:pt>
                <c:pt idx="8176">
                  <c:v>8.7762162127199996</c:v>
                </c:pt>
                <c:pt idx="8177">
                  <c:v>8.7775767820200006</c:v>
                </c:pt>
                <c:pt idx="8178">
                  <c:v>8.7789373513200015</c:v>
                </c:pt>
                <c:pt idx="8179">
                  <c:v>8.7802979206200007</c:v>
                </c:pt>
                <c:pt idx="8180">
                  <c:v>8.7816584899199999</c:v>
                </c:pt>
                <c:pt idx="8181">
                  <c:v>8.7830190592200008</c:v>
                </c:pt>
                <c:pt idx="8182">
                  <c:v>8.78437962852</c:v>
                </c:pt>
                <c:pt idx="8183">
                  <c:v>8.7857401978200009</c:v>
                </c:pt>
                <c:pt idx="8184">
                  <c:v>8.7871007671200001</c:v>
                </c:pt>
                <c:pt idx="8185">
                  <c:v>8.7884613364199993</c:v>
                </c:pt>
                <c:pt idx="8186">
                  <c:v>8.7898219057200002</c:v>
                </c:pt>
                <c:pt idx="8187">
                  <c:v>8.7911824750200012</c:v>
                </c:pt>
                <c:pt idx="8188">
                  <c:v>8.7925430443200003</c:v>
                </c:pt>
                <c:pt idx="8189">
                  <c:v>8.7939036136200013</c:v>
                </c:pt>
                <c:pt idx="8190">
                  <c:v>8.7952641829200005</c:v>
                </c:pt>
                <c:pt idx="8191">
                  <c:v>8.7966247522199996</c:v>
                </c:pt>
                <c:pt idx="8192">
                  <c:v>8.7979853215200006</c:v>
                </c:pt>
                <c:pt idx="8193">
                  <c:v>8.7993458908199997</c:v>
                </c:pt>
                <c:pt idx="8194">
                  <c:v>8.8007064601200007</c:v>
                </c:pt>
                <c:pt idx="8195">
                  <c:v>8.8020670294199999</c:v>
                </c:pt>
                <c:pt idx="8196">
                  <c:v>8.803427598719999</c:v>
                </c:pt>
                <c:pt idx="8197">
                  <c:v>8.8047881680200017</c:v>
                </c:pt>
                <c:pt idx="8198">
                  <c:v>8.8061487373200009</c:v>
                </c:pt>
                <c:pt idx="8199">
                  <c:v>8.8075093066200001</c:v>
                </c:pt>
                <c:pt idx="8200">
                  <c:v>8.808869875920001</c:v>
                </c:pt>
                <c:pt idx="8201">
                  <c:v>8.8102304452200002</c:v>
                </c:pt>
                <c:pt idx="8202">
                  <c:v>8.8115910145199994</c:v>
                </c:pt>
                <c:pt idx="8203">
                  <c:v>8.8129515838200003</c:v>
                </c:pt>
                <c:pt idx="8204">
                  <c:v>8.8143121531199995</c:v>
                </c:pt>
                <c:pt idx="8205">
                  <c:v>8.8156727224200004</c:v>
                </c:pt>
                <c:pt idx="8206">
                  <c:v>8.8170332917199996</c:v>
                </c:pt>
                <c:pt idx="8207">
                  <c:v>8.8183938610200006</c:v>
                </c:pt>
                <c:pt idx="8208">
                  <c:v>8.8197544303200015</c:v>
                </c:pt>
                <c:pt idx="8209">
                  <c:v>8.8211149996200007</c:v>
                </c:pt>
                <c:pt idx="8210">
                  <c:v>8.8224755689199998</c:v>
                </c:pt>
                <c:pt idx="8211">
                  <c:v>8.8238361382200008</c:v>
                </c:pt>
                <c:pt idx="8212">
                  <c:v>8.82519670752</c:v>
                </c:pt>
                <c:pt idx="8213">
                  <c:v>8.8265572768200009</c:v>
                </c:pt>
                <c:pt idx="8214">
                  <c:v>8.8279178461200001</c:v>
                </c:pt>
                <c:pt idx="8215">
                  <c:v>8.8292784154199992</c:v>
                </c:pt>
                <c:pt idx="8216">
                  <c:v>8.8306389847200002</c:v>
                </c:pt>
                <c:pt idx="8217">
                  <c:v>8.8319995540200011</c:v>
                </c:pt>
                <c:pt idx="8218">
                  <c:v>8.8333601233200003</c:v>
                </c:pt>
                <c:pt idx="8219">
                  <c:v>8.8347206926200013</c:v>
                </c:pt>
                <c:pt idx="8220">
                  <c:v>8.8360812619200004</c:v>
                </c:pt>
                <c:pt idx="8221">
                  <c:v>8.8374418312199996</c:v>
                </c:pt>
                <c:pt idx="8222">
                  <c:v>8.8388024005200005</c:v>
                </c:pt>
                <c:pt idx="8223">
                  <c:v>8.8401629698199997</c:v>
                </c:pt>
                <c:pt idx="8224">
                  <c:v>8.8415235391200007</c:v>
                </c:pt>
                <c:pt idx="8225">
                  <c:v>8.8428841084199998</c:v>
                </c:pt>
                <c:pt idx="8226">
                  <c:v>8.844244677719999</c:v>
                </c:pt>
                <c:pt idx="8227">
                  <c:v>8.8456052470200017</c:v>
                </c:pt>
                <c:pt idx="8228">
                  <c:v>8.8469658163200009</c:v>
                </c:pt>
                <c:pt idx="8229">
                  <c:v>8.8483263856200001</c:v>
                </c:pt>
                <c:pt idx="8230">
                  <c:v>8.849686954920001</c:v>
                </c:pt>
                <c:pt idx="8231">
                  <c:v>8.8510475242200002</c:v>
                </c:pt>
                <c:pt idx="8232">
                  <c:v>8.8524080935200011</c:v>
                </c:pt>
                <c:pt idx="8233">
                  <c:v>8.8537686628200003</c:v>
                </c:pt>
                <c:pt idx="8234">
                  <c:v>8.8551292321199995</c:v>
                </c:pt>
                <c:pt idx="8235">
                  <c:v>8.8564898014200004</c:v>
                </c:pt>
                <c:pt idx="8236">
                  <c:v>8.8578503707199996</c:v>
                </c:pt>
                <c:pt idx="8237">
                  <c:v>8.8592109400200005</c:v>
                </c:pt>
                <c:pt idx="8238">
                  <c:v>8.8605715093200015</c:v>
                </c:pt>
                <c:pt idx="8239">
                  <c:v>8.8619320786200007</c:v>
                </c:pt>
                <c:pt idx="8240">
                  <c:v>8.8632926479199998</c:v>
                </c:pt>
                <c:pt idx="8241">
                  <c:v>8.8646532172200008</c:v>
                </c:pt>
                <c:pt idx="8242">
                  <c:v>8.8660137865199999</c:v>
                </c:pt>
                <c:pt idx="8243">
                  <c:v>8.8673743558200009</c:v>
                </c:pt>
                <c:pt idx="8244">
                  <c:v>8.8687349251200001</c:v>
                </c:pt>
                <c:pt idx="8245">
                  <c:v>8.8700954944199992</c:v>
                </c:pt>
                <c:pt idx="8246">
                  <c:v>8.8714560637200002</c:v>
                </c:pt>
                <c:pt idx="8247">
                  <c:v>8.8728166330200011</c:v>
                </c:pt>
                <c:pt idx="8248">
                  <c:v>8.8741772023200003</c:v>
                </c:pt>
                <c:pt idx="8249">
                  <c:v>8.8755377716200012</c:v>
                </c:pt>
                <c:pt idx="8250">
                  <c:v>8.8768983409200004</c:v>
                </c:pt>
                <c:pt idx="8251">
                  <c:v>8.8782589102199996</c:v>
                </c:pt>
                <c:pt idx="8252">
                  <c:v>8.8796194795200005</c:v>
                </c:pt>
                <c:pt idx="8253">
                  <c:v>8.8809800488199997</c:v>
                </c:pt>
                <c:pt idx="8254">
                  <c:v>8.8823406181200006</c:v>
                </c:pt>
                <c:pt idx="8255">
                  <c:v>8.8837011874199998</c:v>
                </c:pt>
                <c:pt idx="8256">
                  <c:v>8.885061756719999</c:v>
                </c:pt>
                <c:pt idx="8257">
                  <c:v>8.8864223260200017</c:v>
                </c:pt>
                <c:pt idx="8258">
                  <c:v>8.8877828953200009</c:v>
                </c:pt>
                <c:pt idx="8259">
                  <c:v>8.88914346462</c:v>
                </c:pt>
                <c:pt idx="8260">
                  <c:v>8.890504033920001</c:v>
                </c:pt>
                <c:pt idx="8261">
                  <c:v>8.8918646032200002</c:v>
                </c:pt>
                <c:pt idx="8262">
                  <c:v>8.8932251725200011</c:v>
                </c:pt>
                <c:pt idx="8263">
                  <c:v>8.8945857418200003</c:v>
                </c:pt>
                <c:pt idx="8264">
                  <c:v>8.8959463111199995</c:v>
                </c:pt>
                <c:pt idx="8265">
                  <c:v>8.8973068804200004</c:v>
                </c:pt>
                <c:pt idx="8266">
                  <c:v>8.8986674497199996</c:v>
                </c:pt>
                <c:pt idx="8267">
                  <c:v>8.9000280190200005</c:v>
                </c:pt>
                <c:pt idx="8268">
                  <c:v>8.9013885883200015</c:v>
                </c:pt>
                <c:pt idx="8269">
                  <c:v>8.9027491576200006</c:v>
                </c:pt>
                <c:pt idx="8270">
                  <c:v>8.9041097269199998</c:v>
                </c:pt>
                <c:pt idx="8271">
                  <c:v>8.9054702962200007</c:v>
                </c:pt>
                <c:pt idx="8272">
                  <c:v>8.9068308655199999</c:v>
                </c:pt>
                <c:pt idx="8273">
                  <c:v>8.9081914348200009</c:v>
                </c:pt>
                <c:pt idx="8274">
                  <c:v>8.90955200412</c:v>
                </c:pt>
                <c:pt idx="8275">
                  <c:v>8.9109125734199992</c:v>
                </c:pt>
                <c:pt idx="8276">
                  <c:v>8.9122731427200002</c:v>
                </c:pt>
                <c:pt idx="8277">
                  <c:v>8.9136337120199993</c:v>
                </c:pt>
                <c:pt idx="8278">
                  <c:v>8.9149942813200003</c:v>
                </c:pt>
                <c:pt idx="8279">
                  <c:v>8.9163548506200012</c:v>
                </c:pt>
                <c:pt idx="8280">
                  <c:v>8.9177154199200004</c:v>
                </c:pt>
                <c:pt idx="8281">
                  <c:v>8.9190759892200013</c:v>
                </c:pt>
                <c:pt idx="8282">
                  <c:v>8.9204365585200005</c:v>
                </c:pt>
                <c:pt idx="8283">
                  <c:v>8.9217971278199997</c:v>
                </c:pt>
                <c:pt idx="8284">
                  <c:v>8.9231576971200006</c:v>
                </c:pt>
                <c:pt idx="8285">
                  <c:v>8.9245182664199998</c:v>
                </c:pt>
                <c:pt idx="8286">
                  <c:v>8.925878835719999</c:v>
                </c:pt>
                <c:pt idx="8287">
                  <c:v>8.9272394050199999</c:v>
                </c:pt>
                <c:pt idx="8288">
                  <c:v>8.9285999743200009</c:v>
                </c:pt>
                <c:pt idx="8289">
                  <c:v>8.92996054362</c:v>
                </c:pt>
                <c:pt idx="8290">
                  <c:v>8.931321112920001</c:v>
                </c:pt>
                <c:pt idx="8291">
                  <c:v>8.9326816822200001</c:v>
                </c:pt>
                <c:pt idx="8292">
                  <c:v>8.9340422515200011</c:v>
                </c:pt>
                <c:pt idx="8293">
                  <c:v>8.9354028208200003</c:v>
                </c:pt>
                <c:pt idx="8294">
                  <c:v>8.9367633901199994</c:v>
                </c:pt>
                <c:pt idx="8295">
                  <c:v>8.9381239594200004</c:v>
                </c:pt>
                <c:pt idx="8296">
                  <c:v>8.9394845287199995</c:v>
                </c:pt>
                <c:pt idx="8297">
                  <c:v>8.9408450980199987</c:v>
                </c:pt>
                <c:pt idx="8298">
                  <c:v>8.9422056673200014</c:v>
                </c:pt>
                <c:pt idx="8299">
                  <c:v>8.9435662366200006</c:v>
                </c:pt>
                <c:pt idx="8300">
                  <c:v>8.9449268059199998</c:v>
                </c:pt>
                <c:pt idx="8301">
                  <c:v>8.9462873752200007</c:v>
                </c:pt>
                <c:pt idx="8302">
                  <c:v>8.9476479445199999</c:v>
                </c:pt>
                <c:pt idx="8303">
                  <c:v>8.9490085138200008</c:v>
                </c:pt>
                <c:pt idx="8304">
                  <c:v>8.95036908312</c:v>
                </c:pt>
                <c:pt idx="8305">
                  <c:v>8.9517296524199992</c:v>
                </c:pt>
                <c:pt idx="8306">
                  <c:v>8.9530902217200001</c:v>
                </c:pt>
                <c:pt idx="8307">
                  <c:v>8.9544507910199993</c:v>
                </c:pt>
                <c:pt idx="8308">
                  <c:v>8.9558113603200002</c:v>
                </c:pt>
                <c:pt idx="8309">
                  <c:v>8.9571719296200012</c:v>
                </c:pt>
                <c:pt idx="8310">
                  <c:v>8.9585324989200004</c:v>
                </c:pt>
                <c:pt idx="8311">
                  <c:v>8.9598930682200013</c:v>
                </c:pt>
                <c:pt idx="8312">
                  <c:v>8.9612536375200005</c:v>
                </c:pt>
                <c:pt idx="8313">
                  <c:v>8.9626142068199997</c:v>
                </c:pt>
                <c:pt idx="8314">
                  <c:v>8.9639747761200006</c:v>
                </c:pt>
                <c:pt idx="8315">
                  <c:v>8.9653353454199998</c:v>
                </c:pt>
                <c:pt idx="8316">
                  <c:v>8.9666959147199989</c:v>
                </c:pt>
                <c:pt idx="8317">
                  <c:v>8.9680564840199999</c:v>
                </c:pt>
                <c:pt idx="8318">
                  <c:v>8.9694170533200008</c:v>
                </c:pt>
                <c:pt idx="8319">
                  <c:v>8.97077762262</c:v>
                </c:pt>
                <c:pt idx="8320">
                  <c:v>8.9721381919200009</c:v>
                </c:pt>
                <c:pt idx="8321">
                  <c:v>8.9734987612200001</c:v>
                </c:pt>
                <c:pt idx="8322">
                  <c:v>8.9748593305200011</c:v>
                </c:pt>
                <c:pt idx="8323">
                  <c:v>8.9762198998200002</c:v>
                </c:pt>
                <c:pt idx="8324">
                  <c:v>8.9775804691199994</c:v>
                </c:pt>
                <c:pt idx="8325">
                  <c:v>8.9789410384200004</c:v>
                </c:pt>
                <c:pt idx="8326">
                  <c:v>8.9803016077199995</c:v>
                </c:pt>
                <c:pt idx="8327">
                  <c:v>8.9816621770200005</c:v>
                </c:pt>
                <c:pt idx="8328">
                  <c:v>8.9830227463200014</c:v>
                </c:pt>
                <c:pt idx="8329">
                  <c:v>8.9843833156200006</c:v>
                </c:pt>
                <c:pt idx="8330">
                  <c:v>8.9857438849200015</c:v>
                </c:pt>
                <c:pt idx="8331">
                  <c:v>8.9871044542200007</c:v>
                </c:pt>
                <c:pt idx="8332">
                  <c:v>8.9884650235199999</c:v>
                </c:pt>
                <c:pt idx="8333">
                  <c:v>8.9898255928200008</c:v>
                </c:pt>
                <c:pt idx="8334">
                  <c:v>8.99118616212</c:v>
                </c:pt>
                <c:pt idx="8335">
                  <c:v>8.9925467314199992</c:v>
                </c:pt>
                <c:pt idx="8336">
                  <c:v>8.9939073007200001</c:v>
                </c:pt>
                <c:pt idx="8337">
                  <c:v>8.9952678700199993</c:v>
                </c:pt>
                <c:pt idx="8338">
                  <c:v>8.9966284393200002</c:v>
                </c:pt>
                <c:pt idx="8339">
                  <c:v>8.9979890086200012</c:v>
                </c:pt>
                <c:pt idx="8340">
                  <c:v>8.9993495779200003</c:v>
                </c:pt>
                <c:pt idx="8341">
                  <c:v>9.0007101472200013</c:v>
                </c:pt>
                <c:pt idx="8342">
                  <c:v>9.0020707165200005</c:v>
                </c:pt>
                <c:pt idx="8343">
                  <c:v>9.0034312858199996</c:v>
                </c:pt>
                <c:pt idx="8344">
                  <c:v>9.0047918551200006</c:v>
                </c:pt>
                <c:pt idx="8345">
                  <c:v>9.0061524244199997</c:v>
                </c:pt>
                <c:pt idx="8346">
                  <c:v>9.0075129937199989</c:v>
                </c:pt>
                <c:pt idx="8347">
                  <c:v>9.0088735630199999</c:v>
                </c:pt>
                <c:pt idx="8348">
                  <c:v>9.0102341323200008</c:v>
                </c:pt>
                <c:pt idx="8349">
                  <c:v>9.01159470162</c:v>
                </c:pt>
                <c:pt idx="8350">
                  <c:v>9.0129552709200009</c:v>
                </c:pt>
                <c:pt idx="8351">
                  <c:v>9.0143158402200001</c:v>
                </c:pt>
                <c:pt idx="8352">
                  <c:v>9.015676409520001</c:v>
                </c:pt>
                <c:pt idx="8353">
                  <c:v>9.0170369788200002</c:v>
                </c:pt>
                <c:pt idx="8354">
                  <c:v>9.0183975481199994</c:v>
                </c:pt>
                <c:pt idx="8355">
                  <c:v>9.0197581174200003</c:v>
                </c:pt>
                <c:pt idx="8356">
                  <c:v>9.0211186867199995</c:v>
                </c:pt>
                <c:pt idx="8357">
                  <c:v>9.0224792560200004</c:v>
                </c:pt>
                <c:pt idx="8358">
                  <c:v>9.0238398253200014</c:v>
                </c:pt>
                <c:pt idx="8359">
                  <c:v>9.0252003946200006</c:v>
                </c:pt>
                <c:pt idx="8360">
                  <c:v>9.0265609639200015</c:v>
                </c:pt>
                <c:pt idx="8361">
                  <c:v>9.0279215332200007</c:v>
                </c:pt>
                <c:pt idx="8362">
                  <c:v>9.0292821025199999</c:v>
                </c:pt>
                <c:pt idx="8363">
                  <c:v>9.0306426718200008</c:v>
                </c:pt>
                <c:pt idx="8364">
                  <c:v>9.03200324112</c:v>
                </c:pt>
                <c:pt idx="8365">
                  <c:v>9.0333638104199991</c:v>
                </c:pt>
                <c:pt idx="8366">
                  <c:v>9.0347243797200001</c:v>
                </c:pt>
                <c:pt idx="8367">
                  <c:v>9.0360849490199993</c:v>
                </c:pt>
                <c:pt idx="8368">
                  <c:v>9.0374455183200002</c:v>
                </c:pt>
                <c:pt idx="8369">
                  <c:v>9.0388060876200012</c:v>
                </c:pt>
                <c:pt idx="8370">
                  <c:v>9.0401666569200003</c:v>
                </c:pt>
                <c:pt idx="8371">
                  <c:v>9.0415272262200013</c:v>
                </c:pt>
                <c:pt idx="8372">
                  <c:v>9.0428877955200004</c:v>
                </c:pt>
                <c:pt idx="8373">
                  <c:v>9.0442483648199996</c:v>
                </c:pt>
                <c:pt idx="8374">
                  <c:v>9.0456089341200006</c:v>
                </c:pt>
                <c:pt idx="8375">
                  <c:v>9.0469695034199997</c:v>
                </c:pt>
                <c:pt idx="8376">
                  <c:v>9.0483300727200007</c:v>
                </c:pt>
                <c:pt idx="8377">
                  <c:v>9.0496906420199998</c:v>
                </c:pt>
                <c:pt idx="8378">
                  <c:v>9.0510512113200008</c:v>
                </c:pt>
                <c:pt idx="8379">
                  <c:v>9.0524117806200017</c:v>
                </c:pt>
                <c:pt idx="8380">
                  <c:v>9.0537723499200009</c:v>
                </c:pt>
                <c:pt idx="8381">
                  <c:v>9.0551329192200001</c:v>
                </c:pt>
                <c:pt idx="8382">
                  <c:v>9.056493488520001</c:v>
                </c:pt>
                <c:pt idx="8383">
                  <c:v>9.0578540578200002</c:v>
                </c:pt>
                <c:pt idx="8384">
                  <c:v>9.0592146271199994</c:v>
                </c:pt>
                <c:pt idx="8385">
                  <c:v>9.0605751964200003</c:v>
                </c:pt>
                <c:pt idx="8386">
                  <c:v>9.0619357657199995</c:v>
                </c:pt>
                <c:pt idx="8387">
                  <c:v>9.0632963350200004</c:v>
                </c:pt>
                <c:pt idx="8388">
                  <c:v>9.0646569043200014</c:v>
                </c:pt>
                <c:pt idx="8389">
                  <c:v>9.0660174736200005</c:v>
                </c:pt>
                <c:pt idx="8390">
                  <c:v>9.0673780429200015</c:v>
                </c:pt>
                <c:pt idx="8391">
                  <c:v>9.0687386122200007</c:v>
                </c:pt>
                <c:pt idx="8392">
                  <c:v>9.0700991815199998</c:v>
                </c:pt>
                <c:pt idx="8393">
                  <c:v>9.0714597508200008</c:v>
                </c:pt>
                <c:pt idx="8394">
                  <c:v>9.0728203201199999</c:v>
                </c:pt>
                <c:pt idx="8395">
                  <c:v>9.0741808894200009</c:v>
                </c:pt>
                <c:pt idx="8396">
                  <c:v>9.0755414587200001</c:v>
                </c:pt>
                <c:pt idx="8397">
                  <c:v>9.0769020280199992</c:v>
                </c:pt>
                <c:pt idx="8398">
                  <c:v>9.078262597320002</c:v>
                </c:pt>
                <c:pt idx="8399">
                  <c:v>9.0796231666200011</c:v>
                </c:pt>
                <c:pt idx="8400">
                  <c:v>9.0809837359200003</c:v>
                </c:pt>
                <c:pt idx="8401">
                  <c:v>9.0823443052200012</c:v>
                </c:pt>
                <c:pt idx="8402">
                  <c:v>9.0837048745200004</c:v>
                </c:pt>
                <c:pt idx="8403">
                  <c:v>9.0850654438199996</c:v>
                </c:pt>
                <c:pt idx="8404">
                  <c:v>9.0864260131200005</c:v>
                </c:pt>
                <c:pt idx="8405">
                  <c:v>9.0877865824199997</c:v>
                </c:pt>
                <c:pt idx="8406">
                  <c:v>9.0891471517200007</c:v>
                </c:pt>
                <c:pt idx="8407">
                  <c:v>9.0905077210199998</c:v>
                </c:pt>
                <c:pt idx="8408">
                  <c:v>9.091868290319999</c:v>
                </c:pt>
                <c:pt idx="8409">
                  <c:v>9.0932288596200017</c:v>
                </c:pt>
                <c:pt idx="8410">
                  <c:v>9.0945894289200009</c:v>
                </c:pt>
                <c:pt idx="8411">
                  <c:v>9.0959499982200001</c:v>
                </c:pt>
                <c:pt idx="8412">
                  <c:v>9.097310567520001</c:v>
                </c:pt>
                <c:pt idx="8413">
                  <c:v>9.0986711368200002</c:v>
                </c:pt>
                <c:pt idx="8414">
                  <c:v>9.1000317061199993</c:v>
                </c:pt>
                <c:pt idx="8415">
                  <c:v>9.1013922754200003</c:v>
                </c:pt>
                <c:pt idx="8416">
                  <c:v>9.1027528447199995</c:v>
                </c:pt>
                <c:pt idx="8417">
                  <c:v>9.1041134140200004</c:v>
                </c:pt>
                <c:pt idx="8418">
                  <c:v>9.1054739833199996</c:v>
                </c:pt>
                <c:pt idx="8419">
                  <c:v>9.1068345526200005</c:v>
                </c:pt>
                <c:pt idx="8420">
                  <c:v>9.1081951219200015</c:v>
                </c:pt>
                <c:pt idx="8421">
                  <c:v>9.1095556912200006</c:v>
                </c:pt>
                <c:pt idx="8422">
                  <c:v>9.1109162605199998</c:v>
                </c:pt>
                <c:pt idx="8423">
                  <c:v>9.1122768298200008</c:v>
                </c:pt>
                <c:pt idx="8424">
                  <c:v>9.1136373991199999</c:v>
                </c:pt>
                <c:pt idx="8425">
                  <c:v>9.1149979684200009</c:v>
                </c:pt>
                <c:pt idx="8426">
                  <c:v>9.11635853772</c:v>
                </c:pt>
                <c:pt idx="8427">
                  <c:v>9.1177191070199992</c:v>
                </c:pt>
                <c:pt idx="8428">
                  <c:v>9.1190796763200002</c:v>
                </c:pt>
                <c:pt idx="8429">
                  <c:v>9.1204402456200011</c:v>
                </c:pt>
                <c:pt idx="8430">
                  <c:v>9.1218008149200003</c:v>
                </c:pt>
                <c:pt idx="8431">
                  <c:v>9.1231613842200012</c:v>
                </c:pt>
                <c:pt idx="8432">
                  <c:v>9.1245219535200004</c:v>
                </c:pt>
                <c:pt idx="8433">
                  <c:v>9.1258825228199996</c:v>
                </c:pt>
                <c:pt idx="8434">
                  <c:v>9.1272430921200005</c:v>
                </c:pt>
                <c:pt idx="8435">
                  <c:v>9.1286036614199997</c:v>
                </c:pt>
                <c:pt idx="8436">
                  <c:v>9.1299642307200006</c:v>
                </c:pt>
                <c:pt idx="8437">
                  <c:v>9.1313248000199998</c:v>
                </c:pt>
                <c:pt idx="8438">
                  <c:v>9.132685369319999</c:v>
                </c:pt>
                <c:pt idx="8439">
                  <c:v>9.1340459386200017</c:v>
                </c:pt>
                <c:pt idx="8440">
                  <c:v>9.1354065079200009</c:v>
                </c:pt>
                <c:pt idx="8441">
                  <c:v>9.13676707722</c:v>
                </c:pt>
                <c:pt idx="8442">
                  <c:v>9.138127646520001</c:v>
                </c:pt>
                <c:pt idx="8443">
                  <c:v>9.1394882158200001</c:v>
                </c:pt>
                <c:pt idx="8444">
                  <c:v>9.1408487851200011</c:v>
                </c:pt>
                <c:pt idx="8445">
                  <c:v>9.1422093544200003</c:v>
                </c:pt>
                <c:pt idx="8446">
                  <c:v>9.1435699237199994</c:v>
                </c:pt>
                <c:pt idx="8447">
                  <c:v>9.1449304930200004</c:v>
                </c:pt>
                <c:pt idx="8448">
                  <c:v>9.1462910623199996</c:v>
                </c:pt>
                <c:pt idx="8449">
                  <c:v>9.1476516316200005</c:v>
                </c:pt>
                <c:pt idx="8450">
                  <c:v>9.1490122009200014</c:v>
                </c:pt>
                <c:pt idx="8451">
                  <c:v>9.1503727702200006</c:v>
                </c:pt>
                <c:pt idx="8452">
                  <c:v>9.1517333395199998</c:v>
                </c:pt>
                <c:pt idx="8453">
                  <c:v>9.1530939088200007</c:v>
                </c:pt>
                <c:pt idx="8454">
                  <c:v>9.1544544781199999</c:v>
                </c:pt>
                <c:pt idx="8455">
                  <c:v>9.1558150474200009</c:v>
                </c:pt>
                <c:pt idx="8456">
                  <c:v>9.15717561672</c:v>
                </c:pt>
                <c:pt idx="8457">
                  <c:v>9.1585361860199992</c:v>
                </c:pt>
                <c:pt idx="8458">
                  <c:v>9.1598967553200001</c:v>
                </c:pt>
                <c:pt idx="8459">
                  <c:v>9.1612573246200011</c:v>
                </c:pt>
                <c:pt idx="8460">
                  <c:v>9.1626178939200003</c:v>
                </c:pt>
                <c:pt idx="8461">
                  <c:v>9.1639784632200012</c:v>
                </c:pt>
                <c:pt idx="8462">
                  <c:v>9.1653390325200004</c:v>
                </c:pt>
                <c:pt idx="8463">
                  <c:v>9.1666996018199995</c:v>
                </c:pt>
                <c:pt idx="8464">
                  <c:v>9.1680601711200005</c:v>
                </c:pt>
                <c:pt idx="8465">
                  <c:v>9.1694207404199997</c:v>
                </c:pt>
                <c:pt idx="8466">
                  <c:v>9.1707813097200006</c:v>
                </c:pt>
                <c:pt idx="8467">
                  <c:v>9.1721418790199998</c:v>
                </c:pt>
                <c:pt idx="8468">
                  <c:v>9.1735024483199989</c:v>
                </c:pt>
                <c:pt idx="8469">
                  <c:v>9.1748630176200017</c:v>
                </c:pt>
                <c:pt idx="8470">
                  <c:v>9.1762235869200008</c:v>
                </c:pt>
                <c:pt idx="8471">
                  <c:v>9.17758415622</c:v>
                </c:pt>
                <c:pt idx="8472">
                  <c:v>9.178944725520001</c:v>
                </c:pt>
                <c:pt idx="8473">
                  <c:v>9.1803052948200001</c:v>
                </c:pt>
                <c:pt idx="8474">
                  <c:v>9.1816658641200011</c:v>
                </c:pt>
                <c:pt idx="8475">
                  <c:v>9.1830264334200002</c:v>
                </c:pt>
                <c:pt idx="8476">
                  <c:v>9.1843870027199994</c:v>
                </c:pt>
                <c:pt idx="8477">
                  <c:v>9.1857475720200004</c:v>
                </c:pt>
                <c:pt idx="8478">
                  <c:v>9.1871081413199995</c:v>
                </c:pt>
                <c:pt idx="8479">
                  <c:v>9.1884687106200005</c:v>
                </c:pt>
                <c:pt idx="8480">
                  <c:v>9.1898292799200014</c:v>
                </c:pt>
                <c:pt idx="8481">
                  <c:v>9.1911898492200006</c:v>
                </c:pt>
                <c:pt idx="8482">
                  <c:v>9.1925504185199998</c:v>
                </c:pt>
                <c:pt idx="8483">
                  <c:v>9.1939109878200007</c:v>
                </c:pt>
                <c:pt idx="8484">
                  <c:v>9.1952715571199999</c:v>
                </c:pt>
                <c:pt idx="8485">
                  <c:v>9.1966321264200008</c:v>
                </c:pt>
                <c:pt idx="8486">
                  <c:v>9.19799269572</c:v>
                </c:pt>
                <c:pt idx="8487">
                  <c:v>9.1993532650199992</c:v>
                </c:pt>
                <c:pt idx="8488">
                  <c:v>9.2007138343200001</c:v>
                </c:pt>
                <c:pt idx="8489">
                  <c:v>9.2020744036200011</c:v>
                </c:pt>
                <c:pt idx="8490">
                  <c:v>9.2034349729200002</c:v>
                </c:pt>
                <c:pt idx="8491">
                  <c:v>9.2047955422200012</c:v>
                </c:pt>
                <c:pt idx="8492">
                  <c:v>9.2061561115200004</c:v>
                </c:pt>
                <c:pt idx="8493">
                  <c:v>9.2075166808200013</c:v>
                </c:pt>
                <c:pt idx="8494">
                  <c:v>9.2088772501200005</c:v>
                </c:pt>
                <c:pt idx="8495">
                  <c:v>9.2102378194199996</c:v>
                </c:pt>
                <c:pt idx="8496">
                  <c:v>9.2115983887200006</c:v>
                </c:pt>
                <c:pt idx="8497">
                  <c:v>9.2129589580199998</c:v>
                </c:pt>
                <c:pt idx="8498">
                  <c:v>9.2143195273199989</c:v>
                </c:pt>
                <c:pt idx="8499">
                  <c:v>9.2156800966200016</c:v>
                </c:pt>
                <c:pt idx="8500">
                  <c:v>9.2170406659200008</c:v>
                </c:pt>
                <c:pt idx="8501">
                  <c:v>9.21840123522</c:v>
                </c:pt>
                <c:pt idx="8502">
                  <c:v>9.2197618045200009</c:v>
                </c:pt>
                <c:pt idx="8503">
                  <c:v>9.2211223738200001</c:v>
                </c:pt>
                <c:pt idx="8504">
                  <c:v>9.2224829431200011</c:v>
                </c:pt>
                <c:pt idx="8505">
                  <c:v>9.2238435124200002</c:v>
                </c:pt>
                <c:pt idx="8506">
                  <c:v>9.2252040817199994</c:v>
                </c:pt>
                <c:pt idx="8507">
                  <c:v>9.2265646510200003</c:v>
                </c:pt>
                <c:pt idx="8508">
                  <c:v>9.2279252203199995</c:v>
                </c:pt>
                <c:pt idx="8509">
                  <c:v>9.2292857896200005</c:v>
                </c:pt>
                <c:pt idx="8510">
                  <c:v>9.2306463589200014</c:v>
                </c:pt>
                <c:pt idx="8511">
                  <c:v>9.2320069282200006</c:v>
                </c:pt>
                <c:pt idx="8512">
                  <c:v>9.2333674975199997</c:v>
                </c:pt>
                <c:pt idx="8513">
                  <c:v>9.2347280668200007</c:v>
                </c:pt>
                <c:pt idx="8514">
                  <c:v>9.2360886361199999</c:v>
                </c:pt>
                <c:pt idx="8515">
                  <c:v>9.2374492054200008</c:v>
                </c:pt>
                <c:pt idx="8516">
                  <c:v>9.23880977472</c:v>
                </c:pt>
                <c:pt idx="8517">
                  <c:v>9.2401703440199991</c:v>
                </c:pt>
                <c:pt idx="8518">
                  <c:v>9.2415309133200001</c:v>
                </c:pt>
                <c:pt idx="8519">
                  <c:v>9.242891482620001</c:v>
                </c:pt>
                <c:pt idx="8520">
                  <c:v>9.2442520519200002</c:v>
                </c:pt>
                <c:pt idx="8521">
                  <c:v>9.2456126212200012</c:v>
                </c:pt>
                <c:pt idx="8522">
                  <c:v>9.2469731905200003</c:v>
                </c:pt>
                <c:pt idx="8523">
                  <c:v>9.2483337598200013</c:v>
                </c:pt>
                <c:pt idx="8524">
                  <c:v>9.2496943291200004</c:v>
                </c:pt>
                <c:pt idx="8525">
                  <c:v>9.2510548984199996</c:v>
                </c:pt>
                <c:pt idx="8526">
                  <c:v>9.2524154677200006</c:v>
                </c:pt>
                <c:pt idx="8527">
                  <c:v>9.2537760370199997</c:v>
                </c:pt>
                <c:pt idx="8528">
                  <c:v>9.2551366063199989</c:v>
                </c:pt>
                <c:pt idx="8529">
                  <c:v>9.2564971756199999</c:v>
                </c:pt>
                <c:pt idx="8530">
                  <c:v>9.2578577449200008</c:v>
                </c:pt>
                <c:pt idx="8531">
                  <c:v>9.25921831422</c:v>
                </c:pt>
                <c:pt idx="8532">
                  <c:v>9.2605788835200009</c:v>
                </c:pt>
                <c:pt idx="8533">
                  <c:v>9.2619394528200001</c:v>
                </c:pt>
                <c:pt idx="8534">
                  <c:v>9.263300022120001</c:v>
                </c:pt>
                <c:pt idx="8535">
                  <c:v>9.2646605914200002</c:v>
                </c:pt>
                <c:pt idx="8536">
                  <c:v>9.2660211607199994</c:v>
                </c:pt>
                <c:pt idx="8537">
                  <c:v>9.2673817300200003</c:v>
                </c:pt>
                <c:pt idx="8538">
                  <c:v>9.2687422993199995</c:v>
                </c:pt>
                <c:pt idx="8539">
                  <c:v>9.2701028686200004</c:v>
                </c:pt>
                <c:pt idx="8540">
                  <c:v>9.2714634379200014</c:v>
                </c:pt>
                <c:pt idx="8541">
                  <c:v>9.2728240072200006</c:v>
                </c:pt>
                <c:pt idx="8542">
                  <c:v>9.2741845765200015</c:v>
                </c:pt>
                <c:pt idx="8543">
                  <c:v>9.2755451458200007</c:v>
                </c:pt>
                <c:pt idx="8544">
                  <c:v>9.2769057151199998</c:v>
                </c:pt>
                <c:pt idx="8545">
                  <c:v>9.2782662844200008</c:v>
                </c:pt>
                <c:pt idx="8546">
                  <c:v>9.27962685372</c:v>
                </c:pt>
                <c:pt idx="8547">
                  <c:v>9.2809874230199991</c:v>
                </c:pt>
                <c:pt idx="8548">
                  <c:v>9.2823479923200001</c:v>
                </c:pt>
                <c:pt idx="8549">
                  <c:v>9.2837085616199992</c:v>
                </c:pt>
                <c:pt idx="8550">
                  <c:v>9.2850691309200002</c:v>
                </c:pt>
                <c:pt idx="8551">
                  <c:v>9.2864297002200011</c:v>
                </c:pt>
                <c:pt idx="8552">
                  <c:v>9.2877902695200003</c:v>
                </c:pt>
                <c:pt idx="8553">
                  <c:v>9.2891508388200013</c:v>
                </c:pt>
                <c:pt idx="8554">
                  <c:v>9.2905114081200004</c:v>
                </c:pt>
                <c:pt idx="8555">
                  <c:v>9.2918719774199996</c:v>
                </c:pt>
                <c:pt idx="8556">
                  <c:v>9.2932325467200005</c:v>
                </c:pt>
                <c:pt idx="8557">
                  <c:v>9.2945931160199997</c:v>
                </c:pt>
                <c:pt idx="8558">
                  <c:v>9.2959536853199989</c:v>
                </c:pt>
                <c:pt idx="8559">
                  <c:v>9.2973142546199998</c:v>
                </c:pt>
                <c:pt idx="8560">
                  <c:v>9.2986748239200008</c:v>
                </c:pt>
                <c:pt idx="8561">
                  <c:v>9.3000353932199999</c:v>
                </c:pt>
                <c:pt idx="8562">
                  <c:v>9.3013959625200009</c:v>
                </c:pt>
                <c:pt idx="8563">
                  <c:v>9.3027565318200001</c:v>
                </c:pt>
                <c:pt idx="8564">
                  <c:v>9.304117101120001</c:v>
                </c:pt>
                <c:pt idx="8565">
                  <c:v>9.3054776704200002</c:v>
                </c:pt>
                <c:pt idx="8566">
                  <c:v>9.3068382397199994</c:v>
                </c:pt>
                <c:pt idx="8567">
                  <c:v>9.3081988090200003</c:v>
                </c:pt>
                <c:pt idx="8568">
                  <c:v>9.3095593783199995</c:v>
                </c:pt>
                <c:pt idx="8569">
                  <c:v>9.3109199476200004</c:v>
                </c:pt>
                <c:pt idx="8570">
                  <c:v>9.3122805169200014</c:v>
                </c:pt>
                <c:pt idx="8571">
                  <c:v>9.3136410862200005</c:v>
                </c:pt>
                <c:pt idx="8572">
                  <c:v>9.3150016555200015</c:v>
                </c:pt>
                <c:pt idx="8573">
                  <c:v>9.3163622248200006</c:v>
                </c:pt>
                <c:pt idx="8574">
                  <c:v>9.3177227941199998</c:v>
                </c:pt>
                <c:pt idx="8575">
                  <c:v>9.3190833634200008</c:v>
                </c:pt>
                <c:pt idx="8576">
                  <c:v>9.3204439327199999</c:v>
                </c:pt>
                <c:pt idx="8577">
                  <c:v>9.3218045020199991</c:v>
                </c:pt>
                <c:pt idx="8578">
                  <c:v>9.3231650713200001</c:v>
                </c:pt>
                <c:pt idx="8579">
                  <c:v>9.3245256406199992</c:v>
                </c:pt>
                <c:pt idx="8580">
                  <c:v>9.3258862099200002</c:v>
                </c:pt>
                <c:pt idx="8581">
                  <c:v>9.3272467792200011</c:v>
                </c:pt>
                <c:pt idx="8582">
                  <c:v>9.3286073485200003</c:v>
                </c:pt>
                <c:pt idx="8583">
                  <c:v>9.3299679178200012</c:v>
                </c:pt>
                <c:pt idx="8584">
                  <c:v>9.3313284871200004</c:v>
                </c:pt>
                <c:pt idx="8585">
                  <c:v>9.3326890564199996</c:v>
                </c:pt>
                <c:pt idx="8586">
                  <c:v>9.3340496257200005</c:v>
                </c:pt>
                <c:pt idx="8587">
                  <c:v>9.3354101950199997</c:v>
                </c:pt>
                <c:pt idx="8588">
                  <c:v>9.3367707643200006</c:v>
                </c:pt>
                <c:pt idx="8589">
                  <c:v>9.3381313336199998</c:v>
                </c:pt>
                <c:pt idx="8590">
                  <c:v>9.3394919029200008</c:v>
                </c:pt>
                <c:pt idx="8591">
                  <c:v>9.3408524722200017</c:v>
                </c:pt>
                <c:pt idx="8592">
                  <c:v>9.3422130415200009</c:v>
                </c:pt>
                <c:pt idx="8593">
                  <c:v>9.34357361082</c:v>
                </c:pt>
                <c:pt idx="8594">
                  <c:v>9.344934180120001</c:v>
                </c:pt>
                <c:pt idx="8595">
                  <c:v>9.3462947494200002</c:v>
                </c:pt>
                <c:pt idx="8596">
                  <c:v>9.3476553187199993</c:v>
                </c:pt>
                <c:pt idx="8597">
                  <c:v>9.3490158880200003</c:v>
                </c:pt>
                <c:pt idx="8598">
                  <c:v>9.3503764573199994</c:v>
                </c:pt>
                <c:pt idx="8599">
                  <c:v>9.3517370266200004</c:v>
                </c:pt>
                <c:pt idx="8600">
                  <c:v>9.3530975959200013</c:v>
                </c:pt>
                <c:pt idx="8601">
                  <c:v>9.3544581652200005</c:v>
                </c:pt>
                <c:pt idx="8602">
                  <c:v>9.3558187345200015</c:v>
                </c:pt>
                <c:pt idx="8603">
                  <c:v>9.3571793038200006</c:v>
                </c:pt>
                <c:pt idx="8604">
                  <c:v>9.3585398731199998</c:v>
                </c:pt>
                <c:pt idx="8605">
                  <c:v>9.3599004424200007</c:v>
                </c:pt>
                <c:pt idx="8606">
                  <c:v>9.3612610117199999</c:v>
                </c:pt>
                <c:pt idx="8607">
                  <c:v>9.3626215810200009</c:v>
                </c:pt>
                <c:pt idx="8608">
                  <c:v>9.36398215032</c:v>
                </c:pt>
                <c:pt idx="8609">
                  <c:v>9.3653427196199992</c:v>
                </c:pt>
                <c:pt idx="8610">
                  <c:v>9.3667032889200019</c:v>
                </c:pt>
                <c:pt idx="8611">
                  <c:v>9.3680638582200011</c:v>
                </c:pt>
                <c:pt idx="8612">
                  <c:v>9.3694244275200003</c:v>
                </c:pt>
                <c:pt idx="8613">
                  <c:v>9.3707849968200012</c:v>
                </c:pt>
                <c:pt idx="8614">
                  <c:v>9.3721455661200004</c:v>
                </c:pt>
                <c:pt idx="8615">
                  <c:v>9.3735061354199996</c:v>
                </c:pt>
                <c:pt idx="8616">
                  <c:v>9.3748667047200005</c:v>
                </c:pt>
                <c:pt idx="8617">
                  <c:v>9.3762272740199997</c:v>
                </c:pt>
                <c:pt idx="8618">
                  <c:v>9.3775878433200006</c:v>
                </c:pt>
                <c:pt idx="8619">
                  <c:v>9.3789484126199998</c:v>
                </c:pt>
                <c:pt idx="8620">
                  <c:v>9.3803089819200007</c:v>
                </c:pt>
                <c:pt idx="8621">
                  <c:v>9.3816695512200017</c:v>
                </c:pt>
                <c:pt idx="8622">
                  <c:v>9.3830301205200008</c:v>
                </c:pt>
                <c:pt idx="8623">
                  <c:v>9.38439068982</c:v>
                </c:pt>
                <c:pt idx="8624">
                  <c:v>9.385751259120001</c:v>
                </c:pt>
                <c:pt idx="8625">
                  <c:v>9.3871118284200001</c:v>
                </c:pt>
                <c:pt idx="8626">
                  <c:v>9.3884723977199993</c:v>
                </c:pt>
                <c:pt idx="8627">
                  <c:v>9.3898329670200003</c:v>
                </c:pt>
                <c:pt idx="8628">
                  <c:v>9.3911935363199994</c:v>
                </c:pt>
                <c:pt idx="8629">
                  <c:v>9.3925541056200004</c:v>
                </c:pt>
                <c:pt idx="8630">
                  <c:v>9.3939146749200013</c:v>
                </c:pt>
                <c:pt idx="8631">
                  <c:v>9.3952752442200005</c:v>
                </c:pt>
                <c:pt idx="8632">
                  <c:v>9.3966358135200014</c:v>
                </c:pt>
                <c:pt idx="8633">
                  <c:v>9.3979963828200006</c:v>
                </c:pt>
                <c:pt idx="8634">
                  <c:v>9.3993569521199998</c:v>
                </c:pt>
                <c:pt idx="8635">
                  <c:v>9.4007175214200007</c:v>
                </c:pt>
                <c:pt idx="8636">
                  <c:v>9.4020780907199999</c:v>
                </c:pt>
                <c:pt idx="8637">
                  <c:v>9.4034386600200008</c:v>
                </c:pt>
                <c:pt idx="8638">
                  <c:v>9.40479922932</c:v>
                </c:pt>
                <c:pt idx="8639">
                  <c:v>9.4061597986199992</c:v>
                </c:pt>
                <c:pt idx="8640">
                  <c:v>9.4075203679200019</c:v>
                </c:pt>
                <c:pt idx="8641">
                  <c:v>9.4088809372200011</c:v>
                </c:pt>
                <c:pt idx="8642">
                  <c:v>9.4102415065200002</c:v>
                </c:pt>
                <c:pt idx="8643">
                  <c:v>9.4116020758200012</c:v>
                </c:pt>
                <c:pt idx="8644">
                  <c:v>9.4129626451200004</c:v>
                </c:pt>
                <c:pt idx="8645">
                  <c:v>9.4143232144199995</c:v>
                </c:pt>
                <c:pt idx="8646">
                  <c:v>9.4156837837200005</c:v>
                </c:pt>
                <c:pt idx="8647">
                  <c:v>9.4170443530199996</c:v>
                </c:pt>
                <c:pt idx="8648">
                  <c:v>9.4184049223200006</c:v>
                </c:pt>
                <c:pt idx="8649">
                  <c:v>9.4197654916199998</c:v>
                </c:pt>
                <c:pt idx="8650">
                  <c:v>9.4211260609200007</c:v>
                </c:pt>
                <c:pt idx="8651">
                  <c:v>9.4224866302200017</c:v>
                </c:pt>
                <c:pt idx="8652">
                  <c:v>9.4238471995200008</c:v>
                </c:pt>
                <c:pt idx="8653">
                  <c:v>9.42520776882</c:v>
                </c:pt>
                <c:pt idx="8654">
                  <c:v>9.4265683381200009</c:v>
                </c:pt>
                <c:pt idx="8655">
                  <c:v>9.4279289074200001</c:v>
                </c:pt>
                <c:pt idx="8656">
                  <c:v>9.4292894767200011</c:v>
                </c:pt>
                <c:pt idx="8657">
                  <c:v>9.4306500460200002</c:v>
                </c:pt>
                <c:pt idx="8658">
                  <c:v>9.4320106153199994</c:v>
                </c:pt>
                <c:pt idx="8659">
                  <c:v>9.4333711846200003</c:v>
                </c:pt>
                <c:pt idx="8660">
                  <c:v>9.4347317539199995</c:v>
                </c:pt>
                <c:pt idx="8661">
                  <c:v>9.4360923232200005</c:v>
                </c:pt>
                <c:pt idx="8662">
                  <c:v>9.4374528925200014</c:v>
                </c:pt>
                <c:pt idx="8663">
                  <c:v>9.4388134618200006</c:v>
                </c:pt>
                <c:pt idx="8664">
                  <c:v>9.4401740311199998</c:v>
                </c:pt>
                <c:pt idx="8665">
                  <c:v>9.4415346004200007</c:v>
                </c:pt>
                <c:pt idx="8666">
                  <c:v>9.4428951697199999</c:v>
                </c:pt>
                <c:pt idx="8667">
                  <c:v>9.4442557390200008</c:v>
                </c:pt>
                <c:pt idx="8668">
                  <c:v>9.44561630832</c:v>
                </c:pt>
                <c:pt idx="8669">
                  <c:v>9.4469768776199992</c:v>
                </c:pt>
                <c:pt idx="8670">
                  <c:v>9.4483374469200001</c:v>
                </c:pt>
                <c:pt idx="8671">
                  <c:v>9.4496980162200011</c:v>
                </c:pt>
                <c:pt idx="8672">
                  <c:v>9.4510585855200002</c:v>
                </c:pt>
                <c:pt idx="8673">
                  <c:v>9.4524191548200012</c:v>
                </c:pt>
                <c:pt idx="8674">
                  <c:v>9.4537797241200003</c:v>
                </c:pt>
                <c:pt idx="8675">
                  <c:v>9.4551402934199995</c:v>
                </c:pt>
                <c:pt idx="8676">
                  <c:v>9.4565008627200005</c:v>
                </c:pt>
                <c:pt idx="8677">
                  <c:v>9.4578614320199996</c:v>
                </c:pt>
                <c:pt idx="8678">
                  <c:v>9.4592220013200006</c:v>
                </c:pt>
                <c:pt idx="8679">
                  <c:v>9.4605825706199997</c:v>
                </c:pt>
                <c:pt idx="8680">
                  <c:v>9.4619431399199989</c:v>
                </c:pt>
                <c:pt idx="8681">
                  <c:v>9.4633037092200016</c:v>
                </c:pt>
                <c:pt idx="8682">
                  <c:v>9.4646642785200008</c:v>
                </c:pt>
                <c:pt idx="8683">
                  <c:v>9.46602484782</c:v>
                </c:pt>
                <c:pt idx="8684">
                  <c:v>9.4673854171200009</c:v>
                </c:pt>
                <c:pt idx="8685">
                  <c:v>9.4687459864200001</c:v>
                </c:pt>
                <c:pt idx="8686">
                  <c:v>9.470106555720001</c:v>
                </c:pt>
                <c:pt idx="8687">
                  <c:v>9.4714671250200002</c:v>
                </c:pt>
                <c:pt idx="8688">
                  <c:v>9.4728276943199994</c:v>
                </c:pt>
                <c:pt idx="8689">
                  <c:v>9.4741882636200003</c:v>
                </c:pt>
                <c:pt idx="8690">
                  <c:v>9.4755488329199995</c:v>
                </c:pt>
                <c:pt idx="8691">
                  <c:v>9.4769094022200004</c:v>
                </c:pt>
                <c:pt idx="8692">
                  <c:v>9.4782699715200014</c:v>
                </c:pt>
                <c:pt idx="8693">
                  <c:v>9.4796305408200006</c:v>
                </c:pt>
                <c:pt idx="8694">
                  <c:v>9.4809911101199997</c:v>
                </c:pt>
                <c:pt idx="8695">
                  <c:v>9.4823516794200007</c:v>
                </c:pt>
                <c:pt idx="8696">
                  <c:v>9.4837122487199998</c:v>
                </c:pt>
                <c:pt idx="8697">
                  <c:v>9.4850728180200008</c:v>
                </c:pt>
                <c:pt idx="8698">
                  <c:v>9.48643338732</c:v>
                </c:pt>
                <c:pt idx="8699">
                  <c:v>9.4877939566199991</c:v>
                </c:pt>
                <c:pt idx="8700">
                  <c:v>9.4891545259200001</c:v>
                </c:pt>
                <c:pt idx="8701">
                  <c:v>9.490515095220001</c:v>
                </c:pt>
                <c:pt idx="8702">
                  <c:v>9.4918756645200002</c:v>
                </c:pt>
                <c:pt idx="8703">
                  <c:v>9.4932362338200011</c:v>
                </c:pt>
                <c:pt idx="8704">
                  <c:v>9.4945968031200003</c:v>
                </c:pt>
                <c:pt idx="8705">
                  <c:v>9.4959573724200013</c:v>
                </c:pt>
                <c:pt idx="8706">
                  <c:v>9.4973179417200004</c:v>
                </c:pt>
                <c:pt idx="8707">
                  <c:v>9.4986785110199996</c:v>
                </c:pt>
                <c:pt idx="8708">
                  <c:v>9.5000390803200006</c:v>
                </c:pt>
                <c:pt idx="8709">
                  <c:v>9.5013996496199997</c:v>
                </c:pt>
                <c:pt idx="8710">
                  <c:v>9.5027602189199989</c:v>
                </c:pt>
                <c:pt idx="8711">
                  <c:v>9.5041207882200016</c:v>
                </c:pt>
                <c:pt idx="8712">
                  <c:v>9.5054813575200008</c:v>
                </c:pt>
                <c:pt idx="8713">
                  <c:v>9.50684192682</c:v>
                </c:pt>
                <c:pt idx="8714">
                  <c:v>9.5082024961200009</c:v>
                </c:pt>
                <c:pt idx="8715">
                  <c:v>9.5095630654200001</c:v>
                </c:pt>
                <c:pt idx="8716">
                  <c:v>9.510923634720001</c:v>
                </c:pt>
                <c:pt idx="8717">
                  <c:v>9.5122842040200002</c:v>
                </c:pt>
                <c:pt idx="8718">
                  <c:v>9.5136447733199994</c:v>
                </c:pt>
                <c:pt idx="8719">
                  <c:v>9.5150053426200003</c:v>
                </c:pt>
                <c:pt idx="8720">
                  <c:v>9.5163659119199995</c:v>
                </c:pt>
                <c:pt idx="8721">
                  <c:v>9.5177264812200004</c:v>
                </c:pt>
                <c:pt idx="8722">
                  <c:v>9.5190870505200014</c:v>
                </c:pt>
                <c:pt idx="8723">
                  <c:v>9.5204476198200005</c:v>
                </c:pt>
                <c:pt idx="8724">
                  <c:v>9.5218081891199997</c:v>
                </c:pt>
                <c:pt idx="8725">
                  <c:v>9.5231687584200007</c:v>
                </c:pt>
                <c:pt idx="8726">
                  <c:v>9.5245293277199998</c:v>
                </c:pt>
                <c:pt idx="8727">
                  <c:v>9.5258898970200008</c:v>
                </c:pt>
                <c:pt idx="8728">
                  <c:v>9.5272504663199999</c:v>
                </c:pt>
                <c:pt idx="8729">
                  <c:v>9.5286110356199991</c:v>
                </c:pt>
                <c:pt idx="8730">
                  <c:v>9.5299716049200001</c:v>
                </c:pt>
                <c:pt idx="8731">
                  <c:v>9.531332174220001</c:v>
                </c:pt>
                <c:pt idx="8732">
                  <c:v>9.5326927435200002</c:v>
                </c:pt>
                <c:pt idx="8733">
                  <c:v>9.5340533128200011</c:v>
                </c:pt>
                <c:pt idx="8734">
                  <c:v>9.5354138821200003</c:v>
                </c:pt>
                <c:pt idx="8735">
                  <c:v>9.5367744514200012</c:v>
                </c:pt>
                <c:pt idx="8736">
                  <c:v>9.5381350207200004</c:v>
                </c:pt>
                <c:pt idx="8737">
                  <c:v>9.5394955900199996</c:v>
                </c:pt>
                <c:pt idx="8738">
                  <c:v>9.5408561593200005</c:v>
                </c:pt>
                <c:pt idx="8739">
                  <c:v>9.5422167286199997</c:v>
                </c:pt>
                <c:pt idx="8740">
                  <c:v>9.5435772979199989</c:v>
                </c:pt>
                <c:pt idx="8741">
                  <c:v>9.5449378672200016</c:v>
                </c:pt>
                <c:pt idx="8742">
                  <c:v>9.5462984365200008</c:v>
                </c:pt>
                <c:pt idx="8743">
                  <c:v>9.5476590058199999</c:v>
                </c:pt>
                <c:pt idx="8744">
                  <c:v>9.5490195751200009</c:v>
                </c:pt>
                <c:pt idx="8745">
                  <c:v>9.5503801444200001</c:v>
                </c:pt>
                <c:pt idx="8746">
                  <c:v>9.551740713720001</c:v>
                </c:pt>
                <c:pt idx="8747">
                  <c:v>9.5531012830200002</c:v>
                </c:pt>
                <c:pt idx="8748">
                  <c:v>9.5544618523199993</c:v>
                </c:pt>
                <c:pt idx="8749">
                  <c:v>9.5558224216200003</c:v>
                </c:pt>
                <c:pt idx="8750">
                  <c:v>9.5571829909199995</c:v>
                </c:pt>
                <c:pt idx="8751">
                  <c:v>9.5585435602200004</c:v>
                </c:pt>
                <c:pt idx="8752">
                  <c:v>9.5599041295200013</c:v>
                </c:pt>
                <c:pt idx="8753">
                  <c:v>9.5612646988200005</c:v>
                </c:pt>
                <c:pt idx="8754">
                  <c:v>9.5626252681200015</c:v>
                </c:pt>
                <c:pt idx="8755">
                  <c:v>9.5639858374200006</c:v>
                </c:pt>
                <c:pt idx="8756">
                  <c:v>9.5653464067199998</c:v>
                </c:pt>
                <c:pt idx="8757">
                  <c:v>9.5667069760200008</c:v>
                </c:pt>
                <c:pt idx="8758">
                  <c:v>9.5680675453199999</c:v>
                </c:pt>
                <c:pt idx="8759">
                  <c:v>9.5694281146199991</c:v>
                </c:pt>
                <c:pt idx="8760">
                  <c:v>9.57078868392</c:v>
                </c:pt>
                <c:pt idx="8761">
                  <c:v>9.572149253220001</c:v>
                </c:pt>
                <c:pt idx="8762">
                  <c:v>9.5735098225200002</c:v>
                </c:pt>
                <c:pt idx="8763">
                  <c:v>9.5748703918200011</c:v>
                </c:pt>
                <c:pt idx="8764">
                  <c:v>9.5762309611200003</c:v>
                </c:pt>
                <c:pt idx="8765">
                  <c:v>9.5775915304200012</c:v>
                </c:pt>
                <c:pt idx="8766">
                  <c:v>9.5789520997200004</c:v>
                </c:pt>
                <c:pt idx="8767">
                  <c:v>9.5803126690199996</c:v>
                </c:pt>
                <c:pt idx="8768">
                  <c:v>9.5816732383200005</c:v>
                </c:pt>
                <c:pt idx="8769">
                  <c:v>9.5830338076199997</c:v>
                </c:pt>
                <c:pt idx="8770">
                  <c:v>9.5843943769199988</c:v>
                </c:pt>
                <c:pt idx="8771">
                  <c:v>9.5857549462200016</c:v>
                </c:pt>
                <c:pt idx="8772">
                  <c:v>9.5871155155200007</c:v>
                </c:pt>
                <c:pt idx="8773">
                  <c:v>9.5884760848199999</c:v>
                </c:pt>
                <c:pt idx="8774">
                  <c:v>9.5898366541200009</c:v>
                </c:pt>
                <c:pt idx="8775">
                  <c:v>9.59119722342</c:v>
                </c:pt>
                <c:pt idx="8776">
                  <c:v>9.592557792720001</c:v>
                </c:pt>
                <c:pt idx="8777">
                  <c:v>9.5939183620200001</c:v>
                </c:pt>
                <c:pt idx="8778">
                  <c:v>9.5952789313199993</c:v>
                </c:pt>
                <c:pt idx="8779">
                  <c:v>9.5966395006200003</c:v>
                </c:pt>
                <c:pt idx="8780">
                  <c:v>9.5980000699199994</c:v>
                </c:pt>
                <c:pt idx="8781">
                  <c:v>9.5993606392200004</c:v>
                </c:pt>
                <c:pt idx="8782">
                  <c:v>9.6007212085200013</c:v>
                </c:pt>
                <c:pt idx="8783">
                  <c:v>9.6020817778200005</c:v>
                </c:pt>
                <c:pt idx="8784">
                  <c:v>9.6034423471200014</c:v>
                </c:pt>
                <c:pt idx="8785">
                  <c:v>9.6048029164200006</c:v>
                </c:pt>
                <c:pt idx="8786">
                  <c:v>9.6061634857199998</c:v>
                </c:pt>
                <c:pt idx="8787">
                  <c:v>9.6075240550200007</c:v>
                </c:pt>
                <c:pt idx="8788">
                  <c:v>9.6088846243199999</c:v>
                </c:pt>
                <c:pt idx="8789">
                  <c:v>9.6102451936199991</c:v>
                </c:pt>
                <c:pt idx="8790">
                  <c:v>9.61160576292</c:v>
                </c:pt>
                <c:pt idx="8791">
                  <c:v>9.6129663322199992</c:v>
                </c:pt>
                <c:pt idx="8792">
                  <c:v>9.6143269015200001</c:v>
                </c:pt>
                <c:pt idx="8793">
                  <c:v>9.6156874708200011</c:v>
                </c:pt>
                <c:pt idx="8794">
                  <c:v>9.6170480401200003</c:v>
                </c:pt>
                <c:pt idx="8795">
                  <c:v>9.6184086094200012</c:v>
                </c:pt>
                <c:pt idx="8796">
                  <c:v>9.6197691787200004</c:v>
                </c:pt>
                <c:pt idx="8797">
                  <c:v>9.6211297480199995</c:v>
                </c:pt>
                <c:pt idx="8798">
                  <c:v>9.6224903173200005</c:v>
                </c:pt>
                <c:pt idx="8799">
                  <c:v>9.6238508866199997</c:v>
                </c:pt>
                <c:pt idx="8800">
                  <c:v>9.6252114559200006</c:v>
                </c:pt>
                <c:pt idx="8801">
                  <c:v>9.6265720252199998</c:v>
                </c:pt>
                <c:pt idx="8802">
                  <c:v>9.6279325945200007</c:v>
                </c:pt>
                <c:pt idx="8803">
                  <c:v>9.6292931638200017</c:v>
                </c:pt>
                <c:pt idx="8804">
                  <c:v>9.6306537331200008</c:v>
                </c:pt>
                <c:pt idx="8805">
                  <c:v>9.63201430242</c:v>
                </c:pt>
                <c:pt idx="8806">
                  <c:v>9.633374871720001</c:v>
                </c:pt>
                <c:pt idx="8807">
                  <c:v>9.6347354410200001</c:v>
                </c:pt>
                <c:pt idx="8808">
                  <c:v>9.6360960103199993</c:v>
                </c:pt>
                <c:pt idx="8809">
                  <c:v>9.6374565796200002</c:v>
                </c:pt>
                <c:pt idx="8810">
                  <c:v>9.6388171489199994</c:v>
                </c:pt>
                <c:pt idx="8811">
                  <c:v>9.6401777182200004</c:v>
                </c:pt>
                <c:pt idx="8812">
                  <c:v>9.6415382875200013</c:v>
                </c:pt>
                <c:pt idx="8813">
                  <c:v>9.6428988568200005</c:v>
                </c:pt>
                <c:pt idx="8814">
                  <c:v>9.6442594261200014</c:v>
                </c:pt>
                <c:pt idx="8815">
                  <c:v>9.6456199954200006</c:v>
                </c:pt>
                <c:pt idx="8816">
                  <c:v>9.6469805647199998</c:v>
                </c:pt>
                <c:pt idx="8817">
                  <c:v>9.6483411340200007</c:v>
                </c:pt>
                <c:pt idx="8818">
                  <c:v>9.6497017033199999</c:v>
                </c:pt>
                <c:pt idx="8819">
                  <c:v>9.6510622726200008</c:v>
                </c:pt>
                <c:pt idx="8820">
                  <c:v>9.65242284192</c:v>
                </c:pt>
                <c:pt idx="8821">
                  <c:v>9.6537834112199992</c:v>
                </c:pt>
                <c:pt idx="8822">
                  <c:v>9.6551439805200019</c:v>
                </c:pt>
                <c:pt idx="8823">
                  <c:v>9.6565045498200011</c:v>
                </c:pt>
                <c:pt idx="8824">
                  <c:v>9.6578651191200002</c:v>
                </c:pt>
                <c:pt idx="8825">
                  <c:v>9.6592256884200012</c:v>
                </c:pt>
                <c:pt idx="8826">
                  <c:v>9.6605862577200003</c:v>
                </c:pt>
                <c:pt idx="8827">
                  <c:v>9.6619468270199995</c:v>
                </c:pt>
                <c:pt idx="8828">
                  <c:v>9.6633073963200005</c:v>
                </c:pt>
                <c:pt idx="8829">
                  <c:v>9.6646679656199996</c:v>
                </c:pt>
                <c:pt idx="8830">
                  <c:v>9.6660285349200006</c:v>
                </c:pt>
                <c:pt idx="8831">
                  <c:v>9.6673891042199998</c:v>
                </c:pt>
                <c:pt idx="8832">
                  <c:v>9.6687496735200007</c:v>
                </c:pt>
                <c:pt idx="8833">
                  <c:v>9.6701102428200016</c:v>
                </c:pt>
                <c:pt idx="8834">
                  <c:v>9.6714708121200008</c:v>
                </c:pt>
                <c:pt idx="8835">
                  <c:v>9.67283138142</c:v>
                </c:pt>
                <c:pt idx="8836">
                  <c:v>9.6741919507200009</c:v>
                </c:pt>
                <c:pt idx="8837">
                  <c:v>9.6755525200200001</c:v>
                </c:pt>
                <c:pt idx="8838">
                  <c:v>9.6769130893199993</c:v>
                </c:pt>
                <c:pt idx="8839">
                  <c:v>9.6782736586200002</c:v>
                </c:pt>
                <c:pt idx="8840">
                  <c:v>9.6796342279199994</c:v>
                </c:pt>
                <c:pt idx="8841">
                  <c:v>9.6809947972200003</c:v>
                </c:pt>
                <c:pt idx="8842">
                  <c:v>9.6823553665200013</c:v>
                </c:pt>
                <c:pt idx="8843">
                  <c:v>9.6837159358200005</c:v>
                </c:pt>
                <c:pt idx="8844">
                  <c:v>9.6850765051200014</c:v>
                </c:pt>
                <c:pt idx="8845">
                  <c:v>9.6864370744200006</c:v>
                </c:pt>
                <c:pt idx="8846">
                  <c:v>9.6877976437199997</c:v>
                </c:pt>
                <c:pt idx="8847">
                  <c:v>9.6891582130200007</c:v>
                </c:pt>
                <c:pt idx="8848">
                  <c:v>9.6905187823199999</c:v>
                </c:pt>
                <c:pt idx="8849">
                  <c:v>9.6918793516200008</c:v>
                </c:pt>
                <c:pt idx="8850">
                  <c:v>9.69323992092</c:v>
                </c:pt>
                <c:pt idx="8851">
                  <c:v>9.6946004902199991</c:v>
                </c:pt>
                <c:pt idx="8852">
                  <c:v>9.6959610595200019</c:v>
                </c:pt>
                <c:pt idx="8853">
                  <c:v>9.697321628820001</c:v>
                </c:pt>
                <c:pt idx="8854">
                  <c:v>9.6986821981200002</c:v>
                </c:pt>
                <c:pt idx="8855">
                  <c:v>9.7000427674200012</c:v>
                </c:pt>
                <c:pt idx="8856">
                  <c:v>9.7014033367200003</c:v>
                </c:pt>
                <c:pt idx="8857">
                  <c:v>9.7027639060199995</c:v>
                </c:pt>
                <c:pt idx="8858">
                  <c:v>9.7041244753200004</c:v>
                </c:pt>
                <c:pt idx="8859">
                  <c:v>9.7054850446199996</c:v>
                </c:pt>
                <c:pt idx="8860">
                  <c:v>9.7068456139200006</c:v>
                </c:pt>
                <c:pt idx="8861">
                  <c:v>9.7082061832199997</c:v>
                </c:pt>
                <c:pt idx="8862">
                  <c:v>9.7095667525200007</c:v>
                </c:pt>
                <c:pt idx="8863">
                  <c:v>9.7109273218200016</c:v>
                </c:pt>
                <c:pt idx="8864">
                  <c:v>9.7122878911200008</c:v>
                </c:pt>
                <c:pt idx="8865">
                  <c:v>9.71364846042</c:v>
                </c:pt>
                <c:pt idx="8866">
                  <c:v>9.7150090297200009</c:v>
                </c:pt>
                <c:pt idx="8867">
                  <c:v>9.7163695990200001</c:v>
                </c:pt>
                <c:pt idx="8868">
                  <c:v>9.717730168320001</c:v>
                </c:pt>
                <c:pt idx="8869">
                  <c:v>9.7190907376200002</c:v>
                </c:pt>
                <c:pt idx="8870">
                  <c:v>9.7204513069199994</c:v>
                </c:pt>
                <c:pt idx="8871">
                  <c:v>9.7218118762200003</c:v>
                </c:pt>
                <c:pt idx="8872">
                  <c:v>9.7231724455200013</c:v>
                </c:pt>
                <c:pt idx="8873">
                  <c:v>9.7245330148200004</c:v>
                </c:pt>
                <c:pt idx="8874">
                  <c:v>9.7258935841200014</c:v>
                </c:pt>
                <c:pt idx="8875">
                  <c:v>9.7272541534200005</c:v>
                </c:pt>
                <c:pt idx="8876">
                  <c:v>9.7286147227199997</c:v>
                </c:pt>
                <c:pt idx="8877">
                  <c:v>9.7299752920200007</c:v>
                </c:pt>
                <c:pt idx="8878">
                  <c:v>9.7313358613199998</c:v>
                </c:pt>
                <c:pt idx="8879">
                  <c:v>9.7326964306200008</c:v>
                </c:pt>
                <c:pt idx="8880">
                  <c:v>9.73405699992</c:v>
                </c:pt>
                <c:pt idx="8881">
                  <c:v>9.7354175692199991</c:v>
                </c:pt>
                <c:pt idx="8882">
                  <c:v>9.7367781385200018</c:v>
                </c:pt>
                <c:pt idx="8883">
                  <c:v>9.738138707820001</c:v>
                </c:pt>
                <c:pt idx="8884">
                  <c:v>9.7394992771200002</c:v>
                </c:pt>
                <c:pt idx="8885">
                  <c:v>9.7408598464200011</c:v>
                </c:pt>
                <c:pt idx="8886">
                  <c:v>9.7422204157200003</c:v>
                </c:pt>
                <c:pt idx="8887">
                  <c:v>9.7435809850199995</c:v>
                </c:pt>
                <c:pt idx="8888">
                  <c:v>9.7449415543200004</c:v>
                </c:pt>
                <c:pt idx="8889">
                  <c:v>9.7463021236199996</c:v>
                </c:pt>
                <c:pt idx="8890">
                  <c:v>9.7476626929200005</c:v>
                </c:pt>
                <c:pt idx="8891">
                  <c:v>9.7490232622199997</c:v>
                </c:pt>
                <c:pt idx="8892">
                  <c:v>9.7503838315200007</c:v>
                </c:pt>
                <c:pt idx="8893">
                  <c:v>9.7517444008200016</c:v>
                </c:pt>
                <c:pt idx="8894">
                  <c:v>9.7531049701200008</c:v>
                </c:pt>
                <c:pt idx="8895">
                  <c:v>9.7544655394199999</c:v>
                </c:pt>
                <c:pt idx="8896">
                  <c:v>9.7558261087200009</c:v>
                </c:pt>
                <c:pt idx="8897">
                  <c:v>9.7571866780200001</c:v>
                </c:pt>
                <c:pt idx="8898">
                  <c:v>9.758547247320001</c:v>
                </c:pt>
                <c:pt idx="8899">
                  <c:v>9.7599078166200002</c:v>
                </c:pt>
                <c:pt idx="8900">
                  <c:v>9.7612683859199993</c:v>
                </c:pt>
                <c:pt idx="8901">
                  <c:v>9.7626289552200003</c:v>
                </c:pt>
                <c:pt idx="8902">
                  <c:v>9.7639895245199995</c:v>
                </c:pt>
                <c:pt idx="8903">
                  <c:v>9.7653500938200004</c:v>
                </c:pt>
                <c:pt idx="8904">
                  <c:v>9.7667106631200014</c:v>
                </c:pt>
                <c:pt idx="8905">
                  <c:v>9.7680712324200005</c:v>
                </c:pt>
                <c:pt idx="8906">
                  <c:v>9.7694318017199997</c:v>
                </c:pt>
                <c:pt idx="8907">
                  <c:v>9.7707923710200006</c:v>
                </c:pt>
                <c:pt idx="8908">
                  <c:v>9.7721529403199998</c:v>
                </c:pt>
                <c:pt idx="8909">
                  <c:v>9.7735135096200008</c:v>
                </c:pt>
                <c:pt idx="8910">
                  <c:v>9.7748740789199999</c:v>
                </c:pt>
                <c:pt idx="8911">
                  <c:v>9.7762346482199991</c:v>
                </c:pt>
                <c:pt idx="8912">
                  <c:v>9.77759521752</c:v>
                </c:pt>
                <c:pt idx="8913">
                  <c:v>9.778955786820001</c:v>
                </c:pt>
                <c:pt idx="8914">
                  <c:v>9.7803163561200002</c:v>
                </c:pt>
                <c:pt idx="8915">
                  <c:v>9.7816769254200011</c:v>
                </c:pt>
                <c:pt idx="8916">
                  <c:v>9.7830374947200003</c:v>
                </c:pt>
                <c:pt idx="8917">
                  <c:v>9.7843980640200012</c:v>
                </c:pt>
                <c:pt idx="8918">
                  <c:v>9.7857586333200004</c:v>
                </c:pt>
                <c:pt idx="8919">
                  <c:v>9.7871192026199996</c:v>
                </c:pt>
                <c:pt idx="8920">
                  <c:v>9.7884797719200005</c:v>
                </c:pt>
                <c:pt idx="8921">
                  <c:v>9.7898403412199997</c:v>
                </c:pt>
                <c:pt idx="8922">
                  <c:v>9.7912009105199989</c:v>
                </c:pt>
                <c:pt idx="8923">
                  <c:v>9.7925614798200016</c:v>
                </c:pt>
                <c:pt idx="8924">
                  <c:v>9.7939220491200008</c:v>
                </c:pt>
                <c:pt idx="8925">
                  <c:v>9.7952826184199999</c:v>
                </c:pt>
                <c:pt idx="8926">
                  <c:v>9.7966431877200009</c:v>
                </c:pt>
                <c:pt idx="8927">
                  <c:v>9.79800375702</c:v>
                </c:pt>
                <c:pt idx="8928">
                  <c:v>9.799364326320001</c:v>
                </c:pt>
                <c:pt idx="8929">
                  <c:v>9.8007248956200002</c:v>
                </c:pt>
                <c:pt idx="8930">
                  <c:v>9.8020854649199993</c:v>
                </c:pt>
                <c:pt idx="8931">
                  <c:v>9.8034460342200003</c:v>
                </c:pt>
                <c:pt idx="8932">
                  <c:v>9.8048066035199994</c:v>
                </c:pt>
                <c:pt idx="8933">
                  <c:v>9.8061671728200004</c:v>
                </c:pt>
                <c:pt idx="8934">
                  <c:v>9.8075277421200013</c:v>
                </c:pt>
                <c:pt idx="8935">
                  <c:v>9.8088883114200005</c:v>
                </c:pt>
                <c:pt idx="8936">
                  <c:v>9.8102488807199997</c:v>
                </c:pt>
                <c:pt idx="8937">
                  <c:v>9.8116094500200006</c:v>
                </c:pt>
                <c:pt idx="8938">
                  <c:v>9.8129700193199998</c:v>
                </c:pt>
                <c:pt idx="8939">
                  <c:v>9.8143305886200007</c:v>
                </c:pt>
                <c:pt idx="8940">
                  <c:v>9.8156911579199999</c:v>
                </c:pt>
                <c:pt idx="8941">
                  <c:v>9.8170517272199991</c:v>
                </c:pt>
                <c:pt idx="8942">
                  <c:v>9.81841229652</c:v>
                </c:pt>
                <c:pt idx="8943">
                  <c:v>9.819772865820001</c:v>
                </c:pt>
                <c:pt idx="8944">
                  <c:v>9.8211334351200001</c:v>
                </c:pt>
                <c:pt idx="8945">
                  <c:v>9.8224940044200011</c:v>
                </c:pt>
                <c:pt idx="8946">
                  <c:v>9.8238545737200003</c:v>
                </c:pt>
                <c:pt idx="8947">
                  <c:v>9.8252151430200012</c:v>
                </c:pt>
                <c:pt idx="8948">
                  <c:v>9.8265757123200004</c:v>
                </c:pt>
                <c:pt idx="8949">
                  <c:v>9.8279362816199995</c:v>
                </c:pt>
                <c:pt idx="8950">
                  <c:v>9.8292968509200005</c:v>
                </c:pt>
                <c:pt idx="8951">
                  <c:v>9.8306574202199997</c:v>
                </c:pt>
                <c:pt idx="8952">
                  <c:v>9.8320179895199988</c:v>
                </c:pt>
                <c:pt idx="8953">
                  <c:v>9.8333785588200016</c:v>
                </c:pt>
                <c:pt idx="8954">
                  <c:v>9.8347391281200007</c:v>
                </c:pt>
                <c:pt idx="8955">
                  <c:v>9.8360996974199999</c:v>
                </c:pt>
                <c:pt idx="8956">
                  <c:v>9.8374602667200008</c:v>
                </c:pt>
                <c:pt idx="8957">
                  <c:v>9.83882083602</c:v>
                </c:pt>
                <c:pt idx="8958">
                  <c:v>9.840181405320001</c:v>
                </c:pt>
                <c:pt idx="8959">
                  <c:v>9.8415419746200001</c:v>
                </c:pt>
                <c:pt idx="8960">
                  <c:v>9.8429025439199993</c:v>
                </c:pt>
                <c:pt idx="8961">
                  <c:v>9.8442631132200002</c:v>
                </c:pt>
                <c:pt idx="8962">
                  <c:v>9.8456236825199994</c:v>
                </c:pt>
                <c:pt idx="8963">
                  <c:v>9.8469842518200004</c:v>
                </c:pt>
                <c:pt idx="8964">
                  <c:v>9.8483448211200013</c:v>
                </c:pt>
                <c:pt idx="8965">
                  <c:v>9.8497053904200005</c:v>
                </c:pt>
                <c:pt idx="8966">
                  <c:v>9.8510659597200014</c:v>
                </c:pt>
                <c:pt idx="8967">
                  <c:v>9.8524265290200006</c:v>
                </c:pt>
                <c:pt idx="8968">
                  <c:v>9.8537870983199998</c:v>
                </c:pt>
                <c:pt idx="8969">
                  <c:v>9.8551476676200007</c:v>
                </c:pt>
                <c:pt idx="8970">
                  <c:v>9.8565082369199999</c:v>
                </c:pt>
                <c:pt idx="8971">
                  <c:v>9.8578688062199991</c:v>
                </c:pt>
                <c:pt idx="8972">
                  <c:v>9.85922937552</c:v>
                </c:pt>
                <c:pt idx="8973">
                  <c:v>9.860589944820001</c:v>
                </c:pt>
                <c:pt idx="8974">
                  <c:v>9.8619505141200001</c:v>
                </c:pt>
                <c:pt idx="8975">
                  <c:v>9.8633110834200011</c:v>
                </c:pt>
                <c:pt idx="8976">
                  <c:v>9.8646716527200002</c:v>
                </c:pt>
                <c:pt idx="8977">
                  <c:v>9.8660322220200012</c:v>
                </c:pt>
                <c:pt idx="8978">
                  <c:v>9.8673927913200004</c:v>
                </c:pt>
                <c:pt idx="8979">
                  <c:v>9.8687533606199995</c:v>
                </c:pt>
                <c:pt idx="8980">
                  <c:v>9.8701139299200005</c:v>
                </c:pt>
                <c:pt idx="8981">
                  <c:v>9.8714744992199996</c:v>
                </c:pt>
                <c:pt idx="8982">
                  <c:v>9.8728350685199988</c:v>
                </c:pt>
                <c:pt idx="8983">
                  <c:v>9.8741956378200015</c:v>
                </c:pt>
                <c:pt idx="8984">
                  <c:v>9.8755562071200007</c:v>
                </c:pt>
                <c:pt idx="8985">
                  <c:v>9.8769167764199999</c:v>
                </c:pt>
                <c:pt idx="8986">
                  <c:v>9.8782773457200008</c:v>
                </c:pt>
                <c:pt idx="8987">
                  <c:v>9.87963791502</c:v>
                </c:pt>
                <c:pt idx="8988">
                  <c:v>9.8809984843200009</c:v>
                </c:pt>
                <c:pt idx="8989">
                  <c:v>9.8823590536200001</c:v>
                </c:pt>
                <c:pt idx="8990">
                  <c:v>9.8837196229199993</c:v>
                </c:pt>
                <c:pt idx="8991">
                  <c:v>9.8850801922200002</c:v>
                </c:pt>
                <c:pt idx="8992">
                  <c:v>9.8864407615199994</c:v>
                </c:pt>
                <c:pt idx="8993">
                  <c:v>9.8878013308200003</c:v>
                </c:pt>
                <c:pt idx="8994">
                  <c:v>9.8891619001200013</c:v>
                </c:pt>
                <c:pt idx="8995">
                  <c:v>9.8905224694200005</c:v>
                </c:pt>
                <c:pt idx="8996">
                  <c:v>9.8918830387200014</c:v>
                </c:pt>
                <c:pt idx="8997">
                  <c:v>9.8932436080200006</c:v>
                </c:pt>
                <c:pt idx="8998">
                  <c:v>9.8946041773199997</c:v>
                </c:pt>
                <c:pt idx="8999">
                  <c:v>9.8959647466200007</c:v>
                </c:pt>
                <c:pt idx="9000">
                  <c:v>9.8973253159199999</c:v>
                </c:pt>
                <c:pt idx="9001">
                  <c:v>9.898685885219999</c:v>
                </c:pt>
                <c:pt idx="9002">
                  <c:v>9.90004645452</c:v>
                </c:pt>
                <c:pt idx="9003">
                  <c:v>9.9014070238200009</c:v>
                </c:pt>
                <c:pt idx="9004">
                  <c:v>9.9027675931200001</c:v>
                </c:pt>
                <c:pt idx="9005">
                  <c:v>9.904128162420001</c:v>
                </c:pt>
                <c:pt idx="9006">
                  <c:v>9.9054887317200002</c:v>
                </c:pt>
                <c:pt idx="9007">
                  <c:v>9.9068493010200012</c:v>
                </c:pt>
                <c:pt idx="9008">
                  <c:v>9.9082098703200003</c:v>
                </c:pt>
                <c:pt idx="9009">
                  <c:v>9.9095704396199995</c:v>
                </c:pt>
                <c:pt idx="9010">
                  <c:v>9.9109310089200005</c:v>
                </c:pt>
                <c:pt idx="9011">
                  <c:v>9.9122915782199996</c:v>
                </c:pt>
                <c:pt idx="9012">
                  <c:v>9.9136521475200006</c:v>
                </c:pt>
                <c:pt idx="9013">
                  <c:v>9.9150127168200015</c:v>
                </c:pt>
                <c:pt idx="9014">
                  <c:v>9.9163732861200007</c:v>
                </c:pt>
                <c:pt idx="9015">
                  <c:v>9.9177338554200016</c:v>
                </c:pt>
                <c:pt idx="9016">
                  <c:v>9.9190944247200008</c:v>
                </c:pt>
                <c:pt idx="9017">
                  <c:v>9.92045499402</c:v>
                </c:pt>
                <c:pt idx="9018">
                  <c:v>9.9218155633200009</c:v>
                </c:pt>
                <c:pt idx="9019">
                  <c:v>9.9231761326200001</c:v>
                </c:pt>
                <c:pt idx="9020">
                  <c:v>9.9245367019199993</c:v>
                </c:pt>
                <c:pt idx="9021">
                  <c:v>9.9258972712200002</c:v>
                </c:pt>
                <c:pt idx="9022">
                  <c:v>9.9272578405199994</c:v>
                </c:pt>
                <c:pt idx="9023">
                  <c:v>9.9286184098200003</c:v>
                </c:pt>
                <c:pt idx="9024">
                  <c:v>9.9299789791200013</c:v>
                </c:pt>
                <c:pt idx="9025">
                  <c:v>9.9313395484200004</c:v>
                </c:pt>
                <c:pt idx="9026">
                  <c:v>9.9327001177200014</c:v>
                </c:pt>
                <c:pt idx="9027">
                  <c:v>9.9340606870200006</c:v>
                </c:pt>
                <c:pt idx="9028">
                  <c:v>9.9354212563199997</c:v>
                </c:pt>
                <c:pt idx="9029">
                  <c:v>9.9367818256200007</c:v>
                </c:pt>
                <c:pt idx="9030">
                  <c:v>9.9381423949199998</c:v>
                </c:pt>
                <c:pt idx="9031">
                  <c:v>9.9395029642200008</c:v>
                </c:pt>
                <c:pt idx="9032">
                  <c:v>9.94086353352</c:v>
                </c:pt>
                <c:pt idx="9033">
                  <c:v>9.9422241028199991</c:v>
                </c:pt>
                <c:pt idx="9034">
                  <c:v>9.9435846721200001</c:v>
                </c:pt>
                <c:pt idx="9035">
                  <c:v>9.944945241420001</c:v>
                </c:pt>
                <c:pt idx="9036">
                  <c:v>9.9463058107200002</c:v>
                </c:pt>
                <c:pt idx="9037">
                  <c:v>9.9476663800200011</c:v>
                </c:pt>
                <c:pt idx="9038">
                  <c:v>9.9490269493200003</c:v>
                </c:pt>
                <c:pt idx="9039">
                  <c:v>9.9503875186199995</c:v>
                </c:pt>
                <c:pt idx="9040">
                  <c:v>9.9517480879200004</c:v>
                </c:pt>
                <c:pt idx="9041">
                  <c:v>9.9531086572199996</c:v>
                </c:pt>
                <c:pt idx="9042">
                  <c:v>9.9544692265200005</c:v>
                </c:pt>
                <c:pt idx="9043">
                  <c:v>9.9558297958199997</c:v>
                </c:pt>
                <c:pt idx="9044">
                  <c:v>9.9571903651200007</c:v>
                </c:pt>
                <c:pt idx="9045">
                  <c:v>9.9585509344200016</c:v>
                </c:pt>
                <c:pt idx="9046">
                  <c:v>9.9599115037200008</c:v>
                </c:pt>
                <c:pt idx="9047">
                  <c:v>9.96127207302</c:v>
                </c:pt>
                <c:pt idx="9048">
                  <c:v>9.9626326423200009</c:v>
                </c:pt>
                <c:pt idx="9049">
                  <c:v>9.9639932116200001</c:v>
                </c:pt>
                <c:pt idx="9050">
                  <c:v>9.9653537809199992</c:v>
                </c:pt>
                <c:pt idx="9051">
                  <c:v>9.9667143502200002</c:v>
                </c:pt>
                <c:pt idx="9052">
                  <c:v>9.9680749195199994</c:v>
                </c:pt>
                <c:pt idx="9053">
                  <c:v>9.9694354888200003</c:v>
                </c:pt>
                <c:pt idx="9054">
                  <c:v>9.9707960581200012</c:v>
                </c:pt>
                <c:pt idx="9055">
                  <c:v>9.9721566274200004</c:v>
                </c:pt>
                <c:pt idx="9056">
                  <c:v>9.9735171967200014</c:v>
                </c:pt>
                <c:pt idx="9057">
                  <c:v>9.9748777660200005</c:v>
                </c:pt>
                <c:pt idx="9058">
                  <c:v>9.9762383353199997</c:v>
                </c:pt>
                <c:pt idx="9059">
                  <c:v>9.9775989046200007</c:v>
                </c:pt>
                <c:pt idx="9060">
                  <c:v>9.9789594739199998</c:v>
                </c:pt>
                <c:pt idx="9061">
                  <c:v>9.9803200432200008</c:v>
                </c:pt>
                <c:pt idx="9062">
                  <c:v>9.9816806125199999</c:v>
                </c:pt>
                <c:pt idx="9063">
                  <c:v>9.9830411818199991</c:v>
                </c:pt>
                <c:pt idx="9064">
                  <c:v>9.9844017511200018</c:v>
                </c:pt>
                <c:pt idx="9065">
                  <c:v>9.985762320420001</c:v>
                </c:pt>
                <c:pt idx="9066">
                  <c:v>9.9871228897200002</c:v>
                </c:pt>
                <c:pt idx="9067">
                  <c:v>9.9884834590200011</c:v>
                </c:pt>
                <c:pt idx="9068">
                  <c:v>9.9898440283200003</c:v>
                </c:pt>
                <c:pt idx="9069">
                  <c:v>9.9912045976199995</c:v>
                </c:pt>
                <c:pt idx="9070">
                  <c:v>9.9925651669200004</c:v>
                </c:pt>
                <c:pt idx="9071">
                  <c:v>9.9939257362199996</c:v>
                </c:pt>
                <c:pt idx="9072">
                  <c:v>9.9952863055200005</c:v>
                </c:pt>
                <c:pt idx="9073">
                  <c:v>9.9966468748199997</c:v>
                </c:pt>
                <c:pt idx="9074">
                  <c:v>9.9980074441200006</c:v>
                </c:pt>
                <c:pt idx="9075">
                  <c:v>9.9993680134200016</c:v>
                </c:pt>
                <c:pt idx="9076">
                  <c:v>10.000728582720001</c:v>
                </c:pt>
                <c:pt idx="9077">
                  <c:v>10.00208915202</c:v>
                </c:pt>
                <c:pt idx="9078">
                  <c:v>10.003449721320001</c:v>
                </c:pt>
                <c:pt idx="9079">
                  <c:v>10.00481029062</c:v>
                </c:pt>
                <c:pt idx="9080">
                  <c:v>10.006170859920001</c:v>
                </c:pt>
                <c:pt idx="9081">
                  <c:v>10.00753142922</c:v>
                </c:pt>
                <c:pt idx="9082">
                  <c:v>10.008891998519999</c:v>
                </c:pt>
                <c:pt idx="9083">
                  <c:v>10.01025256782</c:v>
                </c:pt>
                <c:pt idx="9084">
                  <c:v>10.011613137120001</c:v>
                </c:pt>
                <c:pt idx="9085">
                  <c:v>10.01297370642</c:v>
                </c:pt>
                <c:pt idx="9086">
                  <c:v>10.014334275720001</c:v>
                </c:pt>
                <c:pt idx="9087">
                  <c:v>10.015694845020001</c:v>
                </c:pt>
                <c:pt idx="9088">
                  <c:v>10.01705541432</c:v>
                </c:pt>
                <c:pt idx="9089">
                  <c:v>10.018415983620001</c:v>
                </c:pt>
                <c:pt idx="9090">
                  <c:v>10.01977655292</c:v>
                </c:pt>
                <c:pt idx="9091">
                  <c:v>10.021137122220001</c:v>
                </c:pt>
                <c:pt idx="9092">
                  <c:v>10.02249769152</c:v>
                </c:pt>
                <c:pt idx="9093">
                  <c:v>10.023858260819999</c:v>
                </c:pt>
                <c:pt idx="9094">
                  <c:v>10.025218830120002</c:v>
                </c:pt>
                <c:pt idx="9095">
                  <c:v>10.026579399420001</c:v>
                </c:pt>
                <c:pt idx="9096">
                  <c:v>10.02793996872</c:v>
                </c:pt>
                <c:pt idx="9097">
                  <c:v>10.029300538020001</c:v>
                </c:pt>
                <c:pt idx="9098">
                  <c:v>10.03066110732</c:v>
                </c:pt>
                <c:pt idx="9099">
                  <c:v>10.032021676619999</c:v>
                </c:pt>
                <c:pt idx="9100">
                  <c:v>10.03338224592</c:v>
                </c:pt>
                <c:pt idx="9101">
                  <c:v>10.03474281522</c:v>
                </c:pt>
                <c:pt idx="9102">
                  <c:v>10.036103384520001</c:v>
                </c:pt>
                <c:pt idx="9103">
                  <c:v>10.03746395382</c:v>
                </c:pt>
                <c:pt idx="9104">
                  <c:v>10.038824523120001</c:v>
                </c:pt>
                <c:pt idx="9105">
                  <c:v>10.040185092420002</c:v>
                </c:pt>
                <c:pt idx="9106">
                  <c:v>10.041545661720001</c:v>
                </c:pt>
                <c:pt idx="9107">
                  <c:v>10.04290623102</c:v>
                </c:pt>
                <c:pt idx="9108">
                  <c:v>10.044266800320001</c:v>
                </c:pt>
                <c:pt idx="9109">
                  <c:v>10.04562736962</c:v>
                </c:pt>
                <c:pt idx="9110">
                  <c:v>10.046987938920001</c:v>
                </c:pt>
                <c:pt idx="9111">
                  <c:v>10.04834850822</c:v>
                </c:pt>
                <c:pt idx="9112">
                  <c:v>10.049709077519999</c:v>
                </c:pt>
                <c:pt idx="9113">
                  <c:v>10.05106964682</c:v>
                </c:pt>
                <c:pt idx="9114">
                  <c:v>10.052430216120001</c:v>
                </c:pt>
                <c:pt idx="9115">
                  <c:v>10.05379078542</c:v>
                </c:pt>
                <c:pt idx="9116">
                  <c:v>10.055151354720001</c:v>
                </c:pt>
                <c:pt idx="9117">
                  <c:v>10.05651192402</c:v>
                </c:pt>
                <c:pt idx="9118">
                  <c:v>10.05787249332</c:v>
                </c:pt>
                <c:pt idx="9119">
                  <c:v>10.059233062620001</c:v>
                </c:pt>
                <c:pt idx="9120">
                  <c:v>10.06059363192</c:v>
                </c:pt>
                <c:pt idx="9121">
                  <c:v>10.061954201220001</c:v>
                </c:pt>
                <c:pt idx="9122">
                  <c:v>10.06331477052</c:v>
                </c:pt>
                <c:pt idx="9123">
                  <c:v>10.064675339819999</c:v>
                </c:pt>
                <c:pt idx="9124">
                  <c:v>10.066035909120002</c:v>
                </c:pt>
                <c:pt idx="9125">
                  <c:v>10.067396478420001</c:v>
                </c:pt>
                <c:pt idx="9126">
                  <c:v>10.06875704772</c:v>
                </c:pt>
                <c:pt idx="9127">
                  <c:v>10.070117617020001</c:v>
                </c:pt>
                <c:pt idx="9128">
                  <c:v>10.07147818632</c:v>
                </c:pt>
                <c:pt idx="9129">
                  <c:v>10.072838755620001</c:v>
                </c:pt>
                <c:pt idx="9130">
                  <c:v>10.07419932492</c:v>
                </c:pt>
                <c:pt idx="9131">
                  <c:v>10.07555989422</c:v>
                </c:pt>
                <c:pt idx="9132">
                  <c:v>10.07692046352</c:v>
                </c:pt>
                <c:pt idx="9133">
                  <c:v>10.07828103282</c:v>
                </c:pt>
                <c:pt idx="9134">
                  <c:v>10.079641602120001</c:v>
                </c:pt>
                <c:pt idx="9135">
                  <c:v>10.081002171420002</c:v>
                </c:pt>
                <c:pt idx="9136">
                  <c:v>10.082362740720001</c:v>
                </c:pt>
                <c:pt idx="9137">
                  <c:v>10.08372331002</c:v>
                </c:pt>
                <c:pt idx="9138">
                  <c:v>10.085083879320001</c:v>
                </c:pt>
                <c:pt idx="9139">
                  <c:v>10.08644444862</c:v>
                </c:pt>
                <c:pt idx="9140">
                  <c:v>10.087805017920001</c:v>
                </c:pt>
                <c:pt idx="9141">
                  <c:v>10.08916558722</c:v>
                </c:pt>
                <c:pt idx="9142">
                  <c:v>10.090526156519999</c:v>
                </c:pt>
                <c:pt idx="9143">
                  <c:v>10.09188672582</c:v>
                </c:pt>
                <c:pt idx="9144">
                  <c:v>10.093247295120001</c:v>
                </c:pt>
                <c:pt idx="9145">
                  <c:v>10.09460786442</c:v>
                </c:pt>
                <c:pt idx="9146">
                  <c:v>10.095968433720001</c:v>
                </c:pt>
                <c:pt idx="9147">
                  <c:v>10.09732900302</c:v>
                </c:pt>
                <c:pt idx="9148">
                  <c:v>10.09868957232</c:v>
                </c:pt>
                <c:pt idx="9149">
                  <c:v>10.100050141620001</c:v>
                </c:pt>
                <c:pt idx="9150">
                  <c:v>10.10141071092</c:v>
                </c:pt>
                <c:pt idx="9151">
                  <c:v>10.102771280220001</c:v>
                </c:pt>
                <c:pt idx="9152">
                  <c:v>10.10413184952</c:v>
                </c:pt>
                <c:pt idx="9153">
                  <c:v>10.105492418819999</c:v>
                </c:pt>
                <c:pt idx="9154">
                  <c:v>10.10685298812</c:v>
                </c:pt>
                <c:pt idx="9155">
                  <c:v>10.108213557420001</c:v>
                </c:pt>
                <c:pt idx="9156">
                  <c:v>10.10957412672</c:v>
                </c:pt>
                <c:pt idx="9157">
                  <c:v>10.110934696020001</c:v>
                </c:pt>
                <c:pt idx="9158">
                  <c:v>10.11229526532</c:v>
                </c:pt>
                <c:pt idx="9159">
                  <c:v>10.113655834620001</c:v>
                </c:pt>
                <c:pt idx="9160">
                  <c:v>10.11501640392</c:v>
                </c:pt>
                <c:pt idx="9161">
                  <c:v>10.11637697322</c:v>
                </c:pt>
                <c:pt idx="9162">
                  <c:v>10.11773754252</c:v>
                </c:pt>
                <c:pt idx="9163">
                  <c:v>10.11909811182</c:v>
                </c:pt>
                <c:pt idx="9164">
                  <c:v>10.120458681119999</c:v>
                </c:pt>
                <c:pt idx="9165">
                  <c:v>10.121819250420002</c:v>
                </c:pt>
                <c:pt idx="9166">
                  <c:v>10.123179819720001</c:v>
                </c:pt>
                <c:pt idx="9167">
                  <c:v>10.12454038902</c:v>
                </c:pt>
                <c:pt idx="9168">
                  <c:v>10.125900958320001</c:v>
                </c:pt>
                <c:pt idx="9169">
                  <c:v>10.12726152762</c:v>
                </c:pt>
                <c:pt idx="9170">
                  <c:v>10.128622096920001</c:v>
                </c:pt>
                <c:pt idx="9171">
                  <c:v>10.12998266622</c:v>
                </c:pt>
                <c:pt idx="9172">
                  <c:v>10.131343235519999</c:v>
                </c:pt>
                <c:pt idx="9173">
                  <c:v>10.13270380482</c:v>
                </c:pt>
                <c:pt idx="9174">
                  <c:v>10.134064374119999</c:v>
                </c:pt>
                <c:pt idx="9175">
                  <c:v>10.13542494342</c:v>
                </c:pt>
                <c:pt idx="9176">
                  <c:v>10.136785512720001</c:v>
                </c:pt>
                <c:pt idx="9177">
                  <c:v>10.13814608202</c:v>
                </c:pt>
                <c:pt idx="9178">
                  <c:v>10.139506651320001</c:v>
                </c:pt>
                <c:pt idx="9179">
                  <c:v>10.140867220620001</c:v>
                </c:pt>
                <c:pt idx="9180">
                  <c:v>10.14222778992</c:v>
                </c:pt>
                <c:pt idx="9181">
                  <c:v>10.143588359220001</c:v>
                </c:pt>
                <c:pt idx="9182">
                  <c:v>10.14494892852</c:v>
                </c:pt>
                <c:pt idx="9183">
                  <c:v>10.146309497819999</c:v>
                </c:pt>
                <c:pt idx="9184">
                  <c:v>10.14767006712</c:v>
                </c:pt>
                <c:pt idx="9185">
                  <c:v>10.149030636420001</c:v>
                </c:pt>
                <c:pt idx="9186">
                  <c:v>10.15039120572</c:v>
                </c:pt>
                <c:pt idx="9187">
                  <c:v>10.151751775020001</c:v>
                </c:pt>
                <c:pt idx="9188">
                  <c:v>10.15311234432</c:v>
                </c:pt>
                <c:pt idx="9189">
                  <c:v>10.154472913620001</c:v>
                </c:pt>
                <c:pt idx="9190">
                  <c:v>10.15583348292</c:v>
                </c:pt>
                <c:pt idx="9191">
                  <c:v>10.157194052219999</c:v>
                </c:pt>
                <c:pt idx="9192">
                  <c:v>10.15855462152</c:v>
                </c:pt>
                <c:pt idx="9193">
                  <c:v>10.15991519082</c:v>
                </c:pt>
                <c:pt idx="9194">
                  <c:v>10.161275760119999</c:v>
                </c:pt>
                <c:pt idx="9195">
                  <c:v>10.162636329420002</c:v>
                </c:pt>
                <c:pt idx="9196">
                  <c:v>10.163996898720001</c:v>
                </c:pt>
                <c:pt idx="9197">
                  <c:v>10.16535746802</c:v>
                </c:pt>
                <c:pt idx="9198">
                  <c:v>10.166718037320001</c:v>
                </c:pt>
                <c:pt idx="9199">
                  <c:v>10.16807860662</c:v>
                </c:pt>
                <c:pt idx="9200">
                  <c:v>10.169439175920001</c:v>
                </c:pt>
                <c:pt idx="9201">
                  <c:v>10.17079974522</c:v>
                </c:pt>
                <c:pt idx="9202">
                  <c:v>10.172160314519999</c:v>
                </c:pt>
                <c:pt idx="9203">
                  <c:v>10.17352088382</c:v>
                </c:pt>
                <c:pt idx="9204">
                  <c:v>10.174881453119999</c:v>
                </c:pt>
                <c:pt idx="9205">
                  <c:v>10.17624202242</c:v>
                </c:pt>
                <c:pt idx="9206">
                  <c:v>10.177602591720001</c:v>
                </c:pt>
                <c:pt idx="9207">
                  <c:v>10.17896316102</c:v>
                </c:pt>
                <c:pt idx="9208">
                  <c:v>10.180323730320001</c:v>
                </c:pt>
                <c:pt idx="9209">
                  <c:v>10.181684299620001</c:v>
                </c:pt>
                <c:pt idx="9210">
                  <c:v>10.18304486892</c:v>
                </c:pt>
                <c:pt idx="9211">
                  <c:v>10.184405438220001</c:v>
                </c:pt>
                <c:pt idx="9212">
                  <c:v>10.18576600752</c:v>
                </c:pt>
                <c:pt idx="9213">
                  <c:v>10.187126576819999</c:v>
                </c:pt>
                <c:pt idx="9214">
                  <c:v>10.18848714612</c:v>
                </c:pt>
                <c:pt idx="9215">
                  <c:v>10.189847715420001</c:v>
                </c:pt>
                <c:pt idx="9216">
                  <c:v>10.19120828472</c:v>
                </c:pt>
                <c:pt idx="9217">
                  <c:v>10.192568854020001</c:v>
                </c:pt>
                <c:pt idx="9218">
                  <c:v>10.19392942332</c:v>
                </c:pt>
                <c:pt idx="9219">
                  <c:v>10.195289992620001</c:v>
                </c:pt>
                <c:pt idx="9220">
                  <c:v>10.19665056192</c:v>
                </c:pt>
                <c:pt idx="9221">
                  <c:v>10.198011131219999</c:v>
                </c:pt>
                <c:pt idx="9222">
                  <c:v>10.19937170052</c:v>
                </c:pt>
                <c:pt idx="9223">
                  <c:v>10.20073226982</c:v>
                </c:pt>
                <c:pt idx="9224">
                  <c:v>10.202092839120001</c:v>
                </c:pt>
                <c:pt idx="9225">
                  <c:v>10.203453408420001</c:v>
                </c:pt>
                <c:pt idx="9226">
                  <c:v>10.204813977720001</c:v>
                </c:pt>
                <c:pt idx="9227">
                  <c:v>10.206174547020002</c:v>
                </c:pt>
                <c:pt idx="9228">
                  <c:v>10.207535116320001</c:v>
                </c:pt>
                <c:pt idx="9229">
                  <c:v>10.20889568562</c:v>
                </c:pt>
                <c:pt idx="9230">
                  <c:v>10.210256254920001</c:v>
                </c:pt>
                <c:pt idx="9231">
                  <c:v>10.21161682422</c:v>
                </c:pt>
                <c:pt idx="9232">
                  <c:v>10.212977393519999</c:v>
                </c:pt>
                <c:pt idx="9233">
                  <c:v>10.21433796282</c:v>
                </c:pt>
                <c:pt idx="9234">
                  <c:v>10.215698532119999</c:v>
                </c:pt>
                <c:pt idx="9235">
                  <c:v>10.21705910142</c:v>
                </c:pt>
                <c:pt idx="9236">
                  <c:v>10.218419670720001</c:v>
                </c:pt>
                <c:pt idx="9237">
                  <c:v>10.21978024002</c:v>
                </c:pt>
                <c:pt idx="9238">
                  <c:v>10.221140809320001</c:v>
                </c:pt>
                <c:pt idx="9239">
                  <c:v>10.222501378620001</c:v>
                </c:pt>
                <c:pt idx="9240">
                  <c:v>10.22386194792</c:v>
                </c:pt>
                <c:pt idx="9241">
                  <c:v>10.225222517220001</c:v>
                </c:pt>
                <c:pt idx="9242">
                  <c:v>10.22658308652</c:v>
                </c:pt>
                <c:pt idx="9243">
                  <c:v>10.227943655820001</c:v>
                </c:pt>
                <c:pt idx="9244">
                  <c:v>10.22930422512</c:v>
                </c:pt>
                <c:pt idx="9245">
                  <c:v>10.230664794420001</c:v>
                </c:pt>
                <c:pt idx="9246">
                  <c:v>10.23202536372</c:v>
                </c:pt>
                <c:pt idx="9247">
                  <c:v>10.233385933020001</c:v>
                </c:pt>
                <c:pt idx="9248">
                  <c:v>10.23474650232</c:v>
                </c:pt>
                <c:pt idx="9249">
                  <c:v>10.236107071620001</c:v>
                </c:pt>
                <c:pt idx="9250">
                  <c:v>10.23746764092</c:v>
                </c:pt>
                <c:pt idx="9251">
                  <c:v>10.238828210219999</c:v>
                </c:pt>
                <c:pt idx="9252">
                  <c:v>10.24018877952</c:v>
                </c:pt>
                <c:pt idx="9253">
                  <c:v>10.24154934882</c:v>
                </c:pt>
                <c:pt idx="9254">
                  <c:v>10.242909918120001</c:v>
                </c:pt>
                <c:pt idx="9255">
                  <c:v>10.244270487420001</c:v>
                </c:pt>
                <c:pt idx="9256">
                  <c:v>10.245631056720001</c:v>
                </c:pt>
                <c:pt idx="9257">
                  <c:v>10.246991626020002</c:v>
                </c:pt>
                <c:pt idx="9258">
                  <c:v>10.248352195320001</c:v>
                </c:pt>
                <c:pt idx="9259">
                  <c:v>10.24971276462</c:v>
                </c:pt>
                <c:pt idx="9260">
                  <c:v>10.251073333920001</c:v>
                </c:pt>
                <c:pt idx="9261">
                  <c:v>10.25243390322</c:v>
                </c:pt>
                <c:pt idx="9262">
                  <c:v>10.253794472519999</c:v>
                </c:pt>
                <c:pt idx="9263">
                  <c:v>10.25515504182</c:v>
                </c:pt>
                <c:pt idx="9264">
                  <c:v>10.256515611119999</c:v>
                </c:pt>
                <c:pt idx="9265">
                  <c:v>10.25787618042</c:v>
                </c:pt>
                <c:pt idx="9266">
                  <c:v>10.259236749720001</c:v>
                </c:pt>
                <c:pt idx="9267">
                  <c:v>10.26059731902</c:v>
                </c:pt>
                <c:pt idx="9268">
                  <c:v>10.261957888320001</c:v>
                </c:pt>
                <c:pt idx="9269">
                  <c:v>10.263318457620001</c:v>
                </c:pt>
                <c:pt idx="9270">
                  <c:v>10.26467902692</c:v>
                </c:pt>
                <c:pt idx="9271">
                  <c:v>10.266039596220001</c:v>
                </c:pt>
                <c:pt idx="9272">
                  <c:v>10.26740016552</c:v>
                </c:pt>
                <c:pt idx="9273">
                  <c:v>10.268760734820001</c:v>
                </c:pt>
                <c:pt idx="9274">
                  <c:v>10.27012130412</c:v>
                </c:pt>
                <c:pt idx="9275">
                  <c:v>10.271481873420001</c:v>
                </c:pt>
                <c:pt idx="9276">
                  <c:v>10.272842442720002</c:v>
                </c:pt>
                <c:pt idx="9277">
                  <c:v>10.274203012020001</c:v>
                </c:pt>
                <c:pt idx="9278">
                  <c:v>10.27556358132</c:v>
                </c:pt>
                <c:pt idx="9279">
                  <c:v>10.276924150620001</c:v>
                </c:pt>
                <c:pt idx="9280">
                  <c:v>10.27828471992</c:v>
                </c:pt>
                <c:pt idx="9281">
                  <c:v>10.279645289219999</c:v>
                </c:pt>
                <c:pt idx="9282">
                  <c:v>10.28100585852</c:v>
                </c:pt>
                <c:pt idx="9283">
                  <c:v>10.28236642782</c:v>
                </c:pt>
                <c:pt idx="9284">
                  <c:v>10.28372699712</c:v>
                </c:pt>
                <c:pt idx="9285">
                  <c:v>10.28508756642</c:v>
                </c:pt>
                <c:pt idx="9286">
                  <c:v>10.286448135720001</c:v>
                </c:pt>
                <c:pt idx="9287">
                  <c:v>10.287808705020002</c:v>
                </c:pt>
                <c:pt idx="9288">
                  <c:v>10.289169274320001</c:v>
                </c:pt>
                <c:pt idx="9289">
                  <c:v>10.29052984362</c:v>
                </c:pt>
                <c:pt idx="9290">
                  <c:v>10.291890412920001</c:v>
                </c:pt>
                <c:pt idx="9291">
                  <c:v>10.29325098222</c:v>
                </c:pt>
                <c:pt idx="9292">
                  <c:v>10.294611551520001</c:v>
                </c:pt>
                <c:pt idx="9293">
                  <c:v>10.29597212082</c:v>
                </c:pt>
                <c:pt idx="9294">
                  <c:v>10.297332690119999</c:v>
                </c:pt>
                <c:pt idx="9295">
                  <c:v>10.29869325942</c:v>
                </c:pt>
                <c:pt idx="9296">
                  <c:v>10.300053828720001</c:v>
                </c:pt>
                <c:pt idx="9297">
                  <c:v>10.30141439802</c:v>
                </c:pt>
                <c:pt idx="9298">
                  <c:v>10.302774967320001</c:v>
                </c:pt>
                <c:pt idx="9299">
                  <c:v>10.30413553662</c:v>
                </c:pt>
                <c:pt idx="9300">
                  <c:v>10.30549610592</c:v>
                </c:pt>
                <c:pt idx="9301">
                  <c:v>10.306856675220001</c:v>
                </c:pt>
                <c:pt idx="9302">
                  <c:v>10.30821724452</c:v>
                </c:pt>
                <c:pt idx="9303">
                  <c:v>10.309577813820001</c:v>
                </c:pt>
                <c:pt idx="9304">
                  <c:v>10.31093838312</c:v>
                </c:pt>
                <c:pt idx="9305">
                  <c:v>10.312298952419999</c:v>
                </c:pt>
                <c:pt idx="9306">
                  <c:v>10.313659521720002</c:v>
                </c:pt>
                <c:pt idx="9307">
                  <c:v>10.315020091020001</c:v>
                </c:pt>
                <c:pt idx="9308">
                  <c:v>10.31638066032</c:v>
                </c:pt>
                <c:pt idx="9309">
                  <c:v>10.317741229620001</c:v>
                </c:pt>
                <c:pt idx="9310">
                  <c:v>10.31910179892</c:v>
                </c:pt>
                <c:pt idx="9311">
                  <c:v>10.320462368219999</c:v>
                </c:pt>
                <c:pt idx="9312">
                  <c:v>10.32182293752</c:v>
                </c:pt>
                <c:pt idx="9313">
                  <c:v>10.32318350682</c:v>
                </c:pt>
                <c:pt idx="9314">
                  <c:v>10.32454407612</c:v>
                </c:pt>
                <c:pt idx="9315">
                  <c:v>10.32590464542</c:v>
                </c:pt>
                <c:pt idx="9316">
                  <c:v>10.327265214720001</c:v>
                </c:pt>
                <c:pt idx="9317">
                  <c:v>10.328625784020002</c:v>
                </c:pt>
                <c:pt idx="9318">
                  <c:v>10.329986353320001</c:v>
                </c:pt>
                <c:pt idx="9319">
                  <c:v>10.33134692262</c:v>
                </c:pt>
                <c:pt idx="9320">
                  <c:v>10.332707491920001</c:v>
                </c:pt>
                <c:pt idx="9321">
                  <c:v>10.33406806122</c:v>
                </c:pt>
                <c:pt idx="9322">
                  <c:v>10.335428630520001</c:v>
                </c:pt>
                <c:pt idx="9323">
                  <c:v>10.33678919982</c:v>
                </c:pt>
                <c:pt idx="9324">
                  <c:v>10.338149769119999</c:v>
                </c:pt>
                <c:pt idx="9325">
                  <c:v>10.33951033842</c:v>
                </c:pt>
                <c:pt idx="9326">
                  <c:v>10.340870907720001</c:v>
                </c:pt>
                <c:pt idx="9327">
                  <c:v>10.34223147702</c:v>
                </c:pt>
                <c:pt idx="9328">
                  <c:v>10.343592046320001</c:v>
                </c:pt>
                <c:pt idx="9329">
                  <c:v>10.34495261562</c:v>
                </c:pt>
                <c:pt idx="9330">
                  <c:v>10.34631318492</c:v>
                </c:pt>
                <c:pt idx="9331">
                  <c:v>10.347673754220001</c:v>
                </c:pt>
                <c:pt idx="9332">
                  <c:v>10.34903432352</c:v>
                </c:pt>
                <c:pt idx="9333">
                  <c:v>10.350394892820001</c:v>
                </c:pt>
                <c:pt idx="9334">
                  <c:v>10.35175546212</c:v>
                </c:pt>
                <c:pt idx="9335">
                  <c:v>10.353116031419999</c:v>
                </c:pt>
                <c:pt idx="9336">
                  <c:v>10.354476600720002</c:v>
                </c:pt>
                <c:pt idx="9337">
                  <c:v>10.355837170020001</c:v>
                </c:pt>
                <c:pt idx="9338">
                  <c:v>10.35719773932</c:v>
                </c:pt>
                <c:pt idx="9339">
                  <c:v>10.358558308620001</c:v>
                </c:pt>
                <c:pt idx="9340">
                  <c:v>10.35991887792</c:v>
                </c:pt>
                <c:pt idx="9341">
                  <c:v>10.361279447220001</c:v>
                </c:pt>
                <c:pt idx="9342">
                  <c:v>10.36264001652</c:v>
                </c:pt>
                <c:pt idx="9343">
                  <c:v>10.36400058582</c:v>
                </c:pt>
                <c:pt idx="9344">
                  <c:v>10.36536115512</c:v>
                </c:pt>
                <c:pt idx="9345">
                  <c:v>10.36672172442</c:v>
                </c:pt>
                <c:pt idx="9346">
                  <c:v>10.368082293720001</c:v>
                </c:pt>
                <c:pt idx="9347">
                  <c:v>10.369442863020002</c:v>
                </c:pt>
                <c:pt idx="9348">
                  <c:v>10.370803432320001</c:v>
                </c:pt>
                <c:pt idx="9349">
                  <c:v>10.37216400162</c:v>
                </c:pt>
                <c:pt idx="9350">
                  <c:v>10.373524570920001</c:v>
                </c:pt>
                <c:pt idx="9351">
                  <c:v>10.37488514022</c:v>
                </c:pt>
                <c:pt idx="9352">
                  <c:v>10.376245709520001</c:v>
                </c:pt>
                <c:pt idx="9353">
                  <c:v>10.37760627882</c:v>
                </c:pt>
                <c:pt idx="9354">
                  <c:v>10.378966848119999</c:v>
                </c:pt>
                <c:pt idx="9355">
                  <c:v>10.38032741742</c:v>
                </c:pt>
                <c:pt idx="9356">
                  <c:v>10.381687986720001</c:v>
                </c:pt>
                <c:pt idx="9357">
                  <c:v>10.38304855602</c:v>
                </c:pt>
                <c:pt idx="9358">
                  <c:v>10.384409125320001</c:v>
                </c:pt>
                <c:pt idx="9359">
                  <c:v>10.38576969462</c:v>
                </c:pt>
                <c:pt idx="9360">
                  <c:v>10.38713026392</c:v>
                </c:pt>
                <c:pt idx="9361">
                  <c:v>10.388490833220001</c:v>
                </c:pt>
                <c:pt idx="9362">
                  <c:v>10.38985140252</c:v>
                </c:pt>
                <c:pt idx="9363">
                  <c:v>10.391211971820001</c:v>
                </c:pt>
                <c:pt idx="9364">
                  <c:v>10.39257254112</c:v>
                </c:pt>
                <c:pt idx="9365">
                  <c:v>10.393933110419999</c:v>
                </c:pt>
                <c:pt idx="9366">
                  <c:v>10.395293679720002</c:v>
                </c:pt>
                <c:pt idx="9367">
                  <c:v>10.396654249020001</c:v>
                </c:pt>
                <c:pt idx="9368">
                  <c:v>10.39801481832</c:v>
                </c:pt>
                <c:pt idx="9369">
                  <c:v>10.399375387620001</c:v>
                </c:pt>
                <c:pt idx="9370">
                  <c:v>10.40073595692</c:v>
                </c:pt>
                <c:pt idx="9371">
                  <c:v>10.402096526220001</c:v>
                </c:pt>
                <c:pt idx="9372">
                  <c:v>10.40345709552</c:v>
                </c:pt>
                <c:pt idx="9373">
                  <c:v>10.404817664819999</c:v>
                </c:pt>
                <c:pt idx="9374">
                  <c:v>10.40617823412</c:v>
                </c:pt>
                <c:pt idx="9375">
                  <c:v>10.40753880342</c:v>
                </c:pt>
                <c:pt idx="9376">
                  <c:v>10.408899372720001</c:v>
                </c:pt>
                <c:pt idx="9377">
                  <c:v>10.410259942020001</c:v>
                </c:pt>
                <c:pt idx="9378">
                  <c:v>10.411620511320001</c:v>
                </c:pt>
                <c:pt idx="9379">
                  <c:v>10.41298108062</c:v>
                </c:pt>
                <c:pt idx="9380">
                  <c:v>10.414341649920001</c:v>
                </c:pt>
                <c:pt idx="9381">
                  <c:v>10.41570221922</c:v>
                </c:pt>
                <c:pt idx="9382">
                  <c:v>10.417062788520001</c:v>
                </c:pt>
                <c:pt idx="9383">
                  <c:v>10.41842335782</c:v>
                </c:pt>
                <c:pt idx="9384">
                  <c:v>10.419783927119999</c:v>
                </c:pt>
                <c:pt idx="9385">
                  <c:v>10.42114449642</c:v>
                </c:pt>
                <c:pt idx="9386">
                  <c:v>10.422505065720001</c:v>
                </c:pt>
                <c:pt idx="9387">
                  <c:v>10.42386563502</c:v>
                </c:pt>
                <c:pt idx="9388">
                  <c:v>10.425226204320001</c:v>
                </c:pt>
                <c:pt idx="9389">
                  <c:v>10.42658677362</c:v>
                </c:pt>
                <c:pt idx="9390">
                  <c:v>10.427947342920001</c:v>
                </c:pt>
                <c:pt idx="9391">
                  <c:v>10.429307912220001</c:v>
                </c:pt>
                <c:pt idx="9392">
                  <c:v>10.43066848152</c:v>
                </c:pt>
                <c:pt idx="9393">
                  <c:v>10.432029050820001</c:v>
                </c:pt>
                <c:pt idx="9394">
                  <c:v>10.43338962012</c:v>
                </c:pt>
                <c:pt idx="9395">
                  <c:v>10.434750189419999</c:v>
                </c:pt>
                <c:pt idx="9396">
                  <c:v>10.436110758720002</c:v>
                </c:pt>
                <c:pt idx="9397">
                  <c:v>10.437471328020001</c:v>
                </c:pt>
                <c:pt idx="9398">
                  <c:v>10.43883189732</c:v>
                </c:pt>
                <c:pt idx="9399">
                  <c:v>10.440192466620001</c:v>
                </c:pt>
                <c:pt idx="9400">
                  <c:v>10.44155303592</c:v>
                </c:pt>
                <c:pt idx="9401">
                  <c:v>10.442913605220001</c:v>
                </c:pt>
                <c:pt idx="9402">
                  <c:v>10.44427417452</c:v>
                </c:pt>
                <c:pt idx="9403">
                  <c:v>10.445634743819999</c:v>
                </c:pt>
                <c:pt idx="9404">
                  <c:v>10.44699531312</c:v>
                </c:pt>
                <c:pt idx="9405">
                  <c:v>10.44835588242</c:v>
                </c:pt>
                <c:pt idx="9406">
                  <c:v>10.449716451719999</c:v>
                </c:pt>
                <c:pt idx="9407">
                  <c:v>10.451077021020001</c:v>
                </c:pt>
                <c:pt idx="9408">
                  <c:v>10.452437590320001</c:v>
                </c:pt>
                <c:pt idx="9409">
                  <c:v>10.45379815962</c:v>
                </c:pt>
                <c:pt idx="9410">
                  <c:v>10.455158728920001</c:v>
                </c:pt>
                <c:pt idx="9411">
                  <c:v>10.45651929822</c:v>
                </c:pt>
                <c:pt idx="9412">
                  <c:v>10.457879867520001</c:v>
                </c:pt>
                <c:pt idx="9413">
                  <c:v>10.45924043682</c:v>
                </c:pt>
                <c:pt idx="9414">
                  <c:v>10.460601006119999</c:v>
                </c:pt>
                <c:pt idx="9415">
                  <c:v>10.46196157542</c:v>
                </c:pt>
                <c:pt idx="9416">
                  <c:v>10.463322144719999</c:v>
                </c:pt>
                <c:pt idx="9417">
                  <c:v>10.46468271402</c:v>
                </c:pt>
                <c:pt idx="9418">
                  <c:v>10.466043283320001</c:v>
                </c:pt>
                <c:pt idx="9419">
                  <c:v>10.46740385262</c:v>
                </c:pt>
                <c:pt idx="9420">
                  <c:v>10.468764421920001</c:v>
                </c:pt>
                <c:pt idx="9421">
                  <c:v>10.470124991220001</c:v>
                </c:pt>
                <c:pt idx="9422">
                  <c:v>10.47148556052</c:v>
                </c:pt>
                <c:pt idx="9423">
                  <c:v>10.472846129820001</c:v>
                </c:pt>
                <c:pt idx="9424">
                  <c:v>10.47420669912</c:v>
                </c:pt>
                <c:pt idx="9425">
                  <c:v>10.475567268419999</c:v>
                </c:pt>
                <c:pt idx="9426">
                  <c:v>10.47692783772</c:v>
                </c:pt>
                <c:pt idx="9427">
                  <c:v>10.478288407020001</c:v>
                </c:pt>
                <c:pt idx="9428">
                  <c:v>10.47964897632</c:v>
                </c:pt>
                <c:pt idx="9429">
                  <c:v>10.481009545620001</c:v>
                </c:pt>
                <c:pt idx="9430">
                  <c:v>10.48237011492</c:v>
                </c:pt>
                <c:pt idx="9431">
                  <c:v>10.483730684220001</c:v>
                </c:pt>
                <c:pt idx="9432">
                  <c:v>10.48509125352</c:v>
                </c:pt>
                <c:pt idx="9433">
                  <c:v>10.486451822819999</c:v>
                </c:pt>
                <c:pt idx="9434">
                  <c:v>10.48781239212</c:v>
                </c:pt>
                <c:pt idx="9435">
                  <c:v>10.48917296142</c:v>
                </c:pt>
                <c:pt idx="9436">
                  <c:v>10.49053353072</c:v>
                </c:pt>
                <c:pt idx="9437">
                  <c:v>10.491894100020001</c:v>
                </c:pt>
                <c:pt idx="9438">
                  <c:v>10.493254669320001</c:v>
                </c:pt>
                <c:pt idx="9439">
                  <c:v>10.494615238620002</c:v>
                </c:pt>
                <c:pt idx="9440">
                  <c:v>10.495975807920001</c:v>
                </c:pt>
                <c:pt idx="9441">
                  <c:v>10.49733637722</c:v>
                </c:pt>
                <c:pt idx="9442">
                  <c:v>10.498696946520001</c:v>
                </c:pt>
                <c:pt idx="9443">
                  <c:v>10.50005751582</c:v>
                </c:pt>
                <c:pt idx="9444">
                  <c:v>10.501418085119999</c:v>
                </c:pt>
                <c:pt idx="9445">
                  <c:v>10.50277865442</c:v>
                </c:pt>
                <c:pt idx="9446">
                  <c:v>10.504139223719999</c:v>
                </c:pt>
                <c:pt idx="9447">
                  <c:v>10.50549979302</c:v>
                </c:pt>
                <c:pt idx="9448">
                  <c:v>10.506860362320001</c:v>
                </c:pt>
                <c:pt idx="9449">
                  <c:v>10.50822093162</c:v>
                </c:pt>
                <c:pt idx="9450">
                  <c:v>10.509581500920001</c:v>
                </c:pt>
                <c:pt idx="9451">
                  <c:v>10.51094207022</c:v>
                </c:pt>
                <c:pt idx="9452">
                  <c:v>10.51230263952</c:v>
                </c:pt>
                <c:pt idx="9453">
                  <c:v>10.513663208820001</c:v>
                </c:pt>
                <c:pt idx="9454">
                  <c:v>10.51502377812</c:v>
                </c:pt>
                <c:pt idx="9455">
                  <c:v>10.516384347419999</c:v>
                </c:pt>
                <c:pt idx="9456">
                  <c:v>10.51774491672</c:v>
                </c:pt>
                <c:pt idx="9457">
                  <c:v>10.519105486020001</c:v>
                </c:pt>
                <c:pt idx="9458">
                  <c:v>10.52046605532</c:v>
                </c:pt>
                <c:pt idx="9459">
                  <c:v>10.521826624620001</c:v>
                </c:pt>
                <c:pt idx="9460">
                  <c:v>10.52318719392</c:v>
                </c:pt>
                <c:pt idx="9461">
                  <c:v>10.524547763220001</c:v>
                </c:pt>
                <c:pt idx="9462">
                  <c:v>10.52590833252</c:v>
                </c:pt>
                <c:pt idx="9463">
                  <c:v>10.527268901819999</c:v>
                </c:pt>
                <c:pt idx="9464">
                  <c:v>10.52862947112</c:v>
                </c:pt>
                <c:pt idx="9465">
                  <c:v>10.52999004042</c:v>
                </c:pt>
                <c:pt idx="9466">
                  <c:v>10.53135060972</c:v>
                </c:pt>
                <c:pt idx="9467">
                  <c:v>10.532711179020001</c:v>
                </c:pt>
                <c:pt idx="9468">
                  <c:v>10.534071748320001</c:v>
                </c:pt>
                <c:pt idx="9469">
                  <c:v>10.535432317620002</c:v>
                </c:pt>
                <c:pt idx="9470">
                  <c:v>10.536792886920001</c:v>
                </c:pt>
                <c:pt idx="9471">
                  <c:v>10.53815345622</c:v>
                </c:pt>
                <c:pt idx="9472">
                  <c:v>10.539514025520001</c:v>
                </c:pt>
                <c:pt idx="9473">
                  <c:v>10.54087459482</c:v>
                </c:pt>
                <c:pt idx="9474">
                  <c:v>10.542235164119999</c:v>
                </c:pt>
                <c:pt idx="9475">
                  <c:v>10.54359573342</c:v>
                </c:pt>
                <c:pt idx="9476">
                  <c:v>10.544956302719999</c:v>
                </c:pt>
                <c:pt idx="9477">
                  <c:v>10.54631687202</c:v>
                </c:pt>
                <c:pt idx="9478">
                  <c:v>10.547677441320001</c:v>
                </c:pt>
                <c:pt idx="9479">
                  <c:v>10.54903801062</c:v>
                </c:pt>
                <c:pt idx="9480">
                  <c:v>10.550398579920001</c:v>
                </c:pt>
                <c:pt idx="9481">
                  <c:v>10.55175914922</c:v>
                </c:pt>
                <c:pt idx="9482">
                  <c:v>10.55311971852</c:v>
                </c:pt>
                <c:pt idx="9483">
                  <c:v>10.554480287820001</c:v>
                </c:pt>
                <c:pt idx="9484">
                  <c:v>10.55584085712</c:v>
                </c:pt>
                <c:pt idx="9485">
                  <c:v>10.557201426420001</c:v>
                </c:pt>
                <c:pt idx="9486">
                  <c:v>10.55856199572</c:v>
                </c:pt>
                <c:pt idx="9487">
                  <c:v>10.559922565020001</c:v>
                </c:pt>
                <c:pt idx="9488">
                  <c:v>10.561283134320002</c:v>
                </c:pt>
                <c:pt idx="9489">
                  <c:v>10.562643703620001</c:v>
                </c:pt>
                <c:pt idx="9490">
                  <c:v>10.56400427292</c:v>
                </c:pt>
                <c:pt idx="9491">
                  <c:v>10.565364842220001</c:v>
                </c:pt>
                <c:pt idx="9492">
                  <c:v>10.56672541152</c:v>
                </c:pt>
                <c:pt idx="9493">
                  <c:v>10.568085980819999</c:v>
                </c:pt>
                <c:pt idx="9494">
                  <c:v>10.56944655012</c:v>
                </c:pt>
                <c:pt idx="9495">
                  <c:v>10.57080711942</c:v>
                </c:pt>
                <c:pt idx="9496">
                  <c:v>10.57216768872</c:v>
                </c:pt>
                <c:pt idx="9497">
                  <c:v>10.573528258020001</c:v>
                </c:pt>
                <c:pt idx="9498">
                  <c:v>10.574888827320001</c:v>
                </c:pt>
                <c:pt idx="9499">
                  <c:v>10.576249396620002</c:v>
                </c:pt>
                <c:pt idx="9500">
                  <c:v>10.577609965920001</c:v>
                </c:pt>
                <c:pt idx="9501">
                  <c:v>10.57897053522</c:v>
                </c:pt>
                <c:pt idx="9502">
                  <c:v>10.580331104520001</c:v>
                </c:pt>
                <c:pt idx="9503">
                  <c:v>10.58169167382</c:v>
                </c:pt>
                <c:pt idx="9504">
                  <c:v>10.583052243120001</c:v>
                </c:pt>
                <c:pt idx="9505">
                  <c:v>10.58441281242</c:v>
                </c:pt>
                <c:pt idx="9506">
                  <c:v>10.585773381719999</c:v>
                </c:pt>
                <c:pt idx="9507">
                  <c:v>10.587133951020002</c:v>
                </c:pt>
                <c:pt idx="9508">
                  <c:v>10.588494520320001</c:v>
                </c:pt>
                <c:pt idx="9509">
                  <c:v>10.58985508962</c:v>
                </c:pt>
                <c:pt idx="9510">
                  <c:v>10.591215658920001</c:v>
                </c:pt>
                <c:pt idx="9511">
                  <c:v>10.59257622822</c:v>
                </c:pt>
                <c:pt idx="9512">
                  <c:v>10.59393679752</c:v>
                </c:pt>
                <c:pt idx="9513">
                  <c:v>10.595297366820001</c:v>
                </c:pt>
                <c:pt idx="9514">
                  <c:v>10.59665793612</c:v>
                </c:pt>
                <c:pt idx="9515">
                  <c:v>10.598018505420001</c:v>
                </c:pt>
                <c:pt idx="9516">
                  <c:v>10.59937907472</c:v>
                </c:pt>
                <c:pt idx="9517">
                  <c:v>10.600739644020001</c:v>
                </c:pt>
                <c:pt idx="9518">
                  <c:v>10.602100213320002</c:v>
                </c:pt>
                <c:pt idx="9519">
                  <c:v>10.603460782620001</c:v>
                </c:pt>
                <c:pt idx="9520">
                  <c:v>10.60482135192</c:v>
                </c:pt>
                <c:pt idx="9521">
                  <c:v>10.606181921220001</c:v>
                </c:pt>
                <c:pt idx="9522">
                  <c:v>10.60754249052</c:v>
                </c:pt>
                <c:pt idx="9523">
                  <c:v>10.608903059819999</c:v>
                </c:pt>
                <c:pt idx="9524">
                  <c:v>10.61026362912</c:v>
                </c:pt>
                <c:pt idx="9525">
                  <c:v>10.611624198419999</c:v>
                </c:pt>
                <c:pt idx="9526">
                  <c:v>10.61298476772</c:v>
                </c:pt>
                <c:pt idx="9527">
                  <c:v>10.61434533702</c:v>
                </c:pt>
                <c:pt idx="9528">
                  <c:v>10.615705906320001</c:v>
                </c:pt>
                <c:pt idx="9529">
                  <c:v>10.617066475620001</c:v>
                </c:pt>
                <c:pt idx="9530">
                  <c:v>10.618427044920001</c:v>
                </c:pt>
                <c:pt idx="9531">
                  <c:v>10.61978761422</c:v>
                </c:pt>
                <c:pt idx="9532">
                  <c:v>10.621148183520001</c:v>
                </c:pt>
                <c:pt idx="9533">
                  <c:v>10.62250875282</c:v>
                </c:pt>
                <c:pt idx="9534">
                  <c:v>10.623869322120001</c:v>
                </c:pt>
                <c:pt idx="9535">
                  <c:v>10.62522989142</c:v>
                </c:pt>
                <c:pt idx="9536">
                  <c:v>10.626590460719999</c:v>
                </c:pt>
                <c:pt idx="9537">
                  <c:v>10.62795103002</c:v>
                </c:pt>
                <c:pt idx="9538">
                  <c:v>10.629311599320001</c:v>
                </c:pt>
                <c:pt idx="9539">
                  <c:v>10.63067216862</c:v>
                </c:pt>
                <c:pt idx="9540">
                  <c:v>10.632032737920001</c:v>
                </c:pt>
                <c:pt idx="9541">
                  <c:v>10.63339330722</c:v>
                </c:pt>
                <c:pt idx="9542">
                  <c:v>10.63475387652</c:v>
                </c:pt>
                <c:pt idx="9543">
                  <c:v>10.636114445820001</c:v>
                </c:pt>
                <c:pt idx="9544">
                  <c:v>10.63747501512</c:v>
                </c:pt>
                <c:pt idx="9545">
                  <c:v>10.638835584420001</c:v>
                </c:pt>
                <c:pt idx="9546">
                  <c:v>10.64019615372</c:v>
                </c:pt>
                <c:pt idx="9547">
                  <c:v>10.641556723019999</c:v>
                </c:pt>
                <c:pt idx="9548">
                  <c:v>10.642917292320002</c:v>
                </c:pt>
                <c:pt idx="9549">
                  <c:v>10.644277861620001</c:v>
                </c:pt>
                <c:pt idx="9550">
                  <c:v>10.64563843092</c:v>
                </c:pt>
                <c:pt idx="9551">
                  <c:v>10.646999000220001</c:v>
                </c:pt>
                <c:pt idx="9552">
                  <c:v>10.64835956952</c:v>
                </c:pt>
                <c:pt idx="9553">
                  <c:v>10.649720138820001</c:v>
                </c:pt>
                <c:pt idx="9554">
                  <c:v>10.65108070812</c:v>
                </c:pt>
                <c:pt idx="9555">
                  <c:v>10.652441277419999</c:v>
                </c:pt>
                <c:pt idx="9556">
                  <c:v>10.65380184672</c:v>
                </c:pt>
                <c:pt idx="9557">
                  <c:v>10.65516241602</c:v>
                </c:pt>
                <c:pt idx="9558">
                  <c:v>10.656522985320001</c:v>
                </c:pt>
                <c:pt idx="9559">
                  <c:v>10.657883554620001</c:v>
                </c:pt>
                <c:pt idx="9560">
                  <c:v>10.659244123920001</c:v>
                </c:pt>
                <c:pt idx="9561">
                  <c:v>10.66060469322</c:v>
                </c:pt>
                <c:pt idx="9562">
                  <c:v>10.661965262520001</c:v>
                </c:pt>
                <c:pt idx="9563">
                  <c:v>10.66332583182</c:v>
                </c:pt>
                <c:pt idx="9564">
                  <c:v>10.664686401120001</c:v>
                </c:pt>
                <c:pt idx="9565">
                  <c:v>10.66604697042</c:v>
                </c:pt>
                <c:pt idx="9566">
                  <c:v>10.667407539719999</c:v>
                </c:pt>
                <c:pt idx="9567">
                  <c:v>10.66876810902</c:v>
                </c:pt>
                <c:pt idx="9568">
                  <c:v>10.670128678320001</c:v>
                </c:pt>
                <c:pt idx="9569">
                  <c:v>10.67148924762</c:v>
                </c:pt>
                <c:pt idx="9570">
                  <c:v>10.672849816920001</c:v>
                </c:pt>
                <c:pt idx="9571">
                  <c:v>10.67421038622</c:v>
                </c:pt>
                <c:pt idx="9572">
                  <c:v>10.67557095552</c:v>
                </c:pt>
                <c:pt idx="9573">
                  <c:v>10.676931524820001</c:v>
                </c:pt>
                <c:pt idx="9574">
                  <c:v>10.67829209412</c:v>
                </c:pt>
                <c:pt idx="9575">
                  <c:v>10.679652663420001</c:v>
                </c:pt>
                <c:pt idx="9576">
                  <c:v>10.68101323272</c:v>
                </c:pt>
                <c:pt idx="9577">
                  <c:v>10.682373802019999</c:v>
                </c:pt>
                <c:pt idx="9578">
                  <c:v>10.683734371320002</c:v>
                </c:pt>
                <c:pt idx="9579">
                  <c:v>10.685094940620001</c:v>
                </c:pt>
                <c:pt idx="9580">
                  <c:v>10.68645550992</c:v>
                </c:pt>
                <c:pt idx="9581">
                  <c:v>10.687816079220001</c:v>
                </c:pt>
                <c:pt idx="9582">
                  <c:v>10.68917664852</c:v>
                </c:pt>
                <c:pt idx="9583">
                  <c:v>10.690537217820001</c:v>
                </c:pt>
                <c:pt idx="9584">
                  <c:v>10.69189778712</c:v>
                </c:pt>
                <c:pt idx="9585">
                  <c:v>10.693258356419999</c:v>
                </c:pt>
                <c:pt idx="9586">
                  <c:v>10.69461892572</c:v>
                </c:pt>
                <c:pt idx="9587">
                  <c:v>10.69597949502</c:v>
                </c:pt>
                <c:pt idx="9588">
                  <c:v>10.697340064320001</c:v>
                </c:pt>
                <c:pt idx="9589">
                  <c:v>10.698700633620001</c:v>
                </c:pt>
                <c:pt idx="9590">
                  <c:v>10.700061202920001</c:v>
                </c:pt>
                <c:pt idx="9591">
                  <c:v>10.70142177222</c:v>
                </c:pt>
                <c:pt idx="9592">
                  <c:v>10.702782341520001</c:v>
                </c:pt>
                <c:pt idx="9593">
                  <c:v>10.70414291082</c:v>
                </c:pt>
                <c:pt idx="9594">
                  <c:v>10.705503480120001</c:v>
                </c:pt>
                <c:pt idx="9595">
                  <c:v>10.70686404942</c:v>
                </c:pt>
                <c:pt idx="9596">
                  <c:v>10.708224618719999</c:v>
                </c:pt>
                <c:pt idx="9597">
                  <c:v>10.70958518802</c:v>
                </c:pt>
                <c:pt idx="9598">
                  <c:v>10.710945757320001</c:v>
                </c:pt>
                <c:pt idx="9599">
                  <c:v>10.71230632662</c:v>
                </c:pt>
                <c:pt idx="9600">
                  <c:v>10.713666895920001</c:v>
                </c:pt>
                <c:pt idx="9601">
                  <c:v>10.71502746522</c:v>
                </c:pt>
                <c:pt idx="9602">
                  <c:v>10.716388034520001</c:v>
                </c:pt>
                <c:pt idx="9603">
                  <c:v>10.71774860382</c:v>
                </c:pt>
                <c:pt idx="9604">
                  <c:v>10.71910917312</c:v>
                </c:pt>
                <c:pt idx="9605">
                  <c:v>10.720469742420001</c:v>
                </c:pt>
                <c:pt idx="9606">
                  <c:v>10.72183031172</c:v>
                </c:pt>
                <c:pt idx="9607">
                  <c:v>10.723190881019999</c:v>
                </c:pt>
                <c:pt idx="9608">
                  <c:v>10.724551450320002</c:v>
                </c:pt>
                <c:pt idx="9609">
                  <c:v>10.725912019620001</c:v>
                </c:pt>
                <c:pt idx="9610">
                  <c:v>10.72727258892</c:v>
                </c:pt>
                <c:pt idx="9611">
                  <c:v>10.728633158220001</c:v>
                </c:pt>
                <c:pt idx="9612">
                  <c:v>10.72999372752</c:v>
                </c:pt>
                <c:pt idx="9613">
                  <c:v>10.731354296820001</c:v>
                </c:pt>
                <c:pt idx="9614">
                  <c:v>10.73271486612</c:v>
                </c:pt>
                <c:pt idx="9615">
                  <c:v>10.734075435419999</c:v>
                </c:pt>
                <c:pt idx="9616">
                  <c:v>10.73543600472</c:v>
                </c:pt>
                <c:pt idx="9617">
                  <c:v>10.73679657402</c:v>
                </c:pt>
                <c:pt idx="9618">
                  <c:v>10.73815714332</c:v>
                </c:pt>
                <c:pt idx="9619">
                  <c:v>10.739517712620001</c:v>
                </c:pt>
                <c:pt idx="9620">
                  <c:v>10.740878281920001</c:v>
                </c:pt>
                <c:pt idx="9621">
                  <c:v>10.74223885122</c:v>
                </c:pt>
                <c:pt idx="9622">
                  <c:v>10.743599420520001</c:v>
                </c:pt>
                <c:pt idx="9623">
                  <c:v>10.74495998982</c:v>
                </c:pt>
                <c:pt idx="9624">
                  <c:v>10.746320559120001</c:v>
                </c:pt>
                <c:pt idx="9625">
                  <c:v>10.74768112842</c:v>
                </c:pt>
                <c:pt idx="9626">
                  <c:v>10.749041697719999</c:v>
                </c:pt>
                <c:pt idx="9627">
                  <c:v>10.75040226702</c:v>
                </c:pt>
                <c:pt idx="9628">
                  <c:v>10.751762836320001</c:v>
                </c:pt>
                <c:pt idx="9629">
                  <c:v>10.75312340562</c:v>
                </c:pt>
                <c:pt idx="9630">
                  <c:v>10.754483974920001</c:v>
                </c:pt>
                <c:pt idx="9631">
                  <c:v>10.75584454422</c:v>
                </c:pt>
                <c:pt idx="9632">
                  <c:v>10.757205113520001</c:v>
                </c:pt>
                <c:pt idx="9633">
                  <c:v>10.75856568282</c:v>
                </c:pt>
                <c:pt idx="9634">
                  <c:v>10.75992625212</c:v>
                </c:pt>
                <c:pt idx="9635">
                  <c:v>10.761286821420001</c:v>
                </c:pt>
                <c:pt idx="9636">
                  <c:v>10.76264739072</c:v>
                </c:pt>
                <c:pt idx="9637">
                  <c:v>10.764007960019999</c:v>
                </c:pt>
                <c:pt idx="9638">
                  <c:v>10.765368529320002</c:v>
                </c:pt>
                <c:pt idx="9639">
                  <c:v>10.766729098620001</c:v>
                </c:pt>
                <c:pt idx="9640">
                  <c:v>10.76808966792</c:v>
                </c:pt>
                <c:pt idx="9641">
                  <c:v>10.769450237220001</c:v>
                </c:pt>
                <c:pt idx="9642">
                  <c:v>10.77081080652</c:v>
                </c:pt>
                <c:pt idx="9643">
                  <c:v>10.772171375820001</c:v>
                </c:pt>
                <c:pt idx="9644">
                  <c:v>10.77353194512</c:v>
                </c:pt>
                <c:pt idx="9645">
                  <c:v>10.774892514419999</c:v>
                </c:pt>
                <c:pt idx="9646">
                  <c:v>10.77625308372</c:v>
                </c:pt>
                <c:pt idx="9647">
                  <c:v>10.77761365302</c:v>
                </c:pt>
                <c:pt idx="9648">
                  <c:v>10.77897422232</c:v>
                </c:pt>
                <c:pt idx="9649">
                  <c:v>10.780334791620001</c:v>
                </c:pt>
                <c:pt idx="9650">
                  <c:v>10.781695360920001</c:v>
                </c:pt>
                <c:pt idx="9651">
                  <c:v>10.783055930220002</c:v>
                </c:pt>
                <c:pt idx="9652">
                  <c:v>10.784416499520001</c:v>
                </c:pt>
                <c:pt idx="9653">
                  <c:v>10.78577706882</c:v>
                </c:pt>
                <c:pt idx="9654">
                  <c:v>10.787137638120001</c:v>
                </c:pt>
                <c:pt idx="9655">
                  <c:v>10.78849820742</c:v>
                </c:pt>
                <c:pt idx="9656">
                  <c:v>10.789858776719999</c:v>
                </c:pt>
                <c:pt idx="9657">
                  <c:v>10.79121934602</c:v>
                </c:pt>
                <c:pt idx="9658">
                  <c:v>10.792579915319999</c:v>
                </c:pt>
                <c:pt idx="9659">
                  <c:v>10.79394048462</c:v>
                </c:pt>
                <c:pt idx="9660">
                  <c:v>10.795301053920001</c:v>
                </c:pt>
                <c:pt idx="9661">
                  <c:v>10.79666162322</c:v>
                </c:pt>
                <c:pt idx="9662">
                  <c:v>10.798022192520001</c:v>
                </c:pt>
                <c:pt idx="9663">
                  <c:v>10.79938276182</c:v>
                </c:pt>
                <c:pt idx="9664">
                  <c:v>10.80074333112</c:v>
                </c:pt>
                <c:pt idx="9665">
                  <c:v>10.802103900420001</c:v>
                </c:pt>
                <c:pt idx="9666">
                  <c:v>10.80346446972</c:v>
                </c:pt>
                <c:pt idx="9667">
                  <c:v>10.804825039019999</c:v>
                </c:pt>
                <c:pt idx="9668">
                  <c:v>10.80618560832</c:v>
                </c:pt>
                <c:pt idx="9669">
                  <c:v>10.807546177620001</c:v>
                </c:pt>
                <c:pt idx="9670">
                  <c:v>10.80890674692</c:v>
                </c:pt>
                <c:pt idx="9671">
                  <c:v>10.810267316220001</c:v>
                </c:pt>
                <c:pt idx="9672">
                  <c:v>10.81162788552</c:v>
                </c:pt>
                <c:pt idx="9673">
                  <c:v>10.812988454820001</c:v>
                </c:pt>
                <c:pt idx="9674">
                  <c:v>10.81434902412</c:v>
                </c:pt>
                <c:pt idx="9675">
                  <c:v>10.815709593419999</c:v>
                </c:pt>
                <c:pt idx="9676">
                  <c:v>10.81707016272</c:v>
                </c:pt>
                <c:pt idx="9677">
                  <c:v>10.818430732019999</c:v>
                </c:pt>
                <c:pt idx="9678">
                  <c:v>10.81979130132</c:v>
                </c:pt>
                <c:pt idx="9679">
                  <c:v>10.821151870620001</c:v>
                </c:pt>
                <c:pt idx="9680">
                  <c:v>10.822512439920001</c:v>
                </c:pt>
                <c:pt idx="9681">
                  <c:v>10.823873009220002</c:v>
                </c:pt>
                <c:pt idx="9682">
                  <c:v>10.825233578520001</c:v>
                </c:pt>
                <c:pt idx="9683">
                  <c:v>10.82659414782</c:v>
                </c:pt>
                <c:pt idx="9684">
                  <c:v>10.827954717120001</c:v>
                </c:pt>
                <c:pt idx="9685">
                  <c:v>10.82931528642</c:v>
                </c:pt>
                <c:pt idx="9686">
                  <c:v>10.830675855719999</c:v>
                </c:pt>
                <c:pt idx="9687">
                  <c:v>10.83203642502</c:v>
                </c:pt>
                <c:pt idx="9688">
                  <c:v>10.833396994319999</c:v>
                </c:pt>
                <c:pt idx="9689">
                  <c:v>10.83475756362</c:v>
                </c:pt>
                <c:pt idx="9690">
                  <c:v>10.836118132920001</c:v>
                </c:pt>
                <c:pt idx="9691">
                  <c:v>10.83747870222</c:v>
                </c:pt>
                <c:pt idx="9692">
                  <c:v>10.838839271520001</c:v>
                </c:pt>
                <c:pt idx="9693">
                  <c:v>10.84019984082</c:v>
                </c:pt>
                <c:pt idx="9694">
                  <c:v>10.84156041012</c:v>
                </c:pt>
                <c:pt idx="9695">
                  <c:v>10.842920979420001</c:v>
                </c:pt>
                <c:pt idx="9696">
                  <c:v>10.84428154872</c:v>
                </c:pt>
                <c:pt idx="9697">
                  <c:v>10.845642118020001</c:v>
                </c:pt>
                <c:pt idx="9698">
                  <c:v>10.84700268732</c:v>
                </c:pt>
                <c:pt idx="9699">
                  <c:v>10.848363256620001</c:v>
                </c:pt>
                <c:pt idx="9700">
                  <c:v>10.849723825920002</c:v>
                </c:pt>
                <c:pt idx="9701">
                  <c:v>10.851084395220001</c:v>
                </c:pt>
                <c:pt idx="9702">
                  <c:v>10.85244496452</c:v>
                </c:pt>
                <c:pt idx="9703">
                  <c:v>10.853805533820001</c:v>
                </c:pt>
                <c:pt idx="9704">
                  <c:v>10.85516610312</c:v>
                </c:pt>
                <c:pt idx="9705">
                  <c:v>10.856526672419999</c:v>
                </c:pt>
                <c:pt idx="9706">
                  <c:v>10.85788724172</c:v>
                </c:pt>
                <c:pt idx="9707">
                  <c:v>10.859247811019999</c:v>
                </c:pt>
                <c:pt idx="9708">
                  <c:v>10.86060838032</c:v>
                </c:pt>
                <c:pt idx="9709">
                  <c:v>10.861968949620001</c:v>
                </c:pt>
                <c:pt idx="9710">
                  <c:v>10.863329518920001</c:v>
                </c:pt>
                <c:pt idx="9711">
                  <c:v>10.864690088220001</c:v>
                </c:pt>
                <c:pt idx="9712">
                  <c:v>10.866050657520001</c:v>
                </c:pt>
                <c:pt idx="9713">
                  <c:v>10.86741122682</c:v>
                </c:pt>
                <c:pt idx="9714">
                  <c:v>10.868771796120001</c:v>
                </c:pt>
                <c:pt idx="9715">
                  <c:v>10.87013236542</c:v>
                </c:pt>
                <c:pt idx="9716">
                  <c:v>10.871492934720001</c:v>
                </c:pt>
                <c:pt idx="9717">
                  <c:v>10.87285350402</c:v>
                </c:pt>
                <c:pt idx="9718">
                  <c:v>10.874214073319999</c:v>
                </c:pt>
                <c:pt idx="9719">
                  <c:v>10.875574642620002</c:v>
                </c:pt>
                <c:pt idx="9720">
                  <c:v>10.876935211920001</c:v>
                </c:pt>
                <c:pt idx="9721">
                  <c:v>10.87829578122</c:v>
                </c:pt>
                <c:pt idx="9722">
                  <c:v>10.879656350520001</c:v>
                </c:pt>
                <c:pt idx="9723">
                  <c:v>10.88101691982</c:v>
                </c:pt>
                <c:pt idx="9724">
                  <c:v>10.88237748912</c:v>
                </c:pt>
                <c:pt idx="9725">
                  <c:v>10.883738058420001</c:v>
                </c:pt>
                <c:pt idx="9726">
                  <c:v>10.88509862772</c:v>
                </c:pt>
                <c:pt idx="9727">
                  <c:v>10.886459197020001</c:v>
                </c:pt>
                <c:pt idx="9728">
                  <c:v>10.88781976632</c:v>
                </c:pt>
                <c:pt idx="9729">
                  <c:v>10.889180335620001</c:v>
                </c:pt>
                <c:pt idx="9730">
                  <c:v>10.890540904920002</c:v>
                </c:pt>
                <c:pt idx="9731">
                  <c:v>10.891901474220001</c:v>
                </c:pt>
                <c:pt idx="9732">
                  <c:v>10.89326204352</c:v>
                </c:pt>
                <c:pt idx="9733">
                  <c:v>10.894622612820001</c:v>
                </c:pt>
                <c:pt idx="9734">
                  <c:v>10.89598318212</c:v>
                </c:pt>
                <c:pt idx="9735">
                  <c:v>10.897343751419999</c:v>
                </c:pt>
                <c:pt idx="9736">
                  <c:v>10.89870432072</c:v>
                </c:pt>
                <c:pt idx="9737">
                  <c:v>10.900064890019999</c:v>
                </c:pt>
                <c:pt idx="9738">
                  <c:v>10.90142545932</c:v>
                </c:pt>
                <c:pt idx="9739">
                  <c:v>10.902786028620001</c:v>
                </c:pt>
                <c:pt idx="9740">
                  <c:v>10.904146597920001</c:v>
                </c:pt>
                <c:pt idx="9741">
                  <c:v>10.905507167220001</c:v>
                </c:pt>
                <c:pt idx="9742">
                  <c:v>10.906867736520001</c:v>
                </c:pt>
                <c:pt idx="9743">
                  <c:v>10.90822830582</c:v>
                </c:pt>
                <c:pt idx="9744">
                  <c:v>10.909588875120001</c:v>
                </c:pt>
                <c:pt idx="9745">
                  <c:v>10.91094944442</c:v>
                </c:pt>
                <c:pt idx="9746">
                  <c:v>10.912310013720001</c:v>
                </c:pt>
                <c:pt idx="9747">
                  <c:v>10.91367058302</c:v>
                </c:pt>
                <c:pt idx="9748">
                  <c:v>10.915031152319999</c:v>
                </c:pt>
                <c:pt idx="9749">
                  <c:v>10.916391721620002</c:v>
                </c:pt>
                <c:pt idx="9750">
                  <c:v>10.917752290920001</c:v>
                </c:pt>
                <c:pt idx="9751">
                  <c:v>10.91911286022</c:v>
                </c:pt>
                <c:pt idx="9752">
                  <c:v>10.920473429520001</c:v>
                </c:pt>
                <c:pt idx="9753">
                  <c:v>10.92183399882</c:v>
                </c:pt>
                <c:pt idx="9754">
                  <c:v>10.92319456812</c:v>
                </c:pt>
                <c:pt idx="9755">
                  <c:v>10.924555137420001</c:v>
                </c:pt>
                <c:pt idx="9756">
                  <c:v>10.92591570672</c:v>
                </c:pt>
                <c:pt idx="9757">
                  <c:v>10.927276276020001</c:v>
                </c:pt>
                <c:pt idx="9758">
                  <c:v>10.92863684532</c:v>
                </c:pt>
                <c:pt idx="9759">
                  <c:v>10.929997414620001</c:v>
                </c:pt>
                <c:pt idx="9760">
                  <c:v>10.931357983920002</c:v>
                </c:pt>
                <c:pt idx="9761">
                  <c:v>10.932718553220001</c:v>
                </c:pt>
                <c:pt idx="9762">
                  <c:v>10.93407912252</c:v>
                </c:pt>
                <c:pt idx="9763">
                  <c:v>10.935439691820001</c:v>
                </c:pt>
                <c:pt idx="9764">
                  <c:v>10.93680026112</c:v>
                </c:pt>
                <c:pt idx="9765">
                  <c:v>10.938160830420001</c:v>
                </c:pt>
                <c:pt idx="9766">
                  <c:v>10.93952139972</c:v>
                </c:pt>
                <c:pt idx="9767">
                  <c:v>10.940881969019999</c:v>
                </c:pt>
                <c:pt idx="9768">
                  <c:v>10.94224253832</c:v>
                </c:pt>
                <c:pt idx="9769">
                  <c:v>10.943603107620001</c:v>
                </c:pt>
                <c:pt idx="9770">
                  <c:v>10.94496367692</c:v>
                </c:pt>
                <c:pt idx="9771">
                  <c:v>10.946324246220001</c:v>
                </c:pt>
                <c:pt idx="9772">
                  <c:v>10.947684815520001</c:v>
                </c:pt>
                <c:pt idx="9773">
                  <c:v>10.94904538482</c:v>
                </c:pt>
                <c:pt idx="9774">
                  <c:v>10.950405954120001</c:v>
                </c:pt>
                <c:pt idx="9775">
                  <c:v>10.95176652342</c:v>
                </c:pt>
                <c:pt idx="9776">
                  <c:v>10.953127092720001</c:v>
                </c:pt>
                <c:pt idx="9777">
                  <c:v>10.95448766202</c:v>
                </c:pt>
                <c:pt idx="9778">
                  <c:v>10.955848231319999</c:v>
                </c:pt>
                <c:pt idx="9779">
                  <c:v>10.95720880062</c:v>
                </c:pt>
                <c:pt idx="9780">
                  <c:v>10.958569369920001</c:v>
                </c:pt>
                <c:pt idx="9781">
                  <c:v>10.95992993922</c:v>
                </c:pt>
                <c:pt idx="9782">
                  <c:v>10.961290508520001</c:v>
                </c:pt>
                <c:pt idx="9783">
                  <c:v>10.96265107782</c:v>
                </c:pt>
                <c:pt idx="9784">
                  <c:v>10.96401164712</c:v>
                </c:pt>
                <c:pt idx="9785">
                  <c:v>10.96537221642</c:v>
                </c:pt>
                <c:pt idx="9786">
                  <c:v>10.96673278572</c:v>
                </c:pt>
                <c:pt idx="9787">
                  <c:v>10.968093355020001</c:v>
                </c:pt>
                <c:pt idx="9788">
                  <c:v>10.96945392432</c:v>
                </c:pt>
                <c:pt idx="9789">
                  <c:v>10.970814493619999</c:v>
                </c:pt>
                <c:pt idx="9790">
                  <c:v>10.972175062920002</c:v>
                </c:pt>
                <c:pt idx="9791">
                  <c:v>10.973535632220001</c:v>
                </c:pt>
                <c:pt idx="9792">
                  <c:v>10.97489620152</c:v>
                </c:pt>
                <c:pt idx="9793">
                  <c:v>10.976256770820001</c:v>
                </c:pt>
                <c:pt idx="9794">
                  <c:v>10.97761734012</c:v>
                </c:pt>
                <c:pt idx="9795">
                  <c:v>10.978977909420001</c:v>
                </c:pt>
                <c:pt idx="9796">
                  <c:v>10.98033847872</c:v>
                </c:pt>
                <c:pt idx="9797">
                  <c:v>10.981699048019999</c:v>
                </c:pt>
                <c:pt idx="9798">
                  <c:v>10.98305961732</c:v>
                </c:pt>
                <c:pt idx="9799">
                  <c:v>10.98442018662</c:v>
                </c:pt>
                <c:pt idx="9800">
                  <c:v>10.98578075592</c:v>
                </c:pt>
                <c:pt idx="9801">
                  <c:v>10.987141325220001</c:v>
                </c:pt>
                <c:pt idx="9802">
                  <c:v>10.988501894520001</c:v>
                </c:pt>
                <c:pt idx="9803">
                  <c:v>10.98986246382</c:v>
                </c:pt>
                <c:pt idx="9804">
                  <c:v>10.991223033120001</c:v>
                </c:pt>
                <c:pt idx="9805">
                  <c:v>10.99258360242</c:v>
                </c:pt>
                <c:pt idx="9806">
                  <c:v>10.993944171720001</c:v>
                </c:pt>
                <c:pt idx="9807">
                  <c:v>10.99530474102</c:v>
                </c:pt>
                <c:pt idx="9808">
                  <c:v>10.996665310319999</c:v>
                </c:pt>
                <c:pt idx="9809">
                  <c:v>10.99802587962</c:v>
                </c:pt>
                <c:pt idx="9810">
                  <c:v>10.999386448920001</c:v>
                </c:pt>
                <c:pt idx="9811">
                  <c:v>11.00074701822</c:v>
                </c:pt>
                <c:pt idx="9812">
                  <c:v>11.002107587520001</c:v>
                </c:pt>
                <c:pt idx="9813">
                  <c:v>11.00346815682</c:v>
                </c:pt>
                <c:pt idx="9814">
                  <c:v>11.004828726120001</c:v>
                </c:pt>
                <c:pt idx="9815">
                  <c:v>11.00618929542</c:v>
                </c:pt>
                <c:pt idx="9816">
                  <c:v>11.00754986472</c:v>
                </c:pt>
                <c:pt idx="9817">
                  <c:v>11.008910434020001</c:v>
                </c:pt>
                <c:pt idx="9818">
                  <c:v>11.01027100332</c:v>
                </c:pt>
                <c:pt idx="9819">
                  <c:v>11.011631572619999</c:v>
                </c:pt>
                <c:pt idx="9820">
                  <c:v>11.012992141920002</c:v>
                </c:pt>
                <c:pt idx="9821">
                  <c:v>11.014352711220001</c:v>
                </c:pt>
                <c:pt idx="9822">
                  <c:v>11.01571328052</c:v>
                </c:pt>
                <c:pt idx="9823">
                  <c:v>11.017073849820001</c:v>
                </c:pt>
                <c:pt idx="9824">
                  <c:v>11.01843441912</c:v>
                </c:pt>
                <c:pt idx="9825">
                  <c:v>11.019794988420001</c:v>
                </c:pt>
                <c:pt idx="9826">
                  <c:v>11.02115555772</c:v>
                </c:pt>
                <c:pt idx="9827">
                  <c:v>11.022516127019999</c:v>
                </c:pt>
                <c:pt idx="9828">
                  <c:v>11.02387669632</c:v>
                </c:pt>
                <c:pt idx="9829">
                  <c:v>11.02523726562</c:v>
                </c:pt>
                <c:pt idx="9830">
                  <c:v>11.02659783492</c:v>
                </c:pt>
                <c:pt idx="9831">
                  <c:v>11.027958404220001</c:v>
                </c:pt>
                <c:pt idx="9832">
                  <c:v>11.029318973520001</c:v>
                </c:pt>
                <c:pt idx="9833">
                  <c:v>11.03067954282</c:v>
                </c:pt>
                <c:pt idx="9834">
                  <c:v>11.032040112120001</c:v>
                </c:pt>
                <c:pt idx="9835">
                  <c:v>11.03340068142</c:v>
                </c:pt>
                <c:pt idx="9836">
                  <c:v>11.034761250720001</c:v>
                </c:pt>
                <c:pt idx="9837">
                  <c:v>11.03612182002</c:v>
                </c:pt>
                <c:pt idx="9838">
                  <c:v>11.037482389319999</c:v>
                </c:pt>
                <c:pt idx="9839">
                  <c:v>11.03884295862</c:v>
                </c:pt>
                <c:pt idx="9840">
                  <c:v>11.040203527920001</c:v>
                </c:pt>
                <c:pt idx="9841">
                  <c:v>11.04156409722</c:v>
                </c:pt>
                <c:pt idx="9842">
                  <c:v>11.042924666520001</c:v>
                </c:pt>
                <c:pt idx="9843">
                  <c:v>11.04428523582</c:v>
                </c:pt>
                <c:pt idx="9844">
                  <c:v>11.045645805120001</c:v>
                </c:pt>
                <c:pt idx="9845">
                  <c:v>11.04700637442</c:v>
                </c:pt>
                <c:pt idx="9846">
                  <c:v>11.04836694372</c:v>
                </c:pt>
                <c:pt idx="9847">
                  <c:v>11.049727513020001</c:v>
                </c:pt>
                <c:pt idx="9848">
                  <c:v>11.05108808232</c:v>
                </c:pt>
                <c:pt idx="9849">
                  <c:v>11.052448651619999</c:v>
                </c:pt>
                <c:pt idx="9850">
                  <c:v>11.053809220920002</c:v>
                </c:pt>
                <c:pt idx="9851">
                  <c:v>11.055169790220001</c:v>
                </c:pt>
                <c:pt idx="9852">
                  <c:v>11.05653035952</c:v>
                </c:pt>
                <c:pt idx="9853">
                  <c:v>11.057890928820001</c:v>
                </c:pt>
                <c:pt idx="9854">
                  <c:v>11.05925149812</c:v>
                </c:pt>
                <c:pt idx="9855">
                  <c:v>11.060612067420001</c:v>
                </c:pt>
                <c:pt idx="9856">
                  <c:v>11.06197263672</c:v>
                </c:pt>
                <c:pt idx="9857">
                  <c:v>11.063333206019999</c:v>
                </c:pt>
                <c:pt idx="9858">
                  <c:v>11.06469377532</c:v>
                </c:pt>
                <c:pt idx="9859">
                  <c:v>11.066054344619999</c:v>
                </c:pt>
                <c:pt idx="9860">
                  <c:v>11.06741491392</c:v>
                </c:pt>
                <c:pt idx="9861">
                  <c:v>11.068775483220001</c:v>
                </c:pt>
                <c:pt idx="9862">
                  <c:v>11.070136052520001</c:v>
                </c:pt>
                <c:pt idx="9863">
                  <c:v>11.071496621820001</c:v>
                </c:pt>
                <c:pt idx="9864">
                  <c:v>11.072857191120001</c:v>
                </c:pt>
                <c:pt idx="9865">
                  <c:v>11.07421776042</c:v>
                </c:pt>
                <c:pt idx="9866">
                  <c:v>11.075578329720001</c:v>
                </c:pt>
                <c:pt idx="9867">
                  <c:v>11.07693889902</c:v>
                </c:pt>
                <c:pt idx="9868">
                  <c:v>11.078299468319999</c:v>
                </c:pt>
                <c:pt idx="9869">
                  <c:v>11.07966003762</c:v>
                </c:pt>
                <c:pt idx="9870">
                  <c:v>11.081020606920001</c:v>
                </c:pt>
                <c:pt idx="9871">
                  <c:v>11.08238117622</c:v>
                </c:pt>
                <c:pt idx="9872">
                  <c:v>11.083741745520001</c:v>
                </c:pt>
                <c:pt idx="9873">
                  <c:v>11.08510231482</c:v>
                </c:pt>
                <c:pt idx="9874">
                  <c:v>11.086462884120001</c:v>
                </c:pt>
                <c:pt idx="9875">
                  <c:v>11.08782345342</c:v>
                </c:pt>
                <c:pt idx="9876">
                  <c:v>11.08918402272</c:v>
                </c:pt>
                <c:pt idx="9877">
                  <c:v>11.090544592020001</c:v>
                </c:pt>
                <c:pt idx="9878">
                  <c:v>11.09190516132</c:v>
                </c:pt>
                <c:pt idx="9879">
                  <c:v>11.093265730619999</c:v>
                </c:pt>
                <c:pt idx="9880">
                  <c:v>11.094626299920002</c:v>
                </c:pt>
                <c:pt idx="9881">
                  <c:v>11.095986869220001</c:v>
                </c:pt>
                <c:pt idx="9882">
                  <c:v>11.09734743852</c:v>
                </c:pt>
                <c:pt idx="9883">
                  <c:v>11.098708007820001</c:v>
                </c:pt>
                <c:pt idx="9884">
                  <c:v>11.10006857712</c:v>
                </c:pt>
                <c:pt idx="9885">
                  <c:v>11.101429146420001</c:v>
                </c:pt>
                <c:pt idx="9886">
                  <c:v>11.10278971572</c:v>
                </c:pt>
                <c:pt idx="9887">
                  <c:v>11.104150285019999</c:v>
                </c:pt>
                <c:pt idx="9888">
                  <c:v>11.10551085432</c:v>
                </c:pt>
                <c:pt idx="9889">
                  <c:v>11.106871423619999</c:v>
                </c:pt>
                <c:pt idx="9890">
                  <c:v>11.10823199292</c:v>
                </c:pt>
                <c:pt idx="9891">
                  <c:v>11.109592562220001</c:v>
                </c:pt>
                <c:pt idx="9892">
                  <c:v>11.110953131520001</c:v>
                </c:pt>
                <c:pt idx="9893">
                  <c:v>11.112313700820001</c:v>
                </c:pt>
                <c:pt idx="9894">
                  <c:v>11.113674270120001</c:v>
                </c:pt>
                <c:pt idx="9895">
                  <c:v>11.11503483942</c:v>
                </c:pt>
                <c:pt idx="9896">
                  <c:v>11.116395408720001</c:v>
                </c:pt>
                <c:pt idx="9897">
                  <c:v>11.11775597802</c:v>
                </c:pt>
                <c:pt idx="9898">
                  <c:v>11.119116547319999</c:v>
                </c:pt>
                <c:pt idx="9899">
                  <c:v>11.12047711662</c:v>
                </c:pt>
                <c:pt idx="9900">
                  <c:v>11.121837685920001</c:v>
                </c:pt>
                <c:pt idx="9901">
                  <c:v>11.12319825522</c:v>
                </c:pt>
                <c:pt idx="9902">
                  <c:v>11.124558824520001</c:v>
                </c:pt>
                <c:pt idx="9903">
                  <c:v>11.12591939382</c:v>
                </c:pt>
                <c:pt idx="9904">
                  <c:v>11.127279963120001</c:v>
                </c:pt>
                <c:pt idx="9905">
                  <c:v>11.12864053242</c:v>
                </c:pt>
                <c:pt idx="9906">
                  <c:v>11.13000110172</c:v>
                </c:pt>
                <c:pt idx="9907">
                  <c:v>11.131361671020001</c:v>
                </c:pt>
                <c:pt idx="9908">
                  <c:v>11.13272224032</c:v>
                </c:pt>
                <c:pt idx="9909">
                  <c:v>11.134082809620001</c:v>
                </c:pt>
                <c:pt idx="9910">
                  <c:v>11.13544337892</c:v>
                </c:pt>
                <c:pt idx="9911">
                  <c:v>11.136803948220001</c:v>
                </c:pt>
                <c:pt idx="9912">
                  <c:v>11.138164517520002</c:v>
                </c:pt>
                <c:pt idx="9913">
                  <c:v>11.139525086820001</c:v>
                </c:pt>
                <c:pt idx="9914">
                  <c:v>11.14088565612</c:v>
                </c:pt>
                <c:pt idx="9915">
                  <c:v>11.142246225420001</c:v>
                </c:pt>
                <c:pt idx="9916">
                  <c:v>11.14360679472</c:v>
                </c:pt>
                <c:pt idx="9917">
                  <c:v>11.144967364019999</c:v>
                </c:pt>
                <c:pt idx="9918">
                  <c:v>11.14632793332</c:v>
                </c:pt>
                <c:pt idx="9919">
                  <c:v>11.147688502619999</c:v>
                </c:pt>
                <c:pt idx="9920">
                  <c:v>11.14904907192</c:v>
                </c:pt>
                <c:pt idx="9921">
                  <c:v>11.150409641220001</c:v>
                </c:pt>
                <c:pt idx="9922">
                  <c:v>11.151770210520001</c:v>
                </c:pt>
                <c:pt idx="9923">
                  <c:v>11.153130779820001</c:v>
                </c:pt>
                <c:pt idx="9924">
                  <c:v>11.154491349120001</c:v>
                </c:pt>
                <c:pt idx="9925">
                  <c:v>11.15585191842</c:v>
                </c:pt>
                <c:pt idx="9926">
                  <c:v>11.157212487720001</c:v>
                </c:pt>
                <c:pt idx="9927">
                  <c:v>11.15857305702</c:v>
                </c:pt>
                <c:pt idx="9928">
                  <c:v>11.159933626320001</c:v>
                </c:pt>
                <c:pt idx="9929">
                  <c:v>11.16156630948</c:v>
                </c:pt>
                <c:pt idx="9930">
                  <c:v>11.16292687878</c:v>
                </c:pt>
                <c:pt idx="9931">
                  <c:v>11.16428744808</c:v>
                </c:pt>
                <c:pt idx="9932">
                  <c:v>11.165648017379999</c:v>
                </c:pt>
                <c:pt idx="9933">
                  <c:v>11.167008586680002</c:v>
                </c:pt>
                <c:pt idx="9934">
                  <c:v>11.168369155980001</c:v>
                </c:pt>
                <c:pt idx="9935">
                  <c:v>11.16972972528</c:v>
                </c:pt>
                <c:pt idx="9936">
                  <c:v>11.171090294580001</c:v>
                </c:pt>
                <c:pt idx="9937">
                  <c:v>11.17245086388</c:v>
                </c:pt>
                <c:pt idx="9938">
                  <c:v>11.173811433180001</c:v>
                </c:pt>
                <c:pt idx="9939">
                  <c:v>11.17517200248</c:v>
                </c:pt>
                <c:pt idx="9940">
                  <c:v>11.176532571779999</c:v>
                </c:pt>
                <c:pt idx="9941">
                  <c:v>11.17789314108</c:v>
                </c:pt>
                <c:pt idx="9942">
                  <c:v>11.179253710379999</c:v>
                </c:pt>
                <c:pt idx="9943">
                  <c:v>11.18061427968</c:v>
                </c:pt>
                <c:pt idx="9944">
                  <c:v>11.181974848980001</c:v>
                </c:pt>
                <c:pt idx="9945">
                  <c:v>11.18333541828</c:v>
                </c:pt>
                <c:pt idx="9946">
                  <c:v>11.184695987580001</c:v>
                </c:pt>
                <c:pt idx="9947">
                  <c:v>11.186056556880001</c:v>
                </c:pt>
                <c:pt idx="9948">
                  <c:v>11.18741712618</c:v>
                </c:pt>
                <c:pt idx="9949">
                  <c:v>11.188777695480001</c:v>
                </c:pt>
                <c:pt idx="9950">
                  <c:v>11.19013826478</c:v>
                </c:pt>
                <c:pt idx="9951">
                  <c:v>11.191498834079999</c:v>
                </c:pt>
                <c:pt idx="9952">
                  <c:v>11.19285940338</c:v>
                </c:pt>
                <c:pt idx="9953">
                  <c:v>11.194219972680001</c:v>
                </c:pt>
                <c:pt idx="9954">
                  <c:v>11.19558054198</c:v>
                </c:pt>
                <c:pt idx="9955">
                  <c:v>11.196941111280001</c:v>
                </c:pt>
                <c:pt idx="9956">
                  <c:v>11.19830168058</c:v>
                </c:pt>
                <c:pt idx="9957">
                  <c:v>11.199662249880001</c:v>
                </c:pt>
                <c:pt idx="9958">
                  <c:v>11.20102281918</c:v>
                </c:pt>
                <c:pt idx="9959">
                  <c:v>11.202383388479999</c:v>
                </c:pt>
                <c:pt idx="9960">
                  <c:v>11.20374395778</c:v>
                </c:pt>
                <c:pt idx="9961">
                  <c:v>11.20510452708</c:v>
                </c:pt>
                <c:pt idx="9962">
                  <c:v>11.206465096380001</c:v>
                </c:pt>
                <c:pt idx="9963">
                  <c:v>11.207825665680001</c:v>
                </c:pt>
                <c:pt idx="9964">
                  <c:v>11.209186234980001</c:v>
                </c:pt>
                <c:pt idx="9965">
                  <c:v>11.210546804280002</c:v>
                </c:pt>
                <c:pt idx="9966">
                  <c:v>11.211907373580001</c:v>
                </c:pt>
                <c:pt idx="9967">
                  <c:v>11.21326794288</c:v>
                </c:pt>
                <c:pt idx="9968">
                  <c:v>11.214628512180001</c:v>
                </c:pt>
                <c:pt idx="9969">
                  <c:v>11.21598908148</c:v>
                </c:pt>
                <c:pt idx="9970">
                  <c:v>11.217349650779999</c:v>
                </c:pt>
                <c:pt idx="9971">
                  <c:v>11.21871022008</c:v>
                </c:pt>
                <c:pt idx="9972">
                  <c:v>11.220070789379999</c:v>
                </c:pt>
                <c:pt idx="9973">
                  <c:v>11.22143135868</c:v>
                </c:pt>
                <c:pt idx="9974">
                  <c:v>11.222791927980001</c:v>
                </c:pt>
                <c:pt idx="9975">
                  <c:v>11.22415249728</c:v>
                </c:pt>
                <c:pt idx="9976">
                  <c:v>11.225513066580001</c:v>
                </c:pt>
                <c:pt idx="9977">
                  <c:v>11.226873635880001</c:v>
                </c:pt>
                <c:pt idx="9978">
                  <c:v>11.22823420518</c:v>
                </c:pt>
                <c:pt idx="9979">
                  <c:v>11.229594774480001</c:v>
                </c:pt>
                <c:pt idx="9980">
                  <c:v>11.23095534378</c:v>
                </c:pt>
                <c:pt idx="9981">
                  <c:v>11.232315913079999</c:v>
                </c:pt>
                <c:pt idx="9982">
                  <c:v>11.23367648238</c:v>
                </c:pt>
                <c:pt idx="9983">
                  <c:v>11.235037051680001</c:v>
                </c:pt>
                <c:pt idx="9984">
                  <c:v>11.23639762098</c:v>
                </c:pt>
                <c:pt idx="9985">
                  <c:v>11.237758190280001</c:v>
                </c:pt>
                <c:pt idx="9986">
                  <c:v>11.23911875958</c:v>
                </c:pt>
                <c:pt idx="9987">
                  <c:v>11.240479328880001</c:v>
                </c:pt>
                <c:pt idx="9988">
                  <c:v>11.24183989818</c:v>
                </c:pt>
                <c:pt idx="9989">
                  <c:v>11.243200467479999</c:v>
                </c:pt>
                <c:pt idx="9990">
                  <c:v>11.24456103678</c:v>
                </c:pt>
                <c:pt idx="9991">
                  <c:v>11.24592160608</c:v>
                </c:pt>
                <c:pt idx="9992">
                  <c:v>11.247282175380001</c:v>
                </c:pt>
                <c:pt idx="9993">
                  <c:v>11.248642744680001</c:v>
                </c:pt>
                <c:pt idx="9994">
                  <c:v>11.250003313980001</c:v>
                </c:pt>
                <c:pt idx="9995">
                  <c:v>11.251363883280002</c:v>
                </c:pt>
              </c:numCache>
            </c:numRef>
          </c:xVal>
          <c:yVal>
            <c:numRef>
              <c:f>slab5_N27c!$F$2:$F$9997</c:f>
              <c:numCache>
                <c:formatCode>0.00000</c:formatCode>
                <c:ptCount val="9996"/>
                <c:pt idx="0">
                  <c:v>-3.9146999999999998</c:v>
                </c:pt>
                <c:pt idx="1">
                  <c:v>-4.0321999999999996</c:v>
                </c:pt>
                <c:pt idx="2">
                  <c:v>-4.1534000000000004</c:v>
                </c:pt>
                <c:pt idx="3">
                  <c:v>-4.2774000000000001</c:v>
                </c:pt>
                <c:pt idx="4">
                  <c:v>-4.4036</c:v>
                </c:pt>
                <c:pt idx="5">
                  <c:v>-4.5311000000000003</c:v>
                </c:pt>
                <c:pt idx="6">
                  <c:v>-4.6589999999999998</c:v>
                </c:pt>
                <c:pt idx="7">
                  <c:v>-4.7864000000000004</c:v>
                </c:pt>
                <c:pt idx="8">
                  <c:v>-4.9123999999999999</c:v>
                </c:pt>
                <c:pt idx="9">
                  <c:v>-5.0361000000000002</c:v>
                </c:pt>
                <c:pt idx="10">
                  <c:v>-5.1566999999999998</c:v>
                </c:pt>
                <c:pt idx="11">
                  <c:v>-5.2731000000000003</c:v>
                </c:pt>
                <c:pt idx="12">
                  <c:v>-5.3844000000000003</c:v>
                </c:pt>
                <c:pt idx="13">
                  <c:v>-5.4897999999999998</c:v>
                </c:pt>
                <c:pt idx="14">
                  <c:v>-5.5884</c:v>
                </c:pt>
                <c:pt idx="15">
                  <c:v>-5.6794000000000002</c:v>
                </c:pt>
                <c:pt idx="16">
                  <c:v>-5.7619999999999996</c:v>
                </c:pt>
                <c:pt idx="17">
                  <c:v>-5.8353999999999999</c:v>
                </c:pt>
                <c:pt idx="18">
                  <c:v>-5.899</c:v>
                </c:pt>
                <c:pt idx="19">
                  <c:v>-5.9523000000000001</c:v>
                </c:pt>
                <c:pt idx="20">
                  <c:v>-5.9947999999999997</c:v>
                </c:pt>
                <c:pt idx="21">
                  <c:v>-6.0260999999999996</c:v>
                </c:pt>
                <c:pt idx="22">
                  <c:v>-6.0460000000000003</c:v>
                </c:pt>
                <c:pt idx="23">
                  <c:v>-6.0544000000000002</c:v>
                </c:pt>
                <c:pt idx="24">
                  <c:v>-6.0514000000000001</c:v>
                </c:pt>
                <c:pt idx="25">
                  <c:v>-6.0372000000000003</c:v>
                </c:pt>
                <c:pt idx="26">
                  <c:v>-6.0124000000000004</c:v>
                </c:pt>
                <c:pt idx="27">
                  <c:v>-5.9776999999999996</c:v>
                </c:pt>
                <c:pt idx="28">
                  <c:v>-5.9339000000000004</c:v>
                </c:pt>
                <c:pt idx="29">
                  <c:v>-5.8822999999999999</c:v>
                </c:pt>
                <c:pt idx="30">
                  <c:v>-5.8244999999999996</c:v>
                </c:pt>
                <c:pt idx="31">
                  <c:v>-5.7622999999999998</c:v>
                </c:pt>
                <c:pt idx="32">
                  <c:v>-5.6978</c:v>
                </c:pt>
                <c:pt idx="33">
                  <c:v>-5.6337000000000002</c:v>
                </c:pt>
                <c:pt idx="34">
                  <c:v>-5.5730000000000004</c:v>
                </c:pt>
                <c:pt idx="35">
                  <c:v>-5.5190999999999999</c:v>
                </c:pt>
                <c:pt idx="36">
                  <c:v>-5.476</c:v>
                </c:pt>
                <c:pt idx="37">
                  <c:v>-5.4480000000000004</c:v>
                </c:pt>
                <c:pt idx="38">
                  <c:v>-5.4402999999999997</c:v>
                </c:pt>
                <c:pt idx="39">
                  <c:v>-5.4583000000000004</c:v>
                </c:pt>
                <c:pt idx="40">
                  <c:v>-5.5084</c:v>
                </c:pt>
                <c:pt idx="41">
                  <c:v>-5.5975000000000001</c:v>
                </c:pt>
                <c:pt idx="42">
                  <c:v>-5.7332000000000001</c:v>
                </c:pt>
                <c:pt idx="43">
                  <c:v>-5.9240000000000004</c:v>
                </c:pt>
                <c:pt idx="44">
                  <c:v>-6.1790000000000003</c:v>
                </c:pt>
                <c:pt idx="45">
                  <c:v>-6.5084</c:v>
                </c:pt>
                <c:pt idx="46">
                  <c:v>-6.9233000000000002</c:v>
                </c:pt>
                <c:pt idx="47">
                  <c:v>-7.4356999999999998</c:v>
                </c:pt>
                <c:pt idx="48">
                  <c:v>-8.0587</c:v>
                </c:pt>
                <c:pt idx="49">
                  <c:v>-8.4587000000000003</c:v>
                </c:pt>
                <c:pt idx="50">
                  <c:v>-7.8365</c:v>
                </c:pt>
                <c:pt idx="51">
                  <c:v>-7.2164000000000001</c:v>
                </c:pt>
                <c:pt idx="52">
                  <c:v>-6.5991</c:v>
                </c:pt>
                <c:pt idx="53">
                  <c:v>-5.9855</c:v>
                </c:pt>
                <c:pt idx="54">
                  <c:v>-5.3765000000000001</c:v>
                </c:pt>
                <c:pt idx="55">
                  <c:v>-4.7729999999999997</c:v>
                </c:pt>
                <c:pt idx="56">
                  <c:v>-4.1757</c:v>
                </c:pt>
                <c:pt idx="57">
                  <c:v>-3.7871000000000001</c:v>
                </c:pt>
                <c:pt idx="58">
                  <c:v>-3.7576999999999998</c:v>
                </c:pt>
                <c:pt idx="59">
                  <c:v>-3.7368999999999999</c:v>
                </c:pt>
                <c:pt idx="60">
                  <c:v>-3.7254999999999998</c:v>
                </c:pt>
                <c:pt idx="61">
                  <c:v>-3.7242999999999999</c:v>
                </c:pt>
                <c:pt idx="62">
                  <c:v>-3.7336</c:v>
                </c:pt>
                <c:pt idx="63">
                  <c:v>-3.7541000000000002</c:v>
                </c:pt>
                <c:pt idx="64">
                  <c:v>-3.7860999999999998</c:v>
                </c:pt>
                <c:pt idx="65">
                  <c:v>-3.8298000000000001</c:v>
                </c:pt>
                <c:pt idx="66">
                  <c:v>-3.8853</c:v>
                </c:pt>
                <c:pt idx="67">
                  <c:v>-3.9525999999999999</c:v>
                </c:pt>
                <c:pt idx="68">
                  <c:v>-4.0312999999999999</c:v>
                </c:pt>
                <c:pt idx="69">
                  <c:v>-4.1208999999999998</c:v>
                </c:pt>
                <c:pt idx="70">
                  <c:v>-4.2207999999999997</c:v>
                </c:pt>
                <c:pt idx="71">
                  <c:v>-4.3297999999999996</c:v>
                </c:pt>
                <c:pt idx="72">
                  <c:v>-4.4466999999999999</c:v>
                </c:pt>
                <c:pt idx="73">
                  <c:v>-4.5697000000000001</c:v>
                </c:pt>
                <c:pt idx="74">
                  <c:v>-4.6967999999999996</c:v>
                </c:pt>
                <c:pt idx="75">
                  <c:v>-5.1189999999999998</c:v>
                </c:pt>
                <c:pt idx="76">
                  <c:v>-5.8269000000000002</c:v>
                </c:pt>
                <c:pt idx="77">
                  <c:v>-6.5301</c:v>
                </c:pt>
                <c:pt idx="78">
                  <c:v>-7.2247000000000003</c:v>
                </c:pt>
                <c:pt idx="79">
                  <c:v>-7.9062000000000001</c:v>
                </c:pt>
                <c:pt idx="80">
                  <c:v>-8.1499000000000006</c:v>
                </c:pt>
                <c:pt idx="81">
                  <c:v>-8.0322999999999993</c:v>
                </c:pt>
                <c:pt idx="82">
                  <c:v>-8.0350999999999999</c:v>
                </c:pt>
                <c:pt idx="83">
                  <c:v>-8.0366999999999997</c:v>
                </c:pt>
                <c:pt idx="84">
                  <c:v>-8.0985999999999994</c:v>
                </c:pt>
                <c:pt idx="85">
                  <c:v>-8.2178000000000004</c:v>
                </c:pt>
                <c:pt idx="86">
                  <c:v>-8.3721999999999994</c:v>
                </c:pt>
                <c:pt idx="87">
                  <c:v>-8.5432000000000006</c:v>
                </c:pt>
                <c:pt idx="88">
                  <c:v>-8.7157</c:v>
                </c:pt>
                <c:pt idx="89">
                  <c:v>-8.8772000000000002</c:v>
                </c:pt>
                <c:pt idx="90">
                  <c:v>-9.0178999999999991</c:v>
                </c:pt>
                <c:pt idx="91">
                  <c:v>-9.2371999999999996</c:v>
                </c:pt>
                <c:pt idx="92">
                  <c:v>-9.4521999999999995</c:v>
                </c:pt>
                <c:pt idx="93">
                  <c:v>-9.6290999999999993</c:v>
                </c:pt>
                <c:pt idx="94">
                  <c:v>-9.7655999999999992</c:v>
                </c:pt>
                <c:pt idx="95">
                  <c:v>-9.8603000000000005</c:v>
                </c:pt>
                <c:pt idx="96">
                  <c:v>-9.9133999999999993</c:v>
                </c:pt>
                <c:pt idx="97">
                  <c:v>-9.9253999999999998</c:v>
                </c:pt>
                <c:pt idx="98">
                  <c:v>-9.8979999999999997</c:v>
                </c:pt>
                <c:pt idx="99">
                  <c:v>-9.8333999999999993</c:v>
                </c:pt>
                <c:pt idx="100">
                  <c:v>-9.7340999999999998</c:v>
                </c:pt>
                <c:pt idx="101">
                  <c:v>-9.6031999999999993</c:v>
                </c:pt>
                <c:pt idx="102">
                  <c:v>-9.4440000000000008</c:v>
                </c:pt>
                <c:pt idx="103">
                  <c:v>-9.2599</c:v>
                </c:pt>
                <c:pt idx="104">
                  <c:v>-9.0543999999999993</c:v>
                </c:pt>
                <c:pt idx="105">
                  <c:v>-8.8312000000000008</c:v>
                </c:pt>
                <c:pt idx="106">
                  <c:v>-8.5938999999999997</c:v>
                </c:pt>
                <c:pt idx="107">
                  <c:v>-8.3458000000000006</c:v>
                </c:pt>
                <c:pt idx="108">
                  <c:v>-8.0905000000000005</c:v>
                </c:pt>
                <c:pt idx="109">
                  <c:v>-7.8311000000000002</c:v>
                </c:pt>
                <c:pt idx="110">
                  <c:v>-7.5705999999999998</c:v>
                </c:pt>
                <c:pt idx="111">
                  <c:v>-7.3120000000000003</c:v>
                </c:pt>
                <c:pt idx="112">
                  <c:v>-7.0578000000000003</c:v>
                </c:pt>
                <c:pt idx="113">
                  <c:v>-6.8102999999999998</c:v>
                </c:pt>
                <c:pt idx="114">
                  <c:v>-6.5719000000000003</c:v>
                </c:pt>
                <c:pt idx="115">
                  <c:v>-6.3442999999999996</c:v>
                </c:pt>
                <c:pt idx="116">
                  <c:v>-6.1291000000000002</c:v>
                </c:pt>
                <c:pt idx="117">
                  <c:v>-5.9279000000000002</c:v>
                </c:pt>
                <c:pt idx="118">
                  <c:v>-5.7416999999999998</c:v>
                </c:pt>
                <c:pt idx="119">
                  <c:v>-5.5713999999999997</c:v>
                </c:pt>
                <c:pt idx="120">
                  <c:v>-5.4177999999999997</c:v>
                </c:pt>
                <c:pt idx="121">
                  <c:v>-5.2813999999999997</c:v>
                </c:pt>
                <c:pt idx="122">
                  <c:v>-5.1623000000000001</c:v>
                </c:pt>
                <c:pt idx="123">
                  <c:v>-5.0606999999999998</c:v>
                </c:pt>
                <c:pt idx="124">
                  <c:v>-4.9764999999999997</c:v>
                </c:pt>
                <c:pt idx="125">
                  <c:v>-4.9093</c:v>
                </c:pt>
                <c:pt idx="126">
                  <c:v>-4.8589000000000002</c:v>
                </c:pt>
                <c:pt idx="127">
                  <c:v>-4.8244999999999996</c:v>
                </c:pt>
                <c:pt idx="128">
                  <c:v>-4.8056000000000001</c:v>
                </c:pt>
                <c:pt idx="129">
                  <c:v>-4.8013000000000003</c:v>
                </c:pt>
                <c:pt idx="130">
                  <c:v>-4.8106999999999998</c:v>
                </c:pt>
                <c:pt idx="131">
                  <c:v>-4.8329000000000004</c:v>
                </c:pt>
                <c:pt idx="132">
                  <c:v>-4.8669000000000002</c:v>
                </c:pt>
                <c:pt idx="133">
                  <c:v>-4.9114000000000004</c:v>
                </c:pt>
                <c:pt idx="134">
                  <c:v>-4.9654999999999996</c:v>
                </c:pt>
                <c:pt idx="135">
                  <c:v>-5.0278</c:v>
                </c:pt>
                <c:pt idx="136">
                  <c:v>-5.0972999999999997</c:v>
                </c:pt>
                <c:pt idx="137">
                  <c:v>-5.1726999999999999</c:v>
                </c:pt>
                <c:pt idx="138">
                  <c:v>-5.2527999999999997</c:v>
                </c:pt>
                <c:pt idx="139">
                  <c:v>-5.3364000000000003</c:v>
                </c:pt>
                <c:pt idx="140">
                  <c:v>-5.4222999999999999</c:v>
                </c:pt>
                <c:pt idx="141">
                  <c:v>-5.5092999999999996</c:v>
                </c:pt>
                <c:pt idx="142">
                  <c:v>-5.5963000000000003</c:v>
                </c:pt>
                <c:pt idx="143">
                  <c:v>-5.6820000000000004</c:v>
                </c:pt>
                <c:pt idx="144">
                  <c:v>-5.7655000000000003</c:v>
                </c:pt>
                <c:pt idx="145">
                  <c:v>-5.8456999999999999</c:v>
                </c:pt>
                <c:pt idx="146">
                  <c:v>-5.9214000000000002</c:v>
                </c:pt>
                <c:pt idx="147">
                  <c:v>-5.9916</c:v>
                </c:pt>
                <c:pt idx="148">
                  <c:v>-6.0555000000000003</c:v>
                </c:pt>
                <c:pt idx="149">
                  <c:v>-6.1119000000000003</c:v>
                </c:pt>
                <c:pt idx="150">
                  <c:v>-6.16</c:v>
                </c:pt>
                <c:pt idx="151">
                  <c:v>-6.1988000000000003</c:v>
                </c:pt>
                <c:pt idx="152">
                  <c:v>-6.2274000000000003</c:v>
                </c:pt>
                <c:pt idx="153">
                  <c:v>-6.2450000000000001</c:v>
                </c:pt>
                <c:pt idx="154">
                  <c:v>-6.2506000000000004</c:v>
                </c:pt>
                <c:pt idx="155">
                  <c:v>-6.1349</c:v>
                </c:pt>
                <c:pt idx="156">
                  <c:v>-5.9413999999999998</c:v>
                </c:pt>
                <c:pt idx="157">
                  <c:v>-5.7417999999999996</c:v>
                </c:pt>
                <c:pt idx="158">
                  <c:v>-5.5361000000000002</c:v>
                </c:pt>
                <c:pt idx="159">
                  <c:v>-5.3249000000000004</c:v>
                </c:pt>
                <c:pt idx="160">
                  <c:v>-5.1082999999999998</c:v>
                </c:pt>
                <c:pt idx="161">
                  <c:v>-4.8868999999999998</c:v>
                </c:pt>
                <c:pt idx="162">
                  <c:v>-4.6609999999999996</c:v>
                </c:pt>
                <c:pt idx="163">
                  <c:v>-4.4310999999999998</c:v>
                </c:pt>
                <c:pt idx="164">
                  <c:v>-4.2126999999999999</c:v>
                </c:pt>
                <c:pt idx="165">
                  <c:v>-4.1463000000000001</c:v>
                </c:pt>
                <c:pt idx="166">
                  <c:v>-4.0773999999999999</c:v>
                </c:pt>
                <c:pt idx="167">
                  <c:v>-4.0065999999999997</c:v>
                </c:pt>
                <c:pt idx="168">
                  <c:v>-3.9346000000000001</c:v>
                </c:pt>
                <c:pt idx="169">
                  <c:v>-3.8616999999999999</c:v>
                </c:pt>
                <c:pt idx="170">
                  <c:v>-3.7886000000000002</c:v>
                </c:pt>
                <c:pt idx="171">
                  <c:v>-3.7158000000000002</c:v>
                </c:pt>
                <c:pt idx="172">
                  <c:v>-3.6438000000000001</c:v>
                </c:pt>
                <c:pt idx="173">
                  <c:v>-3.5729000000000002</c:v>
                </c:pt>
                <c:pt idx="174">
                  <c:v>-3.5038</c:v>
                </c:pt>
                <c:pt idx="175">
                  <c:v>-3.4367000000000001</c:v>
                </c:pt>
                <c:pt idx="176">
                  <c:v>-3.3721000000000001</c:v>
                </c:pt>
                <c:pt idx="177">
                  <c:v>-3.3102</c:v>
                </c:pt>
                <c:pt idx="178">
                  <c:v>-3.2511999999999999</c:v>
                </c:pt>
                <c:pt idx="179">
                  <c:v>-3.1955</c:v>
                </c:pt>
                <c:pt idx="180">
                  <c:v>-3.1431</c:v>
                </c:pt>
                <c:pt idx="181">
                  <c:v>-3.0939999999999999</c:v>
                </c:pt>
                <c:pt idx="182">
                  <c:v>-3.0484</c:v>
                </c:pt>
                <c:pt idx="183">
                  <c:v>-3.0061</c:v>
                </c:pt>
                <c:pt idx="184">
                  <c:v>-2.9670999999999998</c:v>
                </c:pt>
                <c:pt idx="185">
                  <c:v>-2.931</c:v>
                </c:pt>
                <c:pt idx="186">
                  <c:v>-2.8976999999999999</c:v>
                </c:pt>
                <c:pt idx="187">
                  <c:v>-2.8666999999999998</c:v>
                </c:pt>
                <c:pt idx="188">
                  <c:v>-2.8368000000000002</c:v>
                </c:pt>
                <c:pt idx="189">
                  <c:v>-2.8066</c:v>
                </c:pt>
                <c:pt idx="190">
                  <c:v>-2.7793000000000001</c:v>
                </c:pt>
                <c:pt idx="191">
                  <c:v>-2.7549999999999999</c:v>
                </c:pt>
                <c:pt idx="192">
                  <c:v>-2.7332999999999998</c:v>
                </c:pt>
                <c:pt idx="193">
                  <c:v>-2.7141000000000002</c:v>
                </c:pt>
                <c:pt idx="194">
                  <c:v>-2.6972</c:v>
                </c:pt>
                <c:pt idx="195">
                  <c:v>-2.6823999999999999</c:v>
                </c:pt>
                <c:pt idx="196">
                  <c:v>-2.6694</c:v>
                </c:pt>
                <c:pt idx="197">
                  <c:v>-2.6579999999999999</c:v>
                </c:pt>
                <c:pt idx="198">
                  <c:v>-2.6528</c:v>
                </c:pt>
                <c:pt idx="199">
                  <c:v>-2.6528</c:v>
                </c:pt>
                <c:pt idx="200">
                  <c:v>-2.6537000000000002</c:v>
                </c:pt>
                <c:pt idx="201">
                  <c:v>-2.6551999999999998</c:v>
                </c:pt>
                <c:pt idx="202">
                  <c:v>-2.6572</c:v>
                </c:pt>
                <c:pt idx="203">
                  <c:v>-2.6594000000000002</c:v>
                </c:pt>
                <c:pt idx="204">
                  <c:v>-2.6619000000000002</c:v>
                </c:pt>
                <c:pt idx="205">
                  <c:v>-2.6646000000000001</c:v>
                </c:pt>
                <c:pt idx="206">
                  <c:v>-2.6673</c:v>
                </c:pt>
                <c:pt idx="207">
                  <c:v>-2.6703000000000001</c:v>
                </c:pt>
                <c:pt idx="208">
                  <c:v>-2.6735000000000002</c:v>
                </c:pt>
                <c:pt idx="209">
                  <c:v>-2.6772999999999998</c:v>
                </c:pt>
                <c:pt idx="210">
                  <c:v>-2.6819000000000002</c:v>
                </c:pt>
                <c:pt idx="211">
                  <c:v>-2.6877</c:v>
                </c:pt>
                <c:pt idx="212">
                  <c:v>-2.6951999999999998</c:v>
                </c:pt>
                <c:pt idx="213">
                  <c:v>-2.7050999999999998</c:v>
                </c:pt>
                <c:pt idx="214">
                  <c:v>-2.718</c:v>
                </c:pt>
                <c:pt idx="215">
                  <c:v>-2.7349999999999999</c:v>
                </c:pt>
                <c:pt idx="216">
                  <c:v>-2.7625000000000002</c:v>
                </c:pt>
                <c:pt idx="217">
                  <c:v>-2.8167</c:v>
                </c:pt>
                <c:pt idx="218">
                  <c:v>-2.8662999999999998</c:v>
                </c:pt>
                <c:pt idx="219">
                  <c:v>-2.911</c:v>
                </c:pt>
                <c:pt idx="220">
                  <c:v>-2.9506000000000001</c:v>
                </c:pt>
                <c:pt idx="221">
                  <c:v>-2.9851999999999999</c:v>
                </c:pt>
                <c:pt idx="222">
                  <c:v>-3.0144000000000002</c:v>
                </c:pt>
                <c:pt idx="223">
                  <c:v>-3.0384000000000002</c:v>
                </c:pt>
                <c:pt idx="224">
                  <c:v>-3.0571000000000002</c:v>
                </c:pt>
                <c:pt idx="225">
                  <c:v>-3.0705</c:v>
                </c:pt>
                <c:pt idx="226">
                  <c:v>-3.0630999999999999</c:v>
                </c:pt>
                <c:pt idx="227">
                  <c:v>-3.0411999999999999</c:v>
                </c:pt>
                <c:pt idx="228">
                  <c:v>-3.0143</c:v>
                </c:pt>
                <c:pt idx="229">
                  <c:v>-2.9828999999999999</c:v>
                </c:pt>
                <c:pt idx="230">
                  <c:v>-2.9468999999999999</c:v>
                </c:pt>
                <c:pt idx="231">
                  <c:v>-2.9068000000000001</c:v>
                </c:pt>
                <c:pt idx="232">
                  <c:v>-2.8628999999999998</c:v>
                </c:pt>
                <c:pt idx="233">
                  <c:v>-2.8153000000000001</c:v>
                </c:pt>
                <c:pt idx="234">
                  <c:v>-2.7645</c:v>
                </c:pt>
                <c:pt idx="235">
                  <c:v>-2.7107999999999999</c:v>
                </c:pt>
                <c:pt idx="236">
                  <c:v>-2.6545999999999998</c:v>
                </c:pt>
                <c:pt idx="237">
                  <c:v>-2.5962000000000001</c:v>
                </c:pt>
                <c:pt idx="238">
                  <c:v>-2.536</c:v>
                </c:pt>
                <c:pt idx="239">
                  <c:v>-2.4742999999999999</c:v>
                </c:pt>
                <c:pt idx="240">
                  <c:v>-2.4114</c:v>
                </c:pt>
                <c:pt idx="241">
                  <c:v>-2.3477000000000001</c:v>
                </c:pt>
                <c:pt idx="242">
                  <c:v>-2.2513999999999998</c:v>
                </c:pt>
                <c:pt idx="243">
                  <c:v>-2.0981999999999998</c:v>
                </c:pt>
                <c:pt idx="244">
                  <c:v>-1.7995000000000001</c:v>
                </c:pt>
                <c:pt idx="245">
                  <c:v>-1.5407</c:v>
                </c:pt>
                <c:pt idx="246">
                  <c:v>-1.5302</c:v>
                </c:pt>
                <c:pt idx="247">
                  <c:v>-1.5754999999999999</c:v>
                </c:pt>
                <c:pt idx="248">
                  <c:v>-1.577</c:v>
                </c:pt>
                <c:pt idx="249">
                  <c:v>-1.4967999999999999</c:v>
                </c:pt>
                <c:pt idx="250">
                  <c:v>-1.3425</c:v>
                </c:pt>
                <c:pt idx="251">
                  <c:v>-1.1478999999999999</c:v>
                </c:pt>
                <c:pt idx="252">
                  <c:v>-1.0281</c:v>
                </c:pt>
                <c:pt idx="253">
                  <c:v>-0.95855000000000001</c:v>
                </c:pt>
                <c:pt idx="254">
                  <c:v>-0.97890999999999995</c:v>
                </c:pt>
                <c:pt idx="255">
                  <c:v>-1.1185</c:v>
                </c:pt>
                <c:pt idx="256">
                  <c:v>-1.3944000000000001</c:v>
                </c:pt>
                <c:pt idx="257">
                  <c:v>-1.8107</c:v>
                </c:pt>
                <c:pt idx="258">
                  <c:v>-2.3595999999999999</c:v>
                </c:pt>
                <c:pt idx="259">
                  <c:v>-3.0230999999999999</c:v>
                </c:pt>
                <c:pt idx="260">
                  <c:v>-3.7751000000000001</c:v>
                </c:pt>
                <c:pt idx="261">
                  <c:v>-4.5835999999999997</c:v>
                </c:pt>
                <c:pt idx="262">
                  <c:v>-5.4135999999999997</c:v>
                </c:pt>
                <c:pt idx="263">
                  <c:v>-6.2294</c:v>
                </c:pt>
                <c:pt idx="264">
                  <c:v>-6.9966999999999997</c:v>
                </c:pt>
                <c:pt idx="265">
                  <c:v>-7.6844000000000001</c:v>
                </c:pt>
                <c:pt idx="266">
                  <c:v>-8.2664000000000009</c:v>
                </c:pt>
                <c:pt idx="267">
                  <c:v>-8.7417999999999996</c:v>
                </c:pt>
                <c:pt idx="268">
                  <c:v>-9.2034000000000002</c:v>
                </c:pt>
                <c:pt idx="269">
                  <c:v>-9.5190000000000001</c:v>
                </c:pt>
                <c:pt idx="270">
                  <c:v>-9.0963999999999992</c:v>
                </c:pt>
                <c:pt idx="271">
                  <c:v>-8.8533000000000008</c:v>
                </c:pt>
                <c:pt idx="272">
                  <c:v>-8.7067999999999994</c:v>
                </c:pt>
                <c:pt idx="273">
                  <c:v>-8.5665999999999993</c:v>
                </c:pt>
                <c:pt idx="274">
                  <c:v>-8.3788999999999998</c:v>
                </c:pt>
                <c:pt idx="275">
                  <c:v>-8.1180000000000003</c:v>
                </c:pt>
                <c:pt idx="276">
                  <c:v>-7.7792000000000003</c:v>
                </c:pt>
                <c:pt idx="277">
                  <c:v>-7.3727</c:v>
                </c:pt>
                <c:pt idx="278">
                  <c:v>-6.9183000000000003</c:v>
                </c:pt>
                <c:pt idx="279">
                  <c:v>-6.4409000000000001</c:v>
                </c:pt>
                <c:pt idx="280">
                  <c:v>-5.9672999999999998</c:v>
                </c:pt>
                <c:pt idx="281">
                  <c:v>-5.5228000000000002</c:v>
                </c:pt>
                <c:pt idx="282">
                  <c:v>-5.1298000000000004</c:v>
                </c:pt>
                <c:pt idx="283">
                  <c:v>-4.8055000000000003</c:v>
                </c:pt>
                <c:pt idx="284">
                  <c:v>-4.5617000000000001</c:v>
                </c:pt>
                <c:pt idx="285">
                  <c:v>-4.4036999999999997</c:v>
                </c:pt>
                <c:pt idx="286">
                  <c:v>-4.3307000000000002</c:v>
                </c:pt>
                <c:pt idx="287">
                  <c:v>-4.3361000000000001</c:v>
                </c:pt>
                <c:pt idx="288">
                  <c:v>-4.4082999999999997</c:v>
                </c:pt>
                <c:pt idx="289">
                  <c:v>-4.5316000000000001</c:v>
                </c:pt>
                <c:pt idx="290">
                  <c:v>-4.6871999999999998</c:v>
                </c:pt>
                <c:pt idx="291">
                  <c:v>-4.9474</c:v>
                </c:pt>
                <c:pt idx="292">
                  <c:v>-5.4055</c:v>
                </c:pt>
                <c:pt idx="293">
                  <c:v>-5.6363000000000003</c:v>
                </c:pt>
                <c:pt idx="294">
                  <c:v>-5.3921999999999999</c:v>
                </c:pt>
                <c:pt idx="295">
                  <c:v>-5.1170999999999998</c:v>
                </c:pt>
                <c:pt idx="296">
                  <c:v>-4.9370000000000003</c:v>
                </c:pt>
                <c:pt idx="297">
                  <c:v>-4.8648999999999996</c:v>
                </c:pt>
                <c:pt idx="298">
                  <c:v>-4.9101999999999997</c:v>
                </c:pt>
                <c:pt idx="299">
                  <c:v>-4.7742000000000004</c:v>
                </c:pt>
                <c:pt idx="300">
                  <c:v>-4.7484999999999999</c:v>
                </c:pt>
                <c:pt idx="301">
                  <c:v>-4.819</c:v>
                </c:pt>
                <c:pt idx="302">
                  <c:v>-4.9462000000000002</c:v>
                </c:pt>
                <c:pt idx="303">
                  <c:v>-5.101</c:v>
                </c:pt>
                <c:pt idx="304">
                  <c:v>-5.2659000000000002</c:v>
                </c:pt>
                <c:pt idx="305">
                  <c:v>-5.4341999999999997</c:v>
                </c:pt>
                <c:pt idx="306">
                  <c:v>-5.6078000000000001</c:v>
                </c:pt>
                <c:pt idx="307">
                  <c:v>-5.7942999999999998</c:v>
                </c:pt>
                <c:pt idx="308">
                  <c:v>-6.0034999999999998</c:v>
                </c:pt>
                <c:pt idx="309">
                  <c:v>-6.2441000000000004</c:v>
                </c:pt>
                <c:pt idx="310">
                  <c:v>-6.5205000000000002</c:v>
                </c:pt>
                <c:pt idx="311">
                  <c:v>-6.8310000000000004</c:v>
                </c:pt>
                <c:pt idx="312">
                  <c:v>-6.7099000000000002</c:v>
                </c:pt>
                <c:pt idx="313">
                  <c:v>-6.4405000000000001</c:v>
                </c:pt>
                <c:pt idx="314">
                  <c:v>-6.0651000000000002</c:v>
                </c:pt>
                <c:pt idx="315">
                  <c:v>-5.5603999999999996</c:v>
                </c:pt>
                <c:pt idx="316">
                  <c:v>-4.9366000000000003</c:v>
                </c:pt>
                <c:pt idx="317">
                  <c:v>-4.3186</c:v>
                </c:pt>
                <c:pt idx="318">
                  <c:v>-3.6499000000000001</c:v>
                </c:pt>
                <c:pt idx="319">
                  <c:v>-3.0213000000000001</c:v>
                </c:pt>
                <c:pt idx="320">
                  <c:v>-2.6518000000000002</c:v>
                </c:pt>
                <c:pt idx="321">
                  <c:v>-2.8887</c:v>
                </c:pt>
                <c:pt idx="322">
                  <c:v>-4.2515999999999998</c:v>
                </c:pt>
                <c:pt idx="323">
                  <c:v>-3.7570999999999999</c:v>
                </c:pt>
                <c:pt idx="324">
                  <c:v>-2.8965000000000001</c:v>
                </c:pt>
                <c:pt idx="325">
                  <c:v>-2.9714</c:v>
                </c:pt>
                <c:pt idx="326">
                  <c:v>-3.0482</c:v>
                </c:pt>
                <c:pt idx="327">
                  <c:v>-3.1181000000000001</c:v>
                </c:pt>
                <c:pt idx="328">
                  <c:v>-3.1735000000000002</c:v>
                </c:pt>
                <c:pt idx="329">
                  <c:v>-3.2768999999999999</c:v>
                </c:pt>
                <c:pt idx="330">
                  <c:v>-3.3736999999999999</c:v>
                </c:pt>
                <c:pt idx="331">
                  <c:v>-3.4424999999999999</c:v>
                </c:pt>
                <c:pt idx="332">
                  <c:v>-3.4729999999999999</c:v>
                </c:pt>
                <c:pt idx="333">
                  <c:v>-3.4043999999999999</c:v>
                </c:pt>
                <c:pt idx="334">
                  <c:v>-3.2574000000000001</c:v>
                </c:pt>
                <c:pt idx="335">
                  <c:v>-3.0579000000000001</c:v>
                </c:pt>
                <c:pt idx="336">
                  <c:v>-2.8277000000000001</c:v>
                </c:pt>
                <c:pt idx="337">
                  <c:v>-2.5848</c:v>
                </c:pt>
                <c:pt idx="338">
                  <c:v>-2.3439999999999999</c:v>
                </c:pt>
                <c:pt idx="339">
                  <c:v>-2.1166999999999998</c:v>
                </c:pt>
                <c:pt idx="340">
                  <c:v>-1.9111</c:v>
                </c:pt>
                <c:pt idx="341">
                  <c:v>-1.7326999999999999</c:v>
                </c:pt>
                <c:pt idx="342">
                  <c:v>-1.5841000000000001</c:v>
                </c:pt>
                <c:pt idx="343">
                  <c:v>-1.4656</c:v>
                </c:pt>
                <c:pt idx="344">
                  <c:v>-1.3755999999999999</c:v>
                </c:pt>
                <c:pt idx="345">
                  <c:v>-1.3115000000000001</c:v>
                </c:pt>
                <c:pt idx="346">
                  <c:v>-1.2706999999999999</c:v>
                </c:pt>
                <c:pt idx="347">
                  <c:v>-1.2517</c:v>
                </c:pt>
                <c:pt idx="348">
                  <c:v>-1.2562</c:v>
                </c:pt>
                <c:pt idx="349">
                  <c:v>-1.2906</c:v>
                </c:pt>
                <c:pt idx="350">
                  <c:v>-1.3692</c:v>
                </c:pt>
                <c:pt idx="351">
                  <c:v>-1.5165</c:v>
                </c:pt>
                <c:pt idx="352">
                  <c:v>-1.7713000000000001</c:v>
                </c:pt>
                <c:pt idx="353">
                  <c:v>-1.8371</c:v>
                </c:pt>
                <c:pt idx="354">
                  <c:v>-1.8594999999999999</c:v>
                </c:pt>
                <c:pt idx="355">
                  <c:v>-1.8647</c:v>
                </c:pt>
                <c:pt idx="356">
                  <c:v>-1.8048</c:v>
                </c:pt>
                <c:pt idx="357">
                  <c:v>-1.6605000000000001</c:v>
                </c:pt>
                <c:pt idx="358">
                  <c:v>-1.4738</c:v>
                </c:pt>
                <c:pt idx="359">
                  <c:v>-1.2503</c:v>
                </c:pt>
                <c:pt idx="360">
                  <c:v>-1.0249999999999999</c:v>
                </c:pt>
                <c:pt idx="361">
                  <c:v>-0.84697</c:v>
                </c:pt>
                <c:pt idx="362">
                  <c:v>-0.70604</c:v>
                </c:pt>
                <c:pt idx="363">
                  <c:v>-0.60192999999999997</c:v>
                </c:pt>
                <c:pt idx="364">
                  <c:v>-0.53786999999999996</c:v>
                </c:pt>
                <c:pt idx="365">
                  <c:v>-0.51490000000000002</c:v>
                </c:pt>
                <c:pt idx="366">
                  <c:v>-0.47828999999999999</c:v>
                </c:pt>
                <c:pt idx="367">
                  <c:v>-0.48763000000000001</c:v>
                </c:pt>
                <c:pt idx="368">
                  <c:v>-0.53386999999999996</c:v>
                </c:pt>
                <c:pt idx="369">
                  <c:v>-0.61209999999999998</c:v>
                </c:pt>
                <c:pt idx="370">
                  <c:v>-0.74231000000000003</c:v>
                </c:pt>
                <c:pt idx="371">
                  <c:v>-0.87861</c:v>
                </c:pt>
                <c:pt idx="372">
                  <c:v>-1.0157</c:v>
                </c:pt>
                <c:pt idx="373">
                  <c:v>-1.1486000000000001</c:v>
                </c:pt>
                <c:pt idx="374">
                  <c:v>-1.2153</c:v>
                </c:pt>
                <c:pt idx="375">
                  <c:v>-1.1846000000000001</c:v>
                </c:pt>
                <c:pt idx="376">
                  <c:v>-1.0481</c:v>
                </c:pt>
                <c:pt idx="377">
                  <c:v>-0.82596000000000003</c:v>
                </c:pt>
                <c:pt idx="378">
                  <c:v>-0.58274000000000004</c:v>
                </c:pt>
                <c:pt idx="379">
                  <c:v>-0.44812000000000002</c:v>
                </c:pt>
                <c:pt idx="380">
                  <c:v>-0.52158000000000004</c:v>
                </c:pt>
                <c:pt idx="381">
                  <c:v>-0.54410999999999998</c:v>
                </c:pt>
                <c:pt idx="382">
                  <c:v>-0.54686000000000001</c:v>
                </c:pt>
                <c:pt idx="383">
                  <c:v>-0.53164999999999996</c:v>
                </c:pt>
                <c:pt idx="384">
                  <c:v>-0.52315999999999996</c:v>
                </c:pt>
                <c:pt idx="385">
                  <c:v>-0.52398999999999996</c:v>
                </c:pt>
                <c:pt idx="386">
                  <c:v>-0.53634999999999999</c:v>
                </c:pt>
                <c:pt idx="387">
                  <c:v>-0.56198000000000004</c:v>
                </c:pt>
                <c:pt idx="388">
                  <c:v>-0.60218000000000005</c:v>
                </c:pt>
                <c:pt idx="389">
                  <c:v>-0.65773000000000004</c:v>
                </c:pt>
                <c:pt idx="390">
                  <c:v>-0.72894000000000003</c:v>
                </c:pt>
                <c:pt idx="391">
                  <c:v>-0.81566000000000005</c:v>
                </c:pt>
                <c:pt idx="392">
                  <c:v>-0.91735</c:v>
                </c:pt>
                <c:pt idx="393">
                  <c:v>-1.0329999999999999</c:v>
                </c:pt>
                <c:pt idx="394">
                  <c:v>-1.1615</c:v>
                </c:pt>
                <c:pt idx="395">
                  <c:v>-1.3010999999999999</c:v>
                </c:pt>
                <c:pt idx="396">
                  <c:v>-1.45</c:v>
                </c:pt>
                <c:pt idx="397">
                  <c:v>-1.6064000000000001</c:v>
                </c:pt>
                <c:pt idx="398">
                  <c:v>-1.768</c:v>
                </c:pt>
                <c:pt idx="399">
                  <c:v>-1.9328000000000001</c:v>
                </c:pt>
                <c:pt idx="400">
                  <c:v>-2.0985</c:v>
                </c:pt>
                <c:pt idx="401">
                  <c:v>-2.2629999999999999</c:v>
                </c:pt>
                <c:pt idx="402">
                  <c:v>-2.4241000000000001</c:v>
                </c:pt>
                <c:pt idx="403">
                  <c:v>-2.58</c:v>
                </c:pt>
                <c:pt idx="404">
                  <c:v>-2.7288000000000001</c:v>
                </c:pt>
                <c:pt idx="405">
                  <c:v>-2.8687</c:v>
                </c:pt>
                <c:pt idx="406">
                  <c:v>-2.9984000000000002</c:v>
                </c:pt>
                <c:pt idx="407">
                  <c:v>-3.1166999999999998</c:v>
                </c:pt>
                <c:pt idx="408">
                  <c:v>-3.2223999999999999</c:v>
                </c:pt>
                <c:pt idx="409">
                  <c:v>-3.3149000000000002</c:v>
                </c:pt>
                <c:pt idx="410">
                  <c:v>-3.3936999999999999</c:v>
                </c:pt>
                <c:pt idx="411">
                  <c:v>-3.4584000000000001</c:v>
                </c:pt>
                <c:pt idx="412">
                  <c:v>-3.5503</c:v>
                </c:pt>
                <c:pt idx="413">
                  <c:v>-3.8191000000000002</c:v>
                </c:pt>
                <c:pt idx="414">
                  <c:v>-4.0746000000000002</c:v>
                </c:pt>
                <c:pt idx="415">
                  <c:v>-4.2537000000000003</c:v>
                </c:pt>
                <c:pt idx="416">
                  <c:v>-4.0004999999999997</c:v>
                </c:pt>
                <c:pt idx="417">
                  <c:v>-3.8769999999999998</c:v>
                </c:pt>
                <c:pt idx="418">
                  <c:v>-3.8382999999999998</c:v>
                </c:pt>
                <c:pt idx="419">
                  <c:v>-3.8496999999999999</c:v>
                </c:pt>
                <c:pt idx="420">
                  <c:v>-3.8845999999999998</c:v>
                </c:pt>
                <c:pt idx="421">
                  <c:v>-3.9238</c:v>
                </c:pt>
                <c:pt idx="422">
                  <c:v>-3.9539</c:v>
                </c:pt>
                <c:pt idx="423">
                  <c:v>-3.9664000000000001</c:v>
                </c:pt>
                <c:pt idx="424">
                  <c:v>-3.9569999999999999</c:v>
                </c:pt>
                <c:pt idx="425">
                  <c:v>-3.9243999999999999</c:v>
                </c:pt>
                <c:pt idx="426">
                  <c:v>-3.8700999999999999</c:v>
                </c:pt>
                <c:pt idx="427">
                  <c:v>-3.7970999999999999</c:v>
                </c:pt>
                <c:pt idx="428">
                  <c:v>-3.7101000000000002</c:v>
                </c:pt>
                <c:pt idx="429">
                  <c:v>-3.6143999999999998</c:v>
                </c:pt>
                <c:pt idx="430">
                  <c:v>-3.5158999999999998</c:v>
                </c:pt>
                <c:pt idx="431">
                  <c:v>-3.4205999999999999</c:v>
                </c:pt>
                <c:pt idx="432">
                  <c:v>-3.3344999999999998</c:v>
                </c:pt>
                <c:pt idx="433">
                  <c:v>-3.2629999999999999</c:v>
                </c:pt>
                <c:pt idx="434">
                  <c:v>-3.2113</c:v>
                </c:pt>
                <c:pt idx="435">
                  <c:v>-3.1838000000000002</c:v>
                </c:pt>
                <c:pt idx="436">
                  <c:v>-3.1840999999999999</c:v>
                </c:pt>
                <c:pt idx="437">
                  <c:v>-3.2151999999999998</c:v>
                </c:pt>
                <c:pt idx="438">
                  <c:v>-3.2789999999999999</c:v>
                </c:pt>
                <c:pt idx="439">
                  <c:v>-3.3769999999999998</c:v>
                </c:pt>
                <c:pt idx="440">
                  <c:v>-3.5095000000000001</c:v>
                </c:pt>
                <c:pt idx="441">
                  <c:v>-3.6762000000000001</c:v>
                </c:pt>
                <c:pt idx="442">
                  <c:v>-3.8761000000000001</c:v>
                </c:pt>
                <c:pt idx="443">
                  <c:v>-4.1074000000000002</c:v>
                </c:pt>
                <c:pt idx="444">
                  <c:v>-4.3677999999999999</c:v>
                </c:pt>
                <c:pt idx="445">
                  <c:v>-4.6544999999999996</c:v>
                </c:pt>
                <c:pt idx="446">
                  <c:v>-4.9641999999999999</c:v>
                </c:pt>
                <c:pt idx="447">
                  <c:v>-5.2934000000000001</c:v>
                </c:pt>
                <c:pt idx="448">
                  <c:v>-5.6379000000000001</c:v>
                </c:pt>
                <c:pt idx="449">
                  <c:v>-5.9938000000000002</c:v>
                </c:pt>
                <c:pt idx="450">
                  <c:v>-6.3567999999999998</c:v>
                </c:pt>
                <c:pt idx="451">
                  <c:v>-6.7225000000000001</c:v>
                </c:pt>
                <c:pt idx="452">
                  <c:v>-7.0868000000000002</c:v>
                </c:pt>
                <c:pt idx="453">
                  <c:v>-7.4454000000000002</c:v>
                </c:pt>
                <c:pt idx="454">
                  <c:v>-7.7942999999999998</c:v>
                </c:pt>
                <c:pt idx="455">
                  <c:v>-8.1295999999999999</c:v>
                </c:pt>
                <c:pt idx="456">
                  <c:v>-8.4476999999999993</c:v>
                </c:pt>
                <c:pt idx="457">
                  <c:v>-8.7454000000000001</c:v>
                </c:pt>
                <c:pt idx="458">
                  <c:v>-9.0196000000000005</c:v>
                </c:pt>
                <c:pt idx="459">
                  <c:v>-9.2678999999999991</c:v>
                </c:pt>
                <c:pt idx="460">
                  <c:v>-9.4879999999999995</c:v>
                </c:pt>
                <c:pt idx="461">
                  <c:v>-9.6781000000000006</c:v>
                </c:pt>
                <c:pt idx="462">
                  <c:v>-9.8371999999999993</c:v>
                </c:pt>
                <c:pt idx="463">
                  <c:v>-9.9643999999999995</c:v>
                </c:pt>
                <c:pt idx="464">
                  <c:v>-10.06</c:v>
                </c:pt>
                <c:pt idx="465">
                  <c:v>-10.124000000000001</c:v>
                </c:pt>
                <c:pt idx="466">
                  <c:v>-10.061999999999999</c:v>
                </c:pt>
                <c:pt idx="467">
                  <c:v>-9.9444999999999997</c:v>
                </c:pt>
                <c:pt idx="468">
                  <c:v>-9.7718000000000007</c:v>
                </c:pt>
                <c:pt idx="469">
                  <c:v>-9.5502000000000002</c:v>
                </c:pt>
                <c:pt idx="470">
                  <c:v>-9.2856000000000005</c:v>
                </c:pt>
                <c:pt idx="471">
                  <c:v>-8.9657999999999998</c:v>
                </c:pt>
                <c:pt idx="472">
                  <c:v>-8.5932999999999993</c:v>
                </c:pt>
                <c:pt idx="473">
                  <c:v>-8.1717999999999993</c:v>
                </c:pt>
                <c:pt idx="474">
                  <c:v>-7.7069000000000001</c:v>
                </c:pt>
                <c:pt idx="475">
                  <c:v>-7.2065000000000001</c:v>
                </c:pt>
                <c:pt idx="476">
                  <c:v>-6.681</c:v>
                </c:pt>
                <c:pt idx="477">
                  <c:v>-6.1444000000000001</c:v>
                </c:pt>
                <c:pt idx="478">
                  <c:v>-8.6438000000000006</c:v>
                </c:pt>
                <c:pt idx="479">
                  <c:v>-11.574999999999999</c:v>
                </c:pt>
                <c:pt idx="480">
                  <c:v>-11.294</c:v>
                </c:pt>
                <c:pt idx="481">
                  <c:v>-9.4786000000000001</c:v>
                </c:pt>
                <c:pt idx="482">
                  <c:v>-8.6868999999999996</c:v>
                </c:pt>
                <c:pt idx="483">
                  <c:v>-8.5929000000000002</c:v>
                </c:pt>
                <c:pt idx="484">
                  <c:v>-8.9872999999999994</c:v>
                </c:pt>
                <c:pt idx="485">
                  <c:v>-9.7093000000000007</c:v>
                </c:pt>
                <c:pt idx="486">
                  <c:v>-9.4802999999999997</c:v>
                </c:pt>
                <c:pt idx="487">
                  <c:v>-9.1715</c:v>
                </c:pt>
                <c:pt idx="488">
                  <c:v>-8.7678999999999991</c:v>
                </c:pt>
                <c:pt idx="489">
                  <c:v>-8.3511000000000006</c:v>
                </c:pt>
                <c:pt idx="490">
                  <c:v>-8.0144000000000002</c:v>
                </c:pt>
                <c:pt idx="491">
                  <c:v>-7.69</c:v>
                </c:pt>
                <c:pt idx="492">
                  <c:v>-7.4443999999999999</c:v>
                </c:pt>
                <c:pt idx="493">
                  <c:v>-7.3529999999999998</c:v>
                </c:pt>
                <c:pt idx="494">
                  <c:v>-6.7831000000000001</c:v>
                </c:pt>
                <c:pt idx="495">
                  <c:v>-6.1642000000000001</c:v>
                </c:pt>
                <c:pt idx="496">
                  <c:v>-5.6120000000000001</c:v>
                </c:pt>
                <c:pt idx="497">
                  <c:v>-5.1936</c:v>
                </c:pt>
                <c:pt idx="498">
                  <c:v>-4.9589999999999996</c:v>
                </c:pt>
                <c:pt idx="499">
                  <c:v>-4.8293999999999997</c:v>
                </c:pt>
                <c:pt idx="500">
                  <c:v>-4.8064999999999998</c:v>
                </c:pt>
                <c:pt idx="501">
                  <c:v>-4.8868</c:v>
                </c:pt>
                <c:pt idx="502">
                  <c:v>-5.0547000000000004</c:v>
                </c:pt>
                <c:pt idx="503">
                  <c:v>-5.266</c:v>
                </c:pt>
                <c:pt idx="504">
                  <c:v>-5.5494000000000003</c:v>
                </c:pt>
                <c:pt idx="505">
                  <c:v>-5.8071000000000002</c:v>
                </c:pt>
                <c:pt idx="506">
                  <c:v>-6.0553999999999997</c:v>
                </c:pt>
                <c:pt idx="507">
                  <c:v>-6.3536000000000001</c:v>
                </c:pt>
                <c:pt idx="508">
                  <c:v>-6.7069000000000001</c:v>
                </c:pt>
                <c:pt idx="509">
                  <c:v>-7.1083999999999996</c:v>
                </c:pt>
                <c:pt idx="510">
                  <c:v>-7.5435999999999996</c:v>
                </c:pt>
                <c:pt idx="511">
                  <c:v>-7.9942000000000002</c:v>
                </c:pt>
                <c:pt idx="512">
                  <c:v>-8.4403000000000006</c:v>
                </c:pt>
                <c:pt idx="513">
                  <c:v>-8.8630999999999993</c:v>
                </c:pt>
                <c:pt idx="514">
                  <c:v>-9.2457999999999991</c:v>
                </c:pt>
                <c:pt idx="515">
                  <c:v>-9.5747</c:v>
                </c:pt>
                <c:pt idx="516">
                  <c:v>-9.8398000000000003</c:v>
                </c:pt>
                <c:pt idx="517">
                  <c:v>-10.035</c:v>
                </c:pt>
                <c:pt idx="518">
                  <c:v>-10.198</c:v>
                </c:pt>
                <c:pt idx="519">
                  <c:v>-10.32</c:v>
                </c:pt>
                <c:pt idx="520">
                  <c:v>-10.377000000000001</c:v>
                </c:pt>
                <c:pt idx="521">
                  <c:v>-10.368</c:v>
                </c:pt>
                <c:pt idx="522">
                  <c:v>-10.242000000000001</c:v>
                </c:pt>
                <c:pt idx="523">
                  <c:v>-10.045999999999999</c:v>
                </c:pt>
                <c:pt idx="524">
                  <c:v>-9.8088999999999995</c:v>
                </c:pt>
                <c:pt idx="525">
                  <c:v>-9.5556000000000001</c:v>
                </c:pt>
                <c:pt idx="526">
                  <c:v>-9.3072999999999997</c:v>
                </c:pt>
                <c:pt idx="527">
                  <c:v>-9.0817999999999994</c:v>
                </c:pt>
                <c:pt idx="528">
                  <c:v>-8.8934999999999995</c:v>
                </c:pt>
                <c:pt idx="529">
                  <c:v>-8.7536000000000005</c:v>
                </c:pt>
                <c:pt idx="530">
                  <c:v>-8.6702999999999992</c:v>
                </c:pt>
                <c:pt idx="531">
                  <c:v>-8.6486999999999998</c:v>
                </c:pt>
                <c:pt idx="532">
                  <c:v>-8.6912000000000003</c:v>
                </c:pt>
                <c:pt idx="533">
                  <c:v>-8.7979000000000003</c:v>
                </c:pt>
                <c:pt idx="534">
                  <c:v>-8.9661000000000008</c:v>
                </c:pt>
                <c:pt idx="535">
                  <c:v>-9.1912000000000003</c:v>
                </c:pt>
                <c:pt idx="536">
                  <c:v>-9.4664999999999999</c:v>
                </c:pt>
                <c:pt idx="537">
                  <c:v>-9.7837999999999994</c:v>
                </c:pt>
                <c:pt idx="538">
                  <c:v>-10.132999999999999</c:v>
                </c:pt>
                <c:pt idx="539">
                  <c:v>-10.484999999999999</c:v>
                </c:pt>
                <c:pt idx="540">
                  <c:v>-10.826000000000001</c:v>
                </c:pt>
                <c:pt idx="541">
                  <c:v>-10.984999999999999</c:v>
                </c:pt>
                <c:pt idx="542">
                  <c:v>-10.635</c:v>
                </c:pt>
                <c:pt idx="543">
                  <c:v>-10.134</c:v>
                </c:pt>
                <c:pt idx="544">
                  <c:v>-9.4785000000000004</c:v>
                </c:pt>
                <c:pt idx="545">
                  <c:v>-8.8058999999999994</c:v>
                </c:pt>
                <c:pt idx="546">
                  <c:v>-8.0917999999999992</c:v>
                </c:pt>
                <c:pt idx="547">
                  <c:v>-7.2332000000000001</c:v>
                </c:pt>
                <c:pt idx="548">
                  <c:v>-6.2510000000000003</c:v>
                </c:pt>
                <c:pt idx="549">
                  <c:v>-5.1787000000000001</c:v>
                </c:pt>
                <c:pt idx="550">
                  <c:v>-4.0640999999999998</c:v>
                </c:pt>
                <c:pt idx="551">
                  <c:v>-2.9725000000000001</c:v>
                </c:pt>
                <c:pt idx="552">
                  <c:v>-1.9886999999999999</c:v>
                </c:pt>
                <c:pt idx="553">
                  <c:v>-1.2205999999999999</c:v>
                </c:pt>
                <c:pt idx="554">
                  <c:v>-0.80242000000000002</c:v>
                </c:pt>
                <c:pt idx="555">
                  <c:v>-0.89854000000000001</c:v>
                </c:pt>
                <c:pt idx="556">
                  <c:v>-1.7077</c:v>
                </c:pt>
                <c:pt idx="557">
                  <c:v>-2.5264000000000002</c:v>
                </c:pt>
                <c:pt idx="558">
                  <c:v>-3.3637000000000001</c:v>
                </c:pt>
                <c:pt idx="559">
                  <c:v>-4.2287999999999997</c:v>
                </c:pt>
                <c:pt idx="560">
                  <c:v>-4.4141000000000004</c:v>
                </c:pt>
                <c:pt idx="561">
                  <c:v>-4.5744999999999996</c:v>
                </c:pt>
                <c:pt idx="562">
                  <c:v>-4.7710999999999997</c:v>
                </c:pt>
                <c:pt idx="563">
                  <c:v>-5.0038</c:v>
                </c:pt>
                <c:pt idx="564">
                  <c:v>-5.2710999999999997</c:v>
                </c:pt>
                <c:pt idx="565">
                  <c:v>-5.5702999999999996</c:v>
                </c:pt>
                <c:pt idx="566">
                  <c:v>-5.8973000000000004</c:v>
                </c:pt>
                <c:pt idx="567">
                  <c:v>-6.2469999999999999</c:v>
                </c:pt>
                <c:pt idx="568">
                  <c:v>-6.6135999999999999</c:v>
                </c:pt>
                <c:pt idx="569">
                  <c:v>-6.9911000000000003</c:v>
                </c:pt>
                <c:pt idx="570">
                  <c:v>-7.3734999999999999</c:v>
                </c:pt>
                <c:pt idx="571">
                  <c:v>-7.7553000000000001</c:v>
                </c:pt>
                <c:pt idx="572">
                  <c:v>-8.1323000000000008</c:v>
                </c:pt>
                <c:pt idx="573">
                  <c:v>-8.5015999999999998</c:v>
                </c:pt>
                <c:pt idx="574">
                  <c:v>-8.8626000000000005</c:v>
                </c:pt>
                <c:pt idx="575">
                  <c:v>-9.2169000000000008</c:v>
                </c:pt>
                <c:pt idx="576">
                  <c:v>-9.5686999999999998</c:v>
                </c:pt>
                <c:pt idx="577">
                  <c:v>-9.9245999999999999</c:v>
                </c:pt>
                <c:pt idx="578">
                  <c:v>-10.294</c:v>
                </c:pt>
                <c:pt idx="579">
                  <c:v>-10.686</c:v>
                </c:pt>
                <c:pt idx="580">
                  <c:v>-11.113</c:v>
                </c:pt>
                <c:pt idx="581">
                  <c:v>-11.583</c:v>
                </c:pt>
                <c:pt idx="582">
                  <c:v>-12.102</c:v>
                </c:pt>
                <c:pt idx="583">
                  <c:v>-12.664999999999999</c:v>
                </c:pt>
                <c:pt idx="584">
                  <c:v>-13.259</c:v>
                </c:pt>
                <c:pt idx="585">
                  <c:v>-13.849</c:v>
                </c:pt>
                <c:pt idx="586">
                  <c:v>-14.375999999999999</c:v>
                </c:pt>
                <c:pt idx="587">
                  <c:v>-14.601000000000001</c:v>
                </c:pt>
                <c:pt idx="588">
                  <c:v>-14.499000000000001</c:v>
                </c:pt>
                <c:pt idx="589">
                  <c:v>-14.381</c:v>
                </c:pt>
                <c:pt idx="590">
                  <c:v>-14.510999999999999</c:v>
                </c:pt>
                <c:pt idx="591">
                  <c:v>-14.707000000000001</c:v>
                </c:pt>
                <c:pt idx="592">
                  <c:v>-15.547000000000001</c:v>
                </c:pt>
                <c:pt idx="593">
                  <c:v>-16.384</c:v>
                </c:pt>
                <c:pt idx="594">
                  <c:v>-16.593</c:v>
                </c:pt>
                <c:pt idx="595">
                  <c:v>-16.428999999999998</c:v>
                </c:pt>
                <c:pt idx="596">
                  <c:v>-16.204000000000001</c:v>
                </c:pt>
                <c:pt idx="597">
                  <c:v>-16.027000000000001</c:v>
                </c:pt>
                <c:pt idx="598">
                  <c:v>-15.959</c:v>
                </c:pt>
                <c:pt idx="599">
                  <c:v>-16.024999999999999</c:v>
                </c:pt>
                <c:pt idx="600">
                  <c:v>-16.222999999999999</c:v>
                </c:pt>
                <c:pt idx="601">
                  <c:v>-16.532</c:v>
                </c:pt>
                <c:pt idx="602">
                  <c:v>-16.916</c:v>
                </c:pt>
                <c:pt idx="603">
                  <c:v>-17.334</c:v>
                </c:pt>
                <c:pt idx="604">
                  <c:v>-17.736999999999998</c:v>
                </c:pt>
                <c:pt idx="605">
                  <c:v>-18.076000000000001</c:v>
                </c:pt>
                <c:pt idx="606">
                  <c:v>-18.298999999999999</c:v>
                </c:pt>
                <c:pt idx="607">
                  <c:v>-18.361000000000001</c:v>
                </c:pt>
                <c:pt idx="608">
                  <c:v>-18.218</c:v>
                </c:pt>
                <c:pt idx="609">
                  <c:v>-17.835000000000001</c:v>
                </c:pt>
                <c:pt idx="610">
                  <c:v>-17.187000000000001</c:v>
                </c:pt>
                <c:pt idx="611">
                  <c:v>-16.263000000000002</c:v>
                </c:pt>
                <c:pt idx="612">
                  <c:v>-15.073</c:v>
                </c:pt>
                <c:pt idx="613">
                  <c:v>-13.651</c:v>
                </c:pt>
                <c:pt idx="614">
                  <c:v>-12.065</c:v>
                </c:pt>
                <c:pt idx="615">
                  <c:v>-10.425000000000001</c:v>
                </c:pt>
                <c:pt idx="616">
                  <c:v>-8.8960000000000008</c:v>
                </c:pt>
                <c:pt idx="617">
                  <c:v>-7.7103000000000002</c:v>
                </c:pt>
                <c:pt idx="618">
                  <c:v>-7.1833</c:v>
                </c:pt>
                <c:pt idx="619">
                  <c:v>-7.7325999999999997</c:v>
                </c:pt>
                <c:pt idx="620">
                  <c:v>-9.9</c:v>
                </c:pt>
                <c:pt idx="621">
                  <c:v>-9.3301999999999996</c:v>
                </c:pt>
                <c:pt idx="622">
                  <c:v>-7.6493000000000002</c:v>
                </c:pt>
                <c:pt idx="623">
                  <c:v>-6.4187000000000003</c:v>
                </c:pt>
                <c:pt idx="624">
                  <c:v>-6.4561000000000002</c:v>
                </c:pt>
                <c:pt idx="625">
                  <c:v>-6.4702000000000002</c:v>
                </c:pt>
                <c:pt idx="626">
                  <c:v>-6.6199000000000003</c:v>
                </c:pt>
                <c:pt idx="627">
                  <c:v>-7.3479000000000001</c:v>
                </c:pt>
                <c:pt idx="628">
                  <c:v>-8.0462000000000007</c:v>
                </c:pt>
                <c:pt idx="629">
                  <c:v>-8.9557000000000002</c:v>
                </c:pt>
                <c:pt idx="630">
                  <c:v>-9.4320000000000004</c:v>
                </c:pt>
                <c:pt idx="631">
                  <c:v>-9.6572999999999993</c:v>
                </c:pt>
                <c:pt idx="632">
                  <c:v>-9.7962000000000007</c:v>
                </c:pt>
                <c:pt idx="633">
                  <c:v>-9.9381000000000004</c:v>
                </c:pt>
                <c:pt idx="634">
                  <c:v>-9.9924999999999997</c:v>
                </c:pt>
                <c:pt idx="635">
                  <c:v>-9.9</c:v>
                </c:pt>
                <c:pt idx="636">
                  <c:v>-9.8290000000000006</c:v>
                </c:pt>
                <c:pt idx="637">
                  <c:v>-9.7491000000000003</c:v>
                </c:pt>
                <c:pt idx="638">
                  <c:v>-9.7707999999999995</c:v>
                </c:pt>
                <c:pt idx="639">
                  <c:v>-9.9687999999999999</c:v>
                </c:pt>
                <c:pt idx="640">
                  <c:v>-10.226000000000001</c:v>
                </c:pt>
                <c:pt idx="641">
                  <c:v>-10.457000000000001</c:v>
                </c:pt>
                <c:pt idx="642">
                  <c:v>-10.6</c:v>
                </c:pt>
                <c:pt idx="643">
                  <c:v>-10.621</c:v>
                </c:pt>
                <c:pt idx="644">
                  <c:v>-10.500999999999999</c:v>
                </c:pt>
                <c:pt idx="645">
                  <c:v>-10.243</c:v>
                </c:pt>
                <c:pt idx="646">
                  <c:v>-9.8605</c:v>
                </c:pt>
                <c:pt idx="647">
                  <c:v>-9.3862000000000005</c:v>
                </c:pt>
                <c:pt idx="648">
                  <c:v>-8.8545999999999996</c:v>
                </c:pt>
                <c:pt idx="649">
                  <c:v>-8.2851999999999997</c:v>
                </c:pt>
                <c:pt idx="650">
                  <c:v>-7.7122000000000002</c:v>
                </c:pt>
                <c:pt idx="651">
                  <c:v>-7.1247999999999996</c:v>
                </c:pt>
                <c:pt idx="652">
                  <c:v>-6.5490000000000004</c:v>
                </c:pt>
                <c:pt idx="653">
                  <c:v>-6.1660000000000004</c:v>
                </c:pt>
                <c:pt idx="654">
                  <c:v>-5.9127999999999998</c:v>
                </c:pt>
                <c:pt idx="655">
                  <c:v>-5.7895000000000003</c:v>
                </c:pt>
                <c:pt idx="656">
                  <c:v>-5.7949000000000002</c:v>
                </c:pt>
                <c:pt idx="657">
                  <c:v>-5.7633999999999999</c:v>
                </c:pt>
                <c:pt idx="658">
                  <c:v>-5.7324999999999999</c:v>
                </c:pt>
                <c:pt idx="659">
                  <c:v>-5.8407999999999998</c:v>
                </c:pt>
                <c:pt idx="660">
                  <c:v>-6.0651999999999999</c:v>
                </c:pt>
                <c:pt idx="661">
                  <c:v>-6.3799000000000001</c:v>
                </c:pt>
                <c:pt idx="662">
                  <c:v>-6.7569999999999997</c:v>
                </c:pt>
                <c:pt idx="663">
                  <c:v>-7.1680999999999999</c:v>
                </c:pt>
                <c:pt idx="664">
                  <c:v>-7.5857999999999999</c:v>
                </c:pt>
                <c:pt idx="665">
                  <c:v>-7.9844999999999997</c:v>
                </c:pt>
                <c:pt idx="666">
                  <c:v>-8.3256999999999994</c:v>
                </c:pt>
                <c:pt idx="667">
                  <c:v>-8.5889000000000006</c:v>
                </c:pt>
                <c:pt idx="668">
                  <c:v>-8.7813999999999997</c:v>
                </c:pt>
                <c:pt idx="669">
                  <c:v>-8.8973999999999993</c:v>
                </c:pt>
                <c:pt idx="670">
                  <c:v>-8.9381000000000004</c:v>
                </c:pt>
                <c:pt idx="671">
                  <c:v>-8.9116999999999997</c:v>
                </c:pt>
                <c:pt idx="672">
                  <c:v>-8.8338999999999999</c:v>
                </c:pt>
                <c:pt idx="673">
                  <c:v>-8.7273999999999994</c:v>
                </c:pt>
                <c:pt idx="674">
                  <c:v>-8.6233000000000004</c:v>
                </c:pt>
                <c:pt idx="675">
                  <c:v>-8.5686999999999998</c:v>
                </c:pt>
                <c:pt idx="676">
                  <c:v>-8.6036999999999999</c:v>
                </c:pt>
                <c:pt idx="677">
                  <c:v>-8.7707999999999995</c:v>
                </c:pt>
                <c:pt idx="678">
                  <c:v>-9.1152999999999995</c:v>
                </c:pt>
                <c:pt idx="679">
                  <c:v>-9.6925000000000008</c:v>
                </c:pt>
                <c:pt idx="680">
                  <c:v>-10.473000000000001</c:v>
                </c:pt>
                <c:pt idx="681">
                  <c:v>-11.428000000000001</c:v>
                </c:pt>
                <c:pt idx="682">
                  <c:v>-12.545</c:v>
                </c:pt>
                <c:pt idx="683">
                  <c:v>-13.757</c:v>
                </c:pt>
                <c:pt idx="684">
                  <c:v>-15.073</c:v>
                </c:pt>
                <c:pt idx="685">
                  <c:v>-16.440000000000001</c:v>
                </c:pt>
                <c:pt idx="686">
                  <c:v>-17.792000000000002</c:v>
                </c:pt>
                <c:pt idx="687">
                  <c:v>-19.047000000000001</c:v>
                </c:pt>
                <c:pt idx="688">
                  <c:v>-20.117000000000001</c:v>
                </c:pt>
                <c:pt idx="689">
                  <c:v>-20.907</c:v>
                </c:pt>
                <c:pt idx="690">
                  <c:v>-21.327999999999999</c:v>
                </c:pt>
                <c:pt idx="691">
                  <c:v>-21.305</c:v>
                </c:pt>
                <c:pt idx="692">
                  <c:v>-20.79</c:v>
                </c:pt>
                <c:pt idx="693">
                  <c:v>-19.785</c:v>
                </c:pt>
                <c:pt idx="694">
                  <c:v>-18.358000000000001</c:v>
                </c:pt>
                <c:pt idx="695">
                  <c:v>-16.673999999999999</c:v>
                </c:pt>
                <c:pt idx="696">
                  <c:v>-15.032999999999999</c:v>
                </c:pt>
                <c:pt idx="697">
                  <c:v>-13.901</c:v>
                </c:pt>
                <c:pt idx="698">
                  <c:v>-13.967000000000001</c:v>
                </c:pt>
                <c:pt idx="699">
                  <c:v>-16.199000000000002</c:v>
                </c:pt>
                <c:pt idx="700">
                  <c:v>-21.934999999999999</c:v>
                </c:pt>
                <c:pt idx="701">
                  <c:v>-25.6</c:v>
                </c:pt>
                <c:pt idx="702">
                  <c:v>-26.329000000000001</c:v>
                </c:pt>
                <c:pt idx="703">
                  <c:v>-27.077999999999999</c:v>
                </c:pt>
                <c:pt idx="704">
                  <c:v>-27.983000000000001</c:v>
                </c:pt>
                <c:pt idx="705">
                  <c:v>-28.7</c:v>
                </c:pt>
                <c:pt idx="706">
                  <c:v>-29.207000000000001</c:v>
                </c:pt>
                <c:pt idx="707">
                  <c:v>-29.484999999999999</c:v>
                </c:pt>
                <c:pt idx="708">
                  <c:v>-29.521000000000001</c:v>
                </c:pt>
                <c:pt idx="709">
                  <c:v>-29.286000000000001</c:v>
                </c:pt>
                <c:pt idx="710">
                  <c:v>-28.788</c:v>
                </c:pt>
                <c:pt idx="711">
                  <c:v>-28.039000000000001</c:v>
                </c:pt>
                <c:pt idx="712">
                  <c:v>-27.058</c:v>
                </c:pt>
                <c:pt idx="713">
                  <c:v>-25.873000000000001</c:v>
                </c:pt>
                <c:pt idx="714">
                  <c:v>-24.521000000000001</c:v>
                </c:pt>
                <c:pt idx="715">
                  <c:v>-23.042999999999999</c:v>
                </c:pt>
                <c:pt idx="716">
                  <c:v>-21.488</c:v>
                </c:pt>
                <c:pt idx="717">
                  <c:v>-19.911999999999999</c:v>
                </c:pt>
                <c:pt idx="718">
                  <c:v>-18.370999999999999</c:v>
                </c:pt>
                <c:pt idx="719">
                  <c:v>-16.925000000000001</c:v>
                </c:pt>
                <c:pt idx="720">
                  <c:v>-15.632999999999999</c:v>
                </c:pt>
                <c:pt idx="721">
                  <c:v>-14.55</c:v>
                </c:pt>
                <c:pt idx="722">
                  <c:v>-13.724</c:v>
                </c:pt>
                <c:pt idx="723">
                  <c:v>-13.195</c:v>
                </c:pt>
                <c:pt idx="724">
                  <c:v>-12.989000000000001</c:v>
                </c:pt>
                <c:pt idx="725">
                  <c:v>-13.115</c:v>
                </c:pt>
                <c:pt idx="726">
                  <c:v>-13.563000000000001</c:v>
                </c:pt>
                <c:pt idx="727">
                  <c:v>-14.298</c:v>
                </c:pt>
                <c:pt idx="728">
                  <c:v>-15.259</c:v>
                </c:pt>
                <c:pt idx="729">
                  <c:v>-16.356000000000002</c:v>
                </c:pt>
                <c:pt idx="730">
                  <c:v>-17.468</c:v>
                </c:pt>
                <c:pt idx="731">
                  <c:v>-18.440999999999999</c:v>
                </c:pt>
                <c:pt idx="732">
                  <c:v>-19.091000000000001</c:v>
                </c:pt>
                <c:pt idx="733">
                  <c:v>-19.201000000000001</c:v>
                </c:pt>
                <c:pt idx="734">
                  <c:v>-18.532</c:v>
                </c:pt>
                <c:pt idx="735">
                  <c:v>-16.824999999999999</c:v>
                </c:pt>
                <c:pt idx="736">
                  <c:v>-13.839</c:v>
                </c:pt>
                <c:pt idx="737">
                  <c:v>-10.816000000000001</c:v>
                </c:pt>
                <c:pt idx="738">
                  <c:v>-7.7926000000000002</c:v>
                </c:pt>
                <c:pt idx="739">
                  <c:v>-6.7019000000000002</c:v>
                </c:pt>
                <c:pt idx="740">
                  <c:v>-6.4470999999999998</c:v>
                </c:pt>
                <c:pt idx="741">
                  <c:v>-6.2037000000000004</c:v>
                </c:pt>
                <c:pt idx="742">
                  <c:v>-5.9753999999999996</c:v>
                </c:pt>
                <c:pt idx="743">
                  <c:v>-5.7662000000000004</c:v>
                </c:pt>
                <c:pt idx="744">
                  <c:v>-5.5796000000000001</c:v>
                </c:pt>
                <c:pt idx="745">
                  <c:v>-5.4192</c:v>
                </c:pt>
                <c:pt idx="746">
                  <c:v>-5.2882999999999996</c:v>
                </c:pt>
                <c:pt idx="747">
                  <c:v>-5.1898999999999997</c:v>
                </c:pt>
                <c:pt idx="748">
                  <c:v>-5.1265999999999998</c:v>
                </c:pt>
                <c:pt idx="749">
                  <c:v>-5.1006999999999998</c:v>
                </c:pt>
                <c:pt idx="750">
                  <c:v>-5.1139000000000001</c:v>
                </c:pt>
                <c:pt idx="751">
                  <c:v>-5.1676000000000002</c:v>
                </c:pt>
                <c:pt idx="752">
                  <c:v>-5.2624000000000004</c:v>
                </c:pt>
                <c:pt idx="753">
                  <c:v>-5.3983999999999996</c:v>
                </c:pt>
                <c:pt idx="754">
                  <c:v>-5.5749000000000004</c:v>
                </c:pt>
                <c:pt idx="755">
                  <c:v>-5.7907000000000002</c:v>
                </c:pt>
                <c:pt idx="756">
                  <c:v>-6.0438999999999998</c:v>
                </c:pt>
                <c:pt idx="757">
                  <c:v>-6.3316999999999997</c:v>
                </c:pt>
                <c:pt idx="758">
                  <c:v>-6.6506999999999996</c:v>
                </c:pt>
                <c:pt idx="759">
                  <c:v>-6.9968000000000004</c:v>
                </c:pt>
                <c:pt idx="760">
                  <c:v>-7.3651999999999997</c:v>
                </c:pt>
                <c:pt idx="761">
                  <c:v>-7.7506000000000004</c:v>
                </c:pt>
                <c:pt idx="762">
                  <c:v>-8.1470000000000002</c:v>
                </c:pt>
                <c:pt idx="763">
                  <c:v>-8.548</c:v>
                </c:pt>
                <c:pt idx="764">
                  <c:v>-8.9466000000000001</c:v>
                </c:pt>
                <c:pt idx="765">
                  <c:v>-9.3356999999999992</c:v>
                </c:pt>
                <c:pt idx="766">
                  <c:v>-9.7080000000000002</c:v>
                </c:pt>
                <c:pt idx="767">
                  <c:v>-10.055999999999999</c:v>
                </c:pt>
                <c:pt idx="768">
                  <c:v>-10.372</c:v>
                </c:pt>
                <c:pt idx="769">
                  <c:v>-10.648999999999999</c:v>
                </c:pt>
                <c:pt idx="770">
                  <c:v>-10.881</c:v>
                </c:pt>
                <c:pt idx="771">
                  <c:v>-11.061</c:v>
                </c:pt>
                <c:pt idx="772">
                  <c:v>-11.183999999999999</c:v>
                </c:pt>
                <c:pt idx="773">
                  <c:v>-11.244999999999999</c:v>
                </c:pt>
                <c:pt idx="774">
                  <c:v>-11.241</c:v>
                </c:pt>
                <c:pt idx="775">
                  <c:v>-11.17</c:v>
                </c:pt>
                <c:pt idx="776">
                  <c:v>-11.031000000000001</c:v>
                </c:pt>
                <c:pt idx="777">
                  <c:v>-10.824999999999999</c:v>
                </c:pt>
                <c:pt idx="778">
                  <c:v>-10.555</c:v>
                </c:pt>
                <c:pt idx="779">
                  <c:v>-10.225</c:v>
                </c:pt>
                <c:pt idx="780">
                  <c:v>-9.8421000000000003</c:v>
                </c:pt>
                <c:pt idx="781">
                  <c:v>-9.4210999999999991</c:v>
                </c:pt>
                <c:pt idx="782">
                  <c:v>-8.9684000000000008</c:v>
                </c:pt>
                <c:pt idx="783">
                  <c:v>-8.4931999999999999</c:v>
                </c:pt>
                <c:pt idx="784">
                  <c:v>-8.0091000000000001</c:v>
                </c:pt>
                <c:pt idx="785">
                  <c:v>-7.5313999999999997</c:v>
                </c:pt>
                <c:pt idx="786">
                  <c:v>-7.0762</c:v>
                </c:pt>
                <c:pt idx="787">
                  <c:v>-6.6600999999999999</c:v>
                </c:pt>
                <c:pt idx="788">
                  <c:v>-6.3076999999999996</c:v>
                </c:pt>
                <c:pt idx="789">
                  <c:v>-6.0279999999999996</c:v>
                </c:pt>
                <c:pt idx="790">
                  <c:v>-5.8318000000000003</c:v>
                </c:pt>
                <c:pt idx="791">
                  <c:v>-5.7305999999999999</c:v>
                </c:pt>
                <c:pt idx="792">
                  <c:v>-5.7314999999999996</c:v>
                </c:pt>
                <c:pt idx="793">
                  <c:v>-5.8357999999999999</c:v>
                </c:pt>
                <c:pt idx="794">
                  <c:v>-6.0372000000000003</c:v>
                </c:pt>
                <c:pt idx="795">
                  <c:v>-6.3196000000000003</c:v>
                </c:pt>
                <c:pt idx="796">
                  <c:v>-6.6544999999999996</c:v>
                </c:pt>
                <c:pt idx="797">
                  <c:v>-6.9985999999999997</c:v>
                </c:pt>
                <c:pt idx="798">
                  <c:v>-7.2901999999999996</c:v>
                </c:pt>
                <c:pt idx="799">
                  <c:v>-7.4455999999999998</c:v>
                </c:pt>
                <c:pt idx="800">
                  <c:v>-7.3551000000000002</c:v>
                </c:pt>
                <c:pt idx="801">
                  <c:v>-6.7356999999999996</c:v>
                </c:pt>
                <c:pt idx="802">
                  <c:v>-6.0487000000000002</c:v>
                </c:pt>
                <c:pt idx="803">
                  <c:v>-5.3624000000000001</c:v>
                </c:pt>
                <c:pt idx="804">
                  <c:v>-4.5434000000000001</c:v>
                </c:pt>
                <c:pt idx="805">
                  <c:v>-4.0975000000000001</c:v>
                </c:pt>
                <c:pt idx="806">
                  <c:v>-3.6560999999999999</c:v>
                </c:pt>
                <c:pt idx="807">
                  <c:v>-3.2208999999999999</c:v>
                </c:pt>
                <c:pt idx="808">
                  <c:v>-2.7936000000000001</c:v>
                </c:pt>
                <c:pt idx="809">
                  <c:v>-2.3759999999999999</c:v>
                </c:pt>
                <c:pt idx="810">
                  <c:v>-1.9699</c:v>
                </c:pt>
                <c:pt idx="811">
                  <c:v>-1.6013999999999999</c:v>
                </c:pt>
                <c:pt idx="812">
                  <c:v>-1.4095</c:v>
                </c:pt>
                <c:pt idx="813">
                  <c:v>-1.3338000000000001</c:v>
                </c:pt>
                <c:pt idx="814">
                  <c:v>-1.3591</c:v>
                </c:pt>
                <c:pt idx="815">
                  <c:v>-1.4721</c:v>
                </c:pt>
                <c:pt idx="816">
                  <c:v>-1.6611</c:v>
                </c:pt>
                <c:pt idx="817">
                  <c:v>-1.9157999999999999</c:v>
                </c:pt>
                <c:pt idx="818">
                  <c:v>-2.2275999999999998</c:v>
                </c:pt>
                <c:pt idx="819">
                  <c:v>-2.589</c:v>
                </c:pt>
                <c:pt idx="820">
                  <c:v>-2.9933000000000001</c:v>
                </c:pt>
                <c:pt idx="821">
                  <c:v>-3.4352</c:v>
                </c:pt>
                <c:pt idx="822">
                  <c:v>-3.9095</c:v>
                </c:pt>
                <c:pt idx="823">
                  <c:v>-4.4119999999999999</c:v>
                </c:pt>
                <c:pt idx="824">
                  <c:v>-4.9386999999999999</c:v>
                </c:pt>
                <c:pt idx="825">
                  <c:v>-5.4855</c:v>
                </c:pt>
                <c:pt idx="826">
                  <c:v>-6.0484999999999998</c:v>
                </c:pt>
                <c:pt idx="827">
                  <c:v>-6.6231999999999998</c:v>
                </c:pt>
                <c:pt idx="828">
                  <c:v>-7.2046000000000001</c:v>
                </c:pt>
                <c:pt idx="829">
                  <c:v>-7.7870999999999997</c:v>
                </c:pt>
                <c:pt idx="830">
                  <c:v>-8.3635000000000002</c:v>
                </c:pt>
                <c:pt idx="831">
                  <c:v>-8.9254999999999995</c:v>
                </c:pt>
                <c:pt idx="832">
                  <c:v>-9.4627999999999997</c:v>
                </c:pt>
                <c:pt idx="833">
                  <c:v>-9.9632000000000005</c:v>
                </c:pt>
                <c:pt idx="834">
                  <c:v>-10.412000000000001</c:v>
                </c:pt>
                <c:pt idx="835">
                  <c:v>-10.79</c:v>
                </c:pt>
                <c:pt idx="836">
                  <c:v>-11.077999999999999</c:v>
                </c:pt>
                <c:pt idx="837">
                  <c:v>-11.25</c:v>
                </c:pt>
                <c:pt idx="838">
                  <c:v>-11.276999999999999</c:v>
                </c:pt>
                <c:pt idx="839">
                  <c:v>-11.225</c:v>
                </c:pt>
                <c:pt idx="840">
                  <c:v>-11.099</c:v>
                </c:pt>
                <c:pt idx="841">
                  <c:v>-10.896000000000001</c:v>
                </c:pt>
                <c:pt idx="842">
                  <c:v>-10.686999999999999</c:v>
                </c:pt>
                <c:pt idx="843">
                  <c:v>-10.42</c:v>
                </c:pt>
                <c:pt idx="844">
                  <c:v>-10.076000000000001</c:v>
                </c:pt>
                <c:pt idx="845">
                  <c:v>-9.6555999999999997</c:v>
                </c:pt>
                <c:pt idx="846">
                  <c:v>-9.1649999999999991</c:v>
                </c:pt>
                <c:pt idx="847">
                  <c:v>-8.6114999999999995</c:v>
                </c:pt>
                <c:pt idx="848">
                  <c:v>-8.0055999999999994</c:v>
                </c:pt>
                <c:pt idx="849">
                  <c:v>-7.3613</c:v>
                </c:pt>
                <c:pt idx="850">
                  <c:v>-6.6966999999999999</c:v>
                </c:pt>
                <c:pt idx="851">
                  <c:v>-6.0343999999999998</c:v>
                </c:pt>
                <c:pt idx="852">
                  <c:v>-5.4021999999999997</c:v>
                </c:pt>
                <c:pt idx="853">
                  <c:v>-4.8341000000000003</c:v>
                </c:pt>
                <c:pt idx="854">
                  <c:v>-4.3704999999999998</c:v>
                </c:pt>
                <c:pt idx="855">
                  <c:v>-4.0597000000000003</c:v>
                </c:pt>
                <c:pt idx="856">
                  <c:v>-3.9581</c:v>
                </c:pt>
                <c:pt idx="857">
                  <c:v>-4.1318999999999999</c:v>
                </c:pt>
                <c:pt idx="858">
                  <c:v>-4.6577000000000002</c:v>
                </c:pt>
                <c:pt idx="859">
                  <c:v>-5.6237000000000004</c:v>
                </c:pt>
                <c:pt idx="860">
                  <c:v>-7.1311999999999998</c:v>
                </c:pt>
                <c:pt idx="861">
                  <c:v>-6.6143000000000001</c:v>
                </c:pt>
                <c:pt idx="862">
                  <c:v>-5.5148000000000001</c:v>
                </c:pt>
                <c:pt idx="863">
                  <c:v>-4.4318</c:v>
                </c:pt>
                <c:pt idx="864">
                  <c:v>-3.3654000000000002</c:v>
                </c:pt>
                <c:pt idx="865">
                  <c:v>-2.7469999999999999</c:v>
                </c:pt>
                <c:pt idx="866">
                  <c:v>-2.8733</c:v>
                </c:pt>
                <c:pt idx="867">
                  <c:v>-3.0163000000000002</c:v>
                </c:pt>
                <c:pt idx="868">
                  <c:v>-3.1758000000000002</c:v>
                </c:pt>
                <c:pt idx="869">
                  <c:v>-3.3517000000000001</c:v>
                </c:pt>
                <c:pt idx="870">
                  <c:v>-3.5434999999999999</c:v>
                </c:pt>
                <c:pt idx="871">
                  <c:v>-3.7507999999999999</c:v>
                </c:pt>
                <c:pt idx="872">
                  <c:v>-3.9733000000000001</c:v>
                </c:pt>
                <c:pt idx="873">
                  <c:v>-4.2102000000000004</c:v>
                </c:pt>
                <c:pt idx="874">
                  <c:v>-4.4611000000000001</c:v>
                </c:pt>
                <c:pt idx="875">
                  <c:v>-4.7252000000000001</c:v>
                </c:pt>
                <c:pt idx="876">
                  <c:v>-5.0019</c:v>
                </c:pt>
                <c:pt idx="877">
                  <c:v>-5.2903000000000002</c:v>
                </c:pt>
                <c:pt idx="878">
                  <c:v>-5.5895999999999999</c:v>
                </c:pt>
                <c:pt idx="879">
                  <c:v>-5.8990999999999998</c:v>
                </c:pt>
                <c:pt idx="880">
                  <c:v>-6.2178000000000004</c:v>
                </c:pt>
                <c:pt idx="881">
                  <c:v>-6.5448000000000004</c:v>
                </c:pt>
                <c:pt idx="882">
                  <c:v>-6.8792</c:v>
                </c:pt>
                <c:pt idx="883">
                  <c:v>-7.22</c:v>
                </c:pt>
                <c:pt idx="884">
                  <c:v>-7.5662000000000003</c:v>
                </c:pt>
                <c:pt idx="885">
                  <c:v>-7.9169</c:v>
                </c:pt>
                <c:pt idx="886">
                  <c:v>-8.2711000000000006</c:v>
                </c:pt>
                <c:pt idx="887">
                  <c:v>-8.6277000000000008</c:v>
                </c:pt>
                <c:pt idx="888">
                  <c:v>-8.9859000000000009</c:v>
                </c:pt>
                <c:pt idx="889">
                  <c:v>-9.3445</c:v>
                </c:pt>
                <c:pt idx="890">
                  <c:v>-9.7027000000000001</c:v>
                </c:pt>
                <c:pt idx="891">
                  <c:v>-10.058999999999999</c:v>
                </c:pt>
                <c:pt idx="892">
                  <c:v>-10.414</c:v>
                </c:pt>
                <c:pt idx="893">
                  <c:v>-10.765000000000001</c:v>
                </c:pt>
                <c:pt idx="894">
                  <c:v>-11.112</c:v>
                </c:pt>
                <c:pt idx="895">
                  <c:v>-11.452999999999999</c:v>
                </c:pt>
                <c:pt idx="896">
                  <c:v>-11.789</c:v>
                </c:pt>
                <c:pt idx="897">
                  <c:v>-12.118</c:v>
                </c:pt>
                <c:pt idx="898">
                  <c:v>-12.439</c:v>
                </c:pt>
                <c:pt idx="899">
                  <c:v>-12.752000000000001</c:v>
                </c:pt>
                <c:pt idx="900">
                  <c:v>-13.055999999999999</c:v>
                </c:pt>
                <c:pt idx="901">
                  <c:v>-13.35</c:v>
                </c:pt>
                <c:pt idx="902">
                  <c:v>-13.634</c:v>
                </c:pt>
                <c:pt idx="903">
                  <c:v>-13.906000000000001</c:v>
                </c:pt>
                <c:pt idx="904">
                  <c:v>-14.167</c:v>
                </c:pt>
                <c:pt idx="905">
                  <c:v>-14.416</c:v>
                </c:pt>
                <c:pt idx="906">
                  <c:v>-14.651999999999999</c:v>
                </c:pt>
                <c:pt idx="907">
                  <c:v>-14.875</c:v>
                </c:pt>
                <c:pt idx="908">
                  <c:v>-15.085000000000001</c:v>
                </c:pt>
                <c:pt idx="909">
                  <c:v>-15.28</c:v>
                </c:pt>
                <c:pt idx="910">
                  <c:v>-15.462</c:v>
                </c:pt>
                <c:pt idx="911">
                  <c:v>-15.629</c:v>
                </c:pt>
                <c:pt idx="912">
                  <c:v>-15.781000000000001</c:v>
                </c:pt>
                <c:pt idx="913">
                  <c:v>-15.903</c:v>
                </c:pt>
                <c:pt idx="914">
                  <c:v>-16.006</c:v>
                </c:pt>
                <c:pt idx="915">
                  <c:v>-16.094000000000001</c:v>
                </c:pt>
                <c:pt idx="916">
                  <c:v>-16.167000000000002</c:v>
                </c:pt>
                <c:pt idx="917">
                  <c:v>-16.225000000000001</c:v>
                </c:pt>
                <c:pt idx="918">
                  <c:v>-16.268999999999998</c:v>
                </c:pt>
                <c:pt idx="919">
                  <c:v>-16.297000000000001</c:v>
                </c:pt>
                <c:pt idx="920">
                  <c:v>-16.292000000000002</c:v>
                </c:pt>
                <c:pt idx="921">
                  <c:v>-16.271999999999998</c:v>
                </c:pt>
                <c:pt idx="922">
                  <c:v>-16.239999999999998</c:v>
                </c:pt>
                <c:pt idx="923">
                  <c:v>-16.198</c:v>
                </c:pt>
                <c:pt idx="924">
                  <c:v>-16.146999999999998</c:v>
                </c:pt>
                <c:pt idx="925">
                  <c:v>-16.087</c:v>
                </c:pt>
                <c:pt idx="926">
                  <c:v>-16.018999999999998</c:v>
                </c:pt>
                <c:pt idx="927">
                  <c:v>-15.943</c:v>
                </c:pt>
                <c:pt idx="928">
                  <c:v>-15.861000000000001</c:v>
                </c:pt>
                <c:pt idx="929">
                  <c:v>-15.771000000000001</c:v>
                </c:pt>
                <c:pt idx="930">
                  <c:v>-15.68</c:v>
                </c:pt>
                <c:pt idx="931">
                  <c:v>-15.891999999999999</c:v>
                </c:pt>
                <c:pt idx="932">
                  <c:v>-16.096</c:v>
                </c:pt>
                <c:pt idx="933">
                  <c:v>-16.294</c:v>
                </c:pt>
                <c:pt idx="934">
                  <c:v>-16.484000000000002</c:v>
                </c:pt>
                <c:pt idx="935">
                  <c:v>-16.667999999999999</c:v>
                </c:pt>
                <c:pt idx="936">
                  <c:v>-16.844999999999999</c:v>
                </c:pt>
                <c:pt idx="937">
                  <c:v>-17.015000000000001</c:v>
                </c:pt>
                <c:pt idx="938">
                  <c:v>-17.177</c:v>
                </c:pt>
                <c:pt idx="939">
                  <c:v>-17.245000000000001</c:v>
                </c:pt>
                <c:pt idx="940">
                  <c:v>-16.529</c:v>
                </c:pt>
                <c:pt idx="941">
                  <c:v>-15.843999999999999</c:v>
                </c:pt>
                <c:pt idx="942">
                  <c:v>-15.193</c:v>
                </c:pt>
                <c:pt idx="943">
                  <c:v>-14.576000000000001</c:v>
                </c:pt>
                <c:pt idx="944">
                  <c:v>-13.994</c:v>
                </c:pt>
                <c:pt idx="945">
                  <c:v>-13.446999999999999</c:v>
                </c:pt>
                <c:pt idx="946">
                  <c:v>-12.935</c:v>
                </c:pt>
                <c:pt idx="947">
                  <c:v>-12.458</c:v>
                </c:pt>
                <c:pt idx="948">
                  <c:v>-12.013999999999999</c:v>
                </c:pt>
                <c:pt idx="949">
                  <c:v>-11.605</c:v>
                </c:pt>
                <c:pt idx="950">
                  <c:v>-11.227</c:v>
                </c:pt>
                <c:pt idx="951">
                  <c:v>-10.882</c:v>
                </c:pt>
                <c:pt idx="952">
                  <c:v>-10.567</c:v>
                </c:pt>
                <c:pt idx="953">
                  <c:v>-10.282</c:v>
                </c:pt>
                <c:pt idx="954">
                  <c:v>-10.025</c:v>
                </c:pt>
                <c:pt idx="955">
                  <c:v>-9.7952999999999992</c:v>
                </c:pt>
                <c:pt idx="956">
                  <c:v>-9.5909999999999993</c:v>
                </c:pt>
                <c:pt idx="957">
                  <c:v>-9.4109999999999996</c:v>
                </c:pt>
                <c:pt idx="958">
                  <c:v>-9.2538999999999998</c:v>
                </c:pt>
                <c:pt idx="959">
                  <c:v>-9.1182999999999996</c:v>
                </c:pt>
                <c:pt idx="960">
                  <c:v>-9.0029000000000003</c:v>
                </c:pt>
                <c:pt idx="961">
                  <c:v>-8.9062000000000001</c:v>
                </c:pt>
                <c:pt idx="962">
                  <c:v>-8.8269000000000002</c:v>
                </c:pt>
                <c:pt idx="963">
                  <c:v>-8.7637</c:v>
                </c:pt>
                <c:pt idx="964">
                  <c:v>-8.7151999999999994</c:v>
                </c:pt>
                <c:pt idx="965">
                  <c:v>-8.6801999999999992</c:v>
                </c:pt>
                <c:pt idx="966">
                  <c:v>-8.6574000000000009</c:v>
                </c:pt>
                <c:pt idx="967">
                  <c:v>-8.6456999999999997</c:v>
                </c:pt>
                <c:pt idx="968">
                  <c:v>-8.6438000000000006</c:v>
                </c:pt>
                <c:pt idx="969">
                  <c:v>-8.6507000000000005</c:v>
                </c:pt>
                <c:pt idx="970">
                  <c:v>-8.6653000000000002</c:v>
                </c:pt>
                <c:pt idx="971">
                  <c:v>-8.6867000000000001</c:v>
                </c:pt>
                <c:pt idx="972">
                  <c:v>-8.7136999999999993</c:v>
                </c:pt>
                <c:pt idx="973">
                  <c:v>-8.7455999999999996</c:v>
                </c:pt>
                <c:pt idx="974">
                  <c:v>-8.7813999999999997</c:v>
                </c:pt>
                <c:pt idx="975">
                  <c:v>-8.8203999999999994</c:v>
                </c:pt>
                <c:pt idx="976">
                  <c:v>-8.8617000000000008</c:v>
                </c:pt>
                <c:pt idx="977">
                  <c:v>-8.9046000000000003</c:v>
                </c:pt>
                <c:pt idx="978">
                  <c:v>-8.9486000000000008</c:v>
                </c:pt>
                <c:pt idx="979">
                  <c:v>-8.9928000000000008</c:v>
                </c:pt>
                <c:pt idx="980">
                  <c:v>-9.0367999999999995</c:v>
                </c:pt>
                <c:pt idx="981">
                  <c:v>-9.08</c:v>
                </c:pt>
                <c:pt idx="982">
                  <c:v>-9.1219000000000001</c:v>
                </c:pt>
                <c:pt idx="983">
                  <c:v>-9.1620000000000008</c:v>
                </c:pt>
                <c:pt idx="984">
                  <c:v>-9.1998999999999995</c:v>
                </c:pt>
                <c:pt idx="985">
                  <c:v>-9.2353000000000005</c:v>
                </c:pt>
                <c:pt idx="986">
                  <c:v>-9.2676999999999996</c:v>
                </c:pt>
                <c:pt idx="987">
                  <c:v>-9.2969000000000008</c:v>
                </c:pt>
                <c:pt idx="988">
                  <c:v>-9.3224999999999998</c:v>
                </c:pt>
                <c:pt idx="989">
                  <c:v>-9.3443000000000005</c:v>
                </c:pt>
                <c:pt idx="990">
                  <c:v>-9.3620000000000001</c:v>
                </c:pt>
                <c:pt idx="991">
                  <c:v>-9.3755000000000006</c:v>
                </c:pt>
                <c:pt idx="992">
                  <c:v>-9.3846000000000007</c:v>
                </c:pt>
                <c:pt idx="993">
                  <c:v>-9.3890999999999991</c:v>
                </c:pt>
                <c:pt idx="994">
                  <c:v>-9.3887999999999998</c:v>
                </c:pt>
                <c:pt idx="995">
                  <c:v>-9.3836999999999993</c:v>
                </c:pt>
                <c:pt idx="996">
                  <c:v>-9.3735999999999997</c:v>
                </c:pt>
                <c:pt idx="997">
                  <c:v>-9.3584999999999994</c:v>
                </c:pt>
                <c:pt idx="998">
                  <c:v>-9.3383000000000003</c:v>
                </c:pt>
                <c:pt idx="999">
                  <c:v>-9.3130000000000006</c:v>
                </c:pt>
                <c:pt idx="1000">
                  <c:v>-9.2825000000000006</c:v>
                </c:pt>
                <c:pt idx="1001">
                  <c:v>-9.2469000000000001</c:v>
                </c:pt>
                <c:pt idx="1002">
                  <c:v>-9.2059999999999995</c:v>
                </c:pt>
                <c:pt idx="1003">
                  <c:v>-9.16</c:v>
                </c:pt>
                <c:pt idx="1004">
                  <c:v>-9.1088000000000005</c:v>
                </c:pt>
                <c:pt idx="1005">
                  <c:v>-9.0525000000000002</c:v>
                </c:pt>
                <c:pt idx="1006">
                  <c:v>-8.9910999999999994</c:v>
                </c:pt>
                <c:pt idx="1007">
                  <c:v>-8.9247999999999994</c:v>
                </c:pt>
                <c:pt idx="1008">
                  <c:v>-8.8535000000000004</c:v>
                </c:pt>
                <c:pt idx="1009">
                  <c:v>-8.7774000000000001</c:v>
                </c:pt>
                <c:pt idx="1010">
                  <c:v>-8.6966000000000001</c:v>
                </c:pt>
                <c:pt idx="1011">
                  <c:v>-8.6112000000000002</c:v>
                </c:pt>
                <c:pt idx="1012">
                  <c:v>-8.5212000000000003</c:v>
                </c:pt>
                <c:pt idx="1013">
                  <c:v>-8.4269999999999996</c:v>
                </c:pt>
                <c:pt idx="1014">
                  <c:v>-8.3285</c:v>
                </c:pt>
                <c:pt idx="1015">
                  <c:v>-8.2260000000000009</c:v>
                </c:pt>
                <c:pt idx="1016">
                  <c:v>-8.1196999999999999</c:v>
                </c:pt>
                <c:pt idx="1017">
                  <c:v>-8.0097000000000005</c:v>
                </c:pt>
                <c:pt idx="1018">
                  <c:v>-7.8963000000000001</c:v>
                </c:pt>
                <c:pt idx="1019">
                  <c:v>-7.7797999999999998</c:v>
                </c:pt>
                <c:pt idx="1020">
                  <c:v>-7.6603000000000003</c:v>
                </c:pt>
                <c:pt idx="1021">
                  <c:v>-7.5381999999999998</c:v>
                </c:pt>
                <c:pt idx="1022">
                  <c:v>-7.4138000000000002</c:v>
                </c:pt>
                <c:pt idx="1023">
                  <c:v>-7.2873000000000001</c:v>
                </c:pt>
                <c:pt idx="1024">
                  <c:v>-7.1592000000000002</c:v>
                </c:pt>
                <c:pt idx="1025">
                  <c:v>-7.0297000000000001</c:v>
                </c:pt>
                <c:pt idx="1026">
                  <c:v>-6.8993000000000002</c:v>
                </c:pt>
                <c:pt idx="1027">
                  <c:v>-6.7685000000000004</c:v>
                </c:pt>
                <c:pt idx="1028">
                  <c:v>-6.6375999999999999</c:v>
                </c:pt>
                <c:pt idx="1029">
                  <c:v>-6.5072000000000001</c:v>
                </c:pt>
                <c:pt idx="1030">
                  <c:v>-6.3776999999999999</c:v>
                </c:pt>
                <c:pt idx="1031">
                  <c:v>-6.2496999999999998</c:v>
                </c:pt>
                <c:pt idx="1032">
                  <c:v>-6.1238000000000001</c:v>
                </c:pt>
                <c:pt idx="1033">
                  <c:v>-6.0007000000000001</c:v>
                </c:pt>
                <c:pt idx="1034">
                  <c:v>-5.8808999999999996</c:v>
                </c:pt>
                <c:pt idx="1035">
                  <c:v>-5.7651000000000003</c:v>
                </c:pt>
                <c:pt idx="1036">
                  <c:v>-5.6542000000000003</c:v>
                </c:pt>
                <c:pt idx="1037">
                  <c:v>-5.5488999999999997</c:v>
                </c:pt>
                <c:pt idx="1038">
                  <c:v>-5.45</c:v>
                </c:pt>
                <c:pt idx="1039">
                  <c:v>-5.3583999999999996</c:v>
                </c:pt>
                <c:pt idx="1040">
                  <c:v>-5.2750000000000004</c:v>
                </c:pt>
                <c:pt idx="1041">
                  <c:v>-5.2008000000000001</c:v>
                </c:pt>
                <c:pt idx="1042">
                  <c:v>-5.1368</c:v>
                </c:pt>
                <c:pt idx="1043">
                  <c:v>-5.0842000000000001</c:v>
                </c:pt>
                <c:pt idx="1044">
                  <c:v>-5.0439999999999996</c:v>
                </c:pt>
                <c:pt idx="1045">
                  <c:v>-5.0175000000000001</c:v>
                </c:pt>
                <c:pt idx="1046">
                  <c:v>-5.0058999999999996</c:v>
                </c:pt>
                <c:pt idx="1047">
                  <c:v>-5.0106999999999999</c:v>
                </c:pt>
                <c:pt idx="1048">
                  <c:v>-4.8208000000000002</c:v>
                </c:pt>
                <c:pt idx="1049">
                  <c:v>-4.6349</c:v>
                </c:pt>
                <c:pt idx="1050">
                  <c:v>-4.4600999999999997</c:v>
                </c:pt>
                <c:pt idx="1051">
                  <c:v>-4.2968999999999999</c:v>
                </c:pt>
                <c:pt idx="1052">
                  <c:v>-4.1455000000000002</c:v>
                </c:pt>
                <c:pt idx="1053">
                  <c:v>-4.0063000000000004</c:v>
                </c:pt>
                <c:pt idx="1054">
                  <c:v>-3.8797000000000001</c:v>
                </c:pt>
                <c:pt idx="1055">
                  <c:v>-3.7658999999999998</c:v>
                </c:pt>
                <c:pt idx="1056">
                  <c:v>-3.8289</c:v>
                </c:pt>
                <c:pt idx="1057">
                  <c:v>-3.9338000000000002</c:v>
                </c:pt>
                <c:pt idx="1058">
                  <c:v>-4.0522999999999998</c:v>
                </c:pt>
                <c:pt idx="1059">
                  <c:v>-4.1844999999999999</c:v>
                </c:pt>
                <c:pt idx="1060">
                  <c:v>-4.3308</c:v>
                </c:pt>
                <c:pt idx="1061">
                  <c:v>-4.4909999999999997</c:v>
                </c:pt>
                <c:pt idx="1062">
                  <c:v>-4.6654999999999998</c:v>
                </c:pt>
                <c:pt idx="1063">
                  <c:v>-4.8543000000000003</c:v>
                </c:pt>
                <c:pt idx="1064">
                  <c:v>-5.0574000000000003</c:v>
                </c:pt>
                <c:pt idx="1065">
                  <c:v>-5.2747999999999999</c:v>
                </c:pt>
                <c:pt idx="1066">
                  <c:v>-5.5065</c:v>
                </c:pt>
                <c:pt idx="1067">
                  <c:v>-5.7523999999999997</c:v>
                </c:pt>
                <c:pt idx="1068">
                  <c:v>-6.0125000000000002</c:v>
                </c:pt>
                <c:pt idx="1069">
                  <c:v>-6.2866</c:v>
                </c:pt>
                <c:pt idx="1070">
                  <c:v>-6.5744999999999996</c:v>
                </c:pt>
                <c:pt idx="1071">
                  <c:v>-6.8760000000000003</c:v>
                </c:pt>
                <c:pt idx="1072">
                  <c:v>-7.1908000000000003</c:v>
                </c:pt>
                <c:pt idx="1073">
                  <c:v>-7.5186000000000002</c:v>
                </c:pt>
                <c:pt idx="1074">
                  <c:v>-7.8590999999999998</c:v>
                </c:pt>
                <c:pt idx="1075">
                  <c:v>-8.2117000000000004</c:v>
                </c:pt>
                <c:pt idx="1076">
                  <c:v>-8.5762</c:v>
                </c:pt>
                <c:pt idx="1077">
                  <c:v>-8.9519000000000002</c:v>
                </c:pt>
                <c:pt idx="1078">
                  <c:v>-9.3384</c:v>
                </c:pt>
                <c:pt idx="1079">
                  <c:v>-9.7349999999999994</c:v>
                </c:pt>
                <c:pt idx="1080">
                  <c:v>-10.141</c:v>
                </c:pt>
                <c:pt idx="1081">
                  <c:v>-10.555999999999999</c:v>
                </c:pt>
                <c:pt idx="1082">
                  <c:v>-10.978999999999999</c:v>
                </c:pt>
                <c:pt idx="1083">
                  <c:v>-11.41</c:v>
                </c:pt>
                <c:pt idx="1084">
                  <c:v>-11.846</c:v>
                </c:pt>
                <c:pt idx="1085">
                  <c:v>-12.289</c:v>
                </c:pt>
                <c:pt idx="1086">
                  <c:v>-12.736000000000001</c:v>
                </c:pt>
                <c:pt idx="1087">
                  <c:v>-13.186999999999999</c:v>
                </c:pt>
                <c:pt idx="1088">
                  <c:v>-13.641</c:v>
                </c:pt>
                <c:pt idx="1089">
                  <c:v>-14.097</c:v>
                </c:pt>
                <c:pt idx="1090">
                  <c:v>-14.553000000000001</c:v>
                </c:pt>
                <c:pt idx="1091">
                  <c:v>-15.009</c:v>
                </c:pt>
                <c:pt idx="1092">
                  <c:v>-15.462999999999999</c:v>
                </c:pt>
                <c:pt idx="1093">
                  <c:v>-15.914999999999999</c:v>
                </c:pt>
                <c:pt idx="1094">
                  <c:v>-16.363</c:v>
                </c:pt>
                <c:pt idx="1095">
                  <c:v>-16.806000000000001</c:v>
                </c:pt>
                <c:pt idx="1096">
                  <c:v>-17.242999999999999</c:v>
                </c:pt>
                <c:pt idx="1097">
                  <c:v>-17.672000000000001</c:v>
                </c:pt>
                <c:pt idx="1098">
                  <c:v>-18.093</c:v>
                </c:pt>
                <c:pt idx="1099">
                  <c:v>-18.503</c:v>
                </c:pt>
                <c:pt idx="1100">
                  <c:v>-18.902999999999999</c:v>
                </c:pt>
                <c:pt idx="1101">
                  <c:v>-19.289000000000001</c:v>
                </c:pt>
                <c:pt idx="1102">
                  <c:v>-19.663</c:v>
                </c:pt>
                <c:pt idx="1103">
                  <c:v>-20.021000000000001</c:v>
                </c:pt>
                <c:pt idx="1104">
                  <c:v>-20.363</c:v>
                </c:pt>
                <c:pt idx="1105">
                  <c:v>-20.687000000000001</c:v>
                </c:pt>
                <c:pt idx="1106">
                  <c:v>-20.992999999999999</c:v>
                </c:pt>
                <c:pt idx="1107">
                  <c:v>-21.280999999999999</c:v>
                </c:pt>
                <c:pt idx="1108">
                  <c:v>-21.553000000000001</c:v>
                </c:pt>
                <c:pt idx="1109">
                  <c:v>-21.802</c:v>
                </c:pt>
                <c:pt idx="1110">
                  <c:v>-22.029</c:v>
                </c:pt>
                <c:pt idx="1111">
                  <c:v>-22.236000000000001</c:v>
                </c:pt>
                <c:pt idx="1112">
                  <c:v>-22.422000000000001</c:v>
                </c:pt>
                <c:pt idx="1113">
                  <c:v>-22.585999999999999</c:v>
                </c:pt>
                <c:pt idx="1114">
                  <c:v>-22.728000000000002</c:v>
                </c:pt>
                <c:pt idx="1115">
                  <c:v>-22.847000000000001</c:v>
                </c:pt>
                <c:pt idx="1116">
                  <c:v>-22.949000000000002</c:v>
                </c:pt>
                <c:pt idx="1117">
                  <c:v>-23.027999999999999</c:v>
                </c:pt>
                <c:pt idx="1118">
                  <c:v>-23.084</c:v>
                </c:pt>
                <c:pt idx="1119">
                  <c:v>-23.117000000000001</c:v>
                </c:pt>
                <c:pt idx="1120">
                  <c:v>-23.126000000000001</c:v>
                </c:pt>
                <c:pt idx="1121">
                  <c:v>-23.111000000000001</c:v>
                </c:pt>
                <c:pt idx="1122">
                  <c:v>-23.073</c:v>
                </c:pt>
                <c:pt idx="1123">
                  <c:v>-23.013000000000002</c:v>
                </c:pt>
                <c:pt idx="1124">
                  <c:v>-22.928999999999998</c:v>
                </c:pt>
                <c:pt idx="1125">
                  <c:v>-22.824999999999999</c:v>
                </c:pt>
                <c:pt idx="1126">
                  <c:v>-22.698</c:v>
                </c:pt>
                <c:pt idx="1127">
                  <c:v>-22.552</c:v>
                </c:pt>
                <c:pt idx="1128">
                  <c:v>-22.385999999999999</c:v>
                </c:pt>
                <c:pt idx="1129">
                  <c:v>-22.202000000000002</c:v>
                </c:pt>
                <c:pt idx="1130">
                  <c:v>-22.001000000000001</c:v>
                </c:pt>
                <c:pt idx="1131">
                  <c:v>-21.783000000000001</c:v>
                </c:pt>
                <c:pt idx="1132">
                  <c:v>-21.552</c:v>
                </c:pt>
                <c:pt idx="1133">
                  <c:v>-21.306999999999999</c:v>
                </c:pt>
                <c:pt idx="1134">
                  <c:v>-21.052</c:v>
                </c:pt>
                <c:pt idx="1135">
                  <c:v>-20.786999999999999</c:v>
                </c:pt>
                <c:pt idx="1136">
                  <c:v>-20.513999999999999</c:v>
                </c:pt>
                <c:pt idx="1137">
                  <c:v>-20.236000000000001</c:v>
                </c:pt>
                <c:pt idx="1138">
                  <c:v>-19.954999999999998</c:v>
                </c:pt>
                <c:pt idx="1139">
                  <c:v>-19.672000000000001</c:v>
                </c:pt>
                <c:pt idx="1140">
                  <c:v>-19.39</c:v>
                </c:pt>
                <c:pt idx="1141">
                  <c:v>-19.111999999999998</c:v>
                </c:pt>
                <c:pt idx="1142">
                  <c:v>-18.838999999999999</c:v>
                </c:pt>
                <c:pt idx="1143">
                  <c:v>-18.574000000000002</c:v>
                </c:pt>
                <c:pt idx="1144">
                  <c:v>-18.32</c:v>
                </c:pt>
                <c:pt idx="1145">
                  <c:v>-18.077999999999999</c:v>
                </c:pt>
                <c:pt idx="1146">
                  <c:v>-17.852</c:v>
                </c:pt>
                <c:pt idx="1147">
                  <c:v>-17.641999999999999</c:v>
                </c:pt>
                <c:pt idx="1148">
                  <c:v>-17.501999999999999</c:v>
                </c:pt>
                <c:pt idx="1149">
                  <c:v>-17.443999999999999</c:v>
                </c:pt>
                <c:pt idx="1150">
                  <c:v>-17.408999999999999</c:v>
                </c:pt>
                <c:pt idx="1151">
                  <c:v>-17.399999999999999</c:v>
                </c:pt>
                <c:pt idx="1152">
                  <c:v>-17.419</c:v>
                </c:pt>
                <c:pt idx="1153">
                  <c:v>-17.425000000000001</c:v>
                </c:pt>
                <c:pt idx="1154">
                  <c:v>-17.373999999999999</c:v>
                </c:pt>
                <c:pt idx="1155">
                  <c:v>-17.305</c:v>
                </c:pt>
                <c:pt idx="1156">
                  <c:v>-17.234000000000002</c:v>
                </c:pt>
                <c:pt idx="1157">
                  <c:v>-17.177</c:v>
                </c:pt>
                <c:pt idx="1158">
                  <c:v>-17.145</c:v>
                </c:pt>
                <c:pt idx="1159">
                  <c:v>-17.143999999999998</c:v>
                </c:pt>
                <c:pt idx="1160">
                  <c:v>-17.18</c:v>
                </c:pt>
                <c:pt idx="1161">
                  <c:v>-17.256</c:v>
                </c:pt>
                <c:pt idx="1162">
                  <c:v>-17.372</c:v>
                </c:pt>
                <c:pt idx="1163">
                  <c:v>-17.524999999999999</c:v>
                </c:pt>
                <c:pt idx="1164">
                  <c:v>-17.713000000000001</c:v>
                </c:pt>
                <c:pt idx="1165">
                  <c:v>-17.928999999999998</c:v>
                </c:pt>
                <c:pt idx="1166">
                  <c:v>-18.166</c:v>
                </c:pt>
                <c:pt idx="1167">
                  <c:v>-18.414999999999999</c:v>
                </c:pt>
                <c:pt idx="1168">
                  <c:v>-18.664000000000001</c:v>
                </c:pt>
                <c:pt idx="1169">
                  <c:v>-18.902000000000001</c:v>
                </c:pt>
                <c:pt idx="1170">
                  <c:v>-18.047999999999998</c:v>
                </c:pt>
                <c:pt idx="1171">
                  <c:v>-17.187999999999999</c:v>
                </c:pt>
                <c:pt idx="1172">
                  <c:v>-16.347000000000001</c:v>
                </c:pt>
                <c:pt idx="1173">
                  <c:v>-15.523999999999999</c:v>
                </c:pt>
                <c:pt idx="1174">
                  <c:v>-14.718999999999999</c:v>
                </c:pt>
                <c:pt idx="1175">
                  <c:v>-13.928000000000001</c:v>
                </c:pt>
                <c:pt idx="1176">
                  <c:v>-13.151999999999999</c:v>
                </c:pt>
                <c:pt idx="1177">
                  <c:v>-12.544</c:v>
                </c:pt>
                <c:pt idx="1178">
                  <c:v>-12.625999999999999</c:v>
                </c:pt>
                <c:pt idx="1179">
                  <c:v>-12.718</c:v>
                </c:pt>
                <c:pt idx="1180">
                  <c:v>-12.821</c:v>
                </c:pt>
                <c:pt idx="1181">
                  <c:v>-12.933999999999999</c:v>
                </c:pt>
                <c:pt idx="1182">
                  <c:v>-13.055999999999999</c:v>
                </c:pt>
                <c:pt idx="1183">
                  <c:v>-13.186</c:v>
                </c:pt>
                <c:pt idx="1184">
                  <c:v>-13.326000000000001</c:v>
                </c:pt>
                <c:pt idx="1185">
                  <c:v>-13.474</c:v>
                </c:pt>
                <c:pt idx="1186">
                  <c:v>-13.631</c:v>
                </c:pt>
                <c:pt idx="1187">
                  <c:v>-13.795999999999999</c:v>
                </c:pt>
                <c:pt idx="1188">
                  <c:v>-13.971</c:v>
                </c:pt>
                <c:pt idx="1189">
                  <c:v>-14.154</c:v>
                </c:pt>
                <c:pt idx="1190">
                  <c:v>-14.346</c:v>
                </c:pt>
                <c:pt idx="1191">
                  <c:v>-14.548</c:v>
                </c:pt>
                <c:pt idx="1192">
                  <c:v>-14.757999999999999</c:v>
                </c:pt>
                <c:pt idx="1193">
                  <c:v>-14.978</c:v>
                </c:pt>
                <c:pt idx="1194">
                  <c:v>-15.207000000000001</c:v>
                </c:pt>
                <c:pt idx="1195">
                  <c:v>-15.445</c:v>
                </c:pt>
                <c:pt idx="1196">
                  <c:v>-15.691000000000001</c:v>
                </c:pt>
                <c:pt idx="1197">
                  <c:v>-15.946</c:v>
                </c:pt>
                <c:pt idx="1198">
                  <c:v>-16.207999999999998</c:v>
                </c:pt>
                <c:pt idx="1199">
                  <c:v>-16.477</c:v>
                </c:pt>
                <c:pt idx="1200">
                  <c:v>-16.751999999999999</c:v>
                </c:pt>
                <c:pt idx="1201">
                  <c:v>-17.032</c:v>
                </c:pt>
                <c:pt idx="1202">
                  <c:v>-17.315999999999999</c:v>
                </c:pt>
                <c:pt idx="1203">
                  <c:v>-17.603000000000002</c:v>
                </c:pt>
                <c:pt idx="1204">
                  <c:v>-17.89</c:v>
                </c:pt>
                <c:pt idx="1205">
                  <c:v>-18.177</c:v>
                </c:pt>
                <c:pt idx="1206">
                  <c:v>-18.462</c:v>
                </c:pt>
                <c:pt idx="1207">
                  <c:v>-18.742000000000001</c:v>
                </c:pt>
                <c:pt idx="1208">
                  <c:v>-19.015999999999998</c:v>
                </c:pt>
                <c:pt idx="1209">
                  <c:v>-19.280999999999999</c:v>
                </c:pt>
                <c:pt idx="1210">
                  <c:v>-19.535</c:v>
                </c:pt>
                <c:pt idx="1211">
                  <c:v>-19.776</c:v>
                </c:pt>
                <c:pt idx="1212">
                  <c:v>-20.001000000000001</c:v>
                </c:pt>
                <c:pt idx="1213">
                  <c:v>-20.209</c:v>
                </c:pt>
                <c:pt idx="1214">
                  <c:v>-20.395</c:v>
                </c:pt>
                <c:pt idx="1215">
                  <c:v>-20.559000000000001</c:v>
                </c:pt>
                <c:pt idx="1216">
                  <c:v>-20.698</c:v>
                </c:pt>
                <c:pt idx="1217">
                  <c:v>-20.809000000000001</c:v>
                </c:pt>
                <c:pt idx="1218">
                  <c:v>-20.890999999999998</c:v>
                </c:pt>
                <c:pt idx="1219">
                  <c:v>-20.942</c:v>
                </c:pt>
                <c:pt idx="1220">
                  <c:v>-20.96</c:v>
                </c:pt>
                <c:pt idx="1221">
                  <c:v>-20.943000000000001</c:v>
                </c:pt>
                <c:pt idx="1222">
                  <c:v>-20.891999999999999</c:v>
                </c:pt>
                <c:pt idx="1223">
                  <c:v>-20.805</c:v>
                </c:pt>
                <c:pt idx="1224">
                  <c:v>-20.681999999999999</c:v>
                </c:pt>
                <c:pt idx="1225">
                  <c:v>-20.524000000000001</c:v>
                </c:pt>
                <c:pt idx="1226">
                  <c:v>-20.332000000000001</c:v>
                </c:pt>
                <c:pt idx="1227">
                  <c:v>-20.108000000000001</c:v>
                </c:pt>
                <c:pt idx="1228">
                  <c:v>-19.853000000000002</c:v>
                </c:pt>
                <c:pt idx="1229">
                  <c:v>-19.573</c:v>
                </c:pt>
                <c:pt idx="1230">
                  <c:v>-19.268999999999998</c:v>
                </c:pt>
                <c:pt idx="1231">
                  <c:v>-18.949000000000002</c:v>
                </c:pt>
                <c:pt idx="1232">
                  <c:v>-18.619</c:v>
                </c:pt>
                <c:pt idx="1233">
                  <c:v>-18.285</c:v>
                </c:pt>
                <c:pt idx="1234">
                  <c:v>-17.957000000000001</c:v>
                </c:pt>
                <c:pt idx="1235">
                  <c:v>-17.646000000000001</c:v>
                </c:pt>
                <c:pt idx="1236">
                  <c:v>-17.363</c:v>
                </c:pt>
                <c:pt idx="1237">
                  <c:v>-17.122</c:v>
                </c:pt>
                <c:pt idx="1238">
                  <c:v>-16.937999999999999</c:v>
                </c:pt>
                <c:pt idx="1239">
                  <c:v>-16.827999999999999</c:v>
                </c:pt>
                <c:pt idx="1240">
                  <c:v>-16.812999999999999</c:v>
                </c:pt>
                <c:pt idx="1241">
                  <c:v>-16.93</c:v>
                </c:pt>
                <c:pt idx="1242">
                  <c:v>-17.158999999999999</c:v>
                </c:pt>
                <c:pt idx="1243">
                  <c:v>-17.393999999999998</c:v>
                </c:pt>
                <c:pt idx="1244">
                  <c:v>-17.635999999999999</c:v>
                </c:pt>
                <c:pt idx="1245">
                  <c:v>-17.887</c:v>
                </c:pt>
                <c:pt idx="1246">
                  <c:v>-18.148</c:v>
                </c:pt>
                <c:pt idx="1247">
                  <c:v>-18.420999999999999</c:v>
                </c:pt>
                <c:pt idx="1248">
                  <c:v>-18.670000000000002</c:v>
                </c:pt>
                <c:pt idx="1249">
                  <c:v>-18.815000000000001</c:v>
                </c:pt>
                <c:pt idx="1250">
                  <c:v>-18.978000000000002</c:v>
                </c:pt>
                <c:pt idx="1251">
                  <c:v>-19.16</c:v>
                </c:pt>
                <c:pt idx="1252">
                  <c:v>-19.364000000000001</c:v>
                </c:pt>
                <c:pt idx="1253">
                  <c:v>-19.591000000000001</c:v>
                </c:pt>
                <c:pt idx="1254">
                  <c:v>-19.844000000000001</c:v>
                </c:pt>
                <c:pt idx="1255">
                  <c:v>-20.123000000000001</c:v>
                </c:pt>
                <c:pt idx="1256">
                  <c:v>-20.431999999999999</c:v>
                </c:pt>
                <c:pt idx="1257">
                  <c:v>-20.771000000000001</c:v>
                </c:pt>
                <c:pt idx="1258">
                  <c:v>-21.143000000000001</c:v>
                </c:pt>
                <c:pt idx="1259">
                  <c:v>-21.548999999999999</c:v>
                </c:pt>
                <c:pt idx="1260">
                  <c:v>-21.992000000000001</c:v>
                </c:pt>
                <c:pt idx="1261">
                  <c:v>-22.472000000000001</c:v>
                </c:pt>
                <c:pt idx="1262">
                  <c:v>-22.99</c:v>
                </c:pt>
                <c:pt idx="1263">
                  <c:v>-23.548999999999999</c:v>
                </c:pt>
                <c:pt idx="1264">
                  <c:v>-24.15</c:v>
                </c:pt>
                <c:pt idx="1265">
                  <c:v>-24.792000000000002</c:v>
                </c:pt>
                <c:pt idx="1266">
                  <c:v>-25.478000000000002</c:v>
                </c:pt>
                <c:pt idx="1267">
                  <c:v>-26.209</c:v>
                </c:pt>
                <c:pt idx="1268">
                  <c:v>-27.170999999999999</c:v>
                </c:pt>
                <c:pt idx="1269">
                  <c:v>-28.603000000000002</c:v>
                </c:pt>
                <c:pt idx="1270">
                  <c:v>-30.08</c:v>
                </c:pt>
                <c:pt idx="1271">
                  <c:v>-31.602</c:v>
                </c:pt>
                <c:pt idx="1272">
                  <c:v>-33.168999999999997</c:v>
                </c:pt>
                <c:pt idx="1273">
                  <c:v>-34.78</c:v>
                </c:pt>
                <c:pt idx="1274">
                  <c:v>-36.435000000000002</c:v>
                </c:pt>
                <c:pt idx="1275">
                  <c:v>-38.131999999999998</c:v>
                </c:pt>
                <c:pt idx="1276">
                  <c:v>-39.871000000000002</c:v>
                </c:pt>
                <c:pt idx="1277">
                  <c:v>-41.65</c:v>
                </c:pt>
                <c:pt idx="1278">
                  <c:v>-42.293999999999997</c:v>
                </c:pt>
                <c:pt idx="1279">
                  <c:v>-42.664999999999999</c:v>
                </c:pt>
                <c:pt idx="1280">
                  <c:v>-43.136000000000003</c:v>
                </c:pt>
                <c:pt idx="1281">
                  <c:v>-43.706000000000003</c:v>
                </c:pt>
                <c:pt idx="1282">
                  <c:v>-44.374000000000002</c:v>
                </c:pt>
                <c:pt idx="1283">
                  <c:v>-45.137999999999998</c:v>
                </c:pt>
                <c:pt idx="1284">
                  <c:v>-45.996000000000002</c:v>
                </c:pt>
                <c:pt idx="1285">
                  <c:v>-46.945</c:v>
                </c:pt>
                <c:pt idx="1286">
                  <c:v>-47.98</c:v>
                </c:pt>
                <c:pt idx="1287">
                  <c:v>-49.097999999999999</c:v>
                </c:pt>
                <c:pt idx="1288">
                  <c:v>-50.293999999999997</c:v>
                </c:pt>
                <c:pt idx="1289">
                  <c:v>-51.563000000000002</c:v>
                </c:pt>
                <c:pt idx="1290">
                  <c:v>-52.899000000000001</c:v>
                </c:pt>
                <c:pt idx="1291">
                  <c:v>-54.296999999999997</c:v>
                </c:pt>
                <c:pt idx="1292">
                  <c:v>-55.75</c:v>
                </c:pt>
                <c:pt idx="1293">
                  <c:v>-57.250999999999998</c:v>
                </c:pt>
                <c:pt idx="1294">
                  <c:v>-58.795000000000002</c:v>
                </c:pt>
                <c:pt idx="1295">
                  <c:v>-60.374000000000002</c:v>
                </c:pt>
                <c:pt idx="1296">
                  <c:v>-61.981000000000002</c:v>
                </c:pt>
                <c:pt idx="1297">
                  <c:v>-63.609000000000002</c:v>
                </c:pt>
                <c:pt idx="1298">
                  <c:v>-65.25</c:v>
                </c:pt>
                <c:pt idx="1299">
                  <c:v>-66.897000000000006</c:v>
                </c:pt>
                <c:pt idx="1300">
                  <c:v>-68.543000000000006</c:v>
                </c:pt>
                <c:pt idx="1301">
                  <c:v>-70.180000000000007</c:v>
                </c:pt>
                <c:pt idx="1302">
                  <c:v>-71.801000000000002</c:v>
                </c:pt>
                <c:pt idx="1303">
                  <c:v>-73.397999999999996</c:v>
                </c:pt>
                <c:pt idx="1304">
                  <c:v>-74.965999999999994</c:v>
                </c:pt>
                <c:pt idx="1305">
                  <c:v>-76.495999999999995</c:v>
                </c:pt>
                <c:pt idx="1306">
                  <c:v>-77.983000000000004</c:v>
                </c:pt>
                <c:pt idx="1307">
                  <c:v>-79.418999999999997</c:v>
                </c:pt>
                <c:pt idx="1308">
                  <c:v>-80.799000000000007</c:v>
                </c:pt>
                <c:pt idx="1309">
                  <c:v>-82.117000000000004</c:v>
                </c:pt>
                <c:pt idx="1310">
                  <c:v>-83.367000000000004</c:v>
                </c:pt>
                <c:pt idx="1311">
                  <c:v>-84.543999999999997</c:v>
                </c:pt>
                <c:pt idx="1312">
                  <c:v>-85.643000000000001</c:v>
                </c:pt>
                <c:pt idx="1313">
                  <c:v>-86.661000000000001</c:v>
                </c:pt>
                <c:pt idx="1314">
                  <c:v>-87.593999999999994</c:v>
                </c:pt>
                <c:pt idx="1315">
                  <c:v>-88.436999999999998</c:v>
                </c:pt>
                <c:pt idx="1316">
                  <c:v>-89.19</c:v>
                </c:pt>
                <c:pt idx="1317">
                  <c:v>-89.847999999999999</c:v>
                </c:pt>
                <c:pt idx="1318">
                  <c:v>-90.412000000000006</c:v>
                </c:pt>
                <c:pt idx="1319">
                  <c:v>-90.879000000000005</c:v>
                </c:pt>
                <c:pt idx="1320">
                  <c:v>-91.25</c:v>
                </c:pt>
                <c:pt idx="1321">
                  <c:v>-91.524000000000001</c:v>
                </c:pt>
                <c:pt idx="1322">
                  <c:v>-91.703999999999994</c:v>
                </c:pt>
                <c:pt idx="1323">
                  <c:v>-91.789000000000001</c:v>
                </c:pt>
                <c:pt idx="1324">
                  <c:v>-91.783000000000001</c:v>
                </c:pt>
                <c:pt idx="1325">
                  <c:v>-91.688999999999993</c:v>
                </c:pt>
                <c:pt idx="1326">
                  <c:v>-91.510999999999996</c:v>
                </c:pt>
                <c:pt idx="1327">
                  <c:v>-91.253</c:v>
                </c:pt>
                <c:pt idx="1328">
                  <c:v>-90.92</c:v>
                </c:pt>
                <c:pt idx="1329">
                  <c:v>-90.518000000000001</c:v>
                </c:pt>
                <c:pt idx="1330">
                  <c:v>-90.055000000000007</c:v>
                </c:pt>
                <c:pt idx="1331">
                  <c:v>-89.537000000000006</c:v>
                </c:pt>
                <c:pt idx="1332">
                  <c:v>-88.972999999999999</c:v>
                </c:pt>
                <c:pt idx="1333">
                  <c:v>-88.373000000000005</c:v>
                </c:pt>
                <c:pt idx="1334">
                  <c:v>-87.745000000000005</c:v>
                </c:pt>
                <c:pt idx="1335">
                  <c:v>-87.100999999999999</c:v>
                </c:pt>
                <c:pt idx="1336">
                  <c:v>-86.453000000000003</c:v>
                </c:pt>
                <c:pt idx="1337">
                  <c:v>-85.811000000000007</c:v>
                </c:pt>
                <c:pt idx="1338">
                  <c:v>-85.19</c:v>
                </c:pt>
                <c:pt idx="1339">
                  <c:v>-84.603999999999999</c:v>
                </c:pt>
                <c:pt idx="1340">
                  <c:v>-84.066000000000003</c:v>
                </c:pt>
                <c:pt idx="1341">
                  <c:v>-83.593000000000004</c:v>
                </c:pt>
                <c:pt idx="1342">
                  <c:v>-83.2</c:v>
                </c:pt>
                <c:pt idx="1343">
                  <c:v>-82.905000000000001</c:v>
                </c:pt>
                <c:pt idx="1344">
                  <c:v>-82.724999999999994</c:v>
                </c:pt>
                <c:pt idx="1345">
                  <c:v>-82.679000000000002</c:v>
                </c:pt>
                <c:pt idx="1346">
                  <c:v>-82.787999999999997</c:v>
                </c:pt>
                <c:pt idx="1347">
                  <c:v>-83.07</c:v>
                </c:pt>
                <c:pt idx="1348">
                  <c:v>-83.549000000000007</c:v>
                </c:pt>
                <c:pt idx="1349">
                  <c:v>-84.245000000000005</c:v>
                </c:pt>
                <c:pt idx="1350">
                  <c:v>-84.745000000000005</c:v>
                </c:pt>
                <c:pt idx="1351">
                  <c:v>-85.135000000000005</c:v>
                </c:pt>
                <c:pt idx="1352">
                  <c:v>-85.616</c:v>
                </c:pt>
                <c:pt idx="1353">
                  <c:v>-86.188000000000002</c:v>
                </c:pt>
                <c:pt idx="1354">
                  <c:v>-86.85</c:v>
                </c:pt>
                <c:pt idx="1355">
                  <c:v>-87.599000000000004</c:v>
                </c:pt>
                <c:pt idx="1356">
                  <c:v>-88.432000000000002</c:v>
                </c:pt>
                <c:pt idx="1357">
                  <c:v>-89.344999999999999</c:v>
                </c:pt>
                <c:pt idx="1358">
                  <c:v>-90.331000000000003</c:v>
                </c:pt>
                <c:pt idx="1359">
                  <c:v>-91.667000000000002</c:v>
                </c:pt>
                <c:pt idx="1360">
                  <c:v>-93.164000000000001</c:v>
                </c:pt>
                <c:pt idx="1361">
                  <c:v>-94.712999999999994</c:v>
                </c:pt>
                <c:pt idx="1362">
                  <c:v>-96.305000000000007</c:v>
                </c:pt>
                <c:pt idx="1363">
                  <c:v>-97.929000000000002</c:v>
                </c:pt>
                <c:pt idx="1364">
                  <c:v>-99.573999999999998</c:v>
                </c:pt>
                <c:pt idx="1365">
                  <c:v>-101.23</c:v>
                </c:pt>
                <c:pt idx="1366">
                  <c:v>-102.88</c:v>
                </c:pt>
                <c:pt idx="1367">
                  <c:v>-104.52</c:v>
                </c:pt>
                <c:pt idx="1368">
                  <c:v>-106.14</c:v>
                </c:pt>
                <c:pt idx="1369">
                  <c:v>-107.72</c:v>
                </c:pt>
                <c:pt idx="1370">
                  <c:v>-109.25</c:v>
                </c:pt>
                <c:pt idx="1371">
                  <c:v>-110.72</c:v>
                </c:pt>
                <c:pt idx="1372">
                  <c:v>-112.13</c:v>
                </c:pt>
                <c:pt idx="1373">
                  <c:v>-113.45</c:v>
                </c:pt>
                <c:pt idx="1374">
                  <c:v>-114.7</c:v>
                </c:pt>
                <c:pt idx="1375">
                  <c:v>-115.87</c:v>
                </c:pt>
                <c:pt idx="1376">
                  <c:v>-116.95</c:v>
                </c:pt>
                <c:pt idx="1377">
                  <c:v>-117.96</c:v>
                </c:pt>
                <c:pt idx="1378">
                  <c:v>-117.82</c:v>
                </c:pt>
                <c:pt idx="1379">
                  <c:v>-97.659000000000006</c:v>
                </c:pt>
                <c:pt idx="1380">
                  <c:v>-77.495000000000005</c:v>
                </c:pt>
                <c:pt idx="1381">
                  <c:v>-57.329000000000001</c:v>
                </c:pt>
                <c:pt idx="1382">
                  <c:v>-37.161000000000001</c:v>
                </c:pt>
                <c:pt idx="1383">
                  <c:v>-19.937000000000001</c:v>
                </c:pt>
                <c:pt idx="1384">
                  <c:v>-19.581</c:v>
                </c:pt>
                <c:pt idx="1385">
                  <c:v>-19.225000000000001</c:v>
                </c:pt>
                <c:pt idx="1386">
                  <c:v>-18.869</c:v>
                </c:pt>
                <c:pt idx="1387">
                  <c:v>-18.513999999999999</c:v>
                </c:pt>
                <c:pt idx="1388">
                  <c:v>-18.161000000000001</c:v>
                </c:pt>
                <c:pt idx="1389">
                  <c:v>-17.809999999999999</c:v>
                </c:pt>
                <c:pt idx="1390">
                  <c:v>-17.460999999999999</c:v>
                </c:pt>
                <c:pt idx="1391">
                  <c:v>-17.116</c:v>
                </c:pt>
                <c:pt idx="1392">
                  <c:v>-16.774000000000001</c:v>
                </c:pt>
                <c:pt idx="1393">
                  <c:v>-16.436</c:v>
                </c:pt>
                <c:pt idx="1394">
                  <c:v>-16.103000000000002</c:v>
                </c:pt>
                <c:pt idx="1395">
                  <c:v>-15.773999999999999</c:v>
                </c:pt>
                <c:pt idx="1396">
                  <c:v>-15.45</c:v>
                </c:pt>
                <c:pt idx="1397">
                  <c:v>-15.131</c:v>
                </c:pt>
                <c:pt idx="1398">
                  <c:v>-14.819000000000001</c:v>
                </c:pt>
                <c:pt idx="1399">
                  <c:v>-14.512</c:v>
                </c:pt>
                <c:pt idx="1400">
                  <c:v>-14.211</c:v>
                </c:pt>
                <c:pt idx="1401">
                  <c:v>-13.917</c:v>
                </c:pt>
                <c:pt idx="1402">
                  <c:v>-13.629</c:v>
                </c:pt>
                <c:pt idx="1403">
                  <c:v>-13.348000000000001</c:v>
                </c:pt>
                <c:pt idx="1404">
                  <c:v>-13.074999999999999</c:v>
                </c:pt>
                <c:pt idx="1405">
                  <c:v>-12.808</c:v>
                </c:pt>
                <c:pt idx="1406">
                  <c:v>-12.548</c:v>
                </c:pt>
                <c:pt idx="1407">
                  <c:v>-12.295999999999999</c:v>
                </c:pt>
                <c:pt idx="1408">
                  <c:v>-12.052</c:v>
                </c:pt>
                <c:pt idx="1409">
                  <c:v>-11.814</c:v>
                </c:pt>
                <c:pt idx="1410">
                  <c:v>-11.585000000000001</c:v>
                </c:pt>
                <c:pt idx="1411">
                  <c:v>-11.362</c:v>
                </c:pt>
                <c:pt idx="1412">
                  <c:v>-11.147</c:v>
                </c:pt>
                <c:pt idx="1413">
                  <c:v>-10.94</c:v>
                </c:pt>
                <c:pt idx="1414">
                  <c:v>-10.74</c:v>
                </c:pt>
                <c:pt idx="1415">
                  <c:v>-10.547000000000001</c:v>
                </c:pt>
                <c:pt idx="1416">
                  <c:v>-10.362</c:v>
                </c:pt>
                <c:pt idx="1417">
                  <c:v>-10.183999999999999</c:v>
                </c:pt>
                <c:pt idx="1418">
                  <c:v>-10.012</c:v>
                </c:pt>
                <c:pt idx="1419">
                  <c:v>-9.8481000000000005</c:v>
                </c:pt>
                <c:pt idx="1420">
                  <c:v>-9.6905999999999999</c:v>
                </c:pt>
                <c:pt idx="1421">
                  <c:v>-9.5396999999999998</c:v>
                </c:pt>
                <c:pt idx="1422">
                  <c:v>-9.3953000000000007</c:v>
                </c:pt>
                <c:pt idx="1423">
                  <c:v>-9.2570999999999994</c:v>
                </c:pt>
                <c:pt idx="1424">
                  <c:v>-9.125</c:v>
                </c:pt>
                <c:pt idx="1425">
                  <c:v>-8.9986999999999995</c:v>
                </c:pt>
                <c:pt idx="1426">
                  <c:v>-8.8781999999999996</c:v>
                </c:pt>
                <c:pt idx="1427">
                  <c:v>-8.7630999999999997</c:v>
                </c:pt>
                <c:pt idx="1428">
                  <c:v>-8.6532</c:v>
                </c:pt>
                <c:pt idx="1429">
                  <c:v>-8.5482999999999993</c:v>
                </c:pt>
                <c:pt idx="1430">
                  <c:v>-8.4481000000000002</c:v>
                </c:pt>
                <c:pt idx="1431">
                  <c:v>-8.3524999999999991</c:v>
                </c:pt>
                <c:pt idx="1432">
                  <c:v>-8.2609999999999992</c:v>
                </c:pt>
                <c:pt idx="1433">
                  <c:v>-8.1736000000000004</c:v>
                </c:pt>
                <c:pt idx="1434">
                  <c:v>-8.0899000000000001</c:v>
                </c:pt>
                <c:pt idx="1435">
                  <c:v>-8.0096000000000007</c:v>
                </c:pt>
                <c:pt idx="1436">
                  <c:v>-7.9325999999999999</c:v>
                </c:pt>
                <c:pt idx="1437">
                  <c:v>-7.8585000000000003</c:v>
                </c:pt>
                <c:pt idx="1438">
                  <c:v>-7.7869999999999999</c:v>
                </c:pt>
                <c:pt idx="1439">
                  <c:v>-7.718</c:v>
                </c:pt>
                <c:pt idx="1440">
                  <c:v>-7.6510999999999996</c:v>
                </c:pt>
                <c:pt idx="1441">
                  <c:v>-7.5860000000000003</c:v>
                </c:pt>
                <c:pt idx="1442">
                  <c:v>-7.5225999999999997</c:v>
                </c:pt>
                <c:pt idx="1443">
                  <c:v>-7.4604999999999997</c:v>
                </c:pt>
                <c:pt idx="1444">
                  <c:v>-7.3994999999999997</c:v>
                </c:pt>
                <c:pt idx="1445">
                  <c:v>-7.3392999999999997</c:v>
                </c:pt>
                <c:pt idx="1446">
                  <c:v>-7.2797000000000001</c:v>
                </c:pt>
                <c:pt idx="1447">
                  <c:v>-7.2205000000000004</c:v>
                </c:pt>
                <c:pt idx="1448">
                  <c:v>-7.1614000000000004</c:v>
                </c:pt>
                <c:pt idx="1449">
                  <c:v>-7.1021999999999998</c:v>
                </c:pt>
                <c:pt idx="1450">
                  <c:v>-7.0426000000000002</c:v>
                </c:pt>
                <c:pt idx="1451">
                  <c:v>-6.9824000000000002</c:v>
                </c:pt>
                <c:pt idx="1452">
                  <c:v>-6.9215</c:v>
                </c:pt>
                <c:pt idx="1453">
                  <c:v>-6.8596000000000004</c:v>
                </c:pt>
                <c:pt idx="1454">
                  <c:v>-6.7965</c:v>
                </c:pt>
                <c:pt idx="1455">
                  <c:v>-6.7320000000000002</c:v>
                </c:pt>
                <c:pt idx="1456">
                  <c:v>-6.6660000000000004</c:v>
                </c:pt>
                <c:pt idx="1457">
                  <c:v>-6.5983000000000001</c:v>
                </c:pt>
                <c:pt idx="1458">
                  <c:v>-6.5288000000000004</c:v>
                </c:pt>
                <c:pt idx="1459">
                  <c:v>-6.4572000000000003</c:v>
                </c:pt>
                <c:pt idx="1460">
                  <c:v>-6.3834999999999997</c:v>
                </c:pt>
                <c:pt idx="1461">
                  <c:v>-6.3075000000000001</c:v>
                </c:pt>
                <c:pt idx="1462">
                  <c:v>-6.2291999999999996</c:v>
                </c:pt>
                <c:pt idx="1463">
                  <c:v>-6.1482999999999999</c:v>
                </c:pt>
                <c:pt idx="1464">
                  <c:v>-6.0648</c:v>
                </c:pt>
                <c:pt idx="1465">
                  <c:v>-5.9786999999999999</c:v>
                </c:pt>
                <c:pt idx="1466">
                  <c:v>-5.8898000000000001</c:v>
                </c:pt>
                <c:pt idx="1467">
                  <c:v>-5.798</c:v>
                </c:pt>
                <c:pt idx="1468">
                  <c:v>-5.7035</c:v>
                </c:pt>
                <c:pt idx="1469">
                  <c:v>-5.6059999999999999</c:v>
                </c:pt>
                <c:pt idx="1470">
                  <c:v>-5.5054999999999996</c:v>
                </c:pt>
                <c:pt idx="1471">
                  <c:v>-5.4020999999999999</c:v>
                </c:pt>
                <c:pt idx="1472">
                  <c:v>-5.2957999999999998</c:v>
                </c:pt>
                <c:pt idx="1473">
                  <c:v>-5.1864999999999997</c:v>
                </c:pt>
                <c:pt idx="1474">
                  <c:v>-5.0743</c:v>
                </c:pt>
                <c:pt idx="1475">
                  <c:v>-4.9591000000000003</c:v>
                </c:pt>
                <c:pt idx="1476">
                  <c:v>-4.8411</c:v>
                </c:pt>
                <c:pt idx="1477">
                  <c:v>-4.7202000000000002</c:v>
                </c:pt>
                <c:pt idx="1478">
                  <c:v>-4.5965999999999996</c:v>
                </c:pt>
                <c:pt idx="1479">
                  <c:v>-4.4702000000000002</c:v>
                </c:pt>
                <c:pt idx="1480">
                  <c:v>-4.3413000000000004</c:v>
                </c:pt>
                <c:pt idx="1481">
                  <c:v>-4.2096999999999998</c:v>
                </c:pt>
                <c:pt idx="1482">
                  <c:v>-4.0758000000000001</c:v>
                </c:pt>
                <c:pt idx="1483">
                  <c:v>-3.9394999999999998</c:v>
                </c:pt>
                <c:pt idx="1484">
                  <c:v>-3.8010000000000002</c:v>
                </c:pt>
                <c:pt idx="1485">
                  <c:v>-3.6604000000000001</c:v>
                </c:pt>
                <c:pt idx="1486">
                  <c:v>-3.5177999999999998</c:v>
                </c:pt>
                <c:pt idx="1487">
                  <c:v>-3.3733</c:v>
                </c:pt>
                <c:pt idx="1488">
                  <c:v>-3.2271999999999998</c:v>
                </c:pt>
                <c:pt idx="1489">
                  <c:v>-3.0796000000000001</c:v>
                </c:pt>
                <c:pt idx="1490">
                  <c:v>-2.9306000000000001</c:v>
                </c:pt>
                <c:pt idx="1491">
                  <c:v>-2.7803</c:v>
                </c:pt>
                <c:pt idx="1492">
                  <c:v>-2.6291000000000002</c:v>
                </c:pt>
                <c:pt idx="1493">
                  <c:v>-2.4769000000000001</c:v>
                </c:pt>
                <c:pt idx="1494">
                  <c:v>-2.3241000000000001</c:v>
                </c:pt>
                <c:pt idx="1495">
                  <c:v>-2.1709000000000001</c:v>
                </c:pt>
                <c:pt idx="1496">
                  <c:v>-2.0173000000000001</c:v>
                </c:pt>
                <c:pt idx="1497">
                  <c:v>-1.8635999999999999</c:v>
                </c:pt>
                <c:pt idx="1498">
                  <c:v>-1.71</c:v>
                </c:pt>
                <c:pt idx="1499">
                  <c:v>-1.5566</c:v>
                </c:pt>
                <c:pt idx="1500">
                  <c:v>-1.4037999999999999</c:v>
                </c:pt>
                <c:pt idx="1501">
                  <c:v>-1.2517</c:v>
                </c:pt>
                <c:pt idx="1502">
                  <c:v>-1.1005</c:v>
                </c:pt>
                <c:pt idx="1503">
                  <c:v>-0.95035999999999998</c:v>
                </c:pt>
                <c:pt idx="1504">
                  <c:v>-0.80156000000000005</c:v>
                </c:pt>
                <c:pt idx="1505">
                  <c:v>-0.65427999999999997</c:v>
                </c:pt>
                <c:pt idx="1506">
                  <c:v>-0.50873000000000002</c:v>
                </c:pt>
                <c:pt idx="1507">
                  <c:v>-0.36510999999999999</c:v>
                </c:pt>
                <c:pt idx="1508">
                  <c:v>-0.22363</c:v>
                </c:pt>
                <c:pt idx="1509">
                  <c:v>-8.4482000000000002E-2</c:v>
                </c:pt>
                <c:pt idx="1510">
                  <c:v>5.2135000000000001E-2</c:v>
                </c:pt>
                <c:pt idx="1511">
                  <c:v>0.18601999999999999</c:v>
                </c:pt>
                <c:pt idx="1512">
                  <c:v>0.31698999999999999</c:v>
                </c:pt>
                <c:pt idx="1513">
                  <c:v>0.44485999999999998</c:v>
                </c:pt>
                <c:pt idx="1514">
                  <c:v>0.56942999999999999</c:v>
                </c:pt>
                <c:pt idx="1515">
                  <c:v>0.69052999999999998</c:v>
                </c:pt>
                <c:pt idx="1516">
                  <c:v>0.80798999999999999</c:v>
                </c:pt>
                <c:pt idx="1517">
                  <c:v>0.92164000000000001</c:v>
                </c:pt>
                <c:pt idx="1518">
                  <c:v>1.0313000000000001</c:v>
                </c:pt>
                <c:pt idx="1519">
                  <c:v>1.1369</c:v>
                </c:pt>
                <c:pt idx="1520">
                  <c:v>1.2381</c:v>
                </c:pt>
                <c:pt idx="1521">
                  <c:v>1.335</c:v>
                </c:pt>
                <c:pt idx="1522">
                  <c:v>1.4273</c:v>
                </c:pt>
                <c:pt idx="1523">
                  <c:v>1.5148999999999999</c:v>
                </c:pt>
                <c:pt idx="1524">
                  <c:v>1.5978000000000001</c:v>
                </c:pt>
                <c:pt idx="1525">
                  <c:v>1.6757</c:v>
                </c:pt>
                <c:pt idx="1526">
                  <c:v>1.7485999999999999</c:v>
                </c:pt>
                <c:pt idx="1527">
                  <c:v>1.8164</c:v>
                </c:pt>
                <c:pt idx="1528">
                  <c:v>1.879</c:v>
                </c:pt>
                <c:pt idx="1529">
                  <c:v>1.9363999999999999</c:v>
                </c:pt>
                <c:pt idx="1530">
                  <c:v>1.9883999999999999</c:v>
                </c:pt>
                <c:pt idx="1531">
                  <c:v>2.0350999999999999</c:v>
                </c:pt>
                <c:pt idx="1532">
                  <c:v>2.0764</c:v>
                </c:pt>
                <c:pt idx="1533">
                  <c:v>2.1120999999999999</c:v>
                </c:pt>
                <c:pt idx="1534">
                  <c:v>2.1423999999999999</c:v>
                </c:pt>
                <c:pt idx="1535">
                  <c:v>2.1673</c:v>
                </c:pt>
                <c:pt idx="1536">
                  <c:v>2.1865999999999999</c:v>
                </c:pt>
                <c:pt idx="1537">
                  <c:v>2.2004000000000001</c:v>
                </c:pt>
                <c:pt idx="1538">
                  <c:v>2.2088000000000001</c:v>
                </c:pt>
                <c:pt idx="1539">
                  <c:v>2.2117</c:v>
                </c:pt>
                <c:pt idx="1540">
                  <c:v>2.2092000000000001</c:v>
                </c:pt>
                <c:pt idx="1541">
                  <c:v>2.2012999999999998</c:v>
                </c:pt>
                <c:pt idx="1542">
                  <c:v>2.1880999999999999</c:v>
                </c:pt>
                <c:pt idx="1543">
                  <c:v>2.1697000000000002</c:v>
                </c:pt>
                <c:pt idx="1544">
                  <c:v>2.1461999999999999</c:v>
                </c:pt>
                <c:pt idx="1545">
                  <c:v>2.1175999999999999</c:v>
                </c:pt>
                <c:pt idx="1546">
                  <c:v>2.0840000000000001</c:v>
                </c:pt>
                <c:pt idx="1547">
                  <c:v>2.0455999999999999</c:v>
                </c:pt>
                <c:pt idx="1548">
                  <c:v>2.0024999999999999</c:v>
                </c:pt>
                <c:pt idx="1549">
                  <c:v>1.9547000000000001</c:v>
                </c:pt>
                <c:pt idx="1550">
                  <c:v>1.9025000000000001</c:v>
                </c:pt>
                <c:pt idx="1551">
                  <c:v>1.8460000000000001</c:v>
                </c:pt>
                <c:pt idx="1552">
                  <c:v>1.7853000000000001</c:v>
                </c:pt>
                <c:pt idx="1553">
                  <c:v>1.7205999999999999</c:v>
                </c:pt>
                <c:pt idx="1554">
                  <c:v>1.6520999999999999</c:v>
                </c:pt>
                <c:pt idx="1555">
                  <c:v>1.5799000000000001</c:v>
                </c:pt>
                <c:pt idx="1556">
                  <c:v>1.5043</c:v>
                </c:pt>
                <c:pt idx="1557">
                  <c:v>1.4254</c:v>
                </c:pt>
                <c:pt idx="1558">
                  <c:v>1.3434999999999999</c:v>
                </c:pt>
                <c:pt idx="1559">
                  <c:v>1.2586999999999999</c:v>
                </c:pt>
                <c:pt idx="1560">
                  <c:v>1.1712</c:v>
                </c:pt>
                <c:pt idx="1561">
                  <c:v>1.0813999999999999</c:v>
                </c:pt>
                <c:pt idx="1562">
                  <c:v>0.98929999999999996</c:v>
                </c:pt>
                <c:pt idx="1563">
                  <c:v>0.89527000000000001</c:v>
                </c:pt>
                <c:pt idx="1564">
                  <c:v>0.79949999999999999</c:v>
                </c:pt>
                <c:pt idx="1565">
                  <c:v>0.70223000000000002</c:v>
                </c:pt>
                <c:pt idx="1566">
                  <c:v>0.60368999999999995</c:v>
                </c:pt>
                <c:pt idx="1567">
                  <c:v>0.50412999999999997</c:v>
                </c:pt>
                <c:pt idx="1568">
                  <c:v>0.40377999999999997</c:v>
                </c:pt>
                <c:pt idx="1569">
                  <c:v>0.3029</c:v>
                </c:pt>
                <c:pt idx="1570">
                  <c:v>0.20172999999999999</c:v>
                </c:pt>
                <c:pt idx="1571">
                  <c:v>0.10051</c:v>
                </c:pt>
                <c:pt idx="1572">
                  <c:v>-5.0516999999999999E-4</c:v>
                </c:pt>
                <c:pt idx="1573">
                  <c:v>-0.10108</c:v>
                </c:pt>
                <c:pt idx="1574">
                  <c:v>-0.20097000000000001</c:v>
                </c:pt>
                <c:pt idx="1575">
                  <c:v>-0.29993999999999998</c:v>
                </c:pt>
                <c:pt idx="1576">
                  <c:v>-0.39773999999999998</c:v>
                </c:pt>
                <c:pt idx="1577">
                  <c:v>-0.49414000000000002</c:v>
                </c:pt>
                <c:pt idx="1578">
                  <c:v>-0.58891000000000004</c:v>
                </c:pt>
                <c:pt idx="1579">
                  <c:v>-0.68181999999999998</c:v>
                </c:pt>
                <c:pt idx="1580">
                  <c:v>-0.77264999999999995</c:v>
                </c:pt>
                <c:pt idx="1581">
                  <c:v>-0.86119000000000001</c:v>
                </c:pt>
                <c:pt idx="1582">
                  <c:v>-0.94721999999999995</c:v>
                </c:pt>
                <c:pt idx="1583">
                  <c:v>-1.0305</c:v>
                </c:pt>
                <c:pt idx="1584">
                  <c:v>-1.111</c:v>
                </c:pt>
                <c:pt idx="1585">
                  <c:v>-1.1882999999999999</c:v>
                </c:pt>
                <c:pt idx="1586">
                  <c:v>-1.2623</c:v>
                </c:pt>
                <c:pt idx="1587">
                  <c:v>-1.3329</c:v>
                </c:pt>
                <c:pt idx="1588">
                  <c:v>-1.3998999999999999</c:v>
                </c:pt>
                <c:pt idx="1589">
                  <c:v>-1.4631000000000001</c:v>
                </c:pt>
                <c:pt idx="1590">
                  <c:v>-1.5224</c:v>
                </c:pt>
                <c:pt idx="1591">
                  <c:v>-1.5777000000000001</c:v>
                </c:pt>
                <c:pt idx="1592">
                  <c:v>-1.6288</c:v>
                </c:pt>
                <c:pt idx="1593">
                  <c:v>-1.6756</c:v>
                </c:pt>
                <c:pt idx="1594">
                  <c:v>-1.7181</c:v>
                </c:pt>
                <c:pt idx="1595">
                  <c:v>-1.7561</c:v>
                </c:pt>
                <c:pt idx="1596">
                  <c:v>-1.7896000000000001</c:v>
                </c:pt>
                <c:pt idx="1597">
                  <c:v>-1.8185</c:v>
                </c:pt>
                <c:pt idx="1598">
                  <c:v>-1.8428</c:v>
                </c:pt>
                <c:pt idx="1599">
                  <c:v>-1.8624000000000001</c:v>
                </c:pt>
                <c:pt idx="1600">
                  <c:v>-1.8773</c:v>
                </c:pt>
                <c:pt idx="1601">
                  <c:v>-1.8875</c:v>
                </c:pt>
                <c:pt idx="1602">
                  <c:v>-1.8931</c:v>
                </c:pt>
                <c:pt idx="1603">
                  <c:v>-1.8938999999999999</c:v>
                </c:pt>
                <c:pt idx="1604">
                  <c:v>-1.8902000000000001</c:v>
                </c:pt>
                <c:pt idx="1605">
                  <c:v>-1.8817999999999999</c:v>
                </c:pt>
                <c:pt idx="1606">
                  <c:v>-1.869</c:v>
                </c:pt>
                <c:pt idx="1607">
                  <c:v>-1.8516999999999999</c:v>
                </c:pt>
                <c:pt idx="1608">
                  <c:v>-1.8301000000000001</c:v>
                </c:pt>
                <c:pt idx="1609">
                  <c:v>-1.8042</c:v>
                </c:pt>
                <c:pt idx="1610">
                  <c:v>-1.7743</c:v>
                </c:pt>
                <c:pt idx="1611">
                  <c:v>-1.7403</c:v>
                </c:pt>
                <c:pt idx="1612">
                  <c:v>-1.7025999999999999</c:v>
                </c:pt>
                <c:pt idx="1613">
                  <c:v>-1.6611</c:v>
                </c:pt>
                <c:pt idx="1614">
                  <c:v>-1.6162000000000001</c:v>
                </c:pt>
                <c:pt idx="1615">
                  <c:v>-1.5680000000000001</c:v>
                </c:pt>
                <c:pt idx="1616">
                  <c:v>-1.5165999999999999</c:v>
                </c:pt>
                <c:pt idx="1617">
                  <c:v>-1.4623999999999999</c:v>
                </c:pt>
                <c:pt idx="1618">
                  <c:v>-1.4055</c:v>
                </c:pt>
                <c:pt idx="1619">
                  <c:v>-1.3461000000000001</c:v>
                </c:pt>
                <c:pt idx="1620">
                  <c:v>-1.2846</c:v>
                </c:pt>
                <c:pt idx="1621">
                  <c:v>-1.2211000000000001</c:v>
                </c:pt>
                <c:pt idx="1622">
                  <c:v>-1.1558999999999999</c:v>
                </c:pt>
                <c:pt idx="1623">
                  <c:v>-1.0892999999999999</c:v>
                </c:pt>
                <c:pt idx="1624">
                  <c:v>-1.0216000000000001</c:v>
                </c:pt>
                <c:pt idx="1625">
                  <c:v>-0.95296000000000003</c:v>
                </c:pt>
                <c:pt idx="1626">
                  <c:v>-0.88378999999999996</c:v>
                </c:pt>
                <c:pt idx="1627">
                  <c:v>-0.81435000000000002</c:v>
                </c:pt>
                <c:pt idx="1628">
                  <c:v>-0.74492000000000003</c:v>
                </c:pt>
                <c:pt idx="1629">
                  <c:v>-0.67581000000000002</c:v>
                </c:pt>
                <c:pt idx="1630">
                  <c:v>-0.60731999999999997</c:v>
                </c:pt>
                <c:pt idx="1631">
                  <c:v>-0.53974</c:v>
                </c:pt>
                <c:pt idx="1632">
                  <c:v>-0.47338999999999998</c:v>
                </c:pt>
                <c:pt idx="1633">
                  <c:v>-0.40854000000000001</c:v>
                </c:pt>
                <c:pt idx="1634">
                  <c:v>-0.34550999999999998</c:v>
                </c:pt>
                <c:pt idx="1635">
                  <c:v>-0.28458</c:v>
                </c:pt>
                <c:pt idx="1636">
                  <c:v>-0.22603999999999999</c:v>
                </c:pt>
                <c:pt idx="1637">
                  <c:v>-0.17016999999999999</c:v>
                </c:pt>
                <c:pt idx="1638">
                  <c:v>-0.11724</c:v>
                </c:pt>
                <c:pt idx="1639">
                  <c:v>-6.7509E-2</c:v>
                </c:pt>
                <c:pt idx="1640">
                  <c:v>-2.1233999999999999E-2</c:v>
                </c:pt>
                <c:pt idx="1641">
                  <c:v>2.1347000000000001E-2</c:v>
                </c:pt>
                <c:pt idx="1642">
                  <c:v>6.0006999999999998E-2</c:v>
                </c:pt>
                <c:pt idx="1643">
                  <c:v>9.4532000000000005E-2</c:v>
                </c:pt>
                <c:pt idx="1644">
                  <c:v>0.12472999999999999</c:v>
                </c:pt>
                <c:pt idx="1645">
                  <c:v>0.15040999999999999</c:v>
                </c:pt>
                <c:pt idx="1646">
                  <c:v>0.17143</c:v>
                </c:pt>
                <c:pt idx="1647">
                  <c:v>0.18762999999999999</c:v>
                </c:pt>
                <c:pt idx="1648">
                  <c:v>0.19889999999999999</c:v>
                </c:pt>
                <c:pt idx="1649">
                  <c:v>0.20513999999999999</c:v>
                </c:pt>
                <c:pt idx="1650">
                  <c:v>0.20627000000000001</c:v>
                </c:pt>
                <c:pt idx="1651">
                  <c:v>0.20226</c:v>
                </c:pt>
                <c:pt idx="1652">
                  <c:v>0.19306000000000001</c:v>
                </c:pt>
                <c:pt idx="1653">
                  <c:v>0.17868999999999999</c:v>
                </c:pt>
                <c:pt idx="1654">
                  <c:v>0.15919</c:v>
                </c:pt>
                <c:pt idx="1655">
                  <c:v>0.1346</c:v>
                </c:pt>
                <c:pt idx="1656">
                  <c:v>0.10502</c:v>
                </c:pt>
                <c:pt idx="1657">
                  <c:v>7.0578000000000002E-2</c:v>
                </c:pt>
                <c:pt idx="1658">
                  <c:v>3.1420999999999998E-2</c:v>
                </c:pt>
                <c:pt idx="1659">
                  <c:v>-1.2264000000000001E-2</c:v>
                </c:pt>
                <c:pt idx="1660">
                  <c:v>-6.0259E-2</c:v>
                </c:pt>
                <c:pt idx="1661">
                  <c:v>-0.11230999999999999</c:v>
                </c:pt>
                <c:pt idx="1662">
                  <c:v>-0.16814000000000001</c:v>
                </c:pt>
                <c:pt idx="1663">
                  <c:v>-0.22742000000000001</c:v>
                </c:pt>
                <c:pt idx="1664">
                  <c:v>-0.28981000000000001</c:v>
                </c:pt>
                <c:pt idx="1665">
                  <c:v>-0.35492000000000001</c:v>
                </c:pt>
                <c:pt idx="1666">
                  <c:v>-0.42231999999999997</c:v>
                </c:pt>
                <c:pt idx="1667">
                  <c:v>-0.49158000000000002</c:v>
                </c:pt>
                <c:pt idx="1668">
                  <c:v>-0.56220999999999999</c:v>
                </c:pt>
                <c:pt idx="1669">
                  <c:v>-0.63370000000000004</c:v>
                </c:pt>
                <c:pt idx="1670">
                  <c:v>-0.70550000000000002</c:v>
                </c:pt>
                <c:pt idx="1671">
                  <c:v>-0.77705999999999997</c:v>
                </c:pt>
                <c:pt idx="1672">
                  <c:v>-0.84775999999999996</c:v>
                </c:pt>
                <c:pt idx="1673">
                  <c:v>-0.91700000000000004</c:v>
                </c:pt>
                <c:pt idx="1674">
                  <c:v>-0.98412999999999995</c:v>
                </c:pt>
                <c:pt idx="1675">
                  <c:v>-1.0485</c:v>
                </c:pt>
                <c:pt idx="1676">
                  <c:v>-1.1093999999999999</c:v>
                </c:pt>
                <c:pt idx="1677">
                  <c:v>-1.1661999999999999</c:v>
                </c:pt>
                <c:pt idx="1678">
                  <c:v>-1.2181</c:v>
                </c:pt>
                <c:pt idx="1679">
                  <c:v>-1.2645999999999999</c:v>
                </c:pt>
                <c:pt idx="1680">
                  <c:v>-1.3047</c:v>
                </c:pt>
                <c:pt idx="1681">
                  <c:v>-1.3380000000000001</c:v>
                </c:pt>
                <c:pt idx="1682">
                  <c:v>-1.3635999999999999</c:v>
                </c:pt>
                <c:pt idx="1683">
                  <c:v>-1.3808</c:v>
                </c:pt>
                <c:pt idx="1684">
                  <c:v>-1.3892</c:v>
                </c:pt>
                <c:pt idx="1685">
                  <c:v>-1.3878999999999999</c:v>
                </c:pt>
                <c:pt idx="1686">
                  <c:v>-1.3765000000000001</c:v>
                </c:pt>
                <c:pt idx="1687">
                  <c:v>-1.3543000000000001</c:v>
                </c:pt>
                <c:pt idx="1688">
                  <c:v>-1.3209</c:v>
                </c:pt>
                <c:pt idx="1689">
                  <c:v>-1.2759</c:v>
                </c:pt>
                <c:pt idx="1690">
                  <c:v>-1.2189000000000001</c:v>
                </c:pt>
                <c:pt idx="1691">
                  <c:v>-1.1495</c:v>
                </c:pt>
                <c:pt idx="1692">
                  <c:v>-1.0677000000000001</c:v>
                </c:pt>
                <c:pt idx="1693">
                  <c:v>-0.97331000000000001</c:v>
                </c:pt>
                <c:pt idx="1694">
                  <c:v>-0.86639999999999995</c:v>
                </c:pt>
                <c:pt idx="1695">
                  <c:v>-0.74712000000000001</c:v>
                </c:pt>
                <c:pt idx="1696">
                  <c:v>-0.61577999999999999</c:v>
                </c:pt>
                <c:pt idx="1697">
                  <c:v>-0.47284999999999999</c:v>
                </c:pt>
                <c:pt idx="1698">
                  <c:v>-0.31899</c:v>
                </c:pt>
                <c:pt idx="1699">
                  <c:v>-0.15501999999999999</c:v>
                </c:pt>
                <c:pt idx="1700">
                  <c:v>1.8005E-2</c:v>
                </c:pt>
                <c:pt idx="1701">
                  <c:v>0.1988</c:v>
                </c:pt>
                <c:pt idx="1702">
                  <c:v>0.38584000000000002</c:v>
                </c:pt>
                <c:pt idx="1703">
                  <c:v>0.57732000000000006</c:v>
                </c:pt>
                <c:pt idx="1704">
                  <c:v>0.77115999999999996</c:v>
                </c:pt>
                <c:pt idx="1705">
                  <c:v>0.96492999999999995</c:v>
                </c:pt>
                <c:pt idx="1706">
                  <c:v>1.1558999999999999</c:v>
                </c:pt>
                <c:pt idx="1707">
                  <c:v>1.3409</c:v>
                </c:pt>
                <c:pt idx="1708">
                  <c:v>1.5165</c:v>
                </c:pt>
                <c:pt idx="1709">
                  <c:v>1.6788000000000001</c:v>
                </c:pt>
                <c:pt idx="1710">
                  <c:v>1.8232999999999999</c:v>
                </c:pt>
                <c:pt idx="1711">
                  <c:v>1.9451000000000001</c:v>
                </c:pt>
                <c:pt idx="1712">
                  <c:v>2.0390000000000001</c:v>
                </c:pt>
                <c:pt idx="1713">
                  <c:v>2.0990000000000002</c:v>
                </c:pt>
                <c:pt idx="1714">
                  <c:v>2.1185999999999998</c:v>
                </c:pt>
                <c:pt idx="1715">
                  <c:v>2.0908000000000002</c:v>
                </c:pt>
                <c:pt idx="1716">
                  <c:v>2.0074999999999998</c:v>
                </c:pt>
                <c:pt idx="1717">
                  <c:v>1.8183</c:v>
                </c:pt>
                <c:pt idx="1718">
                  <c:v>1.6106</c:v>
                </c:pt>
                <c:pt idx="1719">
                  <c:v>1.403</c:v>
                </c:pt>
                <c:pt idx="1720">
                  <c:v>1.1953</c:v>
                </c:pt>
                <c:pt idx="1721">
                  <c:v>0.98765999999999998</c:v>
                </c:pt>
                <c:pt idx="1722">
                  <c:v>0.77998999999999996</c:v>
                </c:pt>
                <c:pt idx="1723">
                  <c:v>0.57233000000000001</c:v>
                </c:pt>
                <c:pt idx="1724">
                  <c:v>0.36466999999999999</c:v>
                </c:pt>
                <c:pt idx="1725">
                  <c:v>0.15701000000000001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-1.2035</c:v>
                </c:pt>
                <c:pt idx="2886">
                  <c:v>-3.8336000000000001</c:v>
                </c:pt>
                <c:pt idx="2887">
                  <c:v>-6.4635999999999996</c:v>
                </c:pt>
                <c:pt idx="2888">
                  <c:v>-9.0937000000000001</c:v>
                </c:pt>
                <c:pt idx="2889">
                  <c:v>-11.724</c:v>
                </c:pt>
                <c:pt idx="2890">
                  <c:v>-12.891999999999999</c:v>
                </c:pt>
                <c:pt idx="2891">
                  <c:v>-13.404</c:v>
                </c:pt>
                <c:pt idx="2892">
                  <c:v>-14.826000000000001</c:v>
                </c:pt>
                <c:pt idx="2893">
                  <c:v>-16.835999999999999</c:v>
                </c:pt>
                <c:pt idx="2894">
                  <c:v>-19.175000000000001</c:v>
                </c:pt>
                <c:pt idx="2895">
                  <c:v>-21.632000000000001</c:v>
                </c:pt>
                <c:pt idx="2896">
                  <c:v>-24.045999999999999</c:v>
                </c:pt>
                <c:pt idx="2897">
                  <c:v>-26.292000000000002</c:v>
                </c:pt>
                <c:pt idx="2898">
                  <c:v>-28.280999999999999</c:v>
                </c:pt>
                <c:pt idx="2899">
                  <c:v>-29.951000000000001</c:v>
                </c:pt>
                <c:pt idx="2900">
                  <c:v>-31.265999999999998</c:v>
                </c:pt>
                <c:pt idx="2901">
                  <c:v>-32.21</c:v>
                </c:pt>
                <c:pt idx="2902">
                  <c:v>-32.781999999999996</c:v>
                </c:pt>
                <c:pt idx="2903">
                  <c:v>-32.997999999999998</c:v>
                </c:pt>
                <c:pt idx="2904">
                  <c:v>-32.880000000000003</c:v>
                </c:pt>
                <c:pt idx="2905">
                  <c:v>-32.460999999999999</c:v>
                </c:pt>
                <c:pt idx="2906">
                  <c:v>-31.779</c:v>
                </c:pt>
                <c:pt idx="2907">
                  <c:v>-30.876000000000001</c:v>
                </c:pt>
                <c:pt idx="2908">
                  <c:v>-29.795999999999999</c:v>
                </c:pt>
                <c:pt idx="2909">
                  <c:v>-28.582999999999998</c:v>
                </c:pt>
                <c:pt idx="2910">
                  <c:v>-27.283000000000001</c:v>
                </c:pt>
                <c:pt idx="2911">
                  <c:v>-25.937999999999999</c:v>
                </c:pt>
                <c:pt idx="2912">
                  <c:v>-24.588000000000001</c:v>
                </c:pt>
                <c:pt idx="2913">
                  <c:v>-23.271999999999998</c:v>
                </c:pt>
                <c:pt idx="2914">
                  <c:v>-22.023</c:v>
                </c:pt>
                <c:pt idx="2915">
                  <c:v>-20.872</c:v>
                </c:pt>
                <c:pt idx="2916">
                  <c:v>-19.844000000000001</c:v>
                </c:pt>
                <c:pt idx="2917">
                  <c:v>-18.963000000000001</c:v>
                </c:pt>
                <c:pt idx="2918">
                  <c:v>-18.245999999999999</c:v>
                </c:pt>
                <c:pt idx="2919">
                  <c:v>-17.706</c:v>
                </c:pt>
                <c:pt idx="2920">
                  <c:v>-17.353000000000002</c:v>
                </c:pt>
                <c:pt idx="2921">
                  <c:v>-17.190999999999999</c:v>
                </c:pt>
                <c:pt idx="2922">
                  <c:v>-17.222000000000001</c:v>
                </c:pt>
                <c:pt idx="2923">
                  <c:v>-17.443999999999999</c:v>
                </c:pt>
                <c:pt idx="2924">
                  <c:v>-17.852</c:v>
                </c:pt>
                <c:pt idx="2925">
                  <c:v>-18.436</c:v>
                </c:pt>
                <c:pt idx="2926">
                  <c:v>-19.184999999999999</c:v>
                </c:pt>
                <c:pt idx="2927">
                  <c:v>-20.085000000000001</c:v>
                </c:pt>
                <c:pt idx="2928">
                  <c:v>-21.122</c:v>
                </c:pt>
                <c:pt idx="2929">
                  <c:v>-22.276</c:v>
                </c:pt>
                <c:pt idx="2930">
                  <c:v>-23.53</c:v>
                </c:pt>
                <c:pt idx="2931">
                  <c:v>-24.864000000000001</c:v>
                </c:pt>
                <c:pt idx="2932">
                  <c:v>-26.256</c:v>
                </c:pt>
                <c:pt idx="2933">
                  <c:v>-27.687000000000001</c:v>
                </c:pt>
                <c:pt idx="2934">
                  <c:v>-29.135000000000002</c:v>
                </c:pt>
                <c:pt idx="2935">
                  <c:v>-30.58</c:v>
                </c:pt>
                <c:pt idx="2936">
                  <c:v>-32</c:v>
                </c:pt>
                <c:pt idx="2937">
                  <c:v>-33.378</c:v>
                </c:pt>
                <c:pt idx="2938">
                  <c:v>-34.694000000000003</c:v>
                </c:pt>
                <c:pt idx="2939">
                  <c:v>-35.930999999999997</c:v>
                </c:pt>
                <c:pt idx="2940">
                  <c:v>-37.073</c:v>
                </c:pt>
                <c:pt idx="2941">
                  <c:v>-38.104999999999997</c:v>
                </c:pt>
                <c:pt idx="2942">
                  <c:v>-39.015999999999998</c:v>
                </c:pt>
                <c:pt idx="2943">
                  <c:v>-39.795000000000002</c:v>
                </c:pt>
                <c:pt idx="2944">
                  <c:v>-40.430999999999997</c:v>
                </c:pt>
                <c:pt idx="2945">
                  <c:v>-40.917999999999999</c:v>
                </c:pt>
                <c:pt idx="2946">
                  <c:v>-41.252000000000002</c:v>
                </c:pt>
                <c:pt idx="2947">
                  <c:v>-41.429000000000002</c:v>
                </c:pt>
                <c:pt idx="2948">
                  <c:v>-41.447000000000003</c:v>
                </c:pt>
                <c:pt idx="2949">
                  <c:v>-41.308999999999997</c:v>
                </c:pt>
                <c:pt idx="2950">
                  <c:v>-41.017000000000003</c:v>
                </c:pt>
                <c:pt idx="2951">
                  <c:v>-40.576000000000001</c:v>
                </c:pt>
                <c:pt idx="2952">
                  <c:v>-39.993000000000002</c:v>
                </c:pt>
                <c:pt idx="2953">
                  <c:v>-39.276000000000003</c:v>
                </c:pt>
                <c:pt idx="2954">
                  <c:v>-38.436</c:v>
                </c:pt>
                <c:pt idx="2955">
                  <c:v>-37.484999999999999</c:v>
                </c:pt>
                <c:pt idx="2956">
                  <c:v>-36.435000000000002</c:v>
                </c:pt>
                <c:pt idx="2957">
                  <c:v>-35.302</c:v>
                </c:pt>
                <c:pt idx="2958">
                  <c:v>-34.1</c:v>
                </c:pt>
                <c:pt idx="2959">
                  <c:v>-32.847000000000001</c:v>
                </c:pt>
                <c:pt idx="2960">
                  <c:v>-31.561</c:v>
                </c:pt>
                <c:pt idx="2961">
                  <c:v>-30.259</c:v>
                </c:pt>
                <c:pt idx="2962">
                  <c:v>-28.960999999999999</c:v>
                </c:pt>
                <c:pt idx="2963">
                  <c:v>-27.684999999999999</c:v>
                </c:pt>
                <c:pt idx="2964">
                  <c:v>-26.451000000000001</c:v>
                </c:pt>
                <c:pt idx="2965">
                  <c:v>-25.279</c:v>
                </c:pt>
                <c:pt idx="2966">
                  <c:v>-24.187000000000001</c:v>
                </c:pt>
                <c:pt idx="2967">
                  <c:v>-23.195</c:v>
                </c:pt>
                <c:pt idx="2968">
                  <c:v>-22.32</c:v>
                </c:pt>
                <c:pt idx="2969">
                  <c:v>-21.582000000000001</c:v>
                </c:pt>
                <c:pt idx="2970">
                  <c:v>-20.995999999999999</c:v>
                </c:pt>
                <c:pt idx="2971">
                  <c:v>-20.58</c:v>
                </c:pt>
                <c:pt idx="2972">
                  <c:v>-20.347999999999999</c:v>
                </c:pt>
                <c:pt idx="2973">
                  <c:v>-20.315000000000001</c:v>
                </c:pt>
                <c:pt idx="2974">
                  <c:v>-20.492999999999999</c:v>
                </c:pt>
                <c:pt idx="2975">
                  <c:v>-20.893000000000001</c:v>
                </c:pt>
                <c:pt idx="2976">
                  <c:v>-21.526</c:v>
                </c:pt>
                <c:pt idx="2977">
                  <c:v>-22.399000000000001</c:v>
                </c:pt>
                <c:pt idx="2978">
                  <c:v>-23.518999999999998</c:v>
                </c:pt>
                <c:pt idx="2979">
                  <c:v>-24.891999999999999</c:v>
                </c:pt>
                <c:pt idx="2980">
                  <c:v>-26.52</c:v>
                </c:pt>
                <c:pt idx="2981">
                  <c:v>-28.405999999999999</c:v>
                </c:pt>
                <c:pt idx="2982">
                  <c:v>-30.547000000000001</c:v>
                </c:pt>
                <c:pt idx="2983">
                  <c:v>-32.942999999999998</c:v>
                </c:pt>
                <c:pt idx="2984">
                  <c:v>-35.590000000000003</c:v>
                </c:pt>
                <c:pt idx="2985">
                  <c:v>-38.479999999999997</c:v>
                </c:pt>
                <c:pt idx="2986">
                  <c:v>-41.607999999999997</c:v>
                </c:pt>
                <c:pt idx="2987">
                  <c:v>-44.962000000000003</c:v>
                </c:pt>
                <c:pt idx="2988">
                  <c:v>-48.533000000000001</c:v>
                </c:pt>
                <c:pt idx="2989">
                  <c:v>-52.308</c:v>
                </c:pt>
                <c:pt idx="2990">
                  <c:v>-56.271000000000001</c:v>
                </c:pt>
                <c:pt idx="2991">
                  <c:v>-60.406999999999996</c:v>
                </c:pt>
                <c:pt idx="2992">
                  <c:v>-64.7</c:v>
                </c:pt>
                <c:pt idx="2993">
                  <c:v>-69.13</c:v>
                </c:pt>
                <c:pt idx="2994">
                  <c:v>-73.677000000000007</c:v>
                </c:pt>
                <c:pt idx="2995">
                  <c:v>-78.320999999999998</c:v>
                </c:pt>
                <c:pt idx="2996">
                  <c:v>-83.04</c:v>
                </c:pt>
                <c:pt idx="2997">
                  <c:v>-87.811000000000007</c:v>
                </c:pt>
                <c:pt idx="2998">
                  <c:v>-92.611000000000004</c:v>
                </c:pt>
                <c:pt idx="2999">
                  <c:v>-97.415000000000006</c:v>
                </c:pt>
                <c:pt idx="3000">
                  <c:v>-102.2</c:v>
                </c:pt>
                <c:pt idx="3001">
                  <c:v>-106.94</c:v>
                </c:pt>
                <c:pt idx="3002">
                  <c:v>-111.61</c:v>
                </c:pt>
                <c:pt idx="3003">
                  <c:v>-116.19</c:v>
                </c:pt>
                <c:pt idx="3004">
                  <c:v>-120.65</c:v>
                </c:pt>
                <c:pt idx="3005">
                  <c:v>-124.96</c:v>
                </c:pt>
                <c:pt idx="3006">
                  <c:v>-129.11000000000001</c:v>
                </c:pt>
                <c:pt idx="3007">
                  <c:v>-133.07</c:v>
                </c:pt>
                <c:pt idx="3008">
                  <c:v>-136.82</c:v>
                </c:pt>
                <c:pt idx="3009">
                  <c:v>-140.33000000000001</c:v>
                </c:pt>
                <c:pt idx="3010">
                  <c:v>-143.59</c:v>
                </c:pt>
                <c:pt idx="3011">
                  <c:v>-146.58000000000001</c:v>
                </c:pt>
                <c:pt idx="3012">
                  <c:v>-149.28</c:v>
                </c:pt>
                <c:pt idx="3013">
                  <c:v>-151.66999999999999</c:v>
                </c:pt>
                <c:pt idx="3014">
                  <c:v>-153.74</c:v>
                </c:pt>
                <c:pt idx="3015">
                  <c:v>-155.47</c:v>
                </c:pt>
                <c:pt idx="3016">
                  <c:v>-156.85</c:v>
                </c:pt>
                <c:pt idx="3017">
                  <c:v>-157.88</c:v>
                </c:pt>
                <c:pt idx="3018">
                  <c:v>-158.55000000000001</c:v>
                </c:pt>
                <c:pt idx="3019">
                  <c:v>-158.84</c:v>
                </c:pt>
                <c:pt idx="3020">
                  <c:v>-158.77000000000001</c:v>
                </c:pt>
                <c:pt idx="3021">
                  <c:v>-158.32</c:v>
                </c:pt>
                <c:pt idx="3022">
                  <c:v>-157.49</c:v>
                </c:pt>
                <c:pt idx="3023">
                  <c:v>-156.29</c:v>
                </c:pt>
                <c:pt idx="3024">
                  <c:v>-154.72</c:v>
                </c:pt>
                <c:pt idx="3025">
                  <c:v>-152.80000000000001</c:v>
                </c:pt>
                <c:pt idx="3026">
                  <c:v>-150.52000000000001</c:v>
                </c:pt>
                <c:pt idx="3027">
                  <c:v>-147.9</c:v>
                </c:pt>
                <c:pt idx="3028">
                  <c:v>-144.96</c:v>
                </c:pt>
                <c:pt idx="3029">
                  <c:v>-141.69999999999999</c:v>
                </c:pt>
                <c:pt idx="3030">
                  <c:v>-138.15</c:v>
                </c:pt>
                <c:pt idx="3031">
                  <c:v>-134.32</c:v>
                </c:pt>
                <c:pt idx="3032">
                  <c:v>-130.22999999999999</c:v>
                </c:pt>
                <c:pt idx="3033">
                  <c:v>-125.9</c:v>
                </c:pt>
                <c:pt idx="3034">
                  <c:v>-121.37</c:v>
                </c:pt>
                <c:pt idx="3035">
                  <c:v>-116.64</c:v>
                </c:pt>
                <c:pt idx="3036">
                  <c:v>-111.76</c:v>
                </c:pt>
                <c:pt idx="3037">
                  <c:v>-106.73</c:v>
                </c:pt>
                <c:pt idx="3038">
                  <c:v>-101.6</c:v>
                </c:pt>
                <c:pt idx="3039">
                  <c:v>-96.387</c:v>
                </c:pt>
                <c:pt idx="3040">
                  <c:v>-91.120999999999995</c:v>
                </c:pt>
                <c:pt idx="3041">
                  <c:v>-85.831999999999994</c:v>
                </c:pt>
                <c:pt idx="3042">
                  <c:v>-80.548000000000002</c:v>
                </c:pt>
                <c:pt idx="3043">
                  <c:v>-75.296999999999997</c:v>
                </c:pt>
                <c:pt idx="3044">
                  <c:v>-70.108999999999995</c:v>
                </c:pt>
                <c:pt idx="3045">
                  <c:v>-65.010999999999996</c:v>
                </c:pt>
                <c:pt idx="3046">
                  <c:v>-60.03</c:v>
                </c:pt>
                <c:pt idx="3047">
                  <c:v>-55.192</c:v>
                </c:pt>
                <c:pt idx="3048">
                  <c:v>-50.523000000000003</c:v>
                </c:pt>
                <c:pt idx="3049">
                  <c:v>-46.046999999999997</c:v>
                </c:pt>
                <c:pt idx="3050">
                  <c:v>-41.784999999999997</c:v>
                </c:pt>
                <c:pt idx="3051">
                  <c:v>-37.759</c:v>
                </c:pt>
                <c:pt idx="3052">
                  <c:v>-33.987000000000002</c:v>
                </c:pt>
                <c:pt idx="3053">
                  <c:v>-30.486000000000001</c:v>
                </c:pt>
                <c:pt idx="3054">
                  <c:v>-27.271000000000001</c:v>
                </c:pt>
                <c:pt idx="3055">
                  <c:v>-24.355</c:v>
                </c:pt>
                <c:pt idx="3056">
                  <c:v>-21.745999999999999</c:v>
                </c:pt>
                <c:pt idx="3057">
                  <c:v>-19.454000000000001</c:v>
                </c:pt>
                <c:pt idx="3058">
                  <c:v>-17.481000000000002</c:v>
                </c:pt>
                <c:pt idx="3059">
                  <c:v>-15.832000000000001</c:v>
                </c:pt>
                <c:pt idx="3060">
                  <c:v>-14.504</c:v>
                </c:pt>
                <c:pt idx="3061">
                  <c:v>-13.496</c:v>
                </c:pt>
                <c:pt idx="3062">
                  <c:v>-12.8</c:v>
                </c:pt>
                <c:pt idx="3063">
                  <c:v>-12.407</c:v>
                </c:pt>
                <c:pt idx="3064">
                  <c:v>-12.305999999999999</c:v>
                </c:pt>
                <c:pt idx="3065">
                  <c:v>-12.483000000000001</c:v>
                </c:pt>
                <c:pt idx="3066">
                  <c:v>-12.920999999999999</c:v>
                </c:pt>
                <c:pt idx="3067">
                  <c:v>-13.6</c:v>
                </c:pt>
                <c:pt idx="3068">
                  <c:v>-14.497999999999999</c:v>
                </c:pt>
                <c:pt idx="3069">
                  <c:v>-15.592000000000001</c:v>
                </c:pt>
                <c:pt idx="3070">
                  <c:v>-16.856999999999999</c:v>
                </c:pt>
                <c:pt idx="3071">
                  <c:v>-18.263000000000002</c:v>
                </c:pt>
                <c:pt idx="3072">
                  <c:v>-19.783000000000001</c:v>
                </c:pt>
                <c:pt idx="3073">
                  <c:v>-21.385999999999999</c:v>
                </c:pt>
                <c:pt idx="3074">
                  <c:v>-23.042000000000002</c:v>
                </c:pt>
                <c:pt idx="3075">
                  <c:v>-24.718</c:v>
                </c:pt>
                <c:pt idx="3076">
                  <c:v>-26.382000000000001</c:v>
                </c:pt>
                <c:pt idx="3077">
                  <c:v>-28.004000000000001</c:v>
                </c:pt>
                <c:pt idx="3078">
                  <c:v>-29.552</c:v>
                </c:pt>
                <c:pt idx="3079">
                  <c:v>-30.995000000000001</c:v>
                </c:pt>
                <c:pt idx="3080">
                  <c:v>-32.305</c:v>
                </c:pt>
                <c:pt idx="3081">
                  <c:v>-33.454999999999998</c:v>
                </c:pt>
                <c:pt idx="3082">
                  <c:v>-34.420999999999999</c:v>
                </c:pt>
                <c:pt idx="3083">
                  <c:v>-35.179000000000002</c:v>
                </c:pt>
                <c:pt idx="3084">
                  <c:v>-35.712000000000003</c:v>
                </c:pt>
                <c:pt idx="3085">
                  <c:v>-36.003</c:v>
                </c:pt>
                <c:pt idx="3086">
                  <c:v>-36.040999999999997</c:v>
                </c:pt>
                <c:pt idx="3087">
                  <c:v>-35.819000000000003</c:v>
                </c:pt>
                <c:pt idx="3088">
                  <c:v>-35.334000000000003</c:v>
                </c:pt>
                <c:pt idx="3089">
                  <c:v>-34.588000000000001</c:v>
                </c:pt>
                <c:pt idx="3090">
                  <c:v>-33.588999999999999</c:v>
                </c:pt>
                <c:pt idx="3091">
                  <c:v>-32.35</c:v>
                </c:pt>
                <c:pt idx="3092">
                  <c:v>-30.888000000000002</c:v>
                </c:pt>
                <c:pt idx="3093">
                  <c:v>-29.228999999999999</c:v>
                </c:pt>
                <c:pt idx="3094">
                  <c:v>-27.402000000000001</c:v>
                </c:pt>
                <c:pt idx="3095">
                  <c:v>-25.440999999999999</c:v>
                </c:pt>
                <c:pt idx="3096">
                  <c:v>-23.388000000000002</c:v>
                </c:pt>
                <c:pt idx="3097">
                  <c:v>-21.286999999999999</c:v>
                </c:pt>
                <c:pt idx="3098">
                  <c:v>-19.187999999999999</c:v>
                </c:pt>
                <c:pt idx="3099">
                  <c:v>-17.143000000000001</c:v>
                </c:pt>
                <c:pt idx="3100">
                  <c:v>-15.208</c:v>
                </c:pt>
                <c:pt idx="3101">
                  <c:v>-13.442</c:v>
                </c:pt>
                <c:pt idx="3102">
                  <c:v>-11.901</c:v>
                </c:pt>
                <c:pt idx="3103">
                  <c:v>-10.641</c:v>
                </c:pt>
                <c:pt idx="3104">
                  <c:v>-9.7177000000000007</c:v>
                </c:pt>
                <c:pt idx="3105">
                  <c:v>-9.1780000000000008</c:v>
                </c:pt>
                <c:pt idx="3106">
                  <c:v>-9.0632000000000001</c:v>
                </c:pt>
                <c:pt idx="3107">
                  <c:v>-9.4039999999999999</c:v>
                </c:pt>
                <c:pt idx="3108">
                  <c:v>-10.218</c:v>
                </c:pt>
                <c:pt idx="3109">
                  <c:v>-11.505000000000001</c:v>
                </c:pt>
                <c:pt idx="3110">
                  <c:v>-13.244999999999999</c:v>
                </c:pt>
                <c:pt idx="3111">
                  <c:v>-15.393000000000001</c:v>
                </c:pt>
                <c:pt idx="3112">
                  <c:v>-17.872</c:v>
                </c:pt>
                <c:pt idx="3113">
                  <c:v>-20.571000000000002</c:v>
                </c:pt>
                <c:pt idx="3114">
                  <c:v>-23.335999999999999</c:v>
                </c:pt>
                <c:pt idx="3115">
                  <c:v>-25.966999999999999</c:v>
                </c:pt>
                <c:pt idx="3116">
                  <c:v>-28.206</c:v>
                </c:pt>
                <c:pt idx="3117">
                  <c:v>-29.733000000000001</c:v>
                </c:pt>
                <c:pt idx="3118">
                  <c:v>-30.152999999999999</c:v>
                </c:pt>
                <c:pt idx="3119">
                  <c:v>-25.946999999999999</c:v>
                </c:pt>
                <c:pt idx="3120">
                  <c:v>-19.922000000000001</c:v>
                </c:pt>
                <c:pt idx="3121">
                  <c:v>-13.898</c:v>
                </c:pt>
                <c:pt idx="3122">
                  <c:v>-7.8727</c:v>
                </c:pt>
                <c:pt idx="3123">
                  <c:v>-1.8479000000000001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-1.9645000000000001E-3</c:v>
                </c:pt>
                <c:pt idx="3746">
                  <c:v>-3.9877000000000003E-3</c:v>
                </c:pt>
                <c:pt idx="3747">
                  <c:v>-6.0108000000000002E-3</c:v>
                </c:pt>
                <c:pt idx="3748">
                  <c:v>-8.0339999999999995E-3</c:v>
                </c:pt>
                <c:pt idx="3749">
                  <c:v>-1.0057E-2</c:v>
                </c:pt>
                <c:pt idx="3750">
                  <c:v>-1.208E-2</c:v>
                </c:pt>
                <c:pt idx="3751">
                  <c:v>-1.4102999999999999E-2</c:v>
                </c:pt>
                <c:pt idx="3752">
                  <c:v>-1.6126999999999999E-2</c:v>
                </c:pt>
                <c:pt idx="3753">
                  <c:v>-1.8149999999999999E-2</c:v>
                </c:pt>
                <c:pt idx="3754">
                  <c:v>-2.0173E-2</c:v>
                </c:pt>
                <c:pt idx="3755">
                  <c:v>-2.2196E-2</c:v>
                </c:pt>
                <c:pt idx="3756">
                  <c:v>-2.4219000000000001E-2</c:v>
                </c:pt>
                <c:pt idx="3757">
                  <c:v>-2.6242000000000001E-2</c:v>
                </c:pt>
                <c:pt idx="3758">
                  <c:v>-2.7775000000000001E-2</c:v>
                </c:pt>
                <c:pt idx="3759">
                  <c:v>-2.8153000000000001E-2</c:v>
                </c:pt>
                <c:pt idx="3760">
                  <c:v>-2.8468E-2</c:v>
                </c:pt>
                <c:pt idx="3761">
                  <c:v>-2.8726000000000002E-2</c:v>
                </c:pt>
                <c:pt idx="3762">
                  <c:v>-2.8930000000000001E-2</c:v>
                </c:pt>
                <c:pt idx="3763">
                  <c:v>-2.9083999999999999E-2</c:v>
                </c:pt>
                <c:pt idx="3764">
                  <c:v>-2.9618999999999999E-2</c:v>
                </c:pt>
                <c:pt idx="3765">
                  <c:v>-3.0533000000000001E-2</c:v>
                </c:pt>
                <c:pt idx="3766">
                  <c:v>-3.1406000000000003E-2</c:v>
                </c:pt>
                <c:pt idx="3767">
                  <c:v>-3.2244000000000002E-2</c:v>
                </c:pt>
                <c:pt idx="3768">
                  <c:v>-3.5331000000000001E-2</c:v>
                </c:pt>
                <c:pt idx="3769">
                  <c:v>-4.5465999999999999E-2</c:v>
                </c:pt>
                <c:pt idx="3770">
                  <c:v>-5.5572999999999997E-2</c:v>
                </c:pt>
                <c:pt idx="3771">
                  <c:v>-6.5654000000000004E-2</c:v>
                </c:pt>
                <c:pt idx="3772">
                  <c:v>-7.5712000000000002E-2</c:v>
                </c:pt>
                <c:pt idx="3773">
                  <c:v>-8.5748000000000005E-2</c:v>
                </c:pt>
                <c:pt idx="3774">
                  <c:v>-9.5766000000000004E-2</c:v>
                </c:pt>
                <c:pt idx="3775">
                  <c:v>-0.10577</c:v>
                </c:pt>
                <c:pt idx="3776">
                  <c:v>-0.11575000000000001</c:v>
                </c:pt>
                <c:pt idx="3777">
                  <c:v>-0.12540999999999999</c:v>
                </c:pt>
                <c:pt idx="3778">
                  <c:v>-0.13336999999999999</c:v>
                </c:pt>
                <c:pt idx="3779">
                  <c:v>-0.14119000000000001</c:v>
                </c:pt>
                <c:pt idx="3780">
                  <c:v>-0.14888999999999999</c:v>
                </c:pt>
                <c:pt idx="3781">
                  <c:v>-0.15651000000000001</c:v>
                </c:pt>
                <c:pt idx="3782">
                  <c:v>-0.16406000000000001</c:v>
                </c:pt>
                <c:pt idx="3783">
                  <c:v>-0.16685</c:v>
                </c:pt>
                <c:pt idx="3784">
                  <c:v>-0.16167999999999999</c:v>
                </c:pt>
                <c:pt idx="3785">
                  <c:v>-0.15656</c:v>
                </c:pt>
                <c:pt idx="3786">
                  <c:v>-0.15153</c:v>
                </c:pt>
                <c:pt idx="3787">
                  <c:v>-0.14660999999999999</c:v>
                </c:pt>
                <c:pt idx="3788">
                  <c:v>-0.14180000000000001</c:v>
                </c:pt>
                <c:pt idx="3789">
                  <c:v>-0.13713</c:v>
                </c:pt>
                <c:pt idx="3790">
                  <c:v>-0.13261000000000001</c:v>
                </c:pt>
                <c:pt idx="3791">
                  <c:v>-0.12826000000000001</c:v>
                </c:pt>
                <c:pt idx="3792">
                  <c:v>-0.12408</c:v>
                </c:pt>
                <c:pt idx="3793">
                  <c:v>-0.12009</c:v>
                </c:pt>
                <c:pt idx="3794">
                  <c:v>-0.11627999999999999</c:v>
                </c:pt>
                <c:pt idx="3795">
                  <c:v>-0.11269</c:v>
                </c:pt>
                <c:pt idx="3796">
                  <c:v>-0.10929</c:v>
                </c:pt>
                <c:pt idx="3797">
                  <c:v>-0.10611</c:v>
                </c:pt>
                <c:pt idx="3798">
                  <c:v>-0.10315000000000001</c:v>
                </c:pt>
                <c:pt idx="3799">
                  <c:v>-0.10041</c:v>
                </c:pt>
                <c:pt idx="3800">
                  <c:v>-9.7894999999999996E-2</c:v>
                </c:pt>
                <c:pt idx="3801">
                  <c:v>-9.5602000000000006E-2</c:v>
                </c:pt>
                <c:pt idx="3802">
                  <c:v>-9.3534000000000006E-2</c:v>
                </c:pt>
                <c:pt idx="3803">
                  <c:v>-9.1690999999999995E-2</c:v>
                </c:pt>
                <c:pt idx="3804">
                  <c:v>-9.0071999999999999E-2</c:v>
                </c:pt>
                <c:pt idx="3805">
                  <c:v>-8.8676000000000005E-2</c:v>
                </c:pt>
                <c:pt idx="3806">
                  <c:v>-8.7500999999999995E-2</c:v>
                </c:pt>
                <c:pt idx="3807">
                  <c:v>-8.6543999999999996E-2</c:v>
                </c:pt>
                <c:pt idx="3808">
                  <c:v>-8.5802000000000003E-2</c:v>
                </c:pt>
                <c:pt idx="3809">
                  <c:v>-8.5272000000000001E-2</c:v>
                </c:pt>
                <c:pt idx="3810">
                  <c:v>-8.4948999999999997E-2</c:v>
                </c:pt>
                <c:pt idx="3811">
                  <c:v>-8.4828000000000001E-2</c:v>
                </c:pt>
                <c:pt idx="3812">
                  <c:v>-8.4905999999999995E-2</c:v>
                </c:pt>
                <c:pt idx="3813">
                  <c:v>-8.5177000000000003E-2</c:v>
                </c:pt>
                <c:pt idx="3814">
                  <c:v>-8.5635000000000003E-2</c:v>
                </c:pt>
                <c:pt idx="3815">
                  <c:v>-8.6274000000000003E-2</c:v>
                </c:pt>
                <c:pt idx="3816">
                  <c:v>-8.7089E-2</c:v>
                </c:pt>
                <c:pt idx="3817">
                  <c:v>-8.8074E-2</c:v>
                </c:pt>
                <c:pt idx="3818">
                  <c:v>-8.9220999999999995E-2</c:v>
                </c:pt>
                <c:pt idx="3819">
                  <c:v>-9.0523999999999993E-2</c:v>
                </c:pt>
                <c:pt idx="3820">
                  <c:v>-9.1977000000000003E-2</c:v>
                </c:pt>
                <c:pt idx="3821">
                  <c:v>-9.3573000000000003E-2</c:v>
                </c:pt>
                <c:pt idx="3822">
                  <c:v>-9.5304E-2</c:v>
                </c:pt>
                <c:pt idx="3823">
                  <c:v>-9.7164E-2</c:v>
                </c:pt>
                <c:pt idx="3824">
                  <c:v>-9.9144999999999997E-2</c:v>
                </c:pt>
                <c:pt idx="3825">
                  <c:v>-0.10124</c:v>
                </c:pt>
                <c:pt idx="3826">
                  <c:v>-0.10344</c:v>
                </c:pt>
                <c:pt idx="3827">
                  <c:v>-0.10575</c:v>
                </c:pt>
                <c:pt idx="3828">
                  <c:v>-0.1158</c:v>
                </c:pt>
                <c:pt idx="3829">
                  <c:v>-0.14227000000000001</c:v>
                </c:pt>
                <c:pt idx="3830">
                  <c:v>-0.16882</c:v>
                </c:pt>
                <c:pt idx="3831">
                  <c:v>-0.19544</c:v>
                </c:pt>
                <c:pt idx="3832">
                  <c:v>-0.22212999999999999</c:v>
                </c:pt>
                <c:pt idx="3833">
                  <c:v>-0.24887999999999999</c:v>
                </c:pt>
                <c:pt idx="3834">
                  <c:v>-0.27567999999999998</c:v>
                </c:pt>
                <c:pt idx="3835">
                  <c:v>-0.30252000000000001</c:v>
                </c:pt>
                <c:pt idx="3836">
                  <c:v>-0.32940000000000003</c:v>
                </c:pt>
                <c:pt idx="3837">
                  <c:v>-0.35631000000000002</c:v>
                </c:pt>
                <c:pt idx="3838">
                  <c:v>-0.38324999999999998</c:v>
                </c:pt>
                <c:pt idx="3839">
                  <c:v>-0.41021999999999997</c:v>
                </c:pt>
                <c:pt idx="3840">
                  <c:v>-0.43719000000000002</c:v>
                </c:pt>
                <c:pt idx="3841">
                  <c:v>-0.46417000000000003</c:v>
                </c:pt>
                <c:pt idx="3842">
                  <c:v>-0.49115999999999999</c:v>
                </c:pt>
                <c:pt idx="3843">
                  <c:v>-0.51590999999999998</c:v>
                </c:pt>
                <c:pt idx="3844">
                  <c:v>-0.52966999999999997</c:v>
                </c:pt>
                <c:pt idx="3845">
                  <c:v>-0.54259999999999997</c:v>
                </c:pt>
                <c:pt idx="3846">
                  <c:v>-0.55474000000000001</c:v>
                </c:pt>
                <c:pt idx="3847">
                  <c:v>-0.56611999999999996</c:v>
                </c:pt>
                <c:pt idx="3848">
                  <c:v>-0.57677</c:v>
                </c:pt>
                <c:pt idx="3849">
                  <c:v>-0.58674000000000004</c:v>
                </c:pt>
                <c:pt idx="3850">
                  <c:v>-0.59606000000000003</c:v>
                </c:pt>
                <c:pt idx="3851">
                  <c:v>-0.60475999999999996</c:v>
                </c:pt>
                <c:pt idx="3852">
                  <c:v>-0.61287000000000003</c:v>
                </c:pt>
                <c:pt idx="3853">
                  <c:v>-0.62041000000000002</c:v>
                </c:pt>
                <c:pt idx="3854">
                  <c:v>-0.62743000000000004</c:v>
                </c:pt>
                <c:pt idx="3855">
                  <c:v>-0.63393999999999995</c:v>
                </c:pt>
                <c:pt idx="3856">
                  <c:v>-0.63997000000000004</c:v>
                </c:pt>
                <c:pt idx="3857">
                  <c:v>-0.64554999999999996</c:v>
                </c:pt>
                <c:pt idx="3858">
                  <c:v>-0.65069999999999995</c:v>
                </c:pt>
                <c:pt idx="3859">
                  <c:v>-0.65544000000000002</c:v>
                </c:pt>
                <c:pt idx="3860">
                  <c:v>-0.65978999999999999</c:v>
                </c:pt>
                <c:pt idx="3861">
                  <c:v>-0.66378999999999999</c:v>
                </c:pt>
                <c:pt idx="3862">
                  <c:v>-0.66742999999999997</c:v>
                </c:pt>
                <c:pt idx="3863">
                  <c:v>-0.67074999999999996</c:v>
                </c:pt>
                <c:pt idx="3864">
                  <c:v>-0.67376000000000003</c:v>
                </c:pt>
                <c:pt idx="3865">
                  <c:v>-0.67649000000000004</c:v>
                </c:pt>
                <c:pt idx="3866">
                  <c:v>-0.67893999999999999</c:v>
                </c:pt>
                <c:pt idx="3867">
                  <c:v>-0.68113000000000001</c:v>
                </c:pt>
                <c:pt idx="3868">
                  <c:v>-0.68330999999999997</c:v>
                </c:pt>
                <c:pt idx="3869">
                  <c:v>-0.68657000000000001</c:v>
                </c:pt>
                <c:pt idx="3870">
                  <c:v>-0.68960999999999995</c:v>
                </c:pt>
                <c:pt idx="3871">
                  <c:v>-0.69245000000000001</c:v>
                </c:pt>
                <c:pt idx="3872">
                  <c:v>-0.69510000000000005</c:v>
                </c:pt>
                <c:pt idx="3873">
                  <c:v>-0.69757000000000002</c:v>
                </c:pt>
                <c:pt idx="3874">
                  <c:v>-0.69987999999999995</c:v>
                </c:pt>
                <c:pt idx="3875">
                  <c:v>-0.70203000000000004</c:v>
                </c:pt>
                <c:pt idx="3876">
                  <c:v>-0.70404</c:v>
                </c:pt>
                <c:pt idx="3877">
                  <c:v>-0.70591999999999999</c:v>
                </c:pt>
                <c:pt idx="3878">
                  <c:v>-0.70765999999999996</c:v>
                </c:pt>
                <c:pt idx="3879">
                  <c:v>-0.70930000000000004</c:v>
                </c:pt>
                <c:pt idx="3880">
                  <c:v>-0.71082000000000001</c:v>
                </c:pt>
                <c:pt idx="3881">
                  <c:v>-0.71223999999999998</c:v>
                </c:pt>
                <c:pt idx="3882">
                  <c:v>-0.71357000000000004</c:v>
                </c:pt>
                <c:pt idx="3883">
                  <c:v>-0.71480999999999995</c:v>
                </c:pt>
                <c:pt idx="3884">
                  <c:v>-0.71597</c:v>
                </c:pt>
                <c:pt idx="3885">
                  <c:v>-0.71536999999999995</c:v>
                </c:pt>
                <c:pt idx="3886">
                  <c:v>-0.71372999999999998</c:v>
                </c:pt>
                <c:pt idx="3887">
                  <c:v>-0.71226999999999996</c:v>
                </c:pt>
                <c:pt idx="3888">
                  <c:v>-0.71099999999999997</c:v>
                </c:pt>
                <c:pt idx="3889">
                  <c:v>-0.70991000000000004</c:v>
                </c:pt>
                <c:pt idx="3890">
                  <c:v>-0.70898000000000005</c:v>
                </c:pt>
                <c:pt idx="3891">
                  <c:v>-0.70821000000000001</c:v>
                </c:pt>
                <c:pt idx="3892">
                  <c:v>-0.70760000000000001</c:v>
                </c:pt>
                <c:pt idx="3893">
                  <c:v>-0.70711999999999997</c:v>
                </c:pt>
                <c:pt idx="3894">
                  <c:v>-0.70677999999999996</c:v>
                </c:pt>
                <c:pt idx="3895">
                  <c:v>-0.70657000000000003</c:v>
                </c:pt>
                <c:pt idx="3896">
                  <c:v>-0.70648</c:v>
                </c:pt>
                <c:pt idx="3897">
                  <c:v>-0.70650999999999997</c:v>
                </c:pt>
                <c:pt idx="3898">
                  <c:v>-0.70664000000000005</c:v>
                </c:pt>
                <c:pt idx="3899">
                  <c:v>-0.70687999999999995</c:v>
                </c:pt>
                <c:pt idx="3900">
                  <c:v>-0.70721000000000001</c:v>
                </c:pt>
                <c:pt idx="3901">
                  <c:v>-0.70764000000000005</c:v>
                </c:pt>
                <c:pt idx="3902">
                  <c:v>-0.70814999999999995</c:v>
                </c:pt>
                <c:pt idx="3903">
                  <c:v>-0.70874000000000004</c:v>
                </c:pt>
                <c:pt idx="3904">
                  <c:v>-0.70940999999999999</c:v>
                </c:pt>
                <c:pt idx="3905">
                  <c:v>-0.71014999999999995</c:v>
                </c:pt>
                <c:pt idx="3906">
                  <c:v>-0.71096000000000004</c:v>
                </c:pt>
                <c:pt idx="3907">
                  <c:v>-0.71182999999999996</c:v>
                </c:pt>
                <c:pt idx="3908">
                  <c:v>-0.71275999999999995</c:v>
                </c:pt>
                <c:pt idx="3909">
                  <c:v>-0.71374000000000004</c:v>
                </c:pt>
                <c:pt idx="3910">
                  <c:v>-0.71477999999999997</c:v>
                </c:pt>
                <c:pt idx="3911">
                  <c:v>-0.71587000000000001</c:v>
                </c:pt>
                <c:pt idx="3912">
                  <c:v>-0.71699999999999997</c:v>
                </c:pt>
                <c:pt idx="3913">
                  <c:v>-0.71816999999999998</c:v>
                </c:pt>
                <c:pt idx="3914">
                  <c:v>-0.71938000000000002</c:v>
                </c:pt>
                <c:pt idx="3915">
                  <c:v>-0.72062999999999999</c:v>
                </c:pt>
                <c:pt idx="3916">
                  <c:v>-0.72191000000000005</c:v>
                </c:pt>
                <c:pt idx="3917">
                  <c:v>-0.72321999999999997</c:v>
                </c:pt>
                <c:pt idx="3918">
                  <c:v>-0.72455999999999998</c:v>
                </c:pt>
                <c:pt idx="3919">
                  <c:v>-0.72592999999999996</c:v>
                </c:pt>
                <c:pt idx="3920">
                  <c:v>-0.72733000000000003</c:v>
                </c:pt>
                <c:pt idx="3921">
                  <c:v>-0.72874000000000005</c:v>
                </c:pt>
                <c:pt idx="3922">
                  <c:v>-0.73018000000000005</c:v>
                </c:pt>
                <c:pt idx="3923">
                  <c:v>-0.73163</c:v>
                </c:pt>
                <c:pt idx="3924">
                  <c:v>-0.73311000000000004</c:v>
                </c:pt>
                <c:pt idx="3925">
                  <c:v>-0.73460000000000003</c:v>
                </c:pt>
                <c:pt idx="3926">
                  <c:v>-0.73609999999999998</c:v>
                </c:pt>
                <c:pt idx="3927">
                  <c:v>-0.73762000000000005</c:v>
                </c:pt>
                <c:pt idx="3928">
                  <c:v>-0.73914999999999997</c:v>
                </c:pt>
                <c:pt idx="3929">
                  <c:v>-0.74068999999999996</c:v>
                </c:pt>
                <c:pt idx="3930">
                  <c:v>-0.74224000000000001</c:v>
                </c:pt>
                <c:pt idx="3931">
                  <c:v>-0.74380000000000002</c:v>
                </c:pt>
                <c:pt idx="3932">
                  <c:v>-0.74536999999999998</c:v>
                </c:pt>
                <c:pt idx="3933">
                  <c:v>-0.74694000000000005</c:v>
                </c:pt>
                <c:pt idx="3934">
                  <c:v>-0.74853000000000003</c:v>
                </c:pt>
                <c:pt idx="3935">
                  <c:v>-0.75011000000000005</c:v>
                </c:pt>
                <c:pt idx="3936">
                  <c:v>-0.75170999999999999</c:v>
                </c:pt>
                <c:pt idx="3937">
                  <c:v>-0.75329999999999997</c:v>
                </c:pt>
                <c:pt idx="3938">
                  <c:v>-0.75490000000000002</c:v>
                </c:pt>
                <c:pt idx="3939">
                  <c:v>-0.75651000000000002</c:v>
                </c:pt>
                <c:pt idx="3940">
                  <c:v>-0.75810999999999995</c:v>
                </c:pt>
                <c:pt idx="3941">
                  <c:v>-0.75971999999999995</c:v>
                </c:pt>
                <c:pt idx="3942">
                  <c:v>-0.76134000000000002</c:v>
                </c:pt>
                <c:pt idx="3943">
                  <c:v>-0.76295000000000002</c:v>
                </c:pt>
                <c:pt idx="3944">
                  <c:v>-0.76456000000000002</c:v>
                </c:pt>
                <c:pt idx="3945">
                  <c:v>-0.76617999999999997</c:v>
                </c:pt>
                <c:pt idx="3946">
                  <c:v>-0.76780000000000004</c:v>
                </c:pt>
                <c:pt idx="3947">
                  <c:v>-0.76941999999999999</c:v>
                </c:pt>
                <c:pt idx="3948">
                  <c:v>-0.77102999999999999</c:v>
                </c:pt>
                <c:pt idx="3949">
                  <c:v>-0.77264999999999995</c:v>
                </c:pt>
                <c:pt idx="3950">
                  <c:v>-0.77427000000000001</c:v>
                </c:pt>
                <c:pt idx="3951">
                  <c:v>-0.77588999999999997</c:v>
                </c:pt>
                <c:pt idx="3952">
                  <c:v>-0.77751000000000003</c:v>
                </c:pt>
                <c:pt idx="3953">
                  <c:v>-0.77912999999999999</c:v>
                </c:pt>
                <c:pt idx="3954">
                  <c:v>-0.78073999999999999</c:v>
                </c:pt>
                <c:pt idx="3955">
                  <c:v>-0.78236000000000006</c:v>
                </c:pt>
                <c:pt idx="3956">
                  <c:v>-0.78398000000000001</c:v>
                </c:pt>
                <c:pt idx="3957">
                  <c:v>-0.78559000000000001</c:v>
                </c:pt>
                <c:pt idx="3958">
                  <c:v>-0.78720999999999997</c:v>
                </c:pt>
                <c:pt idx="3959">
                  <c:v>-0.78881999999999997</c:v>
                </c:pt>
                <c:pt idx="3960">
                  <c:v>-0.79044000000000003</c:v>
                </c:pt>
                <c:pt idx="3961">
                  <c:v>-0.79205000000000003</c:v>
                </c:pt>
                <c:pt idx="3962">
                  <c:v>-0.79366000000000003</c:v>
                </c:pt>
                <c:pt idx="3963">
                  <c:v>-0.79527000000000003</c:v>
                </c:pt>
                <c:pt idx="3964">
                  <c:v>-0.79688000000000003</c:v>
                </c:pt>
                <c:pt idx="3965">
                  <c:v>-0.79849000000000003</c:v>
                </c:pt>
                <c:pt idx="3966">
                  <c:v>-0.80010000000000003</c:v>
                </c:pt>
                <c:pt idx="3967">
                  <c:v>-0.80171000000000003</c:v>
                </c:pt>
                <c:pt idx="3968">
                  <c:v>-0.80330999999999997</c:v>
                </c:pt>
                <c:pt idx="3969">
                  <c:v>-0.80491000000000001</c:v>
                </c:pt>
                <c:pt idx="3970">
                  <c:v>-0.80650999999999995</c:v>
                </c:pt>
                <c:pt idx="3971">
                  <c:v>-0.80810999999999999</c:v>
                </c:pt>
                <c:pt idx="3972">
                  <c:v>-0.80971000000000004</c:v>
                </c:pt>
                <c:pt idx="3973">
                  <c:v>-0.81130999999999998</c:v>
                </c:pt>
                <c:pt idx="3974">
                  <c:v>-0.81289999999999996</c:v>
                </c:pt>
                <c:pt idx="3975">
                  <c:v>-0.81449000000000005</c:v>
                </c:pt>
                <c:pt idx="3976">
                  <c:v>-0.81608000000000003</c:v>
                </c:pt>
                <c:pt idx="3977">
                  <c:v>-0.81767000000000001</c:v>
                </c:pt>
                <c:pt idx="3978">
                  <c:v>-0.81925999999999999</c:v>
                </c:pt>
                <c:pt idx="3979">
                  <c:v>-0.82084000000000001</c:v>
                </c:pt>
                <c:pt idx="3980">
                  <c:v>-0.82242000000000004</c:v>
                </c:pt>
                <c:pt idx="3981">
                  <c:v>-0.82399999999999995</c:v>
                </c:pt>
                <c:pt idx="3982">
                  <c:v>-0.82557000000000003</c:v>
                </c:pt>
                <c:pt idx="3983">
                  <c:v>-0.82713999999999999</c:v>
                </c:pt>
                <c:pt idx="3984">
                  <c:v>-0.82870999999999995</c:v>
                </c:pt>
                <c:pt idx="3985">
                  <c:v>-0.83026999999999995</c:v>
                </c:pt>
                <c:pt idx="3986">
                  <c:v>-0.83182999999999996</c:v>
                </c:pt>
                <c:pt idx="3987">
                  <c:v>-0.83338999999999996</c:v>
                </c:pt>
                <c:pt idx="3988">
                  <c:v>-0.83494000000000002</c:v>
                </c:pt>
                <c:pt idx="3989">
                  <c:v>-0.83648999999999996</c:v>
                </c:pt>
                <c:pt idx="3990">
                  <c:v>-0.83804000000000001</c:v>
                </c:pt>
                <c:pt idx="3991">
                  <c:v>-0.83957999999999999</c:v>
                </c:pt>
                <c:pt idx="3992">
                  <c:v>-0.84111000000000002</c:v>
                </c:pt>
                <c:pt idx="3993">
                  <c:v>-0.84263999999999994</c:v>
                </c:pt>
                <c:pt idx="3994">
                  <c:v>-0.84416999999999998</c:v>
                </c:pt>
                <c:pt idx="3995">
                  <c:v>-0.84569000000000005</c:v>
                </c:pt>
                <c:pt idx="3996">
                  <c:v>-0.84719999999999995</c:v>
                </c:pt>
                <c:pt idx="3997">
                  <c:v>-0.84870999999999996</c:v>
                </c:pt>
                <c:pt idx="3998">
                  <c:v>-0.85021000000000002</c:v>
                </c:pt>
                <c:pt idx="3999">
                  <c:v>-0.85170999999999997</c:v>
                </c:pt>
                <c:pt idx="4000">
                  <c:v>-0.85319999999999996</c:v>
                </c:pt>
                <c:pt idx="4001">
                  <c:v>-0.85468</c:v>
                </c:pt>
                <c:pt idx="4002">
                  <c:v>-0.85616000000000003</c:v>
                </c:pt>
                <c:pt idx="4003">
                  <c:v>-0.85763</c:v>
                </c:pt>
                <c:pt idx="4004">
                  <c:v>-0.85909000000000002</c:v>
                </c:pt>
                <c:pt idx="4005">
                  <c:v>-0.86053999999999997</c:v>
                </c:pt>
                <c:pt idx="4006">
                  <c:v>-0.86199000000000003</c:v>
                </c:pt>
                <c:pt idx="4007">
                  <c:v>-0.86343000000000003</c:v>
                </c:pt>
                <c:pt idx="4008">
                  <c:v>-0.86485999999999996</c:v>
                </c:pt>
                <c:pt idx="4009">
                  <c:v>-0.86629</c:v>
                </c:pt>
                <c:pt idx="4010">
                  <c:v>-0.86770000000000003</c:v>
                </c:pt>
                <c:pt idx="4011">
                  <c:v>-0.86911000000000005</c:v>
                </c:pt>
                <c:pt idx="4012">
                  <c:v>-0.87051000000000001</c:v>
                </c:pt>
                <c:pt idx="4013">
                  <c:v>-0.87190000000000001</c:v>
                </c:pt>
                <c:pt idx="4014">
                  <c:v>-0.87327999999999995</c:v>
                </c:pt>
                <c:pt idx="4015">
                  <c:v>-0.87465000000000004</c:v>
                </c:pt>
                <c:pt idx="4016">
                  <c:v>-0.87602000000000002</c:v>
                </c:pt>
                <c:pt idx="4017">
                  <c:v>-0.87736999999999998</c:v>
                </c:pt>
                <c:pt idx="4018">
                  <c:v>-0.87871999999999995</c:v>
                </c:pt>
                <c:pt idx="4019">
                  <c:v>-0.88005</c:v>
                </c:pt>
                <c:pt idx="4020">
                  <c:v>-0.88138000000000005</c:v>
                </c:pt>
                <c:pt idx="4021">
                  <c:v>-0.88270000000000004</c:v>
                </c:pt>
                <c:pt idx="4022">
                  <c:v>-0.88400000000000001</c:v>
                </c:pt>
                <c:pt idx="4023">
                  <c:v>-0.88529999999999998</c:v>
                </c:pt>
                <c:pt idx="4024">
                  <c:v>-0.88658999999999999</c:v>
                </c:pt>
                <c:pt idx="4025">
                  <c:v>-0.88787000000000005</c:v>
                </c:pt>
                <c:pt idx="4026">
                  <c:v>-0.88914000000000004</c:v>
                </c:pt>
                <c:pt idx="4027">
                  <c:v>-0.89039999999999997</c:v>
                </c:pt>
                <c:pt idx="4028">
                  <c:v>-0.89165000000000005</c:v>
                </c:pt>
                <c:pt idx="4029">
                  <c:v>-0.89288999999999996</c:v>
                </c:pt>
                <c:pt idx="4030">
                  <c:v>-0.89412000000000003</c:v>
                </c:pt>
                <c:pt idx="4031">
                  <c:v>-0.89534999999999998</c:v>
                </c:pt>
                <c:pt idx="4032">
                  <c:v>-0.89656000000000002</c:v>
                </c:pt>
                <c:pt idx="4033">
                  <c:v>-0.89776999999999996</c:v>
                </c:pt>
                <c:pt idx="4034">
                  <c:v>-0.89895999999999998</c:v>
                </c:pt>
                <c:pt idx="4035">
                  <c:v>-0.90015000000000001</c:v>
                </c:pt>
                <c:pt idx="4036">
                  <c:v>-0.90132999999999996</c:v>
                </c:pt>
                <c:pt idx="4037">
                  <c:v>-0.90249999999999997</c:v>
                </c:pt>
                <c:pt idx="4038">
                  <c:v>-0.90366000000000002</c:v>
                </c:pt>
                <c:pt idx="4039">
                  <c:v>-0.90481</c:v>
                </c:pt>
                <c:pt idx="4040">
                  <c:v>-0.90595999999999999</c:v>
                </c:pt>
                <c:pt idx="4041">
                  <c:v>-0.90710000000000002</c:v>
                </c:pt>
                <c:pt idx="4042">
                  <c:v>-0.90822999999999998</c:v>
                </c:pt>
                <c:pt idx="4043">
                  <c:v>-0.90934999999999999</c:v>
                </c:pt>
                <c:pt idx="4044">
                  <c:v>-0.91047</c:v>
                </c:pt>
                <c:pt idx="4045">
                  <c:v>-0.91157999999999995</c:v>
                </c:pt>
                <c:pt idx="4046">
                  <c:v>-0.91269</c:v>
                </c:pt>
                <c:pt idx="4047">
                  <c:v>-0.91378999999999999</c:v>
                </c:pt>
                <c:pt idx="4048">
                  <c:v>-0.91488000000000003</c:v>
                </c:pt>
                <c:pt idx="4049">
                  <c:v>-0.91596999999999995</c:v>
                </c:pt>
                <c:pt idx="4050">
                  <c:v>-0.91705999999999999</c:v>
                </c:pt>
                <c:pt idx="4051">
                  <c:v>-0.91813999999999996</c:v>
                </c:pt>
                <c:pt idx="4052">
                  <c:v>-0.91922000000000004</c:v>
                </c:pt>
                <c:pt idx="4053">
                  <c:v>-0.92029000000000005</c:v>
                </c:pt>
                <c:pt idx="4054">
                  <c:v>-0.92135999999999996</c:v>
                </c:pt>
                <c:pt idx="4055">
                  <c:v>-0.92242999999999997</c:v>
                </c:pt>
                <c:pt idx="4056">
                  <c:v>-0.92349999999999999</c:v>
                </c:pt>
                <c:pt idx="4057">
                  <c:v>-0.92456000000000005</c:v>
                </c:pt>
                <c:pt idx="4058">
                  <c:v>-0.92562999999999995</c:v>
                </c:pt>
                <c:pt idx="4059">
                  <c:v>-0.92669000000000001</c:v>
                </c:pt>
                <c:pt idx="4060">
                  <c:v>-0.92776000000000003</c:v>
                </c:pt>
                <c:pt idx="4061">
                  <c:v>-0.92881999999999998</c:v>
                </c:pt>
                <c:pt idx="4062">
                  <c:v>-0.92988999999999999</c:v>
                </c:pt>
                <c:pt idx="4063">
                  <c:v>-0.93096000000000001</c:v>
                </c:pt>
                <c:pt idx="4064">
                  <c:v>-0.93203000000000003</c:v>
                </c:pt>
                <c:pt idx="4065">
                  <c:v>-0.93310000000000004</c:v>
                </c:pt>
                <c:pt idx="4066">
                  <c:v>-0.93418000000000001</c:v>
                </c:pt>
                <c:pt idx="4067">
                  <c:v>-0.93525999999999998</c:v>
                </c:pt>
                <c:pt idx="4068">
                  <c:v>-0.93635000000000002</c:v>
                </c:pt>
                <c:pt idx="4069">
                  <c:v>-0.93744000000000005</c:v>
                </c:pt>
                <c:pt idx="4070">
                  <c:v>-0.93854000000000004</c:v>
                </c:pt>
                <c:pt idx="4071">
                  <c:v>-0.93964999999999999</c:v>
                </c:pt>
                <c:pt idx="4072">
                  <c:v>-0.94076000000000004</c:v>
                </c:pt>
                <c:pt idx="4073">
                  <c:v>-0.94188000000000005</c:v>
                </c:pt>
                <c:pt idx="4074">
                  <c:v>-0.94301000000000001</c:v>
                </c:pt>
                <c:pt idx="4075">
                  <c:v>-0.94415000000000004</c:v>
                </c:pt>
                <c:pt idx="4076">
                  <c:v>-0.94530000000000003</c:v>
                </c:pt>
                <c:pt idx="4077">
                  <c:v>-0.94645999999999997</c:v>
                </c:pt>
                <c:pt idx="4078">
                  <c:v>-0.94762999999999997</c:v>
                </c:pt>
                <c:pt idx="4079">
                  <c:v>-0.94882</c:v>
                </c:pt>
                <c:pt idx="4080">
                  <c:v>-0.95001999999999998</c:v>
                </c:pt>
                <c:pt idx="4081">
                  <c:v>-0.95123000000000002</c:v>
                </c:pt>
                <c:pt idx="4082">
                  <c:v>-0.95245000000000002</c:v>
                </c:pt>
                <c:pt idx="4083">
                  <c:v>-0.95369000000000004</c:v>
                </c:pt>
                <c:pt idx="4084">
                  <c:v>-0.95494999999999997</c:v>
                </c:pt>
                <c:pt idx="4085">
                  <c:v>-0.95621999999999996</c:v>
                </c:pt>
                <c:pt idx="4086">
                  <c:v>-0.95750999999999997</c:v>
                </c:pt>
                <c:pt idx="4087">
                  <c:v>-0.95882000000000001</c:v>
                </c:pt>
                <c:pt idx="4088">
                  <c:v>-0.96013999999999999</c:v>
                </c:pt>
                <c:pt idx="4089">
                  <c:v>-0.96148999999999996</c:v>
                </c:pt>
                <c:pt idx="4090">
                  <c:v>-0.96284999999999998</c:v>
                </c:pt>
                <c:pt idx="4091">
                  <c:v>-0.96423000000000003</c:v>
                </c:pt>
                <c:pt idx="4092">
                  <c:v>-0.96564000000000005</c:v>
                </c:pt>
                <c:pt idx="4093">
                  <c:v>-0.96706000000000003</c:v>
                </c:pt>
                <c:pt idx="4094">
                  <c:v>-0.96850999999999998</c:v>
                </c:pt>
                <c:pt idx="4095">
                  <c:v>-0.96997999999999995</c:v>
                </c:pt>
                <c:pt idx="4096">
                  <c:v>-0.97148000000000001</c:v>
                </c:pt>
                <c:pt idx="4097">
                  <c:v>-0.97299999999999998</c:v>
                </c:pt>
                <c:pt idx="4098">
                  <c:v>-0.97453999999999996</c:v>
                </c:pt>
                <c:pt idx="4099">
                  <c:v>-0.97611000000000003</c:v>
                </c:pt>
                <c:pt idx="4100">
                  <c:v>-0.97770000000000001</c:v>
                </c:pt>
                <c:pt idx="4101">
                  <c:v>-0.97931999999999997</c:v>
                </c:pt>
                <c:pt idx="4102">
                  <c:v>-0.98096000000000005</c:v>
                </c:pt>
                <c:pt idx="4103">
                  <c:v>-0.98263999999999996</c:v>
                </c:pt>
                <c:pt idx="4104">
                  <c:v>-0.98433999999999999</c:v>
                </c:pt>
                <c:pt idx="4105">
                  <c:v>-0.98607</c:v>
                </c:pt>
                <c:pt idx="4106">
                  <c:v>-0.98782000000000003</c:v>
                </c:pt>
                <c:pt idx="4107">
                  <c:v>-0.98960999999999999</c:v>
                </c:pt>
                <c:pt idx="4108">
                  <c:v>-0.99141999999999997</c:v>
                </c:pt>
                <c:pt idx="4109">
                  <c:v>-0.99326999999999999</c:v>
                </c:pt>
                <c:pt idx="4110">
                  <c:v>-0.99514000000000002</c:v>
                </c:pt>
                <c:pt idx="4111">
                  <c:v>-0.99704999999999999</c:v>
                </c:pt>
                <c:pt idx="4112">
                  <c:v>-0.99897999999999998</c:v>
                </c:pt>
                <c:pt idx="4113">
                  <c:v>-1.0008999999999999</c:v>
                </c:pt>
                <c:pt idx="4114">
                  <c:v>-1.0028999999999999</c:v>
                </c:pt>
                <c:pt idx="4115">
                  <c:v>-1.0049999999999999</c:v>
                </c:pt>
                <c:pt idx="4116">
                  <c:v>-1.0069999999999999</c:v>
                </c:pt>
                <c:pt idx="4117">
                  <c:v>-1.0091000000000001</c:v>
                </c:pt>
                <c:pt idx="4118">
                  <c:v>-1.0113000000000001</c:v>
                </c:pt>
                <c:pt idx="4119">
                  <c:v>-1.0134000000000001</c:v>
                </c:pt>
                <c:pt idx="4120">
                  <c:v>-1.0156000000000001</c:v>
                </c:pt>
                <c:pt idx="4121">
                  <c:v>-1.0178</c:v>
                </c:pt>
                <c:pt idx="4122">
                  <c:v>-1.0201</c:v>
                </c:pt>
                <c:pt idx="4123">
                  <c:v>-1.0224</c:v>
                </c:pt>
                <c:pt idx="4124">
                  <c:v>-1.0246999999999999</c:v>
                </c:pt>
                <c:pt idx="4125">
                  <c:v>-1.0269999999999999</c:v>
                </c:pt>
                <c:pt idx="4126">
                  <c:v>-1.0294000000000001</c:v>
                </c:pt>
                <c:pt idx="4127">
                  <c:v>-1.0318000000000001</c:v>
                </c:pt>
                <c:pt idx="4128">
                  <c:v>-1.0343</c:v>
                </c:pt>
                <c:pt idx="4129">
                  <c:v>-1.0367999999999999</c:v>
                </c:pt>
                <c:pt idx="4130">
                  <c:v>-1.0392999999999999</c:v>
                </c:pt>
                <c:pt idx="4131">
                  <c:v>-1.0418000000000001</c:v>
                </c:pt>
                <c:pt idx="4132">
                  <c:v>-1.0444</c:v>
                </c:pt>
                <c:pt idx="4133">
                  <c:v>-1.0470999999999999</c:v>
                </c:pt>
                <c:pt idx="4134">
                  <c:v>-1.0507</c:v>
                </c:pt>
                <c:pt idx="4135">
                  <c:v>-1.0542</c:v>
                </c:pt>
                <c:pt idx="4136">
                  <c:v>-1.0578000000000001</c:v>
                </c:pt>
                <c:pt idx="4137">
                  <c:v>-1.0615000000000001</c:v>
                </c:pt>
                <c:pt idx="4138">
                  <c:v>-1.0650999999999999</c:v>
                </c:pt>
                <c:pt idx="4139">
                  <c:v>-1.0688</c:v>
                </c:pt>
                <c:pt idx="4140">
                  <c:v>-1.0725</c:v>
                </c:pt>
                <c:pt idx="4141">
                  <c:v>-1.0762</c:v>
                </c:pt>
                <c:pt idx="4142">
                  <c:v>-1.08</c:v>
                </c:pt>
                <c:pt idx="4143">
                  <c:v>-1.0838000000000001</c:v>
                </c:pt>
                <c:pt idx="4144">
                  <c:v>-1.0875999999999999</c:v>
                </c:pt>
                <c:pt idx="4145">
                  <c:v>-1.091</c:v>
                </c:pt>
                <c:pt idx="4146">
                  <c:v>-1.0941000000000001</c:v>
                </c:pt>
                <c:pt idx="4147">
                  <c:v>-1.0971</c:v>
                </c:pt>
                <c:pt idx="4148">
                  <c:v>-1.1001000000000001</c:v>
                </c:pt>
                <c:pt idx="4149">
                  <c:v>-1.103</c:v>
                </c:pt>
                <c:pt idx="4150">
                  <c:v>-1.1057999999999999</c:v>
                </c:pt>
                <c:pt idx="4151">
                  <c:v>-1.1087</c:v>
                </c:pt>
                <c:pt idx="4152">
                  <c:v>-1.1114999999999999</c:v>
                </c:pt>
                <c:pt idx="4153">
                  <c:v>-1.1144000000000001</c:v>
                </c:pt>
                <c:pt idx="4154">
                  <c:v>-1.1173</c:v>
                </c:pt>
                <c:pt idx="4155">
                  <c:v>-1.1202000000000001</c:v>
                </c:pt>
                <c:pt idx="4156">
                  <c:v>-1.123</c:v>
                </c:pt>
                <c:pt idx="4157">
                  <c:v>-1.1258999999999999</c:v>
                </c:pt>
                <c:pt idx="4158">
                  <c:v>-1.1288</c:v>
                </c:pt>
                <c:pt idx="4159">
                  <c:v>-1.1316999999999999</c:v>
                </c:pt>
                <c:pt idx="4160">
                  <c:v>-1.1347</c:v>
                </c:pt>
                <c:pt idx="4161">
                  <c:v>-1.1375999999999999</c:v>
                </c:pt>
                <c:pt idx="4162">
                  <c:v>-1.1406000000000001</c:v>
                </c:pt>
                <c:pt idx="4163">
                  <c:v>-1.1435999999999999</c:v>
                </c:pt>
                <c:pt idx="4164">
                  <c:v>-1.1467000000000001</c:v>
                </c:pt>
                <c:pt idx="4165">
                  <c:v>-1.1497999999999999</c:v>
                </c:pt>
                <c:pt idx="4166">
                  <c:v>-1.1529</c:v>
                </c:pt>
                <c:pt idx="4167">
                  <c:v>-1.1559999999999999</c:v>
                </c:pt>
                <c:pt idx="4168">
                  <c:v>-1.1591</c:v>
                </c:pt>
                <c:pt idx="4169">
                  <c:v>-1.1621999999999999</c:v>
                </c:pt>
                <c:pt idx="4170">
                  <c:v>-1.1653</c:v>
                </c:pt>
                <c:pt idx="4171">
                  <c:v>-1.1685000000000001</c:v>
                </c:pt>
                <c:pt idx="4172">
                  <c:v>-1.1717</c:v>
                </c:pt>
                <c:pt idx="4173">
                  <c:v>-1.1748000000000001</c:v>
                </c:pt>
                <c:pt idx="4174">
                  <c:v>-1.1779999999999999</c:v>
                </c:pt>
                <c:pt idx="4175">
                  <c:v>-1.1812</c:v>
                </c:pt>
                <c:pt idx="4176">
                  <c:v>-1.1843999999999999</c:v>
                </c:pt>
                <c:pt idx="4177">
                  <c:v>-1.1876</c:v>
                </c:pt>
                <c:pt idx="4178">
                  <c:v>-1.1908000000000001</c:v>
                </c:pt>
                <c:pt idx="4179">
                  <c:v>-1.194</c:v>
                </c:pt>
                <c:pt idx="4180">
                  <c:v>-1.1973</c:v>
                </c:pt>
                <c:pt idx="4181">
                  <c:v>-1.2004999999999999</c:v>
                </c:pt>
                <c:pt idx="4182">
                  <c:v>-1.2037</c:v>
                </c:pt>
                <c:pt idx="4183">
                  <c:v>-1.2069000000000001</c:v>
                </c:pt>
                <c:pt idx="4184">
                  <c:v>-1.2101</c:v>
                </c:pt>
                <c:pt idx="4185">
                  <c:v>-1.2133</c:v>
                </c:pt>
                <c:pt idx="4186">
                  <c:v>-1.2164999999999999</c:v>
                </c:pt>
                <c:pt idx="4187">
                  <c:v>-1.2197</c:v>
                </c:pt>
                <c:pt idx="4188">
                  <c:v>-1.2228000000000001</c:v>
                </c:pt>
                <c:pt idx="4189">
                  <c:v>-1.226</c:v>
                </c:pt>
                <c:pt idx="4190">
                  <c:v>-1.2291000000000001</c:v>
                </c:pt>
                <c:pt idx="4191">
                  <c:v>-1.2322</c:v>
                </c:pt>
                <c:pt idx="4192">
                  <c:v>-1.2353000000000001</c:v>
                </c:pt>
                <c:pt idx="4193">
                  <c:v>-1.2383</c:v>
                </c:pt>
                <c:pt idx="4194">
                  <c:v>-1.2414000000000001</c:v>
                </c:pt>
                <c:pt idx="4195">
                  <c:v>-1.2443</c:v>
                </c:pt>
                <c:pt idx="4196">
                  <c:v>-1.2473000000000001</c:v>
                </c:pt>
                <c:pt idx="4197">
                  <c:v>-1.2502</c:v>
                </c:pt>
                <c:pt idx="4198">
                  <c:v>-1.2531000000000001</c:v>
                </c:pt>
                <c:pt idx="4199">
                  <c:v>-1.256</c:v>
                </c:pt>
                <c:pt idx="4200">
                  <c:v>-1.2587999999999999</c:v>
                </c:pt>
                <c:pt idx="4201">
                  <c:v>-1.2616000000000001</c:v>
                </c:pt>
                <c:pt idx="4202">
                  <c:v>-1.2643</c:v>
                </c:pt>
                <c:pt idx="4203">
                  <c:v>-1.2669999999999999</c:v>
                </c:pt>
                <c:pt idx="4204">
                  <c:v>-1.2697000000000001</c:v>
                </c:pt>
                <c:pt idx="4205">
                  <c:v>-1.2723</c:v>
                </c:pt>
                <c:pt idx="4206">
                  <c:v>-1.2747999999999999</c:v>
                </c:pt>
                <c:pt idx="4207">
                  <c:v>-1.2773000000000001</c:v>
                </c:pt>
                <c:pt idx="4208">
                  <c:v>-1.2797000000000001</c:v>
                </c:pt>
                <c:pt idx="4209">
                  <c:v>-1.2821</c:v>
                </c:pt>
                <c:pt idx="4210">
                  <c:v>-1.2845</c:v>
                </c:pt>
                <c:pt idx="4211">
                  <c:v>-1.2867</c:v>
                </c:pt>
                <c:pt idx="4212">
                  <c:v>-1.2889999999999999</c:v>
                </c:pt>
                <c:pt idx="4213">
                  <c:v>-1.2910999999999999</c:v>
                </c:pt>
                <c:pt idx="4214">
                  <c:v>-1.2931999999999999</c:v>
                </c:pt>
                <c:pt idx="4215">
                  <c:v>-1.2952999999999999</c:v>
                </c:pt>
                <c:pt idx="4216">
                  <c:v>-1.2971999999999999</c:v>
                </c:pt>
                <c:pt idx="4217">
                  <c:v>-1.2991999999999999</c:v>
                </c:pt>
                <c:pt idx="4218">
                  <c:v>-1.3009999999999999</c:v>
                </c:pt>
                <c:pt idx="4219">
                  <c:v>-1.3028</c:v>
                </c:pt>
                <c:pt idx="4220">
                  <c:v>-1.3046</c:v>
                </c:pt>
                <c:pt idx="4221">
                  <c:v>-1.3062</c:v>
                </c:pt>
                <c:pt idx="4222">
                  <c:v>-1.3078000000000001</c:v>
                </c:pt>
                <c:pt idx="4223">
                  <c:v>-1.3093999999999999</c:v>
                </c:pt>
                <c:pt idx="4224">
                  <c:v>-1.3109</c:v>
                </c:pt>
                <c:pt idx="4225">
                  <c:v>-1.3123</c:v>
                </c:pt>
                <c:pt idx="4226">
                  <c:v>-1.3137000000000001</c:v>
                </c:pt>
                <c:pt idx="4227">
                  <c:v>-1.3149999999999999</c:v>
                </c:pt>
                <c:pt idx="4228">
                  <c:v>-1.3162</c:v>
                </c:pt>
                <c:pt idx="4229">
                  <c:v>-1.3173999999999999</c:v>
                </c:pt>
                <c:pt idx="4230">
                  <c:v>-1.3185</c:v>
                </c:pt>
                <c:pt idx="4231">
                  <c:v>-1.3194999999999999</c:v>
                </c:pt>
                <c:pt idx="4232">
                  <c:v>-1.3205</c:v>
                </c:pt>
                <c:pt idx="4233">
                  <c:v>-1.3213999999999999</c:v>
                </c:pt>
                <c:pt idx="4234">
                  <c:v>-1.3223</c:v>
                </c:pt>
                <c:pt idx="4235">
                  <c:v>-1.3230999999999999</c:v>
                </c:pt>
                <c:pt idx="4236">
                  <c:v>-1.3239000000000001</c:v>
                </c:pt>
                <c:pt idx="4237">
                  <c:v>-1.3246</c:v>
                </c:pt>
                <c:pt idx="4238">
                  <c:v>-1.3251999999999999</c:v>
                </c:pt>
                <c:pt idx="4239">
                  <c:v>-1.3258000000000001</c:v>
                </c:pt>
                <c:pt idx="4240">
                  <c:v>-1.3263</c:v>
                </c:pt>
                <c:pt idx="4241">
                  <c:v>-1.3268</c:v>
                </c:pt>
                <c:pt idx="4242">
                  <c:v>-1.3271999999999999</c:v>
                </c:pt>
                <c:pt idx="4243">
                  <c:v>-1.3275999999999999</c:v>
                </c:pt>
                <c:pt idx="4244">
                  <c:v>-1.3280000000000001</c:v>
                </c:pt>
                <c:pt idx="4245">
                  <c:v>-1.3282</c:v>
                </c:pt>
                <c:pt idx="4246">
                  <c:v>-1.3285</c:v>
                </c:pt>
                <c:pt idx="4247">
                  <c:v>-1.3287</c:v>
                </c:pt>
                <c:pt idx="4248">
                  <c:v>-1.3288</c:v>
                </c:pt>
                <c:pt idx="4249">
                  <c:v>-1.329</c:v>
                </c:pt>
                <c:pt idx="4250">
                  <c:v>-1.329</c:v>
                </c:pt>
                <c:pt idx="4251">
                  <c:v>-1.3290999999999999</c:v>
                </c:pt>
                <c:pt idx="4252">
                  <c:v>-1.3290999999999999</c:v>
                </c:pt>
                <c:pt idx="4253">
                  <c:v>-1.3290999999999999</c:v>
                </c:pt>
                <c:pt idx="4254">
                  <c:v>-1.329</c:v>
                </c:pt>
                <c:pt idx="4255">
                  <c:v>-1.3289</c:v>
                </c:pt>
                <c:pt idx="4256">
                  <c:v>-1.3288</c:v>
                </c:pt>
                <c:pt idx="4257">
                  <c:v>-1.3286</c:v>
                </c:pt>
                <c:pt idx="4258">
                  <c:v>-1.3285</c:v>
                </c:pt>
                <c:pt idx="4259">
                  <c:v>-1.3283</c:v>
                </c:pt>
                <c:pt idx="4260">
                  <c:v>-1.3281000000000001</c:v>
                </c:pt>
                <c:pt idx="4261">
                  <c:v>-1.3278000000000001</c:v>
                </c:pt>
                <c:pt idx="4262">
                  <c:v>-1.3275999999999999</c:v>
                </c:pt>
                <c:pt idx="4263">
                  <c:v>-1.3272999999999999</c:v>
                </c:pt>
                <c:pt idx="4264">
                  <c:v>-1.3270999999999999</c:v>
                </c:pt>
                <c:pt idx="4265">
                  <c:v>-1.3268</c:v>
                </c:pt>
                <c:pt idx="4266">
                  <c:v>-1.3265</c:v>
                </c:pt>
                <c:pt idx="4267">
                  <c:v>-1.3262</c:v>
                </c:pt>
                <c:pt idx="4268">
                  <c:v>-1.3259000000000001</c:v>
                </c:pt>
                <c:pt idx="4269">
                  <c:v>-1.3255999999999999</c:v>
                </c:pt>
                <c:pt idx="4270">
                  <c:v>-1.3252999999999999</c:v>
                </c:pt>
                <c:pt idx="4271">
                  <c:v>-1.325</c:v>
                </c:pt>
                <c:pt idx="4272">
                  <c:v>-1.3247</c:v>
                </c:pt>
                <c:pt idx="4273">
                  <c:v>-1.3244</c:v>
                </c:pt>
                <c:pt idx="4274">
                  <c:v>-1.3241000000000001</c:v>
                </c:pt>
                <c:pt idx="4275">
                  <c:v>-1.3238000000000001</c:v>
                </c:pt>
                <c:pt idx="4276">
                  <c:v>-1.3236000000000001</c:v>
                </c:pt>
                <c:pt idx="4277">
                  <c:v>-1.3232999999999999</c:v>
                </c:pt>
                <c:pt idx="4278">
                  <c:v>-1.3230999999999999</c:v>
                </c:pt>
                <c:pt idx="4279">
                  <c:v>-1.3229</c:v>
                </c:pt>
                <c:pt idx="4280">
                  <c:v>-1.3227</c:v>
                </c:pt>
                <c:pt idx="4281">
                  <c:v>-1.3225</c:v>
                </c:pt>
                <c:pt idx="4282">
                  <c:v>-1.3223</c:v>
                </c:pt>
                <c:pt idx="4283">
                  <c:v>-1.3222</c:v>
                </c:pt>
                <c:pt idx="4284">
                  <c:v>-1.3221000000000001</c:v>
                </c:pt>
                <c:pt idx="4285">
                  <c:v>-1.3220000000000001</c:v>
                </c:pt>
                <c:pt idx="4286">
                  <c:v>-1.3220000000000001</c:v>
                </c:pt>
                <c:pt idx="4287">
                  <c:v>-1.3220000000000001</c:v>
                </c:pt>
                <c:pt idx="4288">
                  <c:v>-1.3220000000000001</c:v>
                </c:pt>
                <c:pt idx="4289">
                  <c:v>-1.3220000000000001</c:v>
                </c:pt>
                <c:pt idx="4290">
                  <c:v>-1.3221000000000001</c:v>
                </c:pt>
                <c:pt idx="4291">
                  <c:v>-1.3222</c:v>
                </c:pt>
                <c:pt idx="4292">
                  <c:v>-1.3224</c:v>
                </c:pt>
                <c:pt idx="4293">
                  <c:v>-1.3226</c:v>
                </c:pt>
                <c:pt idx="4294">
                  <c:v>-1.3228</c:v>
                </c:pt>
                <c:pt idx="4295">
                  <c:v>-1.3230999999999999</c:v>
                </c:pt>
                <c:pt idx="4296">
                  <c:v>-1.3233999999999999</c:v>
                </c:pt>
                <c:pt idx="4297">
                  <c:v>-1.3238000000000001</c:v>
                </c:pt>
                <c:pt idx="4298">
                  <c:v>-1.3242</c:v>
                </c:pt>
                <c:pt idx="4299">
                  <c:v>-1.3247</c:v>
                </c:pt>
                <c:pt idx="4300">
                  <c:v>-1.3250999999999999</c:v>
                </c:pt>
                <c:pt idx="4301">
                  <c:v>-1.3257000000000001</c:v>
                </c:pt>
                <c:pt idx="4302">
                  <c:v>-1.3263</c:v>
                </c:pt>
                <c:pt idx="4303">
                  <c:v>-1.3269</c:v>
                </c:pt>
                <c:pt idx="4304">
                  <c:v>-1.3275999999999999</c:v>
                </c:pt>
                <c:pt idx="4305">
                  <c:v>-1.3283</c:v>
                </c:pt>
                <c:pt idx="4306">
                  <c:v>-1.3290999999999999</c:v>
                </c:pt>
                <c:pt idx="4307">
                  <c:v>-1.3299000000000001</c:v>
                </c:pt>
                <c:pt idx="4308">
                  <c:v>-1.3307</c:v>
                </c:pt>
                <c:pt idx="4309">
                  <c:v>-1.3315999999999999</c:v>
                </c:pt>
                <c:pt idx="4310">
                  <c:v>-1.3326</c:v>
                </c:pt>
                <c:pt idx="4311">
                  <c:v>-1.3335999999999999</c:v>
                </c:pt>
                <c:pt idx="4312">
                  <c:v>-1.3346</c:v>
                </c:pt>
                <c:pt idx="4313">
                  <c:v>-1.3357000000000001</c:v>
                </c:pt>
                <c:pt idx="4314">
                  <c:v>-1.3368</c:v>
                </c:pt>
                <c:pt idx="4315">
                  <c:v>-1.3380000000000001</c:v>
                </c:pt>
                <c:pt idx="4316">
                  <c:v>-1.3391999999999999</c:v>
                </c:pt>
                <c:pt idx="4317">
                  <c:v>-1.3404</c:v>
                </c:pt>
                <c:pt idx="4318">
                  <c:v>-1.3416999999999999</c:v>
                </c:pt>
                <c:pt idx="4319">
                  <c:v>-1.343</c:v>
                </c:pt>
                <c:pt idx="4320">
                  <c:v>-1.3444</c:v>
                </c:pt>
                <c:pt idx="4321">
                  <c:v>-1.3458000000000001</c:v>
                </c:pt>
                <c:pt idx="4322">
                  <c:v>-1.3472</c:v>
                </c:pt>
                <c:pt idx="4323">
                  <c:v>-1.3487</c:v>
                </c:pt>
                <c:pt idx="4324">
                  <c:v>-1.3502000000000001</c:v>
                </c:pt>
                <c:pt idx="4325">
                  <c:v>-1.3516999999999999</c:v>
                </c:pt>
                <c:pt idx="4326">
                  <c:v>-1.3532</c:v>
                </c:pt>
                <c:pt idx="4327">
                  <c:v>-1.3548</c:v>
                </c:pt>
                <c:pt idx="4328">
                  <c:v>-1.3563000000000001</c:v>
                </c:pt>
                <c:pt idx="4329">
                  <c:v>-1.3579000000000001</c:v>
                </c:pt>
                <c:pt idx="4330">
                  <c:v>-1.3595999999999999</c:v>
                </c:pt>
                <c:pt idx="4331">
                  <c:v>-1.3612</c:v>
                </c:pt>
                <c:pt idx="4332">
                  <c:v>-1.3628</c:v>
                </c:pt>
                <c:pt idx="4333">
                  <c:v>-1.3645</c:v>
                </c:pt>
                <c:pt idx="4334">
                  <c:v>-1.3661000000000001</c:v>
                </c:pt>
                <c:pt idx="4335">
                  <c:v>-1.3677999999999999</c:v>
                </c:pt>
                <c:pt idx="4336">
                  <c:v>-1.3694999999999999</c:v>
                </c:pt>
                <c:pt idx="4337">
                  <c:v>-1.3711</c:v>
                </c:pt>
                <c:pt idx="4338">
                  <c:v>-1.3728</c:v>
                </c:pt>
                <c:pt idx="4339">
                  <c:v>-1.3744000000000001</c:v>
                </c:pt>
                <c:pt idx="4340">
                  <c:v>-1.3761000000000001</c:v>
                </c:pt>
                <c:pt idx="4341">
                  <c:v>-1.3776999999999999</c:v>
                </c:pt>
                <c:pt idx="4342">
                  <c:v>-1.3793</c:v>
                </c:pt>
                <c:pt idx="4343">
                  <c:v>-1.3809</c:v>
                </c:pt>
                <c:pt idx="4344">
                  <c:v>-1.3824000000000001</c:v>
                </c:pt>
                <c:pt idx="4345">
                  <c:v>-1.3839999999999999</c:v>
                </c:pt>
                <c:pt idx="4346">
                  <c:v>-1.3855</c:v>
                </c:pt>
                <c:pt idx="4347">
                  <c:v>-1.387</c:v>
                </c:pt>
                <c:pt idx="4348">
                  <c:v>-1.3884000000000001</c:v>
                </c:pt>
                <c:pt idx="4349">
                  <c:v>-1.3897999999999999</c:v>
                </c:pt>
                <c:pt idx="4350">
                  <c:v>-1.3912</c:v>
                </c:pt>
                <c:pt idx="4351">
                  <c:v>-1.3925000000000001</c:v>
                </c:pt>
                <c:pt idx="4352">
                  <c:v>-1.3937999999999999</c:v>
                </c:pt>
                <c:pt idx="4353">
                  <c:v>-1.3951</c:v>
                </c:pt>
                <c:pt idx="4354">
                  <c:v>-1.3963000000000001</c:v>
                </c:pt>
                <c:pt idx="4355">
                  <c:v>-1.3975</c:v>
                </c:pt>
                <c:pt idx="4356">
                  <c:v>-1.3986000000000001</c:v>
                </c:pt>
                <c:pt idx="4357">
                  <c:v>-1.3996</c:v>
                </c:pt>
                <c:pt idx="4358">
                  <c:v>-1.4006000000000001</c:v>
                </c:pt>
                <c:pt idx="4359">
                  <c:v>-1.4016</c:v>
                </c:pt>
                <c:pt idx="4360">
                  <c:v>-1.4025000000000001</c:v>
                </c:pt>
                <c:pt idx="4361">
                  <c:v>-1.4034</c:v>
                </c:pt>
                <c:pt idx="4362">
                  <c:v>-1.4041999999999999</c:v>
                </c:pt>
                <c:pt idx="4363">
                  <c:v>-1.4049</c:v>
                </c:pt>
                <c:pt idx="4364">
                  <c:v>-1.4056</c:v>
                </c:pt>
                <c:pt idx="4365">
                  <c:v>-1.4063000000000001</c:v>
                </c:pt>
                <c:pt idx="4366">
                  <c:v>-1.4069</c:v>
                </c:pt>
                <c:pt idx="4367">
                  <c:v>-1.4075</c:v>
                </c:pt>
                <c:pt idx="4368">
                  <c:v>-1.4079999999999999</c:v>
                </c:pt>
                <c:pt idx="4369">
                  <c:v>-1.4085000000000001</c:v>
                </c:pt>
                <c:pt idx="4370">
                  <c:v>-1.409</c:v>
                </c:pt>
                <c:pt idx="4371">
                  <c:v>-1.4094</c:v>
                </c:pt>
                <c:pt idx="4372">
                  <c:v>-1.4098999999999999</c:v>
                </c:pt>
                <c:pt idx="4373">
                  <c:v>-1.4103000000000001</c:v>
                </c:pt>
                <c:pt idx="4374">
                  <c:v>-1.4107000000000001</c:v>
                </c:pt>
                <c:pt idx="4375">
                  <c:v>-1.4111</c:v>
                </c:pt>
                <c:pt idx="4376">
                  <c:v>-1.4115</c:v>
                </c:pt>
                <c:pt idx="4377">
                  <c:v>-1.4119999999999999</c:v>
                </c:pt>
                <c:pt idx="4378">
                  <c:v>-1.4125000000000001</c:v>
                </c:pt>
                <c:pt idx="4379">
                  <c:v>-1.413</c:v>
                </c:pt>
                <c:pt idx="4380">
                  <c:v>-1.4136</c:v>
                </c:pt>
                <c:pt idx="4381">
                  <c:v>-1.4142999999999999</c:v>
                </c:pt>
                <c:pt idx="4382">
                  <c:v>-1.4151</c:v>
                </c:pt>
                <c:pt idx="4383">
                  <c:v>-1.4158999999999999</c:v>
                </c:pt>
                <c:pt idx="4384">
                  <c:v>-1.4169</c:v>
                </c:pt>
                <c:pt idx="4385">
                  <c:v>-1.4180999999999999</c:v>
                </c:pt>
                <c:pt idx="4386">
                  <c:v>-1.4194</c:v>
                </c:pt>
                <c:pt idx="4387">
                  <c:v>-1.421</c:v>
                </c:pt>
                <c:pt idx="4388">
                  <c:v>-1.4227000000000001</c:v>
                </c:pt>
                <c:pt idx="4389">
                  <c:v>-1.4247000000000001</c:v>
                </c:pt>
                <c:pt idx="4390">
                  <c:v>-1.4269000000000001</c:v>
                </c:pt>
                <c:pt idx="4391">
                  <c:v>-1.4291</c:v>
                </c:pt>
                <c:pt idx="4392">
                  <c:v>-1.4311</c:v>
                </c:pt>
                <c:pt idx="4393">
                  <c:v>-1.4330000000000001</c:v>
                </c:pt>
                <c:pt idx="4394">
                  <c:v>-1.4349000000000001</c:v>
                </c:pt>
                <c:pt idx="4395">
                  <c:v>-1.4367000000000001</c:v>
                </c:pt>
                <c:pt idx="4396">
                  <c:v>-1.4383999999999999</c:v>
                </c:pt>
                <c:pt idx="4397">
                  <c:v>-1.4400999999999999</c:v>
                </c:pt>
                <c:pt idx="4398">
                  <c:v>-1.4417</c:v>
                </c:pt>
                <c:pt idx="4399">
                  <c:v>-1.4431</c:v>
                </c:pt>
                <c:pt idx="4400">
                  <c:v>-1.4444999999999999</c:v>
                </c:pt>
                <c:pt idx="4401">
                  <c:v>-1.4457</c:v>
                </c:pt>
                <c:pt idx="4402">
                  <c:v>-1.4469000000000001</c:v>
                </c:pt>
                <c:pt idx="4403">
                  <c:v>-1.4479</c:v>
                </c:pt>
                <c:pt idx="4404">
                  <c:v>-1.4487000000000001</c:v>
                </c:pt>
                <c:pt idx="4405">
                  <c:v>-1.4494</c:v>
                </c:pt>
                <c:pt idx="4406">
                  <c:v>-1.45</c:v>
                </c:pt>
                <c:pt idx="4407">
                  <c:v>-1.4503999999999999</c:v>
                </c:pt>
                <c:pt idx="4408">
                  <c:v>-1.4508000000000001</c:v>
                </c:pt>
                <c:pt idx="4409">
                  <c:v>-1.4510000000000001</c:v>
                </c:pt>
                <c:pt idx="4410">
                  <c:v>-1.4510000000000001</c:v>
                </c:pt>
                <c:pt idx="4411">
                  <c:v>-1.4510000000000001</c:v>
                </c:pt>
                <c:pt idx="4412">
                  <c:v>-1.4508000000000001</c:v>
                </c:pt>
                <c:pt idx="4413">
                  <c:v>-1.4504999999999999</c:v>
                </c:pt>
                <c:pt idx="4414">
                  <c:v>-1.4500999999999999</c:v>
                </c:pt>
                <c:pt idx="4415">
                  <c:v>-1.4495</c:v>
                </c:pt>
                <c:pt idx="4416">
                  <c:v>-1.4488000000000001</c:v>
                </c:pt>
                <c:pt idx="4417">
                  <c:v>-1.448</c:v>
                </c:pt>
                <c:pt idx="4418">
                  <c:v>-1.4470000000000001</c:v>
                </c:pt>
                <c:pt idx="4419">
                  <c:v>-1.4459</c:v>
                </c:pt>
                <c:pt idx="4420">
                  <c:v>-1.4446000000000001</c:v>
                </c:pt>
                <c:pt idx="4421">
                  <c:v>-1.4432</c:v>
                </c:pt>
                <c:pt idx="4422">
                  <c:v>-1.4416</c:v>
                </c:pt>
                <c:pt idx="4423">
                  <c:v>-1.4399</c:v>
                </c:pt>
                <c:pt idx="4424">
                  <c:v>-1.4379999999999999</c:v>
                </c:pt>
                <c:pt idx="4425">
                  <c:v>-1.4359999999999999</c:v>
                </c:pt>
                <c:pt idx="4426">
                  <c:v>-1.4338</c:v>
                </c:pt>
                <c:pt idx="4427">
                  <c:v>-1.4315</c:v>
                </c:pt>
                <c:pt idx="4428">
                  <c:v>-1.4291</c:v>
                </c:pt>
                <c:pt idx="4429">
                  <c:v>-1.4265000000000001</c:v>
                </c:pt>
                <c:pt idx="4430">
                  <c:v>-1.4237</c:v>
                </c:pt>
                <c:pt idx="4431">
                  <c:v>-1.4208000000000001</c:v>
                </c:pt>
                <c:pt idx="4432">
                  <c:v>-1.419</c:v>
                </c:pt>
                <c:pt idx="4433">
                  <c:v>-1.4196</c:v>
                </c:pt>
                <c:pt idx="4434">
                  <c:v>-1.4198999999999999</c:v>
                </c:pt>
                <c:pt idx="4435">
                  <c:v>-1.4201999999999999</c:v>
                </c:pt>
                <c:pt idx="4436">
                  <c:v>-1.4202999999999999</c:v>
                </c:pt>
                <c:pt idx="4437">
                  <c:v>-1.4201999999999999</c:v>
                </c:pt>
                <c:pt idx="4438">
                  <c:v>-1.4200999999999999</c:v>
                </c:pt>
                <c:pt idx="4439">
                  <c:v>-1.4193</c:v>
                </c:pt>
                <c:pt idx="4440">
                  <c:v>-1.4158999999999999</c:v>
                </c:pt>
                <c:pt idx="4441">
                  <c:v>-1.4118999999999999</c:v>
                </c:pt>
                <c:pt idx="4442">
                  <c:v>-1.4073</c:v>
                </c:pt>
                <c:pt idx="4443">
                  <c:v>-1.4024000000000001</c:v>
                </c:pt>
                <c:pt idx="4444">
                  <c:v>-1.3972</c:v>
                </c:pt>
                <c:pt idx="4445">
                  <c:v>-1.3917999999999999</c:v>
                </c:pt>
                <c:pt idx="4446">
                  <c:v>-1.3863000000000001</c:v>
                </c:pt>
                <c:pt idx="4447">
                  <c:v>-1.3807</c:v>
                </c:pt>
                <c:pt idx="4448">
                  <c:v>-1.3752</c:v>
                </c:pt>
                <c:pt idx="4449">
                  <c:v>-1.3697999999999999</c:v>
                </c:pt>
                <c:pt idx="4450">
                  <c:v>-1.3645</c:v>
                </c:pt>
                <c:pt idx="4451">
                  <c:v>-1.3593999999999999</c:v>
                </c:pt>
                <c:pt idx="4452">
                  <c:v>-1.3544</c:v>
                </c:pt>
                <c:pt idx="4453">
                  <c:v>-1.3496999999999999</c:v>
                </c:pt>
                <c:pt idx="4454">
                  <c:v>-1.3452</c:v>
                </c:pt>
                <c:pt idx="4455">
                  <c:v>-1.341</c:v>
                </c:pt>
                <c:pt idx="4456">
                  <c:v>-1.3371</c:v>
                </c:pt>
                <c:pt idx="4457">
                  <c:v>-1.3334999999999999</c:v>
                </c:pt>
                <c:pt idx="4458">
                  <c:v>-1.3302</c:v>
                </c:pt>
                <c:pt idx="4459">
                  <c:v>-1.3271999999999999</c:v>
                </c:pt>
                <c:pt idx="4460">
                  <c:v>-1.3245</c:v>
                </c:pt>
                <c:pt idx="4461">
                  <c:v>-1.3222</c:v>
                </c:pt>
                <c:pt idx="4462">
                  <c:v>-1.3202</c:v>
                </c:pt>
                <c:pt idx="4463">
                  <c:v>-1.3187</c:v>
                </c:pt>
                <c:pt idx="4464">
                  <c:v>-1.3173999999999999</c:v>
                </c:pt>
                <c:pt idx="4465">
                  <c:v>-1.3166</c:v>
                </c:pt>
                <c:pt idx="4466">
                  <c:v>-1.3162</c:v>
                </c:pt>
                <c:pt idx="4467">
                  <c:v>-1.3145</c:v>
                </c:pt>
                <c:pt idx="4468">
                  <c:v>-1.3082</c:v>
                </c:pt>
                <c:pt idx="4469">
                  <c:v>-1.3018000000000001</c:v>
                </c:pt>
                <c:pt idx="4470">
                  <c:v>-1.2951999999999999</c:v>
                </c:pt>
                <c:pt idx="4471">
                  <c:v>-1.2885</c:v>
                </c:pt>
                <c:pt idx="4472">
                  <c:v>-1.2816000000000001</c:v>
                </c:pt>
                <c:pt idx="4473">
                  <c:v>-1.2745</c:v>
                </c:pt>
                <c:pt idx="4474">
                  <c:v>-1.2672000000000001</c:v>
                </c:pt>
                <c:pt idx="4475">
                  <c:v>-1.2597</c:v>
                </c:pt>
                <c:pt idx="4476">
                  <c:v>-1.252</c:v>
                </c:pt>
                <c:pt idx="4477">
                  <c:v>-1.2441</c:v>
                </c:pt>
                <c:pt idx="4478">
                  <c:v>-1.2359</c:v>
                </c:pt>
                <c:pt idx="4479">
                  <c:v>-1.2275</c:v>
                </c:pt>
                <c:pt idx="4480">
                  <c:v>-1.2189000000000001</c:v>
                </c:pt>
                <c:pt idx="4481">
                  <c:v>-1.21</c:v>
                </c:pt>
                <c:pt idx="4482">
                  <c:v>-1.2020999999999999</c:v>
                </c:pt>
                <c:pt idx="4483">
                  <c:v>-1.1957</c:v>
                </c:pt>
                <c:pt idx="4484">
                  <c:v>-1.1890000000000001</c:v>
                </c:pt>
                <c:pt idx="4485">
                  <c:v>-1.1820999999999999</c:v>
                </c:pt>
                <c:pt idx="4486">
                  <c:v>-1.175</c:v>
                </c:pt>
                <c:pt idx="4487">
                  <c:v>-1.1676</c:v>
                </c:pt>
                <c:pt idx="4488">
                  <c:v>-1.1599999999999999</c:v>
                </c:pt>
                <c:pt idx="4489">
                  <c:v>-1.1520999999999999</c:v>
                </c:pt>
                <c:pt idx="4490">
                  <c:v>-1.1440999999999999</c:v>
                </c:pt>
                <c:pt idx="4491">
                  <c:v>-1.1357999999999999</c:v>
                </c:pt>
                <c:pt idx="4492">
                  <c:v>-1.1273</c:v>
                </c:pt>
                <c:pt idx="4493">
                  <c:v>-1.1228</c:v>
                </c:pt>
                <c:pt idx="4494">
                  <c:v>-1.1192</c:v>
                </c:pt>
                <c:pt idx="4495">
                  <c:v>-1.1154999999999999</c:v>
                </c:pt>
                <c:pt idx="4496">
                  <c:v>-1.1114999999999999</c:v>
                </c:pt>
                <c:pt idx="4497">
                  <c:v>-1.1073999999999999</c:v>
                </c:pt>
                <c:pt idx="4498">
                  <c:v>-1.1031</c:v>
                </c:pt>
                <c:pt idx="4499">
                  <c:v>-1.1127</c:v>
                </c:pt>
                <c:pt idx="4500">
                  <c:v>-1.1345000000000001</c:v>
                </c:pt>
                <c:pt idx="4501">
                  <c:v>-1.1525000000000001</c:v>
                </c:pt>
                <c:pt idx="4502">
                  <c:v>-1.1675</c:v>
                </c:pt>
                <c:pt idx="4503">
                  <c:v>-1.1797</c:v>
                </c:pt>
                <c:pt idx="4504">
                  <c:v>-1.1896</c:v>
                </c:pt>
                <c:pt idx="4505">
                  <c:v>-1.1974</c:v>
                </c:pt>
                <c:pt idx="4506">
                  <c:v>-1.2034</c:v>
                </c:pt>
                <c:pt idx="4507">
                  <c:v>-1.2078</c:v>
                </c:pt>
                <c:pt idx="4508">
                  <c:v>-1.2107000000000001</c:v>
                </c:pt>
                <c:pt idx="4509">
                  <c:v>-1.2123999999999999</c:v>
                </c:pt>
                <c:pt idx="4510">
                  <c:v>-1.2128000000000001</c:v>
                </c:pt>
                <c:pt idx="4511">
                  <c:v>-1.212</c:v>
                </c:pt>
                <c:pt idx="4512">
                  <c:v>-1.2101999999999999</c:v>
                </c:pt>
                <c:pt idx="4513">
                  <c:v>-1.2073</c:v>
                </c:pt>
                <c:pt idx="4514">
                  <c:v>-1.2034</c:v>
                </c:pt>
                <c:pt idx="4515">
                  <c:v>-1.1983999999999999</c:v>
                </c:pt>
                <c:pt idx="4516">
                  <c:v>-1.1924999999999999</c:v>
                </c:pt>
                <c:pt idx="4517">
                  <c:v>-1.1855</c:v>
                </c:pt>
                <c:pt idx="4518">
                  <c:v>-1.1774</c:v>
                </c:pt>
                <c:pt idx="4519">
                  <c:v>-1.1684000000000001</c:v>
                </c:pt>
                <c:pt idx="4520">
                  <c:v>-1.1583000000000001</c:v>
                </c:pt>
                <c:pt idx="4521">
                  <c:v>-1.1471</c:v>
                </c:pt>
                <c:pt idx="4522">
                  <c:v>-1.1348</c:v>
                </c:pt>
                <c:pt idx="4523">
                  <c:v>-1.1214</c:v>
                </c:pt>
                <c:pt idx="4524">
                  <c:v>-1.107</c:v>
                </c:pt>
                <c:pt idx="4525">
                  <c:v>-1.0913999999999999</c:v>
                </c:pt>
                <c:pt idx="4526">
                  <c:v>-1.0748</c:v>
                </c:pt>
                <c:pt idx="4527">
                  <c:v>-1.0741000000000001</c:v>
                </c:pt>
                <c:pt idx="4528">
                  <c:v>-1.1311</c:v>
                </c:pt>
                <c:pt idx="4529">
                  <c:v>-1.1871</c:v>
                </c:pt>
                <c:pt idx="4530">
                  <c:v>-1.2421</c:v>
                </c:pt>
                <c:pt idx="4531">
                  <c:v>-1.2961</c:v>
                </c:pt>
                <c:pt idx="4532">
                  <c:v>-1.3491</c:v>
                </c:pt>
                <c:pt idx="4533">
                  <c:v>-1.4013</c:v>
                </c:pt>
                <c:pt idx="4534">
                  <c:v>-1.4509000000000001</c:v>
                </c:pt>
                <c:pt idx="4535">
                  <c:v>-1.4592000000000001</c:v>
                </c:pt>
                <c:pt idx="4536">
                  <c:v>-1.4347000000000001</c:v>
                </c:pt>
                <c:pt idx="4537">
                  <c:v>-1.3838999999999999</c:v>
                </c:pt>
                <c:pt idx="4538">
                  <c:v>-1.3125</c:v>
                </c:pt>
                <c:pt idx="4539">
                  <c:v>-1.2256</c:v>
                </c:pt>
                <c:pt idx="4540">
                  <c:v>-1.131</c:v>
                </c:pt>
                <c:pt idx="4541">
                  <c:v>-1.0309999999999999</c:v>
                </c:pt>
                <c:pt idx="4542">
                  <c:v>-0.92698000000000003</c:v>
                </c:pt>
                <c:pt idx="4543">
                  <c:v>-0.82157999999999998</c:v>
                </c:pt>
                <c:pt idx="4544">
                  <c:v>-0.71723000000000003</c:v>
                </c:pt>
                <c:pt idx="4545">
                  <c:v>-0.61592000000000002</c:v>
                </c:pt>
                <c:pt idx="4546">
                  <c:v>-0.51927999999999996</c:v>
                </c:pt>
                <c:pt idx="4547">
                  <c:v>-0.42860999999999999</c:v>
                </c:pt>
                <c:pt idx="4548">
                  <c:v>-0.35313</c:v>
                </c:pt>
                <c:pt idx="4549">
                  <c:v>-0.29163</c:v>
                </c:pt>
                <c:pt idx="4550">
                  <c:v>-0.23841000000000001</c:v>
                </c:pt>
                <c:pt idx="4551">
                  <c:v>-0.19381999999999999</c:v>
                </c:pt>
                <c:pt idx="4552">
                  <c:v>-0.158</c:v>
                </c:pt>
                <c:pt idx="4553">
                  <c:v>-0.13095999999999999</c:v>
                </c:pt>
                <c:pt idx="4554">
                  <c:v>-0.11257</c:v>
                </c:pt>
                <c:pt idx="4555">
                  <c:v>-0.10212</c:v>
                </c:pt>
                <c:pt idx="4556">
                  <c:v>-7.0812E-2</c:v>
                </c:pt>
                <c:pt idx="4557">
                  <c:v>-5.1471000000000003E-2</c:v>
                </c:pt>
                <c:pt idx="4558">
                  <c:v>-4.2930999999999997E-2</c:v>
                </c:pt>
                <c:pt idx="4559">
                  <c:v>-4.4046000000000002E-2</c:v>
                </c:pt>
                <c:pt idx="4560">
                  <c:v>-5.3698999999999997E-2</c:v>
                </c:pt>
                <c:pt idx="4561">
                  <c:v>-7.0802000000000004E-2</c:v>
                </c:pt>
                <c:pt idx="4562">
                  <c:v>-9.4309000000000004E-2</c:v>
                </c:pt>
                <c:pt idx="4563">
                  <c:v>-0.12321</c:v>
                </c:pt>
                <c:pt idx="4564">
                  <c:v>-0.15656</c:v>
                </c:pt>
                <c:pt idx="4565">
                  <c:v>-0.19342999999999999</c:v>
                </c:pt>
                <c:pt idx="4566">
                  <c:v>-0.23297999999999999</c:v>
                </c:pt>
                <c:pt idx="4567">
                  <c:v>-0.27439999999999998</c:v>
                </c:pt>
                <c:pt idx="4568">
                  <c:v>-0.31694</c:v>
                </c:pt>
                <c:pt idx="4569">
                  <c:v>-0.35991000000000001</c:v>
                </c:pt>
                <c:pt idx="4570">
                  <c:v>-0.40266999999999997</c:v>
                </c:pt>
                <c:pt idx="4571">
                  <c:v>-0.44463999999999998</c:v>
                </c:pt>
                <c:pt idx="4572">
                  <c:v>-0.48531000000000002</c:v>
                </c:pt>
                <c:pt idx="4573">
                  <c:v>-0.5242</c:v>
                </c:pt>
                <c:pt idx="4574">
                  <c:v>-0.56089</c:v>
                </c:pt>
                <c:pt idx="4575">
                  <c:v>-0.59502999999999995</c:v>
                </c:pt>
                <c:pt idx="4576">
                  <c:v>-0.62629999999999997</c:v>
                </c:pt>
                <c:pt idx="4577">
                  <c:v>-0.65444999999999998</c:v>
                </c:pt>
                <c:pt idx="4578">
                  <c:v>-0.67925999999999997</c:v>
                </c:pt>
                <c:pt idx="4579">
                  <c:v>-0.70057000000000003</c:v>
                </c:pt>
                <c:pt idx="4580">
                  <c:v>-0.71823999999999999</c:v>
                </c:pt>
                <c:pt idx="4581">
                  <c:v>-0.73221000000000003</c:v>
                </c:pt>
                <c:pt idx="4582">
                  <c:v>-0.74241999999999997</c:v>
                </c:pt>
                <c:pt idx="4583">
                  <c:v>-0.74885999999999997</c:v>
                </c:pt>
                <c:pt idx="4584">
                  <c:v>-0.75156999999999996</c:v>
                </c:pt>
                <c:pt idx="4585">
                  <c:v>-0.75061</c:v>
                </c:pt>
                <c:pt idx="4586">
                  <c:v>-0.74604999999999999</c:v>
                </c:pt>
                <c:pt idx="4587">
                  <c:v>-0.73802000000000001</c:v>
                </c:pt>
                <c:pt idx="4588">
                  <c:v>-0.72665000000000002</c:v>
                </c:pt>
                <c:pt idx="4589">
                  <c:v>-0.71209</c:v>
                </c:pt>
                <c:pt idx="4590">
                  <c:v>-0.69454000000000005</c:v>
                </c:pt>
                <c:pt idx="4591">
                  <c:v>-0.67417000000000005</c:v>
                </c:pt>
                <c:pt idx="4592">
                  <c:v>-0.65120999999999996</c:v>
                </c:pt>
                <c:pt idx="4593">
                  <c:v>-0.62585999999999997</c:v>
                </c:pt>
                <c:pt idx="4594">
                  <c:v>-0.59836999999999996</c:v>
                </c:pt>
                <c:pt idx="4595">
                  <c:v>-0.56894999999999996</c:v>
                </c:pt>
                <c:pt idx="4596">
                  <c:v>-0.53786999999999996</c:v>
                </c:pt>
                <c:pt idx="4597">
                  <c:v>-0.50536000000000003</c:v>
                </c:pt>
                <c:pt idx="4598">
                  <c:v>-0.47167999999999999</c:v>
                </c:pt>
                <c:pt idx="4599">
                  <c:v>-0.43706</c:v>
                </c:pt>
                <c:pt idx="4600">
                  <c:v>-0.40177000000000002</c:v>
                </c:pt>
                <c:pt idx="4601">
                  <c:v>-0.36602000000000001</c:v>
                </c:pt>
                <c:pt idx="4602">
                  <c:v>-0.33007999999999998</c:v>
                </c:pt>
                <c:pt idx="4603">
                  <c:v>-0.29415999999999998</c:v>
                </c:pt>
                <c:pt idx="4604">
                  <c:v>-0.25849</c:v>
                </c:pt>
                <c:pt idx="4605">
                  <c:v>-0.22328000000000001</c:v>
                </c:pt>
                <c:pt idx="4606">
                  <c:v>-0.18875</c:v>
                </c:pt>
                <c:pt idx="4607">
                  <c:v>-0.15508</c:v>
                </c:pt>
                <c:pt idx="4608">
                  <c:v>-0.12245</c:v>
                </c:pt>
                <c:pt idx="4609">
                  <c:v>-9.1050000000000006E-2</c:v>
                </c:pt>
                <c:pt idx="4610">
                  <c:v>-6.1019999999999998E-2</c:v>
                </c:pt>
                <c:pt idx="4611">
                  <c:v>-3.2510999999999998E-2</c:v>
                </c:pt>
                <c:pt idx="4612">
                  <c:v>-5.6519999999999999E-3</c:v>
                </c:pt>
                <c:pt idx="4613">
                  <c:v>1.9439999999999999E-2</c:v>
                </c:pt>
                <c:pt idx="4614">
                  <c:v>4.2663E-2</c:v>
                </c:pt>
                <c:pt idx="4615">
                  <c:v>6.3930000000000001E-2</c:v>
                </c:pt>
                <c:pt idx="4616">
                  <c:v>8.3169999999999994E-2</c:v>
                </c:pt>
                <c:pt idx="4617">
                  <c:v>0.10032000000000001</c:v>
                </c:pt>
                <c:pt idx="4618">
                  <c:v>0.11534999999999999</c:v>
                </c:pt>
                <c:pt idx="4619">
                  <c:v>0.12820999999999999</c:v>
                </c:pt>
                <c:pt idx="4620">
                  <c:v>0.13891000000000001</c:v>
                </c:pt>
                <c:pt idx="4621">
                  <c:v>0.14743000000000001</c:v>
                </c:pt>
                <c:pt idx="4622">
                  <c:v>0.15379000000000001</c:v>
                </c:pt>
                <c:pt idx="4623">
                  <c:v>0.15801999999999999</c:v>
                </c:pt>
                <c:pt idx="4624">
                  <c:v>0.16014999999999999</c:v>
                </c:pt>
                <c:pt idx="4625">
                  <c:v>0.16025</c:v>
                </c:pt>
                <c:pt idx="4626">
                  <c:v>0.15836</c:v>
                </c:pt>
                <c:pt idx="4627">
                  <c:v>0.15456</c:v>
                </c:pt>
                <c:pt idx="4628">
                  <c:v>0.14895</c:v>
                </c:pt>
                <c:pt idx="4629">
                  <c:v>0.1416</c:v>
                </c:pt>
                <c:pt idx="4630">
                  <c:v>0.13263</c:v>
                </c:pt>
                <c:pt idx="4631">
                  <c:v>0.12214</c:v>
                </c:pt>
                <c:pt idx="4632">
                  <c:v>0.11026</c:v>
                </c:pt>
                <c:pt idx="4633">
                  <c:v>9.7104999999999997E-2</c:v>
                </c:pt>
                <c:pt idx="4634">
                  <c:v>8.2807000000000006E-2</c:v>
                </c:pt>
                <c:pt idx="4635">
                  <c:v>6.7502999999999994E-2</c:v>
                </c:pt>
                <c:pt idx="4636">
                  <c:v>5.1331000000000002E-2</c:v>
                </c:pt>
                <c:pt idx="4637">
                  <c:v>3.4436000000000001E-2</c:v>
                </c:pt>
                <c:pt idx="4638">
                  <c:v>1.6962000000000001E-2</c:v>
                </c:pt>
                <c:pt idx="4639">
                  <c:v>-9.4476E-4</c:v>
                </c:pt>
                <c:pt idx="4640">
                  <c:v>-1.9134999999999999E-2</c:v>
                </c:pt>
                <c:pt idx="4641">
                  <c:v>-3.7463000000000003E-2</c:v>
                </c:pt>
                <c:pt idx="4642">
                  <c:v>-5.5780000000000003E-2</c:v>
                </c:pt>
                <c:pt idx="4643">
                  <c:v>-7.3941000000000007E-2</c:v>
                </c:pt>
                <c:pt idx="4644">
                  <c:v>-9.1804999999999998E-2</c:v>
                </c:pt>
                <c:pt idx="4645">
                  <c:v>-0.10922999999999999</c:v>
                </c:pt>
                <c:pt idx="4646">
                  <c:v>-0.12608</c:v>
                </c:pt>
                <c:pt idx="4647">
                  <c:v>-0.1424</c:v>
                </c:pt>
                <c:pt idx="4648">
                  <c:v>-0.15801999999999999</c:v>
                </c:pt>
                <c:pt idx="4649">
                  <c:v>-0.17276</c:v>
                </c:pt>
                <c:pt idx="4650">
                  <c:v>-0.1865</c:v>
                </c:pt>
                <c:pt idx="4651">
                  <c:v>-0.19917000000000001</c:v>
                </c:pt>
                <c:pt idx="4652">
                  <c:v>-0.21065999999999999</c:v>
                </c:pt>
                <c:pt idx="4653">
                  <c:v>-0.22091</c:v>
                </c:pt>
                <c:pt idx="4654">
                  <c:v>-0.22985</c:v>
                </c:pt>
                <c:pt idx="4655">
                  <c:v>-0.23741999999999999</c:v>
                </c:pt>
                <c:pt idx="4656">
                  <c:v>-0.24359</c:v>
                </c:pt>
                <c:pt idx="4657">
                  <c:v>-0.24829999999999999</c:v>
                </c:pt>
                <c:pt idx="4658">
                  <c:v>-0.25153999999999999</c:v>
                </c:pt>
                <c:pt idx="4659">
                  <c:v>-0.25330000000000003</c:v>
                </c:pt>
                <c:pt idx="4660">
                  <c:v>-0.25357000000000002</c:v>
                </c:pt>
                <c:pt idx="4661">
                  <c:v>-0.25235999999999997</c:v>
                </c:pt>
                <c:pt idx="4662">
                  <c:v>-0.24970000000000001</c:v>
                </c:pt>
                <c:pt idx="4663">
                  <c:v>-0.24571999999999999</c:v>
                </c:pt>
                <c:pt idx="4664">
                  <c:v>-0.24199000000000001</c:v>
                </c:pt>
                <c:pt idx="4665">
                  <c:v>-0.23694999999999999</c:v>
                </c:pt>
                <c:pt idx="4666">
                  <c:v>-0.23064999999999999</c:v>
                </c:pt>
                <c:pt idx="4667">
                  <c:v>-0.22126999999999999</c:v>
                </c:pt>
                <c:pt idx="4668">
                  <c:v>-0.20966000000000001</c:v>
                </c:pt>
                <c:pt idx="4669">
                  <c:v>-0.19705</c:v>
                </c:pt>
                <c:pt idx="4670">
                  <c:v>-0.18354000000000001</c:v>
                </c:pt>
                <c:pt idx="4671">
                  <c:v>-0.16922999999999999</c:v>
                </c:pt>
                <c:pt idx="4672">
                  <c:v>-0.15422</c:v>
                </c:pt>
                <c:pt idx="4673">
                  <c:v>-0.13865</c:v>
                </c:pt>
                <c:pt idx="4674">
                  <c:v>-0.12264</c:v>
                </c:pt>
                <c:pt idx="4675">
                  <c:v>-0.10632</c:v>
                </c:pt>
                <c:pt idx="4676">
                  <c:v>-8.9838000000000001E-2</c:v>
                </c:pt>
                <c:pt idx="4677">
                  <c:v>-7.3343000000000005E-2</c:v>
                </c:pt>
                <c:pt idx="4678">
                  <c:v>-5.8646999999999998E-2</c:v>
                </c:pt>
                <c:pt idx="4679">
                  <c:v>-4.8624000000000001E-2</c:v>
                </c:pt>
                <c:pt idx="4680">
                  <c:v>-3.9059000000000003E-2</c:v>
                </c:pt>
                <c:pt idx="4681">
                  <c:v>-3.0117000000000001E-2</c:v>
                </c:pt>
                <c:pt idx="4682">
                  <c:v>-2.1964999999999998E-2</c:v>
                </c:pt>
                <c:pt idx="4683">
                  <c:v>-1.4772E-2</c:v>
                </c:pt>
                <c:pt idx="4684">
                  <c:v>-8.7063999999999996E-3</c:v>
                </c:pt>
                <c:pt idx="4685">
                  <c:v>-3.9361999999999999E-3</c:v>
                </c:pt>
                <c:pt idx="4686">
                  <c:v>-6.2845000000000002E-4</c:v>
                </c:pt>
                <c:pt idx="4687">
                  <c:v>1.0522000000000001E-3</c:v>
                </c:pt>
                <c:pt idx="4688">
                  <c:v>9.4454999999999995E-4</c:v>
                </c:pt>
                <c:pt idx="4689">
                  <c:v>-1.108E-3</c:v>
                </c:pt>
                <c:pt idx="4690">
                  <c:v>-5.2569000000000001E-3</c:v>
                </c:pt>
                <c:pt idx="4691">
                  <c:v>-1.1646999999999999E-2</c:v>
                </c:pt>
                <c:pt idx="4692">
                  <c:v>-2.0414999999999999E-2</c:v>
                </c:pt>
                <c:pt idx="4693">
                  <c:v>-3.1689000000000002E-2</c:v>
                </c:pt>
                <c:pt idx="4694">
                  <c:v>-4.5588999999999998E-2</c:v>
                </c:pt>
                <c:pt idx="4695">
                  <c:v>-6.1870000000000001E-2</c:v>
                </c:pt>
                <c:pt idx="4696">
                  <c:v>-7.8903000000000001E-2</c:v>
                </c:pt>
                <c:pt idx="4697">
                  <c:v>-9.9964999999999998E-2</c:v>
                </c:pt>
                <c:pt idx="4698">
                  <c:v>-0.12520999999999999</c:v>
                </c:pt>
                <c:pt idx="4699">
                  <c:v>-0.15476000000000001</c:v>
                </c:pt>
                <c:pt idx="4700">
                  <c:v>-0.18875</c:v>
                </c:pt>
                <c:pt idx="4701">
                  <c:v>-0.22728999999999999</c:v>
                </c:pt>
                <c:pt idx="4702">
                  <c:v>-0.27045999999999998</c:v>
                </c:pt>
                <c:pt idx="4703">
                  <c:v>-0.31835999999999998</c:v>
                </c:pt>
                <c:pt idx="4704">
                  <c:v>-0.37103999999999998</c:v>
                </c:pt>
                <c:pt idx="4705">
                  <c:v>-0.42856</c:v>
                </c:pt>
                <c:pt idx="4706">
                  <c:v>-0.49092000000000002</c:v>
                </c:pt>
                <c:pt idx="4707">
                  <c:v>-0.56362999999999996</c:v>
                </c:pt>
                <c:pt idx="4708">
                  <c:v>-0.64568999999999999</c:v>
                </c:pt>
                <c:pt idx="4709">
                  <c:v>-0.73257000000000005</c:v>
                </c:pt>
                <c:pt idx="4710">
                  <c:v>-0.82423000000000002</c:v>
                </c:pt>
                <c:pt idx="4711">
                  <c:v>-0.92057</c:v>
                </c:pt>
                <c:pt idx="4712">
                  <c:v>-1.0215000000000001</c:v>
                </c:pt>
                <c:pt idx="4713">
                  <c:v>-1.1269</c:v>
                </c:pt>
                <c:pt idx="4714">
                  <c:v>-1.2366999999999999</c:v>
                </c:pt>
                <c:pt idx="4715">
                  <c:v>-1.3506</c:v>
                </c:pt>
                <c:pt idx="4716">
                  <c:v>-1.4684999999999999</c:v>
                </c:pt>
                <c:pt idx="4717">
                  <c:v>-1.5901000000000001</c:v>
                </c:pt>
                <c:pt idx="4718">
                  <c:v>-1.7153</c:v>
                </c:pt>
                <c:pt idx="4719">
                  <c:v>-1.8436999999999999</c:v>
                </c:pt>
                <c:pt idx="4720">
                  <c:v>-1.9751000000000001</c:v>
                </c:pt>
                <c:pt idx="4721">
                  <c:v>-2.109</c:v>
                </c:pt>
                <c:pt idx="4722">
                  <c:v>-2.2452999999999999</c:v>
                </c:pt>
                <c:pt idx="4723">
                  <c:v>-2.3835000000000002</c:v>
                </c:pt>
                <c:pt idx="4724">
                  <c:v>-2.5232999999999999</c:v>
                </c:pt>
                <c:pt idx="4725">
                  <c:v>-2.6640999999999999</c:v>
                </c:pt>
                <c:pt idx="4726">
                  <c:v>-2.8056000000000001</c:v>
                </c:pt>
                <c:pt idx="4727">
                  <c:v>-2.9474</c:v>
                </c:pt>
                <c:pt idx="4728">
                  <c:v>-3.0889000000000002</c:v>
                </c:pt>
                <c:pt idx="4729">
                  <c:v>-3.2296</c:v>
                </c:pt>
                <c:pt idx="4730">
                  <c:v>-3.3690000000000002</c:v>
                </c:pt>
                <c:pt idx="4731">
                  <c:v>-3.5066999999999999</c:v>
                </c:pt>
                <c:pt idx="4732">
                  <c:v>-3.6419000000000001</c:v>
                </c:pt>
                <c:pt idx="4733">
                  <c:v>-3.7742</c:v>
                </c:pt>
                <c:pt idx="4734">
                  <c:v>-3.9028999999999998</c:v>
                </c:pt>
                <c:pt idx="4735">
                  <c:v>-4.0274999999999999</c:v>
                </c:pt>
                <c:pt idx="4736">
                  <c:v>-4.1475</c:v>
                </c:pt>
                <c:pt idx="4737">
                  <c:v>-4.2619999999999996</c:v>
                </c:pt>
                <c:pt idx="4738">
                  <c:v>-4.3707000000000003</c:v>
                </c:pt>
                <c:pt idx="4739">
                  <c:v>-4.4728000000000003</c:v>
                </c:pt>
                <c:pt idx="4740">
                  <c:v>-4.5677000000000003</c:v>
                </c:pt>
                <c:pt idx="4741">
                  <c:v>-4.6550000000000002</c:v>
                </c:pt>
                <c:pt idx="4742">
                  <c:v>-4.7339000000000002</c:v>
                </c:pt>
                <c:pt idx="4743">
                  <c:v>-4.8038999999999996</c:v>
                </c:pt>
                <c:pt idx="4744">
                  <c:v>-4.8644999999999996</c:v>
                </c:pt>
                <c:pt idx="4745">
                  <c:v>-4.9151999999999996</c:v>
                </c:pt>
                <c:pt idx="4746">
                  <c:v>-4.9554</c:v>
                </c:pt>
                <c:pt idx="4747">
                  <c:v>-4.9847999999999999</c:v>
                </c:pt>
                <c:pt idx="4748">
                  <c:v>-5.0029000000000003</c:v>
                </c:pt>
                <c:pt idx="4749">
                  <c:v>-5.0094000000000003</c:v>
                </c:pt>
                <c:pt idx="4750">
                  <c:v>-5.0038999999999998</c:v>
                </c:pt>
                <c:pt idx="4751">
                  <c:v>-4.9863</c:v>
                </c:pt>
                <c:pt idx="4752">
                  <c:v>-4.9565000000000001</c:v>
                </c:pt>
                <c:pt idx="4753">
                  <c:v>-4.9142000000000001</c:v>
                </c:pt>
                <c:pt idx="4754">
                  <c:v>-4.8596000000000004</c:v>
                </c:pt>
                <c:pt idx="4755">
                  <c:v>-4.7927</c:v>
                </c:pt>
                <c:pt idx="4756">
                  <c:v>-4.7138</c:v>
                </c:pt>
                <c:pt idx="4757">
                  <c:v>-4.6233000000000004</c:v>
                </c:pt>
                <c:pt idx="4758">
                  <c:v>-4.5216000000000003</c:v>
                </c:pt>
                <c:pt idx="4759">
                  <c:v>-4.4093999999999998</c:v>
                </c:pt>
                <c:pt idx="4760">
                  <c:v>-4.2874999999999996</c:v>
                </c:pt>
                <c:pt idx="4761">
                  <c:v>-4.1567999999999996</c:v>
                </c:pt>
                <c:pt idx="4762">
                  <c:v>-4.0185000000000004</c:v>
                </c:pt>
                <c:pt idx="4763">
                  <c:v>-3.8740000000000001</c:v>
                </c:pt>
                <c:pt idx="4764">
                  <c:v>-3.7248000000000001</c:v>
                </c:pt>
                <c:pt idx="4765">
                  <c:v>-3.5728</c:v>
                </c:pt>
                <c:pt idx="4766">
                  <c:v>-3.42</c:v>
                </c:pt>
                <c:pt idx="4767">
                  <c:v>-3.2410999999999999</c:v>
                </c:pt>
                <c:pt idx="4768">
                  <c:v>-3.0430000000000001</c:v>
                </c:pt>
                <c:pt idx="4769">
                  <c:v>-2.8344</c:v>
                </c:pt>
                <c:pt idx="4770">
                  <c:v>-2.6162000000000001</c:v>
                </c:pt>
                <c:pt idx="4771">
                  <c:v>-2.3896000000000002</c:v>
                </c:pt>
                <c:pt idx="4772">
                  <c:v>-2.1560000000000001</c:v>
                </c:pt>
                <c:pt idx="4773">
                  <c:v>-1.9169</c:v>
                </c:pt>
                <c:pt idx="4774">
                  <c:v>-1.6800999999999999</c:v>
                </c:pt>
                <c:pt idx="4775">
                  <c:v>-1.4453</c:v>
                </c:pt>
                <c:pt idx="4776">
                  <c:v>-1.175</c:v>
                </c:pt>
                <c:pt idx="4777">
                  <c:v>-0.87177000000000004</c:v>
                </c:pt>
                <c:pt idx="4778">
                  <c:v>-0.57477</c:v>
                </c:pt>
                <c:pt idx="4779">
                  <c:v>-0.28722999999999999</c:v>
                </c:pt>
                <c:pt idx="4780">
                  <c:v>-2.5978999999999999E-2</c:v>
                </c:pt>
                <c:pt idx="4781">
                  <c:v>0.15290000000000001</c:v>
                </c:pt>
                <c:pt idx="4782">
                  <c:v>0.26438</c:v>
                </c:pt>
                <c:pt idx="4783">
                  <c:v>0.32146000000000002</c:v>
                </c:pt>
                <c:pt idx="4784">
                  <c:v>0.33300999999999997</c:v>
                </c:pt>
                <c:pt idx="4785">
                  <c:v>0.30427999999999999</c:v>
                </c:pt>
                <c:pt idx="4786">
                  <c:v>0.23730000000000001</c:v>
                </c:pt>
                <c:pt idx="4787">
                  <c:v>0.13128999999999999</c:v>
                </c:pt>
                <c:pt idx="4788">
                  <c:v>-1.7073000000000001E-2</c:v>
                </c:pt>
                <c:pt idx="4789">
                  <c:v>-0.15262999999999999</c:v>
                </c:pt>
                <c:pt idx="4790">
                  <c:v>-9.3348E-2</c:v>
                </c:pt>
                <c:pt idx="4791">
                  <c:v>-2.1419000000000001E-2</c:v>
                </c:pt>
                <c:pt idx="4792">
                  <c:v>6.1987E-2</c:v>
                </c:pt>
                <c:pt idx="4793">
                  <c:v>0.15508</c:v>
                </c:pt>
                <c:pt idx="4794">
                  <c:v>0.25562000000000001</c:v>
                </c:pt>
                <c:pt idx="4795">
                  <c:v>0.36108000000000001</c:v>
                </c:pt>
                <c:pt idx="4796">
                  <c:v>0.40248</c:v>
                </c:pt>
                <c:pt idx="4797">
                  <c:v>0.43733</c:v>
                </c:pt>
                <c:pt idx="4798">
                  <c:v>0.46890999999999999</c:v>
                </c:pt>
                <c:pt idx="4799">
                  <c:v>0.49459999999999998</c:v>
                </c:pt>
                <c:pt idx="4800">
                  <c:v>0.51195999999999997</c:v>
                </c:pt>
                <c:pt idx="4801">
                  <c:v>0.51878999999999997</c:v>
                </c:pt>
                <c:pt idx="4802">
                  <c:v>0.51310999999999996</c:v>
                </c:pt>
                <c:pt idx="4803">
                  <c:v>0.49328</c:v>
                </c:pt>
                <c:pt idx="4804">
                  <c:v>0.45791999999999999</c:v>
                </c:pt>
                <c:pt idx="4805">
                  <c:v>0.40600999999999998</c:v>
                </c:pt>
                <c:pt idx="4806">
                  <c:v>0.33683999999999997</c:v>
                </c:pt>
                <c:pt idx="4807">
                  <c:v>0.25002000000000002</c:v>
                </c:pt>
                <c:pt idx="4808">
                  <c:v>0.14549000000000001</c:v>
                </c:pt>
                <c:pt idx="4809">
                  <c:v>2.349E-2</c:v>
                </c:pt>
                <c:pt idx="4810">
                  <c:v>-0.11545</c:v>
                </c:pt>
                <c:pt idx="4811">
                  <c:v>-0.27050999999999997</c:v>
                </c:pt>
                <c:pt idx="4812">
                  <c:v>-0.44062000000000001</c:v>
                </c:pt>
                <c:pt idx="4813">
                  <c:v>-0.65712999999999999</c:v>
                </c:pt>
                <c:pt idx="4814">
                  <c:v>-0.89832999999999996</c:v>
                </c:pt>
                <c:pt idx="4815">
                  <c:v>-1.1499999999999999</c:v>
                </c:pt>
                <c:pt idx="4816">
                  <c:v>-1.4067000000000001</c:v>
                </c:pt>
                <c:pt idx="4817">
                  <c:v>-1.6368</c:v>
                </c:pt>
                <c:pt idx="4818">
                  <c:v>-1.8451</c:v>
                </c:pt>
                <c:pt idx="4819">
                  <c:v>-2.04</c:v>
                </c:pt>
                <c:pt idx="4820">
                  <c:v>-2.2271000000000001</c:v>
                </c:pt>
                <c:pt idx="4821">
                  <c:v>-2.4100999999999999</c:v>
                </c:pt>
                <c:pt idx="4822">
                  <c:v>-2.5912000000000002</c:v>
                </c:pt>
                <c:pt idx="4823">
                  <c:v>-2.7869999999999999</c:v>
                </c:pt>
                <c:pt idx="4824">
                  <c:v>-3.0508999999999999</c:v>
                </c:pt>
                <c:pt idx="4825">
                  <c:v>-3.3113000000000001</c:v>
                </c:pt>
                <c:pt idx="4826">
                  <c:v>-3.5659999999999998</c:v>
                </c:pt>
                <c:pt idx="4827">
                  <c:v>-3.7810000000000001</c:v>
                </c:pt>
                <c:pt idx="4828">
                  <c:v>-3.9243000000000001</c:v>
                </c:pt>
                <c:pt idx="4829">
                  <c:v>-4.0133999999999999</c:v>
                </c:pt>
                <c:pt idx="4830">
                  <c:v>-4.0616000000000003</c:v>
                </c:pt>
                <c:pt idx="4831">
                  <c:v>-4.0785</c:v>
                </c:pt>
                <c:pt idx="4832">
                  <c:v>-4.0712999999999999</c:v>
                </c:pt>
                <c:pt idx="4833">
                  <c:v>-4.0445000000000002</c:v>
                </c:pt>
                <c:pt idx="4834">
                  <c:v>-4.0010000000000003</c:v>
                </c:pt>
                <c:pt idx="4835">
                  <c:v>-3.9422999999999999</c:v>
                </c:pt>
                <c:pt idx="4836">
                  <c:v>-3.8685999999999998</c:v>
                </c:pt>
                <c:pt idx="4837">
                  <c:v>-3.7795999999999998</c:v>
                </c:pt>
                <c:pt idx="4838">
                  <c:v>-3.6743999999999999</c:v>
                </c:pt>
                <c:pt idx="4839">
                  <c:v>-3.5518000000000001</c:v>
                </c:pt>
                <c:pt idx="4840">
                  <c:v>-3.4108000000000001</c:v>
                </c:pt>
                <c:pt idx="4841">
                  <c:v>-3.2503000000000002</c:v>
                </c:pt>
                <c:pt idx="4842">
                  <c:v>-3.0697999999999999</c:v>
                </c:pt>
                <c:pt idx="4843">
                  <c:v>-2.8690000000000002</c:v>
                </c:pt>
                <c:pt idx="4844">
                  <c:v>-2.6484999999999999</c:v>
                </c:pt>
                <c:pt idx="4845">
                  <c:v>-2.4091999999999998</c:v>
                </c:pt>
                <c:pt idx="4846">
                  <c:v>-2.1532</c:v>
                </c:pt>
                <c:pt idx="4847">
                  <c:v>-1.8831</c:v>
                </c:pt>
                <c:pt idx="4848">
                  <c:v>-1.6028</c:v>
                </c:pt>
                <c:pt idx="4849">
                  <c:v>-1.3169</c:v>
                </c:pt>
                <c:pt idx="4850">
                  <c:v>-1.0313000000000001</c:v>
                </c:pt>
                <c:pt idx="4851">
                  <c:v>-0.75283999999999995</c:v>
                </c:pt>
                <c:pt idx="4852">
                  <c:v>-0.48965999999999998</c:v>
                </c:pt>
                <c:pt idx="4853">
                  <c:v>-0.25113999999999997</c:v>
                </c:pt>
                <c:pt idx="4854">
                  <c:v>-4.7924000000000001E-2</c:v>
                </c:pt>
                <c:pt idx="4855">
                  <c:v>0.10795</c:v>
                </c:pt>
                <c:pt idx="4856">
                  <c:v>0.20304</c:v>
                </c:pt>
                <c:pt idx="4857">
                  <c:v>0.22241</c:v>
                </c:pt>
                <c:pt idx="4858">
                  <c:v>0.14954000000000001</c:v>
                </c:pt>
                <c:pt idx="4859">
                  <c:v>-3.3689999999999998E-2</c:v>
                </c:pt>
                <c:pt idx="4860">
                  <c:v>-0.34716999999999998</c:v>
                </c:pt>
                <c:pt idx="4861">
                  <c:v>-0.81259000000000003</c:v>
                </c:pt>
                <c:pt idx="4862">
                  <c:v>-1.4536</c:v>
                </c:pt>
                <c:pt idx="4863">
                  <c:v>-2.0306000000000002</c:v>
                </c:pt>
                <c:pt idx="4864">
                  <c:v>-1.7797000000000001</c:v>
                </c:pt>
                <c:pt idx="4865">
                  <c:v>-1.5387999999999999</c:v>
                </c:pt>
                <c:pt idx="4866">
                  <c:v>-1.3090999999999999</c:v>
                </c:pt>
                <c:pt idx="4867">
                  <c:v>-1.0918000000000001</c:v>
                </c:pt>
                <c:pt idx="4868">
                  <c:v>-0.88782000000000005</c:v>
                </c:pt>
                <c:pt idx="4869">
                  <c:v>-0.69803000000000004</c:v>
                </c:pt>
                <c:pt idx="4870">
                  <c:v>-0.53742000000000001</c:v>
                </c:pt>
                <c:pt idx="4871">
                  <c:v>-0.56845000000000001</c:v>
                </c:pt>
                <c:pt idx="4872">
                  <c:v>-0.61507999999999996</c:v>
                </c:pt>
                <c:pt idx="4873">
                  <c:v>-0.67745</c:v>
                </c:pt>
                <c:pt idx="4874">
                  <c:v>-0.75551000000000001</c:v>
                </c:pt>
                <c:pt idx="4875">
                  <c:v>-0.84902</c:v>
                </c:pt>
                <c:pt idx="4876">
                  <c:v>-0.95759000000000005</c:v>
                </c:pt>
                <c:pt idx="4877">
                  <c:v>-1.0807</c:v>
                </c:pt>
                <c:pt idx="4878">
                  <c:v>-1.2175</c:v>
                </c:pt>
                <c:pt idx="4879">
                  <c:v>-1.3673</c:v>
                </c:pt>
                <c:pt idx="4880">
                  <c:v>-1.5288999999999999</c:v>
                </c:pt>
                <c:pt idx="4881">
                  <c:v>-1.7014</c:v>
                </c:pt>
                <c:pt idx="4882">
                  <c:v>-1.8835</c:v>
                </c:pt>
                <c:pt idx="4883">
                  <c:v>-2.0737999999999999</c:v>
                </c:pt>
                <c:pt idx="4884">
                  <c:v>-2.2709000000000001</c:v>
                </c:pt>
                <c:pt idx="4885">
                  <c:v>-2.4733000000000001</c:v>
                </c:pt>
                <c:pt idx="4886">
                  <c:v>-2.6795</c:v>
                </c:pt>
                <c:pt idx="4887">
                  <c:v>-2.8879999999999999</c:v>
                </c:pt>
                <c:pt idx="4888">
                  <c:v>-3.1318000000000001</c:v>
                </c:pt>
                <c:pt idx="4889">
                  <c:v>-3.3748</c:v>
                </c:pt>
                <c:pt idx="4890">
                  <c:v>-3.6128</c:v>
                </c:pt>
                <c:pt idx="4891">
                  <c:v>-3.8222999999999998</c:v>
                </c:pt>
                <c:pt idx="4892">
                  <c:v>-4.0094000000000003</c:v>
                </c:pt>
                <c:pt idx="4893">
                  <c:v>-4.1806999999999999</c:v>
                </c:pt>
                <c:pt idx="4894">
                  <c:v>-4.34</c:v>
                </c:pt>
                <c:pt idx="4895">
                  <c:v>-4.4897999999999998</c:v>
                </c:pt>
                <c:pt idx="4896">
                  <c:v>-4.6307999999999998</c:v>
                </c:pt>
                <c:pt idx="4897">
                  <c:v>-4.7629999999999999</c:v>
                </c:pt>
                <c:pt idx="4898">
                  <c:v>-4.8853999999999997</c:v>
                </c:pt>
                <c:pt idx="4899">
                  <c:v>-5.1719999999999997</c:v>
                </c:pt>
                <c:pt idx="4900">
                  <c:v>-5.4877000000000002</c:v>
                </c:pt>
                <c:pt idx="4901">
                  <c:v>-5.7881</c:v>
                </c:pt>
                <c:pt idx="4902">
                  <c:v>-6.0705</c:v>
                </c:pt>
                <c:pt idx="4903">
                  <c:v>-6.3209999999999997</c:v>
                </c:pt>
                <c:pt idx="4904">
                  <c:v>-6.5513000000000003</c:v>
                </c:pt>
                <c:pt idx="4905">
                  <c:v>-6.6417999999999999</c:v>
                </c:pt>
                <c:pt idx="4906">
                  <c:v>-6.6033999999999997</c:v>
                </c:pt>
                <c:pt idx="4907">
                  <c:v>-6.4599000000000002</c:v>
                </c:pt>
                <c:pt idx="4908">
                  <c:v>-6.2328000000000001</c:v>
                </c:pt>
                <c:pt idx="4909">
                  <c:v>-5.9405999999999999</c:v>
                </c:pt>
                <c:pt idx="4910">
                  <c:v>-5.6056999999999997</c:v>
                </c:pt>
                <c:pt idx="4911">
                  <c:v>-5.2422000000000004</c:v>
                </c:pt>
                <c:pt idx="4912">
                  <c:v>-4.8573000000000004</c:v>
                </c:pt>
                <c:pt idx="4913">
                  <c:v>-4.4619</c:v>
                </c:pt>
                <c:pt idx="4914">
                  <c:v>-4.0655999999999999</c:v>
                </c:pt>
                <c:pt idx="4915">
                  <c:v>-3.6762999999999999</c:v>
                </c:pt>
                <c:pt idx="4916">
                  <c:v>-3.3010999999999999</c:v>
                </c:pt>
                <c:pt idx="4917">
                  <c:v>-2.9456000000000002</c:v>
                </c:pt>
                <c:pt idx="4918">
                  <c:v>-2.6145999999999998</c:v>
                </c:pt>
                <c:pt idx="4919">
                  <c:v>-2.3117999999999999</c:v>
                </c:pt>
                <c:pt idx="4920">
                  <c:v>-2.0758000000000001</c:v>
                </c:pt>
                <c:pt idx="4921">
                  <c:v>-1.9011</c:v>
                </c:pt>
                <c:pt idx="4922">
                  <c:v>-1.7612000000000001</c:v>
                </c:pt>
                <c:pt idx="4923">
                  <c:v>-1.6571</c:v>
                </c:pt>
                <c:pt idx="4924">
                  <c:v>-1.5889</c:v>
                </c:pt>
                <c:pt idx="4925">
                  <c:v>-1.5563</c:v>
                </c:pt>
                <c:pt idx="4926">
                  <c:v>-1.5586</c:v>
                </c:pt>
                <c:pt idx="4927">
                  <c:v>-1.5617000000000001</c:v>
                </c:pt>
                <c:pt idx="4928">
                  <c:v>-1.5638000000000001</c:v>
                </c:pt>
                <c:pt idx="4929">
                  <c:v>-1.5731999999999999</c:v>
                </c:pt>
                <c:pt idx="4930">
                  <c:v>-1.593</c:v>
                </c:pt>
                <c:pt idx="4931">
                  <c:v>-1.6254</c:v>
                </c:pt>
                <c:pt idx="4932">
                  <c:v>-1.6716</c:v>
                </c:pt>
                <c:pt idx="4933">
                  <c:v>-1.7322</c:v>
                </c:pt>
                <c:pt idx="4934">
                  <c:v>-1.8079000000000001</c:v>
                </c:pt>
                <c:pt idx="4935">
                  <c:v>-1.9003000000000001</c:v>
                </c:pt>
                <c:pt idx="4936">
                  <c:v>-2.0074999999999998</c:v>
                </c:pt>
                <c:pt idx="4937">
                  <c:v>-2.1276000000000002</c:v>
                </c:pt>
                <c:pt idx="4938">
                  <c:v>-2.2585000000000002</c:v>
                </c:pt>
                <c:pt idx="4939">
                  <c:v>-2.3889999999999998</c:v>
                </c:pt>
                <c:pt idx="4940">
                  <c:v>-2.5236999999999998</c:v>
                </c:pt>
                <c:pt idx="4941">
                  <c:v>-2.6617999999999999</c:v>
                </c:pt>
                <c:pt idx="4942">
                  <c:v>-2.8006000000000002</c:v>
                </c:pt>
                <c:pt idx="4943">
                  <c:v>-2.9377</c:v>
                </c:pt>
                <c:pt idx="4944">
                  <c:v>-3.0705</c:v>
                </c:pt>
                <c:pt idx="4945">
                  <c:v>-3.1968999999999999</c:v>
                </c:pt>
                <c:pt idx="4946">
                  <c:v>-3.3127</c:v>
                </c:pt>
                <c:pt idx="4947">
                  <c:v>-3.4209999999999998</c:v>
                </c:pt>
                <c:pt idx="4948">
                  <c:v>-3.5219999999999998</c:v>
                </c:pt>
                <c:pt idx="4949">
                  <c:v>-3.6135000000000002</c:v>
                </c:pt>
                <c:pt idx="4950">
                  <c:v>-3.6934999999999998</c:v>
                </c:pt>
                <c:pt idx="4951">
                  <c:v>-3.7605</c:v>
                </c:pt>
                <c:pt idx="4952">
                  <c:v>-3.8134000000000001</c:v>
                </c:pt>
                <c:pt idx="4953">
                  <c:v>-3.8512</c:v>
                </c:pt>
                <c:pt idx="4954">
                  <c:v>-3.8736000000000002</c:v>
                </c:pt>
                <c:pt idx="4955">
                  <c:v>-3.8803999999999998</c:v>
                </c:pt>
                <c:pt idx="4956">
                  <c:v>-3.8717999999999999</c:v>
                </c:pt>
                <c:pt idx="4957">
                  <c:v>-3.8483999999999998</c:v>
                </c:pt>
                <c:pt idx="4958">
                  <c:v>-3.8111000000000002</c:v>
                </c:pt>
                <c:pt idx="4959">
                  <c:v>-3.7610999999999999</c:v>
                </c:pt>
                <c:pt idx="4960">
                  <c:v>-3.7</c:v>
                </c:pt>
                <c:pt idx="4961">
                  <c:v>-3.6297000000000001</c:v>
                </c:pt>
                <c:pt idx="4962">
                  <c:v>-3.5525000000000002</c:v>
                </c:pt>
                <c:pt idx="4963">
                  <c:v>-3.4710000000000001</c:v>
                </c:pt>
                <c:pt idx="4964">
                  <c:v>-3.3881000000000001</c:v>
                </c:pt>
                <c:pt idx="4965">
                  <c:v>-3.3069999999999999</c:v>
                </c:pt>
                <c:pt idx="4966">
                  <c:v>-3.2317</c:v>
                </c:pt>
                <c:pt idx="4967">
                  <c:v>-3.1661999999999999</c:v>
                </c:pt>
                <c:pt idx="4968">
                  <c:v>-3.1153</c:v>
                </c:pt>
                <c:pt idx="4969">
                  <c:v>-3.0842999999999998</c:v>
                </c:pt>
                <c:pt idx="4970">
                  <c:v>-2.9691000000000001</c:v>
                </c:pt>
                <c:pt idx="4971">
                  <c:v>-2.7972999999999999</c:v>
                </c:pt>
                <c:pt idx="4972">
                  <c:v>-2.6629</c:v>
                </c:pt>
                <c:pt idx="4973">
                  <c:v>-2.5840999999999998</c:v>
                </c:pt>
                <c:pt idx="4974">
                  <c:v>-2.6093000000000002</c:v>
                </c:pt>
                <c:pt idx="4975">
                  <c:v>-2.7717000000000001</c:v>
                </c:pt>
                <c:pt idx="4976">
                  <c:v>-3.0070999999999999</c:v>
                </c:pt>
                <c:pt idx="4977">
                  <c:v>-3.2898999999999998</c:v>
                </c:pt>
                <c:pt idx="4978">
                  <c:v>-3.63</c:v>
                </c:pt>
                <c:pt idx="4979">
                  <c:v>-4.0218999999999996</c:v>
                </c:pt>
                <c:pt idx="4980">
                  <c:v>-4.4695999999999998</c:v>
                </c:pt>
                <c:pt idx="4981">
                  <c:v>-5.0025000000000004</c:v>
                </c:pt>
                <c:pt idx="4982">
                  <c:v>-5.2560000000000002</c:v>
                </c:pt>
                <c:pt idx="4983">
                  <c:v>-5.2282999999999999</c:v>
                </c:pt>
                <c:pt idx="4984">
                  <c:v>-5.2043999999999997</c:v>
                </c:pt>
                <c:pt idx="4985">
                  <c:v>-5.2350000000000003</c:v>
                </c:pt>
                <c:pt idx="4986">
                  <c:v>-5.5491999999999999</c:v>
                </c:pt>
                <c:pt idx="4987">
                  <c:v>-5.8571999999999997</c:v>
                </c:pt>
                <c:pt idx="4988">
                  <c:v>-6.1527000000000003</c:v>
                </c:pt>
                <c:pt idx="4989">
                  <c:v>-6.4294000000000002</c:v>
                </c:pt>
                <c:pt idx="4990">
                  <c:v>-6.6814</c:v>
                </c:pt>
                <c:pt idx="4991">
                  <c:v>-6.9034000000000004</c:v>
                </c:pt>
                <c:pt idx="4992">
                  <c:v>-7.0907</c:v>
                </c:pt>
                <c:pt idx="4993">
                  <c:v>-7.2390999999999996</c:v>
                </c:pt>
                <c:pt idx="4994">
                  <c:v>-7.3455000000000004</c:v>
                </c:pt>
                <c:pt idx="4995">
                  <c:v>-7.4077000000000002</c:v>
                </c:pt>
                <c:pt idx="4996">
                  <c:v>-7.4245000000000001</c:v>
                </c:pt>
                <c:pt idx="4997">
                  <c:v>-7.3959000000000001</c:v>
                </c:pt>
                <c:pt idx="4998">
                  <c:v>-7.3232999999999997</c:v>
                </c:pt>
                <c:pt idx="4999">
                  <c:v>-7.2092999999999998</c:v>
                </c:pt>
                <c:pt idx="5000">
                  <c:v>-7.0579000000000001</c:v>
                </c:pt>
                <c:pt idx="5001">
                  <c:v>-6.8745000000000003</c:v>
                </c:pt>
                <c:pt idx="5002">
                  <c:v>-6.6658999999999997</c:v>
                </c:pt>
                <c:pt idx="5003">
                  <c:v>-6.4401000000000002</c:v>
                </c:pt>
                <c:pt idx="5004">
                  <c:v>-6.2061999999999999</c:v>
                </c:pt>
                <c:pt idx="5005">
                  <c:v>-5.9744999999999999</c:v>
                </c:pt>
                <c:pt idx="5006">
                  <c:v>-5.7557999999999998</c:v>
                </c:pt>
                <c:pt idx="5007">
                  <c:v>-5.5613000000000001</c:v>
                </c:pt>
                <c:pt idx="5008">
                  <c:v>-5.4020999999999999</c:v>
                </c:pt>
                <c:pt idx="5009">
                  <c:v>-5.2887000000000004</c:v>
                </c:pt>
                <c:pt idx="5010">
                  <c:v>-5.2302999999999997</c:v>
                </c:pt>
                <c:pt idx="5011">
                  <c:v>-5.2339000000000002</c:v>
                </c:pt>
                <c:pt idx="5012">
                  <c:v>-5.3036000000000003</c:v>
                </c:pt>
                <c:pt idx="5013">
                  <c:v>-5.4390999999999998</c:v>
                </c:pt>
                <c:pt idx="5014">
                  <c:v>-5.6348000000000003</c:v>
                </c:pt>
                <c:pt idx="5015">
                  <c:v>-5.8779000000000003</c:v>
                </c:pt>
                <c:pt idx="5016">
                  <c:v>-6.1470000000000002</c:v>
                </c:pt>
                <c:pt idx="5017">
                  <c:v>-6.4099000000000004</c:v>
                </c:pt>
                <c:pt idx="5018">
                  <c:v>-6.6215000000000002</c:v>
                </c:pt>
                <c:pt idx="5019">
                  <c:v>-6.7069000000000001</c:v>
                </c:pt>
                <c:pt idx="5020">
                  <c:v>-6.6715</c:v>
                </c:pt>
                <c:pt idx="5021">
                  <c:v>-6.6264000000000003</c:v>
                </c:pt>
                <c:pt idx="5022">
                  <c:v>-6.6233000000000004</c:v>
                </c:pt>
                <c:pt idx="5023">
                  <c:v>-6.6868999999999996</c:v>
                </c:pt>
                <c:pt idx="5024">
                  <c:v>-6.7396000000000003</c:v>
                </c:pt>
                <c:pt idx="5025">
                  <c:v>-6.7811000000000003</c:v>
                </c:pt>
                <c:pt idx="5026">
                  <c:v>-6.8112000000000004</c:v>
                </c:pt>
                <c:pt idx="5027">
                  <c:v>-6.8296000000000001</c:v>
                </c:pt>
                <c:pt idx="5028">
                  <c:v>-6.8361999999999998</c:v>
                </c:pt>
                <c:pt idx="5029">
                  <c:v>-6.8308999999999997</c:v>
                </c:pt>
                <c:pt idx="5030">
                  <c:v>-6.8136999999999999</c:v>
                </c:pt>
                <c:pt idx="5031">
                  <c:v>-6.7845000000000004</c:v>
                </c:pt>
                <c:pt idx="5032">
                  <c:v>-6.7434000000000003</c:v>
                </c:pt>
                <c:pt idx="5033">
                  <c:v>-6.6905000000000001</c:v>
                </c:pt>
                <c:pt idx="5034">
                  <c:v>-6.6257999999999999</c:v>
                </c:pt>
                <c:pt idx="5035">
                  <c:v>-6.5496999999999996</c:v>
                </c:pt>
                <c:pt idx="5036">
                  <c:v>-6.4622000000000002</c:v>
                </c:pt>
                <c:pt idx="5037">
                  <c:v>-6.3638000000000003</c:v>
                </c:pt>
                <c:pt idx="5038">
                  <c:v>-6.2545999999999999</c:v>
                </c:pt>
                <c:pt idx="5039">
                  <c:v>-6.1351000000000004</c:v>
                </c:pt>
                <c:pt idx="5040">
                  <c:v>-6.0056000000000003</c:v>
                </c:pt>
                <c:pt idx="5041">
                  <c:v>-5.8666999999999998</c:v>
                </c:pt>
                <c:pt idx="5042">
                  <c:v>-5.7187000000000001</c:v>
                </c:pt>
                <c:pt idx="5043">
                  <c:v>-5.5621999999999998</c:v>
                </c:pt>
                <c:pt idx="5044">
                  <c:v>-5.3978000000000002</c:v>
                </c:pt>
                <c:pt idx="5045">
                  <c:v>-5.2259000000000002</c:v>
                </c:pt>
                <c:pt idx="5046">
                  <c:v>-5.0473999999999997</c:v>
                </c:pt>
                <c:pt idx="5047">
                  <c:v>-4.8625999999999996</c:v>
                </c:pt>
                <c:pt idx="5048">
                  <c:v>-4.6725000000000003</c:v>
                </c:pt>
                <c:pt idx="5049">
                  <c:v>-4.4775</c:v>
                </c:pt>
                <c:pt idx="5050">
                  <c:v>-4.2714999999999996</c:v>
                </c:pt>
                <c:pt idx="5051">
                  <c:v>-4.0603999999999996</c:v>
                </c:pt>
                <c:pt idx="5052">
                  <c:v>-3.8466999999999998</c:v>
                </c:pt>
                <c:pt idx="5053">
                  <c:v>-3.6309999999999998</c:v>
                </c:pt>
                <c:pt idx="5054">
                  <c:v>-3.4142000000000001</c:v>
                </c:pt>
                <c:pt idx="5055">
                  <c:v>-3.1945999999999999</c:v>
                </c:pt>
                <c:pt idx="5056">
                  <c:v>-2.9653999999999998</c:v>
                </c:pt>
                <c:pt idx="5057">
                  <c:v>-2.7450000000000001</c:v>
                </c:pt>
                <c:pt idx="5058">
                  <c:v>-2.5327999999999999</c:v>
                </c:pt>
                <c:pt idx="5059">
                  <c:v>-2.3285</c:v>
                </c:pt>
                <c:pt idx="5060">
                  <c:v>-2.1316999999999999</c:v>
                </c:pt>
                <c:pt idx="5061">
                  <c:v>-1.9421999999999999</c:v>
                </c:pt>
                <c:pt idx="5062">
                  <c:v>-1.7599</c:v>
                </c:pt>
                <c:pt idx="5063">
                  <c:v>-1.5846</c:v>
                </c:pt>
                <c:pt idx="5064">
                  <c:v>-1.4164000000000001</c:v>
                </c:pt>
                <c:pt idx="5065">
                  <c:v>-1.2553000000000001</c:v>
                </c:pt>
                <c:pt idx="5066">
                  <c:v>-1.1013999999999999</c:v>
                </c:pt>
                <c:pt idx="5067">
                  <c:v>-0.95479000000000003</c:v>
                </c:pt>
                <c:pt idx="5068">
                  <c:v>-0.81564999999999999</c:v>
                </c:pt>
                <c:pt idx="5069">
                  <c:v>-0.68416999999999994</c:v>
                </c:pt>
                <c:pt idx="5070">
                  <c:v>-0.56054000000000004</c:v>
                </c:pt>
                <c:pt idx="5071">
                  <c:v>-0.44496000000000002</c:v>
                </c:pt>
                <c:pt idx="5072">
                  <c:v>-0.33766000000000002</c:v>
                </c:pt>
                <c:pt idx="5073">
                  <c:v>-0.23884</c:v>
                </c:pt>
                <c:pt idx="5074">
                  <c:v>-0.14871000000000001</c:v>
                </c:pt>
                <c:pt idx="5075">
                  <c:v>-6.7464999999999997E-2</c:v>
                </c:pt>
                <c:pt idx="5076">
                  <c:v>4.7279000000000002E-3</c:v>
                </c:pt>
                <c:pt idx="5077">
                  <c:v>6.7711999999999994E-2</c:v>
                </c:pt>
                <c:pt idx="5078">
                  <c:v>0.12136</c:v>
                </c:pt>
                <c:pt idx="5079">
                  <c:v>0.16556999999999999</c:v>
                </c:pt>
                <c:pt idx="5080">
                  <c:v>0.20028000000000001</c:v>
                </c:pt>
                <c:pt idx="5081">
                  <c:v>0.22545000000000001</c:v>
                </c:pt>
                <c:pt idx="5082">
                  <c:v>0.24109</c:v>
                </c:pt>
                <c:pt idx="5083">
                  <c:v>0.24725</c:v>
                </c:pt>
                <c:pt idx="5084">
                  <c:v>0.24399999999999999</c:v>
                </c:pt>
                <c:pt idx="5085">
                  <c:v>0.23147999999999999</c:v>
                </c:pt>
                <c:pt idx="5086">
                  <c:v>0.20984</c:v>
                </c:pt>
                <c:pt idx="5087">
                  <c:v>0.17929999999999999</c:v>
                </c:pt>
                <c:pt idx="5088">
                  <c:v>0.1401</c:v>
                </c:pt>
                <c:pt idx="5089">
                  <c:v>9.2537999999999995E-2</c:v>
                </c:pt>
                <c:pt idx="5090">
                  <c:v>3.6941000000000002E-2</c:v>
                </c:pt>
                <c:pt idx="5091">
                  <c:v>-2.6322000000000002E-2</c:v>
                </c:pt>
                <c:pt idx="5092">
                  <c:v>-9.6846000000000002E-2</c:v>
                </c:pt>
                <c:pt idx="5093">
                  <c:v>-0.17419000000000001</c:v>
                </c:pt>
                <c:pt idx="5094">
                  <c:v>-0.25789000000000001</c:v>
                </c:pt>
                <c:pt idx="5095">
                  <c:v>-0.34743000000000002</c:v>
                </c:pt>
                <c:pt idx="5096">
                  <c:v>-0.44229000000000002</c:v>
                </c:pt>
                <c:pt idx="5097">
                  <c:v>-0.54191999999999996</c:v>
                </c:pt>
                <c:pt idx="5098">
                  <c:v>-0.64573000000000003</c:v>
                </c:pt>
                <c:pt idx="5099">
                  <c:v>-0.75314999999999999</c:v>
                </c:pt>
                <c:pt idx="5100">
                  <c:v>-0.86355999999999999</c:v>
                </c:pt>
                <c:pt idx="5101">
                  <c:v>-0.97636000000000001</c:v>
                </c:pt>
                <c:pt idx="5102">
                  <c:v>-1.0909</c:v>
                </c:pt>
                <c:pt idx="5103">
                  <c:v>-1.2065999999999999</c:v>
                </c:pt>
                <c:pt idx="5104">
                  <c:v>-1.3228</c:v>
                </c:pt>
                <c:pt idx="5105">
                  <c:v>-1.4389000000000001</c:v>
                </c:pt>
                <c:pt idx="5106">
                  <c:v>-1.6031</c:v>
                </c:pt>
                <c:pt idx="5107">
                  <c:v>-1.8259000000000001</c:v>
                </c:pt>
                <c:pt idx="5108">
                  <c:v>-2.0468000000000002</c:v>
                </c:pt>
                <c:pt idx="5109">
                  <c:v>-2.2652000000000001</c:v>
                </c:pt>
                <c:pt idx="5110">
                  <c:v>-2.4807999999999999</c:v>
                </c:pt>
                <c:pt idx="5111">
                  <c:v>-2.6928999999999998</c:v>
                </c:pt>
                <c:pt idx="5112">
                  <c:v>-2.8231000000000002</c:v>
                </c:pt>
                <c:pt idx="5113">
                  <c:v>-2.9163999999999999</c:v>
                </c:pt>
                <c:pt idx="5114">
                  <c:v>-2.9819</c:v>
                </c:pt>
                <c:pt idx="5115">
                  <c:v>-3.0253999999999999</c:v>
                </c:pt>
                <c:pt idx="5116">
                  <c:v>-3.0520999999999998</c:v>
                </c:pt>
                <c:pt idx="5117">
                  <c:v>-3.0661</c:v>
                </c:pt>
                <c:pt idx="5118">
                  <c:v>-3.0712999999999999</c:v>
                </c:pt>
                <c:pt idx="5119">
                  <c:v>-3.0705</c:v>
                </c:pt>
                <c:pt idx="5120">
                  <c:v>-3.0663</c:v>
                </c:pt>
                <c:pt idx="5121">
                  <c:v>-3.0607000000000002</c:v>
                </c:pt>
                <c:pt idx="5122">
                  <c:v>-3.0552000000000001</c:v>
                </c:pt>
                <c:pt idx="5123">
                  <c:v>-3.0512999999999999</c:v>
                </c:pt>
                <c:pt idx="5124">
                  <c:v>-3.0495999999999999</c:v>
                </c:pt>
                <c:pt idx="5125">
                  <c:v>-3.0510000000000002</c:v>
                </c:pt>
                <c:pt idx="5126">
                  <c:v>-3.0558000000000001</c:v>
                </c:pt>
                <c:pt idx="5127">
                  <c:v>-3.0644</c:v>
                </c:pt>
                <c:pt idx="5128">
                  <c:v>-3.0767000000000002</c:v>
                </c:pt>
                <c:pt idx="5129">
                  <c:v>-3.0928</c:v>
                </c:pt>
                <c:pt idx="5130">
                  <c:v>-3.1124999999999998</c:v>
                </c:pt>
                <c:pt idx="5131">
                  <c:v>-3.1356000000000002</c:v>
                </c:pt>
                <c:pt idx="5132">
                  <c:v>-3.1619000000000002</c:v>
                </c:pt>
                <c:pt idx="5133">
                  <c:v>-3.1909000000000001</c:v>
                </c:pt>
                <c:pt idx="5134">
                  <c:v>-3.2223999999999999</c:v>
                </c:pt>
                <c:pt idx="5135">
                  <c:v>-3.2559999999999998</c:v>
                </c:pt>
                <c:pt idx="5136">
                  <c:v>-3.2913999999999999</c:v>
                </c:pt>
                <c:pt idx="5137">
                  <c:v>-3.3281000000000001</c:v>
                </c:pt>
                <c:pt idx="5138">
                  <c:v>-3.3656999999999999</c:v>
                </c:pt>
                <c:pt idx="5139">
                  <c:v>-3.4039000000000001</c:v>
                </c:pt>
                <c:pt idx="5140">
                  <c:v>-3.4424000000000001</c:v>
                </c:pt>
                <c:pt idx="5141">
                  <c:v>-3.4807999999999999</c:v>
                </c:pt>
                <c:pt idx="5142">
                  <c:v>-3.5186999999999999</c:v>
                </c:pt>
                <c:pt idx="5143">
                  <c:v>-3.5972</c:v>
                </c:pt>
                <c:pt idx="5144">
                  <c:v>-3.7225999999999999</c:v>
                </c:pt>
                <c:pt idx="5145">
                  <c:v>-3.8466</c:v>
                </c:pt>
                <c:pt idx="5146">
                  <c:v>-3.9687000000000001</c:v>
                </c:pt>
                <c:pt idx="5147">
                  <c:v>-4.0887000000000002</c:v>
                </c:pt>
                <c:pt idx="5148">
                  <c:v>-4.1874000000000002</c:v>
                </c:pt>
                <c:pt idx="5149">
                  <c:v>-4.2445000000000004</c:v>
                </c:pt>
                <c:pt idx="5150">
                  <c:v>-4.2842000000000002</c:v>
                </c:pt>
                <c:pt idx="5151">
                  <c:v>-4.3094999999999999</c:v>
                </c:pt>
                <c:pt idx="5152">
                  <c:v>-4.3228999999999997</c:v>
                </c:pt>
                <c:pt idx="5153">
                  <c:v>-4.3261000000000003</c:v>
                </c:pt>
                <c:pt idx="5154">
                  <c:v>-4.3205999999999998</c:v>
                </c:pt>
                <c:pt idx="5155">
                  <c:v>-4.3071999999999999</c:v>
                </c:pt>
                <c:pt idx="5156">
                  <c:v>-4.2865000000000002</c:v>
                </c:pt>
                <c:pt idx="5157">
                  <c:v>-4.2587000000000002</c:v>
                </c:pt>
                <c:pt idx="5158">
                  <c:v>-4.2239000000000004</c:v>
                </c:pt>
                <c:pt idx="5159">
                  <c:v>-4.1816000000000004</c:v>
                </c:pt>
                <c:pt idx="5160">
                  <c:v>-4.1315</c:v>
                </c:pt>
                <c:pt idx="5161">
                  <c:v>-4.2253999999999996</c:v>
                </c:pt>
                <c:pt idx="5162">
                  <c:v>-4.3906999999999998</c:v>
                </c:pt>
                <c:pt idx="5163">
                  <c:v>-4.5461</c:v>
                </c:pt>
                <c:pt idx="5164">
                  <c:v>-4.6909999999999998</c:v>
                </c:pt>
                <c:pt idx="5165">
                  <c:v>-4.8247</c:v>
                </c:pt>
                <c:pt idx="5166">
                  <c:v>-4.9466000000000001</c:v>
                </c:pt>
                <c:pt idx="5167">
                  <c:v>-5.0563000000000002</c:v>
                </c:pt>
                <c:pt idx="5168">
                  <c:v>-4.9238999999999997</c:v>
                </c:pt>
                <c:pt idx="5169">
                  <c:v>-4.7455999999999996</c:v>
                </c:pt>
                <c:pt idx="5170">
                  <c:v>-4.5579000000000001</c:v>
                </c:pt>
                <c:pt idx="5171">
                  <c:v>-4.4172000000000002</c:v>
                </c:pt>
                <c:pt idx="5172">
                  <c:v>-4.2862999999999998</c:v>
                </c:pt>
                <c:pt idx="5173">
                  <c:v>-4.1638000000000002</c:v>
                </c:pt>
                <c:pt idx="5174">
                  <c:v>-4.0498000000000003</c:v>
                </c:pt>
                <c:pt idx="5175">
                  <c:v>-3.9445000000000001</c:v>
                </c:pt>
                <c:pt idx="5176">
                  <c:v>-3.8571</c:v>
                </c:pt>
                <c:pt idx="5177">
                  <c:v>-3.8191000000000002</c:v>
                </c:pt>
                <c:pt idx="5178">
                  <c:v>-3.7907000000000002</c:v>
                </c:pt>
                <c:pt idx="5179">
                  <c:v>-3.7719</c:v>
                </c:pt>
                <c:pt idx="5180">
                  <c:v>-3.7631000000000001</c:v>
                </c:pt>
                <c:pt idx="5181">
                  <c:v>-3.7644000000000002</c:v>
                </c:pt>
                <c:pt idx="5182">
                  <c:v>-3.7759</c:v>
                </c:pt>
                <c:pt idx="5183">
                  <c:v>-3.7976999999999999</c:v>
                </c:pt>
                <c:pt idx="5184">
                  <c:v>-3.8298000000000001</c:v>
                </c:pt>
                <c:pt idx="5185">
                  <c:v>-3.8723000000000001</c:v>
                </c:pt>
                <c:pt idx="5186">
                  <c:v>-3.9251</c:v>
                </c:pt>
                <c:pt idx="5187">
                  <c:v>-3.9815</c:v>
                </c:pt>
                <c:pt idx="5188">
                  <c:v>-4.0385999999999997</c:v>
                </c:pt>
                <c:pt idx="5189">
                  <c:v>-4.1051000000000002</c:v>
                </c:pt>
                <c:pt idx="5190">
                  <c:v>-4.1806999999999999</c:v>
                </c:pt>
                <c:pt idx="5191">
                  <c:v>-4.2648000000000001</c:v>
                </c:pt>
                <c:pt idx="5192">
                  <c:v>-4.3567</c:v>
                </c:pt>
                <c:pt idx="5193">
                  <c:v>-4.4558999999999997</c:v>
                </c:pt>
                <c:pt idx="5194">
                  <c:v>-4.5787000000000004</c:v>
                </c:pt>
                <c:pt idx="5195">
                  <c:v>-4.7135999999999996</c:v>
                </c:pt>
                <c:pt idx="5196">
                  <c:v>-4.8577000000000004</c:v>
                </c:pt>
                <c:pt idx="5197">
                  <c:v>-5.0087999999999999</c:v>
                </c:pt>
                <c:pt idx="5198">
                  <c:v>-5.1646000000000001</c:v>
                </c:pt>
                <c:pt idx="5199">
                  <c:v>-5.3228999999999997</c:v>
                </c:pt>
                <c:pt idx="5200">
                  <c:v>-5.4816000000000003</c:v>
                </c:pt>
                <c:pt idx="5201">
                  <c:v>-5.6387999999999998</c:v>
                </c:pt>
                <c:pt idx="5202">
                  <c:v>-5.7923999999999998</c:v>
                </c:pt>
                <c:pt idx="5203">
                  <c:v>-5.9405000000000001</c:v>
                </c:pt>
                <c:pt idx="5204">
                  <c:v>-6.0814000000000004</c:v>
                </c:pt>
                <c:pt idx="5205">
                  <c:v>-6.2244999999999999</c:v>
                </c:pt>
                <c:pt idx="5206">
                  <c:v>-6.3686999999999996</c:v>
                </c:pt>
                <c:pt idx="5207">
                  <c:v>-6.5003000000000002</c:v>
                </c:pt>
                <c:pt idx="5208">
                  <c:v>-6.6177999999999999</c:v>
                </c:pt>
                <c:pt idx="5209">
                  <c:v>-6.7196999999999996</c:v>
                </c:pt>
                <c:pt idx="5210">
                  <c:v>-6.806</c:v>
                </c:pt>
                <c:pt idx="5211">
                  <c:v>-6.8746</c:v>
                </c:pt>
                <c:pt idx="5212">
                  <c:v>-6.8602999999999996</c:v>
                </c:pt>
                <c:pt idx="5213">
                  <c:v>-6.8319000000000001</c:v>
                </c:pt>
                <c:pt idx="5214">
                  <c:v>-6.7942</c:v>
                </c:pt>
                <c:pt idx="5215">
                  <c:v>-6.7455999999999996</c:v>
                </c:pt>
                <c:pt idx="5216">
                  <c:v>-6.6840999999999999</c:v>
                </c:pt>
                <c:pt idx="5217">
                  <c:v>-6.5965999999999996</c:v>
                </c:pt>
                <c:pt idx="5218">
                  <c:v>-6.4946000000000002</c:v>
                </c:pt>
                <c:pt idx="5219">
                  <c:v>-6.3789999999999996</c:v>
                </c:pt>
                <c:pt idx="5220">
                  <c:v>-6.2511999999999999</c:v>
                </c:pt>
                <c:pt idx="5221">
                  <c:v>-6.1130000000000004</c:v>
                </c:pt>
                <c:pt idx="5222">
                  <c:v>-5.9664999999999999</c:v>
                </c:pt>
                <c:pt idx="5223">
                  <c:v>-5.8150000000000004</c:v>
                </c:pt>
                <c:pt idx="5224">
                  <c:v>-5.6619999999999999</c:v>
                </c:pt>
                <c:pt idx="5225">
                  <c:v>-5.5121000000000002</c:v>
                </c:pt>
                <c:pt idx="5226">
                  <c:v>-5.3708</c:v>
                </c:pt>
                <c:pt idx="5227">
                  <c:v>-5.2446000000000002</c:v>
                </c:pt>
                <c:pt idx="5228">
                  <c:v>-5.141</c:v>
                </c:pt>
                <c:pt idx="5229">
                  <c:v>-5.0689000000000002</c:v>
                </c:pt>
                <c:pt idx="5230">
                  <c:v>-5.0382999999999996</c:v>
                </c:pt>
                <c:pt idx="5231">
                  <c:v>-5.0608000000000004</c:v>
                </c:pt>
                <c:pt idx="5232">
                  <c:v>-5.1497000000000002</c:v>
                </c:pt>
                <c:pt idx="5233">
                  <c:v>-5.3197000000000001</c:v>
                </c:pt>
                <c:pt idx="5234">
                  <c:v>-5.5876000000000001</c:v>
                </c:pt>
                <c:pt idx="5235">
                  <c:v>-5.9077999999999999</c:v>
                </c:pt>
                <c:pt idx="5236">
                  <c:v>-5.7790999999999997</c:v>
                </c:pt>
                <c:pt idx="5237">
                  <c:v>-5.6471999999999998</c:v>
                </c:pt>
                <c:pt idx="5238">
                  <c:v>-5.5118999999999998</c:v>
                </c:pt>
                <c:pt idx="5239">
                  <c:v>-5.3731999999999998</c:v>
                </c:pt>
                <c:pt idx="5240">
                  <c:v>-5.2310999999999996</c:v>
                </c:pt>
                <c:pt idx="5241">
                  <c:v>-5.0827999999999998</c:v>
                </c:pt>
                <c:pt idx="5242">
                  <c:v>-4.99</c:v>
                </c:pt>
                <c:pt idx="5243">
                  <c:v>-4.9890999999999996</c:v>
                </c:pt>
                <c:pt idx="5244">
                  <c:v>-4.9854000000000003</c:v>
                </c:pt>
                <c:pt idx="5245">
                  <c:v>-4.9791999999999996</c:v>
                </c:pt>
                <c:pt idx="5246">
                  <c:v>-4.9707999999999997</c:v>
                </c:pt>
                <c:pt idx="5247">
                  <c:v>-4.9592999999999998</c:v>
                </c:pt>
                <c:pt idx="5248">
                  <c:v>-4.9482999999999997</c:v>
                </c:pt>
                <c:pt idx="5249">
                  <c:v>-4.9438000000000004</c:v>
                </c:pt>
                <c:pt idx="5250">
                  <c:v>-4.9443999999999999</c:v>
                </c:pt>
                <c:pt idx="5251">
                  <c:v>-4.9492000000000003</c:v>
                </c:pt>
                <c:pt idx="5252">
                  <c:v>-4.9573999999999998</c:v>
                </c:pt>
                <c:pt idx="5253">
                  <c:v>-4.9683000000000002</c:v>
                </c:pt>
                <c:pt idx="5254">
                  <c:v>-4.9816000000000003</c:v>
                </c:pt>
                <c:pt idx="5255">
                  <c:v>-4.9969999999999999</c:v>
                </c:pt>
                <c:pt idx="5256">
                  <c:v>-5.0407999999999999</c:v>
                </c:pt>
                <c:pt idx="5257">
                  <c:v>-5.1776999999999997</c:v>
                </c:pt>
                <c:pt idx="5258">
                  <c:v>-5.3167</c:v>
                </c:pt>
                <c:pt idx="5259">
                  <c:v>-5.4577</c:v>
                </c:pt>
                <c:pt idx="5260">
                  <c:v>-5.6010999999999997</c:v>
                </c:pt>
                <c:pt idx="5261">
                  <c:v>-5.7469999999999999</c:v>
                </c:pt>
                <c:pt idx="5262">
                  <c:v>-5.8029000000000002</c:v>
                </c:pt>
                <c:pt idx="5263">
                  <c:v>-5.6783000000000001</c:v>
                </c:pt>
                <c:pt idx="5264">
                  <c:v>-5.6462000000000003</c:v>
                </c:pt>
                <c:pt idx="5265">
                  <c:v>-5.6832000000000003</c:v>
                </c:pt>
                <c:pt idx="5266">
                  <c:v>-5.7750000000000004</c:v>
                </c:pt>
                <c:pt idx="5267">
                  <c:v>-5.9109999999999996</c:v>
                </c:pt>
                <c:pt idx="5268">
                  <c:v>-6.0804999999999998</c:v>
                </c:pt>
                <c:pt idx="5269">
                  <c:v>-6.2747999999999999</c:v>
                </c:pt>
                <c:pt idx="5270">
                  <c:v>-6.4819000000000004</c:v>
                </c:pt>
                <c:pt idx="5271">
                  <c:v>-6.6935000000000002</c:v>
                </c:pt>
                <c:pt idx="5272">
                  <c:v>-6.8963999999999999</c:v>
                </c:pt>
                <c:pt idx="5273">
                  <c:v>-7.0979999999999999</c:v>
                </c:pt>
                <c:pt idx="5274">
                  <c:v>-7.2923</c:v>
                </c:pt>
                <c:pt idx="5275">
                  <c:v>-7.4640000000000004</c:v>
                </c:pt>
                <c:pt idx="5276">
                  <c:v>-7.6036000000000001</c:v>
                </c:pt>
                <c:pt idx="5277">
                  <c:v>-7.7282000000000002</c:v>
                </c:pt>
                <c:pt idx="5278">
                  <c:v>-7.8348000000000004</c:v>
                </c:pt>
                <c:pt idx="5279">
                  <c:v>-7.9291999999999998</c:v>
                </c:pt>
                <c:pt idx="5280">
                  <c:v>-8.0023999999999997</c:v>
                </c:pt>
                <c:pt idx="5281">
                  <c:v>-8.0497999999999994</c:v>
                </c:pt>
                <c:pt idx="5282">
                  <c:v>-8.0690000000000008</c:v>
                </c:pt>
                <c:pt idx="5283">
                  <c:v>-8.0581999999999994</c:v>
                </c:pt>
                <c:pt idx="5284">
                  <c:v>-8.0154999999999994</c:v>
                </c:pt>
                <c:pt idx="5285">
                  <c:v>-7.9301000000000004</c:v>
                </c:pt>
                <c:pt idx="5286">
                  <c:v>-7.8639999999999999</c:v>
                </c:pt>
                <c:pt idx="5287">
                  <c:v>-7.7882999999999996</c:v>
                </c:pt>
                <c:pt idx="5288">
                  <c:v>-7.6847000000000003</c:v>
                </c:pt>
                <c:pt idx="5289">
                  <c:v>-7.5536000000000003</c:v>
                </c:pt>
                <c:pt idx="5290">
                  <c:v>-7.3960999999999997</c:v>
                </c:pt>
                <c:pt idx="5291">
                  <c:v>-7.2146999999999997</c:v>
                </c:pt>
                <c:pt idx="5292">
                  <c:v>-7.0172999999999996</c:v>
                </c:pt>
                <c:pt idx="5293">
                  <c:v>-6.7977999999999996</c:v>
                </c:pt>
                <c:pt idx="5294">
                  <c:v>-6.5583</c:v>
                </c:pt>
                <c:pt idx="5295">
                  <c:v>-6.3014000000000001</c:v>
                </c:pt>
                <c:pt idx="5296">
                  <c:v>-6.0301</c:v>
                </c:pt>
                <c:pt idx="5297">
                  <c:v>-5.7477</c:v>
                </c:pt>
                <c:pt idx="5298">
                  <c:v>-5.4583000000000004</c:v>
                </c:pt>
                <c:pt idx="5299">
                  <c:v>-5.1676000000000002</c:v>
                </c:pt>
                <c:pt idx="5300">
                  <c:v>-4.8804999999999996</c:v>
                </c:pt>
                <c:pt idx="5301">
                  <c:v>-4.6025</c:v>
                </c:pt>
                <c:pt idx="5302">
                  <c:v>-4.3409000000000004</c:v>
                </c:pt>
                <c:pt idx="5303">
                  <c:v>-4.1036000000000001</c:v>
                </c:pt>
                <c:pt idx="5304">
                  <c:v>-3.8997999999999999</c:v>
                </c:pt>
                <c:pt idx="5305">
                  <c:v>-3.74</c:v>
                </c:pt>
                <c:pt idx="5306">
                  <c:v>-3.5773000000000001</c:v>
                </c:pt>
                <c:pt idx="5307">
                  <c:v>-3.3698000000000001</c:v>
                </c:pt>
                <c:pt idx="5308">
                  <c:v>-3.2955000000000001</c:v>
                </c:pt>
                <c:pt idx="5309">
                  <c:v>-3.3580999999999999</c:v>
                </c:pt>
                <c:pt idx="5310">
                  <c:v>-3.5615999999999999</c:v>
                </c:pt>
                <c:pt idx="5311">
                  <c:v>-3.9350999999999998</c:v>
                </c:pt>
                <c:pt idx="5312">
                  <c:v>-4.4961000000000002</c:v>
                </c:pt>
                <c:pt idx="5313">
                  <c:v>-5.2653999999999996</c:v>
                </c:pt>
                <c:pt idx="5314">
                  <c:v>-6.2664</c:v>
                </c:pt>
                <c:pt idx="5315">
                  <c:v>-7.5316000000000001</c:v>
                </c:pt>
                <c:pt idx="5316">
                  <c:v>-7.4623999999999997</c:v>
                </c:pt>
                <c:pt idx="5317">
                  <c:v>-6.9973000000000001</c:v>
                </c:pt>
                <c:pt idx="5318">
                  <c:v>-6.5590999999999999</c:v>
                </c:pt>
                <c:pt idx="5319">
                  <c:v>-6.1361999999999997</c:v>
                </c:pt>
                <c:pt idx="5320">
                  <c:v>-5.7248000000000001</c:v>
                </c:pt>
                <c:pt idx="5321">
                  <c:v>-5.4055999999999997</c:v>
                </c:pt>
                <c:pt idx="5322">
                  <c:v>-5.6784999999999997</c:v>
                </c:pt>
                <c:pt idx="5323">
                  <c:v>-5.9516</c:v>
                </c:pt>
                <c:pt idx="5324">
                  <c:v>-6.2217000000000002</c:v>
                </c:pt>
                <c:pt idx="5325">
                  <c:v>-6.4861000000000004</c:v>
                </c:pt>
                <c:pt idx="5326">
                  <c:v>-6.7424999999999997</c:v>
                </c:pt>
                <c:pt idx="5327">
                  <c:v>-6.9866000000000001</c:v>
                </c:pt>
                <c:pt idx="5328">
                  <c:v>-7.2184999999999997</c:v>
                </c:pt>
                <c:pt idx="5329">
                  <c:v>-7.4377000000000004</c:v>
                </c:pt>
                <c:pt idx="5330">
                  <c:v>-7.6429999999999998</c:v>
                </c:pt>
                <c:pt idx="5331">
                  <c:v>-7.8333000000000004</c:v>
                </c:pt>
                <c:pt idx="5332">
                  <c:v>-8.0077999999999996</c:v>
                </c:pt>
                <c:pt idx="5333">
                  <c:v>-8.1656999999999993</c:v>
                </c:pt>
                <c:pt idx="5334">
                  <c:v>-8.3064999999999998</c:v>
                </c:pt>
                <c:pt idx="5335">
                  <c:v>-8.4298999999999999</c:v>
                </c:pt>
                <c:pt idx="5336">
                  <c:v>-8.5353999999999992</c:v>
                </c:pt>
                <c:pt idx="5337">
                  <c:v>-8.6231000000000009</c:v>
                </c:pt>
                <c:pt idx="5338">
                  <c:v>-8.6927000000000003</c:v>
                </c:pt>
                <c:pt idx="5339">
                  <c:v>-8.7445000000000004</c:v>
                </c:pt>
                <c:pt idx="5340">
                  <c:v>-8.7784999999999993</c:v>
                </c:pt>
                <c:pt idx="5341">
                  <c:v>-8.7949000000000002</c:v>
                </c:pt>
                <c:pt idx="5342">
                  <c:v>-8.7942</c:v>
                </c:pt>
                <c:pt idx="5343">
                  <c:v>-8.7766000000000002</c:v>
                </c:pt>
                <c:pt idx="5344">
                  <c:v>-8.7426999999999992</c:v>
                </c:pt>
                <c:pt idx="5345">
                  <c:v>-8.6929999999999996</c:v>
                </c:pt>
                <c:pt idx="5346">
                  <c:v>-8.6281999999999996</c:v>
                </c:pt>
                <c:pt idx="5347">
                  <c:v>-8.5489999999999995</c:v>
                </c:pt>
                <c:pt idx="5348">
                  <c:v>-8.4564000000000004</c:v>
                </c:pt>
                <c:pt idx="5349">
                  <c:v>-8.3512000000000004</c:v>
                </c:pt>
                <c:pt idx="5350">
                  <c:v>-8.2346000000000004</c:v>
                </c:pt>
                <c:pt idx="5351">
                  <c:v>-8.1077999999999992</c:v>
                </c:pt>
                <c:pt idx="5352">
                  <c:v>-7.9724000000000004</c:v>
                </c:pt>
                <c:pt idx="5353">
                  <c:v>-7.8297999999999996</c:v>
                </c:pt>
                <c:pt idx="5354">
                  <c:v>-7.6821999999999999</c:v>
                </c:pt>
                <c:pt idx="5355">
                  <c:v>-7.5522999999999998</c:v>
                </c:pt>
                <c:pt idx="5356">
                  <c:v>-7.4398</c:v>
                </c:pt>
                <c:pt idx="5357">
                  <c:v>-7.3296000000000001</c:v>
                </c:pt>
                <c:pt idx="5358">
                  <c:v>-7.2248999999999999</c:v>
                </c:pt>
                <c:pt idx="5359">
                  <c:v>-7.1294000000000004</c:v>
                </c:pt>
                <c:pt idx="5360">
                  <c:v>-7.0472000000000001</c:v>
                </c:pt>
                <c:pt idx="5361">
                  <c:v>-6.9832000000000001</c:v>
                </c:pt>
                <c:pt idx="5362">
                  <c:v>-6.9428999999999998</c:v>
                </c:pt>
                <c:pt idx="5363">
                  <c:v>-6.9324000000000003</c:v>
                </c:pt>
                <c:pt idx="5364">
                  <c:v>-6.7409999999999997</c:v>
                </c:pt>
                <c:pt idx="5365">
                  <c:v>-6.4909999999999997</c:v>
                </c:pt>
                <c:pt idx="5366">
                  <c:v>-6.2411000000000003</c:v>
                </c:pt>
                <c:pt idx="5367">
                  <c:v>-5.9939999999999998</c:v>
                </c:pt>
                <c:pt idx="5368">
                  <c:v>-5.7525000000000004</c:v>
                </c:pt>
                <c:pt idx="5369">
                  <c:v>-5.5468000000000002</c:v>
                </c:pt>
                <c:pt idx="5370">
                  <c:v>-5.4145000000000003</c:v>
                </c:pt>
                <c:pt idx="5371">
                  <c:v>-5.2981999999999996</c:v>
                </c:pt>
                <c:pt idx="5372">
                  <c:v>-5.2023000000000001</c:v>
                </c:pt>
                <c:pt idx="5373">
                  <c:v>-5.1317000000000004</c:v>
                </c:pt>
                <c:pt idx="5374">
                  <c:v>-5.0918999999999999</c:v>
                </c:pt>
                <c:pt idx="5375">
                  <c:v>-5.0891999999999999</c:v>
                </c:pt>
                <c:pt idx="5376">
                  <c:v>-5.1307</c:v>
                </c:pt>
                <c:pt idx="5377">
                  <c:v>-5.2244999999999999</c:v>
                </c:pt>
                <c:pt idx="5378">
                  <c:v>-5.3798000000000004</c:v>
                </c:pt>
                <c:pt idx="5379">
                  <c:v>-5.6070000000000002</c:v>
                </c:pt>
                <c:pt idx="5380">
                  <c:v>-5.8348000000000004</c:v>
                </c:pt>
                <c:pt idx="5381">
                  <c:v>-5.4335000000000004</c:v>
                </c:pt>
                <c:pt idx="5382">
                  <c:v>-5.0437000000000003</c:v>
                </c:pt>
                <c:pt idx="5383">
                  <c:v>-4.6651999999999996</c:v>
                </c:pt>
                <c:pt idx="5384">
                  <c:v>-4.2973999999999997</c:v>
                </c:pt>
                <c:pt idx="5385">
                  <c:v>-3.9670999999999998</c:v>
                </c:pt>
                <c:pt idx="5386">
                  <c:v>-4.0768000000000004</c:v>
                </c:pt>
                <c:pt idx="5387">
                  <c:v>-4.1959</c:v>
                </c:pt>
                <c:pt idx="5388">
                  <c:v>-4.3238000000000003</c:v>
                </c:pt>
                <c:pt idx="5389">
                  <c:v>-4.46</c:v>
                </c:pt>
                <c:pt idx="5390">
                  <c:v>-4.6037999999999997</c:v>
                </c:pt>
                <c:pt idx="5391">
                  <c:v>-4.7545999999999999</c:v>
                </c:pt>
                <c:pt idx="5392">
                  <c:v>-4.9116</c:v>
                </c:pt>
                <c:pt idx="5393">
                  <c:v>-5.0742000000000003</c:v>
                </c:pt>
                <c:pt idx="5394">
                  <c:v>-5.2416999999999998</c:v>
                </c:pt>
                <c:pt idx="5395">
                  <c:v>-5.4132999999999996</c:v>
                </c:pt>
                <c:pt idx="5396">
                  <c:v>-5.5881999999999996</c:v>
                </c:pt>
                <c:pt idx="5397">
                  <c:v>-5.7659000000000002</c:v>
                </c:pt>
                <c:pt idx="5398">
                  <c:v>-5.9454000000000002</c:v>
                </c:pt>
                <c:pt idx="5399">
                  <c:v>-6.1260000000000003</c:v>
                </c:pt>
                <c:pt idx="5400">
                  <c:v>-6.3071000000000002</c:v>
                </c:pt>
                <c:pt idx="5401">
                  <c:v>-6.4878999999999998</c:v>
                </c:pt>
                <c:pt idx="5402">
                  <c:v>-6.6676000000000002</c:v>
                </c:pt>
                <c:pt idx="5403">
                  <c:v>-6.8456000000000001</c:v>
                </c:pt>
                <c:pt idx="5404">
                  <c:v>-7.0212000000000003</c:v>
                </c:pt>
                <c:pt idx="5405">
                  <c:v>-7.1936</c:v>
                </c:pt>
                <c:pt idx="5406">
                  <c:v>-7.3623000000000003</c:v>
                </c:pt>
                <c:pt idx="5407">
                  <c:v>-7.5266999999999999</c:v>
                </c:pt>
                <c:pt idx="5408">
                  <c:v>-7.6859999999999999</c:v>
                </c:pt>
                <c:pt idx="5409">
                  <c:v>-7.8398000000000003</c:v>
                </c:pt>
                <c:pt idx="5410">
                  <c:v>-7.9875999999999996</c:v>
                </c:pt>
                <c:pt idx="5411">
                  <c:v>-8.1287000000000003</c:v>
                </c:pt>
                <c:pt idx="5412">
                  <c:v>-8.2628000000000004</c:v>
                </c:pt>
                <c:pt idx="5413">
                  <c:v>-8.3895</c:v>
                </c:pt>
                <c:pt idx="5414">
                  <c:v>-8.5082000000000004</c:v>
                </c:pt>
                <c:pt idx="5415">
                  <c:v>-8.6187000000000005</c:v>
                </c:pt>
                <c:pt idx="5416">
                  <c:v>-8.7205999999999992</c:v>
                </c:pt>
                <c:pt idx="5417">
                  <c:v>-8.8137000000000008</c:v>
                </c:pt>
                <c:pt idx="5418">
                  <c:v>-8.8978000000000002</c:v>
                </c:pt>
                <c:pt idx="5419">
                  <c:v>-8.9725000000000001</c:v>
                </c:pt>
                <c:pt idx="5420">
                  <c:v>-9.0379000000000005</c:v>
                </c:pt>
                <c:pt idx="5421">
                  <c:v>-9.0937999999999999</c:v>
                </c:pt>
                <c:pt idx="5422">
                  <c:v>-9.1401000000000003</c:v>
                </c:pt>
                <c:pt idx="5423">
                  <c:v>-9.1768999999999998</c:v>
                </c:pt>
                <c:pt idx="5424">
                  <c:v>-9.2041000000000004</c:v>
                </c:pt>
                <c:pt idx="5425">
                  <c:v>-9.2218999999999998</c:v>
                </c:pt>
                <c:pt idx="5426">
                  <c:v>-9.2303999999999995</c:v>
                </c:pt>
                <c:pt idx="5427">
                  <c:v>-9.2296999999999993</c:v>
                </c:pt>
                <c:pt idx="5428">
                  <c:v>-9.2201000000000004</c:v>
                </c:pt>
                <c:pt idx="5429">
                  <c:v>-9.2018000000000004</c:v>
                </c:pt>
                <c:pt idx="5430">
                  <c:v>-9.1751000000000005</c:v>
                </c:pt>
                <c:pt idx="5431">
                  <c:v>-9.1403999999999996</c:v>
                </c:pt>
                <c:pt idx="5432">
                  <c:v>-9.0980000000000008</c:v>
                </c:pt>
                <c:pt idx="5433">
                  <c:v>-9.0485000000000007</c:v>
                </c:pt>
                <c:pt idx="5434">
                  <c:v>-8.9921000000000006</c:v>
                </c:pt>
                <c:pt idx="5435">
                  <c:v>-8.9295000000000009</c:v>
                </c:pt>
                <c:pt idx="5436">
                  <c:v>-8.8612000000000002</c:v>
                </c:pt>
                <c:pt idx="5437">
                  <c:v>-8.7876999999999992</c:v>
                </c:pt>
                <c:pt idx="5438">
                  <c:v>-8.7096999999999998</c:v>
                </c:pt>
                <c:pt idx="5439">
                  <c:v>-8.6278000000000006</c:v>
                </c:pt>
                <c:pt idx="5440">
                  <c:v>-8.5426000000000002</c:v>
                </c:pt>
                <c:pt idx="5441">
                  <c:v>-8.4548000000000005</c:v>
                </c:pt>
                <c:pt idx="5442">
                  <c:v>-8.3651999999999997</c:v>
                </c:pt>
                <c:pt idx="5443">
                  <c:v>-8.2744999999999997</c:v>
                </c:pt>
                <c:pt idx="5444">
                  <c:v>-8.1834000000000007</c:v>
                </c:pt>
                <c:pt idx="5445">
                  <c:v>-8.0925999999999991</c:v>
                </c:pt>
                <c:pt idx="5446">
                  <c:v>-8.0030999999999999</c:v>
                </c:pt>
                <c:pt idx="5447">
                  <c:v>-7.9154999999999998</c:v>
                </c:pt>
                <c:pt idx="5448">
                  <c:v>-7.8307000000000002</c:v>
                </c:pt>
                <c:pt idx="5449">
                  <c:v>-7.7495000000000003</c:v>
                </c:pt>
                <c:pt idx="5450">
                  <c:v>-7.6726999999999999</c:v>
                </c:pt>
                <c:pt idx="5451">
                  <c:v>-7.6010999999999997</c:v>
                </c:pt>
                <c:pt idx="5452">
                  <c:v>-7.5354000000000001</c:v>
                </c:pt>
                <c:pt idx="5453">
                  <c:v>-7.4766000000000004</c:v>
                </c:pt>
                <c:pt idx="5454">
                  <c:v>-7.4253999999999998</c:v>
                </c:pt>
                <c:pt idx="5455">
                  <c:v>-7.3825000000000003</c:v>
                </c:pt>
                <c:pt idx="5456">
                  <c:v>-7.3487999999999998</c:v>
                </c:pt>
                <c:pt idx="5457">
                  <c:v>-7.3249000000000004</c:v>
                </c:pt>
                <c:pt idx="5458">
                  <c:v>-7.3116000000000003</c:v>
                </c:pt>
                <c:pt idx="5459">
                  <c:v>-7.3095999999999997</c:v>
                </c:pt>
                <c:pt idx="5460">
                  <c:v>-7.3193999999999999</c:v>
                </c:pt>
                <c:pt idx="5461">
                  <c:v>-7.3418000000000001</c:v>
                </c:pt>
                <c:pt idx="5462">
                  <c:v>-7.3773</c:v>
                </c:pt>
                <c:pt idx="5463">
                  <c:v>-7.4264000000000001</c:v>
                </c:pt>
                <c:pt idx="5464">
                  <c:v>-7.4894999999999996</c:v>
                </c:pt>
                <c:pt idx="5465">
                  <c:v>-7.5671999999999997</c:v>
                </c:pt>
                <c:pt idx="5466">
                  <c:v>-7.6597999999999997</c:v>
                </c:pt>
                <c:pt idx="5467">
                  <c:v>-7.7675000000000001</c:v>
                </c:pt>
                <c:pt idx="5468">
                  <c:v>-7.8906999999999998</c:v>
                </c:pt>
                <c:pt idx="5469">
                  <c:v>-8.0292999999999992</c:v>
                </c:pt>
                <c:pt idx="5470">
                  <c:v>-8.1836000000000002</c:v>
                </c:pt>
                <c:pt idx="5471">
                  <c:v>-8.3535000000000004</c:v>
                </c:pt>
                <c:pt idx="5472">
                  <c:v>-8.5388000000000002</c:v>
                </c:pt>
                <c:pt idx="5473">
                  <c:v>-8.7393999999999998</c:v>
                </c:pt>
                <c:pt idx="5474">
                  <c:v>-8.9548000000000005</c:v>
                </c:pt>
                <c:pt idx="5475">
                  <c:v>-9.1846999999999994</c:v>
                </c:pt>
                <c:pt idx="5476">
                  <c:v>-9.4283999999999999</c:v>
                </c:pt>
                <c:pt idx="5477">
                  <c:v>-9.6852999999999998</c:v>
                </c:pt>
                <c:pt idx="5478">
                  <c:v>-9.9542999999999999</c:v>
                </c:pt>
                <c:pt idx="5479">
                  <c:v>-10.234999999999999</c:v>
                </c:pt>
                <c:pt idx="5480">
                  <c:v>-10.406000000000001</c:v>
                </c:pt>
                <c:pt idx="5481">
                  <c:v>-10.439</c:v>
                </c:pt>
                <c:pt idx="5482">
                  <c:v>-10.462</c:v>
                </c:pt>
                <c:pt idx="5483">
                  <c:v>-10.473000000000001</c:v>
                </c:pt>
                <c:pt idx="5484">
                  <c:v>-10.465</c:v>
                </c:pt>
                <c:pt idx="5485">
                  <c:v>-10.433999999999999</c:v>
                </c:pt>
                <c:pt idx="5486">
                  <c:v>-10.375</c:v>
                </c:pt>
                <c:pt idx="5487">
                  <c:v>-10.407</c:v>
                </c:pt>
                <c:pt idx="5488">
                  <c:v>-10.457000000000001</c:v>
                </c:pt>
                <c:pt idx="5489">
                  <c:v>-10.459</c:v>
                </c:pt>
                <c:pt idx="5490">
                  <c:v>-10.06</c:v>
                </c:pt>
                <c:pt idx="5491">
                  <c:v>-9.6448</c:v>
                </c:pt>
                <c:pt idx="5492">
                  <c:v>-9.2117000000000004</c:v>
                </c:pt>
                <c:pt idx="5493">
                  <c:v>-8.7606999999999999</c:v>
                </c:pt>
                <c:pt idx="5494">
                  <c:v>-8.2914999999999992</c:v>
                </c:pt>
                <c:pt idx="5495">
                  <c:v>-7.8040000000000003</c:v>
                </c:pt>
                <c:pt idx="5496">
                  <c:v>-7.4973000000000001</c:v>
                </c:pt>
                <c:pt idx="5497">
                  <c:v>-7.3244999999999996</c:v>
                </c:pt>
                <c:pt idx="5498">
                  <c:v>-7.1341000000000001</c:v>
                </c:pt>
                <c:pt idx="5499">
                  <c:v>-6.9267000000000003</c:v>
                </c:pt>
                <c:pt idx="5500">
                  <c:v>-6.7031999999999998</c:v>
                </c:pt>
                <c:pt idx="5501">
                  <c:v>-6.4646999999999997</c:v>
                </c:pt>
                <c:pt idx="5502">
                  <c:v>-6.2126000000000001</c:v>
                </c:pt>
                <c:pt idx="5503">
                  <c:v>-5.9484000000000004</c:v>
                </c:pt>
                <c:pt idx="5504">
                  <c:v>-5.6741000000000001</c:v>
                </c:pt>
                <c:pt idx="5505">
                  <c:v>-5.3917999999999999</c:v>
                </c:pt>
                <c:pt idx="5506">
                  <c:v>-5.1040000000000001</c:v>
                </c:pt>
                <c:pt idx="5507">
                  <c:v>-4.8135000000000003</c:v>
                </c:pt>
                <c:pt idx="5508">
                  <c:v>-4.5233999999999996</c:v>
                </c:pt>
                <c:pt idx="5509">
                  <c:v>-4.2370999999999999</c:v>
                </c:pt>
                <c:pt idx="5510">
                  <c:v>-3.9582999999999999</c:v>
                </c:pt>
                <c:pt idx="5511">
                  <c:v>-3.6911</c:v>
                </c:pt>
                <c:pt idx="5512">
                  <c:v>-3.44</c:v>
                </c:pt>
                <c:pt idx="5513">
                  <c:v>-3.2094999999999998</c:v>
                </c:pt>
                <c:pt idx="5514">
                  <c:v>-3.0059</c:v>
                </c:pt>
                <c:pt idx="5515">
                  <c:v>-2.8313999999999999</c:v>
                </c:pt>
                <c:pt idx="5516">
                  <c:v>-2.6747999999999998</c:v>
                </c:pt>
                <c:pt idx="5517">
                  <c:v>-2.5387</c:v>
                </c:pt>
                <c:pt idx="5518">
                  <c:v>-2.4253</c:v>
                </c:pt>
                <c:pt idx="5519">
                  <c:v>-2.3368000000000002</c:v>
                </c:pt>
                <c:pt idx="5520">
                  <c:v>-2.2751000000000001</c:v>
                </c:pt>
                <c:pt idx="5521">
                  <c:v>-2.2229999999999999</c:v>
                </c:pt>
                <c:pt idx="5522">
                  <c:v>-2.1850999999999998</c:v>
                </c:pt>
                <c:pt idx="5523">
                  <c:v>-2.1777000000000002</c:v>
                </c:pt>
                <c:pt idx="5524">
                  <c:v>-2.1934999999999998</c:v>
                </c:pt>
                <c:pt idx="5525">
                  <c:v>-2.2170000000000001</c:v>
                </c:pt>
                <c:pt idx="5526">
                  <c:v>-2.2559</c:v>
                </c:pt>
                <c:pt idx="5527">
                  <c:v>-2.3056999999999999</c:v>
                </c:pt>
                <c:pt idx="5528">
                  <c:v>-2.3953000000000002</c:v>
                </c:pt>
                <c:pt idx="5529">
                  <c:v>-2.5163000000000002</c:v>
                </c:pt>
                <c:pt idx="5530">
                  <c:v>-2.6442000000000001</c:v>
                </c:pt>
                <c:pt idx="5531">
                  <c:v>-2.7755999999999998</c:v>
                </c:pt>
                <c:pt idx="5532">
                  <c:v>-2.9009</c:v>
                </c:pt>
                <c:pt idx="5533">
                  <c:v>-3.0085999999999999</c:v>
                </c:pt>
                <c:pt idx="5534">
                  <c:v>-3.0823999999999998</c:v>
                </c:pt>
                <c:pt idx="5535">
                  <c:v>-3.1091000000000002</c:v>
                </c:pt>
                <c:pt idx="5536">
                  <c:v>-3.0326</c:v>
                </c:pt>
                <c:pt idx="5537">
                  <c:v>-2.8719999999999999</c:v>
                </c:pt>
                <c:pt idx="5538">
                  <c:v>-2.7130000000000001</c:v>
                </c:pt>
                <c:pt idx="5539">
                  <c:v>-2.5556000000000001</c:v>
                </c:pt>
                <c:pt idx="5540">
                  <c:v>-2.4001999999999999</c:v>
                </c:pt>
                <c:pt idx="5541">
                  <c:v>-2.2469000000000001</c:v>
                </c:pt>
                <c:pt idx="5542">
                  <c:v>-2.1516000000000002</c:v>
                </c:pt>
                <c:pt idx="5543">
                  <c:v>-2.1253000000000002</c:v>
                </c:pt>
                <c:pt idx="5544">
                  <c:v>-2.1017000000000001</c:v>
                </c:pt>
                <c:pt idx="5545">
                  <c:v>-2.0808</c:v>
                </c:pt>
                <c:pt idx="5546">
                  <c:v>-2.0628000000000002</c:v>
                </c:pt>
                <c:pt idx="5547">
                  <c:v>-2.0478999999999998</c:v>
                </c:pt>
                <c:pt idx="5548">
                  <c:v>-2.0362</c:v>
                </c:pt>
                <c:pt idx="5549">
                  <c:v>-2.0278</c:v>
                </c:pt>
                <c:pt idx="5550">
                  <c:v>-2.0228000000000002</c:v>
                </c:pt>
                <c:pt idx="5551">
                  <c:v>-2.0213999999999999</c:v>
                </c:pt>
                <c:pt idx="5552">
                  <c:v>-2.0234999999999999</c:v>
                </c:pt>
                <c:pt idx="5553">
                  <c:v>-2.0291999999999999</c:v>
                </c:pt>
                <c:pt idx="5554">
                  <c:v>-2.0386000000000002</c:v>
                </c:pt>
                <c:pt idx="5555">
                  <c:v>-2.0516999999999999</c:v>
                </c:pt>
                <c:pt idx="5556">
                  <c:v>-2.0684999999999998</c:v>
                </c:pt>
                <c:pt idx="5557">
                  <c:v>-2.0889000000000002</c:v>
                </c:pt>
                <c:pt idx="5558">
                  <c:v>-2.1128999999999998</c:v>
                </c:pt>
                <c:pt idx="5559">
                  <c:v>-2.2128999999999999</c:v>
                </c:pt>
                <c:pt idx="5560">
                  <c:v>-2.4712000000000001</c:v>
                </c:pt>
                <c:pt idx="5561">
                  <c:v>-2.7326999999999999</c:v>
                </c:pt>
                <c:pt idx="5562">
                  <c:v>-2.9973999999999998</c:v>
                </c:pt>
                <c:pt idx="5563">
                  <c:v>-3.2650000000000001</c:v>
                </c:pt>
                <c:pt idx="5564">
                  <c:v>-3.4281999999999999</c:v>
                </c:pt>
                <c:pt idx="5565">
                  <c:v>-3.4613999999999998</c:v>
                </c:pt>
                <c:pt idx="5566">
                  <c:v>-3.4634999999999998</c:v>
                </c:pt>
                <c:pt idx="5567">
                  <c:v>-3.4458000000000002</c:v>
                </c:pt>
                <c:pt idx="5568">
                  <c:v>-3.4175</c:v>
                </c:pt>
                <c:pt idx="5569">
                  <c:v>-3.3860000000000001</c:v>
                </c:pt>
                <c:pt idx="5570">
                  <c:v>-3.3572000000000002</c:v>
                </c:pt>
                <c:pt idx="5571">
                  <c:v>-3.3386</c:v>
                </c:pt>
                <c:pt idx="5572">
                  <c:v>-3.3306</c:v>
                </c:pt>
                <c:pt idx="5573">
                  <c:v>-3.3353000000000002</c:v>
                </c:pt>
                <c:pt idx="5574">
                  <c:v>-3.3540000000000001</c:v>
                </c:pt>
                <c:pt idx="5575">
                  <c:v>-3.3873000000000002</c:v>
                </c:pt>
                <c:pt idx="5576">
                  <c:v>-3.4352</c:v>
                </c:pt>
                <c:pt idx="5577">
                  <c:v>-3.4973000000000001</c:v>
                </c:pt>
                <c:pt idx="5578">
                  <c:v>-3.5727000000000002</c:v>
                </c:pt>
                <c:pt idx="5579">
                  <c:v>-3.6602000000000001</c:v>
                </c:pt>
                <c:pt idx="5580">
                  <c:v>-3.7583000000000002</c:v>
                </c:pt>
                <c:pt idx="5581">
                  <c:v>-3.8656000000000001</c:v>
                </c:pt>
                <c:pt idx="5582">
                  <c:v>-3.9803000000000002</c:v>
                </c:pt>
                <c:pt idx="5583">
                  <c:v>-4.1006</c:v>
                </c:pt>
                <c:pt idx="5584">
                  <c:v>-4.2248999999999999</c:v>
                </c:pt>
                <c:pt idx="5585">
                  <c:v>-4.3513999999999999</c:v>
                </c:pt>
                <c:pt idx="5586">
                  <c:v>-4.4785000000000004</c:v>
                </c:pt>
                <c:pt idx="5587">
                  <c:v>-4.6045999999999996</c:v>
                </c:pt>
                <c:pt idx="5588">
                  <c:v>-4.7282999999999999</c:v>
                </c:pt>
                <c:pt idx="5589">
                  <c:v>-4.8483000000000001</c:v>
                </c:pt>
                <c:pt idx="5590">
                  <c:v>-4.9634</c:v>
                </c:pt>
                <c:pt idx="5591">
                  <c:v>-5.0726000000000004</c:v>
                </c:pt>
                <c:pt idx="5592">
                  <c:v>-5.1750999999999996</c:v>
                </c:pt>
                <c:pt idx="5593">
                  <c:v>-5.2702</c:v>
                </c:pt>
                <c:pt idx="5594">
                  <c:v>-5.3574000000000002</c:v>
                </c:pt>
                <c:pt idx="5595">
                  <c:v>-5.4363999999999999</c:v>
                </c:pt>
                <c:pt idx="5596">
                  <c:v>-5.5835999999999997</c:v>
                </c:pt>
                <c:pt idx="5597">
                  <c:v>-5.7530999999999999</c:v>
                </c:pt>
                <c:pt idx="5598">
                  <c:v>-5.9138000000000002</c:v>
                </c:pt>
                <c:pt idx="5599">
                  <c:v>-6.0656999999999996</c:v>
                </c:pt>
                <c:pt idx="5600">
                  <c:v>-6.2022000000000004</c:v>
                </c:pt>
                <c:pt idx="5601">
                  <c:v>-6.2293000000000003</c:v>
                </c:pt>
                <c:pt idx="5602">
                  <c:v>-6.2004000000000001</c:v>
                </c:pt>
                <c:pt idx="5603">
                  <c:v>-6.1424000000000003</c:v>
                </c:pt>
                <c:pt idx="5604">
                  <c:v>-6.0648999999999997</c:v>
                </c:pt>
                <c:pt idx="5605">
                  <c:v>-5.9741999999999997</c:v>
                </c:pt>
                <c:pt idx="5606">
                  <c:v>-5.8795000000000002</c:v>
                </c:pt>
                <c:pt idx="5607">
                  <c:v>-5.7881</c:v>
                </c:pt>
                <c:pt idx="5608">
                  <c:v>-5.7054999999999998</c:v>
                </c:pt>
                <c:pt idx="5609">
                  <c:v>-5.6360000000000001</c:v>
                </c:pt>
                <c:pt idx="5610">
                  <c:v>-5.5823</c:v>
                </c:pt>
                <c:pt idx="5611">
                  <c:v>-5.5462999999999996</c:v>
                </c:pt>
                <c:pt idx="5612">
                  <c:v>-5.5289000000000001</c:v>
                </c:pt>
                <c:pt idx="5613">
                  <c:v>-5.5301999999999998</c:v>
                </c:pt>
                <c:pt idx="5614">
                  <c:v>-5.55</c:v>
                </c:pt>
                <c:pt idx="5615">
                  <c:v>-5.5872000000000002</c:v>
                </c:pt>
                <c:pt idx="5616">
                  <c:v>-5.6407999999999996</c:v>
                </c:pt>
                <c:pt idx="5617">
                  <c:v>-5.7091000000000003</c:v>
                </c:pt>
                <c:pt idx="5618">
                  <c:v>-5.7904999999999998</c:v>
                </c:pt>
                <c:pt idx="5619">
                  <c:v>-5.8833000000000002</c:v>
                </c:pt>
                <c:pt idx="5620">
                  <c:v>-5.9854000000000003</c:v>
                </c:pt>
                <c:pt idx="5621">
                  <c:v>-6.0949999999999998</c:v>
                </c:pt>
                <c:pt idx="5622">
                  <c:v>-6.2103999999999999</c:v>
                </c:pt>
                <c:pt idx="5623">
                  <c:v>-6.3295000000000003</c:v>
                </c:pt>
                <c:pt idx="5624">
                  <c:v>-6.4508999999999999</c:v>
                </c:pt>
                <c:pt idx="5625">
                  <c:v>-6.5727000000000002</c:v>
                </c:pt>
                <c:pt idx="5626">
                  <c:v>-6.6936</c:v>
                </c:pt>
                <c:pt idx="5627">
                  <c:v>-6.8121999999999998</c:v>
                </c:pt>
                <c:pt idx="5628">
                  <c:v>-6.9272</c:v>
                </c:pt>
                <c:pt idx="5629">
                  <c:v>-7.0376000000000003</c:v>
                </c:pt>
                <c:pt idx="5630">
                  <c:v>-7.1421999999999999</c:v>
                </c:pt>
                <c:pt idx="5631">
                  <c:v>-7.2403000000000004</c:v>
                </c:pt>
                <c:pt idx="5632">
                  <c:v>-7.3310000000000004</c:v>
                </c:pt>
                <c:pt idx="5633">
                  <c:v>-7.4138000000000002</c:v>
                </c:pt>
                <c:pt idx="5634">
                  <c:v>-7.4878999999999998</c:v>
                </c:pt>
                <c:pt idx="5635">
                  <c:v>-7.5528000000000004</c:v>
                </c:pt>
                <c:pt idx="5636">
                  <c:v>-7.6079999999999997</c:v>
                </c:pt>
                <c:pt idx="5637">
                  <c:v>-7.6529999999999996</c:v>
                </c:pt>
                <c:pt idx="5638">
                  <c:v>-7.6871999999999998</c:v>
                </c:pt>
                <c:pt idx="5639">
                  <c:v>-7.71</c:v>
                </c:pt>
                <c:pt idx="5640">
                  <c:v>-7.7210000000000001</c:v>
                </c:pt>
                <c:pt idx="5641">
                  <c:v>-7.7191999999999998</c:v>
                </c:pt>
                <c:pt idx="5642">
                  <c:v>-7.7039999999999997</c:v>
                </c:pt>
                <c:pt idx="5643">
                  <c:v>-7.6742999999999997</c:v>
                </c:pt>
                <c:pt idx="5644">
                  <c:v>-7.6288999999999998</c:v>
                </c:pt>
                <c:pt idx="5645">
                  <c:v>-7.5857000000000001</c:v>
                </c:pt>
                <c:pt idx="5646">
                  <c:v>-7.6176000000000004</c:v>
                </c:pt>
                <c:pt idx="5647">
                  <c:v>-7.6288</c:v>
                </c:pt>
                <c:pt idx="5648">
                  <c:v>-7.6036000000000001</c:v>
                </c:pt>
                <c:pt idx="5649">
                  <c:v>-7.5606999999999998</c:v>
                </c:pt>
                <c:pt idx="5650">
                  <c:v>-7.5106000000000002</c:v>
                </c:pt>
                <c:pt idx="5651">
                  <c:v>-7.3959000000000001</c:v>
                </c:pt>
                <c:pt idx="5652">
                  <c:v>-7.2160000000000002</c:v>
                </c:pt>
                <c:pt idx="5653">
                  <c:v>-7.0117000000000003</c:v>
                </c:pt>
                <c:pt idx="5654">
                  <c:v>-6.79</c:v>
                </c:pt>
                <c:pt idx="5655">
                  <c:v>-6.5621999999999998</c:v>
                </c:pt>
                <c:pt idx="5656">
                  <c:v>-6.3456000000000001</c:v>
                </c:pt>
                <c:pt idx="5657">
                  <c:v>-6.1266999999999996</c:v>
                </c:pt>
                <c:pt idx="5658">
                  <c:v>-5.9090999999999996</c:v>
                </c:pt>
                <c:pt idx="5659">
                  <c:v>-5.6959</c:v>
                </c:pt>
                <c:pt idx="5660">
                  <c:v>-5.4896000000000003</c:v>
                </c:pt>
                <c:pt idx="5661">
                  <c:v>-5.2920999999999996</c:v>
                </c:pt>
                <c:pt idx="5662">
                  <c:v>-5.1051000000000002</c:v>
                </c:pt>
                <c:pt idx="5663">
                  <c:v>-4.9298000000000002</c:v>
                </c:pt>
                <c:pt idx="5664">
                  <c:v>-4.7671000000000001</c:v>
                </c:pt>
                <c:pt idx="5665">
                  <c:v>-4.6174999999999997</c:v>
                </c:pt>
                <c:pt idx="5666">
                  <c:v>-4.4814999999999996</c:v>
                </c:pt>
                <c:pt idx="5667">
                  <c:v>-4.359</c:v>
                </c:pt>
                <c:pt idx="5668">
                  <c:v>-4.25</c:v>
                </c:pt>
                <c:pt idx="5669">
                  <c:v>-4.1539999999999999</c:v>
                </c:pt>
                <c:pt idx="5670">
                  <c:v>-4.0658000000000003</c:v>
                </c:pt>
                <c:pt idx="5671">
                  <c:v>-3.9902000000000002</c:v>
                </c:pt>
                <c:pt idx="5672">
                  <c:v>-3.9268000000000001</c:v>
                </c:pt>
                <c:pt idx="5673">
                  <c:v>-3.8753000000000002</c:v>
                </c:pt>
                <c:pt idx="5674">
                  <c:v>-3.8353999999999999</c:v>
                </c:pt>
                <c:pt idx="5675">
                  <c:v>-3.8067000000000002</c:v>
                </c:pt>
                <c:pt idx="5676">
                  <c:v>-3.7887</c:v>
                </c:pt>
                <c:pt idx="5677">
                  <c:v>-3.7871999999999999</c:v>
                </c:pt>
                <c:pt idx="5678">
                  <c:v>-3.8098000000000001</c:v>
                </c:pt>
                <c:pt idx="5679">
                  <c:v>-3.8416999999999999</c:v>
                </c:pt>
                <c:pt idx="5680">
                  <c:v>-3.8824000000000001</c:v>
                </c:pt>
                <c:pt idx="5681">
                  <c:v>-3.9314</c:v>
                </c:pt>
                <c:pt idx="5682">
                  <c:v>-3.9881000000000002</c:v>
                </c:pt>
                <c:pt idx="5683">
                  <c:v>-4.0518999999999998</c:v>
                </c:pt>
                <c:pt idx="5684">
                  <c:v>-4.1223000000000001</c:v>
                </c:pt>
                <c:pt idx="5685">
                  <c:v>-4.1985000000000001</c:v>
                </c:pt>
                <c:pt idx="5686">
                  <c:v>-4.2797000000000001</c:v>
                </c:pt>
                <c:pt idx="5687">
                  <c:v>-4.3651</c:v>
                </c:pt>
                <c:pt idx="5688">
                  <c:v>-4.4539</c:v>
                </c:pt>
                <c:pt idx="5689">
                  <c:v>-4.5449000000000002</c:v>
                </c:pt>
                <c:pt idx="5690">
                  <c:v>-4.6368999999999998</c:v>
                </c:pt>
                <c:pt idx="5691">
                  <c:v>-4.7286999999999999</c:v>
                </c:pt>
                <c:pt idx="5692">
                  <c:v>-4.8188000000000004</c:v>
                </c:pt>
                <c:pt idx="5693">
                  <c:v>-4.9055</c:v>
                </c:pt>
                <c:pt idx="5694">
                  <c:v>-4.9733999999999998</c:v>
                </c:pt>
                <c:pt idx="5695">
                  <c:v>-5.0153999999999996</c:v>
                </c:pt>
                <c:pt idx="5696">
                  <c:v>-5.0587999999999997</c:v>
                </c:pt>
                <c:pt idx="5697">
                  <c:v>-5.1037999999999997</c:v>
                </c:pt>
                <c:pt idx="5698">
                  <c:v>-5.1505000000000001</c:v>
                </c:pt>
                <c:pt idx="5699">
                  <c:v>-5.1989999999999998</c:v>
                </c:pt>
                <c:pt idx="5700">
                  <c:v>-5.2493999999999996</c:v>
                </c:pt>
                <c:pt idx="5701">
                  <c:v>-5.3018000000000001</c:v>
                </c:pt>
                <c:pt idx="5702">
                  <c:v>-5.3090000000000002</c:v>
                </c:pt>
                <c:pt idx="5703">
                  <c:v>-5.3152999999999997</c:v>
                </c:pt>
                <c:pt idx="5704">
                  <c:v>-5.3285999999999998</c:v>
                </c:pt>
                <c:pt idx="5705">
                  <c:v>-5.3491</c:v>
                </c:pt>
                <c:pt idx="5706">
                  <c:v>-5.3772000000000002</c:v>
                </c:pt>
                <c:pt idx="5707">
                  <c:v>-5.4131999999999998</c:v>
                </c:pt>
                <c:pt idx="5708">
                  <c:v>-5.4572000000000003</c:v>
                </c:pt>
                <c:pt idx="5709">
                  <c:v>-5.5092999999999996</c:v>
                </c:pt>
                <c:pt idx="5710">
                  <c:v>-5.6151</c:v>
                </c:pt>
                <c:pt idx="5711">
                  <c:v>-5.7640000000000002</c:v>
                </c:pt>
                <c:pt idx="5712">
                  <c:v>-5.9211999999999998</c:v>
                </c:pt>
                <c:pt idx="5713">
                  <c:v>-6.0865999999999998</c:v>
                </c:pt>
                <c:pt idx="5714">
                  <c:v>-6.26</c:v>
                </c:pt>
                <c:pt idx="5715">
                  <c:v>-6.4412000000000003</c:v>
                </c:pt>
                <c:pt idx="5716">
                  <c:v>-6.63</c:v>
                </c:pt>
                <c:pt idx="5717">
                  <c:v>-6.8259999999999996</c:v>
                </c:pt>
                <c:pt idx="5718">
                  <c:v>-7.0288000000000004</c:v>
                </c:pt>
                <c:pt idx="5719">
                  <c:v>-7.2380000000000004</c:v>
                </c:pt>
                <c:pt idx="5720">
                  <c:v>-7.4530000000000003</c:v>
                </c:pt>
                <c:pt idx="5721">
                  <c:v>-7.6733000000000002</c:v>
                </c:pt>
                <c:pt idx="5722">
                  <c:v>-7.8982999999999999</c:v>
                </c:pt>
                <c:pt idx="5723">
                  <c:v>-8.1272000000000002</c:v>
                </c:pt>
                <c:pt idx="5724">
                  <c:v>-8.3592999999999993</c:v>
                </c:pt>
                <c:pt idx="5725">
                  <c:v>-8.5938999999999997</c:v>
                </c:pt>
                <c:pt idx="5726">
                  <c:v>-8.8301999999999996</c:v>
                </c:pt>
                <c:pt idx="5727">
                  <c:v>-9.0672999999999995</c:v>
                </c:pt>
                <c:pt idx="5728">
                  <c:v>-9.3043999999999993</c:v>
                </c:pt>
                <c:pt idx="5729">
                  <c:v>-9.5404999999999998</c:v>
                </c:pt>
                <c:pt idx="5730">
                  <c:v>-9.7748000000000008</c:v>
                </c:pt>
                <c:pt idx="5731">
                  <c:v>-10.006</c:v>
                </c:pt>
                <c:pt idx="5732">
                  <c:v>-10.273</c:v>
                </c:pt>
                <c:pt idx="5733">
                  <c:v>-10.590999999999999</c:v>
                </c:pt>
                <c:pt idx="5734">
                  <c:v>-10.901999999999999</c:v>
                </c:pt>
                <c:pt idx="5735">
                  <c:v>-11.208</c:v>
                </c:pt>
                <c:pt idx="5736">
                  <c:v>-11.506</c:v>
                </c:pt>
                <c:pt idx="5737">
                  <c:v>-11.72</c:v>
                </c:pt>
                <c:pt idx="5738">
                  <c:v>-11.888999999999999</c:v>
                </c:pt>
                <c:pt idx="5739">
                  <c:v>-12.061999999999999</c:v>
                </c:pt>
                <c:pt idx="5740">
                  <c:v>-12.234999999999999</c:v>
                </c:pt>
                <c:pt idx="5741">
                  <c:v>-12.404999999999999</c:v>
                </c:pt>
                <c:pt idx="5742">
                  <c:v>-12.57</c:v>
                </c:pt>
                <c:pt idx="5743">
                  <c:v>-12.727</c:v>
                </c:pt>
                <c:pt idx="5744">
                  <c:v>-12.872999999999999</c:v>
                </c:pt>
                <c:pt idx="5745">
                  <c:v>-13.006</c:v>
                </c:pt>
                <c:pt idx="5746">
                  <c:v>-13.124000000000001</c:v>
                </c:pt>
                <c:pt idx="5747">
                  <c:v>-13.227</c:v>
                </c:pt>
                <c:pt idx="5748">
                  <c:v>-13.311</c:v>
                </c:pt>
                <c:pt idx="5749">
                  <c:v>-13.378</c:v>
                </c:pt>
                <c:pt idx="5750">
                  <c:v>-13.425000000000001</c:v>
                </c:pt>
                <c:pt idx="5751">
                  <c:v>-13.452</c:v>
                </c:pt>
                <c:pt idx="5752">
                  <c:v>-13.459</c:v>
                </c:pt>
                <c:pt idx="5753">
                  <c:v>-13.446</c:v>
                </c:pt>
                <c:pt idx="5754">
                  <c:v>-13.412000000000001</c:v>
                </c:pt>
                <c:pt idx="5755">
                  <c:v>-13.359</c:v>
                </c:pt>
                <c:pt idx="5756">
                  <c:v>-13.288</c:v>
                </c:pt>
                <c:pt idx="5757">
                  <c:v>-13.196999999999999</c:v>
                </c:pt>
                <c:pt idx="5758">
                  <c:v>-13.09</c:v>
                </c:pt>
                <c:pt idx="5759">
                  <c:v>-12.967000000000001</c:v>
                </c:pt>
                <c:pt idx="5760">
                  <c:v>-12.831</c:v>
                </c:pt>
                <c:pt idx="5761">
                  <c:v>-12.680999999999999</c:v>
                </c:pt>
                <c:pt idx="5762">
                  <c:v>-12.522</c:v>
                </c:pt>
                <c:pt idx="5763">
                  <c:v>-12.355</c:v>
                </c:pt>
                <c:pt idx="5764">
                  <c:v>-12.183999999999999</c:v>
                </c:pt>
                <c:pt idx="5765">
                  <c:v>-12.01</c:v>
                </c:pt>
                <c:pt idx="5766">
                  <c:v>-11.837999999999999</c:v>
                </c:pt>
                <c:pt idx="5767">
                  <c:v>-11.672000000000001</c:v>
                </c:pt>
                <c:pt idx="5768">
                  <c:v>-11.24</c:v>
                </c:pt>
                <c:pt idx="5769">
                  <c:v>-10.766</c:v>
                </c:pt>
                <c:pt idx="5770">
                  <c:v>-10.287000000000001</c:v>
                </c:pt>
                <c:pt idx="5771">
                  <c:v>-9.8049999999999997</c:v>
                </c:pt>
                <c:pt idx="5772">
                  <c:v>-9.3209</c:v>
                </c:pt>
                <c:pt idx="5773">
                  <c:v>-8.8369</c:v>
                </c:pt>
                <c:pt idx="5774">
                  <c:v>-8.3557000000000006</c:v>
                </c:pt>
                <c:pt idx="5775">
                  <c:v>-7.8803000000000001</c:v>
                </c:pt>
                <c:pt idx="5776">
                  <c:v>-7.4537000000000004</c:v>
                </c:pt>
                <c:pt idx="5777">
                  <c:v>-7.3746999999999998</c:v>
                </c:pt>
                <c:pt idx="5778">
                  <c:v>-7.3148</c:v>
                </c:pt>
                <c:pt idx="5779">
                  <c:v>-7.2803000000000004</c:v>
                </c:pt>
                <c:pt idx="5780">
                  <c:v>-7.2784000000000004</c:v>
                </c:pt>
                <c:pt idx="5781">
                  <c:v>-7.3178000000000001</c:v>
                </c:pt>
                <c:pt idx="5782">
                  <c:v>-7.4086999999999996</c:v>
                </c:pt>
                <c:pt idx="5783">
                  <c:v>-7.5629999999999997</c:v>
                </c:pt>
                <c:pt idx="5784">
                  <c:v>-7.7945000000000002</c:v>
                </c:pt>
                <c:pt idx="5785">
                  <c:v>-6.8886000000000003</c:v>
                </c:pt>
                <c:pt idx="5786">
                  <c:v>-5.7614000000000001</c:v>
                </c:pt>
                <c:pt idx="5787">
                  <c:v>-4.6452999999999998</c:v>
                </c:pt>
                <c:pt idx="5788">
                  <c:v>-3.5398999999999998</c:v>
                </c:pt>
                <c:pt idx="5789">
                  <c:v>-2.4897999999999998</c:v>
                </c:pt>
                <c:pt idx="5790">
                  <c:v>-2.5575000000000001</c:v>
                </c:pt>
                <c:pt idx="5791">
                  <c:v>-2.6335000000000002</c:v>
                </c:pt>
                <c:pt idx="5792">
                  <c:v>-2.7168000000000001</c:v>
                </c:pt>
                <c:pt idx="5793">
                  <c:v>-2.8062999999999998</c:v>
                </c:pt>
                <c:pt idx="5794">
                  <c:v>-2.9009999999999998</c:v>
                </c:pt>
                <c:pt idx="5795">
                  <c:v>-2.9996</c:v>
                </c:pt>
                <c:pt idx="5796">
                  <c:v>-3.1011000000000002</c:v>
                </c:pt>
                <c:pt idx="5797">
                  <c:v>-3.2046000000000001</c:v>
                </c:pt>
                <c:pt idx="5798">
                  <c:v>-3.3092999999999999</c:v>
                </c:pt>
                <c:pt idx="5799">
                  <c:v>-3.4146999999999998</c:v>
                </c:pt>
                <c:pt idx="5800">
                  <c:v>-3.5207999999999999</c:v>
                </c:pt>
                <c:pt idx="5801">
                  <c:v>-3.6278999999999999</c:v>
                </c:pt>
                <c:pt idx="5802">
                  <c:v>-3.7370999999999999</c:v>
                </c:pt>
                <c:pt idx="5803">
                  <c:v>-3.8498999999999999</c:v>
                </c:pt>
                <c:pt idx="5804">
                  <c:v>-3.9691000000000001</c:v>
                </c:pt>
                <c:pt idx="5805">
                  <c:v>-4.0982000000000003</c:v>
                </c:pt>
                <c:pt idx="5806">
                  <c:v>-4.2423000000000002</c:v>
                </c:pt>
                <c:pt idx="5807">
                  <c:v>-4.4077000000000002</c:v>
                </c:pt>
                <c:pt idx="5808">
                  <c:v>-4.6025</c:v>
                </c:pt>
                <c:pt idx="5809">
                  <c:v>-4.8368000000000002</c:v>
                </c:pt>
                <c:pt idx="5810">
                  <c:v>-5.1228999999999996</c:v>
                </c:pt>
                <c:pt idx="5811">
                  <c:v>-5.4757999999999996</c:v>
                </c:pt>
                <c:pt idx="5812">
                  <c:v>-5.9131999999999998</c:v>
                </c:pt>
                <c:pt idx="5813">
                  <c:v>-6.2129000000000003</c:v>
                </c:pt>
                <c:pt idx="5814">
                  <c:v>-5.5156000000000001</c:v>
                </c:pt>
                <c:pt idx="5815">
                  <c:v>-4.8226000000000004</c:v>
                </c:pt>
                <c:pt idx="5816">
                  <c:v>-4.1334999999999997</c:v>
                </c:pt>
                <c:pt idx="5817">
                  <c:v>-3.448</c:v>
                </c:pt>
                <c:pt idx="5818">
                  <c:v>-3.2364000000000002</c:v>
                </c:pt>
                <c:pt idx="5819">
                  <c:v>-3.3975</c:v>
                </c:pt>
                <c:pt idx="5820">
                  <c:v>-3.5607000000000002</c:v>
                </c:pt>
                <c:pt idx="5821">
                  <c:v>-3.7258</c:v>
                </c:pt>
                <c:pt idx="5822">
                  <c:v>-3.8921000000000001</c:v>
                </c:pt>
                <c:pt idx="5823">
                  <c:v>-4.0593000000000004</c:v>
                </c:pt>
                <c:pt idx="5824">
                  <c:v>-4.2267999999999999</c:v>
                </c:pt>
                <c:pt idx="5825">
                  <c:v>-4.3940999999999999</c:v>
                </c:pt>
                <c:pt idx="5826">
                  <c:v>-4.5608000000000004</c:v>
                </c:pt>
                <c:pt idx="5827">
                  <c:v>-4.7263000000000002</c:v>
                </c:pt>
                <c:pt idx="5828">
                  <c:v>-4.8901000000000003</c:v>
                </c:pt>
                <c:pt idx="5829">
                  <c:v>-5.0515999999999996</c:v>
                </c:pt>
                <c:pt idx="5830">
                  <c:v>-5.2104999999999997</c:v>
                </c:pt>
                <c:pt idx="5831">
                  <c:v>-5.3661000000000003</c:v>
                </c:pt>
                <c:pt idx="5832">
                  <c:v>-5.5179</c:v>
                </c:pt>
                <c:pt idx="5833">
                  <c:v>-5.6654</c:v>
                </c:pt>
                <c:pt idx="5834">
                  <c:v>-5.8082000000000003</c:v>
                </c:pt>
                <c:pt idx="5835">
                  <c:v>-5.9455999999999998</c:v>
                </c:pt>
                <c:pt idx="5836">
                  <c:v>-6.0770999999999997</c:v>
                </c:pt>
                <c:pt idx="5837">
                  <c:v>-6.2023999999999999</c:v>
                </c:pt>
                <c:pt idx="5838">
                  <c:v>-6.3208000000000002</c:v>
                </c:pt>
                <c:pt idx="5839">
                  <c:v>-6.4320000000000004</c:v>
                </c:pt>
                <c:pt idx="5840">
                  <c:v>-6.5354000000000001</c:v>
                </c:pt>
                <c:pt idx="5841">
                  <c:v>-6.6306000000000003</c:v>
                </c:pt>
                <c:pt idx="5842">
                  <c:v>-6.7172000000000001</c:v>
                </c:pt>
                <c:pt idx="5843">
                  <c:v>-6.7949000000000002</c:v>
                </c:pt>
                <c:pt idx="5844">
                  <c:v>-6.8631000000000002</c:v>
                </c:pt>
                <c:pt idx="5845">
                  <c:v>-6.9215999999999998</c:v>
                </c:pt>
                <c:pt idx="5846">
                  <c:v>-6.97</c:v>
                </c:pt>
                <c:pt idx="5847">
                  <c:v>-7.008</c:v>
                </c:pt>
                <c:pt idx="5848">
                  <c:v>-7.0354000000000001</c:v>
                </c:pt>
                <c:pt idx="5849">
                  <c:v>-7.0518999999999998</c:v>
                </c:pt>
                <c:pt idx="5850">
                  <c:v>-7.0574000000000003</c:v>
                </c:pt>
                <c:pt idx="5851">
                  <c:v>-7.0515999999999996</c:v>
                </c:pt>
                <c:pt idx="5852">
                  <c:v>-7.0346000000000002</c:v>
                </c:pt>
                <c:pt idx="5853">
                  <c:v>-7.0061</c:v>
                </c:pt>
                <c:pt idx="5854">
                  <c:v>-6.9661999999999997</c:v>
                </c:pt>
                <c:pt idx="5855">
                  <c:v>-6.9149000000000003</c:v>
                </c:pt>
                <c:pt idx="5856">
                  <c:v>-6.8521999999999998</c:v>
                </c:pt>
                <c:pt idx="5857">
                  <c:v>-6.7784000000000004</c:v>
                </c:pt>
                <c:pt idx="5858">
                  <c:v>-6.6936</c:v>
                </c:pt>
                <c:pt idx="5859">
                  <c:v>-6.5979000000000001</c:v>
                </c:pt>
                <c:pt idx="5860">
                  <c:v>-6.4917999999999996</c:v>
                </c:pt>
                <c:pt idx="5861">
                  <c:v>-6.3754999999999997</c:v>
                </c:pt>
                <c:pt idx="5862">
                  <c:v>-6.2495000000000003</c:v>
                </c:pt>
                <c:pt idx="5863">
                  <c:v>-6.1142000000000003</c:v>
                </c:pt>
                <c:pt idx="5864">
                  <c:v>-5.9702000000000002</c:v>
                </c:pt>
                <c:pt idx="5865">
                  <c:v>-5.8179999999999996</c:v>
                </c:pt>
                <c:pt idx="5866">
                  <c:v>-5.6582999999999997</c:v>
                </c:pt>
                <c:pt idx="5867">
                  <c:v>-5.4916999999999998</c:v>
                </c:pt>
                <c:pt idx="5868">
                  <c:v>-5.3190999999999997</c:v>
                </c:pt>
                <c:pt idx="5869">
                  <c:v>-5.1412000000000004</c:v>
                </c:pt>
                <c:pt idx="5870">
                  <c:v>-4.9588999999999999</c:v>
                </c:pt>
                <c:pt idx="5871">
                  <c:v>-4.7729999999999997</c:v>
                </c:pt>
                <c:pt idx="5872">
                  <c:v>-4.5846999999999998</c:v>
                </c:pt>
                <c:pt idx="5873">
                  <c:v>-4.3947000000000003</c:v>
                </c:pt>
                <c:pt idx="5874">
                  <c:v>-4.2042999999999999</c:v>
                </c:pt>
                <c:pt idx="5875">
                  <c:v>-4.0144000000000002</c:v>
                </c:pt>
                <c:pt idx="5876">
                  <c:v>-3.8260999999999998</c:v>
                </c:pt>
                <c:pt idx="5877">
                  <c:v>-3.6404999999999998</c:v>
                </c:pt>
                <c:pt idx="5878">
                  <c:v>-3.4586999999999999</c:v>
                </c:pt>
                <c:pt idx="5879">
                  <c:v>-3.2818999999999998</c:v>
                </c:pt>
                <c:pt idx="5880">
                  <c:v>-3.1112000000000002</c:v>
                </c:pt>
                <c:pt idx="5881">
                  <c:v>-2.9476</c:v>
                </c:pt>
                <c:pt idx="5882">
                  <c:v>-2.7921</c:v>
                </c:pt>
                <c:pt idx="5883">
                  <c:v>-2.6494</c:v>
                </c:pt>
                <c:pt idx="5884">
                  <c:v>-2.5169999999999999</c:v>
                </c:pt>
                <c:pt idx="5885">
                  <c:v>-2.3956</c:v>
                </c:pt>
                <c:pt idx="5886">
                  <c:v>-2.2860999999999998</c:v>
                </c:pt>
                <c:pt idx="5887">
                  <c:v>-2.1890000000000001</c:v>
                </c:pt>
                <c:pt idx="5888">
                  <c:v>-2.1051000000000002</c:v>
                </c:pt>
                <c:pt idx="5889">
                  <c:v>-2.0347</c:v>
                </c:pt>
                <c:pt idx="5890">
                  <c:v>-2.0055999999999998</c:v>
                </c:pt>
                <c:pt idx="5891">
                  <c:v>-2.0855999999999999</c:v>
                </c:pt>
                <c:pt idx="5892">
                  <c:v>-2.17</c:v>
                </c:pt>
                <c:pt idx="5893">
                  <c:v>-2.2709000000000001</c:v>
                </c:pt>
                <c:pt idx="5894">
                  <c:v>-2.3875999999999999</c:v>
                </c:pt>
                <c:pt idx="5895">
                  <c:v>-2.5188000000000001</c:v>
                </c:pt>
                <c:pt idx="5896">
                  <c:v>-2.6631</c:v>
                </c:pt>
                <c:pt idx="5897">
                  <c:v>-2.8187000000000002</c:v>
                </c:pt>
                <c:pt idx="5898">
                  <c:v>-2.9834999999999998</c:v>
                </c:pt>
                <c:pt idx="5899">
                  <c:v>-3.1101999999999999</c:v>
                </c:pt>
                <c:pt idx="5900">
                  <c:v>-3.1034000000000002</c:v>
                </c:pt>
                <c:pt idx="5901">
                  <c:v>-3.1002999999999998</c:v>
                </c:pt>
                <c:pt idx="5902">
                  <c:v>-3.097</c:v>
                </c:pt>
                <c:pt idx="5903">
                  <c:v>-3.0886999999999998</c:v>
                </c:pt>
                <c:pt idx="5904">
                  <c:v>-3.0703</c:v>
                </c:pt>
                <c:pt idx="5905">
                  <c:v>-3.036</c:v>
                </c:pt>
                <c:pt idx="5906">
                  <c:v>-2.9794</c:v>
                </c:pt>
                <c:pt idx="5907">
                  <c:v>-2.8256999999999999</c:v>
                </c:pt>
                <c:pt idx="5908">
                  <c:v>-2.4662000000000002</c:v>
                </c:pt>
                <c:pt idx="5909">
                  <c:v>-2.1105</c:v>
                </c:pt>
                <c:pt idx="5910">
                  <c:v>-1.7589999999999999</c:v>
                </c:pt>
                <c:pt idx="5911">
                  <c:v>-1.4119999999999999</c:v>
                </c:pt>
                <c:pt idx="5912">
                  <c:v>-1.07</c:v>
                </c:pt>
                <c:pt idx="5913">
                  <c:v>-0.89215</c:v>
                </c:pt>
                <c:pt idx="5914">
                  <c:v>-0.79298000000000002</c:v>
                </c:pt>
                <c:pt idx="5915">
                  <c:v>-0.70004</c:v>
                </c:pt>
                <c:pt idx="5916">
                  <c:v>-0.61370999999999998</c:v>
                </c:pt>
                <c:pt idx="5917">
                  <c:v>-0.53432999999999997</c:v>
                </c:pt>
                <c:pt idx="5918">
                  <c:v>-0.46222000000000002</c:v>
                </c:pt>
                <c:pt idx="5919">
                  <c:v>-0.39763999999999999</c:v>
                </c:pt>
                <c:pt idx="5920">
                  <c:v>-0.34079999999999999</c:v>
                </c:pt>
                <c:pt idx="5921">
                  <c:v>-0.29186000000000001</c:v>
                </c:pt>
                <c:pt idx="5922">
                  <c:v>-0.25090000000000001</c:v>
                </c:pt>
                <c:pt idx="5923">
                  <c:v>-0.21793000000000001</c:v>
                </c:pt>
                <c:pt idx="5924">
                  <c:v>-0.19291</c:v>
                </c:pt>
                <c:pt idx="5925">
                  <c:v>-0.17568</c:v>
                </c:pt>
                <c:pt idx="5926">
                  <c:v>-0.16600999999999999</c:v>
                </c:pt>
                <c:pt idx="5927">
                  <c:v>-0.16358</c:v>
                </c:pt>
                <c:pt idx="5928">
                  <c:v>-0.16797999999999999</c:v>
                </c:pt>
                <c:pt idx="5929">
                  <c:v>-0.17871000000000001</c:v>
                </c:pt>
                <c:pt idx="5930">
                  <c:v>-0.19514999999999999</c:v>
                </c:pt>
                <c:pt idx="5931">
                  <c:v>-0.21662999999999999</c:v>
                </c:pt>
                <c:pt idx="5932">
                  <c:v>-0.24235999999999999</c:v>
                </c:pt>
                <c:pt idx="5933">
                  <c:v>-0.27146999999999999</c:v>
                </c:pt>
                <c:pt idx="5934">
                  <c:v>-0.30302000000000001</c:v>
                </c:pt>
                <c:pt idx="5935">
                  <c:v>-0.33601999999999999</c:v>
                </c:pt>
                <c:pt idx="5936">
                  <c:v>-0.36940000000000001</c:v>
                </c:pt>
                <c:pt idx="5937">
                  <c:v>-0.40205999999999997</c:v>
                </c:pt>
                <c:pt idx="5938">
                  <c:v>-0.43289</c:v>
                </c:pt>
                <c:pt idx="5939">
                  <c:v>-0.46077000000000001</c:v>
                </c:pt>
                <c:pt idx="5940">
                  <c:v>-0.48459999999999998</c:v>
                </c:pt>
                <c:pt idx="5941">
                  <c:v>-0.50334999999999996</c:v>
                </c:pt>
                <c:pt idx="5942">
                  <c:v>-0.51607000000000003</c:v>
                </c:pt>
                <c:pt idx="5943">
                  <c:v>-0.52195000000000003</c:v>
                </c:pt>
                <c:pt idx="5944">
                  <c:v>-0.52032</c:v>
                </c:pt>
                <c:pt idx="5945">
                  <c:v>-0.51075999999999999</c:v>
                </c:pt>
                <c:pt idx="5946">
                  <c:v>-0.49309999999999998</c:v>
                </c:pt>
                <c:pt idx="5947">
                  <c:v>-0.46751999999999999</c:v>
                </c:pt>
                <c:pt idx="5948">
                  <c:v>-0.43458999999999998</c:v>
                </c:pt>
                <c:pt idx="5949">
                  <c:v>-0.39534999999999998</c:v>
                </c:pt>
                <c:pt idx="5950">
                  <c:v>-0.36936999999999998</c:v>
                </c:pt>
                <c:pt idx="5951">
                  <c:v>-0.35315999999999997</c:v>
                </c:pt>
                <c:pt idx="5952">
                  <c:v>-0.33749000000000001</c:v>
                </c:pt>
                <c:pt idx="5953">
                  <c:v>-0.32621</c:v>
                </c:pt>
                <c:pt idx="5954">
                  <c:v>-0.32414999999999999</c:v>
                </c:pt>
                <c:pt idx="5955">
                  <c:v>-0.33721000000000001</c:v>
                </c:pt>
                <c:pt idx="5956">
                  <c:v>-0.37257000000000001</c:v>
                </c:pt>
                <c:pt idx="5957">
                  <c:v>-0.43876999999999999</c:v>
                </c:pt>
                <c:pt idx="5958">
                  <c:v>-0.54347999999999996</c:v>
                </c:pt>
                <c:pt idx="5959">
                  <c:v>-0.6472</c:v>
                </c:pt>
                <c:pt idx="5960">
                  <c:v>-0.74380000000000002</c:v>
                </c:pt>
                <c:pt idx="5961">
                  <c:v>-0.84</c:v>
                </c:pt>
                <c:pt idx="5962">
                  <c:v>-0.93579000000000001</c:v>
                </c:pt>
                <c:pt idx="5963">
                  <c:v>-0.99404999999999999</c:v>
                </c:pt>
                <c:pt idx="5964">
                  <c:v>-1.0053000000000001</c:v>
                </c:pt>
                <c:pt idx="5965">
                  <c:v>-1.0162</c:v>
                </c:pt>
                <c:pt idx="5966">
                  <c:v>-1.0265</c:v>
                </c:pt>
                <c:pt idx="5967">
                  <c:v>-1.0364</c:v>
                </c:pt>
                <c:pt idx="5968">
                  <c:v>-1.0458000000000001</c:v>
                </c:pt>
                <c:pt idx="5969">
                  <c:v>-1.0547</c:v>
                </c:pt>
                <c:pt idx="5970">
                  <c:v>-1.0630999999999999</c:v>
                </c:pt>
                <c:pt idx="5971">
                  <c:v>-1.071</c:v>
                </c:pt>
                <c:pt idx="5972">
                  <c:v>-1.0784</c:v>
                </c:pt>
                <c:pt idx="5973">
                  <c:v>-1.0851999999999999</c:v>
                </c:pt>
                <c:pt idx="5974">
                  <c:v>-1.0914999999999999</c:v>
                </c:pt>
                <c:pt idx="5975">
                  <c:v>-1.0972999999999999</c:v>
                </c:pt>
                <c:pt idx="5976">
                  <c:v>-1.1025</c:v>
                </c:pt>
                <c:pt idx="5977">
                  <c:v>-1.1072</c:v>
                </c:pt>
                <c:pt idx="5978">
                  <c:v>-1.1113</c:v>
                </c:pt>
                <c:pt idx="5979">
                  <c:v>-1.1149</c:v>
                </c:pt>
                <c:pt idx="5980">
                  <c:v>-1.1180000000000001</c:v>
                </c:pt>
                <c:pt idx="5981">
                  <c:v>-1.1205000000000001</c:v>
                </c:pt>
                <c:pt idx="5982">
                  <c:v>-1.1224000000000001</c:v>
                </c:pt>
                <c:pt idx="5983">
                  <c:v>-1.1237999999999999</c:v>
                </c:pt>
                <c:pt idx="5984">
                  <c:v>-1.1247</c:v>
                </c:pt>
                <c:pt idx="5985">
                  <c:v>-1.1249</c:v>
                </c:pt>
                <c:pt idx="5986">
                  <c:v>-1.1247</c:v>
                </c:pt>
                <c:pt idx="5987">
                  <c:v>-1.1238999999999999</c:v>
                </c:pt>
                <c:pt idx="5988">
                  <c:v>-1.1226</c:v>
                </c:pt>
                <c:pt idx="5989">
                  <c:v>-1.1207</c:v>
                </c:pt>
                <c:pt idx="5990">
                  <c:v>-1.1183000000000001</c:v>
                </c:pt>
                <c:pt idx="5991">
                  <c:v>-1.1153999999999999</c:v>
                </c:pt>
                <c:pt idx="5992">
                  <c:v>-1.1119000000000001</c:v>
                </c:pt>
                <c:pt idx="5993">
                  <c:v>-1.1080000000000001</c:v>
                </c:pt>
                <c:pt idx="5994">
                  <c:v>-1.1034999999999999</c:v>
                </c:pt>
                <c:pt idx="5995">
                  <c:v>-1.0985</c:v>
                </c:pt>
                <c:pt idx="5996">
                  <c:v>-1.093</c:v>
                </c:pt>
                <c:pt idx="5997">
                  <c:v>-1.0871</c:v>
                </c:pt>
                <c:pt idx="5998">
                  <c:v>-1.0807</c:v>
                </c:pt>
                <c:pt idx="5999">
                  <c:v>-1.0738000000000001</c:v>
                </c:pt>
                <c:pt idx="6000">
                  <c:v>-1.0664</c:v>
                </c:pt>
                <c:pt idx="6001">
                  <c:v>-1.0586</c:v>
                </c:pt>
                <c:pt idx="6002">
                  <c:v>-1.0503</c:v>
                </c:pt>
                <c:pt idx="6003">
                  <c:v>-1.0417000000000001</c:v>
                </c:pt>
                <c:pt idx="6004">
                  <c:v>-1.0326</c:v>
                </c:pt>
                <c:pt idx="6005">
                  <c:v>-1.0230999999999999</c:v>
                </c:pt>
                <c:pt idx="6006">
                  <c:v>-1.0132000000000001</c:v>
                </c:pt>
                <c:pt idx="6007">
                  <c:v>-1.0028999999999999</c:v>
                </c:pt>
                <c:pt idx="6008">
                  <c:v>-0.99228000000000005</c:v>
                </c:pt>
                <c:pt idx="6009">
                  <c:v>-0.98129999999999995</c:v>
                </c:pt>
                <c:pt idx="6010">
                  <c:v>-0.96997999999999995</c:v>
                </c:pt>
                <c:pt idx="6011">
                  <c:v>-0.95833999999999997</c:v>
                </c:pt>
                <c:pt idx="6012">
                  <c:v>-0.94638</c:v>
                </c:pt>
                <c:pt idx="6013">
                  <c:v>-0.93413999999999997</c:v>
                </c:pt>
                <c:pt idx="6014">
                  <c:v>-0.92161000000000004</c:v>
                </c:pt>
                <c:pt idx="6015">
                  <c:v>-0.90883000000000003</c:v>
                </c:pt>
                <c:pt idx="6016">
                  <c:v>-0.89580000000000004</c:v>
                </c:pt>
                <c:pt idx="6017">
                  <c:v>-0.88253000000000004</c:v>
                </c:pt>
                <c:pt idx="6018">
                  <c:v>-0.89990999999999999</c:v>
                </c:pt>
                <c:pt idx="6019">
                  <c:v>-0.94232000000000005</c:v>
                </c:pt>
                <c:pt idx="6020">
                  <c:v>-0.98455000000000004</c:v>
                </c:pt>
                <c:pt idx="6021">
                  <c:v>-1.0266</c:v>
                </c:pt>
                <c:pt idx="6022">
                  <c:v>-1.0685</c:v>
                </c:pt>
                <c:pt idx="6023">
                  <c:v>-1.1103000000000001</c:v>
                </c:pt>
                <c:pt idx="6024">
                  <c:v>-1.1519999999999999</c:v>
                </c:pt>
                <c:pt idx="6025">
                  <c:v>-1.1936</c:v>
                </c:pt>
                <c:pt idx="6026">
                  <c:v>-1.2146999999999999</c:v>
                </c:pt>
                <c:pt idx="6027">
                  <c:v>-1.0833999999999999</c:v>
                </c:pt>
                <c:pt idx="6028">
                  <c:v>-0.97082999999999997</c:v>
                </c:pt>
                <c:pt idx="6029">
                  <c:v>-0.88451000000000002</c:v>
                </c:pt>
                <c:pt idx="6030">
                  <c:v>-0.81286000000000003</c:v>
                </c:pt>
                <c:pt idx="6031">
                  <c:v>-0.75434000000000001</c:v>
                </c:pt>
                <c:pt idx="6032">
                  <c:v>-0.70753999999999995</c:v>
                </c:pt>
                <c:pt idx="6033">
                  <c:v>-0.67115999999999998</c:v>
                </c:pt>
                <c:pt idx="6034">
                  <c:v>-0.64400999999999997</c:v>
                </c:pt>
                <c:pt idx="6035">
                  <c:v>-0.62497999999999998</c:v>
                </c:pt>
                <c:pt idx="6036">
                  <c:v>-0.61304000000000003</c:v>
                </c:pt>
                <c:pt idx="6037">
                  <c:v>-0.60728000000000004</c:v>
                </c:pt>
                <c:pt idx="6038">
                  <c:v>-0.60685</c:v>
                </c:pt>
                <c:pt idx="6039">
                  <c:v>-0.61097000000000001</c:v>
                </c:pt>
                <c:pt idx="6040">
                  <c:v>-0.61894000000000005</c:v>
                </c:pt>
                <c:pt idx="6041">
                  <c:v>-0.63010999999999995</c:v>
                </c:pt>
                <c:pt idx="6042">
                  <c:v>-0.64390999999999998</c:v>
                </c:pt>
                <c:pt idx="6043">
                  <c:v>-0.65983000000000003</c:v>
                </c:pt>
                <c:pt idx="6044">
                  <c:v>-0.67739000000000005</c:v>
                </c:pt>
                <c:pt idx="6045">
                  <c:v>-0.69616999999999996</c:v>
                </c:pt>
                <c:pt idx="6046">
                  <c:v>-0.71582000000000001</c:v>
                </c:pt>
                <c:pt idx="6047">
                  <c:v>-0.73717999999999995</c:v>
                </c:pt>
                <c:pt idx="6048">
                  <c:v>-0.76646999999999998</c:v>
                </c:pt>
                <c:pt idx="6049">
                  <c:v>-0.79576000000000002</c:v>
                </c:pt>
                <c:pt idx="6050">
                  <c:v>-0.82482</c:v>
                </c:pt>
                <c:pt idx="6051">
                  <c:v>-0.85346999999999995</c:v>
                </c:pt>
                <c:pt idx="6052">
                  <c:v>-0.87988999999999995</c:v>
                </c:pt>
                <c:pt idx="6053">
                  <c:v>-0.88737999999999995</c:v>
                </c:pt>
                <c:pt idx="6054">
                  <c:v>-0.89434000000000002</c:v>
                </c:pt>
                <c:pt idx="6055">
                  <c:v>-0.90069999999999995</c:v>
                </c:pt>
                <c:pt idx="6056">
                  <c:v>-0.90637000000000001</c:v>
                </c:pt>
                <c:pt idx="6057">
                  <c:v>-0.9113</c:v>
                </c:pt>
                <c:pt idx="6058">
                  <c:v>-0.91546000000000005</c:v>
                </c:pt>
                <c:pt idx="6059">
                  <c:v>-0.91881999999999997</c:v>
                </c:pt>
                <c:pt idx="6060">
                  <c:v>-0.92137000000000002</c:v>
                </c:pt>
                <c:pt idx="6061">
                  <c:v>-0.92312000000000005</c:v>
                </c:pt>
                <c:pt idx="6062">
                  <c:v>-0.92406999999999995</c:v>
                </c:pt>
                <c:pt idx="6063">
                  <c:v>-0.92425000000000002</c:v>
                </c:pt>
                <c:pt idx="6064">
                  <c:v>-0.92369000000000001</c:v>
                </c:pt>
                <c:pt idx="6065">
                  <c:v>-0.92242999999999997</c:v>
                </c:pt>
                <c:pt idx="6066">
                  <c:v>-0.92051000000000005</c:v>
                </c:pt>
                <c:pt idx="6067">
                  <c:v>-0.91796999999999995</c:v>
                </c:pt>
                <c:pt idx="6068">
                  <c:v>-0.91486999999999996</c:v>
                </c:pt>
                <c:pt idx="6069">
                  <c:v>-0.91125999999999996</c:v>
                </c:pt>
                <c:pt idx="6070">
                  <c:v>-0.90720000000000001</c:v>
                </c:pt>
                <c:pt idx="6071">
                  <c:v>-0.90275000000000005</c:v>
                </c:pt>
                <c:pt idx="6072">
                  <c:v>-0.88846000000000003</c:v>
                </c:pt>
                <c:pt idx="6073">
                  <c:v>-0.85753000000000001</c:v>
                </c:pt>
                <c:pt idx="6074">
                  <c:v>-0.82738999999999996</c:v>
                </c:pt>
                <c:pt idx="6075">
                  <c:v>-0.79805999999999999</c:v>
                </c:pt>
                <c:pt idx="6076">
                  <c:v>-0.76954999999999996</c:v>
                </c:pt>
                <c:pt idx="6077">
                  <c:v>-0.74189000000000005</c:v>
                </c:pt>
                <c:pt idx="6078">
                  <c:v>-0.71511000000000002</c:v>
                </c:pt>
                <c:pt idx="6079">
                  <c:v>-0.68920000000000003</c:v>
                </c:pt>
                <c:pt idx="6080">
                  <c:v>-0.66420999999999997</c:v>
                </c:pt>
                <c:pt idx="6081">
                  <c:v>-0.64012999999999998</c:v>
                </c:pt>
                <c:pt idx="6082">
                  <c:v>-0.61697999999999997</c:v>
                </c:pt>
                <c:pt idx="6083">
                  <c:v>-0.59477999999999998</c:v>
                </c:pt>
                <c:pt idx="6084">
                  <c:v>-0.57354000000000005</c:v>
                </c:pt>
                <c:pt idx="6085">
                  <c:v>-0.55325999999999997</c:v>
                </c:pt>
                <c:pt idx="6086">
                  <c:v>-0.53395999999999999</c:v>
                </c:pt>
                <c:pt idx="6087">
                  <c:v>-0.51563000000000003</c:v>
                </c:pt>
                <c:pt idx="6088">
                  <c:v>-0.49826999999999999</c:v>
                </c:pt>
                <c:pt idx="6089">
                  <c:v>-0.48188999999999999</c:v>
                </c:pt>
                <c:pt idx="6090">
                  <c:v>-0.46647</c:v>
                </c:pt>
                <c:pt idx="6091">
                  <c:v>-0.45202999999999999</c:v>
                </c:pt>
                <c:pt idx="6092">
                  <c:v>-0.43853999999999999</c:v>
                </c:pt>
                <c:pt idx="6093">
                  <c:v>-0.42599999999999999</c:v>
                </c:pt>
                <c:pt idx="6094">
                  <c:v>-0.41438999999999998</c:v>
                </c:pt>
                <c:pt idx="6095">
                  <c:v>-0.4037</c:v>
                </c:pt>
                <c:pt idx="6096">
                  <c:v>-0.39390999999999998</c:v>
                </c:pt>
                <c:pt idx="6097">
                  <c:v>-0.38501000000000002</c:v>
                </c:pt>
                <c:pt idx="6098">
                  <c:v>-0.37696000000000002</c:v>
                </c:pt>
                <c:pt idx="6099">
                  <c:v>-0.36975999999999998</c:v>
                </c:pt>
                <c:pt idx="6100">
                  <c:v>-0.36337000000000003</c:v>
                </c:pt>
                <c:pt idx="6101">
                  <c:v>-0.35776000000000002</c:v>
                </c:pt>
                <c:pt idx="6102">
                  <c:v>-0.35292000000000001</c:v>
                </c:pt>
                <c:pt idx="6103">
                  <c:v>-0.3488</c:v>
                </c:pt>
                <c:pt idx="6104">
                  <c:v>-0.34538999999999997</c:v>
                </c:pt>
                <c:pt idx="6105">
                  <c:v>-0.34264</c:v>
                </c:pt>
                <c:pt idx="6106">
                  <c:v>-0.34053</c:v>
                </c:pt>
                <c:pt idx="6107">
                  <c:v>-0.33901999999999999</c:v>
                </c:pt>
                <c:pt idx="6108">
                  <c:v>-0.33807999999999999</c:v>
                </c:pt>
                <c:pt idx="6109">
                  <c:v>-0.33767000000000003</c:v>
                </c:pt>
                <c:pt idx="6110">
                  <c:v>-0.33776</c:v>
                </c:pt>
                <c:pt idx="6111">
                  <c:v>-0.33831</c:v>
                </c:pt>
                <c:pt idx="6112">
                  <c:v>-0.33928000000000003</c:v>
                </c:pt>
                <c:pt idx="6113">
                  <c:v>-0.34064</c:v>
                </c:pt>
                <c:pt idx="6114">
                  <c:v>-0.34234999999999999</c:v>
                </c:pt>
                <c:pt idx="6115">
                  <c:v>-0.34438000000000002</c:v>
                </c:pt>
                <c:pt idx="6116">
                  <c:v>-0.34669</c:v>
                </c:pt>
                <c:pt idx="6117">
                  <c:v>-0.34923999999999999</c:v>
                </c:pt>
                <c:pt idx="6118">
                  <c:v>-0.35199999999999998</c:v>
                </c:pt>
                <c:pt idx="6119">
                  <c:v>-0.35493999999999998</c:v>
                </c:pt>
                <c:pt idx="6120">
                  <c:v>-0.35800999999999999</c:v>
                </c:pt>
                <c:pt idx="6121">
                  <c:v>-0.36119000000000001</c:v>
                </c:pt>
                <c:pt idx="6122">
                  <c:v>-0.36445</c:v>
                </c:pt>
                <c:pt idx="6123">
                  <c:v>-0.36774000000000001</c:v>
                </c:pt>
                <c:pt idx="6124">
                  <c:v>-0.37104999999999999</c:v>
                </c:pt>
                <c:pt idx="6125">
                  <c:v>-0.37435000000000002</c:v>
                </c:pt>
                <c:pt idx="6126">
                  <c:v>-0.37758999999999998</c:v>
                </c:pt>
                <c:pt idx="6127">
                  <c:v>-0.38077</c:v>
                </c:pt>
                <c:pt idx="6128">
                  <c:v>-0.38384000000000001</c:v>
                </c:pt>
                <c:pt idx="6129">
                  <c:v>-0.38679999999999998</c:v>
                </c:pt>
                <c:pt idx="6130">
                  <c:v>-0.3896</c:v>
                </c:pt>
                <c:pt idx="6131">
                  <c:v>-0.39223999999999998</c:v>
                </c:pt>
                <c:pt idx="6132">
                  <c:v>-0.39468999999999999</c:v>
                </c:pt>
                <c:pt idx="6133">
                  <c:v>-0.39693000000000001</c:v>
                </c:pt>
                <c:pt idx="6134">
                  <c:v>-0.39895000000000003</c:v>
                </c:pt>
                <c:pt idx="6135">
                  <c:v>-0.40072999999999998</c:v>
                </c:pt>
                <c:pt idx="6136">
                  <c:v>-0.40225</c:v>
                </c:pt>
                <c:pt idx="6137">
                  <c:v>-0.40350999999999998</c:v>
                </c:pt>
                <c:pt idx="6138">
                  <c:v>-0.40448000000000001</c:v>
                </c:pt>
                <c:pt idx="6139">
                  <c:v>-0.40516999999999997</c:v>
                </c:pt>
                <c:pt idx="6140">
                  <c:v>-0.40556999999999999</c:v>
                </c:pt>
                <c:pt idx="6141">
                  <c:v>-0.40566000000000002</c:v>
                </c:pt>
                <c:pt idx="6142">
                  <c:v>-0.40544999999999998</c:v>
                </c:pt>
                <c:pt idx="6143">
                  <c:v>-0.40492</c:v>
                </c:pt>
                <c:pt idx="6144">
                  <c:v>-0.40409</c:v>
                </c:pt>
                <c:pt idx="6145">
                  <c:v>-0.40294000000000002</c:v>
                </c:pt>
                <c:pt idx="6146">
                  <c:v>-0.40148</c:v>
                </c:pt>
                <c:pt idx="6147">
                  <c:v>-0.39971000000000001</c:v>
                </c:pt>
                <c:pt idx="6148">
                  <c:v>-0.39763999999999999</c:v>
                </c:pt>
                <c:pt idx="6149">
                  <c:v>-0.39527000000000001</c:v>
                </c:pt>
                <c:pt idx="6150">
                  <c:v>-0.39261000000000001</c:v>
                </c:pt>
                <c:pt idx="6151">
                  <c:v>-0.38966000000000001</c:v>
                </c:pt>
                <c:pt idx="6152">
                  <c:v>-0.38644000000000001</c:v>
                </c:pt>
                <c:pt idx="6153">
                  <c:v>-0.38296000000000002</c:v>
                </c:pt>
                <c:pt idx="6154">
                  <c:v>-0.37922</c:v>
                </c:pt>
                <c:pt idx="6155">
                  <c:v>-0.37524000000000002</c:v>
                </c:pt>
                <c:pt idx="6156">
                  <c:v>-0.37103000000000003</c:v>
                </c:pt>
                <c:pt idx="6157">
                  <c:v>-0.36660999999999999</c:v>
                </c:pt>
                <c:pt idx="6158">
                  <c:v>-0.36198999999999998</c:v>
                </c:pt>
                <c:pt idx="6159">
                  <c:v>-0.35719000000000001</c:v>
                </c:pt>
                <c:pt idx="6160">
                  <c:v>-0.35222999999999999</c:v>
                </c:pt>
                <c:pt idx="6161">
                  <c:v>-0.34711999999999998</c:v>
                </c:pt>
                <c:pt idx="6162">
                  <c:v>-0.34188000000000002</c:v>
                </c:pt>
                <c:pt idx="6163">
                  <c:v>-0.33651999999999999</c:v>
                </c:pt>
                <c:pt idx="6164">
                  <c:v>-0.33107999999999999</c:v>
                </c:pt>
                <c:pt idx="6165">
                  <c:v>-0.32556000000000002</c:v>
                </c:pt>
                <c:pt idx="6166">
                  <c:v>-0.31997999999999999</c:v>
                </c:pt>
                <c:pt idx="6167">
                  <c:v>-0.31437999999999999</c:v>
                </c:pt>
                <c:pt idx="6168">
                  <c:v>-0.30875999999999998</c:v>
                </c:pt>
                <c:pt idx="6169">
                  <c:v>-0.30314999999999998</c:v>
                </c:pt>
                <c:pt idx="6170">
                  <c:v>-0.29755999999999999</c:v>
                </c:pt>
                <c:pt idx="6171">
                  <c:v>-0.29202</c:v>
                </c:pt>
                <c:pt idx="6172">
                  <c:v>-0.28654000000000002</c:v>
                </c:pt>
                <c:pt idx="6173">
                  <c:v>-0.28115000000000001</c:v>
                </c:pt>
                <c:pt idx="6174">
                  <c:v>-0.27587</c:v>
                </c:pt>
                <c:pt idx="6175">
                  <c:v>-0.27071000000000001</c:v>
                </c:pt>
                <c:pt idx="6176">
                  <c:v>-0.26568999999999998</c:v>
                </c:pt>
                <c:pt idx="6177">
                  <c:v>-0.26084000000000002</c:v>
                </c:pt>
                <c:pt idx="6178">
                  <c:v>-0.25616</c:v>
                </c:pt>
                <c:pt idx="6179">
                  <c:v>-0.25168000000000001</c:v>
                </c:pt>
                <c:pt idx="6180">
                  <c:v>-0.24740999999999999</c:v>
                </c:pt>
                <c:pt idx="6181">
                  <c:v>-0.24337</c:v>
                </c:pt>
                <c:pt idx="6182">
                  <c:v>-0.23957999999999999</c:v>
                </c:pt>
                <c:pt idx="6183">
                  <c:v>-0.23604</c:v>
                </c:pt>
                <c:pt idx="6184">
                  <c:v>-0.23275999999999999</c:v>
                </c:pt>
                <c:pt idx="6185">
                  <c:v>-0.22978000000000001</c:v>
                </c:pt>
                <c:pt idx="6186">
                  <c:v>-0.22708</c:v>
                </c:pt>
                <c:pt idx="6187">
                  <c:v>-0.22469</c:v>
                </c:pt>
                <c:pt idx="6188">
                  <c:v>-0.22261</c:v>
                </c:pt>
                <c:pt idx="6189">
                  <c:v>-0.22086</c:v>
                </c:pt>
                <c:pt idx="6190">
                  <c:v>-0.21942999999999999</c:v>
                </c:pt>
                <c:pt idx="6191">
                  <c:v>-0.21834000000000001</c:v>
                </c:pt>
                <c:pt idx="6192">
                  <c:v>-0.21759000000000001</c:v>
                </c:pt>
                <c:pt idx="6193">
                  <c:v>-0.21718999999999999</c:v>
                </c:pt>
                <c:pt idx="6194">
                  <c:v>-0.21712000000000001</c:v>
                </c:pt>
                <c:pt idx="6195">
                  <c:v>-0.21740999999999999</c:v>
                </c:pt>
                <c:pt idx="6196">
                  <c:v>-0.21804999999999999</c:v>
                </c:pt>
                <c:pt idx="6197">
                  <c:v>-0.21903</c:v>
                </c:pt>
                <c:pt idx="6198">
                  <c:v>-0.22034999999999999</c:v>
                </c:pt>
                <c:pt idx="6199">
                  <c:v>-0.22202</c:v>
                </c:pt>
                <c:pt idx="6200">
                  <c:v>-0.22402</c:v>
                </c:pt>
                <c:pt idx="6201">
                  <c:v>-0.22635</c:v>
                </c:pt>
                <c:pt idx="6202">
                  <c:v>-0.22900999999999999</c:v>
                </c:pt>
                <c:pt idx="6203">
                  <c:v>-0.23197999999999999</c:v>
                </c:pt>
                <c:pt idx="6204">
                  <c:v>-0.23524999999999999</c:v>
                </c:pt>
                <c:pt idx="6205">
                  <c:v>-0.23882</c:v>
                </c:pt>
                <c:pt idx="6206">
                  <c:v>-0.24267</c:v>
                </c:pt>
                <c:pt idx="6207">
                  <c:v>-0.24679000000000001</c:v>
                </c:pt>
                <c:pt idx="6208">
                  <c:v>-0.25115999999999999</c:v>
                </c:pt>
                <c:pt idx="6209">
                  <c:v>-0.25578000000000001</c:v>
                </c:pt>
                <c:pt idx="6210">
                  <c:v>-0.26062000000000002</c:v>
                </c:pt>
                <c:pt idx="6211">
                  <c:v>-0.26567000000000002</c:v>
                </c:pt>
                <c:pt idx="6212">
                  <c:v>-0.27090999999999998</c:v>
                </c:pt>
                <c:pt idx="6213">
                  <c:v>-0.27632000000000001</c:v>
                </c:pt>
                <c:pt idx="6214">
                  <c:v>-0.28188999999999997</c:v>
                </c:pt>
                <c:pt idx="6215">
                  <c:v>-0.28758</c:v>
                </c:pt>
                <c:pt idx="6216">
                  <c:v>-0.29338999999999998</c:v>
                </c:pt>
                <c:pt idx="6217">
                  <c:v>-0.29929</c:v>
                </c:pt>
                <c:pt idx="6218">
                  <c:v>-0.30525999999999998</c:v>
                </c:pt>
                <c:pt idx="6219">
                  <c:v>-0.31128</c:v>
                </c:pt>
                <c:pt idx="6220">
                  <c:v>-0.31731999999999999</c:v>
                </c:pt>
                <c:pt idx="6221">
                  <c:v>-0.32335999999999998</c:v>
                </c:pt>
                <c:pt idx="6222">
                  <c:v>-0.32938000000000001</c:v>
                </c:pt>
                <c:pt idx="6223">
                  <c:v>-0.33535999999999999</c:v>
                </c:pt>
                <c:pt idx="6224">
                  <c:v>-0.34127999999999997</c:v>
                </c:pt>
                <c:pt idx="6225">
                  <c:v>-0.34710000000000002</c:v>
                </c:pt>
                <c:pt idx="6226">
                  <c:v>-0.35282000000000002</c:v>
                </c:pt>
                <c:pt idx="6227">
                  <c:v>-0.35838999999999999</c:v>
                </c:pt>
                <c:pt idx="6228">
                  <c:v>-0.36381999999999998</c:v>
                </c:pt>
                <c:pt idx="6229">
                  <c:v>-0.36906</c:v>
                </c:pt>
                <c:pt idx="6230">
                  <c:v>-0.37409999999999999</c:v>
                </c:pt>
                <c:pt idx="6231">
                  <c:v>-0.37892999999999999</c:v>
                </c:pt>
                <c:pt idx="6232">
                  <c:v>-0.38352000000000003</c:v>
                </c:pt>
                <c:pt idx="6233">
                  <c:v>-0.38784000000000002</c:v>
                </c:pt>
                <c:pt idx="6234">
                  <c:v>-0.39190000000000003</c:v>
                </c:pt>
                <c:pt idx="6235">
                  <c:v>-0.39565</c:v>
                </c:pt>
                <c:pt idx="6236">
                  <c:v>-0.39910000000000001</c:v>
                </c:pt>
                <c:pt idx="6237">
                  <c:v>-0.40222999999999998</c:v>
                </c:pt>
                <c:pt idx="6238">
                  <c:v>-0.40501999999999999</c:v>
                </c:pt>
                <c:pt idx="6239">
                  <c:v>-0.40744999999999998</c:v>
                </c:pt>
                <c:pt idx="6240">
                  <c:v>-0.40953000000000001</c:v>
                </c:pt>
                <c:pt idx="6241">
                  <c:v>-0.41123999999999999</c:v>
                </c:pt>
                <c:pt idx="6242">
                  <c:v>-0.41258</c:v>
                </c:pt>
                <c:pt idx="6243">
                  <c:v>-0.41353000000000001</c:v>
                </c:pt>
                <c:pt idx="6244">
                  <c:v>-0.41410000000000002</c:v>
                </c:pt>
                <c:pt idx="6245">
                  <c:v>-0.41427999999999998</c:v>
                </c:pt>
                <c:pt idx="6246">
                  <c:v>-0.41406999999999999</c:v>
                </c:pt>
                <c:pt idx="6247">
                  <c:v>-0.41348000000000001</c:v>
                </c:pt>
                <c:pt idx="6248">
                  <c:v>-0.41249999999999998</c:v>
                </c:pt>
                <c:pt idx="6249">
                  <c:v>-0.41115000000000002</c:v>
                </c:pt>
                <c:pt idx="6250">
                  <c:v>-0.40944000000000003</c:v>
                </c:pt>
                <c:pt idx="6251">
                  <c:v>-0.40737000000000001</c:v>
                </c:pt>
                <c:pt idx="6252">
                  <c:v>-0.40494999999999998</c:v>
                </c:pt>
                <c:pt idx="6253">
                  <c:v>-0.40221000000000001</c:v>
                </c:pt>
                <c:pt idx="6254">
                  <c:v>-0.39915</c:v>
                </c:pt>
                <c:pt idx="6255">
                  <c:v>-0.39579999999999999</c:v>
                </c:pt>
                <c:pt idx="6256">
                  <c:v>-0.39217999999999997</c:v>
                </c:pt>
                <c:pt idx="6257">
                  <c:v>-0.38832</c:v>
                </c:pt>
                <c:pt idx="6258">
                  <c:v>-0.38423000000000002</c:v>
                </c:pt>
                <c:pt idx="6259">
                  <c:v>-0.37995000000000001</c:v>
                </c:pt>
                <c:pt idx="6260">
                  <c:v>-0.37551000000000001</c:v>
                </c:pt>
                <c:pt idx="6261">
                  <c:v>-0.37093999999999999</c:v>
                </c:pt>
                <c:pt idx="6262">
                  <c:v>-0.36626999999999998</c:v>
                </c:pt>
                <c:pt idx="6263">
                  <c:v>-0.36154999999999998</c:v>
                </c:pt>
                <c:pt idx="6264">
                  <c:v>-0.35680000000000001</c:v>
                </c:pt>
                <c:pt idx="6265">
                  <c:v>-0.35205999999999998</c:v>
                </c:pt>
                <c:pt idx="6266">
                  <c:v>-0.34738000000000002</c:v>
                </c:pt>
                <c:pt idx="6267">
                  <c:v>-0.34281</c:v>
                </c:pt>
                <c:pt idx="6268">
                  <c:v>-0.33837</c:v>
                </c:pt>
                <c:pt idx="6269">
                  <c:v>-0.33411999999999997</c:v>
                </c:pt>
                <c:pt idx="6270">
                  <c:v>-0.33008999999999999</c:v>
                </c:pt>
                <c:pt idx="6271">
                  <c:v>-0.32634000000000002</c:v>
                </c:pt>
                <c:pt idx="6272">
                  <c:v>-0.32290999999999997</c:v>
                </c:pt>
                <c:pt idx="6273">
                  <c:v>-0.31984000000000001</c:v>
                </c:pt>
                <c:pt idx="6274">
                  <c:v>-0.31717000000000001</c:v>
                </c:pt>
                <c:pt idx="6275">
                  <c:v>-0.31495000000000001</c:v>
                </c:pt>
                <c:pt idx="6276">
                  <c:v>-0.31322</c:v>
                </c:pt>
                <c:pt idx="6277">
                  <c:v>-0.31201000000000001</c:v>
                </c:pt>
                <c:pt idx="6278">
                  <c:v>-0.31136999999999998</c:v>
                </c:pt>
                <c:pt idx="6279">
                  <c:v>-0.31131999999999999</c:v>
                </c:pt>
                <c:pt idx="6280">
                  <c:v>-0.31191000000000002</c:v>
                </c:pt>
                <c:pt idx="6281">
                  <c:v>-0.31313999999999997</c:v>
                </c:pt>
                <c:pt idx="6282">
                  <c:v>-0.31506000000000001</c:v>
                </c:pt>
                <c:pt idx="6283">
                  <c:v>-0.31767000000000001</c:v>
                </c:pt>
                <c:pt idx="6284">
                  <c:v>-0.32097999999999999</c:v>
                </c:pt>
                <c:pt idx="6285">
                  <c:v>-0.32500000000000001</c:v>
                </c:pt>
                <c:pt idx="6286">
                  <c:v>-0.32973000000000002</c:v>
                </c:pt>
                <c:pt idx="6287">
                  <c:v>-0.33515</c:v>
                </c:pt>
                <c:pt idx="6288">
                  <c:v>-0.34125</c:v>
                </c:pt>
                <c:pt idx="6289">
                  <c:v>-0.34799000000000002</c:v>
                </c:pt>
                <c:pt idx="6290">
                  <c:v>-0.35533999999999999</c:v>
                </c:pt>
                <c:pt idx="6291">
                  <c:v>-0.36324000000000001</c:v>
                </c:pt>
                <c:pt idx="6292">
                  <c:v>-0.37162000000000001</c:v>
                </c:pt>
                <c:pt idx="6293">
                  <c:v>-0.38040000000000002</c:v>
                </c:pt>
                <c:pt idx="6294">
                  <c:v>-0.38950000000000001</c:v>
                </c:pt>
                <c:pt idx="6295">
                  <c:v>-0.39879999999999999</c:v>
                </c:pt>
                <c:pt idx="6296">
                  <c:v>-0.40816000000000002</c:v>
                </c:pt>
                <c:pt idx="6297">
                  <c:v>-0.41743000000000002</c:v>
                </c:pt>
                <c:pt idx="6298">
                  <c:v>-0.42612</c:v>
                </c:pt>
                <c:pt idx="6299">
                  <c:v>-0.43547000000000002</c:v>
                </c:pt>
                <c:pt idx="6300">
                  <c:v>-0.44568999999999998</c:v>
                </c:pt>
                <c:pt idx="6301">
                  <c:v>-0.45674999999999999</c:v>
                </c:pt>
                <c:pt idx="6302">
                  <c:v>-0.46862999999999999</c:v>
                </c:pt>
                <c:pt idx="6303">
                  <c:v>-0.48127999999999999</c:v>
                </c:pt>
                <c:pt idx="6304">
                  <c:v>-0.49464999999999998</c:v>
                </c:pt>
                <c:pt idx="6305">
                  <c:v>-0.50868000000000002</c:v>
                </c:pt>
                <c:pt idx="6306">
                  <c:v>-0.52329000000000003</c:v>
                </c:pt>
                <c:pt idx="6307">
                  <c:v>-0.54110999999999998</c:v>
                </c:pt>
                <c:pt idx="6308">
                  <c:v>-0.55942999999999998</c:v>
                </c:pt>
                <c:pt idx="6309">
                  <c:v>-0.57804</c:v>
                </c:pt>
                <c:pt idx="6310">
                  <c:v>-0.59680999999999995</c:v>
                </c:pt>
                <c:pt idx="6311">
                  <c:v>-0.61560999999999999</c:v>
                </c:pt>
                <c:pt idx="6312">
                  <c:v>-0.62849999999999995</c:v>
                </c:pt>
                <c:pt idx="6313">
                  <c:v>-0.62656000000000001</c:v>
                </c:pt>
                <c:pt idx="6314">
                  <c:v>-0.62477000000000005</c:v>
                </c:pt>
                <c:pt idx="6315">
                  <c:v>-0.62309000000000003</c:v>
                </c:pt>
                <c:pt idx="6316">
                  <c:v>-0.62151000000000001</c:v>
                </c:pt>
                <c:pt idx="6317">
                  <c:v>-0.62000999999999995</c:v>
                </c:pt>
                <c:pt idx="6318">
                  <c:v>-0.61855000000000004</c:v>
                </c:pt>
                <c:pt idx="6319">
                  <c:v>-0.61712</c:v>
                </c:pt>
                <c:pt idx="6320">
                  <c:v>-0.62894000000000005</c:v>
                </c:pt>
                <c:pt idx="6321">
                  <c:v>-0.66042999999999996</c:v>
                </c:pt>
                <c:pt idx="6322">
                  <c:v>-0.70082999999999995</c:v>
                </c:pt>
                <c:pt idx="6323">
                  <c:v>-0.74114000000000002</c:v>
                </c:pt>
                <c:pt idx="6324">
                  <c:v>-0.78132999999999997</c:v>
                </c:pt>
                <c:pt idx="6325">
                  <c:v>-0.82137000000000004</c:v>
                </c:pt>
                <c:pt idx="6326">
                  <c:v>-0.86123000000000005</c:v>
                </c:pt>
                <c:pt idx="6327">
                  <c:v>-0.90086999999999995</c:v>
                </c:pt>
                <c:pt idx="6328">
                  <c:v>-0.94027000000000005</c:v>
                </c:pt>
                <c:pt idx="6329">
                  <c:v>-0.97938999999999998</c:v>
                </c:pt>
                <c:pt idx="6330">
                  <c:v>-1.0182</c:v>
                </c:pt>
                <c:pt idx="6331">
                  <c:v>-1.0567</c:v>
                </c:pt>
                <c:pt idx="6332">
                  <c:v>-1.0948</c:v>
                </c:pt>
                <c:pt idx="6333">
                  <c:v>-1.1325000000000001</c:v>
                </c:pt>
                <c:pt idx="6334">
                  <c:v>-1.1698</c:v>
                </c:pt>
                <c:pt idx="6335">
                  <c:v>-1.2065999999999999</c:v>
                </c:pt>
                <c:pt idx="6336">
                  <c:v>-1.2474000000000001</c:v>
                </c:pt>
                <c:pt idx="6337">
                  <c:v>-1.2927999999999999</c:v>
                </c:pt>
                <c:pt idx="6338">
                  <c:v>-1.3376999999999999</c:v>
                </c:pt>
                <c:pt idx="6339">
                  <c:v>-1.3821000000000001</c:v>
                </c:pt>
                <c:pt idx="6340">
                  <c:v>-1.4258</c:v>
                </c:pt>
                <c:pt idx="6341">
                  <c:v>-1.4690000000000001</c:v>
                </c:pt>
                <c:pt idx="6342">
                  <c:v>-1.5116000000000001</c:v>
                </c:pt>
                <c:pt idx="6343">
                  <c:v>-1.5535000000000001</c:v>
                </c:pt>
                <c:pt idx="6344">
                  <c:v>-1.5478000000000001</c:v>
                </c:pt>
                <c:pt idx="6345">
                  <c:v>-1.5375000000000001</c:v>
                </c:pt>
                <c:pt idx="6346">
                  <c:v>-1.5267999999999999</c:v>
                </c:pt>
                <c:pt idx="6347">
                  <c:v>-1.5159</c:v>
                </c:pt>
                <c:pt idx="6348">
                  <c:v>-1.5046999999999999</c:v>
                </c:pt>
                <c:pt idx="6349">
                  <c:v>-1.4932000000000001</c:v>
                </c:pt>
                <c:pt idx="6350">
                  <c:v>-1.4814000000000001</c:v>
                </c:pt>
                <c:pt idx="6351">
                  <c:v>-1.4694</c:v>
                </c:pt>
                <c:pt idx="6352">
                  <c:v>-1.4572000000000001</c:v>
                </c:pt>
                <c:pt idx="6353">
                  <c:v>-1.4447000000000001</c:v>
                </c:pt>
                <c:pt idx="6354">
                  <c:v>-1.4320999999999999</c:v>
                </c:pt>
                <c:pt idx="6355">
                  <c:v>-1.4193</c:v>
                </c:pt>
                <c:pt idx="6356">
                  <c:v>-1.4064000000000001</c:v>
                </c:pt>
                <c:pt idx="6357">
                  <c:v>-1.3934</c:v>
                </c:pt>
                <c:pt idx="6358">
                  <c:v>-1.3804000000000001</c:v>
                </c:pt>
                <c:pt idx="6359">
                  <c:v>-1.3671</c:v>
                </c:pt>
                <c:pt idx="6360">
                  <c:v>-1.3514999999999999</c:v>
                </c:pt>
                <c:pt idx="6361">
                  <c:v>-1.3357000000000001</c:v>
                </c:pt>
                <c:pt idx="6362">
                  <c:v>-1.32</c:v>
                </c:pt>
                <c:pt idx="6363">
                  <c:v>-1.3042</c:v>
                </c:pt>
                <c:pt idx="6364">
                  <c:v>-1.2928999999999999</c:v>
                </c:pt>
                <c:pt idx="6365">
                  <c:v>-1.2818000000000001</c:v>
                </c:pt>
                <c:pt idx="6366">
                  <c:v>-1.2710999999999999</c:v>
                </c:pt>
                <c:pt idx="6367">
                  <c:v>-1.2607999999999999</c:v>
                </c:pt>
                <c:pt idx="6368">
                  <c:v>-1.2511000000000001</c:v>
                </c:pt>
                <c:pt idx="6369">
                  <c:v>-1.242</c:v>
                </c:pt>
                <c:pt idx="6370">
                  <c:v>-1.2337</c:v>
                </c:pt>
                <c:pt idx="6371">
                  <c:v>-1.2226999999999999</c:v>
                </c:pt>
                <c:pt idx="6372">
                  <c:v>-1.2016</c:v>
                </c:pt>
                <c:pt idx="6373">
                  <c:v>-1.1809000000000001</c:v>
                </c:pt>
                <c:pt idx="6374">
                  <c:v>-1.1606000000000001</c:v>
                </c:pt>
                <c:pt idx="6375">
                  <c:v>-1.1407</c:v>
                </c:pt>
                <c:pt idx="6376">
                  <c:v>-1.1214</c:v>
                </c:pt>
                <c:pt idx="6377">
                  <c:v>-1.1028</c:v>
                </c:pt>
                <c:pt idx="6378">
                  <c:v>-1.0849</c:v>
                </c:pt>
                <c:pt idx="6379">
                  <c:v>-1.0679000000000001</c:v>
                </c:pt>
                <c:pt idx="6380">
                  <c:v>-1.0544</c:v>
                </c:pt>
                <c:pt idx="6381">
                  <c:v>-1.0482</c:v>
                </c:pt>
                <c:pt idx="6382">
                  <c:v>-1.0430999999999999</c:v>
                </c:pt>
                <c:pt idx="6383">
                  <c:v>-1.0391999999999999</c:v>
                </c:pt>
                <c:pt idx="6384">
                  <c:v>-1.0365</c:v>
                </c:pt>
                <c:pt idx="6385">
                  <c:v>-1.0350999999999999</c:v>
                </c:pt>
                <c:pt idx="6386">
                  <c:v>-1.0350999999999999</c:v>
                </c:pt>
                <c:pt idx="6387">
                  <c:v>-1.0365</c:v>
                </c:pt>
                <c:pt idx="6388">
                  <c:v>-1.0371999999999999</c:v>
                </c:pt>
                <c:pt idx="6389">
                  <c:v>-1.0394000000000001</c:v>
                </c:pt>
                <c:pt idx="6390">
                  <c:v>-1.0431999999999999</c:v>
                </c:pt>
                <c:pt idx="6391">
                  <c:v>-1.0487</c:v>
                </c:pt>
                <c:pt idx="6392">
                  <c:v>-1.0559000000000001</c:v>
                </c:pt>
                <c:pt idx="6393">
                  <c:v>-1.0648</c:v>
                </c:pt>
                <c:pt idx="6394">
                  <c:v>-1.0752999999999999</c:v>
                </c:pt>
                <c:pt idx="6395">
                  <c:v>-1.0874999999999999</c:v>
                </c:pt>
                <c:pt idx="6396">
                  <c:v>-1.1012</c:v>
                </c:pt>
                <c:pt idx="6397">
                  <c:v>-1.1164000000000001</c:v>
                </c:pt>
                <c:pt idx="6398">
                  <c:v>-1.133</c:v>
                </c:pt>
                <c:pt idx="6399">
                  <c:v>-1.1508</c:v>
                </c:pt>
                <c:pt idx="6400">
                  <c:v>-1.1698</c:v>
                </c:pt>
                <c:pt idx="6401">
                  <c:v>-1.1896</c:v>
                </c:pt>
                <c:pt idx="6402">
                  <c:v>-1.2101999999999999</c:v>
                </c:pt>
                <c:pt idx="6403">
                  <c:v>-1.2312000000000001</c:v>
                </c:pt>
                <c:pt idx="6404">
                  <c:v>-1.2523</c:v>
                </c:pt>
                <c:pt idx="6405">
                  <c:v>-1.2733000000000001</c:v>
                </c:pt>
                <c:pt idx="6406">
                  <c:v>-1.2937000000000001</c:v>
                </c:pt>
                <c:pt idx="6407">
                  <c:v>-1.3129999999999999</c:v>
                </c:pt>
                <c:pt idx="6408">
                  <c:v>-1.3309</c:v>
                </c:pt>
                <c:pt idx="6409">
                  <c:v>-1.3468</c:v>
                </c:pt>
                <c:pt idx="6410">
                  <c:v>-1.3601000000000001</c:v>
                </c:pt>
                <c:pt idx="6411">
                  <c:v>-1.3701000000000001</c:v>
                </c:pt>
                <c:pt idx="6412">
                  <c:v>-1.3759999999999999</c:v>
                </c:pt>
                <c:pt idx="6413">
                  <c:v>-1.3771</c:v>
                </c:pt>
                <c:pt idx="6414">
                  <c:v>-1.3725000000000001</c:v>
                </c:pt>
                <c:pt idx="6415">
                  <c:v>-1.34</c:v>
                </c:pt>
                <c:pt idx="6416">
                  <c:v>-1.3056000000000001</c:v>
                </c:pt>
                <c:pt idx="6417">
                  <c:v>-1.2712000000000001</c:v>
                </c:pt>
                <c:pt idx="6418">
                  <c:v>-1.2366999999999999</c:v>
                </c:pt>
                <c:pt idx="6419">
                  <c:v>-1.2022999999999999</c:v>
                </c:pt>
                <c:pt idx="6420">
                  <c:v>-1.1677999999999999</c:v>
                </c:pt>
                <c:pt idx="6421">
                  <c:v>-1.1332</c:v>
                </c:pt>
                <c:pt idx="6422">
                  <c:v>-1.0987</c:v>
                </c:pt>
                <c:pt idx="6423">
                  <c:v>-1.0811999999999999</c:v>
                </c:pt>
                <c:pt idx="6424">
                  <c:v>-1.0817000000000001</c:v>
                </c:pt>
                <c:pt idx="6425">
                  <c:v>-1.0821000000000001</c:v>
                </c:pt>
                <c:pt idx="6426">
                  <c:v>-1.0825</c:v>
                </c:pt>
                <c:pt idx="6427">
                  <c:v>-1.0829</c:v>
                </c:pt>
                <c:pt idx="6428">
                  <c:v>-1.0831999999999999</c:v>
                </c:pt>
                <c:pt idx="6429">
                  <c:v>-1.0834999999999999</c:v>
                </c:pt>
                <c:pt idx="6430">
                  <c:v>-1.0837000000000001</c:v>
                </c:pt>
                <c:pt idx="6431">
                  <c:v>-1.0839000000000001</c:v>
                </c:pt>
                <c:pt idx="6432">
                  <c:v>-1.0840000000000001</c:v>
                </c:pt>
                <c:pt idx="6433">
                  <c:v>-1.0841000000000001</c:v>
                </c:pt>
                <c:pt idx="6434">
                  <c:v>-1.0841000000000001</c:v>
                </c:pt>
                <c:pt idx="6435">
                  <c:v>-1.0840000000000001</c:v>
                </c:pt>
                <c:pt idx="6436">
                  <c:v>-1.0839000000000001</c:v>
                </c:pt>
                <c:pt idx="6437">
                  <c:v>-1.0838000000000001</c:v>
                </c:pt>
                <c:pt idx="6438">
                  <c:v>-1.0835999999999999</c:v>
                </c:pt>
                <c:pt idx="6439">
                  <c:v>-1.0832999999999999</c:v>
                </c:pt>
                <c:pt idx="6440">
                  <c:v>-1.0829</c:v>
                </c:pt>
                <c:pt idx="6441">
                  <c:v>-1.0825</c:v>
                </c:pt>
                <c:pt idx="6442">
                  <c:v>-1.0820000000000001</c:v>
                </c:pt>
                <c:pt idx="6443">
                  <c:v>-1.0814999999999999</c:v>
                </c:pt>
                <c:pt idx="6444">
                  <c:v>-1.0809</c:v>
                </c:pt>
                <c:pt idx="6445">
                  <c:v>-1.0802</c:v>
                </c:pt>
                <c:pt idx="6446">
                  <c:v>-1.0794999999999999</c:v>
                </c:pt>
                <c:pt idx="6447">
                  <c:v>-1.0787</c:v>
                </c:pt>
                <c:pt idx="6448">
                  <c:v>-1.0778000000000001</c:v>
                </c:pt>
                <c:pt idx="6449">
                  <c:v>-1.0769</c:v>
                </c:pt>
                <c:pt idx="6450">
                  <c:v>-1.0759000000000001</c:v>
                </c:pt>
                <c:pt idx="6451">
                  <c:v>-1.0748</c:v>
                </c:pt>
                <c:pt idx="6452">
                  <c:v>-1.0737000000000001</c:v>
                </c:pt>
                <c:pt idx="6453">
                  <c:v>-1.0725</c:v>
                </c:pt>
                <c:pt idx="6454">
                  <c:v>-1.0712999999999999</c:v>
                </c:pt>
                <c:pt idx="6455">
                  <c:v>-1.0699000000000001</c:v>
                </c:pt>
                <c:pt idx="6456">
                  <c:v>-1.0685</c:v>
                </c:pt>
                <c:pt idx="6457">
                  <c:v>-1.0670999999999999</c:v>
                </c:pt>
                <c:pt idx="6458">
                  <c:v>-1.0656000000000001</c:v>
                </c:pt>
                <c:pt idx="6459">
                  <c:v>-1.0640000000000001</c:v>
                </c:pt>
                <c:pt idx="6460">
                  <c:v>-1.0623</c:v>
                </c:pt>
                <c:pt idx="6461">
                  <c:v>-1.0606</c:v>
                </c:pt>
                <c:pt idx="6462">
                  <c:v>-1.0589</c:v>
                </c:pt>
                <c:pt idx="6463">
                  <c:v>-1.0569999999999999</c:v>
                </c:pt>
                <c:pt idx="6464">
                  <c:v>-1.0551999999999999</c:v>
                </c:pt>
                <c:pt idx="6465">
                  <c:v>-1.0531999999999999</c:v>
                </c:pt>
                <c:pt idx="6466">
                  <c:v>-1.0511999999999999</c:v>
                </c:pt>
                <c:pt idx="6467">
                  <c:v>-1.0490999999999999</c:v>
                </c:pt>
                <c:pt idx="6468">
                  <c:v>-1.0469999999999999</c:v>
                </c:pt>
                <c:pt idx="6469">
                  <c:v>-1.0448</c:v>
                </c:pt>
                <c:pt idx="6470">
                  <c:v>-1.0426</c:v>
                </c:pt>
                <c:pt idx="6471">
                  <c:v>-1.0403</c:v>
                </c:pt>
                <c:pt idx="6472">
                  <c:v>-1.038</c:v>
                </c:pt>
                <c:pt idx="6473">
                  <c:v>-1.0356000000000001</c:v>
                </c:pt>
                <c:pt idx="6474">
                  <c:v>-1.0330999999999999</c:v>
                </c:pt>
                <c:pt idx="6475">
                  <c:v>-1.0306999999999999</c:v>
                </c:pt>
                <c:pt idx="6476">
                  <c:v>-1.0281</c:v>
                </c:pt>
                <c:pt idx="6477">
                  <c:v>-1.0255000000000001</c:v>
                </c:pt>
                <c:pt idx="6478">
                  <c:v>-1.0228999999999999</c:v>
                </c:pt>
                <c:pt idx="6479">
                  <c:v>-1.0202</c:v>
                </c:pt>
                <c:pt idx="6480">
                  <c:v>-1.0175000000000001</c:v>
                </c:pt>
                <c:pt idx="6481">
                  <c:v>-1.0146999999999999</c:v>
                </c:pt>
                <c:pt idx="6482">
                  <c:v>-1.0119</c:v>
                </c:pt>
                <c:pt idx="6483">
                  <c:v>-1.0089999999999999</c:v>
                </c:pt>
                <c:pt idx="6484">
                  <c:v>-1.0062</c:v>
                </c:pt>
                <c:pt idx="6485">
                  <c:v>-1.0032000000000001</c:v>
                </c:pt>
                <c:pt idx="6486">
                  <c:v>-1.0003</c:v>
                </c:pt>
                <c:pt idx="6487">
                  <c:v>-0.99726000000000004</c:v>
                </c:pt>
                <c:pt idx="6488">
                  <c:v>-0.99421999999999999</c:v>
                </c:pt>
                <c:pt idx="6489">
                  <c:v>-0.99114999999999998</c:v>
                </c:pt>
                <c:pt idx="6490">
                  <c:v>-0.98804999999999998</c:v>
                </c:pt>
                <c:pt idx="6491">
                  <c:v>-0.98492000000000002</c:v>
                </c:pt>
                <c:pt idx="6492">
                  <c:v>-0.98175999999999997</c:v>
                </c:pt>
                <c:pt idx="6493">
                  <c:v>-0.97857000000000005</c:v>
                </c:pt>
                <c:pt idx="6494">
                  <c:v>-0.97536</c:v>
                </c:pt>
                <c:pt idx="6495">
                  <c:v>-0.97211000000000003</c:v>
                </c:pt>
                <c:pt idx="6496">
                  <c:v>-0.96884999999999999</c:v>
                </c:pt>
                <c:pt idx="6497">
                  <c:v>-0.96555999999999997</c:v>
                </c:pt>
                <c:pt idx="6498">
                  <c:v>-0.96225000000000005</c:v>
                </c:pt>
                <c:pt idx="6499">
                  <c:v>-0.95891999999999999</c:v>
                </c:pt>
                <c:pt idx="6500">
                  <c:v>-0.95557000000000003</c:v>
                </c:pt>
                <c:pt idx="6501">
                  <c:v>-0.95220000000000005</c:v>
                </c:pt>
                <c:pt idx="6502">
                  <c:v>-0.94882</c:v>
                </c:pt>
                <c:pt idx="6503">
                  <c:v>-0.94542000000000004</c:v>
                </c:pt>
                <c:pt idx="6504">
                  <c:v>-0.94201000000000001</c:v>
                </c:pt>
                <c:pt idx="6505">
                  <c:v>-0.93857999999999997</c:v>
                </c:pt>
                <c:pt idx="6506">
                  <c:v>-0.93513999999999997</c:v>
                </c:pt>
                <c:pt idx="6507">
                  <c:v>-0.93169999999999997</c:v>
                </c:pt>
                <c:pt idx="6508">
                  <c:v>-0.92823999999999995</c:v>
                </c:pt>
                <c:pt idx="6509">
                  <c:v>-0.92478000000000005</c:v>
                </c:pt>
                <c:pt idx="6510">
                  <c:v>-0.92130999999999996</c:v>
                </c:pt>
                <c:pt idx="6511">
                  <c:v>-0.91783000000000003</c:v>
                </c:pt>
                <c:pt idx="6512">
                  <c:v>-0.91435</c:v>
                </c:pt>
                <c:pt idx="6513">
                  <c:v>-0.91086999999999996</c:v>
                </c:pt>
                <c:pt idx="6514">
                  <c:v>-0.90737999999999996</c:v>
                </c:pt>
                <c:pt idx="6515">
                  <c:v>-0.90390000000000004</c:v>
                </c:pt>
                <c:pt idx="6516">
                  <c:v>-0.90041000000000004</c:v>
                </c:pt>
                <c:pt idx="6517">
                  <c:v>-0.89693000000000001</c:v>
                </c:pt>
                <c:pt idx="6518">
                  <c:v>-0.89344999999999997</c:v>
                </c:pt>
                <c:pt idx="6519">
                  <c:v>-0.88997000000000004</c:v>
                </c:pt>
                <c:pt idx="6520">
                  <c:v>-0.88649999999999995</c:v>
                </c:pt>
                <c:pt idx="6521">
                  <c:v>-0.88302999999999998</c:v>
                </c:pt>
                <c:pt idx="6522">
                  <c:v>-0.87956999999999996</c:v>
                </c:pt>
                <c:pt idx="6523">
                  <c:v>-0.87612000000000001</c:v>
                </c:pt>
                <c:pt idx="6524">
                  <c:v>-0.87268000000000001</c:v>
                </c:pt>
                <c:pt idx="6525">
                  <c:v>-0.86924999999999997</c:v>
                </c:pt>
                <c:pt idx="6526">
                  <c:v>-0.86582999999999999</c:v>
                </c:pt>
                <c:pt idx="6527">
                  <c:v>-0.86241999999999996</c:v>
                </c:pt>
                <c:pt idx="6528">
                  <c:v>-0.85902999999999996</c:v>
                </c:pt>
                <c:pt idx="6529">
                  <c:v>-0.85563999999999996</c:v>
                </c:pt>
                <c:pt idx="6530">
                  <c:v>-0.85228000000000004</c:v>
                </c:pt>
                <c:pt idx="6531">
                  <c:v>-0.84892999999999996</c:v>
                </c:pt>
                <c:pt idx="6532">
                  <c:v>-0.84558999999999995</c:v>
                </c:pt>
                <c:pt idx="6533">
                  <c:v>-0.84228000000000003</c:v>
                </c:pt>
                <c:pt idx="6534">
                  <c:v>-0.83897999999999995</c:v>
                </c:pt>
                <c:pt idx="6535">
                  <c:v>-0.8357</c:v>
                </c:pt>
                <c:pt idx="6536">
                  <c:v>-0.83243999999999996</c:v>
                </c:pt>
                <c:pt idx="6537">
                  <c:v>-0.82920000000000005</c:v>
                </c:pt>
                <c:pt idx="6538">
                  <c:v>-0.82598000000000005</c:v>
                </c:pt>
                <c:pt idx="6539">
                  <c:v>-0.82279000000000002</c:v>
                </c:pt>
                <c:pt idx="6540">
                  <c:v>-0.81962000000000002</c:v>
                </c:pt>
                <c:pt idx="6541">
                  <c:v>-0.81647000000000003</c:v>
                </c:pt>
                <c:pt idx="6542">
                  <c:v>-0.81335000000000002</c:v>
                </c:pt>
                <c:pt idx="6543">
                  <c:v>-0.81025000000000003</c:v>
                </c:pt>
                <c:pt idx="6544">
                  <c:v>-0.80718000000000001</c:v>
                </c:pt>
                <c:pt idx="6545">
                  <c:v>-0.80413000000000001</c:v>
                </c:pt>
                <c:pt idx="6546">
                  <c:v>-0.80110999999999999</c:v>
                </c:pt>
                <c:pt idx="6547">
                  <c:v>-0.79812000000000005</c:v>
                </c:pt>
                <c:pt idx="6548">
                  <c:v>-0.79515999999999998</c:v>
                </c:pt>
                <c:pt idx="6549">
                  <c:v>-0.79222999999999999</c:v>
                </c:pt>
                <c:pt idx="6550">
                  <c:v>-0.78932000000000002</c:v>
                </c:pt>
                <c:pt idx="6551">
                  <c:v>-0.78644999999999998</c:v>
                </c:pt>
                <c:pt idx="6552">
                  <c:v>-0.78359999999999996</c:v>
                </c:pt>
                <c:pt idx="6553">
                  <c:v>-0.78078999999999998</c:v>
                </c:pt>
                <c:pt idx="6554">
                  <c:v>-0.77800999999999998</c:v>
                </c:pt>
                <c:pt idx="6555">
                  <c:v>-0.77525999999999995</c:v>
                </c:pt>
                <c:pt idx="6556">
                  <c:v>-0.77254</c:v>
                </c:pt>
                <c:pt idx="6557">
                  <c:v>-0.76985000000000003</c:v>
                </c:pt>
                <c:pt idx="6558">
                  <c:v>-0.76719999999999999</c:v>
                </c:pt>
                <c:pt idx="6559">
                  <c:v>-0.76458000000000004</c:v>
                </c:pt>
                <c:pt idx="6560">
                  <c:v>-0.76198999999999995</c:v>
                </c:pt>
                <c:pt idx="6561">
                  <c:v>-0.75944</c:v>
                </c:pt>
                <c:pt idx="6562">
                  <c:v>-0.75692000000000004</c:v>
                </c:pt>
                <c:pt idx="6563">
                  <c:v>-0.75443000000000005</c:v>
                </c:pt>
                <c:pt idx="6564">
                  <c:v>-0.75197999999999998</c:v>
                </c:pt>
                <c:pt idx="6565">
                  <c:v>-0.74956999999999996</c:v>
                </c:pt>
                <c:pt idx="6566">
                  <c:v>-0.74719000000000002</c:v>
                </c:pt>
                <c:pt idx="6567">
                  <c:v>-0.74483999999999995</c:v>
                </c:pt>
                <c:pt idx="6568">
                  <c:v>-0.74253999999999998</c:v>
                </c:pt>
                <c:pt idx="6569">
                  <c:v>-0.74026000000000003</c:v>
                </c:pt>
                <c:pt idx="6570">
                  <c:v>-0.73802999999999996</c:v>
                </c:pt>
                <c:pt idx="6571">
                  <c:v>-0.73582000000000003</c:v>
                </c:pt>
                <c:pt idx="6572">
                  <c:v>-0.73365999999999998</c:v>
                </c:pt>
                <c:pt idx="6573">
                  <c:v>-0.73153000000000001</c:v>
                </c:pt>
                <c:pt idx="6574">
                  <c:v>-0.72943999999999998</c:v>
                </c:pt>
                <c:pt idx="6575">
                  <c:v>-0.72738000000000003</c:v>
                </c:pt>
                <c:pt idx="6576">
                  <c:v>-0.72536</c:v>
                </c:pt>
                <c:pt idx="6577">
                  <c:v>-0.72336999999999996</c:v>
                </c:pt>
                <c:pt idx="6578">
                  <c:v>-0.72143000000000002</c:v>
                </c:pt>
                <c:pt idx="6579">
                  <c:v>-0.71950999999999998</c:v>
                </c:pt>
                <c:pt idx="6580">
                  <c:v>-0.71763999999999994</c:v>
                </c:pt>
                <c:pt idx="6581">
                  <c:v>-0.71579999999999999</c:v>
                </c:pt>
                <c:pt idx="6582">
                  <c:v>-0.71399000000000001</c:v>
                </c:pt>
                <c:pt idx="6583">
                  <c:v>-0.71223000000000003</c:v>
                </c:pt>
                <c:pt idx="6584">
                  <c:v>-0.71048999999999995</c:v>
                </c:pt>
                <c:pt idx="6585">
                  <c:v>-0.70879999999999999</c:v>
                </c:pt>
                <c:pt idx="6586">
                  <c:v>-0.70713999999999999</c:v>
                </c:pt>
                <c:pt idx="6587">
                  <c:v>-0.70550999999999997</c:v>
                </c:pt>
                <c:pt idx="6588">
                  <c:v>-0.70391999999999999</c:v>
                </c:pt>
                <c:pt idx="6589">
                  <c:v>-0.70237000000000005</c:v>
                </c:pt>
                <c:pt idx="6590">
                  <c:v>-0.70084999999999997</c:v>
                </c:pt>
                <c:pt idx="6591">
                  <c:v>-0.69935999999999998</c:v>
                </c:pt>
                <c:pt idx="6592">
                  <c:v>-0.69791000000000003</c:v>
                </c:pt>
                <c:pt idx="6593">
                  <c:v>-0.69650000000000001</c:v>
                </c:pt>
                <c:pt idx="6594">
                  <c:v>-0.69511999999999996</c:v>
                </c:pt>
                <c:pt idx="6595">
                  <c:v>-0.69377</c:v>
                </c:pt>
                <c:pt idx="6596">
                  <c:v>-0.69245000000000001</c:v>
                </c:pt>
                <c:pt idx="6597">
                  <c:v>-0.69116999999999995</c:v>
                </c:pt>
                <c:pt idx="6598">
                  <c:v>-0.68991999999999998</c:v>
                </c:pt>
                <c:pt idx="6599">
                  <c:v>-0.68869999999999998</c:v>
                </c:pt>
                <c:pt idx="6600">
                  <c:v>-0.68752000000000002</c:v>
                </c:pt>
                <c:pt idx="6601">
                  <c:v>-0.68637000000000004</c:v>
                </c:pt>
                <c:pt idx="6602">
                  <c:v>-0.68525000000000003</c:v>
                </c:pt>
                <c:pt idx="6603">
                  <c:v>-0.68415999999999999</c:v>
                </c:pt>
                <c:pt idx="6604">
                  <c:v>-0.68310000000000004</c:v>
                </c:pt>
                <c:pt idx="6605">
                  <c:v>-0.68206999999999995</c:v>
                </c:pt>
                <c:pt idx="6606">
                  <c:v>-0.68106999999999995</c:v>
                </c:pt>
                <c:pt idx="6607">
                  <c:v>-0.68010000000000004</c:v>
                </c:pt>
                <c:pt idx="6608">
                  <c:v>-0.67915999999999999</c:v>
                </c:pt>
                <c:pt idx="6609">
                  <c:v>-0.67825000000000002</c:v>
                </c:pt>
                <c:pt idx="6610">
                  <c:v>-0.67735999999999996</c:v>
                </c:pt>
                <c:pt idx="6611">
                  <c:v>-0.67650999999999994</c:v>
                </c:pt>
                <c:pt idx="6612">
                  <c:v>-0.67567999999999995</c:v>
                </c:pt>
                <c:pt idx="6613">
                  <c:v>-0.67486999999999997</c:v>
                </c:pt>
                <c:pt idx="6614">
                  <c:v>-0.67410000000000003</c:v>
                </c:pt>
                <c:pt idx="6615">
                  <c:v>-0.67335</c:v>
                </c:pt>
                <c:pt idx="6616">
                  <c:v>-0.67262999999999995</c:v>
                </c:pt>
                <c:pt idx="6617">
                  <c:v>-0.67193000000000003</c:v>
                </c:pt>
                <c:pt idx="6618">
                  <c:v>-0.67125000000000001</c:v>
                </c:pt>
                <c:pt idx="6619">
                  <c:v>-0.67059999999999997</c:v>
                </c:pt>
                <c:pt idx="6620">
                  <c:v>-0.66996999999999995</c:v>
                </c:pt>
                <c:pt idx="6621">
                  <c:v>-0.66937000000000002</c:v>
                </c:pt>
                <c:pt idx="6622">
                  <c:v>-0.66878000000000004</c:v>
                </c:pt>
                <c:pt idx="6623">
                  <c:v>-0.66822000000000004</c:v>
                </c:pt>
                <c:pt idx="6624">
                  <c:v>-0.66768000000000005</c:v>
                </c:pt>
                <c:pt idx="6625">
                  <c:v>-0.66715999999999998</c:v>
                </c:pt>
                <c:pt idx="6626">
                  <c:v>-0.66666000000000003</c:v>
                </c:pt>
                <c:pt idx="6627">
                  <c:v>-0.66617999999999999</c:v>
                </c:pt>
                <c:pt idx="6628">
                  <c:v>-0.66571999999999998</c:v>
                </c:pt>
                <c:pt idx="6629">
                  <c:v>-0.66527999999999998</c:v>
                </c:pt>
                <c:pt idx="6630">
                  <c:v>-0.66485000000000005</c:v>
                </c:pt>
                <c:pt idx="6631">
                  <c:v>-0.66444000000000003</c:v>
                </c:pt>
                <c:pt idx="6632">
                  <c:v>-0.66405000000000003</c:v>
                </c:pt>
                <c:pt idx="6633">
                  <c:v>-0.66366999999999998</c:v>
                </c:pt>
                <c:pt idx="6634">
                  <c:v>-0.66330999999999996</c:v>
                </c:pt>
                <c:pt idx="6635">
                  <c:v>-0.66296999999999995</c:v>
                </c:pt>
                <c:pt idx="6636">
                  <c:v>-0.66263000000000005</c:v>
                </c:pt>
                <c:pt idx="6637">
                  <c:v>-0.66232000000000002</c:v>
                </c:pt>
                <c:pt idx="6638">
                  <c:v>-0.66200999999999999</c:v>
                </c:pt>
                <c:pt idx="6639">
                  <c:v>-0.66171999999999997</c:v>
                </c:pt>
                <c:pt idx="6640">
                  <c:v>-0.66144000000000003</c:v>
                </c:pt>
                <c:pt idx="6641">
                  <c:v>-0.66117000000000004</c:v>
                </c:pt>
                <c:pt idx="6642">
                  <c:v>-0.66091</c:v>
                </c:pt>
                <c:pt idx="6643">
                  <c:v>-0.66066000000000003</c:v>
                </c:pt>
                <c:pt idx="6644">
                  <c:v>-0.66042000000000001</c:v>
                </c:pt>
                <c:pt idx="6645">
                  <c:v>-0.66017999999999999</c:v>
                </c:pt>
                <c:pt idx="6646">
                  <c:v>-0.65995999999999999</c:v>
                </c:pt>
                <c:pt idx="6647">
                  <c:v>-0.65973999999999999</c:v>
                </c:pt>
                <c:pt idx="6648">
                  <c:v>-0.65952999999999995</c:v>
                </c:pt>
                <c:pt idx="6649">
                  <c:v>-0.65932999999999997</c:v>
                </c:pt>
                <c:pt idx="6650">
                  <c:v>-0.65912999999999999</c:v>
                </c:pt>
                <c:pt idx="6651">
                  <c:v>-0.65893999999999997</c:v>
                </c:pt>
                <c:pt idx="6652">
                  <c:v>-0.65874999999999995</c:v>
                </c:pt>
                <c:pt idx="6653">
                  <c:v>-0.65856999999999999</c:v>
                </c:pt>
                <c:pt idx="6654">
                  <c:v>-0.65839000000000003</c:v>
                </c:pt>
                <c:pt idx="6655">
                  <c:v>-0.65820999999999996</c:v>
                </c:pt>
                <c:pt idx="6656">
                  <c:v>-0.65803</c:v>
                </c:pt>
                <c:pt idx="6657">
                  <c:v>-0.65786</c:v>
                </c:pt>
                <c:pt idx="6658">
                  <c:v>-0.65768000000000004</c:v>
                </c:pt>
                <c:pt idx="6659">
                  <c:v>-0.65751000000000004</c:v>
                </c:pt>
                <c:pt idx="6660">
                  <c:v>-0.65732999999999997</c:v>
                </c:pt>
                <c:pt idx="6661">
                  <c:v>-0.65715999999999997</c:v>
                </c:pt>
                <c:pt idx="6662">
                  <c:v>-0.65698000000000001</c:v>
                </c:pt>
                <c:pt idx="6663">
                  <c:v>-0.65680000000000005</c:v>
                </c:pt>
                <c:pt idx="6664">
                  <c:v>-0.65661999999999998</c:v>
                </c:pt>
                <c:pt idx="6665">
                  <c:v>-0.65644000000000002</c:v>
                </c:pt>
                <c:pt idx="6666">
                  <c:v>-0.65625</c:v>
                </c:pt>
                <c:pt idx="6667">
                  <c:v>-0.65605000000000002</c:v>
                </c:pt>
                <c:pt idx="6668">
                  <c:v>-0.65586</c:v>
                </c:pt>
                <c:pt idx="6669">
                  <c:v>-0.65564999999999996</c:v>
                </c:pt>
                <c:pt idx="6670">
                  <c:v>-0.65544000000000002</c:v>
                </c:pt>
                <c:pt idx="6671">
                  <c:v>-0.65522999999999998</c:v>
                </c:pt>
                <c:pt idx="6672">
                  <c:v>-0.65500999999999998</c:v>
                </c:pt>
                <c:pt idx="6673">
                  <c:v>-0.65478000000000003</c:v>
                </c:pt>
                <c:pt idx="6674">
                  <c:v>-0.65454000000000001</c:v>
                </c:pt>
                <c:pt idx="6675">
                  <c:v>-0.65429000000000004</c:v>
                </c:pt>
                <c:pt idx="6676">
                  <c:v>-0.65403999999999995</c:v>
                </c:pt>
                <c:pt idx="6677">
                  <c:v>-0.65376999999999996</c:v>
                </c:pt>
                <c:pt idx="6678">
                  <c:v>-0.65349999999999997</c:v>
                </c:pt>
                <c:pt idx="6679">
                  <c:v>-0.65320999999999996</c:v>
                </c:pt>
                <c:pt idx="6680">
                  <c:v>-0.65291999999999994</c:v>
                </c:pt>
                <c:pt idx="6681">
                  <c:v>-0.65261000000000002</c:v>
                </c:pt>
                <c:pt idx="6682">
                  <c:v>-0.65229000000000004</c:v>
                </c:pt>
                <c:pt idx="6683">
                  <c:v>-0.65195999999999998</c:v>
                </c:pt>
                <c:pt idx="6684">
                  <c:v>-0.65161000000000002</c:v>
                </c:pt>
                <c:pt idx="6685">
                  <c:v>-0.65125999999999995</c:v>
                </c:pt>
                <c:pt idx="6686">
                  <c:v>-0.65088999999999997</c:v>
                </c:pt>
                <c:pt idx="6687">
                  <c:v>-0.65049999999999997</c:v>
                </c:pt>
                <c:pt idx="6688">
                  <c:v>-0.65010000000000001</c:v>
                </c:pt>
                <c:pt idx="6689">
                  <c:v>-0.64968999999999999</c:v>
                </c:pt>
                <c:pt idx="6690">
                  <c:v>-0.64925999999999995</c:v>
                </c:pt>
                <c:pt idx="6691">
                  <c:v>-0.64881</c:v>
                </c:pt>
                <c:pt idx="6692">
                  <c:v>-0.64834999999999998</c:v>
                </c:pt>
                <c:pt idx="6693">
                  <c:v>-0.64788000000000001</c:v>
                </c:pt>
                <c:pt idx="6694">
                  <c:v>-0.64737999999999996</c:v>
                </c:pt>
                <c:pt idx="6695">
                  <c:v>-0.64686999999999995</c:v>
                </c:pt>
                <c:pt idx="6696">
                  <c:v>-0.64634999999999998</c:v>
                </c:pt>
                <c:pt idx="6697">
                  <c:v>-0.64580000000000004</c:v>
                </c:pt>
                <c:pt idx="6698">
                  <c:v>-0.64524000000000004</c:v>
                </c:pt>
                <c:pt idx="6699">
                  <c:v>-0.64466000000000001</c:v>
                </c:pt>
                <c:pt idx="6700">
                  <c:v>-0.64405999999999997</c:v>
                </c:pt>
                <c:pt idx="6701">
                  <c:v>-0.64344000000000001</c:v>
                </c:pt>
                <c:pt idx="6702">
                  <c:v>-0.64280999999999999</c:v>
                </c:pt>
                <c:pt idx="6703">
                  <c:v>-0.64215</c:v>
                </c:pt>
                <c:pt idx="6704">
                  <c:v>-0.64146999999999998</c:v>
                </c:pt>
                <c:pt idx="6705">
                  <c:v>-0.64078000000000002</c:v>
                </c:pt>
                <c:pt idx="6706">
                  <c:v>-0.64005999999999996</c:v>
                </c:pt>
                <c:pt idx="6707">
                  <c:v>-0.63932999999999995</c:v>
                </c:pt>
                <c:pt idx="6708">
                  <c:v>-0.63856999999999997</c:v>
                </c:pt>
                <c:pt idx="6709">
                  <c:v>-0.63780000000000003</c:v>
                </c:pt>
                <c:pt idx="6710">
                  <c:v>-0.63700000000000001</c:v>
                </c:pt>
                <c:pt idx="6711">
                  <c:v>-0.63619000000000003</c:v>
                </c:pt>
                <c:pt idx="6712">
                  <c:v>-0.63534999999999997</c:v>
                </c:pt>
                <c:pt idx="6713">
                  <c:v>-0.63449</c:v>
                </c:pt>
                <c:pt idx="6714">
                  <c:v>-0.63361000000000001</c:v>
                </c:pt>
                <c:pt idx="6715">
                  <c:v>-0.63270999999999999</c:v>
                </c:pt>
                <c:pt idx="6716">
                  <c:v>-0.63178000000000001</c:v>
                </c:pt>
                <c:pt idx="6717">
                  <c:v>-0.63083999999999996</c:v>
                </c:pt>
                <c:pt idx="6718">
                  <c:v>-0.62987000000000004</c:v>
                </c:pt>
                <c:pt idx="6719">
                  <c:v>-0.62887999999999999</c:v>
                </c:pt>
                <c:pt idx="6720">
                  <c:v>-0.62787000000000004</c:v>
                </c:pt>
                <c:pt idx="6721">
                  <c:v>-0.62683999999999995</c:v>
                </c:pt>
                <c:pt idx="6722">
                  <c:v>-0.62578999999999996</c:v>
                </c:pt>
                <c:pt idx="6723">
                  <c:v>-0.62470999999999999</c:v>
                </c:pt>
                <c:pt idx="6724">
                  <c:v>-0.62361</c:v>
                </c:pt>
                <c:pt idx="6725">
                  <c:v>-0.62248999999999999</c:v>
                </c:pt>
                <c:pt idx="6726">
                  <c:v>-0.62134999999999996</c:v>
                </c:pt>
                <c:pt idx="6727">
                  <c:v>-0.62019000000000002</c:v>
                </c:pt>
                <c:pt idx="6728">
                  <c:v>-0.61899999999999999</c:v>
                </c:pt>
                <c:pt idx="6729">
                  <c:v>-0.61780000000000002</c:v>
                </c:pt>
                <c:pt idx="6730">
                  <c:v>-0.61656999999999995</c:v>
                </c:pt>
                <c:pt idx="6731">
                  <c:v>-0.61531999999999998</c:v>
                </c:pt>
                <c:pt idx="6732">
                  <c:v>-0.61404999999999998</c:v>
                </c:pt>
                <c:pt idx="6733">
                  <c:v>-0.61275000000000002</c:v>
                </c:pt>
                <c:pt idx="6734">
                  <c:v>-0.61143999999999998</c:v>
                </c:pt>
                <c:pt idx="6735">
                  <c:v>-0.61009999999999998</c:v>
                </c:pt>
                <c:pt idx="6736">
                  <c:v>-0.60873999999999995</c:v>
                </c:pt>
                <c:pt idx="6737">
                  <c:v>-0.60736000000000001</c:v>
                </c:pt>
                <c:pt idx="6738">
                  <c:v>-0.60596000000000005</c:v>
                </c:pt>
                <c:pt idx="6739">
                  <c:v>-0.60453999999999997</c:v>
                </c:pt>
                <c:pt idx="6740">
                  <c:v>-0.60309999999999997</c:v>
                </c:pt>
                <c:pt idx="6741">
                  <c:v>-0.60163999999999995</c:v>
                </c:pt>
                <c:pt idx="6742">
                  <c:v>-0.60016000000000003</c:v>
                </c:pt>
                <c:pt idx="6743">
                  <c:v>-0.59865999999999997</c:v>
                </c:pt>
                <c:pt idx="6744">
                  <c:v>-0.59714</c:v>
                </c:pt>
                <c:pt idx="6745">
                  <c:v>-0.59558999999999995</c:v>
                </c:pt>
                <c:pt idx="6746">
                  <c:v>-0.59402999999999995</c:v>
                </c:pt>
                <c:pt idx="6747">
                  <c:v>-0.59245000000000003</c:v>
                </c:pt>
                <c:pt idx="6748">
                  <c:v>-0.59086000000000005</c:v>
                </c:pt>
                <c:pt idx="6749">
                  <c:v>-0.58923999999999999</c:v>
                </c:pt>
                <c:pt idx="6750">
                  <c:v>-0.58760000000000001</c:v>
                </c:pt>
                <c:pt idx="6751">
                  <c:v>-0.58594999999999997</c:v>
                </c:pt>
                <c:pt idx="6752">
                  <c:v>-0.58428000000000002</c:v>
                </c:pt>
                <c:pt idx="6753">
                  <c:v>-0.58259000000000005</c:v>
                </c:pt>
                <c:pt idx="6754">
                  <c:v>-0.58087999999999995</c:v>
                </c:pt>
                <c:pt idx="6755">
                  <c:v>-0.57916000000000001</c:v>
                </c:pt>
                <c:pt idx="6756">
                  <c:v>-0.57742000000000004</c:v>
                </c:pt>
                <c:pt idx="6757">
                  <c:v>-0.57567000000000002</c:v>
                </c:pt>
                <c:pt idx="6758">
                  <c:v>-0.57389000000000001</c:v>
                </c:pt>
                <c:pt idx="6759">
                  <c:v>-0.57211000000000001</c:v>
                </c:pt>
                <c:pt idx="6760">
                  <c:v>-0.57030999999999998</c:v>
                </c:pt>
                <c:pt idx="6761">
                  <c:v>-0.56849000000000005</c:v>
                </c:pt>
                <c:pt idx="6762">
                  <c:v>-0.56666000000000005</c:v>
                </c:pt>
                <c:pt idx="6763">
                  <c:v>-0.56481000000000003</c:v>
                </c:pt>
                <c:pt idx="6764">
                  <c:v>-0.56296000000000002</c:v>
                </c:pt>
                <c:pt idx="6765">
                  <c:v>-0.56108999999999998</c:v>
                </c:pt>
                <c:pt idx="6766">
                  <c:v>-0.55920000000000003</c:v>
                </c:pt>
                <c:pt idx="6767">
                  <c:v>-0.55730999999999997</c:v>
                </c:pt>
                <c:pt idx="6768">
                  <c:v>-0.5554</c:v>
                </c:pt>
                <c:pt idx="6769">
                  <c:v>-0.55347999999999997</c:v>
                </c:pt>
                <c:pt idx="6770">
                  <c:v>-0.55154999999999998</c:v>
                </c:pt>
                <c:pt idx="6771">
                  <c:v>-0.54961000000000004</c:v>
                </c:pt>
                <c:pt idx="6772">
                  <c:v>-0.54766000000000004</c:v>
                </c:pt>
                <c:pt idx="6773">
                  <c:v>-0.54569999999999996</c:v>
                </c:pt>
                <c:pt idx="6774">
                  <c:v>-0.54373000000000005</c:v>
                </c:pt>
                <c:pt idx="6775">
                  <c:v>-0.54176000000000002</c:v>
                </c:pt>
                <c:pt idx="6776">
                  <c:v>-0.53976999999999997</c:v>
                </c:pt>
                <c:pt idx="6777">
                  <c:v>-0.53778000000000004</c:v>
                </c:pt>
                <c:pt idx="6778">
                  <c:v>-0.53578000000000003</c:v>
                </c:pt>
                <c:pt idx="6779">
                  <c:v>-0.53378000000000003</c:v>
                </c:pt>
                <c:pt idx="6780">
                  <c:v>-0.53176999999999996</c:v>
                </c:pt>
                <c:pt idx="6781">
                  <c:v>-0.52975000000000005</c:v>
                </c:pt>
                <c:pt idx="6782">
                  <c:v>-0.52773000000000003</c:v>
                </c:pt>
                <c:pt idx="6783">
                  <c:v>-0.52569999999999995</c:v>
                </c:pt>
                <c:pt idx="6784">
                  <c:v>-0.52368000000000003</c:v>
                </c:pt>
                <c:pt idx="6785">
                  <c:v>-0.52163999999999999</c:v>
                </c:pt>
                <c:pt idx="6786">
                  <c:v>-0.51961000000000002</c:v>
                </c:pt>
                <c:pt idx="6787">
                  <c:v>-0.51756999999999997</c:v>
                </c:pt>
                <c:pt idx="6788">
                  <c:v>-0.51553000000000004</c:v>
                </c:pt>
                <c:pt idx="6789">
                  <c:v>-0.51349999999999996</c:v>
                </c:pt>
                <c:pt idx="6790">
                  <c:v>-0.51146000000000003</c:v>
                </c:pt>
                <c:pt idx="6791">
                  <c:v>-0.50941999999999998</c:v>
                </c:pt>
                <c:pt idx="6792">
                  <c:v>-0.50738000000000005</c:v>
                </c:pt>
                <c:pt idx="6793">
                  <c:v>-0.50534000000000001</c:v>
                </c:pt>
                <c:pt idx="6794">
                  <c:v>-0.50331000000000004</c:v>
                </c:pt>
                <c:pt idx="6795">
                  <c:v>-0.50127999999999995</c:v>
                </c:pt>
                <c:pt idx="6796">
                  <c:v>-0.49925000000000003</c:v>
                </c:pt>
                <c:pt idx="6797">
                  <c:v>-0.49722</c:v>
                </c:pt>
                <c:pt idx="6798">
                  <c:v>-0.49519999999999997</c:v>
                </c:pt>
                <c:pt idx="6799">
                  <c:v>-0.49319000000000002</c:v>
                </c:pt>
                <c:pt idx="6800">
                  <c:v>-0.49118000000000001</c:v>
                </c:pt>
                <c:pt idx="6801">
                  <c:v>-0.48918</c:v>
                </c:pt>
                <c:pt idx="6802">
                  <c:v>-0.48718</c:v>
                </c:pt>
                <c:pt idx="6803">
                  <c:v>-0.48519000000000001</c:v>
                </c:pt>
                <c:pt idx="6804">
                  <c:v>-0.48320999999999997</c:v>
                </c:pt>
                <c:pt idx="6805">
                  <c:v>-0.48124</c:v>
                </c:pt>
                <c:pt idx="6806">
                  <c:v>-0.47927999999999998</c:v>
                </c:pt>
                <c:pt idx="6807">
                  <c:v>-0.47732999999999998</c:v>
                </c:pt>
                <c:pt idx="6808">
                  <c:v>-0.47538999999999998</c:v>
                </c:pt>
                <c:pt idx="6809">
                  <c:v>-0.47345999999999999</c:v>
                </c:pt>
                <c:pt idx="6810">
                  <c:v>-0.47154000000000001</c:v>
                </c:pt>
                <c:pt idx="6811">
                  <c:v>-0.46962999999999999</c:v>
                </c:pt>
                <c:pt idx="6812">
                  <c:v>-0.46773999999999999</c:v>
                </c:pt>
                <c:pt idx="6813">
                  <c:v>-0.46586</c:v>
                </c:pt>
                <c:pt idx="6814">
                  <c:v>-0.46400000000000002</c:v>
                </c:pt>
                <c:pt idx="6815">
                  <c:v>-0.46215000000000001</c:v>
                </c:pt>
                <c:pt idx="6816">
                  <c:v>-0.46031</c:v>
                </c:pt>
                <c:pt idx="6817">
                  <c:v>-0.45850000000000002</c:v>
                </c:pt>
                <c:pt idx="6818">
                  <c:v>-0.45668999999999998</c:v>
                </c:pt>
                <c:pt idx="6819">
                  <c:v>-0.45490999999999998</c:v>
                </c:pt>
                <c:pt idx="6820">
                  <c:v>-0.45313999999999999</c:v>
                </c:pt>
                <c:pt idx="6821">
                  <c:v>-0.45140000000000002</c:v>
                </c:pt>
                <c:pt idx="6822">
                  <c:v>-0.44967000000000001</c:v>
                </c:pt>
                <c:pt idx="6823">
                  <c:v>-0.44796000000000002</c:v>
                </c:pt>
                <c:pt idx="6824">
                  <c:v>-0.44627</c:v>
                </c:pt>
                <c:pt idx="6825">
                  <c:v>-0.4446</c:v>
                </c:pt>
                <c:pt idx="6826">
                  <c:v>-0.44296000000000002</c:v>
                </c:pt>
                <c:pt idx="6827">
                  <c:v>-0.44134000000000001</c:v>
                </c:pt>
                <c:pt idx="6828">
                  <c:v>-0.43973000000000001</c:v>
                </c:pt>
                <c:pt idx="6829">
                  <c:v>-0.43815999999999999</c:v>
                </c:pt>
                <c:pt idx="6830">
                  <c:v>-0.43659999999999999</c:v>
                </c:pt>
                <c:pt idx="6831">
                  <c:v>-0.43507000000000001</c:v>
                </c:pt>
                <c:pt idx="6832">
                  <c:v>-0.43357000000000001</c:v>
                </c:pt>
                <c:pt idx="6833">
                  <c:v>-0.43208999999999997</c:v>
                </c:pt>
                <c:pt idx="6834">
                  <c:v>-0.43064000000000002</c:v>
                </c:pt>
                <c:pt idx="6835">
                  <c:v>-0.42920999999999998</c:v>
                </c:pt>
                <c:pt idx="6836">
                  <c:v>-0.42781000000000002</c:v>
                </c:pt>
                <c:pt idx="6837">
                  <c:v>-0.42643999999999999</c:v>
                </c:pt>
                <c:pt idx="6838">
                  <c:v>-0.42509000000000002</c:v>
                </c:pt>
                <c:pt idx="6839">
                  <c:v>-0.42377999999999999</c:v>
                </c:pt>
                <c:pt idx="6840">
                  <c:v>-0.42248999999999998</c:v>
                </c:pt>
                <c:pt idx="6841">
                  <c:v>-0.42122999999999999</c:v>
                </c:pt>
                <c:pt idx="6842">
                  <c:v>-0.42000999999999999</c:v>
                </c:pt>
                <c:pt idx="6843">
                  <c:v>-0.41881000000000002</c:v>
                </c:pt>
                <c:pt idx="6844">
                  <c:v>-0.41764000000000001</c:v>
                </c:pt>
                <c:pt idx="6845">
                  <c:v>-0.41650999999999999</c:v>
                </c:pt>
                <c:pt idx="6846">
                  <c:v>-0.41541</c:v>
                </c:pt>
                <c:pt idx="6847">
                  <c:v>-0.41433999999999999</c:v>
                </c:pt>
                <c:pt idx="6848">
                  <c:v>-0.4133</c:v>
                </c:pt>
                <c:pt idx="6849">
                  <c:v>-0.4123</c:v>
                </c:pt>
                <c:pt idx="6850">
                  <c:v>-0.41132000000000002</c:v>
                </c:pt>
                <c:pt idx="6851">
                  <c:v>-0.41038999999999998</c:v>
                </c:pt>
                <c:pt idx="6852">
                  <c:v>-0.40949000000000002</c:v>
                </c:pt>
                <c:pt idx="6853">
                  <c:v>-0.40861999999999998</c:v>
                </c:pt>
                <c:pt idx="6854">
                  <c:v>-0.40778999999999999</c:v>
                </c:pt>
                <c:pt idx="6855">
                  <c:v>-0.40699000000000002</c:v>
                </c:pt>
                <c:pt idx="6856">
                  <c:v>-0.40622999999999998</c:v>
                </c:pt>
                <c:pt idx="6857">
                  <c:v>-0.40550000000000003</c:v>
                </c:pt>
                <c:pt idx="6858">
                  <c:v>-0.40481</c:v>
                </c:pt>
                <c:pt idx="6859">
                  <c:v>-0.40416000000000002</c:v>
                </c:pt>
                <c:pt idx="6860">
                  <c:v>-0.40355000000000002</c:v>
                </c:pt>
                <c:pt idx="6861">
                  <c:v>-0.40296999999999999</c:v>
                </c:pt>
                <c:pt idx="6862">
                  <c:v>-0.40243000000000001</c:v>
                </c:pt>
                <c:pt idx="6863">
                  <c:v>-0.40193000000000001</c:v>
                </c:pt>
                <c:pt idx="6864">
                  <c:v>-0.40146999999999999</c:v>
                </c:pt>
                <c:pt idx="6865">
                  <c:v>-0.40104000000000001</c:v>
                </c:pt>
                <c:pt idx="6866">
                  <c:v>-0.40066000000000002</c:v>
                </c:pt>
                <c:pt idx="6867">
                  <c:v>-0.40031</c:v>
                </c:pt>
                <c:pt idx="6868">
                  <c:v>-0.39892</c:v>
                </c:pt>
                <c:pt idx="6869">
                  <c:v>-0.39706999999999998</c:v>
                </c:pt>
                <c:pt idx="6870">
                  <c:v>-0.39526</c:v>
                </c:pt>
                <c:pt idx="6871">
                  <c:v>-0.39349000000000001</c:v>
                </c:pt>
                <c:pt idx="6872">
                  <c:v>-0.39176</c:v>
                </c:pt>
                <c:pt idx="6873">
                  <c:v>-0.39007999999999998</c:v>
                </c:pt>
                <c:pt idx="6874">
                  <c:v>-0.38843</c:v>
                </c:pt>
                <c:pt idx="6875">
                  <c:v>-0.38682</c:v>
                </c:pt>
                <c:pt idx="6876">
                  <c:v>-0.38524999999999998</c:v>
                </c:pt>
                <c:pt idx="6877">
                  <c:v>-0.38372000000000001</c:v>
                </c:pt>
                <c:pt idx="6878">
                  <c:v>-0.38223000000000001</c:v>
                </c:pt>
                <c:pt idx="6879">
                  <c:v>-0.38079000000000002</c:v>
                </c:pt>
                <c:pt idx="6880">
                  <c:v>-0.37938</c:v>
                </c:pt>
                <c:pt idx="6881">
                  <c:v>-0.37801000000000001</c:v>
                </c:pt>
                <c:pt idx="6882">
                  <c:v>-0.37945000000000001</c:v>
                </c:pt>
                <c:pt idx="6883">
                  <c:v>-0.38278000000000001</c:v>
                </c:pt>
                <c:pt idx="6884">
                  <c:v>-0.38682</c:v>
                </c:pt>
                <c:pt idx="6885">
                  <c:v>-0.39151999999999998</c:v>
                </c:pt>
                <c:pt idx="6886">
                  <c:v>-0.39678999999999998</c:v>
                </c:pt>
                <c:pt idx="6887">
                  <c:v>-0.40259</c:v>
                </c:pt>
                <c:pt idx="6888">
                  <c:v>-0.40884999999999999</c:v>
                </c:pt>
                <c:pt idx="6889">
                  <c:v>-0.41550999999999999</c:v>
                </c:pt>
                <c:pt idx="6890">
                  <c:v>-0.42254000000000003</c:v>
                </c:pt>
                <c:pt idx="6891">
                  <c:v>-0.42986000000000002</c:v>
                </c:pt>
                <c:pt idx="6892">
                  <c:v>-0.43745000000000001</c:v>
                </c:pt>
                <c:pt idx="6893">
                  <c:v>-0.44525999999999999</c:v>
                </c:pt>
                <c:pt idx="6894">
                  <c:v>-0.45323999999999998</c:v>
                </c:pt>
                <c:pt idx="6895">
                  <c:v>-0.46135999999999999</c:v>
                </c:pt>
                <c:pt idx="6896">
                  <c:v>-0.46959000000000001</c:v>
                </c:pt>
                <c:pt idx="6897">
                  <c:v>-0.47788000000000003</c:v>
                </c:pt>
                <c:pt idx="6898">
                  <c:v>-0.48621999999999999</c:v>
                </c:pt>
                <c:pt idx="6899">
                  <c:v>-0.49457000000000001</c:v>
                </c:pt>
                <c:pt idx="6900">
                  <c:v>-0.50290999999999997</c:v>
                </c:pt>
                <c:pt idx="6901">
                  <c:v>-0.51121000000000005</c:v>
                </c:pt>
                <c:pt idx="6902">
                  <c:v>-0.51944000000000001</c:v>
                </c:pt>
                <c:pt idx="6903">
                  <c:v>-0.52759999999999996</c:v>
                </c:pt>
                <c:pt idx="6904">
                  <c:v>-0.53566999999999998</c:v>
                </c:pt>
                <c:pt idx="6905">
                  <c:v>-0.54361000000000004</c:v>
                </c:pt>
                <c:pt idx="6906">
                  <c:v>-0.55142999999999998</c:v>
                </c:pt>
                <c:pt idx="6907">
                  <c:v>-0.55911</c:v>
                </c:pt>
                <c:pt idx="6908">
                  <c:v>-0.56662999999999997</c:v>
                </c:pt>
                <c:pt idx="6909">
                  <c:v>-0.57398000000000005</c:v>
                </c:pt>
                <c:pt idx="6910">
                  <c:v>-0.58116000000000001</c:v>
                </c:pt>
                <c:pt idx="6911">
                  <c:v>-0.58814999999999995</c:v>
                </c:pt>
                <c:pt idx="6912">
                  <c:v>-0.59496000000000004</c:v>
                </c:pt>
                <c:pt idx="6913">
                  <c:v>-0.60157000000000005</c:v>
                </c:pt>
                <c:pt idx="6914">
                  <c:v>-0.60797999999999996</c:v>
                </c:pt>
                <c:pt idx="6915">
                  <c:v>-0.61419000000000001</c:v>
                </c:pt>
                <c:pt idx="6916">
                  <c:v>-0.62019000000000002</c:v>
                </c:pt>
                <c:pt idx="6917">
                  <c:v>-0.62597999999999998</c:v>
                </c:pt>
                <c:pt idx="6918">
                  <c:v>-0.63156999999999996</c:v>
                </c:pt>
                <c:pt idx="6919">
                  <c:v>-0.63693999999999995</c:v>
                </c:pt>
                <c:pt idx="6920">
                  <c:v>-0.64210999999999996</c:v>
                </c:pt>
                <c:pt idx="6921">
                  <c:v>-0.64707000000000003</c:v>
                </c:pt>
                <c:pt idx="6922">
                  <c:v>-0.65183000000000002</c:v>
                </c:pt>
                <c:pt idx="6923">
                  <c:v>-0.65639000000000003</c:v>
                </c:pt>
                <c:pt idx="6924">
                  <c:v>-0.66074999999999995</c:v>
                </c:pt>
                <c:pt idx="6925">
                  <c:v>-0.66491</c:v>
                </c:pt>
                <c:pt idx="6926">
                  <c:v>-0.66888000000000003</c:v>
                </c:pt>
                <c:pt idx="6927">
                  <c:v>-0.67266999999999999</c:v>
                </c:pt>
                <c:pt idx="6928">
                  <c:v>-0.67627999999999999</c:v>
                </c:pt>
                <c:pt idx="6929">
                  <c:v>-0.67971000000000004</c:v>
                </c:pt>
                <c:pt idx="6930">
                  <c:v>-0.68296999999999997</c:v>
                </c:pt>
                <c:pt idx="6931">
                  <c:v>-0.68606999999999996</c:v>
                </c:pt>
                <c:pt idx="6932">
                  <c:v>-0.68901999999999997</c:v>
                </c:pt>
                <c:pt idx="6933">
                  <c:v>-0.69181000000000004</c:v>
                </c:pt>
                <c:pt idx="6934">
                  <c:v>-0.69445999999999997</c:v>
                </c:pt>
                <c:pt idx="6935">
                  <c:v>-0.69696999999999998</c:v>
                </c:pt>
                <c:pt idx="6936">
                  <c:v>-0.69935999999999998</c:v>
                </c:pt>
                <c:pt idx="6937">
                  <c:v>-0.70162000000000002</c:v>
                </c:pt>
                <c:pt idx="6938">
                  <c:v>-0.70377000000000001</c:v>
                </c:pt>
                <c:pt idx="6939">
                  <c:v>-0.70581000000000005</c:v>
                </c:pt>
                <c:pt idx="6940">
                  <c:v>-0.70774999999999999</c:v>
                </c:pt>
                <c:pt idx="6941">
                  <c:v>-0.70960000000000001</c:v>
                </c:pt>
                <c:pt idx="6942">
                  <c:v>-0.71136999999999995</c:v>
                </c:pt>
                <c:pt idx="6943">
                  <c:v>-0.71306000000000003</c:v>
                </c:pt>
                <c:pt idx="6944">
                  <c:v>-0.71467999999999998</c:v>
                </c:pt>
                <c:pt idx="6945">
                  <c:v>-0.71623999999999999</c:v>
                </c:pt>
                <c:pt idx="6946">
                  <c:v>-0.71774000000000004</c:v>
                </c:pt>
                <c:pt idx="6947">
                  <c:v>-0.71919999999999995</c:v>
                </c:pt>
                <c:pt idx="6948">
                  <c:v>-0.72060999999999997</c:v>
                </c:pt>
                <c:pt idx="6949">
                  <c:v>-0.72199999999999998</c:v>
                </c:pt>
                <c:pt idx="6950">
                  <c:v>-0.72335000000000005</c:v>
                </c:pt>
                <c:pt idx="6951">
                  <c:v>-0.72468999999999995</c:v>
                </c:pt>
                <c:pt idx="6952">
                  <c:v>-0.72602</c:v>
                </c:pt>
                <c:pt idx="6953">
                  <c:v>-0.72733999999999999</c:v>
                </c:pt>
                <c:pt idx="6954">
                  <c:v>-0.72865999999999997</c:v>
                </c:pt>
                <c:pt idx="6955">
                  <c:v>-0.72999000000000003</c:v>
                </c:pt>
                <c:pt idx="6956">
                  <c:v>-0.73133000000000004</c:v>
                </c:pt>
                <c:pt idx="6957">
                  <c:v>-0.73268999999999995</c:v>
                </c:pt>
                <c:pt idx="6958">
                  <c:v>-0.73407999999999995</c:v>
                </c:pt>
                <c:pt idx="6959">
                  <c:v>-0.73550000000000004</c:v>
                </c:pt>
                <c:pt idx="6960">
                  <c:v>-0.73694999999999999</c:v>
                </c:pt>
                <c:pt idx="6961">
                  <c:v>-0.73843999999999999</c:v>
                </c:pt>
                <c:pt idx="6962">
                  <c:v>-0.73997999999999997</c:v>
                </c:pt>
                <c:pt idx="6963">
                  <c:v>-0.74156999999999995</c:v>
                </c:pt>
                <c:pt idx="6964">
                  <c:v>-0.74321000000000004</c:v>
                </c:pt>
                <c:pt idx="6965">
                  <c:v>-0.74490999999999996</c:v>
                </c:pt>
                <c:pt idx="6966">
                  <c:v>-0.74666999999999994</c:v>
                </c:pt>
                <c:pt idx="6967">
                  <c:v>-0.74850000000000005</c:v>
                </c:pt>
                <c:pt idx="6968">
                  <c:v>-0.75039999999999996</c:v>
                </c:pt>
                <c:pt idx="6969">
                  <c:v>-0.75236999999999998</c:v>
                </c:pt>
                <c:pt idx="6970">
                  <c:v>-0.75441999999999998</c:v>
                </c:pt>
                <c:pt idx="6971">
                  <c:v>-0.75654999999999994</c:v>
                </c:pt>
                <c:pt idx="6972">
                  <c:v>-0.75875000000000004</c:v>
                </c:pt>
                <c:pt idx="6973">
                  <c:v>-0.76104000000000005</c:v>
                </c:pt>
                <c:pt idx="6974">
                  <c:v>-0.76341999999999999</c:v>
                </c:pt>
                <c:pt idx="6975">
                  <c:v>-0.76588000000000001</c:v>
                </c:pt>
                <c:pt idx="6976">
                  <c:v>-0.76842999999999995</c:v>
                </c:pt>
                <c:pt idx="6977">
                  <c:v>-0.77107000000000003</c:v>
                </c:pt>
                <c:pt idx="6978">
                  <c:v>-0.77380000000000004</c:v>
                </c:pt>
                <c:pt idx="6979">
                  <c:v>-0.77661999999999998</c:v>
                </c:pt>
                <c:pt idx="6980">
                  <c:v>-0.77952999999999995</c:v>
                </c:pt>
                <c:pt idx="6981">
                  <c:v>-0.78254000000000001</c:v>
                </c:pt>
                <c:pt idx="6982">
                  <c:v>-0.78564000000000001</c:v>
                </c:pt>
                <c:pt idx="6983">
                  <c:v>-0.78883000000000003</c:v>
                </c:pt>
                <c:pt idx="6984">
                  <c:v>-0.79210999999999998</c:v>
                </c:pt>
                <c:pt idx="6985">
                  <c:v>-0.79547999999999996</c:v>
                </c:pt>
                <c:pt idx="6986">
                  <c:v>-0.79895000000000005</c:v>
                </c:pt>
                <c:pt idx="6987">
                  <c:v>-0.80249999999999999</c:v>
                </c:pt>
                <c:pt idx="6988">
                  <c:v>-0.80613999999999997</c:v>
                </c:pt>
                <c:pt idx="6989">
                  <c:v>-0.80986999999999998</c:v>
                </c:pt>
                <c:pt idx="6990">
                  <c:v>-0.81369000000000002</c:v>
                </c:pt>
                <c:pt idx="6991">
                  <c:v>-0.81759000000000004</c:v>
                </c:pt>
                <c:pt idx="6992">
                  <c:v>-0.82157000000000002</c:v>
                </c:pt>
                <c:pt idx="6993">
                  <c:v>-0.82562999999999998</c:v>
                </c:pt>
                <c:pt idx="6994">
                  <c:v>-0.82977000000000001</c:v>
                </c:pt>
                <c:pt idx="6995">
                  <c:v>-0.83399000000000001</c:v>
                </c:pt>
                <c:pt idx="6996">
                  <c:v>-0.83826999999999996</c:v>
                </c:pt>
                <c:pt idx="6997">
                  <c:v>-0.84262999999999999</c:v>
                </c:pt>
                <c:pt idx="6998">
                  <c:v>-0.84704999999999997</c:v>
                </c:pt>
                <c:pt idx="6999">
                  <c:v>-0.85153999999999996</c:v>
                </c:pt>
                <c:pt idx="7000">
                  <c:v>-0.85609000000000002</c:v>
                </c:pt>
                <c:pt idx="7001">
                  <c:v>-0.86068999999999996</c:v>
                </c:pt>
                <c:pt idx="7002">
                  <c:v>-0.86534999999999995</c:v>
                </c:pt>
                <c:pt idx="7003">
                  <c:v>-0.87005999999999994</c:v>
                </c:pt>
                <c:pt idx="7004">
                  <c:v>-0.87482000000000004</c:v>
                </c:pt>
                <c:pt idx="7005">
                  <c:v>-0.87961</c:v>
                </c:pt>
                <c:pt idx="7006">
                  <c:v>-0.88444999999999996</c:v>
                </c:pt>
                <c:pt idx="7007">
                  <c:v>-0.88932</c:v>
                </c:pt>
                <c:pt idx="7008">
                  <c:v>-0.89422999999999997</c:v>
                </c:pt>
                <c:pt idx="7009">
                  <c:v>-0.89915</c:v>
                </c:pt>
                <c:pt idx="7010">
                  <c:v>-0.90410999999999997</c:v>
                </c:pt>
                <c:pt idx="7011">
                  <c:v>-0.90908</c:v>
                </c:pt>
                <c:pt idx="7012">
                  <c:v>-0.91405999999999998</c:v>
                </c:pt>
                <c:pt idx="7013">
                  <c:v>-0.91905000000000003</c:v>
                </c:pt>
                <c:pt idx="7014">
                  <c:v>-0.92405000000000004</c:v>
                </c:pt>
                <c:pt idx="7015">
                  <c:v>-0.92903999999999998</c:v>
                </c:pt>
                <c:pt idx="7016">
                  <c:v>-0.93403999999999998</c:v>
                </c:pt>
                <c:pt idx="7017">
                  <c:v>-0.93901999999999997</c:v>
                </c:pt>
                <c:pt idx="7018">
                  <c:v>-0.94399</c:v>
                </c:pt>
                <c:pt idx="7019">
                  <c:v>-0.94894000000000001</c:v>
                </c:pt>
                <c:pt idx="7020">
                  <c:v>-0.95386000000000004</c:v>
                </c:pt>
                <c:pt idx="7021">
                  <c:v>-0.95875999999999995</c:v>
                </c:pt>
                <c:pt idx="7022">
                  <c:v>-0.96362999999999999</c:v>
                </c:pt>
                <c:pt idx="7023">
                  <c:v>-0.96845999999999999</c:v>
                </c:pt>
                <c:pt idx="7024">
                  <c:v>-0.97323999999999999</c:v>
                </c:pt>
                <c:pt idx="7025">
                  <c:v>-0.97797999999999996</c:v>
                </c:pt>
                <c:pt idx="7026">
                  <c:v>-0.98267000000000004</c:v>
                </c:pt>
                <c:pt idx="7027">
                  <c:v>-0.98729999999999996</c:v>
                </c:pt>
                <c:pt idx="7028">
                  <c:v>-0.99187000000000003</c:v>
                </c:pt>
                <c:pt idx="7029">
                  <c:v>-0.99638000000000004</c:v>
                </c:pt>
                <c:pt idx="7030">
                  <c:v>-1.0007999999999999</c:v>
                </c:pt>
                <c:pt idx="7031">
                  <c:v>-1.0052000000000001</c:v>
                </c:pt>
                <c:pt idx="7032">
                  <c:v>-1.0095000000000001</c:v>
                </c:pt>
                <c:pt idx="7033">
                  <c:v>-1.0136000000000001</c:v>
                </c:pt>
                <c:pt idx="7034">
                  <c:v>-1.0178</c:v>
                </c:pt>
                <c:pt idx="7035">
                  <c:v>-1.0218</c:v>
                </c:pt>
                <c:pt idx="7036">
                  <c:v>-1.0257000000000001</c:v>
                </c:pt>
                <c:pt idx="7037">
                  <c:v>-1.0295000000000001</c:v>
                </c:pt>
                <c:pt idx="7038">
                  <c:v>-1.0331999999999999</c:v>
                </c:pt>
                <c:pt idx="7039">
                  <c:v>-1.0367999999999999</c:v>
                </c:pt>
                <c:pt idx="7040">
                  <c:v>-1.0403</c:v>
                </c:pt>
                <c:pt idx="7041">
                  <c:v>-1.0437000000000001</c:v>
                </c:pt>
                <c:pt idx="7042">
                  <c:v>-1.0468999999999999</c:v>
                </c:pt>
                <c:pt idx="7043">
                  <c:v>-1.0501</c:v>
                </c:pt>
                <c:pt idx="7044">
                  <c:v>-1.0530999999999999</c:v>
                </c:pt>
                <c:pt idx="7045">
                  <c:v>-1.0559000000000001</c:v>
                </c:pt>
                <c:pt idx="7046">
                  <c:v>-1.0587</c:v>
                </c:pt>
                <c:pt idx="7047">
                  <c:v>-1.0612999999999999</c:v>
                </c:pt>
                <c:pt idx="7048">
                  <c:v>-1.0637000000000001</c:v>
                </c:pt>
                <c:pt idx="7049">
                  <c:v>-1.0660000000000001</c:v>
                </c:pt>
                <c:pt idx="7050">
                  <c:v>-1.0682</c:v>
                </c:pt>
                <c:pt idx="7051">
                  <c:v>-1.0702</c:v>
                </c:pt>
                <c:pt idx="7052">
                  <c:v>-1.0721000000000001</c:v>
                </c:pt>
                <c:pt idx="7053">
                  <c:v>-1.0738000000000001</c:v>
                </c:pt>
                <c:pt idx="7054">
                  <c:v>-1.0752999999999999</c:v>
                </c:pt>
                <c:pt idx="7055">
                  <c:v>-1.0767</c:v>
                </c:pt>
                <c:pt idx="7056">
                  <c:v>-1.0779000000000001</c:v>
                </c:pt>
                <c:pt idx="7057">
                  <c:v>-1.0783</c:v>
                </c:pt>
                <c:pt idx="7058">
                  <c:v>-1.0778000000000001</c:v>
                </c:pt>
                <c:pt idx="7059">
                  <c:v>-1.077</c:v>
                </c:pt>
                <c:pt idx="7060">
                  <c:v>-1.0762</c:v>
                </c:pt>
                <c:pt idx="7061">
                  <c:v>-1.0750999999999999</c:v>
                </c:pt>
                <c:pt idx="7062">
                  <c:v>-1.0739000000000001</c:v>
                </c:pt>
                <c:pt idx="7063">
                  <c:v>-1.0725</c:v>
                </c:pt>
                <c:pt idx="7064">
                  <c:v>-1.0709</c:v>
                </c:pt>
                <c:pt idx="7065">
                  <c:v>-1.0690999999999999</c:v>
                </c:pt>
                <c:pt idx="7066">
                  <c:v>-1.0671999999999999</c:v>
                </c:pt>
                <c:pt idx="7067">
                  <c:v>-1.0650999999999999</c:v>
                </c:pt>
                <c:pt idx="7068">
                  <c:v>-1.0623</c:v>
                </c:pt>
                <c:pt idx="7069">
                  <c:v>-1.0607</c:v>
                </c:pt>
                <c:pt idx="7070">
                  <c:v>-1.0602</c:v>
                </c:pt>
                <c:pt idx="7071">
                  <c:v>-1.0606</c:v>
                </c:pt>
                <c:pt idx="7072">
                  <c:v>-1.0617000000000001</c:v>
                </c:pt>
                <c:pt idx="7073">
                  <c:v>-1.0634999999999999</c:v>
                </c:pt>
                <c:pt idx="7074">
                  <c:v>-1.0657000000000001</c:v>
                </c:pt>
                <c:pt idx="7075">
                  <c:v>-1.0683</c:v>
                </c:pt>
                <c:pt idx="7076">
                  <c:v>-1.0711999999999999</c:v>
                </c:pt>
                <c:pt idx="7077">
                  <c:v>-1.0741000000000001</c:v>
                </c:pt>
                <c:pt idx="7078">
                  <c:v>-1.0770999999999999</c:v>
                </c:pt>
                <c:pt idx="7079">
                  <c:v>-1.0801000000000001</c:v>
                </c:pt>
                <c:pt idx="7080">
                  <c:v>-1.083</c:v>
                </c:pt>
                <c:pt idx="7081">
                  <c:v>-1.0857000000000001</c:v>
                </c:pt>
                <c:pt idx="7082">
                  <c:v>-1.0881000000000001</c:v>
                </c:pt>
                <c:pt idx="7083">
                  <c:v>-1.0903</c:v>
                </c:pt>
                <c:pt idx="7084">
                  <c:v>-1.0921000000000001</c:v>
                </c:pt>
                <c:pt idx="7085">
                  <c:v>-1.0935999999999999</c:v>
                </c:pt>
                <c:pt idx="7086">
                  <c:v>-1.0946</c:v>
                </c:pt>
                <c:pt idx="7087">
                  <c:v>-1.0952</c:v>
                </c:pt>
                <c:pt idx="7088">
                  <c:v>-1.0953999999999999</c:v>
                </c:pt>
                <c:pt idx="7089">
                  <c:v>-1.0951</c:v>
                </c:pt>
                <c:pt idx="7090">
                  <c:v>-1.0943000000000001</c:v>
                </c:pt>
                <c:pt idx="7091">
                  <c:v>-1.093</c:v>
                </c:pt>
                <c:pt idx="7092">
                  <c:v>-1.0911999999999999</c:v>
                </c:pt>
                <c:pt idx="7093">
                  <c:v>-1.0889</c:v>
                </c:pt>
                <c:pt idx="7094">
                  <c:v>-1.0861000000000001</c:v>
                </c:pt>
                <c:pt idx="7095">
                  <c:v>-1.0828</c:v>
                </c:pt>
                <c:pt idx="7096">
                  <c:v>-1.0790999999999999</c:v>
                </c:pt>
                <c:pt idx="7097">
                  <c:v>-1.0748</c:v>
                </c:pt>
                <c:pt idx="7098">
                  <c:v>-1.0701000000000001</c:v>
                </c:pt>
                <c:pt idx="7099">
                  <c:v>-1.0649</c:v>
                </c:pt>
                <c:pt idx="7100">
                  <c:v>-1.0592999999999999</c:v>
                </c:pt>
                <c:pt idx="7101">
                  <c:v>-1.0532999999999999</c:v>
                </c:pt>
                <c:pt idx="7102">
                  <c:v>-1.0468</c:v>
                </c:pt>
                <c:pt idx="7103">
                  <c:v>-1.04</c:v>
                </c:pt>
                <c:pt idx="7104">
                  <c:v>-1.0327999999999999</c:v>
                </c:pt>
                <c:pt idx="7105">
                  <c:v>-1.0253000000000001</c:v>
                </c:pt>
                <c:pt idx="7106">
                  <c:v>-1.0174000000000001</c:v>
                </c:pt>
                <c:pt idx="7107">
                  <c:v>-1.0092000000000001</c:v>
                </c:pt>
                <c:pt idx="7108">
                  <c:v>-1.0007999999999999</c:v>
                </c:pt>
                <c:pt idx="7109">
                  <c:v>-0.99204000000000003</c:v>
                </c:pt>
                <c:pt idx="7110">
                  <c:v>-0.98307999999999995</c:v>
                </c:pt>
                <c:pt idx="7111">
                  <c:v>-0.97389999999999999</c:v>
                </c:pt>
                <c:pt idx="7112">
                  <c:v>-0.96453999999999995</c:v>
                </c:pt>
                <c:pt idx="7113">
                  <c:v>-0.95499999999999996</c:v>
                </c:pt>
                <c:pt idx="7114">
                  <c:v>-0.94532000000000005</c:v>
                </c:pt>
                <c:pt idx="7115">
                  <c:v>-0.93550999999999995</c:v>
                </c:pt>
                <c:pt idx="7116">
                  <c:v>-0.92559999999999998</c:v>
                </c:pt>
                <c:pt idx="7117">
                  <c:v>-0.91559999999999997</c:v>
                </c:pt>
                <c:pt idx="7118">
                  <c:v>-0.90554000000000001</c:v>
                </c:pt>
                <c:pt idx="7119">
                  <c:v>-0.89544000000000001</c:v>
                </c:pt>
                <c:pt idx="7120">
                  <c:v>-0.88531000000000004</c:v>
                </c:pt>
                <c:pt idx="7121">
                  <c:v>-0.87519000000000002</c:v>
                </c:pt>
                <c:pt idx="7122">
                  <c:v>-0.86507000000000001</c:v>
                </c:pt>
                <c:pt idx="7123">
                  <c:v>-0.85499999999999998</c:v>
                </c:pt>
                <c:pt idx="7124">
                  <c:v>-0.84497</c:v>
                </c:pt>
                <c:pt idx="7125">
                  <c:v>-0.83501000000000003</c:v>
                </c:pt>
                <c:pt idx="7126">
                  <c:v>-0.82513000000000003</c:v>
                </c:pt>
                <c:pt idx="7127">
                  <c:v>-0.81533999999999995</c:v>
                </c:pt>
                <c:pt idx="7128">
                  <c:v>-0.80567</c:v>
                </c:pt>
                <c:pt idx="7129">
                  <c:v>-0.79612000000000005</c:v>
                </c:pt>
                <c:pt idx="7130">
                  <c:v>-0.78671000000000002</c:v>
                </c:pt>
                <c:pt idx="7131">
                  <c:v>-0.77744000000000002</c:v>
                </c:pt>
                <c:pt idx="7132">
                  <c:v>-0.76834000000000002</c:v>
                </c:pt>
                <c:pt idx="7133">
                  <c:v>-0.75939999999999996</c:v>
                </c:pt>
                <c:pt idx="7134">
                  <c:v>-0.75063999999999997</c:v>
                </c:pt>
                <c:pt idx="7135">
                  <c:v>-0.74207000000000001</c:v>
                </c:pt>
                <c:pt idx="7136">
                  <c:v>-0.73368999999999995</c:v>
                </c:pt>
                <c:pt idx="7137">
                  <c:v>-0.72550999999999999</c:v>
                </c:pt>
                <c:pt idx="7138">
                  <c:v>-0.71753</c:v>
                </c:pt>
                <c:pt idx="7139">
                  <c:v>-0.70977000000000001</c:v>
                </c:pt>
                <c:pt idx="7140">
                  <c:v>-0.70221999999999996</c:v>
                </c:pt>
                <c:pt idx="7141">
                  <c:v>-0.69489000000000001</c:v>
                </c:pt>
                <c:pt idx="7142">
                  <c:v>-0.68777999999999995</c:v>
                </c:pt>
                <c:pt idx="7143">
                  <c:v>-0.68089999999999995</c:v>
                </c:pt>
                <c:pt idx="7144">
                  <c:v>-0.67423</c:v>
                </c:pt>
                <c:pt idx="7145">
                  <c:v>-0.66779999999999995</c:v>
                </c:pt>
                <c:pt idx="7146">
                  <c:v>-0.66157999999999995</c:v>
                </c:pt>
                <c:pt idx="7147">
                  <c:v>-0.65559000000000001</c:v>
                </c:pt>
                <c:pt idx="7148">
                  <c:v>-0.64981999999999995</c:v>
                </c:pt>
                <c:pt idx="7149">
                  <c:v>-0.64427000000000001</c:v>
                </c:pt>
                <c:pt idx="7150">
                  <c:v>-0.63893999999999995</c:v>
                </c:pt>
                <c:pt idx="7151">
                  <c:v>-0.63382000000000005</c:v>
                </c:pt>
                <c:pt idx="7152">
                  <c:v>-0.62890999999999997</c:v>
                </c:pt>
                <c:pt idx="7153">
                  <c:v>-0.62419000000000002</c:v>
                </c:pt>
                <c:pt idx="7154">
                  <c:v>-0.61968000000000001</c:v>
                </c:pt>
                <c:pt idx="7155">
                  <c:v>-0.61507999999999996</c:v>
                </c:pt>
                <c:pt idx="7156">
                  <c:v>-0.61028000000000004</c:v>
                </c:pt>
                <c:pt idx="7157">
                  <c:v>-0.60572999999999999</c:v>
                </c:pt>
                <c:pt idx="7158">
                  <c:v>-0.60141999999999995</c:v>
                </c:pt>
                <c:pt idx="7159">
                  <c:v>-0.59736</c:v>
                </c:pt>
                <c:pt idx="7160">
                  <c:v>-0.59353999999999996</c:v>
                </c:pt>
                <c:pt idx="7161">
                  <c:v>-0.58996000000000004</c:v>
                </c:pt>
                <c:pt idx="7162">
                  <c:v>-0.58660999999999996</c:v>
                </c:pt>
                <c:pt idx="7163">
                  <c:v>-0.58348999999999995</c:v>
                </c:pt>
                <c:pt idx="7164">
                  <c:v>-0.58059000000000005</c:v>
                </c:pt>
                <c:pt idx="7165">
                  <c:v>-0.57789999999999997</c:v>
                </c:pt>
                <c:pt idx="7166">
                  <c:v>-0.57543</c:v>
                </c:pt>
                <c:pt idx="7167">
                  <c:v>-0.57316</c:v>
                </c:pt>
                <c:pt idx="7168">
                  <c:v>-0.57110000000000005</c:v>
                </c:pt>
                <c:pt idx="7169">
                  <c:v>-0.56923000000000001</c:v>
                </c:pt>
                <c:pt idx="7170">
                  <c:v>-0.56754000000000004</c:v>
                </c:pt>
                <c:pt idx="7171">
                  <c:v>-0.56603999999999999</c:v>
                </c:pt>
                <c:pt idx="7172">
                  <c:v>-0.56471000000000005</c:v>
                </c:pt>
                <c:pt idx="7173">
                  <c:v>-0.56355</c:v>
                </c:pt>
                <c:pt idx="7174">
                  <c:v>-0.56254999999999999</c:v>
                </c:pt>
                <c:pt idx="7175">
                  <c:v>-0.56171000000000004</c:v>
                </c:pt>
                <c:pt idx="7176">
                  <c:v>-0.56101000000000001</c:v>
                </c:pt>
                <c:pt idx="7177">
                  <c:v>-0.56045</c:v>
                </c:pt>
                <c:pt idx="7178">
                  <c:v>-0.56001999999999996</c:v>
                </c:pt>
                <c:pt idx="7179">
                  <c:v>-0.56005000000000005</c:v>
                </c:pt>
                <c:pt idx="7180">
                  <c:v>-0.56067</c:v>
                </c:pt>
                <c:pt idx="7181">
                  <c:v>-0.56138999999999994</c:v>
                </c:pt>
                <c:pt idx="7182">
                  <c:v>-0.56220999999999999</c:v>
                </c:pt>
                <c:pt idx="7183">
                  <c:v>-0.56313000000000002</c:v>
                </c:pt>
                <c:pt idx="7184">
                  <c:v>-0.56413000000000002</c:v>
                </c:pt>
                <c:pt idx="7185">
                  <c:v>-0.56520999999999999</c:v>
                </c:pt>
                <c:pt idx="7186">
                  <c:v>-0.56635000000000002</c:v>
                </c:pt>
                <c:pt idx="7187">
                  <c:v>-0.56755</c:v>
                </c:pt>
                <c:pt idx="7188">
                  <c:v>-0.56879999999999997</c:v>
                </c:pt>
                <c:pt idx="7189">
                  <c:v>-0.57010000000000005</c:v>
                </c:pt>
                <c:pt idx="7190">
                  <c:v>-0.57142000000000004</c:v>
                </c:pt>
                <c:pt idx="7191">
                  <c:v>-0.57277</c:v>
                </c:pt>
                <c:pt idx="7192">
                  <c:v>-0.57413000000000003</c:v>
                </c:pt>
                <c:pt idx="7193">
                  <c:v>-0.57550000000000001</c:v>
                </c:pt>
                <c:pt idx="7194">
                  <c:v>-0.57686000000000004</c:v>
                </c:pt>
                <c:pt idx="7195">
                  <c:v>-0.57821</c:v>
                </c:pt>
                <c:pt idx="7196">
                  <c:v>-0.57952999999999999</c:v>
                </c:pt>
                <c:pt idx="7197">
                  <c:v>-0.58081000000000005</c:v>
                </c:pt>
                <c:pt idx="7198">
                  <c:v>-0.58204999999999996</c:v>
                </c:pt>
                <c:pt idx="7199">
                  <c:v>-0.58323999999999998</c:v>
                </c:pt>
                <c:pt idx="7200">
                  <c:v>-0.58435999999999999</c:v>
                </c:pt>
                <c:pt idx="7201">
                  <c:v>-0.58540000000000003</c:v>
                </c:pt>
                <c:pt idx="7202">
                  <c:v>-0.58635000000000004</c:v>
                </c:pt>
                <c:pt idx="7203">
                  <c:v>-0.58674000000000004</c:v>
                </c:pt>
                <c:pt idx="7204">
                  <c:v>-0.57694000000000001</c:v>
                </c:pt>
                <c:pt idx="7205">
                  <c:v>-0.56701000000000001</c:v>
                </c:pt>
                <c:pt idx="7206">
                  <c:v>-0.55693999999999999</c:v>
                </c:pt>
                <c:pt idx="7207">
                  <c:v>-0.54673000000000005</c:v>
                </c:pt>
                <c:pt idx="7208">
                  <c:v>-0.53634999999999999</c:v>
                </c:pt>
                <c:pt idx="7209">
                  <c:v>-0.52578999999999998</c:v>
                </c:pt>
                <c:pt idx="7210">
                  <c:v>-0.51505000000000001</c:v>
                </c:pt>
                <c:pt idx="7211">
                  <c:v>-0.50409999999999999</c:v>
                </c:pt>
                <c:pt idx="7212">
                  <c:v>-0.49203000000000002</c:v>
                </c:pt>
                <c:pt idx="7213">
                  <c:v>-0.48703999999999997</c:v>
                </c:pt>
                <c:pt idx="7214">
                  <c:v>-0.48735000000000001</c:v>
                </c:pt>
                <c:pt idx="7215">
                  <c:v>-0.49185000000000001</c:v>
                </c:pt>
                <c:pt idx="7216">
                  <c:v>-0.49958000000000002</c:v>
                </c:pt>
                <c:pt idx="7217">
                  <c:v>-0.50966</c:v>
                </c:pt>
                <c:pt idx="7218">
                  <c:v>-0.52132000000000001</c:v>
                </c:pt>
                <c:pt idx="7219">
                  <c:v>-0.53390000000000004</c:v>
                </c:pt>
                <c:pt idx="7220">
                  <c:v>-0.54679</c:v>
                </c:pt>
                <c:pt idx="7221">
                  <c:v>-0.55950999999999995</c:v>
                </c:pt>
                <c:pt idx="7222">
                  <c:v>-0.5716</c:v>
                </c:pt>
                <c:pt idx="7223">
                  <c:v>-0.58270999999999995</c:v>
                </c:pt>
                <c:pt idx="7224">
                  <c:v>-0.59252000000000005</c:v>
                </c:pt>
                <c:pt idx="7225">
                  <c:v>-0.60080999999999996</c:v>
                </c:pt>
                <c:pt idx="7226">
                  <c:v>-0.60736000000000001</c:v>
                </c:pt>
                <c:pt idx="7227">
                  <c:v>-0.61204000000000003</c:v>
                </c:pt>
                <c:pt idx="7228">
                  <c:v>-0.61475000000000002</c:v>
                </c:pt>
                <c:pt idx="7229">
                  <c:v>-0.61541999999999997</c:v>
                </c:pt>
                <c:pt idx="7230">
                  <c:v>-0.61402999999999996</c:v>
                </c:pt>
                <c:pt idx="7231">
                  <c:v>-0.61058000000000001</c:v>
                </c:pt>
                <c:pt idx="7232">
                  <c:v>-0.60511000000000004</c:v>
                </c:pt>
                <c:pt idx="7233">
                  <c:v>-0.59767000000000003</c:v>
                </c:pt>
                <c:pt idx="7234">
                  <c:v>-0.58833999999999997</c:v>
                </c:pt>
                <c:pt idx="7235">
                  <c:v>-0.57723000000000002</c:v>
                </c:pt>
                <c:pt idx="7236">
                  <c:v>-0.56445000000000001</c:v>
                </c:pt>
                <c:pt idx="7237">
                  <c:v>-0.55813000000000001</c:v>
                </c:pt>
                <c:pt idx="7238">
                  <c:v>-0.55159000000000002</c:v>
                </c:pt>
                <c:pt idx="7239">
                  <c:v>-0.54379999999999995</c:v>
                </c:pt>
                <c:pt idx="7240">
                  <c:v>-0.53491999999999995</c:v>
                </c:pt>
                <c:pt idx="7241">
                  <c:v>-0.52512000000000003</c:v>
                </c:pt>
                <c:pt idx="7242">
                  <c:v>-0.51456000000000002</c:v>
                </c:pt>
                <c:pt idx="7243">
                  <c:v>-0.50341000000000002</c:v>
                </c:pt>
                <c:pt idx="7244">
                  <c:v>-0.49185000000000001</c:v>
                </c:pt>
                <c:pt idx="7245">
                  <c:v>-0.48004000000000002</c:v>
                </c:pt>
                <c:pt idx="7246">
                  <c:v>-0.46816000000000002</c:v>
                </c:pt>
                <c:pt idx="7247">
                  <c:v>-0.45635999999999999</c:v>
                </c:pt>
                <c:pt idx="7248">
                  <c:v>-0.44481999999999999</c:v>
                </c:pt>
                <c:pt idx="7249">
                  <c:v>-0.43369000000000002</c:v>
                </c:pt>
                <c:pt idx="7250">
                  <c:v>-0.42312</c:v>
                </c:pt>
                <c:pt idx="7251">
                  <c:v>-0.41326000000000002</c:v>
                </c:pt>
                <c:pt idx="7252">
                  <c:v>-0.40425</c:v>
                </c:pt>
                <c:pt idx="7253">
                  <c:v>-0.39622000000000002</c:v>
                </c:pt>
                <c:pt idx="7254">
                  <c:v>-0.38929999999999998</c:v>
                </c:pt>
                <c:pt idx="7255">
                  <c:v>-0.3836</c:v>
                </c:pt>
                <c:pt idx="7256">
                  <c:v>-0.37922</c:v>
                </c:pt>
                <c:pt idx="7257">
                  <c:v>-0.37628</c:v>
                </c:pt>
                <c:pt idx="7258">
                  <c:v>-0.37485000000000002</c:v>
                </c:pt>
                <c:pt idx="7259">
                  <c:v>-0.37502000000000002</c:v>
                </c:pt>
                <c:pt idx="7260">
                  <c:v>-0.37685999999999997</c:v>
                </c:pt>
                <c:pt idx="7261">
                  <c:v>-0.38042999999999999</c:v>
                </c:pt>
                <c:pt idx="7262">
                  <c:v>-0.38579000000000002</c:v>
                </c:pt>
                <c:pt idx="7263">
                  <c:v>-0.39299000000000001</c:v>
                </c:pt>
                <c:pt idx="7264">
                  <c:v>-0.40204000000000001</c:v>
                </c:pt>
                <c:pt idx="7265">
                  <c:v>-0.41299000000000002</c:v>
                </c:pt>
                <c:pt idx="7266">
                  <c:v>-0.42584</c:v>
                </c:pt>
                <c:pt idx="7267">
                  <c:v>-0.44062000000000001</c:v>
                </c:pt>
                <c:pt idx="7268">
                  <c:v>-0.45730999999999999</c:v>
                </c:pt>
                <c:pt idx="7269">
                  <c:v>-0.47591</c:v>
                </c:pt>
                <c:pt idx="7270">
                  <c:v>-0.49640000000000001</c:v>
                </c:pt>
                <c:pt idx="7271">
                  <c:v>-0.51876</c:v>
                </c:pt>
                <c:pt idx="7272">
                  <c:v>-0.54295000000000004</c:v>
                </c:pt>
                <c:pt idx="7273">
                  <c:v>-0.56894999999999996</c:v>
                </c:pt>
                <c:pt idx="7274">
                  <c:v>-0.59670000000000001</c:v>
                </c:pt>
                <c:pt idx="7275">
                  <c:v>-0.62614999999999998</c:v>
                </c:pt>
                <c:pt idx="7276">
                  <c:v>-0.65725</c:v>
                </c:pt>
                <c:pt idx="7277">
                  <c:v>-0.68991999999999998</c:v>
                </c:pt>
                <c:pt idx="7278">
                  <c:v>-0.72411999999999999</c:v>
                </c:pt>
                <c:pt idx="7279">
                  <c:v>-0.75975000000000004</c:v>
                </c:pt>
                <c:pt idx="7280">
                  <c:v>-0.79674</c:v>
                </c:pt>
                <c:pt idx="7281">
                  <c:v>-0.83499999999999996</c:v>
                </c:pt>
                <c:pt idx="7282">
                  <c:v>-0.87446000000000002</c:v>
                </c:pt>
                <c:pt idx="7283">
                  <c:v>-0.91501999999999994</c:v>
                </c:pt>
                <c:pt idx="7284">
                  <c:v>-0.95659000000000005</c:v>
                </c:pt>
                <c:pt idx="7285">
                  <c:v>-0.99907000000000001</c:v>
                </c:pt>
                <c:pt idx="7286">
                  <c:v>-1.0424</c:v>
                </c:pt>
                <c:pt idx="7287">
                  <c:v>-1.0864</c:v>
                </c:pt>
                <c:pt idx="7288">
                  <c:v>-1.131</c:v>
                </c:pt>
                <c:pt idx="7289">
                  <c:v>-1.1760999999999999</c:v>
                </c:pt>
                <c:pt idx="7290">
                  <c:v>-1.2216</c:v>
                </c:pt>
                <c:pt idx="7291">
                  <c:v>-1.2675000000000001</c:v>
                </c:pt>
                <c:pt idx="7292">
                  <c:v>-1.3134999999999999</c:v>
                </c:pt>
                <c:pt idx="7293">
                  <c:v>-1.3595999999999999</c:v>
                </c:pt>
                <c:pt idx="7294">
                  <c:v>-1.4056999999999999</c:v>
                </c:pt>
                <c:pt idx="7295">
                  <c:v>-1.4516</c:v>
                </c:pt>
                <c:pt idx="7296">
                  <c:v>-1.4974000000000001</c:v>
                </c:pt>
                <c:pt idx="7297">
                  <c:v>-1.5427999999999999</c:v>
                </c:pt>
                <c:pt idx="7298">
                  <c:v>-1.5876999999999999</c:v>
                </c:pt>
                <c:pt idx="7299">
                  <c:v>-1.6322000000000001</c:v>
                </c:pt>
                <c:pt idx="7300">
                  <c:v>-1.6759999999999999</c:v>
                </c:pt>
                <c:pt idx="7301">
                  <c:v>-1.7191000000000001</c:v>
                </c:pt>
                <c:pt idx="7302">
                  <c:v>-1.7613000000000001</c:v>
                </c:pt>
                <c:pt idx="7303">
                  <c:v>-1.8027</c:v>
                </c:pt>
                <c:pt idx="7304">
                  <c:v>-1.843</c:v>
                </c:pt>
                <c:pt idx="7305">
                  <c:v>-1.8823000000000001</c:v>
                </c:pt>
                <c:pt idx="7306">
                  <c:v>-1.9204000000000001</c:v>
                </c:pt>
                <c:pt idx="7307">
                  <c:v>-1.9573</c:v>
                </c:pt>
                <c:pt idx="7308">
                  <c:v>-1.9927999999999999</c:v>
                </c:pt>
                <c:pt idx="7309">
                  <c:v>-2.0270000000000001</c:v>
                </c:pt>
                <c:pt idx="7310">
                  <c:v>-2.0596999999999999</c:v>
                </c:pt>
                <c:pt idx="7311">
                  <c:v>-2.0909</c:v>
                </c:pt>
                <c:pt idx="7312">
                  <c:v>-2.1204000000000001</c:v>
                </c:pt>
                <c:pt idx="7313">
                  <c:v>-2.1484000000000001</c:v>
                </c:pt>
                <c:pt idx="7314">
                  <c:v>-2.1747000000000001</c:v>
                </c:pt>
                <c:pt idx="7315">
                  <c:v>-2.1991999999999998</c:v>
                </c:pt>
                <c:pt idx="7316">
                  <c:v>-2.2219000000000002</c:v>
                </c:pt>
                <c:pt idx="7317">
                  <c:v>-2.2427999999999999</c:v>
                </c:pt>
                <c:pt idx="7318">
                  <c:v>-2.2618999999999998</c:v>
                </c:pt>
                <c:pt idx="7319">
                  <c:v>-2.2789999999999999</c:v>
                </c:pt>
                <c:pt idx="7320">
                  <c:v>-2.2942999999999998</c:v>
                </c:pt>
                <c:pt idx="7321">
                  <c:v>-2.3075999999999999</c:v>
                </c:pt>
                <c:pt idx="7322">
                  <c:v>-2.3189000000000002</c:v>
                </c:pt>
                <c:pt idx="7323">
                  <c:v>-2.3283</c:v>
                </c:pt>
                <c:pt idx="7324">
                  <c:v>-2.3357000000000001</c:v>
                </c:pt>
                <c:pt idx="7325">
                  <c:v>-2.3411</c:v>
                </c:pt>
                <c:pt idx="7326">
                  <c:v>-2.3443999999999998</c:v>
                </c:pt>
                <c:pt idx="7327">
                  <c:v>-2.3458999999999999</c:v>
                </c:pt>
                <c:pt idx="7328">
                  <c:v>-2.3452999999999999</c:v>
                </c:pt>
                <c:pt idx="7329">
                  <c:v>-2.3426999999999998</c:v>
                </c:pt>
                <c:pt idx="7330">
                  <c:v>-2.3382000000000001</c:v>
                </c:pt>
                <c:pt idx="7331">
                  <c:v>-2.3317000000000001</c:v>
                </c:pt>
                <c:pt idx="7332">
                  <c:v>-2.3233000000000001</c:v>
                </c:pt>
                <c:pt idx="7333">
                  <c:v>-2.3130000000000002</c:v>
                </c:pt>
                <c:pt idx="7334">
                  <c:v>-2.3008000000000002</c:v>
                </c:pt>
                <c:pt idx="7335">
                  <c:v>-2.2867999999999999</c:v>
                </c:pt>
                <c:pt idx="7336">
                  <c:v>-2.2709999999999999</c:v>
                </c:pt>
                <c:pt idx="7337">
                  <c:v>-2.2534000000000001</c:v>
                </c:pt>
                <c:pt idx="7338">
                  <c:v>-2.2341000000000002</c:v>
                </c:pt>
                <c:pt idx="7339">
                  <c:v>-2.2130999999999998</c:v>
                </c:pt>
                <c:pt idx="7340">
                  <c:v>-2.1905000000000001</c:v>
                </c:pt>
                <c:pt idx="7341">
                  <c:v>-2.1663000000000001</c:v>
                </c:pt>
                <c:pt idx="7342">
                  <c:v>-2.1404999999999998</c:v>
                </c:pt>
                <c:pt idx="7343">
                  <c:v>-2.1132</c:v>
                </c:pt>
                <c:pt idx="7344">
                  <c:v>-2.0844999999999998</c:v>
                </c:pt>
                <c:pt idx="7345">
                  <c:v>-2.0545</c:v>
                </c:pt>
                <c:pt idx="7346">
                  <c:v>-2.0230999999999999</c:v>
                </c:pt>
                <c:pt idx="7347">
                  <c:v>-1.9904999999999999</c:v>
                </c:pt>
                <c:pt idx="7348">
                  <c:v>-1.9565999999999999</c:v>
                </c:pt>
                <c:pt idx="7349">
                  <c:v>-1.9217</c:v>
                </c:pt>
                <c:pt idx="7350">
                  <c:v>-1.8856999999999999</c:v>
                </c:pt>
                <c:pt idx="7351">
                  <c:v>-1.8487</c:v>
                </c:pt>
                <c:pt idx="7352">
                  <c:v>-1.8108</c:v>
                </c:pt>
                <c:pt idx="7353">
                  <c:v>-1.772</c:v>
                </c:pt>
                <c:pt idx="7354">
                  <c:v>-1.7323999999999999</c:v>
                </c:pt>
                <c:pt idx="7355">
                  <c:v>-1.6920999999999999</c:v>
                </c:pt>
                <c:pt idx="7356">
                  <c:v>-1.6511</c:v>
                </c:pt>
                <c:pt idx="7357">
                  <c:v>-1.6095999999999999</c:v>
                </c:pt>
                <c:pt idx="7358">
                  <c:v>-1.5676000000000001</c:v>
                </c:pt>
                <c:pt idx="7359">
                  <c:v>-1.5250999999999999</c:v>
                </c:pt>
                <c:pt idx="7360">
                  <c:v>-1.4822</c:v>
                </c:pt>
                <c:pt idx="7361">
                  <c:v>-1.4391</c:v>
                </c:pt>
                <c:pt idx="7362">
                  <c:v>-1.3956999999999999</c:v>
                </c:pt>
                <c:pt idx="7363">
                  <c:v>-1.3521000000000001</c:v>
                </c:pt>
                <c:pt idx="7364">
                  <c:v>-1.3085</c:v>
                </c:pt>
                <c:pt idx="7365">
                  <c:v>-1.2647999999999999</c:v>
                </c:pt>
                <c:pt idx="7366">
                  <c:v>-1.2212000000000001</c:v>
                </c:pt>
                <c:pt idx="7367">
                  <c:v>-1.1776</c:v>
                </c:pt>
                <c:pt idx="7368">
                  <c:v>-1.1343000000000001</c:v>
                </c:pt>
                <c:pt idx="7369">
                  <c:v>-1.0911</c:v>
                </c:pt>
                <c:pt idx="7370">
                  <c:v>-1.0483</c:v>
                </c:pt>
                <c:pt idx="7371">
                  <c:v>-1.0058</c:v>
                </c:pt>
                <c:pt idx="7372">
                  <c:v>-0.96628000000000003</c:v>
                </c:pt>
                <c:pt idx="7373">
                  <c:v>-0.93513000000000002</c:v>
                </c:pt>
                <c:pt idx="7374">
                  <c:v>-0.90449999999999997</c:v>
                </c:pt>
                <c:pt idx="7375">
                  <c:v>-0.87444999999999995</c:v>
                </c:pt>
                <c:pt idx="7376">
                  <c:v>-0.84501999999999999</c:v>
                </c:pt>
                <c:pt idx="7377">
                  <c:v>-0.81627000000000005</c:v>
                </c:pt>
                <c:pt idx="7378">
                  <c:v>-0.78825000000000001</c:v>
                </c:pt>
                <c:pt idx="7379">
                  <c:v>-0.75741999999999998</c:v>
                </c:pt>
                <c:pt idx="7380">
                  <c:v>-0.72213000000000005</c:v>
                </c:pt>
                <c:pt idx="7381">
                  <c:v>-0.69198999999999999</c:v>
                </c:pt>
                <c:pt idx="7382">
                  <c:v>-0.66620999999999997</c:v>
                </c:pt>
                <c:pt idx="7383">
                  <c:v>-0.64410000000000001</c:v>
                </c:pt>
                <c:pt idx="7384">
                  <c:v>-0.62504000000000004</c:v>
                </c:pt>
                <c:pt idx="7385">
                  <c:v>-0.60846999999999996</c:v>
                </c:pt>
                <c:pt idx="7386">
                  <c:v>-0.59392</c:v>
                </c:pt>
                <c:pt idx="7387">
                  <c:v>-0.58099000000000001</c:v>
                </c:pt>
                <c:pt idx="7388">
                  <c:v>-0.56930000000000003</c:v>
                </c:pt>
                <c:pt idx="7389">
                  <c:v>-0.55857000000000001</c:v>
                </c:pt>
                <c:pt idx="7390">
                  <c:v>-0.54854000000000003</c:v>
                </c:pt>
                <c:pt idx="7391">
                  <c:v>-0.53898999999999997</c:v>
                </c:pt>
                <c:pt idx="7392">
                  <c:v>-0.52976000000000001</c:v>
                </c:pt>
                <c:pt idx="7393">
                  <c:v>-0.52071000000000001</c:v>
                </c:pt>
                <c:pt idx="7394">
                  <c:v>-0.51171999999999995</c:v>
                </c:pt>
                <c:pt idx="7395">
                  <c:v>-0.50273000000000001</c:v>
                </c:pt>
                <c:pt idx="7396">
                  <c:v>-0.49368000000000001</c:v>
                </c:pt>
                <c:pt idx="7397">
                  <c:v>-0.48454000000000003</c:v>
                </c:pt>
                <c:pt idx="7398">
                  <c:v>-0.4753</c:v>
                </c:pt>
                <c:pt idx="7399">
                  <c:v>-0.46595999999999999</c:v>
                </c:pt>
                <c:pt idx="7400">
                  <c:v>-0.45654</c:v>
                </c:pt>
                <c:pt idx="7401">
                  <c:v>-0.44706000000000001</c:v>
                </c:pt>
                <c:pt idx="7402">
                  <c:v>-0.43757000000000001</c:v>
                </c:pt>
                <c:pt idx="7403">
                  <c:v>-0.42810999999999999</c:v>
                </c:pt>
                <c:pt idx="7404">
                  <c:v>-0.41875000000000001</c:v>
                </c:pt>
                <c:pt idx="7405">
                  <c:v>-0.40953000000000001</c:v>
                </c:pt>
                <c:pt idx="7406">
                  <c:v>-0.40050999999999998</c:v>
                </c:pt>
                <c:pt idx="7407">
                  <c:v>-0.39176</c:v>
                </c:pt>
                <c:pt idx="7408">
                  <c:v>-0.38335000000000002</c:v>
                </c:pt>
                <c:pt idx="7409">
                  <c:v>-0.37534000000000001</c:v>
                </c:pt>
                <c:pt idx="7410">
                  <c:v>-0.36779000000000001</c:v>
                </c:pt>
                <c:pt idx="7411">
                  <c:v>-0.36075000000000002</c:v>
                </c:pt>
                <c:pt idx="7412">
                  <c:v>-0.3543</c:v>
                </c:pt>
                <c:pt idx="7413">
                  <c:v>-0.34849000000000002</c:v>
                </c:pt>
                <c:pt idx="7414">
                  <c:v>-0.34336</c:v>
                </c:pt>
                <c:pt idx="7415">
                  <c:v>-0.33895999999999998</c:v>
                </c:pt>
                <c:pt idx="7416">
                  <c:v>-0.33534000000000003</c:v>
                </c:pt>
                <c:pt idx="7417">
                  <c:v>-0.33254</c:v>
                </c:pt>
                <c:pt idx="7418">
                  <c:v>-0.33058999999999999</c:v>
                </c:pt>
                <c:pt idx="7419">
                  <c:v>-0.32951000000000003</c:v>
                </c:pt>
                <c:pt idx="7420">
                  <c:v>-0.32934000000000002</c:v>
                </c:pt>
                <c:pt idx="7421">
                  <c:v>-0.33007999999999998</c:v>
                </c:pt>
                <c:pt idx="7422">
                  <c:v>-0.33174999999999999</c:v>
                </c:pt>
                <c:pt idx="7423">
                  <c:v>-0.33435999999999999</c:v>
                </c:pt>
                <c:pt idx="7424">
                  <c:v>-0.33790999999999999</c:v>
                </c:pt>
                <c:pt idx="7425">
                  <c:v>-0.34239999999999998</c:v>
                </c:pt>
                <c:pt idx="7426">
                  <c:v>-0.34782000000000002</c:v>
                </c:pt>
                <c:pt idx="7427">
                  <c:v>-0.35426999999999997</c:v>
                </c:pt>
                <c:pt idx="7428">
                  <c:v>-0.36146</c:v>
                </c:pt>
                <c:pt idx="7429">
                  <c:v>-0.36939</c:v>
                </c:pt>
                <c:pt idx="7430">
                  <c:v>-0.378</c:v>
                </c:pt>
                <c:pt idx="7431">
                  <c:v>-0.38725999999999999</c:v>
                </c:pt>
                <c:pt idx="7432">
                  <c:v>-0.39712999999999998</c:v>
                </c:pt>
                <c:pt idx="7433">
                  <c:v>-0.40756999999999999</c:v>
                </c:pt>
                <c:pt idx="7434">
                  <c:v>-0.41838999999999998</c:v>
                </c:pt>
                <c:pt idx="7435">
                  <c:v>-0.42930000000000001</c:v>
                </c:pt>
                <c:pt idx="7436">
                  <c:v>-0.44068000000000002</c:v>
                </c:pt>
                <c:pt idx="7437">
                  <c:v>-0.45245999999999997</c:v>
                </c:pt>
                <c:pt idx="7438">
                  <c:v>-0.46460000000000001</c:v>
                </c:pt>
                <c:pt idx="7439">
                  <c:v>-0.47702</c:v>
                </c:pt>
                <c:pt idx="7440">
                  <c:v>-0.48968</c:v>
                </c:pt>
                <c:pt idx="7441">
                  <c:v>-0.50251999999999997</c:v>
                </c:pt>
                <c:pt idx="7442">
                  <c:v>-0.51548000000000005</c:v>
                </c:pt>
                <c:pt idx="7443">
                  <c:v>-0.52849000000000002</c:v>
                </c:pt>
                <c:pt idx="7444">
                  <c:v>-0.54149000000000003</c:v>
                </c:pt>
                <c:pt idx="7445">
                  <c:v>-0.55444000000000004</c:v>
                </c:pt>
                <c:pt idx="7446">
                  <c:v>-0.56725999999999999</c:v>
                </c:pt>
                <c:pt idx="7447">
                  <c:v>-0.57989999999999997</c:v>
                </c:pt>
                <c:pt idx="7448">
                  <c:v>-0.59231</c:v>
                </c:pt>
                <c:pt idx="7449">
                  <c:v>-0.60441999999999996</c:v>
                </c:pt>
                <c:pt idx="7450">
                  <c:v>-0.61577000000000004</c:v>
                </c:pt>
                <c:pt idx="7451">
                  <c:v>-0.62626000000000004</c:v>
                </c:pt>
                <c:pt idx="7452">
                  <c:v>-0.63629999999999998</c:v>
                </c:pt>
                <c:pt idx="7453">
                  <c:v>-0.64583999999999997</c:v>
                </c:pt>
                <c:pt idx="7454">
                  <c:v>-0.65483000000000002</c:v>
                </c:pt>
                <c:pt idx="7455">
                  <c:v>-0.70933000000000002</c:v>
                </c:pt>
                <c:pt idx="7456">
                  <c:v>-0.77237999999999996</c:v>
                </c:pt>
                <c:pt idx="7457">
                  <c:v>-0.83477000000000001</c:v>
                </c:pt>
                <c:pt idx="7458">
                  <c:v>-0.89751000000000003</c:v>
                </c:pt>
                <c:pt idx="7459">
                  <c:v>-0.95962999999999998</c:v>
                </c:pt>
                <c:pt idx="7460">
                  <c:v>-1.0209999999999999</c:v>
                </c:pt>
                <c:pt idx="7461">
                  <c:v>-1.0815999999999999</c:v>
                </c:pt>
                <c:pt idx="7462">
                  <c:v>-1.1359999999999999</c:v>
                </c:pt>
                <c:pt idx="7463">
                  <c:v>-1.1656</c:v>
                </c:pt>
                <c:pt idx="7464">
                  <c:v>-1.1736</c:v>
                </c:pt>
                <c:pt idx="7465">
                  <c:v>-1.1638999999999999</c:v>
                </c:pt>
                <c:pt idx="7466">
                  <c:v>-1.1396999999999999</c:v>
                </c:pt>
                <c:pt idx="7467">
                  <c:v>-1.1040000000000001</c:v>
                </c:pt>
                <c:pt idx="7468">
                  <c:v>-1.0593999999999999</c:v>
                </c:pt>
                <c:pt idx="7469">
                  <c:v>-1.0082</c:v>
                </c:pt>
                <c:pt idx="7470">
                  <c:v>-0.95255000000000001</c:v>
                </c:pt>
                <c:pt idx="7471">
                  <c:v>-0.89405999999999997</c:v>
                </c:pt>
                <c:pt idx="7472">
                  <c:v>-0.83431</c:v>
                </c:pt>
                <c:pt idx="7473">
                  <c:v>-0.77459999999999996</c:v>
                </c:pt>
                <c:pt idx="7474">
                  <c:v>-0.71603000000000006</c:v>
                </c:pt>
                <c:pt idx="7475">
                  <c:v>-0.65951000000000004</c:v>
                </c:pt>
                <c:pt idx="7476">
                  <c:v>-0.60579000000000005</c:v>
                </c:pt>
                <c:pt idx="7477">
                  <c:v>-0.55547999999999997</c:v>
                </c:pt>
                <c:pt idx="7478">
                  <c:v>-0.50904000000000005</c:v>
                </c:pt>
                <c:pt idx="7479">
                  <c:v>-0.46682000000000001</c:v>
                </c:pt>
                <c:pt idx="7480">
                  <c:v>-0.42904999999999999</c:v>
                </c:pt>
                <c:pt idx="7481">
                  <c:v>-0.39587</c:v>
                </c:pt>
                <c:pt idx="7482">
                  <c:v>-0.36732999999999999</c:v>
                </c:pt>
                <c:pt idx="7483">
                  <c:v>-0.34343000000000001</c:v>
                </c:pt>
                <c:pt idx="7484">
                  <c:v>-0.32407000000000002</c:v>
                </c:pt>
                <c:pt idx="7485">
                  <c:v>-0.30911</c:v>
                </c:pt>
                <c:pt idx="7486">
                  <c:v>-0.29837999999999998</c:v>
                </c:pt>
                <c:pt idx="7487">
                  <c:v>-0.29164000000000001</c:v>
                </c:pt>
                <c:pt idx="7488">
                  <c:v>-0.28864000000000001</c:v>
                </c:pt>
                <c:pt idx="7489">
                  <c:v>-0.28909000000000001</c:v>
                </c:pt>
                <c:pt idx="7490">
                  <c:v>-0.29270000000000002</c:v>
                </c:pt>
                <c:pt idx="7491">
                  <c:v>-0.29914000000000002</c:v>
                </c:pt>
                <c:pt idx="7492">
                  <c:v>-0.30809999999999998</c:v>
                </c:pt>
                <c:pt idx="7493">
                  <c:v>-0.31922</c:v>
                </c:pt>
                <c:pt idx="7494">
                  <c:v>-0.33218999999999999</c:v>
                </c:pt>
                <c:pt idx="7495">
                  <c:v>-0.34649000000000002</c:v>
                </c:pt>
                <c:pt idx="7496">
                  <c:v>-0.36030000000000001</c:v>
                </c:pt>
                <c:pt idx="7497">
                  <c:v>-0.37513999999999997</c:v>
                </c:pt>
                <c:pt idx="7498">
                  <c:v>-0.39073000000000002</c:v>
                </c:pt>
                <c:pt idx="7499">
                  <c:v>-0.40677000000000002</c:v>
                </c:pt>
                <c:pt idx="7500">
                  <c:v>-0.42299999999999999</c:v>
                </c:pt>
                <c:pt idx="7501">
                  <c:v>-0.43917</c:v>
                </c:pt>
                <c:pt idx="7502">
                  <c:v>-0.45504</c:v>
                </c:pt>
                <c:pt idx="7503">
                  <c:v>-0.47040999999999999</c:v>
                </c:pt>
                <c:pt idx="7504">
                  <c:v>-0.48507</c:v>
                </c:pt>
                <c:pt idx="7505">
                  <c:v>-0.49886000000000003</c:v>
                </c:pt>
                <c:pt idx="7506">
                  <c:v>-0.51161000000000001</c:v>
                </c:pt>
                <c:pt idx="7507">
                  <c:v>-0.52319000000000004</c:v>
                </c:pt>
                <c:pt idx="7508">
                  <c:v>-0.53349999999999997</c:v>
                </c:pt>
                <c:pt idx="7509">
                  <c:v>-0.54242999999999997</c:v>
                </c:pt>
                <c:pt idx="7510">
                  <c:v>-0.54993000000000003</c:v>
                </c:pt>
                <c:pt idx="7511">
                  <c:v>-0.55593000000000004</c:v>
                </c:pt>
                <c:pt idx="7512">
                  <c:v>-0.56040999999999996</c:v>
                </c:pt>
                <c:pt idx="7513">
                  <c:v>-0.56335000000000002</c:v>
                </c:pt>
                <c:pt idx="7514">
                  <c:v>-0.56476000000000004</c:v>
                </c:pt>
                <c:pt idx="7515">
                  <c:v>-0.56467000000000001</c:v>
                </c:pt>
                <c:pt idx="7516">
                  <c:v>-0.56311</c:v>
                </c:pt>
                <c:pt idx="7517">
                  <c:v>-0.56015000000000004</c:v>
                </c:pt>
                <c:pt idx="7518">
                  <c:v>-0.55584999999999996</c:v>
                </c:pt>
                <c:pt idx="7519">
                  <c:v>-0.55032000000000003</c:v>
                </c:pt>
                <c:pt idx="7520">
                  <c:v>-0.54583999999999999</c:v>
                </c:pt>
                <c:pt idx="7521">
                  <c:v>-0.54030999999999996</c:v>
                </c:pt>
                <c:pt idx="7522">
                  <c:v>-0.53388000000000002</c:v>
                </c:pt>
                <c:pt idx="7523">
                  <c:v>-0.52666000000000002</c:v>
                </c:pt>
                <c:pt idx="7524">
                  <c:v>-0.51880999999999999</c:v>
                </c:pt>
                <c:pt idx="7525">
                  <c:v>-0.51046999999999998</c:v>
                </c:pt>
                <c:pt idx="7526">
                  <c:v>-0.50158000000000003</c:v>
                </c:pt>
                <c:pt idx="7527">
                  <c:v>-0.49214999999999998</c:v>
                </c:pt>
                <c:pt idx="7528">
                  <c:v>-0.48230000000000001</c:v>
                </c:pt>
                <c:pt idx="7529">
                  <c:v>-0.47217999999999999</c:v>
                </c:pt>
                <c:pt idx="7530">
                  <c:v>-0.46190999999999999</c:v>
                </c:pt>
                <c:pt idx="7531">
                  <c:v>-0.45163999999999999</c:v>
                </c:pt>
                <c:pt idx="7532">
                  <c:v>-0.44151000000000001</c:v>
                </c:pt>
                <c:pt idx="7533">
                  <c:v>-0.43164999999999998</c:v>
                </c:pt>
                <c:pt idx="7534">
                  <c:v>-0.42219000000000001</c:v>
                </c:pt>
                <c:pt idx="7535">
                  <c:v>-0.41327000000000003</c:v>
                </c:pt>
                <c:pt idx="7536">
                  <c:v>-0.40500999999999998</c:v>
                </c:pt>
                <c:pt idx="7537">
                  <c:v>-0.39752999999999999</c:v>
                </c:pt>
                <c:pt idx="7538">
                  <c:v>-0.39094000000000001</c:v>
                </c:pt>
                <c:pt idx="7539">
                  <c:v>-0.38523000000000002</c:v>
                </c:pt>
                <c:pt idx="7540">
                  <c:v>-0.37984000000000001</c:v>
                </c:pt>
                <c:pt idx="7541">
                  <c:v>-0.37563000000000002</c:v>
                </c:pt>
                <c:pt idx="7542">
                  <c:v>-0.37269999999999998</c:v>
                </c:pt>
                <c:pt idx="7543">
                  <c:v>-0.37109999999999999</c:v>
                </c:pt>
                <c:pt idx="7544">
                  <c:v>-0.37090000000000001</c:v>
                </c:pt>
                <c:pt idx="7545">
                  <c:v>-0.37214999999999998</c:v>
                </c:pt>
                <c:pt idx="7546">
                  <c:v>-0.37487999999999999</c:v>
                </c:pt>
                <c:pt idx="7547">
                  <c:v>-0.37912000000000001</c:v>
                </c:pt>
                <c:pt idx="7548">
                  <c:v>-0.38488</c:v>
                </c:pt>
                <c:pt idx="7549">
                  <c:v>-0.39215</c:v>
                </c:pt>
                <c:pt idx="7550">
                  <c:v>-0.40093000000000001</c:v>
                </c:pt>
                <c:pt idx="7551">
                  <c:v>-0.41116999999999998</c:v>
                </c:pt>
                <c:pt idx="7552">
                  <c:v>-0.42282999999999998</c:v>
                </c:pt>
                <c:pt idx="7553">
                  <c:v>-0.43584000000000001</c:v>
                </c:pt>
                <c:pt idx="7554">
                  <c:v>-0.45013999999999998</c:v>
                </c:pt>
                <c:pt idx="7555">
                  <c:v>-0.45294000000000001</c:v>
                </c:pt>
                <c:pt idx="7556">
                  <c:v>-0.44935999999999998</c:v>
                </c:pt>
                <c:pt idx="7557">
                  <c:v>-0.44696000000000002</c:v>
                </c:pt>
                <c:pt idx="7558">
                  <c:v>-0.44578000000000001</c:v>
                </c:pt>
                <c:pt idx="7559">
                  <c:v>-0.44580999999999998</c:v>
                </c:pt>
                <c:pt idx="7560">
                  <c:v>-0.44706000000000001</c:v>
                </c:pt>
                <c:pt idx="7561">
                  <c:v>-0.44954</c:v>
                </c:pt>
                <c:pt idx="7562">
                  <c:v>-0.45323999999999998</c:v>
                </c:pt>
                <c:pt idx="7563">
                  <c:v>-0.45817000000000002</c:v>
                </c:pt>
                <c:pt idx="7564">
                  <c:v>-0.46432000000000001</c:v>
                </c:pt>
                <c:pt idx="7565">
                  <c:v>-0.47199999999999998</c:v>
                </c:pt>
                <c:pt idx="7566">
                  <c:v>-0.48993999999999999</c:v>
                </c:pt>
                <c:pt idx="7567">
                  <c:v>-0.50909000000000004</c:v>
                </c:pt>
                <c:pt idx="7568">
                  <c:v>-0.52942999999999996</c:v>
                </c:pt>
                <c:pt idx="7569">
                  <c:v>-0.55096000000000001</c:v>
                </c:pt>
                <c:pt idx="7570">
                  <c:v>-0.57365999999999995</c:v>
                </c:pt>
                <c:pt idx="7571">
                  <c:v>-0.59753999999999996</c:v>
                </c:pt>
                <c:pt idx="7572">
                  <c:v>-0.62256</c:v>
                </c:pt>
                <c:pt idx="7573">
                  <c:v>-0.64873999999999998</c:v>
                </c:pt>
                <c:pt idx="7574">
                  <c:v>-0.67605000000000004</c:v>
                </c:pt>
                <c:pt idx="7575">
                  <c:v>-0.70448999999999995</c:v>
                </c:pt>
                <c:pt idx="7576">
                  <c:v>-0.73404999999999998</c:v>
                </c:pt>
                <c:pt idx="7577">
                  <c:v>-0.76470000000000005</c:v>
                </c:pt>
                <c:pt idx="7578">
                  <c:v>-0.79644999999999999</c:v>
                </c:pt>
                <c:pt idx="7579">
                  <c:v>-0.82926999999999995</c:v>
                </c:pt>
                <c:pt idx="7580">
                  <c:v>-0.86314000000000002</c:v>
                </c:pt>
                <c:pt idx="7581">
                  <c:v>-0.89805999999999997</c:v>
                </c:pt>
                <c:pt idx="7582">
                  <c:v>-0.93398999999999999</c:v>
                </c:pt>
                <c:pt idx="7583">
                  <c:v>-0.97091000000000005</c:v>
                </c:pt>
                <c:pt idx="7584">
                  <c:v>-1.0087999999999999</c:v>
                </c:pt>
                <c:pt idx="7585">
                  <c:v>-1.0476000000000001</c:v>
                </c:pt>
                <c:pt idx="7586">
                  <c:v>-1.0872999999999999</c:v>
                </c:pt>
                <c:pt idx="7587">
                  <c:v>-1.1277999999999999</c:v>
                </c:pt>
                <c:pt idx="7588">
                  <c:v>-1.1691</c:v>
                </c:pt>
                <c:pt idx="7589">
                  <c:v>-1.2110000000000001</c:v>
                </c:pt>
                <c:pt idx="7590">
                  <c:v>-1.2536</c:v>
                </c:pt>
                <c:pt idx="7591">
                  <c:v>-1.2967</c:v>
                </c:pt>
                <c:pt idx="7592">
                  <c:v>-1.3401000000000001</c:v>
                </c:pt>
                <c:pt idx="7593">
                  <c:v>-1.3837999999999999</c:v>
                </c:pt>
                <c:pt idx="7594">
                  <c:v>-1.4276</c:v>
                </c:pt>
                <c:pt idx="7595">
                  <c:v>-1.4714</c:v>
                </c:pt>
                <c:pt idx="7596">
                  <c:v>-1.5147999999999999</c:v>
                </c:pt>
                <c:pt idx="7597">
                  <c:v>-1.5576000000000001</c:v>
                </c:pt>
                <c:pt idx="7598">
                  <c:v>-1.5996999999999999</c:v>
                </c:pt>
                <c:pt idx="7599">
                  <c:v>-1.6407</c:v>
                </c:pt>
                <c:pt idx="7600">
                  <c:v>-1.6801999999999999</c:v>
                </c:pt>
                <c:pt idx="7601">
                  <c:v>-1.7178</c:v>
                </c:pt>
                <c:pt idx="7602">
                  <c:v>-1.7531000000000001</c:v>
                </c:pt>
                <c:pt idx="7603">
                  <c:v>-1.7856000000000001</c:v>
                </c:pt>
                <c:pt idx="7604">
                  <c:v>-1.8148</c:v>
                </c:pt>
                <c:pt idx="7605">
                  <c:v>-1.84</c:v>
                </c:pt>
                <c:pt idx="7606">
                  <c:v>-1.8606</c:v>
                </c:pt>
                <c:pt idx="7607">
                  <c:v>-1.8756999999999999</c:v>
                </c:pt>
                <c:pt idx="7608">
                  <c:v>-1.88</c:v>
                </c:pt>
                <c:pt idx="7609">
                  <c:v>-1.8758999999999999</c:v>
                </c:pt>
                <c:pt idx="7610">
                  <c:v>-1.8701000000000001</c:v>
                </c:pt>
                <c:pt idx="7611">
                  <c:v>-1.8627</c:v>
                </c:pt>
                <c:pt idx="7612">
                  <c:v>-1.8536999999999999</c:v>
                </c:pt>
                <c:pt idx="7613">
                  <c:v>-1.843</c:v>
                </c:pt>
                <c:pt idx="7614">
                  <c:v>-1.8308</c:v>
                </c:pt>
                <c:pt idx="7615">
                  <c:v>-1.8170999999999999</c:v>
                </c:pt>
                <c:pt idx="7616">
                  <c:v>-1.8018000000000001</c:v>
                </c:pt>
                <c:pt idx="7617">
                  <c:v>-1.7968</c:v>
                </c:pt>
                <c:pt idx="7618">
                  <c:v>-1.7923</c:v>
                </c:pt>
                <c:pt idx="7619">
                  <c:v>-1.7864</c:v>
                </c:pt>
                <c:pt idx="7620">
                  <c:v>-1.7793000000000001</c:v>
                </c:pt>
                <c:pt idx="7621">
                  <c:v>-1.7708999999999999</c:v>
                </c:pt>
                <c:pt idx="7622">
                  <c:v>-1.7614000000000001</c:v>
                </c:pt>
                <c:pt idx="7623">
                  <c:v>-1.7482</c:v>
                </c:pt>
                <c:pt idx="7624">
                  <c:v>-1.7319</c:v>
                </c:pt>
                <c:pt idx="7625">
                  <c:v>-1.7145999999999999</c:v>
                </c:pt>
                <c:pt idx="7626">
                  <c:v>-1.6962999999999999</c:v>
                </c:pt>
                <c:pt idx="7627">
                  <c:v>-1.6773</c:v>
                </c:pt>
                <c:pt idx="7628">
                  <c:v>-1.6575</c:v>
                </c:pt>
                <c:pt idx="7629">
                  <c:v>-1.637</c:v>
                </c:pt>
                <c:pt idx="7630">
                  <c:v>-1.6157999999999999</c:v>
                </c:pt>
                <c:pt idx="7631">
                  <c:v>-1.5942000000000001</c:v>
                </c:pt>
                <c:pt idx="7632">
                  <c:v>-1.5720000000000001</c:v>
                </c:pt>
                <c:pt idx="7633">
                  <c:v>-1.5495000000000001</c:v>
                </c:pt>
                <c:pt idx="7634">
                  <c:v>-1.5265</c:v>
                </c:pt>
                <c:pt idx="7635">
                  <c:v>-1.4863</c:v>
                </c:pt>
                <c:pt idx="7636">
                  <c:v>-1.4496</c:v>
                </c:pt>
                <c:pt idx="7637">
                  <c:v>-1.4161999999999999</c:v>
                </c:pt>
                <c:pt idx="7638">
                  <c:v>-1.3862000000000001</c:v>
                </c:pt>
                <c:pt idx="7639">
                  <c:v>-1.3593</c:v>
                </c:pt>
                <c:pt idx="7640">
                  <c:v>-1.3353999999999999</c:v>
                </c:pt>
                <c:pt idx="7641">
                  <c:v>-1.3144</c:v>
                </c:pt>
                <c:pt idx="7642">
                  <c:v>-1.2930999999999999</c:v>
                </c:pt>
                <c:pt idx="7643">
                  <c:v>-1.2715000000000001</c:v>
                </c:pt>
                <c:pt idx="7644">
                  <c:v>-1.252</c:v>
                </c:pt>
                <c:pt idx="7645">
                  <c:v>-1.2525999999999999</c:v>
                </c:pt>
                <c:pt idx="7646">
                  <c:v>-1.2567999999999999</c:v>
                </c:pt>
                <c:pt idx="7647">
                  <c:v>-1.2675000000000001</c:v>
                </c:pt>
                <c:pt idx="7648">
                  <c:v>-1.2828999999999999</c:v>
                </c:pt>
                <c:pt idx="7649">
                  <c:v>-1.3003</c:v>
                </c:pt>
                <c:pt idx="7650">
                  <c:v>-1.3194999999999999</c:v>
                </c:pt>
                <c:pt idx="7651">
                  <c:v>-1.3406</c:v>
                </c:pt>
                <c:pt idx="7652">
                  <c:v>-1.3633</c:v>
                </c:pt>
                <c:pt idx="7653">
                  <c:v>-1.3875999999999999</c:v>
                </c:pt>
                <c:pt idx="7654">
                  <c:v>-1.4133</c:v>
                </c:pt>
                <c:pt idx="7655">
                  <c:v>-1.4403999999999999</c:v>
                </c:pt>
                <c:pt idx="7656">
                  <c:v>-1.4701</c:v>
                </c:pt>
                <c:pt idx="7657">
                  <c:v>-1.5031000000000001</c:v>
                </c:pt>
                <c:pt idx="7658">
                  <c:v>-1.5387</c:v>
                </c:pt>
                <c:pt idx="7659">
                  <c:v>-1.5697000000000001</c:v>
                </c:pt>
                <c:pt idx="7660">
                  <c:v>-1.5976999999999999</c:v>
                </c:pt>
                <c:pt idx="7661">
                  <c:v>-1.6233</c:v>
                </c:pt>
                <c:pt idx="7662">
                  <c:v>-1.6468</c:v>
                </c:pt>
                <c:pt idx="7663">
                  <c:v>-1.6655</c:v>
                </c:pt>
                <c:pt idx="7664">
                  <c:v>-1.6803999999999999</c:v>
                </c:pt>
                <c:pt idx="7665">
                  <c:v>-1.6922999999999999</c:v>
                </c:pt>
                <c:pt idx="7666">
                  <c:v>-1.7015</c:v>
                </c:pt>
                <c:pt idx="7667">
                  <c:v>-1.7081</c:v>
                </c:pt>
                <c:pt idx="7668">
                  <c:v>-1.7124999999999999</c:v>
                </c:pt>
                <c:pt idx="7669">
                  <c:v>-1.7148000000000001</c:v>
                </c:pt>
                <c:pt idx="7670">
                  <c:v>-1.7153</c:v>
                </c:pt>
                <c:pt idx="7671">
                  <c:v>-1.7141999999999999</c:v>
                </c:pt>
                <c:pt idx="7672">
                  <c:v>-1.7116</c:v>
                </c:pt>
                <c:pt idx="7673">
                  <c:v>-1.7078</c:v>
                </c:pt>
                <c:pt idx="7674">
                  <c:v>-1.7029000000000001</c:v>
                </c:pt>
                <c:pt idx="7675">
                  <c:v>-1.6971000000000001</c:v>
                </c:pt>
                <c:pt idx="7676">
                  <c:v>-1.6907000000000001</c:v>
                </c:pt>
                <c:pt idx="7677">
                  <c:v>-1.6836</c:v>
                </c:pt>
                <c:pt idx="7678">
                  <c:v>-1.6762999999999999</c:v>
                </c:pt>
                <c:pt idx="7679">
                  <c:v>-1.6687000000000001</c:v>
                </c:pt>
                <c:pt idx="7680">
                  <c:v>-1.6611</c:v>
                </c:pt>
                <c:pt idx="7681">
                  <c:v>-1.6536999999999999</c:v>
                </c:pt>
                <c:pt idx="7682">
                  <c:v>-1.6466000000000001</c:v>
                </c:pt>
                <c:pt idx="7683">
                  <c:v>-1.6400999999999999</c:v>
                </c:pt>
                <c:pt idx="7684">
                  <c:v>-1.6344000000000001</c:v>
                </c:pt>
                <c:pt idx="7685">
                  <c:v>-1.6296999999999999</c:v>
                </c:pt>
                <c:pt idx="7686">
                  <c:v>-1.6262000000000001</c:v>
                </c:pt>
                <c:pt idx="7687">
                  <c:v>-1.6241000000000001</c:v>
                </c:pt>
                <c:pt idx="7688">
                  <c:v>-1.6237999999999999</c:v>
                </c:pt>
                <c:pt idx="7689">
                  <c:v>-1.6254999999999999</c:v>
                </c:pt>
                <c:pt idx="7690">
                  <c:v>-1.6295999999999999</c:v>
                </c:pt>
                <c:pt idx="7691">
                  <c:v>-1.6362000000000001</c:v>
                </c:pt>
                <c:pt idx="7692">
                  <c:v>-1.6458999999999999</c:v>
                </c:pt>
                <c:pt idx="7693">
                  <c:v>-1.6589</c:v>
                </c:pt>
                <c:pt idx="7694">
                  <c:v>-1.6757</c:v>
                </c:pt>
                <c:pt idx="7695">
                  <c:v>-1.6966000000000001</c:v>
                </c:pt>
                <c:pt idx="7696">
                  <c:v>-1.7222</c:v>
                </c:pt>
                <c:pt idx="7697">
                  <c:v>-1.7527999999999999</c:v>
                </c:pt>
                <c:pt idx="7698">
                  <c:v>-1.7890999999999999</c:v>
                </c:pt>
                <c:pt idx="7699">
                  <c:v>-1.8006</c:v>
                </c:pt>
                <c:pt idx="7700">
                  <c:v>-1.7974000000000001</c:v>
                </c:pt>
                <c:pt idx="7701">
                  <c:v>-1.7937000000000001</c:v>
                </c:pt>
                <c:pt idx="7702">
                  <c:v>-1.7894000000000001</c:v>
                </c:pt>
                <c:pt idx="7703">
                  <c:v>-1.7845</c:v>
                </c:pt>
                <c:pt idx="7704">
                  <c:v>-1.7787999999999999</c:v>
                </c:pt>
                <c:pt idx="7705">
                  <c:v>-1.7724</c:v>
                </c:pt>
                <c:pt idx="7706">
                  <c:v>-1.7726</c:v>
                </c:pt>
                <c:pt idx="7707">
                  <c:v>-1.7747999999999999</c:v>
                </c:pt>
                <c:pt idx="7708">
                  <c:v>-1.7761</c:v>
                </c:pt>
                <c:pt idx="7709">
                  <c:v>-1.7762</c:v>
                </c:pt>
                <c:pt idx="7710">
                  <c:v>-1.7751999999999999</c:v>
                </c:pt>
                <c:pt idx="7711">
                  <c:v>-1.7729999999999999</c:v>
                </c:pt>
                <c:pt idx="7712">
                  <c:v>-1.7696000000000001</c:v>
                </c:pt>
                <c:pt idx="7713">
                  <c:v>-1.7647999999999999</c:v>
                </c:pt>
                <c:pt idx="7714">
                  <c:v>-1.7587999999999999</c:v>
                </c:pt>
                <c:pt idx="7715">
                  <c:v>-1.7513000000000001</c:v>
                </c:pt>
                <c:pt idx="7716">
                  <c:v>-1.7424999999999999</c:v>
                </c:pt>
                <c:pt idx="7717">
                  <c:v>-1.7323</c:v>
                </c:pt>
                <c:pt idx="7718">
                  <c:v>-1.7206999999999999</c:v>
                </c:pt>
                <c:pt idx="7719">
                  <c:v>-1.7076</c:v>
                </c:pt>
                <c:pt idx="7720">
                  <c:v>-1.6931</c:v>
                </c:pt>
                <c:pt idx="7721">
                  <c:v>-1.6772</c:v>
                </c:pt>
                <c:pt idx="7722">
                  <c:v>-1.6597999999999999</c:v>
                </c:pt>
                <c:pt idx="7723">
                  <c:v>-1.6411</c:v>
                </c:pt>
                <c:pt idx="7724">
                  <c:v>-1.621</c:v>
                </c:pt>
                <c:pt idx="7725">
                  <c:v>-1.5995999999999999</c:v>
                </c:pt>
                <c:pt idx="7726">
                  <c:v>-1.5769</c:v>
                </c:pt>
                <c:pt idx="7727">
                  <c:v>-1.5529999999999999</c:v>
                </c:pt>
                <c:pt idx="7728">
                  <c:v>-1.5279</c:v>
                </c:pt>
                <c:pt idx="7729">
                  <c:v>-1.5017</c:v>
                </c:pt>
                <c:pt idx="7730">
                  <c:v>-1.4744999999999999</c:v>
                </c:pt>
                <c:pt idx="7731">
                  <c:v>-1.4462999999999999</c:v>
                </c:pt>
                <c:pt idx="7732">
                  <c:v>-1.4172</c:v>
                </c:pt>
                <c:pt idx="7733">
                  <c:v>-1.3873</c:v>
                </c:pt>
                <c:pt idx="7734">
                  <c:v>-1.3568</c:v>
                </c:pt>
                <c:pt idx="7735">
                  <c:v>-1.3255999999999999</c:v>
                </c:pt>
                <c:pt idx="7736">
                  <c:v>-1.2939000000000001</c:v>
                </c:pt>
                <c:pt idx="7737">
                  <c:v>-1.2619</c:v>
                </c:pt>
                <c:pt idx="7738">
                  <c:v>-1.2296</c:v>
                </c:pt>
                <c:pt idx="7739">
                  <c:v>-1.1972</c:v>
                </c:pt>
                <c:pt idx="7740">
                  <c:v>-1.1647000000000001</c:v>
                </c:pt>
                <c:pt idx="7741">
                  <c:v>-1.1323000000000001</c:v>
                </c:pt>
                <c:pt idx="7742">
                  <c:v>-1.1000000000000001</c:v>
                </c:pt>
                <c:pt idx="7743">
                  <c:v>-1.0682</c:v>
                </c:pt>
                <c:pt idx="7744">
                  <c:v>-1.0367</c:v>
                </c:pt>
                <c:pt idx="7745">
                  <c:v>-1.0059</c:v>
                </c:pt>
                <c:pt idx="7746">
                  <c:v>-0.97575000000000001</c:v>
                </c:pt>
                <c:pt idx="7747">
                  <c:v>-0.94640999999999997</c:v>
                </c:pt>
                <c:pt idx="7748">
                  <c:v>-0.91800999999999999</c:v>
                </c:pt>
                <c:pt idx="7749">
                  <c:v>-0.89065000000000005</c:v>
                </c:pt>
                <c:pt idx="7750">
                  <c:v>-0.86445000000000005</c:v>
                </c:pt>
                <c:pt idx="7751">
                  <c:v>-0.83952000000000004</c:v>
                </c:pt>
                <c:pt idx="7752">
                  <c:v>-0.81594</c:v>
                </c:pt>
                <c:pt idx="7753">
                  <c:v>-0.79383000000000004</c:v>
                </c:pt>
                <c:pt idx="7754">
                  <c:v>-0.77324999999999999</c:v>
                </c:pt>
                <c:pt idx="7755">
                  <c:v>-0.75429999999999997</c:v>
                </c:pt>
                <c:pt idx="7756">
                  <c:v>-0.73704000000000003</c:v>
                </c:pt>
                <c:pt idx="7757">
                  <c:v>-0.72153</c:v>
                </c:pt>
                <c:pt idx="7758">
                  <c:v>-0.70784000000000002</c:v>
                </c:pt>
                <c:pt idx="7759">
                  <c:v>-0.69599</c:v>
                </c:pt>
                <c:pt idx="7760">
                  <c:v>-0.68601999999999996</c:v>
                </c:pt>
                <c:pt idx="7761">
                  <c:v>-0.67795000000000005</c:v>
                </c:pt>
                <c:pt idx="7762">
                  <c:v>-0.67179</c:v>
                </c:pt>
                <c:pt idx="7763">
                  <c:v>-0.66754000000000002</c:v>
                </c:pt>
                <c:pt idx="7764">
                  <c:v>-0.66517999999999999</c:v>
                </c:pt>
                <c:pt idx="7765">
                  <c:v>-0.66469</c:v>
                </c:pt>
                <c:pt idx="7766">
                  <c:v>-0.66603000000000001</c:v>
                </c:pt>
                <c:pt idx="7767">
                  <c:v>-0.66915000000000002</c:v>
                </c:pt>
                <c:pt idx="7768">
                  <c:v>-0.67398000000000002</c:v>
                </c:pt>
                <c:pt idx="7769">
                  <c:v>-0.68045</c:v>
                </c:pt>
                <c:pt idx="7770">
                  <c:v>-0.68847999999999998</c:v>
                </c:pt>
                <c:pt idx="7771">
                  <c:v>-0.69798000000000004</c:v>
                </c:pt>
                <c:pt idx="7772">
                  <c:v>-0.70884000000000003</c:v>
                </c:pt>
                <c:pt idx="7773">
                  <c:v>-0.72094000000000003</c:v>
                </c:pt>
                <c:pt idx="7774">
                  <c:v>-0.73418000000000005</c:v>
                </c:pt>
                <c:pt idx="7775">
                  <c:v>-0.74841999999999997</c:v>
                </c:pt>
                <c:pt idx="7776">
                  <c:v>-0.76354</c:v>
                </c:pt>
                <c:pt idx="7777">
                  <c:v>-0.77942</c:v>
                </c:pt>
                <c:pt idx="7778">
                  <c:v>-0.79591999999999996</c:v>
                </c:pt>
                <c:pt idx="7779">
                  <c:v>-0.81291999999999998</c:v>
                </c:pt>
                <c:pt idx="7780">
                  <c:v>-0.83030000000000004</c:v>
                </c:pt>
                <c:pt idx="7781">
                  <c:v>-0.84796000000000005</c:v>
                </c:pt>
                <c:pt idx="7782">
                  <c:v>-0.86580999999999997</c:v>
                </c:pt>
                <c:pt idx="7783">
                  <c:v>-0.88375999999999999</c:v>
                </c:pt>
                <c:pt idx="7784">
                  <c:v>-0.90175000000000005</c:v>
                </c:pt>
                <c:pt idx="7785">
                  <c:v>-0.91978000000000004</c:v>
                </c:pt>
                <c:pt idx="7786">
                  <c:v>-0.93783000000000005</c:v>
                </c:pt>
                <c:pt idx="7787">
                  <c:v>-0.95594999999999997</c:v>
                </c:pt>
                <c:pt idx="7788">
                  <c:v>-0.97423000000000004</c:v>
                </c:pt>
                <c:pt idx="7789">
                  <c:v>-0.99280999999999997</c:v>
                </c:pt>
                <c:pt idx="7790">
                  <c:v>-1.0119</c:v>
                </c:pt>
                <c:pt idx="7791">
                  <c:v>-1.0317000000000001</c:v>
                </c:pt>
                <c:pt idx="7792">
                  <c:v>-1.0526</c:v>
                </c:pt>
                <c:pt idx="7793">
                  <c:v>-1.0750999999999999</c:v>
                </c:pt>
                <c:pt idx="7794">
                  <c:v>-1.0995999999999999</c:v>
                </c:pt>
                <c:pt idx="7795">
                  <c:v>-1.1267</c:v>
                </c:pt>
                <c:pt idx="7796">
                  <c:v>-1.1573</c:v>
                </c:pt>
                <c:pt idx="7797">
                  <c:v>-1.1920999999999999</c:v>
                </c:pt>
                <c:pt idx="7798">
                  <c:v>-1.2322</c:v>
                </c:pt>
                <c:pt idx="7799">
                  <c:v>-1.2787999999999999</c:v>
                </c:pt>
                <c:pt idx="7800">
                  <c:v>-1.3331999999999999</c:v>
                </c:pt>
                <c:pt idx="7801">
                  <c:v>-1.397</c:v>
                </c:pt>
                <c:pt idx="7802">
                  <c:v>-1.4718</c:v>
                </c:pt>
                <c:pt idx="7803">
                  <c:v>-1.3707</c:v>
                </c:pt>
                <c:pt idx="7804">
                  <c:v>-1.2472000000000001</c:v>
                </c:pt>
                <c:pt idx="7805">
                  <c:v>-1.1322000000000001</c:v>
                </c:pt>
                <c:pt idx="7806">
                  <c:v>-1.0291999999999999</c:v>
                </c:pt>
                <c:pt idx="7807">
                  <c:v>-0.92615000000000003</c:v>
                </c:pt>
                <c:pt idx="7808">
                  <c:v>-0.82323000000000002</c:v>
                </c:pt>
                <c:pt idx="7809">
                  <c:v>-0.72038999999999997</c:v>
                </c:pt>
                <c:pt idx="7810">
                  <c:v>-0.67542999999999997</c:v>
                </c:pt>
                <c:pt idx="7811">
                  <c:v>-0.69125999999999999</c:v>
                </c:pt>
                <c:pt idx="7812">
                  <c:v>-0.70718999999999999</c:v>
                </c:pt>
                <c:pt idx="7813">
                  <c:v>-0.72321999999999997</c:v>
                </c:pt>
                <c:pt idx="7814">
                  <c:v>-0.73934999999999995</c:v>
                </c:pt>
                <c:pt idx="7815">
                  <c:v>-0.75558000000000003</c:v>
                </c:pt>
                <c:pt idx="7816">
                  <c:v>-0.77192000000000005</c:v>
                </c:pt>
                <c:pt idx="7817">
                  <c:v>-0.78837000000000002</c:v>
                </c:pt>
                <c:pt idx="7818">
                  <c:v>-0.80493999999999999</c:v>
                </c:pt>
                <c:pt idx="7819">
                  <c:v>-0.81055999999999995</c:v>
                </c:pt>
                <c:pt idx="7820">
                  <c:v>-0.74109000000000003</c:v>
                </c:pt>
                <c:pt idx="7821">
                  <c:v>-0.68023</c:v>
                </c:pt>
                <c:pt idx="7822">
                  <c:v>-0.62744999999999995</c:v>
                </c:pt>
                <c:pt idx="7823">
                  <c:v>-0.58223999999999998</c:v>
                </c:pt>
                <c:pt idx="7824">
                  <c:v>-0.54410000000000003</c:v>
                </c:pt>
                <c:pt idx="7825">
                  <c:v>-0.51256999999999997</c:v>
                </c:pt>
                <c:pt idx="7826">
                  <c:v>-0.48720999999999998</c:v>
                </c:pt>
                <c:pt idx="7827">
                  <c:v>-0.46756999999999999</c:v>
                </c:pt>
                <c:pt idx="7828">
                  <c:v>-0.45326</c:v>
                </c:pt>
                <c:pt idx="7829">
                  <c:v>-0.44389000000000001</c:v>
                </c:pt>
                <c:pt idx="7830">
                  <c:v>-0.43908000000000003</c:v>
                </c:pt>
                <c:pt idx="7831">
                  <c:v>-0.43847999999999998</c:v>
                </c:pt>
                <c:pt idx="7832">
                  <c:v>-0.44174999999999998</c:v>
                </c:pt>
                <c:pt idx="7833">
                  <c:v>-0.44856000000000001</c:v>
                </c:pt>
                <c:pt idx="7834">
                  <c:v>-0.45862000000000003</c:v>
                </c:pt>
                <c:pt idx="7835">
                  <c:v>-0.47162999999999999</c:v>
                </c:pt>
                <c:pt idx="7836">
                  <c:v>-0.48731999999999998</c:v>
                </c:pt>
                <c:pt idx="7837">
                  <c:v>-0.50541000000000003</c:v>
                </c:pt>
                <c:pt idx="7838">
                  <c:v>-0.52566999999999997</c:v>
                </c:pt>
                <c:pt idx="7839">
                  <c:v>-0.54786000000000001</c:v>
                </c:pt>
                <c:pt idx="7840">
                  <c:v>-0.57174999999999998</c:v>
                </c:pt>
                <c:pt idx="7841">
                  <c:v>-0.59714</c:v>
                </c:pt>
                <c:pt idx="7842">
                  <c:v>-0.62382000000000004</c:v>
                </c:pt>
                <c:pt idx="7843">
                  <c:v>-0.65159999999999996</c:v>
                </c:pt>
                <c:pt idx="7844">
                  <c:v>-0.68030999999999997</c:v>
                </c:pt>
                <c:pt idx="7845">
                  <c:v>-0.70979000000000003</c:v>
                </c:pt>
                <c:pt idx="7846">
                  <c:v>-0.73987000000000003</c:v>
                </c:pt>
                <c:pt idx="7847">
                  <c:v>-0.77039999999999997</c:v>
                </c:pt>
                <c:pt idx="7848">
                  <c:v>-0.80125999999999997</c:v>
                </c:pt>
                <c:pt idx="7849">
                  <c:v>-0.83230000000000004</c:v>
                </c:pt>
                <c:pt idx="7850">
                  <c:v>-0.86341999999999997</c:v>
                </c:pt>
                <c:pt idx="7851">
                  <c:v>-0.89449000000000001</c:v>
                </c:pt>
                <c:pt idx="7852">
                  <c:v>-0.92542000000000002</c:v>
                </c:pt>
                <c:pt idx="7853">
                  <c:v>-0.95611000000000002</c:v>
                </c:pt>
                <c:pt idx="7854">
                  <c:v>-0.98646</c:v>
                </c:pt>
                <c:pt idx="7855">
                  <c:v>-1.0164</c:v>
                </c:pt>
                <c:pt idx="7856">
                  <c:v>-1.0458000000000001</c:v>
                </c:pt>
                <c:pt idx="7857">
                  <c:v>-1.0747</c:v>
                </c:pt>
                <c:pt idx="7858">
                  <c:v>-1.103</c:v>
                </c:pt>
                <c:pt idx="7859">
                  <c:v>-1.1306</c:v>
                </c:pt>
                <c:pt idx="7860">
                  <c:v>-1.1574</c:v>
                </c:pt>
                <c:pt idx="7861">
                  <c:v>-1.1834</c:v>
                </c:pt>
                <c:pt idx="7862">
                  <c:v>-1.2087000000000001</c:v>
                </c:pt>
                <c:pt idx="7863">
                  <c:v>-1.2330000000000001</c:v>
                </c:pt>
                <c:pt idx="7864">
                  <c:v>-1.2565</c:v>
                </c:pt>
                <c:pt idx="7865">
                  <c:v>-1.2790999999999999</c:v>
                </c:pt>
                <c:pt idx="7866">
                  <c:v>-1.3007</c:v>
                </c:pt>
                <c:pt idx="7867">
                  <c:v>-1.3212999999999999</c:v>
                </c:pt>
                <c:pt idx="7868">
                  <c:v>-1.341</c:v>
                </c:pt>
                <c:pt idx="7869">
                  <c:v>-1.3595999999999999</c:v>
                </c:pt>
                <c:pt idx="7870">
                  <c:v>-1.3773</c:v>
                </c:pt>
                <c:pt idx="7871">
                  <c:v>-1.3938999999999999</c:v>
                </c:pt>
                <c:pt idx="7872">
                  <c:v>-1.4095</c:v>
                </c:pt>
                <c:pt idx="7873">
                  <c:v>-1.4240999999999999</c:v>
                </c:pt>
                <c:pt idx="7874">
                  <c:v>-1.4376</c:v>
                </c:pt>
                <c:pt idx="7875">
                  <c:v>-1.4501999999999999</c:v>
                </c:pt>
                <c:pt idx="7876">
                  <c:v>-1.4617</c:v>
                </c:pt>
                <c:pt idx="7877">
                  <c:v>-1.4722999999999999</c:v>
                </c:pt>
                <c:pt idx="7878">
                  <c:v>-1.4818</c:v>
                </c:pt>
                <c:pt idx="7879">
                  <c:v>-1.4903999999999999</c:v>
                </c:pt>
                <c:pt idx="7880">
                  <c:v>-1.498</c:v>
                </c:pt>
                <c:pt idx="7881">
                  <c:v>-1.5046999999999999</c:v>
                </c:pt>
                <c:pt idx="7882">
                  <c:v>-1.5104</c:v>
                </c:pt>
                <c:pt idx="7883">
                  <c:v>-1.5153000000000001</c:v>
                </c:pt>
                <c:pt idx="7884">
                  <c:v>-1.5192000000000001</c:v>
                </c:pt>
                <c:pt idx="7885">
                  <c:v>-1.5222</c:v>
                </c:pt>
                <c:pt idx="7886">
                  <c:v>-1.5244</c:v>
                </c:pt>
                <c:pt idx="7887">
                  <c:v>-1.5258</c:v>
                </c:pt>
                <c:pt idx="7888">
                  <c:v>-1.5264</c:v>
                </c:pt>
                <c:pt idx="7889">
                  <c:v>-1.5262</c:v>
                </c:pt>
                <c:pt idx="7890">
                  <c:v>-1.5251999999999999</c:v>
                </c:pt>
                <c:pt idx="7891">
                  <c:v>-1.5236000000000001</c:v>
                </c:pt>
                <c:pt idx="7892">
                  <c:v>-1.5212000000000001</c:v>
                </c:pt>
                <c:pt idx="7893">
                  <c:v>-1.5181</c:v>
                </c:pt>
                <c:pt idx="7894">
                  <c:v>-1.5144</c:v>
                </c:pt>
                <c:pt idx="7895">
                  <c:v>-1.5101</c:v>
                </c:pt>
                <c:pt idx="7896">
                  <c:v>-1.5051000000000001</c:v>
                </c:pt>
                <c:pt idx="7897">
                  <c:v>-1.4997</c:v>
                </c:pt>
                <c:pt idx="7898">
                  <c:v>-1.4936</c:v>
                </c:pt>
                <c:pt idx="7899">
                  <c:v>-1.4871000000000001</c:v>
                </c:pt>
                <c:pt idx="7900">
                  <c:v>-1.4801</c:v>
                </c:pt>
                <c:pt idx="7901">
                  <c:v>-1.4725999999999999</c:v>
                </c:pt>
                <c:pt idx="7902">
                  <c:v>-1.4646999999999999</c:v>
                </c:pt>
                <c:pt idx="7903">
                  <c:v>-1.4563999999999999</c:v>
                </c:pt>
                <c:pt idx="7904">
                  <c:v>-1.4478</c:v>
                </c:pt>
                <c:pt idx="7905">
                  <c:v>-1.4388000000000001</c:v>
                </c:pt>
                <c:pt idx="7906">
                  <c:v>-1.4295</c:v>
                </c:pt>
                <c:pt idx="7907">
                  <c:v>-1.4198999999999999</c:v>
                </c:pt>
                <c:pt idx="7908">
                  <c:v>-1.41</c:v>
                </c:pt>
                <c:pt idx="7909">
                  <c:v>-1.3998999999999999</c:v>
                </c:pt>
                <c:pt idx="7910">
                  <c:v>-1.3895</c:v>
                </c:pt>
                <c:pt idx="7911">
                  <c:v>-1.379</c:v>
                </c:pt>
                <c:pt idx="7912">
                  <c:v>-1.3684000000000001</c:v>
                </c:pt>
                <c:pt idx="7913">
                  <c:v>-1.3575999999999999</c:v>
                </c:pt>
                <c:pt idx="7914">
                  <c:v>-1.3466</c:v>
                </c:pt>
                <c:pt idx="7915">
                  <c:v>-1.3355999999999999</c:v>
                </c:pt>
                <c:pt idx="7916">
                  <c:v>-1.3245</c:v>
                </c:pt>
                <c:pt idx="7917">
                  <c:v>-1.3133999999999999</c:v>
                </c:pt>
                <c:pt idx="7918">
                  <c:v>-1.3022</c:v>
                </c:pt>
                <c:pt idx="7919">
                  <c:v>-1.2910999999999999</c:v>
                </c:pt>
                <c:pt idx="7920">
                  <c:v>-1.2799</c:v>
                </c:pt>
                <c:pt idx="7921">
                  <c:v>-1.2687999999999999</c:v>
                </c:pt>
                <c:pt idx="7922">
                  <c:v>-1.2577</c:v>
                </c:pt>
                <c:pt idx="7923">
                  <c:v>-1.2466999999999999</c:v>
                </c:pt>
                <c:pt idx="7924">
                  <c:v>-1.2358</c:v>
                </c:pt>
                <c:pt idx="7925">
                  <c:v>-1.2250000000000001</c:v>
                </c:pt>
                <c:pt idx="7926">
                  <c:v>-1.2142999999999999</c:v>
                </c:pt>
                <c:pt idx="7927">
                  <c:v>-1.2038</c:v>
                </c:pt>
                <c:pt idx="7928">
                  <c:v>-1.1934</c:v>
                </c:pt>
                <c:pt idx="7929">
                  <c:v>-1.1832</c:v>
                </c:pt>
                <c:pt idx="7930">
                  <c:v>-1.1731</c:v>
                </c:pt>
                <c:pt idx="7931">
                  <c:v>-1.1633</c:v>
                </c:pt>
                <c:pt idx="7932">
                  <c:v>-1.1536</c:v>
                </c:pt>
                <c:pt idx="7933">
                  <c:v>-1.1442000000000001</c:v>
                </c:pt>
                <c:pt idx="7934">
                  <c:v>-1.135</c:v>
                </c:pt>
                <c:pt idx="7935">
                  <c:v>-1.1261000000000001</c:v>
                </c:pt>
                <c:pt idx="7936">
                  <c:v>-1.1173</c:v>
                </c:pt>
                <c:pt idx="7937">
                  <c:v>-1.1089</c:v>
                </c:pt>
                <c:pt idx="7938">
                  <c:v>-1.1007</c:v>
                </c:pt>
                <c:pt idx="7939">
                  <c:v>-1.0928</c:v>
                </c:pt>
                <c:pt idx="7940">
                  <c:v>-1.0851999999999999</c:v>
                </c:pt>
                <c:pt idx="7941">
                  <c:v>-1.0778000000000001</c:v>
                </c:pt>
                <c:pt idx="7942">
                  <c:v>-1.0708</c:v>
                </c:pt>
                <c:pt idx="7943">
                  <c:v>-1.0640000000000001</c:v>
                </c:pt>
                <c:pt idx="7944">
                  <c:v>-1.0575000000000001</c:v>
                </c:pt>
                <c:pt idx="7945">
                  <c:v>-1.0513999999999999</c:v>
                </c:pt>
                <c:pt idx="7946">
                  <c:v>-1.0456000000000001</c:v>
                </c:pt>
                <c:pt idx="7947">
                  <c:v>-1.0401</c:v>
                </c:pt>
                <c:pt idx="7948">
                  <c:v>-1.0347999999999999</c:v>
                </c:pt>
                <c:pt idx="7949">
                  <c:v>-1.03</c:v>
                </c:pt>
                <c:pt idx="7950">
                  <c:v>-1.0254000000000001</c:v>
                </c:pt>
                <c:pt idx="7951">
                  <c:v>-1.0212000000000001</c:v>
                </c:pt>
                <c:pt idx="7952">
                  <c:v>-1.0173000000000001</c:v>
                </c:pt>
                <c:pt idx="7953">
                  <c:v>-1.0137</c:v>
                </c:pt>
                <c:pt idx="7954">
                  <c:v>-1.0104</c:v>
                </c:pt>
                <c:pt idx="7955">
                  <c:v>-1.0074000000000001</c:v>
                </c:pt>
                <c:pt idx="7956">
                  <c:v>-1.0047999999999999</c:v>
                </c:pt>
                <c:pt idx="7957">
                  <c:v>-1.0024999999999999</c:v>
                </c:pt>
                <c:pt idx="7958">
                  <c:v>-1.0004999999999999</c:v>
                </c:pt>
                <c:pt idx="7959">
                  <c:v>-0.99880999999999998</c:v>
                </c:pt>
                <c:pt idx="7960">
                  <c:v>-0.99743999999999999</c:v>
                </c:pt>
                <c:pt idx="7961">
                  <c:v>-0.99638000000000004</c:v>
                </c:pt>
                <c:pt idx="7962">
                  <c:v>-0.99561999999999995</c:v>
                </c:pt>
                <c:pt idx="7963">
                  <c:v>-0.99516000000000004</c:v>
                </c:pt>
                <c:pt idx="7964">
                  <c:v>-0.99499000000000004</c:v>
                </c:pt>
                <c:pt idx="7965">
                  <c:v>-0.99512</c:v>
                </c:pt>
                <c:pt idx="7966">
                  <c:v>-0.99553999999999998</c:v>
                </c:pt>
                <c:pt idx="7967">
                  <c:v>-0.99622999999999995</c:v>
                </c:pt>
                <c:pt idx="7968">
                  <c:v>-0.99719999999999998</c:v>
                </c:pt>
                <c:pt idx="7969">
                  <c:v>-0.99844999999999995</c:v>
                </c:pt>
                <c:pt idx="7970">
                  <c:v>-0.99995999999999996</c:v>
                </c:pt>
                <c:pt idx="7971">
                  <c:v>-1.0017</c:v>
                </c:pt>
                <c:pt idx="7972">
                  <c:v>-1.0037</c:v>
                </c:pt>
                <c:pt idx="7973">
                  <c:v>-1.006</c:v>
                </c:pt>
                <c:pt idx="7974">
                  <c:v>-1.0085</c:v>
                </c:pt>
                <c:pt idx="7975">
                  <c:v>-1.0113000000000001</c:v>
                </c:pt>
                <c:pt idx="7976">
                  <c:v>-1.0142</c:v>
                </c:pt>
                <c:pt idx="7977">
                  <c:v>-1.0174000000000001</c:v>
                </c:pt>
                <c:pt idx="7978">
                  <c:v>-1.0207999999999999</c:v>
                </c:pt>
                <c:pt idx="7979">
                  <c:v>-1.0244</c:v>
                </c:pt>
                <c:pt idx="7980">
                  <c:v>-1.0282</c:v>
                </c:pt>
                <c:pt idx="7981">
                  <c:v>-1.0322</c:v>
                </c:pt>
                <c:pt idx="7982">
                  <c:v>-1.0364</c:v>
                </c:pt>
                <c:pt idx="7983">
                  <c:v>-1.0407999999999999</c:v>
                </c:pt>
                <c:pt idx="7984">
                  <c:v>-1.0452999999999999</c:v>
                </c:pt>
                <c:pt idx="7985">
                  <c:v>-1.05</c:v>
                </c:pt>
                <c:pt idx="7986">
                  <c:v>-1.0548</c:v>
                </c:pt>
                <c:pt idx="7987">
                  <c:v>-1.0598000000000001</c:v>
                </c:pt>
                <c:pt idx="7988">
                  <c:v>-1.0649</c:v>
                </c:pt>
                <c:pt idx="7989">
                  <c:v>-1.0702</c:v>
                </c:pt>
                <c:pt idx="7990">
                  <c:v>-1.0755999999999999</c:v>
                </c:pt>
                <c:pt idx="7991">
                  <c:v>-1.0810999999999999</c:v>
                </c:pt>
                <c:pt idx="7992">
                  <c:v>-1.0867</c:v>
                </c:pt>
                <c:pt idx="7993">
                  <c:v>-1.0924</c:v>
                </c:pt>
                <c:pt idx="7994">
                  <c:v>-1.0982000000000001</c:v>
                </c:pt>
                <c:pt idx="7995">
                  <c:v>-1.1041000000000001</c:v>
                </c:pt>
                <c:pt idx="7996">
                  <c:v>-1.1101000000000001</c:v>
                </c:pt>
                <c:pt idx="7997">
                  <c:v>-1.1161000000000001</c:v>
                </c:pt>
                <c:pt idx="7998">
                  <c:v>-1.1223000000000001</c:v>
                </c:pt>
                <c:pt idx="7999">
                  <c:v>-1.1285000000000001</c:v>
                </c:pt>
                <c:pt idx="8000">
                  <c:v>-1.1347</c:v>
                </c:pt>
                <c:pt idx="8001">
                  <c:v>-1.141</c:v>
                </c:pt>
                <c:pt idx="8002">
                  <c:v>-1.1474</c:v>
                </c:pt>
                <c:pt idx="8003">
                  <c:v>-1.1537999999999999</c:v>
                </c:pt>
                <c:pt idx="8004">
                  <c:v>-1.1601999999999999</c:v>
                </c:pt>
                <c:pt idx="8005">
                  <c:v>-1.1667000000000001</c:v>
                </c:pt>
                <c:pt idx="8006">
                  <c:v>-1.1732</c:v>
                </c:pt>
                <c:pt idx="8007">
                  <c:v>-1.1797</c:v>
                </c:pt>
                <c:pt idx="8008">
                  <c:v>-1.1861999999999999</c:v>
                </c:pt>
                <c:pt idx="8009">
                  <c:v>-1.1928000000000001</c:v>
                </c:pt>
                <c:pt idx="8010">
                  <c:v>-1.1993</c:v>
                </c:pt>
                <c:pt idx="8011">
                  <c:v>-1.2059</c:v>
                </c:pt>
                <c:pt idx="8012">
                  <c:v>-1.2123999999999999</c:v>
                </c:pt>
                <c:pt idx="8013">
                  <c:v>-1.2190000000000001</c:v>
                </c:pt>
                <c:pt idx="8014">
                  <c:v>-1.2255</c:v>
                </c:pt>
                <c:pt idx="8015">
                  <c:v>-1.2321</c:v>
                </c:pt>
                <c:pt idx="8016">
                  <c:v>-1.2385999999999999</c:v>
                </c:pt>
                <c:pt idx="8017">
                  <c:v>-1.2451000000000001</c:v>
                </c:pt>
                <c:pt idx="8018">
                  <c:v>-1.2516</c:v>
                </c:pt>
                <c:pt idx="8019">
                  <c:v>-1.2581</c:v>
                </c:pt>
                <c:pt idx="8020">
                  <c:v>-1.2645</c:v>
                </c:pt>
                <c:pt idx="8021">
                  <c:v>-1.2709999999999999</c:v>
                </c:pt>
                <c:pt idx="8022">
                  <c:v>-1.2774000000000001</c:v>
                </c:pt>
                <c:pt idx="8023">
                  <c:v>-1.2838000000000001</c:v>
                </c:pt>
                <c:pt idx="8024">
                  <c:v>-1.2902</c:v>
                </c:pt>
                <c:pt idx="8025">
                  <c:v>-1.2965</c:v>
                </c:pt>
                <c:pt idx="8026">
                  <c:v>-1.3028</c:v>
                </c:pt>
                <c:pt idx="8027">
                  <c:v>-1.3090999999999999</c:v>
                </c:pt>
                <c:pt idx="8028">
                  <c:v>-1.3153999999999999</c:v>
                </c:pt>
                <c:pt idx="8029">
                  <c:v>-1.3217000000000001</c:v>
                </c:pt>
                <c:pt idx="8030">
                  <c:v>-1.3279000000000001</c:v>
                </c:pt>
                <c:pt idx="8031">
                  <c:v>-1.3341000000000001</c:v>
                </c:pt>
                <c:pt idx="8032">
                  <c:v>-1.3403</c:v>
                </c:pt>
                <c:pt idx="8033">
                  <c:v>-1.3465</c:v>
                </c:pt>
                <c:pt idx="8034">
                  <c:v>-1.3527</c:v>
                </c:pt>
                <c:pt idx="8035">
                  <c:v>-1.3588</c:v>
                </c:pt>
                <c:pt idx="8036">
                  <c:v>-1.3649</c:v>
                </c:pt>
                <c:pt idx="8037">
                  <c:v>-1.3711</c:v>
                </c:pt>
                <c:pt idx="8038">
                  <c:v>-1.3772</c:v>
                </c:pt>
                <c:pt idx="8039">
                  <c:v>-1.3833</c:v>
                </c:pt>
                <c:pt idx="8040">
                  <c:v>-1.3894</c:v>
                </c:pt>
                <c:pt idx="8041">
                  <c:v>-1.3955</c:v>
                </c:pt>
                <c:pt idx="8042">
                  <c:v>-1.4016</c:v>
                </c:pt>
                <c:pt idx="8043">
                  <c:v>-1.4077999999999999</c:v>
                </c:pt>
                <c:pt idx="8044">
                  <c:v>-1.4138999999999999</c:v>
                </c:pt>
                <c:pt idx="8045">
                  <c:v>-1.4200999999999999</c:v>
                </c:pt>
                <c:pt idx="8046">
                  <c:v>-1.4261999999999999</c:v>
                </c:pt>
                <c:pt idx="8047">
                  <c:v>-1.4323999999999999</c:v>
                </c:pt>
                <c:pt idx="8048">
                  <c:v>-1.4386000000000001</c:v>
                </c:pt>
                <c:pt idx="8049">
                  <c:v>-1.4449000000000001</c:v>
                </c:pt>
                <c:pt idx="8050">
                  <c:v>-1.4511000000000001</c:v>
                </c:pt>
                <c:pt idx="8051">
                  <c:v>-1.4574</c:v>
                </c:pt>
                <c:pt idx="8052">
                  <c:v>-1.4638</c:v>
                </c:pt>
                <c:pt idx="8053">
                  <c:v>-1.4702</c:v>
                </c:pt>
                <c:pt idx="8054">
                  <c:v>-1.4765999999999999</c:v>
                </c:pt>
                <c:pt idx="8055">
                  <c:v>-1.4831000000000001</c:v>
                </c:pt>
                <c:pt idx="8056">
                  <c:v>-1.4896</c:v>
                </c:pt>
                <c:pt idx="8057">
                  <c:v>-1.4962</c:v>
                </c:pt>
                <c:pt idx="8058">
                  <c:v>-1.5028999999999999</c:v>
                </c:pt>
                <c:pt idx="8059">
                  <c:v>-1.5096000000000001</c:v>
                </c:pt>
                <c:pt idx="8060">
                  <c:v>-1.5163</c:v>
                </c:pt>
                <c:pt idx="8061">
                  <c:v>-1.5232000000000001</c:v>
                </c:pt>
                <c:pt idx="8062">
                  <c:v>-1.5301</c:v>
                </c:pt>
                <c:pt idx="8063">
                  <c:v>-1.5370999999999999</c:v>
                </c:pt>
                <c:pt idx="8064">
                  <c:v>-1.5442</c:v>
                </c:pt>
                <c:pt idx="8065">
                  <c:v>-1.5512999999999999</c:v>
                </c:pt>
                <c:pt idx="8066">
                  <c:v>-1.5585</c:v>
                </c:pt>
                <c:pt idx="8067">
                  <c:v>-1.5658000000000001</c:v>
                </c:pt>
                <c:pt idx="8068">
                  <c:v>-1.5731999999999999</c:v>
                </c:pt>
                <c:pt idx="8069">
                  <c:v>-1.5807</c:v>
                </c:pt>
                <c:pt idx="8070">
                  <c:v>-1.5882000000000001</c:v>
                </c:pt>
                <c:pt idx="8071">
                  <c:v>-1.5958000000000001</c:v>
                </c:pt>
                <c:pt idx="8072">
                  <c:v>-1.6034999999999999</c:v>
                </c:pt>
                <c:pt idx="8073">
                  <c:v>-1.6113</c:v>
                </c:pt>
                <c:pt idx="8074">
                  <c:v>-1.6192</c:v>
                </c:pt>
                <c:pt idx="8075">
                  <c:v>-1.6271</c:v>
                </c:pt>
                <c:pt idx="8076">
                  <c:v>-1.6352</c:v>
                </c:pt>
                <c:pt idx="8077">
                  <c:v>-1.6433</c:v>
                </c:pt>
                <c:pt idx="8078">
                  <c:v>-1.6514</c:v>
                </c:pt>
                <c:pt idx="8079">
                  <c:v>-1.6597</c:v>
                </c:pt>
                <c:pt idx="8080">
                  <c:v>-1.6679999999999999</c:v>
                </c:pt>
                <c:pt idx="8081">
                  <c:v>-1.6762999999999999</c:v>
                </c:pt>
                <c:pt idx="8082">
                  <c:v>-1.6847000000000001</c:v>
                </c:pt>
                <c:pt idx="8083">
                  <c:v>-1.6932</c:v>
                </c:pt>
                <c:pt idx="8084">
                  <c:v>-1.7017</c:v>
                </c:pt>
                <c:pt idx="8085">
                  <c:v>-1.7102999999999999</c:v>
                </c:pt>
                <c:pt idx="8086">
                  <c:v>-1.7188000000000001</c:v>
                </c:pt>
                <c:pt idx="8087">
                  <c:v>-1.7274</c:v>
                </c:pt>
                <c:pt idx="8088">
                  <c:v>-1.736</c:v>
                </c:pt>
                <c:pt idx="8089">
                  <c:v>-1.7445999999999999</c:v>
                </c:pt>
                <c:pt idx="8090">
                  <c:v>-1.7532000000000001</c:v>
                </c:pt>
                <c:pt idx="8091">
                  <c:v>-1.7618</c:v>
                </c:pt>
                <c:pt idx="8092">
                  <c:v>-1.7703</c:v>
                </c:pt>
                <c:pt idx="8093">
                  <c:v>-1.7787999999999999</c:v>
                </c:pt>
                <c:pt idx="8094">
                  <c:v>-1.7873000000000001</c:v>
                </c:pt>
                <c:pt idx="8095">
                  <c:v>-1.7957000000000001</c:v>
                </c:pt>
                <c:pt idx="8096">
                  <c:v>-1.804</c:v>
                </c:pt>
                <c:pt idx="8097">
                  <c:v>-1.8122</c:v>
                </c:pt>
                <c:pt idx="8098">
                  <c:v>-1.8202</c:v>
                </c:pt>
                <c:pt idx="8099">
                  <c:v>-1.8282</c:v>
                </c:pt>
                <c:pt idx="8100">
                  <c:v>-1.8360000000000001</c:v>
                </c:pt>
                <c:pt idx="8101">
                  <c:v>-1.8436999999999999</c:v>
                </c:pt>
                <c:pt idx="8102">
                  <c:v>-1.8512</c:v>
                </c:pt>
                <c:pt idx="8103">
                  <c:v>-1.8585</c:v>
                </c:pt>
                <c:pt idx="8104">
                  <c:v>-1.8654999999999999</c:v>
                </c:pt>
                <c:pt idx="8105">
                  <c:v>-1.8724000000000001</c:v>
                </c:pt>
                <c:pt idx="8106">
                  <c:v>-1.8789</c:v>
                </c:pt>
                <c:pt idx="8107">
                  <c:v>-1.8852</c:v>
                </c:pt>
                <c:pt idx="8108">
                  <c:v>-1.8913</c:v>
                </c:pt>
                <c:pt idx="8109">
                  <c:v>-1.8969</c:v>
                </c:pt>
                <c:pt idx="8110">
                  <c:v>-1.9023000000000001</c:v>
                </c:pt>
                <c:pt idx="8111">
                  <c:v>-1.9073</c:v>
                </c:pt>
                <c:pt idx="8112">
                  <c:v>-1.9118999999999999</c:v>
                </c:pt>
                <c:pt idx="8113">
                  <c:v>-1.9160999999999999</c:v>
                </c:pt>
                <c:pt idx="8114">
                  <c:v>-1.9198999999999999</c:v>
                </c:pt>
                <c:pt idx="8115">
                  <c:v>-1.9232</c:v>
                </c:pt>
                <c:pt idx="8116">
                  <c:v>-1.9260999999999999</c:v>
                </c:pt>
                <c:pt idx="8117">
                  <c:v>-1.9283999999999999</c:v>
                </c:pt>
                <c:pt idx="8118">
                  <c:v>-1.9302999999999999</c:v>
                </c:pt>
                <c:pt idx="8119">
                  <c:v>-1.9316</c:v>
                </c:pt>
                <c:pt idx="8120">
                  <c:v>-1.9322999999999999</c:v>
                </c:pt>
                <c:pt idx="8121">
                  <c:v>-1.9325000000000001</c:v>
                </c:pt>
                <c:pt idx="8122">
                  <c:v>-1.9319999999999999</c:v>
                </c:pt>
                <c:pt idx="8123">
                  <c:v>-1.9309000000000001</c:v>
                </c:pt>
                <c:pt idx="8124">
                  <c:v>-1.9292</c:v>
                </c:pt>
                <c:pt idx="8125">
                  <c:v>-1.9268000000000001</c:v>
                </c:pt>
                <c:pt idx="8126">
                  <c:v>-1.9237</c:v>
                </c:pt>
                <c:pt idx="8127">
                  <c:v>-1.92</c:v>
                </c:pt>
                <c:pt idx="8128">
                  <c:v>-1.9155</c:v>
                </c:pt>
                <c:pt idx="8129">
                  <c:v>-1.9101999999999999</c:v>
                </c:pt>
                <c:pt idx="8130">
                  <c:v>-1.9043000000000001</c:v>
                </c:pt>
                <c:pt idx="8131">
                  <c:v>-1.8975</c:v>
                </c:pt>
                <c:pt idx="8132">
                  <c:v>-1.89</c:v>
                </c:pt>
                <c:pt idx="8133">
                  <c:v>-1.8817999999999999</c:v>
                </c:pt>
                <c:pt idx="8134">
                  <c:v>-1.8727</c:v>
                </c:pt>
                <c:pt idx="8135">
                  <c:v>-1.8629</c:v>
                </c:pt>
                <c:pt idx="8136">
                  <c:v>-1.8523000000000001</c:v>
                </c:pt>
                <c:pt idx="8137">
                  <c:v>-1.8409</c:v>
                </c:pt>
                <c:pt idx="8138">
                  <c:v>-1.8287</c:v>
                </c:pt>
                <c:pt idx="8139">
                  <c:v>-1.8158000000000001</c:v>
                </c:pt>
                <c:pt idx="8140">
                  <c:v>-1.8021</c:v>
                </c:pt>
                <c:pt idx="8141">
                  <c:v>-1.7877000000000001</c:v>
                </c:pt>
                <c:pt idx="8142">
                  <c:v>-1.7726</c:v>
                </c:pt>
                <c:pt idx="8143">
                  <c:v>-1.7566999999999999</c:v>
                </c:pt>
                <c:pt idx="8144">
                  <c:v>-1.7402</c:v>
                </c:pt>
                <c:pt idx="8145">
                  <c:v>-1.7231000000000001</c:v>
                </c:pt>
                <c:pt idx="8146">
                  <c:v>-1.7054</c:v>
                </c:pt>
                <c:pt idx="8147">
                  <c:v>-1.6872</c:v>
                </c:pt>
                <c:pt idx="8148">
                  <c:v>-1.6684000000000001</c:v>
                </c:pt>
                <c:pt idx="8149">
                  <c:v>-1.6492</c:v>
                </c:pt>
                <c:pt idx="8150">
                  <c:v>-1.6296999999999999</c:v>
                </c:pt>
                <c:pt idx="8151">
                  <c:v>-1.6097999999999999</c:v>
                </c:pt>
                <c:pt idx="8152">
                  <c:v>-1.5896999999999999</c:v>
                </c:pt>
                <c:pt idx="8153">
                  <c:v>-1.5694999999999999</c:v>
                </c:pt>
                <c:pt idx="8154">
                  <c:v>-1.5492999999999999</c:v>
                </c:pt>
                <c:pt idx="8155">
                  <c:v>-1.5290999999999999</c:v>
                </c:pt>
                <c:pt idx="8156">
                  <c:v>-1.5091000000000001</c:v>
                </c:pt>
                <c:pt idx="8157">
                  <c:v>-1.4894000000000001</c:v>
                </c:pt>
                <c:pt idx="8158">
                  <c:v>-1.4701</c:v>
                </c:pt>
                <c:pt idx="8159">
                  <c:v>-1.4515</c:v>
                </c:pt>
                <c:pt idx="8160">
                  <c:v>-1.4335</c:v>
                </c:pt>
                <c:pt idx="8161">
                  <c:v>-1.4165000000000001</c:v>
                </c:pt>
                <c:pt idx="8162">
                  <c:v>-1.4006000000000001</c:v>
                </c:pt>
                <c:pt idx="8163">
                  <c:v>-1.3858999999999999</c:v>
                </c:pt>
                <c:pt idx="8164">
                  <c:v>-1.3727</c:v>
                </c:pt>
                <c:pt idx="8165">
                  <c:v>-1.3608</c:v>
                </c:pt>
                <c:pt idx="8166">
                  <c:v>-1.3446</c:v>
                </c:pt>
                <c:pt idx="8167">
                  <c:v>-1.3284</c:v>
                </c:pt>
                <c:pt idx="8168">
                  <c:v>-1.3121</c:v>
                </c:pt>
                <c:pt idx="8169">
                  <c:v>-1.3001</c:v>
                </c:pt>
                <c:pt idx="8170">
                  <c:v>-1.2916000000000001</c:v>
                </c:pt>
                <c:pt idx="8171">
                  <c:v>-1.2831999999999999</c:v>
                </c:pt>
                <c:pt idx="8172">
                  <c:v>-1.2747999999999999</c:v>
                </c:pt>
                <c:pt idx="8173">
                  <c:v>-1.2665</c:v>
                </c:pt>
                <c:pt idx="8174">
                  <c:v>-1.2582</c:v>
                </c:pt>
                <c:pt idx="8175">
                  <c:v>-1.2501</c:v>
                </c:pt>
                <c:pt idx="8176">
                  <c:v>-1.2421</c:v>
                </c:pt>
                <c:pt idx="8177">
                  <c:v>-1.2332000000000001</c:v>
                </c:pt>
                <c:pt idx="8178">
                  <c:v>-1.2236</c:v>
                </c:pt>
                <c:pt idx="8179">
                  <c:v>-1.2115</c:v>
                </c:pt>
                <c:pt idx="8180">
                  <c:v>-1.1944999999999999</c:v>
                </c:pt>
                <c:pt idx="8181">
                  <c:v>-1.1774</c:v>
                </c:pt>
                <c:pt idx="8182">
                  <c:v>-1.1604000000000001</c:v>
                </c:pt>
                <c:pt idx="8183">
                  <c:v>-1.1433</c:v>
                </c:pt>
                <c:pt idx="8184">
                  <c:v>-1.1262000000000001</c:v>
                </c:pt>
                <c:pt idx="8185">
                  <c:v>-1.1093</c:v>
                </c:pt>
                <c:pt idx="8186">
                  <c:v>-1.0924</c:v>
                </c:pt>
                <c:pt idx="8187">
                  <c:v>-1.0757000000000001</c:v>
                </c:pt>
                <c:pt idx="8188">
                  <c:v>-1.0590999999999999</c:v>
                </c:pt>
                <c:pt idx="8189">
                  <c:v>-1.0427999999999999</c:v>
                </c:pt>
                <c:pt idx="8190">
                  <c:v>-1.0267999999999999</c:v>
                </c:pt>
                <c:pt idx="8191">
                  <c:v>-1.0111000000000001</c:v>
                </c:pt>
                <c:pt idx="8192">
                  <c:v>-0.99570999999999998</c:v>
                </c:pt>
                <c:pt idx="8193">
                  <c:v>-0.98079000000000005</c:v>
                </c:pt>
                <c:pt idx="8194">
                  <c:v>-0.96635000000000004</c:v>
                </c:pt>
                <c:pt idx="8195">
                  <c:v>-0.95242000000000004</c:v>
                </c:pt>
                <c:pt idx="8196">
                  <c:v>-0.93906000000000001</c:v>
                </c:pt>
                <c:pt idx="8197">
                  <c:v>-0.92632000000000003</c:v>
                </c:pt>
                <c:pt idx="8198">
                  <c:v>-0.91425000000000001</c:v>
                </c:pt>
                <c:pt idx="8199">
                  <c:v>-0.90290000000000004</c:v>
                </c:pt>
                <c:pt idx="8200">
                  <c:v>-0.89229999999999998</c:v>
                </c:pt>
                <c:pt idx="8201">
                  <c:v>-0.88251000000000002</c:v>
                </c:pt>
                <c:pt idx="8202">
                  <c:v>-0.87358000000000002</c:v>
                </c:pt>
                <c:pt idx="8203">
                  <c:v>-0.86553999999999998</c:v>
                </c:pt>
                <c:pt idx="8204">
                  <c:v>-0.85843000000000003</c:v>
                </c:pt>
                <c:pt idx="8205">
                  <c:v>-0.85229999999999995</c:v>
                </c:pt>
                <c:pt idx="8206">
                  <c:v>-0.84719</c:v>
                </c:pt>
                <c:pt idx="8207">
                  <c:v>-0.84313000000000005</c:v>
                </c:pt>
                <c:pt idx="8208">
                  <c:v>-0.84014</c:v>
                </c:pt>
                <c:pt idx="8209">
                  <c:v>-0.83828000000000003</c:v>
                </c:pt>
                <c:pt idx="8210">
                  <c:v>-0.83755000000000002</c:v>
                </c:pt>
                <c:pt idx="8211">
                  <c:v>-0.83799999999999997</c:v>
                </c:pt>
                <c:pt idx="8212">
                  <c:v>-0.83964000000000005</c:v>
                </c:pt>
                <c:pt idx="8213">
                  <c:v>-0.84250000000000003</c:v>
                </c:pt>
                <c:pt idx="8214">
                  <c:v>-0.84658999999999995</c:v>
                </c:pt>
                <c:pt idx="8215">
                  <c:v>-0.85192999999999997</c:v>
                </c:pt>
                <c:pt idx="8216">
                  <c:v>-0.85853999999999997</c:v>
                </c:pt>
                <c:pt idx="8217">
                  <c:v>-0.86641999999999997</c:v>
                </c:pt>
                <c:pt idx="8218">
                  <c:v>-0.87558000000000002</c:v>
                </c:pt>
                <c:pt idx="8219">
                  <c:v>-0.88602999999999998</c:v>
                </c:pt>
                <c:pt idx="8220">
                  <c:v>-0.89776999999999996</c:v>
                </c:pt>
                <c:pt idx="8221">
                  <c:v>-0.91078999999999999</c:v>
                </c:pt>
                <c:pt idx="8222">
                  <c:v>-0.92508999999999997</c:v>
                </c:pt>
                <c:pt idx="8223">
                  <c:v>-0.94066000000000005</c:v>
                </c:pt>
                <c:pt idx="8224">
                  <c:v>-0.95750000000000002</c:v>
                </c:pt>
                <c:pt idx="8225">
                  <c:v>-0.97558</c:v>
                </c:pt>
                <c:pt idx="8226">
                  <c:v>-0.99489000000000005</c:v>
                </c:pt>
                <c:pt idx="8227">
                  <c:v>-1.0154000000000001</c:v>
                </c:pt>
                <c:pt idx="8228">
                  <c:v>-1.0370999999999999</c:v>
                </c:pt>
                <c:pt idx="8229">
                  <c:v>-1.0599000000000001</c:v>
                </c:pt>
                <c:pt idx="8230">
                  <c:v>-1.0839000000000001</c:v>
                </c:pt>
                <c:pt idx="8231">
                  <c:v>-1.109</c:v>
                </c:pt>
                <c:pt idx="8232">
                  <c:v>-1.1351</c:v>
                </c:pt>
                <c:pt idx="8233">
                  <c:v>-1.1621999999999999</c:v>
                </c:pt>
                <c:pt idx="8234">
                  <c:v>-1.1901999999999999</c:v>
                </c:pt>
                <c:pt idx="8235">
                  <c:v>-1.2192000000000001</c:v>
                </c:pt>
                <c:pt idx="8236">
                  <c:v>-1.2490000000000001</c:v>
                </c:pt>
                <c:pt idx="8237">
                  <c:v>-1.2797000000000001</c:v>
                </c:pt>
                <c:pt idx="8238">
                  <c:v>-1.3109999999999999</c:v>
                </c:pt>
                <c:pt idx="8239">
                  <c:v>-1.3431</c:v>
                </c:pt>
                <c:pt idx="8240">
                  <c:v>-1.3756999999999999</c:v>
                </c:pt>
                <c:pt idx="8241">
                  <c:v>-1.4089</c:v>
                </c:pt>
                <c:pt idx="8242">
                  <c:v>-1.4424999999999999</c:v>
                </c:pt>
                <c:pt idx="8243">
                  <c:v>-1.4764999999999999</c:v>
                </c:pt>
                <c:pt idx="8244">
                  <c:v>-1.5107999999999999</c:v>
                </c:pt>
                <c:pt idx="8245">
                  <c:v>-1.5452999999999999</c:v>
                </c:pt>
                <c:pt idx="8246">
                  <c:v>-1.5799000000000001</c:v>
                </c:pt>
                <c:pt idx="8247">
                  <c:v>-1.6145</c:v>
                </c:pt>
                <c:pt idx="8248">
                  <c:v>-1.649</c:v>
                </c:pt>
                <c:pt idx="8249">
                  <c:v>-1.6834</c:v>
                </c:pt>
                <c:pt idx="8250">
                  <c:v>-1.7175</c:v>
                </c:pt>
                <c:pt idx="8251">
                  <c:v>-1.7511000000000001</c:v>
                </c:pt>
                <c:pt idx="8252">
                  <c:v>-1.7842</c:v>
                </c:pt>
                <c:pt idx="8253">
                  <c:v>-1.8154999999999999</c:v>
                </c:pt>
                <c:pt idx="8254">
                  <c:v>-1.8442000000000001</c:v>
                </c:pt>
                <c:pt idx="8255">
                  <c:v>-1.8723000000000001</c:v>
                </c:pt>
                <c:pt idx="8256">
                  <c:v>-1.8998999999999999</c:v>
                </c:pt>
                <c:pt idx="8257">
                  <c:v>-1.9268000000000001</c:v>
                </c:pt>
                <c:pt idx="8258">
                  <c:v>-1.9529000000000001</c:v>
                </c:pt>
                <c:pt idx="8259">
                  <c:v>-1.9782</c:v>
                </c:pt>
                <c:pt idx="8260">
                  <c:v>-2.0026999999999999</c:v>
                </c:pt>
                <c:pt idx="8261">
                  <c:v>-2.0261</c:v>
                </c:pt>
                <c:pt idx="8262">
                  <c:v>-2.0486</c:v>
                </c:pt>
                <c:pt idx="8263">
                  <c:v>-2.0699000000000001</c:v>
                </c:pt>
                <c:pt idx="8264">
                  <c:v>-2.0985</c:v>
                </c:pt>
                <c:pt idx="8265">
                  <c:v>-2.1263000000000001</c:v>
                </c:pt>
                <c:pt idx="8266">
                  <c:v>-2.1534</c:v>
                </c:pt>
                <c:pt idx="8267">
                  <c:v>-2.1804000000000001</c:v>
                </c:pt>
                <c:pt idx="8268">
                  <c:v>-2.2059000000000002</c:v>
                </c:pt>
                <c:pt idx="8269">
                  <c:v>-2.2301000000000002</c:v>
                </c:pt>
                <c:pt idx="8270">
                  <c:v>-2.2526999999999999</c:v>
                </c:pt>
                <c:pt idx="8271">
                  <c:v>-2.2738</c:v>
                </c:pt>
                <c:pt idx="8272">
                  <c:v>-2.2919999999999998</c:v>
                </c:pt>
                <c:pt idx="8273">
                  <c:v>-2.3039000000000001</c:v>
                </c:pt>
                <c:pt idx="8274">
                  <c:v>-2.3149999999999999</c:v>
                </c:pt>
                <c:pt idx="8275">
                  <c:v>-2.3250999999999999</c:v>
                </c:pt>
                <c:pt idx="8276">
                  <c:v>-2.3340999999999998</c:v>
                </c:pt>
                <c:pt idx="8277">
                  <c:v>-2.3418000000000001</c:v>
                </c:pt>
                <c:pt idx="8278">
                  <c:v>-2.3489</c:v>
                </c:pt>
                <c:pt idx="8279">
                  <c:v>-2.3555999999999999</c:v>
                </c:pt>
                <c:pt idx="8280">
                  <c:v>-2.3618000000000001</c:v>
                </c:pt>
                <c:pt idx="8281">
                  <c:v>-2.3677000000000001</c:v>
                </c:pt>
                <c:pt idx="8282">
                  <c:v>-2.3733</c:v>
                </c:pt>
                <c:pt idx="8283">
                  <c:v>-2.3786999999999998</c:v>
                </c:pt>
                <c:pt idx="8284">
                  <c:v>-2.3839999999999999</c:v>
                </c:pt>
                <c:pt idx="8285">
                  <c:v>-2.3893</c:v>
                </c:pt>
                <c:pt idx="8286">
                  <c:v>-2.3948</c:v>
                </c:pt>
                <c:pt idx="8287">
                  <c:v>-2.4007000000000001</c:v>
                </c:pt>
                <c:pt idx="8288">
                  <c:v>-2.407</c:v>
                </c:pt>
                <c:pt idx="8289">
                  <c:v>-2.4142000000000001</c:v>
                </c:pt>
                <c:pt idx="8290">
                  <c:v>-2.4222999999999999</c:v>
                </c:pt>
                <c:pt idx="8291">
                  <c:v>-2.4331</c:v>
                </c:pt>
                <c:pt idx="8292">
                  <c:v>-2.4468000000000001</c:v>
                </c:pt>
                <c:pt idx="8293">
                  <c:v>-2.4622999999999999</c:v>
                </c:pt>
                <c:pt idx="8294">
                  <c:v>-2.48</c:v>
                </c:pt>
                <c:pt idx="8295">
                  <c:v>-2.5002</c:v>
                </c:pt>
                <c:pt idx="8296">
                  <c:v>-2.5234999999999999</c:v>
                </c:pt>
                <c:pt idx="8297">
                  <c:v>-2.5501999999999998</c:v>
                </c:pt>
                <c:pt idx="8298">
                  <c:v>-2.5807000000000002</c:v>
                </c:pt>
                <c:pt idx="8299">
                  <c:v>-2.6156000000000001</c:v>
                </c:pt>
                <c:pt idx="8300">
                  <c:v>-2.6554000000000002</c:v>
                </c:pt>
                <c:pt idx="8301">
                  <c:v>-2.7006999999999999</c:v>
                </c:pt>
                <c:pt idx="8302">
                  <c:v>-2.7519999999999998</c:v>
                </c:pt>
                <c:pt idx="8303">
                  <c:v>-2.7848999999999999</c:v>
                </c:pt>
                <c:pt idx="8304">
                  <c:v>-2.7496999999999998</c:v>
                </c:pt>
                <c:pt idx="8305">
                  <c:v>-2.714</c:v>
                </c:pt>
                <c:pt idx="8306">
                  <c:v>-2.6777000000000002</c:v>
                </c:pt>
                <c:pt idx="8307">
                  <c:v>-2.6408</c:v>
                </c:pt>
                <c:pt idx="8308">
                  <c:v>-2.6034000000000002</c:v>
                </c:pt>
                <c:pt idx="8309">
                  <c:v>-2.5653000000000001</c:v>
                </c:pt>
                <c:pt idx="8310">
                  <c:v>-2.5266000000000002</c:v>
                </c:pt>
                <c:pt idx="8311">
                  <c:v>-2.4872999999999998</c:v>
                </c:pt>
                <c:pt idx="8312">
                  <c:v>-2.4474</c:v>
                </c:pt>
                <c:pt idx="8313">
                  <c:v>-2.4068999999999998</c:v>
                </c:pt>
                <c:pt idx="8314">
                  <c:v>-2.3656999999999999</c:v>
                </c:pt>
                <c:pt idx="8315">
                  <c:v>-2.3239000000000001</c:v>
                </c:pt>
                <c:pt idx="8316">
                  <c:v>-2.2814000000000001</c:v>
                </c:pt>
                <c:pt idx="8317">
                  <c:v>-2.2521</c:v>
                </c:pt>
                <c:pt idx="8318">
                  <c:v>-2.2637</c:v>
                </c:pt>
                <c:pt idx="8319">
                  <c:v>-2.2746</c:v>
                </c:pt>
                <c:pt idx="8320">
                  <c:v>-2.2848000000000002</c:v>
                </c:pt>
                <c:pt idx="8321">
                  <c:v>-2.2944</c:v>
                </c:pt>
                <c:pt idx="8322">
                  <c:v>-2.3031999999999999</c:v>
                </c:pt>
                <c:pt idx="8323">
                  <c:v>-2.3113999999999999</c:v>
                </c:pt>
                <c:pt idx="8324">
                  <c:v>-2.3189000000000002</c:v>
                </c:pt>
                <c:pt idx="8325">
                  <c:v>-2.3256000000000001</c:v>
                </c:pt>
                <c:pt idx="8326">
                  <c:v>-2.3315999999999999</c:v>
                </c:pt>
                <c:pt idx="8327">
                  <c:v>-2.3368000000000002</c:v>
                </c:pt>
                <c:pt idx="8328">
                  <c:v>-2.3412999999999999</c:v>
                </c:pt>
                <c:pt idx="8329">
                  <c:v>-2.3451</c:v>
                </c:pt>
                <c:pt idx="8330">
                  <c:v>-2.3481000000000001</c:v>
                </c:pt>
                <c:pt idx="8331">
                  <c:v>-2.3502999999999998</c:v>
                </c:pt>
                <c:pt idx="8332">
                  <c:v>-2.3517000000000001</c:v>
                </c:pt>
                <c:pt idx="8333">
                  <c:v>-2.3521999999999998</c:v>
                </c:pt>
                <c:pt idx="8334">
                  <c:v>-2.3519999999999999</c:v>
                </c:pt>
                <c:pt idx="8335">
                  <c:v>-2.351</c:v>
                </c:pt>
                <c:pt idx="8336">
                  <c:v>-2.3491</c:v>
                </c:pt>
                <c:pt idx="8337">
                  <c:v>-2.3462999999999998</c:v>
                </c:pt>
                <c:pt idx="8338">
                  <c:v>-2.3426999999999998</c:v>
                </c:pt>
                <c:pt idx="8339">
                  <c:v>-2.3382999999999998</c:v>
                </c:pt>
                <c:pt idx="8340">
                  <c:v>-2.3329</c:v>
                </c:pt>
                <c:pt idx="8341">
                  <c:v>-2.3267000000000002</c:v>
                </c:pt>
                <c:pt idx="8342">
                  <c:v>-2.3195999999999999</c:v>
                </c:pt>
                <c:pt idx="8343">
                  <c:v>-2.3115999999999999</c:v>
                </c:pt>
                <c:pt idx="8344">
                  <c:v>-2.3027000000000002</c:v>
                </c:pt>
                <c:pt idx="8345">
                  <c:v>-2.2928999999999999</c:v>
                </c:pt>
                <c:pt idx="8346">
                  <c:v>-2.2822</c:v>
                </c:pt>
                <c:pt idx="8347">
                  <c:v>-2.2706</c:v>
                </c:pt>
                <c:pt idx="8348">
                  <c:v>-2.2582</c:v>
                </c:pt>
                <c:pt idx="8349">
                  <c:v>-2.2448000000000001</c:v>
                </c:pt>
                <c:pt idx="8350">
                  <c:v>-2.2305999999999999</c:v>
                </c:pt>
                <c:pt idx="8351">
                  <c:v>-2.2155</c:v>
                </c:pt>
                <c:pt idx="8352">
                  <c:v>-2.1995</c:v>
                </c:pt>
                <c:pt idx="8353">
                  <c:v>-2.1827000000000001</c:v>
                </c:pt>
                <c:pt idx="8354">
                  <c:v>-2.1652</c:v>
                </c:pt>
                <c:pt idx="8355">
                  <c:v>-2.1467999999999998</c:v>
                </c:pt>
                <c:pt idx="8356">
                  <c:v>-2.1276999999999999</c:v>
                </c:pt>
                <c:pt idx="8357">
                  <c:v>-2.1078999999999999</c:v>
                </c:pt>
                <c:pt idx="8358">
                  <c:v>-2.0874000000000001</c:v>
                </c:pt>
                <c:pt idx="8359">
                  <c:v>-2.0663</c:v>
                </c:pt>
                <c:pt idx="8360">
                  <c:v>-2.0446</c:v>
                </c:pt>
                <c:pt idx="8361">
                  <c:v>-2.0224000000000002</c:v>
                </c:pt>
                <c:pt idx="8362">
                  <c:v>-1.9997</c:v>
                </c:pt>
                <c:pt idx="8363">
                  <c:v>-1.9765999999999999</c:v>
                </c:pt>
                <c:pt idx="8364">
                  <c:v>-1.9533</c:v>
                </c:pt>
                <c:pt idx="8365">
                  <c:v>-1.9297</c:v>
                </c:pt>
                <c:pt idx="8366">
                  <c:v>-1.9058999999999999</c:v>
                </c:pt>
                <c:pt idx="8367">
                  <c:v>-1.8822000000000001</c:v>
                </c:pt>
                <c:pt idx="8368">
                  <c:v>-1.8584000000000001</c:v>
                </c:pt>
                <c:pt idx="8369">
                  <c:v>-1.8349</c:v>
                </c:pt>
                <c:pt idx="8370">
                  <c:v>-1.8117000000000001</c:v>
                </c:pt>
                <c:pt idx="8371">
                  <c:v>-1.7888999999999999</c:v>
                </c:pt>
                <c:pt idx="8372">
                  <c:v>-1.7666999999999999</c:v>
                </c:pt>
                <c:pt idx="8373">
                  <c:v>-1.7605999999999999</c:v>
                </c:pt>
                <c:pt idx="8374">
                  <c:v>-1.7624</c:v>
                </c:pt>
                <c:pt idx="8375">
                  <c:v>-1.7654000000000001</c:v>
                </c:pt>
                <c:pt idx="8376">
                  <c:v>-1.7696000000000001</c:v>
                </c:pt>
                <c:pt idx="8377">
                  <c:v>-1.7753000000000001</c:v>
                </c:pt>
                <c:pt idx="8378">
                  <c:v>-1.7826</c:v>
                </c:pt>
                <c:pt idx="8379">
                  <c:v>-1.7919</c:v>
                </c:pt>
                <c:pt idx="8380">
                  <c:v>-1.8033999999999999</c:v>
                </c:pt>
                <c:pt idx="8381">
                  <c:v>-1.8136000000000001</c:v>
                </c:pt>
                <c:pt idx="8382">
                  <c:v>-1.802</c:v>
                </c:pt>
                <c:pt idx="8383">
                  <c:v>-1.7934000000000001</c:v>
                </c:pt>
                <c:pt idx="8384">
                  <c:v>-1.7886</c:v>
                </c:pt>
                <c:pt idx="8385">
                  <c:v>-1.788</c:v>
                </c:pt>
                <c:pt idx="8386">
                  <c:v>-1.7921</c:v>
                </c:pt>
                <c:pt idx="8387">
                  <c:v>-1.8013999999999999</c:v>
                </c:pt>
                <c:pt idx="8388">
                  <c:v>-1.8163</c:v>
                </c:pt>
                <c:pt idx="8389">
                  <c:v>-1.8374999999999999</c:v>
                </c:pt>
                <c:pt idx="8390">
                  <c:v>-1.8506</c:v>
                </c:pt>
                <c:pt idx="8391">
                  <c:v>-1.8633</c:v>
                </c:pt>
                <c:pt idx="8392">
                  <c:v>-1.8766</c:v>
                </c:pt>
                <c:pt idx="8393">
                  <c:v>-1.8905000000000001</c:v>
                </c:pt>
                <c:pt idx="8394">
                  <c:v>-1.905</c:v>
                </c:pt>
                <c:pt idx="8395">
                  <c:v>-1.9198999999999999</c:v>
                </c:pt>
                <c:pt idx="8396">
                  <c:v>-1.9352</c:v>
                </c:pt>
                <c:pt idx="8397">
                  <c:v>-1.9509000000000001</c:v>
                </c:pt>
                <c:pt idx="8398">
                  <c:v>-1.9668000000000001</c:v>
                </c:pt>
                <c:pt idx="8399">
                  <c:v>-1.9829000000000001</c:v>
                </c:pt>
                <c:pt idx="8400">
                  <c:v>-1.9990000000000001</c:v>
                </c:pt>
                <c:pt idx="8401">
                  <c:v>-2.0150000000000001</c:v>
                </c:pt>
                <c:pt idx="8402">
                  <c:v>-2.0308999999999999</c:v>
                </c:pt>
                <c:pt idx="8403">
                  <c:v>-2.0466000000000002</c:v>
                </c:pt>
                <c:pt idx="8404">
                  <c:v>-2.0619000000000001</c:v>
                </c:pt>
                <c:pt idx="8405">
                  <c:v>-2.0767000000000002</c:v>
                </c:pt>
                <c:pt idx="8406">
                  <c:v>-2.0914000000000001</c:v>
                </c:pt>
                <c:pt idx="8407">
                  <c:v>-2.1055000000000001</c:v>
                </c:pt>
                <c:pt idx="8408">
                  <c:v>-2.1187999999999998</c:v>
                </c:pt>
                <c:pt idx="8409">
                  <c:v>-2.1312000000000002</c:v>
                </c:pt>
                <c:pt idx="8410">
                  <c:v>-2.1427</c:v>
                </c:pt>
                <c:pt idx="8411">
                  <c:v>-2.1533000000000002</c:v>
                </c:pt>
                <c:pt idx="8412">
                  <c:v>-2.1627000000000001</c:v>
                </c:pt>
                <c:pt idx="8413">
                  <c:v>-2.1709000000000001</c:v>
                </c:pt>
                <c:pt idx="8414">
                  <c:v>-2.1779999999999999</c:v>
                </c:pt>
                <c:pt idx="8415">
                  <c:v>-2.1837</c:v>
                </c:pt>
                <c:pt idx="8416">
                  <c:v>-2.1882000000000001</c:v>
                </c:pt>
                <c:pt idx="8417">
                  <c:v>-2.1911999999999998</c:v>
                </c:pt>
                <c:pt idx="8418">
                  <c:v>-2.1928000000000001</c:v>
                </c:pt>
                <c:pt idx="8419">
                  <c:v>-2.1930000000000001</c:v>
                </c:pt>
                <c:pt idx="8420">
                  <c:v>-2.2543000000000002</c:v>
                </c:pt>
                <c:pt idx="8421">
                  <c:v>-2.3169</c:v>
                </c:pt>
                <c:pt idx="8422">
                  <c:v>-2.3778999999999999</c:v>
                </c:pt>
                <c:pt idx="8423">
                  <c:v>-2.4375</c:v>
                </c:pt>
                <c:pt idx="8424">
                  <c:v>-2.4954999999999998</c:v>
                </c:pt>
                <c:pt idx="8425">
                  <c:v>-2.552</c:v>
                </c:pt>
                <c:pt idx="8426">
                  <c:v>-2.6071</c:v>
                </c:pt>
                <c:pt idx="8427">
                  <c:v>-2.6606000000000001</c:v>
                </c:pt>
                <c:pt idx="8428">
                  <c:v>-2.6328</c:v>
                </c:pt>
                <c:pt idx="8429">
                  <c:v>-2.5958999999999999</c:v>
                </c:pt>
                <c:pt idx="8430">
                  <c:v>-2.5589</c:v>
                </c:pt>
                <c:pt idx="8431">
                  <c:v>-2.5217000000000001</c:v>
                </c:pt>
                <c:pt idx="8432">
                  <c:v>-2.4845000000000002</c:v>
                </c:pt>
                <c:pt idx="8433">
                  <c:v>-2.4470999999999998</c:v>
                </c:pt>
                <c:pt idx="8434">
                  <c:v>-2.4096000000000002</c:v>
                </c:pt>
                <c:pt idx="8435">
                  <c:v>-2.3719999999999999</c:v>
                </c:pt>
                <c:pt idx="8436">
                  <c:v>-2.3342000000000001</c:v>
                </c:pt>
                <c:pt idx="8437">
                  <c:v>-2.2964000000000002</c:v>
                </c:pt>
                <c:pt idx="8438">
                  <c:v>-2.2584</c:v>
                </c:pt>
                <c:pt idx="8439">
                  <c:v>-2.2202999999999999</c:v>
                </c:pt>
                <c:pt idx="8440">
                  <c:v>-2.1821999999999999</c:v>
                </c:pt>
                <c:pt idx="8441">
                  <c:v>-2.1440000000000001</c:v>
                </c:pt>
                <c:pt idx="8442">
                  <c:v>-2.1057000000000001</c:v>
                </c:pt>
                <c:pt idx="8443">
                  <c:v>-2.0674999999999999</c:v>
                </c:pt>
                <c:pt idx="8444">
                  <c:v>-2.0293000000000001</c:v>
                </c:pt>
                <c:pt idx="8445">
                  <c:v>-1.9912000000000001</c:v>
                </c:pt>
                <c:pt idx="8446">
                  <c:v>-1.9532</c:v>
                </c:pt>
                <c:pt idx="8447">
                  <c:v>-1.9153</c:v>
                </c:pt>
                <c:pt idx="8448">
                  <c:v>-1.8776999999999999</c:v>
                </c:pt>
                <c:pt idx="8449">
                  <c:v>-1.8402000000000001</c:v>
                </c:pt>
                <c:pt idx="8450">
                  <c:v>-1.8029999999999999</c:v>
                </c:pt>
                <c:pt idx="8451">
                  <c:v>-1.7662</c:v>
                </c:pt>
                <c:pt idx="8452">
                  <c:v>-1.7297</c:v>
                </c:pt>
                <c:pt idx="8453">
                  <c:v>-1.6936</c:v>
                </c:pt>
                <c:pt idx="8454">
                  <c:v>-1.6578999999999999</c:v>
                </c:pt>
                <c:pt idx="8455">
                  <c:v>-1.6227</c:v>
                </c:pt>
                <c:pt idx="8456">
                  <c:v>-1.5880000000000001</c:v>
                </c:pt>
                <c:pt idx="8457">
                  <c:v>-1.5539000000000001</c:v>
                </c:pt>
                <c:pt idx="8458">
                  <c:v>-1.5187999999999999</c:v>
                </c:pt>
                <c:pt idx="8459">
                  <c:v>-1.4814000000000001</c:v>
                </c:pt>
                <c:pt idx="8460">
                  <c:v>-1.4448000000000001</c:v>
                </c:pt>
                <c:pt idx="8461">
                  <c:v>-1.4088000000000001</c:v>
                </c:pt>
                <c:pt idx="8462">
                  <c:v>-1.3734999999999999</c:v>
                </c:pt>
                <c:pt idx="8463">
                  <c:v>-1.3389</c:v>
                </c:pt>
                <c:pt idx="8464">
                  <c:v>-1.3049999999999999</c:v>
                </c:pt>
                <c:pt idx="8465">
                  <c:v>-1.2718</c:v>
                </c:pt>
                <c:pt idx="8466">
                  <c:v>-1.2394000000000001</c:v>
                </c:pt>
                <c:pt idx="8467">
                  <c:v>-1.2051000000000001</c:v>
                </c:pt>
                <c:pt idx="8468">
                  <c:v>-1.1711</c:v>
                </c:pt>
                <c:pt idx="8469">
                  <c:v>-1.1432</c:v>
                </c:pt>
                <c:pt idx="8470">
                  <c:v>-1.1206</c:v>
                </c:pt>
                <c:pt idx="8471">
                  <c:v>-1.1025</c:v>
                </c:pt>
                <c:pt idx="8472">
                  <c:v>-1.0883</c:v>
                </c:pt>
                <c:pt idx="8473">
                  <c:v>-1.0770999999999999</c:v>
                </c:pt>
                <c:pt idx="8474">
                  <c:v>-1.0685</c:v>
                </c:pt>
                <c:pt idx="8475">
                  <c:v>-1.0617000000000001</c:v>
                </c:pt>
                <c:pt idx="8476">
                  <c:v>-1.0563</c:v>
                </c:pt>
                <c:pt idx="8477">
                  <c:v>-1.0472999999999999</c:v>
                </c:pt>
                <c:pt idx="8478">
                  <c:v>-1.0350999999999999</c:v>
                </c:pt>
                <c:pt idx="8479">
                  <c:v>-1.0241</c:v>
                </c:pt>
                <c:pt idx="8480">
                  <c:v>-1.014</c:v>
                </c:pt>
                <c:pt idx="8481">
                  <c:v>-1.0046999999999999</c:v>
                </c:pt>
                <c:pt idx="8482">
                  <c:v>-0.99595</c:v>
                </c:pt>
                <c:pt idx="8483">
                  <c:v>-0.98760000000000003</c:v>
                </c:pt>
                <c:pt idx="8484">
                  <c:v>-0.97953000000000001</c:v>
                </c:pt>
                <c:pt idx="8485">
                  <c:v>-0.97162999999999999</c:v>
                </c:pt>
                <c:pt idx="8486">
                  <c:v>-0.96382000000000001</c:v>
                </c:pt>
                <c:pt idx="8487">
                  <c:v>-0.95601999999999998</c:v>
                </c:pt>
                <c:pt idx="8488">
                  <c:v>-0.94821</c:v>
                </c:pt>
                <c:pt idx="8489">
                  <c:v>-0.94033999999999995</c:v>
                </c:pt>
                <c:pt idx="8490">
                  <c:v>-0.93240999999999996</c:v>
                </c:pt>
                <c:pt idx="8491">
                  <c:v>-0.92559999999999998</c:v>
                </c:pt>
                <c:pt idx="8492">
                  <c:v>-0.92349999999999999</c:v>
                </c:pt>
                <c:pt idx="8493">
                  <c:v>-0.92135999999999996</c:v>
                </c:pt>
                <c:pt idx="8494">
                  <c:v>-0.91920999999999997</c:v>
                </c:pt>
                <c:pt idx="8495">
                  <c:v>-0.91708999999999996</c:v>
                </c:pt>
                <c:pt idx="8496">
                  <c:v>-0.91503000000000001</c:v>
                </c:pt>
                <c:pt idx="8497">
                  <c:v>-0.91308</c:v>
                </c:pt>
                <c:pt idx="8498">
                  <c:v>-0.9113</c:v>
                </c:pt>
                <c:pt idx="8499">
                  <c:v>-0.90973000000000004</c:v>
                </c:pt>
                <c:pt idx="8500">
                  <c:v>-0.90844000000000003</c:v>
                </c:pt>
                <c:pt idx="8501">
                  <c:v>-0.90747999999999995</c:v>
                </c:pt>
                <c:pt idx="8502">
                  <c:v>-0.90690000000000004</c:v>
                </c:pt>
                <c:pt idx="8503">
                  <c:v>-0.90678000000000003</c:v>
                </c:pt>
                <c:pt idx="8504">
                  <c:v>-0.90715000000000001</c:v>
                </c:pt>
                <c:pt idx="8505">
                  <c:v>-0.90808999999999995</c:v>
                </c:pt>
                <c:pt idx="8506">
                  <c:v>-0.90964</c:v>
                </c:pt>
                <c:pt idx="8507">
                  <c:v>-0.91185000000000005</c:v>
                </c:pt>
                <c:pt idx="8508">
                  <c:v>-0.91478000000000004</c:v>
                </c:pt>
                <c:pt idx="8509">
                  <c:v>-0.91846000000000005</c:v>
                </c:pt>
                <c:pt idx="8510">
                  <c:v>-0.92295000000000005</c:v>
                </c:pt>
                <c:pt idx="8511">
                  <c:v>-0.92827999999999999</c:v>
                </c:pt>
                <c:pt idx="8512">
                  <c:v>-0.93447999999999998</c:v>
                </c:pt>
                <c:pt idx="8513">
                  <c:v>-0.94159000000000004</c:v>
                </c:pt>
                <c:pt idx="8514">
                  <c:v>-0.94962999999999997</c:v>
                </c:pt>
                <c:pt idx="8515">
                  <c:v>-0.95862999999999998</c:v>
                </c:pt>
                <c:pt idx="8516">
                  <c:v>-0.96858999999999995</c:v>
                </c:pt>
                <c:pt idx="8517">
                  <c:v>-0.97953999999999997</c:v>
                </c:pt>
                <c:pt idx="8518">
                  <c:v>-0.99148000000000003</c:v>
                </c:pt>
                <c:pt idx="8519">
                  <c:v>-1.0044</c:v>
                </c:pt>
                <c:pt idx="8520">
                  <c:v>-1.0184</c:v>
                </c:pt>
                <c:pt idx="8521">
                  <c:v>-1.0333000000000001</c:v>
                </c:pt>
                <c:pt idx="8522">
                  <c:v>-1.0491999999999999</c:v>
                </c:pt>
                <c:pt idx="8523">
                  <c:v>-1.0660000000000001</c:v>
                </c:pt>
                <c:pt idx="8524">
                  <c:v>-1.0838000000000001</c:v>
                </c:pt>
                <c:pt idx="8525">
                  <c:v>-1.1026</c:v>
                </c:pt>
                <c:pt idx="8526">
                  <c:v>-1.1222000000000001</c:v>
                </c:pt>
                <c:pt idx="8527">
                  <c:v>-1.1427</c:v>
                </c:pt>
                <c:pt idx="8528">
                  <c:v>-1.1639999999999999</c:v>
                </c:pt>
                <c:pt idx="8529">
                  <c:v>-1.1859999999999999</c:v>
                </c:pt>
                <c:pt idx="8530">
                  <c:v>-1.2089000000000001</c:v>
                </c:pt>
                <c:pt idx="8531">
                  <c:v>-1.2323999999999999</c:v>
                </c:pt>
                <c:pt idx="8532">
                  <c:v>-1.2565</c:v>
                </c:pt>
                <c:pt idx="8533">
                  <c:v>-1.2813000000000001</c:v>
                </c:pt>
                <c:pt idx="8534">
                  <c:v>-1.3066</c:v>
                </c:pt>
                <c:pt idx="8535">
                  <c:v>-1.3324</c:v>
                </c:pt>
                <c:pt idx="8536">
                  <c:v>-1.3585</c:v>
                </c:pt>
                <c:pt idx="8537">
                  <c:v>-1.3851</c:v>
                </c:pt>
                <c:pt idx="8538">
                  <c:v>-1.4118999999999999</c:v>
                </c:pt>
                <c:pt idx="8539">
                  <c:v>-1.4390000000000001</c:v>
                </c:pt>
                <c:pt idx="8540">
                  <c:v>-1.4661999999999999</c:v>
                </c:pt>
                <c:pt idx="8541">
                  <c:v>-1.4936</c:v>
                </c:pt>
                <c:pt idx="8542">
                  <c:v>-1.5208999999999999</c:v>
                </c:pt>
                <c:pt idx="8543">
                  <c:v>-1.5482</c:v>
                </c:pt>
                <c:pt idx="8544">
                  <c:v>-1.5753999999999999</c:v>
                </c:pt>
                <c:pt idx="8545">
                  <c:v>-1.6024</c:v>
                </c:pt>
                <c:pt idx="8546">
                  <c:v>-1.6291</c:v>
                </c:pt>
                <c:pt idx="8547">
                  <c:v>-1.6556</c:v>
                </c:pt>
                <c:pt idx="8548">
                  <c:v>-1.6816</c:v>
                </c:pt>
                <c:pt idx="8549">
                  <c:v>-1.7071000000000001</c:v>
                </c:pt>
                <c:pt idx="8550">
                  <c:v>-1.7322</c:v>
                </c:pt>
                <c:pt idx="8551">
                  <c:v>-1.7565999999999999</c:v>
                </c:pt>
                <c:pt idx="8552">
                  <c:v>-1.7804</c:v>
                </c:pt>
                <c:pt idx="8553">
                  <c:v>-1.8033999999999999</c:v>
                </c:pt>
                <c:pt idx="8554">
                  <c:v>-1.8257000000000001</c:v>
                </c:pt>
                <c:pt idx="8555">
                  <c:v>-1.8471</c:v>
                </c:pt>
                <c:pt idx="8556">
                  <c:v>-1.8675999999999999</c:v>
                </c:pt>
                <c:pt idx="8557">
                  <c:v>-1.8871</c:v>
                </c:pt>
                <c:pt idx="8558">
                  <c:v>-1.9056999999999999</c:v>
                </c:pt>
                <c:pt idx="8559">
                  <c:v>-1.9231</c:v>
                </c:pt>
                <c:pt idx="8560">
                  <c:v>-1.9395</c:v>
                </c:pt>
                <c:pt idx="8561">
                  <c:v>-1.9547000000000001</c:v>
                </c:pt>
                <c:pt idx="8562">
                  <c:v>-1.9686999999999999</c:v>
                </c:pt>
                <c:pt idx="8563">
                  <c:v>-1.9815</c:v>
                </c:pt>
                <c:pt idx="8564">
                  <c:v>-1.9930000000000001</c:v>
                </c:pt>
                <c:pt idx="8565">
                  <c:v>-2.0032000000000001</c:v>
                </c:pt>
                <c:pt idx="8566">
                  <c:v>-2.0121000000000002</c:v>
                </c:pt>
                <c:pt idx="8567">
                  <c:v>-2.0196000000000001</c:v>
                </c:pt>
                <c:pt idx="8568">
                  <c:v>-2.0257999999999998</c:v>
                </c:pt>
                <c:pt idx="8569">
                  <c:v>-2.0305</c:v>
                </c:pt>
                <c:pt idx="8570">
                  <c:v>-2.0339</c:v>
                </c:pt>
                <c:pt idx="8571">
                  <c:v>-2.0358999999999998</c:v>
                </c:pt>
                <c:pt idx="8572">
                  <c:v>-2.0364</c:v>
                </c:pt>
                <c:pt idx="8573">
                  <c:v>-2.0579000000000001</c:v>
                </c:pt>
                <c:pt idx="8574">
                  <c:v>-2.0831</c:v>
                </c:pt>
                <c:pt idx="8575">
                  <c:v>-2.1067999999999998</c:v>
                </c:pt>
                <c:pt idx="8576">
                  <c:v>-2.1292</c:v>
                </c:pt>
                <c:pt idx="8577">
                  <c:v>-2.1501999999999999</c:v>
                </c:pt>
                <c:pt idx="8578">
                  <c:v>-2.1698</c:v>
                </c:pt>
                <c:pt idx="8579">
                  <c:v>-2.1827999999999999</c:v>
                </c:pt>
                <c:pt idx="8580">
                  <c:v>-2.1621000000000001</c:v>
                </c:pt>
                <c:pt idx="8581">
                  <c:v>-2.1419999999999999</c:v>
                </c:pt>
                <c:pt idx="8582">
                  <c:v>-2.1223999999999998</c:v>
                </c:pt>
                <c:pt idx="8583">
                  <c:v>-2.1032000000000002</c:v>
                </c:pt>
                <c:pt idx="8584">
                  <c:v>-2.0840999999999998</c:v>
                </c:pt>
                <c:pt idx="8585">
                  <c:v>-2.0651000000000002</c:v>
                </c:pt>
                <c:pt idx="8586">
                  <c:v>-2.0459999999999998</c:v>
                </c:pt>
                <c:pt idx="8587">
                  <c:v>-2.0268000000000002</c:v>
                </c:pt>
                <c:pt idx="8588">
                  <c:v>-2.0074000000000001</c:v>
                </c:pt>
                <c:pt idx="8589">
                  <c:v>-1.9878</c:v>
                </c:pt>
                <c:pt idx="8590">
                  <c:v>-1.9678</c:v>
                </c:pt>
                <c:pt idx="8591">
                  <c:v>-1.9475</c:v>
                </c:pt>
                <c:pt idx="8592">
                  <c:v>-1.9269000000000001</c:v>
                </c:pt>
                <c:pt idx="8593">
                  <c:v>-1.9057999999999999</c:v>
                </c:pt>
                <c:pt idx="8594">
                  <c:v>-1.8844000000000001</c:v>
                </c:pt>
                <c:pt idx="8595">
                  <c:v>-1.8627</c:v>
                </c:pt>
                <c:pt idx="8596">
                  <c:v>-1.8406</c:v>
                </c:pt>
                <c:pt idx="8597">
                  <c:v>-1.8183</c:v>
                </c:pt>
                <c:pt idx="8598">
                  <c:v>-1.7956000000000001</c:v>
                </c:pt>
                <c:pt idx="8599">
                  <c:v>-1.7727999999999999</c:v>
                </c:pt>
                <c:pt idx="8600">
                  <c:v>-1.7498</c:v>
                </c:pt>
                <c:pt idx="8601">
                  <c:v>-1.7266999999999999</c:v>
                </c:pt>
                <c:pt idx="8602">
                  <c:v>-1.7035</c:v>
                </c:pt>
                <c:pt idx="8603">
                  <c:v>-1.6803999999999999</c:v>
                </c:pt>
                <c:pt idx="8604">
                  <c:v>-1.6574</c:v>
                </c:pt>
                <c:pt idx="8605">
                  <c:v>-1.6345000000000001</c:v>
                </c:pt>
                <c:pt idx="8606">
                  <c:v>-1.6119000000000001</c:v>
                </c:pt>
                <c:pt idx="8607">
                  <c:v>-1.5896999999999999</c:v>
                </c:pt>
                <c:pt idx="8608">
                  <c:v>-1.5678000000000001</c:v>
                </c:pt>
                <c:pt idx="8609">
                  <c:v>-1.5464</c:v>
                </c:pt>
                <c:pt idx="8610">
                  <c:v>-1.5255000000000001</c:v>
                </c:pt>
                <c:pt idx="8611">
                  <c:v>-1.5054000000000001</c:v>
                </c:pt>
                <c:pt idx="8612">
                  <c:v>-1.4859</c:v>
                </c:pt>
                <c:pt idx="8613">
                  <c:v>-1.4672000000000001</c:v>
                </c:pt>
                <c:pt idx="8614">
                  <c:v>-1.4494</c:v>
                </c:pt>
                <c:pt idx="8615">
                  <c:v>-1.4325000000000001</c:v>
                </c:pt>
                <c:pt idx="8616">
                  <c:v>-1.4166000000000001</c:v>
                </c:pt>
                <c:pt idx="8617">
                  <c:v>-1.4016999999999999</c:v>
                </c:pt>
                <c:pt idx="8618">
                  <c:v>-1.3879999999999999</c:v>
                </c:pt>
                <c:pt idx="8619">
                  <c:v>-1.3754</c:v>
                </c:pt>
                <c:pt idx="8620">
                  <c:v>-1.3640000000000001</c:v>
                </c:pt>
                <c:pt idx="8621">
                  <c:v>-1.3537999999999999</c:v>
                </c:pt>
                <c:pt idx="8622">
                  <c:v>-1.3449</c:v>
                </c:pt>
                <c:pt idx="8623">
                  <c:v>-1.3371999999999999</c:v>
                </c:pt>
                <c:pt idx="8624">
                  <c:v>-1.3308</c:v>
                </c:pt>
                <c:pt idx="8625">
                  <c:v>-1.3255999999999999</c:v>
                </c:pt>
                <c:pt idx="8626">
                  <c:v>-1.3217000000000001</c:v>
                </c:pt>
                <c:pt idx="8627">
                  <c:v>-1.319</c:v>
                </c:pt>
                <c:pt idx="8628">
                  <c:v>-1.3173999999999999</c:v>
                </c:pt>
                <c:pt idx="8629">
                  <c:v>-1.3169999999999999</c:v>
                </c:pt>
                <c:pt idx="8630">
                  <c:v>-1.3176000000000001</c:v>
                </c:pt>
                <c:pt idx="8631">
                  <c:v>-1.3190999999999999</c:v>
                </c:pt>
                <c:pt idx="8632">
                  <c:v>-1.3214999999999999</c:v>
                </c:pt>
                <c:pt idx="8633">
                  <c:v>-1.3246</c:v>
                </c:pt>
                <c:pt idx="8634">
                  <c:v>-1.3282</c:v>
                </c:pt>
                <c:pt idx="8635">
                  <c:v>-1.3323</c:v>
                </c:pt>
                <c:pt idx="8636">
                  <c:v>-1.3366</c:v>
                </c:pt>
                <c:pt idx="8637">
                  <c:v>-1.3409</c:v>
                </c:pt>
                <c:pt idx="8638">
                  <c:v>-1.345</c:v>
                </c:pt>
                <c:pt idx="8639">
                  <c:v>-1.3487</c:v>
                </c:pt>
                <c:pt idx="8640">
                  <c:v>-1.3515999999999999</c:v>
                </c:pt>
                <c:pt idx="8641">
                  <c:v>-1.3534999999999999</c:v>
                </c:pt>
                <c:pt idx="8642">
                  <c:v>-1.3540000000000001</c:v>
                </c:pt>
                <c:pt idx="8643">
                  <c:v>-1.3528</c:v>
                </c:pt>
                <c:pt idx="8644">
                  <c:v>-1.3494999999999999</c:v>
                </c:pt>
                <c:pt idx="8645">
                  <c:v>-1.3436999999999999</c:v>
                </c:pt>
                <c:pt idx="8646">
                  <c:v>-1.3349</c:v>
                </c:pt>
                <c:pt idx="8647">
                  <c:v>-1.3226</c:v>
                </c:pt>
                <c:pt idx="8648">
                  <c:v>-1.3063</c:v>
                </c:pt>
                <c:pt idx="8649">
                  <c:v>-1.284</c:v>
                </c:pt>
                <c:pt idx="8650">
                  <c:v>-1.26</c:v>
                </c:pt>
                <c:pt idx="8651">
                  <c:v>-1.2355</c:v>
                </c:pt>
                <c:pt idx="8652">
                  <c:v>-1.2107000000000001</c:v>
                </c:pt>
                <c:pt idx="8653">
                  <c:v>-1.1853</c:v>
                </c:pt>
                <c:pt idx="8654">
                  <c:v>-1.1596</c:v>
                </c:pt>
                <c:pt idx="8655">
                  <c:v>-1.1333</c:v>
                </c:pt>
                <c:pt idx="8656">
                  <c:v>-1.1066</c:v>
                </c:pt>
                <c:pt idx="8657">
                  <c:v>-1.0793999999999999</c:v>
                </c:pt>
                <c:pt idx="8658">
                  <c:v>-1.0518000000000001</c:v>
                </c:pt>
                <c:pt idx="8659">
                  <c:v>-1.0297000000000001</c:v>
                </c:pt>
                <c:pt idx="8660">
                  <c:v>-1.0138</c:v>
                </c:pt>
                <c:pt idx="8661">
                  <c:v>-0.99761</c:v>
                </c:pt>
                <c:pt idx="8662">
                  <c:v>-0.98111000000000004</c:v>
                </c:pt>
                <c:pt idx="8663">
                  <c:v>-0.96440000000000003</c:v>
                </c:pt>
                <c:pt idx="8664">
                  <c:v>-0.94757000000000002</c:v>
                </c:pt>
                <c:pt idx="8665">
                  <c:v>-0.93071000000000004</c:v>
                </c:pt>
                <c:pt idx="8666">
                  <c:v>-0.91395000000000004</c:v>
                </c:pt>
                <c:pt idx="8667">
                  <c:v>-0.89741000000000004</c:v>
                </c:pt>
                <c:pt idx="8668">
                  <c:v>-0.88124000000000002</c:v>
                </c:pt>
                <c:pt idx="8669">
                  <c:v>-0.86561999999999995</c:v>
                </c:pt>
                <c:pt idx="8670">
                  <c:v>-0.87594000000000005</c:v>
                </c:pt>
                <c:pt idx="8671">
                  <c:v>-0.90976000000000001</c:v>
                </c:pt>
                <c:pt idx="8672">
                  <c:v>-0.94477</c:v>
                </c:pt>
                <c:pt idx="8673">
                  <c:v>-0.98123000000000005</c:v>
                </c:pt>
                <c:pt idx="8674">
                  <c:v>-1.0194000000000001</c:v>
                </c:pt>
                <c:pt idx="8675">
                  <c:v>-1.0548</c:v>
                </c:pt>
                <c:pt idx="8676">
                  <c:v>-1.0589999999999999</c:v>
                </c:pt>
                <c:pt idx="8677">
                  <c:v>-1.0550999999999999</c:v>
                </c:pt>
                <c:pt idx="8678">
                  <c:v>-1.0489999999999999</c:v>
                </c:pt>
                <c:pt idx="8679">
                  <c:v>-1.0411999999999999</c:v>
                </c:pt>
                <c:pt idx="8680">
                  <c:v>-1.0324</c:v>
                </c:pt>
                <c:pt idx="8681">
                  <c:v>-1.0227999999999999</c:v>
                </c:pt>
                <c:pt idx="8682">
                  <c:v>-1.0129999999999999</c:v>
                </c:pt>
                <c:pt idx="8683">
                  <c:v>-1.0032000000000001</c:v>
                </c:pt>
                <c:pt idx="8684">
                  <c:v>-0.99697999999999998</c:v>
                </c:pt>
                <c:pt idx="8685">
                  <c:v>-0.99251</c:v>
                </c:pt>
                <c:pt idx="8686">
                  <c:v>-0.98855999999999999</c:v>
                </c:pt>
                <c:pt idx="8687">
                  <c:v>-0.98519999999999996</c:v>
                </c:pt>
                <c:pt idx="8688">
                  <c:v>-0.98248000000000002</c:v>
                </c:pt>
                <c:pt idx="8689">
                  <c:v>-0.98041999999999996</c:v>
                </c:pt>
                <c:pt idx="8690">
                  <c:v>-0.97899000000000003</c:v>
                </c:pt>
                <c:pt idx="8691">
                  <c:v>-0.97816000000000003</c:v>
                </c:pt>
                <c:pt idx="8692">
                  <c:v>-0.97789999999999999</c:v>
                </c:pt>
                <c:pt idx="8693">
                  <c:v>-0.97813000000000005</c:v>
                </c:pt>
                <c:pt idx="8694">
                  <c:v>-0.97877999999999998</c:v>
                </c:pt>
                <c:pt idx="8695">
                  <c:v>-0.97979000000000005</c:v>
                </c:pt>
                <c:pt idx="8696">
                  <c:v>-0.98107999999999995</c:v>
                </c:pt>
                <c:pt idx="8697">
                  <c:v>-0.98255999999999999</c:v>
                </c:pt>
                <c:pt idx="8698">
                  <c:v>-0.98416999999999999</c:v>
                </c:pt>
                <c:pt idx="8699">
                  <c:v>-0.98582000000000003</c:v>
                </c:pt>
                <c:pt idx="8700">
                  <c:v>-0.98743999999999998</c:v>
                </c:pt>
                <c:pt idx="8701">
                  <c:v>-0.98897999999999997</c:v>
                </c:pt>
                <c:pt idx="8702">
                  <c:v>-0.99036999999999997</c:v>
                </c:pt>
                <c:pt idx="8703">
                  <c:v>-0.99155000000000004</c:v>
                </c:pt>
                <c:pt idx="8704">
                  <c:v>-0.99248999999999998</c:v>
                </c:pt>
                <c:pt idx="8705">
                  <c:v>-0.99314999999999998</c:v>
                </c:pt>
                <c:pt idx="8706">
                  <c:v>-0.99350000000000005</c:v>
                </c:pt>
                <c:pt idx="8707">
                  <c:v>-0.99351</c:v>
                </c:pt>
                <c:pt idx="8708">
                  <c:v>-0.99316000000000004</c:v>
                </c:pt>
                <c:pt idx="8709">
                  <c:v>-0.99246000000000001</c:v>
                </c:pt>
                <c:pt idx="8710">
                  <c:v>-0.99139999999999995</c:v>
                </c:pt>
                <c:pt idx="8711">
                  <c:v>-0.98997999999999997</c:v>
                </c:pt>
                <c:pt idx="8712">
                  <c:v>-0.98821999999999999</c:v>
                </c:pt>
                <c:pt idx="8713">
                  <c:v>-0.98612999999999995</c:v>
                </c:pt>
                <c:pt idx="8714">
                  <c:v>-0.98373999999999995</c:v>
                </c:pt>
                <c:pt idx="8715">
                  <c:v>-0.98106000000000004</c:v>
                </c:pt>
                <c:pt idx="8716">
                  <c:v>-0.97813000000000005</c:v>
                </c:pt>
                <c:pt idx="8717">
                  <c:v>-0.97497999999999996</c:v>
                </c:pt>
                <c:pt idx="8718">
                  <c:v>-0.97165000000000001</c:v>
                </c:pt>
                <c:pt idx="8719">
                  <c:v>-0.96814999999999996</c:v>
                </c:pt>
                <c:pt idx="8720">
                  <c:v>-0.96453999999999995</c:v>
                </c:pt>
                <c:pt idx="8721">
                  <c:v>-0.96084000000000003</c:v>
                </c:pt>
                <c:pt idx="8722">
                  <c:v>-0.95709</c:v>
                </c:pt>
                <c:pt idx="8723">
                  <c:v>-0.95331999999999995</c:v>
                </c:pt>
                <c:pt idx="8724">
                  <c:v>-0.94955000000000001</c:v>
                </c:pt>
                <c:pt idx="8725">
                  <c:v>-0.94581999999999999</c:v>
                </c:pt>
                <c:pt idx="8726">
                  <c:v>-0.94213999999999998</c:v>
                </c:pt>
                <c:pt idx="8727">
                  <c:v>-0.93854000000000004</c:v>
                </c:pt>
                <c:pt idx="8728">
                  <c:v>-0.93501999999999996</c:v>
                </c:pt>
                <c:pt idx="8729">
                  <c:v>-0.93159999999999998</c:v>
                </c:pt>
                <c:pt idx="8730">
                  <c:v>-0.92827999999999999</c:v>
                </c:pt>
                <c:pt idx="8731">
                  <c:v>-0.92505999999999999</c:v>
                </c:pt>
                <c:pt idx="8732">
                  <c:v>-0.92191999999999996</c:v>
                </c:pt>
                <c:pt idx="8733">
                  <c:v>-0.91886000000000001</c:v>
                </c:pt>
                <c:pt idx="8734">
                  <c:v>-0.91583999999999999</c:v>
                </c:pt>
                <c:pt idx="8735">
                  <c:v>-0.91286</c:v>
                </c:pt>
                <c:pt idx="8736">
                  <c:v>-0.90986</c:v>
                </c:pt>
                <c:pt idx="8737">
                  <c:v>-0.90681999999999996</c:v>
                </c:pt>
                <c:pt idx="8738">
                  <c:v>-0.90368000000000004</c:v>
                </c:pt>
                <c:pt idx="8739">
                  <c:v>-0.90039999999999998</c:v>
                </c:pt>
                <c:pt idx="8740">
                  <c:v>-0.89692000000000005</c:v>
                </c:pt>
                <c:pt idx="8741">
                  <c:v>-0.89319000000000004</c:v>
                </c:pt>
                <c:pt idx="8742">
                  <c:v>-0.88912999999999998</c:v>
                </c:pt>
                <c:pt idx="8743">
                  <c:v>-0.88468000000000002</c:v>
                </c:pt>
                <c:pt idx="8744">
                  <c:v>-0.87978000000000001</c:v>
                </c:pt>
                <c:pt idx="8745">
                  <c:v>-0.93598999999999999</c:v>
                </c:pt>
                <c:pt idx="8746">
                  <c:v>-0.99658000000000002</c:v>
                </c:pt>
                <c:pt idx="8747">
                  <c:v>-1.0565</c:v>
                </c:pt>
                <c:pt idx="8748">
                  <c:v>-1.1156999999999999</c:v>
                </c:pt>
                <c:pt idx="8749">
                  <c:v>-1.0456000000000001</c:v>
                </c:pt>
                <c:pt idx="8750">
                  <c:v>-0.87451999999999996</c:v>
                </c:pt>
                <c:pt idx="8751">
                  <c:v>-0.75707000000000002</c:v>
                </c:pt>
                <c:pt idx="8752">
                  <c:v>-0.68317000000000005</c:v>
                </c:pt>
                <c:pt idx="8753">
                  <c:v>-0.64415999999999995</c:v>
                </c:pt>
                <c:pt idx="8754">
                  <c:v>-0.63263999999999998</c:v>
                </c:pt>
                <c:pt idx="8755">
                  <c:v>-0.64229999999999998</c:v>
                </c:pt>
                <c:pt idx="8756">
                  <c:v>-0.66783000000000003</c:v>
                </c:pt>
                <c:pt idx="8757">
                  <c:v>-0.70477999999999996</c:v>
                </c:pt>
                <c:pt idx="8758">
                  <c:v>-0.74951000000000001</c:v>
                </c:pt>
                <c:pt idx="8759">
                  <c:v>-0.79903000000000002</c:v>
                </c:pt>
                <c:pt idx="8760">
                  <c:v>-0.85097999999999996</c:v>
                </c:pt>
                <c:pt idx="8761">
                  <c:v>-0.90351999999999999</c:v>
                </c:pt>
                <c:pt idx="8762">
                  <c:v>-0.95526</c:v>
                </c:pt>
                <c:pt idx="8763">
                  <c:v>-1.0052000000000001</c:v>
                </c:pt>
                <c:pt idx="8764">
                  <c:v>-1.0528</c:v>
                </c:pt>
                <c:pt idx="8765">
                  <c:v>-1.0978000000000001</c:v>
                </c:pt>
                <c:pt idx="8766">
                  <c:v>-1.1398999999999999</c:v>
                </c:pt>
                <c:pt idx="8767">
                  <c:v>-1.1796</c:v>
                </c:pt>
                <c:pt idx="8768">
                  <c:v>-1.2171000000000001</c:v>
                </c:pt>
                <c:pt idx="8769">
                  <c:v>-1.2531000000000001</c:v>
                </c:pt>
                <c:pt idx="8770">
                  <c:v>-1.2883</c:v>
                </c:pt>
                <c:pt idx="8771">
                  <c:v>-1.3234999999999999</c:v>
                </c:pt>
                <c:pt idx="8772">
                  <c:v>-1.3599000000000001</c:v>
                </c:pt>
                <c:pt idx="8773">
                  <c:v>-1.3986000000000001</c:v>
                </c:pt>
                <c:pt idx="8774">
                  <c:v>-1.4407000000000001</c:v>
                </c:pt>
                <c:pt idx="8775">
                  <c:v>-1.4770000000000001</c:v>
                </c:pt>
                <c:pt idx="8776">
                  <c:v>-1.5045999999999999</c:v>
                </c:pt>
                <c:pt idx="8777">
                  <c:v>-1.5298</c:v>
                </c:pt>
                <c:pt idx="8778">
                  <c:v>-1.5527</c:v>
                </c:pt>
                <c:pt idx="8779">
                  <c:v>-1.5734999999999999</c:v>
                </c:pt>
                <c:pt idx="8780">
                  <c:v>-1.6132</c:v>
                </c:pt>
                <c:pt idx="8781">
                  <c:v>-1.6720999999999999</c:v>
                </c:pt>
                <c:pt idx="8782">
                  <c:v>-1.7295</c:v>
                </c:pt>
                <c:pt idx="8783">
                  <c:v>-1.7854000000000001</c:v>
                </c:pt>
                <c:pt idx="8784">
                  <c:v>-1.7055</c:v>
                </c:pt>
                <c:pt idx="8785">
                  <c:v>-1.6158999999999999</c:v>
                </c:pt>
                <c:pt idx="8786">
                  <c:v>-1.5764</c:v>
                </c:pt>
                <c:pt idx="8787">
                  <c:v>-1.5745</c:v>
                </c:pt>
                <c:pt idx="8788">
                  <c:v>-1.5996999999999999</c:v>
                </c:pt>
                <c:pt idx="8789">
                  <c:v>-1.6433</c:v>
                </c:pt>
                <c:pt idx="8790">
                  <c:v>-1.6984999999999999</c:v>
                </c:pt>
                <c:pt idx="8791">
                  <c:v>-1.7597</c:v>
                </c:pt>
                <c:pt idx="8792">
                  <c:v>-1.8225</c:v>
                </c:pt>
                <c:pt idx="8793">
                  <c:v>-1.8837999999999999</c:v>
                </c:pt>
                <c:pt idx="8794">
                  <c:v>-1.9411</c:v>
                </c:pt>
                <c:pt idx="8795">
                  <c:v>-1.9927999999999999</c:v>
                </c:pt>
                <c:pt idx="8796">
                  <c:v>-2.0379999999999998</c:v>
                </c:pt>
                <c:pt idx="8797">
                  <c:v>-2.0762999999999998</c:v>
                </c:pt>
                <c:pt idx="8798">
                  <c:v>-2.0992000000000002</c:v>
                </c:pt>
                <c:pt idx="8799">
                  <c:v>-2.0756999999999999</c:v>
                </c:pt>
                <c:pt idx="8800">
                  <c:v>-2.0432999999999999</c:v>
                </c:pt>
                <c:pt idx="8801">
                  <c:v>-2.0024999999999999</c:v>
                </c:pt>
                <c:pt idx="8802">
                  <c:v>-1.9539</c:v>
                </c:pt>
                <c:pt idx="8803">
                  <c:v>-1.8983000000000001</c:v>
                </c:pt>
                <c:pt idx="8804">
                  <c:v>-1.8365</c:v>
                </c:pt>
                <c:pt idx="8805">
                  <c:v>-1.77</c:v>
                </c:pt>
                <c:pt idx="8806">
                  <c:v>-1.7031000000000001</c:v>
                </c:pt>
                <c:pt idx="8807">
                  <c:v>-1.6575</c:v>
                </c:pt>
                <c:pt idx="8808">
                  <c:v>-1.6091</c:v>
                </c:pt>
                <c:pt idx="8809">
                  <c:v>-1.5587</c:v>
                </c:pt>
                <c:pt idx="8810">
                  <c:v>-1.4944999999999999</c:v>
                </c:pt>
                <c:pt idx="8811">
                  <c:v>-1.4317</c:v>
                </c:pt>
                <c:pt idx="8812">
                  <c:v>-1.3847</c:v>
                </c:pt>
                <c:pt idx="8813">
                  <c:v>-1.3495999999999999</c:v>
                </c:pt>
                <c:pt idx="8814">
                  <c:v>-1.3231999999999999</c:v>
                </c:pt>
                <c:pt idx="8815">
                  <c:v>-1.3027</c:v>
                </c:pt>
                <c:pt idx="8816">
                  <c:v>-1.2861</c:v>
                </c:pt>
                <c:pt idx="8817">
                  <c:v>-1.2717000000000001</c:v>
                </c:pt>
                <c:pt idx="8818">
                  <c:v>-1.258</c:v>
                </c:pt>
                <c:pt idx="8819">
                  <c:v>-1.2441</c:v>
                </c:pt>
                <c:pt idx="8820">
                  <c:v>-1.2291000000000001</c:v>
                </c:pt>
                <c:pt idx="8821">
                  <c:v>-1.2126999999999999</c:v>
                </c:pt>
                <c:pt idx="8822">
                  <c:v>-1.1946000000000001</c:v>
                </c:pt>
                <c:pt idx="8823">
                  <c:v>-1.1746000000000001</c:v>
                </c:pt>
                <c:pt idx="8824">
                  <c:v>-1.1527000000000001</c:v>
                </c:pt>
                <c:pt idx="8825">
                  <c:v>-1.1291</c:v>
                </c:pt>
                <c:pt idx="8826">
                  <c:v>-1.1040000000000001</c:v>
                </c:pt>
                <c:pt idx="8827">
                  <c:v>-1.0778000000000001</c:v>
                </c:pt>
                <c:pt idx="8828">
                  <c:v>-1.0508</c:v>
                </c:pt>
                <c:pt idx="8829">
                  <c:v>-1.0234000000000001</c:v>
                </c:pt>
                <c:pt idx="8830">
                  <c:v>-0.996</c:v>
                </c:pt>
                <c:pt idx="8831">
                  <c:v>-0.96911000000000003</c:v>
                </c:pt>
                <c:pt idx="8832">
                  <c:v>-0.94315000000000004</c:v>
                </c:pt>
                <c:pt idx="8833">
                  <c:v>-0.91854000000000002</c:v>
                </c:pt>
                <c:pt idx="8834">
                  <c:v>-0.89571000000000001</c:v>
                </c:pt>
                <c:pt idx="8835">
                  <c:v>-0.87505999999999995</c:v>
                </c:pt>
                <c:pt idx="8836">
                  <c:v>-0.85696000000000006</c:v>
                </c:pt>
                <c:pt idx="8837">
                  <c:v>-0.84174000000000004</c:v>
                </c:pt>
                <c:pt idx="8838">
                  <c:v>-0.82972000000000001</c:v>
                </c:pt>
                <c:pt idx="8839">
                  <c:v>-0.82113999999999998</c:v>
                </c:pt>
                <c:pt idx="8840">
                  <c:v>-0.81623999999999997</c:v>
                </c:pt>
                <c:pt idx="8841">
                  <c:v>-0.81518999999999997</c:v>
                </c:pt>
                <c:pt idx="8842">
                  <c:v>-0.81813999999999998</c:v>
                </c:pt>
                <c:pt idx="8843">
                  <c:v>-0.82516</c:v>
                </c:pt>
                <c:pt idx="8844">
                  <c:v>-0.83631</c:v>
                </c:pt>
                <c:pt idx="8845">
                  <c:v>-0.85158999999999996</c:v>
                </c:pt>
                <c:pt idx="8846">
                  <c:v>-0.87095999999999996</c:v>
                </c:pt>
                <c:pt idx="8847">
                  <c:v>-0.89432999999999996</c:v>
                </c:pt>
                <c:pt idx="8848">
                  <c:v>-0.92159000000000002</c:v>
                </c:pt>
                <c:pt idx="8849">
                  <c:v>-0.95255999999999996</c:v>
                </c:pt>
                <c:pt idx="8850">
                  <c:v>-0.98704999999999998</c:v>
                </c:pt>
                <c:pt idx="8851">
                  <c:v>-1.0247999999999999</c:v>
                </c:pt>
                <c:pt idx="8852">
                  <c:v>-1.0656000000000001</c:v>
                </c:pt>
                <c:pt idx="8853">
                  <c:v>-1.1092</c:v>
                </c:pt>
                <c:pt idx="8854">
                  <c:v>-1.1551</c:v>
                </c:pt>
                <c:pt idx="8855">
                  <c:v>-1.2031000000000001</c:v>
                </c:pt>
                <c:pt idx="8856">
                  <c:v>-1.2527999999999999</c:v>
                </c:pt>
                <c:pt idx="8857">
                  <c:v>-1.3038000000000001</c:v>
                </c:pt>
                <c:pt idx="8858">
                  <c:v>-1.3556999999999999</c:v>
                </c:pt>
                <c:pt idx="8859">
                  <c:v>-1.4080999999999999</c:v>
                </c:pt>
                <c:pt idx="8860">
                  <c:v>-1.4605999999999999</c:v>
                </c:pt>
                <c:pt idx="8861">
                  <c:v>-1.5126999999999999</c:v>
                </c:pt>
                <c:pt idx="8862">
                  <c:v>-1.5641</c:v>
                </c:pt>
                <c:pt idx="8863">
                  <c:v>-1.6143000000000001</c:v>
                </c:pt>
                <c:pt idx="8864">
                  <c:v>-1.6629</c:v>
                </c:pt>
                <c:pt idx="8865">
                  <c:v>-1.7095</c:v>
                </c:pt>
                <c:pt idx="8866">
                  <c:v>-1.7537</c:v>
                </c:pt>
                <c:pt idx="8867">
                  <c:v>-1.7950999999999999</c:v>
                </c:pt>
                <c:pt idx="8868">
                  <c:v>-1.8331999999999999</c:v>
                </c:pt>
                <c:pt idx="8869">
                  <c:v>-1.8678999999999999</c:v>
                </c:pt>
                <c:pt idx="8870">
                  <c:v>-1.8986000000000001</c:v>
                </c:pt>
                <c:pt idx="8871">
                  <c:v>-1.9252</c:v>
                </c:pt>
                <c:pt idx="8872">
                  <c:v>-1.9473</c:v>
                </c:pt>
                <c:pt idx="8873">
                  <c:v>-1.9645999999999999</c:v>
                </c:pt>
                <c:pt idx="8874">
                  <c:v>-1.9769000000000001</c:v>
                </c:pt>
                <c:pt idx="8875">
                  <c:v>-1.984</c:v>
                </c:pt>
                <c:pt idx="8876">
                  <c:v>-1.9857</c:v>
                </c:pt>
                <c:pt idx="8877">
                  <c:v>-1.9817</c:v>
                </c:pt>
                <c:pt idx="8878">
                  <c:v>-1.9721</c:v>
                </c:pt>
                <c:pt idx="8879">
                  <c:v>-1.9564999999999999</c:v>
                </c:pt>
                <c:pt idx="8880">
                  <c:v>-2.2002999999999999</c:v>
                </c:pt>
                <c:pt idx="8881">
                  <c:v>-3.0695999999999999</c:v>
                </c:pt>
                <c:pt idx="8882">
                  <c:v>-3.9319000000000002</c:v>
                </c:pt>
                <c:pt idx="8883">
                  <c:v>-4.7904999999999998</c:v>
                </c:pt>
                <c:pt idx="8884">
                  <c:v>-5.6444000000000001</c:v>
                </c:pt>
                <c:pt idx="8885">
                  <c:v>-6.0967000000000002</c:v>
                </c:pt>
                <c:pt idx="8886">
                  <c:v>-6.3472999999999997</c:v>
                </c:pt>
                <c:pt idx="8887">
                  <c:v>-6.4272999999999998</c:v>
                </c:pt>
                <c:pt idx="8888">
                  <c:v>-6.3734000000000002</c:v>
                </c:pt>
                <c:pt idx="8889">
                  <c:v>-6.2144000000000004</c:v>
                </c:pt>
                <c:pt idx="8890">
                  <c:v>-5.9752999999999998</c:v>
                </c:pt>
                <c:pt idx="8891">
                  <c:v>-5.6825000000000001</c:v>
                </c:pt>
                <c:pt idx="8892">
                  <c:v>-5.3475000000000001</c:v>
                </c:pt>
                <c:pt idx="8893">
                  <c:v>-4.9861000000000004</c:v>
                </c:pt>
                <c:pt idx="8894">
                  <c:v>-4.6125999999999996</c:v>
                </c:pt>
                <c:pt idx="8895">
                  <c:v>-4.2351999999999999</c:v>
                </c:pt>
                <c:pt idx="8896">
                  <c:v>-3.8622000000000001</c:v>
                </c:pt>
                <c:pt idx="8897">
                  <c:v>-3.5005000000000002</c:v>
                </c:pt>
                <c:pt idx="8898">
                  <c:v>-3.1556999999999999</c:v>
                </c:pt>
                <c:pt idx="8899">
                  <c:v>-2.8317000000000001</c:v>
                </c:pt>
                <c:pt idx="8900">
                  <c:v>-2.5314999999999999</c:v>
                </c:pt>
                <c:pt idx="8901">
                  <c:v>-2.2570999999999999</c:v>
                </c:pt>
                <c:pt idx="8902">
                  <c:v>-2.0099</c:v>
                </c:pt>
                <c:pt idx="8903">
                  <c:v>-1.7902</c:v>
                </c:pt>
                <c:pt idx="8904">
                  <c:v>-1.5979000000000001</c:v>
                </c:pt>
                <c:pt idx="8905">
                  <c:v>-1.4326000000000001</c:v>
                </c:pt>
                <c:pt idx="8906">
                  <c:v>-1.2931999999999999</c:v>
                </c:pt>
                <c:pt idx="8907">
                  <c:v>-1.1785000000000001</c:v>
                </c:pt>
                <c:pt idx="8908">
                  <c:v>-1.0869</c:v>
                </c:pt>
                <c:pt idx="8909">
                  <c:v>-1.0166999999999999</c:v>
                </c:pt>
                <c:pt idx="8910">
                  <c:v>-0.96601999999999999</c:v>
                </c:pt>
                <c:pt idx="8911">
                  <c:v>-0.93286999999999998</c:v>
                </c:pt>
                <c:pt idx="8912">
                  <c:v>-0.91525999999999996</c:v>
                </c:pt>
                <c:pt idx="8913">
                  <c:v>-0.91115999999999997</c:v>
                </c:pt>
                <c:pt idx="8914">
                  <c:v>-1.0170999999999999</c:v>
                </c:pt>
                <c:pt idx="8915">
                  <c:v>-1.2020999999999999</c:v>
                </c:pt>
                <c:pt idx="8916">
                  <c:v>-1.3947000000000001</c:v>
                </c:pt>
                <c:pt idx="8917">
                  <c:v>-1.5931</c:v>
                </c:pt>
                <c:pt idx="8918">
                  <c:v>-1.7442</c:v>
                </c:pt>
                <c:pt idx="8919">
                  <c:v>-1.7586999999999999</c:v>
                </c:pt>
                <c:pt idx="8920">
                  <c:v>-1.7768999999999999</c:v>
                </c:pt>
                <c:pt idx="8921">
                  <c:v>-1.8010999999999999</c:v>
                </c:pt>
                <c:pt idx="8922">
                  <c:v>-1.8329</c:v>
                </c:pt>
                <c:pt idx="8923">
                  <c:v>-1.8733</c:v>
                </c:pt>
                <c:pt idx="8924">
                  <c:v>-1.9228000000000001</c:v>
                </c:pt>
                <c:pt idx="8925">
                  <c:v>-1.9816</c:v>
                </c:pt>
                <c:pt idx="8926">
                  <c:v>-2.0493000000000001</c:v>
                </c:pt>
                <c:pt idx="8927">
                  <c:v>-2.1257000000000001</c:v>
                </c:pt>
                <c:pt idx="8928">
                  <c:v>-2.2101999999999999</c:v>
                </c:pt>
                <c:pt idx="8929">
                  <c:v>-2.302</c:v>
                </c:pt>
                <c:pt idx="8930">
                  <c:v>-2.4005999999999998</c:v>
                </c:pt>
                <c:pt idx="8931">
                  <c:v>-2.5053000000000001</c:v>
                </c:pt>
                <c:pt idx="8932">
                  <c:v>-2.6156000000000001</c:v>
                </c:pt>
                <c:pt idx="8933">
                  <c:v>-2.7309999999999999</c:v>
                </c:pt>
                <c:pt idx="8934">
                  <c:v>-2.8513000000000002</c:v>
                </c:pt>
                <c:pt idx="8935">
                  <c:v>-2.9763999999999999</c:v>
                </c:pt>
                <c:pt idx="8936">
                  <c:v>-3.1065999999999998</c:v>
                </c:pt>
                <c:pt idx="8937">
                  <c:v>-3.2423000000000002</c:v>
                </c:pt>
                <c:pt idx="8938">
                  <c:v>-3.3826999999999998</c:v>
                </c:pt>
                <c:pt idx="8939">
                  <c:v>-3.5230999999999999</c:v>
                </c:pt>
                <c:pt idx="8940">
                  <c:v>-3.6627999999999998</c:v>
                </c:pt>
                <c:pt idx="8941">
                  <c:v>-3.8014999999999999</c:v>
                </c:pt>
                <c:pt idx="8942">
                  <c:v>-3.9390000000000001</c:v>
                </c:pt>
                <c:pt idx="8943">
                  <c:v>-4.0731000000000002</c:v>
                </c:pt>
                <c:pt idx="8944">
                  <c:v>-4.1996000000000002</c:v>
                </c:pt>
                <c:pt idx="8945">
                  <c:v>-4.3239000000000001</c:v>
                </c:pt>
                <c:pt idx="8946">
                  <c:v>-4.4452999999999996</c:v>
                </c:pt>
                <c:pt idx="8947">
                  <c:v>-4.5631000000000004</c:v>
                </c:pt>
                <c:pt idx="8948">
                  <c:v>-4.6760000000000002</c:v>
                </c:pt>
                <c:pt idx="8949">
                  <c:v>-4.7826000000000004</c:v>
                </c:pt>
                <c:pt idx="8950">
                  <c:v>-4.8806000000000003</c:v>
                </c:pt>
                <c:pt idx="8951">
                  <c:v>-4.9672999999999998</c:v>
                </c:pt>
                <c:pt idx="8952">
                  <c:v>-5.0389999999999997</c:v>
                </c:pt>
                <c:pt idx="8953">
                  <c:v>-5.0910000000000002</c:v>
                </c:pt>
                <c:pt idx="8954">
                  <c:v>-5.1158000000000001</c:v>
                </c:pt>
                <c:pt idx="8955">
                  <c:v>-5.1238999999999999</c:v>
                </c:pt>
                <c:pt idx="8956">
                  <c:v>-5.1246999999999998</c:v>
                </c:pt>
                <c:pt idx="8957">
                  <c:v>-5.1173000000000002</c:v>
                </c:pt>
                <c:pt idx="8958">
                  <c:v>-5.1002999999999998</c:v>
                </c:pt>
                <c:pt idx="8959">
                  <c:v>-5.0968</c:v>
                </c:pt>
                <c:pt idx="8960">
                  <c:v>-5.0770999999999997</c:v>
                </c:pt>
                <c:pt idx="8961">
                  <c:v>-5.0476000000000001</c:v>
                </c:pt>
                <c:pt idx="8962">
                  <c:v>-5.0099</c:v>
                </c:pt>
                <c:pt idx="8963">
                  <c:v>-4.9642999999999997</c:v>
                </c:pt>
                <c:pt idx="8964">
                  <c:v>-5.0773000000000001</c:v>
                </c:pt>
                <c:pt idx="8965">
                  <c:v>-6.1878000000000002</c:v>
                </c:pt>
                <c:pt idx="8966">
                  <c:v>-7.2915999999999999</c:v>
                </c:pt>
                <c:pt idx="8967">
                  <c:v>-8.3892000000000007</c:v>
                </c:pt>
                <c:pt idx="8968">
                  <c:v>-8.6241000000000003</c:v>
                </c:pt>
                <c:pt idx="8969">
                  <c:v>-8.3150999999999993</c:v>
                </c:pt>
                <c:pt idx="8970">
                  <c:v>-7.8512000000000004</c:v>
                </c:pt>
                <c:pt idx="8971">
                  <c:v>-7.3170999999999999</c:v>
                </c:pt>
                <c:pt idx="8972">
                  <c:v>-6.7778</c:v>
                </c:pt>
                <c:pt idx="8973">
                  <c:v>-6.2816999999999998</c:v>
                </c:pt>
                <c:pt idx="8974">
                  <c:v>-5.8625999999999996</c:v>
                </c:pt>
                <c:pt idx="8975">
                  <c:v>-5.5427</c:v>
                </c:pt>
                <c:pt idx="8976">
                  <c:v>-5.3341000000000003</c:v>
                </c:pt>
                <c:pt idx="8977">
                  <c:v>-5.2412999999999998</c:v>
                </c:pt>
                <c:pt idx="8978">
                  <c:v>-5.2622</c:v>
                </c:pt>
                <c:pt idx="8979">
                  <c:v>-5.3898999999999999</c:v>
                </c:pt>
                <c:pt idx="8980">
                  <c:v>-5.6138000000000003</c:v>
                </c:pt>
                <c:pt idx="8981">
                  <c:v>-5.9206000000000003</c:v>
                </c:pt>
                <c:pt idx="8982">
                  <c:v>-6.2953999999999999</c:v>
                </c:pt>
                <c:pt idx="8983">
                  <c:v>-6.7224000000000004</c:v>
                </c:pt>
                <c:pt idx="8984">
                  <c:v>-7.1852</c:v>
                </c:pt>
                <c:pt idx="8985">
                  <c:v>-7.6680000000000001</c:v>
                </c:pt>
                <c:pt idx="8986">
                  <c:v>-8.1554000000000002</c:v>
                </c:pt>
                <c:pt idx="8987">
                  <c:v>-8.6329999999999991</c:v>
                </c:pt>
                <c:pt idx="8988">
                  <c:v>-9.0878999999999994</c:v>
                </c:pt>
                <c:pt idx="8989">
                  <c:v>-9.5083000000000002</c:v>
                </c:pt>
                <c:pt idx="8990">
                  <c:v>-9.8842999999999996</c:v>
                </c:pt>
                <c:pt idx="8991">
                  <c:v>-10.207000000000001</c:v>
                </c:pt>
                <c:pt idx="8992">
                  <c:v>-10.471</c:v>
                </c:pt>
                <c:pt idx="8993">
                  <c:v>-10.67</c:v>
                </c:pt>
                <c:pt idx="8994">
                  <c:v>-10.801</c:v>
                </c:pt>
                <c:pt idx="8995">
                  <c:v>-10.862</c:v>
                </c:pt>
                <c:pt idx="8996">
                  <c:v>-10.852</c:v>
                </c:pt>
                <c:pt idx="8997">
                  <c:v>-10.773</c:v>
                </c:pt>
                <c:pt idx="8998">
                  <c:v>-10.627000000000001</c:v>
                </c:pt>
                <c:pt idx="8999">
                  <c:v>-10.417</c:v>
                </c:pt>
                <c:pt idx="9000">
                  <c:v>-10.148</c:v>
                </c:pt>
                <c:pt idx="9001">
                  <c:v>-9.8231999999999999</c:v>
                </c:pt>
                <c:pt idx="9002">
                  <c:v>-9.4497999999999998</c:v>
                </c:pt>
                <c:pt idx="9003">
                  <c:v>-9.0336999999999996</c:v>
                </c:pt>
                <c:pt idx="9004">
                  <c:v>-8.5814000000000004</c:v>
                </c:pt>
                <c:pt idx="9005">
                  <c:v>-8.1</c:v>
                </c:pt>
                <c:pt idx="9006">
                  <c:v>-7.5964</c:v>
                </c:pt>
                <c:pt idx="9007">
                  <c:v>-7.0777000000000001</c:v>
                </c:pt>
                <c:pt idx="9008">
                  <c:v>-6.5509000000000004</c:v>
                </c:pt>
                <c:pt idx="9009">
                  <c:v>-6.1348000000000003</c:v>
                </c:pt>
                <c:pt idx="9010">
                  <c:v>-5.7862</c:v>
                </c:pt>
                <c:pt idx="9011">
                  <c:v>-5.4489000000000001</c:v>
                </c:pt>
                <c:pt idx="9012">
                  <c:v>-5.1287000000000003</c:v>
                </c:pt>
                <c:pt idx="9013">
                  <c:v>-4.7298</c:v>
                </c:pt>
                <c:pt idx="9014">
                  <c:v>-4.2324000000000002</c:v>
                </c:pt>
                <c:pt idx="9015">
                  <c:v>-3.6970000000000001</c:v>
                </c:pt>
                <c:pt idx="9016">
                  <c:v>-3.1606999999999998</c:v>
                </c:pt>
                <c:pt idx="9017">
                  <c:v>-2.6522999999999999</c:v>
                </c:pt>
                <c:pt idx="9018">
                  <c:v>-2.1932</c:v>
                </c:pt>
                <c:pt idx="9019">
                  <c:v>-1.7986</c:v>
                </c:pt>
                <c:pt idx="9020">
                  <c:v>-1.4784999999999999</c:v>
                </c:pt>
                <c:pt idx="9021">
                  <c:v>-1.2384999999999999</c:v>
                </c:pt>
                <c:pt idx="9022">
                  <c:v>-1.0807</c:v>
                </c:pt>
                <c:pt idx="9023">
                  <c:v>-1.004</c:v>
                </c:pt>
                <c:pt idx="9024">
                  <c:v>-1.0054000000000001</c:v>
                </c:pt>
                <c:pt idx="9025">
                  <c:v>-1.0797000000000001</c:v>
                </c:pt>
                <c:pt idx="9026">
                  <c:v>-1.2204999999999999</c:v>
                </c:pt>
                <c:pt idx="9027">
                  <c:v>-1.4206000000000001</c:v>
                </c:pt>
                <c:pt idx="9028">
                  <c:v>-1.6717</c:v>
                </c:pt>
                <c:pt idx="9029">
                  <c:v>-1.9657</c:v>
                </c:pt>
                <c:pt idx="9030">
                  <c:v>-2.2938999999999998</c:v>
                </c:pt>
                <c:pt idx="9031">
                  <c:v>-2.6480999999999999</c:v>
                </c:pt>
                <c:pt idx="9032">
                  <c:v>-3.0198999999999998</c:v>
                </c:pt>
                <c:pt idx="9033">
                  <c:v>-3.4016000000000002</c:v>
                </c:pt>
                <c:pt idx="9034">
                  <c:v>-3.7858000000000001</c:v>
                </c:pt>
                <c:pt idx="9035">
                  <c:v>-4.1654999999999998</c:v>
                </c:pt>
                <c:pt idx="9036">
                  <c:v>-4.5345000000000004</c:v>
                </c:pt>
                <c:pt idx="9037">
                  <c:v>-4.8869999999999996</c:v>
                </c:pt>
                <c:pt idx="9038">
                  <c:v>-5.2176</c:v>
                </c:pt>
                <c:pt idx="9039">
                  <c:v>-5.5217000000000001</c:v>
                </c:pt>
                <c:pt idx="9040">
                  <c:v>-5.7950999999999997</c:v>
                </c:pt>
                <c:pt idx="9041">
                  <c:v>-6.0340999999999996</c:v>
                </c:pt>
                <c:pt idx="9042">
                  <c:v>-6.1879999999999997</c:v>
                </c:pt>
                <c:pt idx="9043">
                  <c:v>-6.3048999999999999</c:v>
                </c:pt>
                <c:pt idx="9044">
                  <c:v>-6.3861999999999997</c:v>
                </c:pt>
                <c:pt idx="9045">
                  <c:v>-6.4321000000000002</c:v>
                </c:pt>
                <c:pt idx="9046">
                  <c:v>-6.4432</c:v>
                </c:pt>
                <c:pt idx="9047">
                  <c:v>-6.4561999999999999</c:v>
                </c:pt>
                <c:pt idx="9048">
                  <c:v>-6.4398999999999997</c:v>
                </c:pt>
                <c:pt idx="9049">
                  <c:v>-6.3933999999999997</c:v>
                </c:pt>
                <c:pt idx="9050">
                  <c:v>-6.3192000000000004</c:v>
                </c:pt>
                <c:pt idx="9051">
                  <c:v>-6.2198000000000002</c:v>
                </c:pt>
                <c:pt idx="9052">
                  <c:v>-6.0979999999999999</c:v>
                </c:pt>
                <c:pt idx="9053">
                  <c:v>-5.9565999999999999</c:v>
                </c:pt>
                <c:pt idx="9054">
                  <c:v>-5.7988999999999997</c:v>
                </c:pt>
                <c:pt idx="9055">
                  <c:v>-5.6277999999999997</c:v>
                </c:pt>
                <c:pt idx="9056">
                  <c:v>-5.4465000000000003</c:v>
                </c:pt>
                <c:pt idx="9057">
                  <c:v>-5.2580999999999998</c:v>
                </c:pt>
                <c:pt idx="9058">
                  <c:v>-5.0656999999999996</c:v>
                </c:pt>
                <c:pt idx="9059">
                  <c:v>-4.8719999999999999</c:v>
                </c:pt>
                <c:pt idx="9060">
                  <c:v>-4.6798000000000002</c:v>
                </c:pt>
                <c:pt idx="9061">
                  <c:v>-4.4916999999999998</c:v>
                </c:pt>
                <c:pt idx="9062">
                  <c:v>-4.3098999999999998</c:v>
                </c:pt>
                <c:pt idx="9063">
                  <c:v>-4.1365999999999996</c:v>
                </c:pt>
                <c:pt idx="9064">
                  <c:v>-3.9735999999999998</c:v>
                </c:pt>
                <c:pt idx="9065">
                  <c:v>-3.8222999999999998</c:v>
                </c:pt>
                <c:pt idx="9066">
                  <c:v>-3.6840999999999999</c:v>
                </c:pt>
                <c:pt idx="9067">
                  <c:v>-3.5598999999999998</c:v>
                </c:pt>
                <c:pt idx="9068">
                  <c:v>-3.4504000000000001</c:v>
                </c:pt>
                <c:pt idx="9069">
                  <c:v>-3.3559999999999999</c:v>
                </c:pt>
                <c:pt idx="9070">
                  <c:v>-3.2766000000000002</c:v>
                </c:pt>
                <c:pt idx="9071">
                  <c:v>-3.2124000000000001</c:v>
                </c:pt>
                <c:pt idx="9072">
                  <c:v>-3.1627000000000001</c:v>
                </c:pt>
                <c:pt idx="9073">
                  <c:v>-3.1272000000000002</c:v>
                </c:pt>
                <c:pt idx="9074">
                  <c:v>-3.1051000000000002</c:v>
                </c:pt>
                <c:pt idx="9075">
                  <c:v>-3.0956999999999999</c:v>
                </c:pt>
                <c:pt idx="9076">
                  <c:v>-3.0979999999999999</c:v>
                </c:pt>
                <c:pt idx="9077">
                  <c:v>-3.1113</c:v>
                </c:pt>
                <c:pt idx="9078">
                  <c:v>-3.1349999999999998</c:v>
                </c:pt>
                <c:pt idx="9079">
                  <c:v>-3.1684000000000001</c:v>
                </c:pt>
                <c:pt idx="9080">
                  <c:v>-3.2115</c:v>
                </c:pt>
                <c:pt idx="9081">
                  <c:v>-3.2643</c:v>
                </c:pt>
                <c:pt idx="9082">
                  <c:v>-3.298</c:v>
                </c:pt>
                <c:pt idx="9083">
                  <c:v>-3.2968000000000002</c:v>
                </c:pt>
                <c:pt idx="9084">
                  <c:v>-3.2953000000000001</c:v>
                </c:pt>
                <c:pt idx="9085">
                  <c:v>-3.2915999999999999</c:v>
                </c:pt>
                <c:pt idx="9086">
                  <c:v>-3.3241999999999998</c:v>
                </c:pt>
                <c:pt idx="9087">
                  <c:v>-3.3963999999999999</c:v>
                </c:pt>
                <c:pt idx="9088">
                  <c:v>-3.4973000000000001</c:v>
                </c:pt>
                <c:pt idx="9089">
                  <c:v>-3.6156999999999999</c:v>
                </c:pt>
                <c:pt idx="9090">
                  <c:v>-3.7416</c:v>
                </c:pt>
                <c:pt idx="9091">
                  <c:v>-3.867</c:v>
                </c:pt>
                <c:pt idx="9092">
                  <c:v>-3.9849999999999999</c:v>
                </c:pt>
                <c:pt idx="9093">
                  <c:v>-4.0899000000000001</c:v>
                </c:pt>
                <c:pt idx="9094">
                  <c:v>-4.1776999999999997</c:v>
                </c:pt>
                <c:pt idx="9095">
                  <c:v>-4.2450000000000001</c:v>
                </c:pt>
                <c:pt idx="9096">
                  <c:v>-4.2899000000000003</c:v>
                </c:pt>
                <c:pt idx="9097">
                  <c:v>-4.3113000000000001</c:v>
                </c:pt>
                <c:pt idx="9098">
                  <c:v>-4.3090000000000002</c:v>
                </c:pt>
                <c:pt idx="9099">
                  <c:v>-4.2836999999999996</c:v>
                </c:pt>
                <c:pt idx="9100">
                  <c:v>-4.2369000000000003</c:v>
                </c:pt>
                <c:pt idx="9101">
                  <c:v>-4.1707000000000001</c:v>
                </c:pt>
                <c:pt idx="9102">
                  <c:v>-4.0876999999999999</c:v>
                </c:pt>
                <c:pt idx="9103">
                  <c:v>-3.9912999999999998</c:v>
                </c:pt>
                <c:pt idx="9104">
                  <c:v>-3.8847999999999998</c:v>
                </c:pt>
                <c:pt idx="9105">
                  <c:v>-3.7723</c:v>
                </c:pt>
                <c:pt idx="9106">
                  <c:v>-3.6579000000000002</c:v>
                </c:pt>
                <c:pt idx="9107">
                  <c:v>-3.5459000000000001</c:v>
                </c:pt>
                <c:pt idx="9108">
                  <c:v>-3.4405000000000001</c:v>
                </c:pt>
                <c:pt idx="9109">
                  <c:v>-3.3458000000000001</c:v>
                </c:pt>
                <c:pt idx="9110">
                  <c:v>-3.266</c:v>
                </c:pt>
                <c:pt idx="9111">
                  <c:v>-3.2044999999999999</c:v>
                </c:pt>
                <c:pt idx="9112">
                  <c:v>-3.1648000000000001</c:v>
                </c:pt>
                <c:pt idx="9113">
                  <c:v>-3.1720000000000002</c:v>
                </c:pt>
                <c:pt idx="9114">
                  <c:v>-3.2416999999999998</c:v>
                </c:pt>
                <c:pt idx="9115">
                  <c:v>-3.3389000000000002</c:v>
                </c:pt>
                <c:pt idx="9116">
                  <c:v>-3.4636999999999998</c:v>
                </c:pt>
                <c:pt idx="9117">
                  <c:v>-3.5259999999999998</c:v>
                </c:pt>
                <c:pt idx="9118">
                  <c:v>-3.5112000000000001</c:v>
                </c:pt>
                <c:pt idx="9119">
                  <c:v>-3.5684</c:v>
                </c:pt>
                <c:pt idx="9120">
                  <c:v>-3.6743999999999999</c:v>
                </c:pt>
                <c:pt idx="9121">
                  <c:v>-3.8104</c:v>
                </c:pt>
                <c:pt idx="9122">
                  <c:v>-3.9548999999999999</c:v>
                </c:pt>
                <c:pt idx="9123">
                  <c:v>-4.0787000000000004</c:v>
                </c:pt>
                <c:pt idx="9124">
                  <c:v>-4.1569000000000003</c:v>
                </c:pt>
                <c:pt idx="9125">
                  <c:v>-4.2324000000000002</c:v>
                </c:pt>
                <c:pt idx="9126">
                  <c:v>-4.3643000000000001</c:v>
                </c:pt>
                <c:pt idx="9127">
                  <c:v>-4.4843999999999999</c:v>
                </c:pt>
                <c:pt idx="9128">
                  <c:v>-4.5956999999999999</c:v>
                </c:pt>
                <c:pt idx="9129">
                  <c:v>-4.8049999999999997</c:v>
                </c:pt>
                <c:pt idx="9130">
                  <c:v>-4.9957000000000003</c:v>
                </c:pt>
                <c:pt idx="9131">
                  <c:v>-5.1654</c:v>
                </c:pt>
                <c:pt idx="9132">
                  <c:v>-5.3083</c:v>
                </c:pt>
                <c:pt idx="9133">
                  <c:v>-5.4217000000000004</c:v>
                </c:pt>
                <c:pt idx="9134">
                  <c:v>-5.5178000000000003</c:v>
                </c:pt>
                <c:pt idx="9135">
                  <c:v>-5.5942999999999996</c:v>
                </c:pt>
                <c:pt idx="9136">
                  <c:v>-5.6494999999999997</c:v>
                </c:pt>
                <c:pt idx="9137">
                  <c:v>-5.6818999999999997</c:v>
                </c:pt>
                <c:pt idx="9138">
                  <c:v>-5.6908000000000003</c:v>
                </c:pt>
                <c:pt idx="9139">
                  <c:v>-5.6757</c:v>
                </c:pt>
                <c:pt idx="9140">
                  <c:v>-5.6368</c:v>
                </c:pt>
                <c:pt idx="9141">
                  <c:v>-5.5743</c:v>
                </c:pt>
                <c:pt idx="9142">
                  <c:v>-5.4892000000000003</c:v>
                </c:pt>
                <c:pt idx="9143">
                  <c:v>-5.3825000000000003</c:v>
                </c:pt>
                <c:pt idx="9144">
                  <c:v>-5.2558999999999996</c:v>
                </c:pt>
                <c:pt idx="9145">
                  <c:v>-5.1111000000000004</c:v>
                </c:pt>
                <c:pt idx="9146">
                  <c:v>-4.9501999999999997</c:v>
                </c:pt>
                <c:pt idx="9147">
                  <c:v>-4.7755999999999998</c:v>
                </c:pt>
                <c:pt idx="9148">
                  <c:v>-4.5900999999999996</c:v>
                </c:pt>
                <c:pt idx="9149">
                  <c:v>-4.3963999999999999</c:v>
                </c:pt>
                <c:pt idx="9150">
                  <c:v>-4.1976000000000004</c:v>
                </c:pt>
                <c:pt idx="9151">
                  <c:v>-3.9967999999999999</c:v>
                </c:pt>
                <c:pt idx="9152">
                  <c:v>-3.7972999999999999</c:v>
                </c:pt>
                <c:pt idx="9153">
                  <c:v>-3.6023999999999998</c:v>
                </c:pt>
                <c:pt idx="9154">
                  <c:v>-3.4155000000000002</c:v>
                </c:pt>
                <c:pt idx="9155">
                  <c:v>-3.2395999999999998</c:v>
                </c:pt>
                <c:pt idx="9156">
                  <c:v>-3.0779999999999998</c:v>
                </c:pt>
                <c:pt idx="9157">
                  <c:v>-2.9335</c:v>
                </c:pt>
                <c:pt idx="9158">
                  <c:v>-2.8088000000000002</c:v>
                </c:pt>
                <c:pt idx="9159">
                  <c:v>-2.7061999999999999</c:v>
                </c:pt>
                <c:pt idx="9160">
                  <c:v>-2.6276999999999999</c:v>
                </c:pt>
                <c:pt idx="9161">
                  <c:v>-2.5748000000000002</c:v>
                </c:pt>
                <c:pt idx="9162">
                  <c:v>-2.5484</c:v>
                </c:pt>
                <c:pt idx="9163">
                  <c:v>-2.5489000000000002</c:v>
                </c:pt>
                <c:pt idx="9164">
                  <c:v>-2.5760999999999998</c:v>
                </c:pt>
                <c:pt idx="9165">
                  <c:v>-2.6291000000000002</c:v>
                </c:pt>
                <c:pt idx="9166">
                  <c:v>-2.7061999999999999</c:v>
                </c:pt>
                <c:pt idx="9167">
                  <c:v>-2.8048999999999999</c:v>
                </c:pt>
                <c:pt idx="9168">
                  <c:v>-2.9222000000000001</c:v>
                </c:pt>
                <c:pt idx="9169">
                  <c:v>-3.0541</c:v>
                </c:pt>
                <c:pt idx="9170">
                  <c:v>-3.1959</c:v>
                </c:pt>
                <c:pt idx="9171">
                  <c:v>-3.3424</c:v>
                </c:pt>
                <c:pt idx="9172">
                  <c:v>-3.4874999999999998</c:v>
                </c:pt>
                <c:pt idx="9173">
                  <c:v>-3.6248999999999998</c:v>
                </c:pt>
                <c:pt idx="9174">
                  <c:v>-3.7477</c:v>
                </c:pt>
                <c:pt idx="9175">
                  <c:v>-3.8492999999999999</c:v>
                </c:pt>
                <c:pt idx="9176">
                  <c:v>-3.9226000000000001</c:v>
                </c:pt>
                <c:pt idx="9177">
                  <c:v>-3.9615</c:v>
                </c:pt>
                <c:pt idx="9178">
                  <c:v>-3.9603000000000002</c:v>
                </c:pt>
                <c:pt idx="9179">
                  <c:v>-3.9146000000000001</c:v>
                </c:pt>
                <c:pt idx="9180">
                  <c:v>-3.8216999999999999</c:v>
                </c:pt>
                <c:pt idx="9181">
                  <c:v>-3.6812</c:v>
                </c:pt>
                <c:pt idx="9182">
                  <c:v>-3.4956</c:v>
                </c:pt>
                <c:pt idx="9183">
                  <c:v>-3.2713000000000001</c:v>
                </c:pt>
                <c:pt idx="9184">
                  <c:v>-3.0190999999999999</c:v>
                </c:pt>
                <c:pt idx="9185">
                  <c:v>-2.7557</c:v>
                </c:pt>
                <c:pt idx="9186">
                  <c:v>-2.5044</c:v>
                </c:pt>
                <c:pt idx="9187">
                  <c:v>-2.2965</c:v>
                </c:pt>
                <c:pt idx="9188">
                  <c:v>-2.1730999999999998</c:v>
                </c:pt>
                <c:pt idx="9189">
                  <c:v>-2.1861999999999999</c:v>
                </c:pt>
                <c:pt idx="9190">
                  <c:v>-2.4007000000000001</c:v>
                </c:pt>
                <c:pt idx="9191">
                  <c:v>-2.5259</c:v>
                </c:pt>
                <c:pt idx="9192">
                  <c:v>-2.6208999999999998</c:v>
                </c:pt>
                <c:pt idx="9193">
                  <c:v>-2.7105000000000001</c:v>
                </c:pt>
                <c:pt idx="9194">
                  <c:v>-2.7917000000000001</c:v>
                </c:pt>
                <c:pt idx="9195">
                  <c:v>-2.7919999999999998</c:v>
                </c:pt>
                <c:pt idx="9196">
                  <c:v>-2.7860999999999998</c:v>
                </c:pt>
                <c:pt idx="9197">
                  <c:v>-2.774</c:v>
                </c:pt>
                <c:pt idx="9198">
                  <c:v>-2.7555999999999998</c:v>
                </c:pt>
                <c:pt idx="9199">
                  <c:v>-2.7309999999999999</c:v>
                </c:pt>
                <c:pt idx="9200">
                  <c:v>-2.7002000000000002</c:v>
                </c:pt>
                <c:pt idx="9201">
                  <c:v>-2.6635</c:v>
                </c:pt>
                <c:pt idx="9202">
                  <c:v>-2.621</c:v>
                </c:pt>
                <c:pt idx="9203">
                  <c:v>-2.5733000000000001</c:v>
                </c:pt>
                <c:pt idx="9204">
                  <c:v>-2.5206</c:v>
                </c:pt>
                <c:pt idx="9205">
                  <c:v>-2.4634</c:v>
                </c:pt>
                <c:pt idx="9206">
                  <c:v>-2.4024999999999999</c:v>
                </c:pt>
                <c:pt idx="9207">
                  <c:v>-2.3382999999999998</c:v>
                </c:pt>
                <c:pt idx="9208">
                  <c:v>-2.2715999999999998</c:v>
                </c:pt>
                <c:pt idx="9209">
                  <c:v>-2.2031999999999998</c:v>
                </c:pt>
                <c:pt idx="9210">
                  <c:v>-2.1337999999999999</c:v>
                </c:pt>
                <c:pt idx="9211">
                  <c:v>-2.0642999999999998</c:v>
                </c:pt>
                <c:pt idx="9212">
                  <c:v>-1.9956</c:v>
                </c:pt>
                <c:pt idx="9213">
                  <c:v>-1.9285000000000001</c:v>
                </c:pt>
                <c:pt idx="9214">
                  <c:v>-1.8637999999999999</c:v>
                </c:pt>
                <c:pt idx="9215">
                  <c:v>-1.8024</c:v>
                </c:pt>
                <c:pt idx="9216">
                  <c:v>-1.7452000000000001</c:v>
                </c:pt>
                <c:pt idx="9217">
                  <c:v>-1.6927000000000001</c:v>
                </c:pt>
                <c:pt idx="9218">
                  <c:v>-1.6457999999999999</c:v>
                </c:pt>
                <c:pt idx="9219">
                  <c:v>-1.6049</c:v>
                </c:pt>
                <c:pt idx="9220">
                  <c:v>-1.5705</c:v>
                </c:pt>
                <c:pt idx="9221">
                  <c:v>-1.5429999999999999</c:v>
                </c:pt>
                <c:pt idx="9222">
                  <c:v>-1.5225</c:v>
                </c:pt>
                <c:pt idx="9223">
                  <c:v>-1.5091000000000001</c:v>
                </c:pt>
                <c:pt idx="9224">
                  <c:v>-1.5024999999999999</c:v>
                </c:pt>
                <c:pt idx="9225">
                  <c:v>-1.5024</c:v>
                </c:pt>
                <c:pt idx="9226">
                  <c:v>-1.5082</c:v>
                </c:pt>
                <c:pt idx="9227">
                  <c:v>-1.5192000000000001</c:v>
                </c:pt>
                <c:pt idx="9228">
                  <c:v>-1.5343</c:v>
                </c:pt>
                <c:pt idx="9229">
                  <c:v>-1.5523</c:v>
                </c:pt>
                <c:pt idx="9230">
                  <c:v>-1.5719000000000001</c:v>
                </c:pt>
                <c:pt idx="9231">
                  <c:v>-1.5914999999999999</c:v>
                </c:pt>
                <c:pt idx="9232">
                  <c:v>-1.6093</c:v>
                </c:pt>
                <c:pt idx="9233">
                  <c:v>-1.6234999999999999</c:v>
                </c:pt>
                <c:pt idx="9234">
                  <c:v>-1.6322000000000001</c:v>
                </c:pt>
                <c:pt idx="9235">
                  <c:v>-1.6333</c:v>
                </c:pt>
                <c:pt idx="9236">
                  <c:v>-1.625</c:v>
                </c:pt>
                <c:pt idx="9237">
                  <c:v>-1.6056999999999999</c:v>
                </c:pt>
                <c:pt idx="9238">
                  <c:v>-1.5737000000000001</c:v>
                </c:pt>
                <c:pt idx="9239">
                  <c:v>-1.5281</c:v>
                </c:pt>
                <c:pt idx="9240">
                  <c:v>-1.4682999999999999</c:v>
                </c:pt>
                <c:pt idx="9241">
                  <c:v>-1.3944000000000001</c:v>
                </c:pt>
                <c:pt idx="9242">
                  <c:v>-1.3073999999999999</c:v>
                </c:pt>
                <c:pt idx="9243">
                  <c:v>-1.2097</c:v>
                </c:pt>
                <c:pt idx="9244">
                  <c:v>-1.1048</c:v>
                </c:pt>
                <c:pt idx="9245">
                  <c:v>-0.99799000000000004</c:v>
                </c:pt>
                <c:pt idx="9246">
                  <c:v>-0.89663000000000004</c:v>
                </c:pt>
                <c:pt idx="9247">
                  <c:v>-0.81047999999999998</c:v>
                </c:pt>
                <c:pt idx="9248">
                  <c:v>-0.75212999999999997</c:v>
                </c:pt>
                <c:pt idx="9249">
                  <c:v>-0.73746</c:v>
                </c:pt>
                <c:pt idx="9250">
                  <c:v>-0.77727000000000002</c:v>
                </c:pt>
                <c:pt idx="9251">
                  <c:v>-0.79215999999999998</c:v>
                </c:pt>
                <c:pt idx="9252">
                  <c:v>-0.8075</c:v>
                </c:pt>
                <c:pt idx="9253">
                  <c:v>-0.82326999999999995</c:v>
                </c:pt>
                <c:pt idx="9254">
                  <c:v>-0.81979000000000002</c:v>
                </c:pt>
                <c:pt idx="9255">
                  <c:v>-0.80066000000000004</c:v>
                </c:pt>
                <c:pt idx="9256">
                  <c:v>-0.78185000000000004</c:v>
                </c:pt>
                <c:pt idx="9257">
                  <c:v>-0.76329000000000002</c:v>
                </c:pt>
                <c:pt idx="9258">
                  <c:v>-0.74494000000000005</c:v>
                </c:pt>
                <c:pt idx="9259">
                  <c:v>-0.72672000000000003</c:v>
                </c:pt>
                <c:pt idx="9260">
                  <c:v>-0.70855999999999997</c:v>
                </c:pt>
                <c:pt idx="9261">
                  <c:v>-0.69040000000000001</c:v>
                </c:pt>
                <c:pt idx="9262">
                  <c:v>-0.67215999999999998</c:v>
                </c:pt>
                <c:pt idx="9263">
                  <c:v>-0.65375000000000005</c:v>
                </c:pt>
                <c:pt idx="9264">
                  <c:v>-0.6351</c:v>
                </c:pt>
                <c:pt idx="9265">
                  <c:v>-0.61614999999999998</c:v>
                </c:pt>
                <c:pt idx="9266">
                  <c:v>-0.59682999999999997</c:v>
                </c:pt>
                <c:pt idx="9267">
                  <c:v>-0.57706999999999997</c:v>
                </c:pt>
                <c:pt idx="9268">
                  <c:v>-0.55683000000000005</c:v>
                </c:pt>
                <c:pt idx="9269">
                  <c:v>-0.53608</c:v>
                </c:pt>
                <c:pt idx="9270">
                  <c:v>-0.51478999999999997</c:v>
                </c:pt>
                <c:pt idx="9271">
                  <c:v>-0.49297999999999997</c:v>
                </c:pt>
                <c:pt idx="9272">
                  <c:v>-0.48094999999999999</c:v>
                </c:pt>
                <c:pt idx="9273">
                  <c:v>-0.50458000000000003</c:v>
                </c:pt>
                <c:pt idx="9274">
                  <c:v>-0.52781999999999996</c:v>
                </c:pt>
                <c:pt idx="9275">
                  <c:v>-0.55078000000000005</c:v>
                </c:pt>
                <c:pt idx="9276">
                  <c:v>-0.56374000000000002</c:v>
                </c:pt>
                <c:pt idx="9277">
                  <c:v>-0.54781000000000002</c:v>
                </c:pt>
                <c:pt idx="9278">
                  <c:v>-0.51121000000000005</c:v>
                </c:pt>
                <c:pt idx="9279">
                  <c:v>-0.46137</c:v>
                </c:pt>
                <c:pt idx="9280">
                  <c:v>-0.40437000000000001</c:v>
                </c:pt>
                <c:pt idx="9281">
                  <c:v>-0.34508</c:v>
                </c:pt>
                <c:pt idx="9282">
                  <c:v>-0.28736</c:v>
                </c:pt>
                <c:pt idx="9283">
                  <c:v>-0.23419999999999999</c:v>
                </c:pt>
                <c:pt idx="9284">
                  <c:v>-0.18786</c:v>
                </c:pt>
                <c:pt idx="9285">
                  <c:v>-0.14996000000000001</c:v>
                </c:pt>
                <c:pt idx="9286">
                  <c:v>-0.12162000000000001</c:v>
                </c:pt>
                <c:pt idx="9287">
                  <c:v>-0.10352</c:v>
                </c:pt>
                <c:pt idx="9288">
                  <c:v>-9.5971000000000001E-2</c:v>
                </c:pt>
                <c:pt idx="9289">
                  <c:v>-9.8987000000000006E-2</c:v>
                </c:pt>
                <c:pt idx="9290">
                  <c:v>-0.11230999999999999</c:v>
                </c:pt>
                <c:pt idx="9291">
                  <c:v>-0.13546</c:v>
                </c:pt>
                <c:pt idx="9292">
                  <c:v>-0.16772999999999999</c:v>
                </c:pt>
                <c:pt idx="9293">
                  <c:v>-0.20823</c:v>
                </c:pt>
                <c:pt idx="9294">
                  <c:v>-0.25581999999999999</c:v>
                </c:pt>
                <c:pt idx="9295">
                  <c:v>-0.30918000000000001</c:v>
                </c:pt>
                <c:pt idx="9296">
                  <c:v>-0.36669000000000002</c:v>
                </c:pt>
                <c:pt idx="9297">
                  <c:v>-0.42647000000000002</c:v>
                </c:pt>
                <c:pt idx="9298">
                  <c:v>-0.48626999999999998</c:v>
                </c:pt>
                <c:pt idx="9299">
                  <c:v>-0.54344000000000003</c:v>
                </c:pt>
                <c:pt idx="9300">
                  <c:v>-0.59484999999999999</c:v>
                </c:pt>
                <c:pt idx="9301">
                  <c:v>-0.63680000000000003</c:v>
                </c:pt>
                <c:pt idx="9302">
                  <c:v>-0.66490000000000005</c:v>
                </c:pt>
                <c:pt idx="9303">
                  <c:v>-0.67683000000000004</c:v>
                </c:pt>
                <c:pt idx="9304">
                  <c:v>-0.68454000000000004</c:v>
                </c:pt>
                <c:pt idx="9305">
                  <c:v>-0.68989</c:v>
                </c:pt>
                <c:pt idx="9306">
                  <c:v>-0.69277</c:v>
                </c:pt>
                <c:pt idx="9307">
                  <c:v>-0.70503000000000005</c:v>
                </c:pt>
                <c:pt idx="9308">
                  <c:v>-0.72414999999999996</c:v>
                </c:pt>
                <c:pt idx="9309">
                  <c:v>-0.74087000000000003</c:v>
                </c:pt>
                <c:pt idx="9310">
                  <c:v>-0.75529000000000002</c:v>
                </c:pt>
                <c:pt idx="9311">
                  <c:v>-0.76758999999999999</c:v>
                </c:pt>
                <c:pt idx="9312">
                  <c:v>-0.77795000000000003</c:v>
                </c:pt>
                <c:pt idx="9313">
                  <c:v>-0.78659999999999997</c:v>
                </c:pt>
                <c:pt idx="9314">
                  <c:v>-0.79376000000000002</c:v>
                </c:pt>
                <c:pt idx="9315">
                  <c:v>-0.79969000000000001</c:v>
                </c:pt>
                <c:pt idx="9316">
                  <c:v>-0.80464000000000002</c:v>
                </c:pt>
                <c:pt idx="9317">
                  <c:v>-0.80886999999999998</c:v>
                </c:pt>
                <c:pt idx="9318">
                  <c:v>-0.81261000000000005</c:v>
                </c:pt>
                <c:pt idx="9319">
                  <c:v>-0.81611999999999996</c:v>
                </c:pt>
                <c:pt idx="9320">
                  <c:v>-0.81959000000000004</c:v>
                </c:pt>
                <c:pt idx="9321">
                  <c:v>-0.82325000000000004</c:v>
                </c:pt>
                <c:pt idx="9322">
                  <c:v>-0.82726999999999995</c:v>
                </c:pt>
                <c:pt idx="9323">
                  <c:v>-0.83179999999999998</c:v>
                </c:pt>
                <c:pt idx="9324">
                  <c:v>-0.83697999999999995</c:v>
                </c:pt>
                <c:pt idx="9325">
                  <c:v>-0.84289999999999998</c:v>
                </c:pt>
                <c:pt idx="9326">
                  <c:v>-0.84963</c:v>
                </c:pt>
                <c:pt idx="9327">
                  <c:v>-0.85721999999999998</c:v>
                </c:pt>
                <c:pt idx="9328">
                  <c:v>-0.86567000000000005</c:v>
                </c:pt>
                <c:pt idx="9329">
                  <c:v>-0.87497000000000003</c:v>
                </c:pt>
                <c:pt idx="9330">
                  <c:v>-0.88507000000000002</c:v>
                </c:pt>
                <c:pt idx="9331">
                  <c:v>-0.89590000000000003</c:v>
                </c:pt>
                <c:pt idx="9332">
                  <c:v>-0.90734999999999999</c:v>
                </c:pt>
                <c:pt idx="9333">
                  <c:v>-0.91930000000000001</c:v>
                </c:pt>
                <c:pt idx="9334">
                  <c:v>-0.93159999999999998</c:v>
                </c:pt>
                <c:pt idx="9335">
                  <c:v>-0.94408999999999998</c:v>
                </c:pt>
                <c:pt idx="9336">
                  <c:v>-0.95659000000000005</c:v>
                </c:pt>
                <c:pt idx="9337">
                  <c:v>-1.0506</c:v>
                </c:pt>
                <c:pt idx="9338">
                  <c:v>-1.1922999999999999</c:v>
                </c:pt>
                <c:pt idx="9339">
                  <c:v>-1.3332999999999999</c:v>
                </c:pt>
                <c:pt idx="9340">
                  <c:v>-1.4311</c:v>
                </c:pt>
                <c:pt idx="9341">
                  <c:v>-1.4387000000000001</c:v>
                </c:pt>
                <c:pt idx="9342">
                  <c:v>-1.3966000000000001</c:v>
                </c:pt>
                <c:pt idx="9343">
                  <c:v>-1.3341000000000001</c:v>
                </c:pt>
                <c:pt idx="9344">
                  <c:v>-1.2378</c:v>
                </c:pt>
                <c:pt idx="9345">
                  <c:v>-1.1462000000000001</c:v>
                </c:pt>
                <c:pt idx="9346">
                  <c:v>-1.0754999999999999</c:v>
                </c:pt>
                <c:pt idx="9347">
                  <c:v>-1.0328999999999999</c:v>
                </c:pt>
                <c:pt idx="9348">
                  <c:v>-1.0494000000000001</c:v>
                </c:pt>
                <c:pt idx="9349">
                  <c:v>-1.1154999999999999</c:v>
                </c:pt>
                <c:pt idx="9350">
                  <c:v>-1.2155</c:v>
                </c:pt>
                <c:pt idx="9351">
                  <c:v>-1.3355999999999999</c:v>
                </c:pt>
                <c:pt idx="9352">
                  <c:v>-1.4641</c:v>
                </c:pt>
                <c:pt idx="9353">
                  <c:v>-1.5911999999999999</c:v>
                </c:pt>
                <c:pt idx="9354">
                  <c:v>-1.7092000000000001</c:v>
                </c:pt>
                <c:pt idx="9355">
                  <c:v>-1.8120000000000001</c:v>
                </c:pt>
                <c:pt idx="9356">
                  <c:v>-1.8952</c:v>
                </c:pt>
                <c:pt idx="9357">
                  <c:v>-1.956</c:v>
                </c:pt>
                <c:pt idx="9358">
                  <c:v>-1.9926999999999999</c:v>
                </c:pt>
                <c:pt idx="9359">
                  <c:v>-2.0051000000000001</c:v>
                </c:pt>
                <c:pt idx="9360">
                  <c:v>-1.9937</c:v>
                </c:pt>
                <c:pt idx="9361">
                  <c:v>-1.96</c:v>
                </c:pt>
                <c:pt idx="9362">
                  <c:v>-1.9061999999999999</c:v>
                </c:pt>
                <c:pt idx="9363">
                  <c:v>-1.8326</c:v>
                </c:pt>
                <c:pt idx="9364">
                  <c:v>-1.7379</c:v>
                </c:pt>
                <c:pt idx="9365">
                  <c:v>-1.6316999999999999</c:v>
                </c:pt>
                <c:pt idx="9366">
                  <c:v>-1.5174000000000001</c:v>
                </c:pt>
                <c:pt idx="9367">
                  <c:v>-1.3995</c:v>
                </c:pt>
                <c:pt idx="9368">
                  <c:v>-1.2895000000000001</c:v>
                </c:pt>
                <c:pt idx="9369">
                  <c:v>-1.1850000000000001</c:v>
                </c:pt>
                <c:pt idx="9370">
                  <c:v>-1.0867</c:v>
                </c:pt>
                <c:pt idx="9371">
                  <c:v>-0.99570999999999998</c:v>
                </c:pt>
                <c:pt idx="9372">
                  <c:v>-0.91303000000000001</c:v>
                </c:pt>
                <c:pt idx="9373">
                  <c:v>-0.83967999999999998</c:v>
                </c:pt>
                <c:pt idx="9374">
                  <c:v>-0.77654000000000001</c:v>
                </c:pt>
                <c:pt idx="9375">
                  <c:v>-0.72435000000000005</c:v>
                </c:pt>
                <c:pt idx="9376">
                  <c:v>-0.68364000000000003</c:v>
                </c:pt>
                <c:pt idx="9377">
                  <c:v>-0.65471999999999997</c:v>
                </c:pt>
                <c:pt idx="9378">
                  <c:v>-0.63766</c:v>
                </c:pt>
                <c:pt idx="9379">
                  <c:v>-0.63229000000000002</c:v>
                </c:pt>
                <c:pt idx="9380">
                  <c:v>-0.63822000000000001</c:v>
                </c:pt>
                <c:pt idx="9381">
                  <c:v>-0.65483000000000002</c:v>
                </c:pt>
                <c:pt idx="9382">
                  <c:v>-0.68130999999999997</c:v>
                </c:pt>
                <c:pt idx="9383">
                  <c:v>-0.71670999999999996</c:v>
                </c:pt>
                <c:pt idx="9384">
                  <c:v>-0.75990999999999997</c:v>
                </c:pt>
                <c:pt idx="9385">
                  <c:v>-0.80972999999999995</c:v>
                </c:pt>
                <c:pt idx="9386">
                  <c:v>-0.8649</c:v>
                </c:pt>
                <c:pt idx="9387">
                  <c:v>-0.93903999999999999</c:v>
                </c:pt>
                <c:pt idx="9388">
                  <c:v>-1.0163</c:v>
                </c:pt>
                <c:pt idx="9389">
                  <c:v>-1.0951</c:v>
                </c:pt>
                <c:pt idx="9390">
                  <c:v>-1.1742999999999999</c:v>
                </c:pt>
                <c:pt idx="9391">
                  <c:v>-1.2525999999999999</c:v>
                </c:pt>
                <c:pt idx="9392">
                  <c:v>-1.3290999999999999</c:v>
                </c:pt>
                <c:pt idx="9393">
                  <c:v>-1.403</c:v>
                </c:pt>
                <c:pt idx="9394">
                  <c:v>-1.4736</c:v>
                </c:pt>
                <c:pt idx="9395">
                  <c:v>-1.5402</c:v>
                </c:pt>
                <c:pt idx="9396">
                  <c:v>-1.5956999999999999</c:v>
                </c:pt>
                <c:pt idx="9397">
                  <c:v>-1.6400999999999999</c:v>
                </c:pt>
                <c:pt idx="9398">
                  <c:v>-1.6754</c:v>
                </c:pt>
                <c:pt idx="9399">
                  <c:v>-1.7025999999999999</c:v>
                </c:pt>
                <c:pt idx="9400">
                  <c:v>-1.7222999999999999</c:v>
                </c:pt>
                <c:pt idx="9401">
                  <c:v>-1.7355</c:v>
                </c:pt>
                <c:pt idx="9402">
                  <c:v>-1.7434000000000001</c:v>
                </c:pt>
                <c:pt idx="9403">
                  <c:v>-1.7467999999999999</c:v>
                </c:pt>
                <c:pt idx="9404">
                  <c:v>-1.7468999999999999</c:v>
                </c:pt>
                <c:pt idx="9405">
                  <c:v>-1.7447999999999999</c:v>
                </c:pt>
                <c:pt idx="9406">
                  <c:v>-1.7415</c:v>
                </c:pt>
                <c:pt idx="9407">
                  <c:v>-1.7381</c:v>
                </c:pt>
                <c:pt idx="9408">
                  <c:v>-1.7355</c:v>
                </c:pt>
                <c:pt idx="9409">
                  <c:v>-1.7344999999999999</c:v>
                </c:pt>
                <c:pt idx="9410">
                  <c:v>-1.736</c:v>
                </c:pt>
                <c:pt idx="9411">
                  <c:v>-1.7403999999999999</c:v>
                </c:pt>
                <c:pt idx="9412">
                  <c:v>-1.7483</c:v>
                </c:pt>
                <c:pt idx="9413">
                  <c:v>-1.76</c:v>
                </c:pt>
                <c:pt idx="9414">
                  <c:v>-1.7755000000000001</c:v>
                </c:pt>
                <c:pt idx="9415">
                  <c:v>-1.7948</c:v>
                </c:pt>
                <c:pt idx="9416">
                  <c:v>-1.8176000000000001</c:v>
                </c:pt>
                <c:pt idx="9417">
                  <c:v>-1.8433999999999999</c:v>
                </c:pt>
                <c:pt idx="9418">
                  <c:v>-1.8715999999999999</c:v>
                </c:pt>
                <c:pt idx="9419">
                  <c:v>-1.9014</c:v>
                </c:pt>
                <c:pt idx="9420">
                  <c:v>-1.9317</c:v>
                </c:pt>
                <c:pt idx="9421">
                  <c:v>-2.0005000000000002</c:v>
                </c:pt>
                <c:pt idx="9422">
                  <c:v>-2.0943999999999998</c:v>
                </c:pt>
                <c:pt idx="9423">
                  <c:v>-2.1892999999999998</c:v>
                </c:pt>
                <c:pt idx="9424">
                  <c:v>-2.2837999999999998</c:v>
                </c:pt>
                <c:pt idx="9425">
                  <c:v>-2.3763999999999998</c:v>
                </c:pt>
                <c:pt idx="9426">
                  <c:v>-2.4660000000000002</c:v>
                </c:pt>
                <c:pt idx="9427">
                  <c:v>-2.544</c:v>
                </c:pt>
                <c:pt idx="9428">
                  <c:v>-2.6027999999999998</c:v>
                </c:pt>
                <c:pt idx="9429">
                  <c:v>-2.6555</c:v>
                </c:pt>
                <c:pt idx="9430">
                  <c:v>-2.7014</c:v>
                </c:pt>
                <c:pt idx="9431">
                  <c:v>-2.7403</c:v>
                </c:pt>
                <c:pt idx="9432">
                  <c:v>-2.7726000000000002</c:v>
                </c:pt>
                <c:pt idx="9433">
                  <c:v>-2.7989000000000002</c:v>
                </c:pt>
                <c:pt idx="9434">
                  <c:v>-2.8208000000000002</c:v>
                </c:pt>
                <c:pt idx="9435">
                  <c:v>-2.8401999999999998</c:v>
                </c:pt>
                <c:pt idx="9436">
                  <c:v>-2.8599000000000001</c:v>
                </c:pt>
                <c:pt idx="9437">
                  <c:v>-2.8837000000000002</c:v>
                </c:pt>
                <c:pt idx="9438">
                  <c:v>-2.9161000000000001</c:v>
                </c:pt>
                <c:pt idx="9439">
                  <c:v>-2.9628000000000001</c:v>
                </c:pt>
                <c:pt idx="9440">
                  <c:v>-3.0017</c:v>
                </c:pt>
                <c:pt idx="9441">
                  <c:v>-2.9340999999999999</c:v>
                </c:pt>
                <c:pt idx="9442">
                  <c:v>-2.8527</c:v>
                </c:pt>
                <c:pt idx="9443">
                  <c:v>-2.7587000000000002</c:v>
                </c:pt>
                <c:pt idx="9444">
                  <c:v>-2.6903999999999999</c:v>
                </c:pt>
                <c:pt idx="9445">
                  <c:v>-2.6339000000000001</c:v>
                </c:pt>
                <c:pt idx="9446">
                  <c:v>-2.5703</c:v>
                </c:pt>
                <c:pt idx="9447">
                  <c:v>-2.5019</c:v>
                </c:pt>
                <c:pt idx="9448">
                  <c:v>-2.4312</c:v>
                </c:pt>
                <c:pt idx="9449">
                  <c:v>-2.3605</c:v>
                </c:pt>
                <c:pt idx="9450">
                  <c:v>-2.2923</c:v>
                </c:pt>
                <c:pt idx="9451">
                  <c:v>-2.2290000000000001</c:v>
                </c:pt>
                <c:pt idx="9452">
                  <c:v>-2.1728000000000001</c:v>
                </c:pt>
                <c:pt idx="9453">
                  <c:v>-2.1257000000000001</c:v>
                </c:pt>
                <c:pt idx="9454">
                  <c:v>-2.0893000000000002</c:v>
                </c:pt>
                <c:pt idx="9455">
                  <c:v>-2.0648</c:v>
                </c:pt>
                <c:pt idx="9456">
                  <c:v>-2.0533000000000001</c:v>
                </c:pt>
                <c:pt idx="9457">
                  <c:v>-2.0550999999999999</c:v>
                </c:pt>
                <c:pt idx="9458">
                  <c:v>-2.0701999999999998</c:v>
                </c:pt>
                <c:pt idx="9459">
                  <c:v>-2.0983000000000001</c:v>
                </c:pt>
                <c:pt idx="9460">
                  <c:v>-2.1385000000000001</c:v>
                </c:pt>
                <c:pt idx="9461">
                  <c:v>-2.1751999999999998</c:v>
                </c:pt>
                <c:pt idx="9462">
                  <c:v>-2.2210000000000001</c:v>
                </c:pt>
                <c:pt idx="9463">
                  <c:v>-2.2764000000000002</c:v>
                </c:pt>
                <c:pt idx="9464">
                  <c:v>-2.3411</c:v>
                </c:pt>
                <c:pt idx="9465">
                  <c:v>-2.4159999999999999</c:v>
                </c:pt>
                <c:pt idx="9466">
                  <c:v>-2.5036</c:v>
                </c:pt>
                <c:pt idx="9467">
                  <c:v>-2.6086999999999998</c:v>
                </c:pt>
                <c:pt idx="9468">
                  <c:v>-2.7391999999999999</c:v>
                </c:pt>
                <c:pt idx="9469">
                  <c:v>-2.907</c:v>
                </c:pt>
                <c:pt idx="9470">
                  <c:v>-3.1398000000000001</c:v>
                </c:pt>
                <c:pt idx="9471">
                  <c:v>-3.4590999999999998</c:v>
                </c:pt>
                <c:pt idx="9472">
                  <c:v>-3.8963999999999999</c:v>
                </c:pt>
                <c:pt idx="9473">
                  <c:v>-3.8894000000000002</c:v>
                </c:pt>
                <c:pt idx="9474">
                  <c:v>-3.5242</c:v>
                </c:pt>
                <c:pt idx="9475">
                  <c:v>-3.1619000000000002</c:v>
                </c:pt>
                <c:pt idx="9476">
                  <c:v>-3.1585000000000001</c:v>
                </c:pt>
                <c:pt idx="9477">
                  <c:v>-3.3010999999999999</c:v>
                </c:pt>
                <c:pt idx="9478">
                  <c:v>-3.4405000000000001</c:v>
                </c:pt>
                <c:pt idx="9479">
                  <c:v>-3.5746000000000002</c:v>
                </c:pt>
                <c:pt idx="9480">
                  <c:v>-3.7014</c:v>
                </c:pt>
                <c:pt idx="9481">
                  <c:v>-3.8188</c:v>
                </c:pt>
                <c:pt idx="9482">
                  <c:v>-3.9251</c:v>
                </c:pt>
                <c:pt idx="9483">
                  <c:v>-4.0183</c:v>
                </c:pt>
                <c:pt idx="9484">
                  <c:v>-4.0970000000000004</c:v>
                </c:pt>
                <c:pt idx="9485">
                  <c:v>-4.1596000000000002</c:v>
                </c:pt>
                <c:pt idx="9486">
                  <c:v>-4.2050999999999998</c:v>
                </c:pt>
                <c:pt idx="9487">
                  <c:v>-4.2324000000000002</c:v>
                </c:pt>
                <c:pt idx="9488">
                  <c:v>-4.2408999999999999</c:v>
                </c:pt>
                <c:pt idx="9489">
                  <c:v>-4.2304000000000004</c:v>
                </c:pt>
                <c:pt idx="9490">
                  <c:v>-4.2009999999999996</c:v>
                </c:pt>
                <c:pt idx="9491">
                  <c:v>-4.1532</c:v>
                </c:pt>
                <c:pt idx="9492">
                  <c:v>-4.0880999999999998</c:v>
                </c:pt>
                <c:pt idx="9493">
                  <c:v>-4.0069999999999997</c:v>
                </c:pt>
                <c:pt idx="9494">
                  <c:v>-3.9119000000000002</c:v>
                </c:pt>
                <c:pt idx="9495">
                  <c:v>-3.8052999999999999</c:v>
                </c:pt>
                <c:pt idx="9496">
                  <c:v>-3.69</c:v>
                </c:pt>
                <c:pt idx="9497">
                  <c:v>-3.5695999999999999</c:v>
                </c:pt>
                <c:pt idx="9498">
                  <c:v>-3.448</c:v>
                </c:pt>
                <c:pt idx="9499">
                  <c:v>-3.3294000000000001</c:v>
                </c:pt>
                <c:pt idx="9500">
                  <c:v>-3.2187000000000001</c:v>
                </c:pt>
                <c:pt idx="9501">
                  <c:v>-3.1208</c:v>
                </c:pt>
                <c:pt idx="9502">
                  <c:v>-3.0409999999999999</c:v>
                </c:pt>
                <c:pt idx="9503">
                  <c:v>-2.9845000000000002</c:v>
                </c:pt>
                <c:pt idx="9504">
                  <c:v>-2.9563999999999999</c:v>
                </c:pt>
                <c:pt idx="9505">
                  <c:v>-2.9618000000000002</c:v>
                </c:pt>
                <c:pt idx="9506">
                  <c:v>-3.0047999999999999</c:v>
                </c:pt>
                <c:pt idx="9507">
                  <c:v>-3.0893000000000002</c:v>
                </c:pt>
                <c:pt idx="9508">
                  <c:v>-2.7183000000000002</c:v>
                </c:pt>
                <c:pt idx="9509">
                  <c:v>-2.3199999999999998</c:v>
                </c:pt>
                <c:pt idx="9510">
                  <c:v>-2.0741999999999998</c:v>
                </c:pt>
                <c:pt idx="9511">
                  <c:v>-2.0041000000000002</c:v>
                </c:pt>
                <c:pt idx="9512">
                  <c:v>-2.1783000000000001</c:v>
                </c:pt>
                <c:pt idx="9513">
                  <c:v>-2.3517000000000001</c:v>
                </c:pt>
                <c:pt idx="9514">
                  <c:v>-2.5238999999999998</c:v>
                </c:pt>
                <c:pt idx="9515">
                  <c:v>-2.6949000000000001</c:v>
                </c:pt>
                <c:pt idx="9516">
                  <c:v>-2.8643000000000001</c:v>
                </c:pt>
                <c:pt idx="9517">
                  <c:v>-3.0322</c:v>
                </c:pt>
                <c:pt idx="9518">
                  <c:v>-3.0876999999999999</c:v>
                </c:pt>
                <c:pt idx="9519">
                  <c:v>-3.085</c:v>
                </c:pt>
                <c:pt idx="9520">
                  <c:v>-3.0712999999999999</c:v>
                </c:pt>
                <c:pt idx="9521">
                  <c:v>-3.0474000000000001</c:v>
                </c:pt>
                <c:pt idx="9522">
                  <c:v>-3.0139999999999998</c:v>
                </c:pt>
                <c:pt idx="9523">
                  <c:v>-2.9716999999999998</c:v>
                </c:pt>
                <c:pt idx="9524">
                  <c:v>-2.9213</c:v>
                </c:pt>
                <c:pt idx="9525">
                  <c:v>-2.8466</c:v>
                </c:pt>
                <c:pt idx="9526">
                  <c:v>-2.7665999999999999</c:v>
                </c:pt>
                <c:pt idx="9527">
                  <c:v>-2.6983999999999999</c:v>
                </c:pt>
                <c:pt idx="9528">
                  <c:v>-2.6280999999999999</c:v>
                </c:pt>
                <c:pt idx="9529">
                  <c:v>-2.5566</c:v>
                </c:pt>
                <c:pt idx="9530">
                  <c:v>-2.4845999999999999</c:v>
                </c:pt>
                <c:pt idx="9531">
                  <c:v>-2.4127999999999998</c:v>
                </c:pt>
                <c:pt idx="9532">
                  <c:v>-2.3418999999999999</c:v>
                </c:pt>
                <c:pt idx="9533">
                  <c:v>-2.2726999999999999</c:v>
                </c:pt>
                <c:pt idx="9534">
                  <c:v>-2.2018</c:v>
                </c:pt>
                <c:pt idx="9535">
                  <c:v>-2.1193</c:v>
                </c:pt>
                <c:pt idx="9536">
                  <c:v>-2.0327000000000002</c:v>
                </c:pt>
                <c:pt idx="9537">
                  <c:v>-1.9441999999999999</c:v>
                </c:pt>
                <c:pt idx="9538">
                  <c:v>-1.8556999999999999</c:v>
                </c:pt>
                <c:pt idx="9539">
                  <c:v>-1.7688999999999999</c:v>
                </c:pt>
                <c:pt idx="9540">
                  <c:v>-1.6857</c:v>
                </c:pt>
                <c:pt idx="9541">
                  <c:v>-1.6073</c:v>
                </c:pt>
                <c:pt idx="9542">
                  <c:v>-1.5350999999999999</c:v>
                </c:pt>
                <c:pt idx="9543">
                  <c:v>-1.4702999999999999</c:v>
                </c:pt>
                <c:pt idx="9544">
                  <c:v>-1.4136</c:v>
                </c:pt>
                <c:pt idx="9545">
                  <c:v>-1.3655999999999999</c:v>
                </c:pt>
                <c:pt idx="9546">
                  <c:v>-1.3266</c:v>
                </c:pt>
                <c:pt idx="9547">
                  <c:v>-1.2966</c:v>
                </c:pt>
                <c:pt idx="9548">
                  <c:v>-1.2750999999999999</c:v>
                </c:pt>
                <c:pt idx="9549">
                  <c:v>-1.2609999999999999</c:v>
                </c:pt>
                <c:pt idx="9550">
                  <c:v>-1.2527999999999999</c:v>
                </c:pt>
                <c:pt idx="9551">
                  <c:v>-1.2484999999999999</c:v>
                </c:pt>
                <c:pt idx="9552">
                  <c:v>-1.2508999999999999</c:v>
                </c:pt>
                <c:pt idx="9553">
                  <c:v>-1.2512000000000001</c:v>
                </c:pt>
                <c:pt idx="9554">
                  <c:v>-1.2299</c:v>
                </c:pt>
                <c:pt idx="9555">
                  <c:v>-1.2132000000000001</c:v>
                </c:pt>
                <c:pt idx="9556">
                  <c:v>-1.2041999999999999</c:v>
                </c:pt>
                <c:pt idx="9557">
                  <c:v>-1.2036</c:v>
                </c:pt>
                <c:pt idx="9558">
                  <c:v>-1.2312000000000001</c:v>
                </c:pt>
                <c:pt idx="9559">
                  <c:v>-1.2625999999999999</c:v>
                </c:pt>
                <c:pt idx="9560">
                  <c:v>-1.2972999999999999</c:v>
                </c:pt>
                <c:pt idx="9561">
                  <c:v>-1.3351999999999999</c:v>
                </c:pt>
                <c:pt idx="9562">
                  <c:v>-1.3614999999999999</c:v>
                </c:pt>
                <c:pt idx="9563">
                  <c:v>-1.3887</c:v>
                </c:pt>
                <c:pt idx="9564">
                  <c:v>-1.4172</c:v>
                </c:pt>
                <c:pt idx="9565">
                  <c:v>-1.4469000000000001</c:v>
                </c:pt>
                <c:pt idx="9566">
                  <c:v>-1.4766999999999999</c:v>
                </c:pt>
                <c:pt idx="9567">
                  <c:v>-1.5052000000000001</c:v>
                </c:pt>
                <c:pt idx="9568">
                  <c:v>-1.5327999999999999</c:v>
                </c:pt>
                <c:pt idx="9569">
                  <c:v>-1.5595000000000001</c:v>
                </c:pt>
                <c:pt idx="9570">
                  <c:v>-1.5854999999999999</c:v>
                </c:pt>
                <c:pt idx="9571">
                  <c:v>-1.6107</c:v>
                </c:pt>
                <c:pt idx="9572">
                  <c:v>-1.6353</c:v>
                </c:pt>
                <c:pt idx="9573">
                  <c:v>-1.6591</c:v>
                </c:pt>
                <c:pt idx="9574">
                  <c:v>-1.6823999999999999</c:v>
                </c:pt>
                <c:pt idx="9575">
                  <c:v>-1.7097</c:v>
                </c:pt>
                <c:pt idx="9576">
                  <c:v>-1.7466999999999999</c:v>
                </c:pt>
                <c:pt idx="9577">
                  <c:v>-1.7829999999999999</c:v>
                </c:pt>
                <c:pt idx="9578">
                  <c:v>-1.8186</c:v>
                </c:pt>
                <c:pt idx="9579">
                  <c:v>-1.8533999999999999</c:v>
                </c:pt>
                <c:pt idx="9580">
                  <c:v>-1.8874</c:v>
                </c:pt>
                <c:pt idx="9581">
                  <c:v>-1.9206000000000001</c:v>
                </c:pt>
                <c:pt idx="9582">
                  <c:v>-1.9530000000000001</c:v>
                </c:pt>
                <c:pt idx="9583">
                  <c:v>-1.9844999999999999</c:v>
                </c:pt>
                <c:pt idx="9584">
                  <c:v>-2.0150999999999999</c:v>
                </c:pt>
                <c:pt idx="9585">
                  <c:v>-2.0362</c:v>
                </c:pt>
                <c:pt idx="9586">
                  <c:v>-2.0310000000000001</c:v>
                </c:pt>
                <c:pt idx="9587">
                  <c:v>-2.0278999999999998</c:v>
                </c:pt>
                <c:pt idx="9588">
                  <c:v>-2.0266999999999999</c:v>
                </c:pt>
                <c:pt idx="9589">
                  <c:v>-2.0270999999999999</c:v>
                </c:pt>
                <c:pt idx="9590">
                  <c:v>-2.0286</c:v>
                </c:pt>
                <c:pt idx="9591">
                  <c:v>-2.0259</c:v>
                </c:pt>
                <c:pt idx="9592">
                  <c:v>-2.0230999999999999</c:v>
                </c:pt>
                <c:pt idx="9593">
                  <c:v>-2.0207000000000002</c:v>
                </c:pt>
                <c:pt idx="9594">
                  <c:v>-2.0186000000000002</c:v>
                </c:pt>
                <c:pt idx="9595">
                  <c:v>-2.0164</c:v>
                </c:pt>
                <c:pt idx="9596">
                  <c:v>-2.0141</c:v>
                </c:pt>
                <c:pt idx="9597">
                  <c:v>-2.0114999999999998</c:v>
                </c:pt>
                <c:pt idx="9598">
                  <c:v>-2.0085000000000002</c:v>
                </c:pt>
                <c:pt idx="9599">
                  <c:v>-2.0049000000000001</c:v>
                </c:pt>
                <c:pt idx="9600">
                  <c:v>-2.0007999999999999</c:v>
                </c:pt>
                <c:pt idx="9601">
                  <c:v>-1.9986999999999999</c:v>
                </c:pt>
                <c:pt idx="9602">
                  <c:v>-1.9982</c:v>
                </c:pt>
                <c:pt idx="9603">
                  <c:v>-1.9985999999999999</c:v>
                </c:pt>
                <c:pt idx="9604">
                  <c:v>-1.9999</c:v>
                </c:pt>
                <c:pt idx="9605">
                  <c:v>-2.0017</c:v>
                </c:pt>
                <c:pt idx="9606">
                  <c:v>-2.0038</c:v>
                </c:pt>
                <c:pt idx="9607">
                  <c:v>-2.0059999999999998</c:v>
                </c:pt>
                <c:pt idx="9608">
                  <c:v>-2.0082</c:v>
                </c:pt>
                <c:pt idx="9609">
                  <c:v>-2.0102000000000002</c:v>
                </c:pt>
                <c:pt idx="9610">
                  <c:v>-2.0118</c:v>
                </c:pt>
                <c:pt idx="9611">
                  <c:v>-2.0131000000000001</c:v>
                </c:pt>
                <c:pt idx="9612">
                  <c:v>-2.0139</c:v>
                </c:pt>
                <c:pt idx="9613">
                  <c:v>-2.0142000000000002</c:v>
                </c:pt>
                <c:pt idx="9614">
                  <c:v>-2.0139</c:v>
                </c:pt>
                <c:pt idx="9615">
                  <c:v>-2.0129999999999999</c:v>
                </c:pt>
                <c:pt idx="9616">
                  <c:v>-2.0114999999999998</c:v>
                </c:pt>
                <c:pt idx="9617">
                  <c:v>-2.0093999999999999</c:v>
                </c:pt>
                <c:pt idx="9618">
                  <c:v>-2.0066999999999999</c:v>
                </c:pt>
                <c:pt idx="9619">
                  <c:v>-2.0034999999999998</c:v>
                </c:pt>
                <c:pt idx="9620">
                  <c:v>-1.9997</c:v>
                </c:pt>
                <c:pt idx="9621">
                  <c:v>-1.9954000000000001</c:v>
                </c:pt>
                <c:pt idx="9622">
                  <c:v>-1.9905999999999999</c:v>
                </c:pt>
                <c:pt idx="9623">
                  <c:v>-1.9855</c:v>
                </c:pt>
                <c:pt idx="9624">
                  <c:v>-1.98</c:v>
                </c:pt>
                <c:pt idx="9625">
                  <c:v>-1.9742</c:v>
                </c:pt>
                <c:pt idx="9626">
                  <c:v>-1.9681999999999999</c:v>
                </c:pt>
                <c:pt idx="9627">
                  <c:v>-1.962</c:v>
                </c:pt>
                <c:pt idx="9628">
                  <c:v>-1.9558</c:v>
                </c:pt>
                <c:pt idx="9629">
                  <c:v>-1.9495</c:v>
                </c:pt>
                <c:pt idx="9630">
                  <c:v>-1.9434</c:v>
                </c:pt>
                <c:pt idx="9631">
                  <c:v>-1.9373</c:v>
                </c:pt>
                <c:pt idx="9632">
                  <c:v>-1.9314</c:v>
                </c:pt>
                <c:pt idx="9633">
                  <c:v>-1.9258999999999999</c:v>
                </c:pt>
                <c:pt idx="9634">
                  <c:v>-1.9206000000000001</c:v>
                </c:pt>
                <c:pt idx="9635">
                  <c:v>-1.9157</c:v>
                </c:pt>
                <c:pt idx="9636">
                  <c:v>-1.9114</c:v>
                </c:pt>
                <c:pt idx="9637">
                  <c:v>-1.9075</c:v>
                </c:pt>
                <c:pt idx="9638">
                  <c:v>-1.9041999999999999</c:v>
                </c:pt>
                <c:pt idx="9639">
                  <c:v>-1.9016</c:v>
                </c:pt>
                <c:pt idx="9640">
                  <c:v>-1.8996</c:v>
                </c:pt>
                <c:pt idx="9641">
                  <c:v>-1.8984000000000001</c:v>
                </c:pt>
                <c:pt idx="9642">
                  <c:v>-1.8978999999999999</c:v>
                </c:pt>
                <c:pt idx="9643">
                  <c:v>-1.8983000000000001</c:v>
                </c:pt>
                <c:pt idx="9644">
                  <c:v>-1.8996</c:v>
                </c:pt>
                <c:pt idx="9645">
                  <c:v>-1.9016999999999999</c:v>
                </c:pt>
                <c:pt idx="9646">
                  <c:v>-1.9048</c:v>
                </c:pt>
                <c:pt idx="9647">
                  <c:v>-1.9088000000000001</c:v>
                </c:pt>
                <c:pt idx="9648">
                  <c:v>-1.9137</c:v>
                </c:pt>
                <c:pt idx="9649">
                  <c:v>-1.9196</c:v>
                </c:pt>
                <c:pt idx="9650">
                  <c:v>-1.9266000000000001</c:v>
                </c:pt>
                <c:pt idx="9651">
                  <c:v>-1.9345000000000001</c:v>
                </c:pt>
                <c:pt idx="9652">
                  <c:v>-1.9434</c:v>
                </c:pt>
                <c:pt idx="9653">
                  <c:v>-1.9534</c:v>
                </c:pt>
                <c:pt idx="9654">
                  <c:v>-1.9642999999999999</c:v>
                </c:pt>
                <c:pt idx="9655">
                  <c:v>-1.9762</c:v>
                </c:pt>
                <c:pt idx="9656">
                  <c:v>-1.9892000000000001</c:v>
                </c:pt>
                <c:pt idx="9657">
                  <c:v>-2.0030000000000001</c:v>
                </c:pt>
                <c:pt idx="9658">
                  <c:v>-2.0179</c:v>
                </c:pt>
                <c:pt idx="9659">
                  <c:v>-2.0335999999999999</c:v>
                </c:pt>
                <c:pt idx="9660">
                  <c:v>-2.0503</c:v>
                </c:pt>
                <c:pt idx="9661">
                  <c:v>-2.0678000000000001</c:v>
                </c:pt>
                <c:pt idx="9662">
                  <c:v>-2.0861999999999998</c:v>
                </c:pt>
                <c:pt idx="9663">
                  <c:v>-2.1053999999999999</c:v>
                </c:pt>
                <c:pt idx="9664">
                  <c:v>-2.1254</c:v>
                </c:pt>
                <c:pt idx="9665">
                  <c:v>-2.1461000000000001</c:v>
                </c:pt>
                <c:pt idx="9666">
                  <c:v>-2.1675</c:v>
                </c:pt>
                <c:pt idx="9667">
                  <c:v>-2.1896</c:v>
                </c:pt>
                <c:pt idx="9668">
                  <c:v>-2.2122999999999999</c:v>
                </c:pt>
                <c:pt idx="9669">
                  <c:v>-2.2355999999999998</c:v>
                </c:pt>
                <c:pt idx="9670">
                  <c:v>-2.2595000000000001</c:v>
                </c:pt>
                <c:pt idx="9671">
                  <c:v>-2.2837999999999998</c:v>
                </c:pt>
                <c:pt idx="9672">
                  <c:v>-2.3086000000000002</c:v>
                </c:pt>
                <c:pt idx="9673">
                  <c:v>-2.3338000000000001</c:v>
                </c:pt>
                <c:pt idx="9674">
                  <c:v>-2.3593000000000002</c:v>
                </c:pt>
                <c:pt idx="9675">
                  <c:v>-2.3852000000000002</c:v>
                </c:pt>
                <c:pt idx="9676">
                  <c:v>-2.4113000000000002</c:v>
                </c:pt>
                <c:pt idx="9677">
                  <c:v>-2.4376000000000002</c:v>
                </c:pt>
                <c:pt idx="9678">
                  <c:v>-2.4641000000000002</c:v>
                </c:pt>
                <c:pt idx="9679">
                  <c:v>-2.4906999999999999</c:v>
                </c:pt>
                <c:pt idx="9680">
                  <c:v>-2.5173000000000001</c:v>
                </c:pt>
                <c:pt idx="9681">
                  <c:v>-2.544</c:v>
                </c:pt>
                <c:pt idx="9682">
                  <c:v>-2.5707</c:v>
                </c:pt>
                <c:pt idx="9683">
                  <c:v>-2.5973999999999999</c:v>
                </c:pt>
                <c:pt idx="9684">
                  <c:v>-2.6238999999999999</c:v>
                </c:pt>
                <c:pt idx="9685">
                  <c:v>-2.6503000000000001</c:v>
                </c:pt>
                <c:pt idx="9686">
                  <c:v>-2.6764999999999999</c:v>
                </c:pt>
                <c:pt idx="9687">
                  <c:v>-2.7023999999999999</c:v>
                </c:pt>
                <c:pt idx="9688">
                  <c:v>-2.7282000000000002</c:v>
                </c:pt>
                <c:pt idx="9689">
                  <c:v>-2.7536</c:v>
                </c:pt>
                <c:pt idx="9690">
                  <c:v>-2.7787000000000002</c:v>
                </c:pt>
                <c:pt idx="9691">
                  <c:v>-2.8035000000000001</c:v>
                </c:pt>
                <c:pt idx="9692">
                  <c:v>-2.8279000000000001</c:v>
                </c:pt>
                <c:pt idx="9693">
                  <c:v>-2.8519000000000001</c:v>
                </c:pt>
                <c:pt idx="9694">
                  <c:v>-2.8754</c:v>
                </c:pt>
                <c:pt idx="9695">
                  <c:v>-2.8984999999999999</c:v>
                </c:pt>
                <c:pt idx="9696">
                  <c:v>-2.9211</c:v>
                </c:pt>
                <c:pt idx="9697">
                  <c:v>-2.9432999999999998</c:v>
                </c:pt>
                <c:pt idx="9698">
                  <c:v>-2.9649000000000001</c:v>
                </c:pt>
                <c:pt idx="9699">
                  <c:v>-2.9860000000000002</c:v>
                </c:pt>
                <c:pt idx="9700">
                  <c:v>-3.0065</c:v>
                </c:pt>
                <c:pt idx="9701">
                  <c:v>-3.0266000000000002</c:v>
                </c:pt>
                <c:pt idx="9702">
                  <c:v>-3.0459999999999998</c:v>
                </c:pt>
                <c:pt idx="9703">
                  <c:v>-3.0649999999999999</c:v>
                </c:pt>
                <c:pt idx="9704">
                  <c:v>-3.0832999999999999</c:v>
                </c:pt>
                <c:pt idx="9705">
                  <c:v>-3.1011000000000002</c:v>
                </c:pt>
                <c:pt idx="9706">
                  <c:v>-3.1183999999999998</c:v>
                </c:pt>
                <c:pt idx="9707">
                  <c:v>-3.1351</c:v>
                </c:pt>
                <c:pt idx="9708">
                  <c:v>-3.1513</c:v>
                </c:pt>
                <c:pt idx="9709">
                  <c:v>-3.1669</c:v>
                </c:pt>
                <c:pt idx="9710">
                  <c:v>-3.1819999999999999</c:v>
                </c:pt>
                <c:pt idx="9711">
                  <c:v>-3.1966000000000001</c:v>
                </c:pt>
                <c:pt idx="9712">
                  <c:v>-3.2107000000000001</c:v>
                </c:pt>
                <c:pt idx="9713">
                  <c:v>-3.2242000000000002</c:v>
                </c:pt>
                <c:pt idx="9714">
                  <c:v>-3.2332999999999998</c:v>
                </c:pt>
                <c:pt idx="9715">
                  <c:v>-3.2254999999999998</c:v>
                </c:pt>
                <c:pt idx="9716">
                  <c:v>-3.2172999999999998</c:v>
                </c:pt>
                <c:pt idx="9717">
                  <c:v>-3.2086000000000001</c:v>
                </c:pt>
                <c:pt idx="9718">
                  <c:v>-3.1996000000000002</c:v>
                </c:pt>
                <c:pt idx="9719">
                  <c:v>-3.1901999999999999</c:v>
                </c:pt>
                <c:pt idx="9720">
                  <c:v>-3.1804000000000001</c:v>
                </c:pt>
                <c:pt idx="9721">
                  <c:v>-3.1703999999999999</c:v>
                </c:pt>
                <c:pt idx="9722">
                  <c:v>-3.0819999999999999</c:v>
                </c:pt>
                <c:pt idx="9723">
                  <c:v>-2.9851000000000001</c:v>
                </c:pt>
                <c:pt idx="9724">
                  <c:v>-2.9319999999999999</c:v>
                </c:pt>
                <c:pt idx="9725">
                  <c:v>-2.9163000000000001</c:v>
                </c:pt>
                <c:pt idx="9726">
                  <c:v>-2.9323000000000001</c:v>
                </c:pt>
                <c:pt idx="9727">
                  <c:v>-2.9748000000000001</c:v>
                </c:pt>
                <c:pt idx="9728">
                  <c:v>-3.0392999999999999</c:v>
                </c:pt>
                <c:pt idx="9729">
                  <c:v>-3.1214</c:v>
                </c:pt>
                <c:pt idx="9730">
                  <c:v>-3.2174</c:v>
                </c:pt>
                <c:pt idx="9731">
                  <c:v>-3.3239999999999998</c:v>
                </c:pt>
                <c:pt idx="9732">
                  <c:v>-3.4382000000000001</c:v>
                </c:pt>
                <c:pt idx="9733">
                  <c:v>-3.5575000000000001</c:v>
                </c:pt>
                <c:pt idx="9734">
                  <c:v>-3.6795</c:v>
                </c:pt>
                <c:pt idx="9735">
                  <c:v>-3.8022999999999998</c:v>
                </c:pt>
                <c:pt idx="9736">
                  <c:v>-3.9241000000000001</c:v>
                </c:pt>
                <c:pt idx="9737">
                  <c:v>-4.0435999999999996</c:v>
                </c:pt>
                <c:pt idx="9738">
                  <c:v>-4.1593999999999998</c:v>
                </c:pt>
                <c:pt idx="9739">
                  <c:v>-4.2705000000000002</c:v>
                </c:pt>
                <c:pt idx="9740">
                  <c:v>-4.3761999999999999</c:v>
                </c:pt>
                <c:pt idx="9741">
                  <c:v>-4.4757999999999996</c:v>
                </c:pt>
                <c:pt idx="9742">
                  <c:v>-4.5688000000000004</c:v>
                </c:pt>
                <c:pt idx="9743">
                  <c:v>-4.6547999999999998</c:v>
                </c:pt>
                <c:pt idx="9744">
                  <c:v>-4.7336</c:v>
                </c:pt>
                <c:pt idx="9745">
                  <c:v>-4.8051000000000004</c:v>
                </c:pt>
                <c:pt idx="9746">
                  <c:v>-4.8693</c:v>
                </c:pt>
                <c:pt idx="9747">
                  <c:v>-4.9263000000000003</c:v>
                </c:pt>
                <c:pt idx="9748">
                  <c:v>-4.9760999999999997</c:v>
                </c:pt>
                <c:pt idx="9749">
                  <c:v>-5.0190999999999999</c:v>
                </c:pt>
                <c:pt idx="9750">
                  <c:v>-5.0555000000000003</c:v>
                </c:pt>
                <c:pt idx="9751">
                  <c:v>-5.0854999999999997</c:v>
                </c:pt>
                <c:pt idx="9752">
                  <c:v>-5.1097000000000001</c:v>
                </c:pt>
                <c:pt idx="9753">
                  <c:v>-5.1283000000000003</c:v>
                </c:pt>
                <c:pt idx="9754">
                  <c:v>-5.1417000000000002</c:v>
                </c:pt>
                <c:pt idx="9755">
                  <c:v>-5.1569000000000003</c:v>
                </c:pt>
                <c:pt idx="9756">
                  <c:v>-5.1721000000000004</c:v>
                </c:pt>
                <c:pt idx="9757">
                  <c:v>-5.1833999999999998</c:v>
                </c:pt>
                <c:pt idx="9758">
                  <c:v>-5.1913999999999998</c:v>
                </c:pt>
                <c:pt idx="9759">
                  <c:v>-5.1966000000000001</c:v>
                </c:pt>
                <c:pt idx="9760">
                  <c:v>-5.1994999999999996</c:v>
                </c:pt>
                <c:pt idx="9761">
                  <c:v>-5.2003000000000004</c:v>
                </c:pt>
                <c:pt idx="9762">
                  <c:v>-5.1997</c:v>
                </c:pt>
                <c:pt idx="9763">
                  <c:v>-5.1985000000000001</c:v>
                </c:pt>
                <c:pt idx="9764">
                  <c:v>-5.1938000000000004</c:v>
                </c:pt>
                <c:pt idx="9765">
                  <c:v>-5.1849999999999996</c:v>
                </c:pt>
                <c:pt idx="9766">
                  <c:v>-5.1727999999999996</c:v>
                </c:pt>
                <c:pt idx="9767">
                  <c:v>-5.1581000000000001</c:v>
                </c:pt>
                <c:pt idx="9768">
                  <c:v>-5.1416000000000004</c:v>
                </c:pt>
                <c:pt idx="9769">
                  <c:v>-5.1238999999999999</c:v>
                </c:pt>
                <c:pt idx="9770">
                  <c:v>-5.1058000000000003</c:v>
                </c:pt>
                <c:pt idx="9771">
                  <c:v>-5.0879000000000003</c:v>
                </c:pt>
                <c:pt idx="9772">
                  <c:v>-5.0705999999999998</c:v>
                </c:pt>
                <c:pt idx="9773">
                  <c:v>-5.0545</c:v>
                </c:pt>
                <c:pt idx="9774">
                  <c:v>-5.0401999999999996</c:v>
                </c:pt>
                <c:pt idx="9775">
                  <c:v>-5.0278999999999998</c:v>
                </c:pt>
                <c:pt idx="9776">
                  <c:v>-5.0180999999999996</c:v>
                </c:pt>
                <c:pt idx="9777">
                  <c:v>-5.0113000000000003</c:v>
                </c:pt>
                <c:pt idx="9778">
                  <c:v>-5.0076000000000001</c:v>
                </c:pt>
                <c:pt idx="9779">
                  <c:v>-5.0072999999999999</c:v>
                </c:pt>
                <c:pt idx="9780">
                  <c:v>-5.0107999999999997</c:v>
                </c:pt>
                <c:pt idx="9781">
                  <c:v>-5.0182000000000002</c:v>
                </c:pt>
                <c:pt idx="9782">
                  <c:v>-5.0297999999999998</c:v>
                </c:pt>
                <c:pt idx="9783">
                  <c:v>-5.0456000000000003</c:v>
                </c:pt>
                <c:pt idx="9784">
                  <c:v>-5.0659000000000001</c:v>
                </c:pt>
                <c:pt idx="9785">
                  <c:v>-5.0906000000000002</c:v>
                </c:pt>
                <c:pt idx="9786">
                  <c:v>-5.1200999999999999</c:v>
                </c:pt>
                <c:pt idx="9787">
                  <c:v>-5.1542000000000003</c:v>
                </c:pt>
                <c:pt idx="9788">
                  <c:v>-5.1931000000000003</c:v>
                </c:pt>
                <c:pt idx="9789">
                  <c:v>-5.2367999999999997</c:v>
                </c:pt>
                <c:pt idx="9790">
                  <c:v>-5.2853000000000003</c:v>
                </c:pt>
                <c:pt idx="9791">
                  <c:v>-5.3387000000000002</c:v>
                </c:pt>
                <c:pt idx="9792">
                  <c:v>-5.3968999999999996</c:v>
                </c:pt>
                <c:pt idx="9793">
                  <c:v>-5.4599000000000002</c:v>
                </c:pt>
                <c:pt idx="9794">
                  <c:v>-5.5278</c:v>
                </c:pt>
                <c:pt idx="9795">
                  <c:v>-5.6005000000000003</c:v>
                </c:pt>
                <c:pt idx="9796">
                  <c:v>-5.6780999999999997</c:v>
                </c:pt>
                <c:pt idx="9797">
                  <c:v>-5.7603999999999997</c:v>
                </c:pt>
                <c:pt idx="9798">
                  <c:v>-5.8475999999999999</c:v>
                </c:pt>
                <c:pt idx="9799">
                  <c:v>-5.9394999999999998</c:v>
                </c:pt>
                <c:pt idx="9800">
                  <c:v>-6.0362999999999998</c:v>
                </c:pt>
                <c:pt idx="9801">
                  <c:v>-6.1378000000000004</c:v>
                </c:pt>
                <c:pt idx="9802">
                  <c:v>-6.2442000000000002</c:v>
                </c:pt>
                <c:pt idx="9803">
                  <c:v>-6.3554000000000004</c:v>
                </c:pt>
                <c:pt idx="9804">
                  <c:v>-6.4714999999999998</c:v>
                </c:pt>
                <c:pt idx="9805">
                  <c:v>-6.5925000000000002</c:v>
                </c:pt>
                <c:pt idx="9806">
                  <c:v>-6.7184999999999997</c:v>
                </c:pt>
                <c:pt idx="9807">
                  <c:v>-6.8497000000000003</c:v>
                </c:pt>
                <c:pt idx="9808">
                  <c:v>-6.9859999999999998</c:v>
                </c:pt>
                <c:pt idx="9809">
                  <c:v>-7.1276000000000002</c:v>
                </c:pt>
                <c:pt idx="9810">
                  <c:v>-7.2747000000000002</c:v>
                </c:pt>
                <c:pt idx="9811">
                  <c:v>-7.4272999999999998</c:v>
                </c:pt>
                <c:pt idx="9812">
                  <c:v>-7.5857999999999999</c:v>
                </c:pt>
                <c:pt idx="9813">
                  <c:v>-7.7503000000000002</c:v>
                </c:pt>
                <c:pt idx="9814">
                  <c:v>-7.9210000000000003</c:v>
                </c:pt>
                <c:pt idx="9815">
                  <c:v>-8.0981000000000005</c:v>
                </c:pt>
                <c:pt idx="9816">
                  <c:v>-8.2820999999999998</c:v>
                </c:pt>
                <c:pt idx="9817">
                  <c:v>-8.4731000000000005</c:v>
                </c:pt>
                <c:pt idx="9818">
                  <c:v>-8.6442999999999994</c:v>
                </c:pt>
                <c:pt idx="9819">
                  <c:v>-8.3521000000000001</c:v>
                </c:pt>
                <c:pt idx="9820">
                  <c:v>-8.0569000000000006</c:v>
                </c:pt>
                <c:pt idx="9821">
                  <c:v>-7.7588999999999997</c:v>
                </c:pt>
                <c:pt idx="9822">
                  <c:v>-7.4577999999999998</c:v>
                </c:pt>
                <c:pt idx="9823">
                  <c:v>-7.1536999999999997</c:v>
                </c:pt>
                <c:pt idx="9824">
                  <c:v>-6.8567999999999998</c:v>
                </c:pt>
                <c:pt idx="9825">
                  <c:v>-6.5776000000000003</c:v>
                </c:pt>
                <c:pt idx="9826">
                  <c:v>-6.2953999999999999</c:v>
                </c:pt>
                <c:pt idx="9827">
                  <c:v>-6.0101000000000004</c:v>
                </c:pt>
                <c:pt idx="9828">
                  <c:v>-5.9885000000000002</c:v>
                </c:pt>
                <c:pt idx="9829">
                  <c:v>-6.0053000000000001</c:v>
                </c:pt>
                <c:pt idx="9830">
                  <c:v>-6.0191999999999997</c:v>
                </c:pt>
                <c:pt idx="9831">
                  <c:v>-5.9987000000000004</c:v>
                </c:pt>
                <c:pt idx="9832">
                  <c:v>-5.9512999999999998</c:v>
                </c:pt>
                <c:pt idx="9833">
                  <c:v>-5.9165999999999999</c:v>
                </c:pt>
                <c:pt idx="9834">
                  <c:v>-5.8922999999999996</c:v>
                </c:pt>
                <c:pt idx="9835">
                  <c:v>-5.8761999999999999</c:v>
                </c:pt>
                <c:pt idx="9836">
                  <c:v>-5.8666</c:v>
                </c:pt>
                <c:pt idx="9837">
                  <c:v>-5.8616000000000001</c:v>
                </c:pt>
                <c:pt idx="9838">
                  <c:v>-5.86</c:v>
                </c:pt>
                <c:pt idx="9839">
                  <c:v>-5.8605</c:v>
                </c:pt>
                <c:pt idx="9840">
                  <c:v>-5.8619000000000003</c:v>
                </c:pt>
                <c:pt idx="9841">
                  <c:v>-5.8634000000000004</c:v>
                </c:pt>
                <c:pt idx="9842">
                  <c:v>-5.8640999999999996</c:v>
                </c:pt>
                <c:pt idx="9843">
                  <c:v>-5.8634000000000004</c:v>
                </c:pt>
                <c:pt idx="9844">
                  <c:v>-5.8609</c:v>
                </c:pt>
                <c:pt idx="9845">
                  <c:v>-5.8559000000000001</c:v>
                </c:pt>
                <c:pt idx="9846">
                  <c:v>-5.8482000000000003</c:v>
                </c:pt>
                <c:pt idx="9847">
                  <c:v>-5.8376000000000001</c:v>
                </c:pt>
                <c:pt idx="9848">
                  <c:v>-5.8239000000000001</c:v>
                </c:pt>
                <c:pt idx="9849">
                  <c:v>-5.8070000000000004</c:v>
                </c:pt>
                <c:pt idx="9850">
                  <c:v>-5.7866999999999997</c:v>
                </c:pt>
                <c:pt idx="9851">
                  <c:v>-5.7632000000000003</c:v>
                </c:pt>
                <c:pt idx="9852">
                  <c:v>-5.7365000000000004</c:v>
                </c:pt>
                <c:pt idx="9853">
                  <c:v>-5.7066999999999997</c:v>
                </c:pt>
                <c:pt idx="9854">
                  <c:v>-5.6738</c:v>
                </c:pt>
                <c:pt idx="9855">
                  <c:v>-5.6380999999999997</c:v>
                </c:pt>
                <c:pt idx="9856">
                  <c:v>-5.5997000000000003</c:v>
                </c:pt>
                <c:pt idx="9857">
                  <c:v>-5.5587</c:v>
                </c:pt>
                <c:pt idx="9858">
                  <c:v>-5.5155000000000003</c:v>
                </c:pt>
                <c:pt idx="9859">
                  <c:v>-5.4701000000000004</c:v>
                </c:pt>
                <c:pt idx="9860">
                  <c:v>-5.4227999999999996</c:v>
                </c:pt>
                <c:pt idx="9861">
                  <c:v>-5.3738000000000001</c:v>
                </c:pt>
                <c:pt idx="9862">
                  <c:v>-5.3232999999999997</c:v>
                </c:pt>
                <c:pt idx="9863">
                  <c:v>-5.2714999999999996</c:v>
                </c:pt>
                <c:pt idx="9864">
                  <c:v>-5.2187000000000001</c:v>
                </c:pt>
                <c:pt idx="9865">
                  <c:v>-5.1649000000000003</c:v>
                </c:pt>
                <c:pt idx="9866">
                  <c:v>-5.1104000000000003</c:v>
                </c:pt>
                <c:pt idx="9867">
                  <c:v>-5.0552999999999999</c:v>
                </c:pt>
                <c:pt idx="9868">
                  <c:v>-4.9999000000000002</c:v>
                </c:pt>
                <c:pt idx="9869">
                  <c:v>-4.9442000000000004</c:v>
                </c:pt>
                <c:pt idx="9870">
                  <c:v>-4.8883000000000001</c:v>
                </c:pt>
                <c:pt idx="9871">
                  <c:v>-4.8324999999999996</c:v>
                </c:pt>
                <c:pt idx="9872">
                  <c:v>-4.7767999999999997</c:v>
                </c:pt>
                <c:pt idx="9873">
                  <c:v>-4.7214</c:v>
                </c:pt>
                <c:pt idx="9874">
                  <c:v>-4.6661999999999999</c:v>
                </c:pt>
                <c:pt idx="9875">
                  <c:v>-4.6115000000000004</c:v>
                </c:pt>
                <c:pt idx="9876">
                  <c:v>-4.5571999999999999</c:v>
                </c:pt>
                <c:pt idx="9877">
                  <c:v>-4.5034999999999998</c:v>
                </c:pt>
                <c:pt idx="9878">
                  <c:v>-4.4504999999999999</c:v>
                </c:pt>
                <c:pt idx="9879">
                  <c:v>-4.4409000000000001</c:v>
                </c:pt>
                <c:pt idx="9880">
                  <c:v>-4.4698000000000002</c:v>
                </c:pt>
                <c:pt idx="9881">
                  <c:v>-4.4996</c:v>
                </c:pt>
                <c:pt idx="9882">
                  <c:v>-4.5301999999999998</c:v>
                </c:pt>
                <c:pt idx="9883">
                  <c:v>-4.5620000000000003</c:v>
                </c:pt>
                <c:pt idx="9884">
                  <c:v>-4.593</c:v>
                </c:pt>
                <c:pt idx="9885">
                  <c:v>-4.5308000000000002</c:v>
                </c:pt>
                <c:pt idx="9886">
                  <c:v>-4.4097999999999997</c:v>
                </c:pt>
                <c:pt idx="9887">
                  <c:v>-4.3005000000000004</c:v>
                </c:pt>
                <c:pt idx="9888">
                  <c:v>-4.2011000000000003</c:v>
                </c:pt>
                <c:pt idx="9889">
                  <c:v>-4.1101000000000001</c:v>
                </c:pt>
                <c:pt idx="9890">
                  <c:v>-4.0259999999999998</c:v>
                </c:pt>
                <c:pt idx="9891">
                  <c:v>-3.9474999999999998</c:v>
                </c:pt>
                <c:pt idx="9892">
                  <c:v>-3.8738000000000001</c:v>
                </c:pt>
                <c:pt idx="9893">
                  <c:v>-3.8069000000000002</c:v>
                </c:pt>
                <c:pt idx="9894">
                  <c:v>-3.7625000000000002</c:v>
                </c:pt>
                <c:pt idx="9895">
                  <c:v>-3.7206000000000001</c:v>
                </c:pt>
                <c:pt idx="9896">
                  <c:v>-3.6810999999999998</c:v>
                </c:pt>
                <c:pt idx="9897">
                  <c:v>-3.6438000000000001</c:v>
                </c:pt>
                <c:pt idx="9898">
                  <c:v>-3.6086999999999998</c:v>
                </c:pt>
                <c:pt idx="9899">
                  <c:v>-3.5758999999999999</c:v>
                </c:pt>
                <c:pt idx="9900">
                  <c:v>-3.5457999999999998</c:v>
                </c:pt>
                <c:pt idx="9901">
                  <c:v>-3.5188000000000001</c:v>
                </c:pt>
                <c:pt idx="9902">
                  <c:v>-3.4956</c:v>
                </c:pt>
                <c:pt idx="9903">
                  <c:v>-3.4771999999999998</c:v>
                </c:pt>
                <c:pt idx="9904">
                  <c:v>-3.4643999999999999</c:v>
                </c:pt>
                <c:pt idx="9905">
                  <c:v>-3.4584999999999999</c:v>
                </c:pt>
                <c:pt idx="9906">
                  <c:v>-3.4796999999999998</c:v>
                </c:pt>
                <c:pt idx="9907">
                  <c:v>-3.5647000000000002</c:v>
                </c:pt>
                <c:pt idx="9908">
                  <c:v>-3.6678999999999999</c:v>
                </c:pt>
                <c:pt idx="9909">
                  <c:v>-3.7921999999999998</c:v>
                </c:pt>
                <c:pt idx="9910">
                  <c:v>-3.9407000000000001</c:v>
                </c:pt>
                <c:pt idx="9911">
                  <c:v>-3.9527999999999999</c:v>
                </c:pt>
                <c:pt idx="9912">
                  <c:v>-3.8572000000000002</c:v>
                </c:pt>
                <c:pt idx="9913">
                  <c:v>-3.7387000000000001</c:v>
                </c:pt>
                <c:pt idx="9914">
                  <c:v>-3.5939999999999999</c:v>
                </c:pt>
                <c:pt idx="9915">
                  <c:v>-3.4527000000000001</c:v>
                </c:pt>
                <c:pt idx="9916">
                  <c:v>-3.3068</c:v>
                </c:pt>
                <c:pt idx="9917">
                  <c:v>-3.1573000000000002</c:v>
                </c:pt>
                <c:pt idx="9918">
                  <c:v>-3.0049999999999999</c:v>
                </c:pt>
                <c:pt idx="9919">
                  <c:v>-2.9018999999999999</c:v>
                </c:pt>
                <c:pt idx="9920">
                  <c:v>-2.86</c:v>
                </c:pt>
                <c:pt idx="9921">
                  <c:v>-2.8169</c:v>
                </c:pt>
                <c:pt idx="9922">
                  <c:v>-2.7751999999999999</c:v>
                </c:pt>
                <c:pt idx="9923">
                  <c:v>-2.7345000000000002</c:v>
                </c:pt>
                <c:pt idx="9924">
                  <c:v>-2.6934999999999998</c:v>
                </c:pt>
                <c:pt idx="9925">
                  <c:v>-2.7237</c:v>
                </c:pt>
                <c:pt idx="9926">
                  <c:v>-2.7909999999999999</c:v>
                </c:pt>
                <c:pt idx="9927">
                  <c:v>-2.8582000000000001</c:v>
                </c:pt>
                <c:pt idx="9928">
                  <c:v>-2.9253999999999998</c:v>
                </c:pt>
                <c:pt idx="9929">
                  <c:v>-2.9925999999999999</c:v>
                </c:pt>
                <c:pt idx="9930">
                  <c:v>-3.0596999999999999</c:v>
                </c:pt>
                <c:pt idx="9931">
                  <c:v>-3.1255999999999999</c:v>
                </c:pt>
                <c:pt idx="9932">
                  <c:v>-3.1063000000000001</c:v>
                </c:pt>
                <c:pt idx="9933">
                  <c:v>-3.0724</c:v>
                </c:pt>
                <c:pt idx="9934">
                  <c:v>-3.0274999999999999</c:v>
                </c:pt>
                <c:pt idx="9935">
                  <c:v>-2.9714999999999998</c:v>
                </c:pt>
                <c:pt idx="9936">
                  <c:v>-2.9064999999999999</c:v>
                </c:pt>
                <c:pt idx="9937">
                  <c:v>-2.8344999999999998</c:v>
                </c:pt>
                <c:pt idx="9938">
                  <c:v>-2.7570000000000001</c:v>
                </c:pt>
                <c:pt idx="9939">
                  <c:v>-2.6755</c:v>
                </c:pt>
                <c:pt idx="9940">
                  <c:v>-2.6004999999999998</c:v>
                </c:pt>
                <c:pt idx="9941">
                  <c:v>-2.5451000000000001</c:v>
                </c:pt>
                <c:pt idx="9942">
                  <c:v>-2.4906999999999999</c:v>
                </c:pt>
                <c:pt idx="9943">
                  <c:v>-2.4373999999999998</c:v>
                </c:pt>
                <c:pt idx="9944">
                  <c:v>-2.3852000000000002</c:v>
                </c:pt>
                <c:pt idx="9945">
                  <c:v>-2.3342999999999998</c:v>
                </c:pt>
                <c:pt idx="9946">
                  <c:v>-2.2846000000000002</c:v>
                </c:pt>
                <c:pt idx="9947">
                  <c:v>-2.2362000000000002</c:v>
                </c:pt>
                <c:pt idx="9948">
                  <c:v>-2.1890999999999998</c:v>
                </c:pt>
                <c:pt idx="9949">
                  <c:v>-2.1432000000000002</c:v>
                </c:pt>
                <c:pt idx="9950">
                  <c:v>-2.0987</c:v>
                </c:pt>
                <c:pt idx="9951">
                  <c:v>-2.0552999999999999</c:v>
                </c:pt>
                <c:pt idx="9952">
                  <c:v>-2.0131000000000001</c:v>
                </c:pt>
                <c:pt idx="9953">
                  <c:v>-1.9721</c:v>
                </c:pt>
                <c:pt idx="9954">
                  <c:v>-1.9321999999999999</c:v>
                </c:pt>
                <c:pt idx="9955">
                  <c:v>-1.8934</c:v>
                </c:pt>
                <c:pt idx="9956">
                  <c:v>-1.8556999999999999</c:v>
                </c:pt>
                <c:pt idx="9957">
                  <c:v>-1.819</c:v>
                </c:pt>
                <c:pt idx="9958">
                  <c:v>-1.7834000000000001</c:v>
                </c:pt>
                <c:pt idx="9959">
                  <c:v>-1.7487999999999999</c:v>
                </c:pt>
                <c:pt idx="9960">
                  <c:v>-1.7153</c:v>
                </c:pt>
                <c:pt idx="9961">
                  <c:v>-1.6827000000000001</c:v>
                </c:pt>
                <c:pt idx="9962">
                  <c:v>-1.6512</c:v>
                </c:pt>
                <c:pt idx="9963">
                  <c:v>-1.6208</c:v>
                </c:pt>
                <c:pt idx="9964">
                  <c:v>-1.5914999999999999</c:v>
                </c:pt>
                <c:pt idx="9965">
                  <c:v>-1.5632999999999999</c:v>
                </c:pt>
                <c:pt idx="9966">
                  <c:v>-1.5362</c:v>
                </c:pt>
                <c:pt idx="9967">
                  <c:v>-1.5103</c:v>
                </c:pt>
                <c:pt idx="9968">
                  <c:v>-1.4856</c:v>
                </c:pt>
                <c:pt idx="9969">
                  <c:v>-1.4621999999999999</c:v>
                </c:pt>
                <c:pt idx="9970">
                  <c:v>-1.4400999999999999</c:v>
                </c:pt>
                <c:pt idx="9971">
                  <c:v>-1.4540999999999999</c:v>
                </c:pt>
                <c:pt idx="9972">
                  <c:v>-1.5336000000000001</c:v>
                </c:pt>
                <c:pt idx="9973">
                  <c:v>-1.6144000000000001</c:v>
                </c:pt>
                <c:pt idx="9974">
                  <c:v>-1.6968000000000001</c:v>
                </c:pt>
                <c:pt idx="9975">
                  <c:v>-1.7806999999999999</c:v>
                </c:pt>
                <c:pt idx="9976">
                  <c:v>-1.8661000000000001</c:v>
                </c:pt>
                <c:pt idx="9977">
                  <c:v>-1.9532</c:v>
                </c:pt>
                <c:pt idx="9978">
                  <c:v>-2.0360999999999998</c:v>
                </c:pt>
                <c:pt idx="9979">
                  <c:v>-2.0341</c:v>
                </c:pt>
                <c:pt idx="9980">
                  <c:v>-2.0242</c:v>
                </c:pt>
                <c:pt idx="9981">
                  <c:v>-2.0082</c:v>
                </c:pt>
                <c:pt idx="9982">
                  <c:v>-1.9876</c:v>
                </c:pt>
                <c:pt idx="9983">
                  <c:v>-1.9638</c:v>
                </c:pt>
                <c:pt idx="9984">
                  <c:v>-1.9382999999999999</c:v>
                </c:pt>
                <c:pt idx="9985">
                  <c:v>-1.9118999999999999</c:v>
                </c:pt>
                <c:pt idx="9986">
                  <c:v>-1.8855999999999999</c:v>
                </c:pt>
                <c:pt idx="9987">
                  <c:v>-1.8603000000000001</c:v>
                </c:pt>
                <c:pt idx="9988">
                  <c:v>-1.8365</c:v>
                </c:pt>
                <c:pt idx="9989">
                  <c:v>-1.8148</c:v>
                </c:pt>
                <c:pt idx="9990">
                  <c:v>-1.7957000000000001</c:v>
                </c:pt>
                <c:pt idx="9991">
                  <c:v>-1.7795000000000001</c:v>
                </c:pt>
                <c:pt idx="9992">
                  <c:v>-1.7664</c:v>
                </c:pt>
                <c:pt idx="9993">
                  <c:v>-1.7569999999999999</c:v>
                </c:pt>
                <c:pt idx="9994">
                  <c:v>-1.7588999999999999</c:v>
                </c:pt>
                <c:pt idx="9995">
                  <c:v>-1.7643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B678-48AC-BE04-2A1243A23CC9}"/>
            </c:ext>
          </c:extLst>
        </c:ser>
        <c:ser>
          <c:idx val="3"/>
          <c:order val="3"/>
          <c:tx>
            <c:strRef>
              <c:f>slab5_N27c!$G$1</c:f>
              <c:strCache>
                <c:ptCount val="1"/>
                <c:pt idx="0">
                  <c:v>β_Total</c:v>
                </c:pt>
              </c:strCache>
            </c:strRef>
          </c:tx>
          <c:spPr>
            <a:ln w="254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slab5_N27c!$C$2:$C$9997</c:f>
              <c:numCache>
                <c:formatCode>0.00000</c:formatCode>
                <c:ptCount val="9996"/>
                <c:pt idx="0">
                  <c:v>-2.3490228964500002</c:v>
                </c:pt>
                <c:pt idx="1">
                  <c:v>-2.3476623271500001</c:v>
                </c:pt>
                <c:pt idx="2">
                  <c:v>-2.3463017578500001</c:v>
                </c:pt>
                <c:pt idx="3">
                  <c:v>-2.34494118855</c:v>
                </c:pt>
                <c:pt idx="4">
                  <c:v>-2.3435806192499999</c:v>
                </c:pt>
                <c:pt idx="5">
                  <c:v>-2.3422200499499999</c:v>
                </c:pt>
                <c:pt idx="6">
                  <c:v>-2.3408594806500003</c:v>
                </c:pt>
                <c:pt idx="7">
                  <c:v>-2.3394989113499998</c:v>
                </c:pt>
                <c:pt idx="8">
                  <c:v>-2.3381383420500002</c:v>
                </c:pt>
                <c:pt idx="9">
                  <c:v>-2.3367777727500001</c:v>
                </c:pt>
                <c:pt idx="10">
                  <c:v>-2.33541720345</c:v>
                </c:pt>
                <c:pt idx="11">
                  <c:v>-2.33405663415</c:v>
                </c:pt>
                <c:pt idx="12">
                  <c:v>-2.3326960648499999</c:v>
                </c:pt>
                <c:pt idx="13">
                  <c:v>-2.3313354955500003</c:v>
                </c:pt>
                <c:pt idx="14">
                  <c:v>-2.3299749262500002</c:v>
                </c:pt>
                <c:pt idx="15">
                  <c:v>-2.3286143569500002</c:v>
                </c:pt>
                <c:pt idx="16">
                  <c:v>-2.3272537876500001</c:v>
                </c:pt>
                <c:pt idx="17">
                  <c:v>-2.3258932183500001</c:v>
                </c:pt>
                <c:pt idx="18">
                  <c:v>-2.32453264905</c:v>
                </c:pt>
                <c:pt idx="19">
                  <c:v>-2.3231720797500004</c:v>
                </c:pt>
                <c:pt idx="20">
                  <c:v>-2.3218115104499999</c:v>
                </c:pt>
                <c:pt idx="21">
                  <c:v>-2.3204509411500003</c:v>
                </c:pt>
                <c:pt idx="22">
                  <c:v>-2.3190903718499998</c:v>
                </c:pt>
                <c:pt idx="23">
                  <c:v>-2.3177298025500002</c:v>
                </c:pt>
                <c:pt idx="24">
                  <c:v>-2.3163692332500001</c:v>
                </c:pt>
                <c:pt idx="25">
                  <c:v>-2.31500866395</c:v>
                </c:pt>
                <c:pt idx="26">
                  <c:v>-2.31364809465</c:v>
                </c:pt>
                <c:pt idx="27">
                  <c:v>-2.3122875253499999</c:v>
                </c:pt>
                <c:pt idx="28">
                  <c:v>-2.3109269560500003</c:v>
                </c:pt>
                <c:pt idx="29">
                  <c:v>-2.3095663867500003</c:v>
                </c:pt>
                <c:pt idx="30">
                  <c:v>-2.3081786060640002</c:v>
                </c:pt>
                <c:pt idx="31">
                  <c:v>-2.3068180367640001</c:v>
                </c:pt>
                <c:pt idx="32">
                  <c:v>-2.305457467464</c:v>
                </c:pt>
                <c:pt idx="33">
                  <c:v>-2.304096898164</c:v>
                </c:pt>
                <c:pt idx="34">
                  <c:v>-2.3027363288640004</c:v>
                </c:pt>
                <c:pt idx="35">
                  <c:v>-2.3013757595639999</c:v>
                </c:pt>
                <c:pt idx="36">
                  <c:v>-2.3000151902640003</c:v>
                </c:pt>
                <c:pt idx="37">
                  <c:v>-2.2986546209639998</c:v>
                </c:pt>
                <c:pt idx="38">
                  <c:v>-2.2972940516640001</c:v>
                </c:pt>
                <c:pt idx="39">
                  <c:v>-2.2959334823640001</c:v>
                </c:pt>
                <c:pt idx="40">
                  <c:v>-2.294572913064</c:v>
                </c:pt>
                <c:pt idx="41">
                  <c:v>-2.293212343764</c:v>
                </c:pt>
                <c:pt idx="42">
                  <c:v>-2.2918517744639999</c:v>
                </c:pt>
                <c:pt idx="43">
                  <c:v>-2.2904912051639998</c:v>
                </c:pt>
                <c:pt idx="44">
                  <c:v>-2.2891306358640002</c:v>
                </c:pt>
                <c:pt idx="45">
                  <c:v>-2.2877700665640002</c:v>
                </c:pt>
                <c:pt idx="46">
                  <c:v>-2.2864094972640001</c:v>
                </c:pt>
                <c:pt idx="47">
                  <c:v>-2.2850489279640001</c:v>
                </c:pt>
                <c:pt idx="48">
                  <c:v>-2.283688358664</c:v>
                </c:pt>
                <c:pt idx="49">
                  <c:v>-2.2823277893640004</c:v>
                </c:pt>
                <c:pt idx="50">
                  <c:v>-2.2809672200639999</c:v>
                </c:pt>
                <c:pt idx="51">
                  <c:v>-2.2796066507640003</c:v>
                </c:pt>
                <c:pt idx="52">
                  <c:v>-2.2782460814640002</c:v>
                </c:pt>
                <c:pt idx="53">
                  <c:v>-2.2768855121640001</c:v>
                </c:pt>
                <c:pt idx="54">
                  <c:v>-2.2755249428640001</c:v>
                </c:pt>
                <c:pt idx="55">
                  <c:v>-2.274164373564</c:v>
                </c:pt>
                <c:pt idx="56">
                  <c:v>-2.272803804264</c:v>
                </c:pt>
                <c:pt idx="57">
                  <c:v>-2.2714432349640004</c:v>
                </c:pt>
                <c:pt idx="58">
                  <c:v>-2.2700826656639999</c:v>
                </c:pt>
                <c:pt idx="59">
                  <c:v>-2.2687220963640002</c:v>
                </c:pt>
                <c:pt idx="60">
                  <c:v>-2.2673615270639997</c:v>
                </c:pt>
                <c:pt idx="61">
                  <c:v>-2.2660009577640001</c:v>
                </c:pt>
                <c:pt idx="62">
                  <c:v>-2.2646403884640001</c:v>
                </c:pt>
                <c:pt idx="63">
                  <c:v>-2.263279819164</c:v>
                </c:pt>
                <c:pt idx="64">
                  <c:v>-2.2619192498640004</c:v>
                </c:pt>
                <c:pt idx="65">
                  <c:v>-2.2605586805639999</c:v>
                </c:pt>
                <c:pt idx="66">
                  <c:v>-2.2591981112640003</c:v>
                </c:pt>
                <c:pt idx="67">
                  <c:v>-2.2578375419640002</c:v>
                </c:pt>
                <c:pt idx="68">
                  <c:v>-2.2564769726640002</c:v>
                </c:pt>
                <c:pt idx="69">
                  <c:v>-2.2551164033640001</c:v>
                </c:pt>
                <c:pt idx="70">
                  <c:v>-2.253755834064</c:v>
                </c:pt>
                <c:pt idx="71">
                  <c:v>-2.252395264764</c:v>
                </c:pt>
                <c:pt idx="72">
                  <c:v>-2.2510346954640004</c:v>
                </c:pt>
                <c:pt idx="73">
                  <c:v>-2.2496741261639999</c:v>
                </c:pt>
                <c:pt idx="74">
                  <c:v>-2.2483135568640003</c:v>
                </c:pt>
                <c:pt idx="75">
                  <c:v>-2.2469529875639997</c:v>
                </c:pt>
                <c:pt idx="76">
                  <c:v>-2.2455924182640001</c:v>
                </c:pt>
                <c:pt idx="77">
                  <c:v>-2.2442318489640001</c:v>
                </c:pt>
                <c:pt idx="78">
                  <c:v>-2.242871279664</c:v>
                </c:pt>
                <c:pt idx="79">
                  <c:v>-2.241510710364</c:v>
                </c:pt>
                <c:pt idx="80">
                  <c:v>-2.2401501410639999</c:v>
                </c:pt>
                <c:pt idx="81">
                  <c:v>-2.2387895717640003</c:v>
                </c:pt>
                <c:pt idx="82">
                  <c:v>-2.2374290024640002</c:v>
                </c:pt>
                <c:pt idx="83">
                  <c:v>-2.2360684331640002</c:v>
                </c:pt>
                <c:pt idx="84">
                  <c:v>-2.2347078638640001</c:v>
                </c:pt>
                <c:pt idx="85">
                  <c:v>-2.2333472945640001</c:v>
                </c:pt>
                <c:pt idx="86">
                  <c:v>-2.231986725264</c:v>
                </c:pt>
                <c:pt idx="87">
                  <c:v>-2.2306261559640004</c:v>
                </c:pt>
                <c:pt idx="88">
                  <c:v>-2.2292655866639999</c:v>
                </c:pt>
                <c:pt idx="89">
                  <c:v>-2.2279050173640003</c:v>
                </c:pt>
                <c:pt idx="90">
                  <c:v>-2.2265444480639998</c:v>
                </c:pt>
                <c:pt idx="91">
                  <c:v>-2.2251838787640001</c:v>
                </c:pt>
                <c:pt idx="92">
                  <c:v>-2.2238233094640001</c:v>
                </c:pt>
                <c:pt idx="93">
                  <c:v>-2.222462740164</c:v>
                </c:pt>
                <c:pt idx="94">
                  <c:v>-2.221102170864</c:v>
                </c:pt>
                <c:pt idx="95">
                  <c:v>-2.2197416015639999</c:v>
                </c:pt>
                <c:pt idx="96">
                  <c:v>-2.2183810322639999</c:v>
                </c:pt>
                <c:pt idx="97">
                  <c:v>-2.2170204629640002</c:v>
                </c:pt>
                <c:pt idx="98">
                  <c:v>-2.2156598936640002</c:v>
                </c:pt>
                <c:pt idx="99">
                  <c:v>-2.2142993243640001</c:v>
                </c:pt>
                <c:pt idx="100">
                  <c:v>-2.2129387550640001</c:v>
                </c:pt>
                <c:pt idx="101">
                  <c:v>-2.211578185764</c:v>
                </c:pt>
                <c:pt idx="102">
                  <c:v>-2.2102176164640004</c:v>
                </c:pt>
                <c:pt idx="103">
                  <c:v>-2.2088570471639999</c:v>
                </c:pt>
                <c:pt idx="104">
                  <c:v>-2.2074964778640003</c:v>
                </c:pt>
                <c:pt idx="105">
                  <c:v>-2.2061359085639998</c:v>
                </c:pt>
                <c:pt idx="106">
                  <c:v>-2.2047753392640002</c:v>
                </c:pt>
                <c:pt idx="107">
                  <c:v>-2.2034147699640001</c:v>
                </c:pt>
                <c:pt idx="108">
                  <c:v>-2.202054200664</c:v>
                </c:pt>
                <c:pt idx="109">
                  <c:v>-2.200693631364</c:v>
                </c:pt>
                <c:pt idx="110">
                  <c:v>-2.1993330620639999</c:v>
                </c:pt>
                <c:pt idx="111">
                  <c:v>-2.1979724927639999</c:v>
                </c:pt>
                <c:pt idx="112">
                  <c:v>-2.1966119234640002</c:v>
                </c:pt>
                <c:pt idx="113">
                  <c:v>-2.1952513541639997</c:v>
                </c:pt>
                <c:pt idx="114">
                  <c:v>-2.1938907848640001</c:v>
                </c:pt>
                <c:pt idx="115">
                  <c:v>-2.1925302155640001</c:v>
                </c:pt>
                <c:pt idx="116">
                  <c:v>-2.191169646264</c:v>
                </c:pt>
                <c:pt idx="117">
                  <c:v>-2.1898090769640004</c:v>
                </c:pt>
                <c:pt idx="118">
                  <c:v>-2.1884485076639999</c:v>
                </c:pt>
                <c:pt idx="119">
                  <c:v>-2.1870879383640003</c:v>
                </c:pt>
                <c:pt idx="120">
                  <c:v>-2.1857273690640002</c:v>
                </c:pt>
                <c:pt idx="121">
                  <c:v>-2.1843667997640002</c:v>
                </c:pt>
                <c:pt idx="122">
                  <c:v>-2.1830062304640001</c:v>
                </c:pt>
                <c:pt idx="123">
                  <c:v>-2.181645661164</c:v>
                </c:pt>
                <c:pt idx="124">
                  <c:v>-2.180285091864</c:v>
                </c:pt>
                <c:pt idx="125">
                  <c:v>-2.1789245225640004</c:v>
                </c:pt>
                <c:pt idx="126">
                  <c:v>-2.1775639532639999</c:v>
                </c:pt>
                <c:pt idx="127">
                  <c:v>-2.1762033839640003</c:v>
                </c:pt>
                <c:pt idx="128">
                  <c:v>-2.1748428146639998</c:v>
                </c:pt>
                <c:pt idx="129">
                  <c:v>-2.1734822453640001</c:v>
                </c:pt>
                <c:pt idx="130">
                  <c:v>-2.1721216760640001</c:v>
                </c:pt>
                <c:pt idx="131">
                  <c:v>-2.170761106764</c:v>
                </c:pt>
                <c:pt idx="132">
                  <c:v>-2.169400537464</c:v>
                </c:pt>
                <c:pt idx="133">
                  <c:v>-2.1680399681639999</c:v>
                </c:pt>
                <c:pt idx="134">
                  <c:v>-2.1666793988640003</c:v>
                </c:pt>
                <c:pt idx="135">
                  <c:v>-2.1653188295640002</c:v>
                </c:pt>
                <c:pt idx="136">
                  <c:v>-2.1639582602640002</c:v>
                </c:pt>
                <c:pt idx="137">
                  <c:v>-2.1625976909640001</c:v>
                </c:pt>
                <c:pt idx="138">
                  <c:v>-2.1612371216640001</c:v>
                </c:pt>
                <c:pt idx="139">
                  <c:v>-2.159876552364</c:v>
                </c:pt>
                <c:pt idx="140">
                  <c:v>-2.1585159830640004</c:v>
                </c:pt>
                <c:pt idx="141">
                  <c:v>-2.1571554137639999</c:v>
                </c:pt>
                <c:pt idx="142">
                  <c:v>-2.1557948444640003</c:v>
                </c:pt>
                <c:pt idx="143">
                  <c:v>-2.1544342751639998</c:v>
                </c:pt>
                <c:pt idx="144">
                  <c:v>-2.1530737058640002</c:v>
                </c:pt>
                <c:pt idx="145">
                  <c:v>-2.1517131365640001</c:v>
                </c:pt>
                <c:pt idx="146">
                  <c:v>-2.150352567264</c:v>
                </c:pt>
                <c:pt idx="147">
                  <c:v>-2.148991997964</c:v>
                </c:pt>
                <c:pt idx="148">
                  <c:v>-2.1476314286639999</c:v>
                </c:pt>
                <c:pt idx="149">
                  <c:v>-2.1462708593639999</c:v>
                </c:pt>
                <c:pt idx="150">
                  <c:v>-2.1449102900640002</c:v>
                </c:pt>
                <c:pt idx="151">
                  <c:v>-2.1435497207640002</c:v>
                </c:pt>
                <c:pt idx="152">
                  <c:v>-2.1421891514640001</c:v>
                </c:pt>
                <c:pt idx="153">
                  <c:v>-2.1408285821640001</c:v>
                </c:pt>
                <c:pt idx="154">
                  <c:v>-2.139468012864</c:v>
                </c:pt>
                <c:pt idx="155">
                  <c:v>-2.1381074435640004</c:v>
                </c:pt>
                <c:pt idx="156">
                  <c:v>-2.1367468742639999</c:v>
                </c:pt>
                <c:pt idx="157">
                  <c:v>-2.1353863049640003</c:v>
                </c:pt>
                <c:pt idx="158">
                  <c:v>-2.1340257356639998</c:v>
                </c:pt>
                <c:pt idx="159">
                  <c:v>-2.1326651663640002</c:v>
                </c:pt>
                <c:pt idx="160">
                  <c:v>-2.1313045970640001</c:v>
                </c:pt>
                <c:pt idx="161">
                  <c:v>-2.129944027764</c:v>
                </c:pt>
                <c:pt idx="162">
                  <c:v>-2.128583458464</c:v>
                </c:pt>
                <c:pt idx="163">
                  <c:v>-2.1272228891639999</c:v>
                </c:pt>
                <c:pt idx="164">
                  <c:v>-2.1258623198639999</c:v>
                </c:pt>
                <c:pt idx="165">
                  <c:v>-2.1245017505640003</c:v>
                </c:pt>
                <c:pt idx="166">
                  <c:v>-2.1231411812639998</c:v>
                </c:pt>
                <c:pt idx="167">
                  <c:v>-2.1217806119640001</c:v>
                </c:pt>
                <c:pt idx="168">
                  <c:v>-2.1204200426640001</c:v>
                </c:pt>
                <c:pt idx="169">
                  <c:v>-2.119059473364</c:v>
                </c:pt>
                <c:pt idx="170">
                  <c:v>-2.1176989040640004</c:v>
                </c:pt>
                <c:pt idx="171">
                  <c:v>-2.1163383347639999</c:v>
                </c:pt>
                <c:pt idx="172">
                  <c:v>-2.1149777654640003</c:v>
                </c:pt>
                <c:pt idx="173">
                  <c:v>-2.1136171961640002</c:v>
                </c:pt>
                <c:pt idx="174">
                  <c:v>-2.1122566268640002</c:v>
                </c:pt>
                <c:pt idx="175">
                  <c:v>-2.1108960575640001</c:v>
                </c:pt>
                <c:pt idx="176">
                  <c:v>-2.1095354882640001</c:v>
                </c:pt>
                <c:pt idx="177">
                  <c:v>-2.108174918964</c:v>
                </c:pt>
                <c:pt idx="178">
                  <c:v>-2.1068143496640004</c:v>
                </c:pt>
                <c:pt idx="179">
                  <c:v>-2.1054537803639999</c:v>
                </c:pt>
                <c:pt idx="180">
                  <c:v>-2.1040932110640003</c:v>
                </c:pt>
                <c:pt idx="181">
                  <c:v>-2.1027326417639998</c:v>
                </c:pt>
                <c:pt idx="182">
                  <c:v>-2.1013720724640002</c:v>
                </c:pt>
                <c:pt idx="183">
                  <c:v>-2.1000115031640001</c:v>
                </c:pt>
                <c:pt idx="184">
                  <c:v>-2.098650933864</c:v>
                </c:pt>
                <c:pt idx="185">
                  <c:v>-2.097290364564</c:v>
                </c:pt>
                <c:pt idx="186">
                  <c:v>-2.0959297952639999</c:v>
                </c:pt>
                <c:pt idx="187">
                  <c:v>-2.0945692259640003</c:v>
                </c:pt>
                <c:pt idx="188">
                  <c:v>-2.0932086566640002</c:v>
                </c:pt>
                <c:pt idx="189">
                  <c:v>-2.0918480873640002</c:v>
                </c:pt>
                <c:pt idx="190">
                  <c:v>-2.0904875180640001</c:v>
                </c:pt>
                <c:pt idx="191">
                  <c:v>-2.0891269487640001</c:v>
                </c:pt>
                <c:pt idx="192">
                  <c:v>-2.087766379464</c:v>
                </c:pt>
                <c:pt idx="193">
                  <c:v>-2.0864058101640004</c:v>
                </c:pt>
                <c:pt idx="194">
                  <c:v>-2.0850452408639999</c:v>
                </c:pt>
                <c:pt idx="195">
                  <c:v>-2.0836846715640003</c:v>
                </c:pt>
                <c:pt idx="196">
                  <c:v>-2.0823241022639998</c:v>
                </c:pt>
                <c:pt idx="197">
                  <c:v>-2.0809635329640002</c:v>
                </c:pt>
                <c:pt idx="198">
                  <c:v>-2.0796029636640001</c:v>
                </c:pt>
                <c:pt idx="199">
                  <c:v>-2.078242394364</c:v>
                </c:pt>
                <c:pt idx="200">
                  <c:v>-2.076881825064</c:v>
                </c:pt>
                <c:pt idx="201">
                  <c:v>-2.0755212557639999</c:v>
                </c:pt>
                <c:pt idx="202">
                  <c:v>-2.0741606864639999</c:v>
                </c:pt>
                <c:pt idx="203">
                  <c:v>-2.0728001171640003</c:v>
                </c:pt>
                <c:pt idx="204">
                  <c:v>-2.0714395478640002</c:v>
                </c:pt>
                <c:pt idx="205">
                  <c:v>-2.0700789785640001</c:v>
                </c:pt>
                <c:pt idx="206">
                  <c:v>-2.0687184092640001</c:v>
                </c:pt>
                <c:pt idx="207">
                  <c:v>-2.067357839964</c:v>
                </c:pt>
                <c:pt idx="208">
                  <c:v>-2.0659972706640004</c:v>
                </c:pt>
                <c:pt idx="209">
                  <c:v>-2.0646367013639999</c:v>
                </c:pt>
                <c:pt idx="210">
                  <c:v>-2.0632761320640003</c:v>
                </c:pt>
                <c:pt idx="211">
                  <c:v>-2.0619155627639998</c:v>
                </c:pt>
                <c:pt idx="212">
                  <c:v>-2.0605549934640002</c:v>
                </c:pt>
                <c:pt idx="213">
                  <c:v>-2.0591944241640001</c:v>
                </c:pt>
                <c:pt idx="214">
                  <c:v>-2.0578338548640001</c:v>
                </c:pt>
                <c:pt idx="215">
                  <c:v>-2.056473285564</c:v>
                </c:pt>
                <c:pt idx="216">
                  <c:v>-2.0551127162639999</c:v>
                </c:pt>
                <c:pt idx="217">
                  <c:v>-2.0537521469639999</c:v>
                </c:pt>
                <c:pt idx="218">
                  <c:v>-2.0523915776640003</c:v>
                </c:pt>
                <c:pt idx="219">
                  <c:v>-2.0510310083639998</c:v>
                </c:pt>
                <c:pt idx="220">
                  <c:v>-2.0496704390640001</c:v>
                </c:pt>
                <c:pt idx="221">
                  <c:v>-2.0483098697640001</c:v>
                </c:pt>
                <c:pt idx="222">
                  <c:v>-2.046949300464</c:v>
                </c:pt>
                <c:pt idx="223">
                  <c:v>-2.0455887311640004</c:v>
                </c:pt>
                <c:pt idx="224">
                  <c:v>-2.0442281618639999</c:v>
                </c:pt>
                <c:pt idx="225">
                  <c:v>-2.0428675925640003</c:v>
                </c:pt>
                <c:pt idx="226">
                  <c:v>-2.0415070232639998</c:v>
                </c:pt>
                <c:pt idx="227">
                  <c:v>-2.0401464539640002</c:v>
                </c:pt>
                <c:pt idx="228">
                  <c:v>-2.0387858846640001</c:v>
                </c:pt>
                <c:pt idx="229">
                  <c:v>-2.0374253153640001</c:v>
                </c:pt>
                <c:pt idx="230">
                  <c:v>-2.036037534678</c:v>
                </c:pt>
                <c:pt idx="231">
                  <c:v>-2.0346769653780004</c:v>
                </c:pt>
                <c:pt idx="232">
                  <c:v>-2.0333163960779999</c:v>
                </c:pt>
                <c:pt idx="233">
                  <c:v>-2.0319558267780002</c:v>
                </c:pt>
                <c:pt idx="234">
                  <c:v>-2.0305952574779997</c:v>
                </c:pt>
                <c:pt idx="235">
                  <c:v>-2.0292346881780001</c:v>
                </c:pt>
                <c:pt idx="236">
                  <c:v>-2.0278741188780001</c:v>
                </c:pt>
                <c:pt idx="237">
                  <c:v>-2.026513549578</c:v>
                </c:pt>
                <c:pt idx="238">
                  <c:v>-2.0251529802779999</c:v>
                </c:pt>
                <c:pt idx="239">
                  <c:v>-2.0237924109779999</c:v>
                </c:pt>
                <c:pt idx="240">
                  <c:v>-2.0224318416780003</c:v>
                </c:pt>
                <c:pt idx="241">
                  <c:v>-2.0210712723780002</c:v>
                </c:pt>
                <c:pt idx="242">
                  <c:v>-2.0197107030780002</c:v>
                </c:pt>
                <c:pt idx="243">
                  <c:v>-2.0183501337780001</c:v>
                </c:pt>
                <c:pt idx="244">
                  <c:v>-2.016989564478</c:v>
                </c:pt>
                <c:pt idx="245">
                  <c:v>-2.015628995178</c:v>
                </c:pt>
                <c:pt idx="246">
                  <c:v>-2.0142684258780004</c:v>
                </c:pt>
                <c:pt idx="247">
                  <c:v>-2.0129078565779999</c:v>
                </c:pt>
                <c:pt idx="248">
                  <c:v>-2.0115472872780003</c:v>
                </c:pt>
                <c:pt idx="249">
                  <c:v>-2.0101867179779997</c:v>
                </c:pt>
                <c:pt idx="250">
                  <c:v>-2.0088261486780001</c:v>
                </c:pt>
                <c:pt idx="251">
                  <c:v>-2.0074655793780001</c:v>
                </c:pt>
                <c:pt idx="252">
                  <c:v>-2.006105010078</c:v>
                </c:pt>
                <c:pt idx="253">
                  <c:v>-2.004744440778</c:v>
                </c:pt>
                <c:pt idx="254">
                  <c:v>-2.0033838714779999</c:v>
                </c:pt>
                <c:pt idx="255">
                  <c:v>-2.0020233021779998</c:v>
                </c:pt>
                <c:pt idx="256">
                  <c:v>-2.0006627328780002</c:v>
                </c:pt>
                <c:pt idx="257">
                  <c:v>-1.9993021635779999</c:v>
                </c:pt>
                <c:pt idx="258">
                  <c:v>-1.9979415942780001</c:v>
                </c:pt>
                <c:pt idx="259">
                  <c:v>-1.9965810249779998</c:v>
                </c:pt>
                <c:pt idx="260">
                  <c:v>-1.995220455678</c:v>
                </c:pt>
                <c:pt idx="261">
                  <c:v>-1.9938598863780002</c:v>
                </c:pt>
                <c:pt idx="262">
                  <c:v>-1.9924993170779999</c:v>
                </c:pt>
                <c:pt idx="263">
                  <c:v>-1.991138747778</c:v>
                </c:pt>
                <c:pt idx="264">
                  <c:v>-1.989778178478</c:v>
                </c:pt>
                <c:pt idx="265">
                  <c:v>-1.9884176091780001</c:v>
                </c:pt>
                <c:pt idx="266">
                  <c:v>-1.9870570398780001</c:v>
                </c:pt>
                <c:pt idx="267">
                  <c:v>-1.985696470578</c:v>
                </c:pt>
                <c:pt idx="268">
                  <c:v>-1.9843359012780002</c:v>
                </c:pt>
                <c:pt idx="269">
                  <c:v>-1.9829753319779999</c:v>
                </c:pt>
                <c:pt idx="270">
                  <c:v>-1.9816147626780001</c:v>
                </c:pt>
                <c:pt idx="271">
                  <c:v>-1.9802541933780002</c:v>
                </c:pt>
                <c:pt idx="272">
                  <c:v>-1.978893624078</c:v>
                </c:pt>
                <c:pt idx="273">
                  <c:v>-1.9775330547780001</c:v>
                </c:pt>
                <c:pt idx="274">
                  <c:v>-1.9761724854779998</c:v>
                </c:pt>
                <c:pt idx="275">
                  <c:v>-1.974811916178</c:v>
                </c:pt>
                <c:pt idx="276">
                  <c:v>-1.9734513468780002</c:v>
                </c:pt>
                <c:pt idx="277">
                  <c:v>-1.9720907775779999</c:v>
                </c:pt>
                <c:pt idx="278">
                  <c:v>-1.9707302082780001</c:v>
                </c:pt>
                <c:pt idx="279">
                  <c:v>-1.9693696389780002</c:v>
                </c:pt>
                <c:pt idx="280">
                  <c:v>-1.9680090696779999</c:v>
                </c:pt>
                <c:pt idx="281">
                  <c:v>-1.9666485003780001</c:v>
                </c:pt>
                <c:pt idx="282">
                  <c:v>-1.965287931078</c:v>
                </c:pt>
                <c:pt idx="283">
                  <c:v>-1.9639273617780002</c:v>
                </c:pt>
                <c:pt idx="284">
                  <c:v>-1.9625667924780001</c:v>
                </c:pt>
                <c:pt idx="285">
                  <c:v>-1.9612062231780001</c:v>
                </c:pt>
                <c:pt idx="286">
                  <c:v>-1.9598456538780002</c:v>
                </c:pt>
                <c:pt idx="287">
                  <c:v>-1.958485084578</c:v>
                </c:pt>
                <c:pt idx="288">
                  <c:v>-1.9571245152780001</c:v>
                </c:pt>
                <c:pt idx="289">
                  <c:v>-1.9557639459780003</c:v>
                </c:pt>
                <c:pt idx="290">
                  <c:v>-1.954403376678</c:v>
                </c:pt>
                <c:pt idx="291">
                  <c:v>-1.9530428073780002</c:v>
                </c:pt>
                <c:pt idx="292">
                  <c:v>-1.9516822380779999</c:v>
                </c:pt>
                <c:pt idx="293">
                  <c:v>-1.9503216687780001</c:v>
                </c:pt>
                <c:pt idx="294">
                  <c:v>-1.9489610994780002</c:v>
                </c:pt>
                <c:pt idx="295">
                  <c:v>-1.9476005301779999</c:v>
                </c:pt>
                <c:pt idx="296">
                  <c:v>-1.9462399608780001</c:v>
                </c:pt>
                <c:pt idx="297">
                  <c:v>-1.9448793915779998</c:v>
                </c:pt>
                <c:pt idx="298">
                  <c:v>-1.943518822278</c:v>
                </c:pt>
                <c:pt idx="299">
                  <c:v>-1.9421582529780002</c:v>
                </c:pt>
                <c:pt idx="300">
                  <c:v>-1.9407976836780001</c:v>
                </c:pt>
                <c:pt idx="301">
                  <c:v>-1.9394371143780003</c:v>
                </c:pt>
                <c:pt idx="302">
                  <c:v>-1.938076545078</c:v>
                </c:pt>
                <c:pt idx="303">
                  <c:v>-1.9367159757780001</c:v>
                </c:pt>
                <c:pt idx="304">
                  <c:v>-1.9353554064780003</c:v>
                </c:pt>
                <c:pt idx="305">
                  <c:v>-1.933994837178</c:v>
                </c:pt>
                <c:pt idx="306">
                  <c:v>-1.9326342678780002</c:v>
                </c:pt>
                <c:pt idx="307">
                  <c:v>-1.9312736985779999</c:v>
                </c:pt>
                <c:pt idx="308">
                  <c:v>-1.9299131292780001</c:v>
                </c:pt>
                <c:pt idx="309">
                  <c:v>-1.9285525599780002</c:v>
                </c:pt>
                <c:pt idx="310">
                  <c:v>-1.927191990678</c:v>
                </c:pt>
                <c:pt idx="311">
                  <c:v>-1.9258314213780001</c:v>
                </c:pt>
                <c:pt idx="312">
                  <c:v>-1.9244708520779998</c:v>
                </c:pt>
                <c:pt idx="313">
                  <c:v>-1.923110282778</c:v>
                </c:pt>
                <c:pt idx="314">
                  <c:v>-1.9217497134780002</c:v>
                </c:pt>
                <c:pt idx="315">
                  <c:v>-1.9203891441779999</c:v>
                </c:pt>
                <c:pt idx="316">
                  <c:v>-1.919028574878</c:v>
                </c:pt>
                <c:pt idx="317">
                  <c:v>-1.917668005578</c:v>
                </c:pt>
                <c:pt idx="318">
                  <c:v>-1.9163074362780002</c:v>
                </c:pt>
                <c:pt idx="319">
                  <c:v>-1.9149468669780001</c:v>
                </c:pt>
                <c:pt idx="320">
                  <c:v>-1.913586297678</c:v>
                </c:pt>
                <c:pt idx="321">
                  <c:v>-1.9122257283780002</c:v>
                </c:pt>
                <c:pt idx="322">
                  <c:v>-1.9108651590779999</c:v>
                </c:pt>
                <c:pt idx="323">
                  <c:v>-1.9095045897780001</c:v>
                </c:pt>
                <c:pt idx="324">
                  <c:v>-1.9081440204780002</c:v>
                </c:pt>
                <c:pt idx="325">
                  <c:v>-1.906783451178</c:v>
                </c:pt>
                <c:pt idx="326">
                  <c:v>-1.9054228818780001</c:v>
                </c:pt>
                <c:pt idx="327">
                  <c:v>-1.9040623125779998</c:v>
                </c:pt>
                <c:pt idx="328">
                  <c:v>-1.902701743278</c:v>
                </c:pt>
                <c:pt idx="329">
                  <c:v>-1.9013411739780002</c:v>
                </c:pt>
                <c:pt idx="330">
                  <c:v>-1.8999806046779999</c:v>
                </c:pt>
                <c:pt idx="331">
                  <c:v>-1.8986200353780001</c:v>
                </c:pt>
                <c:pt idx="332">
                  <c:v>-1.8972594660779998</c:v>
                </c:pt>
                <c:pt idx="333">
                  <c:v>-1.8958988967779999</c:v>
                </c:pt>
                <c:pt idx="334">
                  <c:v>-1.8945383274780001</c:v>
                </c:pt>
                <c:pt idx="335">
                  <c:v>-1.893177758178</c:v>
                </c:pt>
                <c:pt idx="336">
                  <c:v>-1.8918171888780002</c:v>
                </c:pt>
                <c:pt idx="337">
                  <c:v>-1.8904566195779999</c:v>
                </c:pt>
                <c:pt idx="338">
                  <c:v>-1.8890960502780001</c:v>
                </c:pt>
                <c:pt idx="339">
                  <c:v>-1.8877354809780003</c:v>
                </c:pt>
                <c:pt idx="340">
                  <c:v>-1.886374911678</c:v>
                </c:pt>
                <c:pt idx="341">
                  <c:v>-1.8850143423780001</c:v>
                </c:pt>
                <c:pt idx="342">
                  <c:v>-1.8836537730780003</c:v>
                </c:pt>
                <c:pt idx="343">
                  <c:v>-1.882293203778</c:v>
                </c:pt>
                <c:pt idx="344">
                  <c:v>-1.8809326344780002</c:v>
                </c:pt>
                <c:pt idx="345">
                  <c:v>-1.8795720651779999</c:v>
                </c:pt>
                <c:pt idx="346">
                  <c:v>-1.8782114958780001</c:v>
                </c:pt>
                <c:pt idx="347">
                  <c:v>-1.8768509265780002</c:v>
                </c:pt>
                <c:pt idx="348">
                  <c:v>-1.875490357278</c:v>
                </c:pt>
                <c:pt idx="349">
                  <c:v>-1.8741297879780001</c:v>
                </c:pt>
                <c:pt idx="350">
                  <c:v>-1.8727692186779998</c:v>
                </c:pt>
                <c:pt idx="351">
                  <c:v>-1.871408649378</c:v>
                </c:pt>
                <c:pt idx="352">
                  <c:v>-1.8700480800780002</c:v>
                </c:pt>
                <c:pt idx="353">
                  <c:v>-1.8686875107780001</c:v>
                </c:pt>
                <c:pt idx="354">
                  <c:v>-1.8673269414780003</c:v>
                </c:pt>
                <c:pt idx="355">
                  <c:v>-1.865966372178</c:v>
                </c:pt>
                <c:pt idx="356">
                  <c:v>-1.8646058028780002</c:v>
                </c:pt>
                <c:pt idx="357">
                  <c:v>-1.8632452335780003</c:v>
                </c:pt>
                <c:pt idx="358">
                  <c:v>-1.861884664278</c:v>
                </c:pt>
                <c:pt idx="359">
                  <c:v>-1.8605240949780002</c:v>
                </c:pt>
                <c:pt idx="360">
                  <c:v>-1.8591635256779999</c:v>
                </c:pt>
                <c:pt idx="361">
                  <c:v>-1.8578029563780001</c:v>
                </c:pt>
                <c:pt idx="362">
                  <c:v>-1.8564423870780002</c:v>
                </c:pt>
                <c:pt idx="363">
                  <c:v>-1.855081817778</c:v>
                </c:pt>
                <c:pt idx="364">
                  <c:v>-1.8537212484780001</c:v>
                </c:pt>
                <c:pt idx="365">
                  <c:v>-1.8523606791779998</c:v>
                </c:pt>
                <c:pt idx="366">
                  <c:v>-1.851000109878</c:v>
                </c:pt>
                <c:pt idx="367">
                  <c:v>-1.8496395405780002</c:v>
                </c:pt>
                <c:pt idx="368">
                  <c:v>-1.8482789712779999</c:v>
                </c:pt>
                <c:pt idx="369">
                  <c:v>-1.8469184019780001</c:v>
                </c:pt>
                <c:pt idx="370">
                  <c:v>-1.845557832678</c:v>
                </c:pt>
                <c:pt idx="371">
                  <c:v>-1.8441972633780002</c:v>
                </c:pt>
                <c:pt idx="372">
                  <c:v>-1.8428366940780001</c:v>
                </c:pt>
                <c:pt idx="373">
                  <c:v>-1.841476124778</c:v>
                </c:pt>
                <c:pt idx="374">
                  <c:v>-1.8401155554780002</c:v>
                </c:pt>
                <c:pt idx="375">
                  <c:v>-1.8387549861779999</c:v>
                </c:pt>
                <c:pt idx="376">
                  <c:v>-1.8373944168780001</c:v>
                </c:pt>
                <c:pt idx="377">
                  <c:v>-1.8360338475780003</c:v>
                </c:pt>
                <c:pt idx="378">
                  <c:v>-1.834673278278</c:v>
                </c:pt>
                <c:pt idx="379">
                  <c:v>-1.8333127089780001</c:v>
                </c:pt>
                <c:pt idx="380">
                  <c:v>-1.8319521396779999</c:v>
                </c:pt>
                <c:pt idx="381">
                  <c:v>-1.830591570378</c:v>
                </c:pt>
                <c:pt idx="382">
                  <c:v>-1.8292310010780002</c:v>
                </c:pt>
                <c:pt idx="383">
                  <c:v>-1.8278704317779999</c:v>
                </c:pt>
                <c:pt idx="384">
                  <c:v>-1.8265098624780001</c:v>
                </c:pt>
                <c:pt idx="385">
                  <c:v>-1.8251492931779998</c:v>
                </c:pt>
                <c:pt idx="386">
                  <c:v>-1.823788723878</c:v>
                </c:pt>
                <c:pt idx="387">
                  <c:v>-1.8224281545780001</c:v>
                </c:pt>
                <c:pt idx="388">
                  <c:v>-1.8210675852780001</c:v>
                </c:pt>
                <c:pt idx="389">
                  <c:v>-1.8197070159780002</c:v>
                </c:pt>
                <c:pt idx="390">
                  <c:v>-1.8183464466779999</c:v>
                </c:pt>
                <c:pt idx="391">
                  <c:v>-1.8169858773780001</c:v>
                </c:pt>
                <c:pt idx="392">
                  <c:v>-1.8156253080780003</c:v>
                </c:pt>
                <c:pt idx="393">
                  <c:v>-1.814264738778</c:v>
                </c:pt>
                <c:pt idx="394">
                  <c:v>-1.8129041694780001</c:v>
                </c:pt>
                <c:pt idx="395">
                  <c:v>-1.8115436001779999</c:v>
                </c:pt>
                <c:pt idx="396">
                  <c:v>-1.810183030878</c:v>
                </c:pt>
                <c:pt idx="397">
                  <c:v>-1.8088224615780002</c:v>
                </c:pt>
                <c:pt idx="398">
                  <c:v>-1.8074618922779999</c:v>
                </c:pt>
                <c:pt idx="399">
                  <c:v>-1.8061013229780001</c:v>
                </c:pt>
                <c:pt idx="400">
                  <c:v>-1.8047407536779998</c:v>
                </c:pt>
                <c:pt idx="401">
                  <c:v>-1.803380184378</c:v>
                </c:pt>
                <c:pt idx="402">
                  <c:v>-1.8020196150780001</c:v>
                </c:pt>
                <c:pt idx="403">
                  <c:v>-1.8006590457779998</c:v>
                </c:pt>
                <c:pt idx="404">
                  <c:v>-1.799298476478</c:v>
                </c:pt>
                <c:pt idx="405">
                  <c:v>-1.7979379071780002</c:v>
                </c:pt>
                <c:pt idx="406">
                  <c:v>-1.7965773378780001</c:v>
                </c:pt>
                <c:pt idx="407">
                  <c:v>-1.7952167685780003</c:v>
                </c:pt>
                <c:pt idx="408">
                  <c:v>-1.793856199278</c:v>
                </c:pt>
                <c:pt idx="409">
                  <c:v>-1.7924956299780002</c:v>
                </c:pt>
                <c:pt idx="410">
                  <c:v>-1.7911350606780003</c:v>
                </c:pt>
                <c:pt idx="411">
                  <c:v>-1.789774491378</c:v>
                </c:pt>
                <c:pt idx="412">
                  <c:v>-1.7884139220780002</c:v>
                </c:pt>
                <c:pt idx="413">
                  <c:v>-1.7870533527779999</c:v>
                </c:pt>
                <c:pt idx="414">
                  <c:v>-1.7856927834780001</c:v>
                </c:pt>
                <c:pt idx="415">
                  <c:v>-1.7843322141780003</c:v>
                </c:pt>
                <c:pt idx="416">
                  <c:v>-1.782971644878</c:v>
                </c:pt>
                <c:pt idx="417">
                  <c:v>-1.7816110755780001</c:v>
                </c:pt>
                <c:pt idx="418">
                  <c:v>-1.7802505062779999</c:v>
                </c:pt>
                <c:pt idx="419">
                  <c:v>-1.778889936978</c:v>
                </c:pt>
                <c:pt idx="420">
                  <c:v>-1.7775293676780002</c:v>
                </c:pt>
                <c:pt idx="421">
                  <c:v>-1.7761687983779999</c:v>
                </c:pt>
                <c:pt idx="422">
                  <c:v>-1.7748082290780001</c:v>
                </c:pt>
                <c:pt idx="423">
                  <c:v>-1.773447659778</c:v>
                </c:pt>
                <c:pt idx="424">
                  <c:v>-1.7720870904780002</c:v>
                </c:pt>
                <c:pt idx="425">
                  <c:v>-1.7707265211780001</c:v>
                </c:pt>
                <c:pt idx="426">
                  <c:v>-1.7693659518780001</c:v>
                </c:pt>
                <c:pt idx="427">
                  <c:v>-1.7680053825780002</c:v>
                </c:pt>
                <c:pt idx="428">
                  <c:v>-1.7666448132779999</c:v>
                </c:pt>
                <c:pt idx="429">
                  <c:v>-1.7652842439780001</c:v>
                </c:pt>
                <c:pt idx="430">
                  <c:v>-1.7638964632920002</c:v>
                </c:pt>
                <c:pt idx="431">
                  <c:v>-1.7625358939919999</c:v>
                </c:pt>
                <c:pt idx="432">
                  <c:v>-1.7611753246920001</c:v>
                </c:pt>
                <c:pt idx="433">
                  <c:v>-1.7598147553919998</c:v>
                </c:pt>
                <c:pt idx="434">
                  <c:v>-1.758454186092</c:v>
                </c:pt>
                <c:pt idx="435">
                  <c:v>-1.7570936167920002</c:v>
                </c:pt>
                <c:pt idx="436">
                  <c:v>-1.7557330474919999</c:v>
                </c:pt>
                <c:pt idx="437">
                  <c:v>-1.754372478192</c:v>
                </c:pt>
                <c:pt idx="438">
                  <c:v>-1.753011908892</c:v>
                </c:pt>
                <c:pt idx="439">
                  <c:v>-1.7516513395919999</c:v>
                </c:pt>
                <c:pt idx="440">
                  <c:v>-1.7502907702920001</c:v>
                </c:pt>
                <c:pt idx="441">
                  <c:v>-1.748930200992</c:v>
                </c:pt>
                <c:pt idx="442">
                  <c:v>-1.7475696316920002</c:v>
                </c:pt>
                <c:pt idx="443">
                  <c:v>-1.7462090623920004</c:v>
                </c:pt>
                <c:pt idx="444">
                  <c:v>-1.7448484930920001</c:v>
                </c:pt>
                <c:pt idx="445">
                  <c:v>-1.7434879237920002</c:v>
                </c:pt>
                <c:pt idx="446">
                  <c:v>-1.742127354492</c:v>
                </c:pt>
                <c:pt idx="447">
                  <c:v>-1.7407667851920001</c:v>
                </c:pt>
                <c:pt idx="448">
                  <c:v>-1.7394062158920003</c:v>
                </c:pt>
                <c:pt idx="449">
                  <c:v>-1.738045646592</c:v>
                </c:pt>
                <c:pt idx="450">
                  <c:v>-1.7366850772920002</c:v>
                </c:pt>
                <c:pt idx="451">
                  <c:v>-1.7353245079919999</c:v>
                </c:pt>
                <c:pt idx="452">
                  <c:v>-1.7339639386920001</c:v>
                </c:pt>
                <c:pt idx="453">
                  <c:v>-1.7326033693920002</c:v>
                </c:pt>
                <c:pt idx="454">
                  <c:v>-1.7312428000919999</c:v>
                </c:pt>
                <c:pt idx="455">
                  <c:v>-1.7298822307920001</c:v>
                </c:pt>
                <c:pt idx="456">
                  <c:v>-1.728521661492</c:v>
                </c:pt>
                <c:pt idx="457">
                  <c:v>-1.727161092192</c:v>
                </c:pt>
                <c:pt idx="458">
                  <c:v>-1.7258005228920001</c:v>
                </c:pt>
                <c:pt idx="459">
                  <c:v>-1.7244399535920001</c:v>
                </c:pt>
                <c:pt idx="460">
                  <c:v>-1.7230793842920002</c:v>
                </c:pt>
                <c:pt idx="461">
                  <c:v>-1.721718814992</c:v>
                </c:pt>
                <c:pt idx="462">
                  <c:v>-1.7203582456920001</c:v>
                </c:pt>
                <c:pt idx="463">
                  <c:v>-1.7189976763920003</c:v>
                </c:pt>
                <c:pt idx="464">
                  <c:v>-1.717637107092</c:v>
                </c:pt>
                <c:pt idx="465">
                  <c:v>-1.7162765377920002</c:v>
                </c:pt>
                <c:pt idx="466">
                  <c:v>-1.7149159684919999</c:v>
                </c:pt>
                <c:pt idx="467">
                  <c:v>-1.7135553991920001</c:v>
                </c:pt>
                <c:pt idx="468">
                  <c:v>-1.7121948298920002</c:v>
                </c:pt>
                <c:pt idx="469">
                  <c:v>-1.7108342605919999</c:v>
                </c:pt>
                <c:pt idx="470">
                  <c:v>-1.7094736912920001</c:v>
                </c:pt>
                <c:pt idx="471">
                  <c:v>-1.7081131219919998</c:v>
                </c:pt>
                <c:pt idx="472">
                  <c:v>-1.706752552692</c:v>
                </c:pt>
                <c:pt idx="473">
                  <c:v>-1.7053919833920002</c:v>
                </c:pt>
                <c:pt idx="474">
                  <c:v>-1.7040314140919999</c:v>
                </c:pt>
                <c:pt idx="475">
                  <c:v>-1.702670844792</c:v>
                </c:pt>
                <c:pt idx="476">
                  <c:v>-1.701310275492</c:v>
                </c:pt>
                <c:pt idx="477">
                  <c:v>-1.6999497061920001</c:v>
                </c:pt>
                <c:pt idx="478">
                  <c:v>-1.6985891368920001</c:v>
                </c:pt>
                <c:pt idx="479">
                  <c:v>-1.697228567592</c:v>
                </c:pt>
                <c:pt idx="480">
                  <c:v>-1.6958679982920002</c:v>
                </c:pt>
                <c:pt idx="481">
                  <c:v>-1.6945074289920001</c:v>
                </c:pt>
                <c:pt idx="482">
                  <c:v>-1.6931468596920001</c:v>
                </c:pt>
                <c:pt idx="483">
                  <c:v>-1.691786290392</c:v>
                </c:pt>
                <c:pt idx="484">
                  <c:v>-1.690425721092</c:v>
                </c:pt>
                <c:pt idx="485">
                  <c:v>-1.6890651517920001</c:v>
                </c:pt>
                <c:pt idx="486">
                  <c:v>-1.6877045824920001</c:v>
                </c:pt>
                <c:pt idx="487">
                  <c:v>-1.686344013192</c:v>
                </c:pt>
                <c:pt idx="488">
                  <c:v>-1.6849834438919999</c:v>
                </c:pt>
                <c:pt idx="489">
                  <c:v>-1.6836228745920001</c:v>
                </c:pt>
                <c:pt idx="490">
                  <c:v>-1.682262305292</c:v>
                </c:pt>
                <c:pt idx="491">
                  <c:v>-1.680901735992</c:v>
                </c:pt>
                <c:pt idx="492">
                  <c:v>-1.6795411666919999</c:v>
                </c:pt>
                <c:pt idx="493">
                  <c:v>-1.6781805973920001</c:v>
                </c:pt>
                <c:pt idx="494">
                  <c:v>-1.676820028092</c:v>
                </c:pt>
                <c:pt idx="495">
                  <c:v>-1.6754594587920002</c:v>
                </c:pt>
                <c:pt idx="496">
                  <c:v>-1.6740988894920001</c:v>
                </c:pt>
                <c:pt idx="497">
                  <c:v>-1.6727383201920001</c:v>
                </c:pt>
                <c:pt idx="498">
                  <c:v>-1.671377750892</c:v>
                </c:pt>
                <c:pt idx="499">
                  <c:v>-1.6700171815920002</c:v>
                </c:pt>
                <c:pt idx="500">
                  <c:v>-1.6686566122920001</c:v>
                </c:pt>
                <c:pt idx="501">
                  <c:v>-1.6672960429920001</c:v>
                </c:pt>
                <c:pt idx="502">
                  <c:v>-1.665935473692</c:v>
                </c:pt>
                <c:pt idx="503">
                  <c:v>-1.664574904392</c:v>
                </c:pt>
                <c:pt idx="504">
                  <c:v>-1.6632143350920001</c:v>
                </c:pt>
                <c:pt idx="505">
                  <c:v>-1.6618537657920001</c:v>
                </c:pt>
                <c:pt idx="506">
                  <c:v>-1.660493196492</c:v>
                </c:pt>
                <c:pt idx="507">
                  <c:v>-1.6591326271919999</c:v>
                </c:pt>
                <c:pt idx="508">
                  <c:v>-1.6577720578919999</c:v>
                </c:pt>
                <c:pt idx="509">
                  <c:v>-1.656411488592</c:v>
                </c:pt>
                <c:pt idx="510">
                  <c:v>-1.655050919292</c:v>
                </c:pt>
                <c:pt idx="511">
                  <c:v>-1.6536903499920002</c:v>
                </c:pt>
                <c:pt idx="512">
                  <c:v>-1.6523297806920001</c:v>
                </c:pt>
                <c:pt idx="513">
                  <c:v>-1.650969211392</c:v>
                </c:pt>
                <c:pt idx="514">
                  <c:v>-1.6496086420920002</c:v>
                </c:pt>
                <c:pt idx="515">
                  <c:v>-1.6482480727920001</c:v>
                </c:pt>
                <c:pt idx="516">
                  <c:v>-1.6468875034920001</c:v>
                </c:pt>
                <c:pt idx="517">
                  <c:v>-1.645526934192</c:v>
                </c:pt>
                <c:pt idx="518">
                  <c:v>-1.644166364892</c:v>
                </c:pt>
                <c:pt idx="519">
                  <c:v>-1.6428057955920001</c:v>
                </c:pt>
                <c:pt idx="520">
                  <c:v>-1.6414452262920001</c:v>
                </c:pt>
                <c:pt idx="521">
                  <c:v>-1.640084656992</c:v>
                </c:pt>
                <c:pt idx="522">
                  <c:v>-1.638724087692</c:v>
                </c:pt>
                <c:pt idx="523">
                  <c:v>-1.6373635183920001</c:v>
                </c:pt>
                <c:pt idx="524">
                  <c:v>-1.6360029490920001</c:v>
                </c:pt>
                <c:pt idx="525">
                  <c:v>-1.634642379792</c:v>
                </c:pt>
                <c:pt idx="526">
                  <c:v>-1.6332818104919999</c:v>
                </c:pt>
                <c:pt idx="527">
                  <c:v>-1.6319212411919999</c:v>
                </c:pt>
                <c:pt idx="528">
                  <c:v>-1.630560671892</c:v>
                </c:pt>
                <c:pt idx="529">
                  <c:v>-1.6292001025920002</c:v>
                </c:pt>
                <c:pt idx="530">
                  <c:v>-1.6278395332920002</c:v>
                </c:pt>
                <c:pt idx="531">
                  <c:v>-1.6264789639920001</c:v>
                </c:pt>
                <c:pt idx="532">
                  <c:v>-1.625118394692</c:v>
                </c:pt>
                <c:pt idx="533">
                  <c:v>-1.6237578253920002</c:v>
                </c:pt>
                <c:pt idx="534">
                  <c:v>-1.6223972560920001</c:v>
                </c:pt>
                <c:pt idx="535">
                  <c:v>-1.6210366867920001</c:v>
                </c:pt>
                <c:pt idx="536">
                  <c:v>-1.619676117492</c:v>
                </c:pt>
                <c:pt idx="537">
                  <c:v>-1.618315548192</c:v>
                </c:pt>
                <c:pt idx="538">
                  <c:v>-1.6169549788920001</c:v>
                </c:pt>
                <c:pt idx="539">
                  <c:v>-1.6155944095920001</c:v>
                </c:pt>
                <c:pt idx="540">
                  <c:v>-1.614233840292</c:v>
                </c:pt>
                <c:pt idx="541">
                  <c:v>-1.612873270992</c:v>
                </c:pt>
                <c:pt idx="542">
                  <c:v>-1.6115127016919999</c:v>
                </c:pt>
                <c:pt idx="543">
                  <c:v>-1.6101521323920001</c:v>
                </c:pt>
                <c:pt idx="544">
                  <c:v>-1.608791563092</c:v>
                </c:pt>
                <c:pt idx="545">
                  <c:v>-1.6074309937919999</c:v>
                </c:pt>
                <c:pt idx="546">
                  <c:v>-1.6060704244920001</c:v>
                </c:pt>
                <c:pt idx="547">
                  <c:v>-1.604709855192</c:v>
                </c:pt>
                <c:pt idx="548">
                  <c:v>-1.6033492858920002</c:v>
                </c:pt>
                <c:pt idx="549">
                  <c:v>-1.6019887165920002</c:v>
                </c:pt>
                <c:pt idx="550">
                  <c:v>-1.6006281472920001</c:v>
                </c:pt>
                <c:pt idx="551">
                  <c:v>-1.599267577992</c:v>
                </c:pt>
                <c:pt idx="552">
                  <c:v>-1.5979070086920002</c:v>
                </c:pt>
                <c:pt idx="553">
                  <c:v>-1.5965464393920001</c:v>
                </c:pt>
                <c:pt idx="554">
                  <c:v>-1.5951858700920001</c:v>
                </c:pt>
                <c:pt idx="555">
                  <c:v>-1.593825300792</c:v>
                </c:pt>
                <c:pt idx="556">
                  <c:v>-1.592464731492</c:v>
                </c:pt>
                <c:pt idx="557">
                  <c:v>-1.5911041621920001</c:v>
                </c:pt>
                <c:pt idx="558">
                  <c:v>-1.5897435928920001</c:v>
                </c:pt>
                <c:pt idx="559">
                  <c:v>-1.588383023592</c:v>
                </c:pt>
                <c:pt idx="560">
                  <c:v>-1.587022454292</c:v>
                </c:pt>
                <c:pt idx="561">
                  <c:v>-1.5856618849919999</c:v>
                </c:pt>
                <c:pt idx="562">
                  <c:v>-1.5843013156920001</c:v>
                </c:pt>
                <c:pt idx="563">
                  <c:v>-1.582940746392</c:v>
                </c:pt>
                <c:pt idx="564">
                  <c:v>-1.5815801770920002</c:v>
                </c:pt>
                <c:pt idx="565">
                  <c:v>-1.5802196077920001</c:v>
                </c:pt>
                <c:pt idx="566">
                  <c:v>-1.578859038492</c:v>
                </c:pt>
                <c:pt idx="567">
                  <c:v>-1.5774984691920002</c:v>
                </c:pt>
                <c:pt idx="568">
                  <c:v>-1.5761378998920001</c:v>
                </c:pt>
                <c:pt idx="569">
                  <c:v>-1.5747773305920001</c:v>
                </c:pt>
                <c:pt idx="570">
                  <c:v>-1.573416761292</c:v>
                </c:pt>
                <c:pt idx="571">
                  <c:v>-1.572056191992</c:v>
                </c:pt>
                <c:pt idx="572">
                  <c:v>-1.5706956226920001</c:v>
                </c:pt>
                <c:pt idx="573">
                  <c:v>-1.5693350533920001</c:v>
                </c:pt>
                <c:pt idx="574">
                  <c:v>-1.567974484092</c:v>
                </c:pt>
                <c:pt idx="575">
                  <c:v>-1.566613914792</c:v>
                </c:pt>
                <c:pt idx="576">
                  <c:v>-1.5652533454919999</c:v>
                </c:pt>
                <c:pt idx="577">
                  <c:v>-1.5638927761920001</c:v>
                </c:pt>
                <c:pt idx="578">
                  <c:v>-1.562532206892</c:v>
                </c:pt>
                <c:pt idx="579">
                  <c:v>-1.5611716375919999</c:v>
                </c:pt>
                <c:pt idx="580">
                  <c:v>-1.5598110682919999</c:v>
                </c:pt>
                <c:pt idx="581">
                  <c:v>-1.5584504989920001</c:v>
                </c:pt>
                <c:pt idx="582">
                  <c:v>-1.5570899296920002</c:v>
                </c:pt>
                <c:pt idx="583">
                  <c:v>-1.5557293603920002</c:v>
                </c:pt>
                <c:pt idx="584">
                  <c:v>-1.5543687910920001</c:v>
                </c:pt>
                <c:pt idx="585">
                  <c:v>-1.553008221792</c:v>
                </c:pt>
                <c:pt idx="586">
                  <c:v>-1.5516476524920002</c:v>
                </c:pt>
                <c:pt idx="587">
                  <c:v>-1.5502870831920001</c:v>
                </c:pt>
                <c:pt idx="588">
                  <c:v>-1.5489265138920001</c:v>
                </c:pt>
                <c:pt idx="589">
                  <c:v>-1.547565944592</c:v>
                </c:pt>
                <c:pt idx="590">
                  <c:v>-1.546205375292</c:v>
                </c:pt>
                <c:pt idx="591">
                  <c:v>-1.5448448059920001</c:v>
                </c:pt>
                <c:pt idx="592">
                  <c:v>-1.5434842366920001</c:v>
                </c:pt>
                <c:pt idx="593">
                  <c:v>-1.542123667392</c:v>
                </c:pt>
                <c:pt idx="594">
                  <c:v>-1.540763098092</c:v>
                </c:pt>
                <c:pt idx="595">
                  <c:v>-1.5394025287919999</c:v>
                </c:pt>
                <c:pt idx="596">
                  <c:v>-1.5380419594920001</c:v>
                </c:pt>
                <c:pt idx="597">
                  <c:v>-1.536681390192</c:v>
                </c:pt>
                <c:pt idx="598">
                  <c:v>-1.5353208208919999</c:v>
                </c:pt>
                <c:pt idx="599">
                  <c:v>-1.5339602515920001</c:v>
                </c:pt>
                <c:pt idx="600">
                  <c:v>-1.5325996822920001</c:v>
                </c:pt>
                <c:pt idx="601">
                  <c:v>-1.5312391129920002</c:v>
                </c:pt>
                <c:pt idx="602">
                  <c:v>-1.5298785436920002</c:v>
                </c:pt>
                <c:pt idx="603">
                  <c:v>-1.5285179743920001</c:v>
                </c:pt>
                <c:pt idx="604">
                  <c:v>-1.527157405092</c:v>
                </c:pt>
                <c:pt idx="605">
                  <c:v>-1.525796835792</c:v>
                </c:pt>
                <c:pt idx="606">
                  <c:v>-1.5244362664920001</c:v>
                </c:pt>
                <c:pt idx="607">
                  <c:v>-1.5230756971920001</c:v>
                </c:pt>
                <c:pt idx="608">
                  <c:v>-1.521715127892</c:v>
                </c:pt>
                <c:pt idx="609">
                  <c:v>-1.520354558592</c:v>
                </c:pt>
                <c:pt idx="610">
                  <c:v>-1.5189939892919999</c:v>
                </c:pt>
                <c:pt idx="611">
                  <c:v>-1.5176334199920001</c:v>
                </c:pt>
                <c:pt idx="612">
                  <c:v>-1.516272850692</c:v>
                </c:pt>
                <c:pt idx="613">
                  <c:v>-1.514912281392</c:v>
                </c:pt>
                <c:pt idx="614">
                  <c:v>-1.5135517120919999</c:v>
                </c:pt>
                <c:pt idx="615">
                  <c:v>-1.5121911427920001</c:v>
                </c:pt>
                <c:pt idx="616">
                  <c:v>-1.510830573492</c:v>
                </c:pt>
                <c:pt idx="617">
                  <c:v>-1.5094700041920002</c:v>
                </c:pt>
                <c:pt idx="618">
                  <c:v>-1.5081094348920001</c:v>
                </c:pt>
                <c:pt idx="619">
                  <c:v>-1.5067488655920001</c:v>
                </c:pt>
                <c:pt idx="620">
                  <c:v>-1.5053882962920002</c:v>
                </c:pt>
                <c:pt idx="621">
                  <c:v>-1.5040277269920002</c:v>
                </c:pt>
                <c:pt idx="622">
                  <c:v>-1.5026671576920001</c:v>
                </c:pt>
                <c:pt idx="623">
                  <c:v>-1.501306588392</c:v>
                </c:pt>
                <c:pt idx="624">
                  <c:v>-1.499946019092</c:v>
                </c:pt>
                <c:pt idx="625">
                  <c:v>-1.4985854497920001</c:v>
                </c:pt>
                <c:pt idx="626">
                  <c:v>-1.4972248804920001</c:v>
                </c:pt>
                <c:pt idx="627">
                  <c:v>-1.495864311192</c:v>
                </c:pt>
                <c:pt idx="628">
                  <c:v>-1.494503741892</c:v>
                </c:pt>
                <c:pt idx="629">
                  <c:v>-1.4931431725919999</c:v>
                </c:pt>
                <c:pt idx="630">
                  <c:v>-1.491755391906</c:v>
                </c:pt>
                <c:pt idx="631">
                  <c:v>-1.490394822606</c:v>
                </c:pt>
                <c:pt idx="632">
                  <c:v>-1.4890342533059999</c:v>
                </c:pt>
                <c:pt idx="633">
                  <c:v>-1.4876736840060001</c:v>
                </c:pt>
                <c:pt idx="634">
                  <c:v>-1.486313114706</c:v>
                </c:pt>
                <c:pt idx="635">
                  <c:v>-1.4849525454060002</c:v>
                </c:pt>
                <c:pt idx="636">
                  <c:v>-1.4835919761060001</c:v>
                </c:pt>
                <c:pt idx="637">
                  <c:v>-1.4822314068060001</c:v>
                </c:pt>
                <c:pt idx="638">
                  <c:v>-1.480870837506</c:v>
                </c:pt>
                <c:pt idx="639">
                  <c:v>-1.4795102682060002</c:v>
                </c:pt>
                <c:pt idx="640">
                  <c:v>-1.4781496989060001</c:v>
                </c:pt>
                <c:pt idx="641">
                  <c:v>-1.4767891296060001</c:v>
                </c:pt>
                <c:pt idx="642">
                  <c:v>-1.475428560306</c:v>
                </c:pt>
                <c:pt idx="643">
                  <c:v>-1.4740679910059999</c:v>
                </c:pt>
                <c:pt idx="644">
                  <c:v>-1.4727074217060001</c:v>
                </c:pt>
                <c:pt idx="645">
                  <c:v>-1.471346852406</c:v>
                </c:pt>
                <c:pt idx="646">
                  <c:v>-1.469986283106</c:v>
                </c:pt>
                <c:pt idx="647">
                  <c:v>-1.4686257138059999</c:v>
                </c:pt>
                <c:pt idx="648">
                  <c:v>-1.4672651445059999</c:v>
                </c:pt>
                <c:pt idx="649">
                  <c:v>-1.465904575206</c:v>
                </c:pt>
                <c:pt idx="650">
                  <c:v>-1.464544005906</c:v>
                </c:pt>
                <c:pt idx="651">
                  <c:v>-1.4631834366060001</c:v>
                </c:pt>
                <c:pt idx="652">
                  <c:v>-1.4618228673060001</c:v>
                </c:pt>
                <c:pt idx="653">
                  <c:v>-1.4604622980060002</c:v>
                </c:pt>
                <c:pt idx="654">
                  <c:v>-1.4591017287060002</c:v>
                </c:pt>
                <c:pt idx="655">
                  <c:v>-1.4577411594060001</c:v>
                </c:pt>
                <c:pt idx="656">
                  <c:v>-1.4563805901060001</c:v>
                </c:pt>
                <c:pt idx="657">
                  <c:v>-1.455020020806</c:v>
                </c:pt>
                <c:pt idx="658">
                  <c:v>-1.4536594515060002</c:v>
                </c:pt>
                <c:pt idx="659">
                  <c:v>-1.4522988822060001</c:v>
                </c:pt>
                <c:pt idx="660">
                  <c:v>-1.4509383129060001</c:v>
                </c:pt>
                <c:pt idx="661">
                  <c:v>-1.449577743606</c:v>
                </c:pt>
                <c:pt idx="662">
                  <c:v>-1.4482171743059999</c:v>
                </c:pt>
                <c:pt idx="663">
                  <c:v>-1.4468566050060001</c:v>
                </c:pt>
                <c:pt idx="664">
                  <c:v>-1.445496035706</c:v>
                </c:pt>
                <c:pt idx="665">
                  <c:v>-1.444135466406</c:v>
                </c:pt>
                <c:pt idx="666">
                  <c:v>-1.4427748971059999</c:v>
                </c:pt>
                <c:pt idx="667">
                  <c:v>-1.4414143278059999</c:v>
                </c:pt>
                <c:pt idx="668">
                  <c:v>-1.440053758506</c:v>
                </c:pt>
                <c:pt idx="669">
                  <c:v>-1.438693189206</c:v>
                </c:pt>
                <c:pt idx="670">
                  <c:v>-1.4373326199060001</c:v>
                </c:pt>
                <c:pt idx="671">
                  <c:v>-1.4359720506060001</c:v>
                </c:pt>
                <c:pt idx="672">
                  <c:v>-1.434611481306</c:v>
                </c:pt>
                <c:pt idx="673">
                  <c:v>-1.4332509120060002</c:v>
                </c:pt>
                <c:pt idx="674">
                  <c:v>-1.4318903427060001</c:v>
                </c:pt>
                <c:pt idx="675">
                  <c:v>-1.4305297734060001</c:v>
                </c:pt>
                <c:pt idx="676">
                  <c:v>-1.429169204106</c:v>
                </c:pt>
                <c:pt idx="677">
                  <c:v>-1.427808634806</c:v>
                </c:pt>
                <c:pt idx="678">
                  <c:v>-1.4264480655060001</c:v>
                </c:pt>
                <c:pt idx="679">
                  <c:v>-1.4250874962060001</c:v>
                </c:pt>
                <c:pt idx="680">
                  <c:v>-1.423726926906</c:v>
                </c:pt>
                <c:pt idx="681">
                  <c:v>-1.4223663576059999</c:v>
                </c:pt>
                <c:pt idx="682">
                  <c:v>-1.4210057883059999</c:v>
                </c:pt>
                <c:pt idx="683">
                  <c:v>-1.419645219006</c:v>
                </c:pt>
                <c:pt idx="684">
                  <c:v>-1.418284649706</c:v>
                </c:pt>
                <c:pt idx="685">
                  <c:v>-1.4169240804059999</c:v>
                </c:pt>
                <c:pt idx="686">
                  <c:v>-1.4155635111060001</c:v>
                </c:pt>
                <c:pt idx="687">
                  <c:v>-1.414202941806</c:v>
                </c:pt>
                <c:pt idx="688">
                  <c:v>-1.4128423725060002</c:v>
                </c:pt>
                <c:pt idx="689">
                  <c:v>-1.4114818032060001</c:v>
                </c:pt>
                <c:pt idx="690">
                  <c:v>-1.4101212339060001</c:v>
                </c:pt>
                <c:pt idx="691">
                  <c:v>-1.408760664606</c:v>
                </c:pt>
                <c:pt idx="692">
                  <c:v>-1.4074000953060002</c:v>
                </c:pt>
                <c:pt idx="693">
                  <c:v>-1.4060395260060001</c:v>
                </c:pt>
                <c:pt idx="694">
                  <c:v>-1.4046789567060001</c:v>
                </c:pt>
                <c:pt idx="695">
                  <c:v>-1.403318387406</c:v>
                </c:pt>
                <c:pt idx="696">
                  <c:v>-1.401957818106</c:v>
                </c:pt>
                <c:pt idx="697">
                  <c:v>-1.4005972488060001</c:v>
                </c:pt>
                <c:pt idx="698">
                  <c:v>-1.3992366795060001</c:v>
                </c:pt>
                <c:pt idx="699">
                  <c:v>-1.397876110206</c:v>
                </c:pt>
                <c:pt idx="700">
                  <c:v>-1.3965155409059999</c:v>
                </c:pt>
                <c:pt idx="701">
                  <c:v>-1.3951549716059999</c:v>
                </c:pt>
                <c:pt idx="702">
                  <c:v>-1.393794402306</c:v>
                </c:pt>
                <c:pt idx="703">
                  <c:v>-1.392433833006</c:v>
                </c:pt>
                <c:pt idx="704">
                  <c:v>-1.3910732637060002</c:v>
                </c:pt>
                <c:pt idx="705">
                  <c:v>-1.3897126944060001</c:v>
                </c:pt>
                <c:pt idx="706">
                  <c:v>-1.388352125106</c:v>
                </c:pt>
                <c:pt idx="707">
                  <c:v>-1.3869915558060002</c:v>
                </c:pt>
                <c:pt idx="708">
                  <c:v>-1.3856309865060001</c:v>
                </c:pt>
                <c:pt idx="709">
                  <c:v>-1.3842704172060001</c:v>
                </c:pt>
                <c:pt idx="710">
                  <c:v>-1.382909847906</c:v>
                </c:pt>
                <c:pt idx="711">
                  <c:v>-1.381549278606</c:v>
                </c:pt>
                <c:pt idx="712">
                  <c:v>-1.3801887093060001</c:v>
                </c:pt>
                <c:pt idx="713">
                  <c:v>-1.3788281400060001</c:v>
                </c:pt>
                <c:pt idx="714">
                  <c:v>-1.377467570706</c:v>
                </c:pt>
                <c:pt idx="715">
                  <c:v>-1.376107001406</c:v>
                </c:pt>
                <c:pt idx="716">
                  <c:v>-1.3747464321060001</c:v>
                </c:pt>
                <c:pt idx="717">
                  <c:v>-1.3733858628060001</c:v>
                </c:pt>
                <c:pt idx="718">
                  <c:v>-1.372025293506</c:v>
                </c:pt>
                <c:pt idx="719">
                  <c:v>-1.3706647242059999</c:v>
                </c:pt>
                <c:pt idx="720">
                  <c:v>-1.3693041549059999</c:v>
                </c:pt>
                <c:pt idx="721">
                  <c:v>-1.367943585606</c:v>
                </c:pt>
                <c:pt idx="722">
                  <c:v>-1.366583016306</c:v>
                </c:pt>
                <c:pt idx="723">
                  <c:v>-1.3652224470060002</c:v>
                </c:pt>
                <c:pt idx="724">
                  <c:v>-1.3638618777060001</c:v>
                </c:pt>
                <c:pt idx="725">
                  <c:v>-1.362501308406</c:v>
                </c:pt>
                <c:pt idx="726">
                  <c:v>-1.3611407391060002</c:v>
                </c:pt>
                <c:pt idx="727">
                  <c:v>-1.3597801698060001</c:v>
                </c:pt>
                <c:pt idx="728">
                  <c:v>-1.3584196005060001</c:v>
                </c:pt>
                <c:pt idx="729">
                  <c:v>-1.357059031206</c:v>
                </c:pt>
                <c:pt idx="730">
                  <c:v>-1.355698461906</c:v>
                </c:pt>
                <c:pt idx="731">
                  <c:v>-1.3543378926060001</c:v>
                </c:pt>
                <c:pt idx="732">
                  <c:v>-1.3529773233060001</c:v>
                </c:pt>
                <c:pt idx="733">
                  <c:v>-1.351616754006</c:v>
                </c:pt>
                <c:pt idx="734">
                  <c:v>-1.350256184706</c:v>
                </c:pt>
                <c:pt idx="735">
                  <c:v>-1.3488956154059999</c:v>
                </c:pt>
                <c:pt idx="736">
                  <c:v>-1.3475350461060001</c:v>
                </c:pt>
                <c:pt idx="737">
                  <c:v>-1.346174476806</c:v>
                </c:pt>
                <c:pt idx="738">
                  <c:v>-1.3448139075059999</c:v>
                </c:pt>
                <c:pt idx="739">
                  <c:v>-1.3434533382060001</c:v>
                </c:pt>
                <c:pt idx="740">
                  <c:v>-1.342092768906</c:v>
                </c:pt>
                <c:pt idx="741">
                  <c:v>-1.3407321996060002</c:v>
                </c:pt>
                <c:pt idx="742">
                  <c:v>-1.3393716303060001</c:v>
                </c:pt>
                <c:pt idx="743">
                  <c:v>-1.3380110610060001</c:v>
                </c:pt>
                <c:pt idx="744">
                  <c:v>-1.336650491706</c:v>
                </c:pt>
                <c:pt idx="745">
                  <c:v>-1.335289922406</c:v>
                </c:pt>
                <c:pt idx="746">
                  <c:v>-1.3339293531060001</c:v>
                </c:pt>
                <c:pt idx="747">
                  <c:v>-1.3325687838060001</c:v>
                </c:pt>
                <c:pt idx="748">
                  <c:v>-1.331208214506</c:v>
                </c:pt>
                <c:pt idx="749">
                  <c:v>-1.329847645206</c:v>
                </c:pt>
                <c:pt idx="750">
                  <c:v>-1.3284870759060001</c:v>
                </c:pt>
                <c:pt idx="751">
                  <c:v>-1.3271265066060001</c:v>
                </c:pt>
                <c:pt idx="752">
                  <c:v>-1.325765937306</c:v>
                </c:pt>
                <c:pt idx="753">
                  <c:v>-1.324405368006</c:v>
                </c:pt>
                <c:pt idx="754">
                  <c:v>-1.3230447987059999</c:v>
                </c:pt>
                <c:pt idx="755">
                  <c:v>-1.3216842294060001</c:v>
                </c:pt>
                <c:pt idx="756">
                  <c:v>-1.320323660106</c:v>
                </c:pt>
                <c:pt idx="757">
                  <c:v>-1.3189630908060002</c:v>
                </c:pt>
                <c:pt idx="758">
                  <c:v>-1.3176025215060001</c:v>
                </c:pt>
                <c:pt idx="759">
                  <c:v>-1.316241952206</c:v>
                </c:pt>
                <c:pt idx="760">
                  <c:v>-1.3148813829060002</c:v>
                </c:pt>
                <c:pt idx="761">
                  <c:v>-1.3135208136060001</c:v>
                </c:pt>
                <c:pt idx="762">
                  <c:v>-1.3121602443060001</c:v>
                </c:pt>
                <c:pt idx="763">
                  <c:v>-1.310799675006</c:v>
                </c:pt>
                <c:pt idx="764">
                  <c:v>-1.309439105706</c:v>
                </c:pt>
                <c:pt idx="765">
                  <c:v>-1.3080785364060001</c:v>
                </c:pt>
                <c:pt idx="766">
                  <c:v>-1.3067179671060001</c:v>
                </c:pt>
                <c:pt idx="767">
                  <c:v>-1.305357397806</c:v>
                </c:pt>
                <c:pt idx="768">
                  <c:v>-1.303996828506</c:v>
                </c:pt>
                <c:pt idx="769">
                  <c:v>-1.3026362592059999</c:v>
                </c:pt>
                <c:pt idx="770">
                  <c:v>-1.3012756899060001</c:v>
                </c:pt>
                <c:pt idx="771">
                  <c:v>-1.299915120606</c:v>
                </c:pt>
                <c:pt idx="772">
                  <c:v>-1.2985545513059999</c:v>
                </c:pt>
                <c:pt idx="773">
                  <c:v>-1.2971939820059999</c:v>
                </c:pt>
                <c:pt idx="774">
                  <c:v>-1.2958334127060001</c:v>
                </c:pt>
                <c:pt idx="775">
                  <c:v>-1.294472843406</c:v>
                </c:pt>
                <c:pt idx="776">
                  <c:v>-1.2931122741060002</c:v>
                </c:pt>
                <c:pt idx="777">
                  <c:v>-1.2917517048060001</c:v>
                </c:pt>
                <c:pt idx="778">
                  <c:v>-1.290391135506</c:v>
                </c:pt>
                <c:pt idx="779">
                  <c:v>-1.2890305662060002</c:v>
                </c:pt>
                <c:pt idx="780">
                  <c:v>-1.2876699969060001</c:v>
                </c:pt>
                <c:pt idx="781">
                  <c:v>-1.2863094276060001</c:v>
                </c:pt>
                <c:pt idx="782">
                  <c:v>-1.284948858306</c:v>
                </c:pt>
                <c:pt idx="783">
                  <c:v>-1.283588289006</c:v>
                </c:pt>
                <c:pt idx="784">
                  <c:v>-1.2822277197060001</c:v>
                </c:pt>
                <c:pt idx="785">
                  <c:v>-1.2808671504060001</c:v>
                </c:pt>
                <c:pt idx="786">
                  <c:v>-1.279506581106</c:v>
                </c:pt>
                <c:pt idx="787">
                  <c:v>-1.278146011806</c:v>
                </c:pt>
                <c:pt idx="788">
                  <c:v>-1.2767854425059999</c:v>
                </c:pt>
                <c:pt idx="789">
                  <c:v>-1.2754248732060001</c:v>
                </c:pt>
                <c:pt idx="790">
                  <c:v>-1.274064303906</c:v>
                </c:pt>
                <c:pt idx="791">
                  <c:v>-1.2727037346059999</c:v>
                </c:pt>
                <c:pt idx="792">
                  <c:v>-1.2713431653060001</c:v>
                </c:pt>
                <c:pt idx="793">
                  <c:v>-1.2699825960060001</c:v>
                </c:pt>
                <c:pt idx="794">
                  <c:v>-1.2686220267060002</c:v>
                </c:pt>
                <c:pt idx="795">
                  <c:v>-1.2672614574060002</c:v>
                </c:pt>
                <c:pt idx="796">
                  <c:v>-1.2659008881060001</c:v>
                </c:pt>
                <c:pt idx="797">
                  <c:v>-1.264540318806</c:v>
                </c:pt>
                <c:pt idx="798">
                  <c:v>-1.263179749506</c:v>
                </c:pt>
                <c:pt idx="799">
                  <c:v>-1.2618191802060001</c:v>
                </c:pt>
                <c:pt idx="800">
                  <c:v>-1.2604586109060001</c:v>
                </c:pt>
                <c:pt idx="801">
                  <c:v>-1.259098041606</c:v>
                </c:pt>
                <c:pt idx="802">
                  <c:v>-1.257737472306</c:v>
                </c:pt>
                <c:pt idx="803">
                  <c:v>-1.2563769030059999</c:v>
                </c:pt>
                <c:pt idx="804">
                  <c:v>-1.2550163337060001</c:v>
                </c:pt>
                <c:pt idx="805">
                  <c:v>-1.253655764406</c:v>
                </c:pt>
                <c:pt idx="806">
                  <c:v>-1.252295195106</c:v>
                </c:pt>
                <c:pt idx="807">
                  <c:v>-1.2509346258059999</c:v>
                </c:pt>
                <c:pt idx="808">
                  <c:v>-1.2495740565059998</c:v>
                </c:pt>
                <c:pt idx="809">
                  <c:v>-1.248213487206</c:v>
                </c:pt>
                <c:pt idx="810">
                  <c:v>-1.2468529179060002</c:v>
                </c:pt>
                <c:pt idx="811">
                  <c:v>-1.2454923486060001</c:v>
                </c:pt>
                <c:pt idx="812">
                  <c:v>-1.2441317793060001</c:v>
                </c:pt>
                <c:pt idx="813">
                  <c:v>-1.2427712100060002</c:v>
                </c:pt>
                <c:pt idx="814">
                  <c:v>-1.2414106407060002</c:v>
                </c:pt>
                <c:pt idx="815">
                  <c:v>-1.2400500714060001</c:v>
                </c:pt>
                <c:pt idx="816">
                  <c:v>-1.238689502106</c:v>
                </c:pt>
                <c:pt idx="817">
                  <c:v>-1.237328932806</c:v>
                </c:pt>
                <c:pt idx="818">
                  <c:v>-1.2359683635060001</c:v>
                </c:pt>
                <c:pt idx="819">
                  <c:v>-1.2346077942060001</c:v>
                </c:pt>
                <c:pt idx="820">
                  <c:v>-1.233247224906</c:v>
                </c:pt>
                <c:pt idx="821">
                  <c:v>-1.231886655606</c:v>
                </c:pt>
                <c:pt idx="822">
                  <c:v>-1.2305260863059999</c:v>
                </c:pt>
                <c:pt idx="823">
                  <c:v>-1.2291655170060001</c:v>
                </c:pt>
                <c:pt idx="824">
                  <c:v>-1.227804947706</c:v>
                </c:pt>
                <c:pt idx="825">
                  <c:v>-1.226444378406</c:v>
                </c:pt>
                <c:pt idx="826">
                  <c:v>-1.2250838091059999</c:v>
                </c:pt>
                <c:pt idx="827">
                  <c:v>-1.2237232398060001</c:v>
                </c:pt>
                <c:pt idx="828">
                  <c:v>-1.222362670506</c:v>
                </c:pt>
                <c:pt idx="829">
                  <c:v>-1.2210021012060002</c:v>
                </c:pt>
                <c:pt idx="830">
                  <c:v>-1.2196143205200001</c:v>
                </c:pt>
                <c:pt idx="831">
                  <c:v>-1.21825375122</c:v>
                </c:pt>
                <c:pt idx="832">
                  <c:v>-1.2168931819200002</c:v>
                </c:pt>
                <c:pt idx="833">
                  <c:v>-1.2155326126200001</c:v>
                </c:pt>
                <c:pt idx="834">
                  <c:v>-1.2141720433200001</c:v>
                </c:pt>
                <c:pt idx="835">
                  <c:v>-1.21281147402</c:v>
                </c:pt>
                <c:pt idx="836">
                  <c:v>-1.2114509047199999</c:v>
                </c:pt>
                <c:pt idx="837">
                  <c:v>-1.2100903354200001</c:v>
                </c:pt>
                <c:pt idx="838">
                  <c:v>-1.20872976612</c:v>
                </c:pt>
                <c:pt idx="839">
                  <c:v>-1.20736919682</c:v>
                </c:pt>
                <c:pt idx="840">
                  <c:v>-1.2060086275199999</c:v>
                </c:pt>
                <c:pt idx="841">
                  <c:v>-1.2046480582199999</c:v>
                </c:pt>
                <c:pt idx="842">
                  <c:v>-1.20328748892</c:v>
                </c:pt>
                <c:pt idx="843">
                  <c:v>-1.20192691962</c:v>
                </c:pt>
                <c:pt idx="844">
                  <c:v>-1.2005663503199999</c:v>
                </c:pt>
                <c:pt idx="845">
                  <c:v>-1.1992057810200001</c:v>
                </c:pt>
                <c:pt idx="846">
                  <c:v>-1.19784521172</c:v>
                </c:pt>
                <c:pt idx="847">
                  <c:v>-1.1964846424200002</c:v>
                </c:pt>
                <c:pt idx="848">
                  <c:v>-1.1951240731200001</c:v>
                </c:pt>
                <c:pt idx="849">
                  <c:v>-1.1937635038200001</c:v>
                </c:pt>
                <c:pt idx="850">
                  <c:v>-1.19240293452</c:v>
                </c:pt>
                <c:pt idx="851">
                  <c:v>-1.1910423652200002</c:v>
                </c:pt>
                <c:pt idx="852">
                  <c:v>-1.1896817959200001</c:v>
                </c:pt>
                <c:pt idx="853">
                  <c:v>-1.1883212266200001</c:v>
                </c:pt>
                <c:pt idx="854">
                  <c:v>-1.18696065732</c:v>
                </c:pt>
                <c:pt idx="855">
                  <c:v>-1.1856000880199999</c:v>
                </c:pt>
                <c:pt idx="856">
                  <c:v>-1.1842395187200001</c:v>
                </c:pt>
                <c:pt idx="857">
                  <c:v>-1.18287894942</c:v>
                </c:pt>
                <c:pt idx="858">
                  <c:v>-1.18151838012</c:v>
                </c:pt>
                <c:pt idx="859">
                  <c:v>-1.1801578108199999</c:v>
                </c:pt>
                <c:pt idx="860">
                  <c:v>-1.1787972415199999</c:v>
                </c:pt>
                <c:pt idx="861">
                  <c:v>-1.17743667222</c:v>
                </c:pt>
                <c:pt idx="862">
                  <c:v>-1.17607610292</c:v>
                </c:pt>
                <c:pt idx="863">
                  <c:v>-1.1747155336200001</c:v>
                </c:pt>
                <c:pt idx="864">
                  <c:v>-1.1733549643200001</c:v>
                </c:pt>
                <c:pt idx="865">
                  <c:v>-1.17199439502</c:v>
                </c:pt>
                <c:pt idx="866">
                  <c:v>-1.1706338257200002</c:v>
                </c:pt>
                <c:pt idx="867">
                  <c:v>-1.1692732564200001</c:v>
                </c:pt>
                <c:pt idx="868">
                  <c:v>-1.1679126871200001</c:v>
                </c:pt>
                <c:pt idx="869">
                  <c:v>-1.16655211782</c:v>
                </c:pt>
                <c:pt idx="870">
                  <c:v>-1.16519154852</c:v>
                </c:pt>
                <c:pt idx="871">
                  <c:v>-1.1638309792200001</c:v>
                </c:pt>
                <c:pt idx="872">
                  <c:v>-1.1624704099200001</c:v>
                </c:pt>
                <c:pt idx="873">
                  <c:v>-1.16110984062</c:v>
                </c:pt>
                <c:pt idx="874">
                  <c:v>-1.1597492713199999</c:v>
                </c:pt>
                <c:pt idx="875">
                  <c:v>-1.1583887020199999</c:v>
                </c:pt>
                <c:pt idx="876">
                  <c:v>-1.15702813272</c:v>
                </c:pt>
                <c:pt idx="877">
                  <c:v>-1.15566756342</c:v>
                </c:pt>
                <c:pt idx="878">
                  <c:v>-1.1543069941199999</c:v>
                </c:pt>
                <c:pt idx="879">
                  <c:v>-1.1529464248200001</c:v>
                </c:pt>
                <c:pt idx="880">
                  <c:v>-1.15158585552</c:v>
                </c:pt>
                <c:pt idx="881">
                  <c:v>-1.1502252862200002</c:v>
                </c:pt>
                <c:pt idx="882">
                  <c:v>-1.1488647169200001</c:v>
                </c:pt>
                <c:pt idx="883">
                  <c:v>-1.1475041476200001</c:v>
                </c:pt>
                <c:pt idx="884">
                  <c:v>-1.14614357832</c:v>
                </c:pt>
                <c:pt idx="885">
                  <c:v>-1.1447830090200002</c:v>
                </c:pt>
                <c:pt idx="886">
                  <c:v>-1.1434224397200001</c:v>
                </c:pt>
                <c:pt idx="887">
                  <c:v>-1.1420618704200001</c:v>
                </c:pt>
                <c:pt idx="888">
                  <c:v>-1.14070130112</c:v>
                </c:pt>
                <c:pt idx="889">
                  <c:v>-1.13934073182</c:v>
                </c:pt>
                <c:pt idx="890">
                  <c:v>-1.1379801625200001</c:v>
                </c:pt>
                <c:pt idx="891">
                  <c:v>-1.1366195932200001</c:v>
                </c:pt>
                <c:pt idx="892">
                  <c:v>-1.13525902392</c:v>
                </c:pt>
                <c:pt idx="893">
                  <c:v>-1.1338984546199999</c:v>
                </c:pt>
                <c:pt idx="894">
                  <c:v>-1.1325378853199999</c:v>
                </c:pt>
                <c:pt idx="895">
                  <c:v>-1.13117731602</c:v>
                </c:pt>
                <c:pt idx="896">
                  <c:v>-1.12981674672</c:v>
                </c:pt>
                <c:pt idx="897">
                  <c:v>-1.1284561774199999</c:v>
                </c:pt>
                <c:pt idx="898">
                  <c:v>-1.1270956081200001</c:v>
                </c:pt>
                <c:pt idx="899">
                  <c:v>-1.12573503882</c:v>
                </c:pt>
                <c:pt idx="900">
                  <c:v>-1.1243744695200002</c:v>
                </c:pt>
                <c:pt idx="901">
                  <c:v>-1.1230139002200001</c:v>
                </c:pt>
                <c:pt idx="902">
                  <c:v>-1.1216533309200001</c:v>
                </c:pt>
                <c:pt idx="903">
                  <c:v>-1.12029276162</c:v>
                </c:pt>
                <c:pt idx="904">
                  <c:v>-1.11893219232</c:v>
                </c:pt>
                <c:pt idx="905">
                  <c:v>-1.1175716230200001</c:v>
                </c:pt>
                <c:pt idx="906">
                  <c:v>-1.1162110537200001</c:v>
                </c:pt>
                <c:pt idx="907">
                  <c:v>-1.11485048442</c:v>
                </c:pt>
                <c:pt idx="908">
                  <c:v>-1.11348991512</c:v>
                </c:pt>
                <c:pt idx="909">
                  <c:v>-1.1121293458199999</c:v>
                </c:pt>
                <c:pt idx="910">
                  <c:v>-1.1107687765200001</c:v>
                </c:pt>
                <c:pt idx="911">
                  <c:v>-1.10940820722</c:v>
                </c:pt>
                <c:pt idx="912">
                  <c:v>-1.1080476379199999</c:v>
                </c:pt>
                <c:pt idx="913">
                  <c:v>-1.1066870686199999</c:v>
                </c:pt>
                <c:pt idx="914">
                  <c:v>-1.10532649932</c:v>
                </c:pt>
                <c:pt idx="915">
                  <c:v>-1.10396593002</c:v>
                </c:pt>
                <c:pt idx="916">
                  <c:v>-1.1026053607200001</c:v>
                </c:pt>
                <c:pt idx="917">
                  <c:v>-1.1012447914200001</c:v>
                </c:pt>
                <c:pt idx="918">
                  <c:v>-1.09988422212</c:v>
                </c:pt>
                <c:pt idx="919">
                  <c:v>-1.0985236528200002</c:v>
                </c:pt>
                <c:pt idx="920">
                  <c:v>-1.0971630835200001</c:v>
                </c:pt>
                <c:pt idx="921">
                  <c:v>-1.0958025142200001</c:v>
                </c:pt>
                <c:pt idx="922">
                  <c:v>-1.09444194492</c:v>
                </c:pt>
                <c:pt idx="923">
                  <c:v>-1.09308137562</c:v>
                </c:pt>
                <c:pt idx="924">
                  <c:v>-1.0917208063200001</c:v>
                </c:pt>
                <c:pt idx="925">
                  <c:v>-1.0903602370200001</c:v>
                </c:pt>
                <c:pt idx="926">
                  <c:v>-1.08899966772</c:v>
                </c:pt>
                <c:pt idx="927">
                  <c:v>-1.08763909842</c:v>
                </c:pt>
                <c:pt idx="928">
                  <c:v>-1.0862785291199999</c:v>
                </c:pt>
                <c:pt idx="929">
                  <c:v>-1.0849179598200001</c:v>
                </c:pt>
                <c:pt idx="930">
                  <c:v>-1.08355739052</c:v>
                </c:pt>
                <c:pt idx="931">
                  <c:v>-1.0821968212199999</c:v>
                </c:pt>
                <c:pt idx="932">
                  <c:v>-1.0808362519200001</c:v>
                </c:pt>
                <c:pt idx="933">
                  <c:v>-1.07947568262</c:v>
                </c:pt>
                <c:pt idx="934">
                  <c:v>-1.0781151133200002</c:v>
                </c:pt>
                <c:pt idx="935">
                  <c:v>-1.0767545440200001</c:v>
                </c:pt>
                <c:pt idx="936">
                  <c:v>-1.0753939747200001</c:v>
                </c:pt>
                <c:pt idx="937">
                  <c:v>-1.07403340542</c:v>
                </c:pt>
                <c:pt idx="938">
                  <c:v>-1.07267283612</c:v>
                </c:pt>
                <c:pt idx="939">
                  <c:v>-1.0713122668200001</c:v>
                </c:pt>
                <c:pt idx="940">
                  <c:v>-1.0699516975200001</c:v>
                </c:pt>
                <c:pt idx="941">
                  <c:v>-1.06859112822</c:v>
                </c:pt>
                <c:pt idx="942">
                  <c:v>-1.06723055892</c:v>
                </c:pt>
                <c:pt idx="943">
                  <c:v>-1.0658699896200001</c:v>
                </c:pt>
                <c:pt idx="944">
                  <c:v>-1.0645094203200001</c:v>
                </c:pt>
                <c:pt idx="945">
                  <c:v>-1.06314885102</c:v>
                </c:pt>
                <c:pt idx="946">
                  <c:v>-1.0617882817199999</c:v>
                </c:pt>
                <c:pt idx="947">
                  <c:v>-1.0604277124199999</c:v>
                </c:pt>
                <c:pt idx="948">
                  <c:v>-1.0590671431200001</c:v>
                </c:pt>
                <c:pt idx="949">
                  <c:v>-1.05770657382</c:v>
                </c:pt>
                <c:pt idx="950">
                  <c:v>-1.0563460045199999</c:v>
                </c:pt>
                <c:pt idx="951">
                  <c:v>-1.0549854352200001</c:v>
                </c:pt>
                <c:pt idx="952">
                  <c:v>-1.05362486592</c:v>
                </c:pt>
                <c:pt idx="953">
                  <c:v>-1.0522642966200002</c:v>
                </c:pt>
                <c:pt idx="954">
                  <c:v>-1.0509037273200001</c:v>
                </c:pt>
                <c:pt idx="955">
                  <c:v>-1.0495431580200001</c:v>
                </c:pt>
                <c:pt idx="956">
                  <c:v>-1.04818258872</c:v>
                </c:pt>
                <c:pt idx="957">
                  <c:v>-1.04682201942</c:v>
                </c:pt>
                <c:pt idx="958">
                  <c:v>-1.0454614501200001</c:v>
                </c:pt>
                <c:pt idx="959">
                  <c:v>-1.0441008808200001</c:v>
                </c:pt>
                <c:pt idx="960">
                  <c:v>-1.04274031152</c:v>
                </c:pt>
                <c:pt idx="961">
                  <c:v>-1.04137974222</c:v>
                </c:pt>
                <c:pt idx="962">
                  <c:v>-1.0400191729199999</c:v>
                </c:pt>
                <c:pt idx="963">
                  <c:v>-1.0386586036200001</c:v>
                </c:pt>
                <c:pt idx="964">
                  <c:v>-1.03729803432</c:v>
                </c:pt>
                <c:pt idx="965">
                  <c:v>-1.0359374650199999</c:v>
                </c:pt>
                <c:pt idx="966">
                  <c:v>-1.0345768957199999</c:v>
                </c:pt>
                <c:pt idx="967">
                  <c:v>-1.0332163264200001</c:v>
                </c:pt>
                <c:pt idx="968">
                  <c:v>-1.03185575712</c:v>
                </c:pt>
                <c:pt idx="969">
                  <c:v>-1.0304951878200002</c:v>
                </c:pt>
                <c:pt idx="970">
                  <c:v>-1.0291346185200001</c:v>
                </c:pt>
                <c:pt idx="971">
                  <c:v>-1.02777404922</c:v>
                </c:pt>
                <c:pt idx="972">
                  <c:v>-1.02641347992</c:v>
                </c:pt>
                <c:pt idx="973">
                  <c:v>-1.0250529106200001</c:v>
                </c:pt>
                <c:pt idx="974">
                  <c:v>-1.0236923413200001</c:v>
                </c:pt>
                <c:pt idx="975">
                  <c:v>-1.02233177202</c:v>
                </c:pt>
                <c:pt idx="976">
                  <c:v>-1.02097120272</c:v>
                </c:pt>
                <c:pt idx="977">
                  <c:v>-1.0196106334200001</c:v>
                </c:pt>
                <c:pt idx="978">
                  <c:v>-1.0182500641200001</c:v>
                </c:pt>
                <c:pt idx="979">
                  <c:v>-1.01688949482</c:v>
                </c:pt>
                <c:pt idx="980">
                  <c:v>-1.01552892552</c:v>
                </c:pt>
                <c:pt idx="981">
                  <c:v>-1.0141683562199999</c:v>
                </c:pt>
                <c:pt idx="982">
                  <c:v>-1.0128077869200001</c:v>
                </c:pt>
                <c:pt idx="983">
                  <c:v>-1.01144721762</c:v>
                </c:pt>
                <c:pt idx="984">
                  <c:v>-1.0100866483199999</c:v>
                </c:pt>
                <c:pt idx="985">
                  <c:v>-1.0087260790200001</c:v>
                </c:pt>
                <c:pt idx="986">
                  <c:v>-1.0073655097200001</c:v>
                </c:pt>
                <c:pt idx="987">
                  <c:v>-1.0060049404200002</c:v>
                </c:pt>
                <c:pt idx="988">
                  <c:v>-1.0046443711200002</c:v>
                </c:pt>
                <c:pt idx="989">
                  <c:v>-1.0032838018200001</c:v>
                </c:pt>
                <c:pt idx="990">
                  <c:v>-1.00192323252</c:v>
                </c:pt>
                <c:pt idx="991">
                  <c:v>-1.00056266322</c:v>
                </c:pt>
                <c:pt idx="992">
                  <c:v>-0.99920209392000015</c:v>
                </c:pt>
                <c:pt idx="993">
                  <c:v>-0.99784152462000009</c:v>
                </c:pt>
                <c:pt idx="994">
                  <c:v>-0.99648095532000003</c:v>
                </c:pt>
                <c:pt idx="995">
                  <c:v>-0.99512038601999997</c:v>
                </c:pt>
                <c:pt idx="996">
                  <c:v>-0.99375981671999991</c:v>
                </c:pt>
                <c:pt idx="997">
                  <c:v>-0.99239924742000007</c:v>
                </c:pt>
                <c:pt idx="998">
                  <c:v>-0.99103867812000002</c:v>
                </c:pt>
                <c:pt idx="999">
                  <c:v>-0.98967810882000007</c:v>
                </c:pt>
                <c:pt idx="1000">
                  <c:v>-0.98831753952000001</c:v>
                </c:pt>
                <c:pt idx="1001">
                  <c:v>-0.98695697021999995</c:v>
                </c:pt>
                <c:pt idx="1002">
                  <c:v>-0.98559640092000012</c:v>
                </c:pt>
                <c:pt idx="1003">
                  <c:v>-0.98423583162000006</c:v>
                </c:pt>
                <c:pt idx="1004">
                  <c:v>-0.98287526232</c:v>
                </c:pt>
                <c:pt idx="1005">
                  <c:v>-0.98151469301999994</c:v>
                </c:pt>
                <c:pt idx="1006">
                  <c:v>-0.9801541237200001</c:v>
                </c:pt>
                <c:pt idx="1007">
                  <c:v>-0.97879355442000004</c:v>
                </c:pt>
                <c:pt idx="1008">
                  <c:v>-0.9774329851200001</c:v>
                </c:pt>
                <c:pt idx="1009">
                  <c:v>-0.97607241582000004</c:v>
                </c:pt>
                <c:pt idx="1010">
                  <c:v>-0.97471184651999998</c:v>
                </c:pt>
                <c:pt idx="1011">
                  <c:v>-0.97335127722000014</c:v>
                </c:pt>
                <c:pt idx="1012">
                  <c:v>-0.97199070792000009</c:v>
                </c:pt>
                <c:pt idx="1013">
                  <c:v>-0.97063013862000003</c:v>
                </c:pt>
                <c:pt idx="1014">
                  <c:v>-0.96926956931999997</c:v>
                </c:pt>
                <c:pt idx="1015">
                  <c:v>-0.96790900001999991</c:v>
                </c:pt>
                <c:pt idx="1016">
                  <c:v>-0.96654843072000007</c:v>
                </c:pt>
                <c:pt idx="1017">
                  <c:v>-0.96518786142000013</c:v>
                </c:pt>
                <c:pt idx="1018">
                  <c:v>-0.96382729212000007</c:v>
                </c:pt>
                <c:pt idx="1019">
                  <c:v>-0.96246672282000001</c:v>
                </c:pt>
                <c:pt idx="1020">
                  <c:v>-0.96110615351999995</c:v>
                </c:pt>
                <c:pt idx="1021">
                  <c:v>-0.95974558422000011</c:v>
                </c:pt>
                <c:pt idx="1022">
                  <c:v>-0.95838501492000006</c:v>
                </c:pt>
                <c:pt idx="1023">
                  <c:v>-0.95702444562</c:v>
                </c:pt>
                <c:pt idx="1024">
                  <c:v>-0.95566387631999994</c:v>
                </c:pt>
                <c:pt idx="1025">
                  <c:v>-0.95430330701999999</c:v>
                </c:pt>
                <c:pt idx="1026">
                  <c:v>-0.95294273772000015</c:v>
                </c:pt>
                <c:pt idx="1027">
                  <c:v>-0.9515821684200001</c:v>
                </c:pt>
                <c:pt idx="1028">
                  <c:v>-0.95022159912000004</c:v>
                </c:pt>
                <c:pt idx="1029">
                  <c:v>-0.94886102981999998</c:v>
                </c:pt>
                <c:pt idx="1030">
                  <c:v>-0.94747324913400011</c:v>
                </c:pt>
                <c:pt idx="1031">
                  <c:v>-0.94611267983400005</c:v>
                </c:pt>
                <c:pt idx="1032">
                  <c:v>-0.94475211053399999</c:v>
                </c:pt>
                <c:pt idx="1033">
                  <c:v>-0.94339154123400004</c:v>
                </c:pt>
                <c:pt idx="1034">
                  <c:v>-0.94203097193399998</c:v>
                </c:pt>
                <c:pt idx="1035">
                  <c:v>-0.94067040263400015</c:v>
                </c:pt>
                <c:pt idx="1036">
                  <c:v>-0.93930983333400009</c:v>
                </c:pt>
                <c:pt idx="1037">
                  <c:v>-0.93794926403400003</c:v>
                </c:pt>
                <c:pt idx="1038">
                  <c:v>-0.93658869473399997</c:v>
                </c:pt>
                <c:pt idx="1039">
                  <c:v>-0.93522812543399991</c:v>
                </c:pt>
                <c:pt idx="1040">
                  <c:v>-0.93386755613400008</c:v>
                </c:pt>
                <c:pt idx="1041">
                  <c:v>-0.93250698683400002</c:v>
                </c:pt>
                <c:pt idx="1042">
                  <c:v>-0.93114641753400007</c:v>
                </c:pt>
                <c:pt idx="1043">
                  <c:v>-0.92978584823400001</c:v>
                </c:pt>
                <c:pt idx="1044">
                  <c:v>-0.92842527893399995</c:v>
                </c:pt>
                <c:pt idx="1045">
                  <c:v>-0.92706470963400012</c:v>
                </c:pt>
                <c:pt idx="1046">
                  <c:v>-0.92570414033400006</c:v>
                </c:pt>
                <c:pt idx="1047">
                  <c:v>-0.924343571034</c:v>
                </c:pt>
                <c:pt idx="1048">
                  <c:v>-0.92298300173399994</c:v>
                </c:pt>
                <c:pt idx="1049">
                  <c:v>-0.92162243243400011</c:v>
                </c:pt>
                <c:pt idx="1050">
                  <c:v>-0.92026186313400005</c:v>
                </c:pt>
                <c:pt idx="1051">
                  <c:v>-0.91890129383399999</c:v>
                </c:pt>
                <c:pt idx="1052">
                  <c:v>-0.91754072453400004</c:v>
                </c:pt>
                <c:pt idx="1053">
                  <c:v>-0.91618015523399998</c:v>
                </c:pt>
                <c:pt idx="1054">
                  <c:v>-0.91481958593400015</c:v>
                </c:pt>
                <c:pt idx="1055">
                  <c:v>-0.91345901663400009</c:v>
                </c:pt>
                <c:pt idx="1056">
                  <c:v>-0.91209844733400003</c:v>
                </c:pt>
                <c:pt idx="1057">
                  <c:v>-0.91073787803399997</c:v>
                </c:pt>
                <c:pt idx="1058">
                  <c:v>-0.90937730873399991</c:v>
                </c:pt>
                <c:pt idx="1059">
                  <c:v>-0.90801673943400008</c:v>
                </c:pt>
                <c:pt idx="1060">
                  <c:v>-0.90665617013400002</c:v>
                </c:pt>
                <c:pt idx="1061">
                  <c:v>-0.90529560083400007</c:v>
                </c:pt>
                <c:pt idx="1062">
                  <c:v>-0.90393503153400001</c:v>
                </c:pt>
                <c:pt idx="1063">
                  <c:v>-0.90257446223399995</c:v>
                </c:pt>
                <c:pt idx="1064">
                  <c:v>-0.90121389293400012</c:v>
                </c:pt>
                <c:pt idx="1065">
                  <c:v>-0.89985332363400006</c:v>
                </c:pt>
                <c:pt idx="1066">
                  <c:v>-0.898492754334</c:v>
                </c:pt>
                <c:pt idx="1067">
                  <c:v>-0.89713218503399994</c:v>
                </c:pt>
                <c:pt idx="1068">
                  <c:v>-0.89577161573399999</c:v>
                </c:pt>
                <c:pt idx="1069">
                  <c:v>-0.89441104643400005</c:v>
                </c:pt>
                <c:pt idx="1070">
                  <c:v>-0.8930504771340001</c:v>
                </c:pt>
                <c:pt idx="1071">
                  <c:v>-0.89168990783400004</c:v>
                </c:pt>
                <c:pt idx="1072">
                  <c:v>-0.89032933853399998</c:v>
                </c:pt>
                <c:pt idx="1073">
                  <c:v>-0.88896876923399992</c:v>
                </c:pt>
                <c:pt idx="1074">
                  <c:v>-0.88760819993400009</c:v>
                </c:pt>
                <c:pt idx="1075">
                  <c:v>-0.88624763063400003</c:v>
                </c:pt>
                <c:pt idx="1076">
                  <c:v>-0.88488706133399997</c:v>
                </c:pt>
                <c:pt idx="1077">
                  <c:v>-0.88352649203400002</c:v>
                </c:pt>
                <c:pt idx="1078">
                  <c:v>-0.88216592273400007</c:v>
                </c:pt>
                <c:pt idx="1079">
                  <c:v>-0.88080535343400013</c:v>
                </c:pt>
                <c:pt idx="1080">
                  <c:v>-0.87944478413400007</c:v>
                </c:pt>
                <c:pt idx="1081">
                  <c:v>-0.87808421483400001</c:v>
                </c:pt>
                <c:pt idx="1082">
                  <c:v>-0.87672364553399995</c:v>
                </c:pt>
                <c:pt idx="1083">
                  <c:v>-0.87536307623400011</c:v>
                </c:pt>
                <c:pt idx="1084">
                  <c:v>-0.87400250693400006</c:v>
                </c:pt>
                <c:pt idx="1085">
                  <c:v>-0.872641937634</c:v>
                </c:pt>
                <c:pt idx="1086">
                  <c:v>-0.87128136833400005</c:v>
                </c:pt>
                <c:pt idx="1087">
                  <c:v>-0.86992079903399999</c:v>
                </c:pt>
                <c:pt idx="1088">
                  <c:v>-0.86856022973400016</c:v>
                </c:pt>
                <c:pt idx="1089">
                  <c:v>-0.8671996604340001</c:v>
                </c:pt>
                <c:pt idx="1090">
                  <c:v>-0.86583909113400004</c:v>
                </c:pt>
                <c:pt idx="1091">
                  <c:v>-0.86447852183399998</c:v>
                </c:pt>
                <c:pt idx="1092">
                  <c:v>-0.86311795253399992</c:v>
                </c:pt>
                <c:pt idx="1093">
                  <c:v>-0.86175738323400009</c:v>
                </c:pt>
                <c:pt idx="1094">
                  <c:v>-0.86039681393400003</c:v>
                </c:pt>
                <c:pt idx="1095">
                  <c:v>-0.85903624463400008</c:v>
                </c:pt>
                <c:pt idx="1096">
                  <c:v>-0.85767567533400002</c:v>
                </c:pt>
                <c:pt idx="1097">
                  <c:v>-0.85631510603399996</c:v>
                </c:pt>
                <c:pt idx="1098">
                  <c:v>-0.85495453673400013</c:v>
                </c:pt>
                <c:pt idx="1099">
                  <c:v>-0.85359396743400007</c:v>
                </c:pt>
                <c:pt idx="1100">
                  <c:v>-0.85223339813400001</c:v>
                </c:pt>
                <c:pt idx="1101">
                  <c:v>-0.85087282883399995</c:v>
                </c:pt>
                <c:pt idx="1102">
                  <c:v>-0.849512259534</c:v>
                </c:pt>
                <c:pt idx="1103">
                  <c:v>-0.84815169023399994</c:v>
                </c:pt>
                <c:pt idx="1104">
                  <c:v>-0.84679112093400011</c:v>
                </c:pt>
                <c:pt idx="1105">
                  <c:v>-0.84543055163400005</c:v>
                </c:pt>
                <c:pt idx="1106">
                  <c:v>-0.8440699823340001</c:v>
                </c:pt>
                <c:pt idx="1107">
                  <c:v>-0.84270941303400004</c:v>
                </c:pt>
                <c:pt idx="1108">
                  <c:v>-0.84134884373399998</c:v>
                </c:pt>
                <c:pt idx="1109">
                  <c:v>-0.83998827443400004</c:v>
                </c:pt>
                <c:pt idx="1110">
                  <c:v>-0.83862770513399998</c:v>
                </c:pt>
                <c:pt idx="1111">
                  <c:v>-0.83726713583400003</c:v>
                </c:pt>
                <c:pt idx="1112">
                  <c:v>-0.83590656653399997</c:v>
                </c:pt>
                <c:pt idx="1113">
                  <c:v>-0.83454599723400003</c:v>
                </c:pt>
                <c:pt idx="1114">
                  <c:v>-0.83318542793400008</c:v>
                </c:pt>
                <c:pt idx="1115">
                  <c:v>-0.83182485863400002</c:v>
                </c:pt>
                <c:pt idx="1116">
                  <c:v>-0.83046428933400007</c:v>
                </c:pt>
                <c:pt idx="1117">
                  <c:v>-0.82910372003400001</c:v>
                </c:pt>
                <c:pt idx="1118">
                  <c:v>-0.82774315073400007</c:v>
                </c:pt>
                <c:pt idx="1119">
                  <c:v>-0.82638258143400001</c:v>
                </c:pt>
                <c:pt idx="1120">
                  <c:v>-0.82502201213399995</c:v>
                </c:pt>
                <c:pt idx="1121">
                  <c:v>-0.823661442834</c:v>
                </c:pt>
                <c:pt idx="1122">
                  <c:v>-0.82230087353400005</c:v>
                </c:pt>
                <c:pt idx="1123">
                  <c:v>-0.82094030423400011</c:v>
                </c:pt>
                <c:pt idx="1124">
                  <c:v>-0.81957973493400005</c:v>
                </c:pt>
                <c:pt idx="1125">
                  <c:v>-0.81821916563399999</c:v>
                </c:pt>
                <c:pt idx="1126">
                  <c:v>-0.81685859633400004</c:v>
                </c:pt>
                <c:pt idx="1127">
                  <c:v>-0.81549802703399998</c:v>
                </c:pt>
                <c:pt idx="1128">
                  <c:v>-0.81413745773400004</c:v>
                </c:pt>
                <c:pt idx="1129">
                  <c:v>-0.81277688843399998</c:v>
                </c:pt>
                <c:pt idx="1130">
                  <c:v>-0.81141631913400003</c:v>
                </c:pt>
                <c:pt idx="1131">
                  <c:v>-0.81005574983400008</c:v>
                </c:pt>
                <c:pt idx="1132">
                  <c:v>-0.80869518053400002</c:v>
                </c:pt>
                <c:pt idx="1133">
                  <c:v>-0.80733461123400008</c:v>
                </c:pt>
                <c:pt idx="1134">
                  <c:v>-0.80597404193400002</c:v>
                </c:pt>
                <c:pt idx="1135">
                  <c:v>-0.80461347263400007</c:v>
                </c:pt>
                <c:pt idx="1136">
                  <c:v>-0.80325290333400001</c:v>
                </c:pt>
                <c:pt idx="1137">
                  <c:v>-0.80189233403399995</c:v>
                </c:pt>
                <c:pt idx="1138">
                  <c:v>-0.80053176473400001</c:v>
                </c:pt>
                <c:pt idx="1139">
                  <c:v>-0.79917119543400006</c:v>
                </c:pt>
                <c:pt idx="1140">
                  <c:v>-0.79781062613400011</c:v>
                </c:pt>
                <c:pt idx="1141">
                  <c:v>-0.79645005683400005</c:v>
                </c:pt>
                <c:pt idx="1142">
                  <c:v>-0.79508948753399999</c:v>
                </c:pt>
                <c:pt idx="1143">
                  <c:v>-0.79372891823400005</c:v>
                </c:pt>
                <c:pt idx="1144">
                  <c:v>-0.79236834893399999</c:v>
                </c:pt>
                <c:pt idx="1145">
                  <c:v>-0.79100777963400004</c:v>
                </c:pt>
                <c:pt idx="1146">
                  <c:v>-0.78964721033399998</c:v>
                </c:pt>
                <c:pt idx="1147">
                  <c:v>-0.78828664103400004</c:v>
                </c:pt>
                <c:pt idx="1148">
                  <c:v>-0.78692607173400009</c:v>
                </c:pt>
                <c:pt idx="1149">
                  <c:v>-0.78556550243400003</c:v>
                </c:pt>
                <c:pt idx="1150">
                  <c:v>-0.78420493313400008</c:v>
                </c:pt>
                <c:pt idx="1151">
                  <c:v>-0.78284436383400002</c:v>
                </c:pt>
                <c:pt idx="1152">
                  <c:v>-0.78148379453400008</c:v>
                </c:pt>
                <c:pt idx="1153">
                  <c:v>-0.78012322523400002</c:v>
                </c:pt>
                <c:pt idx="1154">
                  <c:v>-0.77876265593399996</c:v>
                </c:pt>
                <c:pt idx="1155">
                  <c:v>-0.77740208663400001</c:v>
                </c:pt>
                <c:pt idx="1156">
                  <c:v>-0.77604151733399995</c:v>
                </c:pt>
                <c:pt idx="1157">
                  <c:v>-0.77468094803400012</c:v>
                </c:pt>
                <c:pt idx="1158">
                  <c:v>-0.77332037873400006</c:v>
                </c:pt>
                <c:pt idx="1159">
                  <c:v>-0.771959809434</c:v>
                </c:pt>
                <c:pt idx="1160">
                  <c:v>-0.77059924013400005</c:v>
                </c:pt>
                <c:pt idx="1161">
                  <c:v>-0.76923867083399999</c:v>
                </c:pt>
                <c:pt idx="1162">
                  <c:v>-0.76787810153400005</c:v>
                </c:pt>
                <c:pt idx="1163">
                  <c:v>-0.76651753223399999</c:v>
                </c:pt>
                <c:pt idx="1164">
                  <c:v>-0.76515696293400004</c:v>
                </c:pt>
                <c:pt idx="1165">
                  <c:v>-0.76379639363399998</c:v>
                </c:pt>
                <c:pt idx="1166">
                  <c:v>-0.76243582433400003</c:v>
                </c:pt>
                <c:pt idx="1167">
                  <c:v>-0.76107525503400009</c:v>
                </c:pt>
                <c:pt idx="1168">
                  <c:v>-0.75971468573400003</c:v>
                </c:pt>
                <c:pt idx="1169">
                  <c:v>-0.75835411643400008</c:v>
                </c:pt>
                <c:pt idx="1170">
                  <c:v>-0.75699354713400002</c:v>
                </c:pt>
                <c:pt idx="1171">
                  <c:v>-0.75563297783399996</c:v>
                </c:pt>
                <c:pt idx="1172">
                  <c:v>-0.75427240853400002</c:v>
                </c:pt>
                <c:pt idx="1173">
                  <c:v>-0.75291183923399996</c:v>
                </c:pt>
                <c:pt idx="1174">
                  <c:v>-0.75155126993400001</c:v>
                </c:pt>
                <c:pt idx="1175">
                  <c:v>-0.75019070063400006</c:v>
                </c:pt>
                <c:pt idx="1176">
                  <c:v>-0.748830131334</c:v>
                </c:pt>
                <c:pt idx="1177">
                  <c:v>-0.74746956203400006</c:v>
                </c:pt>
                <c:pt idx="1178">
                  <c:v>-0.746108992734</c:v>
                </c:pt>
                <c:pt idx="1179">
                  <c:v>-0.74474842343400005</c:v>
                </c:pt>
                <c:pt idx="1180">
                  <c:v>-0.74338785413399999</c:v>
                </c:pt>
                <c:pt idx="1181">
                  <c:v>-0.74202728483400004</c:v>
                </c:pt>
                <c:pt idx="1182">
                  <c:v>-0.74066671553399999</c:v>
                </c:pt>
                <c:pt idx="1183">
                  <c:v>-0.73930614623400004</c:v>
                </c:pt>
                <c:pt idx="1184">
                  <c:v>-0.73794557693400009</c:v>
                </c:pt>
                <c:pt idx="1185">
                  <c:v>-0.73658500763400003</c:v>
                </c:pt>
                <c:pt idx="1186">
                  <c:v>-0.73522443833400009</c:v>
                </c:pt>
                <c:pt idx="1187">
                  <c:v>-0.73386386903400003</c:v>
                </c:pt>
                <c:pt idx="1188">
                  <c:v>-0.73250329973399997</c:v>
                </c:pt>
                <c:pt idx="1189">
                  <c:v>-0.73114273043400002</c:v>
                </c:pt>
                <c:pt idx="1190">
                  <c:v>-0.72978216113399996</c:v>
                </c:pt>
                <c:pt idx="1191">
                  <c:v>-0.72842159183400002</c:v>
                </c:pt>
                <c:pt idx="1192">
                  <c:v>-0.72706102253400007</c:v>
                </c:pt>
                <c:pt idx="1193">
                  <c:v>-0.72570045323400012</c:v>
                </c:pt>
                <c:pt idx="1194">
                  <c:v>-0.72433988393400006</c:v>
                </c:pt>
                <c:pt idx="1195">
                  <c:v>-0.722979314634</c:v>
                </c:pt>
                <c:pt idx="1196">
                  <c:v>-0.72161874533400006</c:v>
                </c:pt>
                <c:pt idx="1197">
                  <c:v>-0.720258176034</c:v>
                </c:pt>
                <c:pt idx="1198">
                  <c:v>-0.71889760673400005</c:v>
                </c:pt>
                <c:pt idx="1199">
                  <c:v>-0.71753703743399999</c:v>
                </c:pt>
                <c:pt idx="1200">
                  <c:v>-0.71617646813400004</c:v>
                </c:pt>
                <c:pt idx="1201">
                  <c:v>-0.7148158988340001</c:v>
                </c:pt>
                <c:pt idx="1202">
                  <c:v>-0.71345532953400004</c:v>
                </c:pt>
                <c:pt idx="1203">
                  <c:v>-0.71209476023400009</c:v>
                </c:pt>
                <c:pt idx="1204">
                  <c:v>-0.71073419093400003</c:v>
                </c:pt>
                <c:pt idx="1205">
                  <c:v>-0.70937362163399997</c:v>
                </c:pt>
                <c:pt idx="1206">
                  <c:v>-0.70801305233400003</c:v>
                </c:pt>
                <c:pt idx="1207">
                  <c:v>-0.70665248303399997</c:v>
                </c:pt>
                <c:pt idx="1208">
                  <c:v>-0.70529191373400002</c:v>
                </c:pt>
                <c:pt idx="1209">
                  <c:v>-0.70393134443399996</c:v>
                </c:pt>
                <c:pt idx="1210">
                  <c:v>-0.70257077513400013</c:v>
                </c:pt>
                <c:pt idx="1211">
                  <c:v>-0.70121020583400007</c:v>
                </c:pt>
                <c:pt idx="1212">
                  <c:v>-0.69984963653400001</c:v>
                </c:pt>
                <c:pt idx="1213">
                  <c:v>-0.69848906723400006</c:v>
                </c:pt>
                <c:pt idx="1214">
                  <c:v>-0.697128497934</c:v>
                </c:pt>
                <c:pt idx="1215">
                  <c:v>-0.69576792863400005</c:v>
                </c:pt>
                <c:pt idx="1216">
                  <c:v>-0.694407359334</c:v>
                </c:pt>
                <c:pt idx="1217">
                  <c:v>-0.69304679003399994</c:v>
                </c:pt>
                <c:pt idx="1218">
                  <c:v>-0.69168622073399999</c:v>
                </c:pt>
                <c:pt idx="1219">
                  <c:v>-0.69032565143400004</c:v>
                </c:pt>
                <c:pt idx="1220">
                  <c:v>-0.6889650821340001</c:v>
                </c:pt>
                <c:pt idx="1221">
                  <c:v>-0.68760451283400004</c:v>
                </c:pt>
                <c:pt idx="1222">
                  <c:v>-0.68624394353399998</c:v>
                </c:pt>
                <c:pt idx="1223">
                  <c:v>-0.68488337423400003</c:v>
                </c:pt>
                <c:pt idx="1224">
                  <c:v>-0.68352280493399997</c:v>
                </c:pt>
                <c:pt idx="1225">
                  <c:v>-0.68216223563400002</c:v>
                </c:pt>
                <c:pt idx="1226">
                  <c:v>-0.68080166633399997</c:v>
                </c:pt>
                <c:pt idx="1227">
                  <c:v>-0.67944109703400002</c:v>
                </c:pt>
                <c:pt idx="1228">
                  <c:v>-0.67808052773400007</c:v>
                </c:pt>
                <c:pt idx="1229">
                  <c:v>-0.67671995843400001</c:v>
                </c:pt>
                <c:pt idx="1230">
                  <c:v>-0.67533217774800003</c:v>
                </c:pt>
                <c:pt idx="1231">
                  <c:v>-0.67397160844799997</c:v>
                </c:pt>
                <c:pt idx="1232">
                  <c:v>-0.67261103914800002</c:v>
                </c:pt>
                <c:pt idx="1233">
                  <c:v>-0.67125046984799996</c:v>
                </c:pt>
                <c:pt idx="1234">
                  <c:v>-0.66988990054800002</c:v>
                </c:pt>
                <c:pt idx="1235">
                  <c:v>-0.66852933124799996</c:v>
                </c:pt>
                <c:pt idx="1236">
                  <c:v>-0.66716876194800012</c:v>
                </c:pt>
                <c:pt idx="1237">
                  <c:v>-0.66580819264800006</c:v>
                </c:pt>
                <c:pt idx="1238">
                  <c:v>-0.664447623348</c:v>
                </c:pt>
                <c:pt idx="1239">
                  <c:v>-0.66308705404800006</c:v>
                </c:pt>
                <c:pt idx="1240">
                  <c:v>-0.661726484748</c:v>
                </c:pt>
                <c:pt idx="1241">
                  <c:v>-0.66036591544800005</c:v>
                </c:pt>
                <c:pt idx="1242">
                  <c:v>-0.65900534614799999</c:v>
                </c:pt>
                <c:pt idx="1243">
                  <c:v>-0.65764477684799993</c:v>
                </c:pt>
                <c:pt idx="1244">
                  <c:v>-0.65628420754799999</c:v>
                </c:pt>
                <c:pt idx="1245">
                  <c:v>-0.65492363824800004</c:v>
                </c:pt>
                <c:pt idx="1246">
                  <c:v>-0.65356306894800009</c:v>
                </c:pt>
                <c:pt idx="1247">
                  <c:v>-0.65220249964800003</c:v>
                </c:pt>
                <c:pt idx="1248">
                  <c:v>-0.65084193034799998</c:v>
                </c:pt>
                <c:pt idx="1249">
                  <c:v>-0.64948136104800003</c:v>
                </c:pt>
                <c:pt idx="1250">
                  <c:v>-0.64812079174799997</c:v>
                </c:pt>
                <c:pt idx="1251">
                  <c:v>-0.64676022244800002</c:v>
                </c:pt>
                <c:pt idx="1252">
                  <c:v>-0.64539965314799996</c:v>
                </c:pt>
                <c:pt idx="1253">
                  <c:v>-0.64403908384800002</c:v>
                </c:pt>
                <c:pt idx="1254">
                  <c:v>-0.64267851454800007</c:v>
                </c:pt>
                <c:pt idx="1255">
                  <c:v>-0.64131794524800001</c:v>
                </c:pt>
                <c:pt idx="1256">
                  <c:v>-0.63995737594800006</c:v>
                </c:pt>
                <c:pt idx="1257">
                  <c:v>-0.638596806648</c:v>
                </c:pt>
                <c:pt idx="1258">
                  <c:v>-0.63723623734800006</c:v>
                </c:pt>
                <c:pt idx="1259">
                  <c:v>-0.635875668048</c:v>
                </c:pt>
                <c:pt idx="1260">
                  <c:v>-0.63451509874799994</c:v>
                </c:pt>
                <c:pt idx="1261">
                  <c:v>-0.63315452944799999</c:v>
                </c:pt>
                <c:pt idx="1262">
                  <c:v>-0.63179396014800004</c:v>
                </c:pt>
                <c:pt idx="1263">
                  <c:v>-0.6304333908480001</c:v>
                </c:pt>
                <c:pt idx="1264">
                  <c:v>-0.62907282154800004</c:v>
                </c:pt>
                <c:pt idx="1265">
                  <c:v>-0.62771225224800009</c:v>
                </c:pt>
                <c:pt idx="1266">
                  <c:v>-0.62635168294800003</c:v>
                </c:pt>
                <c:pt idx="1267">
                  <c:v>-0.62499111364799997</c:v>
                </c:pt>
                <c:pt idx="1268">
                  <c:v>-0.62363054434800003</c:v>
                </c:pt>
                <c:pt idx="1269">
                  <c:v>-0.62226997504799997</c:v>
                </c:pt>
                <c:pt idx="1270">
                  <c:v>-0.62090940574800002</c:v>
                </c:pt>
                <c:pt idx="1271">
                  <c:v>-0.61954883644800007</c:v>
                </c:pt>
                <c:pt idx="1272">
                  <c:v>-0.61818826714800001</c:v>
                </c:pt>
                <c:pt idx="1273">
                  <c:v>-0.61682769784800007</c:v>
                </c:pt>
                <c:pt idx="1274">
                  <c:v>-0.61546712854800001</c:v>
                </c:pt>
                <c:pt idx="1275">
                  <c:v>-0.61410655924800006</c:v>
                </c:pt>
                <c:pt idx="1276">
                  <c:v>-0.612745989948</c:v>
                </c:pt>
                <c:pt idx="1277">
                  <c:v>-0.61138542064799994</c:v>
                </c:pt>
                <c:pt idx="1278">
                  <c:v>-0.610024851348</c:v>
                </c:pt>
                <c:pt idx="1279">
                  <c:v>-0.60866428204800005</c:v>
                </c:pt>
                <c:pt idx="1280">
                  <c:v>-0.6073037127480001</c:v>
                </c:pt>
                <c:pt idx="1281">
                  <c:v>-0.60594314344800004</c:v>
                </c:pt>
                <c:pt idx="1282">
                  <c:v>-0.6045825741480001</c:v>
                </c:pt>
                <c:pt idx="1283">
                  <c:v>-0.60322200484800004</c:v>
                </c:pt>
                <c:pt idx="1284">
                  <c:v>-0.60186143554799998</c:v>
                </c:pt>
                <c:pt idx="1285">
                  <c:v>-0.60050086624800003</c:v>
                </c:pt>
                <c:pt idx="1286">
                  <c:v>-0.59914029694799997</c:v>
                </c:pt>
                <c:pt idx="1287">
                  <c:v>-0.59777972764800003</c:v>
                </c:pt>
                <c:pt idx="1288">
                  <c:v>-0.59641915834799997</c:v>
                </c:pt>
                <c:pt idx="1289">
                  <c:v>-0.59505858904800002</c:v>
                </c:pt>
                <c:pt idx="1290">
                  <c:v>-0.59369801974800007</c:v>
                </c:pt>
                <c:pt idx="1291">
                  <c:v>-0.59233745044800001</c:v>
                </c:pt>
                <c:pt idx="1292">
                  <c:v>-0.59097688114800007</c:v>
                </c:pt>
                <c:pt idx="1293">
                  <c:v>-0.58961631184800001</c:v>
                </c:pt>
                <c:pt idx="1294">
                  <c:v>-0.58825574254799995</c:v>
                </c:pt>
                <c:pt idx="1295">
                  <c:v>-0.586895173248</c:v>
                </c:pt>
                <c:pt idx="1296">
                  <c:v>-0.58553460394799994</c:v>
                </c:pt>
                <c:pt idx="1297">
                  <c:v>-0.584174034648</c:v>
                </c:pt>
                <c:pt idx="1298">
                  <c:v>-0.58281346534800005</c:v>
                </c:pt>
                <c:pt idx="1299">
                  <c:v>-0.5814528960480001</c:v>
                </c:pt>
                <c:pt idx="1300">
                  <c:v>-0.58009232674800004</c:v>
                </c:pt>
                <c:pt idx="1301">
                  <c:v>-0.57873175744799998</c:v>
                </c:pt>
                <c:pt idx="1302">
                  <c:v>-0.57737118814800004</c:v>
                </c:pt>
                <c:pt idx="1303">
                  <c:v>-0.57601061884799998</c:v>
                </c:pt>
                <c:pt idx="1304">
                  <c:v>-0.57465004954800003</c:v>
                </c:pt>
                <c:pt idx="1305">
                  <c:v>-0.57328948024799997</c:v>
                </c:pt>
                <c:pt idx="1306">
                  <c:v>-0.57192891094800002</c:v>
                </c:pt>
                <c:pt idx="1307">
                  <c:v>-0.57056834164800008</c:v>
                </c:pt>
                <c:pt idx="1308">
                  <c:v>-0.56920777234800002</c:v>
                </c:pt>
                <c:pt idx="1309">
                  <c:v>-0.56784720304800007</c:v>
                </c:pt>
                <c:pt idx="1310">
                  <c:v>-0.56648663374800001</c:v>
                </c:pt>
                <c:pt idx="1311">
                  <c:v>-0.56512606444799995</c:v>
                </c:pt>
                <c:pt idx="1312">
                  <c:v>-0.56376549514800001</c:v>
                </c:pt>
                <c:pt idx="1313">
                  <c:v>-0.56240492584799995</c:v>
                </c:pt>
                <c:pt idx="1314">
                  <c:v>-0.561044356548</c:v>
                </c:pt>
                <c:pt idx="1315">
                  <c:v>-0.55968378724800005</c:v>
                </c:pt>
                <c:pt idx="1316">
                  <c:v>-0.55832321794800011</c:v>
                </c:pt>
                <c:pt idx="1317">
                  <c:v>-0.55696264864800005</c:v>
                </c:pt>
                <c:pt idx="1318">
                  <c:v>-0.55560207934799999</c:v>
                </c:pt>
                <c:pt idx="1319">
                  <c:v>-0.55424151004800004</c:v>
                </c:pt>
                <c:pt idx="1320">
                  <c:v>-0.55288094074799998</c:v>
                </c:pt>
                <c:pt idx="1321">
                  <c:v>-0.55152037144800004</c:v>
                </c:pt>
                <c:pt idx="1322">
                  <c:v>-0.55015980214799998</c:v>
                </c:pt>
                <c:pt idx="1323">
                  <c:v>-0.54879923284800003</c:v>
                </c:pt>
                <c:pt idx="1324">
                  <c:v>-0.54743866354800008</c:v>
                </c:pt>
                <c:pt idx="1325">
                  <c:v>-0.54607809424800002</c:v>
                </c:pt>
                <c:pt idx="1326">
                  <c:v>-0.54471752494800008</c:v>
                </c:pt>
                <c:pt idx="1327">
                  <c:v>-0.54335695564800002</c:v>
                </c:pt>
                <c:pt idx="1328">
                  <c:v>-0.54199638634800007</c:v>
                </c:pt>
                <c:pt idx="1329">
                  <c:v>-0.54063581704800001</c:v>
                </c:pt>
                <c:pt idx="1330">
                  <c:v>-0.53927524774799995</c:v>
                </c:pt>
                <c:pt idx="1331">
                  <c:v>-0.53791467844800001</c:v>
                </c:pt>
                <c:pt idx="1332">
                  <c:v>-0.53655410914800006</c:v>
                </c:pt>
                <c:pt idx="1333">
                  <c:v>-0.53519353984800011</c:v>
                </c:pt>
                <c:pt idx="1334">
                  <c:v>-0.53383297054800005</c:v>
                </c:pt>
                <c:pt idx="1335">
                  <c:v>-0.53247240124799999</c:v>
                </c:pt>
                <c:pt idx="1336">
                  <c:v>-0.53111183194800005</c:v>
                </c:pt>
                <c:pt idx="1337">
                  <c:v>-0.52975126264799999</c:v>
                </c:pt>
                <c:pt idx="1338">
                  <c:v>-0.52839069334800004</c:v>
                </c:pt>
                <c:pt idx="1339">
                  <c:v>-0.52703012404799998</c:v>
                </c:pt>
                <c:pt idx="1340">
                  <c:v>-0.52566955474799992</c:v>
                </c:pt>
                <c:pt idx="1341">
                  <c:v>-0.52430898544799998</c:v>
                </c:pt>
                <c:pt idx="1342">
                  <c:v>-0.52294841614800003</c:v>
                </c:pt>
                <c:pt idx="1343">
                  <c:v>-0.52158784684800008</c:v>
                </c:pt>
                <c:pt idx="1344">
                  <c:v>-0.52022727754800002</c:v>
                </c:pt>
                <c:pt idx="1345">
                  <c:v>-0.51886670824800007</c:v>
                </c:pt>
                <c:pt idx="1346">
                  <c:v>-0.51750613894800002</c:v>
                </c:pt>
                <c:pt idx="1347">
                  <c:v>-0.51614556964799996</c:v>
                </c:pt>
                <c:pt idx="1348">
                  <c:v>-0.51478500034800001</c:v>
                </c:pt>
                <c:pt idx="1349">
                  <c:v>-0.51342443104799995</c:v>
                </c:pt>
                <c:pt idx="1350">
                  <c:v>-0.512063861748</c:v>
                </c:pt>
                <c:pt idx="1351">
                  <c:v>-0.51070329244800006</c:v>
                </c:pt>
                <c:pt idx="1352">
                  <c:v>-0.509342723148</c:v>
                </c:pt>
                <c:pt idx="1353">
                  <c:v>-0.50798215384800005</c:v>
                </c:pt>
                <c:pt idx="1354">
                  <c:v>-0.50662158454799999</c:v>
                </c:pt>
                <c:pt idx="1355">
                  <c:v>-0.50526101524800004</c:v>
                </c:pt>
                <c:pt idx="1356">
                  <c:v>-0.50390044594799999</c:v>
                </c:pt>
                <c:pt idx="1357">
                  <c:v>-0.50253987664799993</c:v>
                </c:pt>
                <c:pt idx="1358">
                  <c:v>-0.50117930734799998</c:v>
                </c:pt>
                <c:pt idx="1359">
                  <c:v>-0.49981873804799998</c:v>
                </c:pt>
                <c:pt idx="1360">
                  <c:v>-0.49845816874800003</c:v>
                </c:pt>
                <c:pt idx="1361">
                  <c:v>-0.49709759944800003</c:v>
                </c:pt>
                <c:pt idx="1362">
                  <c:v>-0.49573703014800008</c:v>
                </c:pt>
                <c:pt idx="1363">
                  <c:v>-0.49437646084800002</c:v>
                </c:pt>
                <c:pt idx="1364">
                  <c:v>-0.49301589154799996</c:v>
                </c:pt>
                <c:pt idx="1365">
                  <c:v>-0.49165532224800002</c:v>
                </c:pt>
                <c:pt idx="1366">
                  <c:v>-0.49029475294800001</c:v>
                </c:pt>
                <c:pt idx="1367">
                  <c:v>-0.48893418364800006</c:v>
                </c:pt>
                <c:pt idx="1368">
                  <c:v>-0.48757361434800001</c:v>
                </c:pt>
                <c:pt idx="1369">
                  <c:v>-0.486213045048</c:v>
                </c:pt>
                <c:pt idx="1370">
                  <c:v>-0.48485247574800006</c:v>
                </c:pt>
                <c:pt idx="1371">
                  <c:v>-0.483491906448</c:v>
                </c:pt>
                <c:pt idx="1372">
                  <c:v>-0.48213133714800005</c:v>
                </c:pt>
                <c:pt idx="1373">
                  <c:v>-0.48077076784799999</c:v>
                </c:pt>
                <c:pt idx="1374">
                  <c:v>-0.47941019854800004</c:v>
                </c:pt>
                <c:pt idx="1375">
                  <c:v>-0.47804962924800004</c:v>
                </c:pt>
                <c:pt idx="1376">
                  <c:v>-0.47668905994799998</c:v>
                </c:pt>
                <c:pt idx="1377">
                  <c:v>-0.47532849064800003</c:v>
                </c:pt>
                <c:pt idx="1378">
                  <c:v>-0.47396792134799998</c:v>
                </c:pt>
                <c:pt idx="1379">
                  <c:v>-0.47260735204800008</c:v>
                </c:pt>
                <c:pt idx="1380">
                  <c:v>-0.47124678274800003</c:v>
                </c:pt>
                <c:pt idx="1381">
                  <c:v>-0.46988621344799997</c:v>
                </c:pt>
                <c:pt idx="1382">
                  <c:v>-0.46852564414800002</c:v>
                </c:pt>
                <c:pt idx="1383">
                  <c:v>-0.46716507484800002</c:v>
                </c:pt>
                <c:pt idx="1384">
                  <c:v>-0.46580450554800007</c:v>
                </c:pt>
                <c:pt idx="1385">
                  <c:v>-0.46444393624800001</c:v>
                </c:pt>
                <c:pt idx="1386">
                  <c:v>-0.46308336694799995</c:v>
                </c:pt>
                <c:pt idx="1387">
                  <c:v>-0.46172279764800001</c:v>
                </c:pt>
                <c:pt idx="1388">
                  <c:v>-0.460362228348</c:v>
                </c:pt>
                <c:pt idx="1389">
                  <c:v>-0.45900165904800005</c:v>
                </c:pt>
                <c:pt idx="1390">
                  <c:v>-0.457641089748</c:v>
                </c:pt>
                <c:pt idx="1391">
                  <c:v>-0.45628052044800005</c:v>
                </c:pt>
                <c:pt idx="1392">
                  <c:v>-0.45491995114800005</c:v>
                </c:pt>
                <c:pt idx="1393">
                  <c:v>-0.45355938184799999</c:v>
                </c:pt>
                <c:pt idx="1394">
                  <c:v>-0.45219881254800004</c:v>
                </c:pt>
                <c:pt idx="1395">
                  <c:v>-0.45083824324799998</c:v>
                </c:pt>
                <c:pt idx="1396">
                  <c:v>-0.44947767394800003</c:v>
                </c:pt>
                <c:pt idx="1397">
                  <c:v>-0.44811710464800003</c:v>
                </c:pt>
                <c:pt idx="1398">
                  <c:v>-0.44675653534799997</c:v>
                </c:pt>
                <c:pt idx="1399">
                  <c:v>-0.44539596604800002</c:v>
                </c:pt>
                <c:pt idx="1400">
                  <c:v>-0.44403539674799997</c:v>
                </c:pt>
                <c:pt idx="1401">
                  <c:v>-0.44267482744800007</c:v>
                </c:pt>
                <c:pt idx="1402">
                  <c:v>-0.44131425814800002</c:v>
                </c:pt>
                <c:pt idx="1403">
                  <c:v>-0.43995368884799996</c:v>
                </c:pt>
                <c:pt idx="1404">
                  <c:v>-0.43859311954800001</c:v>
                </c:pt>
                <c:pt idx="1405">
                  <c:v>-0.43723255024800001</c:v>
                </c:pt>
                <c:pt idx="1406">
                  <c:v>-0.43587198094800006</c:v>
                </c:pt>
                <c:pt idx="1407">
                  <c:v>-0.434511411648</c:v>
                </c:pt>
                <c:pt idx="1408">
                  <c:v>-0.43315084234800005</c:v>
                </c:pt>
                <c:pt idx="1409">
                  <c:v>-0.431790273048</c:v>
                </c:pt>
                <c:pt idx="1410">
                  <c:v>-0.43042970374799999</c:v>
                </c:pt>
                <c:pt idx="1411">
                  <c:v>-0.42906913444800004</c:v>
                </c:pt>
                <c:pt idx="1412">
                  <c:v>-0.42770856514799999</c:v>
                </c:pt>
                <c:pt idx="1413">
                  <c:v>-0.42634799584800004</c:v>
                </c:pt>
                <c:pt idx="1414">
                  <c:v>-0.42498742654800004</c:v>
                </c:pt>
                <c:pt idx="1415">
                  <c:v>-0.42362685724800003</c:v>
                </c:pt>
                <c:pt idx="1416">
                  <c:v>-0.42226628794800003</c:v>
                </c:pt>
                <c:pt idx="1417">
                  <c:v>-0.42090571864800003</c:v>
                </c:pt>
                <c:pt idx="1418">
                  <c:v>-0.41954514934800002</c:v>
                </c:pt>
                <c:pt idx="1419">
                  <c:v>-0.41818458004800002</c:v>
                </c:pt>
                <c:pt idx="1420">
                  <c:v>-0.41682401074800002</c:v>
                </c:pt>
                <c:pt idx="1421">
                  <c:v>-0.41546344144800001</c:v>
                </c:pt>
                <c:pt idx="1422">
                  <c:v>-0.41410287214800001</c:v>
                </c:pt>
                <c:pt idx="1423">
                  <c:v>-0.41274230284800001</c:v>
                </c:pt>
                <c:pt idx="1424">
                  <c:v>-0.41138173354800001</c:v>
                </c:pt>
                <c:pt idx="1425">
                  <c:v>-0.410021164248</c:v>
                </c:pt>
                <c:pt idx="1426">
                  <c:v>-0.408660594948</c:v>
                </c:pt>
                <c:pt idx="1427">
                  <c:v>-0.40730002564800005</c:v>
                </c:pt>
                <c:pt idx="1428">
                  <c:v>-0.40593945634800005</c:v>
                </c:pt>
                <c:pt idx="1429">
                  <c:v>-0.40457888704799999</c:v>
                </c:pt>
                <c:pt idx="1430">
                  <c:v>-0.40319110636200001</c:v>
                </c:pt>
                <c:pt idx="1431">
                  <c:v>-0.401830537062</c:v>
                </c:pt>
                <c:pt idx="1432">
                  <c:v>-0.400469967762</c:v>
                </c:pt>
                <c:pt idx="1433">
                  <c:v>-0.399109398462</c:v>
                </c:pt>
                <c:pt idx="1434">
                  <c:v>-0.39774882916199999</c:v>
                </c:pt>
                <c:pt idx="1435">
                  <c:v>-0.39638825986199999</c:v>
                </c:pt>
                <c:pt idx="1436">
                  <c:v>-0.39502769056200004</c:v>
                </c:pt>
                <c:pt idx="1437">
                  <c:v>-0.39366712126200004</c:v>
                </c:pt>
                <c:pt idx="1438">
                  <c:v>-0.39230655196199998</c:v>
                </c:pt>
                <c:pt idx="1439">
                  <c:v>-0.39094598266199998</c:v>
                </c:pt>
                <c:pt idx="1440">
                  <c:v>-0.38958541336200003</c:v>
                </c:pt>
                <c:pt idx="1441">
                  <c:v>-0.38822484406200003</c:v>
                </c:pt>
                <c:pt idx="1442">
                  <c:v>-0.38686427476200003</c:v>
                </c:pt>
                <c:pt idx="1443">
                  <c:v>-0.38550370546200002</c:v>
                </c:pt>
                <c:pt idx="1444">
                  <c:v>-0.38414313616200002</c:v>
                </c:pt>
                <c:pt idx="1445">
                  <c:v>-0.38278256686200002</c:v>
                </c:pt>
                <c:pt idx="1446">
                  <c:v>-0.38142199756200001</c:v>
                </c:pt>
                <c:pt idx="1447">
                  <c:v>-0.38006142826200001</c:v>
                </c:pt>
                <c:pt idx="1448">
                  <c:v>-0.37870085896200001</c:v>
                </c:pt>
                <c:pt idx="1449">
                  <c:v>-0.37734028966200006</c:v>
                </c:pt>
                <c:pt idx="1450">
                  <c:v>-0.375979720362</c:v>
                </c:pt>
                <c:pt idx="1451">
                  <c:v>-0.374619151062</c:v>
                </c:pt>
                <c:pt idx="1452">
                  <c:v>-0.373258581762</c:v>
                </c:pt>
                <c:pt idx="1453">
                  <c:v>-0.37189801246200005</c:v>
                </c:pt>
                <c:pt idx="1454">
                  <c:v>-0.37053744316200005</c:v>
                </c:pt>
                <c:pt idx="1455">
                  <c:v>-0.36917687386199999</c:v>
                </c:pt>
                <c:pt idx="1456">
                  <c:v>-0.36781630456199998</c:v>
                </c:pt>
                <c:pt idx="1457">
                  <c:v>-0.36645573526199998</c:v>
                </c:pt>
                <c:pt idx="1458">
                  <c:v>-0.36509516596200003</c:v>
                </c:pt>
                <c:pt idx="1459">
                  <c:v>-0.36373459666200003</c:v>
                </c:pt>
                <c:pt idx="1460">
                  <c:v>-0.36237402736200003</c:v>
                </c:pt>
                <c:pt idx="1461">
                  <c:v>-0.36101345806199997</c:v>
                </c:pt>
                <c:pt idx="1462">
                  <c:v>-0.35965288876200002</c:v>
                </c:pt>
                <c:pt idx="1463">
                  <c:v>-0.35829231946200002</c:v>
                </c:pt>
                <c:pt idx="1464">
                  <c:v>-0.35693175016200002</c:v>
                </c:pt>
                <c:pt idx="1465">
                  <c:v>-0.35557118086200001</c:v>
                </c:pt>
                <c:pt idx="1466">
                  <c:v>-0.35421061156200001</c:v>
                </c:pt>
                <c:pt idx="1467">
                  <c:v>-0.35285004226200001</c:v>
                </c:pt>
                <c:pt idx="1468">
                  <c:v>-0.351489472962</c:v>
                </c:pt>
                <c:pt idx="1469">
                  <c:v>-0.350128903662</c:v>
                </c:pt>
                <c:pt idx="1470">
                  <c:v>-0.348768334362</c:v>
                </c:pt>
                <c:pt idx="1471">
                  <c:v>-0.34740776506200005</c:v>
                </c:pt>
                <c:pt idx="1472">
                  <c:v>-0.34604719576199999</c:v>
                </c:pt>
                <c:pt idx="1473">
                  <c:v>-0.34468662646199999</c:v>
                </c:pt>
                <c:pt idx="1474">
                  <c:v>-0.34332605716199999</c:v>
                </c:pt>
                <c:pt idx="1475">
                  <c:v>-0.34196548786200004</c:v>
                </c:pt>
                <c:pt idx="1476">
                  <c:v>-0.34060491856200004</c:v>
                </c:pt>
                <c:pt idx="1477">
                  <c:v>-0.33924434926200003</c:v>
                </c:pt>
                <c:pt idx="1478">
                  <c:v>-0.33788377996199997</c:v>
                </c:pt>
                <c:pt idx="1479">
                  <c:v>-0.33652321066199997</c:v>
                </c:pt>
                <c:pt idx="1480">
                  <c:v>-0.33516264136200002</c:v>
                </c:pt>
                <c:pt idx="1481">
                  <c:v>-0.33380207206200002</c:v>
                </c:pt>
                <c:pt idx="1482">
                  <c:v>-0.33244150276200002</c:v>
                </c:pt>
                <c:pt idx="1483">
                  <c:v>-0.33108093346200002</c:v>
                </c:pt>
                <c:pt idx="1484">
                  <c:v>-0.32972036416200001</c:v>
                </c:pt>
                <c:pt idx="1485">
                  <c:v>-0.32835979486200001</c:v>
                </c:pt>
                <c:pt idx="1486">
                  <c:v>-0.32699922556200001</c:v>
                </c:pt>
                <c:pt idx="1487">
                  <c:v>-0.325638656262</c:v>
                </c:pt>
                <c:pt idx="1488">
                  <c:v>-0.324278086962</c:v>
                </c:pt>
                <c:pt idx="1489">
                  <c:v>-0.32291751766200005</c:v>
                </c:pt>
                <c:pt idx="1490">
                  <c:v>-0.32155694836199999</c:v>
                </c:pt>
                <c:pt idx="1491">
                  <c:v>-0.32019637906199999</c:v>
                </c:pt>
                <c:pt idx="1492">
                  <c:v>-0.31883580976199999</c:v>
                </c:pt>
                <c:pt idx="1493">
                  <c:v>-0.31747524046200004</c:v>
                </c:pt>
                <c:pt idx="1494">
                  <c:v>-0.31611467116200004</c:v>
                </c:pt>
                <c:pt idx="1495">
                  <c:v>-0.31475410186199998</c:v>
                </c:pt>
                <c:pt idx="1496">
                  <c:v>-0.31339353256199998</c:v>
                </c:pt>
                <c:pt idx="1497">
                  <c:v>-0.31203296326200003</c:v>
                </c:pt>
                <c:pt idx="1498">
                  <c:v>-0.31067239396200003</c:v>
                </c:pt>
                <c:pt idx="1499">
                  <c:v>-0.30931182466200002</c:v>
                </c:pt>
                <c:pt idx="1500">
                  <c:v>-0.30795125536200002</c:v>
                </c:pt>
                <c:pt idx="1501">
                  <c:v>-0.30659068606200002</c:v>
                </c:pt>
                <c:pt idx="1502">
                  <c:v>-0.30523011676200001</c:v>
                </c:pt>
                <c:pt idx="1503">
                  <c:v>-0.30386954746200001</c:v>
                </c:pt>
                <c:pt idx="1504">
                  <c:v>-0.30250897816200001</c:v>
                </c:pt>
                <c:pt idx="1505">
                  <c:v>-0.30114840886200001</c:v>
                </c:pt>
                <c:pt idx="1506">
                  <c:v>-0.29978783956200006</c:v>
                </c:pt>
                <c:pt idx="1507">
                  <c:v>-0.298427270262</c:v>
                </c:pt>
                <c:pt idx="1508">
                  <c:v>-0.297066700962</c:v>
                </c:pt>
                <c:pt idx="1509">
                  <c:v>-0.29570613166199999</c:v>
                </c:pt>
                <c:pt idx="1510">
                  <c:v>-0.29434556236199999</c:v>
                </c:pt>
                <c:pt idx="1511">
                  <c:v>-0.29298499306200004</c:v>
                </c:pt>
                <c:pt idx="1512">
                  <c:v>-0.29162442376200004</c:v>
                </c:pt>
                <c:pt idx="1513">
                  <c:v>-0.29026385446199998</c:v>
                </c:pt>
                <c:pt idx="1514">
                  <c:v>-0.28890328516199998</c:v>
                </c:pt>
                <c:pt idx="1515">
                  <c:v>-0.28754271586200003</c:v>
                </c:pt>
                <c:pt idx="1516">
                  <c:v>-0.28618214656200003</c:v>
                </c:pt>
                <c:pt idx="1517">
                  <c:v>-0.28482157726200003</c:v>
                </c:pt>
                <c:pt idx="1518">
                  <c:v>-0.28346100796199997</c:v>
                </c:pt>
                <c:pt idx="1519">
                  <c:v>-0.28210043866200002</c:v>
                </c:pt>
                <c:pt idx="1520">
                  <c:v>-0.28073986936200002</c:v>
                </c:pt>
                <c:pt idx="1521">
                  <c:v>-0.27937930006200001</c:v>
                </c:pt>
                <c:pt idx="1522">
                  <c:v>-0.27801873076200001</c:v>
                </c:pt>
                <c:pt idx="1523">
                  <c:v>-0.27665816146200001</c:v>
                </c:pt>
                <c:pt idx="1524">
                  <c:v>-0.275297592162</c:v>
                </c:pt>
                <c:pt idx="1525">
                  <c:v>-0.273937022862</c:v>
                </c:pt>
                <c:pt idx="1526">
                  <c:v>-0.272576453562</c:v>
                </c:pt>
                <c:pt idx="1527">
                  <c:v>-0.271215884262</c:v>
                </c:pt>
                <c:pt idx="1528">
                  <c:v>-0.26985531496200005</c:v>
                </c:pt>
                <c:pt idx="1529">
                  <c:v>-0.26849474566200004</c:v>
                </c:pt>
                <c:pt idx="1530">
                  <c:v>-0.26713417636199999</c:v>
                </c:pt>
                <c:pt idx="1531">
                  <c:v>-0.26577360706199998</c:v>
                </c:pt>
                <c:pt idx="1532">
                  <c:v>-0.26441303776199998</c:v>
                </c:pt>
                <c:pt idx="1533">
                  <c:v>-0.26305246846200003</c:v>
                </c:pt>
                <c:pt idx="1534">
                  <c:v>-0.26169189916200003</c:v>
                </c:pt>
                <c:pt idx="1535">
                  <c:v>-0.26033132986200003</c:v>
                </c:pt>
                <c:pt idx="1536">
                  <c:v>-0.25897076056199997</c:v>
                </c:pt>
                <c:pt idx="1537">
                  <c:v>-0.25761019126200002</c:v>
                </c:pt>
                <c:pt idx="1538">
                  <c:v>-0.25624962196200002</c:v>
                </c:pt>
                <c:pt idx="1539">
                  <c:v>-0.25488905266200002</c:v>
                </c:pt>
                <c:pt idx="1540">
                  <c:v>-0.25352576222340001</c:v>
                </c:pt>
                <c:pt idx="1541">
                  <c:v>-0.25216519292340001</c:v>
                </c:pt>
                <c:pt idx="1542">
                  <c:v>-0.2508046236234</c:v>
                </c:pt>
                <c:pt idx="1543">
                  <c:v>-0.24944405432340003</c:v>
                </c:pt>
                <c:pt idx="1544">
                  <c:v>-0.24808348502340002</c:v>
                </c:pt>
                <c:pt idx="1545">
                  <c:v>-0.24672291572339999</c:v>
                </c:pt>
                <c:pt idx="1546">
                  <c:v>-0.24536234642339999</c:v>
                </c:pt>
                <c:pt idx="1547">
                  <c:v>-0.24400177712340002</c:v>
                </c:pt>
                <c:pt idx="1548">
                  <c:v>-0.24264120782340001</c:v>
                </c:pt>
                <c:pt idx="1549">
                  <c:v>-0.24128063852340001</c:v>
                </c:pt>
                <c:pt idx="1550">
                  <c:v>-0.23992006922340003</c:v>
                </c:pt>
                <c:pt idx="1551">
                  <c:v>-0.2385594999234</c:v>
                </c:pt>
                <c:pt idx="1552">
                  <c:v>-0.2371989306234</c:v>
                </c:pt>
                <c:pt idx="1553">
                  <c:v>-0.2358383613234</c:v>
                </c:pt>
                <c:pt idx="1554">
                  <c:v>-0.23447779202340002</c:v>
                </c:pt>
                <c:pt idx="1555">
                  <c:v>-0.23311722272340002</c:v>
                </c:pt>
                <c:pt idx="1556">
                  <c:v>-0.23175665342340004</c:v>
                </c:pt>
                <c:pt idx="1557">
                  <c:v>-0.23039608412339999</c:v>
                </c:pt>
                <c:pt idx="1558">
                  <c:v>-0.22903551482340001</c:v>
                </c:pt>
                <c:pt idx="1559">
                  <c:v>-0.22767494552340001</c:v>
                </c:pt>
                <c:pt idx="1560">
                  <c:v>-0.22631165508479997</c:v>
                </c:pt>
                <c:pt idx="1561">
                  <c:v>-0.2249510857848</c:v>
                </c:pt>
                <c:pt idx="1562">
                  <c:v>-0.22359051648479999</c:v>
                </c:pt>
                <c:pt idx="1563">
                  <c:v>-0.22222994718480002</c:v>
                </c:pt>
                <c:pt idx="1564">
                  <c:v>-0.22086937788480002</c:v>
                </c:pt>
                <c:pt idx="1565">
                  <c:v>-0.21950880858480001</c:v>
                </c:pt>
                <c:pt idx="1566">
                  <c:v>-0.21814823928479998</c:v>
                </c:pt>
                <c:pt idx="1567">
                  <c:v>-0.21678766998480001</c:v>
                </c:pt>
                <c:pt idx="1568">
                  <c:v>-0.2154271006848</c:v>
                </c:pt>
                <c:pt idx="1569">
                  <c:v>-0.2140665313848</c:v>
                </c:pt>
                <c:pt idx="1570">
                  <c:v>-0.21270596208480003</c:v>
                </c:pt>
                <c:pt idx="1571">
                  <c:v>-0.2113453927848</c:v>
                </c:pt>
                <c:pt idx="1572">
                  <c:v>-0.20998482348480002</c:v>
                </c:pt>
                <c:pt idx="1573">
                  <c:v>-0.20862425418479999</c:v>
                </c:pt>
                <c:pt idx="1574">
                  <c:v>-0.20726368488480001</c:v>
                </c:pt>
                <c:pt idx="1575">
                  <c:v>-0.20590311558480001</c:v>
                </c:pt>
                <c:pt idx="1576">
                  <c:v>-0.20454254628480001</c:v>
                </c:pt>
                <c:pt idx="1577">
                  <c:v>-0.20318197698480001</c:v>
                </c:pt>
                <c:pt idx="1578">
                  <c:v>-0.2018214076848</c:v>
                </c:pt>
                <c:pt idx="1579">
                  <c:v>-0.2004608383848</c:v>
                </c:pt>
                <c:pt idx="1580">
                  <c:v>-0.19909754794619999</c:v>
                </c:pt>
                <c:pt idx="1581">
                  <c:v>-0.19773697864620002</c:v>
                </c:pt>
                <c:pt idx="1582">
                  <c:v>-0.19637640934620001</c:v>
                </c:pt>
                <c:pt idx="1583">
                  <c:v>-0.19501584004620001</c:v>
                </c:pt>
                <c:pt idx="1584">
                  <c:v>-0.19365527074620001</c:v>
                </c:pt>
                <c:pt idx="1585">
                  <c:v>-0.19229470144620001</c:v>
                </c:pt>
                <c:pt idx="1586">
                  <c:v>-0.1909341321462</c:v>
                </c:pt>
                <c:pt idx="1587">
                  <c:v>-0.1895735628462</c:v>
                </c:pt>
                <c:pt idx="1588">
                  <c:v>-0.1882129935462</c:v>
                </c:pt>
                <c:pt idx="1589">
                  <c:v>-0.18685242424619999</c:v>
                </c:pt>
                <c:pt idx="1590">
                  <c:v>-0.18549185494620002</c:v>
                </c:pt>
                <c:pt idx="1591">
                  <c:v>-0.18413128564619999</c:v>
                </c:pt>
                <c:pt idx="1592">
                  <c:v>-0.18277071634620001</c:v>
                </c:pt>
                <c:pt idx="1593">
                  <c:v>-0.18141014704620001</c:v>
                </c:pt>
                <c:pt idx="1594">
                  <c:v>-0.18004957774620001</c:v>
                </c:pt>
                <c:pt idx="1595">
                  <c:v>-0.1786890084462</c:v>
                </c:pt>
                <c:pt idx="1596">
                  <c:v>-0.1773284391462</c:v>
                </c:pt>
                <c:pt idx="1597">
                  <c:v>-0.1759678698462</c:v>
                </c:pt>
                <c:pt idx="1598">
                  <c:v>-0.17460730054619999</c:v>
                </c:pt>
                <c:pt idx="1599">
                  <c:v>-0.17324673124620002</c:v>
                </c:pt>
                <c:pt idx="1600">
                  <c:v>-0.17188344080760001</c:v>
                </c:pt>
                <c:pt idx="1601">
                  <c:v>-0.17052287150760001</c:v>
                </c:pt>
                <c:pt idx="1602">
                  <c:v>-0.16916230220760001</c:v>
                </c:pt>
                <c:pt idx="1603">
                  <c:v>-0.1678017329076</c:v>
                </c:pt>
                <c:pt idx="1604">
                  <c:v>-0.1664411636076</c:v>
                </c:pt>
                <c:pt idx="1605">
                  <c:v>-0.1650805943076</c:v>
                </c:pt>
                <c:pt idx="1606">
                  <c:v>-0.16372002500760002</c:v>
                </c:pt>
                <c:pt idx="1607">
                  <c:v>-0.16235945570759999</c:v>
                </c:pt>
                <c:pt idx="1608">
                  <c:v>-0.16099888640760002</c:v>
                </c:pt>
                <c:pt idx="1609">
                  <c:v>-0.15963831710759999</c:v>
                </c:pt>
                <c:pt idx="1610">
                  <c:v>-0.15827774780760001</c:v>
                </c:pt>
                <c:pt idx="1611">
                  <c:v>-0.15691717850760001</c:v>
                </c:pt>
                <c:pt idx="1612">
                  <c:v>-0.15555660920760001</c:v>
                </c:pt>
                <c:pt idx="1613">
                  <c:v>-0.1541960399076</c:v>
                </c:pt>
                <c:pt idx="1614">
                  <c:v>-0.1528354706076</c:v>
                </c:pt>
                <c:pt idx="1615">
                  <c:v>-0.1514749013076</c:v>
                </c:pt>
                <c:pt idx="1616">
                  <c:v>-0.15011433200759999</c:v>
                </c:pt>
                <c:pt idx="1617">
                  <c:v>-0.14875376270760002</c:v>
                </c:pt>
                <c:pt idx="1618">
                  <c:v>-0.14739319340759999</c:v>
                </c:pt>
                <c:pt idx="1619">
                  <c:v>-0.14603262410760001</c:v>
                </c:pt>
                <c:pt idx="1620">
                  <c:v>-0.14466933366900001</c:v>
                </c:pt>
                <c:pt idx="1621">
                  <c:v>-0.143308764369</c:v>
                </c:pt>
                <c:pt idx="1622">
                  <c:v>-0.141948195069</c:v>
                </c:pt>
                <c:pt idx="1623">
                  <c:v>-0.140587625769</c:v>
                </c:pt>
                <c:pt idx="1624">
                  <c:v>-0.13922705646900002</c:v>
                </c:pt>
                <c:pt idx="1625">
                  <c:v>-0.13786648716899999</c:v>
                </c:pt>
                <c:pt idx="1626">
                  <c:v>-0.13650591786900002</c:v>
                </c:pt>
                <c:pt idx="1627">
                  <c:v>-0.13514534856900001</c:v>
                </c:pt>
                <c:pt idx="1628">
                  <c:v>-0.13378477926900001</c:v>
                </c:pt>
                <c:pt idx="1629">
                  <c:v>-0.13242420996900001</c:v>
                </c:pt>
                <c:pt idx="1630">
                  <c:v>-0.131063640669</c:v>
                </c:pt>
                <c:pt idx="1631">
                  <c:v>-0.129703071369</c:v>
                </c:pt>
                <c:pt idx="1632">
                  <c:v>-0.128342502069</c:v>
                </c:pt>
                <c:pt idx="1633">
                  <c:v>-0.12698193276899999</c:v>
                </c:pt>
                <c:pt idx="1634">
                  <c:v>-0.12562136346899999</c:v>
                </c:pt>
                <c:pt idx="1635">
                  <c:v>-0.12426079416900002</c:v>
                </c:pt>
                <c:pt idx="1636">
                  <c:v>-0.122900224869</c:v>
                </c:pt>
                <c:pt idx="1637">
                  <c:v>-0.12153965556900001</c:v>
                </c:pt>
                <c:pt idx="1638">
                  <c:v>-0.12017908626900001</c:v>
                </c:pt>
                <c:pt idx="1639">
                  <c:v>-0.11881851696899999</c:v>
                </c:pt>
                <c:pt idx="1640">
                  <c:v>-0.1174552265304</c:v>
                </c:pt>
                <c:pt idx="1641">
                  <c:v>-0.11609465723040001</c:v>
                </c:pt>
                <c:pt idx="1642">
                  <c:v>-0.11473408793040002</c:v>
                </c:pt>
                <c:pt idx="1643">
                  <c:v>-0.1133735186304</c:v>
                </c:pt>
                <c:pt idx="1644">
                  <c:v>-0.11201294933040001</c:v>
                </c:pt>
                <c:pt idx="1645">
                  <c:v>-0.11065238003040001</c:v>
                </c:pt>
                <c:pt idx="1646">
                  <c:v>-0.10929181073039999</c:v>
                </c:pt>
                <c:pt idx="1647">
                  <c:v>-0.1079312414304</c:v>
                </c:pt>
                <c:pt idx="1648">
                  <c:v>-0.10657067213039999</c:v>
                </c:pt>
                <c:pt idx="1649">
                  <c:v>-0.1052101028304</c:v>
                </c:pt>
                <c:pt idx="1650">
                  <c:v>-0.10384953353040001</c:v>
                </c:pt>
                <c:pt idx="1651">
                  <c:v>-0.10248896423040001</c:v>
                </c:pt>
                <c:pt idx="1652">
                  <c:v>-0.1011283949304</c:v>
                </c:pt>
                <c:pt idx="1653">
                  <c:v>-9.9767825630400014E-2</c:v>
                </c:pt>
                <c:pt idx="1654">
                  <c:v>-9.8407256330400011E-2</c:v>
                </c:pt>
                <c:pt idx="1655">
                  <c:v>-9.7046687030400008E-2</c:v>
                </c:pt>
                <c:pt idx="1656">
                  <c:v>-9.5686117730399992E-2</c:v>
                </c:pt>
                <c:pt idx="1657">
                  <c:v>-9.4325548430400002E-2</c:v>
                </c:pt>
                <c:pt idx="1658">
                  <c:v>-9.2964979130399999E-2</c:v>
                </c:pt>
                <c:pt idx="1659">
                  <c:v>-9.1604409830399997E-2</c:v>
                </c:pt>
                <c:pt idx="1660">
                  <c:v>-9.0241119391800004E-2</c:v>
                </c:pt>
                <c:pt idx="1661">
                  <c:v>-8.8880550091800015E-2</c:v>
                </c:pt>
                <c:pt idx="1662">
                  <c:v>-8.7519980791800012E-2</c:v>
                </c:pt>
                <c:pt idx="1663">
                  <c:v>-8.6159411491799995E-2</c:v>
                </c:pt>
                <c:pt idx="1664">
                  <c:v>-8.4798842191799992E-2</c:v>
                </c:pt>
                <c:pt idx="1665">
                  <c:v>-8.3438272891800003E-2</c:v>
                </c:pt>
                <c:pt idx="1666">
                  <c:v>-8.20777035918E-2</c:v>
                </c:pt>
                <c:pt idx="1667">
                  <c:v>-8.0717134291799997E-2</c:v>
                </c:pt>
                <c:pt idx="1668">
                  <c:v>-7.9356564991800008E-2</c:v>
                </c:pt>
                <c:pt idx="1669">
                  <c:v>-7.7995995691800005E-2</c:v>
                </c:pt>
                <c:pt idx="1670">
                  <c:v>-7.6635426391800002E-2</c:v>
                </c:pt>
                <c:pt idx="1671">
                  <c:v>-7.5274857091800013E-2</c:v>
                </c:pt>
                <c:pt idx="1672">
                  <c:v>-7.391428779180001E-2</c:v>
                </c:pt>
                <c:pt idx="1673">
                  <c:v>-7.2553718491800007E-2</c:v>
                </c:pt>
                <c:pt idx="1674">
                  <c:v>-7.1193149191800004E-2</c:v>
                </c:pt>
                <c:pt idx="1675">
                  <c:v>-6.9832579891800001E-2</c:v>
                </c:pt>
                <c:pt idx="1676">
                  <c:v>-6.8472010591799998E-2</c:v>
                </c:pt>
                <c:pt idx="1677">
                  <c:v>-6.7111441291799995E-2</c:v>
                </c:pt>
                <c:pt idx="1678">
                  <c:v>-6.5750871991800006E-2</c:v>
                </c:pt>
                <c:pt idx="1679">
                  <c:v>-6.4390302691800003E-2</c:v>
                </c:pt>
                <c:pt idx="1680">
                  <c:v>-6.302701225320001E-2</c:v>
                </c:pt>
                <c:pt idx="1681">
                  <c:v>-6.16664429532E-2</c:v>
                </c:pt>
                <c:pt idx="1682">
                  <c:v>-6.0305873653200011E-2</c:v>
                </c:pt>
                <c:pt idx="1683">
                  <c:v>-5.8945304353200001E-2</c:v>
                </c:pt>
                <c:pt idx="1684">
                  <c:v>-5.7584735053199998E-2</c:v>
                </c:pt>
                <c:pt idx="1685">
                  <c:v>-5.6224165753199995E-2</c:v>
                </c:pt>
                <c:pt idx="1686">
                  <c:v>-5.4863596453200006E-2</c:v>
                </c:pt>
                <c:pt idx="1687">
                  <c:v>-5.3503027153200003E-2</c:v>
                </c:pt>
                <c:pt idx="1688">
                  <c:v>-5.2142457853200007E-2</c:v>
                </c:pt>
                <c:pt idx="1689">
                  <c:v>-5.0781888553199997E-2</c:v>
                </c:pt>
                <c:pt idx="1690">
                  <c:v>-4.9421319253200001E-2</c:v>
                </c:pt>
                <c:pt idx="1691">
                  <c:v>-4.8060749953200005E-2</c:v>
                </c:pt>
                <c:pt idx="1692">
                  <c:v>-4.6700180653200002E-2</c:v>
                </c:pt>
                <c:pt idx="1693">
                  <c:v>-4.5339611353200006E-2</c:v>
                </c:pt>
                <c:pt idx="1694">
                  <c:v>-4.3979042053200003E-2</c:v>
                </c:pt>
                <c:pt idx="1695">
                  <c:v>-4.26184727532E-2</c:v>
                </c:pt>
                <c:pt idx="1696">
                  <c:v>-4.1257903453200004E-2</c:v>
                </c:pt>
                <c:pt idx="1697">
                  <c:v>-3.9897334153200001E-2</c:v>
                </c:pt>
                <c:pt idx="1698">
                  <c:v>-3.8536764853200005E-2</c:v>
                </c:pt>
                <c:pt idx="1699">
                  <c:v>-3.7176195553200002E-2</c:v>
                </c:pt>
                <c:pt idx="1700">
                  <c:v>-3.5812905114600002E-2</c:v>
                </c:pt>
                <c:pt idx="1701">
                  <c:v>-3.4452335814599999E-2</c:v>
                </c:pt>
                <c:pt idx="1702">
                  <c:v>-3.3091766514599996E-2</c:v>
                </c:pt>
                <c:pt idx="1703">
                  <c:v>-3.17311972146E-2</c:v>
                </c:pt>
                <c:pt idx="1704">
                  <c:v>-3.0370627914600004E-2</c:v>
                </c:pt>
                <c:pt idx="1705">
                  <c:v>-2.9010058614600001E-2</c:v>
                </c:pt>
                <c:pt idx="1706">
                  <c:v>-2.7649489314600002E-2</c:v>
                </c:pt>
                <c:pt idx="1707">
                  <c:v>-2.6289192128459999E-2</c:v>
                </c:pt>
                <c:pt idx="1708">
                  <c:v>-2.4928622828460003E-2</c:v>
                </c:pt>
                <c:pt idx="1709">
                  <c:v>-2.35677814146E-2</c:v>
                </c:pt>
                <c:pt idx="1710">
                  <c:v>-2.2207212114600004E-2</c:v>
                </c:pt>
                <c:pt idx="1711">
                  <c:v>-2.084637070074E-2</c:v>
                </c:pt>
                <c:pt idx="1712">
                  <c:v>-1.9485801400740001E-2</c:v>
                </c:pt>
                <c:pt idx="1713">
                  <c:v>-1.8124959986880001E-2</c:v>
                </c:pt>
                <c:pt idx="1714">
                  <c:v>-1.6764390686880001E-2</c:v>
                </c:pt>
                <c:pt idx="1715">
                  <c:v>-1.5403549273020001E-2</c:v>
                </c:pt>
                <c:pt idx="1716">
                  <c:v>-1.404297997302E-2</c:v>
                </c:pt>
                <c:pt idx="1717">
                  <c:v>-1.268213855916E-2</c:v>
                </c:pt>
                <c:pt idx="1718">
                  <c:v>-1.1321569259160001E-2</c:v>
                </c:pt>
                <c:pt idx="1719">
                  <c:v>-9.9607278452999992E-3</c:v>
                </c:pt>
                <c:pt idx="1720">
                  <c:v>-8.6001585453000014E-3</c:v>
                </c:pt>
                <c:pt idx="1721">
                  <c:v>-7.2393171314399998E-3</c:v>
                </c:pt>
                <c:pt idx="1722">
                  <c:v>-5.8787478314400003E-3</c:v>
                </c:pt>
                <c:pt idx="1723">
                  <c:v>-4.5179064175800004E-3</c:v>
                </c:pt>
                <c:pt idx="1724">
                  <c:v>-3.1573371175800001E-3</c:v>
                </c:pt>
                <c:pt idx="1725">
                  <c:v>-1.7965501264920001E-3</c:v>
                </c:pt>
                <c:pt idx="1726">
                  <c:v>-4.3584476956200002E-4</c:v>
                </c:pt>
                <c:pt idx="1727">
                  <c:v>9.2486058736800005E-4</c:v>
                </c:pt>
                <c:pt idx="1728">
                  <c:v>2.2855659442979999E-3</c:v>
                </c:pt>
                <c:pt idx="1729">
                  <c:v>3.6463257240000003E-3</c:v>
                </c:pt>
                <c:pt idx="1730">
                  <c:v>5.0068950239999998E-3</c:v>
                </c:pt>
                <c:pt idx="1731">
                  <c:v>6.3677364378599997E-3</c:v>
                </c:pt>
                <c:pt idx="1732">
                  <c:v>7.7283057378600009E-3</c:v>
                </c:pt>
                <c:pt idx="1733">
                  <c:v>9.08914715172E-3</c:v>
                </c:pt>
                <c:pt idx="1734">
                  <c:v>1.0449716451720001E-2</c:v>
                </c:pt>
                <c:pt idx="1735">
                  <c:v>1.1810557865580001E-2</c:v>
                </c:pt>
                <c:pt idx="1736">
                  <c:v>1.3171127165580001E-2</c:v>
                </c:pt>
                <c:pt idx="1737">
                  <c:v>1.4531968579439999E-2</c:v>
                </c:pt>
                <c:pt idx="1738">
                  <c:v>1.5892537879439998E-2</c:v>
                </c:pt>
                <c:pt idx="1739">
                  <c:v>1.7253379293300002E-2</c:v>
                </c:pt>
                <c:pt idx="1740">
                  <c:v>1.8613948593300001E-2</c:v>
                </c:pt>
                <c:pt idx="1741">
                  <c:v>1.9974790007160001E-2</c:v>
                </c:pt>
                <c:pt idx="1742">
                  <c:v>2.133535930716E-2</c:v>
                </c:pt>
                <c:pt idx="1743">
                  <c:v>2.269620072102E-2</c:v>
                </c:pt>
                <c:pt idx="1744">
                  <c:v>2.4056770021020003E-2</c:v>
                </c:pt>
                <c:pt idx="1745">
                  <c:v>2.541761143488E-2</c:v>
                </c:pt>
                <c:pt idx="1746">
                  <c:v>2.6778180734880003E-2</c:v>
                </c:pt>
                <c:pt idx="1747">
                  <c:v>2.8139294262600003E-2</c:v>
                </c:pt>
                <c:pt idx="1748">
                  <c:v>2.9499863562599999E-2</c:v>
                </c:pt>
                <c:pt idx="1749">
                  <c:v>3.0860432862600002E-2</c:v>
                </c:pt>
                <c:pt idx="1750">
                  <c:v>3.2221002162600001E-2</c:v>
                </c:pt>
                <c:pt idx="1751">
                  <c:v>3.3581571462599998E-2</c:v>
                </c:pt>
                <c:pt idx="1752">
                  <c:v>3.4942140762600001E-2</c:v>
                </c:pt>
                <c:pt idx="1753">
                  <c:v>3.6302710062600003E-2</c:v>
                </c:pt>
                <c:pt idx="1754">
                  <c:v>3.7663279362600006E-2</c:v>
                </c:pt>
                <c:pt idx="1755">
                  <c:v>3.9023848662600003E-2</c:v>
                </c:pt>
                <c:pt idx="1756">
                  <c:v>4.0384417962599999E-2</c:v>
                </c:pt>
                <c:pt idx="1757">
                  <c:v>4.1744987262600002E-2</c:v>
                </c:pt>
                <c:pt idx="1758">
                  <c:v>4.3105556562599998E-2</c:v>
                </c:pt>
                <c:pt idx="1759">
                  <c:v>4.4466125862600007E-2</c:v>
                </c:pt>
                <c:pt idx="1760">
                  <c:v>4.58294163012E-2</c:v>
                </c:pt>
                <c:pt idx="1761">
                  <c:v>4.7189985601200003E-2</c:v>
                </c:pt>
                <c:pt idx="1762">
                  <c:v>4.8550554901199999E-2</c:v>
                </c:pt>
                <c:pt idx="1763">
                  <c:v>4.9911124201200002E-2</c:v>
                </c:pt>
                <c:pt idx="1764">
                  <c:v>5.1271693501199998E-2</c:v>
                </c:pt>
                <c:pt idx="1765">
                  <c:v>5.2632262801200001E-2</c:v>
                </c:pt>
                <c:pt idx="1766">
                  <c:v>5.3992832101200004E-2</c:v>
                </c:pt>
                <c:pt idx="1767">
                  <c:v>5.53534014012E-2</c:v>
                </c:pt>
                <c:pt idx="1768">
                  <c:v>5.6713970701200003E-2</c:v>
                </c:pt>
                <c:pt idx="1769">
                  <c:v>5.8074540001200006E-2</c:v>
                </c:pt>
                <c:pt idx="1770">
                  <c:v>5.9435109301199995E-2</c:v>
                </c:pt>
                <c:pt idx="1771">
                  <c:v>6.0795678601200005E-2</c:v>
                </c:pt>
                <c:pt idx="1772">
                  <c:v>6.2156247901200008E-2</c:v>
                </c:pt>
                <c:pt idx="1773">
                  <c:v>6.351681720119999E-2</c:v>
                </c:pt>
                <c:pt idx="1774">
                  <c:v>6.4877386501200007E-2</c:v>
                </c:pt>
                <c:pt idx="1775">
                  <c:v>6.623795580120001E-2</c:v>
                </c:pt>
                <c:pt idx="1776">
                  <c:v>6.7598525101200013E-2</c:v>
                </c:pt>
                <c:pt idx="1777">
                  <c:v>6.8959094401200002E-2</c:v>
                </c:pt>
                <c:pt idx="1778">
                  <c:v>7.0319663701200005E-2</c:v>
                </c:pt>
                <c:pt idx="1779">
                  <c:v>7.1680233001200008E-2</c:v>
                </c:pt>
                <c:pt idx="1780">
                  <c:v>7.3043523439800001E-2</c:v>
                </c:pt>
                <c:pt idx="1781">
                  <c:v>7.4404092739800004E-2</c:v>
                </c:pt>
                <c:pt idx="1782">
                  <c:v>7.5764662039800007E-2</c:v>
                </c:pt>
                <c:pt idx="1783">
                  <c:v>7.712523133980001E-2</c:v>
                </c:pt>
                <c:pt idx="1784">
                  <c:v>7.8485800639799999E-2</c:v>
                </c:pt>
                <c:pt idx="1785">
                  <c:v>7.9846369939800002E-2</c:v>
                </c:pt>
                <c:pt idx="1786">
                  <c:v>8.1206939239800005E-2</c:v>
                </c:pt>
                <c:pt idx="1787">
                  <c:v>8.2567508539800008E-2</c:v>
                </c:pt>
                <c:pt idx="1788">
                  <c:v>8.3928077839799997E-2</c:v>
                </c:pt>
                <c:pt idx="1789">
                  <c:v>8.52886471398E-2</c:v>
                </c:pt>
                <c:pt idx="1790">
                  <c:v>8.6649216439800003E-2</c:v>
                </c:pt>
                <c:pt idx="1791">
                  <c:v>8.8009785739799992E-2</c:v>
                </c:pt>
                <c:pt idx="1792">
                  <c:v>8.9370355039800009E-2</c:v>
                </c:pt>
                <c:pt idx="1793">
                  <c:v>9.0730924339800012E-2</c:v>
                </c:pt>
                <c:pt idx="1794">
                  <c:v>9.2091493639800001E-2</c:v>
                </c:pt>
                <c:pt idx="1795">
                  <c:v>9.3452062939800004E-2</c:v>
                </c:pt>
                <c:pt idx="1796">
                  <c:v>9.4812632239800007E-2</c:v>
                </c:pt>
                <c:pt idx="1797">
                  <c:v>9.617320153980001E-2</c:v>
                </c:pt>
                <c:pt idx="1798">
                  <c:v>9.7533770839799999E-2</c:v>
                </c:pt>
                <c:pt idx="1799">
                  <c:v>9.8894340139800002E-2</c:v>
                </c:pt>
                <c:pt idx="1800">
                  <c:v>0.10025763057840001</c:v>
                </c:pt>
                <c:pt idx="1801">
                  <c:v>0.10161819987840001</c:v>
                </c:pt>
                <c:pt idx="1802">
                  <c:v>0.1029787691784</c:v>
                </c:pt>
                <c:pt idx="1803">
                  <c:v>0.1043393384784</c:v>
                </c:pt>
                <c:pt idx="1804">
                  <c:v>0.10569990777840001</c:v>
                </c:pt>
                <c:pt idx="1805">
                  <c:v>0.10706047707840001</c:v>
                </c:pt>
                <c:pt idx="1806">
                  <c:v>0.1084210463784</c:v>
                </c:pt>
                <c:pt idx="1807">
                  <c:v>0.10978161567839999</c:v>
                </c:pt>
                <c:pt idx="1808">
                  <c:v>0.1111421849784</c:v>
                </c:pt>
                <c:pt idx="1809">
                  <c:v>0.11250275427839999</c:v>
                </c:pt>
                <c:pt idx="1810">
                  <c:v>0.1138633235784</c:v>
                </c:pt>
                <c:pt idx="1811">
                  <c:v>0.11522389287840001</c:v>
                </c:pt>
                <c:pt idx="1812">
                  <c:v>0.1165844621784</c:v>
                </c:pt>
                <c:pt idx="1813">
                  <c:v>0.11794503147840002</c:v>
                </c:pt>
                <c:pt idx="1814">
                  <c:v>0.11930560077840001</c:v>
                </c:pt>
                <c:pt idx="1815">
                  <c:v>0.1206661700784</c:v>
                </c:pt>
                <c:pt idx="1816">
                  <c:v>0.12202673937840001</c:v>
                </c:pt>
                <c:pt idx="1817">
                  <c:v>0.1233873086784</c:v>
                </c:pt>
                <c:pt idx="1818">
                  <c:v>0.12474787797839999</c:v>
                </c:pt>
                <c:pt idx="1819">
                  <c:v>0.12610844727840001</c:v>
                </c:pt>
                <c:pt idx="1820">
                  <c:v>0.12747173771700002</c:v>
                </c:pt>
                <c:pt idx="1821">
                  <c:v>0.12883230701699999</c:v>
                </c:pt>
                <c:pt idx="1822">
                  <c:v>0.13019287631699999</c:v>
                </c:pt>
                <c:pt idx="1823">
                  <c:v>0.131553445617</c:v>
                </c:pt>
                <c:pt idx="1824">
                  <c:v>0.132914014917</c:v>
                </c:pt>
                <c:pt idx="1825">
                  <c:v>0.134274584217</c:v>
                </c:pt>
                <c:pt idx="1826">
                  <c:v>0.13563515351700001</c:v>
                </c:pt>
                <c:pt idx="1827">
                  <c:v>0.13699572281700001</c:v>
                </c:pt>
                <c:pt idx="1828">
                  <c:v>0.13835629211699998</c:v>
                </c:pt>
                <c:pt idx="1829">
                  <c:v>0.13971686141700002</c:v>
                </c:pt>
                <c:pt idx="1830">
                  <c:v>0.14107743071699999</c:v>
                </c:pt>
                <c:pt idx="1831">
                  <c:v>0.14243800001699999</c:v>
                </c:pt>
                <c:pt idx="1832">
                  <c:v>0.143798569317</c:v>
                </c:pt>
                <c:pt idx="1833">
                  <c:v>0.145159138617</c:v>
                </c:pt>
                <c:pt idx="1834">
                  <c:v>0.146519707917</c:v>
                </c:pt>
                <c:pt idx="1835">
                  <c:v>0.14788027721700001</c:v>
                </c:pt>
                <c:pt idx="1836">
                  <c:v>0.14924084651700001</c:v>
                </c:pt>
                <c:pt idx="1837">
                  <c:v>0.15060141581700001</c:v>
                </c:pt>
                <c:pt idx="1838">
                  <c:v>0.15196198511700001</c:v>
                </c:pt>
                <c:pt idx="1839">
                  <c:v>0.15332255441699999</c:v>
                </c:pt>
                <c:pt idx="1840">
                  <c:v>0.1546858448556</c:v>
                </c:pt>
                <c:pt idx="1841">
                  <c:v>0.1560464141556</c:v>
                </c:pt>
                <c:pt idx="1842">
                  <c:v>0.1574069834556</c:v>
                </c:pt>
                <c:pt idx="1843">
                  <c:v>0.15876755275560001</c:v>
                </c:pt>
                <c:pt idx="1844">
                  <c:v>0.16012812205560001</c:v>
                </c:pt>
                <c:pt idx="1845">
                  <c:v>0.16148869135560001</c:v>
                </c:pt>
                <c:pt idx="1846">
                  <c:v>0.16284926065559999</c:v>
                </c:pt>
                <c:pt idx="1847">
                  <c:v>0.16420982995560002</c:v>
                </c:pt>
                <c:pt idx="1848">
                  <c:v>0.16557039925559999</c:v>
                </c:pt>
                <c:pt idx="1849">
                  <c:v>0.1669309685556</c:v>
                </c:pt>
                <c:pt idx="1850">
                  <c:v>0.1682915378556</c:v>
                </c:pt>
                <c:pt idx="1851">
                  <c:v>0.1696521071556</c:v>
                </c:pt>
                <c:pt idx="1852">
                  <c:v>0.1710126764556</c:v>
                </c:pt>
                <c:pt idx="1853">
                  <c:v>0.17237324575560001</c:v>
                </c:pt>
                <c:pt idx="1854">
                  <c:v>0.17373381505560001</c:v>
                </c:pt>
                <c:pt idx="1855">
                  <c:v>0.17509438435560001</c:v>
                </c:pt>
                <c:pt idx="1856">
                  <c:v>0.17645495365560002</c:v>
                </c:pt>
                <c:pt idx="1857">
                  <c:v>0.17781552295559999</c:v>
                </c:pt>
                <c:pt idx="1858">
                  <c:v>0.17917609225560002</c:v>
                </c:pt>
                <c:pt idx="1859">
                  <c:v>0.1805366615556</c:v>
                </c:pt>
                <c:pt idx="1860">
                  <c:v>0.1818999519942</c:v>
                </c:pt>
                <c:pt idx="1861">
                  <c:v>0.18326052129420001</c:v>
                </c:pt>
                <c:pt idx="1862">
                  <c:v>0.18462109059420001</c:v>
                </c:pt>
                <c:pt idx="1863">
                  <c:v>0.18598165989420001</c:v>
                </c:pt>
                <c:pt idx="1864">
                  <c:v>0.18734222919419999</c:v>
                </c:pt>
                <c:pt idx="1865">
                  <c:v>0.18870279849420002</c:v>
                </c:pt>
                <c:pt idx="1866">
                  <c:v>0.19006336779419999</c:v>
                </c:pt>
                <c:pt idx="1867">
                  <c:v>0.1914239370942</c:v>
                </c:pt>
                <c:pt idx="1868">
                  <c:v>0.1927845063942</c:v>
                </c:pt>
                <c:pt idx="1869">
                  <c:v>0.1941450756942</c:v>
                </c:pt>
                <c:pt idx="1870">
                  <c:v>0.19550564499420001</c:v>
                </c:pt>
                <c:pt idx="1871">
                  <c:v>0.19686621429420001</c:v>
                </c:pt>
                <c:pt idx="1872">
                  <c:v>0.19822678359420001</c:v>
                </c:pt>
                <c:pt idx="1873">
                  <c:v>0.19958735289420002</c:v>
                </c:pt>
                <c:pt idx="1874">
                  <c:v>0.20094792219420002</c:v>
                </c:pt>
                <c:pt idx="1875">
                  <c:v>0.20230849149419999</c:v>
                </c:pt>
                <c:pt idx="1876">
                  <c:v>0.20366906079420002</c:v>
                </c:pt>
                <c:pt idx="1877">
                  <c:v>0.2050296300942</c:v>
                </c:pt>
                <c:pt idx="1878">
                  <c:v>0.2063901993942</c:v>
                </c:pt>
                <c:pt idx="1879">
                  <c:v>0.20775076869420001</c:v>
                </c:pt>
                <c:pt idx="1880">
                  <c:v>0.20911405913280001</c:v>
                </c:pt>
                <c:pt idx="1881">
                  <c:v>0.21047462843280001</c:v>
                </c:pt>
                <c:pt idx="1882">
                  <c:v>0.21183519773279999</c:v>
                </c:pt>
                <c:pt idx="1883">
                  <c:v>0.21319576703279999</c:v>
                </c:pt>
                <c:pt idx="1884">
                  <c:v>0.21455633633280002</c:v>
                </c:pt>
                <c:pt idx="1885">
                  <c:v>0.21591690563280003</c:v>
                </c:pt>
                <c:pt idx="1886">
                  <c:v>0.2172774749328</c:v>
                </c:pt>
                <c:pt idx="1887">
                  <c:v>0.21863804423280001</c:v>
                </c:pt>
                <c:pt idx="1888">
                  <c:v>0.21999861353280001</c:v>
                </c:pt>
                <c:pt idx="1889">
                  <c:v>0.22135918283279998</c:v>
                </c:pt>
                <c:pt idx="1890">
                  <c:v>0.22271975213280004</c:v>
                </c:pt>
                <c:pt idx="1891">
                  <c:v>0.22408032143280002</c:v>
                </c:pt>
                <c:pt idx="1892">
                  <c:v>0.22544089073280002</c:v>
                </c:pt>
                <c:pt idx="1893">
                  <c:v>0.2268014600328</c:v>
                </c:pt>
                <c:pt idx="1894">
                  <c:v>0.2281620293328</c:v>
                </c:pt>
                <c:pt idx="1895">
                  <c:v>0.2295225986328</c:v>
                </c:pt>
                <c:pt idx="1896">
                  <c:v>0.23088316793280003</c:v>
                </c:pt>
                <c:pt idx="1897">
                  <c:v>0.23224373723280001</c:v>
                </c:pt>
                <c:pt idx="1898">
                  <c:v>0.23360430653280001</c:v>
                </c:pt>
                <c:pt idx="1899">
                  <c:v>0.23496487583280001</c:v>
                </c:pt>
                <c:pt idx="1900">
                  <c:v>0.23632816627140002</c:v>
                </c:pt>
                <c:pt idx="1901">
                  <c:v>0.23768873557140002</c:v>
                </c:pt>
                <c:pt idx="1902">
                  <c:v>0.2390493048714</c:v>
                </c:pt>
                <c:pt idx="1903">
                  <c:v>0.2404098741714</c:v>
                </c:pt>
                <c:pt idx="1904">
                  <c:v>0.2417704434714</c:v>
                </c:pt>
                <c:pt idx="1905">
                  <c:v>0.24313101277140003</c:v>
                </c:pt>
                <c:pt idx="1906">
                  <c:v>0.24449158207140001</c:v>
                </c:pt>
                <c:pt idx="1907">
                  <c:v>0.24585215137140001</c:v>
                </c:pt>
                <c:pt idx="1908">
                  <c:v>0.24721272067140002</c:v>
                </c:pt>
                <c:pt idx="1909">
                  <c:v>0.24857328997139999</c:v>
                </c:pt>
                <c:pt idx="1910">
                  <c:v>0.24993385927139999</c:v>
                </c:pt>
                <c:pt idx="1911">
                  <c:v>0.25129442857140005</c:v>
                </c:pt>
                <c:pt idx="1912">
                  <c:v>0.2526549978714</c:v>
                </c:pt>
                <c:pt idx="1913">
                  <c:v>0.2540155671714</c:v>
                </c:pt>
                <c:pt idx="1914">
                  <c:v>0.25537613647140001</c:v>
                </c:pt>
                <c:pt idx="1915">
                  <c:v>0.25673670577140001</c:v>
                </c:pt>
                <c:pt idx="1916">
                  <c:v>0.25809727507140001</c:v>
                </c:pt>
                <c:pt idx="1917">
                  <c:v>0.25945784437140001</c:v>
                </c:pt>
                <c:pt idx="1918">
                  <c:v>0.26081841367140002</c:v>
                </c:pt>
                <c:pt idx="1919">
                  <c:v>0.26217898297140002</c:v>
                </c:pt>
                <c:pt idx="1920">
                  <c:v>0.26354227340999997</c:v>
                </c:pt>
                <c:pt idx="1921">
                  <c:v>0.26490284271000003</c:v>
                </c:pt>
                <c:pt idx="1922">
                  <c:v>0.26626341201000003</c:v>
                </c:pt>
                <c:pt idx="1923">
                  <c:v>0.26762398131000004</c:v>
                </c:pt>
                <c:pt idx="1924">
                  <c:v>0.26898455060999998</c:v>
                </c:pt>
                <c:pt idx="1925">
                  <c:v>0.27034511990999999</c:v>
                </c:pt>
                <c:pt idx="1926">
                  <c:v>0.27170568921000005</c:v>
                </c:pt>
                <c:pt idx="1927">
                  <c:v>0.27306625851000005</c:v>
                </c:pt>
                <c:pt idx="1928">
                  <c:v>0.27442682781</c:v>
                </c:pt>
                <c:pt idx="1929">
                  <c:v>0.27578739711</c:v>
                </c:pt>
                <c:pt idx="1930">
                  <c:v>0.27714796641</c:v>
                </c:pt>
                <c:pt idx="1931">
                  <c:v>0.27850853571</c:v>
                </c:pt>
                <c:pt idx="1932">
                  <c:v>0.27986910501000001</c:v>
                </c:pt>
                <c:pt idx="1933">
                  <c:v>0.28122967431000001</c:v>
                </c:pt>
                <c:pt idx="1934">
                  <c:v>0.28259024361000001</c:v>
                </c:pt>
                <c:pt idx="1935">
                  <c:v>0.28395081291000002</c:v>
                </c:pt>
                <c:pt idx="1936">
                  <c:v>0.28531138221000002</c:v>
                </c:pt>
                <c:pt idx="1937">
                  <c:v>0.28667195150999997</c:v>
                </c:pt>
                <c:pt idx="1938">
                  <c:v>0.28803252081000003</c:v>
                </c:pt>
                <c:pt idx="1939">
                  <c:v>0.28939309011000003</c:v>
                </c:pt>
                <c:pt idx="1940">
                  <c:v>0.29075365941000003</c:v>
                </c:pt>
                <c:pt idx="1941">
                  <c:v>0.29211422870999998</c:v>
                </c:pt>
                <c:pt idx="1942">
                  <c:v>0.29347479800999998</c:v>
                </c:pt>
                <c:pt idx="1943">
                  <c:v>0.29483536730999998</c:v>
                </c:pt>
                <c:pt idx="1944">
                  <c:v>0.29619593661000004</c:v>
                </c:pt>
                <c:pt idx="1945">
                  <c:v>0.29755650590999999</c:v>
                </c:pt>
                <c:pt idx="1946">
                  <c:v>0.29891707520999999</c:v>
                </c:pt>
                <c:pt idx="1947">
                  <c:v>0.30027764451</c:v>
                </c:pt>
                <c:pt idx="1948">
                  <c:v>0.30163821381</c:v>
                </c:pt>
                <c:pt idx="1949">
                  <c:v>0.30299878311000006</c:v>
                </c:pt>
                <c:pt idx="1950">
                  <c:v>0.30435935241000001</c:v>
                </c:pt>
                <c:pt idx="1951">
                  <c:v>0.30571992171000001</c:v>
                </c:pt>
                <c:pt idx="1952">
                  <c:v>0.30708049101000001</c:v>
                </c:pt>
                <c:pt idx="1953">
                  <c:v>0.30844106031000001</c:v>
                </c:pt>
                <c:pt idx="1954">
                  <c:v>0.30980162961000002</c:v>
                </c:pt>
                <c:pt idx="1955">
                  <c:v>0.31116219891000002</c:v>
                </c:pt>
                <c:pt idx="1956">
                  <c:v>0.31252276821000002</c:v>
                </c:pt>
                <c:pt idx="1957">
                  <c:v>0.31388333751000003</c:v>
                </c:pt>
                <c:pt idx="1958">
                  <c:v>0.31524390681000003</c:v>
                </c:pt>
                <c:pt idx="1959">
                  <c:v>0.31660447610999998</c:v>
                </c:pt>
                <c:pt idx="1960">
                  <c:v>0.31796504540999998</c:v>
                </c:pt>
                <c:pt idx="1961">
                  <c:v>0.31932561471000004</c:v>
                </c:pt>
                <c:pt idx="1962">
                  <c:v>0.32068618401000004</c:v>
                </c:pt>
                <c:pt idx="1963">
                  <c:v>0.32204675330999999</c:v>
                </c:pt>
                <c:pt idx="1964">
                  <c:v>0.32340732260999999</c:v>
                </c:pt>
                <c:pt idx="1965">
                  <c:v>0.32476789191</c:v>
                </c:pt>
                <c:pt idx="1966">
                  <c:v>0.32612846121000005</c:v>
                </c:pt>
                <c:pt idx="1967">
                  <c:v>0.32748903051</c:v>
                </c:pt>
                <c:pt idx="1968">
                  <c:v>0.32884959981</c:v>
                </c:pt>
                <c:pt idx="1969">
                  <c:v>0.33021016911000001</c:v>
                </c:pt>
                <c:pt idx="1970">
                  <c:v>0.33157073841000001</c:v>
                </c:pt>
                <c:pt idx="1971">
                  <c:v>0.33293130771000001</c:v>
                </c:pt>
                <c:pt idx="1972">
                  <c:v>0.33429187701000002</c:v>
                </c:pt>
                <c:pt idx="1973">
                  <c:v>0.33565244631000002</c:v>
                </c:pt>
                <c:pt idx="1974">
                  <c:v>0.33701301561000002</c:v>
                </c:pt>
                <c:pt idx="1975">
                  <c:v>0.33837358491000002</c:v>
                </c:pt>
                <c:pt idx="1976">
                  <c:v>0.33973415421000003</c:v>
                </c:pt>
                <c:pt idx="1977">
                  <c:v>0.34109472350999998</c:v>
                </c:pt>
                <c:pt idx="1978">
                  <c:v>0.34245529281000003</c:v>
                </c:pt>
                <c:pt idx="1979">
                  <c:v>0.34381586211000004</c:v>
                </c:pt>
                <c:pt idx="1980">
                  <c:v>0.34517643141000004</c:v>
                </c:pt>
                <c:pt idx="1981">
                  <c:v>0.34653700070999999</c:v>
                </c:pt>
                <c:pt idx="1982">
                  <c:v>0.34789757000999999</c:v>
                </c:pt>
                <c:pt idx="1983">
                  <c:v>0.34925813930999999</c:v>
                </c:pt>
                <c:pt idx="1984">
                  <c:v>0.35061870861000005</c:v>
                </c:pt>
                <c:pt idx="1985">
                  <c:v>0.35197927791</c:v>
                </c:pt>
                <c:pt idx="1986">
                  <c:v>0.35333984721</c:v>
                </c:pt>
                <c:pt idx="1987">
                  <c:v>0.35470041651000001</c:v>
                </c:pt>
                <c:pt idx="1988">
                  <c:v>0.35606098581000001</c:v>
                </c:pt>
                <c:pt idx="1989">
                  <c:v>0.35742155511000001</c:v>
                </c:pt>
                <c:pt idx="1990">
                  <c:v>0.35878212441000001</c:v>
                </c:pt>
                <c:pt idx="1991">
                  <c:v>0.36014269371000002</c:v>
                </c:pt>
                <c:pt idx="1992">
                  <c:v>0.36150326301000002</c:v>
                </c:pt>
                <c:pt idx="1993">
                  <c:v>0.36286383231000002</c:v>
                </c:pt>
                <c:pt idx="1994">
                  <c:v>0.36422440160999997</c:v>
                </c:pt>
                <c:pt idx="1995">
                  <c:v>0.36558497091000003</c:v>
                </c:pt>
                <c:pt idx="1996">
                  <c:v>0.36694554021000003</c:v>
                </c:pt>
                <c:pt idx="1997">
                  <c:v>0.36830610951000003</c:v>
                </c:pt>
                <c:pt idx="1998">
                  <c:v>0.36966667880999998</c:v>
                </c:pt>
                <c:pt idx="1999">
                  <c:v>0.37102724810999999</c:v>
                </c:pt>
                <c:pt idx="2000">
                  <c:v>0.37238781740999999</c:v>
                </c:pt>
                <c:pt idx="2001">
                  <c:v>0.37374838671000005</c:v>
                </c:pt>
                <c:pt idx="2002">
                  <c:v>0.37510895601000005</c:v>
                </c:pt>
                <c:pt idx="2003">
                  <c:v>0.37646952531</c:v>
                </c:pt>
                <c:pt idx="2004">
                  <c:v>0.37783009461</c:v>
                </c:pt>
                <c:pt idx="2005">
                  <c:v>0.37919066391</c:v>
                </c:pt>
                <c:pt idx="2006">
                  <c:v>0.38055123321000001</c:v>
                </c:pt>
                <c:pt idx="2007">
                  <c:v>0.38191180251000001</c:v>
                </c:pt>
                <c:pt idx="2008">
                  <c:v>0.38327237181000001</c:v>
                </c:pt>
                <c:pt idx="2009">
                  <c:v>0.38463294111000002</c:v>
                </c:pt>
                <c:pt idx="2010">
                  <c:v>0.38599351041000002</c:v>
                </c:pt>
                <c:pt idx="2011">
                  <c:v>0.38735407971000002</c:v>
                </c:pt>
                <c:pt idx="2012">
                  <c:v>0.38871464901000002</c:v>
                </c:pt>
                <c:pt idx="2013">
                  <c:v>0.39007521831000003</c:v>
                </c:pt>
                <c:pt idx="2014">
                  <c:v>0.39143578761000003</c:v>
                </c:pt>
                <c:pt idx="2015">
                  <c:v>0.39279635691000003</c:v>
                </c:pt>
                <c:pt idx="2016">
                  <c:v>0.39415692620999998</c:v>
                </c:pt>
                <c:pt idx="2017">
                  <c:v>0.39551749550999998</c:v>
                </c:pt>
                <c:pt idx="2018">
                  <c:v>0.39687806481000004</c:v>
                </c:pt>
                <c:pt idx="2019">
                  <c:v>0.39823863411000004</c:v>
                </c:pt>
                <c:pt idx="2020">
                  <c:v>0.39959920340999999</c:v>
                </c:pt>
                <c:pt idx="2021">
                  <c:v>0.40095977271</c:v>
                </c:pt>
                <c:pt idx="2022">
                  <c:v>0.40232034201</c:v>
                </c:pt>
                <c:pt idx="2023">
                  <c:v>0.40368091131</c:v>
                </c:pt>
                <c:pt idx="2024">
                  <c:v>0.40504148061000006</c:v>
                </c:pt>
                <c:pt idx="2025">
                  <c:v>0.40640204991000001</c:v>
                </c:pt>
                <c:pt idx="2026">
                  <c:v>0.40776261921000001</c:v>
                </c:pt>
                <c:pt idx="2027">
                  <c:v>0.40912318851000001</c:v>
                </c:pt>
                <c:pt idx="2028">
                  <c:v>0.41048375781000002</c:v>
                </c:pt>
                <c:pt idx="2029">
                  <c:v>0.41184432710999996</c:v>
                </c:pt>
                <c:pt idx="2030">
                  <c:v>0.413232107796</c:v>
                </c:pt>
                <c:pt idx="2031">
                  <c:v>0.41459267709600001</c:v>
                </c:pt>
                <c:pt idx="2032">
                  <c:v>0.41595324639600001</c:v>
                </c:pt>
                <c:pt idx="2033">
                  <c:v>0.41731381569600001</c:v>
                </c:pt>
                <c:pt idx="2034">
                  <c:v>0.41867438499600002</c:v>
                </c:pt>
                <c:pt idx="2035">
                  <c:v>0.42003495429600002</c:v>
                </c:pt>
                <c:pt idx="2036">
                  <c:v>0.42139552359600002</c:v>
                </c:pt>
                <c:pt idx="2037">
                  <c:v>0.42275609289600002</c:v>
                </c:pt>
                <c:pt idx="2038">
                  <c:v>0.42411666219599997</c:v>
                </c:pt>
                <c:pt idx="2039">
                  <c:v>0.42547723149600003</c:v>
                </c:pt>
                <c:pt idx="2040">
                  <c:v>0.42683780079599998</c:v>
                </c:pt>
                <c:pt idx="2041">
                  <c:v>0.42819837009600004</c:v>
                </c:pt>
                <c:pt idx="2042">
                  <c:v>0.42955893939600004</c:v>
                </c:pt>
                <c:pt idx="2043">
                  <c:v>0.43091950869599999</c:v>
                </c:pt>
                <c:pt idx="2044">
                  <c:v>0.43228007799600005</c:v>
                </c:pt>
                <c:pt idx="2045">
                  <c:v>0.43364064729599999</c:v>
                </c:pt>
                <c:pt idx="2046">
                  <c:v>0.435001216596</c:v>
                </c:pt>
                <c:pt idx="2047">
                  <c:v>0.43636178589600005</c:v>
                </c:pt>
                <c:pt idx="2048">
                  <c:v>0.437722355196</c:v>
                </c:pt>
                <c:pt idx="2049">
                  <c:v>0.43908292449600006</c:v>
                </c:pt>
                <c:pt idx="2050">
                  <c:v>0.44044349379600001</c:v>
                </c:pt>
                <c:pt idx="2051">
                  <c:v>0.44180406309600001</c:v>
                </c:pt>
                <c:pt idx="2052">
                  <c:v>0.44316463239599996</c:v>
                </c:pt>
                <c:pt idx="2053">
                  <c:v>0.44452520169600002</c:v>
                </c:pt>
                <c:pt idx="2054">
                  <c:v>0.44588577099600007</c:v>
                </c:pt>
                <c:pt idx="2055">
                  <c:v>0.44724634029600002</c:v>
                </c:pt>
                <c:pt idx="2056">
                  <c:v>0.44860690959600003</c:v>
                </c:pt>
                <c:pt idx="2057">
                  <c:v>0.44996747889599997</c:v>
                </c:pt>
                <c:pt idx="2058">
                  <c:v>0.45132804819600003</c:v>
                </c:pt>
                <c:pt idx="2059">
                  <c:v>0.45268861749600003</c:v>
                </c:pt>
                <c:pt idx="2060">
                  <c:v>0.45404918679599998</c:v>
                </c:pt>
                <c:pt idx="2061">
                  <c:v>0.45540975609600004</c:v>
                </c:pt>
                <c:pt idx="2062">
                  <c:v>0.45677032539599999</c:v>
                </c:pt>
                <c:pt idx="2063">
                  <c:v>0.45813089469600005</c:v>
                </c:pt>
                <c:pt idx="2064">
                  <c:v>0.45949146399600005</c:v>
                </c:pt>
                <c:pt idx="2065">
                  <c:v>0.460852033296</c:v>
                </c:pt>
                <c:pt idx="2066">
                  <c:v>0.46221260259600006</c:v>
                </c:pt>
                <c:pt idx="2067">
                  <c:v>0.463573171896</c:v>
                </c:pt>
                <c:pt idx="2068">
                  <c:v>0.46493374119600001</c:v>
                </c:pt>
                <c:pt idx="2069">
                  <c:v>0.46629431049599995</c:v>
                </c:pt>
                <c:pt idx="2070">
                  <c:v>0.46765487979600001</c:v>
                </c:pt>
                <c:pt idx="2071">
                  <c:v>0.46901544909600007</c:v>
                </c:pt>
                <c:pt idx="2072">
                  <c:v>0.47037601839600002</c:v>
                </c:pt>
                <c:pt idx="2073">
                  <c:v>0.47173658769600002</c:v>
                </c:pt>
                <c:pt idx="2074">
                  <c:v>0.47309715699599997</c:v>
                </c:pt>
                <c:pt idx="2075">
                  <c:v>0.47445772629600003</c:v>
                </c:pt>
                <c:pt idx="2076">
                  <c:v>0.47581829559600008</c:v>
                </c:pt>
                <c:pt idx="2077">
                  <c:v>0.47717886489599998</c:v>
                </c:pt>
                <c:pt idx="2078">
                  <c:v>0.47853943419600004</c:v>
                </c:pt>
                <c:pt idx="2079">
                  <c:v>0.47990000349599998</c:v>
                </c:pt>
                <c:pt idx="2080">
                  <c:v>0.48126057279600004</c:v>
                </c:pt>
                <c:pt idx="2081">
                  <c:v>0.48262114209599999</c:v>
                </c:pt>
                <c:pt idx="2082">
                  <c:v>0.48398171139599999</c:v>
                </c:pt>
                <c:pt idx="2083">
                  <c:v>0.48534228069600005</c:v>
                </c:pt>
                <c:pt idx="2084">
                  <c:v>0.486702849996</c:v>
                </c:pt>
                <c:pt idx="2085">
                  <c:v>0.48806341929600006</c:v>
                </c:pt>
                <c:pt idx="2086">
                  <c:v>0.489423988596</c:v>
                </c:pt>
                <c:pt idx="2087">
                  <c:v>0.49078455789600001</c:v>
                </c:pt>
                <c:pt idx="2088">
                  <c:v>0.49214512719600007</c:v>
                </c:pt>
                <c:pt idx="2089">
                  <c:v>0.49350569649600001</c:v>
                </c:pt>
                <c:pt idx="2090">
                  <c:v>0.49486626579600002</c:v>
                </c:pt>
                <c:pt idx="2091">
                  <c:v>0.49622683509599996</c:v>
                </c:pt>
                <c:pt idx="2092">
                  <c:v>0.49758740439600002</c:v>
                </c:pt>
                <c:pt idx="2093">
                  <c:v>0.49894797369600008</c:v>
                </c:pt>
                <c:pt idx="2094">
                  <c:v>0.50030854299600003</c:v>
                </c:pt>
                <c:pt idx="2095">
                  <c:v>0.50166911229600009</c:v>
                </c:pt>
                <c:pt idx="2096">
                  <c:v>0.50302968159600003</c:v>
                </c:pt>
                <c:pt idx="2097">
                  <c:v>0.50439025089599998</c:v>
                </c:pt>
                <c:pt idx="2098">
                  <c:v>0.50575082019599993</c:v>
                </c:pt>
                <c:pt idx="2099">
                  <c:v>0.50711138949599999</c:v>
                </c:pt>
                <c:pt idx="2100">
                  <c:v>0.50847195879600005</c:v>
                </c:pt>
                <c:pt idx="2101">
                  <c:v>0.50983252809599999</c:v>
                </c:pt>
                <c:pt idx="2102">
                  <c:v>0.51119309739600005</c:v>
                </c:pt>
                <c:pt idx="2103">
                  <c:v>0.512553666696</c:v>
                </c:pt>
                <c:pt idx="2104">
                  <c:v>0.51391423599600006</c:v>
                </c:pt>
                <c:pt idx="2105">
                  <c:v>0.515274805296</c:v>
                </c:pt>
                <c:pt idx="2106">
                  <c:v>0.51663537459599995</c:v>
                </c:pt>
                <c:pt idx="2107">
                  <c:v>0.51799594389600001</c:v>
                </c:pt>
                <c:pt idx="2108">
                  <c:v>0.51935651319599996</c:v>
                </c:pt>
                <c:pt idx="2109">
                  <c:v>0.52071708249600002</c:v>
                </c:pt>
                <c:pt idx="2110">
                  <c:v>0.52207765179600008</c:v>
                </c:pt>
                <c:pt idx="2111">
                  <c:v>0.52343822109600002</c:v>
                </c:pt>
                <c:pt idx="2112">
                  <c:v>0.52479879039600008</c:v>
                </c:pt>
                <c:pt idx="2113">
                  <c:v>0.52615935969600003</c:v>
                </c:pt>
                <c:pt idx="2114">
                  <c:v>0.52751992899599998</c:v>
                </c:pt>
                <c:pt idx="2115">
                  <c:v>0.52888049829599992</c:v>
                </c:pt>
                <c:pt idx="2116">
                  <c:v>0.53024106759599998</c:v>
                </c:pt>
                <c:pt idx="2117">
                  <c:v>0.53160163689600004</c:v>
                </c:pt>
                <c:pt idx="2118">
                  <c:v>0.53296220619599999</c:v>
                </c:pt>
                <c:pt idx="2119">
                  <c:v>0.53432277549600005</c:v>
                </c:pt>
                <c:pt idx="2120">
                  <c:v>0.53568334479599999</c:v>
                </c:pt>
                <c:pt idx="2121">
                  <c:v>0.53704391409600005</c:v>
                </c:pt>
                <c:pt idx="2122">
                  <c:v>0.53840448339600011</c:v>
                </c:pt>
                <c:pt idx="2123">
                  <c:v>0.53976505269600006</c:v>
                </c:pt>
                <c:pt idx="2124">
                  <c:v>0.54112562199600001</c:v>
                </c:pt>
                <c:pt idx="2125">
                  <c:v>0.54248619129599995</c:v>
                </c:pt>
                <c:pt idx="2126">
                  <c:v>0.54384676059600001</c:v>
                </c:pt>
                <c:pt idx="2127">
                  <c:v>0.54520732989600007</c:v>
                </c:pt>
                <c:pt idx="2128">
                  <c:v>0.54656789919600002</c:v>
                </c:pt>
                <c:pt idx="2129">
                  <c:v>0.54792846849600008</c:v>
                </c:pt>
                <c:pt idx="2130">
                  <c:v>0.54928903779600002</c:v>
                </c:pt>
                <c:pt idx="2131">
                  <c:v>0.55064960709600008</c:v>
                </c:pt>
                <c:pt idx="2132">
                  <c:v>0.55201017639600003</c:v>
                </c:pt>
                <c:pt idx="2133">
                  <c:v>0.55337074569599998</c:v>
                </c:pt>
                <c:pt idx="2134">
                  <c:v>0.55473131499600004</c:v>
                </c:pt>
                <c:pt idx="2135">
                  <c:v>0.55609188429599998</c:v>
                </c:pt>
                <c:pt idx="2136">
                  <c:v>0.55745245359600004</c:v>
                </c:pt>
                <c:pt idx="2137">
                  <c:v>0.55881302289599999</c:v>
                </c:pt>
                <c:pt idx="2138">
                  <c:v>0.56017359219600005</c:v>
                </c:pt>
                <c:pt idx="2139">
                  <c:v>0.56153416149600011</c:v>
                </c:pt>
                <c:pt idx="2140">
                  <c:v>0.56289473079600005</c:v>
                </c:pt>
                <c:pt idx="2141">
                  <c:v>0.564255300096</c:v>
                </c:pt>
                <c:pt idx="2142">
                  <c:v>0.56561586939599995</c:v>
                </c:pt>
                <c:pt idx="2143">
                  <c:v>0.56697643869600001</c:v>
                </c:pt>
                <c:pt idx="2144">
                  <c:v>0.56833700799599995</c:v>
                </c:pt>
                <c:pt idx="2145">
                  <c:v>0.56969757729600001</c:v>
                </c:pt>
                <c:pt idx="2146">
                  <c:v>0.57105814659600007</c:v>
                </c:pt>
                <c:pt idx="2147">
                  <c:v>0.57241871589600002</c:v>
                </c:pt>
                <c:pt idx="2148">
                  <c:v>0.57377928519600008</c:v>
                </c:pt>
                <c:pt idx="2149">
                  <c:v>0.57513985449600002</c:v>
                </c:pt>
                <c:pt idx="2150">
                  <c:v>0.57650042379599997</c:v>
                </c:pt>
                <c:pt idx="2151">
                  <c:v>0.57786099309600003</c:v>
                </c:pt>
                <c:pt idx="2152">
                  <c:v>0.57922156239599998</c:v>
                </c:pt>
                <c:pt idx="2153">
                  <c:v>0.58058213169600004</c:v>
                </c:pt>
                <c:pt idx="2154">
                  <c:v>0.58194270099599998</c:v>
                </c:pt>
                <c:pt idx="2155">
                  <c:v>0.58330327029600004</c:v>
                </c:pt>
                <c:pt idx="2156">
                  <c:v>0.5846638395960001</c:v>
                </c:pt>
                <c:pt idx="2157">
                  <c:v>0.58602440889600005</c:v>
                </c:pt>
                <c:pt idx="2158">
                  <c:v>0.587384978196</c:v>
                </c:pt>
                <c:pt idx="2159">
                  <c:v>0.58874554749599994</c:v>
                </c:pt>
                <c:pt idx="2160">
                  <c:v>0.590106116796</c:v>
                </c:pt>
                <c:pt idx="2161">
                  <c:v>0.59146668609599995</c:v>
                </c:pt>
                <c:pt idx="2162">
                  <c:v>0.59282725539600001</c:v>
                </c:pt>
                <c:pt idx="2163">
                  <c:v>0.59418782469600007</c:v>
                </c:pt>
                <c:pt idx="2164">
                  <c:v>0.59554839399600001</c:v>
                </c:pt>
                <c:pt idx="2165">
                  <c:v>0.59690896329600007</c:v>
                </c:pt>
                <c:pt idx="2166">
                  <c:v>0.59826953259600002</c:v>
                </c:pt>
                <c:pt idx="2167">
                  <c:v>0.59963010189599997</c:v>
                </c:pt>
                <c:pt idx="2168">
                  <c:v>0.60099067119600003</c:v>
                </c:pt>
                <c:pt idx="2169">
                  <c:v>0.60235124049599997</c:v>
                </c:pt>
                <c:pt idx="2170">
                  <c:v>0.60371180979600003</c:v>
                </c:pt>
                <c:pt idx="2171">
                  <c:v>0.60507237909599998</c:v>
                </c:pt>
                <c:pt idx="2172">
                  <c:v>0.60643294839600004</c:v>
                </c:pt>
                <c:pt idx="2173">
                  <c:v>0.6077935176960001</c:v>
                </c:pt>
                <c:pt idx="2174">
                  <c:v>0.60915408699600004</c:v>
                </c:pt>
                <c:pt idx="2175">
                  <c:v>0.6105146562960001</c:v>
                </c:pt>
                <c:pt idx="2176">
                  <c:v>0.61187522559600005</c:v>
                </c:pt>
                <c:pt idx="2177">
                  <c:v>0.613235794896</c:v>
                </c:pt>
                <c:pt idx="2178">
                  <c:v>0.61459636419599994</c:v>
                </c:pt>
                <c:pt idx="2179">
                  <c:v>0.615956933496</c:v>
                </c:pt>
                <c:pt idx="2180">
                  <c:v>0.61731750279600006</c:v>
                </c:pt>
                <c:pt idx="2181">
                  <c:v>0.61867807209600001</c:v>
                </c:pt>
                <c:pt idx="2182">
                  <c:v>0.62003864139600007</c:v>
                </c:pt>
                <c:pt idx="2183">
                  <c:v>0.62139921069600002</c:v>
                </c:pt>
                <c:pt idx="2184">
                  <c:v>0.62275977999600007</c:v>
                </c:pt>
                <c:pt idx="2185">
                  <c:v>0.62412034929600002</c:v>
                </c:pt>
                <c:pt idx="2186">
                  <c:v>0.62548091859599997</c:v>
                </c:pt>
                <c:pt idx="2187">
                  <c:v>0.62684148789600003</c:v>
                </c:pt>
                <c:pt idx="2188">
                  <c:v>0.62820205719599997</c:v>
                </c:pt>
                <c:pt idx="2189">
                  <c:v>0.62956262649600003</c:v>
                </c:pt>
                <c:pt idx="2190">
                  <c:v>0.63092319579599998</c:v>
                </c:pt>
                <c:pt idx="2191">
                  <c:v>0.63228376509600004</c:v>
                </c:pt>
                <c:pt idx="2192">
                  <c:v>0.6336443343960001</c:v>
                </c:pt>
                <c:pt idx="2193">
                  <c:v>0.63500490369600004</c:v>
                </c:pt>
                <c:pt idx="2194">
                  <c:v>0.63636547299599999</c:v>
                </c:pt>
                <c:pt idx="2195">
                  <c:v>0.63772604229599994</c:v>
                </c:pt>
                <c:pt idx="2196">
                  <c:v>0.639086611596</c:v>
                </c:pt>
                <c:pt idx="2197">
                  <c:v>0.64044718089600006</c:v>
                </c:pt>
                <c:pt idx="2198">
                  <c:v>0.641807750196</c:v>
                </c:pt>
                <c:pt idx="2199">
                  <c:v>0.64316831949600006</c:v>
                </c:pt>
                <c:pt idx="2200">
                  <c:v>0.64452888879600001</c:v>
                </c:pt>
                <c:pt idx="2201">
                  <c:v>0.64588945809600007</c:v>
                </c:pt>
                <c:pt idx="2202">
                  <c:v>0.64725002739600002</c:v>
                </c:pt>
                <c:pt idx="2203">
                  <c:v>0.64861059669599996</c:v>
                </c:pt>
                <c:pt idx="2204">
                  <c:v>0.64997116599600002</c:v>
                </c:pt>
                <c:pt idx="2205">
                  <c:v>0.65133173529599997</c:v>
                </c:pt>
                <c:pt idx="2206">
                  <c:v>0.65269230459600003</c:v>
                </c:pt>
                <c:pt idx="2207">
                  <c:v>0.65405287389599998</c:v>
                </c:pt>
                <c:pt idx="2208">
                  <c:v>0.65541344319600003</c:v>
                </c:pt>
                <c:pt idx="2209">
                  <c:v>0.65677401249600009</c:v>
                </c:pt>
                <c:pt idx="2210">
                  <c:v>0.65813458179600004</c:v>
                </c:pt>
                <c:pt idx="2211">
                  <c:v>0.65949515109599999</c:v>
                </c:pt>
                <c:pt idx="2212">
                  <c:v>0.66085572039599993</c:v>
                </c:pt>
                <c:pt idx="2213">
                  <c:v>0.66221628969599999</c:v>
                </c:pt>
                <c:pt idx="2214">
                  <c:v>0.66357685899600005</c:v>
                </c:pt>
                <c:pt idx="2215">
                  <c:v>0.664937428296</c:v>
                </c:pt>
                <c:pt idx="2216">
                  <c:v>0.66629799759600006</c:v>
                </c:pt>
                <c:pt idx="2217">
                  <c:v>0.66765856689600001</c:v>
                </c:pt>
                <c:pt idx="2218">
                  <c:v>0.66901913619600006</c:v>
                </c:pt>
                <c:pt idx="2219">
                  <c:v>0.67037970549600012</c:v>
                </c:pt>
                <c:pt idx="2220">
                  <c:v>0.67174027479599996</c:v>
                </c:pt>
                <c:pt idx="2221">
                  <c:v>0.67310084409600002</c:v>
                </c:pt>
                <c:pt idx="2222">
                  <c:v>0.67446141339599996</c:v>
                </c:pt>
                <c:pt idx="2223">
                  <c:v>0.67582198269600002</c:v>
                </c:pt>
                <c:pt idx="2224">
                  <c:v>0.67718255199599997</c:v>
                </c:pt>
                <c:pt idx="2225">
                  <c:v>0.67854312129600003</c:v>
                </c:pt>
                <c:pt idx="2226">
                  <c:v>0.67990369059600009</c:v>
                </c:pt>
                <c:pt idx="2227">
                  <c:v>0.68126425989600004</c:v>
                </c:pt>
                <c:pt idx="2228">
                  <c:v>0.68262482919600009</c:v>
                </c:pt>
                <c:pt idx="2229">
                  <c:v>0.68398539849600004</c:v>
                </c:pt>
                <c:pt idx="2230">
                  <c:v>0.68537317918200003</c:v>
                </c:pt>
                <c:pt idx="2231">
                  <c:v>0.68673374848199997</c:v>
                </c:pt>
                <c:pt idx="2232">
                  <c:v>0.68809431778200003</c:v>
                </c:pt>
                <c:pt idx="2233">
                  <c:v>0.68945488708199998</c:v>
                </c:pt>
                <c:pt idx="2234">
                  <c:v>0.69081545638200004</c:v>
                </c:pt>
                <c:pt idx="2235">
                  <c:v>0.6921760256820001</c:v>
                </c:pt>
                <c:pt idx="2236">
                  <c:v>0.69353659498200004</c:v>
                </c:pt>
                <c:pt idx="2237">
                  <c:v>0.69489716428199999</c:v>
                </c:pt>
                <c:pt idx="2238">
                  <c:v>0.69625773358199994</c:v>
                </c:pt>
                <c:pt idx="2239">
                  <c:v>0.697618302882</c:v>
                </c:pt>
                <c:pt idx="2240">
                  <c:v>0.69897887218200005</c:v>
                </c:pt>
                <c:pt idx="2241">
                  <c:v>0.700339441482</c:v>
                </c:pt>
                <c:pt idx="2242">
                  <c:v>0.70170001078200006</c:v>
                </c:pt>
                <c:pt idx="2243">
                  <c:v>0.70306058008200001</c:v>
                </c:pt>
                <c:pt idx="2244">
                  <c:v>0.70442114938200007</c:v>
                </c:pt>
                <c:pt idx="2245">
                  <c:v>0.70578171868200013</c:v>
                </c:pt>
                <c:pt idx="2246">
                  <c:v>0.70714228798199996</c:v>
                </c:pt>
                <c:pt idx="2247">
                  <c:v>0.70850285728200002</c:v>
                </c:pt>
                <c:pt idx="2248">
                  <c:v>0.70986342658199997</c:v>
                </c:pt>
                <c:pt idx="2249">
                  <c:v>0.71122399588200003</c:v>
                </c:pt>
                <c:pt idx="2250">
                  <c:v>0.71258456518199997</c:v>
                </c:pt>
                <c:pt idx="2251">
                  <c:v>0.71394513448200003</c:v>
                </c:pt>
                <c:pt idx="2252">
                  <c:v>0.71530570378200009</c:v>
                </c:pt>
                <c:pt idx="2253">
                  <c:v>0.71666627308200004</c:v>
                </c:pt>
                <c:pt idx="2254">
                  <c:v>0.7180268423820001</c:v>
                </c:pt>
                <c:pt idx="2255">
                  <c:v>0.71938741168200004</c:v>
                </c:pt>
                <c:pt idx="2256">
                  <c:v>0.72074798098199999</c:v>
                </c:pt>
                <c:pt idx="2257">
                  <c:v>0.72210855028200005</c:v>
                </c:pt>
                <c:pt idx="2258">
                  <c:v>0.723469119582</c:v>
                </c:pt>
                <c:pt idx="2259">
                  <c:v>0.72482968888200006</c:v>
                </c:pt>
                <c:pt idx="2260">
                  <c:v>0.726190258182</c:v>
                </c:pt>
                <c:pt idx="2261">
                  <c:v>0.72755082748200006</c:v>
                </c:pt>
                <c:pt idx="2262">
                  <c:v>0.72891139678200001</c:v>
                </c:pt>
                <c:pt idx="2263">
                  <c:v>0.73027196608200007</c:v>
                </c:pt>
                <c:pt idx="2264">
                  <c:v>0.73163253538200002</c:v>
                </c:pt>
                <c:pt idx="2265">
                  <c:v>0.73299310468199996</c:v>
                </c:pt>
                <c:pt idx="2266">
                  <c:v>0.73435367398200002</c:v>
                </c:pt>
                <c:pt idx="2267">
                  <c:v>0.73571424328199997</c:v>
                </c:pt>
                <c:pt idx="2268">
                  <c:v>0.73707481258200003</c:v>
                </c:pt>
                <c:pt idx="2269">
                  <c:v>0.73843538188200009</c:v>
                </c:pt>
                <c:pt idx="2270">
                  <c:v>0.73979595118200003</c:v>
                </c:pt>
                <c:pt idx="2271">
                  <c:v>0.74115652048200009</c:v>
                </c:pt>
                <c:pt idx="2272">
                  <c:v>0.74251708978200004</c:v>
                </c:pt>
                <c:pt idx="2273">
                  <c:v>0.74387765908199999</c:v>
                </c:pt>
                <c:pt idx="2274">
                  <c:v>0.74523822838200005</c:v>
                </c:pt>
                <c:pt idx="2275">
                  <c:v>0.74659879768199999</c:v>
                </c:pt>
                <c:pt idx="2276">
                  <c:v>0.74795936698200005</c:v>
                </c:pt>
                <c:pt idx="2277">
                  <c:v>0.749319936282</c:v>
                </c:pt>
                <c:pt idx="2278">
                  <c:v>0.75068050558200006</c:v>
                </c:pt>
                <c:pt idx="2279">
                  <c:v>0.752041074882</c:v>
                </c:pt>
                <c:pt idx="2280">
                  <c:v>0.75340164418200006</c:v>
                </c:pt>
                <c:pt idx="2281">
                  <c:v>0.75476221348200001</c:v>
                </c:pt>
                <c:pt idx="2282">
                  <c:v>0.75612278278199996</c:v>
                </c:pt>
                <c:pt idx="2283">
                  <c:v>0.75748335208200002</c:v>
                </c:pt>
                <c:pt idx="2284">
                  <c:v>0.75884392138199996</c:v>
                </c:pt>
                <c:pt idx="2285">
                  <c:v>0.76020449068200002</c:v>
                </c:pt>
                <c:pt idx="2286">
                  <c:v>0.76156505998200008</c:v>
                </c:pt>
                <c:pt idx="2287">
                  <c:v>0.76292562928200003</c:v>
                </c:pt>
                <c:pt idx="2288">
                  <c:v>0.76428619858200009</c:v>
                </c:pt>
                <c:pt idx="2289">
                  <c:v>0.76564676788200003</c:v>
                </c:pt>
                <c:pt idx="2290">
                  <c:v>0.76700733718199998</c:v>
                </c:pt>
                <c:pt idx="2291">
                  <c:v>0.76836790648200004</c:v>
                </c:pt>
                <c:pt idx="2292">
                  <c:v>0.76972847578199999</c:v>
                </c:pt>
                <c:pt idx="2293">
                  <c:v>0.77108904508200005</c:v>
                </c:pt>
                <c:pt idx="2294">
                  <c:v>0.77244961438199999</c:v>
                </c:pt>
                <c:pt idx="2295">
                  <c:v>0.77381018368200005</c:v>
                </c:pt>
                <c:pt idx="2296">
                  <c:v>0.775170752982</c:v>
                </c:pt>
                <c:pt idx="2297">
                  <c:v>0.77653132228200006</c:v>
                </c:pt>
                <c:pt idx="2298">
                  <c:v>0.77789189158200012</c:v>
                </c:pt>
                <c:pt idx="2299">
                  <c:v>0.77925246088199995</c:v>
                </c:pt>
                <c:pt idx="2300">
                  <c:v>0.78061303018200001</c:v>
                </c:pt>
                <c:pt idx="2301">
                  <c:v>0.78197359948199996</c:v>
                </c:pt>
                <c:pt idx="2302">
                  <c:v>0.78333416878200002</c:v>
                </c:pt>
                <c:pt idx="2303">
                  <c:v>0.78469473808200008</c:v>
                </c:pt>
                <c:pt idx="2304">
                  <c:v>0.78605530738200002</c:v>
                </c:pt>
                <c:pt idx="2305">
                  <c:v>0.78741587668200008</c:v>
                </c:pt>
                <c:pt idx="2306">
                  <c:v>0.78877644598200003</c:v>
                </c:pt>
                <c:pt idx="2307">
                  <c:v>0.79013701528200009</c:v>
                </c:pt>
                <c:pt idx="2308">
                  <c:v>0.79149758458200004</c:v>
                </c:pt>
                <c:pt idx="2309">
                  <c:v>0.79285815388199998</c:v>
                </c:pt>
                <c:pt idx="2310">
                  <c:v>0.79421872318200004</c:v>
                </c:pt>
                <c:pt idx="2311">
                  <c:v>0.79557929248199999</c:v>
                </c:pt>
                <c:pt idx="2312">
                  <c:v>0.79693986178200005</c:v>
                </c:pt>
                <c:pt idx="2313">
                  <c:v>0.79830043108199999</c:v>
                </c:pt>
                <c:pt idx="2314">
                  <c:v>0.79966100038200005</c:v>
                </c:pt>
                <c:pt idx="2315">
                  <c:v>0.80102156968200011</c:v>
                </c:pt>
                <c:pt idx="2316">
                  <c:v>0.80238213898200006</c:v>
                </c:pt>
                <c:pt idx="2317">
                  <c:v>0.80374270828200001</c:v>
                </c:pt>
                <c:pt idx="2318">
                  <c:v>0.80510327758199995</c:v>
                </c:pt>
                <c:pt idx="2319">
                  <c:v>0.80646384688200001</c:v>
                </c:pt>
                <c:pt idx="2320">
                  <c:v>0.80782441618200007</c:v>
                </c:pt>
                <c:pt idx="2321">
                  <c:v>0.80918498548200002</c:v>
                </c:pt>
                <c:pt idx="2322">
                  <c:v>0.81054555478200008</c:v>
                </c:pt>
                <c:pt idx="2323">
                  <c:v>0.81190612408200002</c:v>
                </c:pt>
                <c:pt idx="2324">
                  <c:v>0.81326669338200008</c:v>
                </c:pt>
                <c:pt idx="2325">
                  <c:v>0.81462726268200003</c:v>
                </c:pt>
                <c:pt idx="2326">
                  <c:v>0.81598783198199998</c:v>
                </c:pt>
                <c:pt idx="2327">
                  <c:v>0.81734840128200004</c:v>
                </c:pt>
                <c:pt idx="2328">
                  <c:v>0.81870897058199998</c:v>
                </c:pt>
                <c:pt idx="2329">
                  <c:v>0.82006953988200004</c:v>
                </c:pt>
                <c:pt idx="2330">
                  <c:v>0.82143010918199999</c:v>
                </c:pt>
                <c:pt idx="2331">
                  <c:v>0.82279067848200005</c:v>
                </c:pt>
                <c:pt idx="2332">
                  <c:v>0.82415124778200011</c:v>
                </c:pt>
                <c:pt idx="2333">
                  <c:v>0.82551181708200005</c:v>
                </c:pt>
                <c:pt idx="2334">
                  <c:v>0.826872386382</c:v>
                </c:pt>
                <c:pt idx="2335">
                  <c:v>0.82823295568199995</c:v>
                </c:pt>
                <c:pt idx="2336">
                  <c:v>0.82959352498200001</c:v>
                </c:pt>
                <c:pt idx="2337">
                  <c:v>0.83095409428200007</c:v>
                </c:pt>
                <c:pt idx="2338">
                  <c:v>0.83231466358200001</c:v>
                </c:pt>
                <c:pt idx="2339">
                  <c:v>0.83367523288200007</c:v>
                </c:pt>
                <c:pt idx="2340">
                  <c:v>0.83503580218200002</c:v>
                </c:pt>
                <c:pt idx="2341">
                  <c:v>0.83639637148200008</c:v>
                </c:pt>
                <c:pt idx="2342">
                  <c:v>0.83775694078200003</c:v>
                </c:pt>
                <c:pt idx="2343">
                  <c:v>0.83911751008199997</c:v>
                </c:pt>
                <c:pt idx="2344">
                  <c:v>0.84047807938200003</c:v>
                </c:pt>
                <c:pt idx="2345">
                  <c:v>0.84183864868199998</c:v>
                </c:pt>
                <c:pt idx="2346">
                  <c:v>0.84319921798200004</c:v>
                </c:pt>
                <c:pt idx="2347">
                  <c:v>0.84455978728199999</c:v>
                </c:pt>
                <c:pt idx="2348">
                  <c:v>0.84592035658200004</c:v>
                </c:pt>
                <c:pt idx="2349">
                  <c:v>0.8472809258820001</c:v>
                </c:pt>
                <c:pt idx="2350">
                  <c:v>0.84864149518200005</c:v>
                </c:pt>
                <c:pt idx="2351">
                  <c:v>0.85000206448200011</c:v>
                </c:pt>
                <c:pt idx="2352">
                  <c:v>0.85136263378200006</c:v>
                </c:pt>
                <c:pt idx="2353">
                  <c:v>0.85272320308199989</c:v>
                </c:pt>
                <c:pt idx="2354">
                  <c:v>0.85408377238199995</c:v>
                </c:pt>
                <c:pt idx="2355">
                  <c:v>0.85544434168200001</c:v>
                </c:pt>
                <c:pt idx="2356">
                  <c:v>0.85680491098200007</c:v>
                </c:pt>
                <c:pt idx="2357">
                  <c:v>0.85816548028200013</c:v>
                </c:pt>
                <c:pt idx="2358">
                  <c:v>0.85952604958199996</c:v>
                </c:pt>
                <c:pt idx="2359">
                  <c:v>0.86088661888200002</c:v>
                </c:pt>
                <c:pt idx="2360">
                  <c:v>0.86224718818200008</c:v>
                </c:pt>
                <c:pt idx="2361">
                  <c:v>0.86360775748200003</c:v>
                </c:pt>
                <c:pt idx="2362">
                  <c:v>0.86496832678200009</c:v>
                </c:pt>
                <c:pt idx="2363">
                  <c:v>0.86632889608199992</c:v>
                </c:pt>
                <c:pt idx="2364">
                  <c:v>0.86768946538199998</c:v>
                </c:pt>
                <c:pt idx="2365">
                  <c:v>0.86905003468200004</c:v>
                </c:pt>
                <c:pt idx="2366">
                  <c:v>0.8704106039820001</c:v>
                </c:pt>
                <c:pt idx="2367">
                  <c:v>0.87177117328200016</c:v>
                </c:pt>
                <c:pt idx="2368">
                  <c:v>0.87313174258199999</c:v>
                </c:pt>
                <c:pt idx="2369">
                  <c:v>0.87449231188200005</c:v>
                </c:pt>
                <c:pt idx="2370">
                  <c:v>0.875852881182</c:v>
                </c:pt>
                <c:pt idx="2371">
                  <c:v>0.87721345048200006</c:v>
                </c:pt>
                <c:pt idx="2372">
                  <c:v>0.87857401978200012</c:v>
                </c:pt>
                <c:pt idx="2373">
                  <c:v>0.87993458908199995</c:v>
                </c:pt>
                <c:pt idx="2374">
                  <c:v>0.88129515838200001</c:v>
                </c:pt>
                <c:pt idx="2375">
                  <c:v>0.88265572768200007</c:v>
                </c:pt>
                <c:pt idx="2376">
                  <c:v>0.88401629698200013</c:v>
                </c:pt>
                <c:pt idx="2377">
                  <c:v>0.88537686628200007</c:v>
                </c:pt>
                <c:pt idx="2378">
                  <c:v>0.88673743558200002</c:v>
                </c:pt>
                <c:pt idx="2379">
                  <c:v>0.88809800488199997</c:v>
                </c:pt>
                <c:pt idx="2380">
                  <c:v>0.88945857418200003</c:v>
                </c:pt>
                <c:pt idx="2381">
                  <c:v>0.89081914348200009</c:v>
                </c:pt>
                <c:pt idx="2382">
                  <c:v>0.89217971278199992</c:v>
                </c:pt>
                <c:pt idx="2383">
                  <c:v>0.89354028208199998</c:v>
                </c:pt>
                <c:pt idx="2384">
                  <c:v>0.89490085138200004</c:v>
                </c:pt>
                <c:pt idx="2385">
                  <c:v>0.8962614206820001</c:v>
                </c:pt>
                <c:pt idx="2386">
                  <c:v>0.89762198998200005</c:v>
                </c:pt>
                <c:pt idx="2387">
                  <c:v>0.89898255928199999</c:v>
                </c:pt>
                <c:pt idx="2388">
                  <c:v>0.90034312858199994</c:v>
                </c:pt>
                <c:pt idx="2389">
                  <c:v>0.901703697882</c:v>
                </c:pt>
                <c:pt idx="2390">
                  <c:v>0.90306426718200006</c:v>
                </c:pt>
                <c:pt idx="2391">
                  <c:v>0.90442483648200012</c:v>
                </c:pt>
                <c:pt idx="2392">
                  <c:v>0.90578540578199995</c:v>
                </c:pt>
                <c:pt idx="2393">
                  <c:v>0.90714597508200001</c:v>
                </c:pt>
                <c:pt idx="2394">
                  <c:v>0.90850654438200007</c:v>
                </c:pt>
                <c:pt idx="2395">
                  <c:v>0.90986711368200002</c:v>
                </c:pt>
                <c:pt idx="2396">
                  <c:v>0.91122768298200008</c:v>
                </c:pt>
                <c:pt idx="2397">
                  <c:v>0.91258825228199991</c:v>
                </c:pt>
                <c:pt idx="2398">
                  <c:v>0.91394882158199997</c:v>
                </c:pt>
                <c:pt idx="2399">
                  <c:v>0.91530939088200003</c:v>
                </c:pt>
                <c:pt idx="2400">
                  <c:v>0.91666996018200009</c:v>
                </c:pt>
                <c:pt idx="2401">
                  <c:v>0.91803052948200015</c:v>
                </c:pt>
                <c:pt idx="2402">
                  <c:v>0.91939109878199998</c:v>
                </c:pt>
                <c:pt idx="2403">
                  <c:v>0.92075166808200004</c:v>
                </c:pt>
                <c:pt idx="2404">
                  <c:v>0.9221122373820001</c:v>
                </c:pt>
                <c:pt idx="2405">
                  <c:v>0.92347280668200005</c:v>
                </c:pt>
                <c:pt idx="2406">
                  <c:v>0.92483337598200011</c:v>
                </c:pt>
                <c:pt idx="2407">
                  <c:v>0.92619394528199994</c:v>
                </c:pt>
                <c:pt idx="2408">
                  <c:v>0.927554514582</c:v>
                </c:pt>
                <c:pt idx="2409">
                  <c:v>0.92891508388200006</c:v>
                </c:pt>
                <c:pt idx="2410">
                  <c:v>0.93027565318200012</c:v>
                </c:pt>
                <c:pt idx="2411">
                  <c:v>0.93163622248199995</c:v>
                </c:pt>
                <c:pt idx="2412">
                  <c:v>0.93299679178200001</c:v>
                </c:pt>
                <c:pt idx="2413">
                  <c:v>0.93435736108200007</c:v>
                </c:pt>
                <c:pt idx="2414">
                  <c:v>0.93571793038200002</c:v>
                </c:pt>
                <c:pt idx="2415">
                  <c:v>0.93707849968200008</c:v>
                </c:pt>
                <c:pt idx="2416">
                  <c:v>0.93843906898199991</c:v>
                </c:pt>
                <c:pt idx="2417">
                  <c:v>0.93979963828199997</c:v>
                </c:pt>
                <c:pt idx="2418">
                  <c:v>0.94116020758200003</c:v>
                </c:pt>
                <c:pt idx="2419">
                  <c:v>0.94252077688200009</c:v>
                </c:pt>
                <c:pt idx="2420">
                  <c:v>0.94388134618200015</c:v>
                </c:pt>
                <c:pt idx="2421">
                  <c:v>0.94524191548199998</c:v>
                </c:pt>
                <c:pt idx="2422">
                  <c:v>0.94660248478200004</c:v>
                </c:pt>
                <c:pt idx="2423">
                  <c:v>0.94796305408199999</c:v>
                </c:pt>
                <c:pt idx="2424">
                  <c:v>0.94932362338200005</c:v>
                </c:pt>
                <c:pt idx="2425">
                  <c:v>0.95068419268200011</c:v>
                </c:pt>
                <c:pt idx="2426">
                  <c:v>0.95204476198199994</c:v>
                </c:pt>
                <c:pt idx="2427">
                  <c:v>0.953405331282</c:v>
                </c:pt>
                <c:pt idx="2428">
                  <c:v>0.95476590058200006</c:v>
                </c:pt>
                <c:pt idx="2429">
                  <c:v>0.95612646988200012</c:v>
                </c:pt>
                <c:pt idx="2430">
                  <c:v>0.95751425056799999</c:v>
                </c:pt>
                <c:pt idx="2431">
                  <c:v>0.95887481986799994</c:v>
                </c:pt>
                <c:pt idx="2432">
                  <c:v>0.960235389168</c:v>
                </c:pt>
                <c:pt idx="2433">
                  <c:v>0.96159595846800006</c:v>
                </c:pt>
                <c:pt idx="2434">
                  <c:v>0.96295652776800011</c:v>
                </c:pt>
                <c:pt idx="2435">
                  <c:v>0.96431709706799995</c:v>
                </c:pt>
                <c:pt idx="2436">
                  <c:v>0.96567766636800001</c:v>
                </c:pt>
                <c:pt idx="2437">
                  <c:v>0.96703823566800007</c:v>
                </c:pt>
                <c:pt idx="2438">
                  <c:v>0.96839880496800013</c:v>
                </c:pt>
                <c:pt idx="2439">
                  <c:v>0.96975937426800007</c:v>
                </c:pt>
                <c:pt idx="2440">
                  <c:v>0.97111994356800002</c:v>
                </c:pt>
                <c:pt idx="2441">
                  <c:v>0.97248051286799997</c:v>
                </c:pt>
                <c:pt idx="2442">
                  <c:v>0.97384108216800003</c:v>
                </c:pt>
                <c:pt idx="2443">
                  <c:v>0.97520165146800009</c:v>
                </c:pt>
                <c:pt idx="2444">
                  <c:v>0.97656222076800014</c:v>
                </c:pt>
                <c:pt idx="2445">
                  <c:v>0.97792279006799998</c:v>
                </c:pt>
                <c:pt idx="2446">
                  <c:v>0.97928335936800004</c:v>
                </c:pt>
                <c:pt idx="2447">
                  <c:v>0.9806439286680001</c:v>
                </c:pt>
                <c:pt idx="2448">
                  <c:v>0.98200449796800005</c:v>
                </c:pt>
                <c:pt idx="2449">
                  <c:v>0.9833650672680001</c:v>
                </c:pt>
                <c:pt idx="2450">
                  <c:v>0.98472563656799994</c:v>
                </c:pt>
                <c:pt idx="2451">
                  <c:v>0.986086205868</c:v>
                </c:pt>
                <c:pt idx="2452">
                  <c:v>0.98744677516800006</c:v>
                </c:pt>
                <c:pt idx="2453">
                  <c:v>0.98880734446800012</c:v>
                </c:pt>
                <c:pt idx="2454">
                  <c:v>0.99016791376799995</c:v>
                </c:pt>
                <c:pt idx="2455">
                  <c:v>0.99152848306800001</c:v>
                </c:pt>
                <c:pt idx="2456">
                  <c:v>0.99288905236800007</c:v>
                </c:pt>
                <c:pt idx="2457">
                  <c:v>0.99424962166800002</c:v>
                </c:pt>
                <c:pt idx="2458">
                  <c:v>0.99561019096800007</c:v>
                </c:pt>
                <c:pt idx="2459">
                  <c:v>0.99697076026799991</c:v>
                </c:pt>
                <c:pt idx="2460">
                  <c:v>0.99833132956799997</c:v>
                </c:pt>
                <c:pt idx="2461">
                  <c:v>0.99969189886800003</c:v>
                </c:pt>
                <c:pt idx="2462">
                  <c:v>1.001052468168</c:v>
                </c:pt>
                <c:pt idx="2463">
                  <c:v>1.002413037468</c:v>
                </c:pt>
                <c:pt idx="2464">
                  <c:v>1.0037736067679999</c:v>
                </c:pt>
                <c:pt idx="2465">
                  <c:v>1.0051341760679999</c:v>
                </c:pt>
                <c:pt idx="2466">
                  <c:v>1.006494745368</c:v>
                </c:pt>
                <c:pt idx="2467">
                  <c:v>1.007855314668</c:v>
                </c:pt>
                <c:pt idx="2468">
                  <c:v>1.0092158839680001</c:v>
                </c:pt>
                <c:pt idx="2469">
                  <c:v>1.0105764532679999</c:v>
                </c:pt>
                <c:pt idx="2470">
                  <c:v>1.011937022568</c:v>
                </c:pt>
                <c:pt idx="2471">
                  <c:v>1.0132975918680001</c:v>
                </c:pt>
                <c:pt idx="2472">
                  <c:v>1.0146581611680001</c:v>
                </c:pt>
                <c:pt idx="2473">
                  <c:v>1.0160187304680002</c:v>
                </c:pt>
                <c:pt idx="2474">
                  <c:v>1.017379299768</c:v>
                </c:pt>
                <c:pt idx="2475">
                  <c:v>1.0187398690680001</c:v>
                </c:pt>
                <c:pt idx="2476">
                  <c:v>1.0201004383680001</c:v>
                </c:pt>
                <c:pt idx="2477">
                  <c:v>1.0214610076680002</c:v>
                </c:pt>
                <c:pt idx="2478">
                  <c:v>1.022821576968</c:v>
                </c:pt>
                <c:pt idx="2479">
                  <c:v>1.0241821462680001</c:v>
                </c:pt>
                <c:pt idx="2480">
                  <c:v>1.0255427155679999</c:v>
                </c:pt>
                <c:pt idx="2481">
                  <c:v>1.026903284868</c:v>
                </c:pt>
                <c:pt idx="2482">
                  <c:v>1.028263854168</c:v>
                </c:pt>
                <c:pt idx="2483">
                  <c:v>1.0296244234679999</c:v>
                </c:pt>
                <c:pt idx="2484">
                  <c:v>1.0309849927679999</c:v>
                </c:pt>
                <c:pt idx="2485">
                  <c:v>1.032345562068</c:v>
                </c:pt>
                <c:pt idx="2486">
                  <c:v>1.033706131368</c:v>
                </c:pt>
                <c:pt idx="2487">
                  <c:v>1.0350667006680001</c:v>
                </c:pt>
                <c:pt idx="2488">
                  <c:v>1.0364272699679999</c:v>
                </c:pt>
                <c:pt idx="2489">
                  <c:v>1.037787839268</c:v>
                </c:pt>
                <c:pt idx="2490">
                  <c:v>1.0391484085680001</c:v>
                </c:pt>
                <c:pt idx="2491">
                  <c:v>1.0405089778680001</c:v>
                </c:pt>
                <c:pt idx="2492">
                  <c:v>1.0418695471680002</c:v>
                </c:pt>
                <c:pt idx="2493">
                  <c:v>1.043230116468</c:v>
                </c:pt>
                <c:pt idx="2494">
                  <c:v>1.0445906857680001</c:v>
                </c:pt>
                <c:pt idx="2495">
                  <c:v>1.0459512550680001</c:v>
                </c:pt>
                <c:pt idx="2496">
                  <c:v>1.047311824368</c:v>
                </c:pt>
                <c:pt idx="2497">
                  <c:v>1.048672393668</c:v>
                </c:pt>
                <c:pt idx="2498">
                  <c:v>1.0500329629679999</c:v>
                </c:pt>
                <c:pt idx="2499">
                  <c:v>1.0513935322679999</c:v>
                </c:pt>
                <c:pt idx="2500">
                  <c:v>1.052754101568</c:v>
                </c:pt>
                <c:pt idx="2501">
                  <c:v>1.054114670868</c:v>
                </c:pt>
                <c:pt idx="2502">
                  <c:v>1.0554752401680001</c:v>
                </c:pt>
                <c:pt idx="2503">
                  <c:v>1.0568358094679999</c:v>
                </c:pt>
                <c:pt idx="2504">
                  <c:v>1.058196378768</c:v>
                </c:pt>
                <c:pt idx="2505">
                  <c:v>1.059556948068</c:v>
                </c:pt>
                <c:pt idx="2506">
                  <c:v>1.0609175173680001</c:v>
                </c:pt>
                <c:pt idx="2507">
                  <c:v>1.0622780866680002</c:v>
                </c:pt>
                <c:pt idx="2508">
                  <c:v>1.063638655968</c:v>
                </c:pt>
                <c:pt idx="2509">
                  <c:v>1.0649992252680001</c:v>
                </c:pt>
                <c:pt idx="2510">
                  <c:v>1.0663597945680001</c:v>
                </c:pt>
                <c:pt idx="2511">
                  <c:v>1.0677203638680002</c:v>
                </c:pt>
                <c:pt idx="2512">
                  <c:v>1.069080933168</c:v>
                </c:pt>
                <c:pt idx="2513">
                  <c:v>1.0704415024680001</c:v>
                </c:pt>
                <c:pt idx="2514">
                  <c:v>1.0718020717680001</c:v>
                </c:pt>
                <c:pt idx="2515">
                  <c:v>1.073162641068</c:v>
                </c:pt>
                <c:pt idx="2516">
                  <c:v>1.074523210368</c:v>
                </c:pt>
                <c:pt idx="2517">
                  <c:v>1.0758837796679999</c:v>
                </c:pt>
                <c:pt idx="2518">
                  <c:v>1.0772443489679999</c:v>
                </c:pt>
                <c:pt idx="2519">
                  <c:v>1.078604918268</c:v>
                </c:pt>
                <c:pt idx="2520">
                  <c:v>1.079965487568</c:v>
                </c:pt>
                <c:pt idx="2521">
                  <c:v>1.0813260568680001</c:v>
                </c:pt>
                <c:pt idx="2522">
                  <c:v>1.0826866261679999</c:v>
                </c:pt>
                <c:pt idx="2523">
                  <c:v>1.084047195468</c:v>
                </c:pt>
                <c:pt idx="2524">
                  <c:v>1.085407764768</c:v>
                </c:pt>
                <c:pt idx="2525">
                  <c:v>1.0867683340680001</c:v>
                </c:pt>
                <c:pt idx="2526">
                  <c:v>1.0881289033680002</c:v>
                </c:pt>
                <c:pt idx="2527">
                  <c:v>1.089489472668</c:v>
                </c:pt>
                <c:pt idx="2528">
                  <c:v>1.0908500419680001</c:v>
                </c:pt>
                <c:pt idx="2529">
                  <c:v>1.0922106112680001</c:v>
                </c:pt>
                <c:pt idx="2530">
                  <c:v>1.0935711805680002</c:v>
                </c:pt>
                <c:pt idx="2531">
                  <c:v>1.094931749868</c:v>
                </c:pt>
                <c:pt idx="2532">
                  <c:v>1.0962923191680001</c:v>
                </c:pt>
                <c:pt idx="2533">
                  <c:v>1.0976528884679999</c:v>
                </c:pt>
                <c:pt idx="2534">
                  <c:v>1.099013457768</c:v>
                </c:pt>
                <c:pt idx="2535">
                  <c:v>1.100374027068</c:v>
                </c:pt>
                <c:pt idx="2536">
                  <c:v>1.1017345963680001</c:v>
                </c:pt>
                <c:pt idx="2537">
                  <c:v>1.1030951656679999</c:v>
                </c:pt>
                <c:pt idx="2538">
                  <c:v>1.104455734968</c:v>
                </c:pt>
                <c:pt idx="2539">
                  <c:v>1.105816304268</c:v>
                </c:pt>
                <c:pt idx="2540">
                  <c:v>1.1071768735680001</c:v>
                </c:pt>
                <c:pt idx="2541">
                  <c:v>1.1085374428680002</c:v>
                </c:pt>
                <c:pt idx="2542">
                  <c:v>1.109898012168</c:v>
                </c:pt>
                <c:pt idx="2543">
                  <c:v>1.1112585814680001</c:v>
                </c:pt>
                <c:pt idx="2544">
                  <c:v>1.1126191507680001</c:v>
                </c:pt>
                <c:pt idx="2545">
                  <c:v>1.1139797200680002</c:v>
                </c:pt>
                <c:pt idx="2546">
                  <c:v>1.115340289368</c:v>
                </c:pt>
                <c:pt idx="2547">
                  <c:v>1.1167008586680001</c:v>
                </c:pt>
                <c:pt idx="2548">
                  <c:v>1.1180614279680001</c:v>
                </c:pt>
                <c:pt idx="2549">
                  <c:v>1.119421997268</c:v>
                </c:pt>
                <c:pt idx="2550">
                  <c:v>1.120782566568</c:v>
                </c:pt>
                <c:pt idx="2551">
                  <c:v>1.1221431358679999</c:v>
                </c:pt>
                <c:pt idx="2552">
                  <c:v>1.1235037051679999</c:v>
                </c:pt>
                <c:pt idx="2553">
                  <c:v>1.124864274468</c:v>
                </c:pt>
                <c:pt idx="2554">
                  <c:v>1.126224843768</c:v>
                </c:pt>
                <c:pt idx="2555">
                  <c:v>1.1275854130680001</c:v>
                </c:pt>
                <c:pt idx="2556">
                  <c:v>1.1289459823679999</c:v>
                </c:pt>
                <c:pt idx="2557">
                  <c:v>1.130306551668</c:v>
                </c:pt>
                <c:pt idx="2558">
                  <c:v>1.131667120968</c:v>
                </c:pt>
                <c:pt idx="2559">
                  <c:v>1.1330276902680001</c:v>
                </c:pt>
                <c:pt idx="2560">
                  <c:v>1.1343882595680002</c:v>
                </c:pt>
                <c:pt idx="2561">
                  <c:v>1.135748828868</c:v>
                </c:pt>
                <c:pt idx="2562">
                  <c:v>1.1371093981680001</c:v>
                </c:pt>
                <c:pt idx="2563">
                  <c:v>1.1384699674680001</c:v>
                </c:pt>
                <c:pt idx="2564">
                  <c:v>1.1398305367680002</c:v>
                </c:pt>
                <c:pt idx="2565">
                  <c:v>1.1411911060680002</c:v>
                </c:pt>
                <c:pt idx="2566">
                  <c:v>1.1425516753680001</c:v>
                </c:pt>
                <c:pt idx="2567">
                  <c:v>1.1439122446680001</c:v>
                </c:pt>
                <c:pt idx="2568">
                  <c:v>1.145272813968</c:v>
                </c:pt>
                <c:pt idx="2569">
                  <c:v>1.146633383268</c:v>
                </c:pt>
                <c:pt idx="2570">
                  <c:v>1.1479939525680001</c:v>
                </c:pt>
                <c:pt idx="2571">
                  <c:v>1.1493545218679999</c:v>
                </c:pt>
                <c:pt idx="2572">
                  <c:v>1.150715091168</c:v>
                </c:pt>
                <c:pt idx="2573">
                  <c:v>1.152075660468</c:v>
                </c:pt>
                <c:pt idx="2574">
                  <c:v>1.1534362297680001</c:v>
                </c:pt>
                <c:pt idx="2575">
                  <c:v>1.1547967990679999</c:v>
                </c:pt>
                <c:pt idx="2576">
                  <c:v>1.156157368368</c:v>
                </c:pt>
                <c:pt idx="2577">
                  <c:v>1.157517937668</c:v>
                </c:pt>
                <c:pt idx="2578">
                  <c:v>1.1588785069680001</c:v>
                </c:pt>
                <c:pt idx="2579">
                  <c:v>1.1602390762680002</c:v>
                </c:pt>
                <c:pt idx="2580">
                  <c:v>1.161599645568</c:v>
                </c:pt>
                <c:pt idx="2581">
                  <c:v>1.1629602148680001</c:v>
                </c:pt>
                <c:pt idx="2582">
                  <c:v>1.1643207841680001</c:v>
                </c:pt>
                <c:pt idx="2583">
                  <c:v>1.1656813534680002</c:v>
                </c:pt>
                <c:pt idx="2584">
                  <c:v>1.167041922768</c:v>
                </c:pt>
                <c:pt idx="2585">
                  <c:v>1.1684024920680001</c:v>
                </c:pt>
                <c:pt idx="2586">
                  <c:v>1.1697630613679999</c:v>
                </c:pt>
                <c:pt idx="2587">
                  <c:v>1.171123630668</c:v>
                </c:pt>
                <c:pt idx="2588">
                  <c:v>1.172484199968</c:v>
                </c:pt>
                <c:pt idx="2589">
                  <c:v>1.1738447692680001</c:v>
                </c:pt>
                <c:pt idx="2590">
                  <c:v>1.1752053385679999</c:v>
                </c:pt>
                <c:pt idx="2591">
                  <c:v>1.176565907868</c:v>
                </c:pt>
                <c:pt idx="2592">
                  <c:v>1.177926477168</c:v>
                </c:pt>
                <c:pt idx="2593">
                  <c:v>1.1792870464680001</c:v>
                </c:pt>
                <c:pt idx="2594">
                  <c:v>1.1806476157680001</c:v>
                </c:pt>
                <c:pt idx="2595">
                  <c:v>1.182008185068</c:v>
                </c:pt>
                <c:pt idx="2596">
                  <c:v>1.183368754368</c:v>
                </c:pt>
                <c:pt idx="2597">
                  <c:v>1.1847293236680001</c:v>
                </c:pt>
                <c:pt idx="2598">
                  <c:v>1.1860898929680002</c:v>
                </c:pt>
                <c:pt idx="2599">
                  <c:v>1.1874504622680002</c:v>
                </c:pt>
                <c:pt idx="2600">
                  <c:v>1.1888110315680001</c:v>
                </c:pt>
                <c:pt idx="2601">
                  <c:v>1.1901716008680001</c:v>
                </c:pt>
                <c:pt idx="2602">
                  <c:v>1.1915321701679999</c:v>
                </c:pt>
                <c:pt idx="2603">
                  <c:v>1.192892739468</c:v>
                </c:pt>
                <c:pt idx="2604">
                  <c:v>1.1942533087680001</c:v>
                </c:pt>
                <c:pt idx="2605">
                  <c:v>1.1956138780679999</c:v>
                </c:pt>
                <c:pt idx="2606">
                  <c:v>1.196974447368</c:v>
                </c:pt>
                <c:pt idx="2607">
                  <c:v>1.198335016668</c:v>
                </c:pt>
                <c:pt idx="2608">
                  <c:v>1.1996955859680001</c:v>
                </c:pt>
                <c:pt idx="2609">
                  <c:v>1.2010561552679999</c:v>
                </c:pt>
                <c:pt idx="2610">
                  <c:v>1.202416724568</c:v>
                </c:pt>
                <c:pt idx="2611">
                  <c:v>1.203777293868</c:v>
                </c:pt>
                <c:pt idx="2612">
                  <c:v>1.2051378631680001</c:v>
                </c:pt>
                <c:pt idx="2613">
                  <c:v>1.2064984324680001</c:v>
                </c:pt>
                <c:pt idx="2614">
                  <c:v>1.207859001768</c:v>
                </c:pt>
                <c:pt idx="2615">
                  <c:v>1.209219571068</c:v>
                </c:pt>
                <c:pt idx="2616">
                  <c:v>1.2105801403680001</c:v>
                </c:pt>
                <c:pt idx="2617">
                  <c:v>1.2119407096680002</c:v>
                </c:pt>
                <c:pt idx="2618">
                  <c:v>1.2133012789680002</c:v>
                </c:pt>
                <c:pt idx="2619">
                  <c:v>1.2146618482680001</c:v>
                </c:pt>
                <c:pt idx="2620">
                  <c:v>1.2160224175680001</c:v>
                </c:pt>
                <c:pt idx="2621">
                  <c:v>1.2173829868679999</c:v>
                </c:pt>
                <c:pt idx="2622">
                  <c:v>1.218743556168</c:v>
                </c:pt>
                <c:pt idx="2623">
                  <c:v>1.2201041254680001</c:v>
                </c:pt>
                <c:pt idx="2624">
                  <c:v>1.2214646947679999</c:v>
                </c:pt>
                <c:pt idx="2625">
                  <c:v>1.222825264068</c:v>
                </c:pt>
                <c:pt idx="2626">
                  <c:v>1.224185833368</c:v>
                </c:pt>
                <c:pt idx="2627">
                  <c:v>1.2255464026680001</c:v>
                </c:pt>
                <c:pt idx="2628">
                  <c:v>1.2269069719680001</c:v>
                </c:pt>
                <c:pt idx="2629">
                  <c:v>1.228267541268</c:v>
                </c:pt>
                <c:pt idx="2630">
                  <c:v>1.2296553219540001</c:v>
                </c:pt>
                <c:pt idx="2631">
                  <c:v>1.2310158912540001</c:v>
                </c:pt>
                <c:pt idx="2632">
                  <c:v>1.2323764605540002</c:v>
                </c:pt>
                <c:pt idx="2633">
                  <c:v>1.233737029854</c:v>
                </c:pt>
                <c:pt idx="2634">
                  <c:v>1.2350975991540001</c:v>
                </c:pt>
                <c:pt idx="2635">
                  <c:v>1.2364581684540001</c:v>
                </c:pt>
                <c:pt idx="2636">
                  <c:v>1.2378187377540002</c:v>
                </c:pt>
                <c:pt idx="2637">
                  <c:v>1.239179307054</c:v>
                </c:pt>
                <c:pt idx="2638">
                  <c:v>1.2405398763539999</c:v>
                </c:pt>
                <c:pt idx="2639">
                  <c:v>1.2419004456539999</c:v>
                </c:pt>
                <c:pt idx="2640">
                  <c:v>1.243261014954</c:v>
                </c:pt>
                <c:pt idx="2641">
                  <c:v>1.244621584254</c:v>
                </c:pt>
                <c:pt idx="2642">
                  <c:v>1.2459821535540001</c:v>
                </c:pt>
                <c:pt idx="2643">
                  <c:v>1.2473427228539999</c:v>
                </c:pt>
                <c:pt idx="2644">
                  <c:v>1.248703292154</c:v>
                </c:pt>
                <c:pt idx="2645">
                  <c:v>1.2500638614540001</c:v>
                </c:pt>
                <c:pt idx="2646">
                  <c:v>1.2514244307540001</c:v>
                </c:pt>
                <c:pt idx="2647">
                  <c:v>1.252785000054</c:v>
                </c:pt>
                <c:pt idx="2648">
                  <c:v>1.254145569354</c:v>
                </c:pt>
                <c:pt idx="2649">
                  <c:v>1.2555061386540001</c:v>
                </c:pt>
                <c:pt idx="2650">
                  <c:v>1.2568667079540001</c:v>
                </c:pt>
                <c:pt idx="2651">
                  <c:v>1.2582272772540002</c:v>
                </c:pt>
                <c:pt idx="2652">
                  <c:v>1.259587846554</c:v>
                </c:pt>
                <c:pt idx="2653">
                  <c:v>1.2609484158540001</c:v>
                </c:pt>
                <c:pt idx="2654">
                  <c:v>1.2623089851540001</c:v>
                </c:pt>
                <c:pt idx="2655">
                  <c:v>1.263669554454</c:v>
                </c:pt>
                <c:pt idx="2656">
                  <c:v>1.265030123754</c:v>
                </c:pt>
                <c:pt idx="2657">
                  <c:v>1.2663906930539999</c:v>
                </c:pt>
                <c:pt idx="2658">
                  <c:v>1.2677512623539999</c:v>
                </c:pt>
                <c:pt idx="2659">
                  <c:v>1.269111831654</c:v>
                </c:pt>
                <c:pt idx="2660">
                  <c:v>1.270472400954</c:v>
                </c:pt>
                <c:pt idx="2661">
                  <c:v>1.2718329702540001</c:v>
                </c:pt>
                <c:pt idx="2662">
                  <c:v>1.2731935395539999</c:v>
                </c:pt>
                <c:pt idx="2663">
                  <c:v>1.274554108854</c:v>
                </c:pt>
                <c:pt idx="2664">
                  <c:v>1.2759146781540001</c:v>
                </c:pt>
                <c:pt idx="2665">
                  <c:v>1.2772752474540001</c:v>
                </c:pt>
                <c:pt idx="2666">
                  <c:v>1.2786358167540002</c:v>
                </c:pt>
                <c:pt idx="2667">
                  <c:v>1.279996386054</c:v>
                </c:pt>
                <c:pt idx="2668">
                  <c:v>1.2813569553540001</c:v>
                </c:pt>
                <c:pt idx="2669">
                  <c:v>1.2827175246540001</c:v>
                </c:pt>
                <c:pt idx="2670">
                  <c:v>1.2840780939540002</c:v>
                </c:pt>
                <c:pt idx="2671">
                  <c:v>1.285438663254</c:v>
                </c:pt>
                <c:pt idx="2672">
                  <c:v>1.2867992325540001</c:v>
                </c:pt>
                <c:pt idx="2673">
                  <c:v>1.2881598018539999</c:v>
                </c:pt>
                <c:pt idx="2674">
                  <c:v>1.289520371154</c:v>
                </c:pt>
                <c:pt idx="2675">
                  <c:v>1.290880940454</c:v>
                </c:pt>
                <c:pt idx="2676">
                  <c:v>1.2922415097540001</c:v>
                </c:pt>
                <c:pt idx="2677">
                  <c:v>1.2936020790539999</c:v>
                </c:pt>
                <c:pt idx="2678">
                  <c:v>1.294962648354</c:v>
                </c:pt>
                <c:pt idx="2679">
                  <c:v>1.296323217654</c:v>
                </c:pt>
                <c:pt idx="2680">
                  <c:v>1.2976837869540001</c:v>
                </c:pt>
                <c:pt idx="2681">
                  <c:v>1.2990443562539999</c:v>
                </c:pt>
                <c:pt idx="2682">
                  <c:v>1.300404925554</c:v>
                </c:pt>
                <c:pt idx="2683">
                  <c:v>1.3017654948540001</c:v>
                </c:pt>
                <c:pt idx="2684">
                  <c:v>1.3031260641540001</c:v>
                </c:pt>
                <c:pt idx="2685">
                  <c:v>1.3044866334540002</c:v>
                </c:pt>
                <c:pt idx="2686">
                  <c:v>1.305847202754</c:v>
                </c:pt>
                <c:pt idx="2687">
                  <c:v>1.3072077720540001</c:v>
                </c:pt>
                <c:pt idx="2688">
                  <c:v>1.3085683413540001</c:v>
                </c:pt>
                <c:pt idx="2689">
                  <c:v>1.3099289106540002</c:v>
                </c:pt>
                <c:pt idx="2690">
                  <c:v>1.311289479954</c:v>
                </c:pt>
                <c:pt idx="2691">
                  <c:v>1.3126500492539999</c:v>
                </c:pt>
                <c:pt idx="2692">
                  <c:v>1.3140106185539999</c:v>
                </c:pt>
                <c:pt idx="2693">
                  <c:v>1.315371187854</c:v>
                </c:pt>
                <c:pt idx="2694">
                  <c:v>1.316731757154</c:v>
                </c:pt>
                <c:pt idx="2695">
                  <c:v>1.3180923264540001</c:v>
                </c:pt>
                <c:pt idx="2696">
                  <c:v>1.3194528957539999</c:v>
                </c:pt>
                <c:pt idx="2697">
                  <c:v>1.320813465054</c:v>
                </c:pt>
                <c:pt idx="2698">
                  <c:v>1.322174034354</c:v>
                </c:pt>
                <c:pt idx="2699">
                  <c:v>1.3235346036540001</c:v>
                </c:pt>
                <c:pt idx="2700">
                  <c:v>1.3248951729540002</c:v>
                </c:pt>
                <c:pt idx="2701">
                  <c:v>1.326255742254</c:v>
                </c:pt>
                <c:pt idx="2702">
                  <c:v>1.3276163115540001</c:v>
                </c:pt>
                <c:pt idx="2703">
                  <c:v>1.3289768808540001</c:v>
                </c:pt>
                <c:pt idx="2704">
                  <c:v>1.3303374501540002</c:v>
                </c:pt>
                <c:pt idx="2705">
                  <c:v>1.3316980194540002</c:v>
                </c:pt>
                <c:pt idx="2706">
                  <c:v>1.3330585887540001</c:v>
                </c:pt>
                <c:pt idx="2707">
                  <c:v>1.3344191580540001</c:v>
                </c:pt>
                <c:pt idx="2708">
                  <c:v>1.335779727354</c:v>
                </c:pt>
                <c:pt idx="2709">
                  <c:v>1.337140296654</c:v>
                </c:pt>
                <c:pt idx="2710">
                  <c:v>1.3385008659539999</c:v>
                </c:pt>
                <c:pt idx="2711">
                  <c:v>1.3398614352539999</c:v>
                </c:pt>
                <c:pt idx="2712">
                  <c:v>1.341222004554</c:v>
                </c:pt>
                <c:pt idx="2713">
                  <c:v>1.342582573854</c:v>
                </c:pt>
                <c:pt idx="2714">
                  <c:v>1.3439431431540001</c:v>
                </c:pt>
                <c:pt idx="2715">
                  <c:v>1.3453037124539999</c:v>
                </c:pt>
                <c:pt idx="2716">
                  <c:v>1.346664281754</c:v>
                </c:pt>
                <c:pt idx="2717">
                  <c:v>1.3480248510540001</c:v>
                </c:pt>
                <c:pt idx="2718">
                  <c:v>1.3493854203540001</c:v>
                </c:pt>
                <c:pt idx="2719">
                  <c:v>1.3507459896540002</c:v>
                </c:pt>
                <c:pt idx="2720">
                  <c:v>1.352106558954</c:v>
                </c:pt>
                <c:pt idx="2721">
                  <c:v>1.3534671282540001</c:v>
                </c:pt>
                <c:pt idx="2722">
                  <c:v>1.3548276975540001</c:v>
                </c:pt>
                <c:pt idx="2723">
                  <c:v>1.3561882668540002</c:v>
                </c:pt>
                <c:pt idx="2724">
                  <c:v>1.357548836154</c:v>
                </c:pt>
                <c:pt idx="2725">
                  <c:v>1.3589094054540001</c:v>
                </c:pt>
                <c:pt idx="2726">
                  <c:v>1.3602699747539999</c:v>
                </c:pt>
                <c:pt idx="2727">
                  <c:v>1.361630544054</c:v>
                </c:pt>
                <c:pt idx="2728">
                  <c:v>1.362991113354</c:v>
                </c:pt>
                <c:pt idx="2729">
                  <c:v>1.3643516826540001</c:v>
                </c:pt>
                <c:pt idx="2730">
                  <c:v>1.3657122519539999</c:v>
                </c:pt>
                <c:pt idx="2731">
                  <c:v>1.367072821254</c:v>
                </c:pt>
                <c:pt idx="2732">
                  <c:v>1.368433390554</c:v>
                </c:pt>
                <c:pt idx="2733">
                  <c:v>1.3697939598540001</c:v>
                </c:pt>
                <c:pt idx="2734">
                  <c:v>1.3711545291540002</c:v>
                </c:pt>
                <c:pt idx="2735">
                  <c:v>1.372515098454</c:v>
                </c:pt>
                <c:pt idx="2736">
                  <c:v>1.3738756677540001</c:v>
                </c:pt>
                <c:pt idx="2737">
                  <c:v>1.3752362370540001</c:v>
                </c:pt>
                <c:pt idx="2738">
                  <c:v>1.3765968063540002</c:v>
                </c:pt>
                <c:pt idx="2739">
                  <c:v>1.3779573756540002</c:v>
                </c:pt>
                <c:pt idx="2740">
                  <c:v>1.3793179449540001</c:v>
                </c:pt>
                <c:pt idx="2741">
                  <c:v>1.3806785142540001</c:v>
                </c:pt>
                <c:pt idx="2742">
                  <c:v>1.3820390835540002</c:v>
                </c:pt>
                <c:pt idx="2743">
                  <c:v>1.383399652854</c:v>
                </c:pt>
                <c:pt idx="2744">
                  <c:v>1.3847602221539999</c:v>
                </c:pt>
                <c:pt idx="2745">
                  <c:v>1.3861207914539999</c:v>
                </c:pt>
                <c:pt idx="2746">
                  <c:v>1.387481360754</c:v>
                </c:pt>
                <c:pt idx="2747">
                  <c:v>1.388841930054</c:v>
                </c:pt>
                <c:pt idx="2748">
                  <c:v>1.3902024993540001</c:v>
                </c:pt>
                <c:pt idx="2749">
                  <c:v>1.3915630686539999</c:v>
                </c:pt>
                <c:pt idx="2750">
                  <c:v>1.392923637954</c:v>
                </c:pt>
                <c:pt idx="2751">
                  <c:v>1.394284207254</c:v>
                </c:pt>
                <c:pt idx="2752">
                  <c:v>1.3956447765540001</c:v>
                </c:pt>
                <c:pt idx="2753">
                  <c:v>1.3970053458540002</c:v>
                </c:pt>
                <c:pt idx="2754">
                  <c:v>1.398365915154</c:v>
                </c:pt>
                <c:pt idx="2755">
                  <c:v>1.3997264844540001</c:v>
                </c:pt>
                <c:pt idx="2756">
                  <c:v>1.4010870537540001</c:v>
                </c:pt>
                <c:pt idx="2757">
                  <c:v>1.4024476230540002</c:v>
                </c:pt>
                <c:pt idx="2758">
                  <c:v>1.4038081923540002</c:v>
                </c:pt>
                <c:pt idx="2759">
                  <c:v>1.4051687616540001</c:v>
                </c:pt>
                <c:pt idx="2760">
                  <c:v>1.4065293309540001</c:v>
                </c:pt>
                <c:pt idx="2761">
                  <c:v>1.407889900254</c:v>
                </c:pt>
                <c:pt idx="2762">
                  <c:v>1.409250469554</c:v>
                </c:pt>
                <c:pt idx="2763">
                  <c:v>1.4106110388540001</c:v>
                </c:pt>
                <c:pt idx="2764">
                  <c:v>1.4119716081539999</c:v>
                </c:pt>
                <c:pt idx="2765">
                  <c:v>1.413332177454</c:v>
                </c:pt>
                <c:pt idx="2766">
                  <c:v>1.414692746754</c:v>
                </c:pt>
                <c:pt idx="2767">
                  <c:v>1.4160533160540001</c:v>
                </c:pt>
                <c:pt idx="2768">
                  <c:v>1.4174138853540001</c:v>
                </c:pt>
                <c:pt idx="2769">
                  <c:v>1.418774454654</c:v>
                </c:pt>
                <c:pt idx="2770">
                  <c:v>1.420135023954</c:v>
                </c:pt>
                <c:pt idx="2771">
                  <c:v>1.4214955932540001</c:v>
                </c:pt>
                <c:pt idx="2772">
                  <c:v>1.4228561625540002</c:v>
                </c:pt>
                <c:pt idx="2773">
                  <c:v>1.424216731854</c:v>
                </c:pt>
                <c:pt idx="2774">
                  <c:v>1.4255773011540001</c:v>
                </c:pt>
                <c:pt idx="2775">
                  <c:v>1.4269378704540001</c:v>
                </c:pt>
                <c:pt idx="2776">
                  <c:v>1.4282984397540002</c:v>
                </c:pt>
                <c:pt idx="2777">
                  <c:v>1.429659009054</c:v>
                </c:pt>
                <c:pt idx="2778">
                  <c:v>1.4310195783540001</c:v>
                </c:pt>
                <c:pt idx="2779">
                  <c:v>1.4323801476539999</c:v>
                </c:pt>
                <c:pt idx="2780">
                  <c:v>1.433740716954</c:v>
                </c:pt>
                <c:pt idx="2781">
                  <c:v>1.435101286254</c:v>
                </c:pt>
                <c:pt idx="2782">
                  <c:v>1.4364618555540001</c:v>
                </c:pt>
                <c:pt idx="2783">
                  <c:v>1.4378224248539999</c:v>
                </c:pt>
                <c:pt idx="2784">
                  <c:v>1.439182994154</c:v>
                </c:pt>
                <c:pt idx="2785">
                  <c:v>1.440543563454</c:v>
                </c:pt>
                <c:pt idx="2786">
                  <c:v>1.4419041327540001</c:v>
                </c:pt>
                <c:pt idx="2787">
                  <c:v>1.4432647020540001</c:v>
                </c:pt>
                <c:pt idx="2788">
                  <c:v>1.444625271354</c:v>
                </c:pt>
                <c:pt idx="2789">
                  <c:v>1.445985840654</c:v>
                </c:pt>
                <c:pt idx="2790">
                  <c:v>1.4473464099540001</c:v>
                </c:pt>
                <c:pt idx="2791">
                  <c:v>1.4487069792540002</c:v>
                </c:pt>
                <c:pt idx="2792">
                  <c:v>1.4500675485540002</c:v>
                </c:pt>
                <c:pt idx="2793">
                  <c:v>1.4514281178540001</c:v>
                </c:pt>
                <c:pt idx="2794">
                  <c:v>1.4527886871540001</c:v>
                </c:pt>
                <c:pt idx="2795">
                  <c:v>1.4541492564540002</c:v>
                </c:pt>
                <c:pt idx="2796">
                  <c:v>1.455509825754</c:v>
                </c:pt>
                <c:pt idx="2797">
                  <c:v>1.4568703950540001</c:v>
                </c:pt>
                <c:pt idx="2798">
                  <c:v>1.4582309643539999</c:v>
                </c:pt>
                <c:pt idx="2799">
                  <c:v>1.459591533654</c:v>
                </c:pt>
                <c:pt idx="2800">
                  <c:v>1.460952102954</c:v>
                </c:pt>
                <c:pt idx="2801">
                  <c:v>1.4623126722540001</c:v>
                </c:pt>
                <c:pt idx="2802">
                  <c:v>1.4636732415539999</c:v>
                </c:pt>
                <c:pt idx="2803">
                  <c:v>1.465033810854</c:v>
                </c:pt>
                <c:pt idx="2804">
                  <c:v>1.466394380154</c:v>
                </c:pt>
                <c:pt idx="2805">
                  <c:v>1.4677549494540001</c:v>
                </c:pt>
                <c:pt idx="2806">
                  <c:v>1.4691155187540001</c:v>
                </c:pt>
                <c:pt idx="2807">
                  <c:v>1.470476088054</c:v>
                </c:pt>
                <c:pt idx="2808">
                  <c:v>1.471836657354</c:v>
                </c:pt>
                <c:pt idx="2809">
                  <c:v>1.4731972266540001</c:v>
                </c:pt>
                <c:pt idx="2810">
                  <c:v>1.4745577959540002</c:v>
                </c:pt>
                <c:pt idx="2811">
                  <c:v>1.4759183652540002</c:v>
                </c:pt>
                <c:pt idx="2812">
                  <c:v>1.4772789345540001</c:v>
                </c:pt>
                <c:pt idx="2813">
                  <c:v>1.4786395038540001</c:v>
                </c:pt>
                <c:pt idx="2814">
                  <c:v>1.480000073154</c:v>
                </c:pt>
                <c:pt idx="2815">
                  <c:v>1.481360642454</c:v>
                </c:pt>
                <c:pt idx="2816">
                  <c:v>1.4827212117540001</c:v>
                </c:pt>
                <c:pt idx="2817">
                  <c:v>1.4840817810539999</c:v>
                </c:pt>
                <c:pt idx="2818">
                  <c:v>1.485442350354</c:v>
                </c:pt>
                <c:pt idx="2819">
                  <c:v>1.486802919654</c:v>
                </c:pt>
                <c:pt idx="2820">
                  <c:v>1.4881634889540001</c:v>
                </c:pt>
                <c:pt idx="2821">
                  <c:v>1.4895240582540001</c:v>
                </c:pt>
                <c:pt idx="2822">
                  <c:v>1.490884627554</c:v>
                </c:pt>
                <c:pt idx="2823">
                  <c:v>1.492245196854</c:v>
                </c:pt>
                <c:pt idx="2824">
                  <c:v>1.4936057661540001</c:v>
                </c:pt>
                <c:pt idx="2825">
                  <c:v>1.4949663354540002</c:v>
                </c:pt>
                <c:pt idx="2826">
                  <c:v>1.4963269047540002</c:v>
                </c:pt>
                <c:pt idx="2827">
                  <c:v>1.497687474054</c:v>
                </c:pt>
                <c:pt idx="2828">
                  <c:v>1.4990480433540001</c:v>
                </c:pt>
                <c:pt idx="2829">
                  <c:v>1.5004086126540002</c:v>
                </c:pt>
                <c:pt idx="2830">
                  <c:v>1.50179639334</c:v>
                </c:pt>
                <c:pt idx="2831">
                  <c:v>1.5031569626400001</c:v>
                </c:pt>
                <c:pt idx="2832">
                  <c:v>1.5045175319399999</c:v>
                </c:pt>
                <c:pt idx="2833">
                  <c:v>1.50587810124</c:v>
                </c:pt>
                <c:pt idx="2834">
                  <c:v>1.50723867054</c:v>
                </c:pt>
                <c:pt idx="2835">
                  <c:v>1.5085992398400001</c:v>
                </c:pt>
                <c:pt idx="2836">
                  <c:v>1.5099598091399999</c:v>
                </c:pt>
                <c:pt idx="2837">
                  <c:v>1.51132037844</c:v>
                </c:pt>
                <c:pt idx="2838">
                  <c:v>1.5126809477400001</c:v>
                </c:pt>
                <c:pt idx="2839">
                  <c:v>1.5140415170400001</c:v>
                </c:pt>
                <c:pt idx="2840">
                  <c:v>1.5154020863400002</c:v>
                </c:pt>
                <c:pt idx="2841">
                  <c:v>1.51676265564</c:v>
                </c:pt>
                <c:pt idx="2842">
                  <c:v>1.5181232249400001</c:v>
                </c:pt>
                <c:pt idx="2843">
                  <c:v>1.5194837942400001</c:v>
                </c:pt>
                <c:pt idx="2844">
                  <c:v>1.5208443635400002</c:v>
                </c:pt>
                <c:pt idx="2845">
                  <c:v>1.52220493284</c:v>
                </c:pt>
                <c:pt idx="2846">
                  <c:v>1.5235655021400001</c:v>
                </c:pt>
                <c:pt idx="2847">
                  <c:v>1.5249260714400001</c:v>
                </c:pt>
                <c:pt idx="2848">
                  <c:v>1.52628664074</c:v>
                </c:pt>
                <c:pt idx="2849">
                  <c:v>1.52764721004</c:v>
                </c:pt>
                <c:pt idx="2850">
                  <c:v>1.5290077793399999</c:v>
                </c:pt>
                <c:pt idx="2851">
                  <c:v>1.5303683486399999</c:v>
                </c:pt>
                <c:pt idx="2852">
                  <c:v>1.53172891794</c:v>
                </c:pt>
                <c:pt idx="2853">
                  <c:v>1.53308948724</c:v>
                </c:pt>
                <c:pt idx="2854">
                  <c:v>1.5344500565400001</c:v>
                </c:pt>
                <c:pt idx="2855">
                  <c:v>1.5358106258399999</c:v>
                </c:pt>
                <c:pt idx="2856">
                  <c:v>1.53717119514</c:v>
                </c:pt>
                <c:pt idx="2857">
                  <c:v>1.5385317644400001</c:v>
                </c:pt>
                <c:pt idx="2858">
                  <c:v>1.5398923337400001</c:v>
                </c:pt>
                <c:pt idx="2859">
                  <c:v>1.5412529030400002</c:v>
                </c:pt>
                <c:pt idx="2860">
                  <c:v>1.54261347234</c:v>
                </c:pt>
                <c:pt idx="2861">
                  <c:v>1.5439740416400001</c:v>
                </c:pt>
                <c:pt idx="2862">
                  <c:v>1.5453346109400001</c:v>
                </c:pt>
                <c:pt idx="2863">
                  <c:v>1.5466951802400002</c:v>
                </c:pt>
                <c:pt idx="2864">
                  <c:v>1.5480557495400002</c:v>
                </c:pt>
                <c:pt idx="2865">
                  <c:v>1.5494163188400001</c:v>
                </c:pt>
                <c:pt idx="2866">
                  <c:v>1.5507768881399999</c:v>
                </c:pt>
                <c:pt idx="2867">
                  <c:v>1.55213745744</c:v>
                </c:pt>
                <c:pt idx="2868">
                  <c:v>1.55349802674</c:v>
                </c:pt>
                <c:pt idx="2869">
                  <c:v>1.5548585960400001</c:v>
                </c:pt>
                <c:pt idx="2870">
                  <c:v>1.5562191653399999</c:v>
                </c:pt>
                <c:pt idx="2871">
                  <c:v>1.55757973464</c:v>
                </c:pt>
                <c:pt idx="2872">
                  <c:v>1.55894030394</c:v>
                </c:pt>
                <c:pt idx="2873">
                  <c:v>1.5603008732400001</c:v>
                </c:pt>
                <c:pt idx="2874">
                  <c:v>1.5616614425399999</c:v>
                </c:pt>
                <c:pt idx="2875">
                  <c:v>1.56302201184</c:v>
                </c:pt>
                <c:pt idx="2876">
                  <c:v>1.5643825811400001</c:v>
                </c:pt>
                <c:pt idx="2877">
                  <c:v>1.5657431504400001</c:v>
                </c:pt>
                <c:pt idx="2878">
                  <c:v>1.5671037197400002</c:v>
                </c:pt>
                <c:pt idx="2879">
                  <c:v>1.56846428904</c:v>
                </c:pt>
                <c:pt idx="2880">
                  <c:v>1.5698248583400001</c:v>
                </c:pt>
                <c:pt idx="2881">
                  <c:v>1.5711854276400001</c:v>
                </c:pt>
                <c:pt idx="2882">
                  <c:v>1.5725459969400002</c:v>
                </c:pt>
                <c:pt idx="2883">
                  <c:v>1.57390656624</c:v>
                </c:pt>
                <c:pt idx="2884">
                  <c:v>1.5752671355400001</c:v>
                </c:pt>
                <c:pt idx="2885">
                  <c:v>1.5766277048399999</c:v>
                </c:pt>
                <c:pt idx="2886">
                  <c:v>1.57798827414</c:v>
                </c:pt>
                <c:pt idx="2887">
                  <c:v>1.57934884344</c:v>
                </c:pt>
                <c:pt idx="2888">
                  <c:v>1.5807094127400001</c:v>
                </c:pt>
                <c:pt idx="2889">
                  <c:v>1.5820699820399999</c:v>
                </c:pt>
                <c:pt idx="2890">
                  <c:v>1.58343055134</c:v>
                </c:pt>
                <c:pt idx="2891">
                  <c:v>1.5847911206400001</c:v>
                </c:pt>
                <c:pt idx="2892">
                  <c:v>1.5861516899400001</c:v>
                </c:pt>
                <c:pt idx="2893">
                  <c:v>1.5875122592400002</c:v>
                </c:pt>
                <c:pt idx="2894">
                  <c:v>1.58887282854</c:v>
                </c:pt>
                <c:pt idx="2895">
                  <c:v>1.5902333978400001</c:v>
                </c:pt>
                <c:pt idx="2896">
                  <c:v>1.5915939671400001</c:v>
                </c:pt>
                <c:pt idx="2897">
                  <c:v>1.5929545364400002</c:v>
                </c:pt>
                <c:pt idx="2898">
                  <c:v>1.5943151057400002</c:v>
                </c:pt>
                <c:pt idx="2899">
                  <c:v>1.5956756750400001</c:v>
                </c:pt>
                <c:pt idx="2900">
                  <c:v>1.5970362443400001</c:v>
                </c:pt>
                <c:pt idx="2901">
                  <c:v>1.59839681364</c:v>
                </c:pt>
                <c:pt idx="2902">
                  <c:v>1.59975738294</c:v>
                </c:pt>
                <c:pt idx="2903">
                  <c:v>1.6011179522400001</c:v>
                </c:pt>
                <c:pt idx="2904">
                  <c:v>1.6024785215399999</c:v>
                </c:pt>
                <c:pt idx="2905">
                  <c:v>1.60383909084</c:v>
                </c:pt>
                <c:pt idx="2906">
                  <c:v>1.60519966014</c:v>
                </c:pt>
                <c:pt idx="2907">
                  <c:v>1.6065602294400001</c:v>
                </c:pt>
                <c:pt idx="2908">
                  <c:v>1.6079207987399999</c:v>
                </c:pt>
                <c:pt idx="2909">
                  <c:v>1.60928136804</c:v>
                </c:pt>
                <c:pt idx="2910">
                  <c:v>1.6106419373400001</c:v>
                </c:pt>
                <c:pt idx="2911">
                  <c:v>1.6120025066400001</c:v>
                </c:pt>
                <c:pt idx="2912">
                  <c:v>1.6133630759400002</c:v>
                </c:pt>
                <c:pt idx="2913">
                  <c:v>1.61472364524</c:v>
                </c:pt>
                <c:pt idx="2914">
                  <c:v>1.6160842145400001</c:v>
                </c:pt>
                <c:pt idx="2915">
                  <c:v>1.6174447838400001</c:v>
                </c:pt>
                <c:pt idx="2916">
                  <c:v>1.6188053531400002</c:v>
                </c:pt>
                <c:pt idx="2917">
                  <c:v>1.6201659224400002</c:v>
                </c:pt>
                <c:pt idx="2918">
                  <c:v>1.6215264917400001</c:v>
                </c:pt>
                <c:pt idx="2919">
                  <c:v>1.6228870610399999</c:v>
                </c:pt>
                <c:pt idx="2920">
                  <c:v>1.62424763034</c:v>
                </c:pt>
                <c:pt idx="2921">
                  <c:v>1.62560819964</c:v>
                </c:pt>
                <c:pt idx="2922">
                  <c:v>1.6269687689400001</c:v>
                </c:pt>
                <c:pt idx="2923">
                  <c:v>1.6283293382399999</c:v>
                </c:pt>
                <c:pt idx="2924">
                  <c:v>1.62968990754</c:v>
                </c:pt>
                <c:pt idx="2925">
                  <c:v>1.63105047684</c:v>
                </c:pt>
                <c:pt idx="2926">
                  <c:v>1.6324110461400001</c:v>
                </c:pt>
                <c:pt idx="2927">
                  <c:v>1.6337716154400002</c:v>
                </c:pt>
                <c:pt idx="2928">
                  <c:v>1.63513218474</c:v>
                </c:pt>
                <c:pt idx="2929">
                  <c:v>1.6364927540400001</c:v>
                </c:pt>
                <c:pt idx="2930">
                  <c:v>1.6378533233400001</c:v>
                </c:pt>
                <c:pt idx="2931">
                  <c:v>1.6392138926400002</c:v>
                </c:pt>
                <c:pt idx="2932">
                  <c:v>1.6405744619400002</c:v>
                </c:pt>
                <c:pt idx="2933">
                  <c:v>1.6419350312400001</c:v>
                </c:pt>
                <c:pt idx="2934">
                  <c:v>1.6432956005400001</c:v>
                </c:pt>
                <c:pt idx="2935">
                  <c:v>1.6446561698400002</c:v>
                </c:pt>
                <c:pt idx="2936">
                  <c:v>1.64601673914</c:v>
                </c:pt>
                <c:pt idx="2937">
                  <c:v>1.6473773084399999</c:v>
                </c:pt>
                <c:pt idx="2938">
                  <c:v>1.6487378777399999</c:v>
                </c:pt>
                <c:pt idx="2939">
                  <c:v>1.65009844704</c:v>
                </c:pt>
                <c:pt idx="2940">
                  <c:v>1.65145901634</c:v>
                </c:pt>
                <c:pt idx="2941">
                  <c:v>1.6528195856400001</c:v>
                </c:pt>
                <c:pt idx="2942">
                  <c:v>1.6541801549399999</c:v>
                </c:pt>
                <c:pt idx="2943">
                  <c:v>1.65554072424</c:v>
                </c:pt>
                <c:pt idx="2944">
                  <c:v>1.65690129354</c:v>
                </c:pt>
                <c:pt idx="2945">
                  <c:v>1.6582618628400001</c:v>
                </c:pt>
                <c:pt idx="2946">
                  <c:v>1.6596224321400002</c:v>
                </c:pt>
                <c:pt idx="2947">
                  <c:v>1.66098300144</c:v>
                </c:pt>
                <c:pt idx="2948">
                  <c:v>1.6623435707400001</c:v>
                </c:pt>
                <c:pt idx="2949">
                  <c:v>1.6637041400400001</c:v>
                </c:pt>
                <c:pt idx="2950">
                  <c:v>1.6650647093400002</c:v>
                </c:pt>
                <c:pt idx="2951">
                  <c:v>1.6664252786400002</c:v>
                </c:pt>
                <c:pt idx="2952">
                  <c:v>1.6677858479400001</c:v>
                </c:pt>
                <c:pt idx="2953">
                  <c:v>1.6691464172400001</c:v>
                </c:pt>
                <c:pt idx="2954">
                  <c:v>1.67050698654</c:v>
                </c:pt>
                <c:pt idx="2955">
                  <c:v>1.67186755584</c:v>
                </c:pt>
                <c:pt idx="2956">
                  <c:v>1.6732281251400001</c:v>
                </c:pt>
                <c:pt idx="2957">
                  <c:v>1.6745886944399999</c:v>
                </c:pt>
                <c:pt idx="2958">
                  <c:v>1.67594926374</c:v>
                </c:pt>
                <c:pt idx="2959">
                  <c:v>1.67730983304</c:v>
                </c:pt>
                <c:pt idx="2960">
                  <c:v>1.6786704023400001</c:v>
                </c:pt>
                <c:pt idx="2961">
                  <c:v>1.6800309716400001</c:v>
                </c:pt>
                <c:pt idx="2962">
                  <c:v>1.68139154094</c:v>
                </c:pt>
                <c:pt idx="2963">
                  <c:v>1.68275211024</c:v>
                </c:pt>
                <c:pt idx="2964">
                  <c:v>1.6841126795400001</c:v>
                </c:pt>
                <c:pt idx="2965">
                  <c:v>1.6854732488400002</c:v>
                </c:pt>
                <c:pt idx="2966">
                  <c:v>1.6868338181400002</c:v>
                </c:pt>
                <c:pt idx="2967">
                  <c:v>1.6881943874400001</c:v>
                </c:pt>
                <c:pt idx="2968">
                  <c:v>1.6895549567400001</c:v>
                </c:pt>
                <c:pt idx="2969">
                  <c:v>1.6909155260400002</c:v>
                </c:pt>
                <c:pt idx="2970">
                  <c:v>1.6922760953400002</c:v>
                </c:pt>
                <c:pt idx="2971">
                  <c:v>1.6936366646400001</c:v>
                </c:pt>
                <c:pt idx="2972">
                  <c:v>1.6949972339399999</c:v>
                </c:pt>
                <c:pt idx="2973">
                  <c:v>1.69635780324</c:v>
                </c:pt>
                <c:pt idx="2974">
                  <c:v>1.69771837254</c:v>
                </c:pt>
                <c:pt idx="2975">
                  <c:v>1.6990789418400001</c:v>
                </c:pt>
                <c:pt idx="2976">
                  <c:v>1.7004395111399999</c:v>
                </c:pt>
                <c:pt idx="2977">
                  <c:v>1.70180008044</c:v>
                </c:pt>
                <c:pt idx="2978">
                  <c:v>1.7031606497400003</c:v>
                </c:pt>
                <c:pt idx="2979">
                  <c:v>1.7045212190400001</c:v>
                </c:pt>
                <c:pt idx="2980">
                  <c:v>1.7058817883399999</c:v>
                </c:pt>
                <c:pt idx="2981">
                  <c:v>1.7072423576400002</c:v>
                </c:pt>
                <c:pt idx="2982">
                  <c:v>1.70860292694</c:v>
                </c:pt>
                <c:pt idx="2983">
                  <c:v>1.7099634962399999</c:v>
                </c:pt>
                <c:pt idx="2984">
                  <c:v>1.7113240655400002</c:v>
                </c:pt>
                <c:pt idx="2985">
                  <c:v>1.71268463484</c:v>
                </c:pt>
                <c:pt idx="2986">
                  <c:v>1.7140452041400003</c:v>
                </c:pt>
                <c:pt idx="2987">
                  <c:v>1.7154057734400001</c:v>
                </c:pt>
                <c:pt idx="2988">
                  <c:v>1.71676634274</c:v>
                </c:pt>
                <c:pt idx="2989">
                  <c:v>1.71812691204</c:v>
                </c:pt>
                <c:pt idx="2990">
                  <c:v>1.7194874813399998</c:v>
                </c:pt>
                <c:pt idx="2991">
                  <c:v>1.7208480506400001</c:v>
                </c:pt>
                <c:pt idx="2992">
                  <c:v>1.72220861994</c:v>
                </c:pt>
                <c:pt idx="2993">
                  <c:v>1.7235691892399998</c:v>
                </c:pt>
                <c:pt idx="2994">
                  <c:v>1.7249297585400001</c:v>
                </c:pt>
                <c:pt idx="2995">
                  <c:v>1.7262903278399999</c:v>
                </c:pt>
                <c:pt idx="2996">
                  <c:v>1.7276508971400002</c:v>
                </c:pt>
                <c:pt idx="2997">
                  <c:v>1.72901146644</c:v>
                </c:pt>
                <c:pt idx="2998">
                  <c:v>1.7303720357399999</c:v>
                </c:pt>
                <c:pt idx="2999">
                  <c:v>1.7317326050400002</c:v>
                </c:pt>
                <c:pt idx="3000">
                  <c:v>1.73309317434</c:v>
                </c:pt>
                <c:pt idx="3001">
                  <c:v>1.7344537436400003</c:v>
                </c:pt>
                <c:pt idx="3002">
                  <c:v>1.7358143129400001</c:v>
                </c:pt>
                <c:pt idx="3003">
                  <c:v>1.7371748822399999</c:v>
                </c:pt>
                <c:pt idx="3004">
                  <c:v>1.7385354515400002</c:v>
                </c:pt>
                <c:pt idx="3005">
                  <c:v>1.7398960208400001</c:v>
                </c:pt>
                <c:pt idx="3006">
                  <c:v>1.7412565901400001</c:v>
                </c:pt>
                <c:pt idx="3007">
                  <c:v>1.74261715944</c:v>
                </c:pt>
                <c:pt idx="3008">
                  <c:v>1.74397772874</c:v>
                </c:pt>
                <c:pt idx="3009">
                  <c:v>1.7453382980400001</c:v>
                </c:pt>
                <c:pt idx="3010">
                  <c:v>1.7466988673399999</c:v>
                </c:pt>
                <c:pt idx="3011">
                  <c:v>1.7480594366400002</c:v>
                </c:pt>
                <c:pt idx="3012">
                  <c:v>1.74942000594</c:v>
                </c:pt>
                <c:pt idx="3013">
                  <c:v>1.7507805752399999</c:v>
                </c:pt>
                <c:pt idx="3014">
                  <c:v>1.7521411445400001</c:v>
                </c:pt>
                <c:pt idx="3015">
                  <c:v>1.75350171384</c:v>
                </c:pt>
                <c:pt idx="3016">
                  <c:v>1.7548622831400003</c:v>
                </c:pt>
                <c:pt idx="3017">
                  <c:v>1.7562228524400001</c:v>
                </c:pt>
                <c:pt idx="3018">
                  <c:v>1.7575834217399999</c:v>
                </c:pt>
                <c:pt idx="3019">
                  <c:v>1.7589439910400002</c:v>
                </c:pt>
                <c:pt idx="3020">
                  <c:v>1.76030456034</c:v>
                </c:pt>
                <c:pt idx="3021">
                  <c:v>1.7616651296400003</c:v>
                </c:pt>
                <c:pt idx="3022">
                  <c:v>1.7630256989400002</c:v>
                </c:pt>
                <c:pt idx="3023">
                  <c:v>1.76438626824</c:v>
                </c:pt>
                <c:pt idx="3024">
                  <c:v>1.7657468375400001</c:v>
                </c:pt>
                <c:pt idx="3025">
                  <c:v>1.7671074068399999</c:v>
                </c:pt>
                <c:pt idx="3026">
                  <c:v>1.7684679761400002</c:v>
                </c:pt>
                <c:pt idx="3027">
                  <c:v>1.76982854544</c:v>
                </c:pt>
                <c:pt idx="3028">
                  <c:v>1.7711891147399998</c:v>
                </c:pt>
                <c:pt idx="3029">
                  <c:v>1.7725496840400001</c:v>
                </c:pt>
                <c:pt idx="3030">
                  <c:v>1.773937464726</c:v>
                </c:pt>
                <c:pt idx="3031">
                  <c:v>1.7752980340259998</c:v>
                </c:pt>
                <c:pt idx="3032">
                  <c:v>1.7766586033260001</c:v>
                </c:pt>
                <c:pt idx="3033">
                  <c:v>1.778019172626</c:v>
                </c:pt>
                <c:pt idx="3034">
                  <c:v>1.7793797419260002</c:v>
                </c:pt>
                <c:pt idx="3035">
                  <c:v>1.7807403112260001</c:v>
                </c:pt>
                <c:pt idx="3036">
                  <c:v>1.7821008805259999</c:v>
                </c:pt>
                <c:pt idx="3037">
                  <c:v>1.7834614498260002</c:v>
                </c:pt>
                <c:pt idx="3038">
                  <c:v>1.784822019126</c:v>
                </c:pt>
                <c:pt idx="3039">
                  <c:v>1.7861825884260003</c:v>
                </c:pt>
                <c:pt idx="3040">
                  <c:v>1.7875431577260001</c:v>
                </c:pt>
                <c:pt idx="3041">
                  <c:v>1.788903727026</c:v>
                </c:pt>
                <c:pt idx="3042">
                  <c:v>1.790264296326</c:v>
                </c:pt>
                <c:pt idx="3043">
                  <c:v>1.7916248656259999</c:v>
                </c:pt>
                <c:pt idx="3044">
                  <c:v>1.7929854349260002</c:v>
                </c:pt>
                <c:pt idx="3045">
                  <c:v>1.794346004226</c:v>
                </c:pt>
                <c:pt idx="3046">
                  <c:v>1.7957065735259998</c:v>
                </c:pt>
                <c:pt idx="3047">
                  <c:v>1.7970671428260001</c:v>
                </c:pt>
                <c:pt idx="3048">
                  <c:v>1.7984277121259999</c:v>
                </c:pt>
                <c:pt idx="3049">
                  <c:v>1.7997882814260002</c:v>
                </c:pt>
                <c:pt idx="3050">
                  <c:v>1.8011488507260001</c:v>
                </c:pt>
                <c:pt idx="3051">
                  <c:v>1.8025094200259999</c:v>
                </c:pt>
                <c:pt idx="3052">
                  <c:v>1.8038699893260002</c:v>
                </c:pt>
                <c:pt idx="3053">
                  <c:v>1.805230558626</c:v>
                </c:pt>
                <c:pt idx="3054">
                  <c:v>1.8065911279260003</c:v>
                </c:pt>
                <c:pt idx="3055">
                  <c:v>1.8079516972260001</c:v>
                </c:pt>
                <c:pt idx="3056">
                  <c:v>1.809312266526</c:v>
                </c:pt>
                <c:pt idx="3057">
                  <c:v>1.8106728358260002</c:v>
                </c:pt>
                <c:pt idx="3058">
                  <c:v>1.8120334051260001</c:v>
                </c:pt>
                <c:pt idx="3059">
                  <c:v>1.8133939744260001</c:v>
                </c:pt>
                <c:pt idx="3060">
                  <c:v>1.814754543726</c:v>
                </c:pt>
                <c:pt idx="3061">
                  <c:v>1.8161151130259998</c:v>
                </c:pt>
                <c:pt idx="3062">
                  <c:v>1.8174756823260001</c:v>
                </c:pt>
                <c:pt idx="3063">
                  <c:v>1.8188362516259999</c:v>
                </c:pt>
                <c:pt idx="3064">
                  <c:v>1.8201968209260002</c:v>
                </c:pt>
                <c:pt idx="3065">
                  <c:v>1.8215573902260001</c:v>
                </c:pt>
                <c:pt idx="3066">
                  <c:v>1.8229179595259999</c:v>
                </c:pt>
                <c:pt idx="3067">
                  <c:v>1.8242785288260002</c:v>
                </c:pt>
                <c:pt idx="3068">
                  <c:v>1.825639098126</c:v>
                </c:pt>
                <c:pt idx="3069">
                  <c:v>1.8269996674260003</c:v>
                </c:pt>
                <c:pt idx="3070">
                  <c:v>1.8283602367260001</c:v>
                </c:pt>
                <c:pt idx="3071">
                  <c:v>1.829720806026</c:v>
                </c:pt>
                <c:pt idx="3072">
                  <c:v>1.8310813753260002</c:v>
                </c:pt>
                <c:pt idx="3073">
                  <c:v>1.8324419446260001</c:v>
                </c:pt>
                <c:pt idx="3074">
                  <c:v>1.8338025139260001</c:v>
                </c:pt>
                <c:pt idx="3075">
                  <c:v>1.8351630832260002</c:v>
                </c:pt>
                <c:pt idx="3076">
                  <c:v>1.836523652526</c:v>
                </c:pt>
                <c:pt idx="3077">
                  <c:v>1.8378842218260001</c:v>
                </c:pt>
                <c:pt idx="3078">
                  <c:v>1.8392447911259999</c:v>
                </c:pt>
                <c:pt idx="3079">
                  <c:v>1.8406053604260002</c:v>
                </c:pt>
                <c:pt idx="3080">
                  <c:v>1.841965929726</c:v>
                </c:pt>
                <c:pt idx="3081">
                  <c:v>1.8433264990259999</c:v>
                </c:pt>
                <c:pt idx="3082">
                  <c:v>1.8446870683260002</c:v>
                </c:pt>
                <c:pt idx="3083">
                  <c:v>1.846047637626</c:v>
                </c:pt>
                <c:pt idx="3084">
                  <c:v>1.8474082069260003</c:v>
                </c:pt>
                <c:pt idx="3085">
                  <c:v>1.8487687762260001</c:v>
                </c:pt>
                <c:pt idx="3086">
                  <c:v>1.8501293455259999</c:v>
                </c:pt>
                <c:pt idx="3087">
                  <c:v>1.8514899148260002</c:v>
                </c:pt>
                <c:pt idx="3088">
                  <c:v>1.8528504841260001</c:v>
                </c:pt>
                <c:pt idx="3089">
                  <c:v>1.8542110534259999</c:v>
                </c:pt>
                <c:pt idx="3090">
                  <c:v>1.8555716227260002</c:v>
                </c:pt>
                <c:pt idx="3091">
                  <c:v>1.856932192026</c:v>
                </c:pt>
                <c:pt idx="3092">
                  <c:v>1.8582927613260003</c:v>
                </c:pt>
                <c:pt idx="3093">
                  <c:v>1.8596533306260001</c:v>
                </c:pt>
                <c:pt idx="3094">
                  <c:v>1.861013899926</c:v>
                </c:pt>
                <c:pt idx="3095">
                  <c:v>1.862374469226</c:v>
                </c:pt>
                <c:pt idx="3096">
                  <c:v>1.8637350385259999</c:v>
                </c:pt>
                <c:pt idx="3097">
                  <c:v>1.8650956078260001</c:v>
                </c:pt>
                <c:pt idx="3098">
                  <c:v>1.866456177126</c:v>
                </c:pt>
                <c:pt idx="3099">
                  <c:v>1.8678167464259998</c:v>
                </c:pt>
                <c:pt idx="3100">
                  <c:v>1.8691773157260001</c:v>
                </c:pt>
                <c:pt idx="3101">
                  <c:v>1.8705378850259999</c:v>
                </c:pt>
                <c:pt idx="3102">
                  <c:v>1.8718984543260002</c:v>
                </c:pt>
                <c:pt idx="3103">
                  <c:v>1.8732590236260001</c:v>
                </c:pt>
                <c:pt idx="3104">
                  <c:v>1.8746195929259999</c:v>
                </c:pt>
                <c:pt idx="3105">
                  <c:v>1.8759801622260002</c:v>
                </c:pt>
                <c:pt idx="3106">
                  <c:v>1.877340731526</c:v>
                </c:pt>
                <c:pt idx="3107">
                  <c:v>1.8787013008260003</c:v>
                </c:pt>
                <c:pt idx="3108">
                  <c:v>1.8800618701260001</c:v>
                </c:pt>
                <c:pt idx="3109">
                  <c:v>1.881422439426</c:v>
                </c:pt>
                <c:pt idx="3110">
                  <c:v>1.8827830087260002</c:v>
                </c:pt>
                <c:pt idx="3111">
                  <c:v>1.8841435780260001</c:v>
                </c:pt>
                <c:pt idx="3112">
                  <c:v>1.8855041473260001</c:v>
                </c:pt>
                <c:pt idx="3113">
                  <c:v>1.886864716626</c:v>
                </c:pt>
                <c:pt idx="3114">
                  <c:v>1.8882252859259998</c:v>
                </c:pt>
                <c:pt idx="3115">
                  <c:v>1.8895858552260001</c:v>
                </c:pt>
                <c:pt idx="3116">
                  <c:v>1.8909464245259999</c:v>
                </c:pt>
                <c:pt idx="3117">
                  <c:v>1.8923069938260002</c:v>
                </c:pt>
                <c:pt idx="3118">
                  <c:v>1.893667563126</c:v>
                </c:pt>
                <c:pt idx="3119">
                  <c:v>1.8950281324259999</c:v>
                </c:pt>
                <c:pt idx="3120">
                  <c:v>1.8963887017260002</c:v>
                </c:pt>
                <c:pt idx="3121">
                  <c:v>1.897749271026</c:v>
                </c:pt>
                <c:pt idx="3122">
                  <c:v>1.8991098403260003</c:v>
                </c:pt>
                <c:pt idx="3123">
                  <c:v>1.9004704096260001</c:v>
                </c:pt>
                <c:pt idx="3124">
                  <c:v>1.9018309789259999</c:v>
                </c:pt>
                <c:pt idx="3125">
                  <c:v>1.9031915482260002</c:v>
                </c:pt>
                <c:pt idx="3126">
                  <c:v>1.9045521175260001</c:v>
                </c:pt>
                <c:pt idx="3127">
                  <c:v>1.9059126868260001</c:v>
                </c:pt>
                <c:pt idx="3128">
                  <c:v>1.9072732561260002</c:v>
                </c:pt>
                <c:pt idx="3129">
                  <c:v>1.908633825426</c:v>
                </c:pt>
                <c:pt idx="3130">
                  <c:v>1.9099943947260001</c:v>
                </c:pt>
                <c:pt idx="3131">
                  <c:v>1.9113549640259999</c:v>
                </c:pt>
                <c:pt idx="3132">
                  <c:v>1.9127155333260002</c:v>
                </c:pt>
                <c:pt idx="3133">
                  <c:v>1.914076102626</c:v>
                </c:pt>
                <c:pt idx="3134">
                  <c:v>1.9154366719259999</c:v>
                </c:pt>
                <c:pt idx="3135">
                  <c:v>1.9167972412260001</c:v>
                </c:pt>
                <c:pt idx="3136">
                  <c:v>1.918157810526</c:v>
                </c:pt>
                <c:pt idx="3137">
                  <c:v>1.9195183798260003</c:v>
                </c:pt>
                <c:pt idx="3138">
                  <c:v>1.9208789491260001</c:v>
                </c:pt>
                <c:pt idx="3139">
                  <c:v>1.9222395184259999</c:v>
                </c:pt>
                <c:pt idx="3140">
                  <c:v>1.9236000877260002</c:v>
                </c:pt>
                <c:pt idx="3141">
                  <c:v>1.9249606570260001</c:v>
                </c:pt>
                <c:pt idx="3142">
                  <c:v>1.9263212263260003</c:v>
                </c:pt>
                <c:pt idx="3143">
                  <c:v>1.9276817956260002</c:v>
                </c:pt>
                <c:pt idx="3144">
                  <c:v>1.929042364926</c:v>
                </c:pt>
                <c:pt idx="3145">
                  <c:v>1.9304029342260003</c:v>
                </c:pt>
                <c:pt idx="3146">
                  <c:v>1.9317635035260001</c:v>
                </c:pt>
                <c:pt idx="3147">
                  <c:v>1.9331240728260002</c:v>
                </c:pt>
                <c:pt idx="3148">
                  <c:v>1.934484642126</c:v>
                </c:pt>
                <c:pt idx="3149">
                  <c:v>1.9358452114259999</c:v>
                </c:pt>
                <c:pt idx="3150">
                  <c:v>1.9372057807260001</c:v>
                </c:pt>
                <c:pt idx="3151">
                  <c:v>1.938566350026</c:v>
                </c:pt>
                <c:pt idx="3152">
                  <c:v>1.9399269193259998</c:v>
                </c:pt>
                <c:pt idx="3153">
                  <c:v>1.9412874886260001</c:v>
                </c:pt>
                <c:pt idx="3154">
                  <c:v>1.9426480579259999</c:v>
                </c:pt>
                <c:pt idx="3155">
                  <c:v>1.9440086272260002</c:v>
                </c:pt>
                <c:pt idx="3156">
                  <c:v>1.945369196526</c:v>
                </c:pt>
                <c:pt idx="3157">
                  <c:v>1.9467297658259999</c:v>
                </c:pt>
                <c:pt idx="3158">
                  <c:v>1.9480903351260002</c:v>
                </c:pt>
                <c:pt idx="3159">
                  <c:v>1.949450904426</c:v>
                </c:pt>
                <c:pt idx="3160">
                  <c:v>1.9508114737260003</c:v>
                </c:pt>
                <c:pt idx="3161">
                  <c:v>1.9521720430260001</c:v>
                </c:pt>
                <c:pt idx="3162">
                  <c:v>1.953532612326</c:v>
                </c:pt>
                <c:pt idx="3163">
                  <c:v>1.9548931816260002</c:v>
                </c:pt>
                <c:pt idx="3164">
                  <c:v>1.9562537509260001</c:v>
                </c:pt>
                <c:pt idx="3165">
                  <c:v>1.9576143202260001</c:v>
                </c:pt>
                <c:pt idx="3166">
                  <c:v>1.958974889526</c:v>
                </c:pt>
                <c:pt idx="3167">
                  <c:v>1.9603354588259998</c:v>
                </c:pt>
                <c:pt idx="3168">
                  <c:v>1.9616960281260001</c:v>
                </c:pt>
                <c:pt idx="3169">
                  <c:v>1.9630565974259999</c:v>
                </c:pt>
                <c:pt idx="3170">
                  <c:v>1.9644171667260002</c:v>
                </c:pt>
                <c:pt idx="3171">
                  <c:v>1.965777736026</c:v>
                </c:pt>
                <c:pt idx="3172">
                  <c:v>1.9671383053259999</c:v>
                </c:pt>
                <c:pt idx="3173">
                  <c:v>1.9684988746260002</c:v>
                </c:pt>
                <c:pt idx="3174">
                  <c:v>1.969859443926</c:v>
                </c:pt>
                <c:pt idx="3175">
                  <c:v>1.9712200132260003</c:v>
                </c:pt>
                <c:pt idx="3176">
                  <c:v>1.9725805825260001</c:v>
                </c:pt>
                <c:pt idx="3177">
                  <c:v>1.9739411518259999</c:v>
                </c:pt>
                <c:pt idx="3178">
                  <c:v>1.9753017211260002</c:v>
                </c:pt>
                <c:pt idx="3179">
                  <c:v>1.9766622904260001</c:v>
                </c:pt>
                <c:pt idx="3180">
                  <c:v>1.9780228597260001</c:v>
                </c:pt>
                <c:pt idx="3181">
                  <c:v>1.9793834290260002</c:v>
                </c:pt>
                <c:pt idx="3182">
                  <c:v>1.980743998326</c:v>
                </c:pt>
                <c:pt idx="3183">
                  <c:v>1.9821045676260001</c:v>
                </c:pt>
                <c:pt idx="3184">
                  <c:v>1.9834651369259999</c:v>
                </c:pt>
                <c:pt idx="3185">
                  <c:v>1.9848257062260002</c:v>
                </c:pt>
                <c:pt idx="3186">
                  <c:v>1.986186275526</c:v>
                </c:pt>
                <c:pt idx="3187">
                  <c:v>1.9875468448259999</c:v>
                </c:pt>
                <c:pt idx="3188">
                  <c:v>1.9889074141260001</c:v>
                </c:pt>
                <c:pt idx="3189">
                  <c:v>1.990267983426</c:v>
                </c:pt>
                <c:pt idx="3190">
                  <c:v>1.9916285527260003</c:v>
                </c:pt>
                <c:pt idx="3191">
                  <c:v>1.9929891220260001</c:v>
                </c:pt>
                <c:pt idx="3192">
                  <c:v>1.9943496913259999</c:v>
                </c:pt>
                <c:pt idx="3193">
                  <c:v>1.9957102606260002</c:v>
                </c:pt>
                <c:pt idx="3194">
                  <c:v>1.997070829926</c:v>
                </c:pt>
                <c:pt idx="3195">
                  <c:v>1.9984313992260003</c:v>
                </c:pt>
                <c:pt idx="3196">
                  <c:v>1.9997919685260002</c:v>
                </c:pt>
                <c:pt idx="3197">
                  <c:v>2.001152537826</c:v>
                </c:pt>
                <c:pt idx="3198">
                  <c:v>2.0025131071260001</c:v>
                </c:pt>
                <c:pt idx="3199">
                  <c:v>2.0038736764260001</c:v>
                </c:pt>
                <c:pt idx="3200">
                  <c:v>2.0052342457260002</c:v>
                </c:pt>
                <c:pt idx="3201">
                  <c:v>2.0065948150260002</c:v>
                </c:pt>
                <c:pt idx="3202">
                  <c:v>2.0079553843259998</c:v>
                </c:pt>
                <c:pt idx="3203">
                  <c:v>2.0093159536260004</c:v>
                </c:pt>
                <c:pt idx="3204">
                  <c:v>2.010676522926</c:v>
                </c:pt>
                <c:pt idx="3205">
                  <c:v>2.0120370922260005</c:v>
                </c:pt>
                <c:pt idx="3206">
                  <c:v>2.0133976615260001</c:v>
                </c:pt>
                <c:pt idx="3207">
                  <c:v>2.0147582308260001</c:v>
                </c:pt>
                <c:pt idx="3208">
                  <c:v>2.0161188001260002</c:v>
                </c:pt>
                <c:pt idx="3209">
                  <c:v>2.0174793694259998</c:v>
                </c:pt>
                <c:pt idx="3210">
                  <c:v>2.0188399387260003</c:v>
                </c:pt>
                <c:pt idx="3211">
                  <c:v>2.0202005080259999</c:v>
                </c:pt>
                <c:pt idx="3212">
                  <c:v>2.021561077326</c:v>
                </c:pt>
                <c:pt idx="3213">
                  <c:v>2.022921646626</c:v>
                </c:pt>
                <c:pt idx="3214">
                  <c:v>2.0242822159260001</c:v>
                </c:pt>
                <c:pt idx="3215">
                  <c:v>2.0256427852259997</c:v>
                </c:pt>
                <c:pt idx="3216">
                  <c:v>2.0270033545260002</c:v>
                </c:pt>
                <c:pt idx="3217">
                  <c:v>2.0283639238259998</c:v>
                </c:pt>
                <c:pt idx="3218">
                  <c:v>2.0297244931260003</c:v>
                </c:pt>
                <c:pt idx="3219">
                  <c:v>2.031085062426</c:v>
                </c:pt>
                <c:pt idx="3220">
                  <c:v>2.032445631726</c:v>
                </c:pt>
                <c:pt idx="3221">
                  <c:v>2.0338062010260001</c:v>
                </c:pt>
                <c:pt idx="3222">
                  <c:v>2.0351667703260001</c:v>
                </c:pt>
                <c:pt idx="3223">
                  <c:v>2.0365273396260002</c:v>
                </c:pt>
                <c:pt idx="3224">
                  <c:v>2.0378879089260002</c:v>
                </c:pt>
                <c:pt idx="3225">
                  <c:v>2.0392484782259999</c:v>
                </c:pt>
                <c:pt idx="3226">
                  <c:v>2.0406090475259999</c:v>
                </c:pt>
                <c:pt idx="3227">
                  <c:v>2.041969616826</c:v>
                </c:pt>
                <c:pt idx="3228">
                  <c:v>2.043330186126</c:v>
                </c:pt>
                <c:pt idx="3229">
                  <c:v>2.0446907554260001</c:v>
                </c:pt>
                <c:pt idx="3230">
                  <c:v>2.0460785361119997</c:v>
                </c:pt>
                <c:pt idx="3231">
                  <c:v>2.0474391054120002</c:v>
                </c:pt>
                <c:pt idx="3232">
                  <c:v>2.0487996747119999</c:v>
                </c:pt>
                <c:pt idx="3233">
                  <c:v>2.0501602440120004</c:v>
                </c:pt>
                <c:pt idx="3234">
                  <c:v>2.051520813312</c:v>
                </c:pt>
                <c:pt idx="3235">
                  <c:v>2.052881382612</c:v>
                </c:pt>
                <c:pt idx="3236">
                  <c:v>2.0542419519120001</c:v>
                </c:pt>
                <c:pt idx="3237">
                  <c:v>2.0556025212120002</c:v>
                </c:pt>
                <c:pt idx="3238">
                  <c:v>2.0569630905120002</c:v>
                </c:pt>
                <c:pt idx="3239">
                  <c:v>2.0583236598120003</c:v>
                </c:pt>
                <c:pt idx="3240">
                  <c:v>2.0596842291119999</c:v>
                </c:pt>
                <c:pt idx="3241">
                  <c:v>2.0610447984120004</c:v>
                </c:pt>
                <c:pt idx="3242">
                  <c:v>2.062405367712</c:v>
                </c:pt>
                <c:pt idx="3243">
                  <c:v>2.0637659370120001</c:v>
                </c:pt>
                <c:pt idx="3244">
                  <c:v>2.0651265063120001</c:v>
                </c:pt>
                <c:pt idx="3245">
                  <c:v>2.0664870756119997</c:v>
                </c:pt>
                <c:pt idx="3246">
                  <c:v>2.0678476449120002</c:v>
                </c:pt>
                <c:pt idx="3247">
                  <c:v>2.0692082142119999</c:v>
                </c:pt>
                <c:pt idx="3248">
                  <c:v>2.0705687835120004</c:v>
                </c:pt>
                <c:pt idx="3249">
                  <c:v>2.071929352812</c:v>
                </c:pt>
                <c:pt idx="3250">
                  <c:v>2.073289922112</c:v>
                </c:pt>
                <c:pt idx="3251">
                  <c:v>2.0746504914120001</c:v>
                </c:pt>
                <c:pt idx="3252">
                  <c:v>2.0760110607120001</c:v>
                </c:pt>
                <c:pt idx="3253">
                  <c:v>2.0773716300119998</c:v>
                </c:pt>
                <c:pt idx="3254">
                  <c:v>2.0787321993120003</c:v>
                </c:pt>
                <c:pt idx="3255">
                  <c:v>2.0800927686119999</c:v>
                </c:pt>
                <c:pt idx="3256">
                  <c:v>2.0814533379120004</c:v>
                </c:pt>
                <c:pt idx="3257">
                  <c:v>2.082813907212</c:v>
                </c:pt>
                <c:pt idx="3258">
                  <c:v>2.0841744765120001</c:v>
                </c:pt>
                <c:pt idx="3259">
                  <c:v>2.0855350458120001</c:v>
                </c:pt>
                <c:pt idx="3260">
                  <c:v>2.0868956151120002</c:v>
                </c:pt>
                <c:pt idx="3261">
                  <c:v>2.0882561844120002</c:v>
                </c:pt>
                <c:pt idx="3262">
                  <c:v>2.0896167537119998</c:v>
                </c:pt>
                <c:pt idx="3263">
                  <c:v>2.0909773230119999</c:v>
                </c:pt>
                <c:pt idx="3264">
                  <c:v>2.092337892312</c:v>
                </c:pt>
                <c:pt idx="3265">
                  <c:v>2.093698461612</c:v>
                </c:pt>
                <c:pt idx="3266">
                  <c:v>2.0950590309120001</c:v>
                </c:pt>
                <c:pt idx="3267">
                  <c:v>2.0964196002120001</c:v>
                </c:pt>
                <c:pt idx="3268">
                  <c:v>2.0977801695119997</c:v>
                </c:pt>
                <c:pt idx="3269">
                  <c:v>2.0991407388120003</c:v>
                </c:pt>
                <c:pt idx="3270">
                  <c:v>2.1005013081119999</c:v>
                </c:pt>
                <c:pt idx="3271">
                  <c:v>2.1018618774120004</c:v>
                </c:pt>
                <c:pt idx="3272">
                  <c:v>2.103222446712</c:v>
                </c:pt>
                <c:pt idx="3273">
                  <c:v>2.104583016012</c:v>
                </c:pt>
                <c:pt idx="3274">
                  <c:v>2.1059435853120001</c:v>
                </c:pt>
                <c:pt idx="3275">
                  <c:v>2.1073041546120002</c:v>
                </c:pt>
                <c:pt idx="3276">
                  <c:v>2.1086647239120002</c:v>
                </c:pt>
                <c:pt idx="3277">
                  <c:v>2.1100252932120003</c:v>
                </c:pt>
                <c:pt idx="3278">
                  <c:v>2.1113858625119999</c:v>
                </c:pt>
                <c:pt idx="3279">
                  <c:v>2.1127464318119999</c:v>
                </c:pt>
                <c:pt idx="3280">
                  <c:v>2.114107001112</c:v>
                </c:pt>
                <c:pt idx="3281">
                  <c:v>2.1154675704120001</c:v>
                </c:pt>
                <c:pt idx="3282">
                  <c:v>2.1168281397120001</c:v>
                </c:pt>
                <c:pt idx="3283">
                  <c:v>2.1181887090119997</c:v>
                </c:pt>
                <c:pt idx="3284">
                  <c:v>2.1195492783120002</c:v>
                </c:pt>
                <c:pt idx="3285">
                  <c:v>2.1209098476119999</c:v>
                </c:pt>
                <c:pt idx="3286">
                  <c:v>2.1222704169120004</c:v>
                </c:pt>
                <c:pt idx="3287">
                  <c:v>2.123630986212</c:v>
                </c:pt>
                <c:pt idx="3288">
                  <c:v>2.124991555512</c:v>
                </c:pt>
                <c:pt idx="3289">
                  <c:v>2.1263521248120001</c:v>
                </c:pt>
                <c:pt idx="3290">
                  <c:v>2.1277126941120001</c:v>
                </c:pt>
                <c:pt idx="3291">
                  <c:v>2.1290732634120002</c:v>
                </c:pt>
                <c:pt idx="3292">
                  <c:v>2.1304338327120003</c:v>
                </c:pt>
                <c:pt idx="3293">
                  <c:v>2.1317944020119999</c:v>
                </c:pt>
                <c:pt idx="3294">
                  <c:v>2.1331549713120004</c:v>
                </c:pt>
                <c:pt idx="3295">
                  <c:v>2.134515540612</c:v>
                </c:pt>
                <c:pt idx="3296">
                  <c:v>2.1358761099120001</c:v>
                </c:pt>
                <c:pt idx="3297">
                  <c:v>2.1372366792120001</c:v>
                </c:pt>
                <c:pt idx="3298">
                  <c:v>2.1385972485119997</c:v>
                </c:pt>
                <c:pt idx="3299">
                  <c:v>2.1399578178120002</c:v>
                </c:pt>
                <c:pt idx="3300">
                  <c:v>2.1413183871119998</c:v>
                </c:pt>
                <c:pt idx="3301">
                  <c:v>2.1426789564120003</c:v>
                </c:pt>
                <c:pt idx="3302">
                  <c:v>2.144039525712</c:v>
                </c:pt>
                <c:pt idx="3303">
                  <c:v>2.145400095012</c:v>
                </c:pt>
                <c:pt idx="3304">
                  <c:v>2.1467606643120001</c:v>
                </c:pt>
                <c:pt idx="3305">
                  <c:v>2.1481212336120001</c:v>
                </c:pt>
                <c:pt idx="3306">
                  <c:v>2.1494818029120002</c:v>
                </c:pt>
                <c:pt idx="3307">
                  <c:v>2.1508423722120003</c:v>
                </c:pt>
                <c:pt idx="3308">
                  <c:v>2.1522029415119999</c:v>
                </c:pt>
                <c:pt idx="3309">
                  <c:v>2.1535635108120004</c:v>
                </c:pt>
                <c:pt idx="3310">
                  <c:v>2.154924080112</c:v>
                </c:pt>
                <c:pt idx="3311">
                  <c:v>2.156284649412</c:v>
                </c:pt>
                <c:pt idx="3312">
                  <c:v>2.1576452187120001</c:v>
                </c:pt>
                <c:pt idx="3313">
                  <c:v>2.1590057880120002</c:v>
                </c:pt>
                <c:pt idx="3314">
                  <c:v>2.1603663573120002</c:v>
                </c:pt>
                <c:pt idx="3315">
                  <c:v>2.1617269266119998</c:v>
                </c:pt>
                <c:pt idx="3316">
                  <c:v>2.1630874959119999</c:v>
                </c:pt>
                <c:pt idx="3317">
                  <c:v>2.1644480652119999</c:v>
                </c:pt>
                <c:pt idx="3318">
                  <c:v>2.165808634512</c:v>
                </c:pt>
                <c:pt idx="3319">
                  <c:v>2.1671692038120001</c:v>
                </c:pt>
                <c:pt idx="3320">
                  <c:v>2.1685297731120001</c:v>
                </c:pt>
                <c:pt idx="3321">
                  <c:v>2.1698903424119997</c:v>
                </c:pt>
                <c:pt idx="3322">
                  <c:v>2.1712509117120002</c:v>
                </c:pt>
                <c:pt idx="3323">
                  <c:v>2.1726114810119999</c:v>
                </c:pt>
                <c:pt idx="3324">
                  <c:v>2.1739720503120004</c:v>
                </c:pt>
                <c:pt idx="3325">
                  <c:v>2.175332619612</c:v>
                </c:pt>
                <c:pt idx="3326">
                  <c:v>2.176693188912</c:v>
                </c:pt>
                <c:pt idx="3327">
                  <c:v>2.1780537582120001</c:v>
                </c:pt>
                <c:pt idx="3328">
                  <c:v>2.1794143275120001</c:v>
                </c:pt>
                <c:pt idx="3329">
                  <c:v>2.1807748968120002</c:v>
                </c:pt>
                <c:pt idx="3330">
                  <c:v>2.1821354661120003</c:v>
                </c:pt>
                <c:pt idx="3331">
                  <c:v>2.1834960354119999</c:v>
                </c:pt>
                <c:pt idx="3332">
                  <c:v>2.1848566047119999</c:v>
                </c:pt>
                <c:pt idx="3333">
                  <c:v>2.186217174012</c:v>
                </c:pt>
                <c:pt idx="3334">
                  <c:v>2.1875777433120001</c:v>
                </c:pt>
                <c:pt idx="3335">
                  <c:v>2.1889383126120001</c:v>
                </c:pt>
                <c:pt idx="3336">
                  <c:v>2.1902988819119997</c:v>
                </c:pt>
                <c:pt idx="3337">
                  <c:v>2.1916594512120002</c:v>
                </c:pt>
                <c:pt idx="3338">
                  <c:v>2.1930200205119998</c:v>
                </c:pt>
                <c:pt idx="3339">
                  <c:v>2.1943805898120003</c:v>
                </c:pt>
                <c:pt idx="3340">
                  <c:v>2.195741159112</c:v>
                </c:pt>
                <c:pt idx="3341">
                  <c:v>2.197101728412</c:v>
                </c:pt>
                <c:pt idx="3342">
                  <c:v>2.1984622977120001</c:v>
                </c:pt>
                <c:pt idx="3343">
                  <c:v>2.1998228670120001</c:v>
                </c:pt>
                <c:pt idx="3344">
                  <c:v>2.2011834363120002</c:v>
                </c:pt>
                <c:pt idx="3345">
                  <c:v>2.2025440056120003</c:v>
                </c:pt>
                <c:pt idx="3346">
                  <c:v>2.2039045749119999</c:v>
                </c:pt>
                <c:pt idx="3347">
                  <c:v>2.2052651442120004</c:v>
                </c:pt>
                <c:pt idx="3348">
                  <c:v>2.206625713512</c:v>
                </c:pt>
                <c:pt idx="3349">
                  <c:v>2.207986282812</c:v>
                </c:pt>
                <c:pt idx="3350">
                  <c:v>2.2093468521120001</c:v>
                </c:pt>
                <c:pt idx="3351">
                  <c:v>2.2107074214119997</c:v>
                </c:pt>
                <c:pt idx="3352">
                  <c:v>2.2120679907120002</c:v>
                </c:pt>
                <c:pt idx="3353">
                  <c:v>2.2134285600119998</c:v>
                </c:pt>
                <c:pt idx="3354">
                  <c:v>2.2147891293120003</c:v>
                </c:pt>
                <c:pt idx="3355">
                  <c:v>2.216149698612</c:v>
                </c:pt>
                <c:pt idx="3356">
                  <c:v>2.217510267912</c:v>
                </c:pt>
                <c:pt idx="3357">
                  <c:v>2.2188708372120001</c:v>
                </c:pt>
                <c:pt idx="3358">
                  <c:v>2.2202314065120001</c:v>
                </c:pt>
                <c:pt idx="3359">
                  <c:v>2.2215919758120002</c:v>
                </c:pt>
                <c:pt idx="3360">
                  <c:v>2.2229525451120002</c:v>
                </c:pt>
                <c:pt idx="3361">
                  <c:v>2.2243131144119999</c:v>
                </c:pt>
                <c:pt idx="3362">
                  <c:v>2.2256736837120004</c:v>
                </c:pt>
                <c:pt idx="3363">
                  <c:v>2.227034253012</c:v>
                </c:pt>
                <c:pt idx="3364">
                  <c:v>2.228394822312</c:v>
                </c:pt>
                <c:pt idx="3365">
                  <c:v>2.2297553916120001</c:v>
                </c:pt>
                <c:pt idx="3366">
                  <c:v>2.2311159609120002</c:v>
                </c:pt>
                <c:pt idx="3367">
                  <c:v>2.2324765302120002</c:v>
                </c:pt>
                <c:pt idx="3368">
                  <c:v>2.2338370995119998</c:v>
                </c:pt>
                <c:pt idx="3369">
                  <c:v>2.2351976688120003</c:v>
                </c:pt>
                <c:pt idx="3370">
                  <c:v>2.2365582381119999</c:v>
                </c:pt>
                <c:pt idx="3371">
                  <c:v>2.237918807412</c:v>
                </c:pt>
                <c:pt idx="3372">
                  <c:v>2.2392793767120001</c:v>
                </c:pt>
                <c:pt idx="3373">
                  <c:v>2.2406399460120001</c:v>
                </c:pt>
                <c:pt idx="3374">
                  <c:v>2.2420005153120002</c:v>
                </c:pt>
                <c:pt idx="3375">
                  <c:v>2.2433610846120002</c:v>
                </c:pt>
                <c:pt idx="3376">
                  <c:v>2.2447216539119998</c:v>
                </c:pt>
                <c:pt idx="3377">
                  <c:v>2.2460822232120004</c:v>
                </c:pt>
                <c:pt idx="3378">
                  <c:v>2.247442792512</c:v>
                </c:pt>
                <c:pt idx="3379">
                  <c:v>2.248803361812</c:v>
                </c:pt>
                <c:pt idx="3380">
                  <c:v>2.2501639311120001</c:v>
                </c:pt>
                <c:pt idx="3381">
                  <c:v>2.2515245004120001</c:v>
                </c:pt>
                <c:pt idx="3382">
                  <c:v>2.2528850697120002</c:v>
                </c:pt>
                <c:pt idx="3383">
                  <c:v>2.2542456390120003</c:v>
                </c:pt>
                <c:pt idx="3384">
                  <c:v>2.2556062083119999</c:v>
                </c:pt>
                <c:pt idx="3385">
                  <c:v>2.2569667776119999</c:v>
                </c:pt>
                <c:pt idx="3386">
                  <c:v>2.258327346912</c:v>
                </c:pt>
                <c:pt idx="3387">
                  <c:v>2.259687916212</c:v>
                </c:pt>
                <c:pt idx="3388">
                  <c:v>2.2610484855120001</c:v>
                </c:pt>
                <c:pt idx="3389">
                  <c:v>2.2624090548119997</c:v>
                </c:pt>
                <c:pt idx="3390">
                  <c:v>2.2637696241120002</c:v>
                </c:pt>
                <c:pt idx="3391">
                  <c:v>2.2651301934119998</c:v>
                </c:pt>
                <c:pt idx="3392">
                  <c:v>2.2664907627120003</c:v>
                </c:pt>
                <c:pt idx="3393">
                  <c:v>2.267851332012</c:v>
                </c:pt>
                <c:pt idx="3394">
                  <c:v>2.269211901312</c:v>
                </c:pt>
                <c:pt idx="3395">
                  <c:v>2.2705724706120001</c:v>
                </c:pt>
                <c:pt idx="3396">
                  <c:v>2.2719330399120001</c:v>
                </c:pt>
                <c:pt idx="3397">
                  <c:v>2.2732936092120002</c:v>
                </c:pt>
                <c:pt idx="3398">
                  <c:v>2.2746541785120002</c:v>
                </c:pt>
                <c:pt idx="3399">
                  <c:v>2.2760147478119999</c:v>
                </c:pt>
                <c:pt idx="3400">
                  <c:v>2.2773753171120004</c:v>
                </c:pt>
                <c:pt idx="3401">
                  <c:v>2.278735886412</c:v>
                </c:pt>
                <c:pt idx="3402">
                  <c:v>2.280096455712</c:v>
                </c:pt>
                <c:pt idx="3403">
                  <c:v>2.2814570250120001</c:v>
                </c:pt>
                <c:pt idx="3404">
                  <c:v>2.2828175943119997</c:v>
                </c:pt>
                <c:pt idx="3405">
                  <c:v>2.2841781636120002</c:v>
                </c:pt>
                <c:pt idx="3406">
                  <c:v>2.2855387329119998</c:v>
                </c:pt>
                <c:pt idx="3407">
                  <c:v>2.2868993022120003</c:v>
                </c:pt>
                <c:pt idx="3408">
                  <c:v>2.2882598715119999</c:v>
                </c:pt>
                <c:pt idx="3409">
                  <c:v>2.289620440812</c:v>
                </c:pt>
                <c:pt idx="3410">
                  <c:v>2.2909810101120001</c:v>
                </c:pt>
                <c:pt idx="3411">
                  <c:v>2.2923415794120001</c:v>
                </c:pt>
                <c:pt idx="3412">
                  <c:v>2.2937021487120002</c:v>
                </c:pt>
                <c:pt idx="3413">
                  <c:v>2.2950627180120002</c:v>
                </c:pt>
                <c:pt idx="3414">
                  <c:v>2.2964232873119999</c:v>
                </c:pt>
                <c:pt idx="3415">
                  <c:v>2.2977838566120004</c:v>
                </c:pt>
                <c:pt idx="3416">
                  <c:v>2.299144425912</c:v>
                </c:pt>
                <c:pt idx="3417">
                  <c:v>2.300504995212</c:v>
                </c:pt>
                <c:pt idx="3418">
                  <c:v>2.3018655645120001</c:v>
                </c:pt>
                <c:pt idx="3419">
                  <c:v>2.3032261338120001</c:v>
                </c:pt>
                <c:pt idx="3420">
                  <c:v>2.3045867031120002</c:v>
                </c:pt>
                <c:pt idx="3421">
                  <c:v>2.3059472724119998</c:v>
                </c:pt>
                <c:pt idx="3422">
                  <c:v>2.3073078417120003</c:v>
                </c:pt>
                <c:pt idx="3423">
                  <c:v>2.3086684110119999</c:v>
                </c:pt>
                <c:pt idx="3424">
                  <c:v>2.310028980312</c:v>
                </c:pt>
                <c:pt idx="3425">
                  <c:v>2.311389549612</c:v>
                </c:pt>
                <c:pt idx="3426">
                  <c:v>2.3127501189120001</c:v>
                </c:pt>
                <c:pt idx="3427">
                  <c:v>2.3141106882120002</c:v>
                </c:pt>
                <c:pt idx="3428">
                  <c:v>2.3154712575120002</c:v>
                </c:pt>
                <c:pt idx="3429">
                  <c:v>2.3168318268119998</c:v>
                </c:pt>
                <c:pt idx="3430">
                  <c:v>2.3182196074980004</c:v>
                </c:pt>
                <c:pt idx="3431">
                  <c:v>2.319580176798</c:v>
                </c:pt>
                <c:pt idx="3432">
                  <c:v>2.3209407460980001</c:v>
                </c:pt>
                <c:pt idx="3433">
                  <c:v>2.3223013153980001</c:v>
                </c:pt>
                <c:pt idx="3434">
                  <c:v>2.3236618846980002</c:v>
                </c:pt>
                <c:pt idx="3435">
                  <c:v>2.3250224539980002</c:v>
                </c:pt>
                <c:pt idx="3436">
                  <c:v>2.3263830232980003</c:v>
                </c:pt>
                <c:pt idx="3437">
                  <c:v>2.3277435925979999</c:v>
                </c:pt>
                <c:pt idx="3438">
                  <c:v>2.329104161898</c:v>
                </c:pt>
                <c:pt idx="3439">
                  <c:v>2.330464731198</c:v>
                </c:pt>
                <c:pt idx="3440">
                  <c:v>2.3318253004980001</c:v>
                </c:pt>
                <c:pt idx="3441">
                  <c:v>2.3331858697980001</c:v>
                </c:pt>
                <c:pt idx="3442">
                  <c:v>2.3345464390979997</c:v>
                </c:pt>
                <c:pt idx="3443">
                  <c:v>2.3359070083980003</c:v>
                </c:pt>
                <c:pt idx="3444">
                  <c:v>2.3372675776979999</c:v>
                </c:pt>
                <c:pt idx="3445">
                  <c:v>2.3386281469980004</c:v>
                </c:pt>
                <c:pt idx="3446">
                  <c:v>2.339988716298</c:v>
                </c:pt>
                <c:pt idx="3447">
                  <c:v>2.341349285598</c:v>
                </c:pt>
                <c:pt idx="3448">
                  <c:v>2.3427098548980001</c:v>
                </c:pt>
                <c:pt idx="3449">
                  <c:v>2.3440704241980002</c:v>
                </c:pt>
                <c:pt idx="3450">
                  <c:v>2.3454309934980002</c:v>
                </c:pt>
                <c:pt idx="3451">
                  <c:v>2.3467915627980003</c:v>
                </c:pt>
                <c:pt idx="3452">
                  <c:v>2.3481521320979999</c:v>
                </c:pt>
                <c:pt idx="3453">
                  <c:v>2.3495127013979999</c:v>
                </c:pt>
                <c:pt idx="3454">
                  <c:v>2.350873270698</c:v>
                </c:pt>
                <c:pt idx="3455">
                  <c:v>2.3522338399980001</c:v>
                </c:pt>
                <c:pt idx="3456">
                  <c:v>2.3535944092980001</c:v>
                </c:pt>
                <c:pt idx="3457">
                  <c:v>2.3549549785979997</c:v>
                </c:pt>
                <c:pt idx="3458">
                  <c:v>2.3563155478980002</c:v>
                </c:pt>
                <c:pt idx="3459">
                  <c:v>2.3576761171979999</c:v>
                </c:pt>
                <c:pt idx="3460">
                  <c:v>2.3590366864980004</c:v>
                </c:pt>
                <c:pt idx="3461">
                  <c:v>2.360397255798</c:v>
                </c:pt>
                <c:pt idx="3462">
                  <c:v>2.361757825098</c:v>
                </c:pt>
                <c:pt idx="3463">
                  <c:v>2.3631183943980001</c:v>
                </c:pt>
                <c:pt idx="3464">
                  <c:v>2.3644789636980001</c:v>
                </c:pt>
                <c:pt idx="3465">
                  <c:v>2.3658395329980002</c:v>
                </c:pt>
                <c:pt idx="3466">
                  <c:v>2.3672001022980003</c:v>
                </c:pt>
                <c:pt idx="3467">
                  <c:v>2.3685606715979999</c:v>
                </c:pt>
                <c:pt idx="3468">
                  <c:v>2.3699212408980004</c:v>
                </c:pt>
                <c:pt idx="3469">
                  <c:v>2.371281810198</c:v>
                </c:pt>
                <c:pt idx="3470">
                  <c:v>2.3726423794980001</c:v>
                </c:pt>
                <c:pt idx="3471">
                  <c:v>2.3740029487980001</c:v>
                </c:pt>
                <c:pt idx="3472">
                  <c:v>2.3753635180980002</c:v>
                </c:pt>
                <c:pt idx="3473">
                  <c:v>2.3767240873980002</c:v>
                </c:pt>
                <c:pt idx="3474">
                  <c:v>2.3780846566979998</c:v>
                </c:pt>
                <c:pt idx="3475">
                  <c:v>2.3794452259980003</c:v>
                </c:pt>
                <c:pt idx="3476">
                  <c:v>2.380805795298</c:v>
                </c:pt>
                <c:pt idx="3477">
                  <c:v>2.382166364598</c:v>
                </c:pt>
                <c:pt idx="3478">
                  <c:v>2.3835269338980001</c:v>
                </c:pt>
                <c:pt idx="3479">
                  <c:v>2.3848875031980001</c:v>
                </c:pt>
                <c:pt idx="3480">
                  <c:v>2.3862480724979998</c:v>
                </c:pt>
                <c:pt idx="3481">
                  <c:v>2.3876086417980003</c:v>
                </c:pt>
                <c:pt idx="3482">
                  <c:v>2.3889692110979999</c:v>
                </c:pt>
                <c:pt idx="3483">
                  <c:v>2.3903297803980004</c:v>
                </c:pt>
                <c:pt idx="3484">
                  <c:v>2.391690349698</c:v>
                </c:pt>
                <c:pt idx="3485">
                  <c:v>2.393050918998</c:v>
                </c:pt>
                <c:pt idx="3486">
                  <c:v>2.3944114882980001</c:v>
                </c:pt>
                <c:pt idx="3487">
                  <c:v>2.3957720575980002</c:v>
                </c:pt>
                <c:pt idx="3488">
                  <c:v>2.3971326268980002</c:v>
                </c:pt>
                <c:pt idx="3489">
                  <c:v>2.3984931961980003</c:v>
                </c:pt>
                <c:pt idx="3490">
                  <c:v>2.3998537654979999</c:v>
                </c:pt>
                <c:pt idx="3491">
                  <c:v>2.4012143347979999</c:v>
                </c:pt>
                <c:pt idx="3492">
                  <c:v>2.402574904098</c:v>
                </c:pt>
                <c:pt idx="3493">
                  <c:v>2.4039354733980001</c:v>
                </c:pt>
                <c:pt idx="3494">
                  <c:v>2.4052960426980001</c:v>
                </c:pt>
                <c:pt idx="3495">
                  <c:v>2.4066566119979997</c:v>
                </c:pt>
                <c:pt idx="3496">
                  <c:v>2.4080171812980002</c:v>
                </c:pt>
                <c:pt idx="3497">
                  <c:v>2.4093777505979999</c:v>
                </c:pt>
                <c:pt idx="3498">
                  <c:v>2.4107383198980004</c:v>
                </c:pt>
                <c:pt idx="3499">
                  <c:v>2.412098889198</c:v>
                </c:pt>
                <c:pt idx="3500">
                  <c:v>2.413459458498</c:v>
                </c:pt>
                <c:pt idx="3501">
                  <c:v>2.4148200277980001</c:v>
                </c:pt>
                <c:pt idx="3502">
                  <c:v>2.4161805970980001</c:v>
                </c:pt>
                <c:pt idx="3503">
                  <c:v>2.4175411663980002</c:v>
                </c:pt>
                <c:pt idx="3504">
                  <c:v>2.4189017356980003</c:v>
                </c:pt>
                <c:pt idx="3505">
                  <c:v>2.4202623049979999</c:v>
                </c:pt>
                <c:pt idx="3506">
                  <c:v>2.4216228742979999</c:v>
                </c:pt>
                <c:pt idx="3507">
                  <c:v>2.422983443598</c:v>
                </c:pt>
                <c:pt idx="3508">
                  <c:v>2.4243440128980001</c:v>
                </c:pt>
                <c:pt idx="3509">
                  <c:v>2.4257045821980001</c:v>
                </c:pt>
                <c:pt idx="3510">
                  <c:v>2.4270651514979997</c:v>
                </c:pt>
                <c:pt idx="3511">
                  <c:v>2.4284257207980002</c:v>
                </c:pt>
                <c:pt idx="3512">
                  <c:v>2.4297862900979998</c:v>
                </c:pt>
                <c:pt idx="3513">
                  <c:v>2.4311468593980003</c:v>
                </c:pt>
                <c:pt idx="3514">
                  <c:v>2.432507428698</c:v>
                </c:pt>
                <c:pt idx="3515">
                  <c:v>2.433867997998</c:v>
                </c:pt>
                <c:pt idx="3516">
                  <c:v>2.4352285672980001</c:v>
                </c:pt>
                <c:pt idx="3517">
                  <c:v>2.4365891365980001</c:v>
                </c:pt>
                <c:pt idx="3518">
                  <c:v>2.4379497058980002</c:v>
                </c:pt>
                <c:pt idx="3519">
                  <c:v>2.4393102751980003</c:v>
                </c:pt>
                <c:pt idx="3520">
                  <c:v>2.4406708444979999</c:v>
                </c:pt>
                <c:pt idx="3521">
                  <c:v>2.4420314137980004</c:v>
                </c:pt>
                <c:pt idx="3522">
                  <c:v>2.443391983098</c:v>
                </c:pt>
                <c:pt idx="3523">
                  <c:v>2.444752552398</c:v>
                </c:pt>
                <c:pt idx="3524">
                  <c:v>2.4461131216980001</c:v>
                </c:pt>
                <c:pt idx="3525">
                  <c:v>2.4474736909980002</c:v>
                </c:pt>
                <c:pt idx="3526">
                  <c:v>2.4488342602980002</c:v>
                </c:pt>
                <c:pt idx="3527">
                  <c:v>2.4501948295979998</c:v>
                </c:pt>
                <c:pt idx="3528">
                  <c:v>2.4515553988980003</c:v>
                </c:pt>
                <c:pt idx="3529">
                  <c:v>2.452915968198</c:v>
                </c:pt>
                <c:pt idx="3530">
                  <c:v>2.454276537498</c:v>
                </c:pt>
                <c:pt idx="3531">
                  <c:v>2.4556371067980001</c:v>
                </c:pt>
                <c:pt idx="3532">
                  <c:v>2.4569976760980001</c:v>
                </c:pt>
                <c:pt idx="3533">
                  <c:v>2.4583582453980002</c:v>
                </c:pt>
                <c:pt idx="3534">
                  <c:v>2.4597188146980002</c:v>
                </c:pt>
                <c:pt idx="3535">
                  <c:v>2.4610793839979999</c:v>
                </c:pt>
                <c:pt idx="3536">
                  <c:v>2.4624399532980004</c:v>
                </c:pt>
                <c:pt idx="3537">
                  <c:v>2.463800522598</c:v>
                </c:pt>
                <c:pt idx="3538">
                  <c:v>2.4651610918980005</c:v>
                </c:pt>
                <c:pt idx="3539">
                  <c:v>2.4665216611980001</c:v>
                </c:pt>
                <c:pt idx="3540">
                  <c:v>2.4678822304980002</c:v>
                </c:pt>
                <c:pt idx="3541">
                  <c:v>2.4692427997980002</c:v>
                </c:pt>
                <c:pt idx="3542">
                  <c:v>2.4706033690980003</c:v>
                </c:pt>
                <c:pt idx="3543">
                  <c:v>2.4719639383979999</c:v>
                </c:pt>
                <c:pt idx="3544">
                  <c:v>2.4733245076979999</c:v>
                </c:pt>
                <c:pt idx="3545">
                  <c:v>2.474685076998</c:v>
                </c:pt>
                <c:pt idx="3546">
                  <c:v>2.4760456462980001</c:v>
                </c:pt>
                <c:pt idx="3547">
                  <c:v>2.4774062155980001</c:v>
                </c:pt>
                <c:pt idx="3548">
                  <c:v>2.4787667848979997</c:v>
                </c:pt>
                <c:pt idx="3549">
                  <c:v>2.4801273541980002</c:v>
                </c:pt>
                <c:pt idx="3550">
                  <c:v>2.4814879234979998</c:v>
                </c:pt>
                <c:pt idx="3551">
                  <c:v>2.4828484927980004</c:v>
                </c:pt>
                <c:pt idx="3552">
                  <c:v>2.484209062098</c:v>
                </c:pt>
                <c:pt idx="3553">
                  <c:v>2.485569631398</c:v>
                </c:pt>
                <c:pt idx="3554">
                  <c:v>2.4869302006980001</c:v>
                </c:pt>
                <c:pt idx="3555">
                  <c:v>2.4882907699980001</c:v>
                </c:pt>
                <c:pt idx="3556">
                  <c:v>2.4896513392980002</c:v>
                </c:pt>
                <c:pt idx="3557">
                  <c:v>2.4910119085980003</c:v>
                </c:pt>
                <c:pt idx="3558">
                  <c:v>2.4923724778979999</c:v>
                </c:pt>
                <c:pt idx="3559">
                  <c:v>2.4937330471979999</c:v>
                </c:pt>
                <c:pt idx="3560">
                  <c:v>2.495093616498</c:v>
                </c:pt>
                <c:pt idx="3561">
                  <c:v>2.496454185798</c:v>
                </c:pt>
                <c:pt idx="3562">
                  <c:v>2.4978147550980001</c:v>
                </c:pt>
                <c:pt idx="3563">
                  <c:v>2.4991753243979997</c:v>
                </c:pt>
                <c:pt idx="3564">
                  <c:v>2.5005358936980002</c:v>
                </c:pt>
                <c:pt idx="3565">
                  <c:v>2.5018964629979998</c:v>
                </c:pt>
                <c:pt idx="3566">
                  <c:v>2.5032570322980003</c:v>
                </c:pt>
                <c:pt idx="3567">
                  <c:v>2.504617601598</c:v>
                </c:pt>
                <c:pt idx="3568">
                  <c:v>2.505978170898</c:v>
                </c:pt>
                <c:pt idx="3569">
                  <c:v>2.5073387401980001</c:v>
                </c:pt>
                <c:pt idx="3570">
                  <c:v>2.5086993094980001</c:v>
                </c:pt>
                <c:pt idx="3571">
                  <c:v>2.5100598787980002</c:v>
                </c:pt>
                <c:pt idx="3572">
                  <c:v>2.5114204480980002</c:v>
                </c:pt>
                <c:pt idx="3573">
                  <c:v>2.5127810173979999</c:v>
                </c:pt>
                <c:pt idx="3574">
                  <c:v>2.5141415866980004</c:v>
                </c:pt>
                <c:pt idx="3575">
                  <c:v>2.515502155998</c:v>
                </c:pt>
                <c:pt idx="3576">
                  <c:v>2.516862725298</c:v>
                </c:pt>
                <c:pt idx="3577">
                  <c:v>2.5182232945980001</c:v>
                </c:pt>
                <c:pt idx="3578">
                  <c:v>2.5195838638980002</c:v>
                </c:pt>
                <c:pt idx="3579">
                  <c:v>2.5209444331980002</c:v>
                </c:pt>
                <c:pt idx="3580">
                  <c:v>2.5223050024979998</c:v>
                </c:pt>
                <c:pt idx="3581">
                  <c:v>2.5236655717980003</c:v>
                </c:pt>
                <c:pt idx="3582">
                  <c:v>2.5250261410979999</c:v>
                </c:pt>
                <c:pt idx="3583">
                  <c:v>2.526386710398</c:v>
                </c:pt>
                <c:pt idx="3584">
                  <c:v>2.5277472796980001</c:v>
                </c:pt>
                <c:pt idx="3585">
                  <c:v>2.5291078489980001</c:v>
                </c:pt>
                <c:pt idx="3586">
                  <c:v>2.5304684182980002</c:v>
                </c:pt>
                <c:pt idx="3587">
                  <c:v>2.5318289875980002</c:v>
                </c:pt>
                <c:pt idx="3588">
                  <c:v>2.5331895568979999</c:v>
                </c:pt>
                <c:pt idx="3589">
                  <c:v>2.5345501261980004</c:v>
                </c:pt>
                <c:pt idx="3590">
                  <c:v>2.535910695498</c:v>
                </c:pt>
                <c:pt idx="3591">
                  <c:v>2.5372712647980005</c:v>
                </c:pt>
                <c:pt idx="3592">
                  <c:v>2.5386318340980001</c:v>
                </c:pt>
                <c:pt idx="3593">
                  <c:v>2.5399924033980001</c:v>
                </c:pt>
                <c:pt idx="3594">
                  <c:v>2.5413529726980002</c:v>
                </c:pt>
                <c:pt idx="3595">
                  <c:v>2.5427135419980003</c:v>
                </c:pt>
                <c:pt idx="3596">
                  <c:v>2.5440741112980003</c:v>
                </c:pt>
                <c:pt idx="3597">
                  <c:v>2.5454346805979999</c:v>
                </c:pt>
                <c:pt idx="3598">
                  <c:v>2.546795249898</c:v>
                </c:pt>
                <c:pt idx="3599">
                  <c:v>2.548155819198</c:v>
                </c:pt>
                <c:pt idx="3600">
                  <c:v>2.5495163884980001</c:v>
                </c:pt>
                <c:pt idx="3601">
                  <c:v>2.5508769577980002</c:v>
                </c:pt>
                <c:pt idx="3602">
                  <c:v>2.5522375270980002</c:v>
                </c:pt>
                <c:pt idx="3603">
                  <c:v>2.5535980963979998</c:v>
                </c:pt>
                <c:pt idx="3604">
                  <c:v>2.5549586656980003</c:v>
                </c:pt>
                <c:pt idx="3605">
                  <c:v>2.556319234998</c:v>
                </c:pt>
                <c:pt idx="3606">
                  <c:v>2.557679804298</c:v>
                </c:pt>
                <c:pt idx="3607">
                  <c:v>2.5590403735980001</c:v>
                </c:pt>
                <c:pt idx="3608">
                  <c:v>2.5604009428980001</c:v>
                </c:pt>
                <c:pt idx="3609">
                  <c:v>2.5617615121980002</c:v>
                </c:pt>
                <c:pt idx="3610">
                  <c:v>2.5631220814980002</c:v>
                </c:pt>
                <c:pt idx="3611">
                  <c:v>2.5644826507979999</c:v>
                </c:pt>
                <c:pt idx="3612">
                  <c:v>2.5658432200979999</c:v>
                </c:pt>
                <c:pt idx="3613">
                  <c:v>2.567203789398</c:v>
                </c:pt>
                <c:pt idx="3614">
                  <c:v>2.568564358698</c:v>
                </c:pt>
                <c:pt idx="3615">
                  <c:v>2.5699249279980001</c:v>
                </c:pt>
                <c:pt idx="3616">
                  <c:v>2.5712854972979997</c:v>
                </c:pt>
                <c:pt idx="3617">
                  <c:v>2.5726460665980002</c:v>
                </c:pt>
                <c:pt idx="3618">
                  <c:v>2.5740066358979998</c:v>
                </c:pt>
                <c:pt idx="3619">
                  <c:v>2.5753672051980003</c:v>
                </c:pt>
                <c:pt idx="3620">
                  <c:v>2.5767277744979999</c:v>
                </c:pt>
                <c:pt idx="3621">
                  <c:v>2.578088343798</c:v>
                </c:pt>
                <c:pt idx="3622">
                  <c:v>2.5794489130980001</c:v>
                </c:pt>
                <c:pt idx="3623">
                  <c:v>2.5808094823980001</c:v>
                </c:pt>
                <c:pt idx="3624">
                  <c:v>2.5821700516980002</c:v>
                </c:pt>
                <c:pt idx="3625">
                  <c:v>2.5835306209980002</c:v>
                </c:pt>
                <c:pt idx="3626">
                  <c:v>2.5848911902979999</c:v>
                </c:pt>
                <c:pt idx="3627">
                  <c:v>2.5862517595980004</c:v>
                </c:pt>
                <c:pt idx="3628">
                  <c:v>2.587612328898</c:v>
                </c:pt>
                <c:pt idx="3629">
                  <c:v>2.588972898198</c:v>
                </c:pt>
                <c:pt idx="3630">
                  <c:v>2.5903606788840001</c:v>
                </c:pt>
                <c:pt idx="3631">
                  <c:v>2.5917212481840002</c:v>
                </c:pt>
                <c:pt idx="3632">
                  <c:v>2.5930818174840002</c:v>
                </c:pt>
                <c:pt idx="3633">
                  <c:v>2.5944423867839999</c:v>
                </c:pt>
                <c:pt idx="3634">
                  <c:v>2.5958029560840004</c:v>
                </c:pt>
                <c:pt idx="3635">
                  <c:v>2.597163525384</c:v>
                </c:pt>
                <c:pt idx="3636">
                  <c:v>2.598524094684</c:v>
                </c:pt>
                <c:pt idx="3637">
                  <c:v>2.5998846639840001</c:v>
                </c:pt>
                <c:pt idx="3638">
                  <c:v>2.6012452332840001</c:v>
                </c:pt>
                <c:pt idx="3639">
                  <c:v>2.6026058025840002</c:v>
                </c:pt>
                <c:pt idx="3640">
                  <c:v>2.6039663718840003</c:v>
                </c:pt>
                <c:pt idx="3641">
                  <c:v>2.6053269411839999</c:v>
                </c:pt>
                <c:pt idx="3642">
                  <c:v>2.6066875104840004</c:v>
                </c:pt>
                <c:pt idx="3643">
                  <c:v>2.608048079784</c:v>
                </c:pt>
                <c:pt idx="3644">
                  <c:v>2.6094086490840001</c:v>
                </c:pt>
                <c:pt idx="3645">
                  <c:v>2.6107692183840001</c:v>
                </c:pt>
                <c:pt idx="3646">
                  <c:v>2.6121297876840002</c:v>
                </c:pt>
                <c:pt idx="3647">
                  <c:v>2.6134903569840002</c:v>
                </c:pt>
                <c:pt idx="3648">
                  <c:v>2.6148509262839998</c:v>
                </c:pt>
                <c:pt idx="3649">
                  <c:v>2.6162114955839999</c:v>
                </c:pt>
                <c:pt idx="3650">
                  <c:v>2.617572064884</c:v>
                </c:pt>
                <c:pt idx="3651">
                  <c:v>2.618932634184</c:v>
                </c:pt>
                <c:pt idx="3652">
                  <c:v>2.6202932034840001</c:v>
                </c:pt>
                <c:pt idx="3653">
                  <c:v>2.6216537727840001</c:v>
                </c:pt>
                <c:pt idx="3654">
                  <c:v>2.6230143420839998</c:v>
                </c:pt>
                <c:pt idx="3655">
                  <c:v>2.6243749113840003</c:v>
                </c:pt>
                <c:pt idx="3656">
                  <c:v>2.6257354806839999</c:v>
                </c:pt>
                <c:pt idx="3657">
                  <c:v>2.6270960499840004</c:v>
                </c:pt>
                <c:pt idx="3658">
                  <c:v>2.628456619284</c:v>
                </c:pt>
                <c:pt idx="3659">
                  <c:v>2.629817188584</c:v>
                </c:pt>
                <c:pt idx="3660">
                  <c:v>2.6311777578840001</c:v>
                </c:pt>
                <c:pt idx="3661">
                  <c:v>2.6325383271840002</c:v>
                </c:pt>
                <c:pt idx="3662">
                  <c:v>2.6338988964840002</c:v>
                </c:pt>
                <c:pt idx="3663">
                  <c:v>2.6352594657840003</c:v>
                </c:pt>
                <c:pt idx="3664">
                  <c:v>2.6366200350839999</c:v>
                </c:pt>
                <c:pt idx="3665">
                  <c:v>2.6379806043839999</c:v>
                </c:pt>
                <c:pt idx="3666">
                  <c:v>2.639341173684</c:v>
                </c:pt>
                <c:pt idx="3667">
                  <c:v>2.6407017429840001</c:v>
                </c:pt>
                <c:pt idx="3668">
                  <c:v>2.6420623122840001</c:v>
                </c:pt>
                <c:pt idx="3669">
                  <c:v>2.6434228815839997</c:v>
                </c:pt>
                <c:pt idx="3670">
                  <c:v>2.6447834508840002</c:v>
                </c:pt>
                <c:pt idx="3671">
                  <c:v>2.6461440201839999</c:v>
                </c:pt>
                <c:pt idx="3672">
                  <c:v>2.6475045894840004</c:v>
                </c:pt>
                <c:pt idx="3673">
                  <c:v>2.648865158784</c:v>
                </c:pt>
                <c:pt idx="3674">
                  <c:v>2.650225728084</c:v>
                </c:pt>
                <c:pt idx="3675">
                  <c:v>2.6515862973840001</c:v>
                </c:pt>
                <c:pt idx="3676">
                  <c:v>2.6529468666840001</c:v>
                </c:pt>
                <c:pt idx="3677">
                  <c:v>2.6543074359840002</c:v>
                </c:pt>
                <c:pt idx="3678">
                  <c:v>2.6556680052840003</c:v>
                </c:pt>
                <c:pt idx="3679">
                  <c:v>2.6570285745839999</c:v>
                </c:pt>
                <c:pt idx="3680">
                  <c:v>2.6583891438840004</c:v>
                </c:pt>
                <c:pt idx="3681">
                  <c:v>2.659749713184</c:v>
                </c:pt>
                <c:pt idx="3682">
                  <c:v>2.6611102824840001</c:v>
                </c:pt>
                <c:pt idx="3683">
                  <c:v>2.6624708517840001</c:v>
                </c:pt>
                <c:pt idx="3684">
                  <c:v>2.6638314210840002</c:v>
                </c:pt>
                <c:pt idx="3685">
                  <c:v>2.6651919903840002</c:v>
                </c:pt>
                <c:pt idx="3686">
                  <c:v>2.6665525596839998</c:v>
                </c:pt>
                <c:pt idx="3687">
                  <c:v>2.6679131289840003</c:v>
                </c:pt>
                <c:pt idx="3688">
                  <c:v>2.669273698284</c:v>
                </c:pt>
                <c:pt idx="3689">
                  <c:v>2.670634267584</c:v>
                </c:pt>
                <c:pt idx="3690">
                  <c:v>2.6719948368840001</c:v>
                </c:pt>
                <c:pt idx="3691">
                  <c:v>2.6733554061840001</c:v>
                </c:pt>
                <c:pt idx="3692">
                  <c:v>2.6747159754840002</c:v>
                </c:pt>
                <c:pt idx="3693">
                  <c:v>2.6760765447840003</c:v>
                </c:pt>
                <c:pt idx="3694">
                  <c:v>2.6774371140839999</c:v>
                </c:pt>
                <c:pt idx="3695">
                  <c:v>2.6787976833840004</c:v>
                </c:pt>
                <c:pt idx="3696">
                  <c:v>2.680158252684</c:v>
                </c:pt>
                <c:pt idx="3697">
                  <c:v>2.6815188219840005</c:v>
                </c:pt>
                <c:pt idx="3698">
                  <c:v>2.6828793912840001</c:v>
                </c:pt>
                <c:pt idx="3699">
                  <c:v>2.6842399605840002</c:v>
                </c:pt>
                <c:pt idx="3700">
                  <c:v>2.6856005298840002</c:v>
                </c:pt>
                <c:pt idx="3701">
                  <c:v>2.6869610991839998</c:v>
                </c:pt>
                <c:pt idx="3702">
                  <c:v>2.6883216684840003</c:v>
                </c:pt>
                <c:pt idx="3703">
                  <c:v>2.689682237784</c:v>
                </c:pt>
                <c:pt idx="3704">
                  <c:v>2.691042807084</c:v>
                </c:pt>
                <c:pt idx="3705">
                  <c:v>2.6924033763840001</c:v>
                </c:pt>
                <c:pt idx="3706">
                  <c:v>2.6937639456840001</c:v>
                </c:pt>
                <c:pt idx="3707">
                  <c:v>2.6951245149839997</c:v>
                </c:pt>
                <c:pt idx="3708">
                  <c:v>2.6964850842840002</c:v>
                </c:pt>
                <c:pt idx="3709">
                  <c:v>2.6978456535839999</c:v>
                </c:pt>
                <c:pt idx="3710">
                  <c:v>2.6992062228840004</c:v>
                </c:pt>
                <c:pt idx="3711">
                  <c:v>2.700566792184</c:v>
                </c:pt>
                <c:pt idx="3712">
                  <c:v>2.701927361484</c:v>
                </c:pt>
                <c:pt idx="3713">
                  <c:v>2.7032879307840001</c:v>
                </c:pt>
                <c:pt idx="3714">
                  <c:v>2.7046485000840002</c:v>
                </c:pt>
                <c:pt idx="3715">
                  <c:v>2.7060090693840002</c:v>
                </c:pt>
                <c:pt idx="3716">
                  <c:v>2.7073696386840003</c:v>
                </c:pt>
                <c:pt idx="3717">
                  <c:v>2.7087302079839999</c:v>
                </c:pt>
                <c:pt idx="3718">
                  <c:v>2.7100907772839999</c:v>
                </c:pt>
                <c:pt idx="3719">
                  <c:v>2.711451346584</c:v>
                </c:pt>
                <c:pt idx="3720">
                  <c:v>2.7128119158840001</c:v>
                </c:pt>
                <c:pt idx="3721">
                  <c:v>2.7141724851840001</c:v>
                </c:pt>
                <c:pt idx="3722">
                  <c:v>2.7155330544839997</c:v>
                </c:pt>
                <c:pt idx="3723">
                  <c:v>2.7168936237840002</c:v>
                </c:pt>
                <c:pt idx="3724">
                  <c:v>2.7182541930839998</c:v>
                </c:pt>
                <c:pt idx="3725">
                  <c:v>2.7196147623840004</c:v>
                </c:pt>
                <c:pt idx="3726">
                  <c:v>2.720975331684</c:v>
                </c:pt>
                <c:pt idx="3727">
                  <c:v>2.7222270554400003</c:v>
                </c:pt>
                <c:pt idx="3728">
                  <c:v>2.7235876247399999</c:v>
                </c:pt>
                <c:pt idx="3729">
                  <c:v>2.7249481940400004</c:v>
                </c:pt>
                <c:pt idx="3730">
                  <c:v>2.7263087633400001</c:v>
                </c:pt>
                <c:pt idx="3731">
                  <c:v>2.7276693326400001</c:v>
                </c:pt>
                <c:pt idx="3732">
                  <c:v>2.7290299019400002</c:v>
                </c:pt>
                <c:pt idx="3733">
                  <c:v>2.7303904712400002</c:v>
                </c:pt>
                <c:pt idx="3734">
                  <c:v>2.7317510405399998</c:v>
                </c:pt>
                <c:pt idx="3735">
                  <c:v>2.7331116098400003</c:v>
                </c:pt>
                <c:pt idx="3736">
                  <c:v>2.73447217914</c:v>
                </c:pt>
                <c:pt idx="3737">
                  <c:v>2.73583274844</c:v>
                </c:pt>
                <c:pt idx="3738">
                  <c:v>2.7371933177400001</c:v>
                </c:pt>
                <c:pt idx="3739">
                  <c:v>2.7385538870400001</c:v>
                </c:pt>
                <c:pt idx="3740">
                  <c:v>2.7399144563400002</c:v>
                </c:pt>
                <c:pt idx="3741">
                  <c:v>2.7412750256399998</c:v>
                </c:pt>
                <c:pt idx="3742">
                  <c:v>2.7426355949400003</c:v>
                </c:pt>
                <c:pt idx="3743">
                  <c:v>2.7439961642399999</c:v>
                </c:pt>
                <c:pt idx="3744">
                  <c:v>2.74535673354</c:v>
                </c:pt>
                <c:pt idx="3745">
                  <c:v>2.74671730284</c:v>
                </c:pt>
                <c:pt idx="3746">
                  <c:v>2.7480778721400001</c:v>
                </c:pt>
                <c:pt idx="3747">
                  <c:v>2.7494384414400002</c:v>
                </c:pt>
                <c:pt idx="3748">
                  <c:v>2.7507990107400002</c:v>
                </c:pt>
                <c:pt idx="3749">
                  <c:v>2.7521595800399998</c:v>
                </c:pt>
                <c:pt idx="3750">
                  <c:v>2.7535201493400003</c:v>
                </c:pt>
                <c:pt idx="3751">
                  <c:v>2.7548807186399999</c:v>
                </c:pt>
                <c:pt idx="3752">
                  <c:v>2.7562412879400005</c:v>
                </c:pt>
                <c:pt idx="3753">
                  <c:v>2.7576018572400001</c:v>
                </c:pt>
                <c:pt idx="3754">
                  <c:v>2.7589624265400001</c:v>
                </c:pt>
                <c:pt idx="3755">
                  <c:v>2.7603229958400002</c:v>
                </c:pt>
                <c:pt idx="3756">
                  <c:v>2.7616835651399998</c:v>
                </c:pt>
                <c:pt idx="3757">
                  <c:v>2.7630441344400003</c:v>
                </c:pt>
                <c:pt idx="3758">
                  <c:v>2.7644047037399999</c:v>
                </c:pt>
                <c:pt idx="3759">
                  <c:v>2.76576527304</c:v>
                </c:pt>
                <c:pt idx="3760">
                  <c:v>2.76712584234</c:v>
                </c:pt>
                <c:pt idx="3761">
                  <c:v>2.7684864116400001</c:v>
                </c:pt>
                <c:pt idx="3762">
                  <c:v>2.7698469809400001</c:v>
                </c:pt>
                <c:pt idx="3763">
                  <c:v>2.7712075502400002</c:v>
                </c:pt>
                <c:pt idx="3764">
                  <c:v>2.7725681195399998</c:v>
                </c:pt>
                <c:pt idx="3765">
                  <c:v>2.7739286888400003</c:v>
                </c:pt>
                <c:pt idx="3766">
                  <c:v>2.7752892581399999</c:v>
                </c:pt>
                <c:pt idx="3767">
                  <c:v>2.7766498274400004</c:v>
                </c:pt>
                <c:pt idx="3768">
                  <c:v>2.7780103967400001</c:v>
                </c:pt>
                <c:pt idx="3769">
                  <c:v>2.7793709660400001</c:v>
                </c:pt>
                <c:pt idx="3770">
                  <c:v>2.7807315353400002</c:v>
                </c:pt>
                <c:pt idx="3771">
                  <c:v>2.7820921046400002</c:v>
                </c:pt>
                <c:pt idx="3772">
                  <c:v>2.7834526739400003</c:v>
                </c:pt>
                <c:pt idx="3773">
                  <c:v>2.7848132432399999</c:v>
                </c:pt>
                <c:pt idx="3774">
                  <c:v>2.78617381254</c:v>
                </c:pt>
                <c:pt idx="3775">
                  <c:v>2.78753438184</c:v>
                </c:pt>
                <c:pt idx="3776">
                  <c:v>2.7888949511400001</c:v>
                </c:pt>
                <c:pt idx="3777">
                  <c:v>2.7902555204400001</c:v>
                </c:pt>
                <c:pt idx="3778">
                  <c:v>2.7916160897400002</c:v>
                </c:pt>
                <c:pt idx="3779">
                  <c:v>2.7929766590399998</c:v>
                </c:pt>
                <c:pt idx="3780">
                  <c:v>2.7943372283400003</c:v>
                </c:pt>
                <c:pt idx="3781">
                  <c:v>2.7956977976399999</c:v>
                </c:pt>
                <c:pt idx="3782">
                  <c:v>2.7970583669400004</c:v>
                </c:pt>
                <c:pt idx="3783">
                  <c:v>2.79841893624</c:v>
                </c:pt>
                <c:pt idx="3784">
                  <c:v>2.7997795055400001</c:v>
                </c:pt>
                <c:pt idx="3785">
                  <c:v>2.8011400748400002</c:v>
                </c:pt>
                <c:pt idx="3786">
                  <c:v>2.8025006441400002</c:v>
                </c:pt>
                <c:pt idx="3787">
                  <c:v>2.8038612134400003</c:v>
                </c:pt>
                <c:pt idx="3788">
                  <c:v>2.8052217827400003</c:v>
                </c:pt>
                <c:pt idx="3789">
                  <c:v>2.80658235204</c:v>
                </c:pt>
                <c:pt idx="3790">
                  <c:v>2.80794292134</c:v>
                </c:pt>
                <c:pt idx="3791">
                  <c:v>2.8093034906400001</c:v>
                </c:pt>
                <c:pt idx="3792">
                  <c:v>2.8106640599400001</c:v>
                </c:pt>
                <c:pt idx="3793">
                  <c:v>2.8120246292400002</c:v>
                </c:pt>
                <c:pt idx="3794">
                  <c:v>2.8133851985399998</c:v>
                </c:pt>
                <c:pt idx="3795">
                  <c:v>2.8147457678400003</c:v>
                </c:pt>
                <c:pt idx="3796">
                  <c:v>2.8161063371399999</c:v>
                </c:pt>
                <c:pt idx="3797">
                  <c:v>2.81746690644</c:v>
                </c:pt>
                <c:pt idx="3798">
                  <c:v>2.81882747574</c:v>
                </c:pt>
                <c:pt idx="3799">
                  <c:v>2.8201880450400001</c:v>
                </c:pt>
                <c:pt idx="3800">
                  <c:v>2.8215486143400001</c:v>
                </c:pt>
                <c:pt idx="3801">
                  <c:v>2.8229091836400002</c:v>
                </c:pt>
                <c:pt idx="3802">
                  <c:v>2.8242697529399998</c:v>
                </c:pt>
                <c:pt idx="3803">
                  <c:v>2.8256303222400003</c:v>
                </c:pt>
                <c:pt idx="3804">
                  <c:v>2.8269908915399999</c:v>
                </c:pt>
                <c:pt idx="3805">
                  <c:v>2.8283514608400004</c:v>
                </c:pt>
                <c:pt idx="3806">
                  <c:v>2.8297120301400001</c:v>
                </c:pt>
                <c:pt idx="3807">
                  <c:v>2.8310725994400001</c:v>
                </c:pt>
                <c:pt idx="3808">
                  <c:v>2.8324331687400002</c:v>
                </c:pt>
                <c:pt idx="3809">
                  <c:v>2.8337937380399998</c:v>
                </c:pt>
                <c:pt idx="3810">
                  <c:v>2.8351543073400003</c:v>
                </c:pt>
                <c:pt idx="3811">
                  <c:v>2.8365148766399999</c:v>
                </c:pt>
                <c:pt idx="3812">
                  <c:v>2.83787544594</c:v>
                </c:pt>
                <c:pt idx="3813">
                  <c:v>2.83923601524</c:v>
                </c:pt>
                <c:pt idx="3814">
                  <c:v>2.8405965845400001</c:v>
                </c:pt>
                <c:pt idx="3815">
                  <c:v>2.8419571538400001</c:v>
                </c:pt>
                <c:pt idx="3816">
                  <c:v>2.8433177231400002</c:v>
                </c:pt>
                <c:pt idx="3817">
                  <c:v>2.8446782924399998</c:v>
                </c:pt>
                <c:pt idx="3818">
                  <c:v>2.8460388617400003</c:v>
                </c:pt>
                <c:pt idx="3819">
                  <c:v>2.8473994310399999</c:v>
                </c:pt>
                <c:pt idx="3820">
                  <c:v>2.8487600003400004</c:v>
                </c:pt>
                <c:pt idx="3821">
                  <c:v>2.85012056964</c:v>
                </c:pt>
                <c:pt idx="3822">
                  <c:v>2.8514811389400001</c:v>
                </c:pt>
                <c:pt idx="3823">
                  <c:v>2.8528417082400002</c:v>
                </c:pt>
                <c:pt idx="3824">
                  <c:v>2.8542022775400002</c:v>
                </c:pt>
                <c:pt idx="3825">
                  <c:v>2.8555628468400003</c:v>
                </c:pt>
                <c:pt idx="3826">
                  <c:v>2.8569234161399999</c:v>
                </c:pt>
                <c:pt idx="3827">
                  <c:v>2.85828398544</c:v>
                </c:pt>
                <c:pt idx="3828">
                  <c:v>2.85964455474</c:v>
                </c:pt>
                <c:pt idx="3829">
                  <c:v>2.8610051240400001</c:v>
                </c:pt>
                <c:pt idx="3830">
                  <c:v>2.8623656933400001</c:v>
                </c:pt>
                <c:pt idx="3831">
                  <c:v>2.8637262626400002</c:v>
                </c:pt>
                <c:pt idx="3832">
                  <c:v>2.8650868319399998</c:v>
                </c:pt>
                <c:pt idx="3833">
                  <c:v>2.8664474012400003</c:v>
                </c:pt>
                <c:pt idx="3834">
                  <c:v>2.8678079705399999</c:v>
                </c:pt>
                <c:pt idx="3835">
                  <c:v>2.8691685398400004</c:v>
                </c:pt>
                <c:pt idx="3836">
                  <c:v>2.87052910914</c:v>
                </c:pt>
                <c:pt idx="3837">
                  <c:v>2.8718896784400001</c:v>
                </c:pt>
                <c:pt idx="3838">
                  <c:v>2.8732502477400002</c:v>
                </c:pt>
                <c:pt idx="3839">
                  <c:v>2.8746108170400002</c:v>
                </c:pt>
                <c:pt idx="3840">
                  <c:v>2.8759713863400003</c:v>
                </c:pt>
                <c:pt idx="3841">
                  <c:v>2.8773319556400003</c:v>
                </c:pt>
                <c:pt idx="3842">
                  <c:v>2.8786925249399999</c:v>
                </c:pt>
                <c:pt idx="3843">
                  <c:v>2.88005309424</c:v>
                </c:pt>
                <c:pt idx="3844">
                  <c:v>2.8814136635400001</c:v>
                </c:pt>
                <c:pt idx="3845">
                  <c:v>2.8827742328400001</c:v>
                </c:pt>
                <c:pt idx="3846">
                  <c:v>2.8841348021400002</c:v>
                </c:pt>
                <c:pt idx="3847">
                  <c:v>2.8854953714399998</c:v>
                </c:pt>
                <c:pt idx="3848">
                  <c:v>2.8868559407400003</c:v>
                </c:pt>
                <c:pt idx="3849">
                  <c:v>2.8882165100399999</c:v>
                </c:pt>
                <c:pt idx="3850">
                  <c:v>2.8895770793400004</c:v>
                </c:pt>
                <c:pt idx="3851">
                  <c:v>2.89093764864</c:v>
                </c:pt>
                <c:pt idx="3852">
                  <c:v>2.8922982179400001</c:v>
                </c:pt>
                <c:pt idx="3853">
                  <c:v>2.8936587872400001</c:v>
                </c:pt>
                <c:pt idx="3854">
                  <c:v>2.8950193565400002</c:v>
                </c:pt>
                <c:pt idx="3855">
                  <c:v>2.8963799258400003</c:v>
                </c:pt>
                <c:pt idx="3856">
                  <c:v>2.8977404951400003</c:v>
                </c:pt>
                <c:pt idx="3857">
                  <c:v>2.8991010644399999</c:v>
                </c:pt>
                <c:pt idx="3858">
                  <c:v>2.9004616337400004</c:v>
                </c:pt>
                <c:pt idx="3859">
                  <c:v>2.90182220304</c:v>
                </c:pt>
                <c:pt idx="3860">
                  <c:v>2.9031827723400001</c:v>
                </c:pt>
                <c:pt idx="3861">
                  <c:v>2.9045433416400002</c:v>
                </c:pt>
                <c:pt idx="3862">
                  <c:v>2.9059039109399998</c:v>
                </c:pt>
                <c:pt idx="3863">
                  <c:v>2.9072644802400003</c:v>
                </c:pt>
                <c:pt idx="3864">
                  <c:v>2.9086250495399999</c:v>
                </c:pt>
                <c:pt idx="3865">
                  <c:v>2.90998561884</c:v>
                </c:pt>
                <c:pt idx="3866">
                  <c:v>2.91134618814</c:v>
                </c:pt>
                <c:pt idx="3867">
                  <c:v>2.9127067574400001</c:v>
                </c:pt>
                <c:pt idx="3868">
                  <c:v>2.9140673267400001</c:v>
                </c:pt>
                <c:pt idx="3869">
                  <c:v>2.9154278960400002</c:v>
                </c:pt>
                <c:pt idx="3870">
                  <c:v>2.9167884653399998</c:v>
                </c:pt>
                <c:pt idx="3871">
                  <c:v>2.9181490346400003</c:v>
                </c:pt>
                <c:pt idx="3872">
                  <c:v>2.9195096039399999</c:v>
                </c:pt>
                <c:pt idx="3873">
                  <c:v>2.9208701732400004</c:v>
                </c:pt>
                <c:pt idx="3874">
                  <c:v>2.92223074254</c:v>
                </c:pt>
                <c:pt idx="3875">
                  <c:v>2.9235913118400001</c:v>
                </c:pt>
                <c:pt idx="3876">
                  <c:v>2.9249518811400002</c:v>
                </c:pt>
                <c:pt idx="3877">
                  <c:v>2.9263124504400002</c:v>
                </c:pt>
                <c:pt idx="3878">
                  <c:v>2.9276730197400003</c:v>
                </c:pt>
                <c:pt idx="3879">
                  <c:v>2.9290335890399999</c:v>
                </c:pt>
                <c:pt idx="3880">
                  <c:v>2.9303941583399999</c:v>
                </c:pt>
                <c:pt idx="3881">
                  <c:v>2.93175472764</c:v>
                </c:pt>
                <c:pt idx="3882">
                  <c:v>2.9331152969400001</c:v>
                </c:pt>
                <c:pt idx="3883">
                  <c:v>2.9344758662400001</c:v>
                </c:pt>
                <c:pt idx="3884">
                  <c:v>2.9358364355400002</c:v>
                </c:pt>
                <c:pt idx="3885">
                  <c:v>2.9371970048399998</c:v>
                </c:pt>
                <c:pt idx="3886">
                  <c:v>2.9385575741400003</c:v>
                </c:pt>
                <c:pt idx="3887">
                  <c:v>2.9399181434399999</c:v>
                </c:pt>
                <c:pt idx="3888">
                  <c:v>2.9412787127400004</c:v>
                </c:pt>
                <c:pt idx="3889">
                  <c:v>2.94263928204</c:v>
                </c:pt>
                <c:pt idx="3890">
                  <c:v>2.9439998513400001</c:v>
                </c:pt>
                <c:pt idx="3891">
                  <c:v>2.9453604206400001</c:v>
                </c:pt>
                <c:pt idx="3892">
                  <c:v>2.9467209899400002</c:v>
                </c:pt>
                <c:pt idx="3893">
                  <c:v>2.9480815592400003</c:v>
                </c:pt>
                <c:pt idx="3894">
                  <c:v>2.9494421285400003</c:v>
                </c:pt>
                <c:pt idx="3895">
                  <c:v>2.9508026978399999</c:v>
                </c:pt>
                <c:pt idx="3896">
                  <c:v>2.95216326714</c:v>
                </c:pt>
                <c:pt idx="3897">
                  <c:v>2.95352383644</c:v>
                </c:pt>
                <c:pt idx="3898">
                  <c:v>2.9548844057400001</c:v>
                </c:pt>
                <c:pt idx="3899">
                  <c:v>2.9562449750400002</c:v>
                </c:pt>
                <c:pt idx="3900">
                  <c:v>2.9576055443399998</c:v>
                </c:pt>
                <c:pt idx="3901">
                  <c:v>2.9589661136400003</c:v>
                </c:pt>
                <c:pt idx="3902">
                  <c:v>2.9603266829399999</c:v>
                </c:pt>
                <c:pt idx="3903">
                  <c:v>2.9616872522400004</c:v>
                </c:pt>
                <c:pt idx="3904">
                  <c:v>2.96304782154</c:v>
                </c:pt>
                <c:pt idx="3905">
                  <c:v>2.9644083908400001</c:v>
                </c:pt>
                <c:pt idx="3906">
                  <c:v>2.9657689601400001</c:v>
                </c:pt>
                <c:pt idx="3907">
                  <c:v>2.9671295294400002</c:v>
                </c:pt>
                <c:pt idx="3908">
                  <c:v>2.9684900987400002</c:v>
                </c:pt>
                <c:pt idx="3909">
                  <c:v>2.9698506680400003</c:v>
                </c:pt>
                <c:pt idx="3910">
                  <c:v>2.9712112373399999</c:v>
                </c:pt>
                <c:pt idx="3911">
                  <c:v>2.9725718066400004</c:v>
                </c:pt>
                <c:pt idx="3912">
                  <c:v>2.97393237594</c:v>
                </c:pt>
                <c:pt idx="3913">
                  <c:v>2.9752929452400001</c:v>
                </c:pt>
                <c:pt idx="3914">
                  <c:v>2.9766535145400002</c:v>
                </c:pt>
                <c:pt idx="3915">
                  <c:v>2.9780140838399998</c:v>
                </c:pt>
                <c:pt idx="3916">
                  <c:v>2.9793746531400003</c:v>
                </c:pt>
                <c:pt idx="3917">
                  <c:v>2.9807352224399999</c:v>
                </c:pt>
                <c:pt idx="3918">
                  <c:v>2.9820957917400004</c:v>
                </c:pt>
                <c:pt idx="3919">
                  <c:v>2.98345636104</c:v>
                </c:pt>
                <c:pt idx="3920">
                  <c:v>2.9848169303400001</c:v>
                </c:pt>
                <c:pt idx="3921">
                  <c:v>2.9861774996400001</c:v>
                </c:pt>
                <c:pt idx="3922">
                  <c:v>2.9875380689400002</c:v>
                </c:pt>
                <c:pt idx="3923">
                  <c:v>2.9888986382399998</c:v>
                </c:pt>
                <c:pt idx="3924">
                  <c:v>2.9902592075400003</c:v>
                </c:pt>
                <c:pt idx="3925">
                  <c:v>2.9916197768399999</c:v>
                </c:pt>
                <c:pt idx="3926">
                  <c:v>2.9929803461400004</c:v>
                </c:pt>
                <c:pt idx="3927">
                  <c:v>2.99434091544</c:v>
                </c:pt>
                <c:pt idx="3928">
                  <c:v>2.9957014847400001</c:v>
                </c:pt>
                <c:pt idx="3929">
                  <c:v>2.9970620540400001</c:v>
                </c:pt>
                <c:pt idx="3930">
                  <c:v>2.9986947372000001</c:v>
                </c:pt>
                <c:pt idx="3931">
                  <c:v>3.0000553065000002</c:v>
                </c:pt>
                <c:pt idx="3932">
                  <c:v>3.0014158757999998</c:v>
                </c:pt>
                <c:pt idx="3933">
                  <c:v>3.0027764451000003</c:v>
                </c:pt>
                <c:pt idx="3934">
                  <c:v>3.0041370143999999</c:v>
                </c:pt>
                <c:pt idx="3935">
                  <c:v>3.0054975837000004</c:v>
                </c:pt>
                <c:pt idx="3936">
                  <c:v>3.006858153</c:v>
                </c:pt>
                <c:pt idx="3937">
                  <c:v>3.0082187223000001</c:v>
                </c:pt>
                <c:pt idx="3938">
                  <c:v>3.0095792916000002</c:v>
                </c:pt>
                <c:pt idx="3939">
                  <c:v>3.0109398609000002</c:v>
                </c:pt>
                <c:pt idx="3940">
                  <c:v>3.0123004302000003</c:v>
                </c:pt>
                <c:pt idx="3941">
                  <c:v>3.0136609995000003</c:v>
                </c:pt>
                <c:pt idx="3942">
                  <c:v>3.0150215687999999</c:v>
                </c:pt>
                <c:pt idx="3943">
                  <c:v>3.0163821381</c:v>
                </c:pt>
                <c:pt idx="3944">
                  <c:v>3.0177427074000001</c:v>
                </c:pt>
                <c:pt idx="3945">
                  <c:v>3.0191032767000001</c:v>
                </c:pt>
                <c:pt idx="3946">
                  <c:v>3.0204638460000002</c:v>
                </c:pt>
                <c:pt idx="3947">
                  <c:v>3.0218244152999998</c:v>
                </c:pt>
                <c:pt idx="3948">
                  <c:v>3.0231849846000003</c:v>
                </c:pt>
                <c:pt idx="3949">
                  <c:v>3.0245455538999999</c:v>
                </c:pt>
                <c:pt idx="3950">
                  <c:v>3.0259061232</c:v>
                </c:pt>
                <c:pt idx="3951">
                  <c:v>3.0272666925</c:v>
                </c:pt>
                <c:pt idx="3952">
                  <c:v>3.0286272618000001</c:v>
                </c:pt>
                <c:pt idx="3953">
                  <c:v>3.0299878311000001</c:v>
                </c:pt>
                <c:pt idx="3954">
                  <c:v>3.0313484004000002</c:v>
                </c:pt>
                <c:pt idx="3955">
                  <c:v>3.0327089696999998</c:v>
                </c:pt>
                <c:pt idx="3956">
                  <c:v>3.0340695390000003</c:v>
                </c:pt>
                <c:pt idx="3957">
                  <c:v>3.0354301082999999</c:v>
                </c:pt>
                <c:pt idx="3958">
                  <c:v>3.0367906776000004</c:v>
                </c:pt>
                <c:pt idx="3959">
                  <c:v>3.0381512469</c:v>
                </c:pt>
                <c:pt idx="3960">
                  <c:v>3.0395118162000001</c:v>
                </c:pt>
                <c:pt idx="3961">
                  <c:v>3.0408723855000002</c:v>
                </c:pt>
                <c:pt idx="3962">
                  <c:v>3.0422329548000002</c:v>
                </c:pt>
                <c:pt idx="3963">
                  <c:v>3.0435935241000003</c:v>
                </c:pt>
                <c:pt idx="3964">
                  <c:v>3.0449540933999999</c:v>
                </c:pt>
                <c:pt idx="3965">
                  <c:v>3.0463146627</c:v>
                </c:pt>
                <c:pt idx="3966">
                  <c:v>3.047675232</c:v>
                </c:pt>
                <c:pt idx="3967">
                  <c:v>3.0490358013000001</c:v>
                </c:pt>
                <c:pt idx="3968">
                  <c:v>3.0503963706000001</c:v>
                </c:pt>
                <c:pt idx="3969">
                  <c:v>3.0517569399000002</c:v>
                </c:pt>
                <c:pt idx="3970">
                  <c:v>3.0531175091999998</c:v>
                </c:pt>
                <c:pt idx="3971">
                  <c:v>3.0544780785000003</c:v>
                </c:pt>
                <c:pt idx="3972">
                  <c:v>3.0558386477999999</c:v>
                </c:pt>
                <c:pt idx="3973">
                  <c:v>3.0571992171000004</c:v>
                </c:pt>
                <c:pt idx="3974">
                  <c:v>3.0585597864</c:v>
                </c:pt>
                <c:pt idx="3975">
                  <c:v>3.0599203557000001</c:v>
                </c:pt>
                <c:pt idx="3976">
                  <c:v>3.0612809250000002</c:v>
                </c:pt>
                <c:pt idx="3977">
                  <c:v>3.0626414943000002</c:v>
                </c:pt>
                <c:pt idx="3978">
                  <c:v>3.0640020636000003</c:v>
                </c:pt>
                <c:pt idx="3979">
                  <c:v>3.0653626329000003</c:v>
                </c:pt>
                <c:pt idx="3980">
                  <c:v>3.0667232021999999</c:v>
                </c:pt>
                <c:pt idx="3981">
                  <c:v>3.0680837715</c:v>
                </c:pt>
                <c:pt idx="3982">
                  <c:v>3.0694443408000001</c:v>
                </c:pt>
                <c:pt idx="3983">
                  <c:v>3.0708049101000001</c:v>
                </c:pt>
                <c:pt idx="3984">
                  <c:v>3.0721654794000002</c:v>
                </c:pt>
                <c:pt idx="3985">
                  <c:v>3.0735260486999998</c:v>
                </c:pt>
                <c:pt idx="3986">
                  <c:v>3.0748866180000003</c:v>
                </c:pt>
                <c:pt idx="3987">
                  <c:v>3.0762471872999999</c:v>
                </c:pt>
                <c:pt idx="3988">
                  <c:v>3.0776077566000004</c:v>
                </c:pt>
                <c:pt idx="3989">
                  <c:v>3.0789683259</c:v>
                </c:pt>
                <c:pt idx="3990">
                  <c:v>3.0803288952000001</c:v>
                </c:pt>
                <c:pt idx="3991">
                  <c:v>3.0816894645000001</c:v>
                </c:pt>
                <c:pt idx="3992">
                  <c:v>3.0830500338000002</c:v>
                </c:pt>
                <c:pt idx="3993">
                  <c:v>3.0844106031000003</c:v>
                </c:pt>
                <c:pt idx="3994">
                  <c:v>3.0857711724000003</c:v>
                </c:pt>
                <c:pt idx="3995">
                  <c:v>3.0871317416999999</c:v>
                </c:pt>
                <c:pt idx="3996">
                  <c:v>3.088492311</c:v>
                </c:pt>
                <c:pt idx="3997">
                  <c:v>3.0898528803</c:v>
                </c:pt>
                <c:pt idx="3998">
                  <c:v>3.0912134496000001</c:v>
                </c:pt>
                <c:pt idx="3999">
                  <c:v>3.0925740189000002</c:v>
                </c:pt>
                <c:pt idx="4000">
                  <c:v>3.0939345881999998</c:v>
                </c:pt>
                <c:pt idx="4001">
                  <c:v>3.0952951575000003</c:v>
                </c:pt>
                <c:pt idx="4002">
                  <c:v>3.0966557267999999</c:v>
                </c:pt>
                <c:pt idx="4003">
                  <c:v>3.0980162961000004</c:v>
                </c:pt>
                <c:pt idx="4004">
                  <c:v>3.0993768654</c:v>
                </c:pt>
                <c:pt idx="4005">
                  <c:v>3.1007374347000001</c:v>
                </c:pt>
                <c:pt idx="4006">
                  <c:v>3.1020980040000001</c:v>
                </c:pt>
                <c:pt idx="4007">
                  <c:v>3.1034585733000002</c:v>
                </c:pt>
                <c:pt idx="4008">
                  <c:v>3.1048191425999998</c:v>
                </c:pt>
                <c:pt idx="4009">
                  <c:v>3.1061797119000003</c:v>
                </c:pt>
                <c:pt idx="4010">
                  <c:v>3.1075402811999999</c:v>
                </c:pt>
                <c:pt idx="4011">
                  <c:v>3.1089008505000004</c:v>
                </c:pt>
                <c:pt idx="4012">
                  <c:v>3.1102614198</c:v>
                </c:pt>
                <c:pt idx="4013">
                  <c:v>3.1116219891000001</c:v>
                </c:pt>
                <c:pt idx="4014">
                  <c:v>3.1129825584000002</c:v>
                </c:pt>
                <c:pt idx="4015">
                  <c:v>3.1143431277000002</c:v>
                </c:pt>
                <c:pt idx="4016">
                  <c:v>3.1157036970000003</c:v>
                </c:pt>
                <c:pt idx="4017">
                  <c:v>3.1170642662999999</c:v>
                </c:pt>
                <c:pt idx="4018">
                  <c:v>3.1184248355999999</c:v>
                </c:pt>
                <c:pt idx="4019">
                  <c:v>3.1197854049</c:v>
                </c:pt>
                <c:pt idx="4020">
                  <c:v>3.1211459742000001</c:v>
                </c:pt>
                <c:pt idx="4021">
                  <c:v>3.1225065435000001</c:v>
                </c:pt>
                <c:pt idx="4022">
                  <c:v>3.1238671128000002</c:v>
                </c:pt>
                <c:pt idx="4023">
                  <c:v>3.1252276820999998</c:v>
                </c:pt>
                <c:pt idx="4024">
                  <c:v>3.1265882514000003</c:v>
                </c:pt>
                <c:pt idx="4025">
                  <c:v>3.1279488206999999</c:v>
                </c:pt>
                <c:pt idx="4026">
                  <c:v>3.1293093900000004</c:v>
                </c:pt>
                <c:pt idx="4027">
                  <c:v>3.1306699593</c:v>
                </c:pt>
                <c:pt idx="4028">
                  <c:v>3.1320305286000001</c:v>
                </c:pt>
                <c:pt idx="4029">
                  <c:v>3.1333910979000001</c:v>
                </c:pt>
                <c:pt idx="4030">
                  <c:v>3.1347516672000002</c:v>
                </c:pt>
                <c:pt idx="4031">
                  <c:v>3.1361122365000003</c:v>
                </c:pt>
                <c:pt idx="4032">
                  <c:v>3.1374728058000003</c:v>
                </c:pt>
                <c:pt idx="4033">
                  <c:v>3.1388333750999999</c:v>
                </c:pt>
                <c:pt idx="4034">
                  <c:v>3.1401939444</c:v>
                </c:pt>
                <c:pt idx="4035">
                  <c:v>3.1415545137000001</c:v>
                </c:pt>
                <c:pt idx="4036">
                  <c:v>3.1429150830000001</c:v>
                </c:pt>
                <c:pt idx="4037">
                  <c:v>3.1442756523000002</c:v>
                </c:pt>
                <c:pt idx="4038">
                  <c:v>3.1456362215999998</c:v>
                </c:pt>
                <c:pt idx="4039">
                  <c:v>3.1469967909000003</c:v>
                </c:pt>
                <c:pt idx="4040">
                  <c:v>3.1483573601999999</c:v>
                </c:pt>
                <c:pt idx="4041">
                  <c:v>3.1497179295000004</c:v>
                </c:pt>
                <c:pt idx="4042">
                  <c:v>3.1510784988</c:v>
                </c:pt>
                <c:pt idx="4043">
                  <c:v>3.1524390681000001</c:v>
                </c:pt>
                <c:pt idx="4044">
                  <c:v>3.1537996374000001</c:v>
                </c:pt>
                <c:pt idx="4045">
                  <c:v>3.1551602067000002</c:v>
                </c:pt>
                <c:pt idx="4046">
                  <c:v>3.1565207760000003</c:v>
                </c:pt>
                <c:pt idx="4047">
                  <c:v>3.1578813453000003</c:v>
                </c:pt>
                <c:pt idx="4048">
                  <c:v>3.1592419145999999</c:v>
                </c:pt>
                <c:pt idx="4049">
                  <c:v>3.1606024839</c:v>
                </c:pt>
                <c:pt idx="4050">
                  <c:v>3.1619630532</c:v>
                </c:pt>
                <c:pt idx="4051">
                  <c:v>3.1633236225000001</c:v>
                </c:pt>
                <c:pt idx="4052">
                  <c:v>3.1646841918000002</c:v>
                </c:pt>
                <c:pt idx="4053">
                  <c:v>3.1660447610999998</c:v>
                </c:pt>
                <c:pt idx="4054">
                  <c:v>3.1674053304000003</c:v>
                </c:pt>
                <c:pt idx="4055">
                  <c:v>3.1687658996999999</c:v>
                </c:pt>
                <c:pt idx="4056">
                  <c:v>3.1701264690000004</c:v>
                </c:pt>
                <c:pt idx="4057">
                  <c:v>3.1714870383</c:v>
                </c:pt>
                <c:pt idx="4058">
                  <c:v>3.1728476076000001</c:v>
                </c:pt>
                <c:pt idx="4059">
                  <c:v>3.1742081769000001</c:v>
                </c:pt>
                <c:pt idx="4060">
                  <c:v>3.1755687462000002</c:v>
                </c:pt>
                <c:pt idx="4061">
                  <c:v>3.1769293155000002</c:v>
                </c:pt>
                <c:pt idx="4062">
                  <c:v>3.1782898848000003</c:v>
                </c:pt>
                <c:pt idx="4063">
                  <c:v>3.1796504540999999</c:v>
                </c:pt>
                <c:pt idx="4064">
                  <c:v>3.1810110234000004</c:v>
                </c:pt>
                <c:pt idx="4065">
                  <c:v>3.1823715927</c:v>
                </c:pt>
                <c:pt idx="4066">
                  <c:v>3.1837321620000001</c:v>
                </c:pt>
                <c:pt idx="4067">
                  <c:v>3.1850927313000001</c:v>
                </c:pt>
                <c:pt idx="4068">
                  <c:v>3.1864533006000002</c:v>
                </c:pt>
                <c:pt idx="4069">
                  <c:v>3.1878138699000003</c:v>
                </c:pt>
                <c:pt idx="4070">
                  <c:v>3.1891744391999999</c:v>
                </c:pt>
                <c:pt idx="4071">
                  <c:v>3.1905350084999999</c:v>
                </c:pt>
                <c:pt idx="4072">
                  <c:v>3.1918955778</c:v>
                </c:pt>
                <c:pt idx="4073">
                  <c:v>3.1932561471000001</c:v>
                </c:pt>
                <c:pt idx="4074">
                  <c:v>3.1946167164000001</c:v>
                </c:pt>
                <c:pt idx="4075">
                  <c:v>3.1959772857000002</c:v>
                </c:pt>
                <c:pt idx="4076">
                  <c:v>3.1973378549999998</c:v>
                </c:pt>
                <c:pt idx="4077">
                  <c:v>3.1986984243000003</c:v>
                </c:pt>
                <c:pt idx="4078">
                  <c:v>3.2000589935999999</c:v>
                </c:pt>
                <c:pt idx="4079">
                  <c:v>3.2014195629000004</c:v>
                </c:pt>
                <c:pt idx="4080">
                  <c:v>3.2027801322</c:v>
                </c:pt>
                <c:pt idx="4081">
                  <c:v>3.2041407015000001</c:v>
                </c:pt>
                <c:pt idx="4082">
                  <c:v>3.2055012708000001</c:v>
                </c:pt>
                <c:pt idx="4083">
                  <c:v>3.2068618401000002</c:v>
                </c:pt>
                <c:pt idx="4084">
                  <c:v>3.2082224094000003</c:v>
                </c:pt>
                <c:pt idx="4085">
                  <c:v>3.2095829787000003</c:v>
                </c:pt>
                <c:pt idx="4086">
                  <c:v>3.2109435479999999</c:v>
                </c:pt>
                <c:pt idx="4087">
                  <c:v>3.2123041173</c:v>
                </c:pt>
                <c:pt idx="4088">
                  <c:v>3.2136646866</c:v>
                </c:pt>
                <c:pt idx="4089">
                  <c:v>3.2150252559000001</c:v>
                </c:pt>
                <c:pt idx="4090">
                  <c:v>3.2163858252000002</c:v>
                </c:pt>
                <c:pt idx="4091">
                  <c:v>3.2177463944999998</c:v>
                </c:pt>
                <c:pt idx="4092">
                  <c:v>3.2191069638000003</c:v>
                </c:pt>
                <c:pt idx="4093">
                  <c:v>3.2204675330999999</c:v>
                </c:pt>
                <c:pt idx="4094">
                  <c:v>3.2218281024000004</c:v>
                </c:pt>
                <c:pt idx="4095">
                  <c:v>3.2231886717</c:v>
                </c:pt>
                <c:pt idx="4096">
                  <c:v>3.2245492410000001</c:v>
                </c:pt>
                <c:pt idx="4097">
                  <c:v>3.2259098103000001</c:v>
                </c:pt>
                <c:pt idx="4098">
                  <c:v>3.2272703796000002</c:v>
                </c:pt>
                <c:pt idx="4099">
                  <c:v>3.2286309489000002</c:v>
                </c:pt>
                <c:pt idx="4100">
                  <c:v>3.2299915182000003</c:v>
                </c:pt>
                <c:pt idx="4101">
                  <c:v>3.2313520874999999</c:v>
                </c:pt>
                <c:pt idx="4102">
                  <c:v>3.2327126568</c:v>
                </c:pt>
                <c:pt idx="4103">
                  <c:v>3.2340732261</c:v>
                </c:pt>
                <c:pt idx="4104">
                  <c:v>3.2354337954000001</c:v>
                </c:pt>
                <c:pt idx="4105">
                  <c:v>3.2367943647000001</c:v>
                </c:pt>
                <c:pt idx="4106">
                  <c:v>3.2381549339999998</c:v>
                </c:pt>
                <c:pt idx="4107">
                  <c:v>3.2395155033000003</c:v>
                </c:pt>
                <c:pt idx="4108">
                  <c:v>3.2408760725999999</c:v>
                </c:pt>
                <c:pt idx="4109">
                  <c:v>3.2422366419000004</c:v>
                </c:pt>
                <c:pt idx="4110">
                  <c:v>3.2435972112</c:v>
                </c:pt>
                <c:pt idx="4111">
                  <c:v>3.2449577805000001</c:v>
                </c:pt>
                <c:pt idx="4112">
                  <c:v>3.2463183498000001</c:v>
                </c:pt>
                <c:pt idx="4113">
                  <c:v>3.2476789191000002</c:v>
                </c:pt>
                <c:pt idx="4114">
                  <c:v>3.2490394884000002</c:v>
                </c:pt>
                <c:pt idx="4115">
                  <c:v>3.2504000577000003</c:v>
                </c:pt>
                <c:pt idx="4116">
                  <c:v>3.2517606269999999</c:v>
                </c:pt>
                <c:pt idx="4117">
                  <c:v>3.2531211963000004</c:v>
                </c:pt>
                <c:pt idx="4118">
                  <c:v>3.2544817656</c:v>
                </c:pt>
                <c:pt idx="4119">
                  <c:v>3.2558423349000001</c:v>
                </c:pt>
                <c:pt idx="4120">
                  <c:v>3.2572029042000001</c:v>
                </c:pt>
                <c:pt idx="4121">
                  <c:v>3.2585634735000002</c:v>
                </c:pt>
                <c:pt idx="4122">
                  <c:v>3.2599240428000003</c:v>
                </c:pt>
                <c:pt idx="4123">
                  <c:v>3.2612846120999999</c:v>
                </c:pt>
                <c:pt idx="4124">
                  <c:v>3.2626451814000004</c:v>
                </c:pt>
                <c:pt idx="4125">
                  <c:v>3.2640057507</c:v>
                </c:pt>
                <c:pt idx="4126">
                  <c:v>3.26536632</c:v>
                </c:pt>
                <c:pt idx="4127">
                  <c:v>3.2667268893000001</c:v>
                </c:pt>
                <c:pt idx="4128">
                  <c:v>3.2680874586000002</c:v>
                </c:pt>
                <c:pt idx="4129">
                  <c:v>3.2694480279000002</c:v>
                </c:pt>
                <c:pt idx="4130">
                  <c:v>3.2708085972000003</c:v>
                </c:pt>
                <c:pt idx="4131">
                  <c:v>3.2721691664999999</c:v>
                </c:pt>
                <c:pt idx="4132">
                  <c:v>3.2735297358000004</c:v>
                </c:pt>
                <c:pt idx="4133">
                  <c:v>3.2748903051</c:v>
                </c:pt>
                <c:pt idx="4134">
                  <c:v>3.2762508744000001</c:v>
                </c:pt>
                <c:pt idx="4135">
                  <c:v>3.2776114437000001</c:v>
                </c:pt>
                <c:pt idx="4136">
                  <c:v>3.2789720130000002</c:v>
                </c:pt>
                <c:pt idx="4137">
                  <c:v>3.2803325823000002</c:v>
                </c:pt>
                <c:pt idx="4138">
                  <c:v>3.2816931516000003</c:v>
                </c:pt>
                <c:pt idx="4139">
                  <c:v>3.2830537208999999</c:v>
                </c:pt>
                <c:pt idx="4140">
                  <c:v>3.2844142902</c:v>
                </c:pt>
                <c:pt idx="4141">
                  <c:v>3.2857748595</c:v>
                </c:pt>
                <c:pt idx="4142">
                  <c:v>3.2871354288000001</c:v>
                </c:pt>
                <c:pt idx="4143">
                  <c:v>3.2884959981000002</c:v>
                </c:pt>
                <c:pt idx="4144">
                  <c:v>3.2898565673999998</c:v>
                </c:pt>
                <c:pt idx="4145">
                  <c:v>3.2912171367000003</c:v>
                </c:pt>
                <c:pt idx="4146">
                  <c:v>3.2925777059999999</c:v>
                </c:pt>
                <c:pt idx="4147">
                  <c:v>3.2939382753000004</c:v>
                </c:pt>
                <c:pt idx="4148">
                  <c:v>3.2952988446</c:v>
                </c:pt>
                <c:pt idx="4149">
                  <c:v>3.2966594139000001</c:v>
                </c:pt>
                <c:pt idx="4150">
                  <c:v>3.2980199832000001</c:v>
                </c:pt>
                <c:pt idx="4151">
                  <c:v>3.2993805525000002</c:v>
                </c:pt>
                <c:pt idx="4152">
                  <c:v>3.3007411218000002</c:v>
                </c:pt>
                <c:pt idx="4153">
                  <c:v>3.3021016911000003</c:v>
                </c:pt>
                <c:pt idx="4154">
                  <c:v>3.3034622603999999</c:v>
                </c:pt>
                <c:pt idx="4155">
                  <c:v>3.3048228297</c:v>
                </c:pt>
                <c:pt idx="4156">
                  <c:v>3.306183399</c:v>
                </c:pt>
                <c:pt idx="4157">
                  <c:v>3.3075439683000001</c:v>
                </c:pt>
                <c:pt idx="4158">
                  <c:v>3.3089045376000001</c:v>
                </c:pt>
                <c:pt idx="4159">
                  <c:v>3.3102651068999998</c:v>
                </c:pt>
                <c:pt idx="4160">
                  <c:v>3.3116256762000003</c:v>
                </c:pt>
                <c:pt idx="4161">
                  <c:v>3.3129862454999999</c:v>
                </c:pt>
                <c:pt idx="4162">
                  <c:v>3.3143468148000004</c:v>
                </c:pt>
                <c:pt idx="4163">
                  <c:v>3.3157073841</c:v>
                </c:pt>
                <c:pt idx="4164">
                  <c:v>3.3170679534</c:v>
                </c:pt>
                <c:pt idx="4165">
                  <c:v>3.3184285227000001</c:v>
                </c:pt>
                <c:pt idx="4166">
                  <c:v>3.3197890920000002</c:v>
                </c:pt>
                <c:pt idx="4167">
                  <c:v>3.3211496613000002</c:v>
                </c:pt>
                <c:pt idx="4168">
                  <c:v>3.3225102306000003</c:v>
                </c:pt>
                <c:pt idx="4169">
                  <c:v>3.3238707998999999</c:v>
                </c:pt>
                <c:pt idx="4170">
                  <c:v>3.3252313692000004</c:v>
                </c:pt>
                <c:pt idx="4171">
                  <c:v>3.3265919385</c:v>
                </c:pt>
                <c:pt idx="4172">
                  <c:v>3.3279525078000001</c:v>
                </c:pt>
                <c:pt idx="4173">
                  <c:v>3.3293130771000001</c:v>
                </c:pt>
                <c:pt idx="4174">
                  <c:v>3.3306736464000002</c:v>
                </c:pt>
                <c:pt idx="4175">
                  <c:v>3.3320342157000002</c:v>
                </c:pt>
                <c:pt idx="4176">
                  <c:v>3.3333947849999999</c:v>
                </c:pt>
                <c:pt idx="4177">
                  <c:v>3.3347553543000004</c:v>
                </c:pt>
                <c:pt idx="4178">
                  <c:v>3.3361159236</c:v>
                </c:pt>
                <c:pt idx="4179">
                  <c:v>3.3374764929</c:v>
                </c:pt>
                <c:pt idx="4180">
                  <c:v>3.3388370622000001</c:v>
                </c:pt>
                <c:pt idx="4181">
                  <c:v>3.3401976315000002</c:v>
                </c:pt>
                <c:pt idx="4182">
                  <c:v>3.3415582008000002</c:v>
                </c:pt>
                <c:pt idx="4183">
                  <c:v>3.3429187701000003</c:v>
                </c:pt>
                <c:pt idx="4184">
                  <c:v>3.3442793393999999</c:v>
                </c:pt>
                <c:pt idx="4185">
                  <c:v>3.3456399087000004</c:v>
                </c:pt>
                <c:pt idx="4186">
                  <c:v>3.347000478</c:v>
                </c:pt>
                <c:pt idx="4187">
                  <c:v>3.3483610473000005</c:v>
                </c:pt>
                <c:pt idx="4188">
                  <c:v>3.3497216166000001</c:v>
                </c:pt>
                <c:pt idx="4189">
                  <c:v>3.3510821859000002</c:v>
                </c:pt>
                <c:pt idx="4190">
                  <c:v>3.3524427552000002</c:v>
                </c:pt>
                <c:pt idx="4191">
                  <c:v>3.3538033245000003</c:v>
                </c:pt>
                <c:pt idx="4192">
                  <c:v>3.3551638938000004</c:v>
                </c:pt>
                <c:pt idx="4193">
                  <c:v>3.3565244631</c:v>
                </c:pt>
                <c:pt idx="4194">
                  <c:v>3.3578850324</c:v>
                </c:pt>
                <c:pt idx="4195">
                  <c:v>3.3592456017000001</c:v>
                </c:pt>
                <c:pt idx="4196">
                  <c:v>3.3606061710000001</c:v>
                </c:pt>
                <c:pt idx="4197">
                  <c:v>3.3619667402999998</c:v>
                </c:pt>
                <c:pt idx="4198">
                  <c:v>3.3633273096000003</c:v>
                </c:pt>
                <c:pt idx="4199">
                  <c:v>3.3646878788999999</c:v>
                </c:pt>
                <c:pt idx="4200">
                  <c:v>3.3660484482000004</c:v>
                </c:pt>
                <c:pt idx="4201">
                  <c:v>3.3674090175</c:v>
                </c:pt>
                <c:pt idx="4202">
                  <c:v>3.3687695868</c:v>
                </c:pt>
                <c:pt idx="4203">
                  <c:v>3.3701301561000001</c:v>
                </c:pt>
                <c:pt idx="4204">
                  <c:v>3.3714907254000002</c:v>
                </c:pt>
                <c:pt idx="4205">
                  <c:v>3.3728512947000002</c:v>
                </c:pt>
                <c:pt idx="4206">
                  <c:v>3.3742118640000003</c:v>
                </c:pt>
                <c:pt idx="4207">
                  <c:v>3.3755724332999999</c:v>
                </c:pt>
                <c:pt idx="4208">
                  <c:v>3.3769330026</c:v>
                </c:pt>
                <c:pt idx="4209">
                  <c:v>3.3782935719</c:v>
                </c:pt>
                <c:pt idx="4210">
                  <c:v>3.3796541412000001</c:v>
                </c:pt>
                <c:pt idx="4211">
                  <c:v>3.3810147105000001</c:v>
                </c:pt>
                <c:pt idx="4212">
                  <c:v>3.3823752797999997</c:v>
                </c:pt>
                <c:pt idx="4213">
                  <c:v>3.3837358491000002</c:v>
                </c:pt>
                <c:pt idx="4214">
                  <c:v>3.3850964183999999</c:v>
                </c:pt>
                <c:pt idx="4215">
                  <c:v>3.3864569877000004</c:v>
                </c:pt>
                <c:pt idx="4216">
                  <c:v>3.387817557</c:v>
                </c:pt>
                <c:pt idx="4217">
                  <c:v>3.3891781263</c:v>
                </c:pt>
                <c:pt idx="4218">
                  <c:v>3.3905386956000001</c:v>
                </c:pt>
                <c:pt idx="4219">
                  <c:v>3.3918992649000002</c:v>
                </c:pt>
                <c:pt idx="4220">
                  <c:v>3.3932598342000002</c:v>
                </c:pt>
                <c:pt idx="4221">
                  <c:v>3.3946204035000003</c:v>
                </c:pt>
                <c:pt idx="4222">
                  <c:v>3.3959809727999999</c:v>
                </c:pt>
                <c:pt idx="4223">
                  <c:v>3.3973415421000004</c:v>
                </c:pt>
                <c:pt idx="4224">
                  <c:v>3.3987021114</c:v>
                </c:pt>
                <c:pt idx="4225">
                  <c:v>3.4000626807000001</c:v>
                </c:pt>
                <c:pt idx="4226">
                  <c:v>3.4014232500000001</c:v>
                </c:pt>
                <c:pt idx="4227">
                  <c:v>3.4027838193000002</c:v>
                </c:pt>
                <c:pt idx="4228">
                  <c:v>3.4041443885999998</c:v>
                </c:pt>
                <c:pt idx="4229">
                  <c:v>3.4055049579000003</c:v>
                </c:pt>
                <c:pt idx="4230">
                  <c:v>3.4068655272000004</c:v>
                </c:pt>
                <c:pt idx="4231">
                  <c:v>3.4082260965</c:v>
                </c:pt>
                <c:pt idx="4232">
                  <c:v>3.4095866658</c:v>
                </c:pt>
                <c:pt idx="4233">
                  <c:v>3.4109472350999996</c:v>
                </c:pt>
                <c:pt idx="4234">
                  <c:v>3.4123078044000006</c:v>
                </c:pt>
                <c:pt idx="4235">
                  <c:v>3.4136683737000002</c:v>
                </c:pt>
                <c:pt idx="4236">
                  <c:v>3.4150289430000003</c:v>
                </c:pt>
                <c:pt idx="4237">
                  <c:v>3.4163895122999999</c:v>
                </c:pt>
                <c:pt idx="4238">
                  <c:v>3.4177500815999999</c:v>
                </c:pt>
                <c:pt idx="4239">
                  <c:v>3.4191106509000004</c:v>
                </c:pt>
                <c:pt idx="4240">
                  <c:v>3.4204712202000005</c:v>
                </c:pt>
                <c:pt idx="4241">
                  <c:v>3.4218317895000001</c:v>
                </c:pt>
                <c:pt idx="4242">
                  <c:v>3.4231923588000002</c:v>
                </c:pt>
                <c:pt idx="4243">
                  <c:v>3.4245529280999998</c:v>
                </c:pt>
                <c:pt idx="4244">
                  <c:v>3.4259134974000003</c:v>
                </c:pt>
                <c:pt idx="4245">
                  <c:v>3.4272740667000003</c:v>
                </c:pt>
                <c:pt idx="4246">
                  <c:v>3.428634636</c:v>
                </c:pt>
                <c:pt idx="4247">
                  <c:v>3.4299952053</c:v>
                </c:pt>
                <c:pt idx="4248">
                  <c:v>3.4313557745999996</c:v>
                </c:pt>
                <c:pt idx="4249">
                  <c:v>3.4327163439000006</c:v>
                </c:pt>
                <c:pt idx="4250">
                  <c:v>3.4340769132000002</c:v>
                </c:pt>
                <c:pt idx="4251">
                  <c:v>3.4354374825000003</c:v>
                </c:pt>
                <c:pt idx="4252">
                  <c:v>3.4367980517999999</c:v>
                </c:pt>
                <c:pt idx="4253">
                  <c:v>3.4381586210999999</c:v>
                </c:pt>
                <c:pt idx="4254">
                  <c:v>3.4395191904000004</c:v>
                </c:pt>
                <c:pt idx="4255">
                  <c:v>3.4408797597000005</c:v>
                </c:pt>
                <c:pt idx="4256">
                  <c:v>3.4422403290000001</c:v>
                </c:pt>
                <c:pt idx="4257">
                  <c:v>3.4436008983000002</c:v>
                </c:pt>
                <c:pt idx="4258">
                  <c:v>3.4449614675999998</c:v>
                </c:pt>
                <c:pt idx="4259">
                  <c:v>3.4463220369000003</c:v>
                </c:pt>
                <c:pt idx="4260">
                  <c:v>3.4476826062000003</c:v>
                </c:pt>
                <c:pt idx="4261">
                  <c:v>3.4490431754999999</c:v>
                </c:pt>
                <c:pt idx="4262">
                  <c:v>3.4504037448</c:v>
                </c:pt>
                <c:pt idx="4263">
                  <c:v>3.4517643141000001</c:v>
                </c:pt>
                <c:pt idx="4264">
                  <c:v>3.4531248834000006</c:v>
                </c:pt>
                <c:pt idx="4265">
                  <c:v>3.4544854527000002</c:v>
                </c:pt>
                <c:pt idx="4266">
                  <c:v>3.4558460220000002</c:v>
                </c:pt>
                <c:pt idx="4267">
                  <c:v>3.4572065912999999</c:v>
                </c:pt>
                <c:pt idx="4268">
                  <c:v>3.4585671605999999</c:v>
                </c:pt>
                <c:pt idx="4269">
                  <c:v>3.4599277299000004</c:v>
                </c:pt>
                <c:pt idx="4270">
                  <c:v>3.4612882992000005</c:v>
                </c:pt>
                <c:pt idx="4271">
                  <c:v>3.4626488685000001</c:v>
                </c:pt>
                <c:pt idx="4272">
                  <c:v>3.4640094378000001</c:v>
                </c:pt>
                <c:pt idx="4273">
                  <c:v>3.4653700070999998</c:v>
                </c:pt>
                <c:pt idx="4274">
                  <c:v>3.4667305764000003</c:v>
                </c:pt>
                <c:pt idx="4275">
                  <c:v>3.4680911457000003</c:v>
                </c:pt>
                <c:pt idx="4276">
                  <c:v>3.4694517150000004</c:v>
                </c:pt>
                <c:pt idx="4277">
                  <c:v>3.4708122843</c:v>
                </c:pt>
                <c:pt idx="4278">
                  <c:v>3.4721728536000001</c:v>
                </c:pt>
                <c:pt idx="4279">
                  <c:v>3.4735334229000006</c:v>
                </c:pt>
                <c:pt idx="4280">
                  <c:v>3.4748939922000002</c:v>
                </c:pt>
                <c:pt idx="4281">
                  <c:v>3.4762545615000002</c:v>
                </c:pt>
                <c:pt idx="4282">
                  <c:v>3.4776151307999998</c:v>
                </c:pt>
                <c:pt idx="4283">
                  <c:v>3.4789757000999999</c:v>
                </c:pt>
                <c:pt idx="4284">
                  <c:v>3.4803362694000004</c:v>
                </c:pt>
                <c:pt idx="4285">
                  <c:v>3.4816968387000005</c:v>
                </c:pt>
                <c:pt idx="4286">
                  <c:v>3.4830574080000001</c:v>
                </c:pt>
                <c:pt idx="4287">
                  <c:v>3.4844179773000001</c:v>
                </c:pt>
                <c:pt idx="4288">
                  <c:v>3.4857785465999997</c:v>
                </c:pt>
                <c:pt idx="4289">
                  <c:v>3.4871391158999998</c:v>
                </c:pt>
                <c:pt idx="4290">
                  <c:v>3.4884996852000003</c:v>
                </c:pt>
                <c:pt idx="4291">
                  <c:v>3.4898602545000004</c:v>
                </c:pt>
                <c:pt idx="4292">
                  <c:v>3.4912208238</c:v>
                </c:pt>
                <c:pt idx="4293">
                  <c:v>3.4925813931</c:v>
                </c:pt>
                <c:pt idx="4294">
                  <c:v>3.4939419623999997</c:v>
                </c:pt>
                <c:pt idx="4295">
                  <c:v>3.4953025317000002</c:v>
                </c:pt>
                <c:pt idx="4296">
                  <c:v>3.4966631010000002</c:v>
                </c:pt>
                <c:pt idx="4297">
                  <c:v>3.4980236703000003</c:v>
                </c:pt>
                <c:pt idx="4298">
                  <c:v>3.4993842395999999</c:v>
                </c:pt>
                <c:pt idx="4299">
                  <c:v>3.5007448088999999</c:v>
                </c:pt>
                <c:pt idx="4300">
                  <c:v>3.5021053782000005</c:v>
                </c:pt>
                <c:pt idx="4301">
                  <c:v>3.5034659475000001</c:v>
                </c:pt>
                <c:pt idx="4302">
                  <c:v>3.5048265168000001</c:v>
                </c:pt>
                <c:pt idx="4303">
                  <c:v>3.5061870860999997</c:v>
                </c:pt>
                <c:pt idx="4304">
                  <c:v>3.5075476553999998</c:v>
                </c:pt>
                <c:pt idx="4305">
                  <c:v>3.5089082247000003</c:v>
                </c:pt>
                <c:pt idx="4306">
                  <c:v>3.5102687940000004</c:v>
                </c:pt>
                <c:pt idx="4307">
                  <c:v>3.5116293633</c:v>
                </c:pt>
                <c:pt idx="4308">
                  <c:v>3.5129899326</c:v>
                </c:pt>
                <c:pt idx="4309">
                  <c:v>3.5143505018999996</c:v>
                </c:pt>
                <c:pt idx="4310">
                  <c:v>3.5157110712000006</c:v>
                </c:pt>
                <c:pt idx="4311">
                  <c:v>3.5170716405000002</c:v>
                </c:pt>
                <c:pt idx="4312">
                  <c:v>3.5184322098000003</c:v>
                </c:pt>
                <c:pt idx="4313">
                  <c:v>3.5197927790999999</c:v>
                </c:pt>
                <c:pt idx="4314">
                  <c:v>3.5211533483999999</c:v>
                </c:pt>
                <c:pt idx="4315">
                  <c:v>3.5225139177000004</c:v>
                </c:pt>
                <c:pt idx="4316">
                  <c:v>3.5238744870000001</c:v>
                </c:pt>
                <c:pt idx="4317">
                  <c:v>3.5252350563000001</c:v>
                </c:pt>
                <c:pt idx="4318">
                  <c:v>3.5265956255999997</c:v>
                </c:pt>
                <c:pt idx="4319">
                  <c:v>3.5279561948999998</c:v>
                </c:pt>
                <c:pt idx="4320">
                  <c:v>3.5293167642000003</c:v>
                </c:pt>
                <c:pt idx="4321">
                  <c:v>3.5306773335000003</c:v>
                </c:pt>
                <c:pt idx="4322">
                  <c:v>3.5320379028</c:v>
                </c:pt>
                <c:pt idx="4323">
                  <c:v>3.5333984721</c:v>
                </c:pt>
                <c:pt idx="4324">
                  <c:v>3.5347590413999996</c:v>
                </c:pt>
                <c:pt idx="4325">
                  <c:v>3.5361196107000006</c:v>
                </c:pt>
                <c:pt idx="4326">
                  <c:v>3.5374801800000002</c:v>
                </c:pt>
                <c:pt idx="4327">
                  <c:v>3.5388407493000003</c:v>
                </c:pt>
                <c:pt idx="4328">
                  <c:v>3.5402013185999999</c:v>
                </c:pt>
                <c:pt idx="4329">
                  <c:v>3.5415618878999999</c:v>
                </c:pt>
                <c:pt idx="4330">
                  <c:v>3.5429224572000004</c:v>
                </c:pt>
                <c:pt idx="4331">
                  <c:v>3.5442830265</c:v>
                </c:pt>
                <c:pt idx="4332">
                  <c:v>3.5456435958000001</c:v>
                </c:pt>
                <c:pt idx="4333">
                  <c:v>3.5470041651000002</c:v>
                </c:pt>
                <c:pt idx="4334">
                  <c:v>3.5483647343999998</c:v>
                </c:pt>
                <c:pt idx="4335">
                  <c:v>3.5497253037000003</c:v>
                </c:pt>
                <c:pt idx="4336">
                  <c:v>3.5510858730000003</c:v>
                </c:pt>
                <c:pt idx="4337">
                  <c:v>3.5524464423</c:v>
                </c:pt>
                <c:pt idx="4338">
                  <c:v>3.5538070116</c:v>
                </c:pt>
                <c:pt idx="4339">
                  <c:v>3.5551675808999996</c:v>
                </c:pt>
                <c:pt idx="4340">
                  <c:v>3.5565281502000006</c:v>
                </c:pt>
                <c:pt idx="4341">
                  <c:v>3.5578887195000002</c:v>
                </c:pt>
                <c:pt idx="4342">
                  <c:v>3.5592492888000002</c:v>
                </c:pt>
                <c:pt idx="4343">
                  <c:v>3.5606098580999999</c:v>
                </c:pt>
                <c:pt idx="4344">
                  <c:v>3.5619704273999999</c:v>
                </c:pt>
                <c:pt idx="4345">
                  <c:v>3.5633309967000004</c:v>
                </c:pt>
                <c:pt idx="4346">
                  <c:v>3.5646915660000005</c:v>
                </c:pt>
                <c:pt idx="4347">
                  <c:v>3.5660521353000001</c:v>
                </c:pt>
                <c:pt idx="4348">
                  <c:v>3.5674127046000002</c:v>
                </c:pt>
                <c:pt idx="4349">
                  <c:v>3.5687732738999998</c:v>
                </c:pt>
                <c:pt idx="4350">
                  <c:v>3.5701338432000003</c:v>
                </c:pt>
                <c:pt idx="4351">
                  <c:v>3.5714944125000003</c:v>
                </c:pt>
                <c:pt idx="4352">
                  <c:v>3.5728549817999999</c:v>
                </c:pt>
                <c:pt idx="4353">
                  <c:v>3.5742155511</c:v>
                </c:pt>
                <c:pt idx="4354">
                  <c:v>3.5755761203999996</c:v>
                </c:pt>
                <c:pt idx="4355">
                  <c:v>3.5769366897000006</c:v>
                </c:pt>
                <c:pt idx="4356">
                  <c:v>3.5782972590000002</c:v>
                </c:pt>
                <c:pt idx="4357">
                  <c:v>3.5796578283000002</c:v>
                </c:pt>
                <c:pt idx="4358">
                  <c:v>3.5810183975999998</c:v>
                </c:pt>
                <c:pt idx="4359">
                  <c:v>3.5823789668999999</c:v>
                </c:pt>
                <c:pt idx="4360">
                  <c:v>3.5837395362000004</c:v>
                </c:pt>
                <c:pt idx="4361">
                  <c:v>3.5851001055000005</c:v>
                </c:pt>
                <c:pt idx="4362">
                  <c:v>3.5864606748000001</c:v>
                </c:pt>
                <c:pt idx="4363">
                  <c:v>3.5878212441000001</c:v>
                </c:pt>
                <c:pt idx="4364">
                  <c:v>3.5891818133999998</c:v>
                </c:pt>
                <c:pt idx="4365">
                  <c:v>3.5905423827000003</c:v>
                </c:pt>
                <c:pt idx="4366">
                  <c:v>3.5919029520000003</c:v>
                </c:pt>
                <c:pt idx="4367">
                  <c:v>3.5932635212999999</c:v>
                </c:pt>
                <c:pt idx="4368">
                  <c:v>3.5946240906</c:v>
                </c:pt>
                <c:pt idx="4369">
                  <c:v>3.5959846599</c:v>
                </c:pt>
                <c:pt idx="4370">
                  <c:v>3.5973452292000005</c:v>
                </c:pt>
                <c:pt idx="4371">
                  <c:v>3.5987057985000002</c:v>
                </c:pt>
                <c:pt idx="4372">
                  <c:v>3.6000663678000002</c:v>
                </c:pt>
                <c:pt idx="4373">
                  <c:v>3.6014269370999998</c:v>
                </c:pt>
                <c:pt idx="4374">
                  <c:v>3.6027875063999999</c:v>
                </c:pt>
                <c:pt idx="4375">
                  <c:v>3.6041480757000004</c:v>
                </c:pt>
                <c:pt idx="4376">
                  <c:v>3.6055086450000005</c:v>
                </c:pt>
                <c:pt idx="4377">
                  <c:v>3.6068692143000001</c:v>
                </c:pt>
                <c:pt idx="4378">
                  <c:v>3.6082297836000001</c:v>
                </c:pt>
                <c:pt idx="4379">
                  <c:v>3.6095903528999997</c:v>
                </c:pt>
                <c:pt idx="4380">
                  <c:v>3.6109509222000002</c:v>
                </c:pt>
                <c:pt idx="4381">
                  <c:v>3.6123114915000003</c:v>
                </c:pt>
                <c:pt idx="4382">
                  <c:v>3.6136720608000004</c:v>
                </c:pt>
                <c:pt idx="4383">
                  <c:v>3.6150326301</c:v>
                </c:pt>
                <c:pt idx="4384">
                  <c:v>3.6163931994</c:v>
                </c:pt>
                <c:pt idx="4385">
                  <c:v>3.6177537687000005</c:v>
                </c:pt>
                <c:pt idx="4386">
                  <c:v>3.6191143380000002</c:v>
                </c:pt>
                <c:pt idx="4387">
                  <c:v>3.6204749073000002</c:v>
                </c:pt>
                <c:pt idx="4388">
                  <c:v>3.6218354765999998</c:v>
                </c:pt>
                <c:pt idx="4389">
                  <c:v>3.6231960458999999</c:v>
                </c:pt>
                <c:pt idx="4390">
                  <c:v>3.6245566152000004</c:v>
                </c:pt>
                <c:pt idx="4391">
                  <c:v>3.6259171845000004</c:v>
                </c:pt>
                <c:pt idx="4392">
                  <c:v>3.6272777538000001</c:v>
                </c:pt>
                <c:pt idx="4393">
                  <c:v>3.6286383231000001</c:v>
                </c:pt>
                <c:pt idx="4394">
                  <c:v>3.6299988923999997</c:v>
                </c:pt>
                <c:pt idx="4395">
                  <c:v>3.6313594617000007</c:v>
                </c:pt>
                <c:pt idx="4396">
                  <c:v>3.6327200310000003</c:v>
                </c:pt>
                <c:pt idx="4397">
                  <c:v>3.6340806003000004</c:v>
                </c:pt>
                <c:pt idx="4398">
                  <c:v>3.6354411696</c:v>
                </c:pt>
                <c:pt idx="4399">
                  <c:v>3.6368017389</c:v>
                </c:pt>
                <c:pt idx="4400">
                  <c:v>3.6381623082000005</c:v>
                </c:pt>
                <c:pt idx="4401">
                  <c:v>3.6395228775000001</c:v>
                </c:pt>
                <c:pt idx="4402">
                  <c:v>3.6408834468000002</c:v>
                </c:pt>
                <c:pt idx="4403">
                  <c:v>3.6422440161000003</c:v>
                </c:pt>
                <c:pt idx="4404">
                  <c:v>3.6436045853999999</c:v>
                </c:pt>
                <c:pt idx="4405">
                  <c:v>3.6449651547000004</c:v>
                </c:pt>
                <c:pt idx="4406">
                  <c:v>3.6463257240000004</c:v>
                </c:pt>
                <c:pt idx="4407">
                  <c:v>3.6476862933</c:v>
                </c:pt>
                <c:pt idx="4408">
                  <c:v>3.6490468626000001</c:v>
                </c:pt>
                <c:pt idx="4409">
                  <c:v>3.6504074318999997</c:v>
                </c:pt>
                <c:pt idx="4410">
                  <c:v>3.6517680012000007</c:v>
                </c:pt>
                <c:pt idx="4411">
                  <c:v>3.6531285705000003</c:v>
                </c:pt>
                <c:pt idx="4412">
                  <c:v>3.6544891398000003</c:v>
                </c:pt>
                <c:pt idx="4413">
                  <c:v>3.6558497091</c:v>
                </c:pt>
                <c:pt idx="4414">
                  <c:v>3.6572102784</c:v>
                </c:pt>
                <c:pt idx="4415">
                  <c:v>3.6585708476999996</c:v>
                </c:pt>
                <c:pt idx="4416">
                  <c:v>3.6599314170000006</c:v>
                </c:pt>
                <c:pt idx="4417">
                  <c:v>3.6612919863000002</c:v>
                </c:pt>
                <c:pt idx="4418">
                  <c:v>3.6626525556000002</c:v>
                </c:pt>
                <c:pt idx="4419">
                  <c:v>3.6640131248999999</c:v>
                </c:pt>
                <c:pt idx="4420">
                  <c:v>3.6653736941999999</c:v>
                </c:pt>
                <c:pt idx="4421">
                  <c:v>3.6667342635000004</c:v>
                </c:pt>
                <c:pt idx="4422">
                  <c:v>3.6680948328</c:v>
                </c:pt>
                <c:pt idx="4423">
                  <c:v>3.6694554021000001</c:v>
                </c:pt>
                <c:pt idx="4424">
                  <c:v>3.6708159713999997</c:v>
                </c:pt>
                <c:pt idx="4425">
                  <c:v>3.6721765406999998</c:v>
                </c:pt>
                <c:pt idx="4426">
                  <c:v>3.6735371100000003</c:v>
                </c:pt>
                <c:pt idx="4427">
                  <c:v>3.6748976793000003</c:v>
                </c:pt>
                <c:pt idx="4428">
                  <c:v>3.6762582485999999</c:v>
                </c:pt>
                <c:pt idx="4429">
                  <c:v>3.6776188179</c:v>
                </c:pt>
                <c:pt idx="4430">
                  <c:v>3.6789793871999996</c:v>
                </c:pt>
                <c:pt idx="4431">
                  <c:v>3.6803399565000006</c:v>
                </c:pt>
                <c:pt idx="4432">
                  <c:v>3.6817005258000002</c:v>
                </c:pt>
                <c:pt idx="4433">
                  <c:v>3.6830610951000002</c:v>
                </c:pt>
                <c:pt idx="4434">
                  <c:v>3.6844216643999999</c:v>
                </c:pt>
                <c:pt idx="4435">
                  <c:v>3.6857822336999999</c:v>
                </c:pt>
                <c:pt idx="4436">
                  <c:v>3.6871428030000004</c:v>
                </c:pt>
                <c:pt idx="4437">
                  <c:v>3.6885033723</c:v>
                </c:pt>
                <c:pt idx="4438">
                  <c:v>3.6898639416000001</c:v>
                </c:pt>
                <c:pt idx="4439">
                  <c:v>3.6912245109000001</c:v>
                </c:pt>
                <c:pt idx="4440">
                  <c:v>3.6925850801999998</c:v>
                </c:pt>
                <c:pt idx="4441">
                  <c:v>3.6939456495000003</c:v>
                </c:pt>
                <c:pt idx="4442">
                  <c:v>3.6953062188000003</c:v>
                </c:pt>
                <c:pt idx="4443">
                  <c:v>3.6966667880999999</c:v>
                </c:pt>
                <c:pt idx="4444">
                  <c:v>3.6980273574</c:v>
                </c:pt>
                <c:pt idx="4445">
                  <c:v>3.6993879266999996</c:v>
                </c:pt>
                <c:pt idx="4446">
                  <c:v>3.7007484960000006</c:v>
                </c:pt>
                <c:pt idx="4447">
                  <c:v>3.7021090653000002</c:v>
                </c:pt>
                <c:pt idx="4448">
                  <c:v>3.7034696346000002</c:v>
                </c:pt>
                <c:pt idx="4449">
                  <c:v>3.7048302038999998</c:v>
                </c:pt>
                <c:pt idx="4450">
                  <c:v>3.7061907731999999</c:v>
                </c:pt>
                <c:pt idx="4451">
                  <c:v>3.7075513425000004</c:v>
                </c:pt>
                <c:pt idx="4452">
                  <c:v>3.7089119118000005</c:v>
                </c:pt>
                <c:pt idx="4453">
                  <c:v>3.7102724811000001</c:v>
                </c:pt>
                <c:pt idx="4454">
                  <c:v>3.7116330504000001</c:v>
                </c:pt>
                <c:pt idx="4455">
                  <c:v>3.7129936196999997</c:v>
                </c:pt>
                <c:pt idx="4456">
                  <c:v>3.7143541890000003</c:v>
                </c:pt>
                <c:pt idx="4457">
                  <c:v>3.7157147583000003</c:v>
                </c:pt>
                <c:pt idx="4458">
                  <c:v>3.7170753275999999</c:v>
                </c:pt>
                <c:pt idx="4459">
                  <c:v>3.7184358969</c:v>
                </c:pt>
                <c:pt idx="4460">
                  <c:v>3.7197964661999996</c:v>
                </c:pt>
                <c:pt idx="4461">
                  <c:v>3.7211570355000005</c:v>
                </c:pt>
                <c:pt idx="4462">
                  <c:v>3.7225176048000002</c:v>
                </c:pt>
                <c:pt idx="4463">
                  <c:v>3.7238781741000002</c:v>
                </c:pt>
                <c:pt idx="4464">
                  <c:v>3.7252387433999998</c:v>
                </c:pt>
                <c:pt idx="4465">
                  <c:v>3.7265993126999999</c:v>
                </c:pt>
                <c:pt idx="4466">
                  <c:v>3.7279598820000004</c:v>
                </c:pt>
                <c:pt idx="4467">
                  <c:v>3.7293204513000004</c:v>
                </c:pt>
                <c:pt idx="4468">
                  <c:v>3.7306810206000001</c:v>
                </c:pt>
                <c:pt idx="4469">
                  <c:v>3.7320415899000001</c:v>
                </c:pt>
                <c:pt idx="4470">
                  <c:v>3.7334021591999997</c:v>
                </c:pt>
                <c:pt idx="4471">
                  <c:v>3.7347627285000002</c:v>
                </c:pt>
                <c:pt idx="4472">
                  <c:v>3.7361232978000003</c:v>
                </c:pt>
                <c:pt idx="4473">
                  <c:v>3.7374838670999999</c:v>
                </c:pt>
                <c:pt idx="4474">
                  <c:v>3.7388444364</c:v>
                </c:pt>
                <c:pt idx="4475">
                  <c:v>3.7402050057</c:v>
                </c:pt>
                <c:pt idx="4476">
                  <c:v>3.7415655750000005</c:v>
                </c:pt>
                <c:pt idx="4477">
                  <c:v>3.7429261443000001</c:v>
                </c:pt>
                <c:pt idx="4478">
                  <c:v>3.7442867136000002</c:v>
                </c:pt>
                <c:pt idx="4479">
                  <c:v>3.7456472828999998</c:v>
                </c:pt>
                <c:pt idx="4480">
                  <c:v>3.7470078521999999</c:v>
                </c:pt>
                <c:pt idx="4481">
                  <c:v>3.7483684215000004</c:v>
                </c:pt>
                <c:pt idx="4482">
                  <c:v>3.7497289908000004</c:v>
                </c:pt>
                <c:pt idx="4483">
                  <c:v>3.7510895601000001</c:v>
                </c:pt>
                <c:pt idx="4484">
                  <c:v>3.7524501294000001</c:v>
                </c:pt>
                <c:pt idx="4485">
                  <c:v>3.7538106986999997</c:v>
                </c:pt>
                <c:pt idx="4486">
                  <c:v>3.7551712680000002</c:v>
                </c:pt>
                <c:pt idx="4487">
                  <c:v>3.7565318373000003</c:v>
                </c:pt>
                <c:pt idx="4488">
                  <c:v>3.7578924066000003</c:v>
                </c:pt>
                <c:pt idx="4489">
                  <c:v>3.7592529759</c:v>
                </c:pt>
                <c:pt idx="4490">
                  <c:v>3.7606135452</c:v>
                </c:pt>
                <c:pt idx="4491">
                  <c:v>3.7619741145000005</c:v>
                </c:pt>
                <c:pt idx="4492">
                  <c:v>3.7633346838000001</c:v>
                </c:pt>
                <c:pt idx="4493">
                  <c:v>3.7646952531000002</c:v>
                </c:pt>
                <c:pt idx="4494">
                  <c:v>3.7660558223999998</c:v>
                </c:pt>
                <c:pt idx="4495">
                  <c:v>3.7674163916999999</c:v>
                </c:pt>
                <c:pt idx="4496">
                  <c:v>3.7687769610000004</c:v>
                </c:pt>
                <c:pt idx="4497">
                  <c:v>3.7701375303000004</c:v>
                </c:pt>
                <c:pt idx="4498">
                  <c:v>3.7714980996</c:v>
                </c:pt>
                <c:pt idx="4499">
                  <c:v>3.7728586689000001</c:v>
                </c:pt>
                <c:pt idx="4500">
                  <c:v>3.7742192381999997</c:v>
                </c:pt>
                <c:pt idx="4501">
                  <c:v>3.7755798075000007</c:v>
                </c:pt>
                <c:pt idx="4502">
                  <c:v>3.7769403768000003</c:v>
                </c:pt>
                <c:pt idx="4503">
                  <c:v>3.7783009461000003</c:v>
                </c:pt>
                <c:pt idx="4504">
                  <c:v>3.7796615153999999</c:v>
                </c:pt>
                <c:pt idx="4505">
                  <c:v>3.7810220847</c:v>
                </c:pt>
                <c:pt idx="4506">
                  <c:v>3.7823826540000005</c:v>
                </c:pt>
                <c:pt idx="4507">
                  <c:v>3.7837432233000001</c:v>
                </c:pt>
                <c:pt idx="4508">
                  <c:v>3.7851037926000002</c:v>
                </c:pt>
                <c:pt idx="4509">
                  <c:v>3.7864643619000002</c:v>
                </c:pt>
                <c:pt idx="4510">
                  <c:v>3.7878249311999999</c:v>
                </c:pt>
                <c:pt idx="4511">
                  <c:v>3.7891855005000004</c:v>
                </c:pt>
                <c:pt idx="4512">
                  <c:v>3.7905460698000004</c:v>
                </c:pt>
                <c:pt idx="4513">
                  <c:v>3.7919066391</c:v>
                </c:pt>
                <c:pt idx="4514">
                  <c:v>3.7932672084000001</c:v>
                </c:pt>
                <c:pt idx="4515">
                  <c:v>3.7946277776999997</c:v>
                </c:pt>
                <c:pt idx="4516">
                  <c:v>3.7959883470000007</c:v>
                </c:pt>
                <c:pt idx="4517">
                  <c:v>3.7973489163000003</c:v>
                </c:pt>
                <c:pt idx="4518">
                  <c:v>3.7987094856000003</c:v>
                </c:pt>
                <c:pt idx="4519">
                  <c:v>3.8000700548999999</c:v>
                </c:pt>
                <c:pt idx="4520">
                  <c:v>3.8014306242</c:v>
                </c:pt>
                <c:pt idx="4521">
                  <c:v>3.8027911935000005</c:v>
                </c:pt>
                <c:pt idx="4522">
                  <c:v>3.8041517628000006</c:v>
                </c:pt>
                <c:pt idx="4523">
                  <c:v>3.8055123321000002</c:v>
                </c:pt>
                <c:pt idx="4524">
                  <c:v>3.8068729014000002</c:v>
                </c:pt>
                <c:pt idx="4525">
                  <c:v>3.8082334706999998</c:v>
                </c:pt>
                <c:pt idx="4526">
                  <c:v>3.8095940400000003</c:v>
                </c:pt>
                <c:pt idx="4527">
                  <c:v>3.8109546093000004</c:v>
                </c:pt>
                <c:pt idx="4528">
                  <c:v>3.8123151786</c:v>
                </c:pt>
                <c:pt idx="4529">
                  <c:v>3.8136757479000001</c:v>
                </c:pt>
                <c:pt idx="4530">
                  <c:v>3.8150363171999997</c:v>
                </c:pt>
                <c:pt idx="4531">
                  <c:v>3.8163968865000006</c:v>
                </c:pt>
                <c:pt idx="4532">
                  <c:v>3.8177574558000003</c:v>
                </c:pt>
                <c:pt idx="4533">
                  <c:v>3.8191180251000003</c:v>
                </c:pt>
                <c:pt idx="4534">
                  <c:v>3.8204785943999999</c:v>
                </c:pt>
                <c:pt idx="4535">
                  <c:v>3.8218391637</c:v>
                </c:pt>
                <c:pt idx="4536">
                  <c:v>3.8231997330000005</c:v>
                </c:pt>
                <c:pt idx="4537">
                  <c:v>3.8245603023000005</c:v>
                </c:pt>
                <c:pt idx="4538">
                  <c:v>3.8259208716000002</c:v>
                </c:pt>
                <c:pt idx="4539">
                  <c:v>3.8272814409000002</c:v>
                </c:pt>
                <c:pt idx="4540">
                  <c:v>3.8286420101999998</c:v>
                </c:pt>
                <c:pt idx="4541">
                  <c:v>3.8300025794999999</c:v>
                </c:pt>
                <c:pt idx="4542">
                  <c:v>3.8313631488000004</c:v>
                </c:pt>
                <c:pt idx="4543">
                  <c:v>3.8327237181</c:v>
                </c:pt>
                <c:pt idx="4544">
                  <c:v>3.8340842874000001</c:v>
                </c:pt>
                <c:pt idx="4545">
                  <c:v>3.8354448567000001</c:v>
                </c:pt>
                <c:pt idx="4546">
                  <c:v>3.8368054259999997</c:v>
                </c:pt>
                <c:pt idx="4547">
                  <c:v>3.8381659953000002</c:v>
                </c:pt>
                <c:pt idx="4548">
                  <c:v>3.8395265646000003</c:v>
                </c:pt>
                <c:pt idx="4549">
                  <c:v>3.8408871338999999</c:v>
                </c:pt>
                <c:pt idx="4550">
                  <c:v>3.8422477032</c:v>
                </c:pt>
                <c:pt idx="4551">
                  <c:v>3.8436082724999996</c:v>
                </c:pt>
                <c:pt idx="4552">
                  <c:v>3.8449688418000005</c:v>
                </c:pt>
                <c:pt idx="4553">
                  <c:v>3.8463294111000002</c:v>
                </c:pt>
                <c:pt idx="4554">
                  <c:v>3.8476899804000002</c:v>
                </c:pt>
                <c:pt idx="4555">
                  <c:v>3.8490505496999998</c:v>
                </c:pt>
                <c:pt idx="4556">
                  <c:v>3.8504111189999999</c:v>
                </c:pt>
                <c:pt idx="4557">
                  <c:v>3.8517716883000004</c:v>
                </c:pt>
                <c:pt idx="4558">
                  <c:v>3.8531322576000004</c:v>
                </c:pt>
                <c:pt idx="4559">
                  <c:v>3.8544928269000001</c:v>
                </c:pt>
                <c:pt idx="4560">
                  <c:v>3.8558533962000001</c:v>
                </c:pt>
                <c:pt idx="4561">
                  <c:v>3.8572139654999997</c:v>
                </c:pt>
                <c:pt idx="4562">
                  <c:v>3.8585745348000002</c:v>
                </c:pt>
                <c:pt idx="4563">
                  <c:v>3.8599351041000003</c:v>
                </c:pt>
                <c:pt idx="4564">
                  <c:v>3.8612956733999999</c:v>
                </c:pt>
                <c:pt idx="4565">
                  <c:v>3.8626562427</c:v>
                </c:pt>
                <c:pt idx="4566">
                  <c:v>3.8640168119999996</c:v>
                </c:pt>
                <c:pt idx="4567">
                  <c:v>3.8653773813000005</c:v>
                </c:pt>
                <c:pt idx="4568">
                  <c:v>3.8667379506000001</c:v>
                </c:pt>
                <c:pt idx="4569">
                  <c:v>3.8680985199000002</c:v>
                </c:pt>
                <c:pt idx="4570">
                  <c:v>3.8694590891999998</c:v>
                </c:pt>
                <c:pt idx="4571">
                  <c:v>3.8708196584999999</c:v>
                </c:pt>
                <c:pt idx="4572">
                  <c:v>3.8721802278000004</c:v>
                </c:pt>
                <c:pt idx="4573">
                  <c:v>3.8735407971000004</c:v>
                </c:pt>
                <c:pt idx="4574">
                  <c:v>3.8749013664</c:v>
                </c:pt>
                <c:pt idx="4575">
                  <c:v>3.8762619357000001</c:v>
                </c:pt>
                <c:pt idx="4576">
                  <c:v>3.8776225049999997</c:v>
                </c:pt>
                <c:pt idx="4577">
                  <c:v>3.8789830743000002</c:v>
                </c:pt>
                <c:pt idx="4578">
                  <c:v>3.8803436436000003</c:v>
                </c:pt>
                <c:pt idx="4579">
                  <c:v>3.8817042128999999</c:v>
                </c:pt>
                <c:pt idx="4580">
                  <c:v>3.8830647822</c:v>
                </c:pt>
                <c:pt idx="4581">
                  <c:v>3.8844253515</c:v>
                </c:pt>
                <c:pt idx="4582">
                  <c:v>3.8857859208000005</c:v>
                </c:pt>
                <c:pt idx="4583">
                  <c:v>3.8871464901000001</c:v>
                </c:pt>
                <c:pt idx="4584">
                  <c:v>3.8885070594000002</c:v>
                </c:pt>
                <c:pt idx="4585">
                  <c:v>3.8898676286999998</c:v>
                </c:pt>
                <c:pt idx="4586">
                  <c:v>3.8912281979999999</c:v>
                </c:pt>
                <c:pt idx="4587">
                  <c:v>3.8925887673000004</c:v>
                </c:pt>
                <c:pt idx="4588">
                  <c:v>3.8939493366000004</c:v>
                </c:pt>
                <c:pt idx="4589">
                  <c:v>3.8953099059</c:v>
                </c:pt>
                <c:pt idx="4590">
                  <c:v>3.8966704752000001</c:v>
                </c:pt>
                <c:pt idx="4591">
                  <c:v>3.8980310444999997</c:v>
                </c:pt>
                <c:pt idx="4592">
                  <c:v>3.8993916138000002</c:v>
                </c:pt>
                <c:pt idx="4593">
                  <c:v>3.9007521831000003</c:v>
                </c:pt>
                <c:pt idx="4594">
                  <c:v>3.9021127524000003</c:v>
                </c:pt>
                <c:pt idx="4595">
                  <c:v>3.9034733216999999</c:v>
                </c:pt>
                <c:pt idx="4596">
                  <c:v>3.904833891</c:v>
                </c:pt>
                <c:pt idx="4597">
                  <c:v>3.9061944603000005</c:v>
                </c:pt>
                <c:pt idx="4598">
                  <c:v>3.9075550296000001</c:v>
                </c:pt>
                <c:pt idx="4599">
                  <c:v>3.9089155989000002</c:v>
                </c:pt>
                <c:pt idx="4600">
                  <c:v>3.9102761681999998</c:v>
                </c:pt>
                <c:pt idx="4601">
                  <c:v>3.9116367374999998</c:v>
                </c:pt>
                <c:pt idx="4602">
                  <c:v>3.9129973068000004</c:v>
                </c:pt>
                <c:pt idx="4603">
                  <c:v>3.9143578761000004</c:v>
                </c:pt>
                <c:pt idx="4604">
                  <c:v>3.9157184454</c:v>
                </c:pt>
                <c:pt idx="4605">
                  <c:v>3.9170790147000001</c:v>
                </c:pt>
                <c:pt idx="4606">
                  <c:v>3.9184395839999997</c:v>
                </c:pt>
                <c:pt idx="4607">
                  <c:v>3.9198001533000006</c:v>
                </c:pt>
                <c:pt idx="4608">
                  <c:v>3.9211607226000003</c:v>
                </c:pt>
                <c:pt idx="4609">
                  <c:v>3.9225212919000003</c:v>
                </c:pt>
                <c:pt idx="4610">
                  <c:v>3.9238818611999999</c:v>
                </c:pt>
                <c:pt idx="4611">
                  <c:v>3.9252424305</c:v>
                </c:pt>
                <c:pt idx="4612">
                  <c:v>3.9266029998000005</c:v>
                </c:pt>
                <c:pt idx="4613">
                  <c:v>3.9279635691000001</c:v>
                </c:pt>
                <c:pt idx="4614">
                  <c:v>3.9293241384000002</c:v>
                </c:pt>
                <c:pt idx="4615">
                  <c:v>3.9306847077000002</c:v>
                </c:pt>
                <c:pt idx="4616">
                  <c:v>3.9320452769999998</c:v>
                </c:pt>
                <c:pt idx="4617">
                  <c:v>3.9334058463000003</c:v>
                </c:pt>
                <c:pt idx="4618">
                  <c:v>3.9347664156000004</c:v>
                </c:pt>
                <c:pt idx="4619">
                  <c:v>3.9361269849</c:v>
                </c:pt>
                <c:pt idx="4620">
                  <c:v>3.9374875542000001</c:v>
                </c:pt>
                <c:pt idx="4621">
                  <c:v>3.9388481234999997</c:v>
                </c:pt>
                <c:pt idx="4622">
                  <c:v>3.9402086928000006</c:v>
                </c:pt>
                <c:pt idx="4623">
                  <c:v>3.9415692621000002</c:v>
                </c:pt>
                <c:pt idx="4624">
                  <c:v>3.9429298314000003</c:v>
                </c:pt>
                <c:pt idx="4625">
                  <c:v>3.9442904006999999</c:v>
                </c:pt>
                <c:pt idx="4626">
                  <c:v>3.94565097</c:v>
                </c:pt>
                <c:pt idx="4627">
                  <c:v>3.9470115393000005</c:v>
                </c:pt>
                <c:pt idx="4628">
                  <c:v>3.9483721086000005</c:v>
                </c:pt>
                <c:pt idx="4629">
                  <c:v>3.9497326779000002</c:v>
                </c:pt>
                <c:pt idx="4630">
                  <c:v>3.9510932472000002</c:v>
                </c:pt>
                <c:pt idx="4631">
                  <c:v>3.9524538164999998</c:v>
                </c:pt>
                <c:pt idx="4632">
                  <c:v>3.9538143858000003</c:v>
                </c:pt>
                <c:pt idx="4633">
                  <c:v>3.9551749551000004</c:v>
                </c:pt>
                <c:pt idx="4634">
                  <c:v>3.9565355244</c:v>
                </c:pt>
                <c:pt idx="4635">
                  <c:v>3.9578960937000001</c:v>
                </c:pt>
                <c:pt idx="4636">
                  <c:v>3.9592566629999997</c:v>
                </c:pt>
                <c:pt idx="4637">
                  <c:v>3.9606172323000006</c:v>
                </c:pt>
                <c:pt idx="4638">
                  <c:v>3.9619778016000002</c:v>
                </c:pt>
                <c:pt idx="4639">
                  <c:v>3.9633383709000003</c:v>
                </c:pt>
                <c:pt idx="4640">
                  <c:v>3.9646989401999999</c:v>
                </c:pt>
                <c:pt idx="4641">
                  <c:v>3.9660595095</c:v>
                </c:pt>
                <c:pt idx="4642">
                  <c:v>3.9674200788000005</c:v>
                </c:pt>
                <c:pt idx="4643">
                  <c:v>3.9687806481000005</c:v>
                </c:pt>
                <c:pt idx="4644">
                  <c:v>3.9701412174000001</c:v>
                </c:pt>
                <c:pt idx="4645">
                  <c:v>3.9715017867000002</c:v>
                </c:pt>
                <c:pt idx="4646">
                  <c:v>3.9728623559999998</c:v>
                </c:pt>
                <c:pt idx="4647">
                  <c:v>3.9742229253000003</c:v>
                </c:pt>
                <c:pt idx="4648">
                  <c:v>3.9755834946000004</c:v>
                </c:pt>
                <c:pt idx="4649">
                  <c:v>3.9769440639</c:v>
                </c:pt>
                <c:pt idx="4650">
                  <c:v>3.9783046332000001</c:v>
                </c:pt>
                <c:pt idx="4651">
                  <c:v>3.9796652025000001</c:v>
                </c:pt>
                <c:pt idx="4652">
                  <c:v>3.9810257718000006</c:v>
                </c:pt>
                <c:pt idx="4653">
                  <c:v>3.9823863411000002</c:v>
                </c:pt>
                <c:pt idx="4654">
                  <c:v>3.9837469104000003</c:v>
                </c:pt>
                <c:pt idx="4655">
                  <c:v>3.9851074796999999</c:v>
                </c:pt>
                <c:pt idx="4656">
                  <c:v>3.986468049</c:v>
                </c:pt>
                <c:pt idx="4657">
                  <c:v>3.9878286183000005</c:v>
                </c:pt>
                <c:pt idx="4658">
                  <c:v>3.9891891876000005</c:v>
                </c:pt>
                <c:pt idx="4659">
                  <c:v>3.9905497569000001</c:v>
                </c:pt>
                <c:pt idx="4660">
                  <c:v>3.9919103262000002</c:v>
                </c:pt>
                <c:pt idx="4661">
                  <c:v>3.9932708954999998</c:v>
                </c:pt>
                <c:pt idx="4662">
                  <c:v>3.9946314648000003</c:v>
                </c:pt>
                <c:pt idx="4663">
                  <c:v>3.9959920341000004</c:v>
                </c:pt>
                <c:pt idx="4664">
                  <c:v>3.9973526034000004</c:v>
                </c:pt>
                <c:pt idx="4665">
                  <c:v>3.9987131727</c:v>
                </c:pt>
                <c:pt idx="4666">
                  <c:v>4.0000737419999997</c:v>
                </c:pt>
                <c:pt idx="4667">
                  <c:v>4.0014343112999997</c:v>
                </c:pt>
                <c:pt idx="4668">
                  <c:v>4.0027948806000007</c:v>
                </c:pt>
                <c:pt idx="4669">
                  <c:v>4.0041554498999998</c:v>
                </c:pt>
                <c:pt idx="4670">
                  <c:v>4.0055160191999999</c:v>
                </c:pt>
                <c:pt idx="4671">
                  <c:v>4.0068765884999999</c:v>
                </c:pt>
                <c:pt idx="4672">
                  <c:v>4.0082371578</c:v>
                </c:pt>
                <c:pt idx="4673">
                  <c:v>4.0095977271000001</c:v>
                </c:pt>
                <c:pt idx="4674">
                  <c:v>4.0109582964000001</c:v>
                </c:pt>
                <c:pt idx="4675">
                  <c:v>4.0123188657000002</c:v>
                </c:pt>
                <c:pt idx="4676">
                  <c:v>4.0136794350000002</c:v>
                </c:pt>
                <c:pt idx="4677">
                  <c:v>4.0150400042999994</c:v>
                </c:pt>
                <c:pt idx="4678">
                  <c:v>4.0164005736000004</c:v>
                </c:pt>
                <c:pt idx="4679">
                  <c:v>4.0177611429000004</c:v>
                </c:pt>
                <c:pt idx="4680">
                  <c:v>4.0191217122000005</c:v>
                </c:pt>
                <c:pt idx="4681">
                  <c:v>4.0204822814999996</c:v>
                </c:pt>
                <c:pt idx="4682">
                  <c:v>4.0218428507999997</c:v>
                </c:pt>
                <c:pt idx="4683">
                  <c:v>4.0232034201000006</c:v>
                </c:pt>
                <c:pt idx="4684">
                  <c:v>4.0245639893999998</c:v>
                </c:pt>
                <c:pt idx="4685">
                  <c:v>4.0259245586999999</c:v>
                </c:pt>
                <c:pt idx="4686">
                  <c:v>4.0272851279999999</c:v>
                </c:pt>
                <c:pt idx="4687">
                  <c:v>4.0286456973</c:v>
                </c:pt>
                <c:pt idx="4688">
                  <c:v>4.0300062666000001</c:v>
                </c:pt>
                <c:pt idx="4689">
                  <c:v>4.0313668359000001</c:v>
                </c:pt>
                <c:pt idx="4690">
                  <c:v>4.0327274052000002</c:v>
                </c:pt>
                <c:pt idx="4691">
                  <c:v>4.0340879745000002</c:v>
                </c:pt>
                <c:pt idx="4692">
                  <c:v>4.0354485437999994</c:v>
                </c:pt>
                <c:pt idx="4693">
                  <c:v>4.0368091131000003</c:v>
                </c:pt>
                <c:pt idx="4694">
                  <c:v>4.0381696824000004</c:v>
                </c:pt>
                <c:pt idx="4695">
                  <c:v>4.0395302517000005</c:v>
                </c:pt>
                <c:pt idx="4696">
                  <c:v>4.0408908209999996</c:v>
                </c:pt>
                <c:pt idx="4697">
                  <c:v>4.0422513902999997</c:v>
                </c:pt>
                <c:pt idx="4698">
                  <c:v>4.0436119596000006</c:v>
                </c:pt>
                <c:pt idx="4699">
                  <c:v>4.0449725289000007</c:v>
                </c:pt>
                <c:pt idx="4700">
                  <c:v>4.0463330981999999</c:v>
                </c:pt>
                <c:pt idx="4701">
                  <c:v>4.0476936674999999</c:v>
                </c:pt>
                <c:pt idx="4702">
                  <c:v>4.0490542368</c:v>
                </c:pt>
                <c:pt idx="4703">
                  <c:v>4.0504148061</c:v>
                </c:pt>
                <c:pt idx="4704">
                  <c:v>4.0517753754000001</c:v>
                </c:pt>
                <c:pt idx="4705">
                  <c:v>4.0531359447000002</c:v>
                </c:pt>
                <c:pt idx="4706">
                  <c:v>4.0544965140000002</c:v>
                </c:pt>
                <c:pt idx="4707">
                  <c:v>4.0558570832999994</c:v>
                </c:pt>
                <c:pt idx="4708">
                  <c:v>4.0572176526000003</c:v>
                </c:pt>
                <c:pt idx="4709">
                  <c:v>4.0585782219000004</c:v>
                </c:pt>
                <c:pt idx="4710">
                  <c:v>4.0599387912000005</c:v>
                </c:pt>
                <c:pt idx="4711">
                  <c:v>4.0612993604999996</c:v>
                </c:pt>
                <c:pt idx="4712">
                  <c:v>4.0626599297999997</c:v>
                </c:pt>
                <c:pt idx="4713">
                  <c:v>4.0640204991000006</c:v>
                </c:pt>
                <c:pt idx="4714">
                  <c:v>4.0653810684000007</c:v>
                </c:pt>
                <c:pt idx="4715">
                  <c:v>4.0667416376999999</c:v>
                </c:pt>
                <c:pt idx="4716">
                  <c:v>4.0681022069999999</c:v>
                </c:pt>
                <c:pt idx="4717">
                  <c:v>4.0694627763</c:v>
                </c:pt>
                <c:pt idx="4718">
                  <c:v>4.0708233456</c:v>
                </c:pt>
                <c:pt idx="4719">
                  <c:v>4.0721839149000001</c:v>
                </c:pt>
                <c:pt idx="4720">
                  <c:v>4.0735444842000001</c:v>
                </c:pt>
                <c:pt idx="4721">
                  <c:v>4.0749050535000002</c:v>
                </c:pt>
                <c:pt idx="4722">
                  <c:v>4.0762656228000003</c:v>
                </c:pt>
                <c:pt idx="4723">
                  <c:v>4.0776261921000003</c:v>
                </c:pt>
                <c:pt idx="4724">
                  <c:v>4.0789867614000004</c:v>
                </c:pt>
                <c:pt idx="4725">
                  <c:v>4.0803473307000004</c:v>
                </c:pt>
                <c:pt idx="4726">
                  <c:v>4.0817078999999996</c:v>
                </c:pt>
                <c:pt idx="4727">
                  <c:v>4.0830684692999997</c:v>
                </c:pt>
                <c:pt idx="4728">
                  <c:v>4.0844290386000006</c:v>
                </c:pt>
                <c:pt idx="4729">
                  <c:v>4.0857896079000007</c:v>
                </c:pt>
                <c:pt idx="4730">
                  <c:v>4.0871501771999998</c:v>
                </c:pt>
                <c:pt idx="4731">
                  <c:v>4.0885107464999999</c:v>
                </c:pt>
                <c:pt idx="4732">
                  <c:v>4.0898713158</c:v>
                </c:pt>
                <c:pt idx="4733">
                  <c:v>4.0912318851</c:v>
                </c:pt>
                <c:pt idx="4734">
                  <c:v>4.0925924544000001</c:v>
                </c:pt>
                <c:pt idx="4735">
                  <c:v>4.0939530237000001</c:v>
                </c:pt>
                <c:pt idx="4736">
                  <c:v>4.0953135930000002</c:v>
                </c:pt>
                <c:pt idx="4737">
                  <c:v>4.0966741623000003</c:v>
                </c:pt>
                <c:pt idx="4738">
                  <c:v>4.0980347316000003</c:v>
                </c:pt>
                <c:pt idx="4739">
                  <c:v>4.0993953009000004</c:v>
                </c:pt>
                <c:pt idx="4740">
                  <c:v>4.1007558702000004</c:v>
                </c:pt>
                <c:pt idx="4741">
                  <c:v>4.1021164394999996</c:v>
                </c:pt>
                <c:pt idx="4742">
                  <c:v>4.1034770087999997</c:v>
                </c:pt>
                <c:pt idx="4743">
                  <c:v>4.1048375781000006</c:v>
                </c:pt>
                <c:pt idx="4744">
                  <c:v>4.1061981474000007</c:v>
                </c:pt>
                <c:pt idx="4745">
                  <c:v>4.1075587166999998</c:v>
                </c:pt>
                <c:pt idx="4746">
                  <c:v>4.1089192859999999</c:v>
                </c:pt>
                <c:pt idx="4747">
                  <c:v>4.1102798553</c:v>
                </c:pt>
                <c:pt idx="4748">
                  <c:v>4.1116404246000009</c:v>
                </c:pt>
                <c:pt idx="4749">
                  <c:v>4.1130009939000001</c:v>
                </c:pt>
                <c:pt idx="4750">
                  <c:v>4.1143615632000001</c:v>
                </c:pt>
                <c:pt idx="4751">
                  <c:v>4.1157221325000002</c:v>
                </c:pt>
                <c:pt idx="4752">
                  <c:v>4.1170827018000002</c:v>
                </c:pt>
                <c:pt idx="4753">
                  <c:v>4.1184432711000003</c:v>
                </c:pt>
                <c:pt idx="4754">
                  <c:v>4.1198038404000004</c:v>
                </c:pt>
                <c:pt idx="4755">
                  <c:v>4.1211644097000004</c:v>
                </c:pt>
                <c:pt idx="4756">
                  <c:v>4.1225249789999996</c:v>
                </c:pt>
                <c:pt idx="4757">
                  <c:v>4.1238855482999996</c:v>
                </c:pt>
                <c:pt idx="4758">
                  <c:v>4.1252461176000006</c:v>
                </c:pt>
                <c:pt idx="4759">
                  <c:v>4.1266066869000007</c:v>
                </c:pt>
                <c:pt idx="4760">
                  <c:v>4.1279672561999998</c:v>
                </c:pt>
                <c:pt idx="4761">
                  <c:v>4.1293278254999999</c:v>
                </c:pt>
                <c:pt idx="4762">
                  <c:v>4.1306883947999999</c:v>
                </c:pt>
                <c:pt idx="4763">
                  <c:v>4.1320489641000009</c:v>
                </c:pt>
                <c:pt idx="4764">
                  <c:v>4.1334095334000001</c:v>
                </c:pt>
                <c:pt idx="4765">
                  <c:v>4.1347701027000001</c:v>
                </c:pt>
                <c:pt idx="4766">
                  <c:v>4.1361306720000002</c:v>
                </c:pt>
                <c:pt idx="4767">
                  <c:v>4.1374912413000002</c:v>
                </c:pt>
                <c:pt idx="4768">
                  <c:v>4.1388518106000003</c:v>
                </c:pt>
                <c:pt idx="4769">
                  <c:v>4.1402123799000004</c:v>
                </c:pt>
                <c:pt idx="4770">
                  <c:v>4.1415729492000004</c:v>
                </c:pt>
                <c:pt idx="4771">
                  <c:v>4.1429335185000005</c:v>
                </c:pt>
                <c:pt idx="4772">
                  <c:v>4.1442940877999996</c:v>
                </c:pt>
                <c:pt idx="4773">
                  <c:v>4.1456546571000006</c:v>
                </c:pt>
                <c:pt idx="4774">
                  <c:v>4.1470152264000006</c:v>
                </c:pt>
                <c:pt idx="4775">
                  <c:v>4.1483757956999998</c:v>
                </c:pt>
                <c:pt idx="4776">
                  <c:v>4.1497363649999999</c:v>
                </c:pt>
                <c:pt idx="4777">
                  <c:v>4.1510969342999999</c:v>
                </c:pt>
                <c:pt idx="4778">
                  <c:v>4.1524575036000009</c:v>
                </c:pt>
                <c:pt idx="4779">
                  <c:v>4.1538180729</c:v>
                </c:pt>
                <c:pt idx="4780">
                  <c:v>4.1551786422000001</c:v>
                </c:pt>
                <c:pt idx="4781">
                  <c:v>4.1565392115000002</c:v>
                </c:pt>
                <c:pt idx="4782">
                  <c:v>4.1578997808000002</c:v>
                </c:pt>
                <c:pt idx="4783">
                  <c:v>4.1592603501000003</c:v>
                </c:pt>
                <c:pt idx="4784">
                  <c:v>4.1606209194000003</c:v>
                </c:pt>
                <c:pt idx="4785">
                  <c:v>4.1619814887000004</c:v>
                </c:pt>
                <c:pt idx="4786">
                  <c:v>4.1633420580000005</c:v>
                </c:pt>
                <c:pt idx="4787">
                  <c:v>4.1647026272999996</c:v>
                </c:pt>
                <c:pt idx="4788">
                  <c:v>4.1660631966000006</c:v>
                </c:pt>
                <c:pt idx="4789">
                  <c:v>4.1674237659000006</c:v>
                </c:pt>
                <c:pt idx="4790">
                  <c:v>4.1687843351999998</c:v>
                </c:pt>
                <c:pt idx="4791">
                  <c:v>4.1701449044999999</c:v>
                </c:pt>
                <c:pt idx="4792">
                  <c:v>4.1715054737999999</c:v>
                </c:pt>
                <c:pt idx="4793">
                  <c:v>4.1728660431</c:v>
                </c:pt>
                <c:pt idx="4794">
                  <c:v>4.1742266124</c:v>
                </c:pt>
                <c:pt idx="4795">
                  <c:v>4.1755871817000001</c:v>
                </c:pt>
                <c:pt idx="4796">
                  <c:v>4.1769477510000002</c:v>
                </c:pt>
                <c:pt idx="4797">
                  <c:v>4.1783083203000002</c:v>
                </c:pt>
                <c:pt idx="4798">
                  <c:v>4.1796688895999994</c:v>
                </c:pt>
                <c:pt idx="4799">
                  <c:v>4.1810294589000003</c:v>
                </c:pt>
                <c:pt idx="4800">
                  <c:v>4.1823900282000004</c:v>
                </c:pt>
                <c:pt idx="4801">
                  <c:v>4.1837505975000004</c:v>
                </c:pt>
                <c:pt idx="4802">
                  <c:v>4.1851111667999996</c:v>
                </c:pt>
                <c:pt idx="4803">
                  <c:v>4.1864717360999997</c:v>
                </c:pt>
                <c:pt idx="4804">
                  <c:v>4.1878323054000006</c:v>
                </c:pt>
                <c:pt idx="4805">
                  <c:v>4.1891928747000007</c:v>
                </c:pt>
                <c:pt idx="4806">
                  <c:v>4.1905534439999998</c:v>
                </c:pt>
                <c:pt idx="4807">
                  <c:v>4.1919140132999999</c:v>
                </c:pt>
                <c:pt idx="4808">
                  <c:v>4.1932745826</c:v>
                </c:pt>
                <c:pt idx="4809">
                  <c:v>4.1946351519</c:v>
                </c:pt>
                <c:pt idx="4810">
                  <c:v>4.1959957212000001</c:v>
                </c:pt>
                <c:pt idx="4811">
                  <c:v>4.1973562905000001</c:v>
                </c:pt>
                <c:pt idx="4812">
                  <c:v>4.1987168598000002</c:v>
                </c:pt>
                <c:pt idx="4813">
                  <c:v>4.2000774290999994</c:v>
                </c:pt>
                <c:pt idx="4814">
                  <c:v>4.2014379984000003</c:v>
                </c:pt>
                <c:pt idx="4815">
                  <c:v>4.2027985677000004</c:v>
                </c:pt>
                <c:pt idx="4816">
                  <c:v>4.2041591370000004</c:v>
                </c:pt>
                <c:pt idx="4817">
                  <c:v>4.2055197062999996</c:v>
                </c:pt>
                <c:pt idx="4818">
                  <c:v>4.2068802755999997</c:v>
                </c:pt>
                <c:pt idx="4819">
                  <c:v>4.2082408449000006</c:v>
                </c:pt>
                <c:pt idx="4820">
                  <c:v>4.2096014142000007</c:v>
                </c:pt>
                <c:pt idx="4821">
                  <c:v>4.2109619834999998</c:v>
                </c:pt>
                <c:pt idx="4822">
                  <c:v>4.2123225527999999</c:v>
                </c:pt>
                <c:pt idx="4823">
                  <c:v>4.2136831221</c:v>
                </c:pt>
                <c:pt idx="4824">
                  <c:v>4.2150436914</c:v>
                </c:pt>
                <c:pt idx="4825">
                  <c:v>4.2164042607000001</c:v>
                </c:pt>
                <c:pt idx="4826">
                  <c:v>4.2177648300000001</c:v>
                </c:pt>
                <c:pt idx="4827">
                  <c:v>4.2191253993000002</c:v>
                </c:pt>
                <c:pt idx="4828">
                  <c:v>4.2204859686000002</c:v>
                </c:pt>
                <c:pt idx="4829">
                  <c:v>4.2218465379000003</c:v>
                </c:pt>
                <c:pt idx="4830">
                  <c:v>4.2232071072000004</c:v>
                </c:pt>
                <c:pt idx="4831">
                  <c:v>4.2245676765000004</c:v>
                </c:pt>
                <c:pt idx="4832">
                  <c:v>4.2259282457999996</c:v>
                </c:pt>
                <c:pt idx="4833">
                  <c:v>4.2272888150999997</c:v>
                </c:pt>
                <c:pt idx="4834">
                  <c:v>4.2286493844000006</c:v>
                </c:pt>
                <c:pt idx="4835">
                  <c:v>4.2300099537000007</c:v>
                </c:pt>
                <c:pt idx="4836">
                  <c:v>4.2313705229999998</c:v>
                </c:pt>
                <c:pt idx="4837">
                  <c:v>4.2327310922999999</c:v>
                </c:pt>
                <c:pt idx="4838">
                  <c:v>4.2340916615999999</c:v>
                </c:pt>
                <c:pt idx="4839">
                  <c:v>4.2354522309</c:v>
                </c:pt>
                <c:pt idx="4840">
                  <c:v>4.2368128002000001</c:v>
                </c:pt>
                <c:pt idx="4841">
                  <c:v>4.2381733695000001</c:v>
                </c:pt>
                <c:pt idx="4842">
                  <c:v>4.2395339388000002</c:v>
                </c:pt>
                <c:pt idx="4843">
                  <c:v>4.2408945081000002</c:v>
                </c:pt>
                <c:pt idx="4844">
                  <c:v>4.2422550774000003</c:v>
                </c:pt>
                <c:pt idx="4845">
                  <c:v>4.2436156467000004</c:v>
                </c:pt>
                <c:pt idx="4846">
                  <c:v>4.2449762160000004</c:v>
                </c:pt>
                <c:pt idx="4847">
                  <c:v>4.2463367852999996</c:v>
                </c:pt>
                <c:pt idx="4848">
                  <c:v>4.2476973545999996</c:v>
                </c:pt>
                <c:pt idx="4849">
                  <c:v>4.2490579239000006</c:v>
                </c:pt>
                <c:pt idx="4850">
                  <c:v>4.2504184932000006</c:v>
                </c:pt>
                <c:pt idx="4851">
                  <c:v>4.2517790624999998</c:v>
                </c:pt>
                <c:pt idx="4852">
                  <c:v>4.2531396317999999</c:v>
                </c:pt>
                <c:pt idx="4853">
                  <c:v>4.2545002010999999</c:v>
                </c:pt>
                <c:pt idx="4854">
                  <c:v>4.2558607704000009</c:v>
                </c:pt>
                <c:pt idx="4855">
                  <c:v>4.2572213397000001</c:v>
                </c:pt>
                <c:pt idx="4856">
                  <c:v>4.2585819090000001</c:v>
                </c:pt>
                <c:pt idx="4857">
                  <c:v>4.2599424783000002</c:v>
                </c:pt>
                <c:pt idx="4858">
                  <c:v>4.2613030476000002</c:v>
                </c:pt>
                <c:pt idx="4859">
                  <c:v>4.2626636169000003</c:v>
                </c:pt>
                <c:pt idx="4860">
                  <c:v>4.2640241862000003</c:v>
                </c:pt>
                <c:pt idx="4861">
                  <c:v>4.2653847555000004</c:v>
                </c:pt>
                <c:pt idx="4862">
                  <c:v>4.2667453247999996</c:v>
                </c:pt>
                <c:pt idx="4863">
                  <c:v>4.2681058940999996</c:v>
                </c:pt>
                <c:pt idx="4864">
                  <c:v>4.2694664634000006</c:v>
                </c:pt>
                <c:pt idx="4865">
                  <c:v>4.2708270327000006</c:v>
                </c:pt>
                <c:pt idx="4866">
                  <c:v>4.2721876019999998</c:v>
                </c:pt>
                <c:pt idx="4867">
                  <c:v>4.2735481712999999</c:v>
                </c:pt>
                <c:pt idx="4868">
                  <c:v>4.2749087405999999</c:v>
                </c:pt>
                <c:pt idx="4869">
                  <c:v>4.2762693099000009</c:v>
                </c:pt>
                <c:pt idx="4870">
                  <c:v>4.2776298792</c:v>
                </c:pt>
                <c:pt idx="4871">
                  <c:v>4.2789904485000001</c:v>
                </c:pt>
                <c:pt idx="4872">
                  <c:v>4.2803510178000002</c:v>
                </c:pt>
                <c:pt idx="4873">
                  <c:v>4.2817115871000002</c:v>
                </c:pt>
                <c:pt idx="4874">
                  <c:v>4.2830721564000003</c:v>
                </c:pt>
                <c:pt idx="4875">
                  <c:v>4.2844327257000003</c:v>
                </c:pt>
                <c:pt idx="4876">
                  <c:v>4.2857932950000004</c:v>
                </c:pt>
                <c:pt idx="4877">
                  <c:v>4.2871538643000004</c:v>
                </c:pt>
                <c:pt idx="4878">
                  <c:v>4.2885144335999996</c:v>
                </c:pt>
                <c:pt idx="4879">
                  <c:v>4.2898750029000006</c:v>
                </c:pt>
                <c:pt idx="4880">
                  <c:v>4.2912355722000006</c:v>
                </c:pt>
                <c:pt idx="4881">
                  <c:v>4.2925961414999998</c:v>
                </c:pt>
                <c:pt idx="4882">
                  <c:v>4.2939567107999999</c:v>
                </c:pt>
                <c:pt idx="4883">
                  <c:v>4.2953172800999999</c:v>
                </c:pt>
                <c:pt idx="4884">
                  <c:v>4.2966778494000009</c:v>
                </c:pt>
                <c:pt idx="4885">
                  <c:v>4.2980384187</c:v>
                </c:pt>
                <c:pt idx="4886">
                  <c:v>4.2993989880000001</c:v>
                </c:pt>
                <c:pt idx="4887">
                  <c:v>4.3007595573000001</c:v>
                </c:pt>
                <c:pt idx="4888">
                  <c:v>4.3021201266000002</c:v>
                </c:pt>
                <c:pt idx="4889">
                  <c:v>4.3034806959000003</c:v>
                </c:pt>
                <c:pt idx="4890">
                  <c:v>4.3048412652000003</c:v>
                </c:pt>
                <c:pt idx="4891">
                  <c:v>4.3062018345000004</c:v>
                </c:pt>
                <c:pt idx="4892">
                  <c:v>4.3075624038000004</c:v>
                </c:pt>
                <c:pt idx="4893">
                  <c:v>4.3089229730999996</c:v>
                </c:pt>
                <c:pt idx="4894">
                  <c:v>4.3102835424000006</c:v>
                </c:pt>
                <c:pt idx="4895">
                  <c:v>4.3116441117000006</c:v>
                </c:pt>
                <c:pt idx="4896">
                  <c:v>4.3130046809999998</c:v>
                </c:pt>
                <c:pt idx="4897">
                  <c:v>4.3143652502999998</c:v>
                </c:pt>
                <c:pt idx="4898">
                  <c:v>4.3157258195999999</c:v>
                </c:pt>
                <c:pt idx="4899">
                  <c:v>4.3170863889000008</c:v>
                </c:pt>
                <c:pt idx="4900">
                  <c:v>4.3184469582</c:v>
                </c:pt>
                <c:pt idx="4901">
                  <c:v>4.3198075275000001</c:v>
                </c:pt>
                <c:pt idx="4902">
                  <c:v>4.3211680968000001</c:v>
                </c:pt>
                <c:pt idx="4903">
                  <c:v>4.3225286661000002</c:v>
                </c:pt>
                <c:pt idx="4904">
                  <c:v>4.3238892354000003</c:v>
                </c:pt>
                <c:pt idx="4905">
                  <c:v>4.3252498047000003</c:v>
                </c:pt>
                <c:pt idx="4906">
                  <c:v>4.3266103740000004</c:v>
                </c:pt>
                <c:pt idx="4907">
                  <c:v>4.3279709433000004</c:v>
                </c:pt>
                <c:pt idx="4908">
                  <c:v>4.3293315125999996</c:v>
                </c:pt>
                <c:pt idx="4909">
                  <c:v>4.3306920819000005</c:v>
                </c:pt>
                <c:pt idx="4910">
                  <c:v>4.3320526512000006</c:v>
                </c:pt>
                <c:pt idx="4911">
                  <c:v>4.3334132205000007</c:v>
                </c:pt>
                <c:pt idx="4912">
                  <c:v>4.3347737897999998</c:v>
                </c:pt>
                <c:pt idx="4913">
                  <c:v>4.3361343590999999</c:v>
                </c:pt>
                <c:pt idx="4914">
                  <c:v>4.3374949283999999</c:v>
                </c:pt>
                <c:pt idx="4915">
                  <c:v>4.3388554977</c:v>
                </c:pt>
                <c:pt idx="4916">
                  <c:v>4.3402160670000001</c:v>
                </c:pt>
                <c:pt idx="4917">
                  <c:v>4.3415766363000001</c:v>
                </c:pt>
                <c:pt idx="4918">
                  <c:v>4.3429372056000002</c:v>
                </c:pt>
                <c:pt idx="4919">
                  <c:v>4.3442977748999994</c:v>
                </c:pt>
                <c:pt idx="4920">
                  <c:v>4.3456583442000003</c:v>
                </c:pt>
                <c:pt idx="4921">
                  <c:v>4.3470189135000004</c:v>
                </c:pt>
                <c:pt idx="4922">
                  <c:v>4.3483794828000004</c:v>
                </c:pt>
                <c:pt idx="4923">
                  <c:v>4.3497400520999996</c:v>
                </c:pt>
                <c:pt idx="4924">
                  <c:v>4.3511006213999996</c:v>
                </c:pt>
                <c:pt idx="4925">
                  <c:v>4.3524611907000006</c:v>
                </c:pt>
                <c:pt idx="4926">
                  <c:v>4.3538217600000007</c:v>
                </c:pt>
                <c:pt idx="4927">
                  <c:v>4.3551823292999998</c:v>
                </c:pt>
                <c:pt idx="4928">
                  <c:v>4.3565428985999999</c:v>
                </c:pt>
                <c:pt idx="4929">
                  <c:v>4.3579034678999999</c:v>
                </c:pt>
                <c:pt idx="4930">
                  <c:v>4.3592640372</c:v>
                </c:pt>
                <c:pt idx="4931">
                  <c:v>4.3606246065000001</c:v>
                </c:pt>
                <c:pt idx="4932">
                  <c:v>4.3619851758000001</c:v>
                </c:pt>
                <c:pt idx="4933">
                  <c:v>4.3633457451000002</c:v>
                </c:pt>
                <c:pt idx="4934">
                  <c:v>4.3647063144000002</c:v>
                </c:pt>
                <c:pt idx="4935">
                  <c:v>4.3660668837000003</c:v>
                </c:pt>
                <c:pt idx="4936">
                  <c:v>4.3674274530000003</c:v>
                </c:pt>
                <c:pt idx="4937">
                  <c:v>4.3687880223000004</c:v>
                </c:pt>
                <c:pt idx="4938">
                  <c:v>4.3701485915999996</c:v>
                </c:pt>
                <c:pt idx="4939">
                  <c:v>4.3715091608999996</c:v>
                </c:pt>
                <c:pt idx="4940">
                  <c:v>4.3728697302000006</c:v>
                </c:pt>
                <c:pt idx="4941">
                  <c:v>4.3742302995000006</c:v>
                </c:pt>
                <c:pt idx="4942">
                  <c:v>4.3755908687999998</c:v>
                </c:pt>
                <c:pt idx="4943">
                  <c:v>4.3769514380999999</c:v>
                </c:pt>
                <c:pt idx="4944">
                  <c:v>4.3783120073999999</c:v>
                </c:pt>
                <c:pt idx="4945">
                  <c:v>4.3796725767</c:v>
                </c:pt>
                <c:pt idx="4946">
                  <c:v>4.381033146</c:v>
                </c:pt>
                <c:pt idx="4947">
                  <c:v>4.3823937153000001</c:v>
                </c:pt>
                <c:pt idx="4948">
                  <c:v>4.3837542846000002</c:v>
                </c:pt>
                <c:pt idx="4949">
                  <c:v>4.3851148539000002</c:v>
                </c:pt>
                <c:pt idx="4950">
                  <c:v>4.3864754232000003</c:v>
                </c:pt>
                <c:pt idx="4951">
                  <c:v>4.3878359925000003</c:v>
                </c:pt>
                <c:pt idx="4952">
                  <c:v>4.3891965618000004</c:v>
                </c:pt>
                <c:pt idx="4953">
                  <c:v>4.3905571310999996</c:v>
                </c:pt>
                <c:pt idx="4954">
                  <c:v>4.3919177003999996</c:v>
                </c:pt>
                <c:pt idx="4955">
                  <c:v>4.3932782697000006</c:v>
                </c:pt>
                <c:pt idx="4956">
                  <c:v>4.3946388390000006</c:v>
                </c:pt>
                <c:pt idx="4957">
                  <c:v>4.3959994082999998</c:v>
                </c:pt>
                <c:pt idx="4958">
                  <c:v>4.3973599775999999</c:v>
                </c:pt>
                <c:pt idx="4959">
                  <c:v>4.3987205468999999</c:v>
                </c:pt>
                <c:pt idx="4960">
                  <c:v>4.4000811162000009</c:v>
                </c:pt>
                <c:pt idx="4961">
                  <c:v>4.4014416855</c:v>
                </c:pt>
                <c:pt idx="4962">
                  <c:v>4.4028022548000001</c:v>
                </c:pt>
                <c:pt idx="4963">
                  <c:v>4.4041628241000002</c:v>
                </c:pt>
                <c:pt idx="4964">
                  <c:v>4.4055233934000002</c:v>
                </c:pt>
                <c:pt idx="4965">
                  <c:v>4.4068839627000003</c:v>
                </c:pt>
                <c:pt idx="4966">
                  <c:v>4.4082445320000003</c:v>
                </c:pt>
                <c:pt idx="4967">
                  <c:v>4.4096051013000004</c:v>
                </c:pt>
                <c:pt idx="4968">
                  <c:v>4.4109656705999996</c:v>
                </c:pt>
                <c:pt idx="4969">
                  <c:v>4.4123262398999996</c:v>
                </c:pt>
                <c:pt idx="4970">
                  <c:v>4.4136868092000006</c:v>
                </c:pt>
                <c:pt idx="4971">
                  <c:v>4.4150473785000006</c:v>
                </c:pt>
                <c:pt idx="4972">
                  <c:v>4.4164079477999998</c:v>
                </c:pt>
                <c:pt idx="4973">
                  <c:v>4.4177685170999998</c:v>
                </c:pt>
                <c:pt idx="4974">
                  <c:v>4.4191290863999999</c:v>
                </c:pt>
                <c:pt idx="4975">
                  <c:v>4.4204896557000009</c:v>
                </c:pt>
                <c:pt idx="4976">
                  <c:v>4.421850225</c:v>
                </c:pt>
                <c:pt idx="4977">
                  <c:v>4.4232107943000001</c:v>
                </c:pt>
                <c:pt idx="4978">
                  <c:v>4.4245713636000001</c:v>
                </c:pt>
                <c:pt idx="4979">
                  <c:v>4.4259319329000002</c:v>
                </c:pt>
                <c:pt idx="4980">
                  <c:v>4.4272925022000003</c:v>
                </c:pt>
                <c:pt idx="4981">
                  <c:v>4.4286530715000003</c:v>
                </c:pt>
                <c:pt idx="4982">
                  <c:v>4.4300136408000004</c:v>
                </c:pt>
                <c:pt idx="4983">
                  <c:v>4.4313742101000004</c:v>
                </c:pt>
                <c:pt idx="4984">
                  <c:v>4.4327347793999996</c:v>
                </c:pt>
                <c:pt idx="4985">
                  <c:v>4.4340953487000005</c:v>
                </c:pt>
                <c:pt idx="4986">
                  <c:v>4.4354559180000006</c:v>
                </c:pt>
                <c:pt idx="4987">
                  <c:v>4.4368164872999998</c:v>
                </c:pt>
                <c:pt idx="4988">
                  <c:v>4.4381770565999998</c:v>
                </c:pt>
                <c:pt idx="4989">
                  <c:v>4.4395376258999999</c:v>
                </c:pt>
                <c:pt idx="4990">
                  <c:v>4.4408981952000008</c:v>
                </c:pt>
                <c:pt idx="4991">
                  <c:v>4.4422587645</c:v>
                </c:pt>
                <c:pt idx="4992">
                  <c:v>4.4436193338000001</c:v>
                </c:pt>
                <c:pt idx="4993">
                  <c:v>4.4449799031000001</c:v>
                </c:pt>
                <c:pt idx="4994">
                  <c:v>4.4463404724000002</c:v>
                </c:pt>
                <c:pt idx="4995">
                  <c:v>4.4477010417000002</c:v>
                </c:pt>
                <c:pt idx="4996">
                  <c:v>4.4490616110000003</c:v>
                </c:pt>
                <c:pt idx="4997">
                  <c:v>4.4504221803000004</c:v>
                </c:pt>
                <c:pt idx="4998">
                  <c:v>4.4517827496000004</c:v>
                </c:pt>
                <c:pt idx="4999">
                  <c:v>4.4531433188999996</c:v>
                </c:pt>
                <c:pt idx="5000">
                  <c:v>4.4545038882000005</c:v>
                </c:pt>
                <c:pt idx="5001">
                  <c:v>4.4558644575000006</c:v>
                </c:pt>
                <c:pt idx="5002">
                  <c:v>4.4572250267999998</c:v>
                </c:pt>
                <c:pt idx="5003">
                  <c:v>4.4585855960999998</c:v>
                </c:pt>
                <c:pt idx="5004">
                  <c:v>4.4599461653999999</c:v>
                </c:pt>
                <c:pt idx="5005">
                  <c:v>4.4613067347000008</c:v>
                </c:pt>
                <c:pt idx="5006">
                  <c:v>4.462667304</c:v>
                </c:pt>
                <c:pt idx="5007">
                  <c:v>4.4640278733000001</c:v>
                </c:pt>
                <c:pt idx="5008">
                  <c:v>4.4653884426000001</c:v>
                </c:pt>
                <c:pt idx="5009">
                  <c:v>4.4667490119000002</c:v>
                </c:pt>
                <c:pt idx="5010">
                  <c:v>4.4681095812000002</c:v>
                </c:pt>
                <c:pt idx="5011">
                  <c:v>4.4694701505000003</c:v>
                </c:pt>
                <c:pt idx="5012">
                  <c:v>4.4708307198000004</c:v>
                </c:pt>
                <c:pt idx="5013">
                  <c:v>4.4721912891000004</c:v>
                </c:pt>
                <c:pt idx="5014">
                  <c:v>4.4735518583999996</c:v>
                </c:pt>
                <c:pt idx="5015">
                  <c:v>4.4749124277000005</c:v>
                </c:pt>
                <c:pt idx="5016">
                  <c:v>4.4762729970000006</c:v>
                </c:pt>
                <c:pt idx="5017">
                  <c:v>4.4776335663000006</c:v>
                </c:pt>
                <c:pt idx="5018">
                  <c:v>4.4789941355999998</c:v>
                </c:pt>
                <c:pt idx="5019">
                  <c:v>4.4803547048999999</c:v>
                </c:pt>
                <c:pt idx="5020">
                  <c:v>4.4817152742000008</c:v>
                </c:pt>
                <c:pt idx="5021">
                  <c:v>4.4830758435</c:v>
                </c:pt>
                <c:pt idx="5022">
                  <c:v>4.4844364128</c:v>
                </c:pt>
                <c:pt idx="5023">
                  <c:v>4.4857969821000001</c:v>
                </c:pt>
                <c:pt idx="5024">
                  <c:v>4.4871575514000002</c:v>
                </c:pt>
                <c:pt idx="5025">
                  <c:v>4.4885181207000002</c:v>
                </c:pt>
                <c:pt idx="5026">
                  <c:v>4.4898786900000003</c:v>
                </c:pt>
                <c:pt idx="5027">
                  <c:v>4.4912392593000003</c:v>
                </c:pt>
                <c:pt idx="5028">
                  <c:v>4.4925998286000004</c:v>
                </c:pt>
                <c:pt idx="5029">
                  <c:v>4.4939603978999996</c:v>
                </c:pt>
                <c:pt idx="5030">
                  <c:v>4.4953209672000005</c:v>
                </c:pt>
                <c:pt idx="5031">
                  <c:v>4.4966815365000006</c:v>
                </c:pt>
                <c:pt idx="5032">
                  <c:v>4.4980421058000006</c:v>
                </c:pt>
                <c:pt idx="5033">
                  <c:v>4.4994026750999998</c:v>
                </c:pt>
                <c:pt idx="5034">
                  <c:v>4.5007632443999999</c:v>
                </c:pt>
                <c:pt idx="5035">
                  <c:v>4.5021238137000008</c:v>
                </c:pt>
                <c:pt idx="5036">
                  <c:v>4.503484383</c:v>
                </c:pt>
                <c:pt idx="5037">
                  <c:v>4.5048449523</c:v>
                </c:pt>
                <c:pt idx="5038">
                  <c:v>4.5062055216000001</c:v>
                </c:pt>
                <c:pt idx="5039">
                  <c:v>4.5075660909000002</c:v>
                </c:pt>
                <c:pt idx="5040">
                  <c:v>4.5089266602000002</c:v>
                </c:pt>
                <c:pt idx="5041">
                  <c:v>4.5102872295000003</c:v>
                </c:pt>
                <c:pt idx="5042">
                  <c:v>4.5116477988000003</c:v>
                </c:pt>
                <c:pt idx="5043">
                  <c:v>4.5130083681000004</c:v>
                </c:pt>
                <c:pt idx="5044">
                  <c:v>4.5143689373999996</c:v>
                </c:pt>
                <c:pt idx="5045">
                  <c:v>4.5157295066999996</c:v>
                </c:pt>
                <c:pt idx="5046">
                  <c:v>4.5170900760000006</c:v>
                </c:pt>
                <c:pt idx="5047">
                  <c:v>4.5184506453000006</c:v>
                </c:pt>
                <c:pt idx="5048">
                  <c:v>4.5198112145999998</c:v>
                </c:pt>
                <c:pt idx="5049">
                  <c:v>4.5211717838999999</c:v>
                </c:pt>
                <c:pt idx="5050">
                  <c:v>4.5225323531999999</c:v>
                </c:pt>
                <c:pt idx="5051">
                  <c:v>4.5238929225</c:v>
                </c:pt>
                <c:pt idx="5052">
                  <c:v>4.5252534918</c:v>
                </c:pt>
                <c:pt idx="5053">
                  <c:v>4.5266140611000001</c:v>
                </c:pt>
                <c:pt idx="5054">
                  <c:v>4.5279746304000001</c:v>
                </c:pt>
                <c:pt idx="5055">
                  <c:v>4.5293351997000002</c:v>
                </c:pt>
                <c:pt idx="5056">
                  <c:v>4.5306957690000003</c:v>
                </c:pt>
                <c:pt idx="5057">
                  <c:v>4.5320563383000003</c:v>
                </c:pt>
                <c:pt idx="5058">
                  <c:v>4.5334169076000004</c:v>
                </c:pt>
                <c:pt idx="5059">
                  <c:v>4.5347774768999995</c:v>
                </c:pt>
                <c:pt idx="5060">
                  <c:v>4.5361380461999996</c:v>
                </c:pt>
                <c:pt idx="5061">
                  <c:v>4.5374986155000006</c:v>
                </c:pt>
                <c:pt idx="5062">
                  <c:v>4.5388591848000006</c:v>
                </c:pt>
                <c:pt idx="5063">
                  <c:v>4.5402197540999998</c:v>
                </c:pt>
                <c:pt idx="5064">
                  <c:v>4.5415803233999998</c:v>
                </c:pt>
                <c:pt idx="5065">
                  <c:v>4.5429408926999999</c:v>
                </c:pt>
                <c:pt idx="5066">
                  <c:v>4.5443014620000008</c:v>
                </c:pt>
                <c:pt idx="5067">
                  <c:v>4.5456620313</c:v>
                </c:pt>
                <c:pt idx="5068">
                  <c:v>4.5470226006000001</c:v>
                </c:pt>
                <c:pt idx="5069">
                  <c:v>4.5483831699000001</c:v>
                </c:pt>
                <c:pt idx="5070">
                  <c:v>4.5497437392000002</c:v>
                </c:pt>
                <c:pt idx="5071">
                  <c:v>4.5511043085000003</c:v>
                </c:pt>
                <c:pt idx="5072">
                  <c:v>4.5524648778000003</c:v>
                </c:pt>
                <c:pt idx="5073">
                  <c:v>4.5538254471000004</c:v>
                </c:pt>
                <c:pt idx="5074">
                  <c:v>4.5551860163999995</c:v>
                </c:pt>
                <c:pt idx="5075">
                  <c:v>4.5565465856999996</c:v>
                </c:pt>
                <c:pt idx="5076">
                  <c:v>4.5579071550000005</c:v>
                </c:pt>
                <c:pt idx="5077">
                  <c:v>4.5592677243000006</c:v>
                </c:pt>
                <c:pt idx="5078">
                  <c:v>4.5606282935999998</c:v>
                </c:pt>
                <c:pt idx="5079">
                  <c:v>4.5619888628999998</c:v>
                </c:pt>
                <c:pt idx="5080">
                  <c:v>4.5633494321999999</c:v>
                </c:pt>
                <c:pt idx="5081">
                  <c:v>4.5647100015000008</c:v>
                </c:pt>
                <c:pt idx="5082">
                  <c:v>4.5660705708</c:v>
                </c:pt>
                <c:pt idx="5083">
                  <c:v>4.5674311401000001</c:v>
                </c:pt>
                <c:pt idx="5084">
                  <c:v>4.5687917094000001</c:v>
                </c:pt>
                <c:pt idx="5085">
                  <c:v>4.5701522787000002</c:v>
                </c:pt>
                <c:pt idx="5086">
                  <c:v>4.5715128480000002</c:v>
                </c:pt>
                <c:pt idx="5087">
                  <c:v>4.5728734173000003</c:v>
                </c:pt>
                <c:pt idx="5088">
                  <c:v>4.5742339866000004</c:v>
                </c:pt>
                <c:pt idx="5089">
                  <c:v>4.5755945559000004</c:v>
                </c:pt>
                <c:pt idx="5090">
                  <c:v>4.5769551251999996</c:v>
                </c:pt>
                <c:pt idx="5091">
                  <c:v>4.5783156945000005</c:v>
                </c:pt>
                <c:pt idx="5092">
                  <c:v>4.5796762638000006</c:v>
                </c:pt>
                <c:pt idx="5093">
                  <c:v>4.5810368330999998</c:v>
                </c:pt>
                <c:pt idx="5094">
                  <c:v>4.5823974023999998</c:v>
                </c:pt>
                <c:pt idx="5095">
                  <c:v>4.5837579716999999</c:v>
                </c:pt>
                <c:pt idx="5096">
                  <c:v>4.5851185410000008</c:v>
                </c:pt>
                <c:pt idx="5097">
                  <c:v>4.5864791103</c:v>
                </c:pt>
                <c:pt idx="5098">
                  <c:v>4.5878396796000001</c:v>
                </c:pt>
                <c:pt idx="5099">
                  <c:v>4.5892002489000001</c:v>
                </c:pt>
                <c:pt idx="5100">
                  <c:v>4.5905608182000002</c:v>
                </c:pt>
                <c:pt idx="5101">
                  <c:v>4.5919213875000002</c:v>
                </c:pt>
                <c:pt idx="5102">
                  <c:v>4.5932819568000003</c:v>
                </c:pt>
                <c:pt idx="5103">
                  <c:v>4.5946425261000003</c:v>
                </c:pt>
                <c:pt idx="5104">
                  <c:v>4.5960030954000004</c:v>
                </c:pt>
                <c:pt idx="5105">
                  <c:v>4.5973636646999996</c:v>
                </c:pt>
                <c:pt idx="5106">
                  <c:v>4.5987242340000005</c:v>
                </c:pt>
                <c:pt idx="5107">
                  <c:v>4.6000848033000006</c:v>
                </c:pt>
                <c:pt idx="5108">
                  <c:v>4.6014453725999998</c:v>
                </c:pt>
                <c:pt idx="5109">
                  <c:v>4.6028059418999998</c:v>
                </c:pt>
                <c:pt idx="5110">
                  <c:v>4.6041665111999999</c:v>
                </c:pt>
                <c:pt idx="5111">
                  <c:v>4.6055270805000008</c:v>
                </c:pt>
                <c:pt idx="5112">
                  <c:v>4.6068876498</c:v>
                </c:pt>
                <c:pt idx="5113">
                  <c:v>4.6082482191</c:v>
                </c:pt>
                <c:pt idx="5114">
                  <c:v>4.6096087884000001</c:v>
                </c:pt>
                <c:pt idx="5115">
                  <c:v>4.6109693577000002</c:v>
                </c:pt>
                <c:pt idx="5116">
                  <c:v>4.6123299270000002</c:v>
                </c:pt>
                <c:pt idx="5117">
                  <c:v>4.6136904963000003</c:v>
                </c:pt>
                <c:pt idx="5118">
                  <c:v>4.6150510656000003</c:v>
                </c:pt>
                <c:pt idx="5119">
                  <c:v>4.6164116349000004</c:v>
                </c:pt>
                <c:pt idx="5120">
                  <c:v>4.6177722041999996</c:v>
                </c:pt>
                <c:pt idx="5121">
                  <c:v>4.6191327735000005</c:v>
                </c:pt>
                <c:pt idx="5122">
                  <c:v>4.6204933428000006</c:v>
                </c:pt>
                <c:pt idx="5123">
                  <c:v>4.6218539121000006</c:v>
                </c:pt>
                <c:pt idx="5124">
                  <c:v>4.6232144813999998</c:v>
                </c:pt>
                <c:pt idx="5125">
                  <c:v>4.6245750506999999</c:v>
                </c:pt>
                <c:pt idx="5126">
                  <c:v>4.6259356200000008</c:v>
                </c:pt>
                <c:pt idx="5127">
                  <c:v>4.6272961893</c:v>
                </c:pt>
                <c:pt idx="5128">
                  <c:v>4.6286567586</c:v>
                </c:pt>
                <c:pt idx="5129">
                  <c:v>4.6300173279000001</c:v>
                </c:pt>
                <c:pt idx="5130">
                  <c:v>4.6313778972000001</c:v>
                </c:pt>
                <c:pt idx="5131">
                  <c:v>4.6327384665000002</c:v>
                </c:pt>
                <c:pt idx="5132">
                  <c:v>4.6340990358000003</c:v>
                </c:pt>
                <c:pt idx="5133">
                  <c:v>4.6354596051000003</c:v>
                </c:pt>
                <c:pt idx="5134">
                  <c:v>4.6368201744000004</c:v>
                </c:pt>
                <c:pt idx="5135">
                  <c:v>4.6381807436999996</c:v>
                </c:pt>
                <c:pt idx="5136">
                  <c:v>4.6395413130000005</c:v>
                </c:pt>
                <c:pt idx="5137">
                  <c:v>4.6409018823000006</c:v>
                </c:pt>
                <c:pt idx="5138">
                  <c:v>4.6422624516000006</c:v>
                </c:pt>
                <c:pt idx="5139">
                  <c:v>4.6436230208999998</c:v>
                </c:pt>
                <c:pt idx="5140">
                  <c:v>4.6449835901999998</c:v>
                </c:pt>
                <c:pt idx="5141">
                  <c:v>4.6463441595000008</c:v>
                </c:pt>
                <c:pt idx="5142">
                  <c:v>4.6477047288</c:v>
                </c:pt>
                <c:pt idx="5143">
                  <c:v>4.6490652981</c:v>
                </c:pt>
                <c:pt idx="5144">
                  <c:v>4.6504258674000001</c:v>
                </c:pt>
                <c:pt idx="5145">
                  <c:v>4.6517864367000001</c:v>
                </c:pt>
                <c:pt idx="5146">
                  <c:v>4.6531470060000002</c:v>
                </c:pt>
                <c:pt idx="5147">
                  <c:v>4.6545075753000003</c:v>
                </c:pt>
                <c:pt idx="5148">
                  <c:v>4.6558681446000003</c:v>
                </c:pt>
                <c:pt idx="5149">
                  <c:v>4.6572287139000004</c:v>
                </c:pt>
                <c:pt idx="5150">
                  <c:v>4.6585892831999995</c:v>
                </c:pt>
                <c:pt idx="5151">
                  <c:v>4.6599498525000005</c:v>
                </c:pt>
                <c:pt idx="5152">
                  <c:v>4.6613104218000005</c:v>
                </c:pt>
                <c:pt idx="5153">
                  <c:v>4.6626709911000006</c:v>
                </c:pt>
                <c:pt idx="5154">
                  <c:v>4.6640315603999998</c:v>
                </c:pt>
                <c:pt idx="5155">
                  <c:v>4.6653921296999998</c:v>
                </c:pt>
                <c:pt idx="5156">
                  <c:v>4.6667526990000008</c:v>
                </c:pt>
                <c:pt idx="5157">
                  <c:v>4.6681132683</c:v>
                </c:pt>
                <c:pt idx="5158">
                  <c:v>4.6694738376</c:v>
                </c:pt>
                <c:pt idx="5159">
                  <c:v>4.6708344069000001</c:v>
                </c:pt>
                <c:pt idx="5160">
                  <c:v>4.6721949762000001</c:v>
                </c:pt>
                <c:pt idx="5161">
                  <c:v>4.6735555455000002</c:v>
                </c:pt>
                <c:pt idx="5162">
                  <c:v>4.6749161148000002</c:v>
                </c:pt>
                <c:pt idx="5163">
                  <c:v>4.6762766841000003</c:v>
                </c:pt>
                <c:pt idx="5164">
                  <c:v>4.6776372534000004</c:v>
                </c:pt>
                <c:pt idx="5165">
                  <c:v>4.6789978226999995</c:v>
                </c:pt>
                <c:pt idx="5166">
                  <c:v>4.6803583919999996</c:v>
                </c:pt>
                <c:pt idx="5167">
                  <c:v>4.6817189613000005</c:v>
                </c:pt>
                <c:pt idx="5168">
                  <c:v>4.6830795306000006</c:v>
                </c:pt>
                <c:pt idx="5169">
                  <c:v>4.6844400998999998</c:v>
                </c:pt>
                <c:pt idx="5170">
                  <c:v>4.6858006691999998</c:v>
                </c:pt>
                <c:pt idx="5171">
                  <c:v>4.6871612384999999</c:v>
                </c:pt>
                <c:pt idx="5172">
                  <c:v>4.6885218078000008</c:v>
                </c:pt>
                <c:pt idx="5173">
                  <c:v>4.6898823771</c:v>
                </c:pt>
                <c:pt idx="5174">
                  <c:v>4.6912429464000001</c:v>
                </c:pt>
                <c:pt idx="5175">
                  <c:v>4.6926035157000001</c:v>
                </c:pt>
                <c:pt idx="5176">
                  <c:v>4.6939640850000002</c:v>
                </c:pt>
                <c:pt idx="5177">
                  <c:v>4.6953246543000002</c:v>
                </c:pt>
                <c:pt idx="5178">
                  <c:v>4.6966852236000003</c:v>
                </c:pt>
                <c:pt idx="5179">
                  <c:v>4.6980457929000004</c:v>
                </c:pt>
                <c:pt idx="5180">
                  <c:v>4.6994063621999995</c:v>
                </c:pt>
                <c:pt idx="5181">
                  <c:v>4.7007669314999996</c:v>
                </c:pt>
                <c:pt idx="5182">
                  <c:v>4.7021275008000005</c:v>
                </c:pt>
                <c:pt idx="5183">
                  <c:v>4.7034880701000006</c:v>
                </c:pt>
                <c:pt idx="5184">
                  <c:v>4.7048486393999998</c:v>
                </c:pt>
                <c:pt idx="5185">
                  <c:v>4.7062092086999998</c:v>
                </c:pt>
                <c:pt idx="5186">
                  <c:v>4.7075697779999999</c:v>
                </c:pt>
                <c:pt idx="5187">
                  <c:v>4.7089303473000008</c:v>
                </c:pt>
                <c:pt idx="5188">
                  <c:v>4.7102909166</c:v>
                </c:pt>
                <c:pt idx="5189">
                  <c:v>4.7116514859</c:v>
                </c:pt>
                <c:pt idx="5190">
                  <c:v>4.7130120552000001</c:v>
                </c:pt>
                <c:pt idx="5191">
                  <c:v>4.7143726245000002</c:v>
                </c:pt>
                <c:pt idx="5192">
                  <c:v>4.7157331938000002</c:v>
                </c:pt>
                <c:pt idx="5193">
                  <c:v>4.7170937631000003</c:v>
                </c:pt>
                <c:pt idx="5194">
                  <c:v>4.7184543324000003</c:v>
                </c:pt>
                <c:pt idx="5195">
                  <c:v>4.7198149017000004</c:v>
                </c:pt>
                <c:pt idx="5196">
                  <c:v>4.7211754709999996</c:v>
                </c:pt>
                <c:pt idx="5197">
                  <c:v>4.7225360403000005</c:v>
                </c:pt>
                <c:pt idx="5198">
                  <c:v>4.7238966096000006</c:v>
                </c:pt>
                <c:pt idx="5199">
                  <c:v>4.7252571788999997</c:v>
                </c:pt>
                <c:pt idx="5200">
                  <c:v>4.7266177481999998</c:v>
                </c:pt>
                <c:pt idx="5201">
                  <c:v>4.7279783174999999</c:v>
                </c:pt>
                <c:pt idx="5202">
                  <c:v>4.7293388868000008</c:v>
                </c:pt>
                <c:pt idx="5203">
                  <c:v>4.7306994561</c:v>
                </c:pt>
                <c:pt idx="5204">
                  <c:v>4.7320600254</c:v>
                </c:pt>
                <c:pt idx="5205">
                  <c:v>4.7334205947000001</c:v>
                </c:pt>
                <c:pt idx="5206">
                  <c:v>4.7347811640000002</c:v>
                </c:pt>
                <c:pt idx="5207">
                  <c:v>4.7361417333000002</c:v>
                </c:pt>
                <c:pt idx="5208">
                  <c:v>4.7375023026000003</c:v>
                </c:pt>
                <c:pt idx="5209">
                  <c:v>4.7388628719000003</c:v>
                </c:pt>
                <c:pt idx="5210">
                  <c:v>4.7402234412000004</c:v>
                </c:pt>
                <c:pt idx="5211">
                  <c:v>4.7415840104999996</c:v>
                </c:pt>
                <c:pt idx="5212">
                  <c:v>4.7429445798000005</c:v>
                </c:pt>
                <c:pt idx="5213">
                  <c:v>4.7443051491000006</c:v>
                </c:pt>
                <c:pt idx="5214">
                  <c:v>4.7456657183999997</c:v>
                </c:pt>
                <c:pt idx="5215">
                  <c:v>4.7470262876999998</c:v>
                </c:pt>
                <c:pt idx="5216">
                  <c:v>4.7483868569999998</c:v>
                </c:pt>
                <c:pt idx="5217">
                  <c:v>4.7497474263000008</c:v>
                </c:pt>
                <c:pt idx="5218">
                  <c:v>4.7511079956</c:v>
                </c:pt>
                <c:pt idx="5219">
                  <c:v>4.7524685649</c:v>
                </c:pt>
                <c:pt idx="5220">
                  <c:v>4.7538291342000001</c:v>
                </c:pt>
                <c:pt idx="5221">
                  <c:v>4.7551897035000001</c:v>
                </c:pt>
                <c:pt idx="5222">
                  <c:v>4.7565502728000002</c:v>
                </c:pt>
                <c:pt idx="5223">
                  <c:v>4.7579108421000003</c:v>
                </c:pt>
                <c:pt idx="5224">
                  <c:v>4.7592714114000003</c:v>
                </c:pt>
                <c:pt idx="5225">
                  <c:v>4.7606319807000004</c:v>
                </c:pt>
                <c:pt idx="5226">
                  <c:v>4.7619925499999995</c:v>
                </c:pt>
                <c:pt idx="5227">
                  <c:v>4.7633531193000005</c:v>
                </c:pt>
                <c:pt idx="5228">
                  <c:v>4.7647136886000006</c:v>
                </c:pt>
                <c:pt idx="5229">
                  <c:v>4.7660742579000006</c:v>
                </c:pt>
                <c:pt idx="5230">
                  <c:v>4.7674348271999998</c:v>
                </c:pt>
                <c:pt idx="5231">
                  <c:v>4.7687953964999998</c:v>
                </c:pt>
                <c:pt idx="5232">
                  <c:v>4.7701559658000008</c:v>
                </c:pt>
                <c:pt idx="5233">
                  <c:v>4.7715165351</c:v>
                </c:pt>
                <c:pt idx="5234">
                  <c:v>4.7728771044</c:v>
                </c:pt>
                <c:pt idx="5235">
                  <c:v>4.7742376737000001</c:v>
                </c:pt>
                <c:pt idx="5236">
                  <c:v>4.7755982430000001</c:v>
                </c:pt>
                <c:pt idx="5237">
                  <c:v>4.7769588123000002</c:v>
                </c:pt>
                <c:pt idx="5238">
                  <c:v>4.7783193816000002</c:v>
                </c:pt>
                <c:pt idx="5239">
                  <c:v>4.7796799509000003</c:v>
                </c:pt>
                <c:pt idx="5240">
                  <c:v>4.7810405202000004</c:v>
                </c:pt>
                <c:pt idx="5241">
                  <c:v>4.7824010894999995</c:v>
                </c:pt>
                <c:pt idx="5242">
                  <c:v>4.7837616588000005</c:v>
                </c:pt>
                <c:pt idx="5243">
                  <c:v>4.7851222281000005</c:v>
                </c:pt>
                <c:pt idx="5244">
                  <c:v>4.7864827974000006</c:v>
                </c:pt>
                <c:pt idx="5245">
                  <c:v>4.7878433666999998</c:v>
                </c:pt>
                <c:pt idx="5246">
                  <c:v>4.7892039359999998</c:v>
                </c:pt>
                <c:pt idx="5247">
                  <c:v>4.7905645053000008</c:v>
                </c:pt>
                <c:pt idx="5248">
                  <c:v>4.7919250745999999</c:v>
                </c:pt>
                <c:pt idx="5249">
                  <c:v>4.7932856439</c:v>
                </c:pt>
                <c:pt idx="5250">
                  <c:v>4.7946462132000001</c:v>
                </c:pt>
                <c:pt idx="5251">
                  <c:v>4.7960067825000001</c:v>
                </c:pt>
                <c:pt idx="5252">
                  <c:v>4.7973673518000002</c:v>
                </c:pt>
                <c:pt idx="5253">
                  <c:v>4.7987279211000002</c:v>
                </c:pt>
                <c:pt idx="5254">
                  <c:v>4.8000884904000003</c:v>
                </c:pt>
                <c:pt idx="5255">
                  <c:v>4.8014490597000004</c:v>
                </c:pt>
                <c:pt idx="5256">
                  <c:v>4.8028096289999995</c:v>
                </c:pt>
                <c:pt idx="5257">
                  <c:v>4.8041701983000005</c:v>
                </c:pt>
                <c:pt idx="5258">
                  <c:v>4.8055307676000005</c:v>
                </c:pt>
                <c:pt idx="5259">
                  <c:v>4.8068913369000006</c:v>
                </c:pt>
                <c:pt idx="5260">
                  <c:v>4.8082519061999998</c:v>
                </c:pt>
                <c:pt idx="5261">
                  <c:v>4.8096124754999998</c:v>
                </c:pt>
                <c:pt idx="5262">
                  <c:v>4.8109730448000008</c:v>
                </c:pt>
                <c:pt idx="5263">
                  <c:v>4.8123336140999999</c:v>
                </c:pt>
                <c:pt idx="5264">
                  <c:v>4.8136941834</c:v>
                </c:pt>
                <c:pt idx="5265">
                  <c:v>4.8150547527000001</c:v>
                </c:pt>
                <c:pt idx="5266">
                  <c:v>4.8164153220000001</c:v>
                </c:pt>
                <c:pt idx="5267">
                  <c:v>4.8177758913000002</c:v>
                </c:pt>
                <c:pt idx="5268">
                  <c:v>4.8191364606000002</c:v>
                </c:pt>
                <c:pt idx="5269">
                  <c:v>4.8204970299000003</c:v>
                </c:pt>
                <c:pt idx="5270">
                  <c:v>4.8218575992000003</c:v>
                </c:pt>
                <c:pt idx="5271">
                  <c:v>4.8232181684999995</c:v>
                </c:pt>
                <c:pt idx="5272">
                  <c:v>4.8245787378000005</c:v>
                </c:pt>
                <c:pt idx="5273">
                  <c:v>4.8259393071000005</c:v>
                </c:pt>
                <c:pt idx="5274">
                  <c:v>4.8272998764000006</c:v>
                </c:pt>
                <c:pt idx="5275">
                  <c:v>4.8286604456999997</c:v>
                </c:pt>
                <c:pt idx="5276">
                  <c:v>4.8300210149999998</c:v>
                </c:pt>
                <c:pt idx="5277">
                  <c:v>4.8313815843000008</c:v>
                </c:pt>
                <c:pt idx="5278">
                  <c:v>4.8327421536000008</c:v>
                </c:pt>
                <c:pt idx="5279">
                  <c:v>4.8341027229</c:v>
                </c:pt>
                <c:pt idx="5280">
                  <c:v>4.8354632922</c:v>
                </c:pt>
                <c:pt idx="5281">
                  <c:v>4.8368238615000001</c:v>
                </c:pt>
                <c:pt idx="5282">
                  <c:v>4.8381844308000002</c:v>
                </c:pt>
                <c:pt idx="5283">
                  <c:v>4.8395450001000002</c:v>
                </c:pt>
                <c:pt idx="5284">
                  <c:v>4.8409055694000003</c:v>
                </c:pt>
                <c:pt idx="5285">
                  <c:v>4.8422661387000003</c:v>
                </c:pt>
                <c:pt idx="5286">
                  <c:v>4.8436267079999995</c:v>
                </c:pt>
                <c:pt idx="5287">
                  <c:v>4.8449872773000004</c:v>
                </c:pt>
                <c:pt idx="5288">
                  <c:v>4.8463478466000005</c:v>
                </c:pt>
                <c:pt idx="5289">
                  <c:v>4.8477084159000006</c:v>
                </c:pt>
                <c:pt idx="5290">
                  <c:v>4.8490689851999997</c:v>
                </c:pt>
                <c:pt idx="5291">
                  <c:v>4.8504295544999998</c:v>
                </c:pt>
                <c:pt idx="5292">
                  <c:v>4.8517901237999999</c:v>
                </c:pt>
                <c:pt idx="5293">
                  <c:v>4.8531506931000008</c:v>
                </c:pt>
                <c:pt idx="5294">
                  <c:v>4.8545112624</c:v>
                </c:pt>
                <c:pt idx="5295">
                  <c:v>4.8558718317</c:v>
                </c:pt>
                <c:pt idx="5296">
                  <c:v>4.8572324010000001</c:v>
                </c:pt>
                <c:pt idx="5297">
                  <c:v>4.8585929703000001</c:v>
                </c:pt>
                <c:pt idx="5298">
                  <c:v>4.8599535396000002</c:v>
                </c:pt>
                <c:pt idx="5299">
                  <c:v>4.8613141089000003</c:v>
                </c:pt>
                <c:pt idx="5300">
                  <c:v>4.8626746782000003</c:v>
                </c:pt>
                <c:pt idx="5301">
                  <c:v>4.8640352475000004</c:v>
                </c:pt>
                <c:pt idx="5302">
                  <c:v>4.8653958167999996</c:v>
                </c:pt>
                <c:pt idx="5303">
                  <c:v>4.8667563861000005</c:v>
                </c:pt>
                <c:pt idx="5304">
                  <c:v>4.8681169554000006</c:v>
                </c:pt>
                <c:pt idx="5305">
                  <c:v>4.8694775246999997</c:v>
                </c:pt>
                <c:pt idx="5306">
                  <c:v>4.8708380939999998</c:v>
                </c:pt>
                <c:pt idx="5307">
                  <c:v>4.8721986632999998</c:v>
                </c:pt>
                <c:pt idx="5308">
                  <c:v>4.8735592326000008</c:v>
                </c:pt>
                <c:pt idx="5309">
                  <c:v>4.8749198019</c:v>
                </c:pt>
                <c:pt idx="5310">
                  <c:v>4.8762803712</c:v>
                </c:pt>
                <c:pt idx="5311">
                  <c:v>4.8776409405000001</c:v>
                </c:pt>
                <c:pt idx="5312">
                  <c:v>4.8790015098000001</c:v>
                </c:pt>
                <c:pt idx="5313">
                  <c:v>4.8803620791000002</c:v>
                </c:pt>
                <c:pt idx="5314">
                  <c:v>4.8817226484000003</c:v>
                </c:pt>
                <c:pt idx="5315">
                  <c:v>4.8830832177000003</c:v>
                </c:pt>
                <c:pt idx="5316">
                  <c:v>4.8844437870000004</c:v>
                </c:pt>
                <c:pt idx="5317">
                  <c:v>4.8858043562999995</c:v>
                </c:pt>
                <c:pt idx="5318">
                  <c:v>4.8871649256000005</c:v>
                </c:pt>
                <c:pt idx="5319">
                  <c:v>4.8885254949000005</c:v>
                </c:pt>
                <c:pt idx="5320">
                  <c:v>4.8898860641999997</c:v>
                </c:pt>
                <c:pt idx="5321">
                  <c:v>4.8912466334999998</c:v>
                </c:pt>
                <c:pt idx="5322">
                  <c:v>4.8926072027999998</c:v>
                </c:pt>
                <c:pt idx="5323">
                  <c:v>4.8939677721000008</c:v>
                </c:pt>
                <c:pt idx="5324">
                  <c:v>4.8953283413999999</c:v>
                </c:pt>
                <c:pt idx="5325">
                  <c:v>4.8966889107</c:v>
                </c:pt>
                <c:pt idx="5326">
                  <c:v>4.8980494800000001</c:v>
                </c:pt>
                <c:pt idx="5327">
                  <c:v>4.8994100493000001</c:v>
                </c:pt>
                <c:pt idx="5328">
                  <c:v>4.9007706186000002</c:v>
                </c:pt>
                <c:pt idx="5329">
                  <c:v>4.9021311879000002</c:v>
                </c:pt>
                <c:pt idx="5330">
                  <c:v>4.9034917572000003</c:v>
                </c:pt>
                <c:pt idx="5331">
                  <c:v>4.9048523265000004</c:v>
                </c:pt>
                <c:pt idx="5332">
                  <c:v>4.9062128957999995</c:v>
                </c:pt>
                <c:pt idx="5333">
                  <c:v>4.9075734651000005</c:v>
                </c:pt>
                <c:pt idx="5334">
                  <c:v>4.9089340344000005</c:v>
                </c:pt>
                <c:pt idx="5335">
                  <c:v>4.9102946037000006</c:v>
                </c:pt>
                <c:pt idx="5336">
                  <c:v>4.9116551729999998</c:v>
                </c:pt>
                <c:pt idx="5337">
                  <c:v>4.9130157422999998</c:v>
                </c:pt>
                <c:pt idx="5338">
                  <c:v>4.9143763116000008</c:v>
                </c:pt>
                <c:pt idx="5339">
                  <c:v>4.9157368808999999</c:v>
                </c:pt>
                <c:pt idx="5340">
                  <c:v>4.9170974502</c:v>
                </c:pt>
                <c:pt idx="5341">
                  <c:v>4.9184580195000001</c:v>
                </c:pt>
                <c:pt idx="5342">
                  <c:v>4.9198185888000001</c:v>
                </c:pt>
                <c:pt idx="5343">
                  <c:v>4.9211791581000002</c:v>
                </c:pt>
                <c:pt idx="5344">
                  <c:v>4.9225397274000002</c:v>
                </c:pt>
                <c:pt idx="5345">
                  <c:v>4.9239002967000003</c:v>
                </c:pt>
                <c:pt idx="5346">
                  <c:v>4.9252608660000003</c:v>
                </c:pt>
                <c:pt idx="5347">
                  <c:v>4.9266214352999995</c:v>
                </c:pt>
                <c:pt idx="5348">
                  <c:v>4.9279820046000005</c:v>
                </c:pt>
                <c:pt idx="5349">
                  <c:v>4.9293425739000005</c:v>
                </c:pt>
                <c:pt idx="5350">
                  <c:v>4.9307031432000006</c:v>
                </c:pt>
                <c:pt idx="5351">
                  <c:v>4.9320637124999998</c:v>
                </c:pt>
                <c:pt idx="5352">
                  <c:v>4.9334242817999998</c:v>
                </c:pt>
                <c:pt idx="5353">
                  <c:v>4.9347848511000008</c:v>
                </c:pt>
                <c:pt idx="5354">
                  <c:v>4.9361454203999999</c:v>
                </c:pt>
                <c:pt idx="5355">
                  <c:v>4.9375059897</c:v>
                </c:pt>
                <c:pt idx="5356">
                  <c:v>4.938866559</c:v>
                </c:pt>
                <c:pt idx="5357">
                  <c:v>4.9402271283000001</c:v>
                </c:pt>
                <c:pt idx="5358">
                  <c:v>4.9415876976000002</c:v>
                </c:pt>
                <c:pt idx="5359">
                  <c:v>4.9429482669000002</c:v>
                </c:pt>
                <c:pt idx="5360">
                  <c:v>4.9443088362000003</c:v>
                </c:pt>
                <c:pt idx="5361">
                  <c:v>4.9456694055000003</c:v>
                </c:pt>
                <c:pt idx="5362">
                  <c:v>4.9470299747999995</c:v>
                </c:pt>
                <c:pt idx="5363">
                  <c:v>4.9483905441000005</c:v>
                </c:pt>
                <c:pt idx="5364">
                  <c:v>4.9497511134000005</c:v>
                </c:pt>
                <c:pt idx="5365">
                  <c:v>4.9511116827000006</c:v>
                </c:pt>
                <c:pt idx="5366">
                  <c:v>4.9524722519999997</c:v>
                </c:pt>
                <c:pt idx="5367">
                  <c:v>4.9538328212999998</c:v>
                </c:pt>
                <c:pt idx="5368">
                  <c:v>4.9551933906000007</c:v>
                </c:pt>
                <c:pt idx="5369">
                  <c:v>4.9565539598999999</c:v>
                </c:pt>
                <c:pt idx="5370">
                  <c:v>4.9579145292</c:v>
                </c:pt>
                <c:pt idx="5371">
                  <c:v>4.9592750985</c:v>
                </c:pt>
                <c:pt idx="5372">
                  <c:v>4.9606356678000001</c:v>
                </c:pt>
                <c:pt idx="5373">
                  <c:v>4.9619962371000002</c:v>
                </c:pt>
                <c:pt idx="5374">
                  <c:v>4.9633568064000002</c:v>
                </c:pt>
                <c:pt idx="5375">
                  <c:v>4.9647173757000003</c:v>
                </c:pt>
                <c:pt idx="5376">
                  <c:v>4.9660779450000003</c:v>
                </c:pt>
                <c:pt idx="5377">
                  <c:v>4.9674385142999995</c:v>
                </c:pt>
                <c:pt idx="5378">
                  <c:v>4.9687990836000004</c:v>
                </c:pt>
                <c:pt idx="5379">
                  <c:v>4.9701596529000005</c:v>
                </c:pt>
                <c:pt idx="5380">
                  <c:v>4.9715202222000006</c:v>
                </c:pt>
                <c:pt idx="5381">
                  <c:v>4.9728807914999997</c:v>
                </c:pt>
                <c:pt idx="5382">
                  <c:v>4.9742413607999998</c:v>
                </c:pt>
                <c:pt idx="5383">
                  <c:v>4.9756019301000007</c:v>
                </c:pt>
                <c:pt idx="5384">
                  <c:v>4.9769624994000008</c:v>
                </c:pt>
                <c:pt idx="5385">
                  <c:v>4.9783230687</c:v>
                </c:pt>
                <c:pt idx="5386">
                  <c:v>4.979683638</c:v>
                </c:pt>
                <c:pt idx="5387">
                  <c:v>4.9810442073000001</c:v>
                </c:pt>
                <c:pt idx="5388">
                  <c:v>4.9824047766000001</c:v>
                </c:pt>
                <c:pt idx="5389">
                  <c:v>4.9837653459000002</c:v>
                </c:pt>
                <c:pt idx="5390">
                  <c:v>4.9851259152000003</c:v>
                </c:pt>
                <c:pt idx="5391">
                  <c:v>4.9864864845000003</c:v>
                </c:pt>
                <c:pt idx="5392">
                  <c:v>4.9878470537999995</c:v>
                </c:pt>
                <c:pt idx="5393">
                  <c:v>4.9892076231000004</c:v>
                </c:pt>
                <c:pt idx="5394">
                  <c:v>4.9905681924000005</c:v>
                </c:pt>
                <c:pt idx="5395">
                  <c:v>4.9919287617000005</c:v>
                </c:pt>
                <c:pt idx="5396">
                  <c:v>4.9932893309999997</c:v>
                </c:pt>
                <c:pt idx="5397">
                  <c:v>4.9946499002999998</c:v>
                </c:pt>
                <c:pt idx="5398">
                  <c:v>4.9960104696000007</c:v>
                </c:pt>
                <c:pt idx="5399">
                  <c:v>4.9973710389000008</c:v>
                </c:pt>
                <c:pt idx="5400">
                  <c:v>4.9987316082</c:v>
                </c:pt>
                <c:pt idx="5401">
                  <c:v>5.0000921775</c:v>
                </c:pt>
                <c:pt idx="5402">
                  <c:v>5.0014527468000001</c:v>
                </c:pt>
                <c:pt idx="5403">
                  <c:v>5.0028133161000001</c:v>
                </c:pt>
                <c:pt idx="5404">
                  <c:v>5.0041738854000002</c:v>
                </c:pt>
                <c:pt idx="5405">
                  <c:v>5.0055344547000002</c:v>
                </c:pt>
                <c:pt idx="5406">
                  <c:v>5.0068950240000003</c:v>
                </c:pt>
                <c:pt idx="5407">
                  <c:v>5.0082555933000004</c:v>
                </c:pt>
                <c:pt idx="5408">
                  <c:v>5.0096161626000004</c:v>
                </c:pt>
                <c:pt idx="5409">
                  <c:v>5.0109767319000005</c:v>
                </c:pt>
                <c:pt idx="5410">
                  <c:v>5.0123373012000005</c:v>
                </c:pt>
                <c:pt idx="5411">
                  <c:v>5.0136978704999997</c:v>
                </c:pt>
                <c:pt idx="5412">
                  <c:v>5.0150584397999998</c:v>
                </c:pt>
                <c:pt idx="5413">
                  <c:v>5.0164190091000007</c:v>
                </c:pt>
                <c:pt idx="5414">
                  <c:v>5.0177795784000008</c:v>
                </c:pt>
                <c:pt idx="5415">
                  <c:v>5.0191401476999999</c:v>
                </c:pt>
                <c:pt idx="5416">
                  <c:v>5.020500717</c:v>
                </c:pt>
                <c:pt idx="5417">
                  <c:v>5.0218612863000001</c:v>
                </c:pt>
                <c:pt idx="5418">
                  <c:v>5.0232218556000001</c:v>
                </c:pt>
                <c:pt idx="5419">
                  <c:v>5.0245824249000002</c:v>
                </c:pt>
                <c:pt idx="5420">
                  <c:v>5.0259429942000002</c:v>
                </c:pt>
                <c:pt idx="5421">
                  <c:v>5.0273035635000003</c:v>
                </c:pt>
                <c:pt idx="5422">
                  <c:v>5.0286641328000004</c:v>
                </c:pt>
                <c:pt idx="5423">
                  <c:v>5.0300247020999995</c:v>
                </c:pt>
                <c:pt idx="5424">
                  <c:v>5.0313852714000005</c:v>
                </c:pt>
                <c:pt idx="5425">
                  <c:v>5.0327458407000005</c:v>
                </c:pt>
                <c:pt idx="5426">
                  <c:v>5.0341064099999997</c:v>
                </c:pt>
                <c:pt idx="5427">
                  <c:v>5.0354669792999998</c:v>
                </c:pt>
                <c:pt idx="5428">
                  <c:v>5.0368275485999998</c:v>
                </c:pt>
                <c:pt idx="5429">
                  <c:v>5.0381881179000008</c:v>
                </c:pt>
                <c:pt idx="5430">
                  <c:v>5.0395486871999999</c:v>
                </c:pt>
                <c:pt idx="5431">
                  <c:v>5.0409092565</c:v>
                </c:pt>
                <c:pt idx="5432">
                  <c:v>5.0422698258</c:v>
                </c:pt>
                <c:pt idx="5433">
                  <c:v>5.0436303951000001</c:v>
                </c:pt>
                <c:pt idx="5434">
                  <c:v>5.0449909644000002</c:v>
                </c:pt>
                <c:pt idx="5435">
                  <c:v>5.0463515337000002</c:v>
                </c:pt>
                <c:pt idx="5436">
                  <c:v>5.0477121030000003</c:v>
                </c:pt>
                <c:pt idx="5437">
                  <c:v>5.0490726723000003</c:v>
                </c:pt>
                <c:pt idx="5438">
                  <c:v>5.0504332415999995</c:v>
                </c:pt>
                <c:pt idx="5439">
                  <c:v>5.0517938109000005</c:v>
                </c:pt>
                <c:pt idx="5440">
                  <c:v>5.0531543802000005</c:v>
                </c:pt>
                <c:pt idx="5441">
                  <c:v>5.0545149495000006</c:v>
                </c:pt>
                <c:pt idx="5442">
                  <c:v>5.0558755187999997</c:v>
                </c:pt>
                <c:pt idx="5443">
                  <c:v>5.0572360880999998</c:v>
                </c:pt>
                <c:pt idx="5444">
                  <c:v>5.0585966574000008</c:v>
                </c:pt>
                <c:pt idx="5445">
                  <c:v>5.0599572266999999</c:v>
                </c:pt>
                <c:pt idx="5446">
                  <c:v>5.061317796</c:v>
                </c:pt>
                <c:pt idx="5447">
                  <c:v>5.0626783653</c:v>
                </c:pt>
                <c:pt idx="5448">
                  <c:v>5.0640389346000001</c:v>
                </c:pt>
                <c:pt idx="5449">
                  <c:v>5.0653995039000002</c:v>
                </c:pt>
                <c:pt idx="5450">
                  <c:v>5.0667600732000002</c:v>
                </c:pt>
                <c:pt idx="5451">
                  <c:v>5.0681206425000003</c:v>
                </c:pt>
                <c:pt idx="5452">
                  <c:v>5.0694812118000003</c:v>
                </c:pt>
                <c:pt idx="5453">
                  <c:v>5.0708417810999995</c:v>
                </c:pt>
                <c:pt idx="5454">
                  <c:v>5.0722023504000004</c:v>
                </c:pt>
                <c:pt idx="5455">
                  <c:v>5.0735629197000005</c:v>
                </c:pt>
                <c:pt idx="5456">
                  <c:v>5.0749234890000006</c:v>
                </c:pt>
                <c:pt idx="5457">
                  <c:v>5.0762840582999997</c:v>
                </c:pt>
                <c:pt idx="5458">
                  <c:v>5.0776446275999998</c:v>
                </c:pt>
                <c:pt idx="5459">
                  <c:v>5.0790051969000007</c:v>
                </c:pt>
                <c:pt idx="5460">
                  <c:v>5.0803657661999999</c:v>
                </c:pt>
                <c:pt idx="5461">
                  <c:v>5.0817263355</c:v>
                </c:pt>
                <c:pt idx="5462">
                  <c:v>5.0830869048</c:v>
                </c:pt>
                <c:pt idx="5463">
                  <c:v>5.0844474741000001</c:v>
                </c:pt>
                <c:pt idx="5464">
                  <c:v>5.0858080434000001</c:v>
                </c:pt>
                <c:pt idx="5465">
                  <c:v>5.0871686127000002</c:v>
                </c:pt>
                <c:pt idx="5466">
                  <c:v>5.0885291820000003</c:v>
                </c:pt>
                <c:pt idx="5467">
                  <c:v>5.0898897513000003</c:v>
                </c:pt>
                <c:pt idx="5468">
                  <c:v>5.0912503205999995</c:v>
                </c:pt>
                <c:pt idx="5469">
                  <c:v>5.0926108899000004</c:v>
                </c:pt>
                <c:pt idx="5470">
                  <c:v>5.0939714592000005</c:v>
                </c:pt>
                <c:pt idx="5471">
                  <c:v>5.0953320285000006</c:v>
                </c:pt>
                <c:pt idx="5472">
                  <c:v>5.0966925977999997</c:v>
                </c:pt>
                <c:pt idx="5473">
                  <c:v>5.0980531670999998</c:v>
                </c:pt>
                <c:pt idx="5474">
                  <c:v>5.0994137364000007</c:v>
                </c:pt>
                <c:pt idx="5475">
                  <c:v>5.1007743056999999</c:v>
                </c:pt>
                <c:pt idx="5476">
                  <c:v>5.102134875</c:v>
                </c:pt>
                <c:pt idx="5477">
                  <c:v>5.1034954443</c:v>
                </c:pt>
                <c:pt idx="5478">
                  <c:v>5.1048560136000001</c:v>
                </c:pt>
                <c:pt idx="5479">
                  <c:v>5.1062165829000001</c:v>
                </c:pt>
                <c:pt idx="5480">
                  <c:v>5.1075771522000002</c:v>
                </c:pt>
                <c:pt idx="5481">
                  <c:v>5.1089377215000003</c:v>
                </c:pt>
                <c:pt idx="5482">
                  <c:v>5.1102982908000003</c:v>
                </c:pt>
                <c:pt idx="5483">
                  <c:v>5.1116588600999995</c:v>
                </c:pt>
                <c:pt idx="5484">
                  <c:v>5.1130194294000004</c:v>
                </c:pt>
                <c:pt idx="5485">
                  <c:v>5.1143799987000005</c:v>
                </c:pt>
                <c:pt idx="5486">
                  <c:v>5.1157405680000005</c:v>
                </c:pt>
                <c:pt idx="5487">
                  <c:v>5.1171011372999997</c:v>
                </c:pt>
                <c:pt idx="5488">
                  <c:v>5.1184617065999998</c:v>
                </c:pt>
                <c:pt idx="5489">
                  <c:v>5.1198222759000007</c:v>
                </c:pt>
                <c:pt idx="5490">
                  <c:v>5.1211828452000008</c:v>
                </c:pt>
                <c:pt idx="5491">
                  <c:v>5.1225434144999999</c:v>
                </c:pt>
                <c:pt idx="5492">
                  <c:v>5.1239039838</c:v>
                </c:pt>
                <c:pt idx="5493">
                  <c:v>5.1252645531000001</c:v>
                </c:pt>
                <c:pt idx="5494">
                  <c:v>5.1266251224000001</c:v>
                </c:pt>
                <c:pt idx="5495">
                  <c:v>5.1279856917000002</c:v>
                </c:pt>
                <c:pt idx="5496">
                  <c:v>5.1293462610000002</c:v>
                </c:pt>
                <c:pt idx="5497">
                  <c:v>5.1307068303000003</c:v>
                </c:pt>
                <c:pt idx="5498">
                  <c:v>5.1320673995999995</c:v>
                </c:pt>
                <c:pt idx="5499">
                  <c:v>5.1334279689000004</c:v>
                </c:pt>
                <c:pt idx="5500">
                  <c:v>5.1347885382000005</c:v>
                </c:pt>
                <c:pt idx="5501">
                  <c:v>5.1361491075000005</c:v>
                </c:pt>
                <c:pt idx="5502">
                  <c:v>5.1375096767999997</c:v>
                </c:pt>
                <c:pt idx="5503">
                  <c:v>5.1388702460999998</c:v>
                </c:pt>
                <c:pt idx="5504">
                  <c:v>5.1402308154000007</c:v>
                </c:pt>
                <c:pt idx="5505">
                  <c:v>5.1415913847000008</c:v>
                </c:pt>
                <c:pt idx="5506">
                  <c:v>5.1429519539999999</c:v>
                </c:pt>
                <c:pt idx="5507">
                  <c:v>5.1443125233</c:v>
                </c:pt>
                <c:pt idx="5508">
                  <c:v>5.1456730926000001</c:v>
                </c:pt>
                <c:pt idx="5509">
                  <c:v>5.1470336619000001</c:v>
                </c:pt>
                <c:pt idx="5510">
                  <c:v>5.1483942312000002</c:v>
                </c:pt>
                <c:pt idx="5511">
                  <c:v>5.1497548005000002</c:v>
                </c:pt>
                <c:pt idx="5512">
                  <c:v>5.1511153698000003</c:v>
                </c:pt>
                <c:pt idx="5513">
                  <c:v>5.1524759391000003</c:v>
                </c:pt>
                <c:pt idx="5514">
                  <c:v>5.1538365084000004</c:v>
                </c:pt>
                <c:pt idx="5515">
                  <c:v>5.1551970777000005</c:v>
                </c:pt>
                <c:pt idx="5516">
                  <c:v>5.1565576470000005</c:v>
                </c:pt>
                <c:pt idx="5517">
                  <c:v>5.1579182162999997</c:v>
                </c:pt>
                <c:pt idx="5518">
                  <c:v>5.1592787855999998</c:v>
                </c:pt>
                <c:pt idx="5519">
                  <c:v>5.1606393549000007</c:v>
                </c:pt>
                <c:pt idx="5520">
                  <c:v>5.1619999242000008</c:v>
                </c:pt>
                <c:pt idx="5521">
                  <c:v>5.1633604934999999</c:v>
                </c:pt>
                <c:pt idx="5522">
                  <c:v>5.1647210628</c:v>
                </c:pt>
                <c:pt idx="5523">
                  <c:v>5.1660816321</c:v>
                </c:pt>
                <c:pt idx="5524">
                  <c:v>5.1674422014000001</c:v>
                </c:pt>
                <c:pt idx="5525">
                  <c:v>5.1688027707000002</c:v>
                </c:pt>
                <c:pt idx="5526">
                  <c:v>5.1701633400000002</c:v>
                </c:pt>
                <c:pt idx="5527">
                  <c:v>5.1715239093000003</c:v>
                </c:pt>
                <c:pt idx="5528">
                  <c:v>5.1728844786000003</c:v>
                </c:pt>
                <c:pt idx="5529">
                  <c:v>5.1742450479000004</c:v>
                </c:pt>
                <c:pt idx="5530">
                  <c:v>5.1756056172000005</c:v>
                </c:pt>
                <c:pt idx="5531">
                  <c:v>5.1769661865000005</c:v>
                </c:pt>
                <c:pt idx="5532">
                  <c:v>5.1783267557999997</c:v>
                </c:pt>
                <c:pt idx="5533">
                  <c:v>5.1796873250999997</c:v>
                </c:pt>
                <c:pt idx="5534">
                  <c:v>5.1810478944000007</c:v>
                </c:pt>
                <c:pt idx="5535">
                  <c:v>5.1824084637000007</c:v>
                </c:pt>
                <c:pt idx="5536">
                  <c:v>5.1837690329999999</c:v>
                </c:pt>
                <c:pt idx="5537">
                  <c:v>5.1851296023</c:v>
                </c:pt>
                <c:pt idx="5538">
                  <c:v>5.1864901716</c:v>
                </c:pt>
                <c:pt idx="5539">
                  <c:v>5.1878507409000001</c:v>
                </c:pt>
                <c:pt idx="5540">
                  <c:v>5.1892113102000001</c:v>
                </c:pt>
                <c:pt idx="5541">
                  <c:v>5.1905718795000002</c:v>
                </c:pt>
                <c:pt idx="5542">
                  <c:v>5.1919324488000003</c:v>
                </c:pt>
                <c:pt idx="5543">
                  <c:v>5.1932930181000003</c:v>
                </c:pt>
                <c:pt idx="5544">
                  <c:v>5.1946535873999995</c:v>
                </c:pt>
                <c:pt idx="5545">
                  <c:v>5.1960141567000004</c:v>
                </c:pt>
                <c:pt idx="5546">
                  <c:v>5.1973747260000005</c:v>
                </c:pt>
                <c:pt idx="5547">
                  <c:v>5.1987352953000006</c:v>
                </c:pt>
                <c:pt idx="5548">
                  <c:v>5.2000958645999997</c:v>
                </c:pt>
                <c:pt idx="5549">
                  <c:v>5.2014564338999998</c:v>
                </c:pt>
                <c:pt idx="5550">
                  <c:v>5.2028170032000007</c:v>
                </c:pt>
                <c:pt idx="5551">
                  <c:v>5.2041775724999999</c:v>
                </c:pt>
                <c:pt idx="5552">
                  <c:v>5.2055381418</c:v>
                </c:pt>
                <c:pt idx="5553">
                  <c:v>5.2068987111</c:v>
                </c:pt>
                <c:pt idx="5554">
                  <c:v>5.2082592804000001</c:v>
                </c:pt>
                <c:pt idx="5555">
                  <c:v>5.2096198497000001</c:v>
                </c:pt>
                <c:pt idx="5556">
                  <c:v>5.2109804190000002</c:v>
                </c:pt>
                <c:pt idx="5557">
                  <c:v>5.2123409883000003</c:v>
                </c:pt>
                <c:pt idx="5558">
                  <c:v>5.2137015576000003</c:v>
                </c:pt>
                <c:pt idx="5559">
                  <c:v>5.2150621268999995</c:v>
                </c:pt>
                <c:pt idx="5560">
                  <c:v>5.2164226962000004</c:v>
                </c:pt>
                <c:pt idx="5561">
                  <c:v>5.2177832655000005</c:v>
                </c:pt>
                <c:pt idx="5562">
                  <c:v>5.2191438348000005</c:v>
                </c:pt>
                <c:pt idx="5563">
                  <c:v>5.2205044040999997</c:v>
                </c:pt>
                <c:pt idx="5564">
                  <c:v>5.2218649733999998</c:v>
                </c:pt>
                <c:pt idx="5565">
                  <c:v>5.2232255427000007</c:v>
                </c:pt>
                <c:pt idx="5566">
                  <c:v>5.2245861119999999</c:v>
                </c:pt>
                <c:pt idx="5567">
                  <c:v>5.2259466813</c:v>
                </c:pt>
                <c:pt idx="5568">
                  <c:v>5.2273072506</c:v>
                </c:pt>
                <c:pt idx="5569">
                  <c:v>5.2286678199000001</c:v>
                </c:pt>
                <c:pt idx="5570">
                  <c:v>5.2300283892000001</c:v>
                </c:pt>
                <c:pt idx="5571">
                  <c:v>5.2313889585000002</c:v>
                </c:pt>
                <c:pt idx="5572">
                  <c:v>5.2327495278000002</c:v>
                </c:pt>
                <c:pt idx="5573">
                  <c:v>5.2341100971000003</c:v>
                </c:pt>
                <c:pt idx="5574">
                  <c:v>5.2354706663999995</c:v>
                </c:pt>
                <c:pt idx="5575">
                  <c:v>5.2368312357000004</c:v>
                </c:pt>
                <c:pt idx="5576">
                  <c:v>5.2381918050000005</c:v>
                </c:pt>
                <c:pt idx="5577">
                  <c:v>5.2395523743000005</c:v>
                </c:pt>
                <c:pt idx="5578">
                  <c:v>5.2409129435999997</c:v>
                </c:pt>
                <c:pt idx="5579">
                  <c:v>5.2422735128999998</c:v>
                </c:pt>
                <c:pt idx="5580">
                  <c:v>5.2436340822000007</c:v>
                </c:pt>
                <c:pt idx="5581">
                  <c:v>5.2449946514999999</c:v>
                </c:pt>
                <c:pt idx="5582">
                  <c:v>5.2463552207999999</c:v>
                </c:pt>
                <c:pt idx="5583">
                  <c:v>5.2477157901</c:v>
                </c:pt>
                <c:pt idx="5584">
                  <c:v>5.2490763594000001</c:v>
                </c:pt>
                <c:pt idx="5585">
                  <c:v>5.2504369287000001</c:v>
                </c:pt>
                <c:pt idx="5586">
                  <c:v>5.2517974980000002</c:v>
                </c:pt>
                <c:pt idx="5587">
                  <c:v>5.2531580673000002</c:v>
                </c:pt>
                <c:pt idx="5588">
                  <c:v>5.2545186366000003</c:v>
                </c:pt>
                <c:pt idx="5589">
                  <c:v>5.2558792058999995</c:v>
                </c:pt>
                <c:pt idx="5590">
                  <c:v>5.2572397752000004</c:v>
                </c:pt>
                <c:pt idx="5591">
                  <c:v>5.2586003445000005</c:v>
                </c:pt>
                <c:pt idx="5592">
                  <c:v>5.2599609138000005</c:v>
                </c:pt>
                <c:pt idx="5593">
                  <c:v>5.2613214830999997</c:v>
                </c:pt>
                <c:pt idx="5594">
                  <c:v>5.2626820523999998</c:v>
                </c:pt>
                <c:pt idx="5595">
                  <c:v>5.2640426217000007</c:v>
                </c:pt>
                <c:pt idx="5596">
                  <c:v>5.2654031910000008</c:v>
                </c:pt>
                <c:pt idx="5597">
                  <c:v>5.2667637602999999</c:v>
                </c:pt>
                <c:pt idx="5598">
                  <c:v>5.2681243296</c:v>
                </c:pt>
                <c:pt idx="5599">
                  <c:v>5.2694848989</c:v>
                </c:pt>
                <c:pt idx="5600">
                  <c:v>5.2708454682000001</c:v>
                </c:pt>
                <c:pt idx="5601">
                  <c:v>5.2722060375000002</c:v>
                </c:pt>
                <c:pt idx="5602">
                  <c:v>5.2735666068000002</c:v>
                </c:pt>
                <c:pt idx="5603">
                  <c:v>5.2749271761000003</c:v>
                </c:pt>
                <c:pt idx="5604">
                  <c:v>5.2762877453999995</c:v>
                </c:pt>
                <c:pt idx="5605">
                  <c:v>5.2776483147000004</c:v>
                </c:pt>
                <c:pt idx="5606">
                  <c:v>5.2790088840000005</c:v>
                </c:pt>
                <c:pt idx="5607">
                  <c:v>5.2803694533000005</c:v>
                </c:pt>
                <c:pt idx="5608">
                  <c:v>5.2817300225999997</c:v>
                </c:pt>
                <c:pt idx="5609">
                  <c:v>5.2830905918999997</c:v>
                </c:pt>
                <c:pt idx="5610">
                  <c:v>5.2844511612000007</c:v>
                </c:pt>
                <c:pt idx="5611">
                  <c:v>5.2858117305000007</c:v>
                </c:pt>
                <c:pt idx="5612">
                  <c:v>5.2871722997999999</c:v>
                </c:pt>
                <c:pt idx="5613">
                  <c:v>5.2885328691</c:v>
                </c:pt>
                <c:pt idx="5614">
                  <c:v>5.2898934384</c:v>
                </c:pt>
                <c:pt idx="5615">
                  <c:v>5.2912540077000001</c:v>
                </c:pt>
                <c:pt idx="5616">
                  <c:v>5.2926145770000002</c:v>
                </c:pt>
                <c:pt idx="5617">
                  <c:v>5.2939751463000002</c:v>
                </c:pt>
                <c:pt idx="5618">
                  <c:v>5.2953357156000003</c:v>
                </c:pt>
                <c:pt idx="5619">
                  <c:v>5.2966962849000003</c:v>
                </c:pt>
                <c:pt idx="5620">
                  <c:v>5.2980568542000004</c:v>
                </c:pt>
                <c:pt idx="5621">
                  <c:v>5.2994174235000004</c:v>
                </c:pt>
                <c:pt idx="5622">
                  <c:v>5.3007779928000005</c:v>
                </c:pt>
                <c:pt idx="5623">
                  <c:v>5.3021385620999997</c:v>
                </c:pt>
                <c:pt idx="5624">
                  <c:v>5.3034991313999997</c:v>
                </c:pt>
                <c:pt idx="5625">
                  <c:v>5.3048597007000007</c:v>
                </c:pt>
                <c:pt idx="5626">
                  <c:v>5.3062202700000007</c:v>
                </c:pt>
                <c:pt idx="5627">
                  <c:v>5.3075808392999999</c:v>
                </c:pt>
                <c:pt idx="5628">
                  <c:v>5.3089414086</c:v>
                </c:pt>
                <c:pt idx="5629">
                  <c:v>5.3103019779</c:v>
                </c:pt>
                <c:pt idx="5630">
                  <c:v>5.3116625472000001</c:v>
                </c:pt>
                <c:pt idx="5631">
                  <c:v>5.3130231165000001</c:v>
                </c:pt>
                <c:pt idx="5632">
                  <c:v>5.3143836858000002</c:v>
                </c:pt>
                <c:pt idx="5633">
                  <c:v>5.3157442551000003</c:v>
                </c:pt>
                <c:pt idx="5634">
                  <c:v>5.3171048244000003</c:v>
                </c:pt>
                <c:pt idx="5635">
                  <c:v>5.3184653937000004</c:v>
                </c:pt>
                <c:pt idx="5636">
                  <c:v>5.3198259630000004</c:v>
                </c:pt>
                <c:pt idx="5637">
                  <c:v>5.3211865323000005</c:v>
                </c:pt>
                <c:pt idx="5638">
                  <c:v>5.3225471015999997</c:v>
                </c:pt>
                <c:pt idx="5639">
                  <c:v>5.3239076708999997</c:v>
                </c:pt>
                <c:pt idx="5640">
                  <c:v>5.3252682402000007</c:v>
                </c:pt>
                <c:pt idx="5641">
                  <c:v>5.3266288095000007</c:v>
                </c:pt>
                <c:pt idx="5642">
                  <c:v>5.3279893787999999</c:v>
                </c:pt>
                <c:pt idx="5643">
                  <c:v>5.3293499481</c:v>
                </c:pt>
                <c:pt idx="5644">
                  <c:v>5.3307105174</c:v>
                </c:pt>
                <c:pt idx="5645">
                  <c:v>5.332071086700001</c:v>
                </c:pt>
                <c:pt idx="5646">
                  <c:v>5.3334316560000001</c:v>
                </c:pt>
                <c:pt idx="5647">
                  <c:v>5.3347922253000002</c:v>
                </c:pt>
                <c:pt idx="5648">
                  <c:v>5.3361527946000002</c:v>
                </c:pt>
                <c:pt idx="5649">
                  <c:v>5.3375133639000003</c:v>
                </c:pt>
                <c:pt idx="5650">
                  <c:v>5.3388739332000004</c:v>
                </c:pt>
                <c:pt idx="5651">
                  <c:v>5.3402345025000004</c:v>
                </c:pt>
                <c:pt idx="5652">
                  <c:v>5.3415950718000005</c:v>
                </c:pt>
                <c:pt idx="5653">
                  <c:v>5.3429556411000005</c:v>
                </c:pt>
                <c:pt idx="5654">
                  <c:v>5.3443162103999997</c:v>
                </c:pt>
                <c:pt idx="5655">
                  <c:v>5.3456767797000007</c:v>
                </c:pt>
                <c:pt idx="5656">
                  <c:v>5.3470373490000007</c:v>
                </c:pt>
                <c:pt idx="5657">
                  <c:v>5.3483979182999999</c:v>
                </c:pt>
                <c:pt idx="5658">
                  <c:v>5.3497584875999999</c:v>
                </c:pt>
                <c:pt idx="5659">
                  <c:v>5.3511190569</c:v>
                </c:pt>
                <c:pt idx="5660">
                  <c:v>5.352479626200001</c:v>
                </c:pt>
                <c:pt idx="5661">
                  <c:v>5.3538401955000001</c:v>
                </c:pt>
                <c:pt idx="5662">
                  <c:v>5.3552007648000002</c:v>
                </c:pt>
                <c:pt idx="5663">
                  <c:v>5.3565613341000002</c:v>
                </c:pt>
                <c:pt idx="5664">
                  <c:v>5.3579219034000003</c:v>
                </c:pt>
                <c:pt idx="5665">
                  <c:v>5.3592824726999995</c:v>
                </c:pt>
                <c:pt idx="5666">
                  <c:v>5.3606430420000004</c:v>
                </c:pt>
                <c:pt idx="5667">
                  <c:v>5.3620036113000005</c:v>
                </c:pt>
                <c:pt idx="5668">
                  <c:v>5.3633641806000005</c:v>
                </c:pt>
                <c:pt idx="5669">
                  <c:v>5.3647247498999997</c:v>
                </c:pt>
                <c:pt idx="5670">
                  <c:v>5.3660853191999998</c:v>
                </c:pt>
                <c:pt idx="5671">
                  <c:v>5.3674458885000007</c:v>
                </c:pt>
                <c:pt idx="5672">
                  <c:v>5.3688064577999999</c:v>
                </c:pt>
                <c:pt idx="5673">
                  <c:v>5.3701670270999999</c:v>
                </c:pt>
                <c:pt idx="5674">
                  <c:v>5.3715275964</c:v>
                </c:pt>
                <c:pt idx="5675">
                  <c:v>5.3728881657000001</c:v>
                </c:pt>
                <c:pt idx="5676">
                  <c:v>5.3742487350000001</c:v>
                </c:pt>
                <c:pt idx="5677">
                  <c:v>5.3756093043000002</c:v>
                </c:pt>
                <c:pt idx="5678">
                  <c:v>5.3769698736000002</c:v>
                </c:pt>
                <c:pt idx="5679">
                  <c:v>5.3783304429000003</c:v>
                </c:pt>
                <c:pt idx="5680">
                  <c:v>5.3796910121999995</c:v>
                </c:pt>
                <c:pt idx="5681">
                  <c:v>5.3810515815000004</c:v>
                </c:pt>
                <c:pt idx="5682">
                  <c:v>5.3824121508000005</c:v>
                </c:pt>
                <c:pt idx="5683">
                  <c:v>5.3837727201000005</c:v>
                </c:pt>
                <c:pt idx="5684">
                  <c:v>5.3851332893999997</c:v>
                </c:pt>
                <c:pt idx="5685">
                  <c:v>5.3864938586999997</c:v>
                </c:pt>
                <c:pt idx="5686">
                  <c:v>5.3878544280000007</c:v>
                </c:pt>
                <c:pt idx="5687">
                  <c:v>5.3892149972999999</c:v>
                </c:pt>
                <c:pt idx="5688">
                  <c:v>5.3905755665999999</c:v>
                </c:pt>
                <c:pt idx="5689">
                  <c:v>5.3919361359</c:v>
                </c:pt>
                <c:pt idx="5690">
                  <c:v>5.3932967052</c:v>
                </c:pt>
                <c:pt idx="5691">
                  <c:v>5.3946572745000001</c:v>
                </c:pt>
                <c:pt idx="5692">
                  <c:v>5.3960178438000002</c:v>
                </c:pt>
                <c:pt idx="5693">
                  <c:v>5.3973784131000002</c:v>
                </c:pt>
                <c:pt idx="5694">
                  <c:v>5.3987389824000003</c:v>
                </c:pt>
                <c:pt idx="5695">
                  <c:v>5.4000995516999994</c:v>
                </c:pt>
                <c:pt idx="5696">
                  <c:v>5.4014601210000004</c:v>
                </c:pt>
                <c:pt idx="5697">
                  <c:v>5.4028206903000005</c:v>
                </c:pt>
                <c:pt idx="5698">
                  <c:v>5.4041812596000005</c:v>
                </c:pt>
                <c:pt idx="5699">
                  <c:v>5.4055418288999997</c:v>
                </c:pt>
                <c:pt idx="5700">
                  <c:v>5.4069023981999997</c:v>
                </c:pt>
                <c:pt idx="5701">
                  <c:v>5.4082629675000007</c:v>
                </c:pt>
                <c:pt idx="5702">
                  <c:v>5.4096235368000007</c:v>
                </c:pt>
                <c:pt idx="5703">
                  <c:v>5.4109841060999999</c:v>
                </c:pt>
                <c:pt idx="5704">
                  <c:v>5.4123446754</c:v>
                </c:pt>
                <c:pt idx="5705">
                  <c:v>5.4137052447</c:v>
                </c:pt>
                <c:pt idx="5706">
                  <c:v>5.4150658140000001</c:v>
                </c:pt>
                <c:pt idx="5707">
                  <c:v>5.4164263833000001</c:v>
                </c:pt>
                <c:pt idx="5708">
                  <c:v>5.4177869526000002</c:v>
                </c:pt>
                <c:pt idx="5709">
                  <c:v>5.4191475219000003</c:v>
                </c:pt>
                <c:pt idx="5710">
                  <c:v>5.4205080911999994</c:v>
                </c:pt>
                <c:pt idx="5711">
                  <c:v>5.4218686605000004</c:v>
                </c:pt>
                <c:pt idx="5712">
                  <c:v>5.4232292298000004</c:v>
                </c:pt>
                <c:pt idx="5713">
                  <c:v>5.4245897991000005</c:v>
                </c:pt>
                <c:pt idx="5714">
                  <c:v>5.4259503683999997</c:v>
                </c:pt>
                <c:pt idx="5715">
                  <c:v>5.4273109376999997</c:v>
                </c:pt>
                <c:pt idx="5716">
                  <c:v>5.4286715070000007</c:v>
                </c:pt>
                <c:pt idx="5717">
                  <c:v>5.4300320763000007</c:v>
                </c:pt>
                <c:pt idx="5718">
                  <c:v>5.4313926455999999</c:v>
                </c:pt>
                <c:pt idx="5719">
                  <c:v>5.4327532149</c:v>
                </c:pt>
                <c:pt idx="5720">
                  <c:v>5.4341137842</c:v>
                </c:pt>
                <c:pt idx="5721">
                  <c:v>5.4354743535000001</c:v>
                </c:pt>
                <c:pt idx="5722">
                  <c:v>5.4368349228000001</c:v>
                </c:pt>
                <c:pt idx="5723">
                  <c:v>5.4381954921000002</c:v>
                </c:pt>
                <c:pt idx="5724">
                  <c:v>5.4395560614000003</c:v>
                </c:pt>
                <c:pt idx="5725">
                  <c:v>5.4409166307000003</c:v>
                </c:pt>
                <c:pt idx="5726">
                  <c:v>5.4422772000000004</c:v>
                </c:pt>
                <c:pt idx="5727">
                  <c:v>5.4436377693000004</c:v>
                </c:pt>
                <c:pt idx="5728">
                  <c:v>5.4449983386000005</c:v>
                </c:pt>
                <c:pt idx="5729">
                  <c:v>5.4463589078999997</c:v>
                </c:pt>
                <c:pt idx="5730">
                  <c:v>5.4477194771999997</c:v>
                </c:pt>
                <c:pt idx="5731">
                  <c:v>5.4490800465000007</c:v>
                </c:pt>
                <c:pt idx="5732">
                  <c:v>5.4504406158000007</c:v>
                </c:pt>
                <c:pt idx="5733">
                  <c:v>5.4518011850999999</c:v>
                </c:pt>
                <c:pt idx="5734">
                  <c:v>5.4531617543999999</c:v>
                </c:pt>
                <c:pt idx="5735">
                  <c:v>5.4545223237</c:v>
                </c:pt>
                <c:pt idx="5736">
                  <c:v>5.4558828930000001</c:v>
                </c:pt>
                <c:pt idx="5737">
                  <c:v>5.4572434623000001</c:v>
                </c:pt>
                <c:pt idx="5738">
                  <c:v>5.4586040316000002</c:v>
                </c:pt>
                <c:pt idx="5739">
                  <c:v>5.4599646009000002</c:v>
                </c:pt>
                <c:pt idx="5740">
                  <c:v>5.4613251702000003</c:v>
                </c:pt>
                <c:pt idx="5741">
                  <c:v>5.4626857395000004</c:v>
                </c:pt>
                <c:pt idx="5742">
                  <c:v>5.4640463088000004</c:v>
                </c:pt>
                <c:pt idx="5743">
                  <c:v>5.4654068781000005</c:v>
                </c:pt>
                <c:pt idx="5744">
                  <c:v>5.4667674473999996</c:v>
                </c:pt>
                <c:pt idx="5745">
                  <c:v>5.4681280166999997</c:v>
                </c:pt>
                <c:pt idx="5746">
                  <c:v>5.4694885860000007</c:v>
                </c:pt>
                <c:pt idx="5747">
                  <c:v>5.4708491553000007</c:v>
                </c:pt>
                <c:pt idx="5748">
                  <c:v>5.4722097245999999</c:v>
                </c:pt>
                <c:pt idx="5749">
                  <c:v>5.4735702938999999</c:v>
                </c:pt>
                <c:pt idx="5750">
                  <c:v>5.4749308632</c:v>
                </c:pt>
                <c:pt idx="5751">
                  <c:v>5.4762914325000009</c:v>
                </c:pt>
                <c:pt idx="5752">
                  <c:v>5.4776520018000001</c:v>
                </c:pt>
                <c:pt idx="5753">
                  <c:v>5.4790125711000002</c:v>
                </c:pt>
                <c:pt idx="5754">
                  <c:v>5.4803731404000002</c:v>
                </c:pt>
                <c:pt idx="5755">
                  <c:v>5.4817337097000003</c:v>
                </c:pt>
                <c:pt idx="5756">
                  <c:v>5.4830942790000003</c:v>
                </c:pt>
                <c:pt idx="5757">
                  <c:v>5.4844548483000004</c:v>
                </c:pt>
                <c:pt idx="5758">
                  <c:v>5.4858154176000005</c:v>
                </c:pt>
                <c:pt idx="5759">
                  <c:v>5.4871759869000005</c:v>
                </c:pt>
                <c:pt idx="5760">
                  <c:v>5.4885365561999997</c:v>
                </c:pt>
                <c:pt idx="5761">
                  <c:v>5.4898971255000006</c:v>
                </c:pt>
                <c:pt idx="5762">
                  <c:v>5.4912576948000007</c:v>
                </c:pt>
                <c:pt idx="5763">
                  <c:v>5.4926182640999999</c:v>
                </c:pt>
                <c:pt idx="5764">
                  <c:v>5.4939788333999999</c:v>
                </c:pt>
                <c:pt idx="5765">
                  <c:v>5.4953394027</c:v>
                </c:pt>
                <c:pt idx="5766">
                  <c:v>5.4966999720000009</c:v>
                </c:pt>
                <c:pt idx="5767">
                  <c:v>5.4980605413000001</c:v>
                </c:pt>
                <c:pt idx="5768">
                  <c:v>5.4994211106000002</c:v>
                </c:pt>
                <c:pt idx="5769">
                  <c:v>5.5007816799000002</c:v>
                </c:pt>
                <c:pt idx="5770">
                  <c:v>5.5021422492000003</c:v>
                </c:pt>
                <c:pt idx="5771">
                  <c:v>5.5035028185000003</c:v>
                </c:pt>
                <c:pt idx="5772">
                  <c:v>5.5048633878000004</c:v>
                </c:pt>
                <c:pt idx="5773">
                  <c:v>5.5062239571000005</c:v>
                </c:pt>
                <c:pt idx="5774">
                  <c:v>5.5075845264000005</c:v>
                </c:pt>
                <c:pt idx="5775">
                  <c:v>5.5089450956999997</c:v>
                </c:pt>
                <c:pt idx="5776">
                  <c:v>5.5103056650000006</c:v>
                </c:pt>
                <c:pt idx="5777">
                  <c:v>5.5116662343000007</c:v>
                </c:pt>
                <c:pt idx="5778">
                  <c:v>5.5130268035999999</c:v>
                </c:pt>
                <c:pt idx="5779">
                  <c:v>5.5143873728999999</c:v>
                </c:pt>
                <c:pt idx="5780">
                  <c:v>5.5157479422</c:v>
                </c:pt>
                <c:pt idx="5781">
                  <c:v>5.5171085115000009</c:v>
                </c:pt>
                <c:pt idx="5782">
                  <c:v>5.5184690808000001</c:v>
                </c:pt>
                <c:pt idx="5783">
                  <c:v>5.5198296501000002</c:v>
                </c:pt>
                <c:pt idx="5784">
                  <c:v>5.5211902194000002</c:v>
                </c:pt>
                <c:pt idx="5785">
                  <c:v>5.5225507887000003</c:v>
                </c:pt>
                <c:pt idx="5786">
                  <c:v>5.5239113580000003</c:v>
                </c:pt>
                <c:pt idx="5787">
                  <c:v>5.5252719273000004</c:v>
                </c:pt>
                <c:pt idx="5788">
                  <c:v>5.5266324966000004</c:v>
                </c:pt>
                <c:pt idx="5789">
                  <c:v>5.5279930659000005</c:v>
                </c:pt>
                <c:pt idx="5790">
                  <c:v>5.5293536351999997</c:v>
                </c:pt>
                <c:pt idx="5791">
                  <c:v>5.5307142044999997</c:v>
                </c:pt>
                <c:pt idx="5792">
                  <c:v>5.5320747738000007</c:v>
                </c:pt>
                <c:pt idx="5793">
                  <c:v>5.5334353430999998</c:v>
                </c:pt>
                <c:pt idx="5794">
                  <c:v>5.5347959123999999</c:v>
                </c:pt>
                <c:pt idx="5795">
                  <c:v>5.5361564817</c:v>
                </c:pt>
                <c:pt idx="5796">
                  <c:v>5.537517051</c:v>
                </c:pt>
                <c:pt idx="5797">
                  <c:v>5.5388776203000001</c:v>
                </c:pt>
                <c:pt idx="5798">
                  <c:v>5.5402381896000001</c:v>
                </c:pt>
                <c:pt idx="5799">
                  <c:v>5.5415987589000002</c:v>
                </c:pt>
                <c:pt idx="5800">
                  <c:v>5.5429593282000003</c:v>
                </c:pt>
                <c:pt idx="5801">
                  <c:v>5.5443198974999994</c:v>
                </c:pt>
                <c:pt idx="5802">
                  <c:v>5.5456804668000004</c:v>
                </c:pt>
                <c:pt idx="5803">
                  <c:v>5.5470410361000004</c:v>
                </c:pt>
                <c:pt idx="5804">
                  <c:v>5.5484016054000005</c:v>
                </c:pt>
                <c:pt idx="5805">
                  <c:v>5.5497621746999997</c:v>
                </c:pt>
                <c:pt idx="5806">
                  <c:v>5.5511227439999997</c:v>
                </c:pt>
                <c:pt idx="5807">
                  <c:v>5.5524833133000007</c:v>
                </c:pt>
                <c:pt idx="5808">
                  <c:v>5.5538438826000007</c:v>
                </c:pt>
                <c:pt idx="5809">
                  <c:v>5.5552044518999999</c:v>
                </c:pt>
                <c:pt idx="5810">
                  <c:v>5.5565650212</c:v>
                </c:pt>
                <c:pt idx="5811">
                  <c:v>5.5579255905</c:v>
                </c:pt>
                <c:pt idx="5812">
                  <c:v>5.5592861598000001</c:v>
                </c:pt>
                <c:pt idx="5813">
                  <c:v>5.5606467291000001</c:v>
                </c:pt>
                <c:pt idx="5814">
                  <c:v>5.5620072984000002</c:v>
                </c:pt>
                <c:pt idx="5815">
                  <c:v>5.5633678677000002</c:v>
                </c:pt>
                <c:pt idx="5816">
                  <c:v>5.5647284369999994</c:v>
                </c:pt>
                <c:pt idx="5817">
                  <c:v>5.5660890063000004</c:v>
                </c:pt>
                <c:pt idx="5818">
                  <c:v>5.5674495756000004</c:v>
                </c:pt>
                <c:pt idx="5819">
                  <c:v>5.5688101449000005</c:v>
                </c:pt>
                <c:pt idx="5820">
                  <c:v>5.5701707141999997</c:v>
                </c:pt>
                <c:pt idx="5821">
                  <c:v>5.5715312834999997</c:v>
                </c:pt>
                <c:pt idx="5822">
                  <c:v>5.5728918528000007</c:v>
                </c:pt>
                <c:pt idx="5823">
                  <c:v>5.5742524221000007</c:v>
                </c:pt>
                <c:pt idx="5824">
                  <c:v>5.5756129913999999</c:v>
                </c:pt>
                <c:pt idx="5825">
                  <c:v>5.5769735606999999</c:v>
                </c:pt>
                <c:pt idx="5826">
                  <c:v>5.57833413</c:v>
                </c:pt>
                <c:pt idx="5827">
                  <c:v>5.5796946993000001</c:v>
                </c:pt>
                <c:pt idx="5828">
                  <c:v>5.5810552686000001</c:v>
                </c:pt>
                <c:pt idx="5829">
                  <c:v>5.5824158379000002</c:v>
                </c:pt>
                <c:pt idx="5830">
                  <c:v>5.5837764072000002</c:v>
                </c:pt>
                <c:pt idx="5831">
                  <c:v>5.5851369765000003</c:v>
                </c:pt>
                <c:pt idx="5832">
                  <c:v>5.5864975458000004</c:v>
                </c:pt>
                <c:pt idx="5833">
                  <c:v>5.5878581151000004</c:v>
                </c:pt>
                <c:pt idx="5834">
                  <c:v>5.5892186844000005</c:v>
                </c:pt>
                <c:pt idx="5835">
                  <c:v>5.5905792536999996</c:v>
                </c:pt>
                <c:pt idx="5836">
                  <c:v>5.5919398229999997</c:v>
                </c:pt>
                <c:pt idx="5837">
                  <c:v>5.5933003923000006</c:v>
                </c:pt>
                <c:pt idx="5838">
                  <c:v>5.5946609616000007</c:v>
                </c:pt>
                <c:pt idx="5839">
                  <c:v>5.5960215308999999</c:v>
                </c:pt>
                <c:pt idx="5840">
                  <c:v>5.5973821001999999</c:v>
                </c:pt>
                <c:pt idx="5841">
                  <c:v>5.5987426695</c:v>
                </c:pt>
                <c:pt idx="5842">
                  <c:v>5.6001032388</c:v>
                </c:pt>
                <c:pt idx="5843">
                  <c:v>5.6014638081000001</c:v>
                </c:pt>
                <c:pt idx="5844">
                  <c:v>5.6028243774000002</c:v>
                </c:pt>
                <c:pt idx="5845">
                  <c:v>5.6041849467000002</c:v>
                </c:pt>
                <c:pt idx="5846">
                  <c:v>5.6055455160000003</c:v>
                </c:pt>
                <c:pt idx="5847">
                  <c:v>5.6069060853000003</c:v>
                </c:pt>
                <c:pt idx="5848">
                  <c:v>5.6082666546000004</c:v>
                </c:pt>
                <c:pt idx="5849">
                  <c:v>5.6096272239000005</c:v>
                </c:pt>
                <c:pt idx="5850">
                  <c:v>5.6109877931999996</c:v>
                </c:pt>
                <c:pt idx="5851">
                  <c:v>5.6123483624999997</c:v>
                </c:pt>
                <c:pt idx="5852">
                  <c:v>5.6137089318000006</c:v>
                </c:pt>
                <c:pt idx="5853">
                  <c:v>5.6150695011000007</c:v>
                </c:pt>
                <c:pt idx="5854">
                  <c:v>5.6164300703999999</c:v>
                </c:pt>
                <c:pt idx="5855">
                  <c:v>5.6177906396999999</c:v>
                </c:pt>
                <c:pt idx="5856">
                  <c:v>5.619151209</c:v>
                </c:pt>
                <c:pt idx="5857">
                  <c:v>5.6205117783000009</c:v>
                </c:pt>
                <c:pt idx="5858">
                  <c:v>5.6218723476000001</c:v>
                </c:pt>
                <c:pt idx="5859">
                  <c:v>5.6232329169000002</c:v>
                </c:pt>
                <c:pt idx="5860">
                  <c:v>5.6245934862000002</c:v>
                </c:pt>
                <c:pt idx="5861">
                  <c:v>5.6259540555000003</c:v>
                </c:pt>
                <c:pt idx="5862">
                  <c:v>5.6273146248000003</c:v>
                </c:pt>
                <c:pt idx="5863">
                  <c:v>5.6286751941000004</c:v>
                </c:pt>
                <c:pt idx="5864">
                  <c:v>5.6300357634000004</c:v>
                </c:pt>
                <c:pt idx="5865">
                  <c:v>5.6313963327000005</c:v>
                </c:pt>
                <c:pt idx="5866">
                  <c:v>5.6327569019999997</c:v>
                </c:pt>
                <c:pt idx="5867">
                  <c:v>5.6341174713000006</c:v>
                </c:pt>
                <c:pt idx="5868">
                  <c:v>5.6354780406000007</c:v>
                </c:pt>
                <c:pt idx="5869">
                  <c:v>5.6368386098999999</c:v>
                </c:pt>
                <c:pt idx="5870">
                  <c:v>5.6381991791999999</c:v>
                </c:pt>
                <c:pt idx="5871">
                  <c:v>5.6395597485</c:v>
                </c:pt>
                <c:pt idx="5872">
                  <c:v>5.6409203178000009</c:v>
                </c:pt>
                <c:pt idx="5873">
                  <c:v>5.6422808871000001</c:v>
                </c:pt>
                <c:pt idx="5874">
                  <c:v>5.6436414564000001</c:v>
                </c:pt>
                <c:pt idx="5875">
                  <c:v>5.6450020257000002</c:v>
                </c:pt>
                <c:pt idx="5876">
                  <c:v>5.6463625950000003</c:v>
                </c:pt>
                <c:pt idx="5877">
                  <c:v>5.6477231643000003</c:v>
                </c:pt>
                <c:pt idx="5878">
                  <c:v>5.6490837336000004</c:v>
                </c:pt>
                <c:pt idx="5879">
                  <c:v>5.6504443029000004</c:v>
                </c:pt>
                <c:pt idx="5880">
                  <c:v>5.6518048722000005</c:v>
                </c:pt>
                <c:pt idx="5881">
                  <c:v>5.6531654414999997</c:v>
                </c:pt>
                <c:pt idx="5882">
                  <c:v>5.6545260108000006</c:v>
                </c:pt>
                <c:pt idx="5883">
                  <c:v>5.6558865801000007</c:v>
                </c:pt>
                <c:pt idx="5884">
                  <c:v>5.6572471493999998</c:v>
                </c:pt>
                <c:pt idx="5885">
                  <c:v>5.6586077186999999</c:v>
                </c:pt>
                <c:pt idx="5886">
                  <c:v>5.659968288</c:v>
                </c:pt>
                <c:pt idx="5887">
                  <c:v>5.6613288573000009</c:v>
                </c:pt>
                <c:pt idx="5888">
                  <c:v>5.6626894266000001</c:v>
                </c:pt>
                <c:pt idx="5889">
                  <c:v>5.6640499959000001</c:v>
                </c:pt>
                <c:pt idx="5890">
                  <c:v>5.6654105652000002</c:v>
                </c:pt>
                <c:pt idx="5891">
                  <c:v>5.6667711345000003</c:v>
                </c:pt>
                <c:pt idx="5892">
                  <c:v>5.6681317038000003</c:v>
                </c:pt>
                <c:pt idx="5893">
                  <c:v>5.6694922731000004</c:v>
                </c:pt>
                <c:pt idx="5894">
                  <c:v>5.6708528424000004</c:v>
                </c:pt>
                <c:pt idx="5895">
                  <c:v>5.6722134117000005</c:v>
                </c:pt>
                <c:pt idx="5896">
                  <c:v>5.6735739809999997</c:v>
                </c:pt>
                <c:pt idx="5897">
                  <c:v>5.6749345503000006</c:v>
                </c:pt>
                <c:pt idx="5898">
                  <c:v>5.6762951196000007</c:v>
                </c:pt>
                <c:pt idx="5899">
                  <c:v>5.6776556888999998</c:v>
                </c:pt>
                <c:pt idx="5900">
                  <c:v>5.6790162581999999</c:v>
                </c:pt>
                <c:pt idx="5901">
                  <c:v>5.6803768274999999</c:v>
                </c:pt>
                <c:pt idx="5902">
                  <c:v>5.6817373968000009</c:v>
                </c:pt>
                <c:pt idx="5903">
                  <c:v>5.6830979661000001</c:v>
                </c:pt>
                <c:pt idx="5904">
                  <c:v>5.6844585354000001</c:v>
                </c:pt>
                <c:pt idx="5905">
                  <c:v>5.6858191047000002</c:v>
                </c:pt>
                <c:pt idx="5906">
                  <c:v>5.6871796740000002</c:v>
                </c:pt>
                <c:pt idx="5907">
                  <c:v>5.6885402433000003</c:v>
                </c:pt>
                <c:pt idx="5908">
                  <c:v>5.6899008126000004</c:v>
                </c:pt>
                <c:pt idx="5909">
                  <c:v>5.6912613819000004</c:v>
                </c:pt>
                <c:pt idx="5910">
                  <c:v>5.6926219512000005</c:v>
                </c:pt>
                <c:pt idx="5911">
                  <c:v>5.6939825204999996</c:v>
                </c:pt>
                <c:pt idx="5912">
                  <c:v>5.6953430898000006</c:v>
                </c:pt>
                <c:pt idx="5913">
                  <c:v>5.6967036591000006</c:v>
                </c:pt>
                <c:pt idx="5914">
                  <c:v>5.6980642284000007</c:v>
                </c:pt>
                <c:pt idx="5915">
                  <c:v>5.6994247976999999</c:v>
                </c:pt>
                <c:pt idx="5916">
                  <c:v>5.7007853669999999</c:v>
                </c:pt>
                <c:pt idx="5917">
                  <c:v>5.7021459363</c:v>
                </c:pt>
                <c:pt idx="5918">
                  <c:v>5.7035065056000001</c:v>
                </c:pt>
                <c:pt idx="5919">
                  <c:v>5.7048670749000001</c:v>
                </c:pt>
                <c:pt idx="5920">
                  <c:v>5.7062276442000002</c:v>
                </c:pt>
                <c:pt idx="5921">
                  <c:v>5.7075882135000002</c:v>
                </c:pt>
                <c:pt idx="5922">
                  <c:v>5.7089487827999994</c:v>
                </c:pt>
                <c:pt idx="5923">
                  <c:v>5.7103093521000003</c:v>
                </c:pt>
                <c:pt idx="5924">
                  <c:v>5.7116699214000004</c:v>
                </c:pt>
                <c:pt idx="5925">
                  <c:v>5.7130304907000005</c:v>
                </c:pt>
                <c:pt idx="5926">
                  <c:v>5.7143910599999996</c:v>
                </c:pt>
                <c:pt idx="5927">
                  <c:v>5.7157516292999997</c:v>
                </c:pt>
                <c:pt idx="5928">
                  <c:v>5.7171121986000006</c:v>
                </c:pt>
                <c:pt idx="5929">
                  <c:v>5.7184727679000007</c:v>
                </c:pt>
                <c:pt idx="5930">
                  <c:v>5.7201054510600002</c:v>
                </c:pt>
                <c:pt idx="5931">
                  <c:v>5.7214660203600003</c:v>
                </c:pt>
                <c:pt idx="5932">
                  <c:v>5.7228265896600004</c:v>
                </c:pt>
                <c:pt idx="5933">
                  <c:v>5.7241871589600004</c:v>
                </c:pt>
                <c:pt idx="5934">
                  <c:v>5.7255477282600005</c:v>
                </c:pt>
                <c:pt idx="5935">
                  <c:v>5.7269082975600005</c:v>
                </c:pt>
                <c:pt idx="5936">
                  <c:v>5.7282688668600006</c:v>
                </c:pt>
                <c:pt idx="5937">
                  <c:v>5.7296294361599998</c:v>
                </c:pt>
                <c:pt idx="5938">
                  <c:v>5.7309900054599998</c:v>
                </c:pt>
                <c:pt idx="5939">
                  <c:v>5.7323505747599999</c:v>
                </c:pt>
                <c:pt idx="5940">
                  <c:v>5.7337111440600008</c:v>
                </c:pt>
                <c:pt idx="5941">
                  <c:v>5.73507171336</c:v>
                </c:pt>
                <c:pt idx="5942">
                  <c:v>5.73643228266</c:v>
                </c:pt>
                <c:pt idx="5943">
                  <c:v>5.7377928519600001</c:v>
                </c:pt>
                <c:pt idx="5944">
                  <c:v>5.7391534212600002</c:v>
                </c:pt>
                <c:pt idx="5945">
                  <c:v>5.7405139905600002</c:v>
                </c:pt>
                <c:pt idx="5946">
                  <c:v>5.7418745598600003</c:v>
                </c:pt>
                <c:pt idx="5947">
                  <c:v>5.7432351291600003</c:v>
                </c:pt>
                <c:pt idx="5948">
                  <c:v>5.7445956984600004</c:v>
                </c:pt>
                <c:pt idx="5949">
                  <c:v>5.7459562677599996</c:v>
                </c:pt>
                <c:pt idx="5950">
                  <c:v>5.7473168370600005</c:v>
                </c:pt>
                <c:pt idx="5951">
                  <c:v>5.7486774063600006</c:v>
                </c:pt>
                <c:pt idx="5952">
                  <c:v>5.7500379756599997</c:v>
                </c:pt>
                <c:pt idx="5953">
                  <c:v>5.7513985449599998</c:v>
                </c:pt>
                <c:pt idx="5954">
                  <c:v>5.7527591142599999</c:v>
                </c:pt>
                <c:pt idx="5955">
                  <c:v>5.7541196835600008</c:v>
                </c:pt>
                <c:pt idx="5956">
                  <c:v>5.75548025286</c:v>
                </c:pt>
                <c:pt idx="5957">
                  <c:v>5.75684082216</c:v>
                </c:pt>
                <c:pt idx="5958">
                  <c:v>5.7582013914600001</c:v>
                </c:pt>
                <c:pt idx="5959">
                  <c:v>5.7595619607600002</c:v>
                </c:pt>
                <c:pt idx="5960">
                  <c:v>5.7609225300600002</c:v>
                </c:pt>
                <c:pt idx="5961">
                  <c:v>5.7622830993600003</c:v>
                </c:pt>
                <c:pt idx="5962">
                  <c:v>5.7636436686600003</c:v>
                </c:pt>
                <c:pt idx="5963">
                  <c:v>5.7650042379600004</c:v>
                </c:pt>
                <c:pt idx="5964">
                  <c:v>5.7663648072599996</c:v>
                </c:pt>
                <c:pt idx="5965">
                  <c:v>5.7677253765600005</c:v>
                </c:pt>
                <c:pt idx="5966">
                  <c:v>5.7690859458600006</c:v>
                </c:pt>
                <c:pt idx="5967">
                  <c:v>5.7704465151599997</c:v>
                </c:pt>
                <c:pt idx="5968">
                  <c:v>5.7718070844599998</c:v>
                </c:pt>
                <c:pt idx="5969">
                  <c:v>5.7731676537599999</c:v>
                </c:pt>
                <c:pt idx="5970">
                  <c:v>5.7745282230600008</c:v>
                </c:pt>
                <c:pt idx="5971">
                  <c:v>5.77588879236</c:v>
                </c:pt>
                <c:pt idx="5972">
                  <c:v>5.77724936166</c:v>
                </c:pt>
                <c:pt idx="5973">
                  <c:v>5.7786099309600001</c:v>
                </c:pt>
                <c:pt idx="5974">
                  <c:v>5.7799705002600001</c:v>
                </c:pt>
                <c:pt idx="5975">
                  <c:v>5.7813310695600002</c:v>
                </c:pt>
                <c:pt idx="5976">
                  <c:v>5.7826916388600003</c:v>
                </c:pt>
                <c:pt idx="5977">
                  <c:v>5.7840522081600003</c:v>
                </c:pt>
                <c:pt idx="5978">
                  <c:v>5.7854127774600004</c:v>
                </c:pt>
                <c:pt idx="5979">
                  <c:v>5.7867733467599995</c:v>
                </c:pt>
                <c:pt idx="5980">
                  <c:v>5.7881339160600005</c:v>
                </c:pt>
                <c:pt idx="5981">
                  <c:v>5.7894944853600006</c:v>
                </c:pt>
                <c:pt idx="5982">
                  <c:v>5.7908550546600006</c:v>
                </c:pt>
                <c:pt idx="5983">
                  <c:v>5.7922156239599998</c:v>
                </c:pt>
                <c:pt idx="5984">
                  <c:v>5.7935761932599998</c:v>
                </c:pt>
                <c:pt idx="5985">
                  <c:v>5.7949367625600008</c:v>
                </c:pt>
                <c:pt idx="5986">
                  <c:v>5.79629733186</c:v>
                </c:pt>
                <c:pt idx="5987">
                  <c:v>5.79765790116</c:v>
                </c:pt>
                <c:pt idx="5988">
                  <c:v>5.7990184704600001</c:v>
                </c:pt>
                <c:pt idx="5989">
                  <c:v>5.8003790397600001</c:v>
                </c:pt>
                <c:pt idx="5990">
                  <c:v>5.8017396090600002</c:v>
                </c:pt>
                <c:pt idx="5991">
                  <c:v>5.8031001783600002</c:v>
                </c:pt>
                <c:pt idx="5992">
                  <c:v>5.8044607476600003</c:v>
                </c:pt>
                <c:pt idx="5993">
                  <c:v>5.8058213169600004</c:v>
                </c:pt>
                <c:pt idx="5994">
                  <c:v>5.8071818862599995</c:v>
                </c:pt>
                <c:pt idx="5995">
                  <c:v>5.8085424555600005</c:v>
                </c:pt>
                <c:pt idx="5996">
                  <c:v>5.8099030248600005</c:v>
                </c:pt>
                <c:pt idx="5997">
                  <c:v>5.8112635941600006</c:v>
                </c:pt>
                <c:pt idx="5998">
                  <c:v>5.8126241634599998</c:v>
                </c:pt>
                <c:pt idx="5999">
                  <c:v>5.8139847327599998</c:v>
                </c:pt>
                <c:pt idx="6000">
                  <c:v>5.8153453020600008</c:v>
                </c:pt>
                <c:pt idx="6001">
                  <c:v>5.8167058713599999</c:v>
                </c:pt>
                <c:pt idx="6002">
                  <c:v>5.81806644066</c:v>
                </c:pt>
                <c:pt idx="6003">
                  <c:v>5.8194270099600001</c:v>
                </c:pt>
                <c:pt idx="6004">
                  <c:v>5.8207875792600001</c:v>
                </c:pt>
                <c:pt idx="6005">
                  <c:v>5.8221481485600002</c:v>
                </c:pt>
                <c:pt idx="6006">
                  <c:v>5.8235087178600002</c:v>
                </c:pt>
                <c:pt idx="6007">
                  <c:v>5.8248692871600003</c:v>
                </c:pt>
                <c:pt idx="6008">
                  <c:v>5.8262298564600004</c:v>
                </c:pt>
                <c:pt idx="6009">
                  <c:v>5.8275904257599995</c:v>
                </c:pt>
                <c:pt idx="6010">
                  <c:v>5.8289509950600005</c:v>
                </c:pt>
                <c:pt idx="6011">
                  <c:v>5.8303115643600005</c:v>
                </c:pt>
                <c:pt idx="6012">
                  <c:v>5.8316721336600006</c:v>
                </c:pt>
                <c:pt idx="6013">
                  <c:v>5.8330327029599998</c:v>
                </c:pt>
                <c:pt idx="6014">
                  <c:v>5.8343932722599998</c:v>
                </c:pt>
                <c:pt idx="6015">
                  <c:v>5.8357538415600008</c:v>
                </c:pt>
                <c:pt idx="6016">
                  <c:v>5.8371144108599999</c:v>
                </c:pt>
                <c:pt idx="6017">
                  <c:v>5.83847498016</c:v>
                </c:pt>
                <c:pt idx="6018">
                  <c:v>5.8398355494600001</c:v>
                </c:pt>
                <c:pt idx="6019">
                  <c:v>5.8411961187600001</c:v>
                </c:pt>
                <c:pt idx="6020">
                  <c:v>5.8425566880600002</c:v>
                </c:pt>
                <c:pt idx="6021">
                  <c:v>5.8439172573600002</c:v>
                </c:pt>
                <c:pt idx="6022">
                  <c:v>5.8452778266600003</c:v>
                </c:pt>
                <c:pt idx="6023">
                  <c:v>5.8466383959600003</c:v>
                </c:pt>
                <c:pt idx="6024">
                  <c:v>5.8479989652599995</c:v>
                </c:pt>
                <c:pt idx="6025">
                  <c:v>5.8493595345600005</c:v>
                </c:pt>
                <c:pt idx="6026">
                  <c:v>5.8507201038600005</c:v>
                </c:pt>
                <c:pt idx="6027">
                  <c:v>5.8520806731600006</c:v>
                </c:pt>
                <c:pt idx="6028">
                  <c:v>5.8534412424599997</c:v>
                </c:pt>
                <c:pt idx="6029">
                  <c:v>5.8548018117599998</c:v>
                </c:pt>
                <c:pt idx="6030">
                  <c:v>5.8561623810600008</c:v>
                </c:pt>
                <c:pt idx="6031">
                  <c:v>5.8575229503600008</c:v>
                </c:pt>
                <c:pt idx="6032">
                  <c:v>5.85888351966</c:v>
                </c:pt>
                <c:pt idx="6033">
                  <c:v>5.86024408896</c:v>
                </c:pt>
                <c:pt idx="6034">
                  <c:v>5.8616046582600001</c:v>
                </c:pt>
                <c:pt idx="6035">
                  <c:v>5.8629652275600002</c:v>
                </c:pt>
                <c:pt idx="6036">
                  <c:v>5.8643257968600002</c:v>
                </c:pt>
                <c:pt idx="6037">
                  <c:v>5.8656863661600003</c:v>
                </c:pt>
                <c:pt idx="6038">
                  <c:v>5.8670469354600003</c:v>
                </c:pt>
                <c:pt idx="6039">
                  <c:v>5.8684075047600004</c:v>
                </c:pt>
                <c:pt idx="6040">
                  <c:v>5.8697680740600005</c:v>
                </c:pt>
                <c:pt idx="6041">
                  <c:v>5.8711286433600005</c:v>
                </c:pt>
                <c:pt idx="6042">
                  <c:v>5.8724892126600006</c:v>
                </c:pt>
                <c:pt idx="6043">
                  <c:v>5.8738497819599997</c:v>
                </c:pt>
                <c:pt idx="6044">
                  <c:v>5.8752103512599998</c:v>
                </c:pt>
                <c:pt idx="6045">
                  <c:v>5.8765709205600007</c:v>
                </c:pt>
                <c:pt idx="6046">
                  <c:v>5.8779314898600008</c:v>
                </c:pt>
                <c:pt idx="6047">
                  <c:v>5.87929205916</c:v>
                </c:pt>
                <c:pt idx="6048">
                  <c:v>5.88065262846</c:v>
                </c:pt>
                <c:pt idx="6049">
                  <c:v>5.8820131977600001</c:v>
                </c:pt>
                <c:pt idx="6050">
                  <c:v>5.8833737670600001</c:v>
                </c:pt>
                <c:pt idx="6051">
                  <c:v>5.8847343363600002</c:v>
                </c:pt>
                <c:pt idx="6052">
                  <c:v>5.8860949056600003</c:v>
                </c:pt>
                <c:pt idx="6053">
                  <c:v>5.8874554749600003</c:v>
                </c:pt>
                <c:pt idx="6054">
                  <c:v>5.8888160442600004</c:v>
                </c:pt>
                <c:pt idx="6055">
                  <c:v>5.8901766135600004</c:v>
                </c:pt>
                <c:pt idx="6056">
                  <c:v>5.8915371828600005</c:v>
                </c:pt>
                <c:pt idx="6057">
                  <c:v>5.8928977521600006</c:v>
                </c:pt>
                <c:pt idx="6058">
                  <c:v>5.8942583214599997</c:v>
                </c:pt>
                <c:pt idx="6059">
                  <c:v>5.8956188907599998</c:v>
                </c:pt>
                <c:pt idx="6060">
                  <c:v>5.8969794600600007</c:v>
                </c:pt>
                <c:pt idx="6061">
                  <c:v>5.8983400293600008</c:v>
                </c:pt>
                <c:pt idx="6062">
                  <c:v>5.89970059866</c:v>
                </c:pt>
                <c:pt idx="6063">
                  <c:v>5.90106116796</c:v>
                </c:pt>
                <c:pt idx="6064">
                  <c:v>5.9024217372600001</c:v>
                </c:pt>
                <c:pt idx="6065">
                  <c:v>5.9037823065600001</c:v>
                </c:pt>
                <c:pt idx="6066">
                  <c:v>5.9051428758600002</c:v>
                </c:pt>
                <c:pt idx="6067">
                  <c:v>5.9065034451600003</c:v>
                </c:pt>
                <c:pt idx="6068">
                  <c:v>5.9078640144600003</c:v>
                </c:pt>
                <c:pt idx="6069">
                  <c:v>5.9092245837600004</c:v>
                </c:pt>
                <c:pt idx="6070">
                  <c:v>5.9105851530599995</c:v>
                </c:pt>
                <c:pt idx="6071">
                  <c:v>5.9119457223600005</c:v>
                </c:pt>
                <c:pt idx="6072">
                  <c:v>5.9133062916600005</c:v>
                </c:pt>
                <c:pt idx="6073">
                  <c:v>5.9146668609599997</c:v>
                </c:pt>
                <c:pt idx="6074">
                  <c:v>5.9160274302599998</c:v>
                </c:pt>
                <c:pt idx="6075">
                  <c:v>5.9173879995599998</c:v>
                </c:pt>
                <c:pt idx="6076">
                  <c:v>5.9187485688600008</c:v>
                </c:pt>
                <c:pt idx="6077">
                  <c:v>5.92010913816</c:v>
                </c:pt>
                <c:pt idx="6078">
                  <c:v>5.92146970746</c:v>
                </c:pt>
                <c:pt idx="6079">
                  <c:v>5.9228302767600001</c:v>
                </c:pt>
                <c:pt idx="6080">
                  <c:v>5.9241908460600001</c:v>
                </c:pt>
                <c:pt idx="6081">
                  <c:v>5.9255514153600002</c:v>
                </c:pt>
                <c:pt idx="6082">
                  <c:v>5.9269119846600002</c:v>
                </c:pt>
                <c:pt idx="6083">
                  <c:v>5.9282725539600003</c:v>
                </c:pt>
                <c:pt idx="6084">
                  <c:v>5.9296331232600004</c:v>
                </c:pt>
                <c:pt idx="6085">
                  <c:v>5.9309936925599995</c:v>
                </c:pt>
                <c:pt idx="6086">
                  <c:v>5.9323542618600005</c:v>
                </c:pt>
                <c:pt idx="6087">
                  <c:v>5.9337148311600005</c:v>
                </c:pt>
                <c:pt idx="6088">
                  <c:v>5.9350754004600006</c:v>
                </c:pt>
                <c:pt idx="6089">
                  <c:v>5.9364359697599998</c:v>
                </c:pt>
                <c:pt idx="6090">
                  <c:v>5.9377965390599998</c:v>
                </c:pt>
                <c:pt idx="6091">
                  <c:v>5.9391571083600008</c:v>
                </c:pt>
                <c:pt idx="6092">
                  <c:v>5.9405176776599999</c:v>
                </c:pt>
                <c:pt idx="6093">
                  <c:v>5.94187824696</c:v>
                </c:pt>
                <c:pt idx="6094">
                  <c:v>5.9432388162600001</c:v>
                </c:pt>
                <c:pt idx="6095">
                  <c:v>5.9445993855600001</c:v>
                </c:pt>
                <c:pt idx="6096">
                  <c:v>5.9459599548600002</c:v>
                </c:pt>
                <c:pt idx="6097">
                  <c:v>5.9473205241600002</c:v>
                </c:pt>
                <c:pt idx="6098">
                  <c:v>5.9486810934600003</c:v>
                </c:pt>
                <c:pt idx="6099">
                  <c:v>5.9500416627600003</c:v>
                </c:pt>
                <c:pt idx="6100">
                  <c:v>5.9514022320599995</c:v>
                </c:pt>
                <c:pt idx="6101">
                  <c:v>5.9527628013600005</c:v>
                </c:pt>
                <c:pt idx="6102">
                  <c:v>5.9541233706600005</c:v>
                </c:pt>
                <c:pt idx="6103">
                  <c:v>5.9554839399600006</c:v>
                </c:pt>
                <c:pt idx="6104">
                  <c:v>5.9568445092599998</c:v>
                </c:pt>
                <c:pt idx="6105">
                  <c:v>5.9582050785599998</c:v>
                </c:pt>
                <c:pt idx="6106">
                  <c:v>5.9595656478600008</c:v>
                </c:pt>
                <c:pt idx="6107">
                  <c:v>5.9609262171599999</c:v>
                </c:pt>
                <c:pt idx="6108">
                  <c:v>5.96228678646</c:v>
                </c:pt>
                <c:pt idx="6109">
                  <c:v>5.96364735576</c:v>
                </c:pt>
                <c:pt idx="6110">
                  <c:v>5.9650079250600001</c:v>
                </c:pt>
                <c:pt idx="6111">
                  <c:v>5.9663684943600002</c:v>
                </c:pt>
                <c:pt idx="6112">
                  <c:v>5.9677290636600002</c:v>
                </c:pt>
                <c:pt idx="6113">
                  <c:v>5.9690896329600003</c:v>
                </c:pt>
                <c:pt idx="6114">
                  <c:v>5.9704502022600003</c:v>
                </c:pt>
                <c:pt idx="6115">
                  <c:v>5.9718107715599995</c:v>
                </c:pt>
                <c:pt idx="6116">
                  <c:v>5.9731713408600005</c:v>
                </c:pt>
                <c:pt idx="6117">
                  <c:v>5.9745319101600005</c:v>
                </c:pt>
                <c:pt idx="6118">
                  <c:v>5.9758924794600006</c:v>
                </c:pt>
                <c:pt idx="6119">
                  <c:v>5.9772530487599997</c:v>
                </c:pt>
                <c:pt idx="6120">
                  <c:v>5.9786136180599998</c:v>
                </c:pt>
                <c:pt idx="6121">
                  <c:v>5.9799741873600007</c:v>
                </c:pt>
                <c:pt idx="6122">
                  <c:v>5.9813347566599999</c:v>
                </c:pt>
                <c:pt idx="6123">
                  <c:v>5.98269532596</c:v>
                </c:pt>
                <c:pt idx="6124">
                  <c:v>5.98405589526</c:v>
                </c:pt>
                <c:pt idx="6125">
                  <c:v>5.9854164645600001</c:v>
                </c:pt>
                <c:pt idx="6126">
                  <c:v>5.9867770338600002</c:v>
                </c:pt>
                <c:pt idx="6127">
                  <c:v>5.9881376031600002</c:v>
                </c:pt>
                <c:pt idx="6128">
                  <c:v>5.9894981724600003</c:v>
                </c:pt>
                <c:pt idx="6129">
                  <c:v>5.9908587417600003</c:v>
                </c:pt>
                <c:pt idx="6130">
                  <c:v>5.9922193110599995</c:v>
                </c:pt>
                <c:pt idx="6131">
                  <c:v>5.9935798803600004</c:v>
                </c:pt>
                <c:pt idx="6132">
                  <c:v>5.9949404496600005</c:v>
                </c:pt>
                <c:pt idx="6133">
                  <c:v>5.9963010189600006</c:v>
                </c:pt>
                <c:pt idx="6134">
                  <c:v>5.9976615882599997</c:v>
                </c:pt>
                <c:pt idx="6135">
                  <c:v>5.9990221575599998</c:v>
                </c:pt>
                <c:pt idx="6136">
                  <c:v>6.0003827268600007</c:v>
                </c:pt>
                <c:pt idx="6137">
                  <c:v>6.0017432961600008</c:v>
                </c:pt>
                <c:pt idx="6138">
                  <c:v>6.00310386546</c:v>
                </c:pt>
                <c:pt idx="6139">
                  <c:v>6.00446443476</c:v>
                </c:pt>
                <c:pt idx="6140">
                  <c:v>6.0058250040600001</c:v>
                </c:pt>
                <c:pt idx="6141">
                  <c:v>6.0071855733600001</c:v>
                </c:pt>
                <c:pt idx="6142">
                  <c:v>6.0085461426600002</c:v>
                </c:pt>
                <c:pt idx="6143">
                  <c:v>6.0099067119600003</c:v>
                </c:pt>
                <c:pt idx="6144">
                  <c:v>6.0112672812600003</c:v>
                </c:pt>
                <c:pt idx="6145">
                  <c:v>6.0126278505600004</c:v>
                </c:pt>
                <c:pt idx="6146">
                  <c:v>6.0139884198600004</c:v>
                </c:pt>
                <c:pt idx="6147">
                  <c:v>6.0153489891600005</c:v>
                </c:pt>
                <c:pt idx="6148">
                  <c:v>6.0167095584600006</c:v>
                </c:pt>
                <c:pt idx="6149">
                  <c:v>6.0180701277599997</c:v>
                </c:pt>
                <c:pt idx="6150">
                  <c:v>6.0194306970599998</c:v>
                </c:pt>
                <c:pt idx="6151">
                  <c:v>6.0207912663600007</c:v>
                </c:pt>
                <c:pt idx="6152">
                  <c:v>6.0221518356600008</c:v>
                </c:pt>
                <c:pt idx="6153">
                  <c:v>6.02351240496</c:v>
                </c:pt>
                <c:pt idx="6154">
                  <c:v>6.02487297426</c:v>
                </c:pt>
                <c:pt idx="6155">
                  <c:v>6.0262335435600001</c:v>
                </c:pt>
                <c:pt idx="6156">
                  <c:v>6.0275941128600001</c:v>
                </c:pt>
                <c:pt idx="6157">
                  <c:v>6.0289546821600002</c:v>
                </c:pt>
                <c:pt idx="6158">
                  <c:v>6.0303152514600002</c:v>
                </c:pt>
                <c:pt idx="6159">
                  <c:v>6.0316758207600003</c:v>
                </c:pt>
                <c:pt idx="6160">
                  <c:v>6.0330363900600004</c:v>
                </c:pt>
                <c:pt idx="6161">
                  <c:v>6.0343969593600004</c:v>
                </c:pt>
                <c:pt idx="6162">
                  <c:v>6.0357575286600005</c:v>
                </c:pt>
                <c:pt idx="6163">
                  <c:v>6.0371180979600005</c:v>
                </c:pt>
                <c:pt idx="6164">
                  <c:v>6.0384786672599997</c:v>
                </c:pt>
                <c:pt idx="6165">
                  <c:v>6.0398392365599998</c:v>
                </c:pt>
                <c:pt idx="6166">
                  <c:v>6.0411998058600007</c:v>
                </c:pt>
                <c:pt idx="6167">
                  <c:v>6.0425603751600008</c:v>
                </c:pt>
                <c:pt idx="6168">
                  <c:v>6.0439209444599999</c:v>
                </c:pt>
                <c:pt idx="6169">
                  <c:v>6.04528151376</c:v>
                </c:pt>
                <c:pt idx="6170">
                  <c:v>6.0466420830600001</c:v>
                </c:pt>
                <c:pt idx="6171">
                  <c:v>6.048002652360001</c:v>
                </c:pt>
                <c:pt idx="6172">
                  <c:v>6.0493632216600002</c:v>
                </c:pt>
                <c:pt idx="6173">
                  <c:v>6.0507237909600002</c:v>
                </c:pt>
                <c:pt idx="6174">
                  <c:v>6.0520843602600003</c:v>
                </c:pt>
                <c:pt idx="6175">
                  <c:v>6.0534449295600004</c:v>
                </c:pt>
                <c:pt idx="6176">
                  <c:v>6.0548054988600004</c:v>
                </c:pt>
                <c:pt idx="6177">
                  <c:v>6.0561660681600005</c:v>
                </c:pt>
                <c:pt idx="6178">
                  <c:v>6.0575266374600005</c:v>
                </c:pt>
                <c:pt idx="6179">
                  <c:v>6.0588872067599997</c:v>
                </c:pt>
                <c:pt idx="6180">
                  <c:v>6.0602477760599998</c:v>
                </c:pt>
                <c:pt idx="6181">
                  <c:v>6.0616083453600007</c:v>
                </c:pt>
                <c:pt idx="6182">
                  <c:v>6.0629689146600008</c:v>
                </c:pt>
                <c:pt idx="6183">
                  <c:v>6.0643294839599999</c:v>
                </c:pt>
                <c:pt idx="6184">
                  <c:v>6.06569005326</c:v>
                </c:pt>
                <c:pt idx="6185">
                  <c:v>6.0670506225600001</c:v>
                </c:pt>
                <c:pt idx="6186">
                  <c:v>6.068411191860001</c:v>
                </c:pt>
                <c:pt idx="6187">
                  <c:v>6.0697717611600002</c:v>
                </c:pt>
                <c:pt idx="6188">
                  <c:v>6.0711323304600002</c:v>
                </c:pt>
                <c:pt idx="6189">
                  <c:v>6.0724928997600003</c:v>
                </c:pt>
                <c:pt idx="6190">
                  <c:v>6.0738534690600003</c:v>
                </c:pt>
                <c:pt idx="6191">
                  <c:v>6.0752140383599995</c:v>
                </c:pt>
                <c:pt idx="6192">
                  <c:v>6.0765746076600005</c:v>
                </c:pt>
                <c:pt idx="6193">
                  <c:v>6.0779351769600005</c:v>
                </c:pt>
                <c:pt idx="6194">
                  <c:v>6.0792957462600006</c:v>
                </c:pt>
                <c:pt idx="6195">
                  <c:v>6.0806563155599997</c:v>
                </c:pt>
                <c:pt idx="6196">
                  <c:v>6.0820168848599998</c:v>
                </c:pt>
                <c:pt idx="6197">
                  <c:v>6.0833774541600008</c:v>
                </c:pt>
                <c:pt idx="6198">
                  <c:v>6.0847380234599999</c:v>
                </c:pt>
                <c:pt idx="6199">
                  <c:v>6.08609859276</c:v>
                </c:pt>
                <c:pt idx="6200">
                  <c:v>6.08745916206</c:v>
                </c:pt>
                <c:pt idx="6201">
                  <c:v>6.0888197313600001</c:v>
                </c:pt>
                <c:pt idx="6202">
                  <c:v>6.0901803006600002</c:v>
                </c:pt>
                <c:pt idx="6203">
                  <c:v>6.0915408699600002</c:v>
                </c:pt>
                <c:pt idx="6204">
                  <c:v>6.0929014392600003</c:v>
                </c:pt>
                <c:pt idx="6205">
                  <c:v>6.0942620085600003</c:v>
                </c:pt>
                <c:pt idx="6206">
                  <c:v>6.0956225778599995</c:v>
                </c:pt>
                <c:pt idx="6207">
                  <c:v>6.0969831471600004</c:v>
                </c:pt>
                <c:pt idx="6208">
                  <c:v>6.0983437164600005</c:v>
                </c:pt>
                <c:pt idx="6209">
                  <c:v>6.0997042857600006</c:v>
                </c:pt>
                <c:pt idx="6210">
                  <c:v>6.1010648550599997</c:v>
                </c:pt>
                <c:pt idx="6211">
                  <c:v>6.1024254243599998</c:v>
                </c:pt>
                <c:pt idx="6212">
                  <c:v>6.1037859936600007</c:v>
                </c:pt>
                <c:pt idx="6213">
                  <c:v>6.1051465629599999</c:v>
                </c:pt>
                <c:pt idx="6214">
                  <c:v>6.10650713226</c:v>
                </c:pt>
                <c:pt idx="6215">
                  <c:v>6.10786770156</c:v>
                </c:pt>
                <c:pt idx="6216">
                  <c:v>6.1092282708600001</c:v>
                </c:pt>
                <c:pt idx="6217">
                  <c:v>6.1105888401600001</c:v>
                </c:pt>
                <c:pt idx="6218">
                  <c:v>6.1119494094600002</c:v>
                </c:pt>
                <c:pt idx="6219">
                  <c:v>6.1133099787600003</c:v>
                </c:pt>
                <c:pt idx="6220">
                  <c:v>6.1146705480600003</c:v>
                </c:pt>
                <c:pt idx="6221">
                  <c:v>6.1160311173599995</c:v>
                </c:pt>
                <c:pt idx="6222">
                  <c:v>6.1173916866600004</c:v>
                </c:pt>
                <c:pt idx="6223">
                  <c:v>6.1187522559600005</c:v>
                </c:pt>
                <c:pt idx="6224">
                  <c:v>6.1201128252600006</c:v>
                </c:pt>
                <c:pt idx="6225">
                  <c:v>6.1214733945599997</c:v>
                </c:pt>
                <c:pt idx="6226">
                  <c:v>6.1228339638599998</c:v>
                </c:pt>
                <c:pt idx="6227">
                  <c:v>6.1241945331600007</c:v>
                </c:pt>
                <c:pt idx="6228">
                  <c:v>6.1255551024599999</c:v>
                </c:pt>
                <c:pt idx="6229">
                  <c:v>6.12691567176</c:v>
                </c:pt>
                <c:pt idx="6230">
                  <c:v>6.12827624106</c:v>
                </c:pt>
                <c:pt idx="6231">
                  <c:v>6.1296368103600001</c:v>
                </c:pt>
                <c:pt idx="6232">
                  <c:v>6.1309973796600001</c:v>
                </c:pt>
                <c:pt idx="6233">
                  <c:v>6.1323579489600002</c:v>
                </c:pt>
                <c:pt idx="6234">
                  <c:v>6.1337185182600003</c:v>
                </c:pt>
                <c:pt idx="6235">
                  <c:v>6.1350790875600003</c:v>
                </c:pt>
                <c:pt idx="6236">
                  <c:v>6.1364396568599995</c:v>
                </c:pt>
                <c:pt idx="6237">
                  <c:v>6.1378002261600004</c:v>
                </c:pt>
                <c:pt idx="6238">
                  <c:v>6.1391607954600005</c:v>
                </c:pt>
                <c:pt idx="6239">
                  <c:v>6.1405213647600005</c:v>
                </c:pt>
                <c:pt idx="6240">
                  <c:v>6.1418819340599997</c:v>
                </c:pt>
                <c:pt idx="6241">
                  <c:v>6.1432425033599998</c:v>
                </c:pt>
                <c:pt idx="6242">
                  <c:v>6.1446030726600007</c:v>
                </c:pt>
                <c:pt idx="6243">
                  <c:v>6.1459636419600008</c:v>
                </c:pt>
                <c:pt idx="6244">
                  <c:v>6.1473242112599999</c:v>
                </c:pt>
                <c:pt idx="6245">
                  <c:v>6.14868478056</c:v>
                </c:pt>
                <c:pt idx="6246">
                  <c:v>6.1500453498600001</c:v>
                </c:pt>
                <c:pt idx="6247">
                  <c:v>6.1514059191600001</c:v>
                </c:pt>
                <c:pt idx="6248">
                  <c:v>6.1527664884600002</c:v>
                </c:pt>
                <c:pt idx="6249">
                  <c:v>6.1541270577600002</c:v>
                </c:pt>
                <c:pt idx="6250">
                  <c:v>6.1554876270600003</c:v>
                </c:pt>
                <c:pt idx="6251">
                  <c:v>6.1568481963600004</c:v>
                </c:pt>
                <c:pt idx="6252">
                  <c:v>6.1582087656600004</c:v>
                </c:pt>
                <c:pt idx="6253">
                  <c:v>6.1595693349600005</c:v>
                </c:pt>
                <c:pt idx="6254">
                  <c:v>6.1609299042600005</c:v>
                </c:pt>
                <c:pt idx="6255">
                  <c:v>6.1622904735599997</c:v>
                </c:pt>
                <c:pt idx="6256">
                  <c:v>6.1636510428599998</c:v>
                </c:pt>
                <c:pt idx="6257">
                  <c:v>6.1650116121600007</c:v>
                </c:pt>
                <c:pt idx="6258">
                  <c:v>6.1663721814600008</c:v>
                </c:pt>
                <c:pt idx="6259">
                  <c:v>6.1677327507599999</c:v>
                </c:pt>
                <c:pt idx="6260">
                  <c:v>6.16909332006</c:v>
                </c:pt>
                <c:pt idx="6261">
                  <c:v>6.1704538893600001</c:v>
                </c:pt>
                <c:pt idx="6262">
                  <c:v>6.1718144586600001</c:v>
                </c:pt>
                <c:pt idx="6263">
                  <c:v>6.1731750279600002</c:v>
                </c:pt>
                <c:pt idx="6264">
                  <c:v>6.1745355972600002</c:v>
                </c:pt>
                <c:pt idx="6265">
                  <c:v>6.1758961665600003</c:v>
                </c:pt>
                <c:pt idx="6266">
                  <c:v>6.1772567358600003</c:v>
                </c:pt>
                <c:pt idx="6267">
                  <c:v>6.1786173051600004</c:v>
                </c:pt>
                <c:pt idx="6268">
                  <c:v>6.1799778744600005</c:v>
                </c:pt>
                <c:pt idx="6269">
                  <c:v>6.1813384437600005</c:v>
                </c:pt>
                <c:pt idx="6270">
                  <c:v>6.1826990130599997</c:v>
                </c:pt>
                <c:pt idx="6271">
                  <c:v>6.1840595823599998</c:v>
                </c:pt>
                <c:pt idx="6272">
                  <c:v>6.1854201516600007</c:v>
                </c:pt>
                <c:pt idx="6273">
                  <c:v>6.1867807209600008</c:v>
                </c:pt>
                <c:pt idx="6274">
                  <c:v>6.1881412902599999</c:v>
                </c:pt>
                <c:pt idx="6275">
                  <c:v>6.18950185956</c:v>
                </c:pt>
                <c:pt idx="6276">
                  <c:v>6.19086242886</c:v>
                </c:pt>
                <c:pt idx="6277">
                  <c:v>6.192222998160001</c:v>
                </c:pt>
                <c:pt idx="6278">
                  <c:v>6.1935835674600002</c:v>
                </c:pt>
                <c:pt idx="6279">
                  <c:v>6.1949441367600002</c:v>
                </c:pt>
                <c:pt idx="6280">
                  <c:v>6.1963047060600003</c:v>
                </c:pt>
                <c:pt idx="6281">
                  <c:v>6.1976652753600003</c:v>
                </c:pt>
                <c:pt idx="6282">
                  <c:v>6.1990258446600004</c:v>
                </c:pt>
                <c:pt idx="6283">
                  <c:v>6.2003864139600005</c:v>
                </c:pt>
                <c:pt idx="6284">
                  <c:v>6.2017469832600005</c:v>
                </c:pt>
                <c:pt idx="6285">
                  <c:v>6.2031075525599997</c:v>
                </c:pt>
                <c:pt idx="6286">
                  <c:v>6.2044681218599997</c:v>
                </c:pt>
                <c:pt idx="6287">
                  <c:v>6.2058286911600007</c:v>
                </c:pt>
                <c:pt idx="6288">
                  <c:v>6.2071892604600007</c:v>
                </c:pt>
                <c:pt idx="6289">
                  <c:v>6.2085498297599999</c:v>
                </c:pt>
                <c:pt idx="6290">
                  <c:v>6.20991039906</c:v>
                </c:pt>
                <c:pt idx="6291">
                  <c:v>6.21127096836</c:v>
                </c:pt>
                <c:pt idx="6292">
                  <c:v>6.212631537660001</c:v>
                </c:pt>
                <c:pt idx="6293">
                  <c:v>6.2139921069600002</c:v>
                </c:pt>
                <c:pt idx="6294">
                  <c:v>6.2153526762600002</c:v>
                </c:pt>
                <c:pt idx="6295">
                  <c:v>6.2167132455600003</c:v>
                </c:pt>
                <c:pt idx="6296">
                  <c:v>6.2180738148600003</c:v>
                </c:pt>
                <c:pt idx="6297">
                  <c:v>6.2194343841600004</c:v>
                </c:pt>
                <c:pt idx="6298">
                  <c:v>6.2207949534600004</c:v>
                </c:pt>
                <c:pt idx="6299">
                  <c:v>6.2221555227600005</c:v>
                </c:pt>
                <c:pt idx="6300">
                  <c:v>6.2235160920600006</c:v>
                </c:pt>
                <c:pt idx="6301">
                  <c:v>6.2248766613599997</c:v>
                </c:pt>
                <c:pt idx="6302">
                  <c:v>6.2262372306600007</c:v>
                </c:pt>
                <c:pt idx="6303">
                  <c:v>6.2275977999600007</c:v>
                </c:pt>
                <c:pt idx="6304">
                  <c:v>6.2289583692599999</c:v>
                </c:pt>
                <c:pt idx="6305">
                  <c:v>6.23031893856</c:v>
                </c:pt>
                <c:pt idx="6306">
                  <c:v>6.23167950786</c:v>
                </c:pt>
                <c:pt idx="6307">
                  <c:v>6.233040077160001</c:v>
                </c:pt>
                <c:pt idx="6308">
                  <c:v>6.2344006464600001</c:v>
                </c:pt>
                <c:pt idx="6309">
                  <c:v>6.2357612157600002</c:v>
                </c:pt>
                <c:pt idx="6310">
                  <c:v>6.2371217850600003</c:v>
                </c:pt>
                <c:pt idx="6311">
                  <c:v>6.2384823543600003</c:v>
                </c:pt>
                <c:pt idx="6312">
                  <c:v>6.2398429236600004</c:v>
                </c:pt>
                <c:pt idx="6313">
                  <c:v>6.2412034929600004</c:v>
                </c:pt>
                <c:pt idx="6314">
                  <c:v>6.2425640622600005</c:v>
                </c:pt>
                <c:pt idx="6315">
                  <c:v>6.2439246315600005</c:v>
                </c:pt>
                <c:pt idx="6316">
                  <c:v>6.2452852008599997</c:v>
                </c:pt>
                <c:pt idx="6317">
                  <c:v>6.2466457701599998</c:v>
                </c:pt>
                <c:pt idx="6318">
                  <c:v>6.2480063394600007</c:v>
                </c:pt>
                <c:pt idx="6319">
                  <c:v>6.2493669087599999</c:v>
                </c:pt>
                <c:pt idx="6320">
                  <c:v>6.25072747806</c:v>
                </c:pt>
                <c:pt idx="6321">
                  <c:v>6.25208804736</c:v>
                </c:pt>
                <c:pt idx="6322">
                  <c:v>6.2534486166600001</c:v>
                </c:pt>
                <c:pt idx="6323">
                  <c:v>6.2548091859600001</c:v>
                </c:pt>
                <c:pt idx="6324">
                  <c:v>6.2561697552600002</c:v>
                </c:pt>
                <c:pt idx="6325">
                  <c:v>6.2575303245600002</c:v>
                </c:pt>
                <c:pt idx="6326">
                  <c:v>6.2588908938600003</c:v>
                </c:pt>
                <c:pt idx="6327">
                  <c:v>6.2602514631599995</c:v>
                </c:pt>
                <c:pt idx="6328">
                  <c:v>6.2616120324600004</c:v>
                </c:pt>
                <c:pt idx="6329">
                  <c:v>6.2629726017600005</c:v>
                </c:pt>
                <c:pt idx="6330">
                  <c:v>6.2643331710600005</c:v>
                </c:pt>
                <c:pt idx="6331">
                  <c:v>6.2656937403599997</c:v>
                </c:pt>
                <c:pt idx="6332">
                  <c:v>6.2670543096599998</c:v>
                </c:pt>
                <c:pt idx="6333">
                  <c:v>6.2684148789600007</c:v>
                </c:pt>
                <c:pt idx="6334">
                  <c:v>6.2697754482599999</c:v>
                </c:pt>
                <c:pt idx="6335">
                  <c:v>6.2711360175599999</c:v>
                </c:pt>
                <c:pt idx="6336">
                  <c:v>6.27249658686</c:v>
                </c:pt>
                <c:pt idx="6337">
                  <c:v>6.2738571561600001</c:v>
                </c:pt>
                <c:pt idx="6338">
                  <c:v>6.2752177254600001</c:v>
                </c:pt>
                <c:pt idx="6339">
                  <c:v>6.2765782947600002</c:v>
                </c:pt>
                <c:pt idx="6340">
                  <c:v>6.2779388640600002</c:v>
                </c:pt>
                <c:pt idx="6341">
                  <c:v>6.2792994333600003</c:v>
                </c:pt>
                <c:pt idx="6342">
                  <c:v>6.2806600026599995</c:v>
                </c:pt>
                <c:pt idx="6343">
                  <c:v>6.2820205719600004</c:v>
                </c:pt>
                <c:pt idx="6344">
                  <c:v>6.2833811412600005</c:v>
                </c:pt>
                <c:pt idx="6345">
                  <c:v>6.2847417105600005</c:v>
                </c:pt>
                <c:pt idx="6346">
                  <c:v>6.2861022798599997</c:v>
                </c:pt>
                <c:pt idx="6347">
                  <c:v>6.2874628491599998</c:v>
                </c:pt>
                <c:pt idx="6348">
                  <c:v>6.2888234184600007</c:v>
                </c:pt>
                <c:pt idx="6349">
                  <c:v>6.2901839877600008</c:v>
                </c:pt>
                <c:pt idx="6350">
                  <c:v>6.2915445570599999</c:v>
                </c:pt>
                <c:pt idx="6351">
                  <c:v>6.29290512636</c:v>
                </c:pt>
                <c:pt idx="6352">
                  <c:v>6.29426569566</c:v>
                </c:pt>
                <c:pt idx="6353">
                  <c:v>6.2956262649600001</c:v>
                </c:pt>
                <c:pt idx="6354">
                  <c:v>6.2969868342600002</c:v>
                </c:pt>
                <c:pt idx="6355">
                  <c:v>6.2983474035600002</c:v>
                </c:pt>
                <c:pt idx="6356">
                  <c:v>6.2997079728600003</c:v>
                </c:pt>
                <c:pt idx="6357">
                  <c:v>6.3010685421600003</c:v>
                </c:pt>
                <c:pt idx="6358">
                  <c:v>6.3024291114600004</c:v>
                </c:pt>
                <c:pt idx="6359">
                  <c:v>6.3037896807600005</c:v>
                </c:pt>
                <c:pt idx="6360">
                  <c:v>6.3051502500600005</c:v>
                </c:pt>
                <c:pt idx="6361">
                  <c:v>6.3065108193599997</c:v>
                </c:pt>
                <c:pt idx="6362">
                  <c:v>6.3078713886599997</c:v>
                </c:pt>
                <c:pt idx="6363">
                  <c:v>6.3092319579600007</c:v>
                </c:pt>
                <c:pt idx="6364">
                  <c:v>6.3105925272600008</c:v>
                </c:pt>
                <c:pt idx="6365">
                  <c:v>6.3119530965599999</c:v>
                </c:pt>
                <c:pt idx="6366">
                  <c:v>6.31331366586</c:v>
                </c:pt>
                <c:pt idx="6367">
                  <c:v>6.31467423516</c:v>
                </c:pt>
                <c:pt idx="6368">
                  <c:v>6.3160348044600001</c:v>
                </c:pt>
                <c:pt idx="6369">
                  <c:v>6.3173953737600002</c:v>
                </c:pt>
                <c:pt idx="6370">
                  <c:v>6.3187559430600002</c:v>
                </c:pt>
                <c:pt idx="6371">
                  <c:v>6.3201165123600003</c:v>
                </c:pt>
                <c:pt idx="6372">
                  <c:v>6.3214770816600003</c:v>
                </c:pt>
                <c:pt idx="6373">
                  <c:v>6.3228376509600004</c:v>
                </c:pt>
                <c:pt idx="6374">
                  <c:v>6.3241982202600004</c:v>
                </c:pt>
                <c:pt idx="6375">
                  <c:v>6.3255587895600005</c:v>
                </c:pt>
                <c:pt idx="6376">
                  <c:v>6.3269193588599997</c:v>
                </c:pt>
                <c:pt idx="6377">
                  <c:v>6.3282799281599997</c:v>
                </c:pt>
                <c:pt idx="6378">
                  <c:v>6.3296404974600007</c:v>
                </c:pt>
                <c:pt idx="6379">
                  <c:v>6.3310010667600007</c:v>
                </c:pt>
                <c:pt idx="6380">
                  <c:v>6.3323616360599999</c:v>
                </c:pt>
                <c:pt idx="6381">
                  <c:v>6.33372220536</c:v>
                </c:pt>
                <c:pt idx="6382">
                  <c:v>6.33508277466</c:v>
                </c:pt>
                <c:pt idx="6383">
                  <c:v>6.336443343960001</c:v>
                </c:pt>
                <c:pt idx="6384">
                  <c:v>6.3378039132600001</c:v>
                </c:pt>
                <c:pt idx="6385">
                  <c:v>6.3391644825600002</c:v>
                </c:pt>
                <c:pt idx="6386">
                  <c:v>6.3405250518600003</c:v>
                </c:pt>
                <c:pt idx="6387">
                  <c:v>6.3418856211600003</c:v>
                </c:pt>
                <c:pt idx="6388">
                  <c:v>6.3432461904600004</c:v>
                </c:pt>
                <c:pt idx="6389">
                  <c:v>6.3446067597600004</c:v>
                </c:pt>
                <c:pt idx="6390">
                  <c:v>6.3459673290600005</c:v>
                </c:pt>
                <c:pt idx="6391">
                  <c:v>6.3473278983599997</c:v>
                </c:pt>
                <c:pt idx="6392">
                  <c:v>6.3486884676599997</c:v>
                </c:pt>
                <c:pt idx="6393">
                  <c:v>6.3500490369600007</c:v>
                </c:pt>
                <c:pt idx="6394">
                  <c:v>6.3514096062600007</c:v>
                </c:pt>
                <c:pt idx="6395">
                  <c:v>6.3527701755599999</c:v>
                </c:pt>
                <c:pt idx="6396">
                  <c:v>6.35413074486</c:v>
                </c:pt>
                <c:pt idx="6397">
                  <c:v>6.35549131416</c:v>
                </c:pt>
                <c:pt idx="6398">
                  <c:v>6.356851883460001</c:v>
                </c:pt>
                <c:pt idx="6399">
                  <c:v>6.3582124527600001</c:v>
                </c:pt>
                <c:pt idx="6400">
                  <c:v>6.3595730220600002</c:v>
                </c:pt>
                <c:pt idx="6401">
                  <c:v>6.3609335913600002</c:v>
                </c:pt>
                <c:pt idx="6402">
                  <c:v>6.3622941606600003</c:v>
                </c:pt>
                <c:pt idx="6403">
                  <c:v>6.3636547299600004</c:v>
                </c:pt>
                <c:pt idx="6404">
                  <c:v>6.3650152992600004</c:v>
                </c:pt>
                <c:pt idx="6405">
                  <c:v>6.3663758685600005</c:v>
                </c:pt>
                <c:pt idx="6406">
                  <c:v>6.3677364378600005</c:v>
                </c:pt>
                <c:pt idx="6407">
                  <c:v>6.3690970071599997</c:v>
                </c:pt>
                <c:pt idx="6408">
                  <c:v>6.3704575764600007</c:v>
                </c:pt>
                <c:pt idx="6409">
                  <c:v>6.3718181457600007</c:v>
                </c:pt>
                <c:pt idx="6410">
                  <c:v>6.3731787150599999</c:v>
                </c:pt>
                <c:pt idx="6411">
                  <c:v>6.3745392843599999</c:v>
                </c:pt>
                <c:pt idx="6412">
                  <c:v>6.37589985366</c:v>
                </c:pt>
                <c:pt idx="6413">
                  <c:v>6.377260422960001</c:v>
                </c:pt>
                <c:pt idx="6414">
                  <c:v>6.3786209922600001</c:v>
                </c:pt>
                <c:pt idx="6415">
                  <c:v>6.3799815615600002</c:v>
                </c:pt>
                <c:pt idx="6416">
                  <c:v>6.3813421308600002</c:v>
                </c:pt>
                <c:pt idx="6417">
                  <c:v>6.3827027001600003</c:v>
                </c:pt>
                <c:pt idx="6418">
                  <c:v>6.3840632694600004</c:v>
                </c:pt>
                <c:pt idx="6419">
                  <c:v>6.3854238387600004</c:v>
                </c:pt>
                <c:pt idx="6420">
                  <c:v>6.3867844080600005</c:v>
                </c:pt>
                <c:pt idx="6421">
                  <c:v>6.3881449773600005</c:v>
                </c:pt>
                <c:pt idx="6422">
                  <c:v>6.3895055466599997</c:v>
                </c:pt>
                <c:pt idx="6423">
                  <c:v>6.3908661159600006</c:v>
                </c:pt>
                <c:pt idx="6424">
                  <c:v>6.3922266852600007</c:v>
                </c:pt>
                <c:pt idx="6425">
                  <c:v>6.3935872545599999</c:v>
                </c:pt>
                <c:pt idx="6426">
                  <c:v>6.3949478238599999</c:v>
                </c:pt>
                <c:pt idx="6427">
                  <c:v>6.39630839316</c:v>
                </c:pt>
                <c:pt idx="6428">
                  <c:v>6.3976689624600009</c:v>
                </c:pt>
                <c:pt idx="6429">
                  <c:v>6.3990295317600001</c:v>
                </c:pt>
                <c:pt idx="6430">
                  <c:v>6.4003901010600002</c:v>
                </c:pt>
                <c:pt idx="6431">
                  <c:v>6.4017506703600002</c:v>
                </c:pt>
                <c:pt idx="6432">
                  <c:v>6.4031112396600003</c:v>
                </c:pt>
                <c:pt idx="6433">
                  <c:v>6.4044718089600003</c:v>
                </c:pt>
                <c:pt idx="6434">
                  <c:v>6.4058323782600004</c:v>
                </c:pt>
                <c:pt idx="6435">
                  <c:v>6.4071929475600005</c:v>
                </c:pt>
                <c:pt idx="6436">
                  <c:v>6.4085535168600005</c:v>
                </c:pt>
                <c:pt idx="6437">
                  <c:v>6.4099140861599997</c:v>
                </c:pt>
                <c:pt idx="6438">
                  <c:v>6.4112746554600006</c:v>
                </c:pt>
                <c:pt idx="6439">
                  <c:v>6.4126352247600007</c:v>
                </c:pt>
                <c:pt idx="6440">
                  <c:v>6.4139957940599999</c:v>
                </c:pt>
                <c:pt idx="6441">
                  <c:v>6.4153563633599999</c:v>
                </c:pt>
                <c:pt idx="6442">
                  <c:v>6.41671693266</c:v>
                </c:pt>
                <c:pt idx="6443">
                  <c:v>6.41807750196</c:v>
                </c:pt>
                <c:pt idx="6444">
                  <c:v>6.4194380712600001</c:v>
                </c:pt>
                <c:pt idx="6445">
                  <c:v>6.4207986405600002</c:v>
                </c:pt>
                <c:pt idx="6446">
                  <c:v>6.4221592098600002</c:v>
                </c:pt>
                <c:pt idx="6447">
                  <c:v>6.4235197791600003</c:v>
                </c:pt>
                <c:pt idx="6448">
                  <c:v>6.4248803484599994</c:v>
                </c:pt>
                <c:pt idx="6449">
                  <c:v>6.4262409177600004</c:v>
                </c:pt>
                <c:pt idx="6450">
                  <c:v>6.4276014870600005</c:v>
                </c:pt>
                <c:pt idx="6451">
                  <c:v>6.4289620563600005</c:v>
                </c:pt>
                <c:pt idx="6452">
                  <c:v>6.4303226256599997</c:v>
                </c:pt>
                <c:pt idx="6453">
                  <c:v>6.4316831949599997</c:v>
                </c:pt>
                <c:pt idx="6454">
                  <c:v>6.4330437642600007</c:v>
                </c:pt>
                <c:pt idx="6455">
                  <c:v>6.4344043335600007</c:v>
                </c:pt>
                <c:pt idx="6456">
                  <c:v>6.4357649028599999</c:v>
                </c:pt>
                <c:pt idx="6457">
                  <c:v>6.43712547216</c:v>
                </c:pt>
                <c:pt idx="6458">
                  <c:v>6.43848604146</c:v>
                </c:pt>
                <c:pt idx="6459">
                  <c:v>6.4398466107600001</c:v>
                </c:pt>
                <c:pt idx="6460">
                  <c:v>6.4412071800600001</c:v>
                </c:pt>
                <c:pt idx="6461">
                  <c:v>6.4425677493600002</c:v>
                </c:pt>
                <c:pt idx="6462">
                  <c:v>6.4439283186600003</c:v>
                </c:pt>
                <c:pt idx="6463">
                  <c:v>6.4452888879600003</c:v>
                </c:pt>
                <c:pt idx="6464">
                  <c:v>6.4466494572600004</c:v>
                </c:pt>
                <c:pt idx="6465">
                  <c:v>6.4480100265600004</c:v>
                </c:pt>
                <c:pt idx="6466">
                  <c:v>6.4493705958600005</c:v>
                </c:pt>
                <c:pt idx="6467">
                  <c:v>6.4507311651599997</c:v>
                </c:pt>
                <c:pt idx="6468">
                  <c:v>6.4520917344599997</c:v>
                </c:pt>
                <c:pt idx="6469">
                  <c:v>6.4534523037600007</c:v>
                </c:pt>
                <c:pt idx="6470">
                  <c:v>6.4548128730600007</c:v>
                </c:pt>
                <c:pt idx="6471">
                  <c:v>6.4561734423599999</c:v>
                </c:pt>
                <c:pt idx="6472">
                  <c:v>6.45753401166</c:v>
                </c:pt>
                <c:pt idx="6473">
                  <c:v>6.45889458096</c:v>
                </c:pt>
                <c:pt idx="6474">
                  <c:v>6.4602551502600001</c:v>
                </c:pt>
                <c:pt idx="6475">
                  <c:v>6.4616157195600001</c:v>
                </c:pt>
                <c:pt idx="6476">
                  <c:v>6.4629762888600002</c:v>
                </c:pt>
                <c:pt idx="6477">
                  <c:v>6.4643368581600003</c:v>
                </c:pt>
                <c:pt idx="6478">
                  <c:v>6.4656974274600003</c:v>
                </c:pt>
                <c:pt idx="6479">
                  <c:v>6.4670579967600004</c:v>
                </c:pt>
                <c:pt idx="6480">
                  <c:v>6.4684185660600004</c:v>
                </c:pt>
                <c:pt idx="6481">
                  <c:v>6.4697791353600005</c:v>
                </c:pt>
                <c:pt idx="6482">
                  <c:v>6.4711397046599997</c:v>
                </c:pt>
                <c:pt idx="6483">
                  <c:v>6.4725002739599997</c:v>
                </c:pt>
                <c:pt idx="6484">
                  <c:v>6.4738608432600007</c:v>
                </c:pt>
                <c:pt idx="6485">
                  <c:v>6.4752214125600007</c:v>
                </c:pt>
                <c:pt idx="6486">
                  <c:v>6.4765819818599999</c:v>
                </c:pt>
                <c:pt idx="6487">
                  <c:v>6.47794255116</c:v>
                </c:pt>
                <c:pt idx="6488">
                  <c:v>6.47930312046</c:v>
                </c:pt>
                <c:pt idx="6489">
                  <c:v>6.480663689760001</c:v>
                </c:pt>
                <c:pt idx="6490">
                  <c:v>6.4820242590600001</c:v>
                </c:pt>
                <c:pt idx="6491">
                  <c:v>6.4833848283600002</c:v>
                </c:pt>
                <c:pt idx="6492">
                  <c:v>6.4847453976600002</c:v>
                </c:pt>
                <c:pt idx="6493">
                  <c:v>6.4861059669600003</c:v>
                </c:pt>
                <c:pt idx="6494">
                  <c:v>6.4874665362600004</c:v>
                </c:pt>
                <c:pt idx="6495">
                  <c:v>6.4888271055600004</c:v>
                </c:pt>
                <c:pt idx="6496">
                  <c:v>6.4901876748600005</c:v>
                </c:pt>
                <c:pt idx="6497">
                  <c:v>6.4915482441599996</c:v>
                </c:pt>
                <c:pt idx="6498">
                  <c:v>6.4929088134599997</c:v>
                </c:pt>
                <c:pt idx="6499">
                  <c:v>6.4942693827600007</c:v>
                </c:pt>
                <c:pt idx="6500">
                  <c:v>6.4956299520600007</c:v>
                </c:pt>
                <c:pt idx="6501">
                  <c:v>6.4969905213599999</c:v>
                </c:pt>
                <c:pt idx="6502">
                  <c:v>6.4983510906599999</c:v>
                </c:pt>
                <c:pt idx="6503">
                  <c:v>6.49971165996</c:v>
                </c:pt>
                <c:pt idx="6504">
                  <c:v>6.5010722292600009</c:v>
                </c:pt>
                <c:pt idx="6505">
                  <c:v>6.5024327985600001</c:v>
                </c:pt>
                <c:pt idx="6506">
                  <c:v>6.5037933678600002</c:v>
                </c:pt>
                <c:pt idx="6507">
                  <c:v>6.5051539371600002</c:v>
                </c:pt>
                <c:pt idx="6508">
                  <c:v>6.5065145064600003</c:v>
                </c:pt>
                <c:pt idx="6509">
                  <c:v>6.5078750757600003</c:v>
                </c:pt>
                <c:pt idx="6510">
                  <c:v>6.5092356450600004</c:v>
                </c:pt>
                <c:pt idx="6511">
                  <c:v>6.5105962143600005</c:v>
                </c:pt>
                <c:pt idx="6512">
                  <c:v>6.5119567836600005</c:v>
                </c:pt>
                <c:pt idx="6513">
                  <c:v>6.5133173529599997</c:v>
                </c:pt>
                <c:pt idx="6514">
                  <c:v>6.5146779222600006</c:v>
                </c:pt>
                <c:pt idx="6515">
                  <c:v>6.5160384915600007</c:v>
                </c:pt>
                <c:pt idx="6516">
                  <c:v>6.5173990608599999</c:v>
                </c:pt>
                <c:pt idx="6517">
                  <c:v>6.5187596301599999</c:v>
                </c:pt>
                <c:pt idx="6518">
                  <c:v>6.52012019946</c:v>
                </c:pt>
                <c:pt idx="6519">
                  <c:v>6.5214807687600009</c:v>
                </c:pt>
                <c:pt idx="6520">
                  <c:v>6.5228413380600001</c:v>
                </c:pt>
                <c:pt idx="6521">
                  <c:v>6.5242019073600002</c:v>
                </c:pt>
                <c:pt idx="6522">
                  <c:v>6.5255624766600002</c:v>
                </c:pt>
                <c:pt idx="6523">
                  <c:v>6.5269230459600003</c:v>
                </c:pt>
                <c:pt idx="6524">
                  <c:v>6.5282836152600003</c:v>
                </c:pt>
                <c:pt idx="6525">
                  <c:v>6.5296441845600004</c:v>
                </c:pt>
                <c:pt idx="6526">
                  <c:v>6.5310047538600005</c:v>
                </c:pt>
                <c:pt idx="6527">
                  <c:v>6.5323653231600005</c:v>
                </c:pt>
                <c:pt idx="6528">
                  <c:v>6.5337258924599997</c:v>
                </c:pt>
                <c:pt idx="6529">
                  <c:v>6.5350864617600006</c:v>
                </c:pt>
                <c:pt idx="6530">
                  <c:v>6.5364470310600007</c:v>
                </c:pt>
                <c:pt idx="6531">
                  <c:v>6.5378076003599999</c:v>
                </c:pt>
                <c:pt idx="6532">
                  <c:v>6.5391681696599999</c:v>
                </c:pt>
                <c:pt idx="6533">
                  <c:v>6.54052873896</c:v>
                </c:pt>
                <c:pt idx="6534">
                  <c:v>6.5418893082600009</c:v>
                </c:pt>
                <c:pt idx="6535">
                  <c:v>6.5432498775600001</c:v>
                </c:pt>
                <c:pt idx="6536">
                  <c:v>6.5446104468600002</c:v>
                </c:pt>
                <c:pt idx="6537">
                  <c:v>6.5459710161600002</c:v>
                </c:pt>
                <c:pt idx="6538">
                  <c:v>6.5473315854600003</c:v>
                </c:pt>
                <c:pt idx="6539">
                  <c:v>6.5486921547600003</c:v>
                </c:pt>
                <c:pt idx="6540">
                  <c:v>6.5500527240600004</c:v>
                </c:pt>
                <c:pt idx="6541">
                  <c:v>6.5514132933600004</c:v>
                </c:pt>
                <c:pt idx="6542">
                  <c:v>6.5527738626600005</c:v>
                </c:pt>
                <c:pt idx="6543">
                  <c:v>6.5541344319599997</c:v>
                </c:pt>
                <c:pt idx="6544">
                  <c:v>6.5554950012600006</c:v>
                </c:pt>
                <c:pt idx="6545">
                  <c:v>6.5568555705600007</c:v>
                </c:pt>
                <c:pt idx="6546">
                  <c:v>6.5582161398599998</c:v>
                </c:pt>
                <c:pt idx="6547">
                  <c:v>6.5595767091599999</c:v>
                </c:pt>
                <c:pt idx="6548">
                  <c:v>6.56093727846</c:v>
                </c:pt>
                <c:pt idx="6549">
                  <c:v>6.5622978477600009</c:v>
                </c:pt>
                <c:pt idx="6550">
                  <c:v>6.5636584170600001</c:v>
                </c:pt>
                <c:pt idx="6551">
                  <c:v>6.5650189863600001</c:v>
                </c:pt>
                <c:pt idx="6552">
                  <c:v>6.5663795556600002</c:v>
                </c:pt>
                <c:pt idx="6553">
                  <c:v>6.5677401249600003</c:v>
                </c:pt>
                <c:pt idx="6554">
                  <c:v>6.5691006942600003</c:v>
                </c:pt>
                <c:pt idx="6555">
                  <c:v>6.5704612635600004</c:v>
                </c:pt>
                <c:pt idx="6556">
                  <c:v>6.5718218328600004</c:v>
                </c:pt>
                <c:pt idx="6557">
                  <c:v>6.5731824021600005</c:v>
                </c:pt>
                <c:pt idx="6558">
                  <c:v>6.5745429714599997</c:v>
                </c:pt>
                <c:pt idx="6559">
                  <c:v>6.5759035407600006</c:v>
                </c:pt>
                <c:pt idx="6560">
                  <c:v>6.5772641100600007</c:v>
                </c:pt>
                <c:pt idx="6561">
                  <c:v>6.5786246793600007</c:v>
                </c:pt>
                <c:pt idx="6562">
                  <c:v>6.5799852486599999</c:v>
                </c:pt>
                <c:pt idx="6563">
                  <c:v>6.58134581796</c:v>
                </c:pt>
                <c:pt idx="6564">
                  <c:v>6.58270638726</c:v>
                </c:pt>
                <c:pt idx="6565">
                  <c:v>6.5840669565600001</c:v>
                </c:pt>
                <c:pt idx="6566">
                  <c:v>6.5854275258600001</c:v>
                </c:pt>
                <c:pt idx="6567">
                  <c:v>6.5867880951600002</c:v>
                </c:pt>
                <c:pt idx="6568">
                  <c:v>6.5881486644600002</c:v>
                </c:pt>
                <c:pt idx="6569">
                  <c:v>6.5895092337599994</c:v>
                </c:pt>
                <c:pt idx="6570">
                  <c:v>6.5908698030600004</c:v>
                </c:pt>
                <c:pt idx="6571">
                  <c:v>6.5922303723600004</c:v>
                </c:pt>
                <c:pt idx="6572">
                  <c:v>6.5935909416600005</c:v>
                </c:pt>
                <c:pt idx="6573">
                  <c:v>6.5949515109599997</c:v>
                </c:pt>
                <c:pt idx="6574">
                  <c:v>6.5963120802599997</c:v>
                </c:pt>
                <c:pt idx="6575">
                  <c:v>6.5976726495600007</c:v>
                </c:pt>
                <c:pt idx="6576">
                  <c:v>6.5990332188600007</c:v>
                </c:pt>
                <c:pt idx="6577">
                  <c:v>6.6003937881599999</c:v>
                </c:pt>
                <c:pt idx="6578">
                  <c:v>6.6017543574599999</c:v>
                </c:pt>
                <c:pt idx="6579">
                  <c:v>6.60311492676</c:v>
                </c:pt>
                <c:pt idx="6580">
                  <c:v>6.6044754960600001</c:v>
                </c:pt>
                <c:pt idx="6581">
                  <c:v>6.6058360653600001</c:v>
                </c:pt>
                <c:pt idx="6582">
                  <c:v>6.6071966346600002</c:v>
                </c:pt>
                <c:pt idx="6583">
                  <c:v>6.6085572039600002</c:v>
                </c:pt>
                <c:pt idx="6584">
                  <c:v>6.6099177732600003</c:v>
                </c:pt>
                <c:pt idx="6585">
                  <c:v>6.6112783425600004</c:v>
                </c:pt>
                <c:pt idx="6586">
                  <c:v>6.6126389118600004</c:v>
                </c:pt>
                <c:pt idx="6587">
                  <c:v>6.6139994811600005</c:v>
                </c:pt>
                <c:pt idx="6588">
                  <c:v>6.6153600504599996</c:v>
                </c:pt>
                <c:pt idx="6589">
                  <c:v>6.6167206197599997</c:v>
                </c:pt>
                <c:pt idx="6590">
                  <c:v>6.6180811890600006</c:v>
                </c:pt>
                <c:pt idx="6591">
                  <c:v>6.6194417583600007</c:v>
                </c:pt>
                <c:pt idx="6592">
                  <c:v>6.6208023276599999</c:v>
                </c:pt>
                <c:pt idx="6593">
                  <c:v>6.6221628969599999</c:v>
                </c:pt>
                <c:pt idx="6594">
                  <c:v>6.62352346626</c:v>
                </c:pt>
                <c:pt idx="6595">
                  <c:v>6.6248840355600009</c:v>
                </c:pt>
                <c:pt idx="6596">
                  <c:v>6.6262446048600001</c:v>
                </c:pt>
                <c:pt idx="6597">
                  <c:v>6.6276051741600002</c:v>
                </c:pt>
                <c:pt idx="6598">
                  <c:v>6.6289657434600002</c:v>
                </c:pt>
                <c:pt idx="6599">
                  <c:v>6.6303263127600003</c:v>
                </c:pt>
                <c:pt idx="6600">
                  <c:v>6.6316868820600003</c:v>
                </c:pt>
                <c:pt idx="6601">
                  <c:v>6.6330474513600004</c:v>
                </c:pt>
                <c:pt idx="6602">
                  <c:v>6.6344080206600005</c:v>
                </c:pt>
                <c:pt idx="6603">
                  <c:v>6.6357685899599996</c:v>
                </c:pt>
                <c:pt idx="6604">
                  <c:v>6.6371291592599997</c:v>
                </c:pt>
                <c:pt idx="6605">
                  <c:v>6.6384897285600006</c:v>
                </c:pt>
                <c:pt idx="6606">
                  <c:v>6.6398502978600007</c:v>
                </c:pt>
                <c:pt idx="6607">
                  <c:v>6.6412108671599999</c:v>
                </c:pt>
                <c:pt idx="6608">
                  <c:v>6.6425714364599999</c:v>
                </c:pt>
                <c:pt idx="6609">
                  <c:v>6.64393200576</c:v>
                </c:pt>
                <c:pt idx="6610">
                  <c:v>6.6452925750600009</c:v>
                </c:pt>
                <c:pt idx="6611">
                  <c:v>6.6466531443600001</c:v>
                </c:pt>
                <c:pt idx="6612">
                  <c:v>6.6480137136600002</c:v>
                </c:pt>
                <c:pt idx="6613">
                  <c:v>6.6493742829600002</c:v>
                </c:pt>
                <c:pt idx="6614">
                  <c:v>6.6507348522600003</c:v>
                </c:pt>
                <c:pt idx="6615">
                  <c:v>6.6520954215600003</c:v>
                </c:pt>
                <c:pt idx="6616">
                  <c:v>6.6534559908600004</c:v>
                </c:pt>
                <c:pt idx="6617">
                  <c:v>6.6548165601600004</c:v>
                </c:pt>
                <c:pt idx="6618">
                  <c:v>6.6561771294600005</c:v>
                </c:pt>
                <c:pt idx="6619">
                  <c:v>6.6575376987599997</c:v>
                </c:pt>
                <c:pt idx="6620">
                  <c:v>6.6588982680600006</c:v>
                </c:pt>
                <c:pt idx="6621">
                  <c:v>6.6602588373600007</c:v>
                </c:pt>
                <c:pt idx="6622">
                  <c:v>6.6616194066599999</c:v>
                </c:pt>
                <c:pt idx="6623">
                  <c:v>6.6629799759599999</c:v>
                </c:pt>
                <c:pt idx="6624">
                  <c:v>6.66434054526</c:v>
                </c:pt>
                <c:pt idx="6625">
                  <c:v>6.6657011145600009</c:v>
                </c:pt>
                <c:pt idx="6626">
                  <c:v>6.6670616838600001</c:v>
                </c:pt>
                <c:pt idx="6627">
                  <c:v>6.6684222531600001</c:v>
                </c:pt>
                <c:pt idx="6628">
                  <c:v>6.6697828224600002</c:v>
                </c:pt>
                <c:pt idx="6629">
                  <c:v>6.6711433917600003</c:v>
                </c:pt>
                <c:pt idx="6630">
                  <c:v>6.6725039610600003</c:v>
                </c:pt>
                <c:pt idx="6631">
                  <c:v>6.6738645303600004</c:v>
                </c:pt>
                <c:pt idx="6632">
                  <c:v>6.6752250996600004</c:v>
                </c:pt>
                <c:pt idx="6633">
                  <c:v>6.6765856689600005</c:v>
                </c:pt>
                <c:pt idx="6634">
                  <c:v>6.6779462382599997</c:v>
                </c:pt>
                <c:pt idx="6635">
                  <c:v>6.6793068075600006</c:v>
                </c:pt>
                <c:pt idx="6636">
                  <c:v>6.6806673768600007</c:v>
                </c:pt>
                <c:pt idx="6637">
                  <c:v>6.6820279461599998</c:v>
                </c:pt>
                <c:pt idx="6638">
                  <c:v>6.6833885154599999</c:v>
                </c:pt>
                <c:pt idx="6639">
                  <c:v>6.68474908476</c:v>
                </c:pt>
                <c:pt idx="6640">
                  <c:v>6.6861096540600009</c:v>
                </c:pt>
                <c:pt idx="6641">
                  <c:v>6.6874702233600001</c:v>
                </c:pt>
                <c:pt idx="6642">
                  <c:v>6.6888307926600001</c:v>
                </c:pt>
                <c:pt idx="6643">
                  <c:v>6.6901913619600002</c:v>
                </c:pt>
                <c:pt idx="6644">
                  <c:v>6.6915519312600003</c:v>
                </c:pt>
                <c:pt idx="6645">
                  <c:v>6.6929125005600003</c:v>
                </c:pt>
                <c:pt idx="6646">
                  <c:v>6.6942730698600004</c:v>
                </c:pt>
                <c:pt idx="6647">
                  <c:v>6.6956336391600004</c:v>
                </c:pt>
                <c:pt idx="6648">
                  <c:v>6.6969942084600005</c:v>
                </c:pt>
                <c:pt idx="6649">
                  <c:v>6.6983547777599997</c:v>
                </c:pt>
                <c:pt idx="6650">
                  <c:v>6.6997153470600006</c:v>
                </c:pt>
                <c:pt idx="6651">
                  <c:v>6.7010759163600007</c:v>
                </c:pt>
                <c:pt idx="6652">
                  <c:v>6.7024364856599998</c:v>
                </c:pt>
                <c:pt idx="6653">
                  <c:v>6.7037970549599999</c:v>
                </c:pt>
                <c:pt idx="6654">
                  <c:v>6.7051576242599999</c:v>
                </c:pt>
                <c:pt idx="6655">
                  <c:v>6.7065181935600009</c:v>
                </c:pt>
                <c:pt idx="6656">
                  <c:v>6.7078787628600001</c:v>
                </c:pt>
                <c:pt idx="6657">
                  <c:v>6.7092393321600001</c:v>
                </c:pt>
                <c:pt idx="6658">
                  <c:v>6.7105999014600002</c:v>
                </c:pt>
                <c:pt idx="6659">
                  <c:v>6.7119604707600002</c:v>
                </c:pt>
                <c:pt idx="6660">
                  <c:v>6.7133210400600003</c:v>
                </c:pt>
                <c:pt idx="6661">
                  <c:v>6.7146816093600004</c:v>
                </c:pt>
                <c:pt idx="6662">
                  <c:v>6.7160421786600004</c:v>
                </c:pt>
                <c:pt idx="6663">
                  <c:v>6.7174027479600005</c:v>
                </c:pt>
                <c:pt idx="6664">
                  <c:v>6.7187633172599996</c:v>
                </c:pt>
                <c:pt idx="6665">
                  <c:v>6.7201238865600006</c:v>
                </c:pt>
                <c:pt idx="6666">
                  <c:v>6.7214844558600007</c:v>
                </c:pt>
                <c:pt idx="6667">
                  <c:v>6.7228450251600007</c:v>
                </c:pt>
                <c:pt idx="6668">
                  <c:v>6.7242055944599999</c:v>
                </c:pt>
                <c:pt idx="6669">
                  <c:v>6.7255661637599999</c:v>
                </c:pt>
                <c:pt idx="6670">
                  <c:v>6.7269267330600009</c:v>
                </c:pt>
                <c:pt idx="6671">
                  <c:v>6.7282873023600001</c:v>
                </c:pt>
                <c:pt idx="6672">
                  <c:v>6.7296478716600001</c:v>
                </c:pt>
                <c:pt idx="6673">
                  <c:v>6.7310084409600002</c:v>
                </c:pt>
                <c:pt idx="6674">
                  <c:v>6.7323690102600002</c:v>
                </c:pt>
                <c:pt idx="6675">
                  <c:v>6.7337295795600003</c:v>
                </c:pt>
                <c:pt idx="6676">
                  <c:v>6.7350901488600003</c:v>
                </c:pt>
                <c:pt idx="6677">
                  <c:v>6.7364507181600004</c:v>
                </c:pt>
                <c:pt idx="6678">
                  <c:v>6.7378112874600005</c:v>
                </c:pt>
                <c:pt idx="6679">
                  <c:v>6.7391718567599996</c:v>
                </c:pt>
                <c:pt idx="6680">
                  <c:v>6.7405324260600006</c:v>
                </c:pt>
                <c:pt idx="6681">
                  <c:v>6.7418929953600006</c:v>
                </c:pt>
                <c:pt idx="6682">
                  <c:v>6.7432535646600007</c:v>
                </c:pt>
                <c:pt idx="6683">
                  <c:v>6.7446141339599999</c:v>
                </c:pt>
                <c:pt idx="6684">
                  <c:v>6.7459747032599999</c:v>
                </c:pt>
                <c:pt idx="6685">
                  <c:v>6.7473352725600009</c:v>
                </c:pt>
                <c:pt idx="6686">
                  <c:v>6.74869584186</c:v>
                </c:pt>
                <c:pt idx="6687">
                  <c:v>6.7500564111600001</c:v>
                </c:pt>
                <c:pt idx="6688">
                  <c:v>6.7514169804600002</c:v>
                </c:pt>
                <c:pt idx="6689">
                  <c:v>6.7527775497600002</c:v>
                </c:pt>
                <c:pt idx="6690">
                  <c:v>6.7541381190600003</c:v>
                </c:pt>
                <c:pt idx="6691">
                  <c:v>6.7554986883600003</c:v>
                </c:pt>
                <c:pt idx="6692">
                  <c:v>6.7568592576600004</c:v>
                </c:pt>
                <c:pt idx="6693">
                  <c:v>6.7582198269600005</c:v>
                </c:pt>
                <c:pt idx="6694">
                  <c:v>6.7595803962599996</c:v>
                </c:pt>
                <c:pt idx="6695">
                  <c:v>6.7609409655599997</c:v>
                </c:pt>
                <c:pt idx="6696">
                  <c:v>6.7623015348600006</c:v>
                </c:pt>
                <c:pt idx="6697">
                  <c:v>6.7636621041600007</c:v>
                </c:pt>
                <c:pt idx="6698">
                  <c:v>6.7650226734599999</c:v>
                </c:pt>
                <c:pt idx="6699">
                  <c:v>6.7663832427599999</c:v>
                </c:pt>
                <c:pt idx="6700">
                  <c:v>6.76774381206</c:v>
                </c:pt>
                <c:pt idx="6701">
                  <c:v>6.7691043813600009</c:v>
                </c:pt>
                <c:pt idx="6702">
                  <c:v>6.7704649506600001</c:v>
                </c:pt>
                <c:pt idx="6703">
                  <c:v>6.7718255199600002</c:v>
                </c:pt>
                <c:pt idx="6704">
                  <c:v>6.7731860892600002</c:v>
                </c:pt>
                <c:pt idx="6705">
                  <c:v>6.7745466585600003</c:v>
                </c:pt>
                <c:pt idx="6706">
                  <c:v>6.7759072278600003</c:v>
                </c:pt>
                <c:pt idx="6707">
                  <c:v>6.7772677971600004</c:v>
                </c:pt>
                <c:pt idx="6708">
                  <c:v>6.7786283664600004</c:v>
                </c:pt>
                <c:pt idx="6709">
                  <c:v>6.7799889357599996</c:v>
                </c:pt>
                <c:pt idx="6710">
                  <c:v>6.7813495050599997</c:v>
                </c:pt>
                <c:pt idx="6711">
                  <c:v>6.7827100743600006</c:v>
                </c:pt>
                <c:pt idx="6712">
                  <c:v>6.7840706436600007</c:v>
                </c:pt>
                <c:pt idx="6713">
                  <c:v>6.7854312129599998</c:v>
                </c:pt>
                <c:pt idx="6714">
                  <c:v>6.7867917822599999</c:v>
                </c:pt>
                <c:pt idx="6715">
                  <c:v>6.78815235156</c:v>
                </c:pt>
                <c:pt idx="6716">
                  <c:v>6.7895129208600009</c:v>
                </c:pt>
                <c:pt idx="6717">
                  <c:v>6.7908734901600001</c:v>
                </c:pt>
                <c:pt idx="6718">
                  <c:v>6.7922340594600001</c:v>
                </c:pt>
                <c:pt idx="6719">
                  <c:v>6.7935946287600002</c:v>
                </c:pt>
                <c:pt idx="6720">
                  <c:v>6.7949551980600003</c:v>
                </c:pt>
                <c:pt idx="6721">
                  <c:v>6.7963157673600003</c:v>
                </c:pt>
                <c:pt idx="6722">
                  <c:v>6.7976763366600004</c:v>
                </c:pt>
                <c:pt idx="6723">
                  <c:v>6.7990369059600004</c:v>
                </c:pt>
                <c:pt idx="6724">
                  <c:v>6.8003974752600005</c:v>
                </c:pt>
                <c:pt idx="6725">
                  <c:v>6.8017580445599997</c:v>
                </c:pt>
                <c:pt idx="6726">
                  <c:v>6.8031186138600006</c:v>
                </c:pt>
                <c:pt idx="6727">
                  <c:v>6.8044791831600007</c:v>
                </c:pt>
                <c:pt idx="6728">
                  <c:v>6.8058397524599998</c:v>
                </c:pt>
                <c:pt idx="6729">
                  <c:v>6.8072003217599999</c:v>
                </c:pt>
                <c:pt idx="6730">
                  <c:v>6.80856089106</c:v>
                </c:pt>
                <c:pt idx="6731">
                  <c:v>6.80992146036</c:v>
                </c:pt>
                <c:pt idx="6732">
                  <c:v>6.8112820296599992</c:v>
                </c:pt>
                <c:pt idx="6733">
                  <c:v>6.812642598960001</c:v>
                </c:pt>
                <c:pt idx="6734">
                  <c:v>6.8140031682600011</c:v>
                </c:pt>
                <c:pt idx="6735">
                  <c:v>6.8153637375600002</c:v>
                </c:pt>
                <c:pt idx="6736">
                  <c:v>6.8167243068600003</c:v>
                </c:pt>
                <c:pt idx="6737">
                  <c:v>6.8180848761600004</c:v>
                </c:pt>
                <c:pt idx="6738">
                  <c:v>6.8194454454600004</c:v>
                </c:pt>
                <c:pt idx="6739">
                  <c:v>6.8208060147600005</c:v>
                </c:pt>
                <c:pt idx="6740">
                  <c:v>6.8221665840599996</c:v>
                </c:pt>
                <c:pt idx="6741">
                  <c:v>6.8235271533599997</c:v>
                </c:pt>
                <c:pt idx="6742">
                  <c:v>6.8248877226599998</c:v>
                </c:pt>
                <c:pt idx="6743">
                  <c:v>6.8262482919600007</c:v>
                </c:pt>
                <c:pt idx="6744">
                  <c:v>6.8276088612600008</c:v>
                </c:pt>
                <c:pt idx="6745">
                  <c:v>6.8289694305600008</c:v>
                </c:pt>
                <c:pt idx="6746">
                  <c:v>6.8303299998600009</c:v>
                </c:pt>
                <c:pt idx="6747">
                  <c:v>6.8316905691600001</c:v>
                </c:pt>
                <c:pt idx="6748">
                  <c:v>6.8330511384600001</c:v>
                </c:pt>
                <c:pt idx="6749">
                  <c:v>6.8344117077600002</c:v>
                </c:pt>
                <c:pt idx="6750">
                  <c:v>6.8357722770600002</c:v>
                </c:pt>
                <c:pt idx="6751">
                  <c:v>6.8371328463599994</c:v>
                </c:pt>
                <c:pt idx="6752">
                  <c:v>6.8384934156599995</c:v>
                </c:pt>
                <c:pt idx="6753">
                  <c:v>6.8398539849599995</c:v>
                </c:pt>
                <c:pt idx="6754">
                  <c:v>6.8412145542600005</c:v>
                </c:pt>
                <c:pt idx="6755">
                  <c:v>6.8425751235600005</c:v>
                </c:pt>
                <c:pt idx="6756">
                  <c:v>6.8439356928600006</c:v>
                </c:pt>
                <c:pt idx="6757">
                  <c:v>6.8452962621600006</c:v>
                </c:pt>
                <c:pt idx="6758">
                  <c:v>6.8466568314599998</c:v>
                </c:pt>
                <c:pt idx="6759">
                  <c:v>6.8480174007599999</c:v>
                </c:pt>
                <c:pt idx="6760">
                  <c:v>6.8493779700599999</c:v>
                </c:pt>
                <c:pt idx="6761">
                  <c:v>6.85073853936</c:v>
                </c:pt>
                <c:pt idx="6762">
                  <c:v>6.85209910866</c:v>
                </c:pt>
                <c:pt idx="6763">
                  <c:v>6.8534596779599992</c:v>
                </c:pt>
                <c:pt idx="6764">
                  <c:v>6.8548202472600011</c:v>
                </c:pt>
                <c:pt idx="6765">
                  <c:v>6.8561808165600011</c:v>
                </c:pt>
                <c:pt idx="6766">
                  <c:v>6.8575413858600003</c:v>
                </c:pt>
                <c:pt idx="6767">
                  <c:v>6.8589019551600003</c:v>
                </c:pt>
                <c:pt idx="6768">
                  <c:v>6.8602625244600004</c:v>
                </c:pt>
                <c:pt idx="6769">
                  <c:v>6.8616230937600005</c:v>
                </c:pt>
                <c:pt idx="6770">
                  <c:v>6.8629836630599996</c:v>
                </c:pt>
                <c:pt idx="6771">
                  <c:v>6.8643442323599997</c:v>
                </c:pt>
                <c:pt idx="6772">
                  <c:v>6.8657048016599997</c:v>
                </c:pt>
                <c:pt idx="6773">
                  <c:v>6.8670653709599998</c:v>
                </c:pt>
                <c:pt idx="6774">
                  <c:v>6.8684259402600008</c:v>
                </c:pt>
                <c:pt idx="6775">
                  <c:v>6.8697865095600008</c:v>
                </c:pt>
                <c:pt idx="6776">
                  <c:v>6.8711470788600009</c:v>
                </c:pt>
                <c:pt idx="6777">
                  <c:v>6.87250764816</c:v>
                </c:pt>
                <c:pt idx="6778">
                  <c:v>6.8738682174600001</c:v>
                </c:pt>
                <c:pt idx="6779">
                  <c:v>6.8752287867600002</c:v>
                </c:pt>
                <c:pt idx="6780">
                  <c:v>6.8765893560600002</c:v>
                </c:pt>
                <c:pt idx="6781">
                  <c:v>6.8779499253599994</c:v>
                </c:pt>
                <c:pt idx="6782">
                  <c:v>6.8793104946599994</c:v>
                </c:pt>
                <c:pt idx="6783">
                  <c:v>6.8806710639599995</c:v>
                </c:pt>
                <c:pt idx="6784">
                  <c:v>6.8820316332600004</c:v>
                </c:pt>
                <c:pt idx="6785">
                  <c:v>6.8833922025600005</c:v>
                </c:pt>
                <c:pt idx="6786">
                  <c:v>6.8847527718600006</c:v>
                </c:pt>
                <c:pt idx="6787">
                  <c:v>6.8861133411600006</c:v>
                </c:pt>
                <c:pt idx="6788">
                  <c:v>6.8874739104600007</c:v>
                </c:pt>
                <c:pt idx="6789">
                  <c:v>6.8888344797599999</c:v>
                </c:pt>
                <c:pt idx="6790">
                  <c:v>6.8901950490599999</c:v>
                </c:pt>
                <c:pt idx="6791">
                  <c:v>6.89155561836</c:v>
                </c:pt>
                <c:pt idx="6792">
                  <c:v>6.89291618766</c:v>
                </c:pt>
                <c:pt idx="6793">
                  <c:v>6.8942767569599992</c:v>
                </c:pt>
                <c:pt idx="6794">
                  <c:v>6.895637326260001</c:v>
                </c:pt>
                <c:pt idx="6795">
                  <c:v>6.8969978955600011</c:v>
                </c:pt>
                <c:pt idx="6796">
                  <c:v>6.8983584648600003</c:v>
                </c:pt>
                <c:pt idx="6797">
                  <c:v>6.8997190341600003</c:v>
                </c:pt>
                <c:pt idx="6798">
                  <c:v>6.9010796034600004</c:v>
                </c:pt>
                <c:pt idx="6799">
                  <c:v>6.9024401727600004</c:v>
                </c:pt>
                <c:pt idx="6800">
                  <c:v>6.9038007420599996</c:v>
                </c:pt>
                <c:pt idx="6801">
                  <c:v>6.9051613113599997</c:v>
                </c:pt>
                <c:pt idx="6802">
                  <c:v>6.9065218806599997</c:v>
                </c:pt>
                <c:pt idx="6803">
                  <c:v>6.9078824499599998</c:v>
                </c:pt>
                <c:pt idx="6804">
                  <c:v>6.9092430192600007</c:v>
                </c:pt>
                <c:pt idx="6805">
                  <c:v>6.9106035885600008</c:v>
                </c:pt>
                <c:pt idx="6806">
                  <c:v>6.9119641578600008</c:v>
                </c:pt>
                <c:pt idx="6807">
                  <c:v>6.9133247271600009</c:v>
                </c:pt>
                <c:pt idx="6808">
                  <c:v>6.9146852964600001</c:v>
                </c:pt>
                <c:pt idx="6809">
                  <c:v>6.9160458657600001</c:v>
                </c:pt>
                <c:pt idx="6810">
                  <c:v>6.9174064350600002</c:v>
                </c:pt>
                <c:pt idx="6811">
                  <c:v>6.9187670043600003</c:v>
                </c:pt>
                <c:pt idx="6812">
                  <c:v>6.9201275736599994</c:v>
                </c:pt>
                <c:pt idx="6813">
                  <c:v>6.9214881429599995</c:v>
                </c:pt>
                <c:pt idx="6814">
                  <c:v>6.9228487122600013</c:v>
                </c:pt>
                <c:pt idx="6815">
                  <c:v>6.9242092815600005</c:v>
                </c:pt>
                <c:pt idx="6816">
                  <c:v>6.9255698508600005</c:v>
                </c:pt>
                <c:pt idx="6817">
                  <c:v>6.9269304201600006</c:v>
                </c:pt>
                <c:pt idx="6818">
                  <c:v>6.9282909894600007</c:v>
                </c:pt>
                <c:pt idx="6819">
                  <c:v>6.9296515587599998</c:v>
                </c:pt>
                <c:pt idx="6820">
                  <c:v>6.9310121280599999</c:v>
                </c:pt>
                <c:pt idx="6821">
                  <c:v>6.9323726973599999</c:v>
                </c:pt>
                <c:pt idx="6822">
                  <c:v>6.93373326666</c:v>
                </c:pt>
                <c:pt idx="6823">
                  <c:v>6.9350938359599992</c:v>
                </c:pt>
                <c:pt idx="6824">
                  <c:v>6.936454405260001</c:v>
                </c:pt>
                <c:pt idx="6825">
                  <c:v>6.9378149745600011</c:v>
                </c:pt>
                <c:pt idx="6826">
                  <c:v>6.9391755438600002</c:v>
                </c:pt>
                <c:pt idx="6827">
                  <c:v>6.9405361131600003</c:v>
                </c:pt>
                <c:pt idx="6828">
                  <c:v>6.9418966824600004</c:v>
                </c:pt>
                <c:pt idx="6829">
                  <c:v>6.9432572517600004</c:v>
                </c:pt>
                <c:pt idx="6830">
                  <c:v>6.9446178210600005</c:v>
                </c:pt>
                <c:pt idx="6831">
                  <c:v>6.9459783903599996</c:v>
                </c:pt>
                <c:pt idx="6832">
                  <c:v>6.9473389596599997</c:v>
                </c:pt>
                <c:pt idx="6833">
                  <c:v>6.9486995289599998</c:v>
                </c:pt>
                <c:pt idx="6834">
                  <c:v>6.9500600982600007</c:v>
                </c:pt>
                <c:pt idx="6835">
                  <c:v>6.9514206675600008</c:v>
                </c:pt>
                <c:pt idx="6836">
                  <c:v>6.9527812368600008</c:v>
                </c:pt>
                <c:pt idx="6837">
                  <c:v>6.9541418061600009</c:v>
                </c:pt>
                <c:pt idx="6838">
                  <c:v>6.9555023754600001</c:v>
                </c:pt>
                <c:pt idx="6839">
                  <c:v>6.9568629447600001</c:v>
                </c:pt>
                <c:pt idx="6840">
                  <c:v>6.9582235140600002</c:v>
                </c:pt>
                <c:pt idx="6841">
                  <c:v>6.9595840833600002</c:v>
                </c:pt>
                <c:pt idx="6842">
                  <c:v>6.9609446526599994</c:v>
                </c:pt>
                <c:pt idx="6843">
                  <c:v>6.9623052219599995</c:v>
                </c:pt>
                <c:pt idx="6844">
                  <c:v>6.9636657912600013</c:v>
                </c:pt>
                <c:pt idx="6845">
                  <c:v>6.9650263605600005</c:v>
                </c:pt>
                <c:pt idx="6846">
                  <c:v>6.9663869298600005</c:v>
                </c:pt>
                <c:pt idx="6847">
                  <c:v>6.9677474991600006</c:v>
                </c:pt>
                <c:pt idx="6848">
                  <c:v>6.9691080684600006</c:v>
                </c:pt>
                <c:pt idx="6849">
                  <c:v>6.9704686377599998</c:v>
                </c:pt>
                <c:pt idx="6850">
                  <c:v>6.9718292070599999</c:v>
                </c:pt>
                <c:pt idx="6851">
                  <c:v>6.9731897763599999</c:v>
                </c:pt>
                <c:pt idx="6852">
                  <c:v>6.97455034566</c:v>
                </c:pt>
                <c:pt idx="6853">
                  <c:v>6.97591091496</c:v>
                </c:pt>
                <c:pt idx="6854">
                  <c:v>6.977271484260001</c:v>
                </c:pt>
                <c:pt idx="6855">
                  <c:v>6.978632053560001</c:v>
                </c:pt>
                <c:pt idx="6856">
                  <c:v>6.9799926228600011</c:v>
                </c:pt>
                <c:pt idx="6857">
                  <c:v>6.9813531921600003</c:v>
                </c:pt>
                <c:pt idx="6858">
                  <c:v>6.9827137614600003</c:v>
                </c:pt>
                <c:pt idx="6859">
                  <c:v>6.9840743307600004</c:v>
                </c:pt>
                <c:pt idx="6860">
                  <c:v>6.9854349000600005</c:v>
                </c:pt>
                <c:pt idx="6861">
                  <c:v>6.9867954693599996</c:v>
                </c:pt>
                <c:pt idx="6862">
                  <c:v>6.9881560386599997</c:v>
                </c:pt>
                <c:pt idx="6863">
                  <c:v>6.9895166079599997</c:v>
                </c:pt>
                <c:pt idx="6864">
                  <c:v>6.9908771772600007</c:v>
                </c:pt>
                <c:pt idx="6865">
                  <c:v>6.9922377465600007</c:v>
                </c:pt>
                <c:pt idx="6866">
                  <c:v>6.9935983158600008</c:v>
                </c:pt>
                <c:pt idx="6867">
                  <c:v>6.9949588851600009</c:v>
                </c:pt>
                <c:pt idx="6868">
                  <c:v>6.99631945446</c:v>
                </c:pt>
                <c:pt idx="6869">
                  <c:v>6.9976800237600001</c:v>
                </c:pt>
                <c:pt idx="6870">
                  <c:v>6.9990405930600001</c:v>
                </c:pt>
                <c:pt idx="6871">
                  <c:v>7.0004011623600002</c:v>
                </c:pt>
                <c:pt idx="6872">
                  <c:v>7.0017617316599994</c:v>
                </c:pt>
                <c:pt idx="6873">
                  <c:v>7.0031223009599994</c:v>
                </c:pt>
                <c:pt idx="6874">
                  <c:v>7.0044828702600013</c:v>
                </c:pt>
                <c:pt idx="6875">
                  <c:v>7.0058434395600004</c:v>
                </c:pt>
                <c:pt idx="6876">
                  <c:v>7.0072040088600005</c:v>
                </c:pt>
                <c:pt idx="6877">
                  <c:v>7.0085645781600006</c:v>
                </c:pt>
                <c:pt idx="6878">
                  <c:v>7.0099251474600006</c:v>
                </c:pt>
                <c:pt idx="6879">
                  <c:v>7.0112857167600007</c:v>
                </c:pt>
                <c:pt idx="6880">
                  <c:v>7.0126462860599998</c:v>
                </c:pt>
                <c:pt idx="6881">
                  <c:v>7.0140068553599999</c:v>
                </c:pt>
                <c:pt idx="6882">
                  <c:v>7.01536742466</c:v>
                </c:pt>
                <c:pt idx="6883">
                  <c:v>7.01672799396</c:v>
                </c:pt>
                <c:pt idx="6884">
                  <c:v>7.0180885632599992</c:v>
                </c:pt>
                <c:pt idx="6885">
                  <c:v>7.019449132560001</c:v>
                </c:pt>
                <c:pt idx="6886">
                  <c:v>7.0208097018600011</c:v>
                </c:pt>
                <c:pt idx="6887">
                  <c:v>7.0221702711600003</c:v>
                </c:pt>
                <c:pt idx="6888">
                  <c:v>7.0235308404600003</c:v>
                </c:pt>
                <c:pt idx="6889">
                  <c:v>7.0248914097600004</c:v>
                </c:pt>
                <c:pt idx="6890">
                  <c:v>7.0262519790600004</c:v>
                </c:pt>
                <c:pt idx="6891">
                  <c:v>7.0276125483599996</c:v>
                </c:pt>
                <c:pt idx="6892">
                  <c:v>7.0289731176599997</c:v>
                </c:pt>
                <c:pt idx="6893">
                  <c:v>7.0303336869599997</c:v>
                </c:pt>
                <c:pt idx="6894">
                  <c:v>7.0316942562599998</c:v>
                </c:pt>
                <c:pt idx="6895">
                  <c:v>7.0330548255600007</c:v>
                </c:pt>
                <c:pt idx="6896">
                  <c:v>7.0344153948600008</c:v>
                </c:pt>
                <c:pt idx="6897">
                  <c:v>7.0357759641600008</c:v>
                </c:pt>
                <c:pt idx="6898">
                  <c:v>7.03713653346</c:v>
                </c:pt>
                <c:pt idx="6899">
                  <c:v>7.0384971027600001</c:v>
                </c:pt>
                <c:pt idx="6900">
                  <c:v>7.0398576720600001</c:v>
                </c:pt>
                <c:pt idx="6901">
                  <c:v>7.0412182413600002</c:v>
                </c:pt>
                <c:pt idx="6902">
                  <c:v>7.0425788106600002</c:v>
                </c:pt>
                <c:pt idx="6903">
                  <c:v>7.0439393799599994</c:v>
                </c:pt>
                <c:pt idx="6904">
                  <c:v>7.0452999492599995</c:v>
                </c:pt>
                <c:pt idx="6905">
                  <c:v>7.0466605185600013</c:v>
                </c:pt>
                <c:pt idx="6906">
                  <c:v>7.0480210878600005</c:v>
                </c:pt>
                <c:pt idx="6907">
                  <c:v>7.0493816571600005</c:v>
                </c:pt>
                <c:pt idx="6908">
                  <c:v>7.0507422264600006</c:v>
                </c:pt>
                <c:pt idx="6909">
                  <c:v>7.0521027957600007</c:v>
                </c:pt>
                <c:pt idx="6910">
                  <c:v>7.0534633650599998</c:v>
                </c:pt>
                <c:pt idx="6911">
                  <c:v>7.0548239343599999</c:v>
                </c:pt>
                <c:pt idx="6912">
                  <c:v>7.0561845036599999</c:v>
                </c:pt>
                <c:pt idx="6913">
                  <c:v>7.05754507296</c:v>
                </c:pt>
                <c:pt idx="6914">
                  <c:v>7.0589056422599992</c:v>
                </c:pt>
                <c:pt idx="6915">
                  <c:v>7.060266211560001</c:v>
                </c:pt>
                <c:pt idx="6916">
                  <c:v>7.0616267808600011</c:v>
                </c:pt>
                <c:pt idx="6917">
                  <c:v>7.0629873501600002</c:v>
                </c:pt>
                <c:pt idx="6918">
                  <c:v>7.0643479194600003</c:v>
                </c:pt>
                <c:pt idx="6919">
                  <c:v>7.0657084887600003</c:v>
                </c:pt>
                <c:pt idx="6920">
                  <c:v>7.0670690580600004</c:v>
                </c:pt>
                <c:pt idx="6921">
                  <c:v>7.0684296273599996</c:v>
                </c:pt>
                <c:pt idx="6922">
                  <c:v>7.0697901966599996</c:v>
                </c:pt>
                <c:pt idx="6923">
                  <c:v>7.0711507659599997</c:v>
                </c:pt>
                <c:pt idx="6924">
                  <c:v>7.0725113352599998</c:v>
                </c:pt>
                <c:pt idx="6925">
                  <c:v>7.0738719045600007</c:v>
                </c:pt>
                <c:pt idx="6926">
                  <c:v>7.0752324738600008</c:v>
                </c:pt>
                <c:pt idx="6927">
                  <c:v>7.0765930431600008</c:v>
                </c:pt>
                <c:pt idx="6928">
                  <c:v>7.0779536124600009</c:v>
                </c:pt>
                <c:pt idx="6929">
                  <c:v>7.07931418176</c:v>
                </c:pt>
                <c:pt idx="6930">
                  <c:v>7.0806747510600001</c:v>
                </c:pt>
                <c:pt idx="6931">
                  <c:v>7.0820353203600002</c:v>
                </c:pt>
                <c:pt idx="6932">
                  <c:v>7.0833958896600002</c:v>
                </c:pt>
                <c:pt idx="6933">
                  <c:v>7.0847564589599994</c:v>
                </c:pt>
                <c:pt idx="6934">
                  <c:v>7.0861170282599995</c:v>
                </c:pt>
                <c:pt idx="6935">
                  <c:v>7.0874775975600013</c:v>
                </c:pt>
                <c:pt idx="6936">
                  <c:v>7.0888381668600005</c:v>
                </c:pt>
                <c:pt idx="6937">
                  <c:v>7.0901987361600005</c:v>
                </c:pt>
                <c:pt idx="6938">
                  <c:v>7.0915593054600006</c:v>
                </c:pt>
                <c:pt idx="6939">
                  <c:v>7.0929198747600006</c:v>
                </c:pt>
                <c:pt idx="6940">
                  <c:v>7.0942804440599998</c:v>
                </c:pt>
                <c:pt idx="6941">
                  <c:v>7.0956410133599999</c:v>
                </c:pt>
                <c:pt idx="6942">
                  <c:v>7.0970015826599999</c:v>
                </c:pt>
                <c:pt idx="6943">
                  <c:v>7.09836215196</c:v>
                </c:pt>
                <c:pt idx="6944">
                  <c:v>7.0997227212599991</c:v>
                </c:pt>
                <c:pt idx="6945">
                  <c:v>7.101083290560001</c:v>
                </c:pt>
                <c:pt idx="6946">
                  <c:v>7.102443859860001</c:v>
                </c:pt>
                <c:pt idx="6947">
                  <c:v>7.1038044291600002</c:v>
                </c:pt>
                <c:pt idx="6948">
                  <c:v>7.1051649984600003</c:v>
                </c:pt>
                <c:pt idx="6949">
                  <c:v>7.1065255677600003</c:v>
                </c:pt>
                <c:pt idx="6950">
                  <c:v>7.1078861370600004</c:v>
                </c:pt>
                <c:pt idx="6951">
                  <c:v>7.1092467063600004</c:v>
                </c:pt>
                <c:pt idx="6952">
                  <c:v>7.1106072756599996</c:v>
                </c:pt>
                <c:pt idx="6953">
                  <c:v>7.1119678449599997</c:v>
                </c:pt>
                <c:pt idx="6954">
                  <c:v>7.1133284142599997</c:v>
                </c:pt>
                <c:pt idx="6955">
                  <c:v>7.1146889835600007</c:v>
                </c:pt>
                <c:pt idx="6956">
                  <c:v>7.1160495528600007</c:v>
                </c:pt>
                <c:pt idx="6957">
                  <c:v>7.1174101221600008</c:v>
                </c:pt>
                <c:pt idx="6958">
                  <c:v>7.1187706914600009</c:v>
                </c:pt>
                <c:pt idx="6959">
                  <c:v>7.12013126076</c:v>
                </c:pt>
                <c:pt idx="6960">
                  <c:v>7.1214918300600001</c:v>
                </c:pt>
                <c:pt idx="6961">
                  <c:v>7.1228523993600001</c:v>
                </c:pt>
                <c:pt idx="6962">
                  <c:v>7.1242129686600002</c:v>
                </c:pt>
                <c:pt idx="6963">
                  <c:v>7.1255735379599994</c:v>
                </c:pt>
                <c:pt idx="6964">
                  <c:v>7.1269341072599994</c:v>
                </c:pt>
                <c:pt idx="6965">
                  <c:v>7.1282946765600013</c:v>
                </c:pt>
                <c:pt idx="6966">
                  <c:v>7.1296552458600004</c:v>
                </c:pt>
                <c:pt idx="6967">
                  <c:v>7.1310158151600005</c:v>
                </c:pt>
                <c:pt idx="6968">
                  <c:v>7.1323763844600006</c:v>
                </c:pt>
                <c:pt idx="6969">
                  <c:v>7.1337369537600006</c:v>
                </c:pt>
                <c:pt idx="6970">
                  <c:v>7.1350975230599998</c:v>
                </c:pt>
                <c:pt idx="6971">
                  <c:v>7.1364580923599998</c:v>
                </c:pt>
                <c:pt idx="6972">
                  <c:v>7.1378186616599999</c:v>
                </c:pt>
                <c:pt idx="6973">
                  <c:v>7.13917923096</c:v>
                </c:pt>
                <c:pt idx="6974">
                  <c:v>7.14053980026</c:v>
                </c:pt>
                <c:pt idx="6975">
                  <c:v>7.141900369560001</c:v>
                </c:pt>
                <c:pt idx="6976">
                  <c:v>7.143260938860001</c:v>
                </c:pt>
                <c:pt idx="6977">
                  <c:v>7.1446215081600011</c:v>
                </c:pt>
                <c:pt idx="6978">
                  <c:v>7.1459820774600002</c:v>
                </c:pt>
                <c:pt idx="6979">
                  <c:v>7.1473426467600003</c:v>
                </c:pt>
                <c:pt idx="6980">
                  <c:v>7.1487032160600004</c:v>
                </c:pt>
                <c:pt idx="6981">
                  <c:v>7.1500637853600004</c:v>
                </c:pt>
                <c:pt idx="6982">
                  <c:v>7.1514243546599996</c:v>
                </c:pt>
                <c:pt idx="6983">
                  <c:v>7.1527849239599997</c:v>
                </c:pt>
                <c:pt idx="6984">
                  <c:v>7.1541454932599997</c:v>
                </c:pt>
                <c:pt idx="6985">
                  <c:v>7.1555060625600007</c:v>
                </c:pt>
                <c:pt idx="6986">
                  <c:v>7.1568666318600007</c:v>
                </c:pt>
                <c:pt idx="6987">
                  <c:v>7.1582272011600008</c:v>
                </c:pt>
                <c:pt idx="6988">
                  <c:v>7.1595877704600008</c:v>
                </c:pt>
                <c:pt idx="6989">
                  <c:v>7.16094833976</c:v>
                </c:pt>
                <c:pt idx="6990">
                  <c:v>7.1623089090600001</c:v>
                </c:pt>
                <c:pt idx="6991">
                  <c:v>7.1636694783600001</c:v>
                </c:pt>
                <c:pt idx="6992">
                  <c:v>7.1650300476600002</c:v>
                </c:pt>
                <c:pt idx="6993">
                  <c:v>7.1663906169599993</c:v>
                </c:pt>
                <c:pt idx="6994">
                  <c:v>7.1677511862599994</c:v>
                </c:pt>
                <c:pt idx="6995">
                  <c:v>7.1691117555600012</c:v>
                </c:pt>
                <c:pt idx="6996">
                  <c:v>7.1704723248600004</c:v>
                </c:pt>
                <c:pt idx="6997">
                  <c:v>7.1718328941600005</c:v>
                </c:pt>
                <c:pt idx="6998">
                  <c:v>7.1731934634600005</c:v>
                </c:pt>
                <c:pt idx="6999">
                  <c:v>7.1745540327600006</c:v>
                </c:pt>
                <c:pt idx="7000">
                  <c:v>7.1759146020600006</c:v>
                </c:pt>
                <c:pt idx="7001">
                  <c:v>7.1772751713599998</c:v>
                </c:pt>
                <c:pt idx="7002">
                  <c:v>7.1786357406599999</c:v>
                </c:pt>
                <c:pt idx="7003">
                  <c:v>7.1799963099599999</c:v>
                </c:pt>
                <c:pt idx="7004">
                  <c:v>7.18135687926</c:v>
                </c:pt>
                <c:pt idx="7005">
                  <c:v>7.1827174485599992</c:v>
                </c:pt>
                <c:pt idx="7006">
                  <c:v>7.184078017860001</c:v>
                </c:pt>
                <c:pt idx="7007">
                  <c:v>7.1854385871600011</c:v>
                </c:pt>
                <c:pt idx="7008">
                  <c:v>7.1867991564600002</c:v>
                </c:pt>
                <c:pt idx="7009">
                  <c:v>7.1881597257600003</c:v>
                </c:pt>
                <c:pt idx="7010">
                  <c:v>7.1895202950600003</c:v>
                </c:pt>
                <c:pt idx="7011">
                  <c:v>7.1908808643600004</c:v>
                </c:pt>
                <c:pt idx="7012">
                  <c:v>7.1922414336599996</c:v>
                </c:pt>
                <c:pt idx="7013">
                  <c:v>7.1936020029599996</c:v>
                </c:pt>
                <c:pt idx="7014">
                  <c:v>7.1949625722599997</c:v>
                </c:pt>
                <c:pt idx="7015">
                  <c:v>7.1963231415599997</c:v>
                </c:pt>
                <c:pt idx="7016">
                  <c:v>7.1976837108600007</c:v>
                </c:pt>
                <c:pt idx="7017">
                  <c:v>7.1990442801600008</c:v>
                </c:pt>
                <c:pt idx="7018">
                  <c:v>7.2004048494600008</c:v>
                </c:pt>
                <c:pt idx="7019">
                  <c:v>7.2017654187600009</c:v>
                </c:pt>
                <c:pt idx="7020">
                  <c:v>7.20312598806</c:v>
                </c:pt>
                <c:pt idx="7021">
                  <c:v>7.2044865573600001</c:v>
                </c:pt>
                <c:pt idx="7022">
                  <c:v>7.2058471266600002</c:v>
                </c:pt>
                <c:pt idx="7023">
                  <c:v>7.2072076959600002</c:v>
                </c:pt>
                <c:pt idx="7024">
                  <c:v>7.2085682652599994</c:v>
                </c:pt>
                <c:pt idx="7025">
                  <c:v>7.2099288345599994</c:v>
                </c:pt>
                <c:pt idx="7026">
                  <c:v>7.2112894038600013</c:v>
                </c:pt>
                <c:pt idx="7027">
                  <c:v>7.2126499731600004</c:v>
                </c:pt>
                <c:pt idx="7028">
                  <c:v>7.2140105424600005</c:v>
                </c:pt>
                <c:pt idx="7029">
                  <c:v>7.2153711117600006</c:v>
                </c:pt>
                <c:pt idx="7030">
                  <c:v>7.2167316810600006</c:v>
                </c:pt>
                <c:pt idx="7031">
                  <c:v>7.2180922503599998</c:v>
                </c:pt>
                <c:pt idx="7032">
                  <c:v>7.2194528196599999</c:v>
                </c:pt>
                <c:pt idx="7033">
                  <c:v>7.2208133889599999</c:v>
                </c:pt>
                <c:pt idx="7034">
                  <c:v>7.22217395826</c:v>
                </c:pt>
                <c:pt idx="7035">
                  <c:v>7.2235345275599991</c:v>
                </c:pt>
                <c:pt idx="7036">
                  <c:v>7.224895096860001</c:v>
                </c:pt>
                <c:pt idx="7037">
                  <c:v>7.226255666160001</c:v>
                </c:pt>
                <c:pt idx="7038">
                  <c:v>7.2276162354600002</c:v>
                </c:pt>
                <c:pt idx="7039">
                  <c:v>7.2289768047600003</c:v>
                </c:pt>
                <c:pt idx="7040">
                  <c:v>7.2303373740600003</c:v>
                </c:pt>
                <c:pt idx="7041">
                  <c:v>7.2316979433600004</c:v>
                </c:pt>
                <c:pt idx="7042">
                  <c:v>7.2330585126600004</c:v>
                </c:pt>
                <c:pt idx="7043">
                  <c:v>7.2344190819599996</c:v>
                </c:pt>
                <c:pt idx="7044">
                  <c:v>7.2357796512599997</c:v>
                </c:pt>
                <c:pt idx="7045">
                  <c:v>7.2371402205599997</c:v>
                </c:pt>
                <c:pt idx="7046">
                  <c:v>7.2385007898600007</c:v>
                </c:pt>
                <c:pt idx="7047">
                  <c:v>7.2398613591600007</c:v>
                </c:pt>
                <c:pt idx="7048">
                  <c:v>7.2412219284600008</c:v>
                </c:pt>
                <c:pt idx="7049">
                  <c:v>7.2425824977600008</c:v>
                </c:pt>
                <c:pt idx="7050">
                  <c:v>7.24394306706</c:v>
                </c:pt>
                <c:pt idx="7051">
                  <c:v>7.2453036363600001</c:v>
                </c:pt>
                <c:pt idx="7052">
                  <c:v>7.2466642056600001</c:v>
                </c:pt>
                <c:pt idx="7053">
                  <c:v>7.2480247749600002</c:v>
                </c:pt>
                <c:pt idx="7054">
                  <c:v>7.2493853442599994</c:v>
                </c:pt>
                <c:pt idx="7055">
                  <c:v>7.2507459135599994</c:v>
                </c:pt>
                <c:pt idx="7056">
                  <c:v>7.2521064828600013</c:v>
                </c:pt>
                <c:pt idx="7057">
                  <c:v>7.2534670521600004</c:v>
                </c:pt>
                <c:pt idx="7058">
                  <c:v>7.2548276214600005</c:v>
                </c:pt>
                <c:pt idx="7059">
                  <c:v>7.2561881907600005</c:v>
                </c:pt>
                <c:pt idx="7060">
                  <c:v>7.2575487600600006</c:v>
                </c:pt>
                <c:pt idx="7061">
                  <c:v>7.2589093293599998</c:v>
                </c:pt>
                <c:pt idx="7062">
                  <c:v>7.2602698986599998</c:v>
                </c:pt>
                <c:pt idx="7063">
                  <c:v>7.2616304679599999</c:v>
                </c:pt>
                <c:pt idx="7064">
                  <c:v>7.2629910372599999</c:v>
                </c:pt>
                <c:pt idx="7065">
                  <c:v>7.26435160656</c:v>
                </c:pt>
                <c:pt idx="7066">
                  <c:v>7.265712175860001</c:v>
                </c:pt>
                <c:pt idx="7067">
                  <c:v>7.267072745160001</c:v>
                </c:pt>
                <c:pt idx="7068">
                  <c:v>7.2684333144600011</c:v>
                </c:pt>
                <c:pt idx="7069">
                  <c:v>7.2697938837600002</c:v>
                </c:pt>
                <c:pt idx="7070">
                  <c:v>7.2711544530600003</c:v>
                </c:pt>
                <c:pt idx="7071">
                  <c:v>7.2725150223600004</c:v>
                </c:pt>
                <c:pt idx="7072">
                  <c:v>7.2738755916600004</c:v>
                </c:pt>
                <c:pt idx="7073">
                  <c:v>7.2752361609599996</c:v>
                </c:pt>
                <c:pt idx="7074">
                  <c:v>7.2765967302599996</c:v>
                </c:pt>
                <c:pt idx="7075">
                  <c:v>7.2779572995599997</c:v>
                </c:pt>
                <c:pt idx="7076">
                  <c:v>7.2793178688600007</c:v>
                </c:pt>
                <c:pt idx="7077">
                  <c:v>7.2806784381600007</c:v>
                </c:pt>
                <c:pt idx="7078">
                  <c:v>7.2820390074600008</c:v>
                </c:pt>
                <c:pt idx="7079">
                  <c:v>7.2833995767600008</c:v>
                </c:pt>
                <c:pt idx="7080">
                  <c:v>7.28476014606</c:v>
                </c:pt>
                <c:pt idx="7081">
                  <c:v>7.2861207153600001</c:v>
                </c:pt>
                <c:pt idx="7082">
                  <c:v>7.2874812846600001</c:v>
                </c:pt>
                <c:pt idx="7083">
                  <c:v>7.2888418539600002</c:v>
                </c:pt>
                <c:pt idx="7084">
                  <c:v>7.2902024232599993</c:v>
                </c:pt>
                <c:pt idx="7085">
                  <c:v>7.2915629925599994</c:v>
                </c:pt>
                <c:pt idx="7086">
                  <c:v>7.2929235618600012</c:v>
                </c:pt>
                <c:pt idx="7087">
                  <c:v>7.2942841311600004</c:v>
                </c:pt>
                <c:pt idx="7088">
                  <c:v>7.2956447004600005</c:v>
                </c:pt>
                <c:pt idx="7089">
                  <c:v>7.2970052697600005</c:v>
                </c:pt>
                <c:pt idx="7090">
                  <c:v>7.2983658390600006</c:v>
                </c:pt>
                <c:pt idx="7091">
                  <c:v>7.2997264083600006</c:v>
                </c:pt>
                <c:pt idx="7092">
                  <c:v>7.3010869776599998</c:v>
                </c:pt>
                <c:pt idx="7093">
                  <c:v>7.3024475469599999</c:v>
                </c:pt>
                <c:pt idx="7094">
                  <c:v>7.3038081162599999</c:v>
                </c:pt>
                <c:pt idx="7095">
                  <c:v>7.30516868556</c:v>
                </c:pt>
                <c:pt idx="7096">
                  <c:v>7.3065292548600009</c:v>
                </c:pt>
                <c:pt idx="7097">
                  <c:v>7.307889824160001</c:v>
                </c:pt>
                <c:pt idx="7098">
                  <c:v>7.309250393460001</c:v>
                </c:pt>
                <c:pt idx="7099">
                  <c:v>7.3106109627600002</c:v>
                </c:pt>
                <c:pt idx="7100">
                  <c:v>7.3119715320600003</c:v>
                </c:pt>
                <c:pt idx="7101">
                  <c:v>7.3133321013600003</c:v>
                </c:pt>
                <c:pt idx="7102">
                  <c:v>7.3146926706600004</c:v>
                </c:pt>
                <c:pt idx="7103">
                  <c:v>7.3160532399599996</c:v>
                </c:pt>
                <c:pt idx="7104">
                  <c:v>7.3174138092599996</c:v>
                </c:pt>
                <c:pt idx="7105">
                  <c:v>7.3187743785599997</c:v>
                </c:pt>
                <c:pt idx="7106">
                  <c:v>7.3201349478600006</c:v>
                </c:pt>
                <c:pt idx="7107">
                  <c:v>7.3214955171600007</c:v>
                </c:pt>
                <c:pt idx="7108">
                  <c:v>7.3228560864600007</c:v>
                </c:pt>
                <c:pt idx="7109">
                  <c:v>7.3242166557600008</c:v>
                </c:pt>
                <c:pt idx="7110">
                  <c:v>7.32557722506</c:v>
                </c:pt>
                <c:pt idx="7111">
                  <c:v>7.32693779436</c:v>
                </c:pt>
                <c:pt idx="7112">
                  <c:v>7.3282983636600001</c:v>
                </c:pt>
                <c:pt idx="7113">
                  <c:v>7.3296589329600002</c:v>
                </c:pt>
                <c:pt idx="7114">
                  <c:v>7.3310195022600002</c:v>
                </c:pt>
                <c:pt idx="7115">
                  <c:v>7.3323800715599994</c:v>
                </c:pt>
                <c:pt idx="7116">
                  <c:v>7.3337406408600012</c:v>
                </c:pt>
                <c:pt idx="7117">
                  <c:v>7.3351012101600013</c:v>
                </c:pt>
                <c:pt idx="7118">
                  <c:v>7.3364617794600004</c:v>
                </c:pt>
                <c:pt idx="7119">
                  <c:v>7.3378223487600005</c:v>
                </c:pt>
                <c:pt idx="7120">
                  <c:v>7.3391829180600006</c:v>
                </c:pt>
                <c:pt idx="7121">
                  <c:v>7.3405434873600006</c:v>
                </c:pt>
                <c:pt idx="7122">
                  <c:v>7.3419040566599998</c:v>
                </c:pt>
                <c:pt idx="7123">
                  <c:v>7.3432646259599998</c:v>
                </c:pt>
                <c:pt idx="7124">
                  <c:v>7.3446251952599999</c:v>
                </c:pt>
                <c:pt idx="7125">
                  <c:v>7.34598576456</c:v>
                </c:pt>
                <c:pt idx="7126">
                  <c:v>7.3473463338599991</c:v>
                </c:pt>
                <c:pt idx="7127">
                  <c:v>7.348706903160001</c:v>
                </c:pt>
                <c:pt idx="7128">
                  <c:v>7.350067472460001</c:v>
                </c:pt>
                <c:pt idx="7129">
                  <c:v>7.3514280417600002</c:v>
                </c:pt>
                <c:pt idx="7130">
                  <c:v>7.3527886110600003</c:v>
                </c:pt>
                <c:pt idx="7131">
                  <c:v>7.3541491803600003</c:v>
                </c:pt>
                <c:pt idx="7132">
                  <c:v>7.3555097496600004</c:v>
                </c:pt>
                <c:pt idx="7133">
                  <c:v>7.3568703189599995</c:v>
                </c:pt>
                <c:pt idx="7134">
                  <c:v>7.3582308882599996</c:v>
                </c:pt>
                <c:pt idx="7135">
                  <c:v>7.3595914575599997</c:v>
                </c:pt>
                <c:pt idx="7136">
                  <c:v>7.3609520268599997</c:v>
                </c:pt>
                <c:pt idx="7137">
                  <c:v>7.3623125961600007</c:v>
                </c:pt>
                <c:pt idx="7138">
                  <c:v>7.3636731654600007</c:v>
                </c:pt>
                <c:pt idx="7139">
                  <c:v>7.3650337347600008</c:v>
                </c:pt>
                <c:pt idx="7140">
                  <c:v>7.3663943040600008</c:v>
                </c:pt>
                <c:pt idx="7141">
                  <c:v>7.36775487336</c:v>
                </c:pt>
                <c:pt idx="7142">
                  <c:v>7.3691154426600001</c:v>
                </c:pt>
                <c:pt idx="7143">
                  <c:v>7.3704760119600001</c:v>
                </c:pt>
                <c:pt idx="7144">
                  <c:v>7.3718365812600002</c:v>
                </c:pt>
                <c:pt idx="7145">
                  <c:v>7.3731971505599994</c:v>
                </c:pt>
                <c:pt idx="7146">
                  <c:v>7.3745577198599994</c:v>
                </c:pt>
                <c:pt idx="7147">
                  <c:v>7.3759182891600013</c:v>
                </c:pt>
                <c:pt idx="7148">
                  <c:v>7.3772788584600004</c:v>
                </c:pt>
                <c:pt idx="7149">
                  <c:v>7.3786394277600005</c:v>
                </c:pt>
                <c:pt idx="7150">
                  <c:v>7.3799999970600005</c:v>
                </c:pt>
                <c:pt idx="7151">
                  <c:v>7.3813605663600006</c:v>
                </c:pt>
                <c:pt idx="7152">
                  <c:v>7.3827211356599998</c:v>
                </c:pt>
                <c:pt idx="7153">
                  <c:v>7.3840817049599998</c:v>
                </c:pt>
                <c:pt idx="7154">
                  <c:v>7.3854422742599999</c:v>
                </c:pt>
                <c:pt idx="7155">
                  <c:v>7.3868028435599999</c:v>
                </c:pt>
                <c:pt idx="7156">
                  <c:v>7.3881634128599991</c:v>
                </c:pt>
                <c:pt idx="7157">
                  <c:v>7.3895239821600009</c:v>
                </c:pt>
                <c:pt idx="7158">
                  <c:v>7.390884551460001</c:v>
                </c:pt>
                <c:pt idx="7159">
                  <c:v>7.3922451207600002</c:v>
                </c:pt>
                <c:pt idx="7160">
                  <c:v>7.3936056900600002</c:v>
                </c:pt>
                <c:pt idx="7161">
                  <c:v>7.3949662593600003</c:v>
                </c:pt>
                <c:pt idx="7162">
                  <c:v>7.3963268286600004</c:v>
                </c:pt>
                <c:pt idx="7163">
                  <c:v>7.3976873979600004</c:v>
                </c:pt>
                <c:pt idx="7164">
                  <c:v>7.3990479672599996</c:v>
                </c:pt>
                <c:pt idx="7165">
                  <c:v>7.4004085365599996</c:v>
                </c:pt>
                <c:pt idx="7166">
                  <c:v>7.4017691058599997</c:v>
                </c:pt>
                <c:pt idx="7167">
                  <c:v>7.4031296751600006</c:v>
                </c:pt>
                <c:pt idx="7168">
                  <c:v>7.4044902444600007</c:v>
                </c:pt>
                <c:pt idx="7169">
                  <c:v>7.4058508137600008</c:v>
                </c:pt>
                <c:pt idx="7170">
                  <c:v>7.4072113830600008</c:v>
                </c:pt>
                <c:pt idx="7171">
                  <c:v>7.40857195236</c:v>
                </c:pt>
                <c:pt idx="7172">
                  <c:v>7.40993252166</c:v>
                </c:pt>
                <c:pt idx="7173">
                  <c:v>7.4112930909600001</c:v>
                </c:pt>
                <c:pt idx="7174">
                  <c:v>7.4126536602600002</c:v>
                </c:pt>
                <c:pt idx="7175">
                  <c:v>7.4140142295599993</c:v>
                </c:pt>
                <c:pt idx="7176">
                  <c:v>7.4153747988599994</c:v>
                </c:pt>
                <c:pt idx="7177">
                  <c:v>7.4167353681600012</c:v>
                </c:pt>
                <c:pt idx="7178">
                  <c:v>7.4180959374600004</c:v>
                </c:pt>
                <c:pt idx="7179">
                  <c:v>7.4194565067600005</c:v>
                </c:pt>
                <c:pt idx="7180">
                  <c:v>7.4208170760600005</c:v>
                </c:pt>
                <c:pt idx="7181">
                  <c:v>7.4221776453600006</c:v>
                </c:pt>
                <c:pt idx="7182">
                  <c:v>7.4235382146599997</c:v>
                </c:pt>
                <c:pt idx="7183">
                  <c:v>7.4248987839599998</c:v>
                </c:pt>
                <c:pt idx="7184">
                  <c:v>7.4262593532599999</c:v>
                </c:pt>
                <c:pt idx="7185">
                  <c:v>7.4276199225599999</c:v>
                </c:pt>
                <c:pt idx="7186">
                  <c:v>7.42898049186</c:v>
                </c:pt>
                <c:pt idx="7187">
                  <c:v>7.4303410611600009</c:v>
                </c:pt>
                <c:pt idx="7188">
                  <c:v>7.431701630460001</c:v>
                </c:pt>
                <c:pt idx="7189">
                  <c:v>7.433062199760001</c:v>
                </c:pt>
                <c:pt idx="7190">
                  <c:v>7.4344227690600002</c:v>
                </c:pt>
                <c:pt idx="7191">
                  <c:v>7.4357833383600003</c:v>
                </c:pt>
                <c:pt idx="7192">
                  <c:v>7.4371439076600003</c:v>
                </c:pt>
                <c:pt idx="7193">
                  <c:v>7.4385044769600004</c:v>
                </c:pt>
                <c:pt idx="7194">
                  <c:v>7.4398650462599996</c:v>
                </c:pt>
                <c:pt idx="7195">
                  <c:v>7.4412256155599996</c:v>
                </c:pt>
                <c:pt idx="7196">
                  <c:v>7.4425861848599997</c:v>
                </c:pt>
                <c:pt idx="7197">
                  <c:v>7.4439467541600006</c:v>
                </c:pt>
                <c:pt idx="7198">
                  <c:v>7.4453073234600007</c:v>
                </c:pt>
                <c:pt idx="7199">
                  <c:v>7.4466678927600007</c:v>
                </c:pt>
                <c:pt idx="7200">
                  <c:v>7.4480284620600008</c:v>
                </c:pt>
                <c:pt idx="7201">
                  <c:v>7.44938903136</c:v>
                </c:pt>
                <c:pt idx="7202">
                  <c:v>7.45074960066</c:v>
                </c:pt>
                <c:pt idx="7203">
                  <c:v>7.4521101699600001</c:v>
                </c:pt>
                <c:pt idx="7204">
                  <c:v>7.4534707392600001</c:v>
                </c:pt>
                <c:pt idx="7205">
                  <c:v>7.4548313085599993</c:v>
                </c:pt>
                <c:pt idx="7206">
                  <c:v>7.4561918778599994</c:v>
                </c:pt>
                <c:pt idx="7207">
                  <c:v>7.4575524471600012</c:v>
                </c:pt>
                <c:pt idx="7208">
                  <c:v>7.4589130164600004</c:v>
                </c:pt>
                <c:pt idx="7209">
                  <c:v>7.4602735857600004</c:v>
                </c:pt>
                <c:pt idx="7210">
                  <c:v>7.4616341550600005</c:v>
                </c:pt>
                <c:pt idx="7211">
                  <c:v>7.4629947243600006</c:v>
                </c:pt>
                <c:pt idx="7212">
                  <c:v>7.4643552936600006</c:v>
                </c:pt>
                <c:pt idx="7213">
                  <c:v>7.4657158629599998</c:v>
                </c:pt>
                <c:pt idx="7214">
                  <c:v>7.4670764322599998</c:v>
                </c:pt>
                <c:pt idx="7215">
                  <c:v>7.4684370015599999</c:v>
                </c:pt>
                <c:pt idx="7216">
                  <c:v>7.46979757086</c:v>
                </c:pt>
                <c:pt idx="7217">
                  <c:v>7.4711581401600009</c:v>
                </c:pt>
                <c:pt idx="7218">
                  <c:v>7.472518709460001</c:v>
                </c:pt>
                <c:pt idx="7219">
                  <c:v>7.473879278760001</c:v>
                </c:pt>
                <c:pt idx="7220">
                  <c:v>7.4752398480600002</c:v>
                </c:pt>
                <c:pt idx="7221">
                  <c:v>7.4766004173600003</c:v>
                </c:pt>
                <c:pt idx="7222">
                  <c:v>7.4779609866600003</c:v>
                </c:pt>
                <c:pt idx="7223">
                  <c:v>7.4793215559600004</c:v>
                </c:pt>
                <c:pt idx="7224">
                  <c:v>7.4806821252599995</c:v>
                </c:pt>
                <c:pt idx="7225">
                  <c:v>7.4820426945599996</c:v>
                </c:pt>
                <c:pt idx="7226">
                  <c:v>7.4834032638599997</c:v>
                </c:pt>
                <c:pt idx="7227">
                  <c:v>7.4847638331600006</c:v>
                </c:pt>
                <c:pt idx="7228">
                  <c:v>7.4861244024600007</c:v>
                </c:pt>
                <c:pt idx="7229">
                  <c:v>7.4874849717600007</c:v>
                </c:pt>
                <c:pt idx="7230">
                  <c:v>7.4888455410600008</c:v>
                </c:pt>
                <c:pt idx="7231">
                  <c:v>7.4902061103600008</c:v>
                </c:pt>
                <c:pt idx="7232">
                  <c:v>7.49156667966</c:v>
                </c:pt>
                <c:pt idx="7233">
                  <c:v>7.4929272489600001</c:v>
                </c:pt>
                <c:pt idx="7234">
                  <c:v>7.4942878182600001</c:v>
                </c:pt>
                <c:pt idx="7235">
                  <c:v>7.4956483875600002</c:v>
                </c:pt>
                <c:pt idx="7236">
                  <c:v>7.4970089568599994</c:v>
                </c:pt>
                <c:pt idx="7237">
                  <c:v>7.4983695261600012</c:v>
                </c:pt>
                <c:pt idx="7238">
                  <c:v>7.4997300954600012</c:v>
                </c:pt>
                <c:pt idx="7239">
                  <c:v>7.5010906647600004</c:v>
                </c:pt>
                <c:pt idx="7240">
                  <c:v>7.5024512340600005</c:v>
                </c:pt>
                <c:pt idx="7241">
                  <c:v>7.5038118033600005</c:v>
                </c:pt>
                <c:pt idx="7242">
                  <c:v>7.5051723726600006</c:v>
                </c:pt>
                <c:pt idx="7243">
                  <c:v>7.5065329419599998</c:v>
                </c:pt>
                <c:pt idx="7244">
                  <c:v>7.5078935112599998</c:v>
                </c:pt>
                <c:pt idx="7245">
                  <c:v>7.5092540805599999</c:v>
                </c:pt>
                <c:pt idx="7246">
                  <c:v>7.5106146498599999</c:v>
                </c:pt>
                <c:pt idx="7247">
                  <c:v>7.5119752191600009</c:v>
                </c:pt>
                <c:pt idx="7248">
                  <c:v>7.5133357884600009</c:v>
                </c:pt>
                <c:pt idx="7249">
                  <c:v>7.514696357760001</c:v>
                </c:pt>
                <c:pt idx="7250">
                  <c:v>7.5160569270600002</c:v>
                </c:pt>
                <c:pt idx="7251">
                  <c:v>7.5174174963600002</c:v>
                </c:pt>
                <c:pt idx="7252">
                  <c:v>7.5187780656600003</c:v>
                </c:pt>
                <c:pt idx="7253">
                  <c:v>7.5201386349600003</c:v>
                </c:pt>
                <c:pt idx="7254">
                  <c:v>7.5214992042600004</c:v>
                </c:pt>
                <c:pt idx="7255">
                  <c:v>7.5228597735599996</c:v>
                </c:pt>
                <c:pt idx="7256">
                  <c:v>7.5242203428599996</c:v>
                </c:pt>
                <c:pt idx="7257">
                  <c:v>7.5255809121599997</c:v>
                </c:pt>
                <c:pt idx="7258">
                  <c:v>7.5269414814600006</c:v>
                </c:pt>
                <c:pt idx="7259">
                  <c:v>7.5283020507600007</c:v>
                </c:pt>
                <c:pt idx="7260">
                  <c:v>7.5296626200600008</c:v>
                </c:pt>
                <c:pt idx="7261">
                  <c:v>7.5310231893600008</c:v>
                </c:pt>
                <c:pt idx="7262">
                  <c:v>7.53238375866</c:v>
                </c:pt>
                <c:pt idx="7263">
                  <c:v>7.53374432796</c:v>
                </c:pt>
                <c:pt idx="7264">
                  <c:v>7.5351048972600001</c:v>
                </c:pt>
                <c:pt idx="7265">
                  <c:v>7.5364654665600002</c:v>
                </c:pt>
                <c:pt idx="7266">
                  <c:v>7.5378260358599993</c:v>
                </c:pt>
                <c:pt idx="7267">
                  <c:v>7.5391866051599994</c:v>
                </c:pt>
                <c:pt idx="7268">
                  <c:v>7.5405471744600012</c:v>
                </c:pt>
                <c:pt idx="7269">
                  <c:v>7.5419077437600004</c:v>
                </c:pt>
                <c:pt idx="7270">
                  <c:v>7.5432683130600005</c:v>
                </c:pt>
                <c:pt idx="7271">
                  <c:v>7.5446288823600005</c:v>
                </c:pt>
                <c:pt idx="7272">
                  <c:v>7.5459894516600006</c:v>
                </c:pt>
                <c:pt idx="7273">
                  <c:v>7.5473500209599997</c:v>
                </c:pt>
                <c:pt idx="7274">
                  <c:v>7.5487105902599998</c:v>
                </c:pt>
                <c:pt idx="7275">
                  <c:v>7.5500711595599999</c:v>
                </c:pt>
                <c:pt idx="7276">
                  <c:v>7.5514317288599999</c:v>
                </c:pt>
                <c:pt idx="7277">
                  <c:v>7.55279229816</c:v>
                </c:pt>
                <c:pt idx="7278">
                  <c:v>7.5541528674600009</c:v>
                </c:pt>
                <c:pt idx="7279">
                  <c:v>7.555513436760001</c:v>
                </c:pt>
                <c:pt idx="7280">
                  <c:v>7.556874006060001</c:v>
                </c:pt>
                <c:pt idx="7281">
                  <c:v>7.5582345753600002</c:v>
                </c:pt>
                <c:pt idx="7282">
                  <c:v>7.5595951446600003</c:v>
                </c:pt>
                <c:pt idx="7283">
                  <c:v>7.5609557139600003</c:v>
                </c:pt>
                <c:pt idx="7284">
                  <c:v>7.5623162832600004</c:v>
                </c:pt>
                <c:pt idx="7285">
                  <c:v>7.5636768525599996</c:v>
                </c:pt>
                <c:pt idx="7286">
                  <c:v>7.5650374218599996</c:v>
                </c:pt>
                <c:pt idx="7287">
                  <c:v>7.5663979911599997</c:v>
                </c:pt>
                <c:pt idx="7288">
                  <c:v>7.5677585604600006</c:v>
                </c:pt>
                <c:pt idx="7289">
                  <c:v>7.5691191297600007</c:v>
                </c:pt>
                <c:pt idx="7290">
                  <c:v>7.5704796990600007</c:v>
                </c:pt>
                <c:pt idx="7291">
                  <c:v>7.5718402683600008</c:v>
                </c:pt>
                <c:pt idx="7292">
                  <c:v>7.57320083766</c:v>
                </c:pt>
                <c:pt idx="7293">
                  <c:v>7.57456140696</c:v>
                </c:pt>
                <c:pt idx="7294">
                  <c:v>7.5759219762600001</c:v>
                </c:pt>
                <c:pt idx="7295">
                  <c:v>7.5772825455600001</c:v>
                </c:pt>
                <c:pt idx="7296">
                  <c:v>7.5786431148599993</c:v>
                </c:pt>
                <c:pt idx="7297">
                  <c:v>7.5800036841599994</c:v>
                </c:pt>
                <c:pt idx="7298">
                  <c:v>7.5813642534600012</c:v>
                </c:pt>
                <c:pt idx="7299">
                  <c:v>7.5827248227600004</c:v>
                </c:pt>
                <c:pt idx="7300">
                  <c:v>7.5840853920600004</c:v>
                </c:pt>
                <c:pt idx="7301">
                  <c:v>7.5854459613600005</c:v>
                </c:pt>
                <c:pt idx="7302">
                  <c:v>7.5868065306600005</c:v>
                </c:pt>
                <c:pt idx="7303">
                  <c:v>7.5881670999600006</c:v>
                </c:pt>
                <c:pt idx="7304">
                  <c:v>7.5895276692599998</c:v>
                </c:pt>
                <c:pt idx="7305">
                  <c:v>7.5908882385599998</c:v>
                </c:pt>
                <c:pt idx="7306">
                  <c:v>7.5922488078599999</c:v>
                </c:pt>
                <c:pt idx="7307">
                  <c:v>7.59360937716</c:v>
                </c:pt>
                <c:pt idx="7308">
                  <c:v>7.5949699464600009</c:v>
                </c:pt>
                <c:pt idx="7309">
                  <c:v>7.596330515760001</c:v>
                </c:pt>
                <c:pt idx="7310">
                  <c:v>7.597691085060001</c:v>
                </c:pt>
                <c:pt idx="7311">
                  <c:v>7.5990516543600002</c:v>
                </c:pt>
                <c:pt idx="7312">
                  <c:v>7.6004122236600002</c:v>
                </c:pt>
                <c:pt idx="7313">
                  <c:v>7.6017727929600003</c:v>
                </c:pt>
                <c:pt idx="7314">
                  <c:v>7.6031333622600004</c:v>
                </c:pt>
                <c:pt idx="7315">
                  <c:v>7.6044939315599995</c:v>
                </c:pt>
                <c:pt idx="7316">
                  <c:v>7.6058545008599996</c:v>
                </c:pt>
                <c:pt idx="7317">
                  <c:v>7.6072150701599996</c:v>
                </c:pt>
                <c:pt idx="7318">
                  <c:v>7.6085756394600006</c:v>
                </c:pt>
                <c:pt idx="7319">
                  <c:v>7.6099362087600007</c:v>
                </c:pt>
                <c:pt idx="7320">
                  <c:v>7.6112967780600007</c:v>
                </c:pt>
                <c:pt idx="7321">
                  <c:v>7.6126573473600008</c:v>
                </c:pt>
                <c:pt idx="7322">
                  <c:v>7.6140179166599999</c:v>
                </c:pt>
                <c:pt idx="7323">
                  <c:v>7.61537848596</c:v>
                </c:pt>
                <c:pt idx="7324">
                  <c:v>7.6167390552600001</c:v>
                </c:pt>
                <c:pt idx="7325">
                  <c:v>7.6180996245600001</c:v>
                </c:pt>
                <c:pt idx="7326">
                  <c:v>7.6194601938600002</c:v>
                </c:pt>
                <c:pt idx="7327">
                  <c:v>7.6208207631599993</c:v>
                </c:pt>
                <c:pt idx="7328">
                  <c:v>7.6221813324600012</c:v>
                </c:pt>
                <c:pt idx="7329">
                  <c:v>7.6235419017600012</c:v>
                </c:pt>
                <c:pt idx="7330">
                  <c:v>7.6249024710600004</c:v>
                </c:pt>
                <c:pt idx="7331">
                  <c:v>7.6262630403600005</c:v>
                </c:pt>
                <c:pt idx="7332">
                  <c:v>7.6276236096600005</c:v>
                </c:pt>
                <c:pt idx="7333">
                  <c:v>7.6289841789600006</c:v>
                </c:pt>
                <c:pt idx="7334">
                  <c:v>7.6303447482599998</c:v>
                </c:pt>
                <c:pt idx="7335">
                  <c:v>7.6317053175599998</c:v>
                </c:pt>
                <c:pt idx="7336">
                  <c:v>7.6330658868599999</c:v>
                </c:pt>
                <c:pt idx="7337">
                  <c:v>7.6344264561599999</c:v>
                </c:pt>
                <c:pt idx="7338">
                  <c:v>7.6357870254600009</c:v>
                </c:pt>
                <c:pt idx="7339">
                  <c:v>7.6371475947600009</c:v>
                </c:pt>
                <c:pt idx="7340">
                  <c:v>7.638508164060001</c:v>
                </c:pt>
                <c:pt idx="7341">
                  <c:v>7.6398687333600002</c:v>
                </c:pt>
                <c:pt idx="7342">
                  <c:v>7.6412293026600002</c:v>
                </c:pt>
                <c:pt idx="7343">
                  <c:v>7.6425898719600003</c:v>
                </c:pt>
                <c:pt idx="7344">
                  <c:v>7.6439504412600003</c:v>
                </c:pt>
                <c:pt idx="7345">
                  <c:v>7.6453110105599995</c:v>
                </c:pt>
                <c:pt idx="7346">
                  <c:v>7.6466715798599996</c:v>
                </c:pt>
                <c:pt idx="7347">
                  <c:v>7.6480321491599996</c:v>
                </c:pt>
                <c:pt idx="7348">
                  <c:v>7.6493927184600006</c:v>
                </c:pt>
                <c:pt idx="7349">
                  <c:v>7.6507532877600006</c:v>
                </c:pt>
                <c:pt idx="7350">
                  <c:v>7.6521138570600007</c:v>
                </c:pt>
                <c:pt idx="7351">
                  <c:v>7.6534744263600007</c:v>
                </c:pt>
                <c:pt idx="7352">
                  <c:v>7.6548349956600008</c:v>
                </c:pt>
                <c:pt idx="7353">
                  <c:v>7.65619556496</c:v>
                </c:pt>
                <c:pt idx="7354">
                  <c:v>7.65755613426</c:v>
                </c:pt>
                <c:pt idx="7355">
                  <c:v>7.6589167035600001</c:v>
                </c:pt>
                <c:pt idx="7356">
                  <c:v>7.6602772728600002</c:v>
                </c:pt>
                <c:pt idx="7357">
                  <c:v>7.6616378421599993</c:v>
                </c:pt>
                <c:pt idx="7358">
                  <c:v>7.6629984114600012</c:v>
                </c:pt>
                <c:pt idx="7359">
                  <c:v>7.6643589807600012</c:v>
                </c:pt>
                <c:pt idx="7360">
                  <c:v>7.6657195500600004</c:v>
                </c:pt>
                <c:pt idx="7361">
                  <c:v>7.6670801193600004</c:v>
                </c:pt>
                <c:pt idx="7362">
                  <c:v>7.6684406886600005</c:v>
                </c:pt>
                <c:pt idx="7363">
                  <c:v>7.6698012579600006</c:v>
                </c:pt>
                <c:pt idx="7364">
                  <c:v>7.6711618272599997</c:v>
                </c:pt>
                <c:pt idx="7365">
                  <c:v>7.6725223965599998</c:v>
                </c:pt>
                <c:pt idx="7366">
                  <c:v>7.6738829658599998</c:v>
                </c:pt>
                <c:pt idx="7367">
                  <c:v>7.6752435351599999</c:v>
                </c:pt>
                <c:pt idx="7368">
                  <c:v>7.6766041044600009</c:v>
                </c:pt>
                <c:pt idx="7369">
                  <c:v>7.6779646737600009</c:v>
                </c:pt>
                <c:pt idx="7370">
                  <c:v>7.679325243060001</c:v>
                </c:pt>
                <c:pt idx="7371">
                  <c:v>7.6806858123600001</c:v>
                </c:pt>
                <c:pt idx="7372">
                  <c:v>7.6820463816600002</c:v>
                </c:pt>
                <c:pt idx="7373">
                  <c:v>7.6834069509600003</c:v>
                </c:pt>
                <c:pt idx="7374">
                  <c:v>7.6847675202600003</c:v>
                </c:pt>
                <c:pt idx="7375">
                  <c:v>7.6861280895600004</c:v>
                </c:pt>
                <c:pt idx="7376">
                  <c:v>7.6874886588599995</c:v>
                </c:pt>
                <c:pt idx="7377">
                  <c:v>7.6888492281599996</c:v>
                </c:pt>
                <c:pt idx="7378">
                  <c:v>7.6902097974599997</c:v>
                </c:pt>
                <c:pt idx="7379">
                  <c:v>7.6915703667600006</c:v>
                </c:pt>
                <c:pt idx="7380">
                  <c:v>7.6929309360600007</c:v>
                </c:pt>
                <c:pt idx="7381">
                  <c:v>7.6942915053600007</c:v>
                </c:pt>
                <c:pt idx="7382">
                  <c:v>7.6956520746600008</c:v>
                </c:pt>
                <c:pt idx="7383">
                  <c:v>7.69701264396</c:v>
                </c:pt>
                <c:pt idx="7384">
                  <c:v>7.69837321326</c:v>
                </c:pt>
                <c:pt idx="7385">
                  <c:v>7.6997337825600001</c:v>
                </c:pt>
                <c:pt idx="7386">
                  <c:v>7.7010943518600001</c:v>
                </c:pt>
                <c:pt idx="7387">
                  <c:v>7.7024549211599993</c:v>
                </c:pt>
                <c:pt idx="7388">
                  <c:v>7.7038154904599994</c:v>
                </c:pt>
                <c:pt idx="7389">
                  <c:v>7.7051760597600012</c:v>
                </c:pt>
                <c:pt idx="7390">
                  <c:v>7.7065366290600004</c:v>
                </c:pt>
                <c:pt idx="7391">
                  <c:v>7.7078971983600004</c:v>
                </c:pt>
                <c:pt idx="7392">
                  <c:v>7.7092577676600005</c:v>
                </c:pt>
                <c:pt idx="7393">
                  <c:v>7.7106183369600005</c:v>
                </c:pt>
                <c:pt idx="7394">
                  <c:v>7.7119789062599997</c:v>
                </c:pt>
                <c:pt idx="7395">
                  <c:v>7.7133394755599998</c:v>
                </c:pt>
                <c:pt idx="7396">
                  <c:v>7.7147000448599998</c:v>
                </c:pt>
                <c:pt idx="7397">
                  <c:v>7.7160606141599999</c:v>
                </c:pt>
                <c:pt idx="7398">
                  <c:v>7.7174211834599999</c:v>
                </c:pt>
                <c:pt idx="7399">
                  <c:v>7.7187817527600009</c:v>
                </c:pt>
                <c:pt idx="7400">
                  <c:v>7.720142322060001</c:v>
                </c:pt>
                <c:pt idx="7401">
                  <c:v>7.721502891360001</c:v>
                </c:pt>
                <c:pt idx="7402">
                  <c:v>7.7228634606600002</c:v>
                </c:pt>
                <c:pt idx="7403">
                  <c:v>7.7242240299600002</c:v>
                </c:pt>
                <c:pt idx="7404">
                  <c:v>7.7255845992600003</c:v>
                </c:pt>
                <c:pt idx="7405">
                  <c:v>7.7269451685600004</c:v>
                </c:pt>
                <c:pt idx="7406">
                  <c:v>7.7283057378599995</c:v>
                </c:pt>
                <c:pt idx="7407">
                  <c:v>7.7296663071599996</c:v>
                </c:pt>
                <c:pt idx="7408">
                  <c:v>7.7310268764599996</c:v>
                </c:pt>
                <c:pt idx="7409">
                  <c:v>7.7323874457600006</c:v>
                </c:pt>
                <c:pt idx="7410">
                  <c:v>7.7337480150600006</c:v>
                </c:pt>
                <c:pt idx="7411">
                  <c:v>7.7351085843600007</c:v>
                </c:pt>
                <c:pt idx="7412">
                  <c:v>7.7364691536600008</c:v>
                </c:pt>
                <c:pt idx="7413">
                  <c:v>7.7378297229599999</c:v>
                </c:pt>
                <c:pt idx="7414">
                  <c:v>7.73919029226</c:v>
                </c:pt>
                <c:pt idx="7415">
                  <c:v>7.7405508615600001</c:v>
                </c:pt>
                <c:pt idx="7416">
                  <c:v>7.7419114308600001</c:v>
                </c:pt>
                <c:pt idx="7417">
                  <c:v>7.7432720001599993</c:v>
                </c:pt>
                <c:pt idx="7418">
                  <c:v>7.7446325694599993</c:v>
                </c:pt>
                <c:pt idx="7419">
                  <c:v>7.7459931387600012</c:v>
                </c:pt>
                <c:pt idx="7420">
                  <c:v>7.7473537080600003</c:v>
                </c:pt>
                <c:pt idx="7421">
                  <c:v>7.7487142773600004</c:v>
                </c:pt>
                <c:pt idx="7422">
                  <c:v>7.7500748466600005</c:v>
                </c:pt>
                <c:pt idx="7423">
                  <c:v>7.7514354159600005</c:v>
                </c:pt>
                <c:pt idx="7424">
                  <c:v>7.7527959852600006</c:v>
                </c:pt>
                <c:pt idx="7425">
                  <c:v>7.7541565545599997</c:v>
                </c:pt>
                <c:pt idx="7426">
                  <c:v>7.7555171238599998</c:v>
                </c:pt>
                <c:pt idx="7427">
                  <c:v>7.7568776931599999</c:v>
                </c:pt>
                <c:pt idx="7428">
                  <c:v>7.7582382624599999</c:v>
                </c:pt>
                <c:pt idx="7429">
                  <c:v>7.7595988317600009</c:v>
                </c:pt>
                <c:pt idx="7430">
                  <c:v>7.7609594010600009</c:v>
                </c:pt>
                <c:pt idx="7431">
                  <c:v>7.762319970360001</c:v>
                </c:pt>
                <c:pt idx="7432">
                  <c:v>7.7636805396600002</c:v>
                </c:pt>
                <c:pt idx="7433">
                  <c:v>7.7650411089600002</c:v>
                </c:pt>
                <c:pt idx="7434">
                  <c:v>7.7664016782600003</c:v>
                </c:pt>
                <c:pt idx="7435">
                  <c:v>7.7677622475600003</c:v>
                </c:pt>
                <c:pt idx="7436">
                  <c:v>7.7691228168599995</c:v>
                </c:pt>
                <c:pt idx="7437">
                  <c:v>7.7704833861599996</c:v>
                </c:pt>
                <c:pt idx="7438">
                  <c:v>7.7718439554599996</c:v>
                </c:pt>
                <c:pt idx="7439">
                  <c:v>7.7732045247600006</c:v>
                </c:pt>
                <c:pt idx="7440">
                  <c:v>7.7745650940600006</c:v>
                </c:pt>
                <c:pt idx="7441">
                  <c:v>7.7759256633600007</c:v>
                </c:pt>
                <c:pt idx="7442">
                  <c:v>7.7772862326600007</c:v>
                </c:pt>
                <c:pt idx="7443">
                  <c:v>7.7786468019599999</c:v>
                </c:pt>
                <c:pt idx="7444">
                  <c:v>7.78000737126</c:v>
                </c:pt>
                <c:pt idx="7445">
                  <c:v>7.78136794056</c:v>
                </c:pt>
                <c:pt idx="7446">
                  <c:v>7.7827285098600001</c:v>
                </c:pt>
                <c:pt idx="7447">
                  <c:v>7.7840890791600001</c:v>
                </c:pt>
                <c:pt idx="7448">
                  <c:v>7.7854496484599993</c:v>
                </c:pt>
                <c:pt idx="7449">
                  <c:v>7.7868102177600012</c:v>
                </c:pt>
                <c:pt idx="7450">
                  <c:v>7.7881707870600012</c:v>
                </c:pt>
                <c:pt idx="7451">
                  <c:v>7.7895313563600004</c:v>
                </c:pt>
                <c:pt idx="7452">
                  <c:v>7.7908919256600004</c:v>
                </c:pt>
                <c:pt idx="7453">
                  <c:v>7.7922524949600005</c:v>
                </c:pt>
                <c:pt idx="7454">
                  <c:v>7.7936130642600006</c:v>
                </c:pt>
                <c:pt idx="7455">
                  <c:v>7.7949736335599997</c:v>
                </c:pt>
                <c:pt idx="7456">
                  <c:v>7.7963342028599998</c:v>
                </c:pt>
                <c:pt idx="7457">
                  <c:v>7.7976947721599998</c:v>
                </c:pt>
                <c:pt idx="7458">
                  <c:v>7.7990553414599999</c:v>
                </c:pt>
                <c:pt idx="7459">
                  <c:v>7.8004159107600008</c:v>
                </c:pt>
                <c:pt idx="7460">
                  <c:v>7.8017764800600009</c:v>
                </c:pt>
                <c:pt idx="7461">
                  <c:v>7.803137049360001</c:v>
                </c:pt>
                <c:pt idx="7462">
                  <c:v>7.8044976186600001</c:v>
                </c:pt>
                <c:pt idx="7463">
                  <c:v>7.8058581879600002</c:v>
                </c:pt>
                <c:pt idx="7464">
                  <c:v>7.8072187572600003</c:v>
                </c:pt>
                <c:pt idx="7465">
                  <c:v>7.8085793265600003</c:v>
                </c:pt>
                <c:pt idx="7466">
                  <c:v>7.8099398958600004</c:v>
                </c:pt>
                <c:pt idx="7467">
                  <c:v>7.8113004651599995</c:v>
                </c:pt>
                <c:pt idx="7468">
                  <c:v>7.8126610344599996</c:v>
                </c:pt>
                <c:pt idx="7469">
                  <c:v>7.8140216037600014</c:v>
                </c:pt>
                <c:pt idx="7470">
                  <c:v>7.8153821730600006</c:v>
                </c:pt>
                <c:pt idx="7471">
                  <c:v>7.8167427423600007</c:v>
                </c:pt>
                <c:pt idx="7472">
                  <c:v>7.8181033116600007</c:v>
                </c:pt>
                <c:pt idx="7473">
                  <c:v>7.8194638809600008</c:v>
                </c:pt>
                <c:pt idx="7474">
                  <c:v>7.8208244502599999</c:v>
                </c:pt>
                <c:pt idx="7475">
                  <c:v>7.82218501956</c:v>
                </c:pt>
                <c:pt idx="7476">
                  <c:v>7.8235455888600001</c:v>
                </c:pt>
                <c:pt idx="7477">
                  <c:v>7.8249061581600001</c:v>
                </c:pt>
                <c:pt idx="7478">
                  <c:v>7.8262667274599993</c:v>
                </c:pt>
                <c:pt idx="7479">
                  <c:v>7.8276272967600011</c:v>
                </c:pt>
                <c:pt idx="7480">
                  <c:v>7.8289878660600012</c:v>
                </c:pt>
                <c:pt idx="7481">
                  <c:v>7.8303484353600004</c:v>
                </c:pt>
                <c:pt idx="7482">
                  <c:v>7.8317090046600004</c:v>
                </c:pt>
                <c:pt idx="7483">
                  <c:v>7.8330695739600005</c:v>
                </c:pt>
                <c:pt idx="7484">
                  <c:v>7.8344301432600005</c:v>
                </c:pt>
                <c:pt idx="7485">
                  <c:v>7.8357907125599997</c:v>
                </c:pt>
                <c:pt idx="7486">
                  <c:v>7.8371512818599998</c:v>
                </c:pt>
                <c:pt idx="7487">
                  <c:v>7.8385118511599998</c:v>
                </c:pt>
                <c:pt idx="7488">
                  <c:v>7.8398724204599999</c:v>
                </c:pt>
                <c:pt idx="7489">
                  <c:v>7.8412329897600008</c:v>
                </c:pt>
                <c:pt idx="7490">
                  <c:v>7.8425935590600009</c:v>
                </c:pt>
                <c:pt idx="7491">
                  <c:v>7.8439541283600009</c:v>
                </c:pt>
                <c:pt idx="7492">
                  <c:v>7.845314697660001</c:v>
                </c:pt>
                <c:pt idx="7493">
                  <c:v>7.8466752669600002</c:v>
                </c:pt>
                <c:pt idx="7494">
                  <c:v>7.8480358362600002</c:v>
                </c:pt>
                <c:pt idx="7495">
                  <c:v>7.8493964055600003</c:v>
                </c:pt>
                <c:pt idx="7496">
                  <c:v>7.8507569748600003</c:v>
                </c:pt>
                <c:pt idx="7497">
                  <c:v>7.8521175441599995</c:v>
                </c:pt>
                <c:pt idx="7498">
                  <c:v>7.8534781134599996</c:v>
                </c:pt>
                <c:pt idx="7499">
                  <c:v>7.8548386827600014</c:v>
                </c:pt>
                <c:pt idx="7500">
                  <c:v>7.8561992520600006</c:v>
                </c:pt>
                <c:pt idx="7501">
                  <c:v>7.8575598213600006</c:v>
                </c:pt>
                <c:pt idx="7502">
                  <c:v>7.8589203906600007</c:v>
                </c:pt>
                <c:pt idx="7503">
                  <c:v>7.8602809599600008</c:v>
                </c:pt>
                <c:pt idx="7504">
                  <c:v>7.8616415292599999</c:v>
                </c:pt>
                <c:pt idx="7505">
                  <c:v>7.86300209856</c:v>
                </c:pt>
                <c:pt idx="7506">
                  <c:v>7.86436266786</c:v>
                </c:pt>
                <c:pt idx="7507">
                  <c:v>7.8657232371600001</c:v>
                </c:pt>
                <c:pt idx="7508">
                  <c:v>7.8670838064599993</c:v>
                </c:pt>
                <c:pt idx="7509">
                  <c:v>7.8684443757599993</c:v>
                </c:pt>
                <c:pt idx="7510">
                  <c:v>7.8698049450600012</c:v>
                </c:pt>
                <c:pt idx="7511">
                  <c:v>7.8711655143600003</c:v>
                </c:pt>
                <c:pt idx="7512">
                  <c:v>7.8725260836600004</c:v>
                </c:pt>
                <c:pt idx="7513">
                  <c:v>7.8738866529600005</c:v>
                </c:pt>
                <c:pt idx="7514">
                  <c:v>7.8752472222600005</c:v>
                </c:pt>
                <c:pt idx="7515">
                  <c:v>7.8766077915600006</c:v>
                </c:pt>
                <c:pt idx="7516">
                  <c:v>7.8779683608599997</c:v>
                </c:pt>
                <c:pt idx="7517">
                  <c:v>7.8793289301599998</c:v>
                </c:pt>
                <c:pt idx="7518">
                  <c:v>7.8806894994599999</c:v>
                </c:pt>
                <c:pt idx="7519">
                  <c:v>7.8820500687599999</c:v>
                </c:pt>
                <c:pt idx="7520">
                  <c:v>7.8834106380600009</c:v>
                </c:pt>
                <c:pt idx="7521">
                  <c:v>7.8847712073600009</c:v>
                </c:pt>
                <c:pt idx="7522">
                  <c:v>7.886131776660001</c:v>
                </c:pt>
                <c:pt idx="7523">
                  <c:v>7.8874923459600002</c:v>
                </c:pt>
                <c:pt idx="7524">
                  <c:v>7.8888529152600002</c:v>
                </c:pt>
                <c:pt idx="7525">
                  <c:v>7.8902134845600003</c:v>
                </c:pt>
                <c:pt idx="7526">
                  <c:v>7.8915740538600003</c:v>
                </c:pt>
                <c:pt idx="7527">
                  <c:v>7.8929346231599995</c:v>
                </c:pt>
                <c:pt idx="7528">
                  <c:v>7.8942951924599996</c:v>
                </c:pt>
                <c:pt idx="7529">
                  <c:v>7.8956557617599996</c:v>
                </c:pt>
                <c:pt idx="7530">
                  <c:v>7.8970163310600006</c:v>
                </c:pt>
                <c:pt idx="7531">
                  <c:v>7.8983769003600006</c:v>
                </c:pt>
                <c:pt idx="7532">
                  <c:v>7.8997374696600007</c:v>
                </c:pt>
                <c:pt idx="7533">
                  <c:v>7.9010980389600007</c:v>
                </c:pt>
                <c:pt idx="7534">
                  <c:v>7.9024586082599999</c:v>
                </c:pt>
                <c:pt idx="7535">
                  <c:v>7.90381917756</c:v>
                </c:pt>
                <c:pt idx="7536">
                  <c:v>7.90517974686</c:v>
                </c:pt>
                <c:pt idx="7537">
                  <c:v>7.9065403161600001</c:v>
                </c:pt>
                <c:pt idx="7538">
                  <c:v>7.9079008854600001</c:v>
                </c:pt>
                <c:pt idx="7539">
                  <c:v>7.9092614547599993</c:v>
                </c:pt>
                <c:pt idx="7540">
                  <c:v>7.9106220240600011</c:v>
                </c:pt>
                <c:pt idx="7541">
                  <c:v>7.9119825933600012</c:v>
                </c:pt>
                <c:pt idx="7542">
                  <c:v>7.9133431626600004</c:v>
                </c:pt>
                <c:pt idx="7543">
                  <c:v>7.9147037319600004</c:v>
                </c:pt>
                <c:pt idx="7544">
                  <c:v>7.9160643012600005</c:v>
                </c:pt>
                <c:pt idx="7545">
                  <c:v>7.9174248705600005</c:v>
                </c:pt>
                <c:pt idx="7546">
                  <c:v>7.9187854398599997</c:v>
                </c:pt>
                <c:pt idx="7547">
                  <c:v>7.9201460091599998</c:v>
                </c:pt>
                <c:pt idx="7548">
                  <c:v>7.9215065784599998</c:v>
                </c:pt>
                <c:pt idx="7549">
                  <c:v>7.9228671477599999</c:v>
                </c:pt>
                <c:pt idx="7550">
                  <c:v>7.9242277170600008</c:v>
                </c:pt>
                <c:pt idx="7551">
                  <c:v>7.9255882863600009</c:v>
                </c:pt>
                <c:pt idx="7552">
                  <c:v>7.926948855660001</c:v>
                </c:pt>
                <c:pt idx="7553">
                  <c:v>7.9283094249600001</c:v>
                </c:pt>
                <c:pt idx="7554">
                  <c:v>7.9296699942600002</c:v>
                </c:pt>
                <c:pt idx="7555">
                  <c:v>7.9310305635600002</c:v>
                </c:pt>
                <c:pt idx="7556">
                  <c:v>7.9323911328600003</c:v>
                </c:pt>
                <c:pt idx="7557">
                  <c:v>7.9337517021599995</c:v>
                </c:pt>
                <c:pt idx="7558">
                  <c:v>7.9351122714599995</c:v>
                </c:pt>
                <c:pt idx="7559">
                  <c:v>7.9364728407599996</c:v>
                </c:pt>
                <c:pt idx="7560">
                  <c:v>7.9378334100600005</c:v>
                </c:pt>
                <c:pt idx="7561">
                  <c:v>7.9391939793600006</c:v>
                </c:pt>
                <c:pt idx="7562">
                  <c:v>7.9405545486600007</c:v>
                </c:pt>
                <c:pt idx="7563">
                  <c:v>7.9419151179600007</c:v>
                </c:pt>
                <c:pt idx="7564">
                  <c:v>7.9432756872600008</c:v>
                </c:pt>
                <c:pt idx="7565">
                  <c:v>7.9446362565599999</c:v>
                </c:pt>
                <c:pt idx="7566">
                  <c:v>7.94599682586</c:v>
                </c:pt>
                <c:pt idx="7567">
                  <c:v>7.9473573951600001</c:v>
                </c:pt>
                <c:pt idx="7568">
                  <c:v>7.9487179644600001</c:v>
                </c:pt>
                <c:pt idx="7569">
                  <c:v>7.9500785337599993</c:v>
                </c:pt>
                <c:pt idx="7570">
                  <c:v>7.9514391030600011</c:v>
                </c:pt>
                <c:pt idx="7571">
                  <c:v>7.9527996723600012</c:v>
                </c:pt>
                <c:pt idx="7572">
                  <c:v>7.9541602416600004</c:v>
                </c:pt>
                <c:pt idx="7573">
                  <c:v>7.9555208109600004</c:v>
                </c:pt>
                <c:pt idx="7574">
                  <c:v>7.9568813802600005</c:v>
                </c:pt>
                <c:pt idx="7575">
                  <c:v>7.9582419495600005</c:v>
                </c:pt>
                <c:pt idx="7576">
                  <c:v>7.9596025188599997</c:v>
                </c:pt>
                <c:pt idx="7577">
                  <c:v>7.9609630881599998</c:v>
                </c:pt>
                <c:pt idx="7578">
                  <c:v>7.9623236574599998</c:v>
                </c:pt>
                <c:pt idx="7579">
                  <c:v>7.9636842267599999</c:v>
                </c:pt>
                <c:pt idx="7580">
                  <c:v>7.9650447960600008</c:v>
                </c:pt>
                <c:pt idx="7581">
                  <c:v>7.9664053653600009</c:v>
                </c:pt>
                <c:pt idx="7582">
                  <c:v>7.9677659346600009</c:v>
                </c:pt>
                <c:pt idx="7583">
                  <c:v>7.9691265039600001</c:v>
                </c:pt>
                <c:pt idx="7584">
                  <c:v>7.9704870732600002</c:v>
                </c:pt>
                <c:pt idx="7585">
                  <c:v>7.9718476425600002</c:v>
                </c:pt>
                <c:pt idx="7586">
                  <c:v>7.9732082118600003</c:v>
                </c:pt>
                <c:pt idx="7587">
                  <c:v>7.9745687811600003</c:v>
                </c:pt>
                <c:pt idx="7588">
                  <c:v>7.9759293504599995</c:v>
                </c:pt>
                <c:pt idx="7589">
                  <c:v>7.9772899197599996</c:v>
                </c:pt>
                <c:pt idx="7590">
                  <c:v>7.9786504890600014</c:v>
                </c:pt>
                <c:pt idx="7591">
                  <c:v>7.9800110583600006</c:v>
                </c:pt>
                <c:pt idx="7592">
                  <c:v>7.9813716276600006</c:v>
                </c:pt>
                <c:pt idx="7593">
                  <c:v>7.9827321969600007</c:v>
                </c:pt>
                <c:pt idx="7594">
                  <c:v>7.9840927662600008</c:v>
                </c:pt>
                <c:pt idx="7595">
                  <c:v>7.9854533355599999</c:v>
                </c:pt>
                <c:pt idx="7596">
                  <c:v>7.98681390486</c:v>
                </c:pt>
                <c:pt idx="7597">
                  <c:v>7.98817447416</c:v>
                </c:pt>
                <c:pt idx="7598">
                  <c:v>7.9895350434600001</c:v>
                </c:pt>
                <c:pt idx="7599">
                  <c:v>7.9908956127599993</c:v>
                </c:pt>
                <c:pt idx="7600">
                  <c:v>7.9922561820600011</c:v>
                </c:pt>
                <c:pt idx="7601">
                  <c:v>7.9936167513600012</c:v>
                </c:pt>
                <c:pt idx="7602">
                  <c:v>7.9949773206600003</c:v>
                </c:pt>
                <c:pt idx="7603">
                  <c:v>7.9963378899600004</c:v>
                </c:pt>
                <c:pt idx="7604">
                  <c:v>7.9976984592600004</c:v>
                </c:pt>
                <c:pt idx="7605">
                  <c:v>7.9990590285600005</c:v>
                </c:pt>
                <c:pt idx="7606">
                  <c:v>8.0004195978600006</c:v>
                </c:pt>
                <c:pt idx="7607">
                  <c:v>8.0017801671599997</c:v>
                </c:pt>
                <c:pt idx="7608">
                  <c:v>8.0031407364600007</c:v>
                </c:pt>
                <c:pt idx="7609">
                  <c:v>8.0045013057599999</c:v>
                </c:pt>
                <c:pt idx="7610">
                  <c:v>8.0058618750600008</c:v>
                </c:pt>
                <c:pt idx="7611">
                  <c:v>8.0072224443600017</c:v>
                </c:pt>
                <c:pt idx="7612">
                  <c:v>8.0085830136600009</c:v>
                </c:pt>
                <c:pt idx="7613">
                  <c:v>8.0099435829600001</c:v>
                </c:pt>
                <c:pt idx="7614">
                  <c:v>8.011304152260001</c:v>
                </c:pt>
                <c:pt idx="7615">
                  <c:v>8.0126647215600002</c:v>
                </c:pt>
                <c:pt idx="7616">
                  <c:v>8.0140252908599994</c:v>
                </c:pt>
                <c:pt idx="7617">
                  <c:v>8.0153858601600003</c:v>
                </c:pt>
                <c:pt idx="7618">
                  <c:v>8.0167464294599995</c:v>
                </c:pt>
                <c:pt idx="7619">
                  <c:v>8.0181069987600004</c:v>
                </c:pt>
                <c:pt idx="7620">
                  <c:v>8.0194675680600014</c:v>
                </c:pt>
                <c:pt idx="7621">
                  <c:v>8.0208281373600006</c:v>
                </c:pt>
                <c:pt idx="7622">
                  <c:v>8.0221887066600015</c:v>
                </c:pt>
                <c:pt idx="7623">
                  <c:v>8.0235492759600007</c:v>
                </c:pt>
                <c:pt idx="7624">
                  <c:v>8.0249098452599998</c:v>
                </c:pt>
                <c:pt idx="7625">
                  <c:v>8.0262704145600008</c:v>
                </c:pt>
                <c:pt idx="7626">
                  <c:v>8.02763098386</c:v>
                </c:pt>
                <c:pt idx="7627">
                  <c:v>8.0289915531599991</c:v>
                </c:pt>
                <c:pt idx="7628">
                  <c:v>8.0303521224600001</c:v>
                </c:pt>
                <c:pt idx="7629">
                  <c:v>8.0317126917599992</c:v>
                </c:pt>
                <c:pt idx="7630">
                  <c:v>8.0330732610600002</c:v>
                </c:pt>
                <c:pt idx="7631">
                  <c:v>8.0344338303600011</c:v>
                </c:pt>
                <c:pt idx="7632">
                  <c:v>8.0357943996600003</c:v>
                </c:pt>
                <c:pt idx="7633">
                  <c:v>8.0371549689600013</c:v>
                </c:pt>
                <c:pt idx="7634">
                  <c:v>8.0385155382600004</c:v>
                </c:pt>
                <c:pt idx="7635">
                  <c:v>8.0398761075599996</c:v>
                </c:pt>
                <c:pt idx="7636">
                  <c:v>8.0412366768600005</c:v>
                </c:pt>
                <c:pt idx="7637">
                  <c:v>8.0425972461599997</c:v>
                </c:pt>
                <c:pt idx="7638">
                  <c:v>8.0439578154600007</c:v>
                </c:pt>
                <c:pt idx="7639">
                  <c:v>8.0453183847599998</c:v>
                </c:pt>
                <c:pt idx="7640">
                  <c:v>8.046678954059999</c:v>
                </c:pt>
                <c:pt idx="7641">
                  <c:v>8.0480395233600017</c:v>
                </c:pt>
                <c:pt idx="7642">
                  <c:v>8.0494000926600009</c:v>
                </c:pt>
                <c:pt idx="7643">
                  <c:v>8.0507606619600001</c:v>
                </c:pt>
                <c:pt idx="7644">
                  <c:v>8.052121231260001</c:v>
                </c:pt>
                <c:pt idx="7645">
                  <c:v>8.0534818005600002</c:v>
                </c:pt>
                <c:pt idx="7646">
                  <c:v>8.0548423698599994</c:v>
                </c:pt>
                <c:pt idx="7647">
                  <c:v>8.0562029391600003</c:v>
                </c:pt>
                <c:pt idx="7648">
                  <c:v>8.0575635084599995</c:v>
                </c:pt>
                <c:pt idx="7649">
                  <c:v>8.0589240777600004</c:v>
                </c:pt>
                <c:pt idx="7650">
                  <c:v>8.0602846470599996</c:v>
                </c:pt>
                <c:pt idx="7651">
                  <c:v>8.0616452163600005</c:v>
                </c:pt>
                <c:pt idx="7652">
                  <c:v>8.0630057856600015</c:v>
                </c:pt>
                <c:pt idx="7653">
                  <c:v>8.0643663549600006</c:v>
                </c:pt>
                <c:pt idx="7654">
                  <c:v>8.0657269242599998</c:v>
                </c:pt>
                <c:pt idx="7655">
                  <c:v>8.0670874935600008</c:v>
                </c:pt>
                <c:pt idx="7656">
                  <c:v>8.0684480628599999</c:v>
                </c:pt>
                <c:pt idx="7657">
                  <c:v>8.0698086321600009</c:v>
                </c:pt>
                <c:pt idx="7658">
                  <c:v>8.0711692014600001</c:v>
                </c:pt>
                <c:pt idx="7659">
                  <c:v>8.0725297707599992</c:v>
                </c:pt>
                <c:pt idx="7660">
                  <c:v>8.0738903400600002</c:v>
                </c:pt>
                <c:pt idx="7661">
                  <c:v>8.0752509093600011</c:v>
                </c:pt>
                <c:pt idx="7662">
                  <c:v>8.0766114786600003</c:v>
                </c:pt>
                <c:pt idx="7663">
                  <c:v>8.0779720479600012</c:v>
                </c:pt>
                <c:pt idx="7664">
                  <c:v>8.0793326172600004</c:v>
                </c:pt>
                <c:pt idx="7665">
                  <c:v>8.0806931865599996</c:v>
                </c:pt>
                <c:pt idx="7666">
                  <c:v>8.0820537558600005</c:v>
                </c:pt>
                <c:pt idx="7667">
                  <c:v>8.0834143251599997</c:v>
                </c:pt>
                <c:pt idx="7668">
                  <c:v>8.0847748944600006</c:v>
                </c:pt>
                <c:pt idx="7669">
                  <c:v>8.0861354637599998</c:v>
                </c:pt>
                <c:pt idx="7670">
                  <c:v>8.087496033059999</c:v>
                </c:pt>
                <c:pt idx="7671">
                  <c:v>8.0888566023600017</c:v>
                </c:pt>
                <c:pt idx="7672">
                  <c:v>8.0902171716600009</c:v>
                </c:pt>
                <c:pt idx="7673">
                  <c:v>8.09157774096</c:v>
                </c:pt>
                <c:pt idx="7674">
                  <c:v>8.092938310260001</c:v>
                </c:pt>
                <c:pt idx="7675">
                  <c:v>8.0942988795600002</c:v>
                </c:pt>
                <c:pt idx="7676">
                  <c:v>8.0956594488599993</c:v>
                </c:pt>
                <c:pt idx="7677">
                  <c:v>8.0970200181600003</c:v>
                </c:pt>
                <c:pt idx="7678">
                  <c:v>8.0983805874599994</c:v>
                </c:pt>
                <c:pt idx="7679">
                  <c:v>8.0997411567600004</c:v>
                </c:pt>
                <c:pt idx="7680">
                  <c:v>8.1011017260599996</c:v>
                </c:pt>
                <c:pt idx="7681">
                  <c:v>8.1024622953600005</c:v>
                </c:pt>
                <c:pt idx="7682">
                  <c:v>8.1038228646600015</c:v>
                </c:pt>
                <c:pt idx="7683">
                  <c:v>8.1051834339600006</c:v>
                </c:pt>
                <c:pt idx="7684">
                  <c:v>8.1065440032599998</c:v>
                </c:pt>
                <c:pt idx="7685">
                  <c:v>8.1079045725600007</c:v>
                </c:pt>
                <c:pt idx="7686">
                  <c:v>8.1092651418599999</c:v>
                </c:pt>
                <c:pt idx="7687">
                  <c:v>8.1106257111600009</c:v>
                </c:pt>
                <c:pt idx="7688">
                  <c:v>8.11198628046</c:v>
                </c:pt>
                <c:pt idx="7689">
                  <c:v>8.1133468497599992</c:v>
                </c:pt>
                <c:pt idx="7690">
                  <c:v>8.1147074190600001</c:v>
                </c:pt>
                <c:pt idx="7691">
                  <c:v>8.1160679883600011</c:v>
                </c:pt>
                <c:pt idx="7692">
                  <c:v>8.1174285576600003</c:v>
                </c:pt>
                <c:pt idx="7693">
                  <c:v>8.1187891269600012</c:v>
                </c:pt>
                <c:pt idx="7694">
                  <c:v>8.1201496962600004</c:v>
                </c:pt>
                <c:pt idx="7695">
                  <c:v>8.1215102655599996</c:v>
                </c:pt>
                <c:pt idx="7696">
                  <c:v>8.1228708348600005</c:v>
                </c:pt>
                <c:pt idx="7697">
                  <c:v>8.1242314041599997</c:v>
                </c:pt>
                <c:pt idx="7698">
                  <c:v>8.1255919734600006</c:v>
                </c:pt>
                <c:pt idx="7699">
                  <c:v>8.1269525427599998</c:v>
                </c:pt>
                <c:pt idx="7700">
                  <c:v>8.128313112059999</c:v>
                </c:pt>
                <c:pt idx="7701">
                  <c:v>8.1296736813600017</c:v>
                </c:pt>
                <c:pt idx="7702">
                  <c:v>8.1310342506600009</c:v>
                </c:pt>
                <c:pt idx="7703">
                  <c:v>8.13239481996</c:v>
                </c:pt>
                <c:pt idx="7704">
                  <c:v>8.133755389260001</c:v>
                </c:pt>
                <c:pt idx="7705">
                  <c:v>8.1351159585600001</c:v>
                </c:pt>
                <c:pt idx="7706">
                  <c:v>8.1364765278600011</c:v>
                </c:pt>
                <c:pt idx="7707">
                  <c:v>8.1378370971600003</c:v>
                </c:pt>
                <c:pt idx="7708">
                  <c:v>8.1391976664599994</c:v>
                </c:pt>
                <c:pt idx="7709">
                  <c:v>8.1405582357600004</c:v>
                </c:pt>
                <c:pt idx="7710">
                  <c:v>8.1419188050599995</c:v>
                </c:pt>
                <c:pt idx="7711">
                  <c:v>8.1432793743600005</c:v>
                </c:pt>
                <c:pt idx="7712">
                  <c:v>8.1446399436600014</c:v>
                </c:pt>
                <c:pt idx="7713">
                  <c:v>8.1460005129600006</c:v>
                </c:pt>
                <c:pt idx="7714">
                  <c:v>8.1473610822599998</c:v>
                </c:pt>
                <c:pt idx="7715">
                  <c:v>8.1487216515600007</c:v>
                </c:pt>
                <c:pt idx="7716">
                  <c:v>8.1500822208599999</c:v>
                </c:pt>
                <c:pt idx="7717">
                  <c:v>8.1514427901600008</c:v>
                </c:pt>
                <c:pt idx="7718">
                  <c:v>8.15280335946</c:v>
                </c:pt>
                <c:pt idx="7719">
                  <c:v>8.1541639287599992</c:v>
                </c:pt>
                <c:pt idx="7720">
                  <c:v>8.1555244980600001</c:v>
                </c:pt>
                <c:pt idx="7721">
                  <c:v>8.1568850673600011</c:v>
                </c:pt>
                <c:pt idx="7722">
                  <c:v>8.1582456366600002</c:v>
                </c:pt>
                <c:pt idx="7723">
                  <c:v>8.1596062059600012</c:v>
                </c:pt>
                <c:pt idx="7724">
                  <c:v>8.1609667752600004</c:v>
                </c:pt>
                <c:pt idx="7725">
                  <c:v>8.1623273445599995</c:v>
                </c:pt>
                <c:pt idx="7726">
                  <c:v>8.1636879138600005</c:v>
                </c:pt>
                <c:pt idx="7727">
                  <c:v>8.1650484831599996</c:v>
                </c:pt>
                <c:pt idx="7728">
                  <c:v>8.1664090524600006</c:v>
                </c:pt>
                <c:pt idx="7729">
                  <c:v>8.1677696217599998</c:v>
                </c:pt>
                <c:pt idx="7730">
                  <c:v>8.1691301910599989</c:v>
                </c:pt>
                <c:pt idx="7731">
                  <c:v>8.1704907603600017</c:v>
                </c:pt>
                <c:pt idx="7732">
                  <c:v>8.1718513296600008</c:v>
                </c:pt>
                <c:pt idx="7733">
                  <c:v>8.17321189896</c:v>
                </c:pt>
                <c:pt idx="7734">
                  <c:v>8.1745724682600009</c:v>
                </c:pt>
                <c:pt idx="7735">
                  <c:v>8.1759330375600001</c:v>
                </c:pt>
                <c:pt idx="7736">
                  <c:v>8.1772936068600011</c:v>
                </c:pt>
                <c:pt idx="7737">
                  <c:v>8.1786541761600002</c:v>
                </c:pt>
                <c:pt idx="7738">
                  <c:v>8.1800147454599994</c:v>
                </c:pt>
                <c:pt idx="7739">
                  <c:v>8.1813753147600004</c:v>
                </c:pt>
                <c:pt idx="7740">
                  <c:v>8.1827358840599995</c:v>
                </c:pt>
                <c:pt idx="7741">
                  <c:v>8.1840964533600005</c:v>
                </c:pt>
                <c:pt idx="7742">
                  <c:v>8.1854570226600014</c:v>
                </c:pt>
                <c:pt idx="7743">
                  <c:v>8.1868175919600006</c:v>
                </c:pt>
                <c:pt idx="7744">
                  <c:v>8.1881781612599998</c:v>
                </c:pt>
                <c:pt idx="7745">
                  <c:v>8.1895387305600007</c:v>
                </c:pt>
                <c:pt idx="7746">
                  <c:v>8.1908992998599999</c:v>
                </c:pt>
                <c:pt idx="7747">
                  <c:v>8.1922598691600008</c:v>
                </c:pt>
                <c:pt idx="7748">
                  <c:v>8.19362043846</c:v>
                </c:pt>
                <c:pt idx="7749">
                  <c:v>8.1949810077599992</c:v>
                </c:pt>
                <c:pt idx="7750">
                  <c:v>8.1963415770600001</c:v>
                </c:pt>
                <c:pt idx="7751">
                  <c:v>8.1977021463599993</c:v>
                </c:pt>
                <c:pt idx="7752">
                  <c:v>8.1990627156600002</c:v>
                </c:pt>
                <c:pt idx="7753">
                  <c:v>8.2004232849600012</c:v>
                </c:pt>
                <c:pt idx="7754">
                  <c:v>8.2017838542600003</c:v>
                </c:pt>
                <c:pt idx="7755">
                  <c:v>8.2031444235600013</c:v>
                </c:pt>
                <c:pt idx="7756">
                  <c:v>8.2045049928600005</c:v>
                </c:pt>
                <c:pt idx="7757">
                  <c:v>8.2058655621599996</c:v>
                </c:pt>
                <c:pt idx="7758">
                  <c:v>8.2072261314600006</c:v>
                </c:pt>
                <c:pt idx="7759">
                  <c:v>8.2085867007599997</c:v>
                </c:pt>
                <c:pt idx="7760">
                  <c:v>8.2099472700599989</c:v>
                </c:pt>
                <c:pt idx="7761">
                  <c:v>8.2113078393599999</c:v>
                </c:pt>
                <c:pt idx="7762">
                  <c:v>8.2126684086600008</c:v>
                </c:pt>
                <c:pt idx="7763">
                  <c:v>8.21402897796</c:v>
                </c:pt>
                <c:pt idx="7764">
                  <c:v>8.2153895472600009</c:v>
                </c:pt>
                <c:pt idx="7765">
                  <c:v>8.2167501165600001</c:v>
                </c:pt>
                <c:pt idx="7766">
                  <c:v>8.218110685860001</c:v>
                </c:pt>
                <c:pt idx="7767">
                  <c:v>8.2194712551600002</c:v>
                </c:pt>
                <c:pt idx="7768">
                  <c:v>8.2208318244599994</c:v>
                </c:pt>
                <c:pt idx="7769">
                  <c:v>8.2221923937600003</c:v>
                </c:pt>
                <c:pt idx="7770">
                  <c:v>8.2235529630599995</c:v>
                </c:pt>
                <c:pt idx="7771">
                  <c:v>8.2249135323600004</c:v>
                </c:pt>
                <c:pt idx="7772">
                  <c:v>8.2262741016600014</c:v>
                </c:pt>
                <c:pt idx="7773">
                  <c:v>8.2276346709600006</c:v>
                </c:pt>
                <c:pt idx="7774">
                  <c:v>8.2289952402600015</c:v>
                </c:pt>
                <c:pt idx="7775">
                  <c:v>8.2303558095600007</c:v>
                </c:pt>
                <c:pt idx="7776">
                  <c:v>8.2317163788599998</c:v>
                </c:pt>
                <c:pt idx="7777">
                  <c:v>8.2330769481600008</c:v>
                </c:pt>
                <c:pt idx="7778">
                  <c:v>8.23443751746</c:v>
                </c:pt>
                <c:pt idx="7779">
                  <c:v>8.2357980867599991</c:v>
                </c:pt>
                <c:pt idx="7780">
                  <c:v>8.2371586560600001</c:v>
                </c:pt>
                <c:pt idx="7781">
                  <c:v>8.2385192253599993</c:v>
                </c:pt>
                <c:pt idx="7782">
                  <c:v>8.2398797946600002</c:v>
                </c:pt>
                <c:pt idx="7783">
                  <c:v>8.2412403639600011</c:v>
                </c:pt>
                <c:pt idx="7784">
                  <c:v>8.2426009332600003</c:v>
                </c:pt>
                <c:pt idx="7785">
                  <c:v>8.2439615025600013</c:v>
                </c:pt>
                <c:pt idx="7786">
                  <c:v>8.2453220718600004</c:v>
                </c:pt>
                <c:pt idx="7787">
                  <c:v>8.2466826411599996</c:v>
                </c:pt>
                <c:pt idx="7788">
                  <c:v>8.2480432104600006</c:v>
                </c:pt>
                <c:pt idx="7789">
                  <c:v>8.2494037797599997</c:v>
                </c:pt>
                <c:pt idx="7790">
                  <c:v>8.2507643490599989</c:v>
                </c:pt>
                <c:pt idx="7791">
                  <c:v>8.2521249183599998</c:v>
                </c:pt>
                <c:pt idx="7792">
                  <c:v>8.2534854876600008</c:v>
                </c:pt>
                <c:pt idx="7793">
                  <c:v>8.25484605696</c:v>
                </c:pt>
                <c:pt idx="7794">
                  <c:v>8.2562066262600009</c:v>
                </c:pt>
                <c:pt idx="7795">
                  <c:v>8.2575671955600001</c:v>
                </c:pt>
                <c:pt idx="7796">
                  <c:v>8.258927764860001</c:v>
                </c:pt>
                <c:pt idx="7797">
                  <c:v>8.2602883341600002</c:v>
                </c:pt>
                <c:pt idx="7798">
                  <c:v>8.2616489034599994</c:v>
                </c:pt>
                <c:pt idx="7799">
                  <c:v>8.2630094727600003</c:v>
                </c:pt>
                <c:pt idx="7800">
                  <c:v>8.2643700420599995</c:v>
                </c:pt>
                <c:pt idx="7801">
                  <c:v>8.2657306113600004</c:v>
                </c:pt>
                <c:pt idx="7802">
                  <c:v>8.2670911806600014</c:v>
                </c:pt>
                <c:pt idx="7803">
                  <c:v>8.2684517499600005</c:v>
                </c:pt>
                <c:pt idx="7804">
                  <c:v>8.2698123192600015</c:v>
                </c:pt>
                <c:pt idx="7805">
                  <c:v>8.2711728885600007</c:v>
                </c:pt>
                <c:pt idx="7806">
                  <c:v>8.2725334578599998</c:v>
                </c:pt>
                <c:pt idx="7807">
                  <c:v>8.2738940271600008</c:v>
                </c:pt>
                <c:pt idx="7808">
                  <c:v>8.2752545964599999</c:v>
                </c:pt>
                <c:pt idx="7809">
                  <c:v>8.2766151657599991</c:v>
                </c:pt>
                <c:pt idx="7810">
                  <c:v>8.2779757350600001</c:v>
                </c:pt>
                <c:pt idx="7811">
                  <c:v>8.2793363043599992</c:v>
                </c:pt>
                <c:pt idx="7812">
                  <c:v>8.2806968736600002</c:v>
                </c:pt>
                <c:pt idx="7813">
                  <c:v>8.2820574429600011</c:v>
                </c:pt>
                <c:pt idx="7814">
                  <c:v>8.2834180122600003</c:v>
                </c:pt>
                <c:pt idx="7815">
                  <c:v>8.2847785815600012</c:v>
                </c:pt>
                <c:pt idx="7816">
                  <c:v>8.2861391508600004</c:v>
                </c:pt>
                <c:pt idx="7817">
                  <c:v>8.2874997201599996</c:v>
                </c:pt>
                <c:pt idx="7818">
                  <c:v>8.2888602894600005</c:v>
                </c:pt>
                <c:pt idx="7819">
                  <c:v>8.2902208587599997</c:v>
                </c:pt>
                <c:pt idx="7820">
                  <c:v>8.2915814280600006</c:v>
                </c:pt>
                <c:pt idx="7821">
                  <c:v>8.2929419973599998</c:v>
                </c:pt>
                <c:pt idx="7822">
                  <c:v>8.2943025666600008</c:v>
                </c:pt>
                <c:pt idx="7823">
                  <c:v>8.2956631359600017</c:v>
                </c:pt>
                <c:pt idx="7824">
                  <c:v>8.2970237052600009</c:v>
                </c:pt>
                <c:pt idx="7825">
                  <c:v>8.2983842745600001</c:v>
                </c:pt>
                <c:pt idx="7826">
                  <c:v>8.299744843860001</c:v>
                </c:pt>
                <c:pt idx="7827">
                  <c:v>8.3011054131600002</c:v>
                </c:pt>
                <c:pt idx="7828">
                  <c:v>8.3024659824599993</c:v>
                </c:pt>
                <c:pt idx="7829">
                  <c:v>8.3038265517600003</c:v>
                </c:pt>
                <c:pt idx="7830">
                  <c:v>8.3051871210599995</c:v>
                </c:pt>
                <c:pt idx="7831">
                  <c:v>8.3065476903600004</c:v>
                </c:pt>
                <c:pt idx="7832">
                  <c:v>8.3079082596600013</c:v>
                </c:pt>
                <c:pt idx="7833">
                  <c:v>8.3092688289600005</c:v>
                </c:pt>
                <c:pt idx="7834">
                  <c:v>8.3106293982600015</c:v>
                </c:pt>
                <c:pt idx="7835">
                  <c:v>8.3119899675600006</c:v>
                </c:pt>
                <c:pt idx="7836">
                  <c:v>8.3133505368599998</c:v>
                </c:pt>
                <c:pt idx="7837">
                  <c:v>8.3147111061600008</c:v>
                </c:pt>
                <c:pt idx="7838">
                  <c:v>8.3160716754599999</c:v>
                </c:pt>
                <c:pt idx="7839">
                  <c:v>8.3174322447599991</c:v>
                </c:pt>
                <c:pt idx="7840">
                  <c:v>8.31879281406</c:v>
                </c:pt>
                <c:pt idx="7841">
                  <c:v>8.3201533833599992</c:v>
                </c:pt>
                <c:pt idx="7842">
                  <c:v>8.3215139526600002</c:v>
                </c:pt>
                <c:pt idx="7843">
                  <c:v>8.3228745219600011</c:v>
                </c:pt>
                <c:pt idx="7844">
                  <c:v>8.3242350912600003</c:v>
                </c:pt>
                <c:pt idx="7845">
                  <c:v>8.3255956605600012</c:v>
                </c:pt>
                <c:pt idx="7846">
                  <c:v>8.3269562298600004</c:v>
                </c:pt>
                <c:pt idx="7847">
                  <c:v>8.3283167991599996</c:v>
                </c:pt>
                <c:pt idx="7848">
                  <c:v>8.3296773684600005</c:v>
                </c:pt>
                <c:pt idx="7849">
                  <c:v>8.3310379377599997</c:v>
                </c:pt>
                <c:pt idx="7850">
                  <c:v>8.3323985070600006</c:v>
                </c:pt>
                <c:pt idx="7851">
                  <c:v>8.3337590763599998</c:v>
                </c:pt>
                <c:pt idx="7852">
                  <c:v>8.3351196456600007</c:v>
                </c:pt>
                <c:pt idx="7853">
                  <c:v>8.3364802149600017</c:v>
                </c:pt>
                <c:pt idx="7854">
                  <c:v>8.3378407842600009</c:v>
                </c:pt>
                <c:pt idx="7855">
                  <c:v>8.33920135356</c:v>
                </c:pt>
                <c:pt idx="7856">
                  <c:v>8.340561922860001</c:v>
                </c:pt>
                <c:pt idx="7857">
                  <c:v>8.3419224921600001</c:v>
                </c:pt>
                <c:pt idx="7858">
                  <c:v>8.3432830614599993</c:v>
                </c:pt>
                <c:pt idx="7859">
                  <c:v>8.3446436307600003</c:v>
                </c:pt>
                <c:pt idx="7860">
                  <c:v>8.3460042000599994</c:v>
                </c:pt>
                <c:pt idx="7861">
                  <c:v>8.3473647693600004</c:v>
                </c:pt>
                <c:pt idx="7862">
                  <c:v>8.3487253386600013</c:v>
                </c:pt>
                <c:pt idx="7863">
                  <c:v>8.3500859079600005</c:v>
                </c:pt>
                <c:pt idx="7864">
                  <c:v>8.3514464772600014</c:v>
                </c:pt>
                <c:pt idx="7865">
                  <c:v>8.3528070465600006</c:v>
                </c:pt>
                <c:pt idx="7866">
                  <c:v>8.3541676158599998</c:v>
                </c:pt>
                <c:pt idx="7867">
                  <c:v>8.3555281851600007</c:v>
                </c:pt>
                <c:pt idx="7868">
                  <c:v>8.3568887544599999</c:v>
                </c:pt>
                <c:pt idx="7869">
                  <c:v>8.3582493237600008</c:v>
                </c:pt>
                <c:pt idx="7870">
                  <c:v>8.35960989306</c:v>
                </c:pt>
                <c:pt idx="7871">
                  <c:v>8.3609704623599992</c:v>
                </c:pt>
                <c:pt idx="7872">
                  <c:v>8.3623310316600019</c:v>
                </c:pt>
                <c:pt idx="7873">
                  <c:v>8.3636916009600011</c:v>
                </c:pt>
                <c:pt idx="7874">
                  <c:v>8.3650521702600003</c:v>
                </c:pt>
                <c:pt idx="7875">
                  <c:v>8.3664127395600012</c:v>
                </c:pt>
                <c:pt idx="7876">
                  <c:v>8.3677733088600004</c:v>
                </c:pt>
                <c:pt idx="7877">
                  <c:v>8.3691338781599995</c:v>
                </c:pt>
                <c:pt idx="7878">
                  <c:v>8.3704944474600005</c:v>
                </c:pt>
                <c:pt idx="7879">
                  <c:v>8.3718550167599997</c:v>
                </c:pt>
                <c:pt idx="7880">
                  <c:v>8.3732155860600006</c:v>
                </c:pt>
                <c:pt idx="7881">
                  <c:v>8.3745761553599998</c:v>
                </c:pt>
                <c:pt idx="7882">
                  <c:v>8.3759367246599989</c:v>
                </c:pt>
                <c:pt idx="7883">
                  <c:v>8.3772972939600017</c:v>
                </c:pt>
                <c:pt idx="7884">
                  <c:v>8.3786578632600008</c:v>
                </c:pt>
                <c:pt idx="7885">
                  <c:v>8.38001843256</c:v>
                </c:pt>
                <c:pt idx="7886">
                  <c:v>8.381379001860001</c:v>
                </c:pt>
                <c:pt idx="7887">
                  <c:v>8.3827395711600001</c:v>
                </c:pt>
                <c:pt idx="7888">
                  <c:v>8.3841001404599993</c:v>
                </c:pt>
                <c:pt idx="7889">
                  <c:v>8.3854607097600002</c:v>
                </c:pt>
                <c:pt idx="7890">
                  <c:v>8.3868212790599994</c:v>
                </c:pt>
                <c:pt idx="7891">
                  <c:v>8.3881818483600004</c:v>
                </c:pt>
                <c:pt idx="7892">
                  <c:v>8.3895424176599995</c:v>
                </c:pt>
                <c:pt idx="7893">
                  <c:v>8.3909029869600005</c:v>
                </c:pt>
                <c:pt idx="7894">
                  <c:v>8.3922635562600014</c:v>
                </c:pt>
                <c:pt idx="7895">
                  <c:v>8.3936241255600006</c:v>
                </c:pt>
                <c:pt idx="7896">
                  <c:v>8.3949846948599998</c:v>
                </c:pt>
                <c:pt idx="7897">
                  <c:v>8.3963452641600007</c:v>
                </c:pt>
                <c:pt idx="7898">
                  <c:v>8.3977058334599999</c:v>
                </c:pt>
                <c:pt idx="7899">
                  <c:v>8.3990664027600008</c:v>
                </c:pt>
                <c:pt idx="7900">
                  <c:v>8.40042697206</c:v>
                </c:pt>
                <c:pt idx="7901">
                  <c:v>8.4017875413599992</c:v>
                </c:pt>
                <c:pt idx="7902">
                  <c:v>8.4031481106600001</c:v>
                </c:pt>
                <c:pt idx="7903">
                  <c:v>8.4045086799600011</c:v>
                </c:pt>
                <c:pt idx="7904">
                  <c:v>8.4058692492600002</c:v>
                </c:pt>
                <c:pt idx="7905">
                  <c:v>8.4072298185600012</c:v>
                </c:pt>
                <c:pt idx="7906">
                  <c:v>8.4085903878600003</c:v>
                </c:pt>
                <c:pt idx="7907">
                  <c:v>8.4099509571599995</c:v>
                </c:pt>
                <c:pt idx="7908">
                  <c:v>8.4113115264600005</c:v>
                </c:pt>
                <c:pt idx="7909">
                  <c:v>8.4126720957599996</c:v>
                </c:pt>
                <c:pt idx="7910">
                  <c:v>8.4140326650600006</c:v>
                </c:pt>
                <c:pt idx="7911">
                  <c:v>8.4153932343599998</c:v>
                </c:pt>
                <c:pt idx="7912">
                  <c:v>8.4167538036599989</c:v>
                </c:pt>
                <c:pt idx="7913">
                  <c:v>8.4181143729600016</c:v>
                </c:pt>
                <c:pt idx="7914">
                  <c:v>8.4194749422600008</c:v>
                </c:pt>
                <c:pt idx="7915">
                  <c:v>8.42083551156</c:v>
                </c:pt>
                <c:pt idx="7916">
                  <c:v>8.4221960808600009</c:v>
                </c:pt>
                <c:pt idx="7917">
                  <c:v>8.4235566501600001</c:v>
                </c:pt>
                <c:pt idx="7918">
                  <c:v>8.424917219460001</c:v>
                </c:pt>
                <c:pt idx="7919">
                  <c:v>8.4262777887600002</c:v>
                </c:pt>
                <c:pt idx="7920">
                  <c:v>8.4276383580599994</c:v>
                </c:pt>
                <c:pt idx="7921">
                  <c:v>8.4289989273600003</c:v>
                </c:pt>
                <c:pt idx="7922">
                  <c:v>8.4303594966599995</c:v>
                </c:pt>
                <c:pt idx="7923">
                  <c:v>8.4317200659600005</c:v>
                </c:pt>
                <c:pt idx="7924">
                  <c:v>8.4330806352600014</c:v>
                </c:pt>
                <c:pt idx="7925">
                  <c:v>8.4344412045600006</c:v>
                </c:pt>
                <c:pt idx="7926">
                  <c:v>8.4358017738599997</c:v>
                </c:pt>
                <c:pt idx="7927">
                  <c:v>8.4371623431600007</c:v>
                </c:pt>
                <c:pt idx="7928">
                  <c:v>8.4385229124599999</c:v>
                </c:pt>
                <c:pt idx="7929">
                  <c:v>8.4401555956200003</c:v>
                </c:pt>
                <c:pt idx="7930">
                  <c:v>8.4415161649199995</c:v>
                </c:pt>
                <c:pt idx="7931">
                  <c:v>8.4428767342200004</c:v>
                </c:pt>
                <c:pt idx="7932">
                  <c:v>8.4442373035199996</c:v>
                </c:pt>
                <c:pt idx="7933">
                  <c:v>8.4455978728200005</c:v>
                </c:pt>
                <c:pt idx="7934">
                  <c:v>8.4469584421199997</c:v>
                </c:pt>
                <c:pt idx="7935">
                  <c:v>8.4483190114200006</c:v>
                </c:pt>
                <c:pt idx="7936">
                  <c:v>8.4496795807200016</c:v>
                </c:pt>
                <c:pt idx="7937">
                  <c:v>8.4510401500200008</c:v>
                </c:pt>
                <c:pt idx="7938">
                  <c:v>8.4524007193199999</c:v>
                </c:pt>
                <c:pt idx="7939">
                  <c:v>8.4537612886200009</c:v>
                </c:pt>
                <c:pt idx="7940">
                  <c:v>8.45512185792</c:v>
                </c:pt>
                <c:pt idx="7941">
                  <c:v>8.4564824272199992</c:v>
                </c:pt>
                <c:pt idx="7942">
                  <c:v>8.4578429965200002</c:v>
                </c:pt>
                <c:pt idx="7943">
                  <c:v>8.4592035658199993</c:v>
                </c:pt>
                <c:pt idx="7944">
                  <c:v>8.4605641351200003</c:v>
                </c:pt>
                <c:pt idx="7945">
                  <c:v>8.4619247044200012</c:v>
                </c:pt>
                <c:pt idx="7946">
                  <c:v>8.4632852737200004</c:v>
                </c:pt>
                <c:pt idx="7947">
                  <c:v>8.4646458430200013</c:v>
                </c:pt>
                <c:pt idx="7948">
                  <c:v>8.4660064123200005</c:v>
                </c:pt>
                <c:pt idx="7949">
                  <c:v>8.4673669816199997</c:v>
                </c:pt>
                <c:pt idx="7950">
                  <c:v>8.4687275509200006</c:v>
                </c:pt>
                <c:pt idx="7951">
                  <c:v>8.4700881202199998</c:v>
                </c:pt>
                <c:pt idx="7952">
                  <c:v>8.4714486895200007</c:v>
                </c:pt>
                <c:pt idx="7953">
                  <c:v>8.4728092588199999</c:v>
                </c:pt>
                <c:pt idx="7954">
                  <c:v>8.4741698281199991</c:v>
                </c:pt>
                <c:pt idx="7955">
                  <c:v>8.4755303974200018</c:v>
                </c:pt>
                <c:pt idx="7956">
                  <c:v>8.476890966720001</c:v>
                </c:pt>
                <c:pt idx="7957">
                  <c:v>8.4782515360200001</c:v>
                </c:pt>
                <c:pt idx="7958">
                  <c:v>8.4796121053200011</c:v>
                </c:pt>
                <c:pt idx="7959">
                  <c:v>8.4809726746200003</c:v>
                </c:pt>
                <c:pt idx="7960">
                  <c:v>8.4823332439199994</c:v>
                </c:pt>
                <c:pt idx="7961">
                  <c:v>8.4836938132200004</c:v>
                </c:pt>
                <c:pt idx="7962">
                  <c:v>8.4850543825199995</c:v>
                </c:pt>
                <c:pt idx="7963">
                  <c:v>8.4864149518200005</c:v>
                </c:pt>
                <c:pt idx="7964">
                  <c:v>8.4877755211199997</c:v>
                </c:pt>
                <c:pt idx="7965">
                  <c:v>8.4891360904200006</c:v>
                </c:pt>
                <c:pt idx="7966">
                  <c:v>8.4904966597200016</c:v>
                </c:pt>
                <c:pt idx="7967">
                  <c:v>8.4918572290200007</c:v>
                </c:pt>
                <c:pt idx="7968">
                  <c:v>8.4932177983199999</c:v>
                </c:pt>
                <c:pt idx="7969">
                  <c:v>8.4945783676200008</c:v>
                </c:pt>
                <c:pt idx="7970">
                  <c:v>8.49593893692</c:v>
                </c:pt>
                <c:pt idx="7971">
                  <c:v>8.497299506220001</c:v>
                </c:pt>
                <c:pt idx="7972">
                  <c:v>8.4986600755200001</c:v>
                </c:pt>
                <c:pt idx="7973">
                  <c:v>8.5000206448199993</c:v>
                </c:pt>
                <c:pt idx="7974">
                  <c:v>8.5013812141200003</c:v>
                </c:pt>
                <c:pt idx="7975">
                  <c:v>8.5027417834200012</c:v>
                </c:pt>
                <c:pt idx="7976">
                  <c:v>8.5041023527200004</c:v>
                </c:pt>
                <c:pt idx="7977">
                  <c:v>8.5054629220200013</c:v>
                </c:pt>
                <c:pt idx="7978">
                  <c:v>8.5068234913200005</c:v>
                </c:pt>
                <c:pt idx="7979">
                  <c:v>8.5081840606199997</c:v>
                </c:pt>
                <c:pt idx="7980">
                  <c:v>8.5095446299200006</c:v>
                </c:pt>
                <c:pt idx="7981">
                  <c:v>8.5109051992199998</c:v>
                </c:pt>
                <c:pt idx="7982">
                  <c:v>8.5122657685200007</c:v>
                </c:pt>
                <c:pt idx="7983">
                  <c:v>8.5136263378199999</c:v>
                </c:pt>
                <c:pt idx="7984">
                  <c:v>8.5149869071199991</c:v>
                </c:pt>
                <c:pt idx="7985">
                  <c:v>8.5163474764200018</c:v>
                </c:pt>
                <c:pt idx="7986">
                  <c:v>8.517708045720001</c:v>
                </c:pt>
                <c:pt idx="7987">
                  <c:v>8.5190686150200001</c:v>
                </c:pt>
                <c:pt idx="7988">
                  <c:v>8.5204291843200011</c:v>
                </c:pt>
                <c:pt idx="7989">
                  <c:v>8.5217897536200002</c:v>
                </c:pt>
                <c:pt idx="7990">
                  <c:v>8.5231503229199994</c:v>
                </c:pt>
                <c:pt idx="7991">
                  <c:v>8.5245108922200004</c:v>
                </c:pt>
                <c:pt idx="7992">
                  <c:v>8.5258714615199995</c:v>
                </c:pt>
                <c:pt idx="7993">
                  <c:v>8.5272320308200005</c:v>
                </c:pt>
                <c:pt idx="7994">
                  <c:v>8.5285926001199996</c:v>
                </c:pt>
                <c:pt idx="7995">
                  <c:v>8.5299531694200006</c:v>
                </c:pt>
                <c:pt idx="7996">
                  <c:v>8.5313137387200015</c:v>
                </c:pt>
                <c:pt idx="7997">
                  <c:v>8.5326743080200007</c:v>
                </c:pt>
                <c:pt idx="7998">
                  <c:v>8.5340348773199999</c:v>
                </c:pt>
                <c:pt idx="7999">
                  <c:v>8.5353954466200008</c:v>
                </c:pt>
                <c:pt idx="8000">
                  <c:v>8.53675601592</c:v>
                </c:pt>
                <c:pt idx="8001">
                  <c:v>8.5381165852200009</c:v>
                </c:pt>
                <c:pt idx="8002">
                  <c:v>8.5394771545200001</c:v>
                </c:pt>
                <c:pt idx="8003">
                  <c:v>8.5408377238199993</c:v>
                </c:pt>
                <c:pt idx="8004">
                  <c:v>8.5421982931200002</c:v>
                </c:pt>
                <c:pt idx="8005">
                  <c:v>8.5435588624200012</c:v>
                </c:pt>
                <c:pt idx="8006">
                  <c:v>8.5449194317200003</c:v>
                </c:pt>
                <c:pt idx="8007">
                  <c:v>8.5462800010200013</c:v>
                </c:pt>
                <c:pt idx="8008">
                  <c:v>8.5476405703200005</c:v>
                </c:pt>
                <c:pt idx="8009">
                  <c:v>8.5490011396199996</c:v>
                </c:pt>
                <c:pt idx="8010">
                  <c:v>8.5503617089200006</c:v>
                </c:pt>
                <c:pt idx="8011">
                  <c:v>8.5517222782199998</c:v>
                </c:pt>
                <c:pt idx="8012">
                  <c:v>8.5530828475200007</c:v>
                </c:pt>
                <c:pt idx="8013">
                  <c:v>8.5544434168199999</c:v>
                </c:pt>
                <c:pt idx="8014">
                  <c:v>8.555803986119999</c:v>
                </c:pt>
                <c:pt idx="8015">
                  <c:v>8.5571645554200018</c:v>
                </c:pt>
                <c:pt idx="8016">
                  <c:v>8.5585251247200009</c:v>
                </c:pt>
                <c:pt idx="8017">
                  <c:v>8.5598856940200001</c:v>
                </c:pt>
                <c:pt idx="8018">
                  <c:v>8.561246263320001</c:v>
                </c:pt>
                <c:pt idx="8019">
                  <c:v>8.5626068326200002</c:v>
                </c:pt>
                <c:pt idx="8020">
                  <c:v>8.5639674019200012</c:v>
                </c:pt>
                <c:pt idx="8021">
                  <c:v>8.5653279712200003</c:v>
                </c:pt>
                <c:pt idx="8022">
                  <c:v>8.5666885405199995</c:v>
                </c:pt>
                <c:pt idx="8023">
                  <c:v>8.5680491098200005</c:v>
                </c:pt>
                <c:pt idx="8024">
                  <c:v>8.5694096791199996</c:v>
                </c:pt>
                <c:pt idx="8025">
                  <c:v>8.5707702484200006</c:v>
                </c:pt>
                <c:pt idx="8026">
                  <c:v>8.5721308177200015</c:v>
                </c:pt>
                <c:pt idx="8027">
                  <c:v>8.5734913870200007</c:v>
                </c:pt>
                <c:pt idx="8028">
                  <c:v>8.5748519563199999</c:v>
                </c:pt>
                <c:pt idx="8029">
                  <c:v>8.5762125256200008</c:v>
                </c:pt>
                <c:pt idx="8030">
                  <c:v>8.57757309492</c:v>
                </c:pt>
                <c:pt idx="8031">
                  <c:v>8.5789336642200009</c:v>
                </c:pt>
                <c:pt idx="8032">
                  <c:v>8.5802942335200001</c:v>
                </c:pt>
                <c:pt idx="8033">
                  <c:v>8.5816548028199993</c:v>
                </c:pt>
                <c:pt idx="8034">
                  <c:v>8.5830153721200002</c:v>
                </c:pt>
                <c:pt idx="8035">
                  <c:v>8.5843759414199994</c:v>
                </c:pt>
                <c:pt idx="8036">
                  <c:v>8.5857365107200003</c:v>
                </c:pt>
                <c:pt idx="8037">
                  <c:v>8.5870970800200013</c:v>
                </c:pt>
                <c:pt idx="8038">
                  <c:v>8.5884576493200004</c:v>
                </c:pt>
                <c:pt idx="8039">
                  <c:v>8.5898182186199996</c:v>
                </c:pt>
                <c:pt idx="8040">
                  <c:v>8.5911787879200006</c:v>
                </c:pt>
                <c:pt idx="8041">
                  <c:v>8.5925393572199997</c:v>
                </c:pt>
                <c:pt idx="8042">
                  <c:v>8.5938999265200007</c:v>
                </c:pt>
                <c:pt idx="8043">
                  <c:v>8.5952604958199998</c:v>
                </c:pt>
                <c:pt idx="8044">
                  <c:v>8.596621065119999</c:v>
                </c:pt>
                <c:pt idx="8045">
                  <c:v>8.59798163442</c:v>
                </c:pt>
                <c:pt idx="8046">
                  <c:v>8.5993422037200009</c:v>
                </c:pt>
                <c:pt idx="8047">
                  <c:v>8.6007027730200001</c:v>
                </c:pt>
                <c:pt idx="8048">
                  <c:v>8.602063342320001</c:v>
                </c:pt>
                <c:pt idx="8049">
                  <c:v>8.6034239116200002</c:v>
                </c:pt>
                <c:pt idx="8050">
                  <c:v>8.6047844809200011</c:v>
                </c:pt>
                <c:pt idx="8051">
                  <c:v>8.6061450502200003</c:v>
                </c:pt>
                <c:pt idx="8052">
                  <c:v>8.6075056195199995</c:v>
                </c:pt>
                <c:pt idx="8053">
                  <c:v>8.6088661888200004</c:v>
                </c:pt>
                <c:pt idx="8054">
                  <c:v>8.6102267581199996</c:v>
                </c:pt>
                <c:pt idx="8055">
                  <c:v>8.6115873274199988</c:v>
                </c:pt>
                <c:pt idx="8056">
                  <c:v>8.6129478967200015</c:v>
                </c:pt>
                <c:pt idx="8057">
                  <c:v>8.6143084660200007</c:v>
                </c:pt>
                <c:pt idx="8058">
                  <c:v>8.6156690353199998</c:v>
                </c:pt>
                <c:pt idx="8059">
                  <c:v>8.6170296046200008</c:v>
                </c:pt>
                <c:pt idx="8060">
                  <c:v>8.61839017392</c:v>
                </c:pt>
                <c:pt idx="8061">
                  <c:v>8.6197507432200009</c:v>
                </c:pt>
                <c:pt idx="8062">
                  <c:v>8.6211113125200001</c:v>
                </c:pt>
                <c:pt idx="8063">
                  <c:v>8.6224718818199992</c:v>
                </c:pt>
                <c:pt idx="8064">
                  <c:v>8.6238324511200002</c:v>
                </c:pt>
                <c:pt idx="8065">
                  <c:v>8.6251930204199994</c:v>
                </c:pt>
                <c:pt idx="8066">
                  <c:v>8.6265535897200003</c:v>
                </c:pt>
                <c:pt idx="8067">
                  <c:v>8.6279141590200013</c:v>
                </c:pt>
                <c:pt idx="8068">
                  <c:v>8.6292747283200004</c:v>
                </c:pt>
                <c:pt idx="8069">
                  <c:v>8.6306352976200014</c:v>
                </c:pt>
                <c:pt idx="8070">
                  <c:v>8.6319958669200005</c:v>
                </c:pt>
                <c:pt idx="8071">
                  <c:v>8.6333564362199997</c:v>
                </c:pt>
                <c:pt idx="8072">
                  <c:v>8.6347170055200007</c:v>
                </c:pt>
                <c:pt idx="8073">
                  <c:v>8.6360775748199998</c:v>
                </c:pt>
                <c:pt idx="8074">
                  <c:v>8.637438144119999</c:v>
                </c:pt>
                <c:pt idx="8075">
                  <c:v>8.6387987134199999</c:v>
                </c:pt>
                <c:pt idx="8076">
                  <c:v>8.6401592827200009</c:v>
                </c:pt>
                <c:pt idx="8077">
                  <c:v>8.6415198520200001</c:v>
                </c:pt>
                <c:pt idx="8078">
                  <c:v>8.642880421320001</c:v>
                </c:pt>
                <c:pt idx="8079">
                  <c:v>8.6442409906200002</c:v>
                </c:pt>
                <c:pt idx="8080">
                  <c:v>8.6456015599200011</c:v>
                </c:pt>
                <c:pt idx="8081">
                  <c:v>8.6469621292200003</c:v>
                </c:pt>
                <c:pt idx="8082">
                  <c:v>8.6483226985199995</c:v>
                </c:pt>
                <c:pt idx="8083">
                  <c:v>8.6496832678200004</c:v>
                </c:pt>
                <c:pt idx="8084">
                  <c:v>8.6510438371199996</c:v>
                </c:pt>
                <c:pt idx="8085">
                  <c:v>8.6524044064199988</c:v>
                </c:pt>
                <c:pt idx="8086">
                  <c:v>8.6537649757200015</c:v>
                </c:pt>
                <c:pt idx="8087">
                  <c:v>8.6551255450200006</c:v>
                </c:pt>
                <c:pt idx="8088">
                  <c:v>8.6564861143199998</c:v>
                </c:pt>
                <c:pt idx="8089">
                  <c:v>8.6578466836200008</c:v>
                </c:pt>
                <c:pt idx="8090">
                  <c:v>8.6592072529199999</c:v>
                </c:pt>
                <c:pt idx="8091">
                  <c:v>8.6605678222200009</c:v>
                </c:pt>
                <c:pt idx="8092">
                  <c:v>8.66192839152</c:v>
                </c:pt>
                <c:pt idx="8093">
                  <c:v>8.6632889608199992</c:v>
                </c:pt>
                <c:pt idx="8094">
                  <c:v>8.6646495301200002</c:v>
                </c:pt>
                <c:pt idx="8095">
                  <c:v>8.6660100994199993</c:v>
                </c:pt>
                <c:pt idx="8096">
                  <c:v>8.6673706687200003</c:v>
                </c:pt>
                <c:pt idx="8097">
                  <c:v>8.6687312380200012</c:v>
                </c:pt>
                <c:pt idx="8098">
                  <c:v>8.6700918073200004</c:v>
                </c:pt>
                <c:pt idx="8099">
                  <c:v>8.6714523766200013</c:v>
                </c:pt>
                <c:pt idx="8100">
                  <c:v>8.6728129459200005</c:v>
                </c:pt>
                <c:pt idx="8101">
                  <c:v>8.6741735152199997</c:v>
                </c:pt>
                <c:pt idx="8102">
                  <c:v>8.6755340845200006</c:v>
                </c:pt>
                <c:pt idx="8103">
                  <c:v>8.6768946538199998</c:v>
                </c:pt>
                <c:pt idx="8104">
                  <c:v>8.678255223119999</c:v>
                </c:pt>
                <c:pt idx="8105">
                  <c:v>8.6796157924199999</c:v>
                </c:pt>
                <c:pt idx="8106">
                  <c:v>8.6809763617200009</c:v>
                </c:pt>
                <c:pt idx="8107">
                  <c:v>8.68233693102</c:v>
                </c:pt>
                <c:pt idx="8108">
                  <c:v>8.683697500320001</c:v>
                </c:pt>
                <c:pt idx="8109">
                  <c:v>8.6850580696200002</c:v>
                </c:pt>
                <c:pt idx="8110">
                  <c:v>8.6864186389200011</c:v>
                </c:pt>
                <c:pt idx="8111">
                  <c:v>8.6877792082200003</c:v>
                </c:pt>
                <c:pt idx="8112">
                  <c:v>8.6891397775199994</c:v>
                </c:pt>
                <c:pt idx="8113">
                  <c:v>8.6905003468200004</c:v>
                </c:pt>
                <c:pt idx="8114">
                  <c:v>8.6918609161199996</c:v>
                </c:pt>
                <c:pt idx="8115">
                  <c:v>8.6932214854200005</c:v>
                </c:pt>
                <c:pt idx="8116">
                  <c:v>8.6945820547200015</c:v>
                </c:pt>
                <c:pt idx="8117">
                  <c:v>8.6959426240200006</c:v>
                </c:pt>
                <c:pt idx="8118">
                  <c:v>8.6973031933200016</c:v>
                </c:pt>
                <c:pt idx="8119">
                  <c:v>8.6986637626200007</c:v>
                </c:pt>
                <c:pt idx="8120">
                  <c:v>8.7000243319199999</c:v>
                </c:pt>
                <c:pt idx="8121">
                  <c:v>8.7013849012200009</c:v>
                </c:pt>
                <c:pt idx="8122">
                  <c:v>8.70274547052</c:v>
                </c:pt>
                <c:pt idx="8123">
                  <c:v>8.7041060398199992</c:v>
                </c:pt>
                <c:pt idx="8124">
                  <c:v>8.7054666091200001</c:v>
                </c:pt>
                <c:pt idx="8125">
                  <c:v>8.7068271784199993</c:v>
                </c:pt>
                <c:pt idx="8126">
                  <c:v>8.7081877477200003</c:v>
                </c:pt>
                <c:pt idx="8127">
                  <c:v>8.7095483170200012</c:v>
                </c:pt>
                <c:pt idx="8128">
                  <c:v>8.7109088863200004</c:v>
                </c:pt>
                <c:pt idx="8129">
                  <c:v>8.7122694556200013</c:v>
                </c:pt>
                <c:pt idx="8130">
                  <c:v>8.7136300249200005</c:v>
                </c:pt>
                <c:pt idx="8131">
                  <c:v>8.7149905942199997</c:v>
                </c:pt>
                <c:pt idx="8132">
                  <c:v>8.7163511635200006</c:v>
                </c:pt>
                <c:pt idx="8133">
                  <c:v>8.7177117328199998</c:v>
                </c:pt>
                <c:pt idx="8134">
                  <c:v>8.719072302119999</c:v>
                </c:pt>
                <c:pt idx="8135">
                  <c:v>8.7204328714199999</c:v>
                </c:pt>
                <c:pt idx="8136">
                  <c:v>8.7217934407200008</c:v>
                </c:pt>
                <c:pt idx="8137">
                  <c:v>8.72315401002</c:v>
                </c:pt>
                <c:pt idx="8138">
                  <c:v>8.724514579320001</c:v>
                </c:pt>
                <c:pt idx="8139">
                  <c:v>8.7258751486200001</c:v>
                </c:pt>
                <c:pt idx="8140">
                  <c:v>8.7272357179200011</c:v>
                </c:pt>
                <c:pt idx="8141">
                  <c:v>8.7285962872200002</c:v>
                </c:pt>
                <c:pt idx="8142">
                  <c:v>8.7299568565199994</c:v>
                </c:pt>
                <c:pt idx="8143">
                  <c:v>8.7313174258200004</c:v>
                </c:pt>
                <c:pt idx="8144">
                  <c:v>8.7326779951199995</c:v>
                </c:pt>
                <c:pt idx="8145">
                  <c:v>8.7340385644200005</c:v>
                </c:pt>
                <c:pt idx="8146">
                  <c:v>8.7353991337200014</c:v>
                </c:pt>
                <c:pt idx="8147">
                  <c:v>8.7367597030200006</c:v>
                </c:pt>
                <c:pt idx="8148">
                  <c:v>8.7381202723200015</c:v>
                </c:pt>
                <c:pt idx="8149">
                  <c:v>8.7394808416200007</c:v>
                </c:pt>
                <c:pt idx="8150">
                  <c:v>8.7408414109199999</c:v>
                </c:pt>
                <c:pt idx="8151">
                  <c:v>8.7422019802200008</c:v>
                </c:pt>
                <c:pt idx="8152">
                  <c:v>8.74356254952</c:v>
                </c:pt>
                <c:pt idx="8153">
                  <c:v>8.7449231188199992</c:v>
                </c:pt>
                <c:pt idx="8154">
                  <c:v>8.7462836881200001</c:v>
                </c:pt>
                <c:pt idx="8155">
                  <c:v>8.7476442574199993</c:v>
                </c:pt>
                <c:pt idx="8156">
                  <c:v>8.7490048267200002</c:v>
                </c:pt>
                <c:pt idx="8157">
                  <c:v>8.7503653960200012</c:v>
                </c:pt>
                <c:pt idx="8158">
                  <c:v>8.7517259653200004</c:v>
                </c:pt>
                <c:pt idx="8159">
                  <c:v>8.7530865346200013</c:v>
                </c:pt>
                <c:pt idx="8160">
                  <c:v>8.7544471039200005</c:v>
                </c:pt>
                <c:pt idx="8161">
                  <c:v>8.7558076732199996</c:v>
                </c:pt>
                <c:pt idx="8162">
                  <c:v>8.7571682425200006</c:v>
                </c:pt>
                <c:pt idx="8163">
                  <c:v>8.7585288118199998</c:v>
                </c:pt>
                <c:pt idx="8164">
                  <c:v>8.7598893811200007</c:v>
                </c:pt>
                <c:pt idx="8165">
                  <c:v>8.7612499504199999</c:v>
                </c:pt>
                <c:pt idx="8166">
                  <c:v>8.762610519719999</c:v>
                </c:pt>
                <c:pt idx="8167">
                  <c:v>8.7639710890200018</c:v>
                </c:pt>
                <c:pt idx="8168">
                  <c:v>8.7653316583200009</c:v>
                </c:pt>
                <c:pt idx="8169">
                  <c:v>8.7666922276200001</c:v>
                </c:pt>
                <c:pt idx="8170">
                  <c:v>8.7680527969200011</c:v>
                </c:pt>
                <c:pt idx="8171">
                  <c:v>8.7694133662200002</c:v>
                </c:pt>
                <c:pt idx="8172">
                  <c:v>8.7707739355199994</c:v>
                </c:pt>
                <c:pt idx="8173">
                  <c:v>8.7721345048200003</c:v>
                </c:pt>
                <c:pt idx="8174">
                  <c:v>8.7734950741199995</c:v>
                </c:pt>
                <c:pt idx="8175">
                  <c:v>8.7748556434200005</c:v>
                </c:pt>
                <c:pt idx="8176">
                  <c:v>8.7762162127199996</c:v>
                </c:pt>
                <c:pt idx="8177">
                  <c:v>8.7775767820200006</c:v>
                </c:pt>
                <c:pt idx="8178">
                  <c:v>8.7789373513200015</c:v>
                </c:pt>
                <c:pt idx="8179">
                  <c:v>8.7802979206200007</c:v>
                </c:pt>
                <c:pt idx="8180">
                  <c:v>8.7816584899199999</c:v>
                </c:pt>
                <c:pt idx="8181">
                  <c:v>8.7830190592200008</c:v>
                </c:pt>
                <c:pt idx="8182">
                  <c:v>8.78437962852</c:v>
                </c:pt>
                <c:pt idx="8183">
                  <c:v>8.7857401978200009</c:v>
                </c:pt>
                <c:pt idx="8184">
                  <c:v>8.7871007671200001</c:v>
                </c:pt>
                <c:pt idx="8185">
                  <c:v>8.7884613364199993</c:v>
                </c:pt>
                <c:pt idx="8186">
                  <c:v>8.7898219057200002</c:v>
                </c:pt>
                <c:pt idx="8187">
                  <c:v>8.7911824750200012</c:v>
                </c:pt>
                <c:pt idx="8188">
                  <c:v>8.7925430443200003</c:v>
                </c:pt>
                <c:pt idx="8189">
                  <c:v>8.7939036136200013</c:v>
                </c:pt>
                <c:pt idx="8190">
                  <c:v>8.7952641829200005</c:v>
                </c:pt>
                <c:pt idx="8191">
                  <c:v>8.7966247522199996</c:v>
                </c:pt>
                <c:pt idx="8192">
                  <c:v>8.7979853215200006</c:v>
                </c:pt>
                <c:pt idx="8193">
                  <c:v>8.7993458908199997</c:v>
                </c:pt>
                <c:pt idx="8194">
                  <c:v>8.8007064601200007</c:v>
                </c:pt>
                <c:pt idx="8195">
                  <c:v>8.8020670294199999</c:v>
                </c:pt>
                <c:pt idx="8196">
                  <c:v>8.803427598719999</c:v>
                </c:pt>
                <c:pt idx="8197">
                  <c:v>8.8047881680200017</c:v>
                </c:pt>
                <c:pt idx="8198">
                  <c:v>8.8061487373200009</c:v>
                </c:pt>
                <c:pt idx="8199">
                  <c:v>8.8075093066200001</c:v>
                </c:pt>
                <c:pt idx="8200">
                  <c:v>8.808869875920001</c:v>
                </c:pt>
                <c:pt idx="8201">
                  <c:v>8.8102304452200002</c:v>
                </c:pt>
                <c:pt idx="8202">
                  <c:v>8.8115910145199994</c:v>
                </c:pt>
                <c:pt idx="8203">
                  <c:v>8.8129515838200003</c:v>
                </c:pt>
                <c:pt idx="8204">
                  <c:v>8.8143121531199995</c:v>
                </c:pt>
                <c:pt idx="8205">
                  <c:v>8.8156727224200004</c:v>
                </c:pt>
                <c:pt idx="8206">
                  <c:v>8.8170332917199996</c:v>
                </c:pt>
                <c:pt idx="8207">
                  <c:v>8.8183938610200006</c:v>
                </c:pt>
                <c:pt idx="8208">
                  <c:v>8.8197544303200015</c:v>
                </c:pt>
                <c:pt idx="8209">
                  <c:v>8.8211149996200007</c:v>
                </c:pt>
                <c:pt idx="8210">
                  <c:v>8.8224755689199998</c:v>
                </c:pt>
                <c:pt idx="8211">
                  <c:v>8.8238361382200008</c:v>
                </c:pt>
                <c:pt idx="8212">
                  <c:v>8.82519670752</c:v>
                </c:pt>
                <c:pt idx="8213">
                  <c:v>8.8265572768200009</c:v>
                </c:pt>
                <c:pt idx="8214">
                  <c:v>8.8279178461200001</c:v>
                </c:pt>
                <c:pt idx="8215">
                  <c:v>8.8292784154199992</c:v>
                </c:pt>
                <c:pt idx="8216">
                  <c:v>8.8306389847200002</c:v>
                </c:pt>
                <c:pt idx="8217">
                  <c:v>8.8319995540200011</c:v>
                </c:pt>
                <c:pt idx="8218">
                  <c:v>8.8333601233200003</c:v>
                </c:pt>
                <c:pt idx="8219">
                  <c:v>8.8347206926200013</c:v>
                </c:pt>
                <c:pt idx="8220">
                  <c:v>8.8360812619200004</c:v>
                </c:pt>
                <c:pt idx="8221">
                  <c:v>8.8374418312199996</c:v>
                </c:pt>
                <c:pt idx="8222">
                  <c:v>8.8388024005200005</c:v>
                </c:pt>
                <c:pt idx="8223">
                  <c:v>8.8401629698199997</c:v>
                </c:pt>
                <c:pt idx="8224">
                  <c:v>8.8415235391200007</c:v>
                </c:pt>
                <c:pt idx="8225">
                  <c:v>8.8428841084199998</c:v>
                </c:pt>
                <c:pt idx="8226">
                  <c:v>8.844244677719999</c:v>
                </c:pt>
                <c:pt idx="8227">
                  <c:v>8.8456052470200017</c:v>
                </c:pt>
                <c:pt idx="8228">
                  <c:v>8.8469658163200009</c:v>
                </c:pt>
                <c:pt idx="8229">
                  <c:v>8.8483263856200001</c:v>
                </c:pt>
                <c:pt idx="8230">
                  <c:v>8.849686954920001</c:v>
                </c:pt>
                <c:pt idx="8231">
                  <c:v>8.8510475242200002</c:v>
                </c:pt>
                <c:pt idx="8232">
                  <c:v>8.8524080935200011</c:v>
                </c:pt>
                <c:pt idx="8233">
                  <c:v>8.8537686628200003</c:v>
                </c:pt>
                <c:pt idx="8234">
                  <c:v>8.8551292321199995</c:v>
                </c:pt>
                <c:pt idx="8235">
                  <c:v>8.8564898014200004</c:v>
                </c:pt>
                <c:pt idx="8236">
                  <c:v>8.8578503707199996</c:v>
                </c:pt>
                <c:pt idx="8237">
                  <c:v>8.8592109400200005</c:v>
                </c:pt>
                <c:pt idx="8238">
                  <c:v>8.8605715093200015</c:v>
                </c:pt>
                <c:pt idx="8239">
                  <c:v>8.8619320786200007</c:v>
                </c:pt>
                <c:pt idx="8240">
                  <c:v>8.8632926479199998</c:v>
                </c:pt>
                <c:pt idx="8241">
                  <c:v>8.8646532172200008</c:v>
                </c:pt>
                <c:pt idx="8242">
                  <c:v>8.8660137865199999</c:v>
                </c:pt>
                <c:pt idx="8243">
                  <c:v>8.8673743558200009</c:v>
                </c:pt>
                <c:pt idx="8244">
                  <c:v>8.8687349251200001</c:v>
                </c:pt>
                <c:pt idx="8245">
                  <c:v>8.8700954944199992</c:v>
                </c:pt>
                <c:pt idx="8246">
                  <c:v>8.8714560637200002</c:v>
                </c:pt>
                <c:pt idx="8247">
                  <c:v>8.8728166330200011</c:v>
                </c:pt>
                <c:pt idx="8248">
                  <c:v>8.8741772023200003</c:v>
                </c:pt>
                <c:pt idx="8249">
                  <c:v>8.8755377716200012</c:v>
                </c:pt>
                <c:pt idx="8250">
                  <c:v>8.8768983409200004</c:v>
                </c:pt>
                <c:pt idx="8251">
                  <c:v>8.8782589102199996</c:v>
                </c:pt>
                <c:pt idx="8252">
                  <c:v>8.8796194795200005</c:v>
                </c:pt>
                <c:pt idx="8253">
                  <c:v>8.8809800488199997</c:v>
                </c:pt>
                <c:pt idx="8254">
                  <c:v>8.8823406181200006</c:v>
                </c:pt>
                <c:pt idx="8255">
                  <c:v>8.8837011874199998</c:v>
                </c:pt>
                <c:pt idx="8256">
                  <c:v>8.885061756719999</c:v>
                </c:pt>
                <c:pt idx="8257">
                  <c:v>8.8864223260200017</c:v>
                </c:pt>
                <c:pt idx="8258">
                  <c:v>8.8877828953200009</c:v>
                </c:pt>
                <c:pt idx="8259">
                  <c:v>8.88914346462</c:v>
                </c:pt>
                <c:pt idx="8260">
                  <c:v>8.890504033920001</c:v>
                </c:pt>
                <c:pt idx="8261">
                  <c:v>8.8918646032200002</c:v>
                </c:pt>
                <c:pt idx="8262">
                  <c:v>8.8932251725200011</c:v>
                </c:pt>
                <c:pt idx="8263">
                  <c:v>8.8945857418200003</c:v>
                </c:pt>
                <c:pt idx="8264">
                  <c:v>8.8959463111199995</c:v>
                </c:pt>
                <c:pt idx="8265">
                  <c:v>8.8973068804200004</c:v>
                </c:pt>
                <c:pt idx="8266">
                  <c:v>8.8986674497199996</c:v>
                </c:pt>
                <c:pt idx="8267">
                  <c:v>8.9000280190200005</c:v>
                </c:pt>
                <c:pt idx="8268">
                  <c:v>8.9013885883200015</c:v>
                </c:pt>
                <c:pt idx="8269">
                  <c:v>8.9027491576200006</c:v>
                </c:pt>
                <c:pt idx="8270">
                  <c:v>8.9041097269199998</c:v>
                </c:pt>
                <c:pt idx="8271">
                  <c:v>8.9054702962200007</c:v>
                </c:pt>
                <c:pt idx="8272">
                  <c:v>8.9068308655199999</c:v>
                </c:pt>
                <c:pt idx="8273">
                  <c:v>8.9081914348200009</c:v>
                </c:pt>
                <c:pt idx="8274">
                  <c:v>8.90955200412</c:v>
                </c:pt>
                <c:pt idx="8275">
                  <c:v>8.9109125734199992</c:v>
                </c:pt>
                <c:pt idx="8276">
                  <c:v>8.9122731427200002</c:v>
                </c:pt>
                <c:pt idx="8277">
                  <c:v>8.9136337120199993</c:v>
                </c:pt>
                <c:pt idx="8278">
                  <c:v>8.9149942813200003</c:v>
                </c:pt>
                <c:pt idx="8279">
                  <c:v>8.9163548506200012</c:v>
                </c:pt>
                <c:pt idx="8280">
                  <c:v>8.9177154199200004</c:v>
                </c:pt>
                <c:pt idx="8281">
                  <c:v>8.9190759892200013</c:v>
                </c:pt>
                <c:pt idx="8282">
                  <c:v>8.9204365585200005</c:v>
                </c:pt>
                <c:pt idx="8283">
                  <c:v>8.9217971278199997</c:v>
                </c:pt>
                <c:pt idx="8284">
                  <c:v>8.9231576971200006</c:v>
                </c:pt>
                <c:pt idx="8285">
                  <c:v>8.9245182664199998</c:v>
                </c:pt>
                <c:pt idx="8286">
                  <c:v>8.925878835719999</c:v>
                </c:pt>
                <c:pt idx="8287">
                  <c:v>8.9272394050199999</c:v>
                </c:pt>
                <c:pt idx="8288">
                  <c:v>8.9285999743200009</c:v>
                </c:pt>
                <c:pt idx="8289">
                  <c:v>8.92996054362</c:v>
                </c:pt>
                <c:pt idx="8290">
                  <c:v>8.931321112920001</c:v>
                </c:pt>
                <c:pt idx="8291">
                  <c:v>8.9326816822200001</c:v>
                </c:pt>
                <c:pt idx="8292">
                  <c:v>8.9340422515200011</c:v>
                </c:pt>
                <c:pt idx="8293">
                  <c:v>8.9354028208200003</c:v>
                </c:pt>
                <c:pt idx="8294">
                  <c:v>8.9367633901199994</c:v>
                </c:pt>
                <c:pt idx="8295">
                  <c:v>8.9381239594200004</c:v>
                </c:pt>
                <c:pt idx="8296">
                  <c:v>8.9394845287199995</c:v>
                </c:pt>
                <c:pt idx="8297">
                  <c:v>8.9408450980199987</c:v>
                </c:pt>
                <c:pt idx="8298">
                  <c:v>8.9422056673200014</c:v>
                </c:pt>
                <c:pt idx="8299">
                  <c:v>8.9435662366200006</c:v>
                </c:pt>
                <c:pt idx="8300">
                  <c:v>8.9449268059199998</c:v>
                </c:pt>
                <c:pt idx="8301">
                  <c:v>8.9462873752200007</c:v>
                </c:pt>
                <c:pt idx="8302">
                  <c:v>8.9476479445199999</c:v>
                </c:pt>
                <c:pt idx="8303">
                  <c:v>8.9490085138200008</c:v>
                </c:pt>
                <c:pt idx="8304">
                  <c:v>8.95036908312</c:v>
                </c:pt>
                <c:pt idx="8305">
                  <c:v>8.9517296524199992</c:v>
                </c:pt>
                <c:pt idx="8306">
                  <c:v>8.9530902217200001</c:v>
                </c:pt>
                <c:pt idx="8307">
                  <c:v>8.9544507910199993</c:v>
                </c:pt>
                <c:pt idx="8308">
                  <c:v>8.9558113603200002</c:v>
                </c:pt>
                <c:pt idx="8309">
                  <c:v>8.9571719296200012</c:v>
                </c:pt>
                <c:pt idx="8310">
                  <c:v>8.9585324989200004</c:v>
                </c:pt>
                <c:pt idx="8311">
                  <c:v>8.9598930682200013</c:v>
                </c:pt>
                <c:pt idx="8312">
                  <c:v>8.9612536375200005</c:v>
                </c:pt>
                <c:pt idx="8313">
                  <c:v>8.9626142068199997</c:v>
                </c:pt>
                <c:pt idx="8314">
                  <c:v>8.9639747761200006</c:v>
                </c:pt>
                <c:pt idx="8315">
                  <c:v>8.9653353454199998</c:v>
                </c:pt>
                <c:pt idx="8316">
                  <c:v>8.9666959147199989</c:v>
                </c:pt>
                <c:pt idx="8317">
                  <c:v>8.9680564840199999</c:v>
                </c:pt>
                <c:pt idx="8318">
                  <c:v>8.9694170533200008</c:v>
                </c:pt>
                <c:pt idx="8319">
                  <c:v>8.97077762262</c:v>
                </c:pt>
                <c:pt idx="8320">
                  <c:v>8.9721381919200009</c:v>
                </c:pt>
                <c:pt idx="8321">
                  <c:v>8.9734987612200001</c:v>
                </c:pt>
                <c:pt idx="8322">
                  <c:v>8.9748593305200011</c:v>
                </c:pt>
                <c:pt idx="8323">
                  <c:v>8.9762198998200002</c:v>
                </c:pt>
                <c:pt idx="8324">
                  <c:v>8.9775804691199994</c:v>
                </c:pt>
                <c:pt idx="8325">
                  <c:v>8.9789410384200004</c:v>
                </c:pt>
                <c:pt idx="8326">
                  <c:v>8.9803016077199995</c:v>
                </c:pt>
                <c:pt idx="8327">
                  <c:v>8.9816621770200005</c:v>
                </c:pt>
                <c:pt idx="8328">
                  <c:v>8.9830227463200014</c:v>
                </c:pt>
                <c:pt idx="8329">
                  <c:v>8.9843833156200006</c:v>
                </c:pt>
                <c:pt idx="8330">
                  <c:v>8.9857438849200015</c:v>
                </c:pt>
                <c:pt idx="8331">
                  <c:v>8.9871044542200007</c:v>
                </c:pt>
                <c:pt idx="8332">
                  <c:v>8.9884650235199999</c:v>
                </c:pt>
                <c:pt idx="8333">
                  <c:v>8.9898255928200008</c:v>
                </c:pt>
                <c:pt idx="8334">
                  <c:v>8.99118616212</c:v>
                </c:pt>
                <c:pt idx="8335">
                  <c:v>8.9925467314199992</c:v>
                </c:pt>
                <c:pt idx="8336">
                  <c:v>8.9939073007200001</c:v>
                </c:pt>
                <c:pt idx="8337">
                  <c:v>8.9952678700199993</c:v>
                </c:pt>
                <c:pt idx="8338">
                  <c:v>8.9966284393200002</c:v>
                </c:pt>
                <c:pt idx="8339">
                  <c:v>8.9979890086200012</c:v>
                </c:pt>
                <c:pt idx="8340">
                  <c:v>8.9993495779200003</c:v>
                </c:pt>
                <c:pt idx="8341">
                  <c:v>9.0007101472200013</c:v>
                </c:pt>
                <c:pt idx="8342">
                  <c:v>9.0020707165200005</c:v>
                </c:pt>
                <c:pt idx="8343">
                  <c:v>9.0034312858199996</c:v>
                </c:pt>
                <c:pt idx="8344">
                  <c:v>9.0047918551200006</c:v>
                </c:pt>
                <c:pt idx="8345">
                  <c:v>9.0061524244199997</c:v>
                </c:pt>
                <c:pt idx="8346">
                  <c:v>9.0075129937199989</c:v>
                </c:pt>
                <c:pt idx="8347">
                  <c:v>9.0088735630199999</c:v>
                </c:pt>
                <c:pt idx="8348">
                  <c:v>9.0102341323200008</c:v>
                </c:pt>
                <c:pt idx="8349">
                  <c:v>9.01159470162</c:v>
                </c:pt>
                <c:pt idx="8350">
                  <c:v>9.0129552709200009</c:v>
                </c:pt>
                <c:pt idx="8351">
                  <c:v>9.0143158402200001</c:v>
                </c:pt>
                <c:pt idx="8352">
                  <c:v>9.015676409520001</c:v>
                </c:pt>
                <c:pt idx="8353">
                  <c:v>9.0170369788200002</c:v>
                </c:pt>
                <c:pt idx="8354">
                  <c:v>9.0183975481199994</c:v>
                </c:pt>
                <c:pt idx="8355">
                  <c:v>9.0197581174200003</c:v>
                </c:pt>
                <c:pt idx="8356">
                  <c:v>9.0211186867199995</c:v>
                </c:pt>
                <c:pt idx="8357">
                  <c:v>9.0224792560200004</c:v>
                </c:pt>
                <c:pt idx="8358">
                  <c:v>9.0238398253200014</c:v>
                </c:pt>
                <c:pt idx="8359">
                  <c:v>9.0252003946200006</c:v>
                </c:pt>
                <c:pt idx="8360">
                  <c:v>9.0265609639200015</c:v>
                </c:pt>
                <c:pt idx="8361">
                  <c:v>9.0279215332200007</c:v>
                </c:pt>
                <c:pt idx="8362">
                  <c:v>9.0292821025199999</c:v>
                </c:pt>
                <c:pt idx="8363">
                  <c:v>9.0306426718200008</c:v>
                </c:pt>
                <c:pt idx="8364">
                  <c:v>9.03200324112</c:v>
                </c:pt>
                <c:pt idx="8365">
                  <c:v>9.0333638104199991</c:v>
                </c:pt>
                <c:pt idx="8366">
                  <c:v>9.0347243797200001</c:v>
                </c:pt>
                <c:pt idx="8367">
                  <c:v>9.0360849490199993</c:v>
                </c:pt>
                <c:pt idx="8368">
                  <c:v>9.0374455183200002</c:v>
                </c:pt>
                <c:pt idx="8369">
                  <c:v>9.0388060876200012</c:v>
                </c:pt>
                <c:pt idx="8370">
                  <c:v>9.0401666569200003</c:v>
                </c:pt>
                <c:pt idx="8371">
                  <c:v>9.0415272262200013</c:v>
                </c:pt>
                <c:pt idx="8372">
                  <c:v>9.0428877955200004</c:v>
                </c:pt>
                <c:pt idx="8373">
                  <c:v>9.0442483648199996</c:v>
                </c:pt>
                <c:pt idx="8374">
                  <c:v>9.0456089341200006</c:v>
                </c:pt>
                <c:pt idx="8375">
                  <c:v>9.0469695034199997</c:v>
                </c:pt>
                <c:pt idx="8376">
                  <c:v>9.0483300727200007</c:v>
                </c:pt>
                <c:pt idx="8377">
                  <c:v>9.0496906420199998</c:v>
                </c:pt>
                <c:pt idx="8378">
                  <c:v>9.0510512113200008</c:v>
                </c:pt>
                <c:pt idx="8379">
                  <c:v>9.0524117806200017</c:v>
                </c:pt>
                <c:pt idx="8380">
                  <c:v>9.0537723499200009</c:v>
                </c:pt>
                <c:pt idx="8381">
                  <c:v>9.0551329192200001</c:v>
                </c:pt>
                <c:pt idx="8382">
                  <c:v>9.056493488520001</c:v>
                </c:pt>
                <c:pt idx="8383">
                  <c:v>9.0578540578200002</c:v>
                </c:pt>
                <c:pt idx="8384">
                  <c:v>9.0592146271199994</c:v>
                </c:pt>
                <c:pt idx="8385">
                  <c:v>9.0605751964200003</c:v>
                </c:pt>
                <c:pt idx="8386">
                  <c:v>9.0619357657199995</c:v>
                </c:pt>
                <c:pt idx="8387">
                  <c:v>9.0632963350200004</c:v>
                </c:pt>
                <c:pt idx="8388">
                  <c:v>9.0646569043200014</c:v>
                </c:pt>
                <c:pt idx="8389">
                  <c:v>9.0660174736200005</c:v>
                </c:pt>
                <c:pt idx="8390">
                  <c:v>9.0673780429200015</c:v>
                </c:pt>
                <c:pt idx="8391">
                  <c:v>9.0687386122200007</c:v>
                </c:pt>
                <c:pt idx="8392">
                  <c:v>9.0700991815199998</c:v>
                </c:pt>
                <c:pt idx="8393">
                  <c:v>9.0714597508200008</c:v>
                </c:pt>
                <c:pt idx="8394">
                  <c:v>9.0728203201199999</c:v>
                </c:pt>
                <c:pt idx="8395">
                  <c:v>9.0741808894200009</c:v>
                </c:pt>
                <c:pt idx="8396">
                  <c:v>9.0755414587200001</c:v>
                </c:pt>
                <c:pt idx="8397">
                  <c:v>9.0769020280199992</c:v>
                </c:pt>
                <c:pt idx="8398">
                  <c:v>9.078262597320002</c:v>
                </c:pt>
                <c:pt idx="8399">
                  <c:v>9.0796231666200011</c:v>
                </c:pt>
                <c:pt idx="8400">
                  <c:v>9.0809837359200003</c:v>
                </c:pt>
                <c:pt idx="8401">
                  <c:v>9.0823443052200012</c:v>
                </c:pt>
                <c:pt idx="8402">
                  <c:v>9.0837048745200004</c:v>
                </c:pt>
                <c:pt idx="8403">
                  <c:v>9.0850654438199996</c:v>
                </c:pt>
                <c:pt idx="8404">
                  <c:v>9.0864260131200005</c:v>
                </c:pt>
                <c:pt idx="8405">
                  <c:v>9.0877865824199997</c:v>
                </c:pt>
                <c:pt idx="8406">
                  <c:v>9.0891471517200007</c:v>
                </c:pt>
                <c:pt idx="8407">
                  <c:v>9.0905077210199998</c:v>
                </c:pt>
                <c:pt idx="8408">
                  <c:v>9.091868290319999</c:v>
                </c:pt>
                <c:pt idx="8409">
                  <c:v>9.0932288596200017</c:v>
                </c:pt>
                <c:pt idx="8410">
                  <c:v>9.0945894289200009</c:v>
                </c:pt>
                <c:pt idx="8411">
                  <c:v>9.0959499982200001</c:v>
                </c:pt>
                <c:pt idx="8412">
                  <c:v>9.097310567520001</c:v>
                </c:pt>
                <c:pt idx="8413">
                  <c:v>9.0986711368200002</c:v>
                </c:pt>
                <c:pt idx="8414">
                  <c:v>9.1000317061199993</c:v>
                </c:pt>
                <c:pt idx="8415">
                  <c:v>9.1013922754200003</c:v>
                </c:pt>
                <c:pt idx="8416">
                  <c:v>9.1027528447199995</c:v>
                </c:pt>
                <c:pt idx="8417">
                  <c:v>9.1041134140200004</c:v>
                </c:pt>
                <c:pt idx="8418">
                  <c:v>9.1054739833199996</c:v>
                </c:pt>
                <c:pt idx="8419">
                  <c:v>9.1068345526200005</c:v>
                </c:pt>
                <c:pt idx="8420">
                  <c:v>9.1081951219200015</c:v>
                </c:pt>
                <c:pt idx="8421">
                  <c:v>9.1095556912200006</c:v>
                </c:pt>
                <c:pt idx="8422">
                  <c:v>9.1109162605199998</c:v>
                </c:pt>
                <c:pt idx="8423">
                  <c:v>9.1122768298200008</c:v>
                </c:pt>
                <c:pt idx="8424">
                  <c:v>9.1136373991199999</c:v>
                </c:pt>
                <c:pt idx="8425">
                  <c:v>9.1149979684200009</c:v>
                </c:pt>
                <c:pt idx="8426">
                  <c:v>9.11635853772</c:v>
                </c:pt>
                <c:pt idx="8427">
                  <c:v>9.1177191070199992</c:v>
                </c:pt>
                <c:pt idx="8428">
                  <c:v>9.1190796763200002</c:v>
                </c:pt>
                <c:pt idx="8429">
                  <c:v>9.1204402456200011</c:v>
                </c:pt>
                <c:pt idx="8430">
                  <c:v>9.1218008149200003</c:v>
                </c:pt>
                <c:pt idx="8431">
                  <c:v>9.1231613842200012</c:v>
                </c:pt>
                <c:pt idx="8432">
                  <c:v>9.1245219535200004</c:v>
                </c:pt>
                <c:pt idx="8433">
                  <c:v>9.1258825228199996</c:v>
                </c:pt>
                <c:pt idx="8434">
                  <c:v>9.1272430921200005</c:v>
                </c:pt>
                <c:pt idx="8435">
                  <c:v>9.1286036614199997</c:v>
                </c:pt>
                <c:pt idx="8436">
                  <c:v>9.1299642307200006</c:v>
                </c:pt>
                <c:pt idx="8437">
                  <c:v>9.1313248000199998</c:v>
                </c:pt>
                <c:pt idx="8438">
                  <c:v>9.132685369319999</c:v>
                </c:pt>
                <c:pt idx="8439">
                  <c:v>9.1340459386200017</c:v>
                </c:pt>
                <c:pt idx="8440">
                  <c:v>9.1354065079200009</c:v>
                </c:pt>
                <c:pt idx="8441">
                  <c:v>9.13676707722</c:v>
                </c:pt>
                <c:pt idx="8442">
                  <c:v>9.138127646520001</c:v>
                </c:pt>
                <c:pt idx="8443">
                  <c:v>9.1394882158200001</c:v>
                </c:pt>
                <c:pt idx="8444">
                  <c:v>9.1408487851200011</c:v>
                </c:pt>
                <c:pt idx="8445">
                  <c:v>9.1422093544200003</c:v>
                </c:pt>
                <c:pt idx="8446">
                  <c:v>9.1435699237199994</c:v>
                </c:pt>
                <c:pt idx="8447">
                  <c:v>9.1449304930200004</c:v>
                </c:pt>
                <c:pt idx="8448">
                  <c:v>9.1462910623199996</c:v>
                </c:pt>
                <c:pt idx="8449">
                  <c:v>9.1476516316200005</c:v>
                </c:pt>
                <c:pt idx="8450">
                  <c:v>9.1490122009200014</c:v>
                </c:pt>
                <c:pt idx="8451">
                  <c:v>9.1503727702200006</c:v>
                </c:pt>
                <c:pt idx="8452">
                  <c:v>9.1517333395199998</c:v>
                </c:pt>
                <c:pt idx="8453">
                  <c:v>9.1530939088200007</c:v>
                </c:pt>
                <c:pt idx="8454">
                  <c:v>9.1544544781199999</c:v>
                </c:pt>
                <c:pt idx="8455">
                  <c:v>9.1558150474200009</c:v>
                </c:pt>
                <c:pt idx="8456">
                  <c:v>9.15717561672</c:v>
                </c:pt>
                <c:pt idx="8457">
                  <c:v>9.1585361860199992</c:v>
                </c:pt>
                <c:pt idx="8458">
                  <c:v>9.1598967553200001</c:v>
                </c:pt>
                <c:pt idx="8459">
                  <c:v>9.1612573246200011</c:v>
                </c:pt>
                <c:pt idx="8460">
                  <c:v>9.1626178939200003</c:v>
                </c:pt>
                <c:pt idx="8461">
                  <c:v>9.1639784632200012</c:v>
                </c:pt>
                <c:pt idx="8462">
                  <c:v>9.1653390325200004</c:v>
                </c:pt>
                <c:pt idx="8463">
                  <c:v>9.1666996018199995</c:v>
                </c:pt>
                <c:pt idx="8464">
                  <c:v>9.1680601711200005</c:v>
                </c:pt>
                <c:pt idx="8465">
                  <c:v>9.1694207404199997</c:v>
                </c:pt>
                <c:pt idx="8466">
                  <c:v>9.1707813097200006</c:v>
                </c:pt>
                <c:pt idx="8467">
                  <c:v>9.1721418790199998</c:v>
                </c:pt>
                <c:pt idx="8468">
                  <c:v>9.1735024483199989</c:v>
                </c:pt>
                <c:pt idx="8469">
                  <c:v>9.1748630176200017</c:v>
                </c:pt>
                <c:pt idx="8470">
                  <c:v>9.1762235869200008</c:v>
                </c:pt>
                <c:pt idx="8471">
                  <c:v>9.17758415622</c:v>
                </c:pt>
                <c:pt idx="8472">
                  <c:v>9.178944725520001</c:v>
                </c:pt>
                <c:pt idx="8473">
                  <c:v>9.1803052948200001</c:v>
                </c:pt>
                <c:pt idx="8474">
                  <c:v>9.1816658641200011</c:v>
                </c:pt>
                <c:pt idx="8475">
                  <c:v>9.1830264334200002</c:v>
                </c:pt>
                <c:pt idx="8476">
                  <c:v>9.1843870027199994</c:v>
                </c:pt>
                <c:pt idx="8477">
                  <c:v>9.1857475720200004</c:v>
                </c:pt>
                <c:pt idx="8478">
                  <c:v>9.1871081413199995</c:v>
                </c:pt>
                <c:pt idx="8479">
                  <c:v>9.1884687106200005</c:v>
                </c:pt>
                <c:pt idx="8480">
                  <c:v>9.1898292799200014</c:v>
                </c:pt>
                <c:pt idx="8481">
                  <c:v>9.1911898492200006</c:v>
                </c:pt>
                <c:pt idx="8482">
                  <c:v>9.1925504185199998</c:v>
                </c:pt>
                <c:pt idx="8483">
                  <c:v>9.1939109878200007</c:v>
                </c:pt>
                <c:pt idx="8484">
                  <c:v>9.1952715571199999</c:v>
                </c:pt>
                <c:pt idx="8485">
                  <c:v>9.1966321264200008</c:v>
                </c:pt>
                <c:pt idx="8486">
                  <c:v>9.19799269572</c:v>
                </c:pt>
                <c:pt idx="8487">
                  <c:v>9.1993532650199992</c:v>
                </c:pt>
                <c:pt idx="8488">
                  <c:v>9.2007138343200001</c:v>
                </c:pt>
                <c:pt idx="8489">
                  <c:v>9.2020744036200011</c:v>
                </c:pt>
                <c:pt idx="8490">
                  <c:v>9.2034349729200002</c:v>
                </c:pt>
                <c:pt idx="8491">
                  <c:v>9.2047955422200012</c:v>
                </c:pt>
                <c:pt idx="8492">
                  <c:v>9.2061561115200004</c:v>
                </c:pt>
                <c:pt idx="8493">
                  <c:v>9.2075166808200013</c:v>
                </c:pt>
                <c:pt idx="8494">
                  <c:v>9.2088772501200005</c:v>
                </c:pt>
                <c:pt idx="8495">
                  <c:v>9.2102378194199996</c:v>
                </c:pt>
                <c:pt idx="8496">
                  <c:v>9.2115983887200006</c:v>
                </c:pt>
                <c:pt idx="8497">
                  <c:v>9.2129589580199998</c:v>
                </c:pt>
                <c:pt idx="8498">
                  <c:v>9.2143195273199989</c:v>
                </c:pt>
                <c:pt idx="8499">
                  <c:v>9.2156800966200016</c:v>
                </c:pt>
                <c:pt idx="8500">
                  <c:v>9.2170406659200008</c:v>
                </c:pt>
                <c:pt idx="8501">
                  <c:v>9.21840123522</c:v>
                </c:pt>
                <c:pt idx="8502">
                  <c:v>9.2197618045200009</c:v>
                </c:pt>
                <c:pt idx="8503">
                  <c:v>9.2211223738200001</c:v>
                </c:pt>
                <c:pt idx="8504">
                  <c:v>9.2224829431200011</c:v>
                </c:pt>
                <c:pt idx="8505">
                  <c:v>9.2238435124200002</c:v>
                </c:pt>
                <c:pt idx="8506">
                  <c:v>9.2252040817199994</c:v>
                </c:pt>
                <c:pt idx="8507">
                  <c:v>9.2265646510200003</c:v>
                </c:pt>
                <c:pt idx="8508">
                  <c:v>9.2279252203199995</c:v>
                </c:pt>
                <c:pt idx="8509">
                  <c:v>9.2292857896200005</c:v>
                </c:pt>
                <c:pt idx="8510">
                  <c:v>9.2306463589200014</c:v>
                </c:pt>
                <c:pt idx="8511">
                  <c:v>9.2320069282200006</c:v>
                </c:pt>
                <c:pt idx="8512">
                  <c:v>9.2333674975199997</c:v>
                </c:pt>
                <c:pt idx="8513">
                  <c:v>9.2347280668200007</c:v>
                </c:pt>
                <c:pt idx="8514">
                  <c:v>9.2360886361199999</c:v>
                </c:pt>
                <c:pt idx="8515">
                  <c:v>9.2374492054200008</c:v>
                </c:pt>
                <c:pt idx="8516">
                  <c:v>9.23880977472</c:v>
                </c:pt>
                <c:pt idx="8517">
                  <c:v>9.2401703440199991</c:v>
                </c:pt>
                <c:pt idx="8518">
                  <c:v>9.2415309133200001</c:v>
                </c:pt>
                <c:pt idx="8519">
                  <c:v>9.242891482620001</c:v>
                </c:pt>
                <c:pt idx="8520">
                  <c:v>9.2442520519200002</c:v>
                </c:pt>
                <c:pt idx="8521">
                  <c:v>9.2456126212200012</c:v>
                </c:pt>
                <c:pt idx="8522">
                  <c:v>9.2469731905200003</c:v>
                </c:pt>
                <c:pt idx="8523">
                  <c:v>9.2483337598200013</c:v>
                </c:pt>
                <c:pt idx="8524">
                  <c:v>9.2496943291200004</c:v>
                </c:pt>
                <c:pt idx="8525">
                  <c:v>9.2510548984199996</c:v>
                </c:pt>
                <c:pt idx="8526">
                  <c:v>9.2524154677200006</c:v>
                </c:pt>
                <c:pt idx="8527">
                  <c:v>9.2537760370199997</c:v>
                </c:pt>
                <c:pt idx="8528">
                  <c:v>9.2551366063199989</c:v>
                </c:pt>
                <c:pt idx="8529">
                  <c:v>9.2564971756199999</c:v>
                </c:pt>
                <c:pt idx="8530">
                  <c:v>9.2578577449200008</c:v>
                </c:pt>
                <c:pt idx="8531">
                  <c:v>9.25921831422</c:v>
                </c:pt>
                <c:pt idx="8532">
                  <c:v>9.2605788835200009</c:v>
                </c:pt>
                <c:pt idx="8533">
                  <c:v>9.2619394528200001</c:v>
                </c:pt>
                <c:pt idx="8534">
                  <c:v>9.263300022120001</c:v>
                </c:pt>
                <c:pt idx="8535">
                  <c:v>9.2646605914200002</c:v>
                </c:pt>
                <c:pt idx="8536">
                  <c:v>9.2660211607199994</c:v>
                </c:pt>
                <c:pt idx="8537">
                  <c:v>9.2673817300200003</c:v>
                </c:pt>
                <c:pt idx="8538">
                  <c:v>9.2687422993199995</c:v>
                </c:pt>
                <c:pt idx="8539">
                  <c:v>9.2701028686200004</c:v>
                </c:pt>
                <c:pt idx="8540">
                  <c:v>9.2714634379200014</c:v>
                </c:pt>
                <c:pt idx="8541">
                  <c:v>9.2728240072200006</c:v>
                </c:pt>
                <c:pt idx="8542">
                  <c:v>9.2741845765200015</c:v>
                </c:pt>
                <c:pt idx="8543">
                  <c:v>9.2755451458200007</c:v>
                </c:pt>
                <c:pt idx="8544">
                  <c:v>9.2769057151199998</c:v>
                </c:pt>
                <c:pt idx="8545">
                  <c:v>9.2782662844200008</c:v>
                </c:pt>
                <c:pt idx="8546">
                  <c:v>9.27962685372</c:v>
                </c:pt>
                <c:pt idx="8547">
                  <c:v>9.2809874230199991</c:v>
                </c:pt>
                <c:pt idx="8548">
                  <c:v>9.2823479923200001</c:v>
                </c:pt>
                <c:pt idx="8549">
                  <c:v>9.2837085616199992</c:v>
                </c:pt>
                <c:pt idx="8550">
                  <c:v>9.2850691309200002</c:v>
                </c:pt>
                <c:pt idx="8551">
                  <c:v>9.2864297002200011</c:v>
                </c:pt>
                <c:pt idx="8552">
                  <c:v>9.2877902695200003</c:v>
                </c:pt>
                <c:pt idx="8553">
                  <c:v>9.2891508388200013</c:v>
                </c:pt>
                <c:pt idx="8554">
                  <c:v>9.2905114081200004</c:v>
                </c:pt>
                <c:pt idx="8555">
                  <c:v>9.2918719774199996</c:v>
                </c:pt>
                <c:pt idx="8556">
                  <c:v>9.2932325467200005</c:v>
                </c:pt>
                <c:pt idx="8557">
                  <c:v>9.2945931160199997</c:v>
                </c:pt>
                <c:pt idx="8558">
                  <c:v>9.2959536853199989</c:v>
                </c:pt>
                <c:pt idx="8559">
                  <c:v>9.2973142546199998</c:v>
                </c:pt>
                <c:pt idx="8560">
                  <c:v>9.2986748239200008</c:v>
                </c:pt>
                <c:pt idx="8561">
                  <c:v>9.3000353932199999</c:v>
                </c:pt>
                <c:pt idx="8562">
                  <c:v>9.3013959625200009</c:v>
                </c:pt>
                <c:pt idx="8563">
                  <c:v>9.3027565318200001</c:v>
                </c:pt>
                <c:pt idx="8564">
                  <c:v>9.304117101120001</c:v>
                </c:pt>
                <c:pt idx="8565">
                  <c:v>9.3054776704200002</c:v>
                </c:pt>
                <c:pt idx="8566">
                  <c:v>9.3068382397199994</c:v>
                </c:pt>
                <c:pt idx="8567">
                  <c:v>9.3081988090200003</c:v>
                </c:pt>
                <c:pt idx="8568">
                  <c:v>9.3095593783199995</c:v>
                </c:pt>
                <c:pt idx="8569">
                  <c:v>9.3109199476200004</c:v>
                </c:pt>
                <c:pt idx="8570">
                  <c:v>9.3122805169200014</c:v>
                </c:pt>
                <c:pt idx="8571">
                  <c:v>9.3136410862200005</c:v>
                </c:pt>
                <c:pt idx="8572">
                  <c:v>9.3150016555200015</c:v>
                </c:pt>
                <c:pt idx="8573">
                  <c:v>9.3163622248200006</c:v>
                </c:pt>
                <c:pt idx="8574">
                  <c:v>9.3177227941199998</c:v>
                </c:pt>
                <c:pt idx="8575">
                  <c:v>9.3190833634200008</c:v>
                </c:pt>
                <c:pt idx="8576">
                  <c:v>9.3204439327199999</c:v>
                </c:pt>
                <c:pt idx="8577">
                  <c:v>9.3218045020199991</c:v>
                </c:pt>
                <c:pt idx="8578">
                  <c:v>9.3231650713200001</c:v>
                </c:pt>
                <c:pt idx="8579">
                  <c:v>9.3245256406199992</c:v>
                </c:pt>
                <c:pt idx="8580">
                  <c:v>9.3258862099200002</c:v>
                </c:pt>
                <c:pt idx="8581">
                  <c:v>9.3272467792200011</c:v>
                </c:pt>
                <c:pt idx="8582">
                  <c:v>9.3286073485200003</c:v>
                </c:pt>
                <c:pt idx="8583">
                  <c:v>9.3299679178200012</c:v>
                </c:pt>
                <c:pt idx="8584">
                  <c:v>9.3313284871200004</c:v>
                </c:pt>
                <c:pt idx="8585">
                  <c:v>9.3326890564199996</c:v>
                </c:pt>
                <c:pt idx="8586">
                  <c:v>9.3340496257200005</c:v>
                </c:pt>
                <c:pt idx="8587">
                  <c:v>9.3354101950199997</c:v>
                </c:pt>
                <c:pt idx="8588">
                  <c:v>9.3367707643200006</c:v>
                </c:pt>
                <c:pt idx="8589">
                  <c:v>9.3381313336199998</c:v>
                </c:pt>
                <c:pt idx="8590">
                  <c:v>9.3394919029200008</c:v>
                </c:pt>
                <c:pt idx="8591">
                  <c:v>9.3408524722200017</c:v>
                </c:pt>
                <c:pt idx="8592">
                  <c:v>9.3422130415200009</c:v>
                </c:pt>
                <c:pt idx="8593">
                  <c:v>9.34357361082</c:v>
                </c:pt>
                <c:pt idx="8594">
                  <c:v>9.344934180120001</c:v>
                </c:pt>
                <c:pt idx="8595">
                  <c:v>9.3462947494200002</c:v>
                </c:pt>
                <c:pt idx="8596">
                  <c:v>9.3476553187199993</c:v>
                </c:pt>
                <c:pt idx="8597">
                  <c:v>9.3490158880200003</c:v>
                </c:pt>
                <c:pt idx="8598">
                  <c:v>9.3503764573199994</c:v>
                </c:pt>
                <c:pt idx="8599">
                  <c:v>9.3517370266200004</c:v>
                </c:pt>
                <c:pt idx="8600">
                  <c:v>9.3530975959200013</c:v>
                </c:pt>
                <c:pt idx="8601">
                  <c:v>9.3544581652200005</c:v>
                </c:pt>
                <c:pt idx="8602">
                  <c:v>9.3558187345200015</c:v>
                </c:pt>
                <c:pt idx="8603">
                  <c:v>9.3571793038200006</c:v>
                </c:pt>
                <c:pt idx="8604">
                  <c:v>9.3585398731199998</c:v>
                </c:pt>
                <c:pt idx="8605">
                  <c:v>9.3599004424200007</c:v>
                </c:pt>
                <c:pt idx="8606">
                  <c:v>9.3612610117199999</c:v>
                </c:pt>
                <c:pt idx="8607">
                  <c:v>9.3626215810200009</c:v>
                </c:pt>
                <c:pt idx="8608">
                  <c:v>9.36398215032</c:v>
                </c:pt>
                <c:pt idx="8609">
                  <c:v>9.3653427196199992</c:v>
                </c:pt>
                <c:pt idx="8610">
                  <c:v>9.3667032889200019</c:v>
                </c:pt>
                <c:pt idx="8611">
                  <c:v>9.3680638582200011</c:v>
                </c:pt>
                <c:pt idx="8612">
                  <c:v>9.3694244275200003</c:v>
                </c:pt>
                <c:pt idx="8613">
                  <c:v>9.3707849968200012</c:v>
                </c:pt>
                <c:pt idx="8614">
                  <c:v>9.3721455661200004</c:v>
                </c:pt>
                <c:pt idx="8615">
                  <c:v>9.3735061354199996</c:v>
                </c:pt>
                <c:pt idx="8616">
                  <c:v>9.3748667047200005</c:v>
                </c:pt>
                <c:pt idx="8617">
                  <c:v>9.3762272740199997</c:v>
                </c:pt>
                <c:pt idx="8618">
                  <c:v>9.3775878433200006</c:v>
                </c:pt>
                <c:pt idx="8619">
                  <c:v>9.3789484126199998</c:v>
                </c:pt>
                <c:pt idx="8620">
                  <c:v>9.3803089819200007</c:v>
                </c:pt>
                <c:pt idx="8621">
                  <c:v>9.3816695512200017</c:v>
                </c:pt>
                <c:pt idx="8622">
                  <c:v>9.3830301205200008</c:v>
                </c:pt>
                <c:pt idx="8623">
                  <c:v>9.38439068982</c:v>
                </c:pt>
                <c:pt idx="8624">
                  <c:v>9.385751259120001</c:v>
                </c:pt>
                <c:pt idx="8625">
                  <c:v>9.3871118284200001</c:v>
                </c:pt>
                <c:pt idx="8626">
                  <c:v>9.3884723977199993</c:v>
                </c:pt>
                <c:pt idx="8627">
                  <c:v>9.3898329670200003</c:v>
                </c:pt>
                <c:pt idx="8628">
                  <c:v>9.3911935363199994</c:v>
                </c:pt>
                <c:pt idx="8629">
                  <c:v>9.3925541056200004</c:v>
                </c:pt>
                <c:pt idx="8630">
                  <c:v>9.3939146749200013</c:v>
                </c:pt>
                <c:pt idx="8631">
                  <c:v>9.3952752442200005</c:v>
                </c:pt>
                <c:pt idx="8632">
                  <c:v>9.3966358135200014</c:v>
                </c:pt>
                <c:pt idx="8633">
                  <c:v>9.3979963828200006</c:v>
                </c:pt>
                <c:pt idx="8634">
                  <c:v>9.3993569521199998</c:v>
                </c:pt>
                <c:pt idx="8635">
                  <c:v>9.4007175214200007</c:v>
                </c:pt>
                <c:pt idx="8636">
                  <c:v>9.4020780907199999</c:v>
                </c:pt>
                <c:pt idx="8637">
                  <c:v>9.4034386600200008</c:v>
                </c:pt>
                <c:pt idx="8638">
                  <c:v>9.40479922932</c:v>
                </c:pt>
                <c:pt idx="8639">
                  <c:v>9.4061597986199992</c:v>
                </c:pt>
                <c:pt idx="8640">
                  <c:v>9.4075203679200019</c:v>
                </c:pt>
                <c:pt idx="8641">
                  <c:v>9.4088809372200011</c:v>
                </c:pt>
                <c:pt idx="8642">
                  <c:v>9.4102415065200002</c:v>
                </c:pt>
                <c:pt idx="8643">
                  <c:v>9.4116020758200012</c:v>
                </c:pt>
                <c:pt idx="8644">
                  <c:v>9.4129626451200004</c:v>
                </c:pt>
                <c:pt idx="8645">
                  <c:v>9.4143232144199995</c:v>
                </c:pt>
                <c:pt idx="8646">
                  <c:v>9.4156837837200005</c:v>
                </c:pt>
                <c:pt idx="8647">
                  <c:v>9.4170443530199996</c:v>
                </c:pt>
                <c:pt idx="8648">
                  <c:v>9.4184049223200006</c:v>
                </c:pt>
                <c:pt idx="8649">
                  <c:v>9.4197654916199998</c:v>
                </c:pt>
                <c:pt idx="8650">
                  <c:v>9.4211260609200007</c:v>
                </c:pt>
                <c:pt idx="8651">
                  <c:v>9.4224866302200017</c:v>
                </c:pt>
                <c:pt idx="8652">
                  <c:v>9.4238471995200008</c:v>
                </c:pt>
                <c:pt idx="8653">
                  <c:v>9.42520776882</c:v>
                </c:pt>
                <c:pt idx="8654">
                  <c:v>9.4265683381200009</c:v>
                </c:pt>
                <c:pt idx="8655">
                  <c:v>9.4279289074200001</c:v>
                </c:pt>
                <c:pt idx="8656">
                  <c:v>9.4292894767200011</c:v>
                </c:pt>
                <c:pt idx="8657">
                  <c:v>9.4306500460200002</c:v>
                </c:pt>
                <c:pt idx="8658">
                  <c:v>9.4320106153199994</c:v>
                </c:pt>
                <c:pt idx="8659">
                  <c:v>9.4333711846200003</c:v>
                </c:pt>
                <c:pt idx="8660">
                  <c:v>9.4347317539199995</c:v>
                </c:pt>
                <c:pt idx="8661">
                  <c:v>9.4360923232200005</c:v>
                </c:pt>
                <c:pt idx="8662">
                  <c:v>9.4374528925200014</c:v>
                </c:pt>
                <c:pt idx="8663">
                  <c:v>9.4388134618200006</c:v>
                </c:pt>
                <c:pt idx="8664">
                  <c:v>9.4401740311199998</c:v>
                </c:pt>
                <c:pt idx="8665">
                  <c:v>9.4415346004200007</c:v>
                </c:pt>
                <c:pt idx="8666">
                  <c:v>9.4428951697199999</c:v>
                </c:pt>
                <c:pt idx="8667">
                  <c:v>9.4442557390200008</c:v>
                </c:pt>
                <c:pt idx="8668">
                  <c:v>9.44561630832</c:v>
                </c:pt>
                <c:pt idx="8669">
                  <c:v>9.4469768776199992</c:v>
                </c:pt>
                <c:pt idx="8670">
                  <c:v>9.4483374469200001</c:v>
                </c:pt>
                <c:pt idx="8671">
                  <c:v>9.4496980162200011</c:v>
                </c:pt>
                <c:pt idx="8672">
                  <c:v>9.4510585855200002</c:v>
                </c:pt>
                <c:pt idx="8673">
                  <c:v>9.4524191548200012</c:v>
                </c:pt>
                <c:pt idx="8674">
                  <c:v>9.4537797241200003</c:v>
                </c:pt>
                <c:pt idx="8675">
                  <c:v>9.4551402934199995</c:v>
                </c:pt>
                <c:pt idx="8676">
                  <c:v>9.4565008627200005</c:v>
                </c:pt>
                <c:pt idx="8677">
                  <c:v>9.4578614320199996</c:v>
                </c:pt>
                <c:pt idx="8678">
                  <c:v>9.4592220013200006</c:v>
                </c:pt>
                <c:pt idx="8679">
                  <c:v>9.4605825706199997</c:v>
                </c:pt>
                <c:pt idx="8680">
                  <c:v>9.4619431399199989</c:v>
                </c:pt>
                <c:pt idx="8681">
                  <c:v>9.4633037092200016</c:v>
                </c:pt>
                <c:pt idx="8682">
                  <c:v>9.4646642785200008</c:v>
                </c:pt>
                <c:pt idx="8683">
                  <c:v>9.46602484782</c:v>
                </c:pt>
                <c:pt idx="8684">
                  <c:v>9.4673854171200009</c:v>
                </c:pt>
                <c:pt idx="8685">
                  <c:v>9.4687459864200001</c:v>
                </c:pt>
                <c:pt idx="8686">
                  <c:v>9.470106555720001</c:v>
                </c:pt>
                <c:pt idx="8687">
                  <c:v>9.4714671250200002</c:v>
                </c:pt>
                <c:pt idx="8688">
                  <c:v>9.4728276943199994</c:v>
                </c:pt>
                <c:pt idx="8689">
                  <c:v>9.4741882636200003</c:v>
                </c:pt>
                <c:pt idx="8690">
                  <c:v>9.4755488329199995</c:v>
                </c:pt>
                <c:pt idx="8691">
                  <c:v>9.4769094022200004</c:v>
                </c:pt>
                <c:pt idx="8692">
                  <c:v>9.4782699715200014</c:v>
                </c:pt>
                <c:pt idx="8693">
                  <c:v>9.4796305408200006</c:v>
                </c:pt>
                <c:pt idx="8694">
                  <c:v>9.4809911101199997</c:v>
                </c:pt>
                <c:pt idx="8695">
                  <c:v>9.4823516794200007</c:v>
                </c:pt>
                <c:pt idx="8696">
                  <c:v>9.4837122487199998</c:v>
                </c:pt>
                <c:pt idx="8697">
                  <c:v>9.4850728180200008</c:v>
                </c:pt>
                <c:pt idx="8698">
                  <c:v>9.48643338732</c:v>
                </c:pt>
                <c:pt idx="8699">
                  <c:v>9.4877939566199991</c:v>
                </c:pt>
                <c:pt idx="8700">
                  <c:v>9.4891545259200001</c:v>
                </c:pt>
                <c:pt idx="8701">
                  <c:v>9.490515095220001</c:v>
                </c:pt>
                <c:pt idx="8702">
                  <c:v>9.4918756645200002</c:v>
                </c:pt>
                <c:pt idx="8703">
                  <c:v>9.4932362338200011</c:v>
                </c:pt>
                <c:pt idx="8704">
                  <c:v>9.4945968031200003</c:v>
                </c:pt>
                <c:pt idx="8705">
                  <c:v>9.4959573724200013</c:v>
                </c:pt>
                <c:pt idx="8706">
                  <c:v>9.4973179417200004</c:v>
                </c:pt>
                <c:pt idx="8707">
                  <c:v>9.4986785110199996</c:v>
                </c:pt>
                <c:pt idx="8708">
                  <c:v>9.5000390803200006</c:v>
                </c:pt>
                <c:pt idx="8709">
                  <c:v>9.5013996496199997</c:v>
                </c:pt>
                <c:pt idx="8710">
                  <c:v>9.5027602189199989</c:v>
                </c:pt>
                <c:pt idx="8711">
                  <c:v>9.5041207882200016</c:v>
                </c:pt>
                <c:pt idx="8712">
                  <c:v>9.5054813575200008</c:v>
                </c:pt>
                <c:pt idx="8713">
                  <c:v>9.50684192682</c:v>
                </c:pt>
                <c:pt idx="8714">
                  <c:v>9.5082024961200009</c:v>
                </c:pt>
                <c:pt idx="8715">
                  <c:v>9.5095630654200001</c:v>
                </c:pt>
                <c:pt idx="8716">
                  <c:v>9.510923634720001</c:v>
                </c:pt>
                <c:pt idx="8717">
                  <c:v>9.5122842040200002</c:v>
                </c:pt>
                <c:pt idx="8718">
                  <c:v>9.5136447733199994</c:v>
                </c:pt>
                <c:pt idx="8719">
                  <c:v>9.5150053426200003</c:v>
                </c:pt>
                <c:pt idx="8720">
                  <c:v>9.5163659119199995</c:v>
                </c:pt>
                <c:pt idx="8721">
                  <c:v>9.5177264812200004</c:v>
                </c:pt>
                <c:pt idx="8722">
                  <c:v>9.5190870505200014</c:v>
                </c:pt>
                <c:pt idx="8723">
                  <c:v>9.5204476198200005</c:v>
                </c:pt>
                <c:pt idx="8724">
                  <c:v>9.5218081891199997</c:v>
                </c:pt>
                <c:pt idx="8725">
                  <c:v>9.5231687584200007</c:v>
                </c:pt>
                <c:pt idx="8726">
                  <c:v>9.5245293277199998</c:v>
                </c:pt>
                <c:pt idx="8727">
                  <c:v>9.5258898970200008</c:v>
                </c:pt>
                <c:pt idx="8728">
                  <c:v>9.5272504663199999</c:v>
                </c:pt>
                <c:pt idx="8729">
                  <c:v>9.5286110356199991</c:v>
                </c:pt>
                <c:pt idx="8730">
                  <c:v>9.5299716049200001</c:v>
                </c:pt>
                <c:pt idx="8731">
                  <c:v>9.531332174220001</c:v>
                </c:pt>
                <c:pt idx="8732">
                  <c:v>9.5326927435200002</c:v>
                </c:pt>
                <c:pt idx="8733">
                  <c:v>9.5340533128200011</c:v>
                </c:pt>
                <c:pt idx="8734">
                  <c:v>9.5354138821200003</c:v>
                </c:pt>
                <c:pt idx="8735">
                  <c:v>9.5367744514200012</c:v>
                </c:pt>
                <c:pt idx="8736">
                  <c:v>9.5381350207200004</c:v>
                </c:pt>
                <c:pt idx="8737">
                  <c:v>9.5394955900199996</c:v>
                </c:pt>
                <c:pt idx="8738">
                  <c:v>9.5408561593200005</c:v>
                </c:pt>
                <c:pt idx="8739">
                  <c:v>9.5422167286199997</c:v>
                </c:pt>
                <c:pt idx="8740">
                  <c:v>9.5435772979199989</c:v>
                </c:pt>
                <c:pt idx="8741">
                  <c:v>9.5449378672200016</c:v>
                </c:pt>
                <c:pt idx="8742">
                  <c:v>9.5462984365200008</c:v>
                </c:pt>
                <c:pt idx="8743">
                  <c:v>9.5476590058199999</c:v>
                </c:pt>
                <c:pt idx="8744">
                  <c:v>9.5490195751200009</c:v>
                </c:pt>
                <c:pt idx="8745">
                  <c:v>9.5503801444200001</c:v>
                </c:pt>
                <c:pt idx="8746">
                  <c:v>9.551740713720001</c:v>
                </c:pt>
                <c:pt idx="8747">
                  <c:v>9.5531012830200002</c:v>
                </c:pt>
                <c:pt idx="8748">
                  <c:v>9.5544618523199993</c:v>
                </c:pt>
                <c:pt idx="8749">
                  <c:v>9.5558224216200003</c:v>
                </c:pt>
                <c:pt idx="8750">
                  <c:v>9.5571829909199995</c:v>
                </c:pt>
                <c:pt idx="8751">
                  <c:v>9.5585435602200004</c:v>
                </c:pt>
                <c:pt idx="8752">
                  <c:v>9.5599041295200013</c:v>
                </c:pt>
                <c:pt idx="8753">
                  <c:v>9.5612646988200005</c:v>
                </c:pt>
                <c:pt idx="8754">
                  <c:v>9.5626252681200015</c:v>
                </c:pt>
                <c:pt idx="8755">
                  <c:v>9.5639858374200006</c:v>
                </c:pt>
                <c:pt idx="8756">
                  <c:v>9.5653464067199998</c:v>
                </c:pt>
                <c:pt idx="8757">
                  <c:v>9.5667069760200008</c:v>
                </c:pt>
                <c:pt idx="8758">
                  <c:v>9.5680675453199999</c:v>
                </c:pt>
                <c:pt idx="8759">
                  <c:v>9.5694281146199991</c:v>
                </c:pt>
                <c:pt idx="8760">
                  <c:v>9.57078868392</c:v>
                </c:pt>
                <c:pt idx="8761">
                  <c:v>9.572149253220001</c:v>
                </c:pt>
                <c:pt idx="8762">
                  <c:v>9.5735098225200002</c:v>
                </c:pt>
                <c:pt idx="8763">
                  <c:v>9.5748703918200011</c:v>
                </c:pt>
                <c:pt idx="8764">
                  <c:v>9.5762309611200003</c:v>
                </c:pt>
                <c:pt idx="8765">
                  <c:v>9.5775915304200012</c:v>
                </c:pt>
                <c:pt idx="8766">
                  <c:v>9.5789520997200004</c:v>
                </c:pt>
                <c:pt idx="8767">
                  <c:v>9.5803126690199996</c:v>
                </c:pt>
                <c:pt idx="8768">
                  <c:v>9.5816732383200005</c:v>
                </c:pt>
                <c:pt idx="8769">
                  <c:v>9.5830338076199997</c:v>
                </c:pt>
                <c:pt idx="8770">
                  <c:v>9.5843943769199988</c:v>
                </c:pt>
                <c:pt idx="8771">
                  <c:v>9.5857549462200016</c:v>
                </c:pt>
                <c:pt idx="8772">
                  <c:v>9.5871155155200007</c:v>
                </c:pt>
                <c:pt idx="8773">
                  <c:v>9.5884760848199999</c:v>
                </c:pt>
                <c:pt idx="8774">
                  <c:v>9.5898366541200009</c:v>
                </c:pt>
                <c:pt idx="8775">
                  <c:v>9.59119722342</c:v>
                </c:pt>
                <c:pt idx="8776">
                  <c:v>9.592557792720001</c:v>
                </c:pt>
                <c:pt idx="8777">
                  <c:v>9.5939183620200001</c:v>
                </c:pt>
                <c:pt idx="8778">
                  <c:v>9.5952789313199993</c:v>
                </c:pt>
                <c:pt idx="8779">
                  <c:v>9.5966395006200003</c:v>
                </c:pt>
                <c:pt idx="8780">
                  <c:v>9.5980000699199994</c:v>
                </c:pt>
                <c:pt idx="8781">
                  <c:v>9.5993606392200004</c:v>
                </c:pt>
                <c:pt idx="8782">
                  <c:v>9.6007212085200013</c:v>
                </c:pt>
                <c:pt idx="8783">
                  <c:v>9.6020817778200005</c:v>
                </c:pt>
                <c:pt idx="8784">
                  <c:v>9.6034423471200014</c:v>
                </c:pt>
                <c:pt idx="8785">
                  <c:v>9.6048029164200006</c:v>
                </c:pt>
                <c:pt idx="8786">
                  <c:v>9.6061634857199998</c:v>
                </c:pt>
                <c:pt idx="8787">
                  <c:v>9.6075240550200007</c:v>
                </c:pt>
                <c:pt idx="8788">
                  <c:v>9.6088846243199999</c:v>
                </c:pt>
                <c:pt idx="8789">
                  <c:v>9.6102451936199991</c:v>
                </c:pt>
                <c:pt idx="8790">
                  <c:v>9.61160576292</c:v>
                </c:pt>
                <c:pt idx="8791">
                  <c:v>9.6129663322199992</c:v>
                </c:pt>
                <c:pt idx="8792">
                  <c:v>9.6143269015200001</c:v>
                </c:pt>
                <c:pt idx="8793">
                  <c:v>9.6156874708200011</c:v>
                </c:pt>
                <c:pt idx="8794">
                  <c:v>9.6170480401200003</c:v>
                </c:pt>
                <c:pt idx="8795">
                  <c:v>9.6184086094200012</c:v>
                </c:pt>
                <c:pt idx="8796">
                  <c:v>9.6197691787200004</c:v>
                </c:pt>
                <c:pt idx="8797">
                  <c:v>9.6211297480199995</c:v>
                </c:pt>
                <c:pt idx="8798">
                  <c:v>9.6224903173200005</c:v>
                </c:pt>
                <c:pt idx="8799">
                  <c:v>9.6238508866199997</c:v>
                </c:pt>
                <c:pt idx="8800">
                  <c:v>9.6252114559200006</c:v>
                </c:pt>
                <c:pt idx="8801">
                  <c:v>9.6265720252199998</c:v>
                </c:pt>
                <c:pt idx="8802">
                  <c:v>9.6279325945200007</c:v>
                </c:pt>
                <c:pt idx="8803">
                  <c:v>9.6292931638200017</c:v>
                </c:pt>
                <c:pt idx="8804">
                  <c:v>9.6306537331200008</c:v>
                </c:pt>
                <c:pt idx="8805">
                  <c:v>9.63201430242</c:v>
                </c:pt>
                <c:pt idx="8806">
                  <c:v>9.633374871720001</c:v>
                </c:pt>
                <c:pt idx="8807">
                  <c:v>9.6347354410200001</c:v>
                </c:pt>
                <c:pt idx="8808">
                  <c:v>9.6360960103199993</c:v>
                </c:pt>
                <c:pt idx="8809">
                  <c:v>9.6374565796200002</c:v>
                </c:pt>
                <c:pt idx="8810">
                  <c:v>9.6388171489199994</c:v>
                </c:pt>
                <c:pt idx="8811">
                  <c:v>9.6401777182200004</c:v>
                </c:pt>
                <c:pt idx="8812">
                  <c:v>9.6415382875200013</c:v>
                </c:pt>
                <c:pt idx="8813">
                  <c:v>9.6428988568200005</c:v>
                </c:pt>
                <c:pt idx="8814">
                  <c:v>9.6442594261200014</c:v>
                </c:pt>
                <c:pt idx="8815">
                  <c:v>9.6456199954200006</c:v>
                </c:pt>
                <c:pt idx="8816">
                  <c:v>9.6469805647199998</c:v>
                </c:pt>
                <c:pt idx="8817">
                  <c:v>9.6483411340200007</c:v>
                </c:pt>
                <c:pt idx="8818">
                  <c:v>9.6497017033199999</c:v>
                </c:pt>
                <c:pt idx="8819">
                  <c:v>9.6510622726200008</c:v>
                </c:pt>
                <c:pt idx="8820">
                  <c:v>9.65242284192</c:v>
                </c:pt>
                <c:pt idx="8821">
                  <c:v>9.6537834112199992</c:v>
                </c:pt>
                <c:pt idx="8822">
                  <c:v>9.6551439805200019</c:v>
                </c:pt>
                <c:pt idx="8823">
                  <c:v>9.6565045498200011</c:v>
                </c:pt>
                <c:pt idx="8824">
                  <c:v>9.6578651191200002</c:v>
                </c:pt>
                <c:pt idx="8825">
                  <c:v>9.6592256884200012</c:v>
                </c:pt>
                <c:pt idx="8826">
                  <c:v>9.6605862577200003</c:v>
                </c:pt>
                <c:pt idx="8827">
                  <c:v>9.6619468270199995</c:v>
                </c:pt>
                <c:pt idx="8828">
                  <c:v>9.6633073963200005</c:v>
                </c:pt>
                <c:pt idx="8829">
                  <c:v>9.6646679656199996</c:v>
                </c:pt>
                <c:pt idx="8830">
                  <c:v>9.6660285349200006</c:v>
                </c:pt>
                <c:pt idx="8831">
                  <c:v>9.6673891042199998</c:v>
                </c:pt>
                <c:pt idx="8832">
                  <c:v>9.6687496735200007</c:v>
                </c:pt>
                <c:pt idx="8833">
                  <c:v>9.6701102428200016</c:v>
                </c:pt>
                <c:pt idx="8834">
                  <c:v>9.6714708121200008</c:v>
                </c:pt>
                <c:pt idx="8835">
                  <c:v>9.67283138142</c:v>
                </c:pt>
                <c:pt idx="8836">
                  <c:v>9.6741919507200009</c:v>
                </c:pt>
                <c:pt idx="8837">
                  <c:v>9.6755525200200001</c:v>
                </c:pt>
                <c:pt idx="8838">
                  <c:v>9.6769130893199993</c:v>
                </c:pt>
                <c:pt idx="8839">
                  <c:v>9.6782736586200002</c:v>
                </c:pt>
                <c:pt idx="8840">
                  <c:v>9.6796342279199994</c:v>
                </c:pt>
                <c:pt idx="8841">
                  <c:v>9.6809947972200003</c:v>
                </c:pt>
                <c:pt idx="8842">
                  <c:v>9.6823553665200013</c:v>
                </c:pt>
                <c:pt idx="8843">
                  <c:v>9.6837159358200005</c:v>
                </c:pt>
                <c:pt idx="8844">
                  <c:v>9.6850765051200014</c:v>
                </c:pt>
                <c:pt idx="8845">
                  <c:v>9.6864370744200006</c:v>
                </c:pt>
                <c:pt idx="8846">
                  <c:v>9.6877976437199997</c:v>
                </c:pt>
                <c:pt idx="8847">
                  <c:v>9.6891582130200007</c:v>
                </c:pt>
                <c:pt idx="8848">
                  <c:v>9.6905187823199999</c:v>
                </c:pt>
                <c:pt idx="8849">
                  <c:v>9.6918793516200008</c:v>
                </c:pt>
                <c:pt idx="8850">
                  <c:v>9.69323992092</c:v>
                </c:pt>
                <c:pt idx="8851">
                  <c:v>9.6946004902199991</c:v>
                </c:pt>
                <c:pt idx="8852">
                  <c:v>9.6959610595200019</c:v>
                </c:pt>
                <c:pt idx="8853">
                  <c:v>9.697321628820001</c:v>
                </c:pt>
                <c:pt idx="8854">
                  <c:v>9.6986821981200002</c:v>
                </c:pt>
                <c:pt idx="8855">
                  <c:v>9.7000427674200012</c:v>
                </c:pt>
                <c:pt idx="8856">
                  <c:v>9.7014033367200003</c:v>
                </c:pt>
                <c:pt idx="8857">
                  <c:v>9.7027639060199995</c:v>
                </c:pt>
                <c:pt idx="8858">
                  <c:v>9.7041244753200004</c:v>
                </c:pt>
                <c:pt idx="8859">
                  <c:v>9.7054850446199996</c:v>
                </c:pt>
                <c:pt idx="8860">
                  <c:v>9.7068456139200006</c:v>
                </c:pt>
                <c:pt idx="8861">
                  <c:v>9.7082061832199997</c:v>
                </c:pt>
                <c:pt idx="8862">
                  <c:v>9.7095667525200007</c:v>
                </c:pt>
                <c:pt idx="8863">
                  <c:v>9.7109273218200016</c:v>
                </c:pt>
                <c:pt idx="8864">
                  <c:v>9.7122878911200008</c:v>
                </c:pt>
                <c:pt idx="8865">
                  <c:v>9.71364846042</c:v>
                </c:pt>
                <c:pt idx="8866">
                  <c:v>9.7150090297200009</c:v>
                </c:pt>
                <c:pt idx="8867">
                  <c:v>9.7163695990200001</c:v>
                </c:pt>
                <c:pt idx="8868">
                  <c:v>9.717730168320001</c:v>
                </c:pt>
                <c:pt idx="8869">
                  <c:v>9.7190907376200002</c:v>
                </c:pt>
                <c:pt idx="8870">
                  <c:v>9.7204513069199994</c:v>
                </c:pt>
                <c:pt idx="8871">
                  <c:v>9.7218118762200003</c:v>
                </c:pt>
                <c:pt idx="8872">
                  <c:v>9.7231724455200013</c:v>
                </c:pt>
                <c:pt idx="8873">
                  <c:v>9.7245330148200004</c:v>
                </c:pt>
                <c:pt idx="8874">
                  <c:v>9.7258935841200014</c:v>
                </c:pt>
                <c:pt idx="8875">
                  <c:v>9.7272541534200005</c:v>
                </c:pt>
                <c:pt idx="8876">
                  <c:v>9.7286147227199997</c:v>
                </c:pt>
                <c:pt idx="8877">
                  <c:v>9.7299752920200007</c:v>
                </c:pt>
                <c:pt idx="8878">
                  <c:v>9.7313358613199998</c:v>
                </c:pt>
                <c:pt idx="8879">
                  <c:v>9.7326964306200008</c:v>
                </c:pt>
                <c:pt idx="8880">
                  <c:v>9.73405699992</c:v>
                </c:pt>
                <c:pt idx="8881">
                  <c:v>9.7354175692199991</c:v>
                </c:pt>
                <c:pt idx="8882">
                  <c:v>9.7367781385200018</c:v>
                </c:pt>
                <c:pt idx="8883">
                  <c:v>9.738138707820001</c:v>
                </c:pt>
                <c:pt idx="8884">
                  <c:v>9.7394992771200002</c:v>
                </c:pt>
                <c:pt idx="8885">
                  <c:v>9.7408598464200011</c:v>
                </c:pt>
                <c:pt idx="8886">
                  <c:v>9.7422204157200003</c:v>
                </c:pt>
                <c:pt idx="8887">
                  <c:v>9.7435809850199995</c:v>
                </c:pt>
                <c:pt idx="8888">
                  <c:v>9.7449415543200004</c:v>
                </c:pt>
                <c:pt idx="8889">
                  <c:v>9.7463021236199996</c:v>
                </c:pt>
                <c:pt idx="8890">
                  <c:v>9.7476626929200005</c:v>
                </c:pt>
                <c:pt idx="8891">
                  <c:v>9.7490232622199997</c:v>
                </c:pt>
                <c:pt idx="8892">
                  <c:v>9.7503838315200007</c:v>
                </c:pt>
                <c:pt idx="8893">
                  <c:v>9.7517444008200016</c:v>
                </c:pt>
                <c:pt idx="8894">
                  <c:v>9.7531049701200008</c:v>
                </c:pt>
                <c:pt idx="8895">
                  <c:v>9.7544655394199999</c:v>
                </c:pt>
                <c:pt idx="8896">
                  <c:v>9.7558261087200009</c:v>
                </c:pt>
                <c:pt idx="8897">
                  <c:v>9.7571866780200001</c:v>
                </c:pt>
                <c:pt idx="8898">
                  <c:v>9.758547247320001</c:v>
                </c:pt>
                <c:pt idx="8899">
                  <c:v>9.7599078166200002</c:v>
                </c:pt>
                <c:pt idx="8900">
                  <c:v>9.7612683859199993</c:v>
                </c:pt>
                <c:pt idx="8901">
                  <c:v>9.7626289552200003</c:v>
                </c:pt>
                <c:pt idx="8902">
                  <c:v>9.7639895245199995</c:v>
                </c:pt>
                <c:pt idx="8903">
                  <c:v>9.7653500938200004</c:v>
                </c:pt>
                <c:pt idx="8904">
                  <c:v>9.7667106631200014</c:v>
                </c:pt>
                <c:pt idx="8905">
                  <c:v>9.7680712324200005</c:v>
                </c:pt>
                <c:pt idx="8906">
                  <c:v>9.7694318017199997</c:v>
                </c:pt>
                <c:pt idx="8907">
                  <c:v>9.7707923710200006</c:v>
                </c:pt>
                <c:pt idx="8908">
                  <c:v>9.7721529403199998</c:v>
                </c:pt>
                <c:pt idx="8909">
                  <c:v>9.7735135096200008</c:v>
                </c:pt>
                <c:pt idx="8910">
                  <c:v>9.7748740789199999</c:v>
                </c:pt>
                <c:pt idx="8911">
                  <c:v>9.7762346482199991</c:v>
                </c:pt>
                <c:pt idx="8912">
                  <c:v>9.77759521752</c:v>
                </c:pt>
                <c:pt idx="8913">
                  <c:v>9.778955786820001</c:v>
                </c:pt>
                <c:pt idx="8914">
                  <c:v>9.7803163561200002</c:v>
                </c:pt>
                <c:pt idx="8915">
                  <c:v>9.7816769254200011</c:v>
                </c:pt>
                <c:pt idx="8916">
                  <c:v>9.7830374947200003</c:v>
                </c:pt>
                <c:pt idx="8917">
                  <c:v>9.7843980640200012</c:v>
                </c:pt>
                <c:pt idx="8918">
                  <c:v>9.7857586333200004</c:v>
                </c:pt>
                <c:pt idx="8919">
                  <c:v>9.7871192026199996</c:v>
                </c:pt>
                <c:pt idx="8920">
                  <c:v>9.7884797719200005</c:v>
                </c:pt>
                <c:pt idx="8921">
                  <c:v>9.7898403412199997</c:v>
                </c:pt>
                <c:pt idx="8922">
                  <c:v>9.7912009105199989</c:v>
                </c:pt>
                <c:pt idx="8923">
                  <c:v>9.7925614798200016</c:v>
                </c:pt>
                <c:pt idx="8924">
                  <c:v>9.7939220491200008</c:v>
                </c:pt>
                <c:pt idx="8925">
                  <c:v>9.7952826184199999</c:v>
                </c:pt>
                <c:pt idx="8926">
                  <c:v>9.7966431877200009</c:v>
                </c:pt>
                <c:pt idx="8927">
                  <c:v>9.79800375702</c:v>
                </c:pt>
                <c:pt idx="8928">
                  <c:v>9.799364326320001</c:v>
                </c:pt>
                <c:pt idx="8929">
                  <c:v>9.8007248956200002</c:v>
                </c:pt>
                <c:pt idx="8930">
                  <c:v>9.8020854649199993</c:v>
                </c:pt>
                <c:pt idx="8931">
                  <c:v>9.8034460342200003</c:v>
                </c:pt>
                <c:pt idx="8932">
                  <c:v>9.8048066035199994</c:v>
                </c:pt>
                <c:pt idx="8933">
                  <c:v>9.8061671728200004</c:v>
                </c:pt>
                <c:pt idx="8934">
                  <c:v>9.8075277421200013</c:v>
                </c:pt>
                <c:pt idx="8935">
                  <c:v>9.8088883114200005</c:v>
                </c:pt>
                <c:pt idx="8936">
                  <c:v>9.8102488807199997</c:v>
                </c:pt>
                <c:pt idx="8937">
                  <c:v>9.8116094500200006</c:v>
                </c:pt>
                <c:pt idx="8938">
                  <c:v>9.8129700193199998</c:v>
                </c:pt>
                <c:pt idx="8939">
                  <c:v>9.8143305886200007</c:v>
                </c:pt>
                <c:pt idx="8940">
                  <c:v>9.8156911579199999</c:v>
                </c:pt>
                <c:pt idx="8941">
                  <c:v>9.8170517272199991</c:v>
                </c:pt>
                <c:pt idx="8942">
                  <c:v>9.81841229652</c:v>
                </c:pt>
                <c:pt idx="8943">
                  <c:v>9.819772865820001</c:v>
                </c:pt>
                <c:pt idx="8944">
                  <c:v>9.8211334351200001</c:v>
                </c:pt>
                <c:pt idx="8945">
                  <c:v>9.8224940044200011</c:v>
                </c:pt>
                <c:pt idx="8946">
                  <c:v>9.8238545737200003</c:v>
                </c:pt>
                <c:pt idx="8947">
                  <c:v>9.8252151430200012</c:v>
                </c:pt>
                <c:pt idx="8948">
                  <c:v>9.8265757123200004</c:v>
                </c:pt>
                <c:pt idx="8949">
                  <c:v>9.8279362816199995</c:v>
                </c:pt>
                <c:pt idx="8950">
                  <c:v>9.8292968509200005</c:v>
                </c:pt>
                <c:pt idx="8951">
                  <c:v>9.8306574202199997</c:v>
                </c:pt>
                <c:pt idx="8952">
                  <c:v>9.8320179895199988</c:v>
                </c:pt>
                <c:pt idx="8953">
                  <c:v>9.8333785588200016</c:v>
                </c:pt>
                <c:pt idx="8954">
                  <c:v>9.8347391281200007</c:v>
                </c:pt>
                <c:pt idx="8955">
                  <c:v>9.8360996974199999</c:v>
                </c:pt>
                <c:pt idx="8956">
                  <c:v>9.8374602667200008</c:v>
                </c:pt>
                <c:pt idx="8957">
                  <c:v>9.83882083602</c:v>
                </c:pt>
                <c:pt idx="8958">
                  <c:v>9.840181405320001</c:v>
                </c:pt>
                <c:pt idx="8959">
                  <c:v>9.8415419746200001</c:v>
                </c:pt>
                <c:pt idx="8960">
                  <c:v>9.8429025439199993</c:v>
                </c:pt>
                <c:pt idx="8961">
                  <c:v>9.8442631132200002</c:v>
                </c:pt>
                <c:pt idx="8962">
                  <c:v>9.8456236825199994</c:v>
                </c:pt>
                <c:pt idx="8963">
                  <c:v>9.8469842518200004</c:v>
                </c:pt>
                <c:pt idx="8964">
                  <c:v>9.8483448211200013</c:v>
                </c:pt>
                <c:pt idx="8965">
                  <c:v>9.8497053904200005</c:v>
                </c:pt>
                <c:pt idx="8966">
                  <c:v>9.8510659597200014</c:v>
                </c:pt>
                <c:pt idx="8967">
                  <c:v>9.8524265290200006</c:v>
                </c:pt>
                <c:pt idx="8968">
                  <c:v>9.8537870983199998</c:v>
                </c:pt>
                <c:pt idx="8969">
                  <c:v>9.8551476676200007</c:v>
                </c:pt>
                <c:pt idx="8970">
                  <c:v>9.8565082369199999</c:v>
                </c:pt>
                <c:pt idx="8971">
                  <c:v>9.8578688062199991</c:v>
                </c:pt>
                <c:pt idx="8972">
                  <c:v>9.85922937552</c:v>
                </c:pt>
                <c:pt idx="8973">
                  <c:v>9.860589944820001</c:v>
                </c:pt>
                <c:pt idx="8974">
                  <c:v>9.8619505141200001</c:v>
                </c:pt>
                <c:pt idx="8975">
                  <c:v>9.8633110834200011</c:v>
                </c:pt>
                <c:pt idx="8976">
                  <c:v>9.8646716527200002</c:v>
                </c:pt>
                <c:pt idx="8977">
                  <c:v>9.8660322220200012</c:v>
                </c:pt>
                <c:pt idx="8978">
                  <c:v>9.8673927913200004</c:v>
                </c:pt>
                <c:pt idx="8979">
                  <c:v>9.8687533606199995</c:v>
                </c:pt>
                <c:pt idx="8980">
                  <c:v>9.8701139299200005</c:v>
                </c:pt>
                <c:pt idx="8981">
                  <c:v>9.8714744992199996</c:v>
                </c:pt>
                <c:pt idx="8982">
                  <c:v>9.8728350685199988</c:v>
                </c:pt>
                <c:pt idx="8983">
                  <c:v>9.8741956378200015</c:v>
                </c:pt>
                <c:pt idx="8984">
                  <c:v>9.8755562071200007</c:v>
                </c:pt>
                <c:pt idx="8985">
                  <c:v>9.8769167764199999</c:v>
                </c:pt>
                <c:pt idx="8986">
                  <c:v>9.8782773457200008</c:v>
                </c:pt>
                <c:pt idx="8987">
                  <c:v>9.87963791502</c:v>
                </c:pt>
                <c:pt idx="8988">
                  <c:v>9.8809984843200009</c:v>
                </c:pt>
                <c:pt idx="8989">
                  <c:v>9.8823590536200001</c:v>
                </c:pt>
                <c:pt idx="8990">
                  <c:v>9.8837196229199993</c:v>
                </c:pt>
                <c:pt idx="8991">
                  <c:v>9.8850801922200002</c:v>
                </c:pt>
                <c:pt idx="8992">
                  <c:v>9.8864407615199994</c:v>
                </c:pt>
                <c:pt idx="8993">
                  <c:v>9.8878013308200003</c:v>
                </c:pt>
                <c:pt idx="8994">
                  <c:v>9.8891619001200013</c:v>
                </c:pt>
                <c:pt idx="8995">
                  <c:v>9.8905224694200005</c:v>
                </c:pt>
                <c:pt idx="8996">
                  <c:v>9.8918830387200014</c:v>
                </c:pt>
                <c:pt idx="8997">
                  <c:v>9.8932436080200006</c:v>
                </c:pt>
                <c:pt idx="8998">
                  <c:v>9.8946041773199997</c:v>
                </c:pt>
                <c:pt idx="8999">
                  <c:v>9.8959647466200007</c:v>
                </c:pt>
                <c:pt idx="9000">
                  <c:v>9.8973253159199999</c:v>
                </c:pt>
                <c:pt idx="9001">
                  <c:v>9.898685885219999</c:v>
                </c:pt>
                <c:pt idx="9002">
                  <c:v>9.90004645452</c:v>
                </c:pt>
                <c:pt idx="9003">
                  <c:v>9.9014070238200009</c:v>
                </c:pt>
                <c:pt idx="9004">
                  <c:v>9.9027675931200001</c:v>
                </c:pt>
                <c:pt idx="9005">
                  <c:v>9.904128162420001</c:v>
                </c:pt>
                <c:pt idx="9006">
                  <c:v>9.9054887317200002</c:v>
                </c:pt>
                <c:pt idx="9007">
                  <c:v>9.9068493010200012</c:v>
                </c:pt>
                <c:pt idx="9008">
                  <c:v>9.9082098703200003</c:v>
                </c:pt>
                <c:pt idx="9009">
                  <c:v>9.9095704396199995</c:v>
                </c:pt>
                <c:pt idx="9010">
                  <c:v>9.9109310089200005</c:v>
                </c:pt>
                <c:pt idx="9011">
                  <c:v>9.9122915782199996</c:v>
                </c:pt>
                <c:pt idx="9012">
                  <c:v>9.9136521475200006</c:v>
                </c:pt>
                <c:pt idx="9013">
                  <c:v>9.9150127168200015</c:v>
                </c:pt>
                <c:pt idx="9014">
                  <c:v>9.9163732861200007</c:v>
                </c:pt>
                <c:pt idx="9015">
                  <c:v>9.9177338554200016</c:v>
                </c:pt>
                <c:pt idx="9016">
                  <c:v>9.9190944247200008</c:v>
                </c:pt>
                <c:pt idx="9017">
                  <c:v>9.92045499402</c:v>
                </c:pt>
                <c:pt idx="9018">
                  <c:v>9.9218155633200009</c:v>
                </c:pt>
                <c:pt idx="9019">
                  <c:v>9.9231761326200001</c:v>
                </c:pt>
                <c:pt idx="9020">
                  <c:v>9.9245367019199993</c:v>
                </c:pt>
                <c:pt idx="9021">
                  <c:v>9.9258972712200002</c:v>
                </c:pt>
                <c:pt idx="9022">
                  <c:v>9.9272578405199994</c:v>
                </c:pt>
                <c:pt idx="9023">
                  <c:v>9.9286184098200003</c:v>
                </c:pt>
                <c:pt idx="9024">
                  <c:v>9.9299789791200013</c:v>
                </c:pt>
                <c:pt idx="9025">
                  <c:v>9.9313395484200004</c:v>
                </c:pt>
                <c:pt idx="9026">
                  <c:v>9.9327001177200014</c:v>
                </c:pt>
                <c:pt idx="9027">
                  <c:v>9.9340606870200006</c:v>
                </c:pt>
                <c:pt idx="9028">
                  <c:v>9.9354212563199997</c:v>
                </c:pt>
                <c:pt idx="9029">
                  <c:v>9.9367818256200007</c:v>
                </c:pt>
                <c:pt idx="9030">
                  <c:v>9.9381423949199998</c:v>
                </c:pt>
                <c:pt idx="9031">
                  <c:v>9.9395029642200008</c:v>
                </c:pt>
                <c:pt idx="9032">
                  <c:v>9.94086353352</c:v>
                </c:pt>
                <c:pt idx="9033">
                  <c:v>9.9422241028199991</c:v>
                </c:pt>
                <c:pt idx="9034">
                  <c:v>9.9435846721200001</c:v>
                </c:pt>
                <c:pt idx="9035">
                  <c:v>9.944945241420001</c:v>
                </c:pt>
                <c:pt idx="9036">
                  <c:v>9.9463058107200002</c:v>
                </c:pt>
                <c:pt idx="9037">
                  <c:v>9.9476663800200011</c:v>
                </c:pt>
                <c:pt idx="9038">
                  <c:v>9.9490269493200003</c:v>
                </c:pt>
                <c:pt idx="9039">
                  <c:v>9.9503875186199995</c:v>
                </c:pt>
                <c:pt idx="9040">
                  <c:v>9.9517480879200004</c:v>
                </c:pt>
                <c:pt idx="9041">
                  <c:v>9.9531086572199996</c:v>
                </c:pt>
                <c:pt idx="9042">
                  <c:v>9.9544692265200005</c:v>
                </c:pt>
                <c:pt idx="9043">
                  <c:v>9.9558297958199997</c:v>
                </c:pt>
                <c:pt idx="9044">
                  <c:v>9.9571903651200007</c:v>
                </c:pt>
                <c:pt idx="9045">
                  <c:v>9.9585509344200016</c:v>
                </c:pt>
                <c:pt idx="9046">
                  <c:v>9.9599115037200008</c:v>
                </c:pt>
                <c:pt idx="9047">
                  <c:v>9.96127207302</c:v>
                </c:pt>
                <c:pt idx="9048">
                  <c:v>9.9626326423200009</c:v>
                </c:pt>
                <c:pt idx="9049">
                  <c:v>9.9639932116200001</c:v>
                </c:pt>
                <c:pt idx="9050">
                  <c:v>9.9653537809199992</c:v>
                </c:pt>
                <c:pt idx="9051">
                  <c:v>9.9667143502200002</c:v>
                </c:pt>
                <c:pt idx="9052">
                  <c:v>9.9680749195199994</c:v>
                </c:pt>
                <c:pt idx="9053">
                  <c:v>9.9694354888200003</c:v>
                </c:pt>
                <c:pt idx="9054">
                  <c:v>9.9707960581200012</c:v>
                </c:pt>
                <c:pt idx="9055">
                  <c:v>9.9721566274200004</c:v>
                </c:pt>
                <c:pt idx="9056">
                  <c:v>9.9735171967200014</c:v>
                </c:pt>
                <c:pt idx="9057">
                  <c:v>9.9748777660200005</c:v>
                </c:pt>
                <c:pt idx="9058">
                  <c:v>9.9762383353199997</c:v>
                </c:pt>
                <c:pt idx="9059">
                  <c:v>9.9775989046200007</c:v>
                </c:pt>
                <c:pt idx="9060">
                  <c:v>9.9789594739199998</c:v>
                </c:pt>
                <c:pt idx="9061">
                  <c:v>9.9803200432200008</c:v>
                </c:pt>
                <c:pt idx="9062">
                  <c:v>9.9816806125199999</c:v>
                </c:pt>
                <c:pt idx="9063">
                  <c:v>9.9830411818199991</c:v>
                </c:pt>
                <c:pt idx="9064">
                  <c:v>9.9844017511200018</c:v>
                </c:pt>
                <c:pt idx="9065">
                  <c:v>9.985762320420001</c:v>
                </c:pt>
                <c:pt idx="9066">
                  <c:v>9.9871228897200002</c:v>
                </c:pt>
                <c:pt idx="9067">
                  <c:v>9.9884834590200011</c:v>
                </c:pt>
                <c:pt idx="9068">
                  <c:v>9.9898440283200003</c:v>
                </c:pt>
                <c:pt idx="9069">
                  <c:v>9.9912045976199995</c:v>
                </c:pt>
                <c:pt idx="9070">
                  <c:v>9.9925651669200004</c:v>
                </c:pt>
                <c:pt idx="9071">
                  <c:v>9.9939257362199996</c:v>
                </c:pt>
                <c:pt idx="9072">
                  <c:v>9.9952863055200005</c:v>
                </c:pt>
                <c:pt idx="9073">
                  <c:v>9.9966468748199997</c:v>
                </c:pt>
                <c:pt idx="9074">
                  <c:v>9.9980074441200006</c:v>
                </c:pt>
                <c:pt idx="9075">
                  <c:v>9.9993680134200016</c:v>
                </c:pt>
                <c:pt idx="9076">
                  <c:v>10.000728582720001</c:v>
                </c:pt>
                <c:pt idx="9077">
                  <c:v>10.00208915202</c:v>
                </c:pt>
                <c:pt idx="9078">
                  <c:v>10.003449721320001</c:v>
                </c:pt>
                <c:pt idx="9079">
                  <c:v>10.00481029062</c:v>
                </c:pt>
                <c:pt idx="9080">
                  <c:v>10.006170859920001</c:v>
                </c:pt>
                <c:pt idx="9081">
                  <c:v>10.00753142922</c:v>
                </c:pt>
                <c:pt idx="9082">
                  <c:v>10.008891998519999</c:v>
                </c:pt>
                <c:pt idx="9083">
                  <c:v>10.01025256782</c:v>
                </c:pt>
                <c:pt idx="9084">
                  <c:v>10.011613137120001</c:v>
                </c:pt>
                <c:pt idx="9085">
                  <c:v>10.01297370642</c:v>
                </c:pt>
                <c:pt idx="9086">
                  <c:v>10.014334275720001</c:v>
                </c:pt>
                <c:pt idx="9087">
                  <c:v>10.015694845020001</c:v>
                </c:pt>
                <c:pt idx="9088">
                  <c:v>10.01705541432</c:v>
                </c:pt>
                <c:pt idx="9089">
                  <c:v>10.018415983620001</c:v>
                </c:pt>
                <c:pt idx="9090">
                  <c:v>10.01977655292</c:v>
                </c:pt>
                <c:pt idx="9091">
                  <c:v>10.021137122220001</c:v>
                </c:pt>
                <c:pt idx="9092">
                  <c:v>10.02249769152</c:v>
                </c:pt>
                <c:pt idx="9093">
                  <c:v>10.023858260819999</c:v>
                </c:pt>
                <c:pt idx="9094">
                  <c:v>10.025218830120002</c:v>
                </c:pt>
                <c:pt idx="9095">
                  <c:v>10.026579399420001</c:v>
                </c:pt>
                <c:pt idx="9096">
                  <c:v>10.02793996872</c:v>
                </c:pt>
                <c:pt idx="9097">
                  <c:v>10.029300538020001</c:v>
                </c:pt>
                <c:pt idx="9098">
                  <c:v>10.03066110732</c:v>
                </c:pt>
                <c:pt idx="9099">
                  <c:v>10.032021676619999</c:v>
                </c:pt>
                <c:pt idx="9100">
                  <c:v>10.03338224592</c:v>
                </c:pt>
                <c:pt idx="9101">
                  <c:v>10.03474281522</c:v>
                </c:pt>
                <c:pt idx="9102">
                  <c:v>10.036103384520001</c:v>
                </c:pt>
                <c:pt idx="9103">
                  <c:v>10.03746395382</c:v>
                </c:pt>
                <c:pt idx="9104">
                  <c:v>10.038824523120001</c:v>
                </c:pt>
                <c:pt idx="9105">
                  <c:v>10.040185092420002</c:v>
                </c:pt>
                <c:pt idx="9106">
                  <c:v>10.041545661720001</c:v>
                </c:pt>
                <c:pt idx="9107">
                  <c:v>10.04290623102</c:v>
                </c:pt>
                <c:pt idx="9108">
                  <c:v>10.044266800320001</c:v>
                </c:pt>
                <c:pt idx="9109">
                  <c:v>10.04562736962</c:v>
                </c:pt>
                <c:pt idx="9110">
                  <c:v>10.046987938920001</c:v>
                </c:pt>
                <c:pt idx="9111">
                  <c:v>10.04834850822</c:v>
                </c:pt>
                <c:pt idx="9112">
                  <c:v>10.049709077519999</c:v>
                </c:pt>
                <c:pt idx="9113">
                  <c:v>10.05106964682</c:v>
                </c:pt>
                <c:pt idx="9114">
                  <c:v>10.052430216120001</c:v>
                </c:pt>
                <c:pt idx="9115">
                  <c:v>10.05379078542</c:v>
                </c:pt>
                <c:pt idx="9116">
                  <c:v>10.055151354720001</c:v>
                </c:pt>
                <c:pt idx="9117">
                  <c:v>10.05651192402</c:v>
                </c:pt>
                <c:pt idx="9118">
                  <c:v>10.05787249332</c:v>
                </c:pt>
                <c:pt idx="9119">
                  <c:v>10.059233062620001</c:v>
                </c:pt>
                <c:pt idx="9120">
                  <c:v>10.06059363192</c:v>
                </c:pt>
                <c:pt idx="9121">
                  <c:v>10.061954201220001</c:v>
                </c:pt>
                <c:pt idx="9122">
                  <c:v>10.06331477052</c:v>
                </c:pt>
                <c:pt idx="9123">
                  <c:v>10.064675339819999</c:v>
                </c:pt>
                <c:pt idx="9124">
                  <c:v>10.066035909120002</c:v>
                </c:pt>
                <c:pt idx="9125">
                  <c:v>10.067396478420001</c:v>
                </c:pt>
                <c:pt idx="9126">
                  <c:v>10.06875704772</c:v>
                </c:pt>
                <c:pt idx="9127">
                  <c:v>10.070117617020001</c:v>
                </c:pt>
                <c:pt idx="9128">
                  <c:v>10.07147818632</c:v>
                </c:pt>
                <c:pt idx="9129">
                  <c:v>10.072838755620001</c:v>
                </c:pt>
                <c:pt idx="9130">
                  <c:v>10.07419932492</c:v>
                </c:pt>
                <c:pt idx="9131">
                  <c:v>10.07555989422</c:v>
                </c:pt>
                <c:pt idx="9132">
                  <c:v>10.07692046352</c:v>
                </c:pt>
                <c:pt idx="9133">
                  <c:v>10.07828103282</c:v>
                </c:pt>
                <c:pt idx="9134">
                  <c:v>10.079641602120001</c:v>
                </c:pt>
                <c:pt idx="9135">
                  <c:v>10.081002171420002</c:v>
                </c:pt>
                <c:pt idx="9136">
                  <c:v>10.082362740720001</c:v>
                </c:pt>
                <c:pt idx="9137">
                  <c:v>10.08372331002</c:v>
                </c:pt>
                <c:pt idx="9138">
                  <c:v>10.085083879320001</c:v>
                </c:pt>
                <c:pt idx="9139">
                  <c:v>10.08644444862</c:v>
                </c:pt>
                <c:pt idx="9140">
                  <c:v>10.087805017920001</c:v>
                </c:pt>
                <c:pt idx="9141">
                  <c:v>10.08916558722</c:v>
                </c:pt>
                <c:pt idx="9142">
                  <c:v>10.090526156519999</c:v>
                </c:pt>
                <c:pt idx="9143">
                  <c:v>10.09188672582</c:v>
                </c:pt>
                <c:pt idx="9144">
                  <c:v>10.093247295120001</c:v>
                </c:pt>
                <c:pt idx="9145">
                  <c:v>10.09460786442</c:v>
                </c:pt>
                <c:pt idx="9146">
                  <c:v>10.095968433720001</c:v>
                </c:pt>
                <c:pt idx="9147">
                  <c:v>10.09732900302</c:v>
                </c:pt>
                <c:pt idx="9148">
                  <c:v>10.09868957232</c:v>
                </c:pt>
                <c:pt idx="9149">
                  <c:v>10.100050141620001</c:v>
                </c:pt>
                <c:pt idx="9150">
                  <c:v>10.10141071092</c:v>
                </c:pt>
                <c:pt idx="9151">
                  <c:v>10.102771280220001</c:v>
                </c:pt>
                <c:pt idx="9152">
                  <c:v>10.10413184952</c:v>
                </c:pt>
                <c:pt idx="9153">
                  <c:v>10.105492418819999</c:v>
                </c:pt>
                <c:pt idx="9154">
                  <c:v>10.10685298812</c:v>
                </c:pt>
                <c:pt idx="9155">
                  <c:v>10.108213557420001</c:v>
                </c:pt>
                <c:pt idx="9156">
                  <c:v>10.10957412672</c:v>
                </c:pt>
                <c:pt idx="9157">
                  <c:v>10.110934696020001</c:v>
                </c:pt>
                <c:pt idx="9158">
                  <c:v>10.11229526532</c:v>
                </c:pt>
                <c:pt idx="9159">
                  <c:v>10.113655834620001</c:v>
                </c:pt>
                <c:pt idx="9160">
                  <c:v>10.11501640392</c:v>
                </c:pt>
                <c:pt idx="9161">
                  <c:v>10.11637697322</c:v>
                </c:pt>
                <c:pt idx="9162">
                  <c:v>10.11773754252</c:v>
                </c:pt>
                <c:pt idx="9163">
                  <c:v>10.11909811182</c:v>
                </c:pt>
                <c:pt idx="9164">
                  <c:v>10.120458681119999</c:v>
                </c:pt>
                <c:pt idx="9165">
                  <c:v>10.121819250420002</c:v>
                </c:pt>
                <c:pt idx="9166">
                  <c:v>10.123179819720001</c:v>
                </c:pt>
                <c:pt idx="9167">
                  <c:v>10.12454038902</c:v>
                </c:pt>
                <c:pt idx="9168">
                  <c:v>10.125900958320001</c:v>
                </c:pt>
                <c:pt idx="9169">
                  <c:v>10.12726152762</c:v>
                </c:pt>
                <c:pt idx="9170">
                  <c:v>10.128622096920001</c:v>
                </c:pt>
                <c:pt idx="9171">
                  <c:v>10.12998266622</c:v>
                </c:pt>
                <c:pt idx="9172">
                  <c:v>10.131343235519999</c:v>
                </c:pt>
                <c:pt idx="9173">
                  <c:v>10.13270380482</c:v>
                </c:pt>
                <c:pt idx="9174">
                  <c:v>10.134064374119999</c:v>
                </c:pt>
                <c:pt idx="9175">
                  <c:v>10.13542494342</c:v>
                </c:pt>
                <c:pt idx="9176">
                  <c:v>10.136785512720001</c:v>
                </c:pt>
                <c:pt idx="9177">
                  <c:v>10.13814608202</c:v>
                </c:pt>
                <c:pt idx="9178">
                  <c:v>10.139506651320001</c:v>
                </c:pt>
                <c:pt idx="9179">
                  <c:v>10.140867220620001</c:v>
                </c:pt>
                <c:pt idx="9180">
                  <c:v>10.14222778992</c:v>
                </c:pt>
                <c:pt idx="9181">
                  <c:v>10.143588359220001</c:v>
                </c:pt>
                <c:pt idx="9182">
                  <c:v>10.14494892852</c:v>
                </c:pt>
                <c:pt idx="9183">
                  <c:v>10.146309497819999</c:v>
                </c:pt>
                <c:pt idx="9184">
                  <c:v>10.14767006712</c:v>
                </c:pt>
                <c:pt idx="9185">
                  <c:v>10.149030636420001</c:v>
                </c:pt>
                <c:pt idx="9186">
                  <c:v>10.15039120572</c:v>
                </c:pt>
                <c:pt idx="9187">
                  <c:v>10.151751775020001</c:v>
                </c:pt>
                <c:pt idx="9188">
                  <c:v>10.15311234432</c:v>
                </c:pt>
                <c:pt idx="9189">
                  <c:v>10.154472913620001</c:v>
                </c:pt>
                <c:pt idx="9190">
                  <c:v>10.15583348292</c:v>
                </c:pt>
                <c:pt idx="9191">
                  <c:v>10.157194052219999</c:v>
                </c:pt>
                <c:pt idx="9192">
                  <c:v>10.15855462152</c:v>
                </c:pt>
                <c:pt idx="9193">
                  <c:v>10.15991519082</c:v>
                </c:pt>
                <c:pt idx="9194">
                  <c:v>10.161275760119999</c:v>
                </c:pt>
                <c:pt idx="9195">
                  <c:v>10.162636329420002</c:v>
                </c:pt>
                <c:pt idx="9196">
                  <c:v>10.163996898720001</c:v>
                </c:pt>
                <c:pt idx="9197">
                  <c:v>10.16535746802</c:v>
                </c:pt>
                <c:pt idx="9198">
                  <c:v>10.166718037320001</c:v>
                </c:pt>
                <c:pt idx="9199">
                  <c:v>10.16807860662</c:v>
                </c:pt>
                <c:pt idx="9200">
                  <c:v>10.169439175920001</c:v>
                </c:pt>
                <c:pt idx="9201">
                  <c:v>10.17079974522</c:v>
                </c:pt>
                <c:pt idx="9202">
                  <c:v>10.172160314519999</c:v>
                </c:pt>
                <c:pt idx="9203">
                  <c:v>10.17352088382</c:v>
                </c:pt>
                <c:pt idx="9204">
                  <c:v>10.174881453119999</c:v>
                </c:pt>
                <c:pt idx="9205">
                  <c:v>10.17624202242</c:v>
                </c:pt>
                <c:pt idx="9206">
                  <c:v>10.177602591720001</c:v>
                </c:pt>
                <c:pt idx="9207">
                  <c:v>10.17896316102</c:v>
                </c:pt>
                <c:pt idx="9208">
                  <c:v>10.180323730320001</c:v>
                </c:pt>
                <c:pt idx="9209">
                  <c:v>10.181684299620001</c:v>
                </c:pt>
                <c:pt idx="9210">
                  <c:v>10.18304486892</c:v>
                </c:pt>
                <c:pt idx="9211">
                  <c:v>10.184405438220001</c:v>
                </c:pt>
                <c:pt idx="9212">
                  <c:v>10.18576600752</c:v>
                </c:pt>
                <c:pt idx="9213">
                  <c:v>10.187126576819999</c:v>
                </c:pt>
                <c:pt idx="9214">
                  <c:v>10.18848714612</c:v>
                </c:pt>
                <c:pt idx="9215">
                  <c:v>10.189847715420001</c:v>
                </c:pt>
                <c:pt idx="9216">
                  <c:v>10.19120828472</c:v>
                </c:pt>
                <c:pt idx="9217">
                  <c:v>10.192568854020001</c:v>
                </c:pt>
                <c:pt idx="9218">
                  <c:v>10.19392942332</c:v>
                </c:pt>
                <c:pt idx="9219">
                  <c:v>10.195289992620001</c:v>
                </c:pt>
                <c:pt idx="9220">
                  <c:v>10.19665056192</c:v>
                </c:pt>
                <c:pt idx="9221">
                  <c:v>10.198011131219999</c:v>
                </c:pt>
                <c:pt idx="9222">
                  <c:v>10.19937170052</c:v>
                </c:pt>
                <c:pt idx="9223">
                  <c:v>10.20073226982</c:v>
                </c:pt>
                <c:pt idx="9224">
                  <c:v>10.202092839120001</c:v>
                </c:pt>
                <c:pt idx="9225">
                  <c:v>10.203453408420001</c:v>
                </c:pt>
                <c:pt idx="9226">
                  <c:v>10.204813977720001</c:v>
                </c:pt>
                <c:pt idx="9227">
                  <c:v>10.206174547020002</c:v>
                </c:pt>
                <c:pt idx="9228">
                  <c:v>10.207535116320001</c:v>
                </c:pt>
                <c:pt idx="9229">
                  <c:v>10.20889568562</c:v>
                </c:pt>
                <c:pt idx="9230">
                  <c:v>10.210256254920001</c:v>
                </c:pt>
                <c:pt idx="9231">
                  <c:v>10.21161682422</c:v>
                </c:pt>
                <c:pt idx="9232">
                  <c:v>10.212977393519999</c:v>
                </c:pt>
                <c:pt idx="9233">
                  <c:v>10.21433796282</c:v>
                </c:pt>
                <c:pt idx="9234">
                  <c:v>10.215698532119999</c:v>
                </c:pt>
                <c:pt idx="9235">
                  <c:v>10.21705910142</c:v>
                </c:pt>
                <c:pt idx="9236">
                  <c:v>10.218419670720001</c:v>
                </c:pt>
                <c:pt idx="9237">
                  <c:v>10.21978024002</c:v>
                </c:pt>
                <c:pt idx="9238">
                  <c:v>10.221140809320001</c:v>
                </c:pt>
                <c:pt idx="9239">
                  <c:v>10.222501378620001</c:v>
                </c:pt>
                <c:pt idx="9240">
                  <c:v>10.22386194792</c:v>
                </c:pt>
                <c:pt idx="9241">
                  <c:v>10.225222517220001</c:v>
                </c:pt>
                <c:pt idx="9242">
                  <c:v>10.22658308652</c:v>
                </c:pt>
                <c:pt idx="9243">
                  <c:v>10.227943655820001</c:v>
                </c:pt>
                <c:pt idx="9244">
                  <c:v>10.22930422512</c:v>
                </c:pt>
                <c:pt idx="9245">
                  <c:v>10.230664794420001</c:v>
                </c:pt>
                <c:pt idx="9246">
                  <c:v>10.23202536372</c:v>
                </c:pt>
                <c:pt idx="9247">
                  <c:v>10.233385933020001</c:v>
                </c:pt>
                <c:pt idx="9248">
                  <c:v>10.23474650232</c:v>
                </c:pt>
                <c:pt idx="9249">
                  <c:v>10.236107071620001</c:v>
                </c:pt>
                <c:pt idx="9250">
                  <c:v>10.23746764092</c:v>
                </c:pt>
                <c:pt idx="9251">
                  <c:v>10.238828210219999</c:v>
                </c:pt>
                <c:pt idx="9252">
                  <c:v>10.24018877952</c:v>
                </c:pt>
                <c:pt idx="9253">
                  <c:v>10.24154934882</c:v>
                </c:pt>
                <c:pt idx="9254">
                  <c:v>10.242909918120001</c:v>
                </c:pt>
                <c:pt idx="9255">
                  <c:v>10.244270487420001</c:v>
                </c:pt>
                <c:pt idx="9256">
                  <c:v>10.245631056720001</c:v>
                </c:pt>
                <c:pt idx="9257">
                  <c:v>10.246991626020002</c:v>
                </c:pt>
                <c:pt idx="9258">
                  <c:v>10.248352195320001</c:v>
                </c:pt>
                <c:pt idx="9259">
                  <c:v>10.24971276462</c:v>
                </c:pt>
                <c:pt idx="9260">
                  <c:v>10.251073333920001</c:v>
                </c:pt>
                <c:pt idx="9261">
                  <c:v>10.25243390322</c:v>
                </c:pt>
                <c:pt idx="9262">
                  <c:v>10.253794472519999</c:v>
                </c:pt>
                <c:pt idx="9263">
                  <c:v>10.25515504182</c:v>
                </c:pt>
                <c:pt idx="9264">
                  <c:v>10.256515611119999</c:v>
                </c:pt>
                <c:pt idx="9265">
                  <c:v>10.25787618042</c:v>
                </c:pt>
                <c:pt idx="9266">
                  <c:v>10.259236749720001</c:v>
                </c:pt>
                <c:pt idx="9267">
                  <c:v>10.26059731902</c:v>
                </c:pt>
                <c:pt idx="9268">
                  <c:v>10.261957888320001</c:v>
                </c:pt>
                <c:pt idx="9269">
                  <c:v>10.263318457620001</c:v>
                </c:pt>
                <c:pt idx="9270">
                  <c:v>10.26467902692</c:v>
                </c:pt>
                <c:pt idx="9271">
                  <c:v>10.266039596220001</c:v>
                </c:pt>
                <c:pt idx="9272">
                  <c:v>10.26740016552</c:v>
                </c:pt>
                <c:pt idx="9273">
                  <c:v>10.268760734820001</c:v>
                </c:pt>
                <c:pt idx="9274">
                  <c:v>10.27012130412</c:v>
                </c:pt>
                <c:pt idx="9275">
                  <c:v>10.271481873420001</c:v>
                </c:pt>
                <c:pt idx="9276">
                  <c:v>10.272842442720002</c:v>
                </c:pt>
                <c:pt idx="9277">
                  <c:v>10.274203012020001</c:v>
                </c:pt>
                <c:pt idx="9278">
                  <c:v>10.27556358132</c:v>
                </c:pt>
                <c:pt idx="9279">
                  <c:v>10.276924150620001</c:v>
                </c:pt>
                <c:pt idx="9280">
                  <c:v>10.27828471992</c:v>
                </c:pt>
                <c:pt idx="9281">
                  <c:v>10.279645289219999</c:v>
                </c:pt>
                <c:pt idx="9282">
                  <c:v>10.28100585852</c:v>
                </c:pt>
                <c:pt idx="9283">
                  <c:v>10.28236642782</c:v>
                </c:pt>
                <c:pt idx="9284">
                  <c:v>10.28372699712</c:v>
                </c:pt>
                <c:pt idx="9285">
                  <c:v>10.28508756642</c:v>
                </c:pt>
                <c:pt idx="9286">
                  <c:v>10.286448135720001</c:v>
                </c:pt>
                <c:pt idx="9287">
                  <c:v>10.287808705020002</c:v>
                </c:pt>
                <c:pt idx="9288">
                  <c:v>10.289169274320001</c:v>
                </c:pt>
                <c:pt idx="9289">
                  <c:v>10.29052984362</c:v>
                </c:pt>
                <c:pt idx="9290">
                  <c:v>10.291890412920001</c:v>
                </c:pt>
                <c:pt idx="9291">
                  <c:v>10.29325098222</c:v>
                </c:pt>
                <c:pt idx="9292">
                  <c:v>10.294611551520001</c:v>
                </c:pt>
                <c:pt idx="9293">
                  <c:v>10.29597212082</c:v>
                </c:pt>
                <c:pt idx="9294">
                  <c:v>10.297332690119999</c:v>
                </c:pt>
                <c:pt idx="9295">
                  <c:v>10.29869325942</c:v>
                </c:pt>
                <c:pt idx="9296">
                  <c:v>10.300053828720001</c:v>
                </c:pt>
                <c:pt idx="9297">
                  <c:v>10.30141439802</c:v>
                </c:pt>
                <c:pt idx="9298">
                  <c:v>10.302774967320001</c:v>
                </c:pt>
                <c:pt idx="9299">
                  <c:v>10.30413553662</c:v>
                </c:pt>
                <c:pt idx="9300">
                  <c:v>10.30549610592</c:v>
                </c:pt>
                <c:pt idx="9301">
                  <c:v>10.306856675220001</c:v>
                </c:pt>
                <c:pt idx="9302">
                  <c:v>10.30821724452</c:v>
                </c:pt>
                <c:pt idx="9303">
                  <c:v>10.309577813820001</c:v>
                </c:pt>
                <c:pt idx="9304">
                  <c:v>10.31093838312</c:v>
                </c:pt>
                <c:pt idx="9305">
                  <c:v>10.312298952419999</c:v>
                </c:pt>
                <c:pt idx="9306">
                  <c:v>10.313659521720002</c:v>
                </c:pt>
                <c:pt idx="9307">
                  <c:v>10.315020091020001</c:v>
                </c:pt>
                <c:pt idx="9308">
                  <c:v>10.31638066032</c:v>
                </c:pt>
                <c:pt idx="9309">
                  <c:v>10.317741229620001</c:v>
                </c:pt>
                <c:pt idx="9310">
                  <c:v>10.31910179892</c:v>
                </c:pt>
                <c:pt idx="9311">
                  <c:v>10.320462368219999</c:v>
                </c:pt>
                <c:pt idx="9312">
                  <c:v>10.32182293752</c:v>
                </c:pt>
                <c:pt idx="9313">
                  <c:v>10.32318350682</c:v>
                </c:pt>
                <c:pt idx="9314">
                  <c:v>10.32454407612</c:v>
                </c:pt>
                <c:pt idx="9315">
                  <c:v>10.32590464542</c:v>
                </c:pt>
                <c:pt idx="9316">
                  <c:v>10.327265214720001</c:v>
                </c:pt>
                <c:pt idx="9317">
                  <c:v>10.328625784020002</c:v>
                </c:pt>
                <c:pt idx="9318">
                  <c:v>10.329986353320001</c:v>
                </c:pt>
                <c:pt idx="9319">
                  <c:v>10.33134692262</c:v>
                </c:pt>
                <c:pt idx="9320">
                  <c:v>10.332707491920001</c:v>
                </c:pt>
                <c:pt idx="9321">
                  <c:v>10.33406806122</c:v>
                </c:pt>
                <c:pt idx="9322">
                  <c:v>10.335428630520001</c:v>
                </c:pt>
                <c:pt idx="9323">
                  <c:v>10.33678919982</c:v>
                </c:pt>
                <c:pt idx="9324">
                  <c:v>10.338149769119999</c:v>
                </c:pt>
                <c:pt idx="9325">
                  <c:v>10.33951033842</c:v>
                </c:pt>
                <c:pt idx="9326">
                  <c:v>10.340870907720001</c:v>
                </c:pt>
                <c:pt idx="9327">
                  <c:v>10.34223147702</c:v>
                </c:pt>
                <c:pt idx="9328">
                  <c:v>10.343592046320001</c:v>
                </c:pt>
                <c:pt idx="9329">
                  <c:v>10.34495261562</c:v>
                </c:pt>
                <c:pt idx="9330">
                  <c:v>10.34631318492</c:v>
                </c:pt>
                <c:pt idx="9331">
                  <c:v>10.347673754220001</c:v>
                </c:pt>
                <c:pt idx="9332">
                  <c:v>10.34903432352</c:v>
                </c:pt>
                <c:pt idx="9333">
                  <c:v>10.350394892820001</c:v>
                </c:pt>
                <c:pt idx="9334">
                  <c:v>10.35175546212</c:v>
                </c:pt>
                <c:pt idx="9335">
                  <c:v>10.353116031419999</c:v>
                </c:pt>
                <c:pt idx="9336">
                  <c:v>10.354476600720002</c:v>
                </c:pt>
                <c:pt idx="9337">
                  <c:v>10.355837170020001</c:v>
                </c:pt>
                <c:pt idx="9338">
                  <c:v>10.35719773932</c:v>
                </c:pt>
                <c:pt idx="9339">
                  <c:v>10.358558308620001</c:v>
                </c:pt>
                <c:pt idx="9340">
                  <c:v>10.35991887792</c:v>
                </c:pt>
                <c:pt idx="9341">
                  <c:v>10.361279447220001</c:v>
                </c:pt>
                <c:pt idx="9342">
                  <c:v>10.36264001652</c:v>
                </c:pt>
                <c:pt idx="9343">
                  <c:v>10.36400058582</c:v>
                </c:pt>
                <c:pt idx="9344">
                  <c:v>10.36536115512</c:v>
                </c:pt>
                <c:pt idx="9345">
                  <c:v>10.36672172442</c:v>
                </c:pt>
                <c:pt idx="9346">
                  <c:v>10.368082293720001</c:v>
                </c:pt>
                <c:pt idx="9347">
                  <c:v>10.369442863020002</c:v>
                </c:pt>
                <c:pt idx="9348">
                  <c:v>10.370803432320001</c:v>
                </c:pt>
                <c:pt idx="9349">
                  <c:v>10.37216400162</c:v>
                </c:pt>
                <c:pt idx="9350">
                  <c:v>10.373524570920001</c:v>
                </c:pt>
                <c:pt idx="9351">
                  <c:v>10.37488514022</c:v>
                </c:pt>
                <c:pt idx="9352">
                  <c:v>10.376245709520001</c:v>
                </c:pt>
                <c:pt idx="9353">
                  <c:v>10.37760627882</c:v>
                </c:pt>
                <c:pt idx="9354">
                  <c:v>10.378966848119999</c:v>
                </c:pt>
                <c:pt idx="9355">
                  <c:v>10.38032741742</c:v>
                </c:pt>
                <c:pt idx="9356">
                  <c:v>10.381687986720001</c:v>
                </c:pt>
                <c:pt idx="9357">
                  <c:v>10.38304855602</c:v>
                </c:pt>
                <c:pt idx="9358">
                  <c:v>10.384409125320001</c:v>
                </c:pt>
                <c:pt idx="9359">
                  <c:v>10.38576969462</c:v>
                </c:pt>
                <c:pt idx="9360">
                  <c:v>10.38713026392</c:v>
                </c:pt>
                <c:pt idx="9361">
                  <c:v>10.388490833220001</c:v>
                </c:pt>
                <c:pt idx="9362">
                  <c:v>10.38985140252</c:v>
                </c:pt>
                <c:pt idx="9363">
                  <c:v>10.391211971820001</c:v>
                </c:pt>
                <c:pt idx="9364">
                  <c:v>10.39257254112</c:v>
                </c:pt>
                <c:pt idx="9365">
                  <c:v>10.393933110419999</c:v>
                </c:pt>
                <c:pt idx="9366">
                  <c:v>10.395293679720002</c:v>
                </c:pt>
                <c:pt idx="9367">
                  <c:v>10.396654249020001</c:v>
                </c:pt>
                <c:pt idx="9368">
                  <c:v>10.39801481832</c:v>
                </c:pt>
                <c:pt idx="9369">
                  <c:v>10.399375387620001</c:v>
                </c:pt>
                <c:pt idx="9370">
                  <c:v>10.40073595692</c:v>
                </c:pt>
                <c:pt idx="9371">
                  <c:v>10.402096526220001</c:v>
                </c:pt>
                <c:pt idx="9372">
                  <c:v>10.40345709552</c:v>
                </c:pt>
                <c:pt idx="9373">
                  <c:v>10.404817664819999</c:v>
                </c:pt>
                <c:pt idx="9374">
                  <c:v>10.40617823412</c:v>
                </c:pt>
                <c:pt idx="9375">
                  <c:v>10.40753880342</c:v>
                </c:pt>
                <c:pt idx="9376">
                  <c:v>10.408899372720001</c:v>
                </c:pt>
                <c:pt idx="9377">
                  <c:v>10.410259942020001</c:v>
                </c:pt>
                <c:pt idx="9378">
                  <c:v>10.411620511320001</c:v>
                </c:pt>
                <c:pt idx="9379">
                  <c:v>10.41298108062</c:v>
                </c:pt>
                <c:pt idx="9380">
                  <c:v>10.414341649920001</c:v>
                </c:pt>
                <c:pt idx="9381">
                  <c:v>10.41570221922</c:v>
                </c:pt>
                <c:pt idx="9382">
                  <c:v>10.417062788520001</c:v>
                </c:pt>
                <c:pt idx="9383">
                  <c:v>10.41842335782</c:v>
                </c:pt>
                <c:pt idx="9384">
                  <c:v>10.419783927119999</c:v>
                </c:pt>
                <c:pt idx="9385">
                  <c:v>10.42114449642</c:v>
                </c:pt>
                <c:pt idx="9386">
                  <c:v>10.422505065720001</c:v>
                </c:pt>
                <c:pt idx="9387">
                  <c:v>10.42386563502</c:v>
                </c:pt>
                <c:pt idx="9388">
                  <c:v>10.425226204320001</c:v>
                </c:pt>
                <c:pt idx="9389">
                  <c:v>10.42658677362</c:v>
                </c:pt>
                <c:pt idx="9390">
                  <c:v>10.427947342920001</c:v>
                </c:pt>
                <c:pt idx="9391">
                  <c:v>10.429307912220001</c:v>
                </c:pt>
                <c:pt idx="9392">
                  <c:v>10.43066848152</c:v>
                </c:pt>
                <c:pt idx="9393">
                  <c:v>10.432029050820001</c:v>
                </c:pt>
                <c:pt idx="9394">
                  <c:v>10.43338962012</c:v>
                </c:pt>
                <c:pt idx="9395">
                  <c:v>10.434750189419999</c:v>
                </c:pt>
                <c:pt idx="9396">
                  <c:v>10.436110758720002</c:v>
                </c:pt>
                <c:pt idx="9397">
                  <c:v>10.437471328020001</c:v>
                </c:pt>
                <c:pt idx="9398">
                  <c:v>10.43883189732</c:v>
                </c:pt>
                <c:pt idx="9399">
                  <c:v>10.440192466620001</c:v>
                </c:pt>
                <c:pt idx="9400">
                  <c:v>10.44155303592</c:v>
                </c:pt>
                <c:pt idx="9401">
                  <c:v>10.442913605220001</c:v>
                </c:pt>
                <c:pt idx="9402">
                  <c:v>10.44427417452</c:v>
                </c:pt>
                <c:pt idx="9403">
                  <c:v>10.445634743819999</c:v>
                </c:pt>
                <c:pt idx="9404">
                  <c:v>10.44699531312</c:v>
                </c:pt>
                <c:pt idx="9405">
                  <c:v>10.44835588242</c:v>
                </c:pt>
                <c:pt idx="9406">
                  <c:v>10.449716451719999</c:v>
                </c:pt>
                <c:pt idx="9407">
                  <c:v>10.451077021020001</c:v>
                </c:pt>
                <c:pt idx="9408">
                  <c:v>10.452437590320001</c:v>
                </c:pt>
                <c:pt idx="9409">
                  <c:v>10.45379815962</c:v>
                </c:pt>
                <c:pt idx="9410">
                  <c:v>10.455158728920001</c:v>
                </c:pt>
                <c:pt idx="9411">
                  <c:v>10.45651929822</c:v>
                </c:pt>
                <c:pt idx="9412">
                  <c:v>10.457879867520001</c:v>
                </c:pt>
                <c:pt idx="9413">
                  <c:v>10.45924043682</c:v>
                </c:pt>
                <c:pt idx="9414">
                  <c:v>10.460601006119999</c:v>
                </c:pt>
                <c:pt idx="9415">
                  <c:v>10.46196157542</c:v>
                </c:pt>
                <c:pt idx="9416">
                  <c:v>10.463322144719999</c:v>
                </c:pt>
                <c:pt idx="9417">
                  <c:v>10.46468271402</c:v>
                </c:pt>
                <c:pt idx="9418">
                  <c:v>10.466043283320001</c:v>
                </c:pt>
                <c:pt idx="9419">
                  <c:v>10.46740385262</c:v>
                </c:pt>
                <c:pt idx="9420">
                  <c:v>10.468764421920001</c:v>
                </c:pt>
                <c:pt idx="9421">
                  <c:v>10.470124991220001</c:v>
                </c:pt>
                <c:pt idx="9422">
                  <c:v>10.47148556052</c:v>
                </c:pt>
                <c:pt idx="9423">
                  <c:v>10.472846129820001</c:v>
                </c:pt>
                <c:pt idx="9424">
                  <c:v>10.47420669912</c:v>
                </c:pt>
                <c:pt idx="9425">
                  <c:v>10.475567268419999</c:v>
                </c:pt>
                <c:pt idx="9426">
                  <c:v>10.47692783772</c:v>
                </c:pt>
                <c:pt idx="9427">
                  <c:v>10.478288407020001</c:v>
                </c:pt>
                <c:pt idx="9428">
                  <c:v>10.47964897632</c:v>
                </c:pt>
                <c:pt idx="9429">
                  <c:v>10.481009545620001</c:v>
                </c:pt>
                <c:pt idx="9430">
                  <c:v>10.48237011492</c:v>
                </c:pt>
                <c:pt idx="9431">
                  <c:v>10.483730684220001</c:v>
                </c:pt>
                <c:pt idx="9432">
                  <c:v>10.48509125352</c:v>
                </c:pt>
                <c:pt idx="9433">
                  <c:v>10.486451822819999</c:v>
                </c:pt>
                <c:pt idx="9434">
                  <c:v>10.48781239212</c:v>
                </c:pt>
                <c:pt idx="9435">
                  <c:v>10.48917296142</c:v>
                </c:pt>
                <c:pt idx="9436">
                  <c:v>10.49053353072</c:v>
                </c:pt>
                <c:pt idx="9437">
                  <c:v>10.491894100020001</c:v>
                </c:pt>
                <c:pt idx="9438">
                  <c:v>10.493254669320001</c:v>
                </c:pt>
                <c:pt idx="9439">
                  <c:v>10.494615238620002</c:v>
                </c:pt>
                <c:pt idx="9440">
                  <c:v>10.495975807920001</c:v>
                </c:pt>
                <c:pt idx="9441">
                  <c:v>10.49733637722</c:v>
                </c:pt>
                <c:pt idx="9442">
                  <c:v>10.498696946520001</c:v>
                </c:pt>
                <c:pt idx="9443">
                  <c:v>10.50005751582</c:v>
                </c:pt>
                <c:pt idx="9444">
                  <c:v>10.501418085119999</c:v>
                </c:pt>
                <c:pt idx="9445">
                  <c:v>10.50277865442</c:v>
                </c:pt>
                <c:pt idx="9446">
                  <c:v>10.504139223719999</c:v>
                </c:pt>
                <c:pt idx="9447">
                  <c:v>10.50549979302</c:v>
                </c:pt>
                <c:pt idx="9448">
                  <c:v>10.506860362320001</c:v>
                </c:pt>
                <c:pt idx="9449">
                  <c:v>10.50822093162</c:v>
                </c:pt>
                <c:pt idx="9450">
                  <c:v>10.509581500920001</c:v>
                </c:pt>
                <c:pt idx="9451">
                  <c:v>10.51094207022</c:v>
                </c:pt>
                <c:pt idx="9452">
                  <c:v>10.51230263952</c:v>
                </c:pt>
                <c:pt idx="9453">
                  <c:v>10.513663208820001</c:v>
                </c:pt>
                <c:pt idx="9454">
                  <c:v>10.51502377812</c:v>
                </c:pt>
                <c:pt idx="9455">
                  <c:v>10.516384347419999</c:v>
                </c:pt>
                <c:pt idx="9456">
                  <c:v>10.51774491672</c:v>
                </c:pt>
                <c:pt idx="9457">
                  <c:v>10.519105486020001</c:v>
                </c:pt>
                <c:pt idx="9458">
                  <c:v>10.52046605532</c:v>
                </c:pt>
                <c:pt idx="9459">
                  <c:v>10.521826624620001</c:v>
                </c:pt>
                <c:pt idx="9460">
                  <c:v>10.52318719392</c:v>
                </c:pt>
                <c:pt idx="9461">
                  <c:v>10.524547763220001</c:v>
                </c:pt>
                <c:pt idx="9462">
                  <c:v>10.52590833252</c:v>
                </c:pt>
                <c:pt idx="9463">
                  <c:v>10.527268901819999</c:v>
                </c:pt>
                <c:pt idx="9464">
                  <c:v>10.52862947112</c:v>
                </c:pt>
                <c:pt idx="9465">
                  <c:v>10.52999004042</c:v>
                </c:pt>
                <c:pt idx="9466">
                  <c:v>10.53135060972</c:v>
                </c:pt>
                <c:pt idx="9467">
                  <c:v>10.532711179020001</c:v>
                </c:pt>
                <c:pt idx="9468">
                  <c:v>10.534071748320001</c:v>
                </c:pt>
                <c:pt idx="9469">
                  <c:v>10.535432317620002</c:v>
                </c:pt>
                <c:pt idx="9470">
                  <c:v>10.536792886920001</c:v>
                </c:pt>
                <c:pt idx="9471">
                  <c:v>10.53815345622</c:v>
                </c:pt>
                <c:pt idx="9472">
                  <c:v>10.539514025520001</c:v>
                </c:pt>
                <c:pt idx="9473">
                  <c:v>10.54087459482</c:v>
                </c:pt>
                <c:pt idx="9474">
                  <c:v>10.542235164119999</c:v>
                </c:pt>
                <c:pt idx="9475">
                  <c:v>10.54359573342</c:v>
                </c:pt>
                <c:pt idx="9476">
                  <c:v>10.544956302719999</c:v>
                </c:pt>
                <c:pt idx="9477">
                  <c:v>10.54631687202</c:v>
                </c:pt>
                <c:pt idx="9478">
                  <c:v>10.547677441320001</c:v>
                </c:pt>
                <c:pt idx="9479">
                  <c:v>10.54903801062</c:v>
                </c:pt>
                <c:pt idx="9480">
                  <c:v>10.550398579920001</c:v>
                </c:pt>
                <c:pt idx="9481">
                  <c:v>10.55175914922</c:v>
                </c:pt>
                <c:pt idx="9482">
                  <c:v>10.55311971852</c:v>
                </c:pt>
                <c:pt idx="9483">
                  <c:v>10.554480287820001</c:v>
                </c:pt>
                <c:pt idx="9484">
                  <c:v>10.55584085712</c:v>
                </c:pt>
                <c:pt idx="9485">
                  <c:v>10.557201426420001</c:v>
                </c:pt>
                <c:pt idx="9486">
                  <c:v>10.55856199572</c:v>
                </c:pt>
                <c:pt idx="9487">
                  <c:v>10.559922565020001</c:v>
                </c:pt>
                <c:pt idx="9488">
                  <c:v>10.561283134320002</c:v>
                </c:pt>
                <c:pt idx="9489">
                  <c:v>10.562643703620001</c:v>
                </c:pt>
                <c:pt idx="9490">
                  <c:v>10.56400427292</c:v>
                </c:pt>
                <c:pt idx="9491">
                  <c:v>10.565364842220001</c:v>
                </c:pt>
                <c:pt idx="9492">
                  <c:v>10.56672541152</c:v>
                </c:pt>
                <c:pt idx="9493">
                  <c:v>10.568085980819999</c:v>
                </c:pt>
                <c:pt idx="9494">
                  <c:v>10.56944655012</c:v>
                </c:pt>
                <c:pt idx="9495">
                  <c:v>10.57080711942</c:v>
                </c:pt>
                <c:pt idx="9496">
                  <c:v>10.57216768872</c:v>
                </c:pt>
                <c:pt idx="9497">
                  <c:v>10.573528258020001</c:v>
                </c:pt>
                <c:pt idx="9498">
                  <c:v>10.574888827320001</c:v>
                </c:pt>
                <c:pt idx="9499">
                  <c:v>10.576249396620002</c:v>
                </c:pt>
                <c:pt idx="9500">
                  <c:v>10.577609965920001</c:v>
                </c:pt>
                <c:pt idx="9501">
                  <c:v>10.57897053522</c:v>
                </c:pt>
                <c:pt idx="9502">
                  <c:v>10.580331104520001</c:v>
                </c:pt>
                <c:pt idx="9503">
                  <c:v>10.58169167382</c:v>
                </c:pt>
                <c:pt idx="9504">
                  <c:v>10.583052243120001</c:v>
                </c:pt>
                <c:pt idx="9505">
                  <c:v>10.58441281242</c:v>
                </c:pt>
                <c:pt idx="9506">
                  <c:v>10.585773381719999</c:v>
                </c:pt>
                <c:pt idx="9507">
                  <c:v>10.587133951020002</c:v>
                </c:pt>
                <c:pt idx="9508">
                  <c:v>10.588494520320001</c:v>
                </c:pt>
                <c:pt idx="9509">
                  <c:v>10.58985508962</c:v>
                </c:pt>
                <c:pt idx="9510">
                  <c:v>10.591215658920001</c:v>
                </c:pt>
                <c:pt idx="9511">
                  <c:v>10.59257622822</c:v>
                </c:pt>
                <c:pt idx="9512">
                  <c:v>10.59393679752</c:v>
                </c:pt>
                <c:pt idx="9513">
                  <c:v>10.595297366820001</c:v>
                </c:pt>
                <c:pt idx="9514">
                  <c:v>10.59665793612</c:v>
                </c:pt>
                <c:pt idx="9515">
                  <c:v>10.598018505420001</c:v>
                </c:pt>
                <c:pt idx="9516">
                  <c:v>10.59937907472</c:v>
                </c:pt>
                <c:pt idx="9517">
                  <c:v>10.600739644020001</c:v>
                </c:pt>
                <c:pt idx="9518">
                  <c:v>10.602100213320002</c:v>
                </c:pt>
                <c:pt idx="9519">
                  <c:v>10.603460782620001</c:v>
                </c:pt>
                <c:pt idx="9520">
                  <c:v>10.60482135192</c:v>
                </c:pt>
                <c:pt idx="9521">
                  <c:v>10.606181921220001</c:v>
                </c:pt>
                <c:pt idx="9522">
                  <c:v>10.60754249052</c:v>
                </c:pt>
                <c:pt idx="9523">
                  <c:v>10.608903059819999</c:v>
                </c:pt>
                <c:pt idx="9524">
                  <c:v>10.61026362912</c:v>
                </c:pt>
                <c:pt idx="9525">
                  <c:v>10.611624198419999</c:v>
                </c:pt>
                <c:pt idx="9526">
                  <c:v>10.61298476772</c:v>
                </c:pt>
                <c:pt idx="9527">
                  <c:v>10.61434533702</c:v>
                </c:pt>
                <c:pt idx="9528">
                  <c:v>10.615705906320001</c:v>
                </c:pt>
                <c:pt idx="9529">
                  <c:v>10.617066475620001</c:v>
                </c:pt>
                <c:pt idx="9530">
                  <c:v>10.618427044920001</c:v>
                </c:pt>
                <c:pt idx="9531">
                  <c:v>10.61978761422</c:v>
                </c:pt>
                <c:pt idx="9532">
                  <c:v>10.621148183520001</c:v>
                </c:pt>
                <c:pt idx="9533">
                  <c:v>10.62250875282</c:v>
                </c:pt>
                <c:pt idx="9534">
                  <c:v>10.623869322120001</c:v>
                </c:pt>
                <c:pt idx="9535">
                  <c:v>10.62522989142</c:v>
                </c:pt>
                <c:pt idx="9536">
                  <c:v>10.626590460719999</c:v>
                </c:pt>
                <c:pt idx="9537">
                  <c:v>10.62795103002</c:v>
                </c:pt>
                <c:pt idx="9538">
                  <c:v>10.629311599320001</c:v>
                </c:pt>
                <c:pt idx="9539">
                  <c:v>10.63067216862</c:v>
                </c:pt>
                <c:pt idx="9540">
                  <c:v>10.632032737920001</c:v>
                </c:pt>
                <c:pt idx="9541">
                  <c:v>10.63339330722</c:v>
                </c:pt>
                <c:pt idx="9542">
                  <c:v>10.63475387652</c:v>
                </c:pt>
                <c:pt idx="9543">
                  <c:v>10.636114445820001</c:v>
                </c:pt>
                <c:pt idx="9544">
                  <c:v>10.63747501512</c:v>
                </c:pt>
                <c:pt idx="9545">
                  <c:v>10.638835584420001</c:v>
                </c:pt>
                <c:pt idx="9546">
                  <c:v>10.64019615372</c:v>
                </c:pt>
                <c:pt idx="9547">
                  <c:v>10.641556723019999</c:v>
                </c:pt>
                <c:pt idx="9548">
                  <c:v>10.642917292320002</c:v>
                </c:pt>
                <c:pt idx="9549">
                  <c:v>10.644277861620001</c:v>
                </c:pt>
                <c:pt idx="9550">
                  <c:v>10.64563843092</c:v>
                </c:pt>
                <c:pt idx="9551">
                  <c:v>10.646999000220001</c:v>
                </c:pt>
                <c:pt idx="9552">
                  <c:v>10.64835956952</c:v>
                </c:pt>
                <c:pt idx="9553">
                  <c:v>10.649720138820001</c:v>
                </c:pt>
                <c:pt idx="9554">
                  <c:v>10.65108070812</c:v>
                </c:pt>
                <c:pt idx="9555">
                  <c:v>10.652441277419999</c:v>
                </c:pt>
                <c:pt idx="9556">
                  <c:v>10.65380184672</c:v>
                </c:pt>
                <c:pt idx="9557">
                  <c:v>10.65516241602</c:v>
                </c:pt>
                <c:pt idx="9558">
                  <c:v>10.656522985320001</c:v>
                </c:pt>
                <c:pt idx="9559">
                  <c:v>10.657883554620001</c:v>
                </c:pt>
                <c:pt idx="9560">
                  <c:v>10.659244123920001</c:v>
                </c:pt>
                <c:pt idx="9561">
                  <c:v>10.66060469322</c:v>
                </c:pt>
                <c:pt idx="9562">
                  <c:v>10.661965262520001</c:v>
                </c:pt>
                <c:pt idx="9563">
                  <c:v>10.66332583182</c:v>
                </c:pt>
                <c:pt idx="9564">
                  <c:v>10.664686401120001</c:v>
                </c:pt>
                <c:pt idx="9565">
                  <c:v>10.66604697042</c:v>
                </c:pt>
                <c:pt idx="9566">
                  <c:v>10.667407539719999</c:v>
                </c:pt>
                <c:pt idx="9567">
                  <c:v>10.66876810902</c:v>
                </c:pt>
                <c:pt idx="9568">
                  <c:v>10.670128678320001</c:v>
                </c:pt>
                <c:pt idx="9569">
                  <c:v>10.67148924762</c:v>
                </c:pt>
                <c:pt idx="9570">
                  <c:v>10.672849816920001</c:v>
                </c:pt>
                <c:pt idx="9571">
                  <c:v>10.67421038622</c:v>
                </c:pt>
                <c:pt idx="9572">
                  <c:v>10.67557095552</c:v>
                </c:pt>
                <c:pt idx="9573">
                  <c:v>10.676931524820001</c:v>
                </c:pt>
                <c:pt idx="9574">
                  <c:v>10.67829209412</c:v>
                </c:pt>
                <c:pt idx="9575">
                  <c:v>10.679652663420001</c:v>
                </c:pt>
                <c:pt idx="9576">
                  <c:v>10.68101323272</c:v>
                </c:pt>
                <c:pt idx="9577">
                  <c:v>10.682373802019999</c:v>
                </c:pt>
                <c:pt idx="9578">
                  <c:v>10.683734371320002</c:v>
                </c:pt>
                <c:pt idx="9579">
                  <c:v>10.685094940620001</c:v>
                </c:pt>
                <c:pt idx="9580">
                  <c:v>10.68645550992</c:v>
                </c:pt>
                <c:pt idx="9581">
                  <c:v>10.687816079220001</c:v>
                </c:pt>
                <c:pt idx="9582">
                  <c:v>10.68917664852</c:v>
                </c:pt>
                <c:pt idx="9583">
                  <c:v>10.690537217820001</c:v>
                </c:pt>
                <c:pt idx="9584">
                  <c:v>10.69189778712</c:v>
                </c:pt>
                <c:pt idx="9585">
                  <c:v>10.693258356419999</c:v>
                </c:pt>
                <c:pt idx="9586">
                  <c:v>10.69461892572</c:v>
                </c:pt>
                <c:pt idx="9587">
                  <c:v>10.69597949502</c:v>
                </c:pt>
                <c:pt idx="9588">
                  <c:v>10.697340064320001</c:v>
                </c:pt>
                <c:pt idx="9589">
                  <c:v>10.698700633620001</c:v>
                </c:pt>
                <c:pt idx="9590">
                  <c:v>10.700061202920001</c:v>
                </c:pt>
                <c:pt idx="9591">
                  <c:v>10.70142177222</c:v>
                </c:pt>
                <c:pt idx="9592">
                  <c:v>10.702782341520001</c:v>
                </c:pt>
                <c:pt idx="9593">
                  <c:v>10.70414291082</c:v>
                </c:pt>
                <c:pt idx="9594">
                  <c:v>10.705503480120001</c:v>
                </c:pt>
                <c:pt idx="9595">
                  <c:v>10.70686404942</c:v>
                </c:pt>
                <c:pt idx="9596">
                  <c:v>10.708224618719999</c:v>
                </c:pt>
                <c:pt idx="9597">
                  <c:v>10.70958518802</c:v>
                </c:pt>
                <c:pt idx="9598">
                  <c:v>10.710945757320001</c:v>
                </c:pt>
                <c:pt idx="9599">
                  <c:v>10.71230632662</c:v>
                </c:pt>
                <c:pt idx="9600">
                  <c:v>10.713666895920001</c:v>
                </c:pt>
                <c:pt idx="9601">
                  <c:v>10.71502746522</c:v>
                </c:pt>
                <c:pt idx="9602">
                  <c:v>10.716388034520001</c:v>
                </c:pt>
                <c:pt idx="9603">
                  <c:v>10.71774860382</c:v>
                </c:pt>
                <c:pt idx="9604">
                  <c:v>10.71910917312</c:v>
                </c:pt>
                <c:pt idx="9605">
                  <c:v>10.720469742420001</c:v>
                </c:pt>
                <c:pt idx="9606">
                  <c:v>10.72183031172</c:v>
                </c:pt>
                <c:pt idx="9607">
                  <c:v>10.723190881019999</c:v>
                </c:pt>
                <c:pt idx="9608">
                  <c:v>10.724551450320002</c:v>
                </c:pt>
                <c:pt idx="9609">
                  <c:v>10.725912019620001</c:v>
                </c:pt>
                <c:pt idx="9610">
                  <c:v>10.72727258892</c:v>
                </c:pt>
                <c:pt idx="9611">
                  <c:v>10.728633158220001</c:v>
                </c:pt>
                <c:pt idx="9612">
                  <c:v>10.72999372752</c:v>
                </c:pt>
                <c:pt idx="9613">
                  <c:v>10.731354296820001</c:v>
                </c:pt>
                <c:pt idx="9614">
                  <c:v>10.73271486612</c:v>
                </c:pt>
                <c:pt idx="9615">
                  <c:v>10.734075435419999</c:v>
                </c:pt>
                <c:pt idx="9616">
                  <c:v>10.73543600472</c:v>
                </c:pt>
                <c:pt idx="9617">
                  <c:v>10.73679657402</c:v>
                </c:pt>
                <c:pt idx="9618">
                  <c:v>10.73815714332</c:v>
                </c:pt>
                <c:pt idx="9619">
                  <c:v>10.739517712620001</c:v>
                </c:pt>
                <c:pt idx="9620">
                  <c:v>10.740878281920001</c:v>
                </c:pt>
                <c:pt idx="9621">
                  <c:v>10.74223885122</c:v>
                </c:pt>
                <c:pt idx="9622">
                  <c:v>10.743599420520001</c:v>
                </c:pt>
                <c:pt idx="9623">
                  <c:v>10.74495998982</c:v>
                </c:pt>
                <c:pt idx="9624">
                  <c:v>10.746320559120001</c:v>
                </c:pt>
                <c:pt idx="9625">
                  <c:v>10.74768112842</c:v>
                </c:pt>
                <c:pt idx="9626">
                  <c:v>10.749041697719999</c:v>
                </c:pt>
                <c:pt idx="9627">
                  <c:v>10.75040226702</c:v>
                </c:pt>
                <c:pt idx="9628">
                  <c:v>10.751762836320001</c:v>
                </c:pt>
                <c:pt idx="9629">
                  <c:v>10.75312340562</c:v>
                </c:pt>
                <c:pt idx="9630">
                  <c:v>10.754483974920001</c:v>
                </c:pt>
                <c:pt idx="9631">
                  <c:v>10.75584454422</c:v>
                </c:pt>
                <c:pt idx="9632">
                  <c:v>10.757205113520001</c:v>
                </c:pt>
                <c:pt idx="9633">
                  <c:v>10.75856568282</c:v>
                </c:pt>
                <c:pt idx="9634">
                  <c:v>10.75992625212</c:v>
                </c:pt>
                <c:pt idx="9635">
                  <c:v>10.761286821420001</c:v>
                </c:pt>
                <c:pt idx="9636">
                  <c:v>10.76264739072</c:v>
                </c:pt>
                <c:pt idx="9637">
                  <c:v>10.764007960019999</c:v>
                </c:pt>
                <c:pt idx="9638">
                  <c:v>10.765368529320002</c:v>
                </c:pt>
                <c:pt idx="9639">
                  <c:v>10.766729098620001</c:v>
                </c:pt>
                <c:pt idx="9640">
                  <c:v>10.76808966792</c:v>
                </c:pt>
                <c:pt idx="9641">
                  <c:v>10.769450237220001</c:v>
                </c:pt>
                <c:pt idx="9642">
                  <c:v>10.77081080652</c:v>
                </c:pt>
                <c:pt idx="9643">
                  <c:v>10.772171375820001</c:v>
                </c:pt>
                <c:pt idx="9644">
                  <c:v>10.77353194512</c:v>
                </c:pt>
                <c:pt idx="9645">
                  <c:v>10.774892514419999</c:v>
                </c:pt>
                <c:pt idx="9646">
                  <c:v>10.77625308372</c:v>
                </c:pt>
                <c:pt idx="9647">
                  <c:v>10.77761365302</c:v>
                </c:pt>
                <c:pt idx="9648">
                  <c:v>10.77897422232</c:v>
                </c:pt>
                <c:pt idx="9649">
                  <c:v>10.780334791620001</c:v>
                </c:pt>
                <c:pt idx="9650">
                  <c:v>10.781695360920001</c:v>
                </c:pt>
                <c:pt idx="9651">
                  <c:v>10.783055930220002</c:v>
                </c:pt>
                <c:pt idx="9652">
                  <c:v>10.784416499520001</c:v>
                </c:pt>
                <c:pt idx="9653">
                  <c:v>10.78577706882</c:v>
                </c:pt>
                <c:pt idx="9654">
                  <c:v>10.787137638120001</c:v>
                </c:pt>
                <c:pt idx="9655">
                  <c:v>10.78849820742</c:v>
                </c:pt>
                <c:pt idx="9656">
                  <c:v>10.789858776719999</c:v>
                </c:pt>
                <c:pt idx="9657">
                  <c:v>10.79121934602</c:v>
                </c:pt>
                <c:pt idx="9658">
                  <c:v>10.792579915319999</c:v>
                </c:pt>
                <c:pt idx="9659">
                  <c:v>10.79394048462</c:v>
                </c:pt>
                <c:pt idx="9660">
                  <c:v>10.795301053920001</c:v>
                </c:pt>
                <c:pt idx="9661">
                  <c:v>10.79666162322</c:v>
                </c:pt>
                <c:pt idx="9662">
                  <c:v>10.798022192520001</c:v>
                </c:pt>
                <c:pt idx="9663">
                  <c:v>10.79938276182</c:v>
                </c:pt>
                <c:pt idx="9664">
                  <c:v>10.80074333112</c:v>
                </c:pt>
                <c:pt idx="9665">
                  <c:v>10.802103900420001</c:v>
                </c:pt>
                <c:pt idx="9666">
                  <c:v>10.80346446972</c:v>
                </c:pt>
                <c:pt idx="9667">
                  <c:v>10.804825039019999</c:v>
                </c:pt>
                <c:pt idx="9668">
                  <c:v>10.80618560832</c:v>
                </c:pt>
                <c:pt idx="9669">
                  <c:v>10.807546177620001</c:v>
                </c:pt>
                <c:pt idx="9670">
                  <c:v>10.80890674692</c:v>
                </c:pt>
                <c:pt idx="9671">
                  <c:v>10.810267316220001</c:v>
                </c:pt>
                <c:pt idx="9672">
                  <c:v>10.81162788552</c:v>
                </c:pt>
                <c:pt idx="9673">
                  <c:v>10.812988454820001</c:v>
                </c:pt>
                <c:pt idx="9674">
                  <c:v>10.81434902412</c:v>
                </c:pt>
                <c:pt idx="9675">
                  <c:v>10.815709593419999</c:v>
                </c:pt>
                <c:pt idx="9676">
                  <c:v>10.81707016272</c:v>
                </c:pt>
                <c:pt idx="9677">
                  <c:v>10.818430732019999</c:v>
                </c:pt>
                <c:pt idx="9678">
                  <c:v>10.81979130132</c:v>
                </c:pt>
                <c:pt idx="9679">
                  <c:v>10.821151870620001</c:v>
                </c:pt>
                <c:pt idx="9680">
                  <c:v>10.822512439920001</c:v>
                </c:pt>
                <c:pt idx="9681">
                  <c:v>10.823873009220002</c:v>
                </c:pt>
                <c:pt idx="9682">
                  <c:v>10.825233578520001</c:v>
                </c:pt>
                <c:pt idx="9683">
                  <c:v>10.82659414782</c:v>
                </c:pt>
                <c:pt idx="9684">
                  <c:v>10.827954717120001</c:v>
                </c:pt>
                <c:pt idx="9685">
                  <c:v>10.82931528642</c:v>
                </c:pt>
                <c:pt idx="9686">
                  <c:v>10.830675855719999</c:v>
                </c:pt>
                <c:pt idx="9687">
                  <c:v>10.83203642502</c:v>
                </c:pt>
                <c:pt idx="9688">
                  <c:v>10.833396994319999</c:v>
                </c:pt>
                <c:pt idx="9689">
                  <c:v>10.83475756362</c:v>
                </c:pt>
                <c:pt idx="9690">
                  <c:v>10.836118132920001</c:v>
                </c:pt>
                <c:pt idx="9691">
                  <c:v>10.83747870222</c:v>
                </c:pt>
                <c:pt idx="9692">
                  <c:v>10.838839271520001</c:v>
                </c:pt>
                <c:pt idx="9693">
                  <c:v>10.84019984082</c:v>
                </c:pt>
                <c:pt idx="9694">
                  <c:v>10.84156041012</c:v>
                </c:pt>
                <c:pt idx="9695">
                  <c:v>10.842920979420001</c:v>
                </c:pt>
                <c:pt idx="9696">
                  <c:v>10.84428154872</c:v>
                </c:pt>
                <c:pt idx="9697">
                  <c:v>10.845642118020001</c:v>
                </c:pt>
                <c:pt idx="9698">
                  <c:v>10.84700268732</c:v>
                </c:pt>
                <c:pt idx="9699">
                  <c:v>10.848363256620001</c:v>
                </c:pt>
                <c:pt idx="9700">
                  <c:v>10.849723825920002</c:v>
                </c:pt>
                <c:pt idx="9701">
                  <c:v>10.851084395220001</c:v>
                </c:pt>
                <c:pt idx="9702">
                  <c:v>10.85244496452</c:v>
                </c:pt>
                <c:pt idx="9703">
                  <c:v>10.853805533820001</c:v>
                </c:pt>
                <c:pt idx="9704">
                  <c:v>10.85516610312</c:v>
                </c:pt>
                <c:pt idx="9705">
                  <c:v>10.856526672419999</c:v>
                </c:pt>
                <c:pt idx="9706">
                  <c:v>10.85788724172</c:v>
                </c:pt>
                <c:pt idx="9707">
                  <c:v>10.859247811019999</c:v>
                </c:pt>
                <c:pt idx="9708">
                  <c:v>10.86060838032</c:v>
                </c:pt>
                <c:pt idx="9709">
                  <c:v>10.861968949620001</c:v>
                </c:pt>
                <c:pt idx="9710">
                  <c:v>10.863329518920001</c:v>
                </c:pt>
                <c:pt idx="9711">
                  <c:v>10.864690088220001</c:v>
                </c:pt>
                <c:pt idx="9712">
                  <c:v>10.866050657520001</c:v>
                </c:pt>
                <c:pt idx="9713">
                  <c:v>10.86741122682</c:v>
                </c:pt>
                <c:pt idx="9714">
                  <c:v>10.868771796120001</c:v>
                </c:pt>
                <c:pt idx="9715">
                  <c:v>10.87013236542</c:v>
                </c:pt>
                <c:pt idx="9716">
                  <c:v>10.871492934720001</c:v>
                </c:pt>
                <c:pt idx="9717">
                  <c:v>10.87285350402</c:v>
                </c:pt>
                <c:pt idx="9718">
                  <c:v>10.874214073319999</c:v>
                </c:pt>
                <c:pt idx="9719">
                  <c:v>10.875574642620002</c:v>
                </c:pt>
                <c:pt idx="9720">
                  <c:v>10.876935211920001</c:v>
                </c:pt>
                <c:pt idx="9721">
                  <c:v>10.87829578122</c:v>
                </c:pt>
                <c:pt idx="9722">
                  <c:v>10.879656350520001</c:v>
                </c:pt>
                <c:pt idx="9723">
                  <c:v>10.88101691982</c:v>
                </c:pt>
                <c:pt idx="9724">
                  <c:v>10.88237748912</c:v>
                </c:pt>
                <c:pt idx="9725">
                  <c:v>10.883738058420001</c:v>
                </c:pt>
                <c:pt idx="9726">
                  <c:v>10.88509862772</c:v>
                </c:pt>
                <c:pt idx="9727">
                  <c:v>10.886459197020001</c:v>
                </c:pt>
                <c:pt idx="9728">
                  <c:v>10.88781976632</c:v>
                </c:pt>
                <c:pt idx="9729">
                  <c:v>10.889180335620001</c:v>
                </c:pt>
                <c:pt idx="9730">
                  <c:v>10.890540904920002</c:v>
                </c:pt>
                <c:pt idx="9731">
                  <c:v>10.891901474220001</c:v>
                </c:pt>
                <c:pt idx="9732">
                  <c:v>10.89326204352</c:v>
                </c:pt>
                <c:pt idx="9733">
                  <c:v>10.894622612820001</c:v>
                </c:pt>
                <c:pt idx="9734">
                  <c:v>10.89598318212</c:v>
                </c:pt>
                <c:pt idx="9735">
                  <c:v>10.897343751419999</c:v>
                </c:pt>
                <c:pt idx="9736">
                  <c:v>10.89870432072</c:v>
                </c:pt>
                <c:pt idx="9737">
                  <c:v>10.900064890019999</c:v>
                </c:pt>
                <c:pt idx="9738">
                  <c:v>10.90142545932</c:v>
                </c:pt>
                <c:pt idx="9739">
                  <c:v>10.902786028620001</c:v>
                </c:pt>
                <c:pt idx="9740">
                  <c:v>10.904146597920001</c:v>
                </c:pt>
                <c:pt idx="9741">
                  <c:v>10.905507167220001</c:v>
                </c:pt>
                <c:pt idx="9742">
                  <c:v>10.906867736520001</c:v>
                </c:pt>
                <c:pt idx="9743">
                  <c:v>10.90822830582</c:v>
                </c:pt>
                <c:pt idx="9744">
                  <c:v>10.909588875120001</c:v>
                </c:pt>
                <c:pt idx="9745">
                  <c:v>10.91094944442</c:v>
                </c:pt>
                <c:pt idx="9746">
                  <c:v>10.912310013720001</c:v>
                </c:pt>
                <c:pt idx="9747">
                  <c:v>10.91367058302</c:v>
                </c:pt>
                <c:pt idx="9748">
                  <c:v>10.915031152319999</c:v>
                </c:pt>
                <c:pt idx="9749">
                  <c:v>10.916391721620002</c:v>
                </c:pt>
                <c:pt idx="9750">
                  <c:v>10.917752290920001</c:v>
                </c:pt>
                <c:pt idx="9751">
                  <c:v>10.91911286022</c:v>
                </c:pt>
                <c:pt idx="9752">
                  <c:v>10.920473429520001</c:v>
                </c:pt>
                <c:pt idx="9753">
                  <c:v>10.92183399882</c:v>
                </c:pt>
                <c:pt idx="9754">
                  <c:v>10.92319456812</c:v>
                </c:pt>
                <c:pt idx="9755">
                  <c:v>10.924555137420001</c:v>
                </c:pt>
                <c:pt idx="9756">
                  <c:v>10.92591570672</c:v>
                </c:pt>
                <c:pt idx="9757">
                  <c:v>10.927276276020001</c:v>
                </c:pt>
                <c:pt idx="9758">
                  <c:v>10.92863684532</c:v>
                </c:pt>
                <c:pt idx="9759">
                  <c:v>10.929997414620001</c:v>
                </c:pt>
                <c:pt idx="9760">
                  <c:v>10.931357983920002</c:v>
                </c:pt>
                <c:pt idx="9761">
                  <c:v>10.932718553220001</c:v>
                </c:pt>
                <c:pt idx="9762">
                  <c:v>10.93407912252</c:v>
                </c:pt>
                <c:pt idx="9763">
                  <c:v>10.935439691820001</c:v>
                </c:pt>
                <c:pt idx="9764">
                  <c:v>10.93680026112</c:v>
                </c:pt>
                <c:pt idx="9765">
                  <c:v>10.938160830420001</c:v>
                </c:pt>
                <c:pt idx="9766">
                  <c:v>10.93952139972</c:v>
                </c:pt>
                <c:pt idx="9767">
                  <c:v>10.940881969019999</c:v>
                </c:pt>
                <c:pt idx="9768">
                  <c:v>10.94224253832</c:v>
                </c:pt>
                <c:pt idx="9769">
                  <c:v>10.943603107620001</c:v>
                </c:pt>
                <c:pt idx="9770">
                  <c:v>10.94496367692</c:v>
                </c:pt>
                <c:pt idx="9771">
                  <c:v>10.946324246220001</c:v>
                </c:pt>
                <c:pt idx="9772">
                  <c:v>10.947684815520001</c:v>
                </c:pt>
                <c:pt idx="9773">
                  <c:v>10.94904538482</c:v>
                </c:pt>
                <c:pt idx="9774">
                  <c:v>10.950405954120001</c:v>
                </c:pt>
                <c:pt idx="9775">
                  <c:v>10.95176652342</c:v>
                </c:pt>
                <c:pt idx="9776">
                  <c:v>10.953127092720001</c:v>
                </c:pt>
                <c:pt idx="9777">
                  <c:v>10.95448766202</c:v>
                </c:pt>
                <c:pt idx="9778">
                  <c:v>10.955848231319999</c:v>
                </c:pt>
                <c:pt idx="9779">
                  <c:v>10.95720880062</c:v>
                </c:pt>
                <c:pt idx="9780">
                  <c:v>10.958569369920001</c:v>
                </c:pt>
                <c:pt idx="9781">
                  <c:v>10.95992993922</c:v>
                </c:pt>
                <c:pt idx="9782">
                  <c:v>10.961290508520001</c:v>
                </c:pt>
                <c:pt idx="9783">
                  <c:v>10.96265107782</c:v>
                </c:pt>
                <c:pt idx="9784">
                  <c:v>10.96401164712</c:v>
                </c:pt>
                <c:pt idx="9785">
                  <c:v>10.96537221642</c:v>
                </c:pt>
                <c:pt idx="9786">
                  <c:v>10.96673278572</c:v>
                </c:pt>
                <c:pt idx="9787">
                  <c:v>10.968093355020001</c:v>
                </c:pt>
                <c:pt idx="9788">
                  <c:v>10.96945392432</c:v>
                </c:pt>
                <c:pt idx="9789">
                  <c:v>10.970814493619999</c:v>
                </c:pt>
                <c:pt idx="9790">
                  <c:v>10.972175062920002</c:v>
                </c:pt>
                <c:pt idx="9791">
                  <c:v>10.973535632220001</c:v>
                </c:pt>
                <c:pt idx="9792">
                  <c:v>10.97489620152</c:v>
                </c:pt>
                <c:pt idx="9793">
                  <c:v>10.976256770820001</c:v>
                </c:pt>
                <c:pt idx="9794">
                  <c:v>10.97761734012</c:v>
                </c:pt>
                <c:pt idx="9795">
                  <c:v>10.978977909420001</c:v>
                </c:pt>
                <c:pt idx="9796">
                  <c:v>10.98033847872</c:v>
                </c:pt>
                <c:pt idx="9797">
                  <c:v>10.981699048019999</c:v>
                </c:pt>
                <c:pt idx="9798">
                  <c:v>10.98305961732</c:v>
                </c:pt>
                <c:pt idx="9799">
                  <c:v>10.98442018662</c:v>
                </c:pt>
                <c:pt idx="9800">
                  <c:v>10.98578075592</c:v>
                </c:pt>
                <c:pt idx="9801">
                  <c:v>10.987141325220001</c:v>
                </c:pt>
                <c:pt idx="9802">
                  <c:v>10.988501894520001</c:v>
                </c:pt>
                <c:pt idx="9803">
                  <c:v>10.98986246382</c:v>
                </c:pt>
                <c:pt idx="9804">
                  <c:v>10.991223033120001</c:v>
                </c:pt>
                <c:pt idx="9805">
                  <c:v>10.99258360242</c:v>
                </c:pt>
                <c:pt idx="9806">
                  <c:v>10.993944171720001</c:v>
                </c:pt>
                <c:pt idx="9807">
                  <c:v>10.99530474102</c:v>
                </c:pt>
                <c:pt idx="9808">
                  <c:v>10.996665310319999</c:v>
                </c:pt>
                <c:pt idx="9809">
                  <c:v>10.99802587962</c:v>
                </c:pt>
                <c:pt idx="9810">
                  <c:v>10.999386448920001</c:v>
                </c:pt>
                <c:pt idx="9811">
                  <c:v>11.00074701822</c:v>
                </c:pt>
                <c:pt idx="9812">
                  <c:v>11.002107587520001</c:v>
                </c:pt>
                <c:pt idx="9813">
                  <c:v>11.00346815682</c:v>
                </c:pt>
                <c:pt idx="9814">
                  <c:v>11.004828726120001</c:v>
                </c:pt>
                <c:pt idx="9815">
                  <c:v>11.00618929542</c:v>
                </c:pt>
                <c:pt idx="9816">
                  <c:v>11.00754986472</c:v>
                </c:pt>
                <c:pt idx="9817">
                  <c:v>11.008910434020001</c:v>
                </c:pt>
                <c:pt idx="9818">
                  <c:v>11.01027100332</c:v>
                </c:pt>
                <c:pt idx="9819">
                  <c:v>11.011631572619999</c:v>
                </c:pt>
                <c:pt idx="9820">
                  <c:v>11.012992141920002</c:v>
                </c:pt>
                <c:pt idx="9821">
                  <c:v>11.014352711220001</c:v>
                </c:pt>
                <c:pt idx="9822">
                  <c:v>11.01571328052</c:v>
                </c:pt>
                <c:pt idx="9823">
                  <c:v>11.017073849820001</c:v>
                </c:pt>
                <c:pt idx="9824">
                  <c:v>11.01843441912</c:v>
                </c:pt>
                <c:pt idx="9825">
                  <c:v>11.019794988420001</c:v>
                </c:pt>
                <c:pt idx="9826">
                  <c:v>11.02115555772</c:v>
                </c:pt>
                <c:pt idx="9827">
                  <c:v>11.022516127019999</c:v>
                </c:pt>
                <c:pt idx="9828">
                  <c:v>11.02387669632</c:v>
                </c:pt>
                <c:pt idx="9829">
                  <c:v>11.02523726562</c:v>
                </c:pt>
                <c:pt idx="9830">
                  <c:v>11.02659783492</c:v>
                </c:pt>
                <c:pt idx="9831">
                  <c:v>11.027958404220001</c:v>
                </c:pt>
                <c:pt idx="9832">
                  <c:v>11.029318973520001</c:v>
                </c:pt>
                <c:pt idx="9833">
                  <c:v>11.03067954282</c:v>
                </c:pt>
                <c:pt idx="9834">
                  <c:v>11.032040112120001</c:v>
                </c:pt>
                <c:pt idx="9835">
                  <c:v>11.03340068142</c:v>
                </c:pt>
                <c:pt idx="9836">
                  <c:v>11.034761250720001</c:v>
                </c:pt>
                <c:pt idx="9837">
                  <c:v>11.03612182002</c:v>
                </c:pt>
                <c:pt idx="9838">
                  <c:v>11.037482389319999</c:v>
                </c:pt>
                <c:pt idx="9839">
                  <c:v>11.03884295862</c:v>
                </c:pt>
                <c:pt idx="9840">
                  <c:v>11.040203527920001</c:v>
                </c:pt>
                <c:pt idx="9841">
                  <c:v>11.04156409722</c:v>
                </c:pt>
                <c:pt idx="9842">
                  <c:v>11.042924666520001</c:v>
                </c:pt>
                <c:pt idx="9843">
                  <c:v>11.04428523582</c:v>
                </c:pt>
                <c:pt idx="9844">
                  <c:v>11.045645805120001</c:v>
                </c:pt>
                <c:pt idx="9845">
                  <c:v>11.04700637442</c:v>
                </c:pt>
                <c:pt idx="9846">
                  <c:v>11.04836694372</c:v>
                </c:pt>
                <c:pt idx="9847">
                  <c:v>11.049727513020001</c:v>
                </c:pt>
                <c:pt idx="9848">
                  <c:v>11.05108808232</c:v>
                </c:pt>
                <c:pt idx="9849">
                  <c:v>11.052448651619999</c:v>
                </c:pt>
                <c:pt idx="9850">
                  <c:v>11.053809220920002</c:v>
                </c:pt>
                <c:pt idx="9851">
                  <c:v>11.055169790220001</c:v>
                </c:pt>
                <c:pt idx="9852">
                  <c:v>11.05653035952</c:v>
                </c:pt>
                <c:pt idx="9853">
                  <c:v>11.057890928820001</c:v>
                </c:pt>
                <c:pt idx="9854">
                  <c:v>11.05925149812</c:v>
                </c:pt>
                <c:pt idx="9855">
                  <c:v>11.060612067420001</c:v>
                </c:pt>
                <c:pt idx="9856">
                  <c:v>11.06197263672</c:v>
                </c:pt>
                <c:pt idx="9857">
                  <c:v>11.063333206019999</c:v>
                </c:pt>
                <c:pt idx="9858">
                  <c:v>11.06469377532</c:v>
                </c:pt>
                <c:pt idx="9859">
                  <c:v>11.066054344619999</c:v>
                </c:pt>
                <c:pt idx="9860">
                  <c:v>11.06741491392</c:v>
                </c:pt>
                <c:pt idx="9861">
                  <c:v>11.068775483220001</c:v>
                </c:pt>
                <c:pt idx="9862">
                  <c:v>11.070136052520001</c:v>
                </c:pt>
                <c:pt idx="9863">
                  <c:v>11.071496621820001</c:v>
                </c:pt>
                <c:pt idx="9864">
                  <c:v>11.072857191120001</c:v>
                </c:pt>
                <c:pt idx="9865">
                  <c:v>11.07421776042</c:v>
                </c:pt>
                <c:pt idx="9866">
                  <c:v>11.075578329720001</c:v>
                </c:pt>
                <c:pt idx="9867">
                  <c:v>11.07693889902</c:v>
                </c:pt>
                <c:pt idx="9868">
                  <c:v>11.078299468319999</c:v>
                </c:pt>
                <c:pt idx="9869">
                  <c:v>11.07966003762</c:v>
                </c:pt>
                <c:pt idx="9870">
                  <c:v>11.081020606920001</c:v>
                </c:pt>
                <c:pt idx="9871">
                  <c:v>11.08238117622</c:v>
                </c:pt>
                <c:pt idx="9872">
                  <c:v>11.083741745520001</c:v>
                </c:pt>
                <c:pt idx="9873">
                  <c:v>11.08510231482</c:v>
                </c:pt>
                <c:pt idx="9874">
                  <c:v>11.086462884120001</c:v>
                </c:pt>
                <c:pt idx="9875">
                  <c:v>11.08782345342</c:v>
                </c:pt>
                <c:pt idx="9876">
                  <c:v>11.08918402272</c:v>
                </c:pt>
                <c:pt idx="9877">
                  <c:v>11.090544592020001</c:v>
                </c:pt>
                <c:pt idx="9878">
                  <c:v>11.09190516132</c:v>
                </c:pt>
                <c:pt idx="9879">
                  <c:v>11.093265730619999</c:v>
                </c:pt>
                <c:pt idx="9880">
                  <c:v>11.094626299920002</c:v>
                </c:pt>
                <c:pt idx="9881">
                  <c:v>11.095986869220001</c:v>
                </c:pt>
                <c:pt idx="9882">
                  <c:v>11.09734743852</c:v>
                </c:pt>
                <c:pt idx="9883">
                  <c:v>11.098708007820001</c:v>
                </c:pt>
                <c:pt idx="9884">
                  <c:v>11.10006857712</c:v>
                </c:pt>
                <c:pt idx="9885">
                  <c:v>11.101429146420001</c:v>
                </c:pt>
                <c:pt idx="9886">
                  <c:v>11.10278971572</c:v>
                </c:pt>
                <c:pt idx="9887">
                  <c:v>11.104150285019999</c:v>
                </c:pt>
                <c:pt idx="9888">
                  <c:v>11.10551085432</c:v>
                </c:pt>
                <c:pt idx="9889">
                  <c:v>11.106871423619999</c:v>
                </c:pt>
                <c:pt idx="9890">
                  <c:v>11.10823199292</c:v>
                </c:pt>
                <c:pt idx="9891">
                  <c:v>11.109592562220001</c:v>
                </c:pt>
                <c:pt idx="9892">
                  <c:v>11.110953131520001</c:v>
                </c:pt>
                <c:pt idx="9893">
                  <c:v>11.112313700820001</c:v>
                </c:pt>
                <c:pt idx="9894">
                  <c:v>11.113674270120001</c:v>
                </c:pt>
                <c:pt idx="9895">
                  <c:v>11.11503483942</c:v>
                </c:pt>
                <c:pt idx="9896">
                  <c:v>11.116395408720001</c:v>
                </c:pt>
                <c:pt idx="9897">
                  <c:v>11.11775597802</c:v>
                </c:pt>
                <c:pt idx="9898">
                  <c:v>11.119116547319999</c:v>
                </c:pt>
                <c:pt idx="9899">
                  <c:v>11.12047711662</c:v>
                </c:pt>
                <c:pt idx="9900">
                  <c:v>11.121837685920001</c:v>
                </c:pt>
                <c:pt idx="9901">
                  <c:v>11.12319825522</c:v>
                </c:pt>
                <c:pt idx="9902">
                  <c:v>11.124558824520001</c:v>
                </c:pt>
                <c:pt idx="9903">
                  <c:v>11.12591939382</c:v>
                </c:pt>
                <c:pt idx="9904">
                  <c:v>11.127279963120001</c:v>
                </c:pt>
                <c:pt idx="9905">
                  <c:v>11.12864053242</c:v>
                </c:pt>
                <c:pt idx="9906">
                  <c:v>11.13000110172</c:v>
                </c:pt>
                <c:pt idx="9907">
                  <c:v>11.131361671020001</c:v>
                </c:pt>
                <c:pt idx="9908">
                  <c:v>11.13272224032</c:v>
                </c:pt>
                <c:pt idx="9909">
                  <c:v>11.134082809620001</c:v>
                </c:pt>
                <c:pt idx="9910">
                  <c:v>11.13544337892</c:v>
                </c:pt>
                <c:pt idx="9911">
                  <c:v>11.136803948220001</c:v>
                </c:pt>
                <c:pt idx="9912">
                  <c:v>11.138164517520002</c:v>
                </c:pt>
                <c:pt idx="9913">
                  <c:v>11.139525086820001</c:v>
                </c:pt>
                <c:pt idx="9914">
                  <c:v>11.14088565612</c:v>
                </c:pt>
                <c:pt idx="9915">
                  <c:v>11.142246225420001</c:v>
                </c:pt>
                <c:pt idx="9916">
                  <c:v>11.14360679472</c:v>
                </c:pt>
                <c:pt idx="9917">
                  <c:v>11.144967364019999</c:v>
                </c:pt>
                <c:pt idx="9918">
                  <c:v>11.14632793332</c:v>
                </c:pt>
                <c:pt idx="9919">
                  <c:v>11.147688502619999</c:v>
                </c:pt>
                <c:pt idx="9920">
                  <c:v>11.14904907192</c:v>
                </c:pt>
                <c:pt idx="9921">
                  <c:v>11.150409641220001</c:v>
                </c:pt>
                <c:pt idx="9922">
                  <c:v>11.151770210520001</c:v>
                </c:pt>
                <c:pt idx="9923">
                  <c:v>11.153130779820001</c:v>
                </c:pt>
                <c:pt idx="9924">
                  <c:v>11.154491349120001</c:v>
                </c:pt>
                <c:pt idx="9925">
                  <c:v>11.15585191842</c:v>
                </c:pt>
                <c:pt idx="9926">
                  <c:v>11.157212487720001</c:v>
                </c:pt>
                <c:pt idx="9927">
                  <c:v>11.15857305702</c:v>
                </c:pt>
                <c:pt idx="9928">
                  <c:v>11.159933626320001</c:v>
                </c:pt>
                <c:pt idx="9929">
                  <c:v>11.16156630948</c:v>
                </c:pt>
                <c:pt idx="9930">
                  <c:v>11.16292687878</c:v>
                </c:pt>
                <c:pt idx="9931">
                  <c:v>11.16428744808</c:v>
                </c:pt>
                <c:pt idx="9932">
                  <c:v>11.165648017379999</c:v>
                </c:pt>
                <c:pt idx="9933">
                  <c:v>11.167008586680002</c:v>
                </c:pt>
                <c:pt idx="9934">
                  <c:v>11.168369155980001</c:v>
                </c:pt>
                <c:pt idx="9935">
                  <c:v>11.16972972528</c:v>
                </c:pt>
                <c:pt idx="9936">
                  <c:v>11.171090294580001</c:v>
                </c:pt>
                <c:pt idx="9937">
                  <c:v>11.17245086388</c:v>
                </c:pt>
                <c:pt idx="9938">
                  <c:v>11.173811433180001</c:v>
                </c:pt>
                <c:pt idx="9939">
                  <c:v>11.17517200248</c:v>
                </c:pt>
                <c:pt idx="9940">
                  <c:v>11.176532571779999</c:v>
                </c:pt>
                <c:pt idx="9941">
                  <c:v>11.17789314108</c:v>
                </c:pt>
                <c:pt idx="9942">
                  <c:v>11.179253710379999</c:v>
                </c:pt>
                <c:pt idx="9943">
                  <c:v>11.18061427968</c:v>
                </c:pt>
                <c:pt idx="9944">
                  <c:v>11.181974848980001</c:v>
                </c:pt>
                <c:pt idx="9945">
                  <c:v>11.18333541828</c:v>
                </c:pt>
                <c:pt idx="9946">
                  <c:v>11.184695987580001</c:v>
                </c:pt>
                <c:pt idx="9947">
                  <c:v>11.186056556880001</c:v>
                </c:pt>
                <c:pt idx="9948">
                  <c:v>11.18741712618</c:v>
                </c:pt>
                <c:pt idx="9949">
                  <c:v>11.188777695480001</c:v>
                </c:pt>
                <c:pt idx="9950">
                  <c:v>11.19013826478</c:v>
                </c:pt>
                <c:pt idx="9951">
                  <c:v>11.191498834079999</c:v>
                </c:pt>
                <c:pt idx="9952">
                  <c:v>11.19285940338</c:v>
                </c:pt>
                <c:pt idx="9953">
                  <c:v>11.194219972680001</c:v>
                </c:pt>
                <c:pt idx="9954">
                  <c:v>11.19558054198</c:v>
                </c:pt>
                <c:pt idx="9955">
                  <c:v>11.196941111280001</c:v>
                </c:pt>
                <c:pt idx="9956">
                  <c:v>11.19830168058</c:v>
                </c:pt>
                <c:pt idx="9957">
                  <c:v>11.199662249880001</c:v>
                </c:pt>
                <c:pt idx="9958">
                  <c:v>11.20102281918</c:v>
                </c:pt>
                <c:pt idx="9959">
                  <c:v>11.202383388479999</c:v>
                </c:pt>
                <c:pt idx="9960">
                  <c:v>11.20374395778</c:v>
                </c:pt>
                <c:pt idx="9961">
                  <c:v>11.20510452708</c:v>
                </c:pt>
                <c:pt idx="9962">
                  <c:v>11.206465096380001</c:v>
                </c:pt>
                <c:pt idx="9963">
                  <c:v>11.207825665680001</c:v>
                </c:pt>
                <c:pt idx="9964">
                  <c:v>11.209186234980001</c:v>
                </c:pt>
                <c:pt idx="9965">
                  <c:v>11.210546804280002</c:v>
                </c:pt>
                <c:pt idx="9966">
                  <c:v>11.211907373580001</c:v>
                </c:pt>
                <c:pt idx="9967">
                  <c:v>11.21326794288</c:v>
                </c:pt>
                <c:pt idx="9968">
                  <c:v>11.214628512180001</c:v>
                </c:pt>
                <c:pt idx="9969">
                  <c:v>11.21598908148</c:v>
                </c:pt>
                <c:pt idx="9970">
                  <c:v>11.217349650779999</c:v>
                </c:pt>
                <c:pt idx="9971">
                  <c:v>11.21871022008</c:v>
                </c:pt>
                <c:pt idx="9972">
                  <c:v>11.220070789379999</c:v>
                </c:pt>
                <c:pt idx="9973">
                  <c:v>11.22143135868</c:v>
                </c:pt>
                <c:pt idx="9974">
                  <c:v>11.222791927980001</c:v>
                </c:pt>
                <c:pt idx="9975">
                  <c:v>11.22415249728</c:v>
                </c:pt>
                <c:pt idx="9976">
                  <c:v>11.225513066580001</c:v>
                </c:pt>
                <c:pt idx="9977">
                  <c:v>11.226873635880001</c:v>
                </c:pt>
                <c:pt idx="9978">
                  <c:v>11.22823420518</c:v>
                </c:pt>
                <c:pt idx="9979">
                  <c:v>11.229594774480001</c:v>
                </c:pt>
                <c:pt idx="9980">
                  <c:v>11.23095534378</c:v>
                </c:pt>
                <c:pt idx="9981">
                  <c:v>11.232315913079999</c:v>
                </c:pt>
                <c:pt idx="9982">
                  <c:v>11.23367648238</c:v>
                </c:pt>
                <c:pt idx="9983">
                  <c:v>11.235037051680001</c:v>
                </c:pt>
                <c:pt idx="9984">
                  <c:v>11.23639762098</c:v>
                </c:pt>
                <c:pt idx="9985">
                  <c:v>11.237758190280001</c:v>
                </c:pt>
                <c:pt idx="9986">
                  <c:v>11.23911875958</c:v>
                </c:pt>
                <c:pt idx="9987">
                  <c:v>11.240479328880001</c:v>
                </c:pt>
                <c:pt idx="9988">
                  <c:v>11.24183989818</c:v>
                </c:pt>
                <c:pt idx="9989">
                  <c:v>11.243200467479999</c:v>
                </c:pt>
                <c:pt idx="9990">
                  <c:v>11.24456103678</c:v>
                </c:pt>
                <c:pt idx="9991">
                  <c:v>11.24592160608</c:v>
                </c:pt>
                <c:pt idx="9992">
                  <c:v>11.247282175380001</c:v>
                </c:pt>
                <c:pt idx="9993">
                  <c:v>11.248642744680001</c:v>
                </c:pt>
                <c:pt idx="9994">
                  <c:v>11.250003313980001</c:v>
                </c:pt>
                <c:pt idx="9995">
                  <c:v>11.251363883280002</c:v>
                </c:pt>
              </c:numCache>
            </c:numRef>
          </c:xVal>
          <c:yVal>
            <c:numRef>
              <c:f>slab5_N27c!$G$2:$G$9997</c:f>
              <c:numCache>
                <c:formatCode>0.00000</c:formatCode>
                <c:ptCount val="9996"/>
                <c:pt idx="0">
                  <c:v>-249.45</c:v>
                </c:pt>
                <c:pt idx="1">
                  <c:v>-253.58</c:v>
                </c:pt>
                <c:pt idx="2">
                  <c:v>-257.88</c:v>
                </c:pt>
                <c:pt idx="3">
                  <c:v>-262.33999999999997</c:v>
                </c:pt>
                <c:pt idx="4">
                  <c:v>-266.92</c:v>
                </c:pt>
                <c:pt idx="5">
                  <c:v>-271.62</c:v>
                </c:pt>
                <c:pt idx="6">
                  <c:v>-276.41000000000003</c:v>
                </c:pt>
                <c:pt idx="7">
                  <c:v>-281.27</c:v>
                </c:pt>
                <c:pt idx="8">
                  <c:v>-286.17</c:v>
                </c:pt>
                <c:pt idx="9">
                  <c:v>-291.08999999999997</c:v>
                </c:pt>
                <c:pt idx="10">
                  <c:v>-296.01</c:v>
                </c:pt>
                <c:pt idx="11">
                  <c:v>-300.89</c:v>
                </c:pt>
                <c:pt idx="12">
                  <c:v>-305.70999999999998</c:v>
                </c:pt>
                <c:pt idx="13">
                  <c:v>-310.45</c:v>
                </c:pt>
                <c:pt idx="14">
                  <c:v>-315.08</c:v>
                </c:pt>
                <c:pt idx="15">
                  <c:v>-319.58</c:v>
                </c:pt>
                <c:pt idx="16">
                  <c:v>-323.92</c:v>
                </c:pt>
                <c:pt idx="17">
                  <c:v>-328.07</c:v>
                </c:pt>
                <c:pt idx="18">
                  <c:v>-332.03</c:v>
                </c:pt>
                <c:pt idx="19">
                  <c:v>-335.76</c:v>
                </c:pt>
                <c:pt idx="20">
                  <c:v>-339.25</c:v>
                </c:pt>
                <c:pt idx="21">
                  <c:v>-342.49</c:v>
                </c:pt>
                <c:pt idx="22">
                  <c:v>-345.46</c:v>
                </c:pt>
                <c:pt idx="23">
                  <c:v>-348.16</c:v>
                </c:pt>
                <c:pt idx="24">
                  <c:v>-350.58</c:v>
                </c:pt>
                <c:pt idx="25">
                  <c:v>-352.73</c:v>
                </c:pt>
                <c:pt idx="26">
                  <c:v>-354.62</c:v>
                </c:pt>
                <c:pt idx="27">
                  <c:v>-356.26</c:v>
                </c:pt>
                <c:pt idx="28">
                  <c:v>-357.66</c:v>
                </c:pt>
                <c:pt idx="29">
                  <c:v>-358.87</c:v>
                </c:pt>
                <c:pt idx="30">
                  <c:v>-359.91</c:v>
                </c:pt>
                <c:pt idx="31">
                  <c:v>-360.84</c:v>
                </c:pt>
                <c:pt idx="32">
                  <c:v>-361.71</c:v>
                </c:pt>
                <c:pt idx="33">
                  <c:v>-362.6</c:v>
                </c:pt>
                <c:pt idx="34">
                  <c:v>-363.58</c:v>
                </c:pt>
                <c:pt idx="35">
                  <c:v>-364.75</c:v>
                </c:pt>
                <c:pt idx="36">
                  <c:v>-366.22</c:v>
                </c:pt>
                <c:pt idx="37">
                  <c:v>-368.12</c:v>
                </c:pt>
                <c:pt idx="38">
                  <c:v>-370.6</c:v>
                </c:pt>
                <c:pt idx="39">
                  <c:v>-373.82</c:v>
                </c:pt>
                <c:pt idx="40">
                  <c:v>-377.96</c:v>
                </c:pt>
                <c:pt idx="41">
                  <c:v>-383.23</c:v>
                </c:pt>
                <c:pt idx="42">
                  <c:v>-389.86</c:v>
                </c:pt>
                <c:pt idx="43">
                  <c:v>-398.11</c:v>
                </c:pt>
                <c:pt idx="44">
                  <c:v>-408.25</c:v>
                </c:pt>
                <c:pt idx="45">
                  <c:v>-420.61</c:v>
                </c:pt>
                <c:pt idx="46">
                  <c:v>-435.51</c:v>
                </c:pt>
                <c:pt idx="47">
                  <c:v>-453.35</c:v>
                </c:pt>
                <c:pt idx="48">
                  <c:v>-474.53</c:v>
                </c:pt>
                <c:pt idx="49">
                  <c:v>-489.33</c:v>
                </c:pt>
                <c:pt idx="50">
                  <c:v>-474.19</c:v>
                </c:pt>
                <c:pt idx="51">
                  <c:v>-458.89</c:v>
                </c:pt>
                <c:pt idx="52">
                  <c:v>-443.45</c:v>
                </c:pt>
                <c:pt idx="53">
                  <c:v>-427.86</c:v>
                </c:pt>
                <c:pt idx="54">
                  <c:v>-412.14</c:v>
                </c:pt>
                <c:pt idx="55">
                  <c:v>-396.27</c:v>
                </c:pt>
                <c:pt idx="56">
                  <c:v>-380.28</c:v>
                </c:pt>
                <c:pt idx="57">
                  <c:v>-370.11</c:v>
                </c:pt>
                <c:pt idx="58">
                  <c:v>-370.21</c:v>
                </c:pt>
                <c:pt idx="59">
                  <c:v>-370.2</c:v>
                </c:pt>
                <c:pt idx="60">
                  <c:v>-370.1</c:v>
                </c:pt>
                <c:pt idx="61">
                  <c:v>-369.92</c:v>
                </c:pt>
                <c:pt idx="62">
                  <c:v>-369.66</c:v>
                </c:pt>
                <c:pt idx="63">
                  <c:v>-369.35</c:v>
                </c:pt>
                <c:pt idx="64">
                  <c:v>-369</c:v>
                </c:pt>
                <c:pt idx="65">
                  <c:v>-368.63</c:v>
                </c:pt>
                <c:pt idx="66">
                  <c:v>-368.26</c:v>
                </c:pt>
                <c:pt idx="67">
                  <c:v>-367.91</c:v>
                </c:pt>
                <c:pt idx="68">
                  <c:v>-367.61</c:v>
                </c:pt>
                <c:pt idx="69">
                  <c:v>-367.36</c:v>
                </c:pt>
                <c:pt idx="70">
                  <c:v>-367.21</c:v>
                </c:pt>
                <c:pt idx="71">
                  <c:v>-367.19</c:v>
                </c:pt>
                <c:pt idx="72">
                  <c:v>-367.31</c:v>
                </c:pt>
                <c:pt idx="73">
                  <c:v>-367.61</c:v>
                </c:pt>
                <c:pt idx="74">
                  <c:v>-368.12</c:v>
                </c:pt>
                <c:pt idx="75">
                  <c:v>-372.53</c:v>
                </c:pt>
                <c:pt idx="76">
                  <c:v>-380.79</c:v>
                </c:pt>
                <c:pt idx="77">
                  <c:v>-389.38</c:v>
                </c:pt>
                <c:pt idx="78">
                  <c:v>-398.32</c:v>
                </c:pt>
                <c:pt idx="79">
                  <c:v>-407.67</c:v>
                </c:pt>
                <c:pt idx="80">
                  <c:v>-412.8</c:v>
                </c:pt>
                <c:pt idx="81">
                  <c:v>-414.17</c:v>
                </c:pt>
                <c:pt idx="82">
                  <c:v>-417.27</c:v>
                </c:pt>
                <c:pt idx="83">
                  <c:v>-411.42</c:v>
                </c:pt>
                <c:pt idx="84">
                  <c:v>-403.73</c:v>
                </c:pt>
                <c:pt idx="85">
                  <c:v>-396.49</c:v>
                </c:pt>
                <c:pt idx="86">
                  <c:v>-389.54</c:v>
                </c:pt>
                <c:pt idx="87">
                  <c:v>-382.73</c:v>
                </c:pt>
                <c:pt idx="88">
                  <c:v>-375.97</c:v>
                </c:pt>
                <c:pt idx="89">
                  <c:v>-369.13</c:v>
                </c:pt>
                <c:pt idx="90">
                  <c:v>-362.14</c:v>
                </c:pt>
                <c:pt idx="91">
                  <c:v>-362.2</c:v>
                </c:pt>
                <c:pt idx="92">
                  <c:v>-364</c:v>
                </c:pt>
                <c:pt idx="93">
                  <c:v>-365.5</c:v>
                </c:pt>
                <c:pt idx="94">
                  <c:v>-366.65</c:v>
                </c:pt>
                <c:pt idx="95">
                  <c:v>-367.44</c:v>
                </c:pt>
                <c:pt idx="96">
                  <c:v>-367.87</c:v>
                </c:pt>
                <c:pt idx="97">
                  <c:v>-367.92</c:v>
                </c:pt>
                <c:pt idx="98">
                  <c:v>-367.6</c:v>
                </c:pt>
                <c:pt idx="99">
                  <c:v>-366.93</c:v>
                </c:pt>
                <c:pt idx="100">
                  <c:v>-365.91</c:v>
                </c:pt>
                <c:pt idx="101">
                  <c:v>-364.56</c:v>
                </c:pt>
                <c:pt idx="102">
                  <c:v>-362.92</c:v>
                </c:pt>
                <c:pt idx="103">
                  <c:v>-360.99</c:v>
                </c:pt>
                <c:pt idx="104">
                  <c:v>-358.82</c:v>
                </c:pt>
                <c:pt idx="105">
                  <c:v>-356.43</c:v>
                </c:pt>
                <c:pt idx="106">
                  <c:v>-353.85</c:v>
                </c:pt>
                <c:pt idx="107">
                  <c:v>-351.11</c:v>
                </c:pt>
                <c:pt idx="108">
                  <c:v>-348.25</c:v>
                </c:pt>
                <c:pt idx="109">
                  <c:v>-345.3</c:v>
                </c:pt>
                <c:pt idx="110">
                  <c:v>-342.29</c:v>
                </c:pt>
                <c:pt idx="111">
                  <c:v>-339.24</c:v>
                </c:pt>
                <c:pt idx="112">
                  <c:v>-336.2</c:v>
                </c:pt>
                <c:pt idx="113">
                  <c:v>-333.19</c:v>
                </c:pt>
                <c:pt idx="114">
                  <c:v>-330.24</c:v>
                </c:pt>
                <c:pt idx="115">
                  <c:v>-327.37</c:v>
                </c:pt>
                <c:pt idx="116">
                  <c:v>-324.62</c:v>
                </c:pt>
                <c:pt idx="117">
                  <c:v>-322</c:v>
                </c:pt>
                <c:pt idx="118">
                  <c:v>-319.54000000000002</c:v>
                </c:pt>
                <c:pt idx="119">
                  <c:v>-317.25</c:v>
                </c:pt>
                <c:pt idx="120">
                  <c:v>-315.16000000000003</c:v>
                </c:pt>
                <c:pt idx="121">
                  <c:v>-313.27999999999997</c:v>
                </c:pt>
                <c:pt idx="122">
                  <c:v>-311.63</c:v>
                </c:pt>
                <c:pt idx="123">
                  <c:v>-310.22000000000003</c:v>
                </c:pt>
                <c:pt idx="124">
                  <c:v>-309.06</c:v>
                </c:pt>
                <c:pt idx="125">
                  <c:v>-308.16000000000003</c:v>
                </c:pt>
                <c:pt idx="126">
                  <c:v>-307.52999999999997</c:v>
                </c:pt>
                <c:pt idx="127">
                  <c:v>-307.17</c:v>
                </c:pt>
                <c:pt idx="128">
                  <c:v>-307.08</c:v>
                </c:pt>
                <c:pt idx="129">
                  <c:v>-307.27999999999997</c:v>
                </c:pt>
                <c:pt idx="130">
                  <c:v>-307.75</c:v>
                </c:pt>
                <c:pt idx="131">
                  <c:v>-308.5</c:v>
                </c:pt>
                <c:pt idx="132">
                  <c:v>-309.52</c:v>
                </c:pt>
                <c:pt idx="133">
                  <c:v>-310.81</c:v>
                </c:pt>
                <c:pt idx="134">
                  <c:v>-312.36</c:v>
                </c:pt>
                <c:pt idx="135">
                  <c:v>-314.16000000000003</c:v>
                </c:pt>
                <c:pt idx="136">
                  <c:v>-316.2</c:v>
                </c:pt>
                <c:pt idx="137">
                  <c:v>-318.45999999999998</c:v>
                </c:pt>
                <c:pt idx="138">
                  <c:v>-320.95</c:v>
                </c:pt>
                <c:pt idx="139">
                  <c:v>-323.63</c:v>
                </c:pt>
                <c:pt idx="140">
                  <c:v>-326.5</c:v>
                </c:pt>
                <c:pt idx="141">
                  <c:v>-329.52</c:v>
                </c:pt>
                <c:pt idx="142">
                  <c:v>-332.69</c:v>
                </c:pt>
                <c:pt idx="143">
                  <c:v>-335.98</c:v>
                </c:pt>
                <c:pt idx="144">
                  <c:v>-339.37</c:v>
                </c:pt>
                <c:pt idx="145">
                  <c:v>-342.82</c:v>
                </c:pt>
                <c:pt idx="146">
                  <c:v>-346.31</c:v>
                </c:pt>
                <c:pt idx="147">
                  <c:v>-349.81</c:v>
                </c:pt>
                <c:pt idx="148">
                  <c:v>-353.29</c:v>
                </c:pt>
                <c:pt idx="149">
                  <c:v>-356.7</c:v>
                </c:pt>
                <c:pt idx="150">
                  <c:v>-360.01</c:v>
                </c:pt>
                <c:pt idx="151">
                  <c:v>-363.18</c:v>
                </c:pt>
                <c:pt idx="152">
                  <c:v>-366.17</c:v>
                </c:pt>
                <c:pt idx="153">
                  <c:v>-368.92</c:v>
                </c:pt>
                <c:pt idx="154">
                  <c:v>-371.39</c:v>
                </c:pt>
                <c:pt idx="155">
                  <c:v>-368.83</c:v>
                </c:pt>
                <c:pt idx="156">
                  <c:v>-363.18</c:v>
                </c:pt>
                <c:pt idx="157">
                  <c:v>-357.56</c:v>
                </c:pt>
                <c:pt idx="158">
                  <c:v>-351.96</c:v>
                </c:pt>
                <c:pt idx="159">
                  <c:v>-346.38</c:v>
                </c:pt>
                <c:pt idx="160">
                  <c:v>-340.83</c:v>
                </c:pt>
                <c:pt idx="161">
                  <c:v>-335.31</c:v>
                </c:pt>
                <c:pt idx="162">
                  <c:v>-329.81</c:v>
                </c:pt>
                <c:pt idx="163">
                  <c:v>-324.33999999999997</c:v>
                </c:pt>
                <c:pt idx="164">
                  <c:v>-319.54000000000002</c:v>
                </c:pt>
                <c:pt idx="165">
                  <c:v>-321.39</c:v>
                </c:pt>
                <c:pt idx="166">
                  <c:v>-323.26</c:v>
                </c:pt>
                <c:pt idx="167">
                  <c:v>-325.16000000000003</c:v>
                </c:pt>
                <c:pt idx="168">
                  <c:v>-327.08</c:v>
                </c:pt>
                <c:pt idx="169">
                  <c:v>-329.01</c:v>
                </c:pt>
                <c:pt idx="170">
                  <c:v>-330.96</c:v>
                </c:pt>
                <c:pt idx="171">
                  <c:v>-332.92</c:v>
                </c:pt>
                <c:pt idx="172">
                  <c:v>-334.88</c:v>
                </c:pt>
                <c:pt idx="173">
                  <c:v>-336.82</c:v>
                </c:pt>
                <c:pt idx="174">
                  <c:v>-338.74</c:v>
                </c:pt>
                <c:pt idx="175">
                  <c:v>-340.63</c:v>
                </c:pt>
                <c:pt idx="176">
                  <c:v>-342.47</c:v>
                </c:pt>
                <c:pt idx="177">
                  <c:v>-344.24</c:v>
                </c:pt>
                <c:pt idx="178">
                  <c:v>-345.93</c:v>
                </c:pt>
                <c:pt idx="179">
                  <c:v>-347.5</c:v>
                </c:pt>
                <c:pt idx="180">
                  <c:v>-348.93</c:v>
                </c:pt>
                <c:pt idx="181">
                  <c:v>-350.19</c:v>
                </c:pt>
                <c:pt idx="182">
                  <c:v>-351.24</c:v>
                </c:pt>
                <c:pt idx="183">
                  <c:v>-352.06</c:v>
                </c:pt>
                <c:pt idx="184">
                  <c:v>-352.59</c:v>
                </c:pt>
                <c:pt idx="185">
                  <c:v>-352.8</c:v>
                </c:pt>
                <c:pt idx="186">
                  <c:v>-352.62</c:v>
                </c:pt>
                <c:pt idx="187">
                  <c:v>-352.01</c:v>
                </c:pt>
                <c:pt idx="188">
                  <c:v>-350.76</c:v>
                </c:pt>
                <c:pt idx="189">
                  <c:v>-348.82</c:v>
                </c:pt>
                <c:pt idx="190">
                  <c:v>-346.86</c:v>
                </c:pt>
                <c:pt idx="191">
                  <c:v>-344.87</c:v>
                </c:pt>
                <c:pt idx="192">
                  <c:v>-342.85</c:v>
                </c:pt>
                <c:pt idx="193">
                  <c:v>-340.79</c:v>
                </c:pt>
                <c:pt idx="194">
                  <c:v>-338.71</c:v>
                </c:pt>
                <c:pt idx="195">
                  <c:v>-336.6</c:v>
                </c:pt>
                <c:pt idx="196">
                  <c:v>-334.45</c:v>
                </c:pt>
                <c:pt idx="197">
                  <c:v>-332.28</c:v>
                </c:pt>
                <c:pt idx="198">
                  <c:v>-332.04</c:v>
                </c:pt>
                <c:pt idx="199">
                  <c:v>-333.39</c:v>
                </c:pt>
                <c:pt idx="200">
                  <c:v>-334.72</c:v>
                </c:pt>
                <c:pt idx="201">
                  <c:v>-336.02</c:v>
                </c:pt>
                <c:pt idx="202">
                  <c:v>-337.29</c:v>
                </c:pt>
                <c:pt idx="203">
                  <c:v>-338.53</c:v>
                </c:pt>
                <c:pt idx="204">
                  <c:v>-339.74</c:v>
                </c:pt>
                <c:pt idx="205">
                  <c:v>-340.93</c:v>
                </c:pt>
                <c:pt idx="206">
                  <c:v>-342.11</c:v>
                </c:pt>
                <c:pt idx="207">
                  <c:v>-343.27</c:v>
                </c:pt>
                <c:pt idx="208">
                  <c:v>-344.41</c:v>
                </c:pt>
                <c:pt idx="209">
                  <c:v>-345.56</c:v>
                </c:pt>
                <c:pt idx="210">
                  <c:v>-346.7</c:v>
                </c:pt>
                <c:pt idx="211">
                  <c:v>-347.86</c:v>
                </c:pt>
                <c:pt idx="212">
                  <c:v>-349.05</c:v>
                </c:pt>
                <c:pt idx="213">
                  <c:v>-350.27</c:v>
                </c:pt>
                <c:pt idx="214">
                  <c:v>-351.54</c:v>
                </c:pt>
                <c:pt idx="215">
                  <c:v>-352.88</c:v>
                </c:pt>
                <c:pt idx="216">
                  <c:v>-353.85</c:v>
                </c:pt>
                <c:pt idx="217">
                  <c:v>-352.54</c:v>
                </c:pt>
                <c:pt idx="218">
                  <c:v>-350.97</c:v>
                </c:pt>
                <c:pt idx="219">
                  <c:v>-349.13</c:v>
                </c:pt>
                <c:pt idx="220">
                  <c:v>-347.01</c:v>
                </c:pt>
                <c:pt idx="221">
                  <c:v>-344.59</c:v>
                </c:pt>
                <c:pt idx="222">
                  <c:v>-341.87</c:v>
                </c:pt>
                <c:pt idx="223">
                  <c:v>-338.85</c:v>
                </c:pt>
                <c:pt idx="224">
                  <c:v>-335.5</c:v>
                </c:pt>
                <c:pt idx="225">
                  <c:v>-331.84</c:v>
                </c:pt>
                <c:pt idx="226">
                  <c:v>-330.29</c:v>
                </c:pt>
                <c:pt idx="227">
                  <c:v>-329.9</c:v>
                </c:pt>
                <c:pt idx="228">
                  <c:v>-329.19</c:v>
                </c:pt>
                <c:pt idx="229">
                  <c:v>-328.17</c:v>
                </c:pt>
                <c:pt idx="230">
                  <c:v>-326.83999999999997</c:v>
                </c:pt>
                <c:pt idx="231">
                  <c:v>-325.20999999999998</c:v>
                </c:pt>
                <c:pt idx="232">
                  <c:v>-323.29000000000002</c:v>
                </c:pt>
                <c:pt idx="233">
                  <c:v>-321.11</c:v>
                </c:pt>
                <c:pt idx="234">
                  <c:v>-318.67</c:v>
                </c:pt>
                <c:pt idx="235">
                  <c:v>-316.01</c:v>
                </c:pt>
                <c:pt idx="236">
                  <c:v>-313.14999999999998</c:v>
                </c:pt>
                <c:pt idx="237">
                  <c:v>-310.13</c:v>
                </c:pt>
                <c:pt idx="238">
                  <c:v>-306.95999999999998</c:v>
                </c:pt>
                <c:pt idx="239">
                  <c:v>-303.7</c:v>
                </c:pt>
                <c:pt idx="240">
                  <c:v>-300.39</c:v>
                </c:pt>
                <c:pt idx="241">
                  <c:v>-297.07</c:v>
                </c:pt>
                <c:pt idx="242">
                  <c:v>-290.64</c:v>
                </c:pt>
                <c:pt idx="243">
                  <c:v>-278.41000000000003</c:v>
                </c:pt>
                <c:pt idx="244">
                  <c:v>-265.61</c:v>
                </c:pt>
                <c:pt idx="245">
                  <c:v>-251.12</c:v>
                </c:pt>
                <c:pt idx="246">
                  <c:v>-244.92</c:v>
                </c:pt>
                <c:pt idx="247">
                  <c:v>-241.23</c:v>
                </c:pt>
                <c:pt idx="248">
                  <c:v>-249.63</c:v>
                </c:pt>
                <c:pt idx="249">
                  <c:v>-259.26</c:v>
                </c:pt>
                <c:pt idx="250">
                  <c:v>-264.7</c:v>
                </c:pt>
                <c:pt idx="251">
                  <c:v>-264.33</c:v>
                </c:pt>
                <c:pt idx="252">
                  <c:v>-270.94</c:v>
                </c:pt>
                <c:pt idx="253">
                  <c:v>-274.41000000000003</c:v>
                </c:pt>
                <c:pt idx="254">
                  <c:v>-277.33</c:v>
                </c:pt>
                <c:pt idx="255">
                  <c:v>-282.31</c:v>
                </c:pt>
                <c:pt idx="256">
                  <c:v>-291.66000000000003</c:v>
                </c:pt>
                <c:pt idx="257">
                  <c:v>-307.11</c:v>
                </c:pt>
                <c:pt idx="258">
                  <c:v>-329.79</c:v>
                </c:pt>
                <c:pt idx="259">
                  <c:v>-360.13</c:v>
                </c:pt>
                <c:pt idx="260">
                  <c:v>-397.95</c:v>
                </c:pt>
                <c:pt idx="261">
                  <c:v>-442.53</c:v>
                </c:pt>
                <c:pt idx="262">
                  <c:v>-492.71</c:v>
                </c:pt>
                <c:pt idx="263">
                  <c:v>-547.04</c:v>
                </c:pt>
                <c:pt idx="264">
                  <c:v>-603.85</c:v>
                </c:pt>
                <c:pt idx="265">
                  <c:v>-661.42</c:v>
                </c:pt>
                <c:pt idx="266">
                  <c:v>-718.05</c:v>
                </c:pt>
                <c:pt idx="267">
                  <c:v>-773.23</c:v>
                </c:pt>
                <c:pt idx="268">
                  <c:v>-831.39</c:v>
                </c:pt>
                <c:pt idx="269">
                  <c:v>-884.54</c:v>
                </c:pt>
                <c:pt idx="270">
                  <c:v>-880.58</c:v>
                </c:pt>
                <c:pt idx="271">
                  <c:v>-901.98</c:v>
                </c:pt>
                <c:pt idx="272">
                  <c:v>-939.25</c:v>
                </c:pt>
                <c:pt idx="273">
                  <c:v>-981.81</c:v>
                </c:pt>
                <c:pt idx="274">
                  <c:v>-1022.2</c:v>
                </c:pt>
                <c:pt idx="275">
                  <c:v>-1055.5</c:v>
                </c:pt>
                <c:pt idx="276">
                  <c:v>-1079</c:v>
                </c:pt>
                <c:pt idx="277">
                  <c:v>-1091.5999999999999</c:v>
                </c:pt>
                <c:pt idx="278">
                  <c:v>-1093.3</c:v>
                </c:pt>
                <c:pt idx="279">
                  <c:v>-1085.2</c:v>
                </c:pt>
                <c:pt idx="280">
                  <c:v>-1069.0999999999999</c:v>
                </c:pt>
                <c:pt idx="281">
                  <c:v>-1047</c:v>
                </c:pt>
                <c:pt idx="282">
                  <c:v>-1021</c:v>
                </c:pt>
                <c:pt idx="283">
                  <c:v>-993.26</c:v>
                </c:pt>
                <c:pt idx="284">
                  <c:v>-965.78</c:v>
                </c:pt>
                <c:pt idx="285">
                  <c:v>-940.22</c:v>
                </c:pt>
                <c:pt idx="286">
                  <c:v>-917.92</c:v>
                </c:pt>
                <c:pt idx="287">
                  <c:v>-899.83</c:v>
                </c:pt>
                <c:pt idx="288">
                  <c:v>-886.5</c:v>
                </c:pt>
                <c:pt idx="289">
                  <c:v>-878.12</c:v>
                </c:pt>
                <c:pt idx="290">
                  <c:v>-874.5</c:v>
                </c:pt>
                <c:pt idx="291">
                  <c:v>-888</c:v>
                </c:pt>
                <c:pt idx="292">
                  <c:v>-933.66</c:v>
                </c:pt>
                <c:pt idx="293">
                  <c:v>-952.94</c:v>
                </c:pt>
                <c:pt idx="294">
                  <c:v>-919.95</c:v>
                </c:pt>
                <c:pt idx="295">
                  <c:v>-899.09</c:v>
                </c:pt>
                <c:pt idx="296">
                  <c:v>-903.49</c:v>
                </c:pt>
                <c:pt idx="297">
                  <c:v>-930.31</c:v>
                </c:pt>
                <c:pt idx="298">
                  <c:v>-978.46</c:v>
                </c:pt>
                <c:pt idx="299">
                  <c:v>-988.16</c:v>
                </c:pt>
                <c:pt idx="300">
                  <c:v>-1018.5</c:v>
                </c:pt>
                <c:pt idx="301">
                  <c:v>-1066</c:v>
                </c:pt>
                <c:pt idx="302">
                  <c:v>-1121.8</c:v>
                </c:pt>
                <c:pt idx="303">
                  <c:v>-1178.5999999999999</c:v>
                </c:pt>
                <c:pt idx="304">
                  <c:v>-1230.9000000000001</c:v>
                </c:pt>
                <c:pt idx="305">
                  <c:v>-1275.0999999999999</c:v>
                </c:pt>
                <c:pt idx="306">
                  <c:v>-1309.3</c:v>
                </c:pt>
                <c:pt idx="307">
                  <c:v>-1332.8</c:v>
                </c:pt>
                <c:pt idx="308">
                  <c:v>-1346.3</c:v>
                </c:pt>
                <c:pt idx="309">
                  <c:v>-1351.1</c:v>
                </c:pt>
                <c:pt idx="310">
                  <c:v>-1348.9</c:v>
                </c:pt>
                <c:pt idx="311">
                  <c:v>-1342</c:v>
                </c:pt>
                <c:pt idx="312">
                  <c:v>-1315.4</c:v>
                </c:pt>
                <c:pt idx="313">
                  <c:v>-1277.4000000000001</c:v>
                </c:pt>
                <c:pt idx="314">
                  <c:v>-1234.3</c:v>
                </c:pt>
                <c:pt idx="315">
                  <c:v>-1186.5999999999999</c:v>
                </c:pt>
                <c:pt idx="316">
                  <c:v>-1132.3</c:v>
                </c:pt>
                <c:pt idx="317">
                  <c:v>-1085.3</c:v>
                </c:pt>
                <c:pt idx="318">
                  <c:v>-1044.4000000000001</c:v>
                </c:pt>
                <c:pt idx="319">
                  <c:v>-1010.5</c:v>
                </c:pt>
                <c:pt idx="320">
                  <c:v>-988.21</c:v>
                </c:pt>
                <c:pt idx="321">
                  <c:v>-986.31</c:v>
                </c:pt>
                <c:pt idx="322">
                  <c:v>-1018.8</c:v>
                </c:pt>
                <c:pt idx="323">
                  <c:v>-999.01</c:v>
                </c:pt>
                <c:pt idx="324">
                  <c:v>-971.84</c:v>
                </c:pt>
                <c:pt idx="325">
                  <c:v>-980.85</c:v>
                </c:pt>
                <c:pt idx="326">
                  <c:v>-990.3</c:v>
                </c:pt>
                <c:pt idx="327">
                  <c:v>-999.38</c:v>
                </c:pt>
                <c:pt idx="328">
                  <c:v>-1007.5</c:v>
                </c:pt>
                <c:pt idx="329">
                  <c:v>-1020.9</c:v>
                </c:pt>
                <c:pt idx="330">
                  <c:v>-1034.5999999999999</c:v>
                </c:pt>
                <c:pt idx="331">
                  <c:v>-1046.5999999999999</c:v>
                </c:pt>
                <c:pt idx="332">
                  <c:v>-1055</c:v>
                </c:pt>
                <c:pt idx="333">
                  <c:v>-1055.4000000000001</c:v>
                </c:pt>
                <c:pt idx="334">
                  <c:v>-1053.5</c:v>
                </c:pt>
                <c:pt idx="335">
                  <c:v>-1050</c:v>
                </c:pt>
                <c:pt idx="336">
                  <c:v>-1045.3</c:v>
                </c:pt>
                <c:pt idx="337">
                  <c:v>-1039.7</c:v>
                </c:pt>
                <c:pt idx="338">
                  <c:v>-1033</c:v>
                </c:pt>
                <c:pt idx="339">
                  <c:v>-1024.9000000000001</c:v>
                </c:pt>
                <c:pt idx="340">
                  <c:v>-1014.8</c:v>
                </c:pt>
                <c:pt idx="341">
                  <c:v>-1001.9</c:v>
                </c:pt>
                <c:pt idx="342">
                  <c:v>-984.94</c:v>
                </c:pt>
                <c:pt idx="343">
                  <c:v>-962.98</c:v>
                </c:pt>
                <c:pt idx="344">
                  <c:v>-935.01</c:v>
                </c:pt>
                <c:pt idx="345">
                  <c:v>-900.49</c:v>
                </c:pt>
                <c:pt idx="346">
                  <c:v>-859.64</c:v>
                </c:pt>
                <c:pt idx="347">
                  <c:v>-813.9</c:v>
                </c:pt>
                <c:pt idx="348">
                  <c:v>-766.51</c:v>
                </c:pt>
                <c:pt idx="349">
                  <c:v>-723.19</c:v>
                </c:pt>
                <c:pt idx="350">
                  <c:v>-693.02</c:v>
                </c:pt>
                <c:pt idx="351">
                  <c:v>-689.43</c:v>
                </c:pt>
                <c:pt idx="352">
                  <c:v>-731.4</c:v>
                </c:pt>
                <c:pt idx="353">
                  <c:v>-733.44</c:v>
                </c:pt>
                <c:pt idx="354">
                  <c:v>-730.6</c:v>
                </c:pt>
                <c:pt idx="355">
                  <c:v>-725.6</c:v>
                </c:pt>
                <c:pt idx="356">
                  <c:v>-724.86</c:v>
                </c:pt>
                <c:pt idx="357">
                  <c:v>-729.45</c:v>
                </c:pt>
                <c:pt idx="358">
                  <c:v>-731.21</c:v>
                </c:pt>
                <c:pt idx="359">
                  <c:v>-730.21</c:v>
                </c:pt>
                <c:pt idx="360">
                  <c:v>-709.92</c:v>
                </c:pt>
                <c:pt idx="361">
                  <c:v>-678.46</c:v>
                </c:pt>
                <c:pt idx="362">
                  <c:v>-649.4</c:v>
                </c:pt>
                <c:pt idx="363">
                  <c:v>-622.66</c:v>
                </c:pt>
                <c:pt idx="364">
                  <c:v>-598.6</c:v>
                </c:pt>
                <c:pt idx="365">
                  <c:v>-578.01</c:v>
                </c:pt>
                <c:pt idx="366">
                  <c:v>-560.62</c:v>
                </c:pt>
                <c:pt idx="367">
                  <c:v>-550.92999999999995</c:v>
                </c:pt>
                <c:pt idx="368">
                  <c:v>-552.84</c:v>
                </c:pt>
                <c:pt idx="369">
                  <c:v>-570.66999999999996</c:v>
                </c:pt>
                <c:pt idx="370">
                  <c:v>-613.95000000000005</c:v>
                </c:pt>
                <c:pt idx="371">
                  <c:v>-655.71</c:v>
                </c:pt>
                <c:pt idx="372">
                  <c:v>-696.19</c:v>
                </c:pt>
                <c:pt idx="373">
                  <c:v>-721.4</c:v>
                </c:pt>
                <c:pt idx="374">
                  <c:v>-732.95</c:v>
                </c:pt>
                <c:pt idx="375">
                  <c:v>-728.74</c:v>
                </c:pt>
                <c:pt idx="376">
                  <c:v>-708.35</c:v>
                </c:pt>
                <c:pt idx="377">
                  <c:v>-676.52</c:v>
                </c:pt>
                <c:pt idx="378">
                  <c:v>-645.87</c:v>
                </c:pt>
                <c:pt idx="379">
                  <c:v>-640.44000000000005</c:v>
                </c:pt>
                <c:pt idx="380">
                  <c:v>-649.12</c:v>
                </c:pt>
                <c:pt idx="381">
                  <c:v>-601.35</c:v>
                </c:pt>
                <c:pt idx="382">
                  <c:v>-575.99</c:v>
                </c:pt>
                <c:pt idx="383">
                  <c:v>-574.75</c:v>
                </c:pt>
                <c:pt idx="384">
                  <c:v>-572.42999999999995</c:v>
                </c:pt>
                <c:pt idx="385">
                  <c:v>-569.23</c:v>
                </c:pt>
                <c:pt idx="386">
                  <c:v>-565.35</c:v>
                </c:pt>
                <c:pt idx="387">
                  <c:v>-560.97</c:v>
                </c:pt>
                <c:pt idx="388">
                  <c:v>-556.29</c:v>
                </c:pt>
                <c:pt idx="389">
                  <c:v>-551.45000000000005</c:v>
                </c:pt>
                <c:pt idx="390">
                  <c:v>-546.62</c:v>
                </c:pt>
                <c:pt idx="391">
                  <c:v>-541.91999999999996</c:v>
                </c:pt>
                <c:pt idx="392">
                  <c:v>-537.47</c:v>
                </c:pt>
                <c:pt idx="393">
                  <c:v>-533.34</c:v>
                </c:pt>
                <c:pt idx="394">
                  <c:v>-529.61</c:v>
                </c:pt>
                <c:pt idx="395">
                  <c:v>-526.32000000000005</c:v>
                </c:pt>
                <c:pt idx="396">
                  <c:v>-523.52</c:v>
                </c:pt>
                <c:pt idx="397">
                  <c:v>-521.21</c:v>
                </c:pt>
                <c:pt idx="398">
                  <c:v>-519.4</c:v>
                </c:pt>
                <c:pt idx="399">
                  <c:v>-518.07000000000005</c:v>
                </c:pt>
                <c:pt idx="400">
                  <c:v>-517.21</c:v>
                </c:pt>
                <c:pt idx="401">
                  <c:v>-516.78</c:v>
                </c:pt>
                <c:pt idx="402">
                  <c:v>-516.74</c:v>
                </c:pt>
                <c:pt idx="403">
                  <c:v>-517.07000000000005</c:v>
                </c:pt>
                <c:pt idx="404">
                  <c:v>-517.70000000000005</c:v>
                </c:pt>
                <c:pt idx="405">
                  <c:v>-518.6</c:v>
                </c:pt>
                <c:pt idx="406">
                  <c:v>-519.73</c:v>
                </c:pt>
                <c:pt idx="407">
                  <c:v>-521.04</c:v>
                </c:pt>
                <c:pt idx="408">
                  <c:v>-522.49</c:v>
                </c:pt>
                <c:pt idx="409">
                  <c:v>-524.04999999999995</c:v>
                </c:pt>
                <c:pt idx="410">
                  <c:v>-525.67999999999995</c:v>
                </c:pt>
                <c:pt idx="411">
                  <c:v>-527.38</c:v>
                </c:pt>
                <c:pt idx="412">
                  <c:v>-534.53</c:v>
                </c:pt>
                <c:pt idx="413">
                  <c:v>-566.85</c:v>
                </c:pt>
                <c:pt idx="414">
                  <c:v>-599.19000000000005</c:v>
                </c:pt>
                <c:pt idx="415">
                  <c:v>-627.89</c:v>
                </c:pt>
                <c:pt idx="416">
                  <c:v>-622.01</c:v>
                </c:pt>
                <c:pt idx="417">
                  <c:v>-610.5</c:v>
                </c:pt>
                <c:pt idx="418">
                  <c:v>-596.85</c:v>
                </c:pt>
                <c:pt idx="419">
                  <c:v>-583.49</c:v>
                </c:pt>
                <c:pt idx="420">
                  <c:v>-572.02</c:v>
                </c:pt>
                <c:pt idx="421">
                  <c:v>-563.39</c:v>
                </c:pt>
                <c:pt idx="422">
                  <c:v>-558.05999999999995</c:v>
                </c:pt>
                <c:pt idx="423">
                  <c:v>-556.13</c:v>
                </c:pt>
                <c:pt idx="424">
                  <c:v>-557.4</c:v>
                </c:pt>
                <c:pt idx="425">
                  <c:v>-561.52</c:v>
                </c:pt>
                <c:pt idx="426">
                  <c:v>-568.02</c:v>
                </c:pt>
                <c:pt idx="427">
                  <c:v>-576.39</c:v>
                </c:pt>
                <c:pt idx="428">
                  <c:v>-586.08000000000004</c:v>
                </c:pt>
                <c:pt idx="429">
                  <c:v>-596.59</c:v>
                </c:pt>
                <c:pt idx="430">
                  <c:v>-607.44000000000005</c:v>
                </c:pt>
                <c:pt idx="431">
                  <c:v>-618.23</c:v>
                </c:pt>
                <c:pt idx="432">
                  <c:v>-628.61</c:v>
                </c:pt>
                <c:pt idx="433">
                  <c:v>-638.29999999999995</c:v>
                </c:pt>
                <c:pt idx="434">
                  <c:v>-647.11</c:v>
                </c:pt>
                <c:pt idx="435">
                  <c:v>-654.89</c:v>
                </c:pt>
                <c:pt idx="436">
                  <c:v>-661.59</c:v>
                </c:pt>
                <c:pt idx="437">
                  <c:v>-667.17</c:v>
                </c:pt>
                <c:pt idx="438">
                  <c:v>-671.68</c:v>
                </c:pt>
                <c:pt idx="439">
                  <c:v>-675.18</c:v>
                </c:pt>
                <c:pt idx="440">
                  <c:v>-677.77</c:v>
                </c:pt>
                <c:pt idx="441">
                  <c:v>-679.57</c:v>
                </c:pt>
                <c:pt idx="442">
                  <c:v>-680.72</c:v>
                </c:pt>
                <c:pt idx="443">
                  <c:v>-681.36</c:v>
                </c:pt>
                <c:pt idx="444">
                  <c:v>-681.62</c:v>
                </c:pt>
                <c:pt idx="445">
                  <c:v>-681.64</c:v>
                </c:pt>
                <c:pt idx="446">
                  <c:v>-681.54</c:v>
                </c:pt>
                <c:pt idx="447">
                  <c:v>-681.44</c:v>
                </c:pt>
                <c:pt idx="448">
                  <c:v>-681.43</c:v>
                </c:pt>
                <c:pt idx="449">
                  <c:v>-681.58</c:v>
                </c:pt>
                <c:pt idx="450">
                  <c:v>-681.97</c:v>
                </c:pt>
                <c:pt idx="451">
                  <c:v>-682.63</c:v>
                </c:pt>
                <c:pt idx="452">
                  <c:v>-683.6</c:v>
                </c:pt>
                <c:pt idx="453">
                  <c:v>-684.91</c:v>
                </c:pt>
                <c:pt idx="454">
                  <c:v>-686.55</c:v>
                </c:pt>
                <c:pt idx="455">
                  <c:v>-688.52</c:v>
                </c:pt>
                <c:pt idx="456">
                  <c:v>-690.81</c:v>
                </c:pt>
                <c:pt idx="457">
                  <c:v>-693.42</c:v>
                </c:pt>
                <c:pt idx="458">
                  <c:v>-696.32</c:v>
                </c:pt>
                <c:pt idx="459">
                  <c:v>-699.49</c:v>
                </c:pt>
                <c:pt idx="460">
                  <c:v>-702.9</c:v>
                </c:pt>
                <c:pt idx="461">
                  <c:v>-706.53</c:v>
                </c:pt>
                <c:pt idx="462">
                  <c:v>-710.32</c:v>
                </c:pt>
                <c:pt idx="463">
                  <c:v>-714.23</c:v>
                </c:pt>
                <c:pt idx="464">
                  <c:v>-718.17</c:v>
                </c:pt>
                <c:pt idx="465">
                  <c:v>-722.05</c:v>
                </c:pt>
                <c:pt idx="466">
                  <c:v>-715.24</c:v>
                </c:pt>
                <c:pt idx="467">
                  <c:v>-706.56</c:v>
                </c:pt>
                <c:pt idx="468">
                  <c:v>-696.08</c:v>
                </c:pt>
                <c:pt idx="469">
                  <c:v>-684.97</c:v>
                </c:pt>
                <c:pt idx="470">
                  <c:v>-674.18</c:v>
                </c:pt>
                <c:pt idx="471">
                  <c:v>-661.52</c:v>
                </c:pt>
                <c:pt idx="472">
                  <c:v>-647.04</c:v>
                </c:pt>
                <c:pt idx="473">
                  <c:v>-630.85</c:v>
                </c:pt>
                <c:pt idx="474">
                  <c:v>-613.1</c:v>
                </c:pt>
                <c:pt idx="475">
                  <c:v>-594.01</c:v>
                </c:pt>
                <c:pt idx="476">
                  <c:v>-573.84</c:v>
                </c:pt>
                <c:pt idx="477">
                  <c:v>-552.95000000000005</c:v>
                </c:pt>
                <c:pt idx="478">
                  <c:v>-576.65</c:v>
                </c:pt>
                <c:pt idx="479">
                  <c:v>-606.51</c:v>
                </c:pt>
                <c:pt idx="480">
                  <c:v>-592.75</c:v>
                </c:pt>
                <c:pt idx="481">
                  <c:v>-560.63</c:v>
                </c:pt>
                <c:pt idx="482">
                  <c:v>-543.87</c:v>
                </c:pt>
                <c:pt idx="483">
                  <c:v>-536.75</c:v>
                </c:pt>
                <c:pt idx="484">
                  <c:v>-535.79999999999995</c:v>
                </c:pt>
                <c:pt idx="485">
                  <c:v>-538.98</c:v>
                </c:pt>
                <c:pt idx="486">
                  <c:v>-534.52</c:v>
                </c:pt>
                <c:pt idx="487">
                  <c:v>-528.24</c:v>
                </c:pt>
                <c:pt idx="488">
                  <c:v>-520.13</c:v>
                </c:pt>
                <c:pt idx="489">
                  <c:v>-510.3</c:v>
                </c:pt>
                <c:pt idx="490">
                  <c:v>-499.14</c:v>
                </c:pt>
                <c:pt idx="491">
                  <c:v>-488.01</c:v>
                </c:pt>
                <c:pt idx="492">
                  <c:v>-477.75</c:v>
                </c:pt>
                <c:pt idx="493">
                  <c:v>-469.16</c:v>
                </c:pt>
                <c:pt idx="494">
                  <c:v>-455.22</c:v>
                </c:pt>
                <c:pt idx="495">
                  <c:v>-442.76</c:v>
                </c:pt>
                <c:pt idx="496">
                  <c:v>-433.27</c:v>
                </c:pt>
                <c:pt idx="497">
                  <c:v>-428.66</c:v>
                </c:pt>
                <c:pt idx="498">
                  <c:v>-430.32</c:v>
                </c:pt>
                <c:pt idx="499">
                  <c:v>-435.04</c:v>
                </c:pt>
                <c:pt idx="500">
                  <c:v>-442.6</c:v>
                </c:pt>
                <c:pt idx="501">
                  <c:v>-452.66</c:v>
                </c:pt>
                <c:pt idx="502">
                  <c:v>-467.45</c:v>
                </c:pt>
                <c:pt idx="503">
                  <c:v>-497.07</c:v>
                </c:pt>
                <c:pt idx="504">
                  <c:v>-527.74</c:v>
                </c:pt>
                <c:pt idx="505">
                  <c:v>-547.33000000000004</c:v>
                </c:pt>
                <c:pt idx="506">
                  <c:v>-564.91999999999996</c:v>
                </c:pt>
                <c:pt idx="507">
                  <c:v>-584.82000000000005</c:v>
                </c:pt>
                <c:pt idx="508">
                  <c:v>-604.59</c:v>
                </c:pt>
                <c:pt idx="509">
                  <c:v>-622.49</c:v>
                </c:pt>
                <c:pt idx="510">
                  <c:v>-637.36</c:v>
                </c:pt>
                <c:pt idx="511">
                  <c:v>-648.5</c:v>
                </c:pt>
                <c:pt idx="512">
                  <c:v>-655.57</c:v>
                </c:pt>
                <c:pt idx="513">
                  <c:v>-658.51</c:v>
                </c:pt>
                <c:pt idx="514">
                  <c:v>-657.49</c:v>
                </c:pt>
                <c:pt idx="515">
                  <c:v>-652.82000000000005</c:v>
                </c:pt>
                <c:pt idx="516">
                  <c:v>-644.94000000000005</c:v>
                </c:pt>
                <c:pt idx="517">
                  <c:v>-634.36</c:v>
                </c:pt>
                <c:pt idx="518">
                  <c:v>-628.54999999999995</c:v>
                </c:pt>
                <c:pt idx="519">
                  <c:v>-626.4</c:v>
                </c:pt>
                <c:pt idx="520">
                  <c:v>-623.32000000000005</c:v>
                </c:pt>
                <c:pt idx="521">
                  <c:v>-617.57000000000005</c:v>
                </c:pt>
                <c:pt idx="522">
                  <c:v>-598.99</c:v>
                </c:pt>
                <c:pt idx="523">
                  <c:v>-582.75</c:v>
                </c:pt>
                <c:pt idx="524">
                  <c:v>-569.13</c:v>
                </c:pt>
                <c:pt idx="525">
                  <c:v>-558.42999999999995</c:v>
                </c:pt>
                <c:pt idx="526">
                  <c:v>-550.92999999999995</c:v>
                </c:pt>
                <c:pt idx="527">
                  <c:v>-546.91999999999996</c:v>
                </c:pt>
                <c:pt idx="528">
                  <c:v>-546.65</c:v>
                </c:pt>
                <c:pt idx="529">
                  <c:v>-550.38</c:v>
                </c:pt>
                <c:pt idx="530">
                  <c:v>-558.35</c:v>
                </c:pt>
                <c:pt idx="531">
                  <c:v>-570.75</c:v>
                </c:pt>
                <c:pt idx="532">
                  <c:v>-587.77</c:v>
                </c:pt>
                <c:pt idx="533">
                  <c:v>-609.57000000000005</c:v>
                </c:pt>
                <c:pt idx="534">
                  <c:v>-636.27</c:v>
                </c:pt>
                <c:pt idx="535">
                  <c:v>-667.95</c:v>
                </c:pt>
                <c:pt idx="536">
                  <c:v>-704.67</c:v>
                </c:pt>
                <c:pt idx="537">
                  <c:v>-746.47</c:v>
                </c:pt>
                <c:pt idx="538">
                  <c:v>-793.36</c:v>
                </c:pt>
                <c:pt idx="539">
                  <c:v>-838.61</c:v>
                </c:pt>
                <c:pt idx="540">
                  <c:v>-879.75</c:v>
                </c:pt>
                <c:pt idx="541">
                  <c:v>-911.43</c:v>
                </c:pt>
                <c:pt idx="542">
                  <c:v>-920.55</c:v>
                </c:pt>
                <c:pt idx="543">
                  <c:v>-919.91</c:v>
                </c:pt>
                <c:pt idx="544">
                  <c:v>-909.07</c:v>
                </c:pt>
                <c:pt idx="545">
                  <c:v>-894.79</c:v>
                </c:pt>
                <c:pt idx="546">
                  <c:v>-874.89</c:v>
                </c:pt>
                <c:pt idx="547">
                  <c:v>-843.08</c:v>
                </c:pt>
                <c:pt idx="548">
                  <c:v>-799.7</c:v>
                </c:pt>
                <c:pt idx="549">
                  <c:v>-745.92</c:v>
                </c:pt>
                <c:pt idx="550">
                  <c:v>-684.03</c:v>
                </c:pt>
                <c:pt idx="551">
                  <c:v>-617.65</c:v>
                </c:pt>
                <c:pt idx="552">
                  <c:v>-552.12</c:v>
                </c:pt>
                <c:pt idx="553">
                  <c:v>-494.85</c:v>
                </c:pt>
                <c:pt idx="554">
                  <c:v>-455.78</c:v>
                </c:pt>
                <c:pt idx="555">
                  <c:v>-447.84</c:v>
                </c:pt>
                <c:pt idx="556">
                  <c:v>-487.57</c:v>
                </c:pt>
                <c:pt idx="557">
                  <c:v>-532.39</c:v>
                </c:pt>
                <c:pt idx="558">
                  <c:v>-576.53</c:v>
                </c:pt>
                <c:pt idx="559">
                  <c:v>-619.87</c:v>
                </c:pt>
                <c:pt idx="560">
                  <c:v>-634.52</c:v>
                </c:pt>
                <c:pt idx="561">
                  <c:v>-645.16</c:v>
                </c:pt>
                <c:pt idx="562">
                  <c:v>-653.61</c:v>
                </c:pt>
                <c:pt idx="563">
                  <c:v>-659.39</c:v>
                </c:pt>
                <c:pt idx="564">
                  <c:v>-662.06</c:v>
                </c:pt>
                <c:pt idx="565">
                  <c:v>-661.21</c:v>
                </c:pt>
                <c:pt idx="566">
                  <c:v>-656.53</c:v>
                </c:pt>
                <c:pt idx="567">
                  <c:v>-647.80999999999995</c:v>
                </c:pt>
                <c:pt idx="568">
                  <c:v>-634.97</c:v>
                </c:pt>
                <c:pt idx="569">
                  <c:v>-618.13</c:v>
                </c:pt>
                <c:pt idx="570">
                  <c:v>-597.55999999999995</c:v>
                </c:pt>
                <c:pt idx="571">
                  <c:v>-573.80999999999995</c:v>
                </c:pt>
                <c:pt idx="572">
                  <c:v>-547.6</c:v>
                </c:pt>
                <c:pt idx="573">
                  <c:v>-519.97</c:v>
                </c:pt>
                <c:pt idx="574">
                  <c:v>-492.15</c:v>
                </c:pt>
                <c:pt idx="575">
                  <c:v>-465.62</c:v>
                </c:pt>
                <c:pt idx="576">
                  <c:v>-442.08</c:v>
                </c:pt>
                <c:pt idx="577">
                  <c:v>-423.32</c:v>
                </c:pt>
                <c:pt idx="578">
                  <c:v>-411.21</c:v>
                </c:pt>
                <c:pt idx="579">
                  <c:v>-407.54</c:v>
                </c:pt>
                <c:pt idx="580">
                  <c:v>-413.88</c:v>
                </c:pt>
                <c:pt idx="581">
                  <c:v>-431.33</c:v>
                </c:pt>
                <c:pt idx="582">
                  <c:v>-460.31</c:v>
                </c:pt>
                <c:pt idx="583">
                  <c:v>-500.18</c:v>
                </c:pt>
                <c:pt idx="584">
                  <c:v>-548.86</c:v>
                </c:pt>
                <c:pt idx="585">
                  <c:v>-602.33000000000004</c:v>
                </c:pt>
                <c:pt idx="586">
                  <c:v>-654.04999999999995</c:v>
                </c:pt>
                <c:pt idx="587">
                  <c:v>-650.74</c:v>
                </c:pt>
                <c:pt idx="588">
                  <c:v>-570.38</c:v>
                </c:pt>
                <c:pt idx="589">
                  <c:v>-494.1</c:v>
                </c:pt>
                <c:pt idx="590">
                  <c:v>-497.06</c:v>
                </c:pt>
                <c:pt idx="591">
                  <c:v>-504.39</c:v>
                </c:pt>
                <c:pt idx="592">
                  <c:v>-543.66</c:v>
                </c:pt>
                <c:pt idx="593">
                  <c:v>-583.73</c:v>
                </c:pt>
                <c:pt idx="594">
                  <c:v>-585.46</c:v>
                </c:pt>
                <c:pt idx="595">
                  <c:v>-583.53</c:v>
                </c:pt>
                <c:pt idx="596">
                  <c:v>-587.62</c:v>
                </c:pt>
                <c:pt idx="597">
                  <c:v>-595.91</c:v>
                </c:pt>
                <c:pt idx="598">
                  <c:v>-606.9</c:v>
                </c:pt>
                <c:pt idx="599">
                  <c:v>-619.4</c:v>
                </c:pt>
                <c:pt idx="600">
                  <c:v>-632.42999999999995</c:v>
                </c:pt>
                <c:pt idx="601">
                  <c:v>-645.23</c:v>
                </c:pt>
                <c:pt idx="602">
                  <c:v>-657.16</c:v>
                </c:pt>
                <c:pt idx="603">
                  <c:v>-667.71</c:v>
                </c:pt>
                <c:pt idx="604">
                  <c:v>-676.45</c:v>
                </c:pt>
                <c:pt idx="605">
                  <c:v>-683.01</c:v>
                </c:pt>
                <c:pt idx="606">
                  <c:v>-687.07</c:v>
                </c:pt>
                <c:pt idx="607">
                  <c:v>-688.37</c:v>
                </c:pt>
                <c:pt idx="608">
                  <c:v>-686.7</c:v>
                </c:pt>
                <c:pt idx="609">
                  <c:v>-681.94</c:v>
                </c:pt>
                <c:pt idx="610">
                  <c:v>-674.13</c:v>
                </c:pt>
                <c:pt idx="611">
                  <c:v>-663.44</c:v>
                </c:pt>
                <c:pt idx="612">
                  <c:v>-650.35</c:v>
                </c:pt>
                <c:pt idx="613">
                  <c:v>-635.64</c:v>
                </c:pt>
                <c:pt idx="614">
                  <c:v>-620.55999999999995</c:v>
                </c:pt>
                <c:pt idx="615">
                  <c:v>-606.92999999999995</c:v>
                </c:pt>
                <c:pt idx="616">
                  <c:v>-597.26</c:v>
                </c:pt>
                <c:pt idx="617">
                  <c:v>-594.97</c:v>
                </c:pt>
                <c:pt idx="618">
                  <c:v>-604.49</c:v>
                </c:pt>
                <c:pt idx="619">
                  <c:v>-631.54</c:v>
                </c:pt>
                <c:pt idx="620">
                  <c:v>-683.33</c:v>
                </c:pt>
                <c:pt idx="621">
                  <c:v>-619.13</c:v>
                </c:pt>
                <c:pt idx="622">
                  <c:v>-517.46</c:v>
                </c:pt>
                <c:pt idx="623">
                  <c:v>-443.15</c:v>
                </c:pt>
                <c:pt idx="624">
                  <c:v>-445.54</c:v>
                </c:pt>
                <c:pt idx="625">
                  <c:v>-446.57</c:v>
                </c:pt>
                <c:pt idx="626">
                  <c:v>-446.94</c:v>
                </c:pt>
                <c:pt idx="627">
                  <c:v>-448.91</c:v>
                </c:pt>
                <c:pt idx="628">
                  <c:v>-449.23</c:v>
                </c:pt>
                <c:pt idx="629">
                  <c:v>-452.8</c:v>
                </c:pt>
                <c:pt idx="630">
                  <c:v>-469.49</c:v>
                </c:pt>
                <c:pt idx="631">
                  <c:v>-493.28</c:v>
                </c:pt>
                <c:pt idx="632">
                  <c:v>-519.11</c:v>
                </c:pt>
                <c:pt idx="633">
                  <c:v>-543.29</c:v>
                </c:pt>
                <c:pt idx="634">
                  <c:v>-562.80999999999995</c:v>
                </c:pt>
                <c:pt idx="635">
                  <c:v>-575.89</c:v>
                </c:pt>
                <c:pt idx="636">
                  <c:v>-582.42999999999995</c:v>
                </c:pt>
                <c:pt idx="637">
                  <c:v>-582.30999999999995</c:v>
                </c:pt>
                <c:pt idx="638">
                  <c:v>-570.05999999999995</c:v>
                </c:pt>
                <c:pt idx="639">
                  <c:v>-555.70000000000005</c:v>
                </c:pt>
                <c:pt idx="640">
                  <c:v>-540.11</c:v>
                </c:pt>
                <c:pt idx="641">
                  <c:v>-523.35</c:v>
                </c:pt>
                <c:pt idx="642">
                  <c:v>-505.82</c:v>
                </c:pt>
                <c:pt idx="643">
                  <c:v>-488.16</c:v>
                </c:pt>
                <c:pt idx="644">
                  <c:v>-471.15</c:v>
                </c:pt>
                <c:pt idx="645">
                  <c:v>-455.63</c:v>
                </c:pt>
                <c:pt idx="646">
                  <c:v>-442.4</c:v>
                </c:pt>
                <c:pt idx="647">
                  <c:v>-431.96</c:v>
                </c:pt>
                <c:pt idx="648">
                  <c:v>-424.81</c:v>
                </c:pt>
                <c:pt idx="649">
                  <c:v>-421.75</c:v>
                </c:pt>
                <c:pt idx="650">
                  <c:v>-423.09</c:v>
                </c:pt>
                <c:pt idx="651">
                  <c:v>-426.79</c:v>
                </c:pt>
                <c:pt idx="652">
                  <c:v>-433.56</c:v>
                </c:pt>
                <c:pt idx="653">
                  <c:v>-448.55</c:v>
                </c:pt>
                <c:pt idx="654">
                  <c:v>-469.4</c:v>
                </c:pt>
                <c:pt idx="655">
                  <c:v>-494.84</c:v>
                </c:pt>
                <c:pt idx="656">
                  <c:v>-523.66</c:v>
                </c:pt>
                <c:pt idx="657">
                  <c:v>-550.79999999999995</c:v>
                </c:pt>
                <c:pt idx="658">
                  <c:v>-576.53</c:v>
                </c:pt>
                <c:pt idx="659">
                  <c:v>-603.49</c:v>
                </c:pt>
                <c:pt idx="660">
                  <c:v>-630.5</c:v>
                </c:pt>
                <c:pt idx="661">
                  <c:v>-656.42</c:v>
                </c:pt>
                <c:pt idx="662">
                  <c:v>-680.26</c:v>
                </c:pt>
                <c:pt idx="663">
                  <c:v>-701.1</c:v>
                </c:pt>
                <c:pt idx="664">
                  <c:v>-718.23</c:v>
                </c:pt>
                <c:pt idx="665">
                  <c:v>-731.03</c:v>
                </c:pt>
                <c:pt idx="666">
                  <c:v>-738.35</c:v>
                </c:pt>
                <c:pt idx="667">
                  <c:v>-739.8</c:v>
                </c:pt>
                <c:pt idx="668">
                  <c:v>-736.24</c:v>
                </c:pt>
                <c:pt idx="669">
                  <c:v>-727.81</c:v>
                </c:pt>
                <c:pt idx="670">
                  <c:v>-714.81</c:v>
                </c:pt>
                <c:pt idx="671">
                  <c:v>-697.73</c:v>
                </c:pt>
                <c:pt idx="672">
                  <c:v>-677.16</c:v>
                </c:pt>
                <c:pt idx="673">
                  <c:v>-653.84</c:v>
                </c:pt>
                <c:pt idx="674">
                  <c:v>-628.24</c:v>
                </c:pt>
                <c:pt idx="675">
                  <c:v>-601.67999999999995</c:v>
                </c:pt>
                <c:pt idx="676">
                  <c:v>-575.92999999999995</c:v>
                </c:pt>
                <c:pt idx="677">
                  <c:v>-551.65</c:v>
                </c:pt>
                <c:pt idx="678">
                  <c:v>-529.41999999999996</c:v>
                </c:pt>
                <c:pt idx="679">
                  <c:v>-502.99</c:v>
                </c:pt>
                <c:pt idx="680">
                  <c:v>-472.26</c:v>
                </c:pt>
                <c:pt idx="681">
                  <c:v>-446.23</c:v>
                </c:pt>
                <c:pt idx="682">
                  <c:v>-425.51</c:v>
                </c:pt>
                <c:pt idx="683">
                  <c:v>-424.65</c:v>
                </c:pt>
                <c:pt idx="684">
                  <c:v>-428.51</c:v>
                </c:pt>
                <c:pt idx="685">
                  <c:v>-436.48</c:v>
                </c:pt>
                <c:pt idx="686">
                  <c:v>-447.66</c:v>
                </c:pt>
                <c:pt idx="687">
                  <c:v>-460.8</c:v>
                </c:pt>
                <c:pt idx="688">
                  <c:v>-474.41</c:v>
                </c:pt>
                <c:pt idx="689">
                  <c:v>-486.77</c:v>
                </c:pt>
                <c:pt idx="690">
                  <c:v>-496.04</c:v>
                </c:pt>
                <c:pt idx="691">
                  <c:v>-500.39</c:v>
                </c:pt>
                <c:pt idx="692">
                  <c:v>-498.21</c:v>
                </c:pt>
                <c:pt idx="693">
                  <c:v>-488.29</c:v>
                </c:pt>
                <c:pt idx="694">
                  <c:v>-470.21</c:v>
                </c:pt>
                <c:pt idx="695">
                  <c:v>-444.65</c:v>
                </c:pt>
                <c:pt idx="696">
                  <c:v>-413.85</c:v>
                </c:pt>
                <c:pt idx="697">
                  <c:v>-382.24</c:v>
                </c:pt>
                <c:pt idx="698">
                  <c:v>-357.01</c:v>
                </c:pt>
                <c:pt idx="699">
                  <c:v>-348.99</c:v>
                </c:pt>
                <c:pt idx="700">
                  <c:v>-374.04</c:v>
                </c:pt>
                <c:pt idx="701">
                  <c:v>-411.9</c:v>
                </c:pt>
                <c:pt idx="702">
                  <c:v>-437.81</c:v>
                </c:pt>
                <c:pt idx="703">
                  <c:v>-457.13</c:v>
                </c:pt>
                <c:pt idx="704">
                  <c:v>-464.25</c:v>
                </c:pt>
                <c:pt idx="705">
                  <c:v>-469.46</c:v>
                </c:pt>
                <c:pt idx="706">
                  <c:v>-472.74</c:v>
                </c:pt>
                <c:pt idx="707">
                  <c:v>-474.13</c:v>
                </c:pt>
                <c:pt idx="708">
                  <c:v>-473.75</c:v>
                </c:pt>
                <c:pt idx="709">
                  <c:v>-471.1</c:v>
                </c:pt>
                <c:pt idx="710">
                  <c:v>-467.36</c:v>
                </c:pt>
                <c:pt idx="711">
                  <c:v>-462.82</c:v>
                </c:pt>
                <c:pt idx="712">
                  <c:v>-457.77</c:v>
                </c:pt>
                <c:pt idx="713">
                  <c:v>-452.58</c:v>
                </c:pt>
                <c:pt idx="714">
                  <c:v>-447.61</c:v>
                </c:pt>
                <c:pt idx="715">
                  <c:v>-443.23</c:v>
                </c:pt>
                <c:pt idx="716">
                  <c:v>-439.82</c:v>
                </c:pt>
                <c:pt idx="717">
                  <c:v>-437.7</c:v>
                </c:pt>
                <c:pt idx="718">
                  <c:v>-437.14</c:v>
                </c:pt>
                <c:pt idx="719">
                  <c:v>-438.31</c:v>
                </c:pt>
                <c:pt idx="720">
                  <c:v>-441.32</c:v>
                </c:pt>
                <c:pt idx="721">
                  <c:v>-446.1</c:v>
                </c:pt>
                <c:pt idx="722">
                  <c:v>-452.47</c:v>
                </c:pt>
                <c:pt idx="723">
                  <c:v>-460.11</c:v>
                </c:pt>
                <c:pt idx="724">
                  <c:v>-468.54</c:v>
                </c:pt>
                <c:pt idx="725">
                  <c:v>-477.15</c:v>
                </c:pt>
                <c:pt idx="726">
                  <c:v>-485.22</c:v>
                </c:pt>
                <c:pt idx="727">
                  <c:v>-491.97</c:v>
                </c:pt>
                <c:pt idx="728">
                  <c:v>-496.61</c:v>
                </c:pt>
                <c:pt idx="729">
                  <c:v>-498.45</c:v>
                </c:pt>
                <c:pt idx="730">
                  <c:v>-497.02</c:v>
                </c:pt>
                <c:pt idx="731">
                  <c:v>-492.23</c:v>
                </c:pt>
                <c:pt idx="732">
                  <c:v>-484.57</c:v>
                </c:pt>
                <c:pt idx="733">
                  <c:v>-475.36</c:v>
                </c:pt>
                <c:pt idx="734">
                  <c:v>-467.06</c:v>
                </c:pt>
                <c:pt idx="735">
                  <c:v>-463.69</c:v>
                </c:pt>
                <c:pt idx="736">
                  <c:v>-469.39</c:v>
                </c:pt>
                <c:pt idx="737">
                  <c:v>-443.11</c:v>
                </c:pt>
                <c:pt idx="738">
                  <c:v>-416.61</c:v>
                </c:pt>
                <c:pt idx="739">
                  <c:v>-408.29</c:v>
                </c:pt>
                <c:pt idx="740">
                  <c:v>-407.83</c:v>
                </c:pt>
                <c:pt idx="741">
                  <c:v>-407.44</c:v>
                </c:pt>
                <c:pt idx="742">
                  <c:v>-407.25</c:v>
                </c:pt>
                <c:pt idx="743">
                  <c:v>-407.37</c:v>
                </c:pt>
                <c:pt idx="744">
                  <c:v>-407.89</c:v>
                </c:pt>
                <c:pt idx="745">
                  <c:v>-408.92</c:v>
                </c:pt>
                <c:pt idx="746">
                  <c:v>-410.57</c:v>
                </c:pt>
                <c:pt idx="747">
                  <c:v>-412.93</c:v>
                </c:pt>
                <c:pt idx="748">
                  <c:v>-416.1</c:v>
                </c:pt>
                <c:pt idx="749">
                  <c:v>-420.15</c:v>
                </c:pt>
                <c:pt idx="750">
                  <c:v>-425.15</c:v>
                </c:pt>
                <c:pt idx="751">
                  <c:v>-431.17</c:v>
                </c:pt>
                <c:pt idx="752">
                  <c:v>-438.24</c:v>
                </c:pt>
                <c:pt idx="753">
                  <c:v>-446.41</c:v>
                </c:pt>
                <c:pt idx="754">
                  <c:v>-455.69</c:v>
                </c:pt>
                <c:pt idx="755">
                  <c:v>-466.07</c:v>
                </c:pt>
                <c:pt idx="756">
                  <c:v>-477.55</c:v>
                </c:pt>
                <c:pt idx="757">
                  <c:v>-490.09</c:v>
                </c:pt>
                <c:pt idx="758">
                  <c:v>-503.63</c:v>
                </c:pt>
                <c:pt idx="759">
                  <c:v>-518.12</c:v>
                </c:pt>
                <c:pt idx="760">
                  <c:v>-533.45000000000005</c:v>
                </c:pt>
                <c:pt idx="761">
                  <c:v>-549.53</c:v>
                </c:pt>
                <c:pt idx="762">
                  <c:v>-566.23</c:v>
                </c:pt>
                <c:pt idx="763">
                  <c:v>-583.41999999999996</c:v>
                </c:pt>
                <c:pt idx="764">
                  <c:v>-600.95000000000005</c:v>
                </c:pt>
                <c:pt idx="765">
                  <c:v>-618.65</c:v>
                </c:pt>
                <c:pt idx="766">
                  <c:v>-636.35</c:v>
                </c:pt>
                <c:pt idx="767">
                  <c:v>-653.88</c:v>
                </c:pt>
                <c:pt idx="768">
                  <c:v>-671.03</c:v>
                </c:pt>
                <c:pt idx="769">
                  <c:v>-687.64</c:v>
                </c:pt>
                <c:pt idx="770">
                  <c:v>-703.51</c:v>
                </c:pt>
                <c:pt idx="771">
                  <c:v>-718.46</c:v>
                </c:pt>
                <c:pt idx="772">
                  <c:v>-732.32</c:v>
                </c:pt>
                <c:pt idx="773">
                  <c:v>-744.94</c:v>
                </c:pt>
                <c:pt idx="774">
                  <c:v>-756.16</c:v>
                </c:pt>
                <c:pt idx="775">
                  <c:v>-765.88</c:v>
                </c:pt>
                <c:pt idx="776">
                  <c:v>-774</c:v>
                </c:pt>
                <c:pt idx="777">
                  <c:v>-780.44</c:v>
                </c:pt>
                <c:pt idx="778">
                  <c:v>-785.19</c:v>
                </c:pt>
                <c:pt idx="779">
                  <c:v>-788.25</c:v>
                </c:pt>
                <c:pt idx="780">
                  <c:v>-789.66</c:v>
                </c:pt>
                <c:pt idx="781">
                  <c:v>-792.55</c:v>
                </c:pt>
                <c:pt idx="782">
                  <c:v>-795.28</c:v>
                </c:pt>
                <c:pt idx="783">
                  <c:v>-796.77</c:v>
                </c:pt>
                <c:pt idx="784">
                  <c:v>-797.24</c:v>
                </c:pt>
                <c:pt idx="785">
                  <c:v>-796.97</c:v>
                </c:pt>
                <c:pt idx="786">
                  <c:v>-796.26</c:v>
                </c:pt>
                <c:pt idx="787">
                  <c:v>-795.45</c:v>
                </c:pt>
                <c:pt idx="788">
                  <c:v>-793.29</c:v>
                </c:pt>
                <c:pt idx="789">
                  <c:v>-791.35</c:v>
                </c:pt>
                <c:pt idx="790">
                  <c:v>-790.61</c:v>
                </c:pt>
                <c:pt idx="791">
                  <c:v>-791.4</c:v>
                </c:pt>
                <c:pt idx="792">
                  <c:v>-794.02</c:v>
                </c:pt>
                <c:pt idx="793">
                  <c:v>-798.74</c:v>
                </c:pt>
                <c:pt idx="794">
                  <c:v>-805.73</c:v>
                </c:pt>
                <c:pt idx="795">
                  <c:v>-815.08</c:v>
                </c:pt>
                <c:pt idx="796">
                  <c:v>-826.71</c:v>
                </c:pt>
                <c:pt idx="797">
                  <c:v>-840.36</c:v>
                </c:pt>
                <c:pt idx="798">
                  <c:v>-855.53</c:v>
                </c:pt>
                <c:pt idx="799">
                  <c:v>-871.41</c:v>
                </c:pt>
                <c:pt idx="800">
                  <c:v>-886.82</c:v>
                </c:pt>
                <c:pt idx="801">
                  <c:v>-829.56</c:v>
                </c:pt>
                <c:pt idx="802">
                  <c:v>-757.29</c:v>
                </c:pt>
                <c:pt idx="803">
                  <c:v>-684.72</c:v>
                </c:pt>
                <c:pt idx="804">
                  <c:v>-635.09</c:v>
                </c:pt>
                <c:pt idx="805">
                  <c:v>-633.29999999999995</c:v>
                </c:pt>
                <c:pt idx="806">
                  <c:v>-631.36</c:v>
                </c:pt>
                <c:pt idx="807">
                  <c:v>-629.29999999999995</c:v>
                </c:pt>
                <c:pt idx="808">
                  <c:v>-627.16999999999996</c:v>
                </c:pt>
                <c:pt idx="809">
                  <c:v>-625.04</c:v>
                </c:pt>
                <c:pt idx="810">
                  <c:v>-622.94000000000005</c:v>
                </c:pt>
                <c:pt idx="811">
                  <c:v>-619.22</c:v>
                </c:pt>
                <c:pt idx="812">
                  <c:v>-609.72</c:v>
                </c:pt>
                <c:pt idx="813">
                  <c:v>-601.51</c:v>
                </c:pt>
                <c:pt idx="814">
                  <c:v>-594.45000000000005</c:v>
                </c:pt>
                <c:pt idx="815">
                  <c:v>-588.44000000000005</c:v>
                </c:pt>
                <c:pt idx="816">
                  <c:v>-583.37</c:v>
                </c:pt>
                <c:pt idx="817">
                  <c:v>-579.15</c:v>
                </c:pt>
                <c:pt idx="818">
                  <c:v>-575.70000000000005</c:v>
                </c:pt>
                <c:pt idx="819">
                  <c:v>-572.94000000000005</c:v>
                </c:pt>
                <c:pt idx="820">
                  <c:v>-570.79999999999995</c:v>
                </c:pt>
                <c:pt idx="821">
                  <c:v>-569.23</c:v>
                </c:pt>
                <c:pt idx="822">
                  <c:v>-568.16</c:v>
                </c:pt>
                <c:pt idx="823">
                  <c:v>-567.53</c:v>
                </c:pt>
                <c:pt idx="824">
                  <c:v>-567.29999999999995</c:v>
                </c:pt>
                <c:pt idx="825">
                  <c:v>-567.41999999999996</c:v>
                </c:pt>
                <c:pt idx="826">
                  <c:v>-567.83000000000004</c:v>
                </c:pt>
                <c:pt idx="827">
                  <c:v>-568.47</c:v>
                </c:pt>
                <c:pt idx="828">
                  <c:v>-569.29999999999995</c:v>
                </c:pt>
                <c:pt idx="829">
                  <c:v>-570.24</c:v>
                </c:pt>
                <c:pt idx="830">
                  <c:v>-571.25</c:v>
                </c:pt>
                <c:pt idx="831">
                  <c:v>-572.25</c:v>
                </c:pt>
                <c:pt idx="832">
                  <c:v>-573.16</c:v>
                </c:pt>
                <c:pt idx="833">
                  <c:v>-573.9</c:v>
                </c:pt>
                <c:pt idx="834">
                  <c:v>-574.37</c:v>
                </c:pt>
                <c:pt idx="835">
                  <c:v>-574.49</c:v>
                </c:pt>
                <c:pt idx="836">
                  <c:v>-574.12</c:v>
                </c:pt>
                <c:pt idx="837">
                  <c:v>-573.14</c:v>
                </c:pt>
                <c:pt idx="838">
                  <c:v>-562.28</c:v>
                </c:pt>
                <c:pt idx="839">
                  <c:v>-548.80999999999995</c:v>
                </c:pt>
                <c:pt idx="840">
                  <c:v>-534.58000000000004</c:v>
                </c:pt>
                <c:pt idx="841">
                  <c:v>-519.44000000000005</c:v>
                </c:pt>
                <c:pt idx="842">
                  <c:v>-515.41999999999996</c:v>
                </c:pt>
                <c:pt idx="843">
                  <c:v>-513.91</c:v>
                </c:pt>
                <c:pt idx="844">
                  <c:v>-511</c:v>
                </c:pt>
                <c:pt idx="845">
                  <c:v>-506.56</c:v>
                </c:pt>
                <c:pt idx="846">
                  <c:v>-500.46</c:v>
                </c:pt>
                <c:pt idx="847">
                  <c:v>-492.61</c:v>
                </c:pt>
                <c:pt idx="848">
                  <c:v>-482.97</c:v>
                </c:pt>
                <c:pt idx="849">
                  <c:v>-471.51</c:v>
                </c:pt>
                <c:pt idx="850">
                  <c:v>-458.27</c:v>
                </c:pt>
                <c:pt idx="851">
                  <c:v>-443.37</c:v>
                </c:pt>
                <c:pt idx="852">
                  <c:v>-426.98</c:v>
                </c:pt>
                <c:pt idx="853">
                  <c:v>-409.39</c:v>
                </c:pt>
                <c:pt idx="854">
                  <c:v>-390.96</c:v>
                </c:pt>
                <c:pt idx="855">
                  <c:v>-372.22</c:v>
                </c:pt>
                <c:pt idx="856">
                  <c:v>-353.79</c:v>
                </c:pt>
                <c:pt idx="857">
                  <c:v>-336.49</c:v>
                </c:pt>
                <c:pt idx="858">
                  <c:v>-321.31</c:v>
                </c:pt>
                <c:pt idx="859">
                  <c:v>-309.44</c:v>
                </c:pt>
                <c:pt idx="860">
                  <c:v>-302.32</c:v>
                </c:pt>
                <c:pt idx="861">
                  <c:v>-294.47000000000003</c:v>
                </c:pt>
                <c:pt idx="862">
                  <c:v>-285.64</c:v>
                </c:pt>
                <c:pt idx="863">
                  <c:v>-276.92</c:v>
                </c:pt>
                <c:pt idx="864">
                  <c:v>-268.31</c:v>
                </c:pt>
                <c:pt idx="865">
                  <c:v>-261.7</c:v>
                </c:pt>
                <c:pt idx="866">
                  <c:v>-258.38</c:v>
                </c:pt>
                <c:pt idx="867">
                  <c:v>-255.19</c:v>
                </c:pt>
                <c:pt idx="868">
                  <c:v>-252.13</c:v>
                </c:pt>
                <c:pt idx="869">
                  <c:v>-249.19</c:v>
                </c:pt>
                <c:pt idx="870">
                  <c:v>-246.39</c:v>
                </c:pt>
                <c:pt idx="871">
                  <c:v>-243.72</c:v>
                </c:pt>
                <c:pt idx="872">
                  <c:v>-241.18</c:v>
                </c:pt>
                <c:pt idx="873">
                  <c:v>-238.78</c:v>
                </c:pt>
                <c:pt idx="874">
                  <c:v>-236.51</c:v>
                </c:pt>
                <c:pt idx="875">
                  <c:v>-234.38</c:v>
                </c:pt>
                <c:pt idx="876">
                  <c:v>-232.37</c:v>
                </c:pt>
                <c:pt idx="877">
                  <c:v>-230.5</c:v>
                </c:pt>
                <c:pt idx="878">
                  <c:v>-228.75</c:v>
                </c:pt>
                <c:pt idx="879">
                  <c:v>-227.13</c:v>
                </c:pt>
                <c:pt idx="880">
                  <c:v>-225.64</c:v>
                </c:pt>
                <c:pt idx="881">
                  <c:v>-224.26</c:v>
                </c:pt>
                <c:pt idx="882">
                  <c:v>-223.01</c:v>
                </c:pt>
                <c:pt idx="883">
                  <c:v>-221.87</c:v>
                </c:pt>
                <c:pt idx="884">
                  <c:v>-220.84</c:v>
                </c:pt>
                <c:pt idx="885">
                  <c:v>-219.92</c:v>
                </c:pt>
                <c:pt idx="886">
                  <c:v>-219.11</c:v>
                </c:pt>
                <c:pt idx="887">
                  <c:v>-218.4</c:v>
                </c:pt>
                <c:pt idx="888">
                  <c:v>-217.79</c:v>
                </c:pt>
                <c:pt idx="889">
                  <c:v>-217.27</c:v>
                </c:pt>
                <c:pt idx="890">
                  <c:v>-216.84</c:v>
                </c:pt>
                <c:pt idx="891">
                  <c:v>-216.5</c:v>
                </c:pt>
                <c:pt idx="892">
                  <c:v>-216.24</c:v>
                </c:pt>
                <c:pt idx="893">
                  <c:v>-216.06</c:v>
                </c:pt>
                <c:pt idx="894">
                  <c:v>-215.96</c:v>
                </c:pt>
                <c:pt idx="895">
                  <c:v>-215.92</c:v>
                </c:pt>
                <c:pt idx="896">
                  <c:v>-215.96</c:v>
                </c:pt>
                <c:pt idx="897">
                  <c:v>-216.05</c:v>
                </c:pt>
                <c:pt idx="898">
                  <c:v>-216.21</c:v>
                </c:pt>
                <c:pt idx="899">
                  <c:v>-216.42</c:v>
                </c:pt>
                <c:pt idx="900">
                  <c:v>-216.68</c:v>
                </c:pt>
                <c:pt idx="901">
                  <c:v>-217</c:v>
                </c:pt>
                <c:pt idx="902">
                  <c:v>-217.35</c:v>
                </c:pt>
                <c:pt idx="903">
                  <c:v>-217.75</c:v>
                </c:pt>
                <c:pt idx="904">
                  <c:v>-218.19</c:v>
                </c:pt>
                <c:pt idx="905">
                  <c:v>-218.66</c:v>
                </c:pt>
                <c:pt idx="906">
                  <c:v>-219.16</c:v>
                </c:pt>
                <c:pt idx="907">
                  <c:v>-219.69</c:v>
                </c:pt>
                <c:pt idx="908">
                  <c:v>-220.24</c:v>
                </c:pt>
                <c:pt idx="909">
                  <c:v>-220.82</c:v>
                </c:pt>
                <c:pt idx="910">
                  <c:v>-221.42</c:v>
                </c:pt>
                <c:pt idx="911">
                  <c:v>-222.04</c:v>
                </c:pt>
                <c:pt idx="912">
                  <c:v>-222.66</c:v>
                </c:pt>
                <c:pt idx="913">
                  <c:v>-224.09</c:v>
                </c:pt>
                <c:pt idx="914">
                  <c:v>-225.66</c:v>
                </c:pt>
                <c:pt idx="915">
                  <c:v>-227.24</c:v>
                </c:pt>
                <c:pt idx="916">
                  <c:v>-228.82</c:v>
                </c:pt>
                <c:pt idx="917">
                  <c:v>-230.41</c:v>
                </c:pt>
                <c:pt idx="918">
                  <c:v>-232</c:v>
                </c:pt>
                <c:pt idx="919">
                  <c:v>-233.58</c:v>
                </c:pt>
                <c:pt idx="920">
                  <c:v>-231.49</c:v>
                </c:pt>
                <c:pt idx="921">
                  <c:v>-230.07</c:v>
                </c:pt>
                <c:pt idx="922">
                  <c:v>-229.82</c:v>
                </c:pt>
                <c:pt idx="923">
                  <c:v>-230.51</c:v>
                </c:pt>
                <c:pt idx="924">
                  <c:v>-231.97</c:v>
                </c:pt>
                <c:pt idx="925">
                  <c:v>-234.04</c:v>
                </c:pt>
                <c:pt idx="926">
                  <c:v>-236.56</c:v>
                </c:pt>
                <c:pt idx="927">
                  <c:v>-239.41</c:v>
                </c:pt>
                <c:pt idx="928">
                  <c:v>-242.48</c:v>
                </c:pt>
                <c:pt idx="929">
                  <c:v>-245.66</c:v>
                </c:pt>
                <c:pt idx="930">
                  <c:v>-248.96</c:v>
                </c:pt>
                <c:pt idx="931">
                  <c:v>-256.42</c:v>
                </c:pt>
                <c:pt idx="932">
                  <c:v>-263.79000000000002</c:v>
                </c:pt>
                <c:pt idx="933">
                  <c:v>-270.99</c:v>
                </c:pt>
                <c:pt idx="934">
                  <c:v>-278</c:v>
                </c:pt>
                <c:pt idx="935">
                  <c:v>-284.77999999999997</c:v>
                </c:pt>
                <c:pt idx="936">
                  <c:v>-291.3</c:v>
                </c:pt>
                <c:pt idx="937">
                  <c:v>-297.54000000000002</c:v>
                </c:pt>
                <c:pt idx="938">
                  <c:v>-303.5</c:v>
                </c:pt>
                <c:pt idx="939">
                  <c:v>-308.52</c:v>
                </c:pt>
                <c:pt idx="940">
                  <c:v>-307.29000000000002</c:v>
                </c:pt>
                <c:pt idx="941">
                  <c:v>-305.62</c:v>
                </c:pt>
                <c:pt idx="942">
                  <c:v>-303.56</c:v>
                </c:pt>
                <c:pt idx="943">
                  <c:v>-301.18</c:v>
                </c:pt>
                <c:pt idx="944">
                  <c:v>-298.52999999999997</c:v>
                </c:pt>
                <c:pt idx="945">
                  <c:v>-295.66000000000003</c:v>
                </c:pt>
                <c:pt idx="946">
                  <c:v>-292.63</c:v>
                </c:pt>
                <c:pt idx="947">
                  <c:v>-289.49</c:v>
                </c:pt>
                <c:pt idx="948">
                  <c:v>-286.27999999999997</c:v>
                </c:pt>
                <c:pt idx="949">
                  <c:v>-283.05</c:v>
                </c:pt>
                <c:pt idx="950">
                  <c:v>-279.83999999999997</c:v>
                </c:pt>
                <c:pt idx="951">
                  <c:v>-276.68</c:v>
                </c:pt>
                <c:pt idx="952">
                  <c:v>-273.63</c:v>
                </c:pt>
                <c:pt idx="953">
                  <c:v>-270.7</c:v>
                </c:pt>
                <c:pt idx="954">
                  <c:v>-267.93</c:v>
                </c:pt>
                <c:pt idx="955">
                  <c:v>-265.36</c:v>
                </c:pt>
                <c:pt idx="956">
                  <c:v>-262.99</c:v>
                </c:pt>
                <c:pt idx="957">
                  <c:v>-260.86</c:v>
                </c:pt>
                <c:pt idx="958">
                  <c:v>-258.99</c:v>
                </c:pt>
                <c:pt idx="959">
                  <c:v>-257.39999999999998</c:v>
                </c:pt>
                <c:pt idx="960">
                  <c:v>-256.08999999999997</c:v>
                </c:pt>
                <c:pt idx="961">
                  <c:v>-255.09</c:v>
                </c:pt>
                <c:pt idx="962">
                  <c:v>-254.41</c:v>
                </c:pt>
                <c:pt idx="963">
                  <c:v>-254.04</c:v>
                </c:pt>
                <c:pt idx="964">
                  <c:v>-254.01</c:v>
                </c:pt>
                <c:pt idx="965">
                  <c:v>-254.31</c:v>
                </c:pt>
                <c:pt idx="966">
                  <c:v>-254.94</c:v>
                </c:pt>
                <c:pt idx="967">
                  <c:v>-255.91</c:v>
                </c:pt>
                <c:pt idx="968">
                  <c:v>-257.20999999999998</c:v>
                </c:pt>
                <c:pt idx="969">
                  <c:v>-258.83999999999997</c:v>
                </c:pt>
                <c:pt idx="970">
                  <c:v>-260.8</c:v>
                </c:pt>
                <c:pt idx="971">
                  <c:v>-263.07</c:v>
                </c:pt>
                <c:pt idx="972">
                  <c:v>-265.64999999999998</c:v>
                </c:pt>
                <c:pt idx="973">
                  <c:v>-268.52999999999997</c:v>
                </c:pt>
                <c:pt idx="974">
                  <c:v>-271.7</c:v>
                </c:pt>
                <c:pt idx="975">
                  <c:v>-275.14</c:v>
                </c:pt>
                <c:pt idx="976">
                  <c:v>-278.83999999999997</c:v>
                </c:pt>
                <c:pt idx="977">
                  <c:v>-282.79000000000002</c:v>
                </c:pt>
                <c:pt idx="978">
                  <c:v>-286.98</c:v>
                </c:pt>
                <c:pt idx="979">
                  <c:v>-291.37</c:v>
                </c:pt>
                <c:pt idx="980">
                  <c:v>-295.95999999999998</c:v>
                </c:pt>
                <c:pt idx="981">
                  <c:v>-300.74</c:v>
                </c:pt>
                <c:pt idx="982">
                  <c:v>-305.67</c:v>
                </c:pt>
                <c:pt idx="983">
                  <c:v>-310.74</c:v>
                </c:pt>
                <c:pt idx="984">
                  <c:v>-315.94</c:v>
                </c:pt>
                <c:pt idx="985">
                  <c:v>-321.24</c:v>
                </c:pt>
                <c:pt idx="986">
                  <c:v>-326.62</c:v>
                </c:pt>
                <c:pt idx="987">
                  <c:v>-332.06</c:v>
                </c:pt>
                <c:pt idx="988">
                  <c:v>-337.54</c:v>
                </c:pt>
                <c:pt idx="989">
                  <c:v>-343.04</c:v>
                </c:pt>
                <c:pt idx="990">
                  <c:v>-348.54</c:v>
                </c:pt>
                <c:pt idx="991">
                  <c:v>-354.01</c:v>
                </c:pt>
                <c:pt idx="992">
                  <c:v>-359.45</c:v>
                </c:pt>
                <c:pt idx="993">
                  <c:v>-364.82</c:v>
                </c:pt>
                <c:pt idx="994">
                  <c:v>-370.11</c:v>
                </c:pt>
                <c:pt idx="995">
                  <c:v>-375.29</c:v>
                </c:pt>
                <c:pt idx="996">
                  <c:v>-380.35</c:v>
                </c:pt>
                <c:pt idx="997">
                  <c:v>-385.27</c:v>
                </c:pt>
                <c:pt idx="998">
                  <c:v>-390.02</c:v>
                </c:pt>
                <c:pt idx="999">
                  <c:v>-394.6</c:v>
                </c:pt>
                <c:pt idx="1000">
                  <c:v>-398.97</c:v>
                </c:pt>
                <c:pt idx="1001">
                  <c:v>-403.13</c:v>
                </c:pt>
                <c:pt idx="1002">
                  <c:v>-407.06</c:v>
                </c:pt>
                <c:pt idx="1003">
                  <c:v>-410.74</c:v>
                </c:pt>
                <c:pt idx="1004">
                  <c:v>-414.15</c:v>
                </c:pt>
                <c:pt idx="1005">
                  <c:v>-417.28</c:v>
                </c:pt>
                <c:pt idx="1006">
                  <c:v>-420.12</c:v>
                </c:pt>
                <c:pt idx="1007">
                  <c:v>-422.66</c:v>
                </c:pt>
                <c:pt idx="1008">
                  <c:v>-424.87</c:v>
                </c:pt>
                <c:pt idx="1009">
                  <c:v>-426.75</c:v>
                </c:pt>
                <c:pt idx="1010">
                  <c:v>-428.29</c:v>
                </c:pt>
                <c:pt idx="1011">
                  <c:v>-429.47</c:v>
                </c:pt>
                <c:pt idx="1012">
                  <c:v>-430.3</c:v>
                </c:pt>
                <c:pt idx="1013">
                  <c:v>-430.75</c:v>
                </c:pt>
                <c:pt idx="1014">
                  <c:v>-430.83</c:v>
                </c:pt>
                <c:pt idx="1015">
                  <c:v>-430.52</c:v>
                </c:pt>
                <c:pt idx="1016">
                  <c:v>-429.83</c:v>
                </c:pt>
                <c:pt idx="1017">
                  <c:v>-428.74</c:v>
                </c:pt>
                <c:pt idx="1018">
                  <c:v>-427.26</c:v>
                </c:pt>
                <c:pt idx="1019">
                  <c:v>-425.38</c:v>
                </c:pt>
                <c:pt idx="1020">
                  <c:v>-423.11</c:v>
                </c:pt>
                <c:pt idx="1021">
                  <c:v>-420.44</c:v>
                </c:pt>
                <c:pt idx="1022">
                  <c:v>-417.38</c:v>
                </c:pt>
                <c:pt idx="1023">
                  <c:v>-413.94</c:v>
                </c:pt>
                <c:pt idx="1024">
                  <c:v>-410.1</c:v>
                </c:pt>
                <c:pt idx="1025">
                  <c:v>-405.9</c:v>
                </c:pt>
                <c:pt idx="1026">
                  <c:v>-401.32</c:v>
                </c:pt>
                <c:pt idx="1027">
                  <c:v>-396.39</c:v>
                </c:pt>
                <c:pt idx="1028">
                  <c:v>-391.12</c:v>
                </c:pt>
                <c:pt idx="1029">
                  <c:v>-385.51</c:v>
                </c:pt>
                <c:pt idx="1030">
                  <c:v>-379.59</c:v>
                </c:pt>
                <c:pt idx="1031">
                  <c:v>-373.37</c:v>
                </c:pt>
                <c:pt idx="1032">
                  <c:v>-366.88</c:v>
                </c:pt>
                <c:pt idx="1033">
                  <c:v>-360.13</c:v>
                </c:pt>
                <c:pt idx="1034">
                  <c:v>-353.16</c:v>
                </c:pt>
                <c:pt idx="1035">
                  <c:v>-345.98</c:v>
                </c:pt>
                <c:pt idx="1036">
                  <c:v>-338.64</c:v>
                </c:pt>
                <c:pt idx="1037">
                  <c:v>-331.15</c:v>
                </c:pt>
                <c:pt idx="1038">
                  <c:v>-323.57</c:v>
                </c:pt>
                <c:pt idx="1039">
                  <c:v>-315.92</c:v>
                </c:pt>
                <c:pt idx="1040">
                  <c:v>-308.26</c:v>
                </c:pt>
                <c:pt idx="1041">
                  <c:v>-300.62</c:v>
                </c:pt>
                <c:pt idx="1042">
                  <c:v>-293.05</c:v>
                </c:pt>
                <c:pt idx="1043">
                  <c:v>-285.62</c:v>
                </c:pt>
                <c:pt idx="1044">
                  <c:v>-278.37</c:v>
                </c:pt>
                <c:pt idx="1045">
                  <c:v>-271.38</c:v>
                </c:pt>
                <c:pt idx="1046">
                  <c:v>-264.69</c:v>
                </c:pt>
                <c:pt idx="1047">
                  <c:v>-258.39999999999998</c:v>
                </c:pt>
                <c:pt idx="1048">
                  <c:v>-250.39</c:v>
                </c:pt>
                <c:pt idx="1049">
                  <c:v>-242.32</c:v>
                </c:pt>
                <c:pt idx="1050">
                  <c:v>-234.27</c:v>
                </c:pt>
                <c:pt idx="1051">
                  <c:v>-226.25</c:v>
                </c:pt>
                <c:pt idx="1052">
                  <c:v>-218.27</c:v>
                </c:pt>
                <c:pt idx="1053">
                  <c:v>-210.34</c:v>
                </c:pt>
                <c:pt idx="1054">
                  <c:v>-202.49</c:v>
                </c:pt>
                <c:pt idx="1055">
                  <c:v>-194.71</c:v>
                </c:pt>
                <c:pt idx="1056">
                  <c:v>-188.13</c:v>
                </c:pt>
                <c:pt idx="1057">
                  <c:v>-181.84</c:v>
                </c:pt>
                <c:pt idx="1058">
                  <c:v>-175.67</c:v>
                </c:pt>
                <c:pt idx="1059">
                  <c:v>-169.63</c:v>
                </c:pt>
                <c:pt idx="1060">
                  <c:v>-163.74</c:v>
                </c:pt>
                <c:pt idx="1061">
                  <c:v>-158.01</c:v>
                </c:pt>
                <c:pt idx="1062">
                  <c:v>-152.44999999999999</c:v>
                </c:pt>
                <c:pt idx="1063">
                  <c:v>-147.07</c:v>
                </c:pt>
                <c:pt idx="1064">
                  <c:v>-141.88</c:v>
                </c:pt>
                <c:pt idx="1065">
                  <c:v>-136.9</c:v>
                </c:pt>
                <c:pt idx="1066">
                  <c:v>-132.13999999999999</c:v>
                </c:pt>
                <c:pt idx="1067">
                  <c:v>-127.62</c:v>
                </c:pt>
                <c:pt idx="1068">
                  <c:v>-123.34</c:v>
                </c:pt>
                <c:pt idx="1069">
                  <c:v>-119.31</c:v>
                </c:pt>
                <c:pt idx="1070">
                  <c:v>-115.55</c:v>
                </c:pt>
                <c:pt idx="1071">
                  <c:v>-112.08</c:v>
                </c:pt>
                <c:pt idx="1072">
                  <c:v>-108.89</c:v>
                </c:pt>
                <c:pt idx="1073">
                  <c:v>-106.01</c:v>
                </c:pt>
                <c:pt idx="1074">
                  <c:v>-103.45</c:v>
                </c:pt>
                <c:pt idx="1075">
                  <c:v>-101.21</c:v>
                </c:pt>
                <c:pt idx="1076">
                  <c:v>-99.308999999999997</c:v>
                </c:pt>
                <c:pt idx="1077">
                  <c:v>-97.754999999999995</c:v>
                </c:pt>
                <c:pt idx="1078">
                  <c:v>-96.558999999999997</c:v>
                </c:pt>
                <c:pt idx="1079">
                  <c:v>-95.73</c:v>
                </c:pt>
                <c:pt idx="1080">
                  <c:v>-95.278000000000006</c:v>
                </c:pt>
                <c:pt idx="1081">
                  <c:v>-95.210999999999999</c:v>
                </c:pt>
                <c:pt idx="1082">
                  <c:v>-95.536000000000001</c:v>
                </c:pt>
                <c:pt idx="1083">
                  <c:v>-96.26</c:v>
                </c:pt>
                <c:pt idx="1084">
                  <c:v>-97.388999999999996</c:v>
                </c:pt>
                <c:pt idx="1085">
                  <c:v>-98.927000000000007</c:v>
                </c:pt>
                <c:pt idx="1086">
                  <c:v>-100.88</c:v>
                </c:pt>
                <c:pt idx="1087">
                  <c:v>-103.24</c:v>
                </c:pt>
                <c:pt idx="1088">
                  <c:v>-106.02</c:v>
                </c:pt>
                <c:pt idx="1089">
                  <c:v>-109.21</c:v>
                </c:pt>
                <c:pt idx="1090">
                  <c:v>-112.81</c:v>
                </c:pt>
                <c:pt idx="1091">
                  <c:v>-116.8</c:v>
                </c:pt>
                <c:pt idx="1092">
                  <c:v>-121.19</c:v>
                </c:pt>
                <c:pt idx="1093">
                  <c:v>-125.96</c:v>
                </c:pt>
                <c:pt idx="1094">
                  <c:v>-131.08000000000001</c:v>
                </c:pt>
                <c:pt idx="1095">
                  <c:v>-136.55000000000001</c:v>
                </c:pt>
                <c:pt idx="1096">
                  <c:v>-142.33000000000001</c:v>
                </c:pt>
                <c:pt idx="1097">
                  <c:v>-148.41</c:v>
                </c:pt>
                <c:pt idx="1098">
                  <c:v>-154.72999999999999</c:v>
                </c:pt>
                <c:pt idx="1099">
                  <c:v>-161.27000000000001</c:v>
                </c:pt>
                <c:pt idx="1100">
                  <c:v>-167.97</c:v>
                </c:pt>
                <c:pt idx="1101">
                  <c:v>-174.79</c:v>
                </c:pt>
                <c:pt idx="1102">
                  <c:v>-181.65</c:v>
                </c:pt>
                <c:pt idx="1103">
                  <c:v>-188.5</c:v>
                </c:pt>
                <c:pt idx="1104">
                  <c:v>-195.26</c:v>
                </c:pt>
                <c:pt idx="1105">
                  <c:v>-201.82</c:v>
                </c:pt>
                <c:pt idx="1106">
                  <c:v>-208.11</c:v>
                </c:pt>
                <c:pt idx="1107">
                  <c:v>-213.44</c:v>
                </c:pt>
                <c:pt idx="1108">
                  <c:v>-217.63</c:v>
                </c:pt>
                <c:pt idx="1109">
                  <c:v>-220.11</c:v>
                </c:pt>
                <c:pt idx="1110">
                  <c:v>-221.77</c:v>
                </c:pt>
                <c:pt idx="1111">
                  <c:v>-223.31</c:v>
                </c:pt>
                <c:pt idx="1112">
                  <c:v>-224.72</c:v>
                </c:pt>
                <c:pt idx="1113">
                  <c:v>-225.98</c:v>
                </c:pt>
                <c:pt idx="1114">
                  <c:v>-227.09</c:v>
                </c:pt>
                <c:pt idx="1115">
                  <c:v>-228.02</c:v>
                </c:pt>
                <c:pt idx="1116">
                  <c:v>-231.34</c:v>
                </c:pt>
                <c:pt idx="1117">
                  <c:v>-235.54</c:v>
                </c:pt>
                <c:pt idx="1118">
                  <c:v>-239.52</c:v>
                </c:pt>
                <c:pt idx="1119">
                  <c:v>-243.27</c:v>
                </c:pt>
                <c:pt idx="1120">
                  <c:v>-246.77</c:v>
                </c:pt>
                <c:pt idx="1121">
                  <c:v>-250.03</c:v>
                </c:pt>
                <c:pt idx="1122">
                  <c:v>-253.02</c:v>
                </c:pt>
                <c:pt idx="1123">
                  <c:v>-255.75</c:v>
                </c:pt>
                <c:pt idx="1124">
                  <c:v>-258.2</c:v>
                </c:pt>
                <c:pt idx="1125">
                  <c:v>-260.37</c:v>
                </c:pt>
                <c:pt idx="1126">
                  <c:v>-262.26</c:v>
                </c:pt>
                <c:pt idx="1127">
                  <c:v>-263.86</c:v>
                </c:pt>
                <c:pt idx="1128">
                  <c:v>-265.18</c:v>
                </c:pt>
                <c:pt idx="1129">
                  <c:v>-266.20999999999998</c:v>
                </c:pt>
                <c:pt idx="1130">
                  <c:v>-266.95</c:v>
                </c:pt>
                <c:pt idx="1131">
                  <c:v>-267.42</c:v>
                </c:pt>
                <c:pt idx="1132">
                  <c:v>-267.62</c:v>
                </c:pt>
                <c:pt idx="1133">
                  <c:v>-267.55</c:v>
                </c:pt>
                <c:pt idx="1134">
                  <c:v>-267.22000000000003</c:v>
                </c:pt>
                <c:pt idx="1135">
                  <c:v>-266.64</c:v>
                </c:pt>
                <c:pt idx="1136">
                  <c:v>-265.82</c:v>
                </c:pt>
                <c:pt idx="1137">
                  <c:v>-264.79000000000002</c:v>
                </c:pt>
                <c:pt idx="1138">
                  <c:v>-263.54000000000002</c:v>
                </c:pt>
                <c:pt idx="1139">
                  <c:v>-262.10000000000002</c:v>
                </c:pt>
                <c:pt idx="1140">
                  <c:v>-260.49</c:v>
                </c:pt>
                <c:pt idx="1141">
                  <c:v>-258.72000000000003</c:v>
                </c:pt>
                <c:pt idx="1142">
                  <c:v>-256.82</c:v>
                </c:pt>
                <c:pt idx="1143">
                  <c:v>-254.81</c:v>
                </c:pt>
                <c:pt idx="1144">
                  <c:v>-252.7</c:v>
                </c:pt>
                <c:pt idx="1145">
                  <c:v>-250.53</c:v>
                </c:pt>
                <c:pt idx="1146">
                  <c:v>-248.31</c:v>
                </c:pt>
                <c:pt idx="1147">
                  <c:v>-246.07</c:v>
                </c:pt>
                <c:pt idx="1148">
                  <c:v>-244.99</c:v>
                </c:pt>
                <c:pt idx="1149">
                  <c:v>-245.34</c:v>
                </c:pt>
                <c:pt idx="1150">
                  <c:v>-245.74</c:v>
                </c:pt>
                <c:pt idx="1151">
                  <c:v>-246.23</c:v>
                </c:pt>
                <c:pt idx="1152">
                  <c:v>-246.82</c:v>
                </c:pt>
                <c:pt idx="1153">
                  <c:v>-245.15</c:v>
                </c:pt>
                <c:pt idx="1154">
                  <c:v>-241.95</c:v>
                </c:pt>
                <c:pt idx="1155">
                  <c:v>-239.27</c:v>
                </c:pt>
                <c:pt idx="1156">
                  <c:v>-237.12</c:v>
                </c:pt>
                <c:pt idx="1157">
                  <c:v>-235.92</c:v>
                </c:pt>
                <c:pt idx="1158">
                  <c:v>-236.19</c:v>
                </c:pt>
                <c:pt idx="1159">
                  <c:v>-236.96</c:v>
                </c:pt>
                <c:pt idx="1160">
                  <c:v>-238.2</c:v>
                </c:pt>
                <c:pt idx="1161">
                  <c:v>-239.89</c:v>
                </c:pt>
                <c:pt idx="1162">
                  <c:v>-241.99</c:v>
                </c:pt>
                <c:pt idx="1163">
                  <c:v>-244.48</c:v>
                </c:pt>
                <c:pt idx="1164">
                  <c:v>-247.3</c:v>
                </c:pt>
                <c:pt idx="1165">
                  <c:v>-250.42</c:v>
                </c:pt>
                <c:pt idx="1166">
                  <c:v>-253.77</c:v>
                </c:pt>
                <c:pt idx="1167">
                  <c:v>-257.31</c:v>
                </c:pt>
                <c:pt idx="1168">
                  <c:v>-260.95999999999998</c:v>
                </c:pt>
                <c:pt idx="1169">
                  <c:v>-264.12</c:v>
                </c:pt>
                <c:pt idx="1170">
                  <c:v>-252.36</c:v>
                </c:pt>
                <c:pt idx="1171">
                  <c:v>-240.13</c:v>
                </c:pt>
                <c:pt idx="1172">
                  <c:v>-227.8</c:v>
                </c:pt>
                <c:pt idx="1173">
                  <c:v>-215.38</c:v>
                </c:pt>
                <c:pt idx="1174">
                  <c:v>-202.89</c:v>
                </c:pt>
                <c:pt idx="1175">
                  <c:v>-190.33</c:v>
                </c:pt>
                <c:pt idx="1176">
                  <c:v>-177.71</c:v>
                </c:pt>
                <c:pt idx="1177">
                  <c:v>-166.85</c:v>
                </c:pt>
                <c:pt idx="1178">
                  <c:v>-163.80000000000001</c:v>
                </c:pt>
                <c:pt idx="1179">
                  <c:v>-160.72999999999999</c:v>
                </c:pt>
                <c:pt idx="1180">
                  <c:v>-157.66</c:v>
                </c:pt>
                <c:pt idx="1181">
                  <c:v>-154.6</c:v>
                </c:pt>
                <c:pt idx="1182">
                  <c:v>-151.56</c:v>
                </c:pt>
                <c:pt idx="1183">
                  <c:v>-148.56</c:v>
                </c:pt>
                <c:pt idx="1184">
                  <c:v>-145.62</c:v>
                </c:pt>
                <c:pt idx="1185">
                  <c:v>-142.75</c:v>
                </c:pt>
                <c:pt idx="1186">
                  <c:v>-139.96</c:v>
                </c:pt>
                <c:pt idx="1187">
                  <c:v>-137.28</c:v>
                </c:pt>
                <c:pt idx="1188">
                  <c:v>-134.71</c:v>
                </c:pt>
                <c:pt idx="1189">
                  <c:v>-132.27000000000001</c:v>
                </c:pt>
                <c:pt idx="1190">
                  <c:v>-129.97</c:v>
                </c:pt>
                <c:pt idx="1191">
                  <c:v>-127.82</c:v>
                </c:pt>
                <c:pt idx="1192">
                  <c:v>-125.84</c:v>
                </c:pt>
                <c:pt idx="1193">
                  <c:v>-124.03</c:v>
                </c:pt>
                <c:pt idx="1194">
                  <c:v>-122.4</c:v>
                </c:pt>
                <c:pt idx="1195">
                  <c:v>-120.96</c:v>
                </c:pt>
                <c:pt idx="1196">
                  <c:v>-119.71</c:v>
                </c:pt>
                <c:pt idx="1197">
                  <c:v>-118.66</c:v>
                </c:pt>
                <c:pt idx="1198">
                  <c:v>-117.81</c:v>
                </c:pt>
                <c:pt idx="1199">
                  <c:v>-117.16</c:v>
                </c:pt>
                <c:pt idx="1200">
                  <c:v>-116.71</c:v>
                </c:pt>
                <c:pt idx="1201">
                  <c:v>-116.46</c:v>
                </c:pt>
                <c:pt idx="1202">
                  <c:v>-116.4</c:v>
                </c:pt>
                <c:pt idx="1203">
                  <c:v>-116.53</c:v>
                </c:pt>
                <c:pt idx="1204">
                  <c:v>-116.83</c:v>
                </c:pt>
                <c:pt idx="1205">
                  <c:v>-117.32</c:v>
                </c:pt>
                <c:pt idx="1206">
                  <c:v>-117.96</c:v>
                </c:pt>
                <c:pt idx="1207">
                  <c:v>-118.75</c:v>
                </c:pt>
                <c:pt idx="1208">
                  <c:v>-119.68</c:v>
                </c:pt>
                <c:pt idx="1209">
                  <c:v>-120.74</c:v>
                </c:pt>
                <c:pt idx="1210">
                  <c:v>-121.9</c:v>
                </c:pt>
                <c:pt idx="1211">
                  <c:v>-123.16</c:v>
                </c:pt>
                <c:pt idx="1212">
                  <c:v>-124.5</c:v>
                </c:pt>
                <c:pt idx="1213">
                  <c:v>-125.9</c:v>
                </c:pt>
                <c:pt idx="1214">
                  <c:v>-127.35</c:v>
                </c:pt>
                <c:pt idx="1215">
                  <c:v>-128.82</c:v>
                </c:pt>
                <c:pt idx="1216">
                  <c:v>-130.31</c:v>
                </c:pt>
                <c:pt idx="1217">
                  <c:v>-131.79</c:v>
                </c:pt>
                <c:pt idx="1218">
                  <c:v>-133.26</c:v>
                </c:pt>
                <c:pt idx="1219">
                  <c:v>-134.69</c:v>
                </c:pt>
                <c:pt idx="1220">
                  <c:v>-136.08000000000001</c:v>
                </c:pt>
                <c:pt idx="1221">
                  <c:v>-137.41999999999999</c:v>
                </c:pt>
                <c:pt idx="1222">
                  <c:v>-138.69</c:v>
                </c:pt>
                <c:pt idx="1223">
                  <c:v>-139.9</c:v>
                </c:pt>
                <c:pt idx="1224">
                  <c:v>-141.03</c:v>
                </c:pt>
                <c:pt idx="1225">
                  <c:v>-142.09</c:v>
                </c:pt>
                <c:pt idx="1226">
                  <c:v>-143.09</c:v>
                </c:pt>
                <c:pt idx="1227">
                  <c:v>-144.03</c:v>
                </c:pt>
                <c:pt idx="1228">
                  <c:v>-144.91999999999999</c:v>
                </c:pt>
                <c:pt idx="1229">
                  <c:v>-145.79</c:v>
                </c:pt>
                <c:pt idx="1230">
                  <c:v>-146.66999999999999</c:v>
                </c:pt>
                <c:pt idx="1231">
                  <c:v>-147.57</c:v>
                </c:pt>
                <c:pt idx="1232">
                  <c:v>-148.54</c:v>
                </c:pt>
                <c:pt idx="1233">
                  <c:v>-149.63</c:v>
                </c:pt>
                <c:pt idx="1234">
                  <c:v>-150.88999999999999</c:v>
                </c:pt>
                <c:pt idx="1235">
                  <c:v>-152.38999999999999</c:v>
                </c:pt>
                <c:pt idx="1236">
                  <c:v>-154.19</c:v>
                </c:pt>
                <c:pt idx="1237">
                  <c:v>-156.38999999999999</c:v>
                </c:pt>
                <c:pt idx="1238">
                  <c:v>-159.07</c:v>
                </c:pt>
                <c:pt idx="1239">
                  <c:v>-162.34</c:v>
                </c:pt>
                <c:pt idx="1240">
                  <c:v>-166.33</c:v>
                </c:pt>
                <c:pt idx="1241">
                  <c:v>-170.45</c:v>
                </c:pt>
                <c:pt idx="1242">
                  <c:v>-172.54</c:v>
                </c:pt>
                <c:pt idx="1243">
                  <c:v>-174.56</c:v>
                </c:pt>
                <c:pt idx="1244">
                  <c:v>-176.49</c:v>
                </c:pt>
                <c:pt idx="1245">
                  <c:v>-178.34</c:v>
                </c:pt>
                <c:pt idx="1246">
                  <c:v>-180.1</c:v>
                </c:pt>
                <c:pt idx="1247">
                  <c:v>-181.77</c:v>
                </c:pt>
                <c:pt idx="1248">
                  <c:v>-183.47</c:v>
                </c:pt>
                <c:pt idx="1249">
                  <c:v>-185.49</c:v>
                </c:pt>
                <c:pt idx="1250">
                  <c:v>-187.4</c:v>
                </c:pt>
                <c:pt idx="1251">
                  <c:v>-189.21</c:v>
                </c:pt>
                <c:pt idx="1252">
                  <c:v>-190.91</c:v>
                </c:pt>
                <c:pt idx="1253">
                  <c:v>-192.51</c:v>
                </c:pt>
                <c:pt idx="1254">
                  <c:v>-193.99</c:v>
                </c:pt>
                <c:pt idx="1255">
                  <c:v>-195.38</c:v>
                </c:pt>
                <c:pt idx="1256">
                  <c:v>-196.65</c:v>
                </c:pt>
                <c:pt idx="1257">
                  <c:v>-197.83</c:v>
                </c:pt>
                <c:pt idx="1258">
                  <c:v>-198.9</c:v>
                </c:pt>
                <c:pt idx="1259">
                  <c:v>-199.87</c:v>
                </c:pt>
                <c:pt idx="1260">
                  <c:v>-200.74</c:v>
                </c:pt>
                <c:pt idx="1261">
                  <c:v>-201.52</c:v>
                </c:pt>
                <c:pt idx="1262">
                  <c:v>-202.2</c:v>
                </c:pt>
                <c:pt idx="1263">
                  <c:v>-202.8</c:v>
                </c:pt>
                <c:pt idx="1264">
                  <c:v>-203.32</c:v>
                </c:pt>
                <c:pt idx="1265">
                  <c:v>-203.75</c:v>
                </c:pt>
                <c:pt idx="1266">
                  <c:v>-204.12</c:v>
                </c:pt>
                <c:pt idx="1267">
                  <c:v>-204.41</c:v>
                </c:pt>
                <c:pt idx="1268">
                  <c:v>-204.98</c:v>
                </c:pt>
                <c:pt idx="1269">
                  <c:v>-206.29</c:v>
                </c:pt>
                <c:pt idx="1270">
                  <c:v>-207.54</c:v>
                </c:pt>
                <c:pt idx="1271">
                  <c:v>-208.74</c:v>
                </c:pt>
                <c:pt idx="1272">
                  <c:v>-209.9</c:v>
                </c:pt>
                <c:pt idx="1273">
                  <c:v>-211.01</c:v>
                </c:pt>
                <c:pt idx="1274">
                  <c:v>-212.09</c:v>
                </c:pt>
                <c:pt idx="1275">
                  <c:v>-213.14</c:v>
                </c:pt>
                <c:pt idx="1276">
                  <c:v>-214.16</c:v>
                </c:pt>
                <c:pt idx="1277">
                  <c:v>-215.16</c:v>
                </c:pt>
                <c:pt idx="1278">
                  <c:v>-213.69</c:v>
                </c:pt>
                <c:pt idx="1279">
                  <c:v>-211.57</c:v>
                </c:pt>
                <c:pt idx="1280">
                  <c:v>-209.57</c:v>
                </c:pt>
                <c:pt idx="1281">
                  <c:v>-207.73</c:v>
                </c:pt>
                <c:pt idx="1282">
                  <c:v>-206.03</c:v>
                </c:pt>
                <c:pt idx="1283">
                  <c:v>-204.5</c:v>
                </c:pt>
                <c:pt idx="1284">
                  <c:v>-203.15</c:v>
                </c:pt>
                <c:pt idx="1285">
                  <c:v>-201.97</c:v>
                </c:pt>
                <c:pt idx="1286">
                  <c:v>-200.97</c:v>
                </c:pt>
                <c:pt idx="1287">
                  <c:v>-200.16</c:v>
                </c:pt>
                <c:pt idx="1288">
                  <c:v>-199.52</c:v>
                </c:pt>
                <c:pt idx="1289">
                  <c:v>-199.08</c:v>
                </c:pt>
                <c:pt idx="1290">
                  <c:v>-198.81</c:v>
                </c:pt>
                <c:pt idx="1291">
                  <c:v>-198.72</c:v>
                </c:pt>
                <c:pt idx="1292">
                  <c:v>-198.81</c:v>
                </c:pt>
                <c:pt idx="1293">
                  <c:v>-199.07</c:v>
                </c:pt>
                <c:pt idx="1294">
                  <c:v>-199.48</c:v>
                </c:pt>
                <c:pt idx="1295">
                  <c:v>-200.06</c:v>
                </c:pt>
                <c:pt idx="1296">
                  <c:v>-200.79</c:v>
                </c:pt>
                <c:pt idx="1297">
                  <c:v>-201.65</c:v>
                </c:pt>
                <c:pt idx="1298">
                  <c:v>-202.65</c:v>
                </c:pt>
                <c:pt idx="1299">
                  <c:v>-203.77</c:v>
                </c:pt>
                <c:pt idx="1300">
                  <c:v>-205</c:v>
                </c:pt>
                <c:pt idx="1301">
                  <c:v>-206.34</c:v>
                </c:pt>
                <c:pt idx="1302">
                  <c:v>-207.77</c:v>
                </c:pt>
                <c:pt idx="1303">
                  <c:v>-209.27</c:v>
                </c:pt>
                <c:pt idx="1304">
                  <c:v>-210.85</c:v>
                </c:pt>
                <c:pt idx="1305">
                  <c:v>-212.49</c:v>
                </c:pt>
                <c:pt idx="1306">
                  <c:v>-214.18</c:v>
                </c:pt>
                <c:pt idx="1307">
                  <c:v>-215.9</c:v>
                </c:pt>
                <c:pt idx="1308">
                  <c:v>-217.65</c:v>
                </c:pt>
                <c:pt idx="1309">
                  <c:v>-219.41</c:v>
                </c:pt>
                <c:pt idx="1310">
                  <c:v>-221.18</c:v>
                </c:pt>
                <c:pt idx="1311">
                  <c:v>-222.95</c:v>
                </c:pt>
                <c:pt idx="1312">
                  <c:v>-224.7</c:v>
                </c:pt>
                <c:pt idx="1313">
                  <c:v>-226.42</c:v>
                </c:pt>
                <c:pt idx="1314">
                  <c:v>-228.11</c:v>
                </c:pt>
                <c:pt idx="1315">
                  <c:v>-229.75</c:v>
                </c:pt>
                <c:pt idx="1316">
                  <c:v>-231.35</c:v>
                </c:pt>
                <c:pt idx="1317">
                  <c:v>-232.89</c:v>
                </c:pt>
                <c:pt idx="1318">
                  <c:v>-234.36</c:v>
                </c:pt>
                <c:pt idx="1319">
                  <c:v>-235.76</c:v>
                </c:pt>
                <c:pt idx="1320">
                  <c:v>-237.08</c:v>
                </c:pt>
                <c:pt idx="1321">
                  <c:v>-238.32</c:v>
                </c:pt>
                <c:pt idx="1322">
                  <c:v>-239.47</c:v>
                </c:pt>
                <c:pt idx="1323">
                  <c:v>-240.53</c:v>
                </c:pt>
                <c:pt idx="1324">
                  <c:v>-241.5</c:v>
                </c:pt>
                <c:pt idx="1325">
                  <c:v>-242.38</c:v>
                </c:pt>
                <c:pt idx="1326">
                  <c:v>-243.16</c:v>
                </c:pt>
                <c:pt idx="1327">
                  <c:v>-243.85</c:v>
                </c:pt>
                <c:pt idx="1328">
                  <c:v>-244.44</c:v>
                </c:pt>
                <c:pt idx="1329">
                  <c:v>-244.93</c:v>
                </c:pt>
                <c:pt idx="1330">
                  <c:v>-245.34</c:v>
                </c:pt>
                <c:pt idx="1331">
                  <c:v>-245.66</c:v>
                </c:pt>
                <c:pt idx="1332">
                  <c:v>-245.89</c:v>
                </c:pt>
                <c:pt idx="1333">
                  <c:v>-246.04</c:v>
                </c:pt>
                <c:pt idx="1334">
                  <c:v>-246.11</c:v>
                </c:pt>
                <c:pt idx="1335">
                  <c:v>-246.12</c:v>
                </c:pt>
                <c:pt idx="1336">
                  <c:v>-246.06</c:v>
                </c:pt>
                <c:pt idx="1337">
                  <c:v>-245.94</c:v>
                </c:pt>
                <c:pt idx="1338">
                  <c:v>-245.77</c:v>
                </c:pt>
                <c:pt idx="1339">
                  <c:v>-245.57</c:v>
                </c:pt>
                <c:pt idx="1340">
                  <c:v>-245.32</c:v>
                </c:pt>
                <c:pt idx="1341">
                  <c:v>-245.05</c:v>
                </c:pt>
                <c:pt idx="1342">
                  <c:v>-244.77</c:v>
                </c:pt>
                <c:pt idx="1343">
                  <c:v>-244.47</c:v>
                </c:pt>
                <c:pt idx="1344">
                  <c:v>-244.17</c:v>
                </c:pt>
                <c:pt idx="1345">
                  <c:v>-243.89</c:v>
                </c:pt>
                <c:pt idx="1346">
                  <c:v>-243.62</c:v>
                </c:pt>
                <c:pt idx="1347">
                  <c:v>-243.38</c:v>
                </c:pt>
                <c:pt idx="1348">
                  <c:v>-243.17</c:v>
                </c:pt>
                <c:pt idx="1349">
                  <c:v>-243.01</c:v>
                </c:pt>
                <c:pt idx="1350">
                  <c:v>-242.06</c:v>
                </c:pt>
                <c:pt idx="1351">
                  <c:v>-240.78</c:v>
                </c:pt>
                <c:pt idx="1352">
                  <c:v>-239.64</c:v>
                </c:pt>
                <c:pt idx="1353">
                  <c:v>-238.63</c:v>
                </c:pt>
                <c:pt idx="1354">
                  <c:v>-237.77</c:v>
                </c:pt>
                <c:pt idx="1355">
                  <c:v>-237.05</c:v>
                </c:pt>
                <c:pt idx="1356">
                  <c:v>-236.46</c:v>
                </c:pt>
                <c:pt idx="1357">
                  <c:v>-236.01</c:v>
                </c:pt>
                <c:pt idx="1358">
                  <c:v>-235.7</c:v>
                </c:pt>
                <c:pt idx="1359">
                  <c:v>-236.99</c:v>
                </c:pt>
                <c:pt idx="1360">
                  <c:v>-238.93</c:v>
                </c:pt>
                <c:pt idx="1361">
                  <c:v>-240.98</c:v>
                </c:pt>
                <c:pt idx="1362">
                  <c:v>-243.12</c:v>
                </c:pt>
                <c:pt idx="1363">
                  <c:v>-245.35</c:v>
                </c:pt>
                <c:pt idx="1364">
                  <c:v>-247.63</c:v>
                </c:pt>
                <c:pt idx="1365">
                  <c:v>-249.97</c:v>
                </c:pt>
                <c:pt idx="1366">
                  <c:v>-252.33</c:v>
                </c:pt>
                <c:pt idx="1367">
                  <c:v>-254.69</c:v>
                </c:pt>
                <c:pt idx="1368">
                  <c:v>-257.04000000000002</c:v>
                </c:pt>
                <c:pt idx="1369">
                  <c:v>-259.35000000000002</c:v>
                </c:pt>
                <c:pt idx="1370">
                  <c:v>-261.58999999999997</c:v>
                </c:pt>
                <c:pt idx="1371">
                  <c:v>-263.74</c:v>
                </c:pt>
                <c:pt idx="1372">
                  <c:v>-265.77999999999997</c:v>
                </c:pt>
                <c:pt idx="1373">
                  <c:v>-267.69</c:v>
                </c:pt>
                <c:pt idx="1374">
                  <c:v>-269.44</c:v>
                </c:pt>
                <c:pt idx="1375">
                  <c:v>-271.02</c:v>
                </c:pt>
                <c:pt idx="1376">
                  <c:v>-272.39999999999998</c:v>
                </c:pt>
                <c:pt idx="1377">
                  <c:v>-273.58</c:v>
                </c:pt>
                <c:pt idx="1378">
                  <c:v>-272.60000000000002</c:v>
                </c:pt>
                <c:pt idx="1379">
                  <c:v>-235.09</c:v>
                </c:pt>
                <c:pt idx="1380">
                  <c:v>-197.6</c:v>
                </c:pt>
                <c:pt idx="1381">
                  <c:v>-160.12</c:v>
                </c:pt>
                <c:pt idx="1382">
                  <c:v>-122.65</c:v>
                </c:pt>
                <c:pt idx="1383">
                  <c:v>-90.677000000000007</c:v>
                </c:pt>
                <c:pt idx="1384">
                  <c:v>-90.066999999999993</c:v>
                </c:pt>
                <c:pt idx="1385">
                  <c:v>-89.475999999999999</c:v>
                </c:pt>
                <c:pt idx="1386">
                  <c:v>-88.906999999999996</c:v>
                </c:pt>
                <c:pt idx="1387">
                  <c:v>-88.358999999999995</c:v>
                </c:pt>
                <c:pt idx="1388">
                  <c:v>-87.834999999999994</c:v>
                </c:pt>
                <c:pt idx="1389">
                  <c:v>-87.334999999999994</c:v>
                </c:pt>
                <c:pt idx="1390">
                  <c:v>-86.858999999999995</c:v>
                </c:pt>
                <c:pt idx="1391">
                  <c:v>-86.409000000000006</c:v>
                </c:pt>
                <c:pt idx="1392">
                  <c:v>-85.986000000000004</c:v>
                </c:pt>
                <c:pt idx="1393">
                  <c:v>-85.588999999999999</c:v>
                </c:pt>
                <c:pt idx="1394">
                  <c:v>-85.22</c:v>
                </c:pt>
                <c:pt idx="1395">
                  <c:v>-84.878</c:v>
                </c:pt>
                <c:pt idx="1396">
                  <c:v>-84.564999999999998</c:v>
                </c:pt>
                <c:pt idx="1397">
                  <c:v>-84.278999999999996</c:v>
                </c:pt>
                <c:pt idx="1398">
                  <c:v>-84.022000000000006</c:v>
                </c:pt>
                <c:pt idx="1399">
                  <c:v>-83.793999999999997</c:v>
                </c:pt>
                <c:pt idx="1400">
                  <c:v>-83.593999999999994</c:v>
                </c:pt>
                <c:pt idx="1401">
                  <c:v>-83.421999999999997</c:v>
                </c:pt>
                <c:pt idx="1402">
                  <c:v>-83.278000000000006</c:v>
                </c:pt>
                <c:pt idx="1403">
                  <c:v>-83.162000000000006</c:v>
                </c:pt>
                <c:pt idx="1404">
                  <c:v>-83.073999999999998</c:v>
                </c:pt>
                <c:pt idx="1405">
                  <c:v>-83.013999999999996</c:v>
                </c:pt>
                <c:pt idx="1406">
                  <c:v>-82.98</c:v>
                </c:pt>
                <c:pt idx="1407">
                  <c:v>-82.971999999999994</c:v>
                </c:pt>
                <c:pt idx="1408">
                  <c:v>-82.99</c:v>
                </c:pt>
                <c:pt idx="1409">
                  <c:v>-83.033000000000001</c:v>
                </c:pt>
                <c:pt idx="1410">
                  <c:v>-83.1</c:v>
                </c:pt>
                <c:pt idx="1411">
                  <c:v>-83.191000000000003</c:v>
                </c:pt>
                <c:pt idx="1412">
                  <c:v>-83.305000000000007</c:v>
                </c:pt>
                <c:pt idx="1413">
                  <c:v>-83.441000000000003</c:v>
                </c:pt>
                <c:pt idx="1414">
                  <c:v>-83.597999999999999</c:v>
                </c:pt>
                <c:pt idx="1415">
                  <c:v>-83.775000000000006</c:v>
                </c:pt>
                <c:pt idx="1416">
                  <c:v>-83.971000000000004</c:v>
                </c:pt>
                <c:pt idx="1417">
                  <c:v>-84.186000000000007</c:v>
                </c:pt>
                <c:pt idx="1418">
                  <c:v>-84.417000000000002</c:v>
                </c:pt>
                <c:pt idx="1419">
                  <c:v>-84.665000000000006</c:v>
                </c:pt>
                <c:pt idx="1420">
                  <c:v>-84.927000000000007</c:v>
                </c:pt>
                <c:pt idx="1421">
                  <c:v>-85.203999999999994</c:v>
                </c:pt>
                <c:pt idx="1422">
                  <c:v>-85.492999999999995</c:v>
                </c:pt>
                <c:pt idx="1423">
                  <c:v>-85.793000000000006</c:v>
                </c:pt>
                <c:pt idx="1424">
                  <c:v>-86.103999999999999</c:v>
                </c:pt>
                <c:pt idx="1425">
                  <c:v>-86.424000000000007</c:v>
                </c:pt>
                <c:pt idx="1426">
                  <c:v>-86.751999999999995</c:v>
                </c:pt>
                <c:pt idx="1427">
                  <c:v>-87.085999999999999</c:v>
                </c:pt>
                <c:pt idx="1428">
                  <c:v>-87.426000000000002</c:v>
                </c:pt>
                <c:pt idx="1429">
                  <c:v>-87.771000000000001</c:v>
                </c:pt>
                <c:pt idx="1430">
                  <c:v>-88.117999999999995</c:v>
                </c:pt>
                <c:pt idx="1431">
                  <c:v>-88.466999999999999</c:v>
                </c:pt>
                <c:pt idx="1432">
                  <c:v>-88.816000000000003</c:v>
                </c:pt>
                <c:pt idx="1433">
                  <c:v>-89.165000000000006</c:v>
                </c:pt>
                <c:pt idx="1434">
                  <c:v>-89.513000000000005</c:v>
                </c:pt>
                <c:pt idx="1435">
                  <c:v>-89.856999999999999</c:v>
                </c:pt>
                <c:pt idx="1436">
                  <c:v>-90.197000000000003</c:v>
                </c:pt>
                <c:pt idx="1437">
                  <c:v>-90.531999999999996</c:v>
                </c:pt>
                <c:pt idx="1438">
                  <c:v>-90.861000000000004</c:v>
                </c:pt>
                <c:pt idx="1439">
                  <c:v>-91.182000000000002</c:v>
                </c:pt>
                <c:pt idx="1440">
                  <c:v>-91.495000000000005</c:v>
                </c:pt>
                <c:pt idx="1441">
                  <c:v>-91.799000000000007</c:v>
                </c:pt>
                <c:pt idx="1442">
                  <c:v>-92.090999999999994</c:v>
                </c:pt>
                <c:pt idx="1443">
                  <c:v>-92.373000000000005</c:v>
                </c:pt>
                <c:pt idx="1444">
                  <c:v>-92.641999999999996</c:v>
                </c:pt>
                <c:pt idx="1445">
                  <c:v>-92.897999999999996</c:v>
                </c:pt>
                <c:pt idx="1446">
                  <c:v>-93.14</c:v>
                </c:pt>
                <c:pt idx="1447">
                  <c:v>-93.367000000000004</c:v>
                </c:pt>
                <c:pt idx="1448">
                  <c:v>-93.578000000000003</c:v>
                </c:pt>
                <c:pt idx="1449">
                  <c:v>-93.772999999999996</c:v>
                </c:pt>
                <c:pt idx="1450">
                  <c:v>-93.950999999999993</c:v>
                </c:pt>
                <c:pt idx="1451">
                  <c:v>-94.111000000000004</c:v>
                </c:pt>
                <c:pt idx="1452">
                  <c:v>-94.253</c:v>
                </c:pt>
                <c:pt idx="1453">
                  <c:v>-94.376000000000005</c:v>
                </c:pt>
                <c:pt idx="1454">
                  <c:v>-94.48</c:v>
                </c:pt>
                <c:pt idx="1455">
                  <c:v>-94.563999999999993</c:v>
                </c:pt>
                <c:pt idx="1456">
                  <c:v>-94.626999999999995</c:v>
                </c:pt>
                <c:pt idx="1457">
                  <c:v>-94.671000000000006</c:v>
                </c:pt>
                <c:pt idx="1458">
                  <c:v>-94.694000000000003</c:v>
                </c:pt>
                <c:pt idx="1459">
                  <c:v>-94.694999999999993</c:v>
                </c:pt>
                <c:pt idx="1460">
                  <c:v>-94.676000000000002</c:v>
                </c:pt>
                <c:pt idx="1461">
                  <c:v>-94.635000000000005</c:v>
                </c:pt>
                <c:pt idx="1462">
                  <c:v>-94.572999999999993</c:v>
                </c:pt>
                <c:pt idx="1463">
                  <c:v>-94.489000000000004</c:v>
                </c:pt>
                <c:pt idx="1464">
                  <c:v>-94.384</c:v>
                </c:pt>
                <c:pt idx="1465">
                  <c:v>-94.257999999999996</c:v>
                </c:pt>
                <c:pt idx="1466">
                  <c:v>-94.111000000000004</c:v>
                </c:pt>
                <c:pt idx="1467">
                  <c:v>-93.941999999999993</c:v>
                </c:pt>
                <c:pt idx="1468">
                  <c:v>-93.753</c:v>
                </c:pt>
                <c:pt idx="1469">
                  <c:v>-93.543000000000006</c:v>
                </c:pt>
                <c:pt idx="1470">
                  <c:v>-93.313000000000002</c:v>
                </c:pt>
                <c:pt idx="1471">
                  <c:v>-93.063000000000002</c:v>
                </c:pt>
                <c:pt idx="1472">
                  <c:v>-92.793999999999997</c:v>
                </c:pt>
                <c:pt idx="1473">
                  <c:v>-92.504999999999995</c:v>
                </c:pt>
                <c:pt idx="1474">
                  <c:v>-92.198999999999998</c:v>
                </c:pt>
                <c:pt idx="1475">
                  <c:v>-91.873999999999995</c:v>
                </c:pt>
                <c:pt idx="1476">
                  <c:v>-91.531999999999996</c:v>
                </c:pt>
                <c:pt idx="1477">
                  <c:v>-91.173000000000002</c:v>
                </c:pt>
                <c:pt idx="1478">
                  <c:v>-90.798000000000002</c:v>
                </c:pt>
                <c:pt idx="1479">
                  <c:v>-90.408000000000001</c:v>
                </c:pt>
                <c:pt idx="1480">
                  <c:v>-90.003</c:v>
                </c:pt>
                <c:pt idx="1481">
                  <c:v>-89.584000000000003</c:v>
                </c:pt>
                <c:pt idx="1482">
                  <c:v>-89.153000000000006</c:v>
                </c:pt>
                <c:pt idx="1483">
                  <c:v>-88.709000000000003</c:v>
                </c:pt>
                <c:pt idx="1484">
                  <c:v>-88.253</c:v>
                </c:pt>
                <c:pt idx="1485">
                  <c:v>-87.787999999999997</c:v>
                </c:pt>
                <c:pt idx="1486">
                  <c:v>-87.313000000000002</c:v>
                </c:pt>
                <c:pt idx="1487">
                  <c:v>-86.828999999999994</c:v>
                </c:pt>
                <c:pt idx="1488">
                  <c:v>-86.337000000000003</c:v>
                </c:pt>
                <c:pt idx="1489">
                  <c:v>-85.838999999999999</c:v>
                </c:pt>
                <c:pt idx="1490">
                  <c:v>-85.334999999999994</c:v>
                </c:pt>
                <c:pt idx="1491">
                  <c:v>-84.826999999999998</c:v>
                </c:pt>
                <c:pt idx="1492">
                  <c:v>-84.314999999999998</c:v>
                </c:pt>
                <c:pt idx="1493">
                  <c:v>-83.8</c:v>
                </c:pt>
                <c:pt idx="1494">
                  <c:v>-83.284000000000006</c:v>
                </c:pt>
                <c:pt idx="1495">
                  <c:v>-82.766999999999996</c:v>
                </c:pt>
                <c:pt idx="1496">
                  <c:v>-82.251000000000005</c:v>
                </c:pt>
                <c:pt idx="1497">
                  <c:v>-81.736999999999995</c:v>
                </c:pt>
                <c:pt idx="1498">
                  <c:v>-81.224999999999994</c:v>
                </c:pt>
                <c:pt idx="1499">
                  <c:v>-80.715999999999994</c:v>
                </c:pt>
                <c:pt idx="1500">
                  <c:v>-80.212999999999994</c:v>
                </c:pt>
                <c:pt idx="1501">
                  <c:v>-79.715000000000003</c:v>
                </c:pt>
                <c:pt idx="1502">
                  <c:v>-79.224000000000004</c:v>
                </c:pt>
                <c:pt idx="1503">
                  <c:v>-78.741</c:v>
                </c:pt>
                <c:pt idx="1504">
                  <c:v>-78.266999999999996</c:v>
                </c:pt>
                <c:pt idx="1505">
                  <c:v>-77.802000000000007</c:v>
                </c:pt>
                <c:pt idx="1506">
                  <c:v>-77.349000000000004</c:v>
                </c:pt>
                <c:pt idx="1507">
                  <c:v>-76.906999999999996</c:v>
                </c:pt>
                <c:pt idx="1508">
                  <c:v>-76.477999999999994</c:v>
                </c:pt>
                <c:pt idx="1509">
                  <c:v>-76.061999999999998</c:v>
                </c:pt>
                <c:pt idx="1510">
                  <c:v>-75.661000000000001</c:v>
                </c:pt>
                <c:pt idx="1511">
                  <c:v>-75.275000000000006</c:v>
                </c:pt>
                <c:pt idx="1512">
                  <c:v>-74.905000000000001</c:v>
                </c:pt>
                <c:pt idx="1513">
                  <c:v>-74.552000000000007</c:v>
                </c:pt>
                <c:pt idx="1514">
                  <c:v>-74.216999999999999</c:v>
                </c:pt>
                <c:pt idx="1515">
                  <c:v>-73.900000000000006</c:v>
                </c:pt>
                <c:pt idx="1516">
                  <c:v>-73.602000000000004</c:v>
                </c:pt>
                <c:pt idx="1517">
                  <c:v>-73.323999999999998</c:v>
                </c:pt>
                <c:pt idx="1518">
                  <c:v>-73.066000000000003</c:v>
                </c:pt>
                <c:pt idx="1519">
                  <c:v>-72.828999999999994</c:v>
                </c:pt>
                <c:pt idx="1520">
                  <c:v>-72.614000000000004</c:v>
                </c:pt>
                <c:pt idx="1521">
                  <c:v>-72.42</c:v>
                </c:pt>
                <c:pt idx="1522">
                  <c:v>-72.248999999999995</c:v>
                </c:pt>
                <c:pt idx="1523">
                  <c:v>-72.099999999999994</c:v>
                </c:pt>
                <c:pt idx="1524">
                  <c:v>-71.974999999999994</c:v>
                </c:pt>
                <c:pt idx="1525">
                  <c:v>-71.873000000000005</c:v>
                </c:pt>
                <c:pt idx="1526">
                  <c:v>-71.795000000000002</c:v>
                </c:pt>
                <c:pt idx="1527">
                  <c:v>-71.739999999999995</c:v>
                </c:pt>
                <c:pt idx="1528">
                  <c:v>-71.709000000000003</c:v>
                </c:pt>
                <c:pt idx="1529">
                  <c:v>-71.703000000000003</c:v>
                </c:pt>
                <c:pt idx="1530">
                  <c:v>-71.72</c:v>
                </c:pt>
                <c:pt idx="1531">
                  <c:v>-71.762</c:v>
                </c:pt>
                <c:pt idx="1532">
                  <c:v>-71.826999999999998</c:v>
                </c:pt>
                <c:pt idx="1533">
                  <c:v>-71.917000000000002</c:v>
                </c:pt>
                <c:pt idx="1534">
                  <c:v>-72.03</c:v>
                </c:pt>
                <c:pt idx="1535">
                  <c:v>-72.167000000000002</c:v>
                </c:pt>
                <c:pt idx="1536">
                  <c:v>-72.328000000000003</c:v>
                </c:pt>
                <c:pt idx="1537">
                  <c:v>-72.510999999999996</c:v>
                </c:pt>
                <c:pt idx="1538">
                  <c:v>-72.716999999999999</c:v>
                </c:pt>
                <c:pt idx="1539">
                  <c:v>-72.944999999999993</c:v>
                </c:pt>
                <c:pt idx="1540">
                  <c:v>-73.194999999999993</c:v>
                </c:pt>
                <c:pt idx="1541">
                  <c:v>-73.465999999999994</c:v>
                </c:pt>
                <c:pt idx="1542">
                  <c:v>-73.757000000000005</c:v>
                </c:pt>
                <c:pt idx="1543">
                  <c:v>-74.069000000000003</c:v>
                </c:pt>
                <c:pt idx="1544">
                  <c:v>-74.400000000000006</c:v>
                </c:pt>
                <c:pt idx="1545">
                  <c:v>-74.75</c:v>
                </c:pt>
                <c:pt idx="1546">
                  <c:v>-75.117999999999995</c:v>
                </c:pt>
                <c:pt idx="1547">
                  <c:v>-75.503</c:v>
                </c:pt>
                <c:pt idx="1548">
                  <c:v>-75.903999999999996</c:v>
                </c:pt>
                <c:pt idx="1549">
                  <c:v>-76.320999999999998</c:v>
                </c:pt>
                <c:pt idx="1550">
                  <c:v>-76.751999999999995</c:v>
                </c:pt>
                <c:pt idx="1551">
                  <c:v>-77.195999999999998</c:v>
                </c:pt>
                <c:pt idx="1552">
                  <c:v>-77.653999999999996</c:v>
                </c:pt>
                <c:pt idx="1553">
                  <c:v>-78.122</c:v>
                </c:pt>
                <c:pt idx="1554">
                  <c:v>-78.600999999999999</c:v>
                </c:pt>
                <c:pt idx="1555">
                  <c:v>-79.09</c:v>
                </c:pt>
                <c:pt idx="1556">
                  <c:v>-79.587000000000003</c:v>
                </c:pt>
                <c:pt idx="1557">
                  <c:v>-80.090999999999994</c:v>
                </c:pt>
                <c:pt idx="1558">
                  <c:v>-80.599999999999994</c:v>
                </c:pt>
                <c:pt idx="1559">
                  <c:v>-81.114999999999995</c:v>
                </c:pt>
                <c:pt idx="1560">
                  <c:v>-81.632999999999996</c:v>
                </c:pt>
                <c:pt idx="1561">
                  <c:v>-82.153999999999996</c:v>
                </c:pt>
                <c:pt idx="1562">
                  <c:v>-82.674999999999997</c:v>
                </c:pt>
                <c:pt idx="1563">
                  <c:v>-83.195999999999998</c:v>
                </c:pt>
                <c:pt idx="1564">
                  <c:v>-83.715999999999994</c:v>
                </c:pt>
                <c:pt idx="1565">
                  <c:v>-84.233000000000004</c:v>
                </c:pt>
                <c:pt idx="1566">
                  <c:v>-84.745999999999995</c:v>
                </c:pt>
                <c:pt idx="1567">
                  <c:v>-85.254000000000005</c:v>
                </c:pt>
                <c:pt idx="1568">
                  <c:v>-85.754999999999995</c:v>
                </c:pt>
                <c:pt idx="1569">
                  <c:v>-86.248999999999995</c:v>
                </c:pt>
                <c:pt idx="1570">
                  <c:v>-86.733000000000004</c:v>
                </c:pt>
                <c:pt idx="1571">
                  <c:v>-87.206999999999994</c:v>
                </c:pt>
                <c:pt idx="1572">
                  <c:v>-87.668999999999997</c:v>
                </c:pt>
                <c:pt idx="1573">
                  <c:v>-88.117999999999995</c:v>
                </c:pt>
                <c:pt idx="1574">
                  <c:v>-88.554000000000002</c:v>
                </c:pt>
                <c:pt idx="1575">
                  <c:v>-88.974000000000004</c:v>
                </c:pt>
                <c:pt idx="1576">
                  <c:v>-89.378</c:v>
                </c:pt>
                <c:pt idx="1577">
                  <c:v>-89.763999999999996</c:v>
                </c:pt>
                <c:pt idx="1578">
                  <c:v>-90.131</c:v>
                </c:pt>
                <c:pt idx="1579">
                  <c:v>-90.478999999999999</c:v>
                </c:pt>
                <c:pt idx="1580">
                  <c:v>-90.805999999999997</c:v>
                </c:pt>
                <c:pt idx="1581">
                  <c:v>-91.111000000000004</c:v>
                </c:pt>
                <c:pt idx="1582">
                  <c:v>-91.393000000000001</c:v>
                </c:pt>
                <c:pt idx="1583">
                  <c:v>-91.650999999999996</c:v>
                </c:pt>
                <c:pt idx="1584">
                  <c:v>-91.885000000000005</c:v>
                </c:pt>
                <c:pt idx="1585">
                  <c:v>-92.093999999999994</c:v>
                </c:pt>
                <c:pt idx="1586">
                  <c:v>-92.275999999999996</c:v>
                </c:pt>
                <c:pt idx="1587">
                  <c:v>-92.430999999999997</c:v>
                </c:pt>
                <c:pt idx="1588">
                  <c:v>-92.558999999999997</c:v>
                </c:pt>
                <c:pt idx="1589">
                  <c:v>-92.658000000000001</c:v>
                </c:pt>
                <c:pt idx="1590">
                  <c:v>-92.727999999999994</c:v>
                </c:pt>
                <c:pt idx="1591">
                  <c:v>-92.769000000000005</c:v>
                </c:pt>
                <c:pt idx="1592">
                  <c:v>-92.78</c:v>
                </c:pt>
                <c:pt idx="1593">
                  <c:v>-92.760999999999996</c:v>
                </c:pt>
                <c:pt idx="1594">
                  <c:v>-92.710999999999999</c:v>
                </c:pt>
                <c:pt idx="1595">
                  <c:v>-92.631</c:v>
                </c:pt>
                <c:pt idx="1596">
                  <c:v>-92.52</c:v>
                </c:pt>
                <c:pt idx="1597">
                  <c:v>-92.378</c:v>
                </c:pt>
                <c:pt idx="1598">
                  <c:v>-92.203999999999994</c:v>
                </c:pt>
                <c:pt idx="1599">
                  <c:v>-92</c:v>
                </c:pt>
                <c:pt idx="1600">
                  <c:v>-91.763999999999996</c:v>
                </c:pt>
                <c:pt idx="1601">
                  <c:v>-91.498000000000005</c:v>
                </c:pt>
                <c:pt idx="1602">
                  <c:v>-91.201999999999998</c:v>
                </c:pt>
                <c:pt idx="1603">
                  <c:v>-90.875</c:v>
                </c:pt>
                <c:pt idx="1604">
                  <c:v>-90.518000000000001</c:v>
                </c:pt>
                <c:pt idx="1605">
                  <c:v>-90.132999999999996</c:v>
                </c:pt>
                <c:pt idx="1606">
                  <c:v>-89.718000000000004</c:v>
                </c:pt>
                <c:pt idx="1607">
                  <c:v>-89.275000000000006</c:v>
                </c:pt>
                <c:pt idx="1608">
                  <c:v>-88.805000000000007</c:v>
                </c:pt>
                <c:pt idx="1609">
                  <c:v>-88.308999999999997</c:v>
                </c:pt>
                <c:pt idx="1610">
                  <c:v>-87.786000000000001</c:v>
                </c:pt>
                <c:pt idx="1611">
                  <c:v>-87.239000000000004</c:v>
                </c:pt>
                <c:pt idx="1612">
                  <c:v>-86.668000000000006</c:v>
                </c:pt>
                <c:pt idx="1613">
                  <c:v>-86.073999999999998</c:v>
                </c:pt>
                <c:pt idx="1614">
                  <c:v>-85.457999999999998</c:v>
                </c:pt>
                <c:pt idx="1615">
                  <c:v>-84.822000000000003</c:v>
                </c:pt>
                <c:pt idx="1616">
                  <c:v>-84.167000000000002</c:v>
                </c:pt>
                <c:pt idx="1617">
                  <c:v>-83.494</c:v>
                </c:pt>
                <c:pt idx="1618">
                  <c:v>-82.804000000000002</c:v>
                </c:pt>
                <c:pt idx="1619">
                  <c:v>-82.099000000000004</c:v>
                </c:pt>
                <c:pt idx="1620">
                  <c:v>-81.38</c:v>
                </c:pt>
                <c:pt idx="1621">
                  <c:v>-80.649000000000001</c:v>
                </c:pt>
                <c:pt idx="1622">
                  <c:v>-79.908000000000001</c:v>
                </c:pt>
                <c:pt idx="1623">
                  <c:v>-79.156999999999996</c:v>
                </c:pt>
                <c:pt idx="1624">
                  <c:v>-78.400000000000006</c:v>
                </c:pt>
                <c:pt idx="1625">
                  <c:v>-77.635999999999996</c:v>
                </c:pt>
                <c:pt idx="1626">
                  <c:v>-76.869</c:v>
                </c:pt>
                <c:pt idx="1627">
                  <c:v>-76.099000000000004</c:v>
                </c:pt>
                <c:pt idx="1628">
                  <c:v>-75.328999999999994</c:v>
                </c:pt>
                <c:pt idx="1629">
                  <c:v>-74.56</c:v>
                </c:pt>
                <c:pt idx="1630">
                  <c:v>-73.793999999999997</c:v>
                </c:pt>
                <c:pt idx="1631">
                  <c:v>-73.033000000000001</c:v>
                </c:pt>
                <c:pt idx="1632">
                  <c:v>-72.278000000000006</c:v>
                </c:pt>
                <c:pt idx="1633">
                  <c:v>-71.531999999999996</c:v>
                </c:pt>
                <c:pt idx="1634">
                  <c:v>-70.796000000000006</c:v>
                </c:pt>
                <c:pt idx="1635">
                  <c:v>-70.070999999999998</c:v>
                </c:pt>
                <c:pt idx="1636">
                  <c:v>-69.361000000000004</c:v>
                </c:pt>
                <c:pt idx="1637">
                  <c:v>-68.665000000000006</c:v>
                </c:pt>
                <c:pt idx="1638">
                  <c:v>-67.986999999999995</c:v>
                </c:pt>
                <c:pt idx="1639">
                  <c:v>-67.326999999999998</c:v>
                </c:pt>
                <c:pt idx="1640">
                  <c:v>-66.686999999999998</c:v>
                </c:pt>
                <c:pt idx="1641">
                  <c:v>-66.069000000000003</c:v>
                </c:pt>
                <c:pt idx="1642">
                  <c:v>-65.474000000000004</c:v>
                </c:pt>
                <c:pt idx="1643">
                  <c:v>-64.903000000000006</c:v>
                </c:pt>
                <c:pt idx="1644">
                  <c:v>-64.358000000000004</c:v>
                </c:pt>
                <c:pt idx="1645">
                  <c:v>-63.84</c:v>
                </c:pt>
                <c:pt idx="1646">
                  <c:v>-63.35</c:v>
                </c:pt>
                <c:pt idx="1647">
                  <c:v>-62.89</c:v>
                </c:pt>
                <c:pt idx="1648">
                  <c:v>-62.459000000000003</c:v>
                </c:pt>
                <c:pt idx="1649">
                  <c:v>-62.06</c:v>
                </c:pt>
                <c:pt idx="1650">
                  <c:v>-61.692</c:v>
                </c:pt>
                <c:pt idx="1651">
                  <c:v>-61.356999999999999</c:v>
                </c:pt>
                <c:pt idx="1652">
                  <c:v>-61.055</c:v>
                </c:pt>
                <c:pt idx="1653">
                  <c:v>-60.786999999999999</c:v>
                </c:pt>
                <c:pt idx="1654">
                  <c:v>-60.552</c:v>
                </c:pt>
                <c:pt idx="1655">
                  <c:v>-60.350999999999999</c:v>
                </c:pt>
                <c:pt idx="1656">
                  <c:v>-60.183999999999997</c:v>
                </c:pt>
                <c:pt idx="1657">
                  <c:v>-60.05</c:v>
                </c:pt>
                <c:pt idx="1658">
                  <c:v>-59.95</c:v>
                </c:pt>
                <c:pt idx="1659">
                  <c:v>-59.883000000000003</c:v>
                </c:pt>
                <c:pt idx="1660">
                  <c:v>-59.848999999999997</c:v>
                </c:pt>
                <c:pt idx="1661">
                  <c:v>-59.845999999999997</c:v>
                </c:pt>
                <c:pt idx="1662">
                  <c:v>-59.874000000000002</c:v>
                </c:pt>
                <c:pt idx="1663">
                  <c:v>-59.932000000000002</c:v>
                </c:pt>
                <c:pt idx="1664">
                  <c:v>-60.018000000000001</c:v>
                </c:pt>
                <c:pt idx="1665">
                  <c:v>-60.133000000000003</c:v>
                </c:pt>
                <c:pt idx="1666">
                  <c:v>-60.273000000000003</c:v>
                </c:pt>
                <c:pt idx="1667">
                  <c:v>-60.436999999999998</c:v>
                </c:pt>
                <c:pt idx="1668">
                  <c:v>-60.624000000000002</c:v>
                </c:pt>
                <c:pt idx="1669">
                  <c:v>-60.832000000000001</c:v>
                </c:pt>
                <c:pt idx="1670">
                  <c:v>-61.058</c:v>
                </c:pt>
                <c:pt idx="1671">
                  <c:v>-61.301000000000002</c:v>
                </c:pt>
                <c:pt idx="1672">
                  <c:v>-61.558999999999997</c:v>
                </c:pt>
                <c:pt idx="1673">
                  <c:v>-61.828000000000003</c:v>
                </c:pt>
                <c:pt idx="1674">
                  <c:v>-62.107999999999997</c:v>
                </c:pt>
                <c:pt idx="1675">
                  <c:v>-62.393999999999998</c:v>
                </c:pt>
                <c:pt idx="1676">
                  <c:v>-62.683999999999997</c:v>
                </c:pt>
                <c:pt idx="1677">
                  <c:v>-62.976999999999997</c:v>
                </c:pt>
                <c:pt idx="1678">
                  <c:v>-63.268999999999998</c:v>
                </c:pt>
                <c:pt idx="1679">
                  <c:v>-63.557000000000002</c:v>
                </c:pt>
                <c:pt idx="1680">
                  <c:v>-63.838999999999999</c:v>
                </c:pt>
                <c:pt idx="1681">
                  <c:v>-64.111999999999995</c:v>
                </c:pt>
                <c:pt idx="1682">
                  <c:v>-64.373999999999995</c:v>
                </c:pt>
                <c:pt idx="1683">
                  <c:v>-64.622</c:v>
                </c:pt>
                <c:pt idx="1684">
                  <c:v>-64.852999999999994</c:v>
                </c:pt>
                <c:pt idx="1685">
                  <c:v>-65.066000000000003</c:v>
                </c:pt>
                <c:pt idx="1686">
                  <c:v>-65.257999999999996</c:v>
                </c:pt>
                <c:pt idx="1687">
                  <c:v>-65.427000000000007</c:v>
                </c:pt>
                <c:pt idx="1688">
                  <c:v>-65.572000000000003</c:v>
                </c:pt>
                <c:pt idx="1689">
                  <c:v>-65.691000000000003</c:v>
                </c:pt>
                <c:pt idx="1690">
                  <c:v>-65.784000000000006</c:v>
                </c:pt>
                <c:pt idx="1691">
                  <c:v>-65.849000000000004</c:v>
                </c:pt>
                <c:pt idx="1692">
                  <c:v>-65.887</c:v>
                </c:pt>
                <c:pt idx="1693">
                  <c:v>-65.897000000000006</c:v>
                </c:pt>
                <c:pt idx="1694">
                  <c:v>-65.881</c:v>
                </c:pt>
                <c:pt idx="1695">
                  <c:v>-65.84</c:v>
                </c:pt>
                <c:pt idx="1696">
                  <c:v>-65.775000000000006</c:v>
                </c:pt>
                <c:pt idx="1697">
                  <c:v>-65.691000000000003</c:v>
                </c:pt>
                <c:pt idx="1698">
                  <c:v>-65.59</c:v>
                </c:pt>
                <c:pt idx="1699">
                  <c:v>-65.477000000000004</c:v>
                </c:pt>
                <c:pt idx="1700">
                  <c:v>-65.356999999999999</c:v>
                </c:pt>
                <c:pt idx="1701">
                  <c:v>-65.238</c:v>
                </c:pt>
                <c:pt idx="1702">
                  <c:v>-65.126000000000005</c:v>
                </c:pt>
                <c:pt idx="1703">
                  <c:v>-65.03</c:v>
                </c:pt>
                <c:pt idx="1704">
                  <c:v>-64.962000000000003</c:v>
                </c:pt>
                <c:pt idx="1705">
                  <c:v>-64.932000000000002</c:v>
                </c:pt>
                <c:pt idx="1706">
                  <c:v>-64.953000000000003</c:v>
                </c:pt>
                <c:pt idx="1707">
                  <c:v>-65.042000000000002</c:v>
                </c:pt>
                <c:pt idx="1708">
                  <c:v>-65.212999999999994</c:v>
                </c:pt>
                <c:pt idx="1709">
                  <c:v>-65.486999999999995</c:v>
                </c:pt>
                <c:pt idx="1710">
                  <c:v>-65.882999999999996</c:v>
                </c:pt>
                <c:pt idx="1711">
                  <c:v>-66.424000000000007</c:v>
                </c:pt>
                <c:pt idx="1712">
                  <c:v>-67.135999999999996</c:v>
                </c:pt>
                <c:pt idx="1713">
                  <c:v>-68.046000000000006</c:v>
                </c:pt>
                <c:pt idx="1714">
                  <c:v>-66.852999999999994</c:v>
                </c:pt>
                <c:pt idx="1715">
                  <c:v>-64.111999999999995</c:v>
                </c:pt>
                <c:pt idx="1716">
                  <c:v>-61.677999999999997</c:v>
                </c:pt>
                <c:pt idx="1717">
                  <c:v>-56.02</c:v>
                </c:pt>
                <c:pt idx="1718">
                  <c:v>-49.438000000000002</c:v>
                </c:pt>
                <c:pt idx="1719">
                  <c:v>-42.856999999999999</c:v>
                </c:pt>
                <c:pt idx="1720">
                  <c:v>-36.274999999999999</c:v>
                </c:pt>
                <c:pt idx="1721">
                  <c:v>-29.693999999999999</c:v>
                </c:pt>
                <c:pt idx="1722">
                  <c:v>-23.111999999999998</c:v>
                </c:pt>
                <c:pt idx="1723">
                  <c:v>-16.530999999999999</c:v>
                </c:pt>
                <c:pt idx="1724">
                  <c:v>-9.9496000000000002</c:v>
                </c:pt>
                <c:pt idx="1725">
                  <c:v>-3.3681000000000001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-2.5247999999999999</c:v>
                </c:pt>
                <c:pt idx="2886">
                  <c:v>-8.0422999999999991</c:v>
                </c:pt>
                <c:pt idx="2887">
                  <c:v>-13.56</c:v>
                </c:pt>
                <c:pt idx="2888">
                  <c:v>-19.077000000000002</c:v>
                </c:pt>
                <c:pt idx="2889">
                  <c:v>-24.594999999999999</c:v>
                </c:pt>
                <c:pt idx="2890">
                  <c:v>-27.132000000000001</c:v>
                </c:pt>
                <c:pt idx="2891">
                  <c:v>-27.963999999999999</c:v>
                </c:pt>
                <c:pt idx="2892">
                  <c:v>-30.280999999999999</c:v>
                </c:pt>
                <c:pt idx="2893">
                  <c:v>-33.56</c:v>
                </c:pt>
                <c:pt idx="2894">
                  <c:v>-37.375</c:v>
                </c:pt>
                <c:pt idx="2895">
                  <c:v>-41.387</c:v>
                </c:pt>
                <c:pt idx="2896">
                  <c:v>-45.328000000000003</c:v>
                </c:pt>
                <c:pt idx="2897">
                  <c:v>-48.997999999999998</c:v>
                </c:pt>
                <c:pt idx="2898">
                  <c:v>-52.25</c:v>
                </c:pt>
                <c:pt idx="2899">
                  <c:v>-54.984000000000002</c:v>
                </c:pt>
                <c:pt idx="2900">
                  <c:v>-57.139000000000003</c:v>
                </c:pt>
                <c:pt idx="2901">
                  <c:v>-58.69</c:v>
                </c:pt>
                <c:pt idx="2902">
                  <c:v>-59.637</c:v>
                </c:pt>
                <c:pt idx="2903">
                  <c:v>-60</c:v>
                </c:pt>
                <c:pt idx="2904">
                  <c:v>-59.820999999999998</c:v>
                </c:pt>
                <c:pt idx="2905">
                  <c:v>-59.151000000000003</c:v>
                </c:pt>
                <c:pt idx="2906">
                  <c:v>-58.052</c:v>
                </c:pt>
                <c:pt idx="2907">
                  <c:v>-56.591999999999999</c:v>
                </c:pt>
                <c:pt idx="2908">
                  <c:v>-54.843000000000004</c:v>
                </c:pt>
                <c:pt idx="2909">
                  <c:v>-52.878</c:v>
                </c:pt>
                <c:pt idx="2910">
                  <c:v>-50.768000000000001</c:v>
                </c:pt>
                <c:pt idx="2911">
                  <c:v>-48.584000000000003</c:v>
                </c:pt>
                <c:pt idx="2912">
                  <c:v>-46.392000000000003</c:v>
                </c:pt>
                <c:pt idx="2913">
                  <c:v>-44.253</c:v>
                </c:pt>
                <c:pt idx="2914">
                  <c:v>-42.222999999999999</c:v>
                </c:pt>
                <c:pt idx="2915">
                  <c:v>-40.350999999999999</c:v>
                </c:pt>
                <c:pt idx="2916">
                  <c:v>-38.680999999999997</c:v>
                </c:pt>
                <c:pt idx="2917">
                  <c:v>-37.247999999999998</c:v>
                </c:pt>
                <c:pt idx="2918">
                  <c:v>-36.081000000000003</c:v>
                </c:pt>
                <c:pt idx="2919">
                  <c:v>-35.203000000000003</c:v>
                </c:pt>
                <c:pt idx="2920">
                  <c:v>-34.628</c:v>
                </c:pt>
                <c:pt idx="2921">
                  <c:v>-34.365000000000002</c:v>
                </c:pt>
                <c:pt idx="2922">
                  <c:v>-34.417000000000002</c:v>
                </c:pt>
                <c:pt idx="2923">
                  <c:v>-34.779000000000003</c:v>
                </c:pt>
                <c:pt idx="2924">
                  <c:v>-35.442999999999998</c:v>
                </c:pt>
                <c:pt idx="2925">
                  <c:v>-36.395000000000003</c:v>
                </c:pt>
                <c:pt idx="2926">
                  <c:v>-37.616</c:v>
                </c:pt>
                <c:pt idx="2927">
                  <c:v>-39.085000000000001</c:v>
                </c:pt>
                <c:pt idx="2928">
                  <c:v>-40.774999999999999</c:v>
                </c:pt>
                <c:pt idx="2929">
                  <c:v>-42.658000000000001</c:v>
                </c:pt>
                <c:pt idx="2930">
                  <c:v>-44.704000000000001</c:v>
                </c:pt>
                <c:pt idx="2931">
                  <c:v>-46.88</c:v>
                </c:pt>
                <c:pt idx="2932">
                  <c:v>-49.154000000000003</c:v>
                </c:pt>
                <c:pt idx="2933">
                  <c:v>-51.49</c:v>
                </c:pt>
                <c:pt idx="2934">
                  <c:v>-53.854999999999997</c:v>
                </c:pt>
                <c:pt idx="2935">
                  <c:v>-56.216000000000001</c:v>
                </c:pt>
                <c:pt idx="2936">
                  <c:v>-58.539000000000001</c:v>
                </c:pt>
                <c:pt idx="2937">
                  <c:v>-60.792999999999999</c:v>
                </c:pt>
                <c:pt idx="2938">
                  <c:v>-62.947000000000003</c:v>
                </c:pt>
                <c:pt idx="2939">
                  <c:v>-64.974000000000004</c:v>
                </c:pt>
                <c:pt idx="2940">
                  <c:v>-66.847999999999999</c:v>
                </c:pt>
                <c:pt idx="2941">
                  <c:v>-68.543999999999997</c:v>
                </c:pt>
                <c:pt idx="2942">
                  <c:v>-70.043999999999997</c:v>
                </c:pt>
                <c:pt idx="2943">
                  <c:v>-71.326999999999998</c:v>
                </c:pt>
                <c:pt idx="2944">
                  <c:v>-72.381</c:v>
                </c:pt>
                <c:pt idx="2945">
                  <c:v>-73.192999999999998</c:v>
                </c:pt>
                <c:pt idx="2946">
                  <c:v>-73.756</c:v>
                </c:pt>
                <c:pt idx="2947">
                  <c:v>-74.063000000000002</c:v>
                </c:pt>
                <c:pt idx="2948">
                  <c:v>-74.114000000000004</c:v>
                </c:pt>
                <c:pt idx="2949">
                  <c:v>-73.91</c:v>
                </c:pt>
                <c:pt idx="2950">
                  <c:v>-73.456000000000003</c:v>
                </c:pt>
                <c:pt idx="2951">
                  <c:v>-72.759</c:v>
                </c:pt>
                <c:pt idx="2952">
                  <c:v>-71.831999999999994</c:v>
                </c:pt>
                <c:pt idx="2953">
                  <c:v>-70.686999999999998</c:v>
                </c:pt>
                <c:pt idx="2954">
                  <c:v>-69.340999999999994</c:v>
                </c:pt>
                <c:pt idx="2955">
                  <c:v>-67.813000000000002</c:v>
                </c:pt>
                <c:pt idx="2956">
                  <c:v>-66.126000000000005</c:v>
                </c:pt>
                <c:pt idx="2957">
                  <c:v>-64.301000000000002</c:v>
                </c:pt>
                <c:pt idx="2958">
                  <c:v>-62.366</c:v>
                </c:pt>
                <c:pt idx="2959">
                  <c:v>-60.345999999999997</c:v>
                </c:pt>
                <c:pt idx="2960">
                  <c:v>-58.271000000000001</c:v>
                </c:pt>
                <c:pt idx="2961">
                  <c:v>-56.17</c:v>
                </c:pt>
                <c:pt idx="2962">
                  <c:v>-54.073999999999998</c:v>
                </c:pt>
                <c:pt idx="2963">
                  <c:v>-52.012999999999998</c:v>
                </c:pt>
                <c:pt idx="2964">
                  <c:v>-50.02</c:v>
                </c:pt>
                <c:pt idx="2965">
                  <c:v>-48.125</c:v>
                </c:pt>
                <c:pt idx="2966">
                  <c:v>-46.36</c:v>
                </c:pt>
                <c:pt idx="2967">
                  <c:v>-44.756</c:v>
                </c:pt>
                <c:pt idx="2968">
                  <c:v>-43.343000000000004</c:v>
                </c:pt>
                <c:pt idx="2969">
                  <c:v>-42.15</c:v>
                </c:pt>
                <c:pt idx="2970">
                  <c:v>-41.204000000000001</c:v>
                </c:pt>
                <c:pt idx="2971">
                  <c:v>-40.530999999999999</c:v>
                </c:pt>
                <c:pt idx="2972">
                  <c:v>-40.158000000000001</c:v>
                </c:pt>
                <c:pt idx="2973">
                  <c:v>-40.104999999999997</c:v>
                </c:pt>
                <c:pt idx="2974">
                  <c:v>-40.395000000000003</c:v>
                </c:pt>
                <c:pt idx="2975">
                  <c:v>-41.045000000000002</c:v>
                </c:pt>
                <c:pt idx="2976">
                  <c:v>-42.072000000000003</c:v>
                </c:pt>
                <c:pt idx="2977">
                  <c:v>-43.488</c:v>
                </c:pt>
                <c:pt idx="2978">
                  <c:v>-45.305</c:v>
                </c:pt>
                <c:pt idx="2979">
                  <c:v>-47.530999999999999</c:v>
                </c:pt>
                <c:pt idx="2980">
                  <c:v>-50.170999999999999</c:v>
                </c:pt>
                <c:pt idx="2981">
                  <c:v>-53.226999999999997</c:v>
                </c:pt>
                <c:pt idx="2982">
                  <c:v>-56.698999999999998</c:v>
                </c:pt>
                <c:pt idx="2983">
                  <c:v>-60.582999999999998</c:v>
                </c:pt>
                <c:pt idx="2984">
                  <c:v>-64.873000000000005</c:v>
                </c:pt>
                <c:pt idx="2985">
                  <c:v>-69.558000000000007</c:v>
                </c:pt>
                <c:pt idx="2986">
                  <c:v>-74.626999999999995</c:v>
                </c:pt>
                <c:pt idx="2987">
                  <c:v>-80.064999999999998</c:v>
                </c:pt>
                <c:pt idx="2988">
                  <c:v>-85.852999999999994</c:v>
                </c:pt>
                <c:pt idx="2989">
                  <c:v>-91.97</c:v>
                </c:pt>
                <c:pt idx="2990">
                  <c:v>-98.393000000000001</c:v>
                </c:pt>
                <c:pt idx="2991">
                  <c:v>-105.1</c:v>
                </c:pt>
                <c:pt idx="2992">
                  <c:v>-112.05</c:v>
                </c:pt>
                <c:pt idx="2993">
                  <c:v>-119.23</c:v>
                </c:pt>
                <c:pt idx="2994">
                  <c:v>-126.6</c:v>
                </c:pt>
                <c:pt idx="2995">
                  <c:v>-134.12</c:v>
                </c:pt>
                <c:pt idx="2996">
                  <c:v>-141.77000000000001</c:v>
                </c:pt>
                <c:pt idx="2997">
                  <c:v>-149.5</c:v>
                </c:pt>
                <c:pt idx="2998">
                  <c:v>-157.27000000000001</c:v>
                </c:pt>
                <c:pt idx="2999">
                  <c:v>-165.05</c:v>
                </c:pt>
                <c:pt idx="3000">
                  <c:v>-172.8</c:v>
                </c:pt>
                <c:pt idx="3001">
                  <c:v>-180.47</c:v>
                </c:pt>
                <c:pt idx="3002">
                  <c:v>-188.03</c:v>
                </c:pt>
                <c:pt idx="3003">
                  <c:v>-195.44</c:v>
                </c:pt>
                <c:pt idx="3004">
                  <c:v>-202.65</c:v>
                </c:pt>
                <c:pt idx="3005">
                  <c:v>-209.63</c:v>
                </c:pt>
                <c:pt idx="3006">
                  <c:v>-216.34</c:v>
                </c:pt>
                <c:pt idx="3007">
                  <c:v>-222.74</c:v>
                </c:pt>
                <c:pt idx="3008">
                  <c:v>-228.79</c:v>
                </c:pt>
                <c:pt idx="3009">
                  <c:v>-234.46</c:v>
                </c:pt>
                <c:pt idx="3010">
                  <c:v>-239.72</c:v>
                </c:pt>
                <c:pt idx="3011">
                  <c:v>-244.54</c:v>
                </c:pt>
                <c:pt idx="3012">
                  <c:v>-248.88</c:v>
                </c:pt>
                <c:pt idx="3013">
                  <c:v>-252.72</c:v>
                </c:pt>
                <c:pt idx="3014">
                  <c:v>-256.04000000000002</c:v>
                </c:pt>
                <c:pt idx="3015">
                  <c:v>-258.81</c:v>
                </c:pt>
                <c:pt idx="3016">
                  <c:v>-261.01</c:v>
                </c:pt>
                <c:pt idx="3017">
                  <c:v>-262.64</c:v>
                </c:pt>
                <c:pt idx="3018">
                  <c:v>-263.67</c:v>
                </c:pt>
                <c:pt idx="3019">
                  <c:v>-264.10000000000002</c:v>
                </c:pt>
                <c:pt idx="3020">
                  <c:v>-263.93</c:v>
                </c:pt>
                <c:pt idx="3021">
                  <c:v>-263.14</c:v>
                </c:pt>
                <c:pt idx="3022">
                  <c:v>-261.74</c:v>
                </c:pt>
                <c:pt idx="3023">
                  <c:v>-259.74</c:v>
                </c:pt>
                <c:pt idx="3024">
                  <c:v>-257.14</c:v>
                </c:pt>
                <c:pt idx="3025">
                  <c:v>-253.96</c:v>
                </c:pt>
                <c:pt idx="3026">
                  <c:v>-250.2</c:v>
                </c:pt>
                <c:pt idx="3027">
                  <c:v>-245.89</c:v>
                </c:pt>
                <c:pt idx="3028">
                  <c:v>-241.05</c:v>
                </c:pt>
                <c:pt idx="3029">
                  <c:v>-235.69</c:v>
                </c:pt>
                <c:pt idx="3030">
                  <c:v>-229.86</c:v>
                </c:pt>
                <c:pt idx="3031">
                  <c:v>-223.57</c:v>
                </c:pt>
                <c:pt idx="3032">
                  <c:v>-216.86</c:v>
                </c:pt>
                <c:pt idx="3033">
                  <c:v>-209.77</c:v>
                </c:pt>
                <c:pt idx="3034">
                  <c:v>-202.34</c:v>
                </c:pt>
                <c:pt idx="3035">
                  <c:v>-194.6</c:v>
                </c:pt>
                <c:pt idx="3036">
                  <c:v>-186.59</c:v>
                </c:pt>
                <c:pt idx="3037">
                  <c:v>-178.36</c:v>
                </c:pt>
                <c:pt idx="3038">
                  <c:v>-169.96</c:v>
                </c:pt>
                <c:pt idx="3039">
                  <c:v>-161.41999999999999</c:v>
                </c:pt>
                <c:pt idx="3040">
                  <c:v>-152.79</c:v>
                </c:pt>
                <c:pt idx="3041">
                  <c:v>-144.13</c:v>
                </c:pt>
                <c:pt idx="3042">
                  <c:v>-135.47999999999999</c:v>
                </c:pt>
                <c:pt idx="3043">
                  <c:v>-126.88</c:v>
                </c:pt>
                <c:pt idx="3044">
                  <c:v>-118.38</c:v>
                </c:pt>
                <c:pt idx="3045">
                  <c:v>-110.03</c:v>
                </c:pt>
                <c:pt idx="3046">
                  <c:v>-101.87</c:v>
                </c:pt>
                <c:pt idx="3047">
                  <c:v>-93.947000000000003</c:v>
                </c:pt>
                <c:pt idx="3048">
                  <c:v>-86.295000000000002</c:v>
                </c:pt>
                <c:pt idx="3049">
                  <c:v>-78.956000000000003</c:v>
                </c:pt>
                <c:pt idx="3050">
                  <c:v>-71.965999999999994</c:v>
                </c:pt>
                <c:pt idx="3051">
                  <c:v>-65.361000000000004</c:v>
                </c:pt>
                <c:pt idx="3052">
                  <c:v>-59.168999999999997</c:v>
                </c:pt>
                <c:pt idx="3053">
                  <c:v>-53.418999999999997</c:v>
                </c:pt>
                <c:pt idx="3054">
                  <c:v>-48.134999999999998</c:v>
                </c:pt>
                <c:pt idx="3055">
                  <c:v>-43.335999999999999</c:v>
                </c:pt>
                <c:pt idx="3056">
                  <c:v>-39.04</c:v>
                </c:pt>
                <c:pt idx="3057">
                  <c:v>-35.258000000000003</c:v>
                </c:pt>
                <c:pt idx="3058">
                  <c:v>-31.998000000000001</c:v>
                </c:pt>
                <c:pt idx="3059">
                  <c:v>-29.263999999999999</c:v>
                </c:pt>
                <c:pt idx="3060">
                  <c:v>-27.055</c:v>
                </c:pt>
                <c:pt idx="3061">
                  <c:v>-25.364999999999998</c:v>
                </c:pt>
                <c:pt idx="3062">
                  <c:v>-24.184999999999999</c:v>
                </c:pt>
                <c:pt idx="3063">
                  <c:v>-23.5</c:v>
                </c:pt>
                <c:pt idx="3064">
                  <c:v>-23.291</c:v>
                </c:pt>
                <c:pt idx="3065">
                  <c:v>-23.535</c:v>
                </c:pt>
                <c:pt idx="3066">
                  <c:v>-24.204999999999998</c:v>
                </c:pt>
                <c:pt idx="3067">
                  <c:v>-25.268999999999998</c:v>
                </c:pt>
                <c:pt idx="3068">
                  <c:v>-26.690999999999999</c:v>
                </c:pt>
                <c:pt idx="3069">
                  <c:v>-28.433</c:v>
                </c:pt>
                <c:pt idx="3070">
                  <c:v>-30.454000000000001</c:v>
                </c:pt>
                <c:pt idx="3071">
                  <c:v>-32.707999999999998</c:v>
                </c:pt>
                <c:pt idx="3072">
                  <c:v>-35.148000000000003</c:v>
                </c:pt>
                <c:pt idx="3073">
                  <c:v>-37.725000000000001</c:v>
                </c:pt>
                <c:pt idx="3074">
                  <c:v>-40.389000000000003</c:v>
                </c:pt>
                <c:pt idx="3075">
                  <c:v>-43.088000000000001</c:v>
                </c:pt>
                <c:pt idx="3076">
                  <c:v>-45.77</c:v>
                </c:pt>
                <c:pt idx="3077">
                  <c:v>-48.384999999999998</c:v>
                </c:pt>
                <c:pt idx="3078">
                  <c:v>-50.88</c:v>
                </c:pt>
                <c:pt idx="3079">
                  <c:v>-53.207999999999998</c:v>
                </c:pt>
                <c:pt idx="3080">
                  <c:v>-55.320999999999998</c:v>
                </c:pt>
                <c:pt idx="3081">
                  <c:v>-57.174999999999997</c:v>
                </c:pt>
                <c:pt idx="3082">
                  <c:v>-58.73</c:v>
                </c:pt>
                <c:pt idx="3083">
                  <c:v>-59.95</c:v>
                </c:pt>
                <c:pt idx="3084">
                  <c:v>-60.804000000000002</c:v>
                </c:pt>
                <c:pt idx="3085">
                  <c:v>-61.267000000000003</c:v>
                </c:pt>
                <c:pt idx="3086">
                  <c:v>-61.319000000000003</c:v>
                </c:pt>
                <c:pt idx="3087">
                  <c:v>-60.948</c:v>
                </c:pt>
                <c:pt idx="3088">
                  <c:v>-60.151000000000003</c:v>
                </c:pt>
                <c:pt idx="3089">
                  <c:v>-58.93</c:v>
                </c:pt>
                <c:pt idx="3090">
                  <c:v>-57.296999999999997</c:v>
                </c:pt>
                <c:pt idx="3091">
                  <c:v>-55.274999999999999</c:v>
                </c:pt>
                <c:pt idx="3092">
                  <c:v>-52.890999999999998</c:v>
                </c:pt>
                <c:pt idx="3093">
                  <c:v>-50.185000000000002</c:v>
                </c:pt>
                <c:pt idx="3094">
                  <c:v>-47.206000000000003</c:v>
                </c:pt>
                <c:pt idx="3095">
                  <c:v>-44.009</c:v>
                </c:pt>
                <c:pt idx="3096">
                  <c:v>-40.661000000000001</c:v>
                </c:pt>
                <c:pt idx="3097">
                  <c:v>-37.234999999999999</c:v>
                </c:pt>
                <c:pt idx="3098">
                  <c:v>-33.81</c:v>
                </c:pt>
                <c:pt idx="3099">
                  <c:v>-30.472000000000001</c:v>
                </c:pt>
                <c:pt idx="3100">
                  <c:v>-27.312999999999999</c:v>
                </c:pt>
                <c:pt idx="3101">
                  <c:v>-24.425000000000001</c:v>
                </c:pt>
                <c:pt idx="3102">
                  <c:v>-21.902000000000001</c:v>
                </c:pt>
                <c:pt idx="3103">
                  <c:v>-19.835999999999999</c:v>
                </c:pt>
                <c:pt idx="3104">
                  <c:v>-18.312999999999999</c:v>
                </c:pt>
                <c:pt idx="3105">
                  <c:v>-17.413</c:v>
                </c:pt>
                <c:pt idx="3106">
                  <c:v>-17.202999999999999</c:v>
                </c:pt>
                <c:pt idx="3107">
                  <c:v>-17.731999999999999</c:v>
                </c:pt>
                <c:pt idx="3108">
                  <c:v>-19.027999999999999</c:v>
                </c:pt>
                <c:pt idx="3109">
                  <c:v>-21.093</c:v>
                </c:pt>
                <c:pt idx="3110">
                  <c:v>-23.893000000000001</c:v>
                </c:pt>
                <c:pt idx="3111">
                  <c:v>-27.355</c:v>
                </c:pt>
                <c:pt idx="3112">
                  <c:v>-31.355</c:v>
                </c:pt>
                <c:pt idx="3113">
                  <c:v>-35.713999999999999</c:v>
                </c:pt>
                <c:pt idx="3114">
                  <c:v>-40.182000000000002</c:v>
                </c:pt>
                <c:pt idx="3115">
                  <c:v>-44.432000000000002</c:v>
                </c:pt>
                <c:pt idx="3116">
                  <c:v>-48.048000000000002</c:v>
                </c:pt>
                <c:pt idx="3117">
                  <c:v>-50.509</c:v>
                </c:pt>
                <c:pt idx="3118">
                  <c:v>-51.176000000000002</c:v>
                </c:pt>
                <c:pt idx="3119">
                  <c:v>-44.045000000000002</c:v>
                </c:pt>
                <c:pt idx="3120">
                  <c:v>-33.817999999999998</c:v>
                </c:pt>
                <c:pt idx="3121">
                  <c:v>-23.591000000000001</c:v>
                </c:pt>
                <c:pt idx="3122">
                  <c:v>-13.364000000000001</c:v>
                </c:pt>
                <c:pt idx="3123">
                  <c:v>-3.1368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-11.124000000000001</c:v>
                </c:pt>
                <c:pt idx="3746">
                  <c:v>-22.58</c:v>
                </c:pt>
                <c:pt idx="3747">
                  <c:v>-34.034999999999997</c:v>
                </c:pt>
                <c:pt idx="3748">
                  <c:v>-45.491</c:v>
                </c:pt>
                <c:pt idx="3749">
                  <c:v>-56.947000000000003</c:v>
                </c:pt>
                <c:pt idx="3750">
                  <c:v>-68.403000000000006</c:v>
                </c:pt>
                <c:pt idx="3751">
                  <c:v>-79.858000000000004</c:v>
                </c:pt>
                <c:pt idx="3752">
                  <c:v>-91.313999999999993</c:v>
                </c:pt>
                <c:pt idx="3753">
                  <c:v>-102.77</c:v>
                </c:pt>
                <c:pt idx="3754">
                  <c:v>-114.23</c:v>
                </c:pt>
                <c:pt idx="3755">
                  <c:v>-125.68</c:v>
                </c:pt>
                <c:pt idx="3756">
                  <c:v>-137.13999999999999</c:v>
                </c:pt>
                <c:pt idx="3757">
                  <c:v>-148.59</c:v>
                </c:pt>
                <c:pt idx="3758">
                  <c:v>-157.07</c:v>
                </c:pt>
                <c:pt idx="3759">
                  <c:v>-158.52000000000001</c:v>
                </c:pt>
                <c:pt idx="3760">
                  <c:v>-159.63</c:v>
                </c:pt>
                <c:pt idx="3761">
                  <c:v>-160.41</c:v>
                </c:pt>
                <c:pt idx="3762">
                  <c:v>-160.88999999999999</c:v>
                </c:pt>
                <c:pt idx="3763">
                  <c:v>-161.08000000000001</c:v>
                </c:pt>
                <c:pt idx="3764">
                  <c:v>-161.32</c:v>
                </c:pt>
                <c:pt idx="3765">
                  <c:v>-161.62</c:v>
                </c:pt>
                <c:pt idx="3766">
                  <c:v>-161.69</c:v>
                </c:pt>
                <c:pt idx="3767">
                  <c:v>-161.55000000000001</c:v>
                </c:pt>
                <c:pt idx="3768">
                  <c:v>-161.63</c:v>
                </c:pt>
                <c:pt idx="3769">
                  <c:v>-162.83000000000001</c:v>
                </c:pt>
                <c:pt idx="3770">
                  <c:v>-163.86</c:v>
                </c:pt>
                <c:pt idx="3771">
                  <c:v>-164.75</c:v>
                </c:pt>
                <c:pt idx="3772">
                  <c:v>-165.51</c:v>
                </c:pt>
                <c:pt idx="3773">
                  <c:v>-166.15</c:v>
                </c:pt>
                <c:pt idx="3774">
                  <c:v>-166.68</c:v>
                </c:pt>
                <c:pt idx="3775">
                  <c:v>-167.12</c:v>
                </c:pt>
                <c:pt idx="3776">
                  <c:v>-167.48</c:v>
                </c:pt>
                <c:pt idx="3777">
                  <c:v>-167.8</c:v>
                </c:pt>
                <c:pt idx="3778">
                  <c:v>-168.37</c:v>
                </c:pt>
                <c:pt idx="3779">
                  <c:v>-169.07</c:v>
                </c:pt>
                <c:pt idx="3780">
                  <c:v>-169.88</c:v>
                </c:pt>
                <c:pt idx="3781">
                  <c:v>-170.8</c:v>
                </c:pt>
                <c:pt idx="3782">
                  <c:v>-171.84</c:v>
                </c:pt>
                <c:pt idx="3783">
                  <c:v>-172.38</c:v>
                </c:pt>
                <c:pt idx="3784">
                  <c:v>-171.93</c:v>
                </c:pt>
                <c:pt idx="3785">
                  <c:v>-171.48</c:v>
                </c:pt>
                <c:pt idx="3786">
                  <c:v>-171.03</c:v>
                </c:pt>
                <c:pt idx="3787">
                  <c:v>-170.58</c:v>
                </c:pt>
                <c:pt idx="3788">
                  <c:v>-170.13</c:v>
                </c:pt>
                <c:pt idx="3789">
                  <c:v>-169.69</c:v>
                </c:pt>
                <c:pt idx="3790">
                  <c:v>-169.26</c:v>
                </c:pt>
                <c:pt idx="3791">
                  <c:v>-168.85</c:v>
                </c:pt>
                <c:pt idx="3792">
                  <c:v>-168.45</c:v>
                </c:pt>
                <c:pt idx="3793">
                  <c:v>-168.08</c:v>
                </c:pt>
                <c:pt idx="3794">
                  <c:v>-167.73</c:v>
                </c:pt>
                <c:pt idx="3795">
                  <c:v>-167.39</c:v>
                </c:pt>
                <c:pt idx="3796">
                  <c:v>-167.09</c:v>
                </c:pt>
                <c:pt idx="3797">
                  <c:v>-166.81</c:v>
                </c:pt>
                <c:pt idx="3798">
                  <c:v>-166.55</c:v>
                </c:pt>
                <c:pt idx="3799">
                  <c:v>-166.32</c:v>
                </c:pt>
                <c:pt idx="3800">
                  <c:v>-166.12</c:v>
                </c:pt>
                <c:pt idx="3801">
                  <c:v>-165.95</c:v>
                </c:pt>
                <c:pt idx="3802">
                  <c:v>-165.8</c:v>
                </c:pt>
                <c:pt idx="3803">
                  <c:v>-165.68</c:v>
                </c:pt>
                <c:pt idx="3804">
                  <c:v>-165.58</c:v>
                </c:pt>
                <c:pt idx="3805">
                  <c:v>-165.51</c:v>
                </c:pt>
                <c:pt idx="3806">
                  <c:v>-165.47</c:v>
                </c:pt>
                <c:pt idx="3807">
                  <c:v>-165.45</c:v>
                </c:pt>
                <c:pt idx="3808">
                  <c:v>-165.45</c:v>
                </c:pt>
                <c:pt idx="3809">
                  <c:v>-165.47</c:v>
                </c:pt>
                <c:pt idx="3810">
                  <c:v>-165.51</c:v>
                </c:pt>
                <c:pt idx="3811">
                  <c:v>-165.58</c:v>
                </c:pt>
                <c:pt idx="3812">
                  <c:v>-165.66</c:v>
                </c:pt>
                <c:pt idx="3813">
                  <c:v>-165.75</c:v>
                </c:pt>
                <c:pt idx="3814">
                  <c:v>-165.86</c:v>
                </c:pt>
                <c:pt idx="3815">
                  <c:v>-165.99</c:v>
                </c:pt>
                <c:pt idx="3816">
                  <c:v>-166.13</c:v>
                </c:pt>
                <c:pt idx="3817">
                  <c:v>-166.27</c:v>
                </c:pt>
                <c:pt idx="3818">
                  <c:v>-166.43</c:v>
                </c:pt>
                <c:pt idx="3819">
                  <c:v>-166.59</c:v>
                </c:pt>
                <c:pt idx="3820">
                  <c:v>-166.76</c:v>
                </c:pt>
                <c:pt idx="3821">
                  <c:v>-166.93</c:v>
                </c:pt>
                <c:pt idx="3822">
                  <c:v>-167.11</c:v>
                </c:pt>
                <c:pt idx="3823">
                  <c:v>-167.29</c:v>
                </c:pt>
                <c:pt idx="3824">
                  <c:v>-167.46</c:v>
                </c:pt>
                <c:pt idx="3825">
                  <c:v>-167.63</c:v>
                </c:pt>
                <c:pt idx="3826">
                  <c:v>-167.8</c:v>
                </c:pt>
                <c:pt idx="3827">
                  <c:v>-167.96</c:v>
                </c:pt>
                <c:pt idx="3828">
                  <c:v>-168.72</c:v>
                </c:pt>
                <c:pt idx="3829">
                  <c:v>-170.76</c:v>
                </c:pt>
                <c:pt idx="3830">
                  <c:v>-172.8</c:v>
                </c:pt>
                <c:pt idx="3831">
                  <c:v>-174.81</c:v>
                </c:pt>
                <c:pt idx="3832">
                  <c:v>-176.82</c:v>
                </c:pt>
                <c:pt idx="3833">
                  <c:v>-178.81</c:v>
                </c:pt>
                <c:pt idx="3834">
                  <c:v>-180.79</c:v>
                </c:pt>
                <c:pt idx="3835">
                  <c:v>-182.75</c:v>
                </c:pt>
                <c:pt idx="3836">
                  <c:v>-184.69</c:v>
                </c:pt>
                <c:pt idx="3837">
                  <c:v>-186.62</c:v>
                </c:pt>
                <c:pt idx="3838">
                  <c:v>-188.52</c:v>
                </c:pt>
                <c:pt idx="3839">
                  <c:v>-190.41</c:v>
                </c:pt>
                <c:pt idx="3840">
                  <c:v>-192.27</c:v>
                </c:pt>
                <c:pt idx="3841">
                  <c:v>-194.11</c:v>
                </c:pt>
                <c:pt idx="3842">
                  <c:v>-195.92</c:v>
                </c:pt>
                <c:pt idx="3843">
                  <c:v>-197.3</c:v>
                </c:pt>
                <c:pt idx="3844">
                  <c:v>-196.73</c:v>
                </c:pt>
                <c:pt idx="3845">
                  <c:v>-196.11</c:v>
                </c:pt>
                <c:pt idx="3846">
                  <c:v>-195.47</c:v>
                </c:pt>
                <c:pt idx="3847">
                  <c:v>-194.79</c:v>
                </c:pt>
                <c:pt idx="3848">
                  <c:v>-194.08</c:v>
                </c:pt>
                <c:pt idx="3849">
                  <c:v>-193.34</c:v>
                </c:pt>
                <c:pt idx="3850">
                  <c:v>-192.58</c:v>
                </c:pt>
                <c:pt idx="3851">
                  <c:v>-191.78</c:v>
                </c:pt>
                <c:pt idx="3852">
                  <c:v>-190.97</c:v>
                </c:pt>
                <c:pt idx="3853">
                  <c:v>-190.13</c:v>
                </c:pt>
                <c:pt idx="3854">
                  <c:v>-189.27</c:v>
                </c:pt>
                <c:pt idx="3855">
                  <c:v>-188.39</c:v>
                </c:pt>
                <c:pt idx="3856">
                  <c:v>-187.48</c:v>
                </c:pt>
                <c:pt idx="3857">
                  <c:v>-186.56</c:v>
                </c:pt>
                <c:pt idx="3858">
                  <c:v>-185.62</c:v>
                </c:pt>
                <c:pt idx="3859">
                  <c:v>-184.67</c:v>
                </c:pt>
                <c:pt idx="3860">
                  <c:v>-183.7</c:v>
                </c:pt>
                <c:pt idx="3861">
                  <c:v>-182.71</c:v>
                </c:pt>
                <c:pt idx="3862">
                  <c:v>-181.71</c:v>
                </c:pt>
                <c:pt idx="3863">
                  <c:v>-180.69</c:v>
                </c:pt>
                <c:pt idx="3864">
                  <c:v>-179.66</c:v>
                </c:pt>
                <c:pt idx="3865">
                  <c:v>-178.62</c:v>
                </c:pt>
                <c:pt idx="3866">
                  <c:v>-177.57</c:v>
                </c:pt>
                <c:pt idx="3867">
                  <c:v>-176.5</c:v>
                </c:pt>
                <c:pt idx="3868">
                  <c:v>-175.68</c:v>
                </c:pt>
                <c:pt idx="3869">
                  <c:v>-176.28</c:v>
                </c:pt>
                <c:pt idx="3870">
                  <c:v>-176.87</c:v>
                </c:pt>
                <c:pt idx="3871">
                  <c:v>-177.45</c:v>
                </c:pt>
                <c:pt idx="3872">
                  <c:v>-178.02</c:v>
                </c:pt>
                <c:pt idx="3873">
                  <c:v>-178.59</c:v>
                </c:pt>
                <c:pt idx="3874">
                  <c:v>-179.14</c:v>
                </c:pt>
                <c:pt idx="3875">
                  <c:v>-179.7</c:v>
                </c:pt>
                <c:pt idx="3876">
                  <c:v>-180.24</c:v>
                </c:pt>
                <c:pt idx="3877">
                  <c:v>-180.78</c:v>
                </c:pt>
                <c:pt idx="3878">
                  <c:v>-181.32</c:v>
                </c:pt>
                <c:pt idx="3879">
                  <c:v>-181.86</c:v>
                </c:pt>
                <c:pt idx="3880">
                  <c:v>-182.39</c:v>
                </c:pt>
                <c:pt idx="3881">
                  <c:v>-182.91</c:v>
                </c:pt>
                <c:pt idx="3882">
                  <c:v>-183.44</c:v>
                </c:pt>
                <c:pt idx="3883">
                  <c:v>-183.96</c:v>
                </c:pt>
                <c:pt idx="3884">
                  <c:v>-184.48</c:v>
                </c:pt>
                <c:pt idx="3885">
                  <c:v>-183.71</c:v>
                </c:pt>
                <c:pt idx="3886">
                  <c:v>-182.04</c:v>
                </c:pt>
                <c:pt idx="3887">
                  <c:v>-180.4</c:v>
                </c:pt>
                <c:pt idx="3888">
                  <c:v>-178.79</c:v>
                </c:pt>
                <c:pt idx="3889">
                  <c:v>-177.21</c:v>
                </c:pt>
                <c:pt idx="3890">
                  <c:v>-175.66</c:v>
                </c:pt>
                <c:pt idx="3891">
                  <c:v>-174.13</c:v>
                </c:pt>
                <c:pt idx="3892">
                  <c:v>-172.63</c:v>
                </c:pt>
                <c:pt idx="3893">
                  <c:v>-171.15</c:v>
                </c:pt>
                <c:pt idx="3894">
                  <c:v>-169.69</c:v>
                </c:pt>
                <c:pt idx="3895">
                  <c:v>-168.26</c:v>
                </c:pt>
                <c:pt idx="3896">
                  <c:v>-166.86</c:v>
                </c:pt>
                <c:pt idx="3897">
                  <c:v>-165.47</c:v>
                </c:pt>
                <c:pt idx="3898">
                  <c:v>-164.11</c:v>
                </c:pt>
                <c:pt idx="3899">
                  <c:v>-162.77000000000001</c:v>
                </c:pt>
                <c:pt idx="3900">
                  <c:v>-161.46</c:v>
                </c:pt>
                <c:pt idx="3901">
                  <c:v>-160.16</c:v>
                </c:pt>
                <c:pt idx="3902">
                  <c:v>-158.88999999999999</c:v>
                </c:pt>
                <c:pt idx="3903">
                  <c:v>-157.63</c:v>
                </c:pt>
                <c:pt idx="3904">
                  <c:v>-156.4</c:v>
                </c:pt>
                <c:pt idx="3905">
                  <c:v>-155.19</c:v>
                </c:pt>
                <c:pt idx="3906">
                  <c:v>-154</c:v>
                </c:pt>
                <c:pt idx="3907">
                  <c:v>-152.82</c:v>
                </c:pt>
                <c:pt idx="3908">
                  <c:v>-151.66999999999999</c:v>
                </c:pt>
                <c:pt idx="3909">
                  <c:v>-150.54</c:v>
                </c:pt>
                <c:pt idx="3910">
                  <c:v>-149.43</c:v>
                </c:pt>
                <c:pt idx="3911">
                  <c:v>-148.34</c:v>
                </c:pt>
                <c:pt idx="3912">
                  <c:v>-147.26</c:v>
                </c:pt>
                <c:pt idx="3913">
                  <c:v>-146.21</c:v>
                </c:pt>
                <c:pt idx="3914">
                  <c:v>-145.18</c:v>
                </c:pt>
                <c:pt idx="3915">
                  <c:v>-144.16999999999999</c:v>
                </c:pt>
                <c:pt idx="3916">
                  <c:v>-143.16999999999999</c:v>
                </c:pt>
                <c:pt idx="3917">
                  <c:v>-142.19999999999999</c:v>
                </c:pt>
                <c:pt idx="3918">
                  <c:v>-141.25</c:v>
                </c:pt>
                <c:pt idx="3919">
                  <c:v>-140.31</c:v>
                </c:pt>
                <c:pt idx="3920">
                  <c:v>-139.4</c:v>
                </c:pt>
                <c:pt idx="3921">
                  <c:v>-138.51</c:v>
                </c:pt>
                <c:pt idx="3922">
                  <c:v>-137.63</c:v>
                </c:pt>
                <c:pt idx="3923">
                  <c:v>-136.78</c:v>
                </c:pt>
                <c:pt idx="3924">
                  <c:v>-135.94999999999999</c:v>
                </c:pt>
                <c:pt idx="3925">
                  <c:v>-135.13</c:v>
                </c:pt>
                <c:pt idx="3926">
                  <c:v>-134.34</c:v>
                </c:pt>
                <c:pt idx="3927">
                  <c:v>-133.57</c:v>
                </c:pt>
                <c:pt idx="3928">
                  <c:v>-132.82</c:v>
                </c:pt>
                <c:pt idx="3929">
                  <c:v>-132.08000000000001</c:v>
                </c:pt>
                <c:pt idx="3930">
                  <c:v>-131.37</c:v>
                </c:pt>
                <c:pt idx="3931">
                  <c:v>-130.68</c:v>
                </c:pt>
                <c:pt idx="3932">
                  <c:v>-130.01</c:v>
                </c:pt>
                <c:pt idx="3933">
                  <c:v>-129.36000000000001</c:v>
                </c:pt>
                <c:pt idx="3934">
                  <c:v>-128.72999999999999</c:v>
                </c:pt>
                <c:pt idx="3935">
                  <c:v>-128.12</c:v>
                </c:pt>
                <c:pt idx="3936">
                  <c:v>-127.53</c:v>
                </c:pt>
                <c:pt idx="3937">
                  <c:v>-126.96</c:v>
                </c:pt>
                <c:pt idx="3938">
                  <c:v>-126.41</c:v>
                </c:pt>
                <c:pt idx="3939">
                  <c:v>-125.89</c:v>
                </c:pt>
                <c:pt idx="3940">
                  <c:v>-125.38</c:v>
                </c:pt>
                <c:pt idx="3941">
                  <c:v>-124.89</c:v>
                </c:pt>
                <c:pt idx="3942">
                  <c:v>-124.43</c:v>
                </c:pt>
                <c:pt idx="3943">
                  <c:v>-123.98</c:v>
                </c:pt>
                <c:pt idx="3944">
                  <c:v>-123.55</c:v>
                </c:pt>
                <c:pt idx="3945">
                  <c:v>-123.15</c:v>
                </c:pt>
                <c:pt idx="3946">
                  <c:v>-122.76</c:v>
                </c:pt>
                <c:pt idx="3947">
                  <c:v>-122.4</c:v>
                </c:pt>
                <c:pt idx="3948">
                  <c:v>-122.05</c:v>
                </c:pt>
                <c:pt idx="3949">
                  <c:v>-121.72</c:v>
                </c:pt>
                <c:pt idx="3950">
                  <c:v>-121.41</c:v>
                </c:pt>
                <c:pt idx="3951">
                  <c:v>-121.13</c:v>
                </c:pt>
                <c:pt idx="3952">
                  <c:v>-120.86</c:v>
                </c:pt>
                <c:pt idx="3953">
                  <c:v>-120.61</c:v>
                </c:pt>
                <c:pt idx="3954">
                  <c:v>-120.37</c:v>
                </c:pt>
                <c:pt idx="3955">
                  <c:v>-120.16</c:v>
                </c:pt>
                <c:pt idx="3956">
                  <c:v>-119.97</c:v>
                </c:pt>
                <c:pt idx="3957">
                  <c:v>-119.79</c:v>
                </c:pt>
                <c:pt idx="3958">
                  <c:v>-119.63</c:v>
                </c:pt>
                <c:pt idx="3959">
                  <c:v>-119.49</c:v>
                </c:pt>
                <c:pt idx="3960">
                  <c:v>-119.36</c:v>
                </c:pt>
                <c:pt idx="3961">
                  <c:v>-119.26</c:v>
                </c:pt>
                <c:pt idx="3962">
                  <c:v>-119.17</c:v>
                </c:pt>
                <c:pt idx="3963">
                  <c:v>-119.09</c:v>
                </c:pt>
                <c:pt idx="3964">
                  <c:v>-119.03</c:v>
                </c:pt>
                <c:pt idx="3965">
                  <c:v>-118.99</c:v>
                </c:pt>
                <c:pt idx="3966">
                  <c:v>-118.96</c:v>
                </c:pt>
                <c:pt idx="3967">
                  <c:v>-118.95</c:v>
                </c:pt>
                <c:pt idx="3968">
                  <c:v>-118.95</c:v>
                </c:pt>
                <c:pt idx="3969">
                  <c:v>-118.96</c:v>
                </c:pt>
                <c:pt idx="3970">
                  <c:v>-118.99</c:v>
                </c:pt>
                <c:pt idx="3971">
                  <c:v>-119.04</c:v>
                </c:pt>
                <c:pt idx="3972">
                  <c:v>-119.09</c:v>
                </c:pt>
                <c:pt idx="3973">
                  <c:v>-119.16</c:v>
                </c:pt>
                <c:pt idx="3974">
                  <c:v>-119.24</c:v>
                </c:pt>
                <c:pt idx="3975">
                  <c:v>-119.33</c:v>
                </c:pt>
                <c:pt idx="3976">
                  <c:v>-119.43</c:v>
                </c:pt>
                <c:pt idx="3977">
                  <c:v>-119.55</c:v>
                </c:pt>
                <c:pt idx="3978">
                  <c:v>-119.67</c:v>
                </c:pt>
                <c:pt idx="3979">
                  <c:v>-119.81</c:v>
                </c:pt>
                <c:pt idx="3980">
                  <c:v>-119.95</c:v>
                </c:pt>
                <c:pt idx="3981">
                  <c:v>-120.1</c:v>
                </c:pt>
                <c:pt idx="3982">
                  <c:v>-120.26</c:v>
                </c:pt>
                <c:pt idx="3983">
                  <c:v>-120.43</c:v>
                </c:pt>
                <c:pt idx="3984">
                  <c:v>-120.6</c:v>
                </c:pt>
                <c:pt idx="3985">
                  <c:v>-120.78</c:v>
                </c:pt>
                <c:pt idx="3986">
                  <c:v>-120.97</c:v>
                </c:pt>
                <c:pt idx="3987">
                  <c:v>-121.17</c:v>
                </c:pt>
                <c:pt idx="3988">
                  <c:v>-121.36</c:v>
                </c:pt>
                <c:pt idx="3989">
                  <c:v>-121.57</c:v>
                </c:pt>
                <c:pt idx="3990">
                  <c:v>-121.78</c:v>
                </c:pt>
                <c:pt idx="3991">
                  <c:v>-121.99</c:v>
                </c:pt>
                <c:pt idx="3992">
                  <c:v>-122.2</c:v>
                </c:pt>
                <c:pt idx="3993">
                  <c:v>-122.42</c:v>
                </c:pt>
                <c:pt idx="3994">
                  <c:v>-122.64</c:v>
                </c:pt>
                <c:pt idx="3995">
                  <c:v>-122.86</c:v>
                </c:pt>
                <c:pt idx="3996">
                  <c:v>-123.09</c:v>
                </c:pt>
                <c:pt idx="3997">
                  <c:v>-123.31</c:v>
                </c:pt>
                <c:pt idx="3998">
                  <c:v>-123.53</c:v>
                </c:pt>
                <c:pt idx="3999">
                  <c:v>-123.76</c:v>
                </c:pt>
                <c:pt idx="4000">
                  <c:v>-123.98</c:v>
                </c:pt>
                <c:pt idx="4001">
                  <c:v>-124.2</c:v>
                </c:pt>
                <c:pt idx="4002">
                  <c:v>-124.42</c:v>
                </c:pt>
                <c:pt idx="4003">
                  <c:v>-124.64</c:v>
                </c:pt>
                <c:pt idx="4004">
                  <c:v>-124.85</c:v>
                </c:pt>
                <c:pt idx="4005">
                  <c:v>-125.06</c:v>
                </c:pt>
                <c:pt idx="4006">
                  <c:v>-125.27</c:v>
                </c:pt>
                <c:pt idx="4007">
                  <c:v>-125.47</c:v>
                </c:pt>
                <c:pt idx="4008">
                  <c:v>-125.67</c:v>
                </c:pt>
                <c:pt idx="4009">
                  <c:v>-125.87</c:v>
                </c:pt>
                <c:pt idx="4010">
                  <c:v>-126.05</c:v>
                </c:pt>
                <c:pt idx="4011">
                  <c:v>-126.24</c:v>
                </c:pt>
                <c:pt idx="4012">
                  <c:v>-126.41</c:v>
                </c:pt>
                <c:pt idx="4013">
                  <c:v>-126.58</c:v>
                </c:pt>
                <c:pt idx="4014">
                  <c:v>-126.74</c:v>
                </c:pt>
                <c:pt idx="4015">
                  <c:v>-126.89</c:v>
                </c:pt>
                <c:pt idx="4016">
                  <c:v>-127.04</c:v>
                </c:pt>
                <c:pt idx="4017">
                  <c:v>-127.18</c:v>
                </c:pt>
                <c:pt idx="4018">
                  <c:v>-127.31</c:v>
                </c:pt>
                <c:pt idx="4019">
                  <c:v>-127.43</c:v>
                </c:pt>
                <c:pt idx="4020">
                  <c:v>-127.54</c:v>
                </c:pt>
                <c:pt idx="4021">
                  <c:v>-127.64</c:v>
                </c:pt>
                <c:pt idx="4022">
                  <c:v>-127.73</c:v>
                </c:pt>
                <c:pt idx="4023">
                  <c:v>-127.81</c:v>
                </c:pt>
                <c:pt idx="4024">
                  <c:v>-127.87</c:v>
                </c:pt>
                <c:pt idx="4025">
                  <c:v>-127.93</c:v>
                </c:pt>
                <c:pt idx="4026">
                  <c:v>-127.98</c:v>
                </c:pt>
                <c:pt idx="4027">
                  <c:v>-128.01</c:v>
                </c:pt>
                <c:pt idx="4028">
                  <c:v>-128.04</c:v>
                </c:pt>
                <c:pt idx="4029">
                  <c:v>-128.05000000000001</c:v>
                </c:pt>
                <c:pt idx="4030">
                  <c:v>-128.05000000000001</c:v>
                </c:pt>
                <c:pt idx="4031">
                  <c:v>-128.04</c:v>
                </c:pt>
                <c:pt idx="4032">
                  <c:v>-128.01</c:v>
                </c:pt>
                <c:pt idx="4033">
                  <c:v>-127.97</c:v>
                </c:pt>
                <c:pt idx="4034">
                  <c:v>-127.92</c:v>
                </c:pt>
                <c:pt idx="4035">
                  <c:v>-127.86</c:v>
                </c:pt>
                <c:pt idx="4036">
                  <c:v>-127.78</c:v>
                </c:pt>
                <c:pt idx="4037">
                  <c:v>-127.69</c:v>
                </c:pt>
                <c:pt idx="4038">
                  <c:v>-127.59</c:v>
                </c:pt>
                <c:pt idx="4039">
                  <c:v>-127.47</c:v>
                </c:pt>
                <c:pt idx="4040">
                  <c:v>-127.34</c:v>
                </c:pt>
                <c:pt idx="4041">
                  <c:v>-127.2</c:v>
                </c:pt>
                <c:pt idx="4042">
                  <c:v>-127.04</c:v>
                </c:pt>
                <c:pt idx="4043">
                  <c:v>-126.87</c:v>
                </c:pt>
                <c:pt idx="4044">
                  <c:v>-126.68</c:v>
                </c:pt>
                <c:pt idx="4045">
                  <c:v>-126.48</c:v>
                </c:pt>
                <c:pt idx="4046">
                  <c:v>-126.27</c:v>
                </c:pt>
                <c:pt idx="4047">
                  <c:v>-126.05</c:v>
                </c:pt>
                <c:pt idx="4048">
                  <c:v>-125.81</c:v>
                </c:pt>
                <c:pt idx="4049">
                  <c:v>-125.56</c:v>
                </c:pt>
                <c:pt idx="4050">
                  <c:v>-125.29</c:v>
                </c:pt>
                <c:pt idx="4051">
                  <c:v>-125.02</c:v>
                </c:pt>
                <c:pt idx="4052">
                  <c:v>-124.73</c:v>
                </c:pt>
                <c:pt idx="4053">
                  <c:v>-124.42</c:v>
                </c:pt>
                <c:pt idx="4054">
                  <c:v>-124.11</c:v>
                </c:pt>
                <c:pt idx="4055">
                  <c:v>-123.78</c:v>
                </c:pt>
                <c:pt idx="4056">
                  <c:v>-123.44</c:v>
                </c:pt>
                <c:pt idx="4057">
                  <c:v>-123.08</c:v>
                </c:pt>
                <c:pt idx="4058">
                  <c:v>-122.72</c:v>
                </c:pt>
                <c:pt idx="4059">
                  <c:v>-122.34</c:v>
                </c:pt>
                <c:pt idx="4060">
                  <c:v>-121.95</c:v>
                </c:pt>
                <c:pt idx="4061">
                  <c:v>-121.55</c:v>
                </c:pt>
                <c:pt idx="4062">
                  <c:v>-121.14</c:v>
                </c:pt>
                <c:pt idx="4063">
                  <c:v>-120.72</c:v>
                </c:pt>
                <c:pt idx="4064">
                  <c:v>-120.29</c:v>
                </c:pt>
                <c:pt idx="4065">
                  <c:v>-119.84</c:v>
                </c:pt>
                <c:pt idx="4066">
                  <c:v>-119.39</c:v>
                </c:pt>
                <c:pt idx="4067">
                  <c:v>-118.93</c:v>
                </c:pt>
                <c:pt idx="4068">
                  <c:v>-118.46</c:v>
                </c:pt>
                <c:pt idx="4069">
                  <c:v>-117.98</c:v>
                </c:pt>
                <c:pt idx="4070">
                  <c:v>-117.49</c:v>
                </c:pt>
                <c:pt idx="4071">
                  <c:v>-116.99</c:v>
                </c:pt>
                <c:pt idx="4072">
                  <c:v>-116.49</c:v>
                </c:pt>
                <c:pt idx="4073">
                  <c:v>-115.97</c:v>
                </c:pt>
                <c:pt idx="4074">
                  <c:v>-115.45</c:v>
                </c:pt>
                <c:pt idx="4075">
                  <c:v>-114.93</c:v>
                </c:pt>
                <c:pt idx="4076">
                  <c:v>-114.39</c:v>
                </c:pt>
                <c:pt idx="4077">
                  <c:v>-113.86</c:v>
                </c:pt>
                <c:pt idx="4078">
                  <c:v>-113.31</c:v>
                </c:pt>
                <c:pt idx="4079">
                  <c:v>-112.76</c:v>
                </c:pt>
                <c:pt idx="4080">
                  <c:v>-112.21</c:v>
                </c:pt>
                <c:pt idx="4081">
                  <c:v>-111.65</c:v>
                </c:pt>
                <c:pt idx="4082">
                  <c:v>-111.09</c:v>
                </c:pt>
                <c:pt idx="4083">
                  <c:v>-110.52</c:v>
                </c:pt>
                <c:pt idx="4084">
                  <c:v>-109.95</c:v>
                </c:pt>
                <c:pt idx="4085">
                  <c:v>-109.38</c:v>
                </c:pt>
                <c:pt idx="4086">
                  <c:v>-108.81</c:v>
                </c:pt>
                <c:pt idx="4087">
                  <c:v>-108.23</c:v>
                </c:pt>
                <c:pt idx="4088">
                  <c:v>-107.66</c:v>
                </c:pt>
                <c:pt idx="4089">
                  <c:v>-107.08</c:v>
                </c:pt>
                <c:pt idx="4090">
                  <c:v>-106.5</c:v>
                </c:pt>
                <c:pt idx="4091">
                  <c:v>-105.92</c:v>
                </c:pt>
                <c:pt idx="4092">
                  <c:v>-105.35</c:v>
                </c:pt>
                <c:pt idx="4093">
                  <c:v>-104.77</c:v>
                </c:pt>
                <c:pt idx="4094">
                  <c:v>-104.2</c:v>
                </c:pt>
                <c:pt idx="4095">
                  <c:v>-103.63</c:v>
                </c:pt>
                <c:pt idx="4096">
                  <c:v>-103.06</c:v>
                </c:pt>
                <c:pt idx="4097">
                  <c:v>-102.49</c:v>
                </c:pt>
                <c:pt idx="4098">
                  <c:v>-101.93</c:v>
                </c:pt>
                <c:pt idx="4099">
                  <c:v>-101.37</c:v>
                </c:pt>
                <c:pt idx="4100">
                  <c:v>-100.81</c:v>
                </c:pt>
                <c:pt idx="4101">
                  <c:v>-100.26</c:v>
                </c:pt>
                <c:pt idx="4102">
                  <c:v>-99.716999999999999</c:v>
                </c:pt>
                <c:pt idx="4103">
                  <c:v>-99.177000000000007</c:v>
                </c:pt>
                <c:pt idx="4104">
                  <c:v>-98.643000000000001</c:v>
                </c:pt>
                <c:pt idx="4105">
                  <c:v>-98.116</c:v>
                </c:pt>
                <c:pt idx="4106">
                  <c:v>-97.596000000000004</c:v>
                </c:pt>
                <c:pt idx="4107">
                  <c:v>-97.082999999999998</c:v>
                </c:pt>
                <c:pt idx="4108">
                  <c:v>-96.576999999999998</c:v>
                </c:pt>
                <c:pt idx="4109">
                  <c:v>-96.08</c:v>
                </c:pt>
                <c:pt idx="4110">
                  <c:v>-95.590999999999994</c:v>
                </c:pt>
                <c:pt idx="4111">
                  <c:v>-95.111000000000004</c:v>
                </c:pt>
                <c:pt idx="4112">
                  <c:v>-94.64</c:v>
                </c:pt>
                <c:pt idx="4113">
                  <c:v>-94.179000000000002</c:v>
                </c:pt>
                <c:pt idx="4114">
                  <c:v>-93.727999999999994</c:v>
                </c:pt>
                <c:pt idx="4115">
                  <c:v>-93.287000000000006</c:v>
                </c:pt>
                <c:pt idx="4116">
                  <c:v>-92.856999999999999</c:v>
                </c:pt>
                <c:pt idx="4117">
                  <c:v>-92.438000000000002</c:v>
                </c:pt>
                <c:pt idx="4118">
                  <c:v>-92.03</c:v>
                </c:pt>
                <c:pt idx="4119">
                  <c:v>-91.632999999999996</c:v>
                </c:pt>
                <c:pt idx="4120">
                  <c:v>-91.248999999999995</c:v>
                </c:pt>
                <c:pt idx="4121">
                  <c:v>-90.876000000000005</c:v>
                </c:pt>
                <c:pt idx="4122">
                  <c:v>-90.516999999999996</c:v>
                </c:pt>
                <c:pt idx="4123">
                  <c:v>-90.168999999999997</c:v>
                </c:pt>
                <c:pt idx="4124">
                  <c:v>-89.834999999999994</c:v>
                </c:pt>
                <c:pt idx="4125">
                  <c:v>-89.513999999999996</c:v>
                </c:pt>
                <c:pt idx="4126">
                  <c:v>-89.206999999999994</c:v>
                </c:pt>
                <c:pt idx="4127">
                  <c:v>-88.912999999999997</c:v>
                </c:pt>
                <c:pt idx="4128">
                  <c:v>-88.632999999999996</c:v>
                </c:pt>
                <c:pt idx="4129">
                  <c:v>-88.367000000000004</c:v>
                </c:pt>
                <c:pt idx="4130">
                  <c:v>-88.114999999999995</c:v>
                </c:pt>
                <c:pt idx="4131">
                  <c:v>-87.878</c:v>
                </c:pt>
                <c:pt idx="4132">
                  <c:v>-87.655000000000001</c:v>
                </c:pt>
                <c:pt idx="4133">
                  <c:v>-87.733000000000004</c:v>
                </c:pt>
                <c:pt idx="4134">
                  <c:v>-89.492000000000004</c:v>
                </c:pt>
                <c:pt idx="4135">
                  <c:v>-91.266999999999996</c:v>
                </c:pt>
                <c:pt idx="4136">
                  <c:v>-93.055999999999997</c:v>
                </c:pt>
                <c:pt idx="4137">
                  <c:v>-94.861000000000004</c:v>
                </c:pt>
                <c:pt idx="4138">
                  <c:v>-96.68</c:v>
                </c:pt>
                <c:pt idx="4139">
                  <c:v>-98.515000000000001</c:v>
                </c:pt>
                <c:pt idx="4140">
                  <c:v>-100.36</c:v>
                </c:pt>
                <c:pt idx="4141">
                  <c:v>-102.23</c:v>
                </c:pt>
                <c:pt idx="4142">
                  <c:v>-104.11</c:v>
                </c:pt>
                <c:pt idx="4143">
                  <c:v>-106</c:v>
                </c:pt>
                <c:pt idx="4144">
                  <c:v>-107.91</c:v>
                </c:pt>
                <c:pt idx="4145">
                  <c:v>-108.3</c:v>
                </c:pt>
                <c:pt idx="4146">
                  <c:v>-108.23</c:v>
                </c:pt>
                <c:pt idx="4147">
                  <c:v>-108.11</c:v>
                </c:pt>
                <c:pt idx="4148">
                  <c:v>-107.96</c:v>
                </c:pt>
                <c:pt idx="4149">
                  <c:v>-107.77</c:v>
                </c:pt>
                <c:pt idx="4150">
                  <c:v>-107.55</c:v>
                </c:pt>
                <c:pt idx="4151">
                  <c:v>-107.32</c:v>
                </c:pt>
                <c:pt idx="4152">
                  <c:v>-108.79</c:v>
                </c:pt>
                <c:pt idx="4153">
                  <c:v>-110.72</c:v>
                </c:pt>
                <c:pt idx="4154">
                  <c:v>-112.64</c:v>
                </c:pt>
                <c:pt idx="4155">
                  <c:v>-114.57</c:v>
                </c:pt>
                <c:pt idx="4156">
                  <c:v>-116.51</c:v>
                </c:pt>
                <c:pt idx="4157">
                  <c:v>-118.47</c:v>
                </c:pt>
                <c:pt idx="4158">
                  <c:v>-120.44</c:v>
                </c:pt>
                <c:pt idx="4159">
                  <c:v>-122.44</c:v>
                </c:pt>
                <c:pt idx="4160">
                  <c:v>-124.46</c:v>
                </c:pt>
                <c:pt idx="4161">
                  <c:v>-126.5</c:v>
                </c:pt>
                <c:pt idx="4162">
                  <c:v>-128.58000000000001</c:v>
                </c:pt>
                <c:pt idx="4163">
                  <c:v>-130.29</c:v>
                </c:pt>
                <c:pt idx="4164">
                  <c:v>-130.59</c:v>
                </c:pt>
                <c:pt idx="4165">
                  <c:v>-130.79</c:v>
                </c:pt>
                <c:pt idx="4166">
                  <c:v>-130.91</c:v>
                </c:pt>
                <c:pt idx="4167">
                  <c:v>-130.97</c:v>
                </c:pt>
                <c:pt idx="4168">
                  <c:v>-130.96</c:v>
                </c:pt>
                <c:pt idx="4169">
                  <c:v>-130.91</c:v>
                </c:pt>
                <c:pt idx="4170">
                  <c:v>-130.83000000000001</c:v>
                </c:pt>
                <c:pt idx="4171">
                  <c:v>-130.72999999999999</c:v>
                </c:pt>
                <c:pt idx="4172">
                  <c:v>-130.61000000000001</c:v>
                </c:pt>
                <c:pt idx="4173">
                  <c:v>-130.47999999999999</c:v>
                </c:pt>
                <c:pt idx="4174">
                  <c:v>-130.35</c:v>
                </c:pt>
                <c:pt idx="4175">
                  <c:v>-130.22999999999999</c:v>
                </c:pt>
                <c:pt idx="4176">
                  <c:v>-130.13</c:v>
                </c:pt>
                <c:pt idx="4177">
                  <c:v>-130.03</c:v>
                </c:pt>
                <c:pt idx="4178">
                  <c:v>-129.96</c:v>
                </c:pt>
                <c:pt idx="4179">
                  <c:v>-129.91</c:v>
                </c:pt>
                <c:pt idx="4180">
                  <c:v>-129.88999999999999</c:v>
                </c:pt>
                <c:pt idx="4181">
                  <c:v>-129.9</c:v>
                </c:pt>
                <c:pt idx="4182">
                  <c:v>-129.94</c:v>
                </c:pt>
                <c:pt idx="4183">
                  <c:v>-130.01</c:v>
                </c:pt>
                <c:pt idx="4184">
                  <c:v>-130.11000000000001</c:v>
                </c:pt>
                <c:pt idx="4185">
                  <c:v>-130.25</c:v>
                </c:pt>
                <c:pt idx="4186">
                  <c:v>-130.41999999999999</c:v>
                </c:pt>
                <c:pt idx="4187">
                  <c:v>-130.63</c:v>
                </c:pt>
                <c:pt idx="4188">
                  <c:v>-130.87</c:v>
                </c:pt>
                <c:pt idx="4189">
                  <c:v>-131.13999999999999</c:v>
                </c:pt>
                <c:pt idx="4190">
                  <c:v>-131.44999999999999</c:v>
                </c:pt>
                <c:pt idx="4191">
                  <c:v>-131.78</c:v>
                </c:pt>
                <c:pt idx="4192">
                  <c:v>-132.15</c:v>
                </c:pt>
                <c:pt idx="4193">
                  <c:v>-132.54</c:v>
                </c:pt>
                <c:pt idx="4194">
                  <c:v>-132.96</c:v>
                </c:pt>
                <c:pt idx="4195">
                  <c:v>-133.4</c:v>
                </c:pt>
                <c:pt idx="4196">
                  <c:v>-133.87</c:v>
                </c:pt>
                <c:pt idx="4197">
                  <c:v>-134.36000000000001</c:v>
                </c:pt>
                <c:pt idx="4198">
                  <c:v>-134.87</c:v>
                </c:pt>
                <c:pt idx="4199">
                  <c:v>-135.38999999999999</c:v>
                </c:pt>
                <c:pt idx="4200">
                  <c:v>-135.93</c:v>
                </c:pt>
                <c:pt idx="4201">
                  <c:v>-136.47999999999999</c:v>
                </c:pt>
                <c:pt idx="4202">
                  <c:v>-137.04</c:v>
                </c:pt>
                <c:pt idx="4203">
                  <c:v>-137.61000000000001</c:v>
                </c:pt>
                <c:pt idx="4204">
                  <c:v>-138.18</c:v>
                </c:pt>
                <c:pt idx="4205">
                  <c:v>-138.75</c:v>
                </c:pt>
                <c:pt idx="4206">
                  <c:v>-139.33000000000001</c:v>
                </c:pt>
                <c:pt idx="4207">
                  <c:v>-139.91</c:v>
                </c:pt>
                <c:pt idx="4208">
                  <c:v>-140.47999999999999</c:v>
                </c:pt>
                <c:pt idx="4209">
                  <c:v>-141.05000000000001</c:v>
                </c:pt>
                <c:pt idx="4210">
                  <c:v>-141.61000000000001</c:v>
                </c:pt>
                <c:pt idx="4211">
                  <c:v>-142.16</c:v>
                </c:pt>
                <c:pt idx="4212">
                  <c:v>-142.69</c:v>
                </c:pt>
                <c:pt idx="4213">
                  <c:v>-143.22</c:v>
                </c:pt>
                <c:pt idx="4214">
                  <c:v>-143.72999999999999</c:v>
                </c:pt>
                <c:pt idx="4215">
                  <c:v>-144.22</c:v>
                </c:pt>
                <c:pt idx="4216">
                  <c:v>-144.69</c:v>
                </c:pt>
                <c:pt idx="4217">
                  <c:v>-145.13999999999999</c:v>
                </c:pt>
                <c:pt idx="4218">
                  <c:v>-145.57</c:v>
                </c:pt>
                <c:pt idx="4219">
                  <c:v>-145.97999999999999</c:v>
                </c:pt>
                <c:pt idx="4220">
                  <c:v>-146.36000000000001</c:v>
                </c:pt>
                <c:pt idx="4221">
                  <c:v>-146.72</c:v>
                </c:pt>
                <c:pt idx="4222">
                  <c:v>-147.05000000000001</c:v>
                </c:pt>
                <c:pt idx="4223">
                  <c:v>-147.35</c:v>
                </c:pt>
                <c:pt idx="4224">
                  <c:v>-147.62</c:v>
                </c:pt>
                <c:pt idx="4225">
                  <c:v>-147.86000000000001</c:v>
                </c:pt>
                <c:pt idx="4226">
                  <c:v>-148.07</c:v>
                </c:pt>
                <c:pt idx="4227">
                  <c:v>-148.25</c:v>
                </c:pt>
                <c:pt idx="4228">
                  <c:v>-148.4</c:v>
                </c:pt>
                <c:pt idx="4229">
                  <c:v>-148.51</c:v>
                </c:pt>
                <c:pt idx="4230">
                  <c:v>-148.59</c:v>
                </c:pt>
                <c:pt idx="4231">
                  <c:v>-148.63999999999999</c:v>
                </c:pt>
                <c:pt idx="4232">
                  <c:v>-148.66</c:v>
                </c:pt>
                <c:pt idx="4233">
                  <c:v>-148.63999999999999</c:v>
                </c:pt>
                <c:pt idx="4234">
                  <c:v>-148.59</c:v>
                </c:pt>
                <c:pt idx="4235">
                  <c:v>-148.5</c:v>
                </c:pt>
                <c:pt idx="4236">
                  <c:v>-148.38</c:v>
                </c:pt>
                <c:pt idx="4237">
                  <c:v>-148.22</c:v>
                </c:pt>
                <c:pt idx="4238">
                  <c:v>-148.04</c:v>
                </c:pt>
                <c:pt idx="4239">
                  <c:v>-147.82</c:v>
                </c:pt>
                <c:pt idx="4240">
                  <c:v>-147.56</c:v>
                </c:pt>
                <c:pt idx="4241">
                  <c:v>-147.28</c:v>
                </c:pt>
                <c:pt idx="4242">
                  <c:v>-146.96</c:v>
                </c:pt>
                <c:pt idx="4243">
                  <c:v>-146.62</c:v>
                </c:pt>
                <c:pt idx="4244">
                  <c:v>-146.24</c:v>
                </c:pt>
                <c:pt idx="4245">
                  <c:v>-145.83000000000001</c:v>
                </c:pt>
                <c:pt idx="4246">
                  <c:v>-145.4</c:v>
                </c:pt>
                <c:pt idx="4247">
                  <c:v>-144.93</c:v>
                </c:pt>
                <c:pt idx="4248">
                  <c:v>-144.44</c:v>
                </c:pt>
                <c:pt idx="4249">
                  <c:v>-143.93</c:v>
                </c:pt>
                <c:pt idx="4250">
                  <c:v>-143.38</c:v>
                </c:pt>
                <c:pt idx="4251">
                  <c:v>-142.82</c:v>
                </c:pt>
                <c:pt idx="4252">
                  <c:v>-142.22999999999999</c:v>
                </c:pt>
                <c:pt idx="4253">
                  <c:v>-141.62</c:v>
                </c:pt>
                <c:pt idx="4254">
                  <c:v>-140.99</c:v>
                </c:pt>
                <c:pt idx="4255">
                  <c:v>-140.34</c:v>
                </c:pt>
                <c:pt idx="4256">
                  <c:v>-139.66999999999999</c:v>
                </c:pt>
                <c:pt idx="4257">
                  <c:v>-138.97999999999999</c:v>
                </c:pt>
                <c:pt idx="4258">
                  <c:v>-138.28</c:v>
                </c:pt>
                <c:pt idx="4259">
                  <c:v>-137.56</c:v>
                </c:pt>
                <c:pt idx="4260">
                  <c:v>-136.83000000000001</c:v>
                </c:pt>
                <c:pt idx="4261">
                  <c:v>-136.09</c:v>
                </c:pt>
                <c:pt idx="4262">
                  <c:v>-135.33000000000001</c:v>
                </c:pt>
                <c:pt idx="4263">
                  <c:v>-134.57</c:v>
                </c:pt>
                <c:pt idx="4264">
                  <c:v>-133.80000000000001</c:v>
                </c:pt>
                <c:pt idx="4265">
                  <c:v>-133.02000000000001</c:v>
                </c:pt>
                <c:pt idx="4266">
                  <c:v>-132.24</c:v>
                </c:pt>
                <c:pt idx="4267">
                  <c:v>-131.44999999999999</c:v>
                </c:pt>
                <c:pt idx="4268">
                  <c:v>-130.66</c:v>
                </c:pt>
                <c:pt idx="4269">
                  <c:v>-129.87</c:v>
                </c:pt>
                <c:pt idx="4270">
                  <c:v>-129.08000000000001</c:v>
                </c:pt>
                <c:pt idx="4271">
                  <c:v>-128.29</c:v>
                </c:pt>
                <c:pt idx="4272">
                  <c:v>-127.5</c:v>
                </c:pt>
                <c:pt idx="4273">
                  <c:v>-126.72</c:v>
                </c:pt>
                <c:pt idx="4274">
                  <c:v>-125.94</c:v>
                </c:pt>
                <c:pt idx="4275">
                  <c:v>-125.16</c:v>
                </c:pt>
                <c:pt idx="4276">
                  <c:v>-124.4</c:v>
                </c:pt>
                <c:pt idx="4277">
                  <c:v>-123.64</c:v>
                </c:pt>
                <c:pt idx="4278">
                  <c:v>-122.89</c:v>
                </c:pt>
                <c:pt idx="4279">
                  <c:v>-122.16</c:v>
                </c:pt>
                <c:pt idx="4280">
                  <c:v>-121.43</c:v>
                </c:pt>
                <c:pt idx="4281">
                  <c:v>-120.72</c:v>
                </c:pt>
                <c:pt idx="4282">
                  <c:v>-120.02</c:v>
                </c:pt>
                <c:pt idx="4283">
                  <c:v>-119.34</c:v>
                </c:pt>
                <c:pt idx="4284">
                  <c:v>-118.68</c:v>
                </c:pt>
                <c:pt idx="4285">
                  <c:v>-118.03</c:v>
                </c:pt>
                <c:pt idx="4286">
                  <c:v>-117.4</c:v>
                </c:pt>
                <c:pt idx="4287">
                  <c:v>-116.79</c:v>
                </c:pt>
                <c:pt idx="4288">
                  <c:v>-116.2</c:v>
                </c:pt>
                <c:pt idx="4289">
                  <c:v>-115.63</c:v>
                </c:pt>
                <c:pt idx="4290">
                  <c:v>-115.08</c:v>
                </c:pt>
                <c:pt idx="4291">
                  <c:v>-114.55</c:v>
                </c:pt>
                <c:pt idx="4292">
                  <c:v>-114.05</c:v>
                </c:pt>
                <c:pt idx="4293">
                  <c:v>-113.57</c:v>
                </c:pt>
                <c:pt idx="4294">
                  <c:v>-113.11</c:v>
                </c:pt>
                <c:pt idx="4295">
                  <c:v>-112.68</c:v>
                </c:pt>
                <c:pt idx="4296">
                  <c:v>-112.27</c:v>
                </c:pt>
                <c:pt idx="4297">
                  <c:v>-111.89</c:v>
                </c:pt>
                <c:pt idx="4298">
                  <c:v>-111.54</c:v>
                </c:pt>
                <c:pt idx="4299">
                  <c:v>-111.21</c:v>
                </c:pt>
                <c:pt idx="4300">
                  <c:v>-110.91</c:v>
                </c:pt>
                <c:pt idx="4301">
                  <c:v>-110.63</c:v>
                </c:pt>
                <c:pt idx="4302">
                  <c:v>-110.38</c:v>
                </c:pt>
                <c:pt idx="4303">
                  <c:v>-110.16</c:v>
                </c:pt>
                <c:pt idx="4304">
                  <c:v>-109.97</c:v>
                </c:pt>
                <c:pt idx="4305">
                  <c:v>-109.81</c:v>
                </c:pt>
                <c:pt idx="4306">
                  <c:v>-109.67</c:v>
                </c:pt>
                <c:pt idx="4307">
                  <c:v>-109.56</c:v>
                </c:pt>
                <c:pt idx="4308">
                  <c:v>-109.48</c:v>
                </c:pt>
                <c:pt idx="4309">
                  <c:v>-109.42</c:v>
                </c:pt>
                <c:pt idx="4310">
                  <c:v>-109.39</c:v>
                </c:pt>
                <c:pt idx="4311">
                  <c:v>-109.39</c:v>
                </c:pt>
                <c:pt idx="4312">
                  <c:v>-109.42</c:v>
                </c:pt>
                <c:pt idx="4313">
                  <c:v>-109.47</c:v>
                </c:pt>
                <c:pt idx="4314">
                  <c:v>-109.55</c:v>
                </c:pt>
                <c:pt idx="4315">
                  <c:v>-109.65</c:v>
                </c:pt>
                <c:pt idx="4316">
                  <c:v>-109.78</c:v>
                </c:pt>
                <c:pt idx="4317">
                  <c:v>-109.94</c:v>
                </c:pt>
                <c:pt idx="4318">
                  <c:v>-110.12</c:v>
                </c:pt>
                <c:pt idx="4319">
                  <c:v>-110.32</c:v>
                </c:pt>
                <c:pt idx="4320">
                  <c:v>-110.55</c:v>
                </c:pt>
                <c:pt idx="4321">
                  <c:v>-110.79</c:v>
                </c:pt>
                <c:pt idx="4322">
                  <c:v>-111.06</c:v>
                </c:pt>
                <c:pt idx="4323">
                  <c:v>-111.36</c:v>
                </c:pt>
                <c:pt idx="4324">
                  <c:v>-111.67</c:v>
                </c:pt>
                <c:pt idx="4325">
                  <c:v>-112</c:v>
                </c:pt>
                <c:pt idx="4326">
                  <c:v>-112.35</c:v>
                </c:pt>
                <c:pt idx="4327">
                  <c:v>-112.72</c:v>
                </c:pt>
                <c:pt idx="4328">
                  <c:v>-113.11</c:v>
                </c:pt>
                <c:pt idx="4329">
                  <c:v>-113.51</c:v>
                </c:pt>
                <c:pt idx="4330">
                  <c:v>-113.93</c:v>
                </c:pt>
                <c:pt idx="4331">
                  <c:v>-114.37</c:v>
                </c:pt>
                <c:pt idx="4332">
                  <c:v>-114.82</c:v>
                </c:pt>
                <c:pt idx="4333">
                  <c:v>-115.28</c:v>
                </c:pt>
                <c:pt idx="4334">
                  <c:v>-115.76</c:v>
                </c:pt>
                <c:pt idx="4335">
                  <c:v>-116.25</c:v>
                </c:pt>
                <c:pt idx="4336">
                  <c:v>-116.74</c:v>
                </c:pt>
                <c:pt idx="4337">
                  <c:v>-117.25</c:v>
                </c:pt>
                <c:pt idx="4338">
                  <c:v>-117.77</c:v>
                </c:pt>
                <c:pt idx="4339">
                  <c:v>-118.3</c:v>
                </c:pt>
                <c:pt idx="4340">
                  <c:v>-118.83</c:v>
                </c:pt>
                <c:pt idx="4341">
                  <c:v>-119.37</c:v>
                </c:pt>
                <c:pt idx="4342">
                  <c:v>-119.92</c:v>
                </c:pt>
                <c:pt idx="4343">
                  <c:v>-120.47</c:v>
                </c:pt>
                <c:pt idx="4344">
                  <c:v>-121.03</c:v>
                </c:pt>
                <c:pt idx="4345">
                  <c:v>-121.59</c:v>
                </c:pt>
                <c:pt idx="4346">
                  <c:v>-122.16</c:v>
                </c:pt>
                <c:pt idx="4347">
                  <c:v>-122.73</c:v>
                </c:pt>
                <c:pt idx="4348">
                  <c:v>-123.3</c:v>
                </c:pt>
                <c:pt idx="4349">
                  <c:v>-123.88</c:v>
                </c:pt>
                <c:pt idx="4350">
                  <c:v>-124.46</c:v>
                </c:pt>
                <c:pt idx="4351">
                  <c:v>-125.04</c:v>
                </c:pt>
                <c:pt idx="4352">
                  <c:v>-125.63</c:v>
                </c:pt>
                <c:pt idx="4353">
                  <c:v>-126.22</c:v>
                </c:pt>
                <c:pt idx="4354">
                  <c:v>-126.81</c:v>
                </c:pt>
                <c:pt idx="4355">
                  <c:v>-127.41</c:v>
                </c:pt>
                <c:pt idx="4356">
                  <c:v>-128.01</c:v>
                </c:pt>
                <c:pt idx="4357">
                  <c:v>-128.61000000000001</c:v>
                </c:pt>
                <c:pt idx="4358">
                  <c:v>-129.22</c:v>
                </c:pt>
                <c:pt idx="4359">
                  <c:v>-129.84</c:v>
                </c:pt>
                <c:pt idx="4360">
                  <c:v>-130.47</c:v>
                </c:pt>
                <c:pt idx="4361">
                  <c:v>-131.1</c:v>
                </c:pt>
                <c:pt idx="4362">
                  <c:v>-131.75</c:v>
                </c:pt>
                <c:pt idx="4363">
                  <c:v>-132.41</c:v>
                </c:pt>
                <c:pt idx="4364">
                  <c:v>-133.09</c:v>
                </c:pt>
                <c:pt idx="4365">
                  <c:v>-133.78</c:v>
                </c:pt>
                <c:pt idx="4366">
                  <c:v>-134.49</c:v>
                </c:pt>
                <c:pt idx="4367">
                  <c:v>-135.22999999999999</c:v>
                </c:pt>
                <c:pt idx="4368">
                  <c:v>-135.99</c:v>
                </c:pt>
                <c:pt idx="4369">
                  <c:v>-136.79</c:v>
                </c:pt>
                <c:pt idx="4370">
                  <c:v>-137.61000000000001</c:v>
                </c:pt>
                <c:pt idx="4371">
                  <c:v>-138.47999999999999</c:v>
                </c:pt>
                <c:pt idx="4372">
                  <c:v>-139.38999999999999</c:v>
                </c:pt>
                <c:pt idx="4373">
                  <c:v>-140.34</c:v>
                </c:pt>
                <c:pt idx="4374">
                  <c:v>-141.35</c:v>
                </c:pt>
                <c:pt idx="4375">
                  <c:v>-142.41999999999999</c:v>
                </c:pt>
                <c:pt idx="4376">
                  <c:v>-143.55000000000001</c:v>
                </c:pt>
                <c:pt idx="4377">
                  <c:v>-144.75</c:v>
                </c:pt>
                <c:pt idx="4378">
                  <c:v>-146.03</c:v>
                </c:pt>
                <c:pt idx="4379">
                  <c:v>-147.4</c:v>
                </c:pt>
                <c:pt idx="4380">
                  <c:v>-148.87</c:v>
                </c:pt>
                <c:pt idx="4381">
                  <c:v>-150.43</c:v>
                </c:pt>
                <c:pt idx="4382">
                  <c:v>-152.11000000000001</c:v>
                </c:pt>
                <c:pt idx="4383">
                  <c:v>-153.91999999999999</c:v>
                </c:pt>
                <c:pt idx="4384">
                  <c:v>-155.86000000000001</c:v>
                </c:pt>
                <c:pt idx="4385">
                  <c:v>-157.94</c:v>
                </c:pt>
                <c:pt idx="4386">
                  <c:v>-160.18</c:v>
                </c:pt>
                <c:pt idx="4387">
                  <c:v>-162.22</c:v>
                </c:pt>
                <c:pt idx="4388">
                  <c:v>-164.16</c:v>
                </c:pt>
                <c:pt idx="4389">
                  <c:v>-166.12</c:v>
                </c:pt>
                <c:pt idx="4390">
                  <c:v>-168.1</c:v>
                </c:pt>
                <c:pt idx="4391">
                  <c:v>-169.78</c:v>
                </c:pt>
                <c:pt idx="4392">
                  <c:v>-171.21</c:v>
                </c:pt>
                <c:pt idx="4393">
                  <c:v>-172.63</c:v>
                </c:pt>
                <c:pt idx="4394">
                  <c:v>-174.02</c:v>
                </c:pt>
                <c:pt idx="4395">
                  <c:v>-175.39</c:v>
                </c:pt>
                <c:pt idx="4396">
                  <c:v>-176.73</c:v>
                </c:pt>
                <c:pt idx="4397">
                  <c:v>-178.04</c:v>
                </c:pt>
                <c:pt idx="4398">
                  <c:v>-179.32</c:v>
                </c:pt>
                <c:pt idx="4399">
                  <c:v>-180.56</c:v>
                </c:pt>
                <c:pt idx="4400">
                  <c:v>-181.77</c:v>
                </c:pt>
                <c:pt idx="4401">
                  <c:v>-182.71</c:v>
                </c:pt>
                <c:pt idx="4402">
                  <c:v>-183.61</c:v>
                </c:pt>
                <c:pt idx="4403">
                  <c:v>-184.48</c:v>
                </c:pt>
                <c:pt idx="4404">
                  <c:v>-185.38</c:v>
                </c:pt>
                <c:pt idx="4405">
                  <c:v>-186.5</c:v>
                </c:pt>
                <c:pt idx="4406">
                  <c:v>-187.58</c:v>
                </c:pt>
                <c:pt idx="4407">
                  <c:v>-188.6</c:v>
                </c:pt>
                <c:pt idx="4408">
                  <c:v>-189.57</c:v>
                </c:pt>
                <c:pt idx="4409">
                  <c:v>-190.49</c:v>
                </c:pt>
                <c:pt idx="4410">
                  <c:v>-191.36</c:v>
                </c:pt>
                <c:pt idx="4411">
                  <c:v>-192.18</c:v>
                </c:pt>
                <c:pt idx="4412">
                  <c:v>-192.93</c:v>
                </c:pt>
                <c:pt idx="4413">
                  <c:v>-193.63</c:v>
                </c:pt>
                <c:pt idx="4414">
                  <c:v>-194.27</c:v>
                </c:pt>
                <c:pt idx="4415">
                  <c:v>-194.86</c:v>
                </c:pt>
                <c:pt idx="4416">
                  <c:v>-195.38</c:v>
                </c:pt>
                <c:pt idx="4417">
                  <c:v>-195.84</c:v>
                </c:pt>
                <c:pt idx="4418">
                  <c:v>-196.25</c:v>
                </c:pt>
                <c:pt idx="4419">
                  <c:v>-196.59</c:v>
                </c:pt>
                <c:pt idx="4420">
                  <c:v>-196.87</c:v>
                </c:pt>
                <c:pt idx="4421">
                  <c:v>-197.09</c:v>
                </c:pt>
                <c:pt idx="4422">
                  <c:v>-197.25</c:v>
                </c:pt>
                <c:pt idx="4423">
                  <c:v>-197.35</c:v>
                </c:pt>
                <c:pt idx="4424">
                  <c:v>-197.4</c:v>
                </c:pt>
                <c:pt idx="4425">
                  <c:v>-197.39</c:v>
                </c:pt>
                <c:pt idx="4426">
                  <c:v>-197.32</c:v>
                </c:pt>
                <c:pt idx="4427">
                  <c:v>-197.2</c:v>
                </c:pt>
                <c:pt idx="4428">
                  <c:v>-197.03</c:v>
                </c:pt>
                <c:pt idx="4429">
                  <c:v>-196.82</c:v>
                </c:pt>
                <c:pt idx="4430">
                  <c:v>-196.56</c:v>
                </c:pt>
                <c:pt idx="4431">
                  <c:v>-196.26</c:v>
                </c:pt>
                <c:pt idx="4432">
                  <c:v>-199.78</c:v>
                </c:pt>
                <c:pt idx="4433">
                  <c:v>-210.75</c:v>
                </c:pt>
                <c:pt idx="4434">
                  <c:v>-221.68</c:v>
                </c:pt>
                <c:pt idx="4435">
                  <c:v>-232.6</c:v>
                </c:pt>
                <c:pt idx="4436">
                  <c:v>-243.5</c:v>
                </c:pt>
                <c:pt idx="4437">
                  <c:v>-254.39</c:v>
                </c:pt>
                <c:pt idx="4438">
                  <c:v>-265.27999999999997</c:v>
                </c:pt>
                <c:pt idx="4439">
                  <c:v>-275.16000000000003</c:v>
                </c:pt>
                <c:pt idx="4440">
                  <c:v>-281.02</c:v>
                </c:pt>
                <c:pt idx="4441">
                  <c:v>-286.19</c:v>
                </c:pt>
                <c:pt idx="4442">
                  <c:v>-290.73</c:v>
                </c:pt>
                <c:pt idx="4443">
                  <c:v>-294.68</c:v>
                </c:pt>
                <c:pt idx="4444">
                  <c:v>-298.08999999999997</c:v>
                </c:pt>
                <c:pt idx="4445">
                  <c:v>-301</c:v>
                </c:pt>
                <c:pt idx="4446">
                  <c:v>-303.47000000000003</c:v>
                </c:pt>
                <c:pt idx="4447">
                  <c:v>-305.54000000000002</c:v>
                </c:pt>
                <c:pt idx="4448">
                  <c:v>-307.25</c:v>
                </c:pt>
                <c:pt idx="4449">
                  <c:v>-308.67</c:v>
                </c:pt>
                <c:pt idx="4450">
                  <c:v>-309.83</c:v>
                </c:pt>
                <c:pt idx="4451">
                  <c:v>-310.79000000000002</c:v>
                </c:pt>
                <c:pt idx="4452">
                  <c:v>-311.58999999999997</c:v>
                </c:pt>
                <c:pt idx="4453">
                  <c:v>-312.29000000000002</c:v>
                </c:pt>
                <c:pt idx="4454">
                  <c:v>-312.93</c:v>
                </c:pt>
                <c:pt idx="4455">
                  <c:v>-313.56</c:v>
                </c:pt>
                <c:pt idx="4456">
                  <c:v>-314.23</c:v>
                </c:pt>
                <c:pt idx="4457">
                  <c:v>-315</c:v>
                </c:pt>
                <c:pt idx="4458">
                  <c:v>-315.89999999999998</c:v>
                </c:pt>
                <c:pt idx="4459">
                  <c:v>-317</c:v>
                </c:pt>
                <c:pt idx="4460">
                  <c:v>-318.33</c:v>
                </c:pt>
                <c:pt idx="4461">
                  <c:v>-319.95999999999998</c:v>
                </c:pt>
                <c:pt idx="4462">
                  <c:v>-321.93</c:v>
                </c:pt>
                <c:pt idx="4463">
                  <c:v>-324.3</c:v>
                </c:pt>
                <c:pt idx="4464">
                  <c:v>-327.11</c:v>
                </c:pt>
                <c:pt idx="4465">
                  <c:v>-330.43</c:v>
                </c:pt>
                <c:pt idx="4466">
                  <c:v>-334.3</c:v>
                </c:pt>
                <c:pt idx="4467">
                  <c:v>-336.86</c:v>
                </c:pt>
                <c:pt idx="4468">
                  <c:v>-334.49</c:v>
                </c:pt>
                <c:pt idx="4469">
                  <c:v>-332.08</c:v>
                </c:pt>
                <c:pt idx="4470">
                  <c:v>-329.65</c:v>
                </c:pt>
                <c:pt idx="4471">
                  <c:v>-327.2</c:v>
                </c:pt>
                <c:pt idx="4472">
                  <c:v>-324.75</c:v>
                </c:pt>
                <c:pt idx="4473">
                  <c:v>-322.29000000000002</c:v>
                </c:pt>
                <c:pt idx="4474">
                  <c:v>-319.83</c:v>
                </c:pt>
                <c:pt idx="4475">
                  <c:v>-317.37</c:v>
                </c:pt>
                <c:pt idx="4476">
                  <c:v>-314.92</c:v>
                </c:pt>
                <c:pt idx="4477">
                  <c:v>-312.47000000000003</c:v>
                </c:pt>
                <c:pt idx="4478">
                  <c:v>-310.02999999999997</c:v>
                </c:pt>
                <c:pt idx="4479">
                  <c:v>-307.60000000000002</c:v>
                </c:pt>
                <c:pt idx="4480">
                  <c:v>-305.17</c:v>
                </c:pt>
                <c:pt idx="4481">
                  <c:v>-302.75</c:v>
                </c:pt>
                <c:pt idx="4482">
                  <c:v>-301.2</c:v>
                </c:pt>
                <c:pt idx="4483">
                  <c:v>-300.93</c:v>
                </c:pt>
                <c:pt idx="4484">
                  <c:v>-300.66000000000003</c:v>
                </c:pt>
                <c:pt idx="4485">
                  <c:v>-300.39999999999998</c:v>
                </c:pt>
                <c:pt idx="4486">
                  <c:v>-300.13</c:v>
                </c:pt>
                <c:pt idx="4487">
                  <c:v>-299.86</c:v>
                </c:pt>
                <c:pt idx="4488">
                  <c:v>-299.57</c:v>
                </c:pt>
                <c:pt idx="4489">
                  <c:v>-299.27999999999997</c:v>
                </c:pt>
                <c:pt idx="4490">
                  <c:v>-298.97000000000003</c:v>
                </c:pt>
                <c:pt idx="4491">
                  <c:v>-298.64</c:v>
                </c:pt>
                <c:pt idx="4492">
                  <c:v>-298.27999999999997</c:v>
                </c:pt>
                <c:pt idx="4493">
                  <c:v>-311.45</c:v>
                </c:pt>
                <c:pt idx="4494">
                  <c:v>-328.19</c:v>
                </c:pt>
                <c:pt idx="4495">
                  <c:v>-344.89</c:v>
                </c:pt>
                <c:pt idx="4496">
                  <c:v>-361.55</c:v>
                </c:pt>
                <c:pt idx="4497">
                  <c:v>-378.17</c:v>
                </c:pt>
                <c:pt idx="4498">
                  <c:v>-394.74</c:v>
                </c:pt>
                <c:pt idx="4499">
                  <c:v>-400.72</c:v>
                </c:pt>
                <c:pt idx="4500">
                  <c:v>-396.52</c:v>
                </c:pt>
                <c:pt idx="4501">
                  <c:v>-393.76</c:v>
                </c:pt>
                <c:pt idx="4502">
                  <c:v>-392.17</c:v>
                </c:pt>
                <c:pt idx="4503">
                  <c:v>-391.49</c:v>
                </c:pt>
                <c:pt idx="4504">
                  <c:v>-391.52</c:v>
                </c:pt>
                <c:pt idx="4505">
                  <c:v>-392.07</c:v>
                </c:pt>
                <c:pt idx="4506">
                  <c:v>-392.97</c:v>
                </c:pt>
                <c:pt idx="4507">
                  <c:v>-394.08</c:v>
                </c:pt>
                <c:pt idx="4508">
                  <c:v>-395.27</c:v>
                </c:pt>
                <c:pt idx="4509">
                  <c:v>-396.45</c:v>
                </c:pt>
                <c:pt idx="4510">
                  <c:v>-397.52</c:v>
                </c:pt>
                <c:pt idx="4511">
                  <c:v>-398.41</c:v>
                </c:pt>
                <c:pt idx="4512">
                  <c:v>-399.07</c:v>
                </c:pt>
                <c:pt idx="4513">
                  <c:v>-399.44</c:v>
                </c:pt>
                <c:pt idx="4514">
                  <c:v>-399.49</c:v>
                </c:pt>
                <c:pt idx="4515">
                  <c:v>-399.2</c:v>
                </c:pt>
                <c:pt idx="4516">
                  <c:v>-398.54</c:v>
                </c:pt>
                <c:pt idx="4517">
                  <c:v>-397.52</c:v>
                </c:pt>
                <c:pt idx="4518">
                  <c:v>-396.12</c:v>
                </c:pt>
                <c:pt idx="4519">
                  <c:v>-394.36</c:v>
                </c:pt>
                <c:pt idx="4520">
                  <c:v>-392.24</c:v>
                </c:pt>
                <c:pt idx="4521">
                  <c:v>-389.78</c:v>
                </c:pt>
                <c:pt idx="4522">
                  <c:v>-387</c:v>
                </c:pt>
                <c:pt idx="4523">
                  <c:v>-383.92</c:v>
                </c:pt>
                <c:pt idx="4524">
                  <c:v>-380.56</c:v>
                </c:pt>
                <c:pt idx="4525">
                  <c:v>-376.95</c:v>
                </c:pt>
                <c:pt idx="4526">
                  <c:v>-373.13</c:v>
                </c:pt>
                <c:pt idx="4527">
                  <c:v>-373.49</c:v>
                </c:pt>
                <c:pt idx="4528">
                  <c:v>-388.84</c:v>
                </c:pt>
                <c:pt idx="4529">
                  <c:v>-404.06</c:v>
                </c:pt>
                <c:pt idx="4530">
                  <c:v>-419.2</c:v>
                </c:pt>
                <c:pt idx="4531">
                  <c:v>-434.29</c:v>
                </c:pt>
                <c:pt idx="4532">
                  <c:v>-449.37</c:v>
                </c:pt>
                <c:pt idx="4533">
                  <c:v>-464.46</c:v>
                </c:pt>
                <c:pt idx="4534">
                  <c:v>-478.23</c:v>
                </c:pt>
                <c:pt idx="4535">
                  <c:v>-474.74</c:v>
                </c:pt>
                <c:pt idx="4536">
                  <c:v>-470.6</c:v>
                </c:pt>
                <c:pt idx="4537">
                  <c:v>-465.95</c:v>
                </c:pt>
                <c:pt idx="4538">
                  <c:v>-460.91</c:v>
                </c:pt>
                <c:pt idx="4539">
                  <c:v>-455.58</c:v>
                </c:pt>
                <c:pt idx="4540">
                  <c:v>-449.49</c:v>
                </c:pt>
                <c:pt idx="4541">
                  <c:v>-442.72</c:v>
                </c:pt>
                <c:pt idx="4542">
                  <c:v>-435.73</c:v>
                </c:pt>
                <c:pt idx="4543">
                  <c:v>-428.56</c:v>
                </c:pt>
                <c:pt idx="4544">
                  <c:v>-421.29</c:v>
                </c:pt>
                <c:pt idx="4545">
                  <c:v>-413.97</c:v>
                </c:pt>
                <c:pt idx="4546">
                  <c:v>-406.65</c:v>
                </c:pt>
                <c:pt idx="4547">
                  <c:v>-399.38</c:v>
                </c:pt>
                <c:pt idx="4548">
                  <c:v>-398.49</c:v>
                </c:pt>
                <c:pt idx="4549">
                  <c:v>-402.5</c:v>
                </c:pt>
                <c:pt idx="4550">
                  <c:v>-406.67</c:v>
                </c:pt>
                <c:pt idx="4551">
                  <c:v>-411.01</c:v>
                </c:pt>
                <c:pt idx="4552">
                  <c:v>-415.56</c:v>
                </c:pt>
                <c:pt idx="4553">
                  <c:v>-420.33</c:v>
                </c:pt>
                <c:pt idx="4554">
                  <c:v>-425.33</c:v>
                </c:pt>
                <c:pt idx="4555">
                  <c:v>-430.41</c:v>
                </c:pt>
                <c:pt idx="4556">
                  <c:v>-419.88</c:v>
                </c:pt>
                <c:pt idx="4557">
                  <c:v>-410.68</c:v>
                </c:pt>
                <c:pt idx="4558">
                  <c:v>-402.66</c:v>
                </c:pt>
                <c:pt idx="4559">
                  <c:v>-395.69</c:v>
                </c:pt>
                <c:pt idx="4560">
                  <c:v>-389.65</c:v>
                </c:pt>
                <c:pt idx="4561">
                  <c:v>-384.43</c:v>
                </c:pt>
                <c:pt idx="4562">
                  <c:v>-379.93</c:v>
                </c:pt>
                <c:pt idx="4563">
                  <c:v>-376.05</c:v>
                </c:pt>
                <c:pt idx="4564">
                  <c:v>-372.72</c:v>
                </c:pt>
                <c:pt idx="4565">
                  <c:v>-369.86</c:v>
                </c:pt>
                <c:pt idx="4566">
                  <c:v>-367.41</c:v>
                </c:pt>
                <c:pt idx="4567">
                  <c:v>-365.3</c:v>
                </c:pt>
                <c:pt idx="4568">
                  <c:v>-363.49</c:v>
                </c:pt>
                <c:pt idx="4569">
                  <c:v>-361.92</c:v>
                </c:pt>
                <c:pt idx="4570">
                  <c:v>-360.55</c:v>
                </c:pt>
                <c:pt idx="4571">
                  <c:v>-359.35</c:v>
                </c:pt>
                <c:pt idx="4572">
                  <c:v>-358.28</c:v>
                </c:pt>
                <c:pt idx="4573">
                  <c:v>-357.32</c:v>
                </c:pt>
                <c:pt idx="4574">
                  <c:v>-356.43</c:v>
                </c:pt>
                <c:pt idx="4575">
                  <c:v>-355.61</c:v>
                </c:pt>
                <c:pt idx="4576">
                  <c:v>-354.83</c:v>
                </c:pt>
                <c:pt idx="4577">
                  <c:v>-354.07</c:v>
                </c:pt>
                <c:pt idx="4578">
                  <c:v>-353.33</c:v>
                </c:pt>
                <c:pt idx="4579">
                  <c:v>-352.59</c:v>
                </c:pt>
                <c:pt idx="4580">
                  <c:v>-351.85</c:v>
                </c:pt>
                <c:pt idx="4581">
                  <c:v>-351.1</c:v>
                </c:pt>
                <c:pt idx="4582">
                  <c:v>-350.33</c:v>
                </c:pt>
                <c:pt idx="4583">
                  <c:v>-349.55</c:v>
                </c:pt>
                <c:pt idx="4584">
                  <c:v>-348.76</c:v>
                </c:pt>
                <c:pt idx="4585">
                  <c:v>-347.94</c:v>
                </c:pt>
                <c:pt idx="4586">
                  <c:v>-347.11</c:v>
                </c:pt>
                <c:pt idx="4587">
                  <c:v>-346.26</c:v>
                </c:pt>
                <c:pt idx="4588">
                  <c:v>-345.4</c:v>
                </c:pt>
                <c:pt idx="4589">
                  <c:v>-344.53</c:v>
                </c:pt>
                <c:pt idx="4590">
                  <c:v>-343.65</c:v>
                </c:pt>
                <c:pt idx="4591">
                  <c:v>-342.76</c:v>
                </c:pt>
                <c:pt idx="4592">
                  <c:v>-341.88</c:v>
                </c:pt>
                <c:pt idx="4593">
                  <c:v>-341</c:v>
                </c:pt>
                <c:pt idx="4594">
                  <c:v>-340.13</c:v>
                </c:pt>
                <c:pt idx="4595">
                  <c:v>-339.27</c:v>
                </c:pt>
                <c:pt idx="4596">
                  <c:v>-338.42</c:v>
                </c:pt>
                <c:pt idx="4597">
                  <c:v>-337.59</c:v>
                </c:pt>
                <c:pt idx="4598">
                  <c:v>-336.79</c:v>
                </c:pt>
                <c:pt idx="4599">
                  <c:v>-336.02</c:v>
                </c:pt>
                <c:pt idx="4600">
                  <c:v>-335.27</c:v>
                </c:pt>
                <c:pt idx="4601">
                  <c:v>-334.56</c:v>
                </c:pt>
                <c:pt idx="4602">
                  <c:v>-333.88</c:v>
                </c:pt>
                <c:pt idx="4603">
                  <c:v>-333.24</c:v>
                </c:pt>
                <c:pt idx="4604">
                  <c:v>-332.65</c:v>
                </c:pt>
                <c:pt idx="4605">
                  <c:v>-332.09</c:v>
                </c:pt>
                <c:pt idx="4606">
                  <c:v>-331.57</c:v>
                </c:pt>
                <c:pt idx="4607">
                  <c:v>-331.1</c:v>
                </c:pt>
                <c:pt idx="4608">
                  <c:v>-330.68</c:v>
                </c:pt>
                <c:pt idx="4609">
                  <c:v>-330.29</c:v>
                </c:pt>
                <c:pt idx="4610">
                  <c:v>-329.95</c:v>
                </c:pt>
                <c:pt idx="4611">
                  <c:v>-329.65</c:v>
                </c:pt>
                <c:pt idx="4612">
                  <c:v>-329.4</c:v>
                </c:pt>
                <c:pt idx="4613">
                  <c:v>-329.18</c:v>
                </c:pt>
                <c:pt idx="4614">
                  <c:v>-329</c:v>
                </c:pt>
                <c:pt idx="4615">
                  <c:v>-328.86</c:v>
                </c:pt>
                <c:pt idx="4616">
                  <c:v>-328.75</c:v>
                </c:pt>
                <c:pt idx="4617">
                  <c:v>-328.67</c:v>
                </c:pt>
                <c:pt idx="4618">
                  <c:v>-328.62</c:v>
                </c:pt>
                <c:pt idx="4619">
                  <c:v>-328.58</c:v>
                </c:pt>
                <c:pt idx="4620">
                  <c:v>-328.57</c:v>
                </c:pt>
                <c:pt idx="4621">
                  <c:v>-328.58</c:v>
                </c:pt>
                <c:pt idx="4622">
                  <c:v>-328.59</c:v>
                </c:pt>
                <c:pt idx="4623">
                  <c:v>-328.61</c:v>
                </c:pt>
                <c:pt idx="4624">
                  <c:v>-328.64</c:v>
                </c:pt>
                <c:pt idx="4625">
                  <c:v>-328.66</c:v>
                </c:pt>
                <c:pt idx="4626">
                  <c:v>-328.67</c:v>
                </c:pt>
                <c:pt idx="4627">
                  <c:v>-328.67</c:v>
                </c:pt>
                <c:pt idx="4628">
                  <c:v>-328.65</c:v>
                </c:pt>
                <c:pt idx="4629">
                  <c:v>-328.62</c:v>
                </c:pt>
                <c:pt idx="4630">
                  <c:v>-328.55</c:v>
                </c:pt>
                <c:pt idx="4631">
                  <c:v>-328.46</c:v>
                </c:pt>
                <c:pt idx="4632">
                  <c:v>-328.32</c:v>
                </c:pt>
                <c:pt idx="4633">
                  <c:v>-328.15</c:v>
                </c:pt>
                <c:pt idx="4634">
                  <c:v>-327.94</c:v>
                </c:pt>
                <c:pt idx="4635">
                  <c:v>-327.67</c:v>
                </c:pt>
                <c:pt idx="4636">
                  <c:v>-327.35000000000002</c:v>
                </c:pt>
                <c:pt idx="4637">
                  <c:v>-326.98</c:v>
                </c:pt>
                <c:pt idx="4638">
                  <c:v>-326.54000000000002</c:v>
                </c:pt>
                <c:pt idx="4639">
                  <c:v>-326.05</c:v>
                </c:pt>
                <c:pt idx="4640">
                  <c:v>-325.49</c:v>
                </c:pt>
                <c:pt idx="4641">
                  <c:v>-324.86</c:v>
                </c:pt>
                <c:pt idx="4642">
                  <c:v>-324.17</c:v>
                </c:pt>
                <c:pt idx="4643">
                  <c:v>-323.39999999999998</c:v>
                </c:pt>
                <c:pt idx="4644">
                  <c:v>-322.57</c:v>
                </c:pt>
                <c:pt idx="4645">
                  <c:v>-321.66000000000003</c:v>
                </c:pt>
                <c:pt idx="4646">
                  <c:v>-320.69</c:v>
                </c:pt>
                <c:pt idx="4647">
                  <c:v>-319.17</c:v>
                </c:pt>
                <c:pt idx="4648">
                  <c:v>-317.33999999999997</c:v>
                </c:pt>
                <c:pt idx="4649">
                  <c:v>-315.5</c:v>
                </c:pt>
                <c:pt idx="4650">
                  <c:v>-313.66000000000003</c:v>
                </c:pt>
                <c:pt idx="4651">
                  <c:v>-311.82</c:v>
                </c:pt>
                <c:pt idx="4652">
                  <c:v>-309.99</c:v>
                </c:pt>
                <c:pt idx="4653">
                  <c:v>-308.19</c:v>
                </c:pt>
                <c:pt idx="4654">
                  <c:v>-306.42</c:v>
                </c:pt>
                <c:pt idx="4655">
                  <c:v>-304.70999999999998</c:v>
                </c:pt>
                <c:pt idx="4656">
                  <c:v>-303.06</c:v>
                </c:pt>
                <c:pt idx="4657">
                  <c:v>-301.49</c:v>
                </c:pt>
                <c:pt idx="4658">
                  <c:v>-300.01</c:v>
                </c:pt>
                <c:pt idx="4659">
                  <c:v>-298.64999999999998</c:v>
                </c:pt>
                <c:pt idx="4660">
                  <c:v>-297.43</c:v>
                </c:pt>
                <c:pt idx="4661">
                  <c:v>-296.36</c:v>
                </c:pt>
                <c:pt idx="4662">
                  <c:v>-295.47000000000003</c:v>
                </c:pt>
                <c:pt idx="4663">
                  <c:v>-294.83999999999997</c:v>
                </c:pt>
                <c:pt idx="4664">
                  <c:v>-295.41000000000003</c:v>
                </c:pt>
                <c:pt idx="4665">
                  <c:v>-296.24</c:v>
                </c:pt>
                <c:pt idx="4666">
                  <c:v>-297.36</c:v>
                </c:pt>
                <c:pt idx="4667">
                  <c:v>-294.94</c:v>
                </c:pt>
                <c:pt idx="4668">
                  <c:v>-290.31</c:v>
                </c:pt>
                <c:pt idx="4669">
                  <c:v>-285.70999999999998</c:v>
                </c:pt>
                <c:pt idx="4670">
                  <c:v>-281.16000000000003</c:v>
                </c:pt>
                <c:pt idx="4671">
                  <c:v>-276.64</c:v>
                </c:pt>
                <c:pt idx="4672">
                  <c:v>-272.17</c:v>
                </c:pt>
                <c:pt idx="4673">
                  <c:v>-267.74</c:v>
                </c:pt>
                <c:pt idx="4674">
                  <c:v>-263.36</c:v>
                </c:pt>
                <c:pt idx="4675">
                  <c:v>-259.02</c:v>
                </c:pt>
                <c:pt idx="4676">
                  <c:v>-254.74</c:v>
                </c:pt>
                <c:pt idx="4677">
                  <c:v>-250.51</c:v>
                </c:pt>
                <c:pt idx="4678">
                  <c:v>-247.46</c:v>
                </c:pt>
                <c:pt idx="4679">
                  <c:v>-247.47</c:v>
                </c:pt>
                <c:pt idx="4680">
                  <c:v>-247.53</c:v>
                </c:pt>
                <c:pt idx="4681">
                  <c:v>-247.65</c:v>
                </c:pt>
                <c:pt idx="4682">
                  <c:v>-247.81</c:v>
                </c:pt>
                <c:pt idx="4683">
                  <c:v>-248.03</c:v>
                </c:pt>
                <c:pt idx="4684">
                  <c:v>-248.3</c:v>
                </c:pt>
                <c:pt idx="4685">
                  <c:v>-248.62</c:v>
                </c:pt>
                <c:pt idx="4686">
                  <c:v>-248.98</c:v>
                </c:pt>
                <c:pt idx="4687">
                  <c:v>-249.39</c:v>
                </c:pt>
                <c:pt idx="4688">
                  <c:v>-249.84</c:v>
                </c:pt>
                <c:pt idx="4689">
                  <c:v>-250.33</c:v>
                </c:pt>
                <c:pt idx="4690">
                  <c:v>-250.85</c:v>
                </c:pt>
                <c:pt idx="4691">
                  <c:v>-251.4</c:v>
                </c:pt>
                <c:pt idx="4692">
                  <c:v>-251.97</c:v>
                </c:pt>
                <c:pt idx="4693">
                  <c:v>-252.56</c:v>
                </c:pt>
                <c:pt idx="4694">
                  <c:v>-253.17</c:v>
                </c:pt>
                <c:pt idx="4695">
                  <c:v>-253.36</c:v>
                </c:pt>
                <c:pt idx="4696">
                  <c:v>-250.42</c:v>
                </c:pt>
                <c:pt idx="4697">
                  <c:v>-247.62</c:v>
                </c:pt>
                <c:pt idx="4698">
                  <c:v>-244.93</c:v>
                </c:pt>
                <c:pt idx="4699">
                  <c:v>-242.36</c:v>
                </c:pt>
                <c:pt idx="4700">
                  <c:v>-239.91</c:v>
                </c:pt>
                <c:pt idx="4701">
                  <c:v>-237.55</c:v>
                </c:pt>
                <c:pt idx="4702">
                  <c:v>-235.29</c:v>
                </c:pt>
                <c:pt idx="4703">
                  <c:v>-233.11</c:v>
                </c:pt>
                <c:pt idx="4704">
                  <c:v>-231.01</c:v>
                </c:pt>
                <c:pt idx="4705">
                  <c:v>-228.98</c:v>
                </c:pt>
                <c:pt idx="4706">
                  <c:v>-227</c:v>
                </c:pt>
                <c:pt idx="4707">
                  <c:v>-227.68</c:v>
                </c:pt>
                <c:pt idx="4708">
                  <c:v>-230.53</c:v>
                </c:pt>
                <c:pt idx="4709">
                  <c:v>-233.41</c:v>
                </c:pt>
                <c:pt idx="4710">
                  <c:v>-236.29</c:v>
                </c:pt>
                <c:pt idx="4711">
                  <c:v>-239.17</c:v>
                </c:pt>
                <c:pt idx="4712">
                  <c:v>-242.02</c:v>
                </c:pt>
                <c:pt idx="4713">
                  <c:v>-244.84</c:v>
                </c:pt>
                <c:pt idx="4714">
                  <c:v>-247.61</c:v>
                </c:pt>
                <c:pt idx="4715">
                  <c:v>-250.32</c:v>
                </c:pt>
                <c:pt idx="4716">
                  <c:v>-252.94</c:v>
                </c:pt>
                <c:pt idx="4717">
                  <c:v>-255.47</c:v>
                </c:pt>
                <c:pt idx="4718">
                  <c:v>-257.89</c:v>
                </c:pt>
                <c:pt idx="4719">
                  <c:v>-260.17</c:v>
                </c:pt>
                <c:pt idx="4720">
                  <c:v>-262.32</c:v>
                </c:pt>
                <c:pt idx="4721">
                  <c:v>-264.31</c:v>
                </c:pt>
                <c:pt idx="4722">
                  <c:v>-266.12</c:v>
                </c:pt>
                <c:pt idx="4723">
                  <c:v>-267.75</c:v>
                </c:pt>
                <c:pt idx="4724">
                  <c:v>-269.17</c:v>
                </c:pt>
                <c:pt idx="4725">
                  <c:v>-270.38</c:v>
                </c:pt>
                <c:pt idx="4726">
                  <c:v>-271.36</c:v>
                </c:pt>
                <c:pt idx="4727">
                  <c:v>-272.08999999999997</c:v>
                </c:pt>
                <c:pt idx="4728">
                  <c:v>-272.57</c:v>
                </c:pt>
                <c:pt idx="4729">
                  <c:v>-272.77999999999997</c:v>
                </c:pt>
                <c:pt idx="4730">
                  <c:v>-272.72000000000003</c:v>
                </c:pt>
                <c:pt idx="4731">
                  <c:v>-272.37</c:v>
                </c:pt>
                <c:pt idx="4732">
                  <c:v>-271.73</c:v>
                </c:pt>
                <c:pt idx="4733">
                  <c:v>-270.79000000000002</c:v>
                </c:pt>
                <c:pt idx="4734">
                  <c:v>-269.55</c:v>
                </c:pt>
                <c:pt idx="4735">
                  <c:v>-267.99</c:v>
                </c:pt>
                <c:pt idx="4736">
                  <c:v>-266.13</c:v>
                </c:pt>
                <c:pt idx="4737">
                  <c:v>-263.95999999999998</c:v>
                </c:pt>
                <c:pt idx="4738">
                  <c:v>-261.48</c:v>
                </c:pt>
                <c:pt idx="4739">
                  <c:v>-258.7</c:v>
                </c:pt>
                <c:pt idx="4740">
                  <c:v>-255.61</c:v>
                </c:pt>
                <c:pt idx="4741">
                  <c:v>-252.23</c:v>
                </c:pt>
                <c:pt idx="4742">
                  <c:v>-248.57</c:v>
                </c:pt>
                <c:pt idx="4743">
                  <c:v>-244.64</c:v>
                </c:pt>
                <c:pt idx="4744">
                  <c:v>-240.45</c:v>
                </c:pt>
                <c:pt idx="4745">
                  <c:v>-236.01</c:v>
                </c:pt>
                <c:pt idx="4746">
                  <c:v>-231.36</c:v>
                </c:pt>
                <c:pt idx="4747">
                  <c:v>-226.49</c:v>
                </c:pt>
                <c:pt idx="4748">
                  <c:v>-221.45</c:v>
                </c:pt>
                <c:pt idx="4749">
                  <c:v>-216.25</c:v>
                </c:pt>
                <c:pt idx="4750">
                  <c:v>-210.92</c:v>
                </c:pt>
                <c:pt idx="4751">
                  <c:v>-205.48</c:v>
                </c:pt>
                <c:pt idx="4752">
                  <c:v>-199.98</c:v>
                </c:pt>
                <c:pt idx="4753">
                  <c:v>-194.43</c:v>
                </c:pt>
                <c:pt idx="4754">
                  <c:v>-188.88</c:v>
                </c:pt>
                <c:pt idx="4755">
                  <c:v>-183.36</c:v>
                </c:pt>
                <c:pt idx="4756">
                  <c:v>-177.91</c:v>
                </c:pt>
                <c:pt idx="4757">
                  <c:v>-172.56</c:v>
                </c:pt>
                <c:pt idx="4758">
                  <c:v>-167.35</c:v>
                </c:pt>
                <c:pt idx="4759">
                  <c:v>-162.33000000000001</c:v>
                </c:pt>
                <c:pt idx="4760">
                  <c:v>-157.52000000000001</c:v>
                </c:pt>
                <c:pt idx="4761">
                  <c:v>-152.97</c:v>
                </c:pt>
                <c:pt idx="4762">
                  <c:v>-148.72</c:v>
                </c:pt>
                <c:pt idx="4763">
                  <c:v>-144.79</c:v>
                </c:pt>
                <c:pt idx="4764">
                  <c:v>-141.22999999999999</c:v>
                </c:pt>
                <c:pt idx="4765">
                  <c:v>-138.07</c:v>
                </c:pt>
                <c:pt idx="4766">
                  <c:v>-135.32</c:v>
                </c:pt>
                <c:pt idx="4767">
                  <c:v>-129.65</c:v>
                </c:pt>
                <c:pt idx="4768">
                  <c:v>-123.1</c:v>
                </c:pt>
                <c:pt idx="4769">
                  <c:v>-116.81</c:v>
                </c:pt>
                <c:pt idx="4770">
                  <c:v>-110.83</c:v>
                </c:pt>
                <c:pt idx="4771">
                  <c:v>-105.19</c:v>
                </c:pt>
                <c:pt idx="4772">
                  <c:v>-99.924000000000007</c:v>
                </c:pt>
                <c:pt idx="4773">
                  <c:v>-95.06</c:v>
                </c:pt>
                <c:pt idx="4774">
                  <c:v>-91.879000000000005</c:v>
                </c:pt>
                <c:pt idx="4775">
                  <c:v>-89.899000000000001</c:v>
                </c:pt>
                <c:pt idx="4776">
                  <c:v>-101.22</c:v>
                </c:pt>
                <c:pt idx="4777">
                  <c:v>-125.86</c:v>
                </c:pt>
                <c:pt idx="4778">
                  <c:v>-150.97</c:v>
                </c:pt>
                <c:pt idx="4779">
                  <c:v>-176.56</c:v>
                </c:pt>
                <c:pt idx="4780">
                  <c:v>-189.54</c:v>
                </c:pt>
                <c:pt idx="4781">
                  <c:v>-181.36</c:v>
                </c:pt>
                <c:pt idx="4782">
                  <c:v>-174.09</c:v>
                </c:pt>
                <c:pt idx="4783">
                  <c:v>-167.73</c:v>
                </c:pt>
                <c:pt idx="4784">
                  <c:v>-162.31</c:v>
                </c:pt>
                <c:pt idx="4785">
                  <c:v>-157.78</c:v>
                </c:pt>
                <c:pt idx="4786">
                  <c:v>-154.09</c:v>
                </c:pt>
                <c:pt idx="4787">
                  <c:v>-151.13999999999999</c:v>
                </c:pt>
                <c:pt idx="4788">
                  <c:v>-148.80000000000001</c:v>
                </c:pt>
                <c:pt idx="4789">
                  <c:v>-146</c:v>
                </c:pt>
                <c:pt idx="4790">
                  <c:v>-140.74</c:v>
                </c:pt>
                <c:pt idx="4791">
                  <c:v>-136.38999999999999</c:v>
                </c:pt>
                <c:pt idx="4792">
                  <c:v>-132.91999999999999</c:v>
                </c:pt>
                <c:pt idx="4793">
                  <c:v>-130.31</c:v>
                </c:pt>
                <c:pt idx="4794">
                  <c:v>-128.54</c:v>
                </c:pt>
                <c:pt idx="4795">
                  <c:v>-127.56</c:v>
                </c:pt>
                <c:pt idx="4796">
                  <c:v>-130.75</c:v>
                </c:pt>
                <c:pt idx="4797">
                  <c:v>-134.97</c:v>
                </c:pt>
                <c:pt idx="4798">
                  <c:v>-139.86000000000001</c:v>
                </c:pt>
                <c:pt idx="4799">
                  <c:v>-145.37</c:v>
                </c:pt>
                <c:pt idx="4800">
                  <c:v>-151.47</c:v>
                </c:pt>
                <c:pt idx="4801">
                  <c:v>-158.08000000000001</c:v>
                </c:pt>
                <c:pt idx="4802">
                  <c:v>-165.17</c:v>
                </c:pt>
                <c:pt idx="4803">
                  <c:v>-172.68</c:v>
                </c:pt>
                <c:pt idx="4804">
                  <c:v>-180.54</c:v>
                </c:pt>
                <c:pt idx="4805">
                  <c:v>-188.71</c:v>
                </c:pt>
                <c:pt idx="4806">
                  <c:v>-197.14</c:v>
                </c:pt>
                <c:pt idx="4807">
                  <c:v>-205.75</c:v>
                </c:pt>
                <c:pt idx="4808">
                  <c:v>-214.51</c:v>
                </c:pt>
                <c:pt idx="4809">
                  <c:v>-223.35</c:v>
                </c:pt>
                <c:pt idx="4810">
                  <c:v>-232.21</c:v>
                </c:pt>
                <c:pt idx="4811">
                  <c:v>-241.06</c:v>
                </c:pt>
                <c:pt idx="4812">
                  <c:v>-249.82</c:v>
                </c:pt>
                <c:pt idx="4813">
                  <c:v>-273.06</c:v>
                </c:pt>
                <c:pt idx="4814">
                  <c:v>-301.69</c:v>
                </c:pt>
                <c:pt idx="4815">
                  <c:v>-330.09</c:v>
                </c:pt>
                <c:pt idx="4816">
                  <c:v>-351.8</c:v>
                </c:pt>
                <c:pt idx="4817">
                  <c:v>-356.77</c:v>
                </c:pt>
                <c:pt idx="4818">
                  <c:v>-364.39</c:v>
                </c:pt>
                <c:pt idx="4819">
                  <c:v>-374.12</c:v>
                </c:pt>
                <c:pt idx="4820">
                  <c:v>-385.38</c:v>
                </c:pt>
                <c:pt idx="4821">
                  <c:v>-397.64</c:v>
                </c:pt>
                <c:pt idx="4822">
                  <c:v>-410.37</c:v>
                </c:pt>
                <c:pt idx="4823">
                  <c:v>-425.51</c:v>
                </c:pt>
                <c:pt idx="4824">
                  <c:v>-450.66</c:v>
                </c:pt>
                <c:pt idx="4825">
                  <c:v>-474.96</c:v>
                </c:pt>
                <c:pt idx="4826">
                  <c:v>-498.05</c:v>
                </c:pt>
                <c:pt idx="4827">
                  <c:v>-507.39</c:v>
                </c:pt>
                <c:pt idx="4828">
                  <c:v>-514.48</c:v>
                </c:pt>
                <c:pt idx="4829">
                  <c:v>-521.03</c:v>
                </c:pt>
                <c:pt idx="4830">
                  <c:v>-525.97</c:v>
                </c:pt>
                <c:pt idx="4831">
                  <c:v>-528.61</c:v>
                </c:pt>
                <c:pt idx="4832">
                  <c:v>-528.55999999999995</c:v>
                </c:pt>
                <c:pt idx="4833">
                  <c:v>-525.64</c:v>
                </c:pt>
                <c:pt idx="4834">
                  <c:v>-519.86</c:v>
                </c:pt>
                <c:pt idx="4835">
                  <c:v>-511.37</c:v>
                </c:pt>
                <c:pt idx="4836">
                  <c:v>-500.41</c:v>
                </c:pt>
                <c:pt idx="4837">
                  <c:v>-487.31</c:v>
                </c:pt>
                <c:pt idx="4838">
                  <c:v>-472.43</c:v>
                </c:pt>
                <c:pt idx="4839">
                  <c:v>-456.15</c:v>
                </c:pt>
                <c:pt idx="4840">
                  <c:v>-438.89</c:v>
                </c:pt>
                <c:pt idx="4841">
                  <c:v>-421.02</c:v>
                </c:pt>
                <c:pt idx="4842">
                  <c:v>-402.92</c:v>
                </c:pt>
                <c:pt idx="4843">
                  <c:v>-384.95</c:v>
                </c:pt>
                <c:pt idx="4844">
                  <c:v>-367.43</c:v>
                </c:pt>
                <c:pt idx="4845">
                  <c:v>-350.63</c:v>
                </c:pt>
                <c:pt idx="4846">
                  <c:v>-334.83</c:v>
                </c:pt>
                <c:pt idx="4847">
                  <c:v>-320.24</c:v>
                </c:pt>
                <c:pt idx="4848">
                  <c:v>-307.04000000000002</c:v>
                </c:pt>
                <c:pt idx="4849">
                  <c:v>-295.41000000000003</c:v>
                </c:pt>
                <c:pt idx="4850">
                  <c:v>-285.45999999999998</c:v>
                </c:pt>
                <c:pt idx="4851">
                  <c:v>-277.3</c:v>
                </c:pt>
                <c:pt idx="4852">
                  <c:v>-271.02</c:v>
                </c:pt>
                <c:pt idx="4853">
                  <c:v>-266.67</c:v>
                </c:pt>
                <c:pt idx="4854">
                  <c:v>-264.32</c:v>
                </c:pt>
                <c:pt idx="4855">
                  <c:v>-264.02</c:v>
                </c:pt>
                <c:pt idx="4856">
                  <c:v>-265.79000000000002</c:v>
                </c:pt>
                <c:pt idx="4857">
                  <c:v>-269.69</c:v>
                </c:pt>
                <c:pt idx="4858">
                  <c:v>-275.76</c:v>
                </c:pt>
                <c:pt idx="4859">
                  <c:v>-284.07</c:v>
                </c:pt>
                <c:pt idx="4860">
                  <c:v>-294.67</c:v>
                </c:pt>
                <c:pt idx="4861">
                  <c:v>-307.64999999999998</c:v>
                </c:pt>
                <c:pt idx="4862">
                  <c:v>-323.11</c:v>
                </c:pt>
                <c:pt idx="4863">
                  <c:v>-336.69</c:v>
                </c:pt>
                <c:pt idx="4864">
                  <c:v>-335.81</c:v>
                </c:pt>
                <c:pt idx="4865">
                  <c:v>-334.93</c:v>
                </c:pt>
                <c:pt idx="4866">
                  <c:v>-333.97</c:v>
                </c:pt>
                <c:pt idx="4867">
                  <c:v>-332.83</c:v>
                </c:pt>
                <c:pt idx="4868">
                  <c:v>-331.46</c:v>
                </c:pt>
                <c:pt idx="4869">
                  <c:v>-329.79</c:v>
                </c:pt>
                <c:pt idx="4870">
                  <c:v>-328.27</c:v>
                </c:pt>
                <c:pt idx="4871">
                  <c:v>-332.16</c:v>
                </c:pt>
                <c:pt idx="4872">
                  <c:v>-335.67</c:v>
                </c:pt>
                <c:pt idx="4873">
                  <c:v>-338.78</c:v>
                </c:pt>
                <c:pt idx="4874">
                  <c:v>-341.51</c:v>
                </c:pt>
                <c:pt idx="4875">
                  <c:v>-343.84</c:v>
                </c:pt>
                <c:pt idx="4876">
                  <c:v>-345.81</c:v>
                </c:pt>
                <c:pt idx="4877">
                  <c:v>-347.44</c:v>
                </c:pt>
                <c:pt idx="4878">
                  <c:v>-348.76</c:v>
                </c:pt>
                <c:pt idx="4879">
                  <c:v>-349.8</c:v>
                </c:pt>
                <c:pt idx="4880">
                  <c:v>-350.6</c:v>
                </c:pt>
                <c:pt idx="4881">
                  <c:v>-351.21</c:v>
                </c:pt>
                <c:pt idx="4882">
                  <c:v>-351.67</c:v>
                </c:pt>
                <c:pt idx="4883">
                  <c:v>-352.02</c:v>
                </c:pt>
                <c:pt idx="4884">
                  <c:v>-352.3</c:v>
                </c:pt>
                <c:pt idx="4885">
                  <c:v>-352.57</c:v>
                </c:pt>
                <c:pt idx="4886">
                  <c:v>-352.85</c:v>
                </c:pt>
                <c:pt idx="4887">
                  <c:v>-353.19</c:v>
                </c:pt>
                <c:pt idx="4888">
                  <c:v>-383.24</c:v>
                </c:pt>
                <c:pt idx="4889">
                  <c:v>-413.61</c:v>
                </c:pt>
                <c:pt idx="4890">
                  <c:v>-436.59</c:v>
                </c:pt>
                <c:pt idx="4891">
                  <c:v>-429.01</c:v>
                </c:pt>
                <c:pt idx="4892">
                  <c:v>-424.32</c:v>
                </c:pt>
                <c:pt idx="4893">
                  <c:v>-422.47</c:v>
                </c:pt>
                <c:pt idx="4894">
                  <c:v>-423.24</c:v>
                </c:pt>
                <c:pt idx="4895">
                  <c:v>-426.32</c:v>
                </c:pt>
                <c:pt idx="4896">
                  <c:v>-431.31</c:v>
                </c:pt>
                <c:pt idx="4897">
                  <c:v>-437.79</c:v>
                </c:pt>
                <c:pt idx="4898">
                  <c:v>-445.33</c:v>
                </c:pt>
                <c:pt idx="4899">
                  <c:v>-461.37</c:v>
                </c:pt>
                <c:pt idx="4900">
                  <c:v>-479.55</c:v>
                </c:pt>
                <c:pt idx="4901">
                  <c:v>-497.62</c:v>
                </c:pt>
                <c:pt idx="4902">
                  <c:v>-514.92999999999995</c:v>
                </c:pt>
                <c:pt idx="4903">
                  <c:v>-525.42999999999995</c:v>
                </c:pt>
                <c:pt idx="4904">
                  <c:v>-534.72</c:v>
                </c:pt>
                <c:pt idx="4905">
                  <c:v>-538.76</c:v>
                </c:pt>
                <c:pt idx="4906">
                  <c:v>-539.66</c:v>
                </c:pt>
                <c:pt idx="4907">
                  <c:v>-537.74</c:v>
                </c:pt>
                <c:pt idx="4908">
                  <c:v>-533.29999999999995</c:v>
                </c:pt>
                <c:pt idx="4909">
                  <c:v>-526.66999999999996</c:v>
                </c:pt>
                <c:pt idx="4910">
                  <c:v>-519.89</c:v>
                </c:pt>
                <c:pt idx="4911">
                  <c:v>-513.24</c:v>
                </c:pt>
                <c:pt idx="4912">
                  <c:v>-505.43</c:v>
                </c:pt>
                <c:pt idx="4913">
                  <c:v>-496.8</c:v>
                </c:pt>
                <c:pt idx="4914">
                  <c:v>-487.71</c:v>
                </c:pt>
                <c:pt idx="4915">
                  <c:v>-478.48</c:v>
                </c:pt>
                <c:pt idx="4916">
                  <c:v>-469.44</c:v>
                </c:pt>
                <c:pt idx="4917">
                  <c:v>-460.9</c:v>
                </c:pt>
                <c:pt idx="4918">
                  <c:v>-453.14</c:v>
                </c:pt>
                <c:pt idx="4919">
                  <c:v>-446.42</c:v>
                </c:pt>
                <c:pt idx="4920">
                  <c:v>-444.71</c:v>
                </c:pt>
                <c:pt idx="4921">
                  <c:v>-447.42</c:v>
                </c:pt>
                <c:pt idx="4922">
                  <c:v>-451.81</c:v>
                </c:pt>
                <c:pt idx="4923">
                  <c:v>-458.05</c:v>
                </c:pt>
                <c:pt idx="4924">
                  <c:v>-466.27</c:v>
                </c:pt>
                <c:pt idx="4925">
                  <c:v>-476.55</c:v>
                </c:pt>
                <c:pt idx="4926">
                  <c:v>-488.95</c:v>
                </c:pt>
                <c:pt idx="4927">
                  <c:v>-494.91</c:v>
                </c:pt>
                <c:pt idx="4928">
                  <c:v>-502.41</c:v>
                </c:pt>
                <c:pt idx="4929">
                  <c:v>-512.35</c:v>
                </c:pt>
                <c:pt idx="4930">
                  <c:v>-524.79</c:v>
                </c:pt>
                <c:pt idx="4931">
                  <c:v>-539.74</c:v>
                </c:pt>
                <c:pt idx="4932">
                  <c:v>-557.13</c:v>
                </c:pt>
                <c:pt idx="4933">
                  <c:v>-576.87</c:v>
                </c:pt>
                <c:pt idx="4934">
                  <c:v>-595.74</c:v>
                </c:pt>
                <c:pt idx="4935">
                  <c:v>-611.74</c:v>
                </c:pt>
                <c:pt idx="4936">
                  <c:v>-629.35</c:v>
                </c:pt>
                <c:pt idx="4937">
                  <c:v>-648.37</c:v>
                </c:pt>
                <c:pt idx="4938">
                  <c:v>-668.54</c:v>
                </c:pt>
                <c:pt idx="4939">
                  <c:v>-692.81</c:v>
                </c:pt>
                <c:pt idx="4940">
                  <c:v>-718.29</c:v>
                </c:pt>
                <c:pt idx="4941">
                  <c:v>-743.96</c:v>
                </c:pt>
                <c:pt idx="4942">
                  <c:v>-769.45</c:v>
                </c:pt>
                <c:pt idx="4943">
                  <c:v>-794.36</c:v>
                </c:pt>
                <c:pt idx="4944">
                  <c:v>-818.28</c:v>
                </c:pt>
                <c:pt idx="4945">
                  <c:v>-840.8</c:v>
                </c:pt>
                <c:pt idx="4946">
                  <c:v>-857.32</c:v>
                </c:pt>
                <c:pt idx="4947">
                  <c:v>-869.28</c:v>
                </c:pt>
                <c:pt idx="4948">
                  <c:v>-879.14</c:v>
                </c:pt>
                <c:pt idx="4949">
                  <c:v>-886.44</c:v>
                </c:pt>
                <c:pt idx="4950">
                  <c:v>-890.77</c:v>
                </c:pt>
                <c:pt idx="4951">
                  <c:v>-891.77</c:v>
                </c:pt>
                <c:pt idx="4952">
                  <c:v>-889.14</c:v>
                </c:pt>
                <c:pt idx="4953">
                  <c:v>-882.63</c:v>
                </c:pt>
                <c:pt idx="4954">
                  <c:v>-872.09</c:v>
                </c:pt>
                <c:pt idx="4955">
                  <c:v>-857.47</c:v>
                </c:pt>
                <c:pt idx="4956">
                  <c:v>-838.81</c:v>
                </c:pt>
                <c:pt idx="4957">
                  <c:v>-816.27</c:v>
                </c:pt>
                <c:pt idx="4958">
                  <c:v>-790.17</c:v>
                </c:pt>
                <c:pt idx="4959">
                  <c:v>-760.96</c:v>
                </c:pt>
                <c:pt idx="4960">
                  <c:v>-729.28</c:v>
                </c:pt>
                <c:pt idx="4961">
                  <c:v>-695.95</c:v>
                </c:pt>
                <c:pt idx="4962">
                  <c:v>-661.99</c:v>
                </c:pt>
                <c:pt idx="4963">
                  <c:v>-628.67999999999995</c:v>
                </c:pt>
                <c:pt idx="4964">
                  <c:v>-597.51</c:v>
                </c:pt>
                <c:pt idx="4965">
                  <c:v>-570.28</c:v>
                </c:pt>
                <c:pt idx="4966">
                  <c:v>-549.07000000000005</c:v>
                </c:pt>
                <c:pt idx="4967">
                  <c:v>-536.26</c:v>
                </c:pt>
                <c:pt idx="4968">
                  <c:v>-534.59</c:v>
                </c:pt>
                <c:pt idx="4969">
                  <c:v>-547.14</c:v>
                </c:pt>
                <c:pt idx="4970">
                  <c:v>-558.67999999999995</c:v>
                </c:pt>
                <c:pt idx="4971">
                  <c:v>-567.64</c:v>
                </c:pt>
                <c:pt idx="4972">
                  <c:v>-587.23</c:v>
                </c:pt>
                <c:pt idx="4973">
                  <c:v>-619.21</c:v>
                </c:pt>
                <c:pt idx="4974">
                  <c:v>-666.42</c:v>
                </c:pt>
                <c:pt idx="4975">
                  <c:v>-730.99</c:v>
                </c:pt>
                <c:pt idx="4976">
                  <c:v>-779.89</c:v>
                </c:pt>
                <c:pt idx="4977">
                  <c:v>-824.03</c:v>
                </c:pt>
                <c:pt idx="4978">
                  <c:v>-869.86</c:v>
                </c:pt>
                <c:pt idx="4979">
                  <c:v>-920.53</c:v>
                </c:pt>
                <c:pt idx="4980">
                  <c:v>-966.29</c:v>
                </c:pt>
                <c:pt idx="4981">
                  <c:v>-993.55</c:v>
                </c:pt>
                <c:pt idx="4982">
                  <c:v>-948.1</c:v>
                </c:pt>
                <c:pt idx="4983">
                  <c:v>-857.42</c:v>
                </c:pt>
                <c:pt idx="4984">
                  <c:v>-766.11</c:v>
                </c:pt>
                <c:pt idx="4985">
                  <c:v>-677.85</c:v>
                </c:pt>
                <c:pt idx="4986">
                  <c:v>-679.41</c:v>
                </c:pt>
                <c:pt idx="4987">
                  <c:v>-680.52</c:v>
                </c:pt>
                <c:pt idx="4988">
                  <c:v>-681.13</c:v>
                </c:pt>
                <c:pt idx="4989">
                  <c:v>-681.21</c:v>
                </c:pt>
                <c:pt idx="4990">
                  <c:v>-680.7</c:v>
                </c:pt>
                <c:pt idx="4991">
                  <c:v>-679.55</c:v>
                </c:pt>
                <c:pt idx="4992">
                  <c:v>-677.7</c:v>
                </c:pt>
                <c:pt idx="4993">
                  <c:v>-675.1</c:v>
                </c:pt>
                <c:pt idx="4994">
                  <c:v>-671.67</c:v>
                </c:pt>
                <c:pt idx="4995">
                  <c:v>-667.37</c:v>
                </c:pt>
                <c:pt idx="4996">
                  <c:v>-662.13</c:v>
                </c:pt>
                <c:pt idx="4997">
                  <c:v>-655.89</c:v>
                </c:pt>
                <c:pt idx="4998">
                  <c:v>-648.61</c:v>
                </c:pt>
                <c:pt idx="4999">
                  <c:v>-640.23</c:v>
                </c:pt>
                <c:pt idx="5000">
                  <c:v>-630.72</c:v>
                </c:pt>
                <c:pt idx="5001">
                  <c:v>-620.03</c:v>
                </c:pt>
                <c:pt idx="5002">
                  <c:v>-608.15</c:v>
                </c:pt>
                <c:pt idx="5003">
                  <c:v>-595.07000000000005</c:v>
                </c:pt>
                <c:pt idx="5004">
                  <c:v>-580.79999999999995</c:v>
                </c:pt>
                <c:pt idx="5005">
                  <c:v>-565.37</c:v>
                </c:pt>
                <c:pt idx="5006">
                  <c:v>-548.84</c:v>
                </c:pt>
                <c:pt idx="5007">
                  <c:v>-531.33000000000004</c:v>
                </c:pt>
                <c:pt idx="5008">
                  <c:v>-513</c:v>
                </c:pt>
                <c:pt idx="5009">
                  <c:v>-494.06</c:v>
                </c:pt>
                <c:pt idx="5010">
                  <c:v>-474.85</c:v>
                </c:pt>
                <c:pt idx="5011">
                  <c:v>-455.78</c:v>
                </c:pt>
                <c:pt idx="5012">
                  <c:v>-437.4</c:v>
                </c:pt>
                <c:pt idx="5013">
                  <c:v>-420.45</c:v>
                </c:pt>
                <c:pt idx="5014">
                  <c:v>-405.86</c:v>
                </c:pt>
                <c:pt idx="5015">
                  <c:v>-394.81</c:v>
                </c:pt>
                <c:pt idx="5016">
                  <c:v>-388.78</c:v>
                </c:pt>
                <c:pt idx="5017">
                  <c:v>-389.63</c:v>
                </c:pt>
                <c:pt idx="5018">
                  <c:v>-399.64</c:v>
                </c:pt>
                <c:pt idx="5019">
                  <c:v>-418.06</c:v>
                </c:pt>
                <c:pt idx="5020">
                  <c:v>-428.31</c:v>
                </c:pt>
                <c:pt idx="5021">
                  <c:v>-438.38</c:v>
                </c:pt>
                <c:pt idx="5022">
                  <c:v>-447.09</c:v>
                </c:pt>
                <c:pt idx="5023">
                  <c:v>-453.9</c:v>
                </c:pt>
                <c:pt idx="5024">
                  <c:v>-460.41</c:v>
                </c:pt>
                <c:pt idx="5025">
                  <c:v>-466.61</c:v>
                </c:pt>
                <c:pt idx="5026">
                  <c:v>-472.46</c:v>
                </c:pt>
                <c:pt idx="5027">
                  <c:v>-477.94</c:v>
                </c:pt>
                <c:pt idx="5028">
                  <c:v>-483.03</c:v>
                </c:pt>
                <c:pt idx="5029">
                  <c:v>-487.72</c:v>
                </c:pt>
                <c:pt idx="5030">
                  <c:v>-491.97</c:v>
                </c:pt>
                <c:pt idx="5031">
                  <c:v>-495.79</c:v>
                </c:pt>
                <c:pt idx="5032">
                  <c:v>-499.15</c:v>
                </c:pt>
                <c:pt idx="5033">
                  <c:v>-502.04</c:v>
                </c:pt>
                <c:pt idx="5034">
                  <c:v>-504.46</c:v>
                </c:pt>
                <c:pt idx="5035">
                  <c:v>-506.41</c:v>
                </c:pt>
                <c:pt idx="5036">
                  <c:v>-507.87</c:v>
                </c:pt>
                <c:pt idx="5037">
                  <c:v>-508.85</c:v>
                </c:pt>
                <c:pt idx="5038">
                  <c:v>-509.35</c:v>
                </c:pt>
                <c:pt idx="5039">
                  <c:v>-509.36</c:v>
                </c:pt>
                <c:pt idx="5040">
                  <c:v>-508.9</c:v>
                </c:pt>
                <c:pt idx="5041">
                  <c:v>-507.97</c:v>
                </c:pt>
                <c:pt idx="5042">
                  <c:v>-506.58</c:v>
                </c:pt>
                <c:pt idx="5043">
                  <c:v>-504.75</c:v>
                </c:pt>
                <c:pt idx="5044">
                  <c:v>-502.47</c:v>
                </c:pt>
                <c:pt idx="5045">
                  <c:v>-499.77</c:v>
                </c:pt>
                <c:pt idx="5046">
                  <c:v>-496.66</c:v>
                </c:pt>
                <c:pt idx="5047">
                  <c:v>-493.15</c:v>
                </c:pt>
                <c:pt idx="5048">
                  <c:v>-489.28</c:v>
                </c:pt>
                <c:pt idx="5049">
                  <c:v>-485.04</c:v>
                </c:pt>
                <c:pt idx="5050">
                  <c:v>-483.34</c:v>
                </c:pt>
                <c:pt idx="5051">
                  <c:v>-482.07</c:v>
                </c:pt>
                <c:pt idx="5052">
                  <c:v>-480.5</c:v>
                </c:pt>
                <c:pt idx="5053">
                  <c:v>-478.67</c:v>
                </c:pt>
                <c:pt idx="5054">
                  <c:v>-476.6</c:v>
                </c:pt>
                <c:pt idx="5055">
                  <c:v>-473.34</c:v>
                </c:pt>
                <c:pt idx="5056">
                  <c:v>-464.75</c:v>
                </c:pt>
                <c:pt idx="5057">
                  <c:v>-457.74</c:v>
                </c:pt>
                <c:pt idx="5058">
                  <c:v>-451.92</c:v>
                </c:pt>
                <c:pt idx="5059">
                  <c:v>-446.98</c:v>
                </c:pt>
                <c:pt idx="5060">
                  <c:v>-442.67</c:v>
                </c:pt>
                <c:pt idx="5061">
                  <c:v>-438.76</c:v>
                </c:pt>
                <c:pt idx="5062">
                  <c:v>-435.08</c:v>
                </c:pt>
                <c:pt idx="5063">
                  <c:v>-431.49</c:v>
                </c:pt>
                <c:pt idx="5064">
                  <c:v>-427.89</c:v>
                </c:pt>
                <c:pt idx="5065">
                  <c:v>-424.2</c:v>
                </c:pt>
                <c:pt idx="5066">
                  <c:v>-420.36</c:v>
                </c:pt>
                <c:pt idx="5067">
                  <c:v>-416.34</c:v>
                </c:pt>
                <c:pt idx="5068">
                  <c:v>-412.13</c:v>
                </c:pt>
                <c:pt idx="5069">
                  <c:v>-407.74</c:v>
                </c:pt>
                <c:pt idx="5070">
                  <c:v>-403.18</c:v>
                </c:pt>
                <c:pt idx="5071">
                  <c:v>-398.48</c:v>
                </c:pt>
                <c:pt idx="5072">
                  <c:v>-393.67</c:v>
                </c:pt>
                <c:pt idx="5073">
                  <c:v>-388.8</c:v>
                </c:pt>
                <c:pt idx="5074">
                  <c:v>-383.9</c:v>
                </c:pt>
                <c:pt idx="5075">
                  <c:v>-379.04</c:v>
                </c:pt>
                <c:pt idx="5076">
                  <c:v>-374.27</c:v>
                </c:pt>
                <c:pt idx="5077">
                  <c:v>-369.63</c:v>
                </c:pt>
                <c:pt idx="5078">
                  <c:v>-365.19</c:v>
                </c:pt>
                <c:pt idx="5079">
                  <c:v>-361</c:v>
                </c:pt>
                <c:pt idx="5080">
                  <c:v>-357.09</c:v>
                </c:pt>
                <c:pt idx="5081">
                  <c:v>-353.53</c:v>
                </c:pt>
                <c:pt idx="5082">
                  <c:v>-350.35</c:v>
                </c:pt>
                <c:pt idx="5083">
                  <c:v>-347.6</c:v>
                </c:pt>
                <c:pt idx="5084">
                  <c:v>-345.31</c:v>
                </c:pt>
                <c:pt idx="5085">
                  <c:v>-343.52</c:v>
                </c:pt>
                <c:pt idx="5086">
                  <c:v>-342.24</c:v>
                </c:pt>
                <c:pt idx="5087">
                  <c:v>-341.5</c:v>
                </c:pt>
                <c:pt idx="5088">
                  <c:v>-341.31</c:v>
                </c:pt>
                <c:pt idx="5089">
                  <c:v>-341.69</c:v>
                </c:pt>
                <c:pt idx="5090">
                  <c:v>-342.64</c:v>
                </c:pt>
                <c:pt idx="5091">
                  <c:v>-344.17</c:v>
                </c:pt>
                <c:pt idx="5092">
                  <c:v>-346.26</c:v>
                </c:pt>
                <c:pt idx="5093">
                  <c:v>-348.9</c:v>
                </c:pt>
                <c:pt idx="5094">
                  <c:v>-352.09</c:v>
                </c:pt>
                <c:pt idx="5095">
                  <c:v>-355.81</c:v>
                </c:pt>
                <c:pt idx="5096">
                  <c:v>-360.02</c:v>
                </c:pt>
                <c:pt idx="5097">
                  <c:v>-364.71</c:v>
                </c:pt>
                <c:pt idx="5098">
                  <c:v>-369.84</c:v>
                </c:pt>
                <c:pt idx="5099">
                  <c:v>-375.37</c:v>
                </c:pt>
                <c:pt idx="5100">
                  <c:v>-381.28</c:v>
                </c:pt>
                <c:pt idx="5101">
                  <c:v>-387.51</c:v>
                </c:pt>
                <c:pt idx="5102">
                  <c:v>-394.03</c:v>
                </c:pt>
                <c:pt idx="5103">
                  <c:v>-400.78</c:v>
                </c:pt>
                <c:pt idx="5104">
                  <c:v>-407.73</c:v>
                </c:pt>
                <c:pt idx="5105">
                  <c:v>-414.82</c:v>
                </c:pt>
                <c:pt idx="5106">
                  <c:v>-427.09</c:v>
                </c:pt>
                <c:pt idx="5107">
                  <c:v>-445.64</c:v>
                </c:pt>
                <c:pt idx="5108">
                  <c:v>-464.18</c:v>
                </c:pt>
                <c:pt idx="5109">
                  <c:v>-482.65</c:v>
                </c:pt>
                <c:pt idx="5110">
                  <c:v>-501.02</c:v>
                </c:pt>
                <c:pt idx="5111">
                  <c:v>-519.22</c:v>
                </c:pt>
                <c:pt idx="5112">
                  <c:v>-525.47</c:v>
                </c:pt>
                <c:pt idx="5113">
                  <c:v>-531.13</c:v>
                </c:pt>
                <c:pt idx="5114">
                  <c:v>-536.69000000000005</c:v>
                </c:pt>
                <c:pt idx="5115">
                  <c:v>-542.23</c:v>
                </c:pt>
                <c:pt idx="5116">
                  <c:v>-547.79</c:v>
                </c:pt>
                <c:pt idx="5117">
                  <c:v>-553.38</c:v>
                </c:pt>
                <c:pt idx="5118">
                  <c:v>-559.01</c:v>
                </c:pt>
                <c:pt idx="5119">
                  <c:v>-564.66</c:v>
                </c:pt>
                <c:pt idx="5120">
                  <c:v>-570.29999999999995</c:v>
                </c:pt>
                <c:pt idx="5121">
                  <c:v>-575.9</c:v>
                </c:pt>
                <c:pt idx="5122">
                  <c:v>-581.41</c:v>
                </c:pt>
                <c:pt idx="5123">
                  <c:v>-586.77</c:v>
                </c:pt>
                <c:pt idx="5124">
                  <c:v>-591.92999999999995</c:v>
                </c:pt>
                <c:pt idx="5125">
                  <c:v>-596.83000000000004</c:v>
                </c:pt>
                <c:pt idx="5126">
                  <c:v>-601.41</c:v>
                </c:pt>
                <c:pt idx="5127">
                  <c:v>-605.61</c:v>
                </c:pt>
                <c:pt idx="5128">
                  <c:v>-609.36</c:v>
                </c:pt>
                <c:pt idx="5129">
                  <c:v>-612.63</c:v>
                </c:pt>
                <c:pt idx="5130">
                  <c:v>-615.35</c:v>
                </c:pt>
                <c:pt idx="5131">
                  <c:v>-617.49</c:v>
                </c:pt>
                <c:pt idx="5132">
                  <c:v>-618.99</c:v>
                </c:pt>
                <c:pt idx="5133">
                  <c:v>-619.83000000000004</c:v>
                </c:pt>
                <c:pt idx="5134">
                  <c:v>-619.97</c:v>
                </c:pt>
                <c:pt idx="5135">
                  <c:v>-619.4</c:v>
                </c:pt>
                <c:pt idx="5136">
                  <c:v>-618.1</c:v>
                </c:pt>
                <c:pt idx="5137">
                  <c:v>-616.05999999999995</c:v>
                </c:pt>
                <c:pt idx="5138">
                  <c:v>-613.29</c:v>
                </c:pt>
                <c:pt idx="5139">
                  <c:v>-609.79</c:v>
                </c:pt>
                <c:pt idx="5140">
                  <c:v>-605.58000000000004</c:v>
                </c:pt>
                <c:pt idx="5141">
                  <c:v>-600.66999999999996</c:v>
                </c:pt>
                <c:pt idx="5142">
                  <c:v>-595.1</c:v>
                </c:pt>
                <c:pt idx="5143">
                  <c:v>-594.98</c:v>
                </c:pt>
                <c:pt idx="5144">
                  <c:v>-601.36</c:v>
                </c:pt>
                <c:pt idx="5145">
                  <c:v>-607.20000000000005</c:v>
                </c:pt>
                <c:pt idx="5146">
                  <c:v>-612.54</c:v>
                </c:pt>
                <c:pt idx="5147">
                  <c:v>-617.44000000000005</c:v>
                </c:pt>
                <c:pt idx="5148">
                  <c:v>-611.70000000000005</c:v>
                </c:pt>
                <c:pt idx="5149">
                  <c:v>-594.91</c:v>
                </c:pt>
                <c:pt idx="5150">
                  <c:v>-582.66999999999996</c:v>
                </c:pt>
                <c:pt idx="5151">
                  <c:v>-574.17999999999995</c:v>
                </c:pt>
                <c:pt idx="5152">
                  <c:v>-568.71</c:v>
                </c:pt>
                <c:pt idx="5153">
                  <c:v>-565.66</c:v>
                </c:pt>
                <c:pt idx="5154">
                  <c:v>-564.46</c:v>
                </c:pt>
                <c:pt idx="5155">
                  <c:v>-564.66</c:v>
                </c:pt>
                <c:pt idx="5156">
                  <c:v>-565.84</c:v>
                </c:pt>
                <c:pt idx="5157">
                  <c:v>-567.65</c:v>
                </c:pt>
                <c:pt idx="5158">
                  <c:v>-569.79</c:v>
                </c:pt>
                <c:pt idx="5159">
                  <c:v>-572.01</c:v>
                </c:pt>
                <c:pt idx="5160">
                  <c:v>-574.08000000000004</c:v>
                </c:pt>
                <c:pt idx="5161">
                  <c:v>-588.02</c:v>
                </c:pt>
                <c:pt idx="5162">
                  <c:v>-607.89</c:v>
                </c:pt>
                <c:pt idx="5163">
                  <c:v>-627.12</c:v>
                </c:pt>
                <c:pt idx="5164">
                  <c:v>-645.55999999999995</c:v>
                </c:pt>
                <c:pt idx="5165">
                  <c:v>-663.1</c:v>
                </c:pt>
                <c:pt idx="5166">
                  <c:v>-679.62</c:v>
                </c:pt>
                <c:pt idx="5167">
                  <c:v>-694.98</c:v>
                </c:pt>
                <c:pt idx="5168">
                  <c:v>-696.35</c:v>
                </c:pt>
                <c:pt idx="5169">
                  <c:v>-693.89</c:v>
                </c:pt>
                <c:pt idx="5170">
                  <c:v>-689.39</c:v>
                </c:pt>
                <c:pt idx="5171">
                  <c:v>-671.14</c:v>
                </c:pt>
                <c:pt idx="5172">
                  <c:v>-651.65</c:v>
                </c:pt>
                <c:pt idx="5173">
                  <c:v>-631.47</c:v>
                </c:pt>
                <c:pt idx="5174">
                  <c:v>-610.70000000000005</c:v>
                </c:pt>
                <c:pt idx="5175">
                  <c:v>-589.45000000000005</c:v>
                </c:pt>
                <c:pt idx="5176">
                  <c:v>-570.04999999999995</c:v>
                </c:pt>
                <c:pt idx="5177">
                  <c:v>-560.44000000000005</c:v>
                </c:pt>
                <c:pt idx="5178">
                  <c:v>-550.71</c:v>
                </c:pt>
                <c:pt idx="5179">
                  <c:v>-540.95000000000005</c:v>
                </c:pt>
                <c:pt idx="5180">
                  <c:v>-531.29</c:v>
                </c:pt>
                <c:pt idx="5181">
                  <c:v>-521.82000000000005</c:v>
                </c:pt>
                <c:pt idx="5182">
                  <c:v>-512.66</c:v>
                </c:pt>
                <c:pt idx="5183">
                  <c:v>-503.88</c:v>
                </c:pt>
                <c:pt idx="5184">
                  <c:v>-495.59</c:v>
                </c:pt>
                <c:pt idx="5185">
                  <c:v>-487.85</c:v>
                </c:pt>
                <c:pt idx="5186">
                  <c:v>-480.74</c:v>
                </c:pt>
                <c:pt idx="5187">
                  <c:v>-474.12</c:v>
                </c:pt>
                <c:pt idx="5188">
                  <c:v>-467.96</c:v>
                </c:pt>
                <c:pt idx="5189">
                  <c:v>-462.58</c:v>
                </c:pt>
                <c:pt idx="5190">
                  <c:v>-458.02</c:v>
                </c:pt>
                <c:pt idx="5191">
                  <c:v>-454.3</c:v>
                </c:pt>
                <c:pt idx="5192">
                  <c:v>-451.43</c:v>
                </c:pt>
                <c:pt idx="5193">
                  <c:v>-449.41</c:v>
                </c:pt>
                <c:pt idx="5194">
                  <c:v>-445.89</c:v>
                </c:pt>
                <c:pt idx="5195">
                  <c:v>-444.91</c:v>
                </c:pt>
                <c:pt idx="5196">
                  <c:v>-446.24</c:v>
                </c:pt>
                <c:pt idx="5197">
                  <c:v>-449.61</c:v>
                </c:pt>
                <c:pt idx="5198">
                  <c:v>-454.79</c:v>
                </c:pt>
                <c:pt idx="5199">
                  <c:v>-461.51</c:v>
                </c:pt>
                <c:pt idx="5200">
                  <c:v>-469.55</c:v>
                </c:pt>
                <c:pt idx="5201">
                  <c:v>-478.69</c:v>
                </c:pt>
                <c:pt idx="5202">
                  <c:v>-488.71</c:v>
                </c:pt>
                <c:pt idx="5203">
                  <c:v>-499.43</c:v>
                </c:pt>
                <c:pt idx="5204">
                  <c:v>-510.64</c:v>
                </c:pt>
                <c:pt idx="5205">
                  <c:v>-524.25</c:v>
                </c:pt>
                <c:pt idx="5206">
                  <c:v>-540.16999999999996</c:v>
                </c:pt>
                <c:pt idx="5207">
                  <c:v>-556.07000000000005</c:v>
                </c:pt>
                <c:pt idx="5208">
                  <c:v>-571.79</c:v>
                </c:pt>
                <c:pt idx="5209">
                  <c:v>-587.16999999999996</c:v>
                </c:pt>
                <c:pt idx="5210">
                  <c:v>-604.71</c:v>
                </c:pt>
                <c:pt idx="5211">
                  <c:v>-622.59</c:v>
                </c:pt>
                <c:pt idx="5212">
                  <c:v>-635.78</c:v>
                </c:pt>
                <c:pt idx="5213">
                  <c:v>-648.20000000000005</c:v>
                </c:pt>
                <c:pt idx="5214">
                  <c:v>-660.11</c:v>
                </c:pt>
                <c:pt idx="5215">
                  <c:v>-671.36</c:v>
                </c:pt>
                <c:pt idx="5216">
                  <c:v>-681.64</c:v>
                </c:pt>
                <c:pt idx="5217">
                  <c:v>-687.96</c:v>
                </c:pt>
                <c:pt idx="5218">
                  <c:v>-693.63</c:v>
                </c:pt>
                <c:pt idx="5219">
                  <c:v>-698.52</c:v>
                </c:pt>
                <c:pt idx="5220">
                  <c:v>-702.51</c:v>
                </c:pt>
                <c:pt idx="5221">
                  <c:v>-705.5</c:v>
                </c:pt>
                <c:pt idx="5222">
                  <c:v>-707.43</c:v>
                </c:pt>
                <c:pt idx="5223">
                  <c:v>-708.26</c:v>
                </c:pt>
                <c:pt idx="5224">
                  <c:v>-707.99</c:v>
                </c:pt>
                <c:pt idx="5225">
                  <c:v>-706.65</c:v>
                </c:pt>
                <c:pt idx="5226">
                  <c:v>-704.31</c:v>
                </c:pt>
                <c:pt idx="5227">
                  <c:v>-701.07</c:v>
                </c:pt>
                <c:pt idx="5228">
                  <c:v>-697.07</c:v>
                </c:pt>
                <c:pt idx="5229">
                  <c:v>-692.5</c:v>
                </c:pt>
                <c:pt idx="5230">
                  <c:v>-687.6</c:v>
                </c:pt>
                <c:pt idx="5231">
                  <c:v>-682.64</c:v>
                </c:pt>
                <c:pt idx="5232">
                  <c:v>-677.96</c:v>
                </c:pt>
                <c:pt idx="5233">
                  <c:v>-673.95</c:v>
                </c:pt>
                <c:pt idx="5234">
                  <c:v>-671.06</c:v>
                </c:pt>
                <c:pt idx="5235">
                  <c:v>-668.76</c:v>
                </c:pt>
                <c:pt idx="5236">
                  <c:v>-658.76</c:v>
                </c:pt>
                <c:pt idx="5237">
                  <c:v>-648.04</c:v>
                </c:pt>
                <c:pt idx="5238">
                  <c:v>-636.65</c:v>
                </c:pt>
                <c:pt idx="5239">
                  <c:v>-624.66</c:v>
                </c:pt>
                <c:pt idx="5240">
                  <c:v>-612.11</c:v>
                </c:pt>
                <c:pt idx="5241">
                  <c:v>-604.73</c:v>
                </c:pt>
                <c:pt idx="5242">
                  <c:v>-608.71</c:v>
                </c:pt>
                <c:pt idx="5243">
                  <c:v>-615.45000000000005</c:v>
                </c:pt>
                <c:pt idx="5244">
                  <c:v>-621.92999999999995</c:v>
                </c:pt>
                <c:pt idx="5245">
                  <c:v>-628.25</c:v>
                </c:pt>
                <c:pt idx="5246">
                  <c:v>-634.49</c:v>
                </c:pt>
                <c:pt idx="5247">
                  <c:v>-633.38</c:v>
                </c:pt>
                <c:pt idx="5248">
                  <c:v>-612.96</c:v>
                </c:pt>
                <c:pt idx="5249">
                  <c:v>-593.92999999999995</c:v>
                </c:pt>
                <c:pt idx="5250">
                  <c:v>-576.30999999999995</c:v>
                </c:pt>
                <c:pt idx="5251">
                  <c:v>-560.1</c:v>
                </c:pt>
                <c:pt idx="5252">
                  <c:v>-545.32000000000005</c:v>
                </c:pt>
                <c:pt idx="5253">
                  <c:v>-531.99</c:v>
                </c:pt>
                <c:pt idx="5254">
                  <c:v>-520.15</c:v>
                </c:pt>
                <c:pt idx="5255">
                  <c:v>-509.8</c:v>
                </c:pt>
                <c:pt idx="5256">
                  <c:v>-502.61</c:v>
                </c:pt>
                <c:pt idx="5257">
                  <c:v>-502.64</c:v>
                </c:pt>
                <c:pt idx="5258">
                  <c:v>-504.25</c:v>
                </c:pt>
                <c:pt idx="5259">
                  <c:v>-507.47</c:v>
                </c:pt>
                <c:pt idx="5260">
                  <c:v>-512.32000000000005</c:v>
                </c:pt>
                <c:pt idx="5261">
                  <c:v>-518.82000000000005</c:v>
                </c:pt>
                <c:pt idx="5262">
                  <c:v>-521.85</c:v>
                </c:pt>
                <c:pt idx="5263">
                  <c:v>-514.89</c:v>
                </c:pt>
                <c:pt idx="5264">
                  <c:v>-512.65</c:v>
                </c:pt>
                <c:pt idx="5265">
                  <c:v>-514.79999999999995</c:v>
                </c:pt>
                <c:pt idx="5266">
                  <c:v>-520.80999999999995</c:v>
                </c:pt>
                <c:pt idx="5267">
                  <c:v>-530.11</c:v>
                </c:pt>
                <c:pt idx="5268">
                  <c:v>-542.47</c:v>
                </c:pt>
                <c:pt idx="5269">
                  <c:v>-557.70000000000005</c:v>
                </c:pt>
                <c:pt idx="5270">
                  <c:v>-575.27</c:v>
                </c:pt>
                <c:pt idx="5271">
                  <c:v>-591.17999999999995</c:v>
                </c:pt>
                <c:pt idx="5272">
                  <c:v>-589.05999999999995</c:v>
                </c:pt>
                <c:pt idx="5273">
                  <c:v>-588.33000000000004</c:v>
                </c:pt>
                <c:pt idx="5274">
                  <c:v>-588.66999999999996</c:v>
                </c:pt>
                <c:pt idx="5275">
                  <c:v>-588.79</c:v>
                </c:pt>
                <c:pt idx="5276">
                  <c:v>-587.92999999999995</c:v>
                </c:pt>
                <c:pt idx="5277">
                  <c:v>-587.66</c:v>
                </c:pt>
                <c:pt idx="5278">
                  <c:v>-587.71</c:v>
                </c:pt>
                <c:pt idx="5279">
                  <c:v>-584.01</c:v>
                </c:pt>
                <c:pt idx="5280">
                  <c:v>-581.77</c:v>
                </c:pt>
                <c:pt idx="5281">
                  <c:v>-579.04</c:v>
                </c:pt>
                <c:pt idx="5282">
                  <c:v>-575.63</c:v>
                </c:pt>
                <c:pt idx="5283">
                  <c:v>-571.36</c:v>
                </c:pt>
                <c:pt idx="5284">
                  <c:v>-566.04999999999995</c:v>
                </c:pt>
                <c:pt idx="5285">
                  <c:v>-555.79</c:v>
                </c:pt>
                <c:pt idx="5286">
                  <c:v>-550.91</c:v>
                </c:pt>
                <c:pt idx="5287">
                  <c:v>-548.42999999999995</c:v>
                </c:pt>
                <c:pt idx="5288">
                  <c:v>-545.62</c:v>
                </c:pt>
                <c:pt idx="5289">
                  <c:v>-542.46</c:v>
                </c:pt>
                <c:pt idx="5290">
                  <c:v>-538.97</c:v>
                </c:pt>
                <c:pt idx="5291">
                  <c:v>-536.77</c:v>
                </c:pt>
                <c:pt idx="5292">
                  <c:v>-543.74</c:v>
                </c:pt>
                <c:pt idx="5293">
                  <c:v>-550.4</c:v>
                </c:pt>
                <c:pt idx="5294">
                  <c:v>-556.79999999999995</c:v>
                </c:pt>
                <c:pt idx="5295">
                  <c:v>-562.98</c:v>
                </c:pt>
                <c:pt idx="5296">
                  <c:v>-568.97</c:v>
                </c:pt>
                <c:pt idx="5297">
                  <c:v>-574.84</c:v>
                </c:pt>
                <c:pt idx="5298">
                  <c:v>-580.64</c:v>
                </c:pt>
                <c:pt idx="5299">
                  <c:v>-585.4</c:v>
                </c:pt>
                <c:pt idx="5300">
                  <c:v>-589.80999999999995</c:v>
                </c:pt>
                <c:pt idx="5301">
                  <c:v>-594.4</c:v>
                </c:pt>
                <c:pt idx="5302">
                  <c:v>-599.24</c:v>
                </c:pt>
                <c:pt idx="5303">
                  <c:v>-604.44000000000005</c:v>
                </c:pt>
                <c:pt idx="5304">
                  <c:v>-610.09</c:v>
                </c:pt>
                <c:pt idx="5305">
                  <c:v>-616.30999999999995</c:v>
                </c:pt>
                <c:pt idx="5306">
                  <c:v>-622.82000000000005</c:v>
                </c:pt>
                <c:pt idx="5307">
                  <c:v>-629.80999999999995</c:v>
                </c:pt>
                <c:pt idx="5308">
                  <c:v>-638.79</c:v>
                </c:pt>
                <c:pt idx="5309">
                  <c:v>-649.32000000000005</c:v>
                </c:pt>
                <c:pt idx="5310">
                  <c:v>-660.79</c:v>
                </c:pt>
                <c:pt idx="5311">
                  <c:v>-674.17</c:v>
                </c:pt>
                <c:pt idx="5312">
                  <c:v>-689.49</c:v>
                </c:pt>
                <c:pt idx="5313">
                  <c:v>-706.76</c:v>
                </c:pt>
                <c:pt idx="5314">
                  <c:v>-725.32</c:v>
                </c:pt>
                <c:pt idx="5315">
                  <c:v>-745.47</c:v>
                </c:pt>
                <c:pt idx="5316">
                  <c:v>-737.71</c:v>
                </c:pt>
                <c:pt idx="5317">
                  <c:v>-721.96</c:v>
                </c:pt>
                <c:pt idx="5318">
                  <c:v>-705.78</c:v>
                </c:pt>
                <c:pt idx="5319">
                  <c:v>-689.96</c:v>
                </c:pt>
                <c:pt idx="5320">
                  <c:v>-674.65</c:v>
                </c:pt>
                <c:pt idx="5321">
                  <c:v>-662.69</c:v>
                </c:pt>
                <c:pt idx="5322">
                  <c:v>-671.74</c:v>
                </c:pt>
                <c:pt idx="5323">
                  <c:v>-680.77</c:v>
                </c:pt>
                <c:pt idx="5324">
                  <c:v>-689.63</c:v>
                </c:pt>
                <c:pt idx="5325">
                  <c:v>-698.19</c:v>
                </c:pt>
                <c:pt idx="5326">
                  <c:v>-706.34</c:v>
                </c:pt>
                <c:pt idx="5327">
                  <c:v>-712.83</c:v>
                </c:pt>
                <c:pt idx="5328">
                  <c:v>-718.75</c:v>
                </c:pt>
                <c:pt idx="5329">
                  <c:v>-724.52</c:v>
                </c:pt>
                <c:pt idx="5330">
                  <c:v>-730</c:v>
                </c:pt>
                <c:pt idx="5331">
                  <c:v>-735.1</c:v>
                </c:pt>
                <c:pt idx="5332">
                  <c:v>-739.71</c:v>
                </c:pt>
                <c:pt idx="5333">
                  <c:v>-743.75</c:v>
                </c:pt>
                <c:pt idx="5334">
                  <c:v>-747.15</c:v>
                </c:pt>
                <c:pt idx="5335">
                  <c:v>-749.87</c:v>
                </c:pt>
                <c:pt idx="5336">
                  <c:v>-751.84</c:v>
                </c:pt>
                <c:pt idx="5337">
                  <c:v>-753.05</c:v>
                </c:pt>
                <c:pt idx="5338">
                  <c:v>-753.45</c:v>
                </c:pt>
                <c:pt idx="5339">
                  <c:v>-753.05</c:v>
                </c:pt>
                <c:pt idx="5340">
                  <c:v>-751.83</c:v>
                </c:pt>
                <c:pt idx="5341">
                  <c:v>-749.8</c:v>
                </c:pt>
                <c:pt idx="5342">
                  <c:v>-746.95</c:v>
                </c:pt>
                <c:pt idx="5343">
                  <c:v>-743.32</c:v>
                </c:pt>
                <c:pt idx="5344">
                  <c:v>-738.92</c:v>
                </c:pt>
                <c:pt idx="5345">
                  <c:v>-733.78</c:v>
                </c:pt>
                <c:pt idx="5346">
                  <c:v>-727.94</c:v>
                </c:pt>
                <c:pt idx="5347">
                  <c:v>-721.46</c:v>
                </c:pt>
                <c:pt idx="5348">
                  <c:v>-714.38</c:v>
                </c:pt>
                <c:pt idx="5349">
                  <c:v>-706.76</c:v>
                </c:pt>
                <c:pt idx="5350">
                  <c:v>-698.7</c:v>
                </c:pt>
                <c:pt idx="5351">
                  <c:v>-690.26</c:v>
                </c:pt>
                <c:pt idx="5352">
                  <c:v>-681.55</c:v>
                </c:pt>
                <c:pt idx="5353">
                  <c:v>-672.68</c:v>
                </c:pt>
                <c:pt idx="5354">
                  <c:v>-663.78</c:v>
                </c:pt>
                <c:pt idx="5355">
                  <c:v>-655.25</c:v>
                </c:pt>
                <c:pt idx="5356">
                  <c:v>-647.24</c:v>
                </c:pt>
                <c:pt idx="5357">
                  <c:v>-639.67999999999995</c:v>
                </c:pt>
                <c:pt idx="5358">
                  <c:v>-632.79</c:v>
                </c:pt>
                <c:pt idx="5359">
                  <c:v>-626.79999999999995</c:v>
                </c:pt>
                <c:pt idx="5360">
                  <c:v>-621.98</c:v>
                </c:pt>
                <c:pt idx="5361">
                  <c:v>-618.62</c:v>
                </c:pt>
                <c:pt idx="5362">
                  <c:v>-617.07000000000005</c:v>
                </c:pt>
                <c:pt idx="5363">
                  <c:v>-617.70000000000005</c:v>
                </c:pt>
                <c:pt idx="5364">
                  <c:v>-607.05999999999995</c:v>
                </c:pt>
                <c:pt idx="5365">
                  <c:v>-593.11</c:v>
                </c:pt>
                <c:pt idx="5366">
                  <c:v>-579.42999999999995</c:v>
                </c:pt>
                <c:pt idx="5367">
                  <c:v>-566.14</c:v>
                </c:pt>
                <c:pt idx="5368">
                  <c:v>-553.39</c:v>
                </c:pt>
                <c:pt idx="5369">
                  <c:v>-542.97</c:v>
                </c:pt>
                <c:pt idx="5370">
                  <c:v>-537.1</c:v>
                </c:pt>
                <c:pt idx="5371">
                  <c:v>-532.33000000000004</c:v>
                </c:pt>
                <c:pt idx="5372">
                  <c:v>-528.88</c:v>
                </c:pt>
                <c:pt idx="5373">
                  <c:v>-527.03</c:v>
                </c:pt>
                <c:pt idx="5374">
                  <c:v>-527.1</c:v>
                </c:pt>
                <c:pt idx="5375">
                  <c:v>-529.42999999999995</c:v>
                </c:pt>
                <c:pt idx="5376">
                  <c:v>-534.44000000000005</c:v>
                </c:pt>
                <c:pt idx="5377">
                  <c:v>-542.55999999999995</c:v>
                </c:pt>
                <c:pt idx="5378">
                  <c:v>-554.29999999999995</c:v>
                </c:pt>
                <c:pt idx="5379">
                  <c:v>-570.24</c:v>
                </c:pt>
                <c:pt idx="5380">
                  <c:v>-586.88</c:v>
                </c:pt>
                <c:pt idx="5381">
                  <c:v>-572.53</c:v>
                </c:pt>
                <c:pt idx="5382">
                  <c:v>-558.5</c:v>
                </c:pt>
                <c:pt idx="5383">
                  <c:v>-544.75</c:v>
                </c:pt>
                <c:pt idx="5384">
                  <c:v>-531.28</c:v>
                </c:pt>
                <c:pt idx="5385">
                  <c:v>-519.01</c:v>
                </c:pt>
                <c:pt idx="5386">
                  <c:v>-522.15</c:v>
                </c:pt>
                <c:pt idx="5387">
                  <c:v>-525.5</c:v>
                </c:pt>
                <c:pt idx="5388">
                  <c:v>-529.04</c:v>
                </c:pt>
                <c:pt idx="5389">
                  <c:v>-532.74</c:v>
                </c:pt>
                <c:pt idx="5390">
                  <c:v>-536.58000000000004</c:v>
                </c:pt>
                <c:pt idx="5391">
                  <c:v>-540.53</c:v>
                </c:pt>
                <c:pt idx="5392">
                  <c:v>-544.58000000000004</c:v>
                </c:pt>
                <c:pt idx="5393">
                  <c:v>-548.67999999999995</c:v>
                </c:pt>
                <c:pt idx="5394">
                  <c:v>-552.83000000000004</c:v>
                </c:pt>
                <c:pt idx="5395">
                  <c:v>-556.99</c:v>
                </c:pt>
                <c:pt idx="5396">
                  <c:v>-561.14</c:v>
                </c:pt>
                <c:pt idx="5397">
                  <c:v>-565.25</c:v>
                </c:pt>
                <c:pt idx="5398">
                  <c:v>-569.30999999999995</c:v>
                </c:pt>
                <c:pt idx="5399">
                  <c:v>-573.27</c:v>
                </c:pt>
                <c:pt idx="5400">
                  <c:v>-577.13</c:v>
                </c:pt>
                <c:pt idx="5401">
                  <c:v>-580.85</c:v>
                </c:pt>
                <c:pt idx="5402">
                  <c:v>-584.41999999999996</c:v>
                </c:pt>
                <c:pt idx="5403">
                  <c:v>-587.80999999999995</c:v>
                </c:pt>
                <c:pt idx="5404">
                  <c:v>-591</c:v>
                </c:pt>
                <c:pt idx="5405">
                  <c:v>-593.98</c:v>
                </c:pt>
                <c:pt idx="5406">
                  <c:v>-596.72</c:v>
                </c:pt>
                <c:pt idx="5407">
                  <c:v>-599.20000000000005</c:v>
                </c:pt>
                <c:pt idx="5408">
                  <c:v>-601.41999999999996</c:v>
                </c:pt>
                <c:pt idx="5409">
                  <c:v>-603.36</c:v>
                </c:pt>
                <c:pt idx="5410">
                  <c:v>-605</c:v>
                </c:pt>
                <c:pt idx="5411">
                  <c:v>-606.33000000000004</c:v>
                </c:pt>
                <c:pt idx="5412">
                  <c:v>-607.35</c:v>
                </c:pt>
                <c:pt idx="5413">
                  <c:v>-608.04</c:v>
                </c:pt>
                <c:pt idx="5414">
                  <c:v>-608.4</c:v>
                </c:pt>
                <c:pt idx="5415">
                  <c:v>-608.41999999999996</c:v>
                </c:pt>
                <c:pt idx="5416">
                  <c:v>-608.1</c:v>
                </c:pt>
                <c:pt idx="5417">
                  <c:v>-607.44000000000005</c:v>
                </c:pt>
                <c:pt idx="5418">
                  <c:v>-606.44000000000005</c:v>
                </c:pt>
                <c:pt idx="5419">
                  <c:v>-605.11</c:v>
                </c:pt>
                <c:pt idx="5420">
                  <c:v>-603.42999999999995</c:v>
                </c:pt>
                <c:pt idx="5421">
                  <c:v>-601.44000000000005</c:v>
                </c:pt>
                <c:pt idx="5422">
                  <c:v>-599.12</c:v>
                </c:pt>
                <c:pt idx="5423">
                  <c:v>-596.5</c:v>
                </c:pt>
                <c:pt idx="5424">
                  <c:v>-593.57000000000005</c:v>
                </c:pt>
                <c:pt idx="5425">
                  <c:v>-590.37</c:v>
                </c:pt>
                <c:pt idx="5426">
                  <c:v>-586.9</c:v>
                </c:pt>
                <c:pt idx="5427">
                  <c:v>-583.17999999999995</c:v>
                </c:pt>
                <c:pt idx="5428">
                  <c:v>-579.23</c:v>
                </c:pt>
                <c:pt idx="5429">
                  <c:v>-575.07000000000005</c:v>
                </c:pt>
                <c:pt idx="5430">
                  <c:v>-570.73</c:v>
                </c:pt>
                <c:pt idx="5431">
                  <c:v>-566.22</c:v>
                </c:pt>
                <c:pt idx="5432">
                  <c:v>-561.58000000000004</c:v>
                </c:pt>
                <c:pt idx="5433">
                  <c:v>-556.82000000000005</c:v>
                </c:pt>
                <c:pt idx="5434">
                  <c:v>-551.99</c:v>
                </c:pt>
                <c:pt idx="5435">
                  <c:v>-547.11</c:v>
                </c:pt>
                <c:pt idx="5436">
                  <c:v>-542.21</c:v>
                </c:pt>
                <c:pt idx="5437">
                  <c:v>-537.32000000000005</c:v>
                </c:pt>
                <c:pt idx="5438">
                  <c:v>-532.47</c:v>
                </c:pt>
                <c:pt idx="5439">
                  <c:v>-527.71</c:v>
                </c:pt>
                <c:pt idx="5440">
                  <c:v>-523.05999999999995</c:v>
                </c:pt>
                <c:pt idx="5441">
                  <c:v>-518.55999999999995</c:v>
                </c:pt>
                <c:pt idx="5442">
                  <c:v>-514.24</c:v>
                </c:pt>
                <c:pt idx="5443">
                  <c:v>-510.14</c:v>
                </c:pt>
                <c:pt idx="5444">
                  <c:v>-506.3</c:v>
                </c:pt>
                <c:pt idx="5445">
                  <c:v>-502.75</c:v>
                </c:pt>
                <c:pt idx="5446">
                  <c:v>-499.53</c:v>
                </c:pt>
                <c:pt idx="5447">
                  <c:v>-496.66</c:v>
                </c:pt>
                <c:pt idx="5448">
                  <c:v>-494.2</c:v>
                </c:pt>
                <c:pt idx="5449">
                  <c:v>-492.16</c:v>
                </c:pt>
                <c:pt idx="5450">
                  <c:v>-490.59</c:v>
                </c:pt>
                <c:pt idx="5451">
                  <c:v>-489.51</c:v>
                </c:pt>
                <c:pt idx="5452">
                  <c:v>-488.96</c:v>
                </c:pt>
                <c:pt idx="5453">
                  <c:v>-488.96</c:v>
                </c:pt>
                <c:pt idx="5454">
                  <c:v>-489.53</c:v>
                </c:pt>
                <c:pt idx="5455">
                  <c:v>-490.72</c:v>
                </c:pt>
                <c:pt idx="5456">
                  <c:v>-492.52</c:v>
                </c:pt>
                <c:pt idx="5457">
                  <c:v>-494.98</c:v>
                </c:pt>
                <c:pt idx="5458">
                  <c:v>-498.1</c:v>
                </c:pt>
                <c:pt idx="5459">
                  <c:v>-501.89</c:v>
                </c:pt>
                <c:pt idx="5460">
                  <c:v>-506.37</c:v>
                </c:pt>
                <c:pt idx="5461">
                  <c:v>-511.55</c:v>
                </c:pt>
                <c:pt idx="5462">
                  <c:v>-517.42999999999995</c:v>
                </c:pt>
                <c:pt idx="5463">
                  <c:v>-524</c:v>
                </c:pt>
                <c:pt idx="5464">
                  <c:v>-531.27</c:v>
                </c:pt>
                <c:pt idx="5465">
                  <c:v>-539.23</c:v>
                </c:pt>
                <c:pt idx="5466">
                  <c:v>-547.85</c:v>
                </c:pt>
                <c:pt idx="5467">
                  <c:v>-557.12</c:v>
                </c:pt>
                <c:pt idx="5468">
                  <c:v>-567.02</c:v>
                </c:pt>
                <c:pt idx="5469">
                  <c:v>-577.52</c:v>
                </c:pt>
                <c:pt idx="5470">
                  <c:v>-588.57000000000005</c:v>
                </c:pt>
                <c:pt idx="5471">
                  <c:v>-600.13</c:v>
                </c:pt>
                <c:pt idx="5472">
                  <c:v>-612.16</c:v>
                </c:pt>
                <c:pt idx="5473">
                  <c:v>-624.6</c:v>
                </c:pt>
                <c:pt idx="5474">
                  <c:v>-637.37</c:v>
                </c:pt>
                <c:pt idx="5475">
                  <c:v>-650.41999999999996</c:v>
                </c:pt>
                <c:pt idx="5476">
                  <c:v>-663.66</c:v>
                </c:pt>
                <c:pt idx="5477">
                  <c:v>-676.99</c:v>
                </c:pt>
                <c:pt idx="5478">
                  <c:v>-690.32</c:v>
                </c:pt>
                <c:pt idx="5479">
                  <c:v>-703.54</c:v>
                </c:pt>
                <c:pt idx="5480">
                  <c:v>-713.89</c:v>
                </c:pt>
                <c:pt idx="5481">
                  <c:v>-721.09</c:v>
                </c:pt>
                <c:pt idx="5482">
                  <c:v>-728.21</c:v>
                </c:pt>
                <c:pt idx="5483">
                  <c:v>-735.17</c:v>
                </c:pt>
                <c:pt idx="5484">
                  <c:v>-741.9</c:v>
                </c:pt>
                <c:pt idx="5485">
                  <c:v>-748.34</c:v>
                </c:pt>
                <c:pt idx="5486">
                  <c:v>-754.4</c:v>
                </c:pt>
                <c:pt idx="5487">
                  <c:v>-763.65</c:v>
                </c:pt>
                <c:pt idx="5488">
                  <c:v>-774.13</c:v>
                </c:pt>
                <c:pt idx="5489">
                  <c:v>-784</c:v>
                </c:pt>
                <c:pt idx="5490">
                  <c:v>-778.64</c:v>
                </c:pt>
                <c:pt idx="5491">
                  <c:v>-772.48</c:v>
                </c:pt>
                <c:pt idx="5492">
                  <c:v>-765.47</c:v>
                </c:pt>
                <c:pt idx="5493">
                  <c:v>-757.59</c:v>
                </c:pt>
                <c:pt idx="5494">
                  <c:v>-748.8</c:v>
                </c:pt>
                <c:pt idx="5495">
                  <c:v>-739.07</c:v>
                </c:pt>
                <c:pt idx="5496">
                  <c:v>-734.49</c:v>
                </c:pt>
                <c:pt idx="5497">
                  <c:v>-733.6</c:v>
                </c:pt>
                <c:pt idx="5498">
                  <c:v>-731.78</c:v>
                </c:pt>
                <c:pt idx="5499">
                  <c:v>-729.05</c:v>
                </c:pt>
                <c:pt idx="5500">
                  <c:v>-725.44</c:v>
                </c:pt>
                <c:pt idx="5501">
                  <c:v>-721.01</c:v>
                </c:pt>
                <c:pt idx="5502">
                  <c:v>-715.81</c:v>
                </c:pt>
                <c:pt idx="5503">
                  <c:v>-709.94</c:v>
                </c:pt>
                <c:pt idx="5504">
                  <c:v>-703.5</c:v>
                </c:pt>
                <c:pt idx="5505">
                  <c:v>-696.6</c:v>
                </c:pt>
                <c:pt idx="5506">
                  <c:v>-689.4</c:v>
                </c:pt>
                <c:pt idx="5507">
                  <c:v>-682.06</c:v>
                </c:pt>
                <c:pt idx="5508">
                  <c:v>-674.78</c:v>
                </c:pt>
                <c:pt idx="5509">
                  <c:v>-667.77</c:v>
                </c:pt>
                <c:pt idx="5510">
                  <c:v>-661.28</c:v>
                </c:pt>
                <c:pt idx="5511">
                  <c:v>-655.58</c:v>
                </c:pt>
                <c:pt idx="5512">
                  <c:v>-650.99</c:v>
                </c:pt>
                <c:pt idx="5513">
                  <c:v>-647.85</c:v>
                </c:pt>
                <c:pt idx="5514">
                  <c:v>-645.28</c:v>
                </c:pt>
                <c:pt idx="5515">
                  <c:v>-635.88</c:v>
                </c:pt>
                <c:pt idx="5516">
                  <c:v>-627.41</c:v>
                </c:pt>
                <c:pt idx="5517">
                  <c:v>-620.04999999999995</c:v>
                </c:pt>
                <c:pt idx="5518">
                  <c:v>-613.99</c:v>
                </c:pt>
                <c:pt idx="5519">
                  <c:v>-609.42999999999995</c:v>
                </c:pt>
                <c:pt idx="5520">
                  <c:v>-606.57000000000005</c:v>
                </c:pt>
                <c:pt idx="5521">
                  <c:v>-608.65</c:v>
                </c:pt>
                <c:pt idx="5522">
                  <c:v>-615.34</c:v>
                </c:pt>
                <c:pt idx="5523">
                  <c:v>-624.37</c:v>
                </c:pt>
                <c:pt idx="5524">
                  <c:v>-634.94000000000005</c:v>
                </c:pt>
                <c:pt idx="5525">
                  <c:v>-645.61</c:v>
                </c:pt>
                <c:pt idx="5526">
                  <c:v>-658.1</c:v>
                </c:pt>
                <c:pt idx="5527">
                  <c:v>-672.4</c:v>
                </c:pt>
                <c:pt idx="5528">
                  <c:v>-672.81</c:v>
                </c:pt>
                <c:pt idx="5529">
                  <c:v>-664.24</c:v>
                </c:pt>
                <c:pt idx="5530">
                  <c:v>-655.97</c:v>
                </c:pt>
                <c:pt idx="5531">
                  <c:v>-649.21</c:v>
                </c:pt>
                <c:pt idx="5532">
                  <c:v>-643.03</c:v>
                </c:pt>
                <c:pt idx="5533">
                  <c:v>-636.37</c:v>
                </c:pt>
                <c:pt idx="5534">
                  <c:v>-636.49</c:v>
                </c:pt>
                <c:pt idx="5535">
                  <c:v>-642.45000000000005</c:v>
                </c:pt>
                <c:pt idx="5536">
                  <c:v>-637.82000000000005</c:v>
                </c:pt>
                <c:pt idx="5537">
                  <c:v>-619.96</c:v>
                </c:pt>
                <c:pt idx="5538">
                  <c:v>-602.19000000000005</c:v>
                </c:pt>
                <c:pt idx="5539">
                  <c:v>-584.52</c:v>
                </c:pt>
                <c:pt idx="5540">
                  <c:v>-566.98</c:v>
                </c:pt>
                <c:pt idx="5541">
                  <c:v>-549.58000000000004</c:v>
                </c:pt>
                <c:pt idx="5542">
                  <c:v>-541.22</c:v>
                </c:pt>
                <c:pt idx="5543">
                  <c:v>-543.63</c:v>
                </c:pt>
                <c:pt idx="5544">
                  <c:v>-546.24</c:v>
                </c:pt>
                <c:pt idx="5545">
                  <c:v>-549.05999999999995</c:v>
                </c:pt>
                <c:pt idx="5546">
                  <c:v>-552.12</c:v>
                </c:pt>
                <c:pt idx="5547">
                  <c:v>-555.42999999999995</c:v>
                </c:pt>
                <c:pt idx="5548">
                  <c:v>-558.99</c:v>
                </c:pt>
                <c:pt idx="5549">
                  <c:v>-562.84</c:v>
                </c:pt>
                <c:pt idx="5550">
                  <c:v>-566.97</c:v>
                </c:pt>
                <c:pt idx="5551">
                  <c:v>-571.39</c:v>
                </c:pt>
                <c:pt idx="5552">
                  <c:v>-576.12</c:v>
                </c:pt>
                <c:pt idx="5553">
                  <c:v>-581.16</c:v>
                </c:pt>
                <c:pt idx="5554">
                  <c:v>-586.51</c:v>
                </c:pt>
                <c:pt idx="5555">
                  <c:v>-592.16</c:v>
                </c:pt>
                <c:pt idx="5556">
                  <c:v>-598.12</c:v>
                </c:pt>
                <c:pt idx="5557">
                  <c:v>-604.36</c:v>
                </c:pt>
                <c:pt idx="5558">
                  <c:v>-610.88</c:v>
                </c:pt>
                <c:pt idx="5559">
                  <c:v>-619.91</c:v>
                </c:pt>
                <c:pt idx="5560">
                  <c:v>-633.97</c:v>
                </c:pt>
                <c:pt idx="5561">
                  <c:v>-648.22</c:v>
                </c:pt>
                <c:pt idx="5562">
                  <c:v>-662.64</c:v>
                </c:pt>
                <c:pt idx="5563">
                  <c:v>-677.17</c:v>
                </c:pt>
                <c:pt idx="5564">
                  <c:v>-682.66</c:v>
                </c:pt>
                <c:pt idx="5565">
                  <c:v>-677.06</c:v>
                </c:pt>
                <c:pt idx="5566">
                  <c:v>-673.38</c:v>
                </c:pt>
                <c:pt idx="5567">
                  <c:v>-671.15</c:v>
                </c:pt>
                <c:pt idx="5568">
                  <c:v>-669.99</c:v>
                </c:pt>
                <c:pt idx="5569">
                  <c:v>-669.51</c:v>
                </c:pt>
                <c:pt idx="5570">
                  <c:v>-669.43</c:v>
                </c:pt>
                <c:pt idx="5571">
                  <c:v>-677.93</c:v>
                </c:pt>
                <c:pt idx="5572">
                  <c:v>-687.17</c:v>
                </c:pt>
                <c:pt idx="5573">
                  <c:v>-696.07</c:v>
                </c:pt>
                <c:pt idx="5574">
                  <c:v>-704.46</c:v>
                </c:pt>
                <c:pt idx="5575">
                  <c:v>-712.21</c:v>
                </c:pt>
                <c:pt idx="5576">
                  <c:v>-719.2</c:v>
                </c:pt>
                <c:pt idx="5577">
                  <c:v>-725.34</c:v>
                </c:pt>
                <c:pt idx="5578">
                  <c:v>-730.55</c:v>
                </c:pt>
                <c:pt idx="5579">
                  <c:v>-734.81</c:v>
                </c:pt>
                <c:pt idx="5580">
                  <c:v>-738.06</c:v>
                </c:pt>
                <c:pt idx="5581">
                  <c:v>-740.32</c:v>
                </c:pt>
                <c:pt idx="5582">
                  <c:v>-741.59</c:v>
                </c:pt>
                <c:pt idx="5583">
                  <c:v>-741.91</c:v>
                </c:pt>
                <c:pt idx="5584">
                  <c:v>-741.31</c:v>
                </c:pt>
                <c:pt idx="5585">
                  <c:v>-739.86</c:v>
                </c:pt>
                <c:pt idx="5586">
                  <c:v>-737.64</c:v>
                </c:pt>
                <c:pt idx="5587">
                  <c:v>-734.75</c:v>
                </c:pt>
                <c:pt idx="5588">
                  <c:v>-731.29</c:v>
                </c:pt>
                <c:pt idx="5589">
                  <c:v>-727.39</c:v>
                </c:pt>
                <c:pt idx="5590">
                  <c:v>-723.2</c:v>
                </c:pt>
                <c:pt idx="5591">
                  <c:v>-718.87</c:v>
                </c:pt>
                <c:pt idx="5592">
                  <c:v>-714.6</c:v>
                </c:pt>
                <c:pt idx="5593">
                  <c:v>-710.57</c:v>
                </c:pt>
                <c:pt idx="5594">
                  <c:v>-707.01</c:v>
                </c:pt>
                <c:pt idx="5595">
                  <c:v>-704.16</c:v>
                </c:pt>
                <c:pt idx="5596">
                  <c:v>-704</c:v>
                </c:pt>
                <c:pt idx="5597">
                  <c:v>-703.92</c:v>
                </c:pt>
                <c:pt idx="5598">
                  <c:v>-703.43</c:v>
                </c:pt>
                <c:pt idx="5599">
                  <c:v>-702.55</c:v>
                </c:pt>
                <c:pt idx="5600">
                  <c:v>-699.45</c:v>
                </c:pt>
                <c:pt idx="5601">
                  <c:v>-680.47</c:v>
                </c:pt>
                <c:pt idx="5602">
                  <c:v>-665.8</c:v>
                </c:pt>
                <c:pt idx="5603">
                  <c:v>-657.89</c:v>
                </c:pt>
                <c:pt idx="5604">
                  <c:v>-654.55999999999995</c:v>
                </c:pt>
                <c:pt idx="5605">
                  <c:v>-653.38</c:v>
                </c:pt>
                <c:pt idx="5606">
                  <c:v>-653.83000000000004</c:v>
                </c:pt>
                <c:pt idx="5607">
                  <c:v>-655.43</c:v>
                </c:pt>
                <c:pt idx="5608">
                  <c:v>-657.78</c:v>
                </c:pt>
                <c:pt idx="5609">
                  <c:v>-660.56</c:v>
                </c:pt>
                <c:pt idx="5610">
                  <c:v>-663.47</c:v>
                </c:pt>
                <c:pt idx="5611">
                  <c:v>-666.28</c:v>
                </c:pt>
                <c:pt idx="5612">
                  <c:v>-668.8</c:v>
                </c:pt>
                <c:pt idx="5613">
                  <c:v>-670.88</c:v>
                </c:pt>
                <c:pt idx="5614">
                  <c:v>-672.39</c:v>
                </c:pt>
                <c:pt idx="5615">
                  <c:v>-673.26</c:v>
                </c:pt>
                <c:pt idx="5616">
                  <c:v>-673.41</c:v>
                </c:pt>
                <c:pt idx="5617">
                  <c:v>-672.8</c:v>
                </c:pt>
                <c:pt idx="5618">
                  <c:v>-671.43</c:v>
                </c:pt>
                <c:pt idx="5619">
                  <c:v>-669.27</c:v>
                </c:pt>
                <c:pt idx="5620">
                  <c:v>-666.35</c:v>
                </c:pt>
                <c:pt idx="5621">
                  <c:v>-662.69</c:v>
                </c:pt>
                <c:pt idx="5622">
                  <c:v>-658.33</c:v>
                </c:pt>
                <c:pt idx="5623">
                  <c:v>-653.29999999999995</c:v>
                </c:pt>
                <c:pt idx="5624">
                  <c:v>-647.65</c:v>
                </c:pt>
                <c:pt idx="5625">
                  <c:v>-641.44000000000005</c:v>
                </c:pt>
                <c:pt idx="5626">
                  <c:v>-634.73</c:v>
                </c:pt>
                <c:pt idx="5627">
                  <c:v>-627.58000000000004</c:v>
                </c:pt>
                <c:pt idx="5628">
                  <c:v>-620.04999999999995</c:v>
                </c:pt>
                <c:pt idx="5629">
                  <c:v>-612.21</c:v>
                </c:pt>
                <c:pt idx="5630">
                  <c:v>-604.11</c:v>
                </c:pt>
                <c:pt idx="5631">
                  <c:v>-595.82000000000005</c:v>
                </c:pt>
                <c:pt idx="5632">
                  <c:v>-587.4</c:v>
                </c:pt>
                <c:pt idx="5633">
                  <c:v>-578.9</c:v>
                </c:pt>
                <c:pt idx="5634">
                  <c:v>-570.38</c:v>
                </c:pt>
                <c:pt idx="5635">
                  <c:v>-561.87</c:v>
                </c:pt>
                <c:pt idx="5636">
                  <c:v>-553.42999999999995</c:v>
                </c:pt>
                <c:pt idx="5637">
                  <c:v>-545.08000000000004</c:v>
                </c:pt>
                <c:pt idx="5638">
                  <c:v>-536.85</c:v>
                </c:pt>
                <c:pt idx="5639">
                  <c:v>-528.77</c:v>
                </c:pt>
                <c:pt idx="5640">
                  <c:v>-520.83000000000004</c:v>
                </c:pt>
                <c:pt idx="5641">
                  <c:v>-513.04999999999995</c:v>
                </c:pt>
                <c:pt idx="5642">
                  <c:v>-505.4</c:v>
                </c:pt>
                <c:pt idx="5643">
                  <c:v>-497.88</c:v>
                </c:pt>
                <c:pt idx="5644">
                  <c:v>-490.43</c:v>
                </c:pt>
                <c:pt idx="5645">
                  <c:v>-483.45</c:v>
                </c:pt>
                <c:pt idx="5646">
                  <c:v>-478.61</c:v>
                </c:pt>
                <c:pt idx="5647">
                  <c:v>-473.64</c:v>
                </c:pt>
                <c:pt idx="5648">
                  <c:v>-464.89</c:v>
                </c:pt>
                <c:pt idx="5649">
                  <c:v>-454.44</c:v>
                </c:pt>
                <c:pt idx="5650">
                  <c:v>-444.15</c:v>
                </c:pt>
                <c:pt idx="5651">
                  <c:v>-426.46</c:v>
                </c:pt>
                <c:pt idx="5652">
                  <c:v>-406.65</c:v>
                </c:pt>
                <c:pt idx="5653">
                  <c:v>-390.17</c:v>
                </c:pt>
                <c:pt idx="5654">
                  <c:v>-376.56</c:v>
                </c:pt>
                <c:pt idx="5655">
                  <c:v>-366.11</c:v>
                </c:pt>
                <c:pt idx="5656">
                  <c:v>-359.86</c:v>
                </c:pt>
                <c:pt idx="5657">
                  <c:v>-355.47</c:v>
                </c:pt>
                <c:pt idx="5658">
                  <c:v>-352.68</c:v>
                </c:pt>
                <c:pt idx="5659">
                  <c:v>-351.25</c:v>
                </c:pt>
                <c:pt idx="5660">
                  <c:v>-350.98</c:v>
                </c:pt>
                <c:pt idx="5661">
                  <c:v>-351.71</c:v>
                </c:pt>
                <c:pt idx="5662">
                  <c:v>-353.27</c:v>
                </c:pt>
                <c:pt idx="5663">
                  <c:v>-355.54</c:v>
                </c:pt>
                <c:pt idx="5664">
                  <c:v>-358.41</c:v>
                </c:pt>
                <c:pt idx="5665">
                  <c:v>-361.78</c:v>
                </c:pt>
                <c:pt idx="5666">
                  <c:v>-365.55</c:v>
                </c:pt>
                <c:pt idx="5667">
                  <c:v>-369.65</c:v>
                </c:pt>
                <c:pt idx="5668">
                  <c:v>-374</c:v>
                </c:pt>
                <c:pt idx="5669">
                  <c:v>-378.33</c:v>
                </c:pt>
                <c:pt idx="5670">
                  <c:v>-376.61</c:v>
                </c:pt>
                <c:pt idx="5671">
                  <c:v>-375.12</c:v>
                </c:pt>
                <c:pt idx="5672">
                  <c:v>-373.86</c:v>
                </c:pt>
                <c:pt idx="5673">
                  <c:v>-372.87</c:v>
                </c:pt>
                <c:pt idx="5674">
                  <c:v>-372.15</c:v>
                </c:pt>
                <c:pt idx="5675">
                  <c:v>-371.72</c:v>
                </c:pt>
                <c:pt idx="5676">
                  <c:v>-371.61</c:v>
                </c:pt>
                <c:pt idx="5677">
                  <c:v>-373.31</c:v>
                </c:pt>
                <c:pt idx="5678">
                  <c:v>-378.68</c:v>
                </c:pt>
                <c:pt idx="5679">
                  <c:v>-384.41</c:v>
                </c:pt>
                <c:pt idx="5680">
                  <c:v>-390.49</c:v>
                </c:pt>
                <c:pt idx="5681">
                  <c:v>-396.94</c:v>
                </c:pt>
                <c:pt idx="5682">
                  <c:v>-403.72</c:v>
                </c:pt>
                <c:pt idx="5683">
                  <c:v>-410.83</c:v>
                </c:pt>
                <c:pt idx="5684">
                  <c:v>-418.21</c:v>
                </c:pt>
                <c:pt idx="5685">
                  <c:v>-425.84</c:v>
                </c:pt>
                <c:pt idx="5686">
                  <c:v>-433.64</c:v>
                </c:pt>
                <c:pt idx="5687">
                  <c:v>-441.54</c:v>
                </c:pt>
                <c:pt idx="5688">
                  <c:v>-449.45</c:v>
                </c:pt>
                <c:pt idx="5689">
                  <c:v>-457.26</c:v>
                </c:pt>
                <c:pt idx="5690">
                  <c:v>-464.82</c:v>
                </c:pt>
                <c:pt idx="5691">
                  <c:v>-472</c:v>
                </c:pt>
                <c:pt idx="5692">
                  <c:v>-478.62</c:v>
                </c:pt>
                <c:pt idx="5693">
                  <c:v>-484.47</c:v>
                </c:pt>
                <c:pt idx="5694">
                  <c:v>-487.65</c:v>
                </c:pt>
                <c:pt idx="5695">
                  <c:v>-487.22</c:v>
                </c:pt>
                <c:pt idx="5696">
                  <c:v>-486.57</c:v>
                </c:pt>
                <c:pt idx="5697">
                  <c:v>-485.63</c:v>
                </c:pt>
                <c:pt idx="5698">
                  <c:v>-484.3</c:v>
                </c:pt>
                <c:pt idx="5699">
                  <c:v>-482.5</c:v>
                </c:pt>
                <c:pt idx="5700">
                  <c:v>-480.12</c:v>
                </c:pt>
                <c:pt idx="5701">
                  <c:v>-477.06</c:v>
                </c:pt>
                <c:pt idx="5702">
                  <c:v>-457.09</c:v>
                </c:pt>
                <c:pt idx="5703">
                  <c:v>-435.53</c:v>
                </c:pt>
                <c:pt idx="5704">
                  <c:v>-414.15</c:v>
                </c:pt>
                <c:pt idx="5705">
                  <c:v>-392.96</c:v>
                </c:pt>
                <c:pt idx="5706">
                  <c:v>-371.93</c:v>
                </c:pt>
                <c:pt idx="5707">
                  <c:v>-351.05</c:v>
                </c:pt>
                <c:pt idx="5708">
                  <c:v>-330.33</c:v>
                </c:pt>
                <c:pt idx="5709">
                  <c:v>-309.73</c:v>
                </c:pt>
                <c:pt idx="5710">
                  <c:v>-303.75</c:v>
                </c:pt>
                <c:pt idx="5711">
                  <c:v>-308.97000000000003</c:v>
                </c:pt>
                <c:pt idx="5712">
                  <c:v>-314.29000000000002</c:v>
                </c:pt>
                <c:pt idx="5713">
                  <c:v>-319.68</c:v>
                </c:pt>
                <c:pt idx="5714">
                  <c:v>-325.14</c:v>
                </c:pt>
                <c:pt idx="5715">
                  <c:v>-330.64</c:v>
                </c:pt>
                <c:pt idx="5716">
                  <c:v>-336.18</c:v>
                </c:pt>
                <c:pt idx="5717">
                  <c:v>-341.74</c:v>
                </c:pt>
                <c:pt idx="5718">
                  <c:v>-347.3</c:v>
                </c:pt>
                <c:pt idx="5719">
                  <c:v>-352.86</c:v>
                </c:pt>
                <c:pt idx="5720">
                  <c:v>-358.39</c:v>
                </c:pt>
                <c:pt idx="5721">
                  <c:v>-363.89</c:v>
                </c:pt>
                <c:pt idx="5722">
                  <c:v>-369.33</c:v>
                </c:pt>
                <c:pt idx="5723">
                  <c:v>-374.72</c:v>
                </c:pt>
                <c:pt idx="5724">
                  <c:v>-380.03</c:v>
                </c:pt>
                <c:pt idx="5725">
                  <c:v>-385.25</c:v>
                </c:pt>
                <c:pt idx="5726">
                  <c:v>-390.38</c:v>
                </c:pt>
                <c:pt idx="5727">
                  <c:v>-395.39</c:v>
                </c:pt>
                <c:pt idx="5728">
                  <c:v>-400.29</c:v>
                </c:pt>
                <c:pt idx="5729">
                  <c:v>-405.07</c:v>
                </c:pt>
                <c:pt idx="5730">
                  <c:v>-409.7</c:v>
                </c:pt>
                <c:pt idx="5731">
                  <c:v>-414.19</c:v>
                </c:pt>
                <c:pt idx="5732">
                  <c:v>-423.62</c:v>
                </c:pt>
                <c:pt idx="5733">
                  <c:v>-440.15</c:v>
                </c:pt>
                <c:pt idx="5734">
                  <c:v>-456.51</c:v>
                </c:pt>
                <c:pt idx="5735">
                  <c:v>-472.69</c:v>
                </c:pt>
                <c:pt idx="5736">
                  <c:v>-488.69</c:v>
                </c:pt>
                <c:pt idx="5737">
                  <c:v>-499.1</c:v>
                </c:pt>
                <c:pt idx="5738">
                  <c:v>-506.03</c:v>
                </c:pt>
                <c:pt idx="5739">
                  <c:v>-512.92999999999995</c:v>
                </c:pt>
                <c:pt idx="5740">
                  <c:v>-519.62</c:v>
                </c:pt>
                <c:pt idx="5741">
                  <c:v>-525.96</c:v>
                </c:pt>
                <c:pt idx="5742">
                  <c:v>-531.84</c:v>
                </c:pt>
                <c:pt idx="5743">
                  <c:v>-537.16999999999996</c:v>
                </c:pt>
                <c:pt idx="5744">
                  <c:v>-541.9</c:v>
                </c:pt>
                <c:pt idx="5745">
                  <c:v>-545.99</c:v>
                </c:pt>
                <c:pt idx="5746">
                  <c:v>-549.44000000000005</c:v>
                </c:pt>
                <c:pt idx="5747">
                  <c:v>-552.25</c:v>
                </c:pt>
                <c:pt idx="5748">
                  <c:v>-554.41999999999996</c:v>
                </c:pt>
                <c:pt idx="5749">
                  <c:v>-555.99</c:v>
                </c:pt>
                <c:pt idx="5750">
                  <c:v>-557</c:v>
                </c:pt>
                <c:pt idx="5751">
                  <c:v>-557.47</c:v>
                </c:pt>
                <c:pt idx="5752">
                  <c:v>-557.47</c:v>
                </c:pt>
                <c:pt idx="5753">
                  <c:v>-557.04</c:v>
                </c:pt>
                <c:pt idx="5754">
                  <c:v>-556.24</c:v>
                </c:pt>
                <c:pt idx="5755">
                  <c:v>-555.14</c:v>
                </c:pt>
                <c:pt idx="5756">
                  <c:v>-553.79</c:v>
                </c:pt>
                <c:pt idx="5757">
                  <c:v>-552.27</c:v>
                </c:pt>
                <c:pt idx="5758">
                  <c:v>-550.64</c:v>
                </c:pt>
                <c:pt idx="5759">
                  <c:v>-548.98</c:v>
                </c:pt>
                <c:pt idx="5760">
                  <c:v>-547.37</c:v>
                </c:pt>
                <c:pt idx="5761">
                  <c:v>-545.91</c:v>
                </c:pt>
                <c:pt idx="5762">
                  <c:v>-544.66999999999996</c:v>
                </c:pt>
                <c:pt idx="5763">
                  <c:v>-543.77</c:v>
                </c:pt>
                <c:pt idx="5764">
                  <c:v>-543.30999999999995</c:v>
                </c:pt>
                <c:pt idx="5765">
                  <c:v>-543.41999999999996</c:v>
                </c:pt>
                <c:pt idx="5766">
                  <c:v>-544.23</c:v>
                </c:pt>
                <c:pt idx="5767">
                  <c:v>-545.91</c:v>
                </c:pt>
                <c:pt idx="5768">
                  <c:v>-544.88</c:v>
                </c:pt>
                <c:pt idx="5769">
                  <c:v>-542.94000000000005</c:v>
                </c:pt>
                <c:pt idx="5770">
                  <c:v>-540.47</c:v>
                </c:pt>
                <c:pt idx="5771">
                  <c:v>-537.45000000000005</c:v>
                </c:pt>
                <c:pt idx="5772">
                  <c:v>-533.9</c:v>
                </c:pt>
                <c:pt idx="5773">
                  <c:v>-529.83000000000004</c:v>
                </c:pt>
                <c:pt idx="5774">
                  <c:v>-525.29</c:v>
                </c:pt>
                <c:pt idx="5775">
                  <c:v>-520.33000000000004</c:v>
                </c:pt>
                <c:pt idx="5776">
                  <c:v>-515.49</c:v>
                </c:pt>
                <c:pt idx="5777">
                  <c:v>-514.35</c:v>
                </c:pt>
                <c:pt idx="5778">
                  <c:v>-513.13</c:v>
                </c:pt>
                <c:pt idx="5779">
                  <c:v>-512</c:v>
                </c:pt>
                <c:pt idx="5780">
                  <c:v>-511.2</c:v>
                </c:pt>
                <c:pt idx="5781">
                  <c:v>-510.97</c:v>
                </c:pt>
                <c:pt idx="5782">
                  <c:v>-511.64</c:v>
                </c:pt>
                <c:pt idx="5783">
                  <c:v>-513.57000000000005</c:v>
                </c:pt>
                <c:pt idx="5784">
                  <c:v>-517.16999999999996</c:v>
                </c:pt>
                <c:pt idx="5785">
                  <c:v>-501.45</c:v>
                </c:pt>
                <c:pt idx="5786">
                  <c:v>-481.25</c:v>
                </c:pt>
                <c:pt idx="5787">
                  <c:v>-460.51</c:v>
                </c:pt>
                <c:pt idx="5788">
                  <c:v>-439.24</c:v>
                </c:pt>
                <c:pt idx="5789">
                  <c:v>-418.29</c:v>
                </c:pt>
                <c:pt idx="5790">
                  <c:v>-417.97</c:v>
                </c:pt>
                <c:pt idx="5791">
                  <c:v>-417.14</c:v>
                </c:pt>
                <c:pt idx="5792">
                  <c:v>-415.82</c:v>
                </c:pt>
                <c:pt idx="5793">
                  <c:v>-414.02</c:v>
                </c:pt>
                <c:pt idx="5794">
                  <c:v>-411.8</c:v>
                </c:pt>
                <c:pt idx="5795">
                  <c:v>-409.18</c:v>
                </c:pt>
                <c:pt idx="5796">
                  <c:v>-406.22</c:v>
                </c:pt>
                <c:pt idx="5797">
                  <c:v>-402.97</c:v>
                </c:pt>
                <c:pt idx="5798">
                  <c:v>-399.5</c:v>
                </c:pt>
                <c:pt idx="5799">
                  <c:v>-395.88</c:v>
                </c:pt>
                <c:pt idx="5800">
                  <c:v>-392.17</c:v>
                </c:pt>
                <c:pt idx="5801">
                  <c:v>-388.45</c:v>
                </c:pt>
                <c:pt idx="5802">
                  <c:v>-384.8</c:v>
                </c:pt>
                <c:pt idx="5803">
                  <c:v>-381.31</c:v>
                </c:pt>
                <c:pt idx="5804">
                  <c:v>-378.06</c:v>
                </c:pt>
                <c:pt idx="5805">
                  <c:v>-375.13</c:v>
                </c:pt>
                <c:pt idx="5806">
                  <c:v>-372.6</c:v>
                </c:pt>
                <c:pt idx="5807">
                  <c:v>-370.55</c:v>
                </c:pt>
                <c:pt idx="5808">
                  <c:v>-369.05</c:v>
                </c:pt>
                <c:pt idx="5809">
                  <c:v>-368.15</c:v>
                </c:pt>
                <c:pt idx="5810">
                  <c:v>-367.91</c:v>
                </c:pt>
                <c:pt idx="5811">
                  <c:v>-368.36</c:v>
                </c:pt>
                <c:pt idx="5812">
                  <c:v>-369.51</c:v>
                </c:pt>
                <c:pt idx="5813">
                  <c:v>-362.34</c:v>
                </c:pt>
                <c:pt idx="5814">
                  <c:v>-316.61</c:v>
                </c:pt>
                <c:pt idx="5815">
                  <c:v>-270.99</c:v>
                </c:pt>
                <c:pt idx="5816">
                  <c:v>-225.51</c:v>
                </c:pt>
                <c:pt idx="5817">
                  <c:v>-180.17</c:v>
                </c:pt>
                <c:pt idx="5818">
                  <c:v>-160.01</c:v>
                </c:pt>
                <c:pt idx="5819">
                  <c:v>-159.68</c:v>
                </c:pt>
                <c:pt idx="5820">
                  <c:v>-159.53</c:v>
                </c:pt>
                <c:pt idx="5821">
                  <c:v>-159.59</c:v>
                </c:pt>
                <c:pt idx="5822">
                  <c:v>-159.85</c:v>
                </c:pt>
                <c:pt idx="5823">
                  <c:v>-160.33000000000001</c:v>
                </c:pt>
                <c:pt idx="5824">
                  <c:v>-161.03</c:v>
                </c:pt>
                <c:pt idx="5825">
                  <c:v>-161.96</c:v>
                </c:pt>
                <c:pt idx="5826">
                  <c:v>-163.12</c:v>
                </c:pt>
                <c:pt idx="5827">
                  <c:v>-164.51</c:v>
                </c:pt>
                <c:pt idx="5828">
                  <c:v>-166.13</c:v>
                </c:pt>
                <c:pt idx="5829">
                  <c:v>-167.98</c:v>
                </c:pt>
                <c:pt idx="5830">
                  <c:v>-170.04</c:v>
                </c:pt>
                <c:pt idx="5831">
                  <c:v>-172.33</c:v>
                </c:pt>
                <c:pt idx="5832">
                  <c:v>-174.81</c:v>
                </c:pt>
                <c:pt idx="5833">
                  <c:v>-177.5</c:v>
                </c:pt>
                <c:pt idx="5834">
                  <c:v>-180.36</c:v>
                </c:pt>
                <c:pt idx="5835">
                  <c:v>-183.39</c:v>
                </c:pt>
                <c:pt idx="5836">
                  <c:v>-186.58</c:v>
                </c:pt>
                <c:pt idx="5837">
                  <c:v>-189.89</c:v>
                </c:pt>
                <c:pt idx="5838">
                  <c:v>-193.32</c:v>
                </c:pt>
                <c:pt idx="5839">
                  <c:v>-196.84</c:v>
                </c:pt>
                <c:pt idx="5840">
                  <c:v>-200.42</c:v>
                </c:pt>
                <c:pt idx="5841">
                  <c:v>-204.06</c:v>
                </c:pt>
                <c:pt idx="5842">
                  <c:v>-207.71</c:v>
                </c:pt>
                <c:pt idx="5843">
                  <c:v>-211.35</c:v>
                </c:pt>
                <c:pt idx="5844">
                  <c:v>-214.96</c:v>
                </c:pt>
                <c:pt idx="5845">
                  <c:v>-218.51</c:v>
                </c:pt>
                <c:pt idx="5846">
                  <c:v>-221.98</c:v>
                </c:pt>
                <c:pt idx="5847">
                  <c:v>-225.32</c:v>
                </c:pt>
                <c:pt idx="5848">
                  <c:v>-228.52</c:v>
                </c:pt>
                <c:pt idx="5849">
                  <c:v>-231.55</c:v>
                </c:pt>
                <c:pt idx="5850">
                  <c:v>-234.38</c:v>
                </c:pt>
                <c:pt idx="5851">
                  <c:v>-236.98</c:v>
                </c:pt>
                <c:pt idx="5852">
                  <c:v>-239.32</c:v>
                </c:pt>
                <c:pt idx="5853">
                  <c:v>-241.39</c:v>
                </c:pt>
                <c:pt idx="5854">
                  <c:v>-243.16</c:v>
                </c:pt>
                <c:pt idx="5855">
                  <c:v>-244.6</c:v>
                </c:pt>
                <c:pt idx="5856">
                  <c:v>-245.7</c:v>
                </c:pt>
                <c:pt idx="5857">
                  <c:v>-246.44</c:v>
                </c:pt>
                <c:pt idx="5858">
                  <c:v>-246.8</c:v>
                </c:pt>
                <c:pt idx="5859">
                  <c:v>-246.76</c:v>
                </c:pt>
                <c:pt idx="5860">
                  <c:v>-246.33</c:v>
                </c:pt>
                <c:pt idx="5861">
                  <c:v>-245.48</c:v>
                </c:pt>
                <c:pt idx="5862">
                  <c:v>-244.22</c:v>
                </c:pt>
                <c:pt idx="5863">
                  <c:v>-242.54</c:v>
                </c:pt>
                <c:pt idx="5864">
                  <c:v>-240.44</c:v>
                </c:pt>
                <c:pt idx="5865">
                  <c:v>-237.93</c:v>
                </c:pt>
                <c:pt idx="5866">
                  <c:v>-235.02</c:v>
                </c:pt>
                <c:pt idx="5867">
                  <c:v>-231.73</c:v>
                </c:pt>
                <c:pt idx="5868">
                  <c:v>-228.06</c:v>
                </c:pt>
                <c:pt idx="5869">
                  <c:v>-224.04</c:v>
                </c:pt>
                <c:pt idx="5870">
                  <c:v>-219.69</c:v>
                </c:pt>
                <c:pt idx="5871">
                  <c:v>-215.04</c:v>
                </c:pt>
                <c:pt idx="5872">
                  <c:v>-210.12</c:v>
                </c:pt>
                <c:pt idx="5873">
                  <c:v>-204.98</c:v>
                </c:pt>
                <c:pt idx="5874">
                  <c:v>-199.64</c:v>
                </c:pt>
                <c:pt idx="5875">
                  <c:v>-194.16</c:v>
                </c:pt>
                <c:pt idx="5876">
                  <c:v>-188.58</c:v>
                </c:pt>
                <c:pt idx="5877">
                  <c:v>-182.95</c:v>
                </c:pt>
                <c:pt idx="5878">
                  <c:v>-177.32</c:v>
                </c:pt>
                <c:pt idx="5879">
                  <c:v>-171.75</c:v>
                </c:pt>
                <c:pt idx="5880">
                  <c:v>-166.3</c:v>
                </c:pt>
                <c:pt idx="5881">
                  <c:v>-161.02000000000001</c:v>
                </c:pt>
                <c:pt idx="5882">
                  <c:v>-155.97999999999999</c:v>
                </c:pt>
                <c:pt idx="5883">
                  <c:v>-157.41</c:v>
                </c:pt>
                <c:pt idx="5884">
                  <c:v>-159.4</c:v>
                </c:pt>
                <c:pt idx="5885">
                  <c:v>-161.79</c:v>
                </c:pt>
                <c:pt idx="5886">
                  <c:v>-164.66</c:v>
                </c:pt>
                <c:pt idx="5887">
                  <c:v>-168.05</c:v>
                </c:pt>
                <c:pt idx="5888">
                  <c:v>-172.02</c:v>
                </c:pt>
                <c:pt idx="5889">
                  <c:v>-176.6</c:v>
                </c:pt>
                <c:pt idx="5890">
                  <c:v>-182.44</c:v>
                </c:pt>
                <c:pt idx="5891">
                  <c:v>-190.48</c:v>
                </c:pt>
                <c:pt idx="5892">
                  <c:v>-194.86</c:v>
                </c:pt>
                <c:pt idx="5893">
                  <c:v>-199.52</c:v>
                </c:pt>
                <c:pt idx="5894">
                  <c:v>-204.52</c:v>
                </c:pt>
                <c:pt idx="5895">
                  <c:v>-209.92</c:v>
                </c:pt>
                <c:pt idx="5896">
                  <c:v>-215.72</c:v>
                </c:pt>
                <c:pt idx="5897">
                  <c:v>-221.91</c:v>
                </c:pt>
                <c:pt idx="5898">
                  <c:v>-228.47</c:v>
                </c:pt>
                <c:pt idx="5899">
                  <c:v>-234.63</c:v>
                </c:pt>
                <c:pt idx="5900">
                  <c:v>-238.64</c:v>
                </c:pt>
                <c:pt idx="5901">
                  <c:v>-242.48</c:v>
                </c:pt>
                <c:pt idx="5902">
                  <c:v>-246.05</c:v>
                </c:pt>
                <c:pt idx="5903">
                  <c:v>-249.18</c:v>
                </c:pt>
                <c:pt idx="5904">
                  <c:v>-251.67</c:v>
                </c:pt>
                <c:pt idx="5905">
                  <c:v>-253.26</c:v>
                </c:pt>
                <c:pt idx="5906">
                  <c:v>-253.64</c:v>
                </c:pt>
                <c:pt idx="5907">
                  <c:v>-247.97</c:v>
                </c:pt>
                <c:pt idx="5908">
                  <c:v>-228.95</c:v>
                </c:pt>
                <c:pt idx="5909">
                  <c:v>-210.15</c:v>
                </c:pt>
                <c:pt idx="5910">
                  <c:v>-191.61</c:v>
                </c:pt>
                <c:pt idx="5911">
                  <c:v>-173.33</c:v>
                </c:pt>
                <c:pt idx="5912">
                  <c:v>-155.33000000000001</c:v>
                </c:pt>
                <c:pt idx="5913">
                  <c:v>-149.58000000000001</c:v>
                </c:pt>
                <c:pt idx="5914">
                  <c:v>-149.62</c:v>
                </c:pt>
                <c:pt idx="5915">
                  <c:v>-149.94</c:v>
                </c:pt>
                <c:pt idx="5916">
                  <c:v>-150.53</c:v>
                </c:pt>
                <c:pt idx="5917">
                  <c:v>-151.38999999999999</c:v>
                </c:pt>
                <c:pt idx="5918">
                  <c:v>-152.49</c:v>
                </c:pt>
                <c:pt idx="5919">
                  <c:v>-153.83000000000001</c:v>
                </c:pt>
                <c:pt idx="5920">
                  <c:v>-155.38</c:v>
                </c:pt>
                <c:pt idx="5921">
                  <c:v>-157.13</c:v>
                </c:pt>
                <c:pt idx="5922">
                  <c:v>-159.05000000000001</c:v>
                </c:pt>
                <c:pt idx="5923">
                  <c:v>-161.11000000000001</c:v>
                </c:pt>
                <c:pt idx="5924">
                  <c:v>-163.30000000000001</c:v>
                </c:pt>
                <c:pt idx="5925">
                  <c:v>-165.59</c:v>
                </c:pt>
                <c:pt idx="5926">
                  <c:v>-167.96</c:v>
                </c:pt>
                <c:pt idx="5927">
                  <c:v>-170.39</c:v>
                </c:pt>
                <c:pt idx="5928">
                  <c:v>-172.84</c:v>
                </c:pt>
                <c:pt idx="5929">
                  <c:v>-175.31</c:v>
                </c:pt>
                <c:pt idx="5930">
                  <c:v>-177.77</c:v>
                </c:pt>
                <c:pt idx="5931">
                  <c:v>-180.2</c:v>
                </c:pt>
                <c:pt idx="5932">
                  <c:v>-182.6</c:v>
                </c:pt>
                <c:pt idx="5933">
                  <c:v>-184.94</c:v>
                </c:pt>
                <c:pt idx="5934">
                  <c:v>-187.23</c:v>
                </c:pt>
                <c:pt idx="5935">
                  <c:v>-189.45</c:v>
                </c:pt>
                <c:pt idx="5936">
                  <c:v>-191.61</c:v>
                </c:pt>
                <c:pt idx="5937">
                  <c:v>-193.7</c:v>
                </c:pt>
                <c:pt idx="5938">
                  <c:v>-195.73</c:v>
                </c:pt>
                <c:pt idx="5939">
                  <c:v>-197.71</c:v>
                </c:pt>
                <c:pt idx="5940">
                  <c:v>-199.66</c:v>
                </c:pt>
                <c:pt idx="5941">
                  <c:v>-201.6</c:v>
                </c:pt>
                <c:pt idx="5942">
                  <c:v>-203.53</c:v>
                </c:pt>
                <c:pt idx="5943">
                  <c:v>-205.5</c:v>
                </c:pt>
                <c:pt idx="5944">
                  <c:v>-207.52</c:v>
                </c:pt>
                <c:pt idx="5945">
                  <c:v>-209.63</c:v>
                </c:pt>
                <c:pt idx="5946">
                  <c:v>-211.87</c:v>
                </c:pt>
                <c:pt idx="5947">
                  <c:v>-214.25</c:v>
                </c:pt>
                <c:pt idx="5948">
                  <c:v>-216.83</c:v>
                </c:pt>
                <c:pt idx="5949">
                  <c:v>-219.62</c:v>
                </c:pt>
                <c:pt idx="5950">
                  <c:v>-226.16</c:v>
                </c:pt>
                <c:pt idx="5951">
                  <c:v>-235.36</c:v>
                </c:pt>
                <c:pt idx="5952">
                  <c:v>-244.86</c:v>
                </c:pt>
                <c:pt idx="5953">
                  <c:v>-254.68</c:v>
                </c:pt>
                <c:pt idx="5954">
                  <c:v>-264.83999999999997</c:v>
                </c:pt>
                <c:pt idx="5955">
                  <c:v>-275.32</c:v>
                </c:pt>
                <c:pt idx="5956">
                  <c:v>-286.11</c:v>
                </c:pt>
                <c:pt idx="5957">
                  <c:v>-297.17</c:v>
                </c:pt>
                <c:pt idx="5958">
                  <c:v>-304.77999999999997</c:v>
                </c:pt>
                <c:pt idx="5959">
                  <c:v>-298.31</c:v>
                </c:pt>
                <c:pt idx="5960">
                  <c:v>-289.70999999999998</c:v>
                </c:pt>
                <c:pt idx="5961">
                  <c:v>-280.93</c:v>
                </c:pt>
                <c:pt idx="5962">
                  <c:v>-271.98</c:v>
                </c:pt>
                <c:pt idx="5963">
                  <c:v>-267.94</c:v>
                </c:pt>
                <c:pt idx="5964">
                  <c:v>-270.08</c:v>
                </c:pt>
                <c:pt idx="5965">
                  <c:v>-272.07</c:v>
                </c:pt>
                <c:pt idx="5966">
                  <c:v>-273.91000000000003</c:v>
                </c:pt>
                <c:pt idx="5967">
                  <c:v>-275.61</c:v>
                </c:pt>
                <c:pt idx="5968">
                  <c:v>-277.16000000000003</c:v>
                </c:pt>
                <c:pt idx="5969">
                  <c:v>-278.58</c:v>
                </c:pt>
                <c:pt idx="5970">
                  <c:v>-279.85000000000002</c:v>
                </c:pt>
                <c:pt idx="5971">
                  <c:v>-280.99</c:v>
                </c:pt>
                <c:pt idx="5972">
                  <c:v>-282</c:v>
                </c:pt>
                <c:pt idx="5973">
                  <c:v>-282.87</c:v>
                </c:pt>
                <c:pt idx="5974">
                  <c:v>-283.61</c:v>
                </c:pt>
                <c:pt idx="5975">
                  <c:v>-284.22000000000003</c:v>
                </c:pt>
                <c:pt idx="5976">
                  <c:v>-284.7</c:v>
                </c:pt>
                <c:pt idx="5977">
                  <c:v>-285.06</c:v>
                </c:pt>
                <c:pt idx="5978">
                  <c:v>-285.27999999999997</c:v>
                </c:pt>
                <c:pt idx="5979">
                  <c:v>-285.39</c:v>
                </c:pt>
                <c:pt idx="5980">
                  <c:v>-285.36</c:v>
                </c:pt>
                <c:pt idx="5981">
                  <c:v>-285.20999999999998</c:v>
                </c:pt>
                <c:pt idx="5982">
                  <c:v>-284.94</c:v>
                </c:pt>
                <c:pt idx="5983">
                  <c:v>-284.55</c:v>
                </c:pt>
                <c:pt idx="5984">
                  <c:v>-284.04000000000002</c:v>
                </c:pt>
                <c:pt idx="5985">
                  <c:v>-283.42</c:v>
                </c:pt>
                <c:pt idx="5986">
                  <c:v>-282.67</c:v>
                </c:pt>
                <c:pt idx="5987">
                  <c:v>-281.82</c:v>
                </c:pt>
                <c:pt idx="5988">
                  <c:v>-280.85000000000002</c:v>
                </c:pt>
                <c:pt idx="5989">
                  <c:v>-279.77</c:v>
                </c:pt>
                <c:pt idx="5990">
                  <c:v>-278.58</c:v>
                </c:pt>
                <c:pt idx="5991">
                  <c:v>-277.29000000000002</c:v>
                </c:pt>
                <c:pt idx="5992">
                  <c:v>-275.89</c:v>
                </c:pt>
                <c:pt idx="5993">
                  <c:v>-274.39</c:v>
                </c:pt>
                <c:pt idx="5994">
                  <c:v>-272.8</c:v>
                </c:pt>
                <c:pt idx="5995">
                  <c:v>-271.11</c:v>
                </c:pt>
                <c:pt idx="5996">
                  <c:v>-269.33</c:v>
                </c:pt>
                <c:pt idx="5997">
                  <c:v>-267.47000000000003</c:v>
                </c:pt>
                <c:pt idx="5998">
                  <c:v>-265.52</c:v>
                </c:pt>
                <c:pt idx="5999">
                  <c:v>-263.48</c:v>
                </c:pt>
                <c:pt idx="6000">
                  <c:v>-261.37</c:v>
                </c:pt>
                <c:pt idx="6001">
                  <c:v>-259.18</c:v>
                </c:pt>
                <c:pt idx="6002">
                  <c:v>-256.93</c:v>
                </c:pt>
                <c:pt idx="6003">
                  <c:v>-254.6</c:v>
                </c:pt>
                <c:pt idx="6004">
                  <c:v>-252.21</c:v>
                </c:pt>
                <c:pt idx="6005">
                  <c:v>-249.77</c:v>
                </c:pt>
                <c:pt idx="6006">
                  <c:v>-247.26</c:v>
                </c:pt>
                <c:pt idx="6007">
                  <c:v>-244.71</c:v>
                </c:pt>
                <c:pt idx="6008">
                  <c:v>-242.1</c:v>
                </c:pt>
                <c:pt idx="6009">
                  <c:v>-239.46</c:v>
                </c:pt>
                <c:pt idx="6010">
                  <c:v>-236.77</c:v>
                </c:pt>
                <c:pt idx="6011">
                  <c:v>-234.05</c:v>
                </c:pt>
                <c:pt idx="6012">
                  <c:v>-231.29</c:v>
                </c:pt>
                <c:pt idx="6013">
                  <c:v>-228.51</c:v>
                </c:pt>
                <c:pt idx="6014">
                  <c:v>-225.7</c:v>
                </c:pt>
                <c:pt idx="6015">
                  <c:v>-222.87</c:v>
                </c:pt>
                <c:pt idx="6016">
                  <c:v>-220.02</c:v>
                </c:pt>
                <c:pt idx="6017">
                  <c:v>-217.17</c:v>
                </c:pt>
                <c:pt idx="6018">
                  <c:v>-220.19</c:v>
                </c:pt>
                <c:pt idx="6019">
                  <c:v>-228.04</c:v>
                </c:pt>
                <c:pt idx="6020">
                  <c:v>-235.88</c:v>
                </c:pt>
                <c:pt idx="6021">
                  <c:v>-243.73</c:v>
                </c:pt>
                <c:pt idx="6022">
                  <c:v>-251.58</c:v>
                </c:pt>
                <c:pt idx="6023">
                  <c:v>-259.44</c:v>
                </c:pt>
                <c:pt idx="6024">
                  <c:v>-267.31</c:v>
                </c:pt>
                <c:pt idx="6025">
                  <c:v>-275.19</c:v>
                </c:pt>
                <c:pt idx="6026">
                  <c:v>-279.83999999999997</c:v>
                </c:pt>
                <c:pt idx="6027">
                  <c:v>-260</c:v>
                </c:pt>
                <c:pt idx="6028">
                  <c:v>-242.74</c:v>
                </c:pt>
                <c:pt idx="6029">
                  <c:v>-229.48</c:v>
                </c:pt>
                <c:pt idx="6030">
                  <c:v>-218.25</c:v>
                </c:pt>
                <c:pt idx="6031">
                  <c:v>-208.85</c:v>
                </c:pt>
                <c:pt idx="6032">
                  <c:v>-201.11</c:v>
                </c:pt>
                <c:pt idx="6033">
                  <c:v>-194.84</c:v>
                </c:pt>
                <c:pt idx="6034">
                  <c:v>-189.89</c:v>
                </c:pt>
                <c:pt idx="6035">
                  <c:v>-186.12</c:v>
                </c:pt>
                <c:pt idx="6036">
                  <c:v>-183.39</c:v>
                </c:pt>
                <c:pt idx="6037">
                  <c:v>-181.57</c:v>
                </c:pt>
                <c:pt idx="6038">
                  <c:v>-180.55</c:v>
                </c:pt>
                <c:pt idx="6039">
                  <c:v>-180.23</c:v>
                </c:pt>
                <c:pt idx="6040">
                  <c:v>-180.52</c:v>
                </c:pt>
                <c:pt idx="6041">
                  <c:v>-181.31</c:v>
                </c:pt>
                <c:pt idx="6042">
                  <c:v>-182.54</c:v>
                </c:pt>
                <c:pt idx="6043">
                  <c:v>-184.13</c:v>
                </c:pt>
                <c:pt idx="6044">
                  <c:v>-186.02</c:v>
                </c:pt>
                <c:pt idx="6045">
                  <c:v>-188.15</c:v>
                </c:pt>
                <c:pt idx="6046">
                  <c:v>-190.47</c:v>
                </c:pt>
                <c:pt idx="6047">
                  <c:v>-193.11</c:v>
                </c:pt>
                <c:pt idx="6048">
                  <c:v>-197.02</c:v>
                </c:pt>
                <c:pt idx="6049">
                  <c:v>-200.99</c:v>
                </c:pt>
                <c:pt idx="6050">
                  <c:v>-204.99</c:v>
                </c:pt>
                <c:pt idx="6051">
                  <c:v>-208.99</c:v>
                </c:pt>
                <c:pt idx="6052">
                  <c:v>-212.68</c:v>
                </c:pt>
                <c:pt idx="6053">
                  <c:v>-213.15</c:v>
                </c:pt>
                <c:pt idx="6054">
                  <c:v>-213.64</c:v>
                </c:pt>
                <c:pt idx="6055">
                  <c:v>-214.14</c:v>
                </c:pt>
                <c:pt idx="6056">
                  <c:v>-214.62</c:v>
                </c:pt>
                <c:pt idx="6057">
                  <c:v>-215.09</c:v>
                </c:pt>
                <c:pt idx="6058">
                  <c:v>-215.52</c:v>
                </c:pt>
                <c:pt idx="6059">
                  <c:v>-215.92</c:v>
                </c:pt>
                <c:pt idx="6060">
                  <c:v>-216.26</c:v>
                </c:pt>
                <c:pt idx="6061">
                  <c:v>-216.55</c:v>
                </c:pt>
                <c:pt idx="6062">
                  <c:v>-216.78</c:v>
                </c:pt>
                <c:pt idx="6063">
                  <c:v>-216.95</c:v>
                </c:pt>
                <c:pt idx="6064">
                  <c:v>-217.06</c:v>
                </c:pt>
                <c:pt idx="6065">
                  <c:v>-217.12</c:v>
                </c:pt>
                <c:pt idx="6066">
                  <c:v>-217.11</c:v>
                </c:pt>
                <c:pt idx="6067">
                  <c:v>-217.05</c:v>
                </c:pt>
                <c:pt idx="6068">
                  <c:v>-216.93</c:v>
                </c:pt>
                <c:pt idx="6069">
                  <c:v>-216.77</c:v>
                </c:pt>
                <c:pt idx="6070">
                  <c:v>-216.56</c:v>
                </c:pt>
                <c:pt idx="6071">
                  <c:v>-216.31</c:v>
                </c:pt>
                <c:pt idx="6072">
                  <c:v>-215.03</c:v>
                </c:pt>
                <c:pt idx="6073">
                  <c:v>-211.98</c:v>
                </c:pt>
                <c:pt idx="6074">
                  <c:v>-208.97</c:v>
                </c:pt>
                <c:pt idx="6075">
                  <c:v>-206.01</c:v>
                </c:pt>
                <c:pt idx="6076">
                  <c:v>-203.1</c:v>
                </c:pt>
                <c:pt idx="6077">
                  <c:v>-200.24</c:v>
                </c:pt>
                <c:pt idx="6078">
                  <c:v>-197.43</c:v>
                </c:pt>
                <c:pt idx="6079">
                  <c:v>-194.68</c:v>
                </c:pt>
                <c:pt idx="6080">
                  <c:v>-192</c:v>
                </c:pt>
                <c:pt idx="6081">
                  <c:v>-189.38</c:v>
                </c:pt>
                <c:pt idx="6082">
                  <c:v>-186.83</c:v>
                </c:pt>
                <c:pt idx="6083">
                  <c:v>-184.35</c:v>
                </c:pt>
                <c:pt idx="6084">
                  <c:v>-181.94</c:v>
                </c:pt>
                <c:pt idx="6085">
                  <c:v>-179.61</c:v>
                </c:pt>
                <c:pt idx="6086">
                  <c:v>-177.35</c:v>
                </c:pt>
                <c:pt idx="6087">
                  <c:v>-175.18</c:v>
                </c:pt>
                <c:pt idx="6088">
                  <c:v>-173.09</c:v>
                </c:pt>
                <c:pt idx="6089">
                  <c:v>-171.09</c:v>
                </c:pt>
                <c:pt idx="6090">
                  <c:v>-169.17</c:v>
                </c:pt>
                <c:pt idx="6091">
                  <c:v>-167.33</c:v>
                </c:pt>
                <c:pt idx="6092">
                  <c:v>-165.59</c:v>
                </c:pt>
                <c:pt idx="6093">
                  <c:v>-163.93</c:v>
                </c:pt>
                <c:pt idx="6094">
                  <c:v>-162.36000000000001</c:v>
                </c:pt>
                <c:pt idx="6095">
                  <c:v>-160.88</c:v>
                </c:pt>
                <c:pt idx="6096">
                  <c:v>-159.49</c:v>
                </c:pt>
                <c:pt idx="6097">
                  <c:v>-158.18</c:v>
                </c:pt>
                <c:pt idx="6098">
                  <c:v>-156.97</c:v>
                </c:pt>
                <c:pt idx="6099">
                  <c:v>-155.84</c:v>
                </c:pt>
                <c:pt idx="6100">
                  <c:v>-154.80000000000001</c:v>
                </c:pt>
                <c:pt idx="6101">
                  <c:v>-153.84</c:v>
                </c:pt>
                <c:pt idx="6102">
                  <c:v>-152.96</c:v>
                </c:pt>
                <c:pt idx="6103">
                  <c:v>-152.16999999999999</c:v>
                </c:pt>
                <c:pt idx="6104">
                  <c:v>-151.44999999999999</c:v>
                </c:pt>
                <c:pt idx="6105">
                  <c:v>-150.82</c:v>
                </c:pt>
                <c:pt idx="6106">
                  <c:v>-150.26</c:v>
                </c:pt>
                <c:pt idx="6107">
                  <c:v>-149.77000000000001</c:v>
                </c:pt>
                <c:pt idx="6108">
                  <c:v>-149.36000000000001</c:v>
                </c:pt>
                <c:pt idx="6109">
                  <c:v>-149.01</c:v>
                </c:pt>
                <c:pt idx="6110">
                  <c:v>-148.72999999999999</c:v>
                </c:pt>
                <c:pt idx="6111">
                  <c:v>-148.51</c:v>
                </c:pt>
                <c:pt idx="6112">
                  <c:v>-148.35</c:v>
                </c:pt>
                <c:pt idx="6113">
                  <c:v>-148.25</c:v>
                </c:pt>
                <c:pt idx="6114">
                  <c:v>-148.21</c:v>
                </c:pt>
                <c:pt idx="6115">
                  <c:v>-148.21</c:v>
                </c:pt>
                <c:pt idx="6116">
                  <c:v>-148.27000000000001</c:v>
                </c:pt>
                <c:pt idx="6117">
                  <c:v>-148.37</c:v>
                </c:pt>
                <c:pt idx="6118">
                  <c:v>-148.51</c:v>
                </c:pt>
                <c:pt idx="6119">
                  <c:v>-148.69</c:v>
                </c:pt>
                <c:pt idx="6120">
                  <c:v>-148.91</c:v>
                </c:pt>
                <c:pt idx="6121">
                  <c:v>-149.16</c:v>
                </c:pt>
                <c:pt idx="6122">
                  <c:v>-149.44</c:v>
                </c:pt>
                <c:pt idx="6123">
                  <c:v>-149.75</c:v>
                </c:pt>
                <c:pt idx="6124">
                  <c:v>-150.08000000000001</c:v>
                </c:pt>
                <c:pt idx="6125">
                  <c:v>-150.44</c:v>
                </c:pt>
                <c:pt idx="6126">
                  <c:v>-150.81</c:v>
                </c:pt>
                <c:pt idx="6127">
                  <c:v>-151.19999999999999</c:v>
                </c:pt>
                <c:pt idx="6128">
                  <c:v>-151.6</c:v>
                </c:pt>
                <c:pt idx="6129">
                  <c:v>-152.01</c:v>
                </c:pt>
                <c:pt idx="6130">
                  <c:v>-152.43</c:v>
                </c:pt>
                <c:pt idx="6131">
                  <c:v>-152.85</c:v>
                </c:pt>
                <c:pt idx="6132">
                  <c:v>-153.28</c:v>
                </c:pt>
                <c:pt idx="6133">
                  <c:v>-153.69999999999999</c:v>
                </c:pt>
                <c:pt idx="6134">
                  <c:v>-154.13</c:v>
                </c:pt>
                <c:pt idx="6135">
                  <c:v>-154.55000000000001</c:v>
                </c:pt>
                <c:pt idx="6136">
                  <c:v>-154.96</c:v>
                </c:pt>
                <c:pt idx="6137">
                  <c:v>-155.37</c:v>
                </c:pt>
                <c:pt idx="6138">
                  <c:v>-155.76</c:v>
                </c:pt>
                <c:pt idx="6139">
                  <c:v>-156.15</c:v>
                </c:pt>
                <c:pt idx="6140">
                  <c:v>-156.52000000000001</c:v>
                </c:pt>
                <c:pt idx="6141">
                  <c:v>-156.88</c:v>
                </c:pt>
                <c:pt idx="6142">
                  <c:v>-157.22</c:v>
                </c:pt>
                <c:pt idx="6143">
                  <c:v>-157.54</c:v>
                </c:pt>
                <c:pt idx="6144">
                  <c:v>-157.85</c:v>
                </c:pt>
                <c:pt idx="6145">
                  <c:v>-158.13999999999999</c:v>
                </c:pt>
                <c:pt idx="6146">
                  <c:v>-158.4</c:v>
                </c:pt>
                <c:pt idx="6147">
                  <c:v>-158.65</c:v>
                </c:pt>
                <c:pt idx="6148">
                  <c:v>-158.87</c:v>
                </c:pt>
                <c:pt idx="6149">
                  <c:v>-159.07</c:v>
                </c:pt>
                <c:pt idx="6150">
                  <c:v>-159.25</c:v>
                </c:pt>
                <c:pt idx="6151">
                  <c:v>-159.4</c:v>
                </c:pt>
                <c:pt idx="6152">
                  <c:v>-159.53</c:v>
                </c:pt>
                <c:pt idx="6153">
                  <c:v>-159.63999999999999</c:v>
                </c:pt>
                <c:pt idx="6154">
                  <c:v>-159.72</c:v>
                </c:pt>
                <c:pt idx="6155">
                  <c:v>-159.78</c:v>
                </c:pt>
                <c:pt idx="6156">
                  <c:v>-159.81</c:v>
                </c:pt>
                <c:pt idx="6157">
                  <c:v>-159.82</c:v>
                </c:pt>
                <c:pt idx="6158">
                  <c:v>-159.80000000000001</c:v>
                </c:pt>
                <c:pt idx="6159">
                  <c:v>-159.77000000000001</c:v>
                </c:pt>
                <c:pt idx="6160">
                  <c:v>-159.71</c:v>
                </c:pt>
                <c:pt idx="6161">
                  <c:v>-159.62</c:v>
                </c:pt>
                <c:pt idx="6162">
                  <c:v>-159.52000000000001</c:v>
                </c:pt>
                <c:pt idx="6163">
                  <c:v>-159.38999999999999</c:v>
                </c:pt>
                <c:pt idx="6164">
                  <c:v>-159.24</c:v>
                </c:pt>
                <c:pt idx="6165">
                  <c:v>-159.07</c:v>
                </c:pt>
                <c:pt idx="6166">
                  <c:v>-158.88</c:v>
                </c:pt>
                <c:pt idx="6167">
                  <c:v>-158.66999999999999</c:v>
                </c:pt>
                <c:pt idx="6168">
                  <c:v>-158.44999999999999</c:v>
                </c:pt>
                <c:pt idx="6169">
                  <c:v>-158.19999999999999</c:v>
                </c:pt>
                <c:pt idx="6170">
                  <c:v>-157.94</c:v>
                </c:pt>
                <c:pt idx="6171">
                  <c:v>-157.66999999999999</c:v>
                </c:pt>
                <c:pt idx="6172">
                  <c:v>-157.38</c:v>
                </c:pt>
                <c:pt idx="6173">
                  <c:v>-157.07</c:v>
                </c:pt>
                <c:pt idx="6174">
                  <c:v>-156.76</c:v>
                </c:pt>
                <c:pt idx="6175">
                  <c:v>-156.43</c:v>
                </c:pt>
                <c:pt idx="6176">
                  <c:v>-156.09</c:v>
                </c:pt>
                <c:pt idx="6177">
                  <c:v>-155.75</c:v>
                </c:pt>
                <c:pt idx="6178">
                  <c:v>-155.38999999999999</c:v>
                </c:pt>
                <c:pt idx="6179">
                  <c:v>-155.03</c:v>
                </c:pt>
                <c:pt idx="6180">
                  <c:v>-154.66999999999999</c:v>
                </c:pt>
                <c:pt idx="6181">
                  <c:v>-154.29</c:v>
                </c:pt>
                <c:pt idx="6182">
                  <c:v>-153.91999999999999</c:v>
                </c:pt>
                <c:pt idx="6183">
                  <c:v>-153.54</c:v>
                </c:pt>
                <c:pt idx="6184">
                  <c:v>-153.16</c:v>
                </c:pt>
                <c:pt idx="6185">
                  <c:v>-152.78</c:v>
                </c:pt>
                <c:pt idx="6186">
                  <c:v>-152.41</c:v>
                </c:pt>
                <c:pt idx="6187">
                  <c:v>-152.03</c:v>
                </c:pt>
                <c:pt idx="6188">
                  <c:v>-151.66</c:v>
                </c:pt>
                <c:pt idx="6189">
                  <c:v>-151.29</c:v>
                </c:pt>
                <c:pt idx="6190">
                  <c:v>-150.93</c:v>
                </c:pt>
                <c:pt idx="6191">
                  <c:v>-150.58000000000001</c:v>
                </c:pt>
                <c:pt idx="6192">
                  <c:v>-150.22999999999999</c:v>
                </c:pt>
                <c:pt idx="6193">
                  <c:v>-149.9</c:v>
                </c:pt>
                <c:pt idx="6194">
                  <c:v>-149.57</c:v>
                </c:pt>
                <c:pt idx="6195">
                  <c:v>-149.26</c:v>
                </c:pt>
                <c:pt idx="6196">
                  <c:v>-148.96</c:v>
                </c:pt>
                <c:pt idx="6197">
                  <c:v>-148.66999999999999</c:v>
                </c:pt>
                <c:pt idx="6198">
                  <c:v>-148.4</c:v>
                </c:pt>
                <c:pt idx="6199">
                  <c:v>-148.13999999999999</c:v>
                </c:pt>
                <c:pt idx="6200">
                  <c:v>-147.9</c:v>
                </c:pt>
                <c:pt idx="6201">
                  <c:v>-147.68</c:v>
                </c:pt>
                <c:pt idx="6202">
                  <c:v>-147.47999999999999</c:v>
                </c:pt>
                <c:pt idx="6203">
                  <c:v>-147.30000000000001</c:v>
                </c:pt>
                <c:pt idx="6204">
                  <c:v>-147.13999999999999</c:v>
                </c:pt>
                <c:pt idx="6205">
                  <c:v>-147.01</c:v>
                </c:pt>
                <c:pt idx="6206">
                  <c:v>-146.88999999999999</c:v>
                </c:pt>
                <c:pt idx="6207">
                  <c:v>-146.80000000000001</c:v>
                </c:pt>
                <c:pt idx="6208">
                  <c:v>-146.74</c:v>
                </c:pt>
                <c:pt idx="6209">
                  <c:v>-146.69999999999999</c:v>
                </c:pt>
                <c:pt idx="6210">
                  <c:v>-146.69</c:v>
                </c:pt>
                <c:pt idx="6211">
                  <c:v>-146.71</c:v>
                </c:pt>
                <c:pt idx="6212">
                  <c:v>-146.75</c:v>
                </c:pt>
                <c:pt idx="6213">
                  <c:v>-146.83000000000001</c:v>
                </c:pt>
                <c:pt idx="6214">
                  <c:v>-146.93</c:v>
                </c:pt>
                <c:pt idx="6215">
                  <c:v>-147.07</c:v>
                </c:pt>
                <c:pt idx="6216">
                  <c:v>-147.24</c:v>
                </c:pt>
                <c:pt idx="6217">
                  <c:v>-147.44</c:v>
                </c:pt>
                <c:pt idx="6218">
                  <c:v>-147.68</c:v>
                </c:pt>
                <c:pt idx="6219">
                  <c:v>-147.94999999999999</c:v>
                </c:pt>
                <c:pt idx="6220">
                  <c:v>-148.25</c:v>
                </c:pt>
                <c:pt idx="6221">
                  <c:v>-148.59</c:v>
                </c:pt>
                <c:pt idx="6222">
                  <c:v>-148.97</c:v>
                </c:pt>
                <c:pt idx="6223">
                  <c:v>-149.38</c:v>
                </c:pt>
                <c:pt idx="6224">
                  <c:v>-149.82</c:v>
                </c:pt>
                <c:pt idx="6225">
                  <c:v>-150.31</c:v>
                </c:pt>
                <c:pt idx="6226">
                  <c:v>-150.83000000000001</c:v>
                </c:pt>
                <c:pt idx="6227">
                  <c:v>-151.38</c:v>
                </c:pt>
                <c:pt idx="6228">
                  <c:v>-151.97999999999999</c:v>
                </c:pt>
                <c:pt idx="6229">
                  <c:v>-152.61000000000001</c:v>
                </c:pt>
                <c:pt idx="6230">
                  <c:v>-153.28</c:v>
                </c:pt>
                <c:pt idx="6231">
                  <c:v>-153.97999999999999</c:v>
                </c:pt>
                <c:pt idx="6232">
                  <c:v>-154.72</c:v>
                </c:pt>
                <c:pt idx="6233">
                  <c:v>-155.5</c:v>
                </c:pt>
                <c:pt idx="6234">
                  <c:v>-156.32</c:v>
                </c:pt>
                <c:pt idx="6235">
                  <c:v>-157.16999999999999</c:v>
                </c:pt>
                <c:pt idx="6236">
                  <c:v>-158.05000000000001</c:v>
                </c:pt>
                <c:pt idx="6237">
                  <c:v>-158.97</c:v>
                </c:pt>
                <c:pt idx="6238">
                  <c:v>-159.91999999999999</c:v>
                </c:pt>
                <c:pt idx="6239">
                  <c:v>-160.9</c:v>
                </c:pt>
                <c:pt idx="6240">
                  <c:v>-161.91999999999999</c:v>
                </c:pt>
                <c:pt idx="6241">
                  <c:v>-162.96</c:v>
                </c:pt>
                <c:pt idx="6242">
                  <c:v>-164.04</c:v>
                </c:pt>
                <c:pt idx="6243">
                  <c:v>-165.14</c:v>
                </c:pt>
                <c:pt idx="6244">
                  <c:v>-166.26</c:v>
                </c:pt>
                <c:pt idx="6245">
                  <c:v>-167.41</c:v>
                </c:pt>
                <c:pt idx="6246">
                  <c:v>-168.58</c:v>
                </c:pt>
                <c:pt idx="6247">
                  <c:v>-169.77</c:v>
                </c:pt>
                <c:pt idx="6248">
                  <c:v>-170.98</c:v>
                </c:pt>
                <c:pt idx="6249">
                  <c:v>-172.2</c:v>
                </c:pt>
                <c:pt idx="6250">
                  <c:v>-173.43</c:v>
                </c:pt>
                <c:pt idx="6251">
                  <c:v>-174.68</c:v>
                </c:pt>
                <c:pt idx="6252">
                  <c:v>-175.93</c:v>
                </c:pt>
                <c:pt idx="6253">
                  <c:v>-177.18</c:v>
                </c:pt>
                <c:pt idx="6254">
                  <c:v>-178.44</c:v>
                </c:pt>
                <c:pt idx="6255">
                  <c:v>-179.69</c:v>
                </c:pt>
                <c:pt idx="6256">
                  <c:v>-180.94</c:v>
                </c:pt>
                <c:pt idx="6257">
                  <c:v>-182.18</c:v>
                </c:pt>
                <c:pt idx="6258">
                  <c:v>-183.4</c:v>
                </c:pt>
                <c:pt idx="6259">
                  <c:v>-184.61</c:v>
                </c:pt>
                <c:pt idx="6260">
                  <c:v>-185.81</c:v>
                </c:pt>
                <c:pt idx="6261">
                  <c:v>-186.97</c:v>
                </c:pt>
                <c:pt idx="6262">
                  <c:v>-188.11</c:v>
                </c:pt>
                <c:pt idx="6263">
                  <c:v>-189.22</c:v>
                </c:pt>
                <c:pt idx="6264">
                  <c:v>-190.29</c:v>
                </c:pt>
                <c:pt idx="6265">
                  <c:v>-191.33</c:v>
                </c:pt>
                <c:pt idx="6266">
                  <c:v>-192.32</c:v>
                </c:pt>
                <c:pt idx="6267">
                  <c:v>-193.27</c:v>
                </c:pt>
                <c:pt idx="6268">
                  <c:v>-194.17</c:v>
                </c:pt>
                <c:pt idx="6269">
                  <c:v>-195.01</c:v>
                </c:pt>
                <c:pt idx="6270">
                  <c:v>-195.8</c:v>
                </c:pt>
                <c:pt idx="6271">
                  <c:v>-196.54</c:v>
                </c:pt>
                <c:pt idx="6272">
                  <c:v>-197.21</c:v>
                </c:pt>
                <c:pt idx="6273">
                  <c:v>-197.82</c:v>
                </c:pt>
                <c:pt idx="6274">
                  <c:v>-198.36</c:v>
                </c:pt>
                <c:pt idx="6275">
                  <c:v>-198.84</c:v>
                </c:pt>
                <c:pt idx="6276">
                  <c:v>-199.26</c:v>
                </c:pt>
                <c:pt idx="6277">
                  <c:v>-199.61</c:v>
                </c:pt>
                <c:pt idx="6278">
                  <c:v>-199.89</c:v>
                </c:pt>
                <c:pt idx="6279">
                  <c:v>-200.11</c:v>
                </c:pt>
                <c:pt idx="6280">
                  <c:v>-200.27</c:v>
                </c:pt>
                <c:pt idx="6281">
                  <c:v>-200.38</c:v>
                </c:pt>
                <c:pt idx="6282">
                  <c:v>-200.43</c:v>
                </c:pt>
                <c:pt idx="6283">
                  <c:v>-200.43</c:v>
                </c:pt>
                <c:pt idx="6284">
                  <c:v>-200.4</c:v>
                </c:pt>
                <c:pt idx="6285">
                  <c:v>-200.34</c:v>
                </c:pt>
                <c:pt idx="6286">
                  <c:v>-200.26</c:v>
                </c:pt>
                <c:pt idx="6287">
                  <c:v>-200.17</c:v>
                </c:pt>
                <c:pt idx="6288">
                  <c:v>-200.08</c:v>
                </c:pt>
                <c:pt idx="6289">
                  <c:v>-200.03</c:v>
                </c:pt>
                <c:pt idx="6290">
                  <c:v>-200.01</c:v>
                </c:pt>
                <c:pt idx="6291">
                  <c:v>-200.06</c:v>
                </c:pt>
                <c:pt idx="6292">
                  <c:v>-200.19</c:v>
                </c:pt>
                <c:pt idx="6293">
                  <c:v>-200.44</c:v>
                </c:pt>
                <c:pt idx="6294">
                  <c:v>-200.83</c:v>
                </c:pt>
                <c:pt idx="6295">
                  <c:v>-201.4</c:v>
                </c:pt>
                <c:pt idx="6296">
                  <c:v>-202.18</c:v>
                </c:pt>
                <c:pt idx="6297">
                  <c:v>-203.22</c:v>
                </c:pt>
                <c:pt idx="6298">
                  <c:v>-202.79</c:v>
                </c:pt>
                <c:pt idx="6299">
                  <c:v>-202.17</c:v>
                </c:pt>
                <c:pt idx="6300">
                  <c:v>-201.82</c:v>
                </c:pt>
                <c:pt idx="6301">
                  <c:v>-201.8</c:v>
                </c:pt>
                <c:pt idx="6302">
                  <c:v>-202.13</c:v>
                </c:pt>
                <c:pt idx="6303">
                  <c:v>-202.87</c:v>
                </c:pt>
                <c:pt idx="6304">
                  <c:v>-204.05</c:v>
                </c:pt>
                <c:pt idx="6305">
                  <c:v>-205.74</c:v>
                </c:pt>
                <c:pt idx="6306">
                  <c:v>-207.98</c:v>
                </c:pt>
                <c:pt idx="6307">
                  <c:v>-212.97</c:v>
                </c:pt>
                <c:pt idx="6308">
                  <c:v>-218.72</c:v>
                </c:pt>
                <c:pt idx="6309">
                  <c:v>-225.22</c:v>
                </c:pt>
                <c:pt idx="6310">
                  <c:v>-232.54</c:v>
                </c:pt>
                <c:pt idx="6311">
                  <c:v>-240.77</c:v>
                </c:pt>
                <c:pt idx="6312">
                  <c:v>-246</c:v>
                </c:pt>
                <c:pt idx="6313">
                  <c:v>-241.36</c:v>
                </c:pt>
                <c:pt idx="6314">
                  <c:v>-236.73</c:v>
                </c:pt>
                <c:pt idx="6315">
                  <c:v>-232.12</c:v>
                </c:pt>
                <c:pt idx="6316">
                  <c:v>-227.53</c:v>
                </c:pt>
                <c:pt idx="6317">
                  <c:v>-222.94</c:v>
                </c:pt>
                <c:pt idx="6318">
                  <c:v>-218.35</c:v>
                </c:pt>
                <c:pt idx="6319">
                  <c:v>-213.76</c:v>
                </c:pt>
                <c:pt idx="6320">
                  <c:v>-211.05</c:v>
                </c:pt>
                <c:pt idx="6321">
                  <c:v>-212.64</c:v>
                </c:pt>
                <c:pt idx="6322">
                  <c:v>-219</c:v>
                </c:pt>
                <c:pt idx="6323">
                  <c:v>-225.33</c:v>
                </c:pt>
                <c:pt idx="6324">
                  <c:v>-231.63</c:v>
                </c:pt>
                <c:pt idx="6325">
                  <c:v>-237.88</c:v>
                </c:pt>
                <c:pt idx="6326">
                  <c:v>-244.09</c:v>
                </c:pt>
                <c:pt idx="6327">
                  <c:v>-250.24</c:v>
                </c:pt>
                <c:pt idx="6328">
                  <c:v>-256.33</c:v>
                </c:pt>
                <c:pt idx="6329">
                  <c:v>-262.35000000000002</c:v>
                </c:pt>
                <c:pt idx="6330">
                  <c:v>-268.29000000000002</c:v>
                </c:pt>
                <c:pt idx="6331">
                  <c:v>-274.14999999999998</c:v>
                </c:pt>
                <c:pt idx="6332">
                  <c:v>-279.91000000000003</c:v>
                </c:pt>
                <c:pt idx="6333">
                  <c:v>-285.58</c:v>
                </c:pt>
                <c:pt idx="6334">
                  <c:v>-291.13</c:v>
                </c:pt>
                <c:pt idx="6335">
                  <c:v>-296.57</c:v>
                </c:pt>
                <c:pt idx="6336">
                  <c:v>-303</c:v>
                </c:pt>
                <c:pt idx="6337">
                  <c:v>-310.60000000000002</c:v>
                </c:pt>
                <c:pt idx="6338">
                  <c:v>-318.06</c:v>
                </c:pt>
                <c:pt idx="6339">
                  <c:v>-325.38</c:v>
                </c:pt>
                <c:pt idx="6340">
                  <c:v>-332.55</c:v>
                </c:pt>
                <c:pt idx="6341">
                  <c:v>-339.57</c:v>
                </c:pt>
                <c:pt idx="6342">
                  <c:v>-346.44</c:v>
                </c:pt>
                <c:pt idx="6343">
                  <c:v>-353.14</c:v>
                </c:pt>
                <c:pt idx="6344">
                  <c:v>-355.66</c:v>
                </c:pt>
                <c:pt idx="6345">
                  <c:v>-357.61</c:v>
                </c:pt>
                <c:pt idx="6346">
                  <c:v>-359.34</c:v>
                </c:pt>
                <c:pt idx="6347">
                  <c:v>-360.87</c:v>
                </c:pt>
                <c:pt idx="6348">
                  <c:v>-362.2</c:v>
                </c:pt>
                <c:pt idx="6349">
                  <c:v>-363.33</c:v>
                </c:pt>
                <c:pt idx="6350">
                  <c:v>-364.26</c:v>
                </c:pt>
                <c:pt idx="6351">
                  <c:v>-364.99</c:v>
                </c:pt>
                <c:pt idx="6352">
                  <c:v>-365.55</c:v>
                </c:pt>
                <c:pt idx="6353">
                  <c:v>-365.92</c:v>
                </c:pt>
                <c:pt idx="6354">
                  <c:v>-366.13</c:v>
                </c:pt>
                <c:pt idx="6355">
                  <c:v>-366.19</c:v>
                </c:pt>
                <c:pt idx="6356">
                  <c:v>-366.11</c:v>
                </c:pt>
                <c:pt idx="6357">
                  <c:v>-365.91</c:v>
                </c:pt>
                <c:pt idx="6358">
                  <c:v>-365.6</c:v>
                </c:pt>
                <c:pt idx="6359">
                  <c:v>-365.01</c:v>
                </c:pt>
                <c:pt idx="6360">
                  <c:v>-362.43</c:v>
                </c:pt>
                <c:pt idx="6361">
                  <c:v>-359.78</c:v>
                </c:pt>
                <c:pt idx="6362">
                  <c:v>-357.09</c:v>
                </c:pt>
                <c:pt idx="6363">
                  <c:v>-354.39</c:v>
                </c:pt>
                <c:pt idx="6364">
                  <c:v>-352.22</c:v>
                </c:pt>
                <c:pt idx="6365">
                  <c:v>-350.12</c:v>
                </c:pt>
                <c:pt idx="6366">
                  <c:v>-348.14</c:v>
                </c:pt>
                <c:pt idx="6367">
                  <c:v>-346.32</c:v>
                </c:pt>
                <c:pt idx="6368">
                  <c:v>-344.71</c:v>
                </c:pt>
                <c:pt idx="6369">
                  <c:v>-343.37</c:v>
                </c:pt>
                <c:pt idx="6370">
                  <c:v>-342.36</c:v>
                </c:pt>
                <c:pt idx="6371">
                  <c:v>-341.05</c:v>
                </c:pt>
                <c:pt idx="6372">
                  <c:v>-337.9</c:v>
                </c:pt>
                <c:pt idx="6373">
                  <c:v>-334.76</c:v>
                </c:pt>
                <c:pt idx="6374">
                  <c:v>-331.65</c:v>
                </c:pt>
                <c:pt idx="6375">
                  <c:v>-328.58</c:v>
                </c:pt>
                <c:pt idx="6376">
                  <c:v>-325.54000000000002</c:v>
                </c:pt>
                <c:pt idx="6377">
                  <c:v>-322.55</c:v>
                </c:pt>
                <c:pt idx="6378">
                  <c:v>-319.60000000000002</c:v>
                </c:pt>
                <c:pt idx="6379">
                  <c:v>-316.70999999999998</c:v>
                </c:pt>
                <c:pt idx="6380">
                  <c:v>-314.87</c:v>
                </c:pt>
                <c:pt idx="6381">
                  <c:v>-315.49</c:v>
                </c:pt>
                <c:pt idx="6382">
                  <c:v>-316.17</c:v>
                </c:pt>
                <c:pt idx="6383">
                  <c:v>-316.92</c:v>
                </c:pt>
                <c:pt idx="6384">
                  <c:v>-317.75</c:v>
                </c:pt>
                <c:pt idx="6385">
                  <c:v>-318.64999999999998</c:v>
                </c:pt>
                <c:pt idx="6386">
                  <c:v>-319.63</c:v>
                </c:pt>
                <c:pt idx="6387">
                  <c:v>-320.68</c:v>
                </c:pt>
                <c:pt idx="6388">
                  <c:v>-321.47000000000003</c:v>
                </c:pt>
                <c:pt idx="6389">
                  <c:v>-322.31</c:v>
                </c:pt>
                <c:pt idx="6390">
                  <c:v>-323.20999999999998</c:v>
                </c:pt>
                <c:pt idx="6391">
                  <c:v>-324.18</c:v>
                </c:pt>
                <c:pt idx="6392">
                  <c:v>-325.2</c:v>
                </c:pt>
                <c:pt idx="6393">
                  <c:v>-326.27</c:v>
                </c:pt>
                <c:pt idx="6394">
                  <c:v>-327.38</c:v>
                </c:pt>
                <c:pt idx="6395">
                  <c:v>-328.51</c:v>
                </c:pt>
                <c:pt idx="6396">
                  <c:v>-329.64</c:v>
                </c:pt>
                <c:pt idx="6397">
                  <c:v>-330.76</c:v>
                </c:pt>
                <c:pt idx="6398">
                  <c:v>-331.85</c:v>
                </c:pt>
                <c:pt idx="6399">
                  <c:v>-332.87</c:v>
                </c:pt>
                <c:pt idx="6400">
                  <c:v>-333.8</c:v>
                </c:pt>
                <c:pt idx="6401">
                  <c:v>-334.62</c:v>
                </c:pt>
                <c:pt idx="6402">
                  <c:v>-335.28</c:v>
                </c:pt>
                <c:pt idx="6403">
                  <c:v>-335.74</c:v>
                </c:pt>
                <c:pt idx="6404">
                  <c:v>-335.95</c:v>
                </c:pt>
                <c:pt idx="6405">
                  <c:v>-335.88</c:v>
                </c:pt>
                <c:pt idx="6406">
                  <c:v>-335.47</c:v>
                </c:pt>
                <c:pt idx="6407">
                  <c:v>-334.65</c:v>
                </c:pt>
                <c:pt idx="6408">
                  <c:v>-333.35</c:v>
                </c:pt>
                <c:pt idx="6409">
                  <c:v>-331.52</c:v>
                </c:pt>
                <c:pt idx="6410">
                  <c:v>-329.06</c:v>
                </c:pt>
                <c:pt idx="6411">
                  <c:v>-325.89</c:v>
                </c:pt>
                <c:pt idx="6412">
                  <c:v>-321.92</c:v>
                </c:pt>
                <c:pt idx="6413">
                  <c:v>-317.05</c:v>
                </c:pt>
                <c:pt idx="6414">
                  <c:v>-311.16000000000003</c:v>
                </c:pt>
                <c:pt idx="6415">
                  <c:v>-297.24</c:v>
                </c:pt>
                <c:pt idx="6416">
                  <c:v>-282.73</c:v>
                </c:pt>
                <c:pt idx="6417">
                  <c:v>-268.20999999999998</c:v>
                </c:pt>
                <c:pt idx="6418">
                  <c:v>-253.7</c:v>
                </c:pt>
                <c:pt idx="6419">
                  <c:v>-239.18</c:v>
                </c:pt>
                <c:pt idx="6420">
                  <c:v>-224.66</c:v>
                </c:pt>
                <c:pt idx="6421">
                  <c:v>-210.14</c:v>
                </c:pt>
                <c:pt idx="6422">
                  <c:v>-195.62</c:v>
                </c:pt>
                <c:pt idx="6423">
                  <c:v>-187.45</c:v>
                </c:pt>
                <c:pt idx="6424">
                  <c:v>-185.94</c:v>
                </c:pt>
                <c:pt idx="6425">
                  <c:v>-184.44</c:v>
                </c:pt>
                <c:pt idx="6426">
                  <c:v>-182.94</c:v>
                </c:pt>
                <c:pt idx="6427">
                  <c:v>-181.44</c:v>
                </c:pt>
                <c:pt idx="6428">
                  <c:v>-179.94</c:v>
                </c:pt>
                <c:pt idx="6429">
                  <c:v>-178.45</c:v>
                </c:pt>
                <c:pt idx="6430">
                  <c:v>-176.96</c:v>
                </c:pt>
                <c:pt idx="6431">
                  <c:v>-175.47</c:v>
                </c:pt>
                <c:pt idx="6432">
                  <c:v>-173.99</c:v>
                </c:pt>
                <c:pt idx="6433">
                  <c:v>-172.51</c:v>
                </c:pt>
                <c:pt idx="6434">
                  <c:v>-171.03</c:v>
                </c:pt>
                <c:pt idx="6435">
                  <c:v>-169.56</c:v>
                </c:pt>
                <c:pt idx="6436">
                  <c:v>-168.09</c:v>
                </c:pt>
                <c:pt idx="6437">
                  <c:v>-166.63</c:v>
                </c:pt>
                <c:pt idx="6438">
                  <c:v>-165.17</c:v>
                </c:pt>
                <c:pt idx="6439">
                  <c:v>-163.72</c:v>
                </c:pt>
                <c:pt idx="6440">
                  <c:v>-162.27000000000001</c:v>
                </c:pt>
                <c:pt idx="6441">
                  <c:v>-160.83000000000001</c:v>
                </c:pt>
                <c:pt idx="6442">
                  <c:v>-159.4</c:v>
                </c:pt>
                <c:pt idx="6443">
                  <c:v>-157.97</c:v>
                </c:pt>
                <c:pt idx="6444">
                  <c:v>-156.55000000000001</c:v>
                </c:pt>
                <c:pt idx="6445">
                  <c:v>-155.13</c:v>
                </c:pt>
                <c:pt idx="6446">
                  <c:v>-153.72999999999999</c:v>
                </c:pt>
                <c:pt idx="6447">
                  <c:v>-152.33000000000001</c:v>
                </c:pt>
                <c:pt idx="6448">
                  <c:v>-150.94</c:v>
                </c:pt>
                <c:pt idx="6449">
                  <c:v>-149.55000000000001</c:v>
                </c:pt>
                <c:pt idx="6450">
                  <c:v>-148.16999999999999</c:v>
                </c:pt>
                <c:pt idx="6451">
                  <c:v>-146.81</c:v>
                </c:pt>
                <c:pt idx="6452">
                  <c:v>-145.44999999999999</c:v>
                </c:pt>
                <c:pt idx="6453">
                  <c:v>-144.09</c:v>
                </c:pt>
                <c:pt idx="6454">
                  <c:v>-142.75</c:v>
                </c:pt>
                <c:pt idx="6455">
                  <c:v>-141.41999999999999</c:v>
                </c:pt>
                <c:pt idx="6456">
                  <c:v>-140.09</c:v>
                </c:pt>
                <c:pt idx="6457">
                  <c:v>-138.77000000000001</c:v>
                </c:pt>
                <c:pt idx="6458">
                  <c:v>-137.47</c:v>
                </c:pt>
                <c:pt idx="6459">
                  <c:v>-136.16999999999999</c:v>
                </c:pt>
                <c:pt idx="6460">
                  <c:v>-134.88</c:v>
                </c:pt>
                <c:pt idx="6461">
                  <c:v>-133.6</c:v>
                </c:pt>
                <c:pt idx="6462">
                  <c:v>-132.33000000000001</c:v>
                </c:pt>
                <c:pt idx="6463">
                  <c:v>-131.08000000000001</c:v>
                </c:pt>
                <c:pt idx="6464">
                  <c:v>-129.83000000000001</c:v>
                </c:pt>
                <c:pt idx="6465">
                  <c:v>-128.59</c:v>
                </c:pt>
                <c:pt idx="6466">
                  <c:v>-127.36</c:v>
                </c:pt>
                <c:pt idx="6467">
                  <c:v>-126.15</c:v>
                </c:pt>
                <c:pt idx="6468">
                  <c:v>-124.94</c:v>
                </c:pt>
                <c:pt idx="6469">
                  <c:v>-123.74</c:v>
                </c:pt>
                <c:pt idx="6470">
                  <c:v>-122.56</c:v>
                </c:pt>
                <c:pt idx="6471">
                  <c:v>-121.38</c:v>
                </c:pt>
                <c:pt idx="6472">
                  <c:v>-120.22</c:v>
                </c:pt>
                <c:pt idx="6473">
                  <c:v>-119.07</c:v>
                </c:pt>
                <c:pt idx="6474">
                  <c:v>-117.93</c:v>
                </c:pt>
                <c:pt idx="6475">
                  <c:v>-116.8</c:v>
                </c:pt>
                <c:pt idx="6476">
                  <c:v>-115.68</c:v>
                </c:pt>
                <c:pt idx="6477">
                  <c:v>-114.57</c:v>
                </c:pt>
                <c:pt idx="6478">
                  <c:v>-113.48</c:v>
                </c:pt>
                <c:pt idx="6479">
                  <c:v>-112.39</c:v>
                </c:pt>
                <c:pt idx="6480">
                  <c:v>-111.32</c:v>
                </c:pt>
                <c:pt idx="6481">
                  <c:v>-110.26</c:v>
                </c:pt>
                <c:pt idx="6482">
                  <c:v>-109.21</c:v>
                </c:pt>
                <c:pt idx="6483">
                  <c:v>-108.18</c:v>
                </c:pt>
                <c:pt idx="6484">
                  <c:v>-107.15</c:v>
                </c:pt>
                <c:pt idx="6485">
                  <c:v>-106.14</c:v>
                </c:pt>
                <c:pt idx="6486">
                  <c:v>-105.14</c:v>
                </c:pt>
                <c:pt idx="6487">
                  <c:v>-104.15</c:v>
                </c:pt>
                <c:pt idx="6488">
                  <c:v>-103.18</c:v>
                </c:pt>
                <c:pt idx="6489">
                  <c:v>-102.21</c:v>
                </c:pt>
                <c:pt idx="6490">
                  <c:v>-101.26</c:v>
                </c:pt>
                <c:pt idx="6491">
                  <c:v>-100.32</c:v>
                </c:pt>
                <c:pt idx="6492">
                  <c:v>-99.394000000000005</c:v>
                </c:pt>
                <c:pt idx="6493">
                  <c:v>-98.478999999999999</c:v>
                </c:pt>
                <c:pt idx="6494">
                  <c:v>-97.575999999999993</c:v>
                </c:pt>
                <c:pt idx="6495">
                  <c:v>-96.686000000000007</c:v>
                </c:pt>
                <c:pt idx="6496">
                  <c:v>-95.808000000000007</c:v>
                </c:pt>
                <c:pt idx="6497">
                  <c:v>-94.942999999999998</c:v>
                </c:pt>
                <c:pt idx="6498">
                  <c:v>-94.09</c:v>
                </c:pt>
                <c:pt idx="6499">
                  <c:v>-93.248999999999995</c:v>
                </c:pt>
                <c:pt idx="6500">
                  <c:v>-92.421000000000006</c:v>
                </c:pt>
                <c:pt idx="6501">
                  <c:v>-91.605999999999995</c:v>
                </c:pt>
                <c:pt idx="6502">
                  <c:v>-90.802000000000007</c:v>
                </c:pt>
                <c:pt idx="6503">
                  <c:v>-90.012</c:v>
                </c:pt>
                <c:pt idx="6504">
                  <c:v>-89.233999999999995</c:v>
                </c:pt>
                <c:pt idx="6505">
                  <c:v>-88.468000000000004</c:v>
                </c:pt>
                <c:pt idx="6506">
                  <c:v>-87.715000000000003</c:v>
                </c:pt>
                <c:pt idx="6507">
                  <c:v>-86.974000000000004</c:v>
                </c:pt>
                <c:pt idx="6508">
                  <c:v>-86.245999999999995</c:v>
                </c:pt>
                <c:pt idx="6509">
                  <c:v>-85.53</c:v>
                </c:pt>
                <c:pt idx="6510">
                  <c:v>-84.826999999999998</c:v>
                </c:pt>
                <c:pt idx="6511">
                  <c:v>-84.135999999999996</c:v>
                </c:pt>
                <c:pt idx="6512">
                  <c:v>-83.457999999999998</c:v>
                </c:pt>
                <c:pt idx="6513">
                  <c:v>-82.792000000000002</c:v>
                </c:pt>
                <c:pt idx="6514">
                  <c:v>-82.138000000000005</c:v>
                </c:pt>
                <c:pt idx="6515">
                  <c:v>-81.497</c:v>
                </c:pt>
                <c:pt idx="6516">
                  <c:v>-80.867999999999995</c:v>
                </c:pt>
                <c:pt idx="6517">
                  <c:v>-80.251999999999995</c:v>
                </c:pt>
                <c:pt idx="6518">
                  <c:v>-79.647000000000006</c:v>
                </c:pt>
                <c:pt idx="6519">
                  <c:v>-79.055000000000007</c:v>
                </c:pt>
                <c:pt idx="6520">
                  <c:v>-78.475999999999999</c:v>
                </c:pt>
                <c:pt idx="6521">
                  <c:v>-77.908000000000001</c:v>
                </c:pt>
                <c:pt idx="6522">
                  <c:v>-77.352999999999994</c:v>
                </c:pt>
                <c:pt idx="6523">
                  <c:v>-76.808999999999997</c:v>
                </c:pt>
                <c:pt idx="6524">
                  <c:v>-76.278000000000006</c:v>
                </c:pt>
                <c:pt idx="6525">
                  <c:v>-75.759</c:v>
                </c:pt>
                <c:pt idx="6526">
                  <c:v>-75.251000000000005</c:v>
                </c:pt>
                <c:pt idx="6527">
                  <c:v>-74.756</c:v>
                </c:pt>
                <c:pt idx="6528">
                  <c:v>-74.272999999999996</c:v>
                </c:pt>
                <c:pt idx="6529">
                  <c:v>-73.801000000000002</c:v>
                </c:pt>
                <c:pt idx="6530">
                  <c:v>-73.340999999999994</c:v>
                </c:pt>
                <c:pt idx="6531">
                  <c:v>-72.893000000000001</c:v>
                </c:pt>
                <c:pt idx="6532">
                  <c:v>-72.456999999999994</c:v>
                </c:pt>
                <c:pt idx="6533">
                  <c:v>-72.031999999999996</c:v>
                </c:pt>
                <c:pt idx="6534">
                  <c:v>-71.619</c:v>
                </c:pt>
                <c:pt idx="6535">
                  <c:v>-71.216999999999999</c:v>
                </c:pt>
                <c:pt idx="6536">
                  <c:v>-70.826999999999998</c:v>
                </c:pt>
                <c:pt idx="6537">
                  <c:v>-70.447999999999993</c:v>
                </c:pt>
                <c:pt idx="6538">
                  <c:v>-70.081000000000003</c:v>
                </c:pt>
                <c:pt idx="6539">
                  <c:v>-69.724000000000004</c:v>
                </c:pt>
                <c:pt idx="6540">
                  <c:v>-69.379000000000005</c:v>
                </c:pt>
                <c:pt idx="6541">
                  <c:v>-69.045000000000002</c:v>
                </c:pt>
                <c:pt idx="6542">
                  <c:v>-68.721999999999994</c:v>
                </c:pt>
                <c:pt idx="6543">
                  <c:v>-68.41</c:v>
                </c:pt>
                <c:pt idx="6544">
                  <c:v>-68.108999999999995</c:v>
                </c:pt>
                <c:pt idx="6545">
                  <c:v>-67.819000000000003</c:v>
                </c:pt>
                <c:pt idx="6546">
                  <c:v>-67.539000000000001</c:v>
                </c:pt>
                <c:pt idx="6547">
                  <c:v>-67.27</c:v>
                </c:pt>
                <c:pt idx="6548">
                  <c:v>-67.012</c:v>
                </c:pt>
                <c:pt idx="6549">
                  <c:v>-66.763999999999996</c:v>
                </c:pt>
                <c:pt idx="6550">
                  <c:v>-66.527000000000001</c:v>
                </c:pt>
                <c:pt idx="6551">
                  <c:v>-66.3</c:v>
                </c:pt>
                <c:pt idx="6552">
                  <c:v>-66.082999999999998</c:v>
                </c:pt>
                <c:pt idx="6553">
                  <c:v>-65.876000000000005</c:v>
                </c:pt>
                <c:pt idx="6554">
                  <c:v>-65.679000000000002</c:v>
                </c:pt>
                <c:pt idx="6555">
                  <c:v>-65.492999999999995</c:v>
                </c:pt>
                <c:pt idx="6556">
                  <c:v>-65.316000000000003</c:v>
                </c:pt>
                <c:pt idx="6557">
                  <c:v>-65.149000000000001</c:v>
                </c:pt>
                <c:pt idx="6558">
                  <c:v>-64.992000000000004</c:v>
                </c:pt>
                <c:pt idx="6559">
                  <c:v>-64.843999999999994</c:v>
                </c:pt>
                <c:pt idx="6560">
                  <c:v>-64.706000000000003</c:v>
                </c:pt>
                <c:pt idx="6561">
                  <c:v>-64.576999999999998</c:v>
                </c:pt>
                <c:pt idx="6562">
                  <c:v>-64.457999999999998</c:v>
                </c:pt>
                <c:pt idx="6563">
                  <c:v>-64.346999999999994</c:v>
                </c:pt>
                <c:pt idx="6564">
                  <c:v>-64.245999999999995</c:v>
                </c:pt>
                <c:pt idx="6565">
                  <c:v>-64.153999999999996</c:v>
                </c:pt>
                <c:pt idx="6566">
                  <c:v>-64.070999999999998</c:v>
                </c:pt>
                <c:pt idx="6567">
                  <c:v>-63.996000000000002</c:v>
                </c:pt>
                <c:pt idx="6568">
                  <c:v>-63.930999999999997</c:v>
                </c:pt>
                <c:pt idx="6569">
                  <c:v>-63.872999999999998</c:v>
                </c:pt>
                <c:pt idx="6570">
                  <c:v>-63.825000000000003</c:v>
                </c:pt>
                <c:pt idx="6571">
                  <c:v>-63.784999999999997</c:v>
                </c:pt>
                <c:pt idx="6572">
                  <c:v>-63.753</c:v>
                </c:pt>
                <c:pt idx="6573">
                  <c:v>-63.728999999999999</c:v>
                </c:pt>
                <c:pt idx="6574">
                  <c:v>-63.713000000000001</c:v>
                </c:pt>
                <c:pt idx="6575">
                  <c:v>-63.704999999999998</c:v>
                </c:pt>
                <c:pt idx="6576">
                  <c:v>-63.704999999999998</c:v>
                </c:pt>
                <c:pt idx="6577">
                  <c:v>-63.713000000000001</c:v>
                </c:pt>
                <c:pt idx="6578">
                  <c:v>-63.728000000000002</c:v>
                </c:pt>
                <c:pt idx="6579">
                  <c:v>-63.750999999999998</c:v>
                </c:pt>
                <c:pt idx="6580">
                  <c:v>-63.780999999999999</c:v>
                </c:pt>
                <c:pt idx="6581">
                  <c:v>-63.817999999999998</c:v>
                </c:pt>
                <c:pt idx="6582">
                  <c:v>-63.863</c:v>
                </c:pt>
                <c:pt idx="6583">
                  <c:v>-63.914000000000001</c:v>
                </c:pt>
                <c:pt idx="6584">
                  <c:v>-63.972999999999999</c:v>
                </c:pt>
                <c:pt idx="6585">
                  <c:v>-64.037999999999997</c:v>
                </c:pt>
                <c:pt idx="6586">
                  <c:v>-64.11</c:v>
                </c:pt>
                <c:pt idx="6587">
                  <c:v>-64.188000000000002</c:v>
                </c:pt>
                <c:pt idx="6588">
                  <c:v>-64.272999999999996</c:v>
                </c:pt>
                <c:pt idx="6589">
                  <c:v>-64.364000000000004</c:v>
                </c:pt>
                <c:pt idx="6590">
                  <c:v>-64.462000000000003</c:v>
                </c:pt>
                <c:pt idx="6591">
                  <c:v>-64.564999999999998</c:v>
                </c:pt>
                <c:pt idx="6592">
                  <c:v>-64.674999999999997</c:v>
                </c:pt>
                <c:pt idx="6593">
                  <c:v>-64.790000000000006</c:v>
                </c:pt>
                <c:pt idx="6594">
                  <c:v>-64.911000000000001</c:v>
                </c:pt>
                <c:pt idx="6595">
                  <c:v>-65.037000000000006</c:v>
                </c:pt>
                <c:pt idx="6596">
                  <c:v>-65.168999999999997</c:v>
                </c:pt>
                <c:pt idx="6597">
                  <c:v>-65.305999999999997</c:v>
                </c:pt>
                <c:pt idx="6598">
                  <c:v>-65.448999999999998</c:v>
                </c:pt>
                <c:pt idx="6599">
                  <c:v>-65.596000000000004</c:v>
                </c:pt>
                <c:pt idx="6600">
                  <c:v>-65.748999999999995</c:v>
                </c:pt>
                <c:pt idx="6601">
                  <c:v>-65.906000000000006</c:v>
                </c:pt>
                <c:pt idx="6602">
                  <c:v>-66.067999999999998</c:v>
                </c:pt>
                <c:pt idx="6603">
                  <c:v>-66.234999999999999</c:v>
                </c:pt>
                <c:pt idx="6604">
                  <c:v>-66.406000000000006</c:v>
                </c:pt>
                <c:pt idx="6605">
                  <c:v>-66.581000000000003</c:v>
                </c:pt>
                <c:pt idx="6606">
                  <c:v>-66.760000000000005</c:v>
                </c:pt>
                <c:pt idx="6607">
                  <c:v>-66.944000000000003</c:v>
                </c:pt>
                <c:pt idx="6608">
                  <c:v>-67.132000000000005</c:v>
                </c:pt>
                <c:pt idx="6609">
                  <c:v>-67.322999999999993</c:v>
                </c:pt>
                <c:pt idx="6610">
                  <c:v>-67.518000000000001</c:v>
                </c:pt>
                <c:pt idx="6611">
                  <c:v>-67.716999999999999</c:v>
                </c:pt>
                <c:pt idx="6612">
                  <c:v>-67.918999999999997</c:v>
                </c:pt>
                <c:pt idx="6613">
                  <c:v>-68.123999999999995</c:v>
                </c:pt>
                <c:pt idx="6614">
                  <c:v>-68.332999999999998</c:v>
                </c:pt>
                <c:pt idx="6615">
                  <c:v>-68.543999999999997</c:v>
                </c:pt>
                <c:pt idx="6616">
                  <c:v>-68.759</c:v>
                </c:pt>
                <c:pt idx="6617">
                  <c:v>-68.975999999999999</c:v>
                </c:pt>
                <c:pt idx="6618">
                  <c:v>-69.195999999999998</c:v>
                </c:pt>
                <c:pt idx="6619">
                  <c:v>-69.418999999999997</c:v>
                </c:pt>
                <c:pt idx="6620">
                  <c:v>-69.644000000000005</c:v>
                </c:pt>
                <c:pt idx="6621">
                  <c:v>-69.870999999999995</c:v>
                </c:pt>
                <c:pt idx="6622">
                  <c:v>-70.100999999999999</c:v>
                </c:pt>
                <c:pt idx="6623">
                  <c:v>-70.331999999999994</c:v>
                </c:pt>
                <c:pt idx="6624">
                  <c:v>-70.566000000000003</c:v>
                </c:pt>
                <c:pt idx="6625">
                  <c:v>-70.801000000000002</c:v>
                </c:pt>
                <c:pt idx="6626">
                  <c:v>-71.037999999999997</c:v>
                </c:pt>
                <c:pt idx="6627">
                  <c:v>-71.277000000000001</c:v>
                </c:pt>
                <c:pt idx="6628">
                  <c:v>-71.516999999999996</c:v>
                </c:pt>
                <c:pt idx="6629">
                  <c:v>-71.757999999999996</c:v>
                </c:pt>
                <c:pt idx="6630">
                  <c:v>-72.001000000000005</c:v>
                </c:pt>
                <c:pt idx="6631">
                  <c:v>-72.245000000000005</c:v>
                </c:pt>
                <c:pt idx="6632">
                  <c:v>-72.489000000000004</c:v>
                </c:pt>
                <c:pt idx="6633">
                  <c:v>-72.734999999999999</c:v>
                </c:pt>
                <c:pt idx="6634">
                  <c:v>-72.980999999999995</c:v>
                </c:pt>
                <c:pt idx="6635">
                  <c:v>-73.227999999999994</c:v>
                </c:pt>
                <c:pt idx="6636">
                  <c:v>-73.474999999999994</c:v>
                </c:pt>
                <c:pt idx="6637">
                  <c:v>-73.722999999999999</c:v>
                </c:pt>
                <c:pt idx="6638">
                  <c:v>-73.971000000000004</c:v>
                </c:pt>
                <c:pt idx="6639">
                  <c:v>-74.218999999999994</c:v>
                </c:pt>
                <c:pt idx="6640">
                  <c:v>-74.466999999999999</c:v>
                </c:pt>
                <c:pt idx="6641">
                  <c:v>-74.715000000000003</c:v>
                </c:pt>
                <c:pt idx="6642">
                  <c:v>-74.962999999999994</c:v>
                </c:pt>
                <c:pt idx="6643">
                  <c:v>-75.209999999999994</c:v>
                </c:pt>
                <c:pt idx="6644">
                  <c:v>-75.456999999999994</c:v>
                </c:pt>
                <c:pt idx="6645">
                  <c:v>-75.703999999999994</c:v>
                </c:pt>
                <c:pt idx="6646">
                  <c:v>-75.948999999999998</c:v>
                </c:pt>
                <c:pt idx="6647">
                  <c:v>-76.194999999999993</c:v>
                </c:pt>
                <c:pt idx="6648">
                  <c:v>-76.438999999999993</c:v>
                </c:pt>
                <c:pt idx="6649">
                  <c:v>-76.682000000000002</c:v>
                </c:pt>
                <c:pt idx="6650">
                  <c:v>-76.924000000000007</c:v>
                </c:pt>
                <c:pt idx="6651">
                  <c:v>-77.165000000000006</c:v>
                </c:pt>
                <c:pt idx="6652">
                  <c:v>-77.405000000000001</c:v>
                </c:pt>
                <c:pt idx="6653">
                  <c:v>-77.643000000000001</c:v>
                </c:pt>
                <c:pt idx="6654">
                  <c:v>-77.88</c:v>
                </c:pt>
                <c:pt idx="6655">
                  <c:v>-78.114999999999995</c:v>
                </c:pt>
                <c:pt idx="6656">
                  <c:v>-78.349000000000004</c:v>
                </c:pt>
                <c:pt idx="6657">
                  <c:v>-78.581000000000003</c:v>
                </c:pt>
                <c:pt idx="6658">
                  <c:v>-78.81</c:v>
                </c:pt>
                <c:pt idx="6659">
                  <c:v>-79.037999999999997</c:v>
                </c:pt>
                <c:pt idx="6660">
                  <c:v>-79.263999999999996</c:v>
                </c:pt>
                <c:pt idx="6661">
                  <c:v>-79.488</c:v>
                </c:pt>
                <c:pt idx="6662">
                  <c:v>-79.709000000000003</c:v>
                </c:pt>
                <c:pt idx="6663">
                  <c:v>-79.927999999999997</c:v>
                </c:pt>
                <c:pt idx="6664">
                  <c:v>-80.144999999999996</c:v>
                </c:pt>
                <c:pt idx="6665">
                  <c:v>-80.358999999999995</c:v>
                </c:pt>
                <c:pt idx="6666">
                  <c:v>-80.569999999999993</c:v>
                </c:pt>
                <c:pt idx="6667">
                  <c:v>-80.778999999999996</c:v>
                </c:pt>
                <c:pt idx="6668">
                  <c:v>-80.983999999999995</c:v>
                </c:pt>
                <c:pt idx="6669">
                  <c:v>-81.186999999999998</c:v>
                </c:pt>
                <c:pt idx="6670">
                  <c:v>-81.387</c:v>
                </c:pt>
                <c:pt idx="6671">
                  <c:v>-81.584000000000003</c:v>
                </c:pt>
                <c:pt idx="6672">
                  <c:v>-81.778000000000006</c:v>
                </c:pt>
                <c:pt idx="6673">
                  <c:v>-81.968999999999994</c:v>
                </c:pt>
                <c:pt idx="6674">
                  <c:v>-82.156000000000006</c:v>
                </c:pt>
                <c:pt idx="6675">
                  <c:v>-82.34</c:v>
                </c:pt>
                <c:pt idx="6676">
                  <c:v>-82.521000000000001</c:v>
                </c:pt>
                <c:pt idx="6677">
                  <c:v>-82.697999999999993</c:v>
                </c:pt>
                <c:pt idx="6678">
                  <c:v>-82.870999999999995</c:v>
                </c:pt>
                <c:pt idx="6679">
                  <c:v>-83.040999999999997</c:v>
                </c:pt>
                <c:pt idx="6680">
                  <c:v>-83.206999999999994</c:v>
                </c:pt>
                <c:pt idx="6681">
                  <c:v>-83.37</c:v>
                </c:pt>
                <c:pt idx="6682">
                  <c:v>-83.528000000000006</c:v>
                </c:pt>
                <c:pt idx="6683">
                  <c:v>-83.683000000000007</c:v>
                </c:pt>
                <c:pt idx="6684">
                  <c:v>-83.834000000000003</c:v>
                </c:pt>
                <c:pt idx="6685">
                  <c:v>-83.98</c:v>
                </c:pt>
                <c:pt idx="6686">
                  <c:v>-84.123000000000005</c:v>
                </c:pt>
                <c:pt idx="6687">
                  <c:v>-84.260999999999996</c:v>
                </c:pt>
                <c:pt idx="6688">
                  <c:v>-84.394999999999996</c:v>
                </c:pt>
                <c:pt idx="6689">
                  <c:v>-84.525999999999996</c:v>
                </c:pt>
                <c:pt idx="6690">
                  <c:v>-84.650999999999996</c:v>
                </c:pt>
                <c:pt idx="6691">
                  <c:v>-84.772999999999996</c:v>
                </c:pt>
                <c:pt idx="6692">
                  <c:v>-84.89</c:v>
                </c:pt>
                <c:pt idx="6693">
                  <c:v>-85.001999999999995</c:v>
                </c:pt>
                <c:pt idx="6694">
                  <c:v>-85.11</c:v>
                </c:pt>
                <c:pt idx="6695">
                  <c:v>-85.213999999999999</c:v>
                </c:pt>
                <c:pt idx="6696">
                  <c:v>-85.313000000000002</c:v>
                </c:pt>
                <c:pt idx="6697">
                  <c:v>-85.406999999999996</c:v>
                </c:pt>
                <c:pt idx="6698">
                  <c:v>-85.497</c:v>
                </c:pt>
                <c:pt idx="6699">
                  <c:v>-85.581999999999994</c:v>
                </c:pt>
                <c:pt idx="6700">
                  <c:v>-85.662999999999997</c:v>
                </c:pt>
                <c:pt idx="6701">
                  <c:v>-85.738</c:v>
                </c:pt>
                <c:pt idx="6702">
                  <c:v>-85.808999999999997</c:v>
                </c:pt>
                <c:pt idx="6703">
                  <c:v>-85.875</c:v>
                </c:pt>
                <c:pt idx="6704">
                  <c:v>-85.936999999999998</c:v>
                </c:pt>
                <c:pt idx="6705">
                  <c:v>-85.992999999999995</c:v>
                </c:pt>
                <c:pt idx="6706">
                  <c:v>-86.045000000000002</c:v>
                </c:pt>
                <c:pt idx="6707">
                  <c:v>-86.090999999999994</c:v>
                </c:pt>
                <c:pt idx="6708">
                  <c:v>-86.132999999999996</c:v>
                </c:pt>
                <c:pt idx="6709">
                  <c:v>-86.17</c:v>
                </c:pt>
                <c:pt idx="6710">
                  <c:v>-86.201999999999998</c:v>
                </c:pt>
                <c:pt idx="6711">
                  <c:v>-86.228999999999999</c:v>
                </c:pt>
                <c:pt idx="6712">
                  <c:v>-86.251000000000005</c:v>
                </c:pt>
                <c:pt idx="6713">
                  <c:v>-86.268000000000001</c:v>
                </c:pt>
                <c:pt idx="6714">
                  <c:v>-86.28</c:v>
                </c:pt>
                <c:pt idx="6715">
                  <c:v>-86.287000000000006</c:v>
                </c:pt>
                <c:pt idx="6716">
                  <c:v>-86.289000000000001</c:v>
                </c:pt>
                <c:pt idx="6717">
                  <c:v>-86.286000000000001</c:v>
                </c:pt>
                <c:pt idx="6718">
                  <c:v>-86.278000000000006</c:v>
                </c:pt>
                <c:pt idx="6719">
                  <c:v>-86.265000000000001</c:v>
                </c:pt>
                <c:pt idx="6720">
                  <c:v>-86.247</c:v>
                </c:pt>
                <c:pt idx="6721">
                  <c:v>-86.224000000000004</c:v>
                </c:pt>
                <c:pt idx="6722">
                  <c:v>-86.195999999999998</c:v>
                </c:pt>
                <c:pt idx="6723">
                  <c:v>-86.164000000000001</c:v>
                </c:pt>
                <c:pt idx="6724">
                  <c:v>-86.126000000000005</c:v>
                </c:pt>
                <c:pt idx="6725">
                  <c:v>-86.082999999999998</c:v>
                </c:pt>
                <c:pt idx="6726">
                  <c:v>-86.034999999999997</c:v>
                </c:pt>
                <c:pt idx="6727">
                  <c:v>-85.983000000000004</c:v>
                </c:pt>
                <c:pt idx="6728">
                  <c:v>-85.924999999999997</c:v>
                </c:pt>
                <c:pt idx="6729">
                  <c:v>-85.863</c:v>
                </c:pt>
                <c:pt idx="6730">
                  <c:v>-85.795000000000002</c:v>
                </c:pt>
                <c:pt idx="6731">
                  <c:v>-85.722999999999999</c:v>
                </c:pt>
                <c:pt idx="6732">
                  <c:v>-85.646000000000001</c:v>
                </c:pt>
                <c:pt idx="6733">
                  <c:v>-85.564999999999998</c:v>
                </c:pt>
                <c:pt idx="6734">
                  <c:v>-85.477999999999994</c:v>
                </c:pt>
                <c:pt idx="6735">
                  <c:v>-85.387</c:v>
                </c:pt>
                <c:pt idx="6736">
                  <c:v>-85.290999999999997</c:v>
                </c:pt>
                <c:pt idx="6737">
                  <c:v>-85.191000000000003</c:v>
                </c:pt>
                <c:pt idx="6738">
                  <c:v>-85.084999999999994</c:v>
                </c:pt>
                <c:pt idx="6739">
                  <c:v>-84.975999999999999</c:v>
                </c:pt>
                <c:pt idx="6740">
                  <c:v>-84.861000000000004</c:v>
                </c:pt>
                <c:pt idx="6741">
                  <c:v>-84.742999999999995</c:v>
                </c:pt>
                <c:pt idx="6742">
                  <c:v>-84.619</c:v>
                </c:pt>
                <c:pt idx="6743">
                  <c:v>-84.492000000000004</c:v>
                </c:pt>
                <c:pt idx="6744">
                  <c:v>-84.36</c:v>
                </c:pt>
                <c:pt idx="6745">
                  <c:v>-84.222999999999999</c:v>
                </c:pt>
                <c:pt idx="6746">
                  <c:v>-84.081999999999994</c:v>
                </c:pt>
                <c:pt idx="6747">
                  <c:v>-83.938000000000002</c:v>
                </c:pt>
                <c:pt idx="6748">
                  <c:v>-83.787999999999997</c:v>
                </c:pt>
                <c:pt idx="6749">
                  <c:v>-83.635000000000005</c:v>
                </c:pt>
                <c:pt idx="6750">
                  <c:v>-83.477999999999994</c:v>
                </c:pt>
                <c:pt idx="6751">
                  <c:v>-83.316999999999993</c:v>
                </c:pt>
                <c:pt idx="6752">
                  <c:v>-83.150999999999996</c:v>
                </c:pt>
                <c:pt idx="6753">
                  <c:v>-82.981999999999999</c:v>
                </c:pt>
                <c:pt idx="6754">
                  <c:v>-82.808999999999997</c:v>
                </c:pt>
                <c:pt idx="6755">
                  <c:v>-82.632000000000005</c:v>
                </c:pt>
                <c:pt idx="6756">
                  <c:v>-82.451999999999998</c:v>
                </c:pt>
                <c:pt idx="6757">
                  <c:v>-82.268000000000001</c:v>
                </c:pt>
                <c:pt idx="6758">
                  <c:v>-82.08</c:v>
                </c:pt>
                <c:pt idx="6759">
                  <c:v>-81.888999999999996</c:v>
                </c:pt>
                <c:pt idx="6760">
                  <c:v>-81.694000000000003</c:v>
                </c:pt>
                <c:pt idx="6761">
                  <c:v>-81.495999999999995</c:v>
                </c:pt>
                <c:pt idx="6762">
                  <c:v>-81.295000000000002</c:v>
                </c:pt>
                <c:pt idx="6763">
                  <c:v>-81.090999999999994</c:v>
                </c:pt>
                <c:pt idx="6764">
                  <c:v>-80.882999999999996</c:v>
                </c:pt>
                <c:pt idx="6765">
                  <c:v>-80.671999999999997</c:v>
                </c:pt>
                <c:pt idx="6766">
                  <c:v>-80.459000000000003</c:v>
                </c:pt>
                <c:pt idx="6767">
                  <c:v>-80.242000000000004</c:v>
                </c:pt>
                <c:pt idx="6768">
                  <c:v>-80.022000000000006</c:v>
                </c:pt>
                <c:pt idx="6769">
                  <c:v>-79.8</c:v>
                </c:pt>
                <c:pt idx="6770">
                  <c:v>-79.575000000000003</c:v>
                </c:pt>
                <c:pt idx="6771">
                  <c:v>-79.347999999999999</c:v>
                </c:pt>
                <c:pt idx="6772">
                  <c:v>-79.117999999999995</c:v>
                </c:pt>
                <c:pt idx="6773">
                  <c:v>-78.885999999999996</c:v>
                </c:pt>
                <c:pt idx="6774">
                  <c:v>-78.650999999999996</c:v>
                </c:pt>
                <c:pt idx="6775">
                  <c:v>-78.414000000000001</c:v>
                </c:pt>
                <c:pt idx="6776">
                  <c:v>-78.174999999999997</c:v>
                </c:pt>
                <c:pt idx="6777">
                  <c:v>-77.933000000000007</c:v>
                </c:pt>
                <c:pt idx="6778">
                  <c:v>-77.69</c:v>
                </c:pt>
                <c:pt idx="6779">
                  <c:v>-77.444999999999993</c:v>
                </c:pt>
                <c:pt idx="6780">
                  <c:v>-77.197999999999993</c:v>
                </c:pt>
                <c:pt idx="6781">
                  <c:v>-76.95</c:v>
                </c:pt>
                <c:pt idx="6782">
                  <c:v>-76.7</c:v>
                </c:pt>
                <c:pt idx="6783">
                  <c:v>-76.447999999999993</c:v>
                </c:pt>
                <c:pt idx="6784">
                  <c:v>-76.194999999999993</c:v>
                </c:pt>
                <c:pt idx="6785">
                  <c:v>-75.94</c:v>
                </c:pt>
                <c:pt idx="6786">
                  <c:v>-75.685000000000002</c:v>
                </c:pt>
                <c:pt idx="6787">
                  <c:v>-75.427999999999997</c:v>
                </c:pt>
                <c:pt idx="6788">
                  <c:v>-75.17</c:v>
                </c:pt>
                <c:pt idx="6789">
                  <c:v>-74.911000000000001</c:v>
                </c:pt>
                <c:pt idx="6790">
                  <c:v>-74.650999999999996</c:v>
                </c:pt>
                <c:pt idx="6791">
                  <c:v>-74.391000000000005</c:v>
                </c:pt>
                <c:pt idx="6792">
                  <c:v>-74.13</c:v>
                </c:pt>
                <c:pt idx="6793">
                  <c:v>-73.867999999999995</c:v>
                </c:pt>
                <c:pt idx="6794">
                  <c:v>-73.605999999999995</c:v>
                </c:pt>
                <c:pt idx="6795">
                  <c:v>-73.343999999999994</c:v>
                </c:pt>
                <c:pt idx="6796">
                  <c:v>-73.081000000000003</c:v>
                </c:pt>
                <c:pt idx="6797">
                  <c:v>-72.817999999999998</c:v>
                </c:pt>
                <c:pt idx="6798">
                  <c:v>-72.555999999999997</c:v>
                </c:pt>
                <c:pt idx="6799">
                  <c:v>-72.293000000000006</c:v>
                </c:pt>
                <c:pt idx="6800">
                  <c:v>-72.03</c:v>
                </c:pt>
                <c:pt idx="6801">
                  <c:v>-71.768000000000001</c:v>
                </c:pt>
                <c:pt idx="6802">
                  <c:v>-71.506</c:v>
                </c:pt>
                <c:pt idx="6803">
                  <c:v>-71.244</c:v>
                </c:pt>
                <c:pt idx="6804">
                  <c:v>-70.983000000000004</c:v>
                </c:pt>
                <c:pt idx="6805">
                  <c:v>-70.722999999999999</c:v>
                </c:pt>
                <c:pt idx="6806">
                  <c:v>-70.463999999999999</c:v>
                </c:pt>
                <c:pt idx="6807">
                  <c:v>-70.204999999999998</c:v>
                </c:pt>
                <c:pt idx="6808">
                  <c:v>-69.947000000000003</c:v>
                </c:pt>
                <c:pt idx="6809">
                  <c:v>-69.691000000000003</c:v>
                </c:pt>
                <c:pt idx="6810">
                  <c:v>-69.435000000000002</c:v>
                </c:pt>
                <c:pt idx="6811">
                  <c:v>-69.180999999999997</c:v>
                </c:pt>
                <c:pt idx="6812">
                  <c:v>-68.927999999999997</c:v>
                </c:pt>
                <c:pt idx="6813">
                  <c:v>-68.677000000000007</c:v>
                </c:pt>
                <c:pt idx="6814">
                  <c:v>-68.427000000000007</c:v>
                </c:pt>
                <c:pt idx="6815">
                  <c:v>-68.179000000000002</c:v>
                </c:pt>
                <c:pt idx="6816">
                  <c:v>-67.933000000000007</c:v>
                </c:pt>
                <c:pt idx="6817">
                  <c:v>-67.688000000000002</c:v>
                </c:pt>
                <c:pt idx="6818">
                  <c:v>-67.445999999999998</c:v>
                </c:pt>
                <c:pt idx="6819">
                  <c:v>-67.204999999999998</c:v>
                </c:pt>
                <c:pt idx="6820">
                  <c:v>-66.966999999999999</c:v>
                </c:pt>
                <c:pt idx="6821">
                  <c:v>-66.730999999999995</c:v>
                </c:pt>
                <c:pt idx="6822">
                  <c:v>-66.498000000000005</c:v>
                </c:pt>
                <c:pt idx="6823">
                  <c:v>-66.266000000000005</c:v>
                </c:pt>
                <c:pt idx="6824">
                  <c:v>-66.037999999999997</c:v>
                </c:pt>
                <c:pt idx="6825">
                  <c:v>-65.811999999999998</c:v>
                </c:pt>
                <c:pt idx="6826">
                  <c:v>-65.587999999999994</c:v>
                </c:pt>
                <c:pt idx="6827">
                  <c:v>-65.367999999999995</c:v>
                </c:pt>
                <c:pt idx="6828">
                  <c:v>-65.150000000000006</c:v>
                </c:pt>
                <c:pt idx="6829">
                  <c:v>-64.936000000000007</c:v>
                </c:pt>
                <c:pt idx="6830">
                  <c:v>-64.724000000000004</c:v>
                </c:pt>
                <c:pt idx="6831">
                  <c:v>-64.516000000000005</c:v>
                </c:pt>
                <c:pt idx="6832">
                  <c:v>-64.311000000000007</c:v>
                </c:pt>
                <c:pt idx="6833">
                  <c:v>-64.108999999999995</c:v>
                </c:pt>
                <c:pt idx="6834">
                  <c:v>-63.911000000000001</c:v>
                </c:pt>
                <c:pt idx="6835">
                  <c:v>-63.716000000000001</c:v>
                </c:pt>
                <c:pt idx="6836">
                  <c:v>-63.524999999999999</c:v>
                </c:pt>
                <c:pt idx="6837">
                  <c:v>-63.338000000000001</c:v>
                </c:pt>
                <c:pt idx="6838">
                  <c:v>-63.154000000000003</c:v>
                </c:pt>
                <c:pt idx="6839">
                  <c:v>-62.973999999999997</c:v>
                </c:pt>
                <c:pt idx="6840">
                  <c:v>-62.798000000000002</c:v>
                </c:pt>
                <c:pt idx="6841">
                  <c:v>-62.625999999999998</c:v>
                </c:pt>
                <c:pt idx="6842">
                  <c:v>-62.457999999999998</c:v>
                </c:pt>
                <c:pt idx="6843">
                  <c:v>-62.295000000000002</c:v>
                </c:pt>
                <c:pt idx="6844">
                  <c:v>-62.134999999999998</c:v>
                </c:pt>
                <c:pt idx="6845">
                  <c:v>-61.98</c:v>
                </c:pt>
                <c:pt idx="6846">
                  <c:v>-61.829000000000001</c:v>
                </c:pt>
                <c:pt idx="6847">
                  <c:v>-61.682000000000002</c:v>
                </c:pt>
                <c:pt idx="6848">
                  <c:v>-61.54</c:v>
                </c:pt>
                <c:pt idx="6849">
                  <c:v>-61.402999999999999</c:v>
                </c:pt>
                <c:pt idx="6850">
                  <c:v>-61.27</c:v>
                </c:pt>
                <c:pt idx="6851">
                  <c:v>-61.142000000000003</c:v>
                </c:pt>
                <c:pt idx="6852">
                  <c:v>-61.018000000000001</c:v>
                </c:pt>
                <c:pt idx="6853">
                  <c:v>-60.899000000000001</c:v>
                </c:pt>
                <c:pt idx="6854">
                  <c:v>-60.784999999999997</c:v>
                </c:pt>
                <c:pt idx="6855">
                  <c:v>-60.676000000000002</c:v>
                </c:pt>
                <c:pt idx="6856">
                  <c:v>-60.572000000000003</c:v>
                </c:pt>
                <c:pt idx="6857">
                  <c:v>-60.472999999999999</c:v>
                </c:pt>
                <c:pt idx="6858">
                  <c:v>-60.378999999999998</c:v>
                </c:pt>
                <c:pt idx="6859">
                  <c:v>-60.29</c:v>
                </c:pt>
                <c:pt idx="6860">
                  <c:v>-60.206000000000003</c:v>
                </c:pt>
                <c:pt idx="6861">
                  <c:v>-60.128</c:v>
                </c:pt>
                <c:pt idx="6862">
                  <c:v>-60.054000000000002</c:v>
                </c:pt>
                <c:pt idx="6863">
                  <c:v>-59.985999999999997</c:v>
                </c:pt>
                <c:pt idx="6864">
                  <c:v>-59.923000000000002</c:v>
                </c:pt>
                <c:pt idx="6865">
                  <c:v>-59.865000000000002</c:v>
                </c:pt>
                <c:pt idx="6866">
                  <c:v>-59.813000000000002</c:v>
                </c:pt>
                <c:pt idx="6867">
                  <c:v>-59.765999999999998</c:v>
                </c:pt>
                <c:pt idx="6868">
                  <c:v>-60.024000000000001</c:v>
                </c:pt>
                <c:pt idx="6869">
                  <c:v>-60.424999999999997</c:v>
                </c:pt>
                <c:pt idx="6870">
                  <c:v>-60.832000000000001</c:v>
                </c:pt>
                <c:pt idx="6871">
                  <c:v>-61.244</c:v>
                </c:pt>
                <c:pt idx="6872">
                  <c:v>-61.661999999999999</c:v>
                </c:pt>
                <c:pt idx="6873">
                  <c:v>-62.085000000000001</c:v>
                </c:pt>
                <c:pt idx="6874">
                  <c:v>-62.514000000000003</c:v>
                </c:pt>
                <c:pt idx="6875">
                  <c:v>-62.948</c:v>
                </c:pt>
                <c:pt idx="6876">
                  <c:v>-63.387999999999998</c:v>
                </c:pt>
                <c:pt idx="6877">
                  <c:v>-63.832999999999998</c:v>
                </c:pt>
                <c:pt idx="6878">
                  <c:v>-64.284000000000006</c:v>
                </c:pt>
                <c:pt idx="6879">
                  <c:v>-64.739999999999995</c:v>
                </c:pt>
                <c:pt idx="6880">
                  <c:v>-65.201999999999998</c:v>
                </c:pt>
                <c:pt idx="6881">
                  <c:v>-65.668999999999997</c:v>
                </c:pt>
                <c:pt idx="6882">
                  <c:v>-65.938999999999993</c:v>
                </c:pt>
                <c:pt idx="6883">
                  <c:v>-66.242000000000004</c:v>
                </c:pt>
                <c:pt idx="6884">
                  <c:v>-66.680000000000007</c:v>
                </c:pt>
                <c:pt idx="6885">
                  <c:v>-67.241</c:v>
                </c:pt>
                <c:pt idx="6886">
                  <c:v>-67.915999999999997</c:v>
                </c:pt>
                <c:pt idx="6887">
                  <c:v>-68.694000000000003</c:v>
                </c:pt>
                <c:pt idx="6888">
                  <c:v>-69.564999999999998</c:v>
                </c:pt>
                <c:pt idx="6889">
                  <c:v>-70.522000000000006</c:v>
                </c:pt>
                <c:pt idx="6890">
                  <c:v>-71.555000000000007</c:v>
                </c:pt>
                <c:pt idx="6891">
                  <c:v>-72.656000000000006</c:v>
                </c:pt>
                <c:pt idx="6892">
                  <c:v>-73.816999999999993</c:v>
                </c:pt>
                <c:pt idx="6893">
                  <c:v>-75.031999999999996</c:v>
                </c:pt>
                <c:pt idx="6894">
                  <c:v>-76.292000000000002</c:v>
                </c:pt>
                <c:pt idx="6895">
                  <c:v>-77.593000000000004</c:v>
                </c:pt>
                <c:pt idx="6896">
                  <c:v>-78.927000000000007</c:v>
                </c:pt>
                <c:pt idx="6897">
                  <c:v>-80.289000000000001</c:v>
                </c:pt>
                <c:pt idx="6898">
                  <c:v>-81.673000000000002</c:v>
                </c:pt>
                <c:pt idx="6899">
                  <c:v>-83.073999999999998</c:v>
                </c:pt>
                <c:pt idx="6900">
                  <c:v>-84.488</c:v>
                </c:pt>
                <c:pt idx="6901">
                  <c:v>-85.909000000000006</c:v>
                </c:pt>
                <c:pt idx="6902">
                  <c:v>-87.334999999999994</c:v>
                </c:pt>
                <c:pt idx="6903">
                  <c:v>-88.759</c:v>
                </c:pt>
                <c:pt idx="6904">
                  <c:v>-90.18</c:v>
                </c:pt>
                <c:pt idx="6905">
                  <c:v>-91.593999999999994</c:v>
                </c:pt>
                <c:pt idx="6906">
                  <c:v>-92.995999999999995</c:v>
                </c:pt>
                <c:pt idx="6907">
                  <c:v>-94.385999999999996</c:v>
                </c:pt>
                <c:pt idx="6908">
                  <c:v>-95.759</c:v>
                </c:pt>
                <c:pt idx="6909">
                  <c:v>-97.113</c:v>
                </c:pt>
                <c:pt idx="6910">
                  <c:v>-98.445999999999998</c:v>
                </c:pt>
                <c:pt idx="6911">
                  <c:v>-99.757000000000005</c:v>
                </c:pt>
                <c:pt idx="6912">
                  <c:v>-101.04</c:v>
                </c:pt>
                <c:pt idx="6913">
                  <c:v>-102.3</c:v>
                </c:pt>
                <c:pt idx="6914">
                  <c:v>-103.53</c:v>
                </c:pt>
                <c:pt idx="6915">
                  <c:v>-104.73</c:v>
                </c:pt>
                <c:pt idx="6916">
                  <c:v>-105.9</c:v>
                </c:pt>
                <c:pt idx="6917">
                  <c:v>-107.04</c:v>
                </c:pt>
                <c:pt idx="6918">
                  <c:v>-108.15</c:v>
                </c:pt>
                <c:pt idx="6919">
                  <c:v>-109.22</c:v>
                </c:pt>
                <c:pt idx="6920">
                  <c:v>-110.26</c:v>
                </c:pt>
                <c:pt idx="6921">
                  <c:v>-111.27</c:v>
                </c:pt>
                <c:pt idx="6922">
                  <c:v>-112.24</c:v>
                </c:pt>
                <c:pt idx="6923">
                  <c:v>-113.17</c:v>
                </c:pt>
                <c:pt idx="6924">
                  <c:v>-114.07</c:v>
                </c:pt>
                <c:pt idx="6925">
                  <c:v>-114.94</c:v>
                </c:pt>
                <c:pt idx="6926">
                  <c:v>-115.77</c:v>
                </c:pt>
                <c:pt idx="6927">
                  <c:v>-116.56</c:v>
                </c:pt>
                <c:pt idx="6928">
                  <c:v>-117.32</c:v>
                </c:pt>
                <c:pt idx="6929">
                  <c:v>-118.04</c:v>
                </c:pt>
                <c:pt idx="6930">
                  <c:v>-118.73</c:v>
                </c:pt>
                <c:pt idx="6931">
                  <c:v>-119.39</c:v>
                </c:pt>
                <c:pt idx="6932">
                  <c:v>-120.01</c:v>
                </c:pt>
                <c:pt idx="6933">
                  <c:v>-120.6</c:v>
                </c:pt>
                <c:pt idx="6934">
                  <c:v>-121.16</c:v>
                </c:pt>
                <c:pt idx="6935">
                  <c:v>-121.68</c:v>
                </c:pt>
                <c:pt idx="6936">
                  <c:v>-122.18</c:v>
                </c:pt>
                <c:pt idx="6937">
                  <c:v>-122.64</c:v>
                </c:pt>
                <c:pt idx="6938">
                  <c:v>-123.08</c:v>
                </c:pt>
                <c:pt idx="6939">
                  <c:v>-123.48</c:v>
                </c:pt>
                <c:pt idx="6940">
                  <c:v>-123.86</c:v>
                </c:pt>
                <c:pt idx="6941">
                  <c:v>-124.21</c:v>
                </c:pt>
                <c:pt idx="6942">
                  <c:v>-124.54</c:v>
                </c:pt>
                <c:pt idx="6943">
                  <c:v>-124.84</c:v>
                </c:pt>
                <c:pt idx="6944">
                  <c:v>-125.11</c:v>
                </c:pt>
                <c:pt idx="6945">
                  <c:v>-125.36</c:v>
                </c:pt>
                <c:pt idx="6946">
                  <c:v>-125.59</c:v>
                </c:pt>
                <c:pt idx="6947">
                  <c:v>-125.8</c:v>
                </c:pt>
                <c:pt idx="6948">
                  <c:v>-125.99</c:v>
                </c:pt>
                <c:pt idx="6949">
                  <c:v>-126.15</c:v>
                </c:pt>
                <c:pt idx="6950">
                  <c:v>-126.3</c:v>
                </c:pt>
                <c:pt idx="6951">
                  <c:v>-126.43</c:v>
                </c:pt>
                <c:pt idx="6952">
                  <c:v>-126.55</c:v>
                </c:pt>
                <c:pt idx="6953">
                  <c:v>-126.64</c:v>
                </c:pt>
                <c:pt idx="6954">
                  <c:v>-126.73</c:v>
                </c:pt>
                <c:pt idx="6955">
                  <c:v>-126.8</c:v>
                </c:pt>
                <c:pt idx="6956">
                  <c:v>-126.85</c:v>
                </c:pt>
                <c:pt idx="6957">
                  <c:v>-126.9</c:v>
                </c:pt>
                <c:pt idx="6958">
                  <c:v>-126.93</c:v>
                </c:pt>
                <c:pt idx="6959">
                  <c:v>-126.95</c:v>
                </c:pt>
                <c:pt idx="6960">
                  <c:v>-126.97</c:v>
                </c:pt>
                <c:pt idx="6961">
                  <c:v>-126.97</c:v>
                </c:pt>
                <c:pt idx="6962">
                  <c:v>-126.97</c:v>
                </c:pt>
                <c:pt idx="6963">
                  <c:v>-126.96</c:v>
                </c:pt>
                <c:pt idx="6964">
                  <c:v>-126.95</c:v>
                </c:pt>
                <c:pt idx="6965">
                  <c:v>-126.92</c:v>
                </c:pt>
                <c:pt idx="6966">
                  <c:v>-126.9</c:v>
                </c:pt>
                <c:pt idx="6967">
                  <c:v>-126.87</c:v>
                </c:pt>
                <c:pt idx="6968">
                  <c:v>-126.84</c:v>
                </c:pt>
                <c:pt idx="6969">
                  <c:v>-126.8</c:v>
                </c:pt>
                <c:pt idx="6970">
                  <c:v>-126.77</c:v>
                </c:pt>
                <c:pt idx="6971">
                  <c:v>-126.73</c:v>
                </c:pt>
                <c:pt idx="6972">
                  <c:v>-126.69</c:v>
                </c:pt>
                <c:pt idx="6973">
                  <c:v>-126.66</c:v>
                </c:pt>
                <c:pt idx="6974">
                  <c:v>-126.62</c:v>
                </c:pt>
                <c:pt idx="6975">
                  <c:v>-126.59</c:v>
                </c:pt>
                <c:pt idx="6976">
                  <c:v>-126.55</c:v>
                </c:pt>
                <c:pt idx="6977">
                  <c:v>-126.52</c:v>
                </c:pt>
                <c:pt idx="6978">
                  <c:v>-126.49</c:v>
                </c:pt>
                <c:pt idx="6979">
                  <c:v>-126.47</c:v>
                </c:pt>
                <c:pt idx="6980">
                  <c:v>-126.45</c:v>
                </c:pt>
                <c:pt idx="6981">
                  <c:v>-126.43</c:v>
                </c:pt>
                <c:pt idx="6982">
                  <c:v>-126.42</c:v>
                </c:pt>
                <c:pt idx="6983">
                  <c:v>-126.41</c:v>
                </c:pt>
                <c:pt idx="6984">
                  <c:v>-126.41</c:v>
                </c:pt>
                <c:pt idx="6985">
                  <c:v>-126.41</c:v>
                </c:pt>
                <c:pt idx="6986">
                  <c:v>-126.42</c:v>
                </c:pt>
                <c:pt idx="6987">
                  <c:v>-126.44</c:v>
                </c:pt>
                <c:pt idx="6988">
                  <c:v>-126.46</c:v>
                </c:pt>
                <c:pt idx="6989">
                  <c:v>-126.48</c:v>
                </c:pt>
                <c:pt idx="6990">
                  <c:v>-126.52</c:v>
                </c:pt>
                <c:pt idx="6991">
                  <c:v>-126.56</c:v>
                </c:pt>
                <c:pt idx="6992">
                  <c:v>-126.6</c:v>
                </c:pt>
                <c:pt idx="6993">
                  <c:v>-126.66</c:v>
                </c:pt>
                <c:pt idx="6994">
                  <c:v>-126.72</c:v>
                </c:pt>
                <c:pt idx="6995">
                  <c:v>-126.78</c:v>
                </c:pt>
                <c:pt idx="6996">
                  <c:v>-126.86</c:v>
                </c:pt>
                <c:pt idx="6997">
                  <c:v>-126.94</c:v>
                </c:pt>
                <c:pt idx="6998">
                  <c:v>-127.02</c:v>
                </c:pt>
                <c:pt idx="6999">
                  <c:v>-127.12</c:v>
                </c:pt>
                <c:pt idx="7000">
                  <c:v>-127.22</c:v>
                </c:pt>
                <c:pt idx="7001">
                  <c:v>-127.33</c:v>
                </c:pt>
                <c:pt idx="7002">
                  <c:v>-127.44</c:v>
                </c:pt>
                <c:pt idx="7003">
                  <c:v>-127.56</c:v>
                </c:pt>
                <c:pt idx="7004">
                  <c:v>-127.68</c:v>
                </c:pt>
                <c:pt idx="7005">
                  <c:v>-127.81</c:v>
                </c:pt>
                <c:pt idx="7006">
                  <c:v>-127.95</c:v>
                </c:pt>
                <c:pt idx="7007">
                  <c:v>-128.09</c:v>
                </c:pt>
                <c:pt idx="7008">
                  <c:v>-128.24</c:v>
                </c:pt>
                <c:pt idx="7009">
                  <c:v>-128.38999999999999</c:v>
                </c:pt>
                <c:pt idx="7010">
                  <c:v>-128.55000000000001</c:v>
                </c:pt>
                <c:pt idx="7011">
                  <c:v>-128.71</c:v>
                </c:pt>
                <c:pt idx="7012">
                  <c:v>-128.88</c:v>
                </c:pt>
                <c:pt idx="7013">
                  <c:v>-129.05000000000001</c:v>
                </c:pt>
                <c:pt idx="7014">
                  <c:v>-129.22</c:v>
                </c:pt>
                <c:pt idx="7015">
                  <c:v>-129.4</c:v>
                </c:pt>
                <c:pt idx="7016">
                  <c:v>-129.58000000000001</c:v>
                </c:pt>
                <c:pt idx="7017">
                  <c:v>-129.76</c:v>
                </c:pt>
                <c:pt idx="7018">
                  <c:v>-129.94999999999999</c:v>
                </c:pt>
                <c:pt idx="7019">
                  <c:v>-130.13999999999999</c:v>
                </c:pt>
                <c:pt idx="7020">
                  <c:v>-130.32</c:v>
                </c:pt>
                <c:pt idx="7021">
                  <c:v>-130.51</c:v>
                </c:pt>
                <c:pt idx="7022">
                  <c:v>-130.69999999999999</c:v>
                </c:pt>
                <c:pt idx="7023">
                  <c:v>-130.88999999999999</c:v>
                </c:pt>
                <c:pt idx="7024">
                  <c:v>-131.09</c:v>
                </c:pt>
                <c:pt idx="7025">
                  <c:v>-131.28</c:v>
                </c:pt>
                <c:pt idx="7026">
                  <c:v>-131.47</c:v>
                </c:pt>
                <c:pt idx="7027">
                  <c:v>-131.65</c:v>
                </c:pt>
                <c:pt idx="7028">
                  <c:v>-131.84</c:v>
                </c:pt>
                <c:pt idx="7029">
                  <c:v>-132.02000000000001</c:v>
                </c:pt>
                <c:pt idx="7030">
                  <c:v>-132.21</c:v>
                </c:pt>
                <c:pt idx="7031">
                  <c:v>-132.38999999999999</c:v>
                </c:pt>
                <c:pt idx="7032">
                  <c:v>-132.56</c:v>
                </c:pt>
                <c:pt idx="7033">
                  <c:v>-132.72999999999999</c:v>
                </c:pt>
                <c:pt idx="7034">
                  <c:v>-132.9</c:v>
                </c:pt>
                <c:pt idx="7035">
                  <c:v>-133.07</c:v>
                </c:pt>
                <c:pt idx="7036">
                  <c:v>-133.22</c:v>
                </c:pt>
                <c:pt idx="7037">
                  <c:v>-133.38</c:v>
                </c:pt>
                <c:pt idx="7038">
                  <c:v>-133.53</c:v>
                </c:pt>
                <c:pt idx="7039">
                  <c:v>-133.66999999999999</c:v>
                </c:pt>
                <c:pt idx="7040">
                  <c:v>-133.80000000000001</c:v>
                </c:pt>
                <c:pt idx="7041">
                  <c:v>-133.93</c:v>
                </c:pt>
                <c:pt idx="7042">
                  <c:v>-134.05000000000001</c:v>
                </c:pt>
                <c:pt idx="7043">
                  <c:v>-134.16</c:v>
                </c:pt>
                <c:pt idx="7044">
                  <c:v>-134.27000000000001</c:v>
                </c:pt>
                <c:pt idx="7045">
                  <c:v>-134.37</c:v>
                </c:pt>
                <c:pt idx="7046">
                  <c:v>-134.44999999999999</c:v>
                </c:pt>
                <c:pt idx="7047">
                  <c:v>-134.53</c:v>
                </c:pt>
                <c:pt idx="7048">
                  <c:v>-134.6</c:v>
                </c:pt>
                <c:pt idx="7049">
                  <c:v>-134.66</c:v>
                </c:pt>
                <c:pt idx="7050">
                  <c:v>-134.71</c:v>
                </c:pt>
                <c:pt idx="7051">
                  <c:v>-134.75</c:v>
                </c:pt>
                <c:pt idx="7052">
                  <c:v>-134.78</c:v>
                </c:pt>
                <c:pt idx="7053">
                  <c:v>-134.80000000000001</c:v>
                </c:pt>
                <c:pt idx="7054">
                  <c:v>-134.81</c:v>
                </c:pt>
                <c:pt idx="7055">
                  <c:v>-134.80000000000001</c:v>
                </c:pt>
                <c:pt idx="7056">
                  <c:v>-134.79</c:v>
                </c:pt>
                <c:pt idx="7057">
                  <c:v>-135.34</c:v>
                </c:pt>
                <c:pt idx="7058">
                  <c:v>-136.52000000000001</c:v>
                </c:pt>
                <c:pt idx="7059">
                  <c:v>-137.69</c:v>
                </c:pt>
                <c:pt idx="7060">
                  <c:v>-138.85</c:v>
                </c:pt>
                <c:pt idx="7061">
                  <c:v>-140</c:v>
                </c:pt>
                <c:pt idx="7062">
                  <c:v>-141.13</c:v>
                </c:pt>
                <c:pt idx="7063">
                  <c:v>-142.25</c:v>
                </c:pt>
                <c:pt idx="7064">
                  <c:v>-143.36000000000001</c:v>
                </c:pt>
                <c:pt idx="7065">
                  <c:v>-144.44999999999999</c:v>
                </c:pt>
                <c:pt idx="7066">
                  <c:v>-145.53</c:v>
                </c:pt>
                <c:pt idx="7067">
                  <c:v>-146.6</c:v>
                </c:pt>
                <c:pt idx="7068">
                  <c:v>-145.36000000000001</c:v>
                </c:pt>
                <c:pt idx="7069">
                  <c:v>-143.93</c:v>
                </c:pt>
                <c:pt idx="7070">
                  <c:v>-142.63</c:v>
                </c:pt>
                <c:pt idx="7071">
                  <c:v>-141.44</c:v>
                </c:pt>
                <c:pt idx="7072">
                  <c:v>-140.36000000000001</c:v>
                </c:pt>
                <c:pt idx="7073">
                  <c:v>-139.38999999999999</c:v>
                </c:pt>
                <c:pt idx="7074">
                  <c:v>-138.52000000000001</c:v>
                </c:pt>
                <c:pt idx="7075">
                  <c:v>-137.76</c:v>
                </c:pt>
                <c:pt idx="7076">
                  <c:v>-137.08000000000001</c:v>
                </c:pt>
                <c:pt idx="7077">
                  <c:v>-136.5</c:v>
                </c:pt>
                <c:pt idx="7078">
                  <c:v>-136.01</c:v>
                </c:pt>
                <c:pt idx="7079">
                  <c:v>-135.59</c:v>
                </c:pt>
                <c:pt idx="7080">
                  <c:v>-135.26</c:v>
                </c:pt>
                <c:pt idx="7081">
                  <c:v>-134.99</c:v>
                </c:pt>
                <c:pt idx="7082">
                  <c:v>-134.80000000000001</c:v>
                </c:pt>
                <c:pt idx="7083">
                  <c:v>-134.66999999999999</c:v>
                </c:pt>
                <c:pt idx="7084">
                  <c:v>-134.61000000000001</c:v>
                </c:pt>
                <c:pt idx="7085">
                  <c:v>-134.6</c:v>
                </c:pt>
                <c:pt idx="7086">
                  <c:v>-134.63999999999999</c:v>
                </c:pt>
                <c:pt idx="7087">
                  <c:v>-134.72999999999999</c:v>
                </c:pt>
                <c:pt idx="7088">
                  <c:v>-134.87</c:v>
                </c:pt>
                <c:pt idx="7089">
                  <c:v>-135.04</c:v>
                </c:pt>
                <c:pt idx="7090">
                  <c:v>-135.26</c:v>
                </c:pt>
                <c:pt idx="7091">
                  <c:v>-135.51</c:v>
                </c:pt>
                <c:pt idx="7092">
                  <c:v>-135.79</c:v>
                </c:pt>
                <c:pt idx="7093">
                  <c:v>-136.09</c:v>
                </c:pt>
                <c:pt idx="7094">
                  <c:v>-136.41999999999999</c:v>
                </c:pt>
                <c:pt idx="7095">
                  <c:v>-136.77000000000001</c:v>
                </c:pt>
                <c:pt idx="7096">
                  <c:v>-137.13999999999999</c:v>
                </c:pt>
                <c:pt idx="7097">
                  <c:v>-137.52000000000001</c:v>
                </c:pt>
                <c:pt idx="7098">
                  <c:v>-137.91</c:v>
                </c:pt>
                <c:pt idx="7099">
                  <c:v>-138.31</c:v>
                </c:pt>
                <c:pt idx="7100">
                  <c:v>-138.71</c:v>
                </c:pt>
                <c:pt idx="7101">
                  <c:v>-139.12</c:v>
                </c:pt>
                <c:pt idx="7102">
                  <c:v>-139.53</c:v>
                </c:pt>
                <c:pt idx="7103">
                  <c:v>-139.93</c:v>
                </c:pt>
                <c:pt idx="7104">
                  <c:v>-140.33000000000001</c:v>
                </c:pt>
                <c:pt idx="7105">
                  <c:v>-140.72</c:v>
                </c:pt>
                <c:pt idx="7106">
                  <c:v>-141.11000000000001</c:v>
                </c:pt>
                <c:pt idx="7107">
                  <c:v>-141.47999999999999</c:v>
                </c:pt>
                <c:pt idx="7108">
                  <c:v>-141.84</c:v>
                </c:pt>
                <c:pt idx="7109">
                  <c:v>-142.18</c:v>
                </c:pt>
                <c:pt idx="7110">
                  <c:v>-142.51</c:v>
                </c:pt>
                <c:pt idx="7111">
                  <c:v>-142.81</c:v>
                </c:pt>
                <c:pt idx="7112">
                  <c:v>-143.1</c:v>
                </c:pt>
                <c:pt idx="7113">
                  <c:v>-143.37</c:v>
                </c:pt>
                <c:pt idx="7114">
                  <c:v>-143.61000000000001</c:v>
                </c:pt>
                <c:pt idx="7115">
                  <c:v>-143.84</c:v>
                </c:pt>
                <c:pt idx="7116">
                  <c:v>-144.03</c:v>
                </c:pt>
                <c:pt idx="7117">
                  <c:v>-144.19999999999999</c:v>
                </c:pt>
                <c:pt idx="7118">
                  <c:v>-144.35</c:v>
                </c:pt>
                <c:pt idx="7119">
                  <c:v>-144.46</c:v>
                </c:pt>
                <c:pt idx="7120">
                  <c:v>-144.55000000000001</c:v>
                </c:pt>
                <c:pt idx="7121">
                  <c:v>-144.61000000000001</c:v>
                </c:pt>
                <c:pt idx="7122">
                  <c:v>-144.63999999999999</c:v>
                </c:pt>
                <c:pt idx="7123">
                  <c:v>-144.63</c:v>
                </c:pt>
                <c:pt idx="7124">
                  <c:v>-144.6</c:v>
                </c:pt>
                <c:pt idx="7125">
                  <c:v>-144.54</c:v>
                </c:pt>
                <c:pt idx="7126">
                  <c:v>-144.44</c:v>
                </c:pt>
                <c:pt idx="7127">
                  <c:v>-144.31</c:v>
                </c:pt>
                <c:pt idx="7128">
                  <c:v>-144.15</c:v>
                </c:pt>
                <c:pt idx="7129">
                  <c:v>-143.96</c:v>
                </c:pt>
                <c:pt idx="7130">
                  <c:v>-143.74</c:v>
                </c:pt>
                <c:pt idx="7131">
                  <c:v>-143.47999999999999</c:v>
                </c:pt>
                <c:pt idx="7132">
                  <c:v>-143.19999999999999</c:v>
                </c:pt>
                <c:pt idx="7133">
                  <c:v>-142.88</c:v>
                </c:pt>
                <c:pt idx="7134">
                  <c:v>-142.52000000000001</c:v>
                </c:pt>
                <c:pt idx="7135">
                  <c:v>-142.13999999999999</c:v>
                </c:pt>
                <c:pt idx="7136">
                  <c:v>-141.72</c:v>
                </c:pt>
                <c:pt idx="7137">
                  <c:v>-141.28</c:v>
                </c:pt>
                <c:pt idx="7138">
                  <c:v>-140.80000000000001</c:v>
                </c:pt>
                <c:pt idx="7139">
                  <c:v>-140.29</c:v>
                </c:pt>
                <c:pt idx="7140">
                  <c:v>-139.75</c:v>
                </c:pt>
                <c:pt idx="7141">
                  <c:v>-139.16999999999999</c:v>
                </c:pt>
                <c:pt idx="7142">
                  <c:v>-138.57</c:v>
                </c:pt>
                <c:pt idx="7143">
                  <c:v>-137.94</c:v>
                </c:pt>
                <c:pt idx="7144">
                  <c:v>-137.28</c:v>
                </c:pt>
                <c:pt idx="7145">
                  <c:v>-136.58000000000001</c:v>
                </c:pt>
                <c:pt idx="7146">
                  <c:v>-135.86000000000001</c:v>
                </c:pt>
                <c:pt idx="7147">
                  <c:v>-135.11000000000001</c:v>
                </c:pt>
                <c:pt idx="7148">
                  <c:v>-134.33000000000001</c:v>
                </c:pt>
                <c:pt idx="7149">
                  <c:v>-133.52000000000001</c:v>
                </c:pt>
                <c:pt idx="7150">
                  <c:v>-132.69</c:v>
                </c:pt>
                <c:pt idx="7151">
                  <c:v>-131.82</c:v>
                </c:pt>
                <c:pt idx="7152">
                  <c:v>-130.93</c:v>
                </c:pt>
                <c:pt idx="7153">
                  <c:v>-130.01</c:v>
                </c:pt>
                <c:pt idx="7154">
                  <c:v>-129.06</c:v>
                </c:pt>
                <c:pt idx="7155">
                  <c:v>-127.98</c:v>
                </c:pt>
                <c:pt idx="7156">
                  <c:v>-126.72</c:v>
                </c:pt>
                <c:pt idx="7157">
                  <c:v>-125.45</c:v>
                </c:pt>
                <c:pt idx="7158">
                  <c:v>-124.18</c:v>
                </c:pt>
                <c:pt idx="7159">
                  <c:v>-122.9</c:v>
                </c:pt>
                <c:pt idx="7160">
                  <c:v>-121.61</c:v>
                </c:pt>
                <c:pt idx="7161">
                  <c:v>-120.33</c:v>
                </c:pt>
                <c:pt idx="7162">
                  <c:v>-119.04</c:v>
                </c:pt>
                <c:pt idx="7163">
                  <c:v>-117.76</c:v>
                </c:pt>
                <c:pt idx="7164">
                  <c:v>-116.48</c:v>
                </c:pt>
                <c:pt idx="7165">
                  <c:v>-115.2</c:v>
                </c:pt>
                <c:pt idx="7166">
                  <c:v>-113.92</c:v>
                </c:pt>
                <c:pt idx="7167">
                  <c:v>-112.66</c:v>
                </c:pt>
                <c:pt idx="7168">
                  <c:v>-111.39</c:v>
                </c:pt>
                <c:pt idx="7169">
                  <c:v>-110.14</c:v>
                </c:pt>
                <c:pt idx="7170">
                  <c:v>-108.9</c:v>
                </c:pt>
                <c:pt idx="7171">
                  <c:v>-107.66</c:v>
                </c:pt>
                <c:pt idx="7172">
                  <c:v>-106.44</c:v>
                </c:pt>
                <c:pt idx="7173">
                  <c:v>-105.24</c:v>
                </c:pt>
                <c:pt idx="7174">
                  <c:v>-104.04</c:v>
                </c:pt>
                <c:pt idx="7175">
                  <c:v>-102.87</c:v>
                </c:pt>
                <c:pt idx="7176">
                  <c:v>-101.7</c:v>
                </c:pt>
                <c:pt idx="7177">
                  <c:v>-100.56</c:v>
                </c:pt>
                <c:pt idx="7178">
                  <c:v>-99.432000000000002</c:v>
                </c:pt>
                <c:pt idx="7179">
                  <c:v>-98.427000000000007</c:v>
                </c:pt>
                <c:pt idx="7180">
                  <c:v>-97.584999999999994</c:v>
                </c:pt>
                <c:pt idx="7181">
                  <c:v>-96.763999999999996</c:v>
                </c:pt>
                <c:pt idx="7182">
                  <c:v>-95.963999999999999</c:v>
                </c:pt>
                <c:pt idx="7183">
                  <c:v>-95.186000000000007</c:v>
                </c:pt>
                <c:pt idx="7184">
                  <c:v>-94.43</c:v>
                </c:pt>
                <c:pt idx="7185">
                  <c:v>-93.697999999999993</c:v>
                </c:pt>
                <c:pt idx="7186">
                  <c:v>-92.99</c:v>
                </c:pt>
                <c:pt idx="7187">
                  <c:v>-92.305999999999997</c:v>
                </c:pt>
                <c:pt idx="7188">
                  <c:v>-91.647000000000006</c:v>
                </c:pt>
                <c:pt idx="7189">
                  <c:v>-91.013000000000005</c:v>
                </c:pt>
                <c:pt idx="7190">
                  <c:v>-90.403999999999996</c:v>
                </c:pt>
                <c:pt idx="7191">
                  <c:v>-89.82</c:v>
                </c:pt>
                <c:pt idx="7192">
                  <c:v>-89.263000000000005</c:v>
                </c:pt>
                <c:pt idx="7193">
                  <c:v>-88.730999999999995</c:v>
                </c:pt>
                <c:pt idx="7194">
                  <c:v>-88.225999999999999</c:v>
                </c:pt>
                <c:pt idx="7195">
                  <c:v>-87.745999999999995</c:v>
                </c:pt>
                <c:pt idx="7196">
                  <c:v>-87.292000000000002</c:v>
                </c:pt>
                <c:pt idx="7197">
                  <c:v>-86.863</c:v>
                </c:pt>
                <c:pt idx="7198">
                  <c:v>-86.46</c:v>
                </c:pt>
                <c:pt idx="7199">
                  <c:v>-86.082999999999998</c:v>
                </c:pt>
                <c:pt idx="7200">
                  <c:v>-85.728999999999999</c:v>
                </c:pt>
                <c:pt idx="7201">
                  <c:v>-85.400999999999996</c:v>
                </c:pt>
                <c:pt idx="7202">
                  <c:v>-85.096000000000004</c:v>
                </c:pt>
                <c:pt idx="7203">
                  <c:v>-84.87</c:v>
                </c:pt>
                <c:pt idx="7204">
                  <c:v>-85.903999999999996</c:v>
                </c:pt>
                <c:pt idx="7205">
                  <c:v>-86.96</c:v>
                </c:pt>
                <c:pt idx="7206">
                  <c:v>-88.037000000000006</c:v>
                </c:pt>
                <c:pt idx="7207">
                  <c:v>-89.134</c:v>
                </c:pt>
                <c:pt idx="7208">
                  <c:v>-90.248999999999995</c:v>
                </c:pt>
                <c:pt idx="7209">
                  <c:v>-91.382999999999996</c:v>
                </c:pt>
                <c:pt idx="7210">
                  <c:v>-92.534000000000006</c:v>
                </c:pt>
                <c:pt idx="7211">
                  <c:v>-93.700999999999993</c:v>
                </c:pt>
                <c:pt idx="7212">
                  <c:v>-91.802999999999997</c:v>
                </c:pt>
                <c:pt idx="7213">
                  <c:v>-87.161000000000001</c:v>
                </c:pt>
                <c:pt idx="7214">
                  <c:v>-83.738</c:v>
                </c:pt>
                <c:pt idx="7215">
                  <c:v>-81.394000000000005</c:v>
                </c:pt>
                <c:pt idx="7216">
                  <c:v>-79.995000000000005</c:v>
                </c:pt>
                <c:pt idx="7217">
                  <c:v>-79.418999999999997</c:v>
                </c:pt>
                <c:pt idx="7218">
                  <c:v>-79.555000000000007</c:v>
                </c:pt>
                <c:pt idx="7219">
                  <c:v>-80.299000000000007</c:v>
                </c:pt>
                <c:pt idx="7220">
                  <c:v>-81.555999999999997</c:v>
                </c:pt>
                <c:pt idx="7221">
                  <c:v>-83.24</c:v>
                </c:pt>
                <c:pt idx="7222">
                  <c:v>-85.271000000000001</c:v>
                </c:pt>
                <c:pt idx="7223">
                  <c:v>-87.578999999999994</c:v>
                </c:pt>
                <c:pt idx="7224">
                  <c:v>-90.096999999999994</c:v>
                </c:pt>
                <c:pt idx="7225">
                  <c:v>-92.766999999999996</c:v>
                </c:pt>
                <c:pt idx="7226">
                  <c:v>-95.537000000000006</c:v>
                </c:pt>
                <c:pt idx="7227">
                  <c:v>-98.36</c:v>
                </c:pt>
                <c:pt idx="7228">
                  <c:v>-101.19</c:v>
                </c:pt>
                <c:pt idx="7229">
                  <c:v>-104</c:v>
                </c:pt>
                <c:pt idx="7230">
                  <c:v>-106.75</c:v>
                </c:pt>
                <c:pt idx="7231">
                  <c:v>-109.41</c:v>
                </c:pt>
                <c:pt idx="7232">
                  <c:v>-111.97</c:v>
                </c:pt>
                <c:pt idx="7233">
                  <c:v>-114.39</c:v>
                </c:pt>
                <c:pt idx="7234">
                  <c:v>-116.66</c:v>
                </c:pt>
                <c:pt idx="7235">
                  <c:v>-118.77</c:v>
                </c:pt>
                <c:pt idx="7236">
                  <c:v>-120.71</c:v>
                </c:pt>
                <c:pt idx="7237">
                  <c:v>-122.97</c:v>
                </c:pt>
                <c:pt idx="7238">
                  <c:v>-125.11</c:v>
                </c:pt>
                <c:pt idx="7239">
                  <c:v>-127.06</c:v>
                </c:pt>
                <c:pt idx="7240">
                  <c:v>-128.83000000000001</c:v>
                </c:pt>
                <c:pt idx="7241">
                  <c:v>-130.4</c:v>
                </c:pt>
                <c:pt idx="7242">
                  <c:v>-131.78</c:v>
                </c:pt>
                <c:pt idx="7243">
                  <c:v>-132.97999999999999</c:v>
                </c:pt>
                <c:pt idx="7244">
                  <c:v>-134</c:v>
                </c:pt>
                <c:pt idx="7245">
                  <c:v>-134.85</c:v>
                </c:pt>
                <c:pt idx="7246">
                  <c:v>-135.52000000000001</c:v>
                </c:pt>
                <c:pt idx="7247">
                  <c:v>-136.05000000000001</c:v>
                </c:pt>
                <c:pt idx="7248">
                  <c:v>-136.41999999999999</c:v>
                </c:pt>
                <c:pt idx="7249">
                  <c:v>-136.65</c:v>
                </c:pt>
                <c:pt idx="7250">
                  <c:v>-136.75</c:v>
                </c:pt>
                <c:pt idx="7251">
                  <c:v>-136.74</c:v>
                </c:pt>
                <c:pt idx="7252">
                  <c:v>-136.62</c:v>
                </c:pt>
                <c:pt idx="7253">
                  <c:v>-136.4</c:v>
                </c:pt>
                <c:pt idx="7254">
                  <c:v>-136.09</c:v>
                </c:pt>
                <c:pt idx="7255">
                  <c:v>-135.71</c:v>
                </c:pt>
                <c:pt idx="7256">
                  <c:v>-135.27000000000001</c:v>
                </c:pt>
                <c:pt idx="7257">
                  <c:v>-134.78</c:v>
                </c:pt>
                <c:pt idx="7258">
                  <c:v>-134.25</c:v>
                </c:pt>
                <c:pt idx="7259">
                  <c:v>-133.69</c:v>
                </c:pt>
                <c:pt idx="7260">
                  <c:v>-133.11000000000001</c:v>
                </c:pt>
                <c:pt idx="7261">
                  <c:v>-132.53</c:v>
                </c:pt>
                <c:pt idx="7262">
                  <c:v>-131.94999999999999</c:v>
                </c:pt>
                <c:pt idx="7263">
                  <c:v>-131.38999999999999</c:v>
                </c:pt>
                <c:pt idx="7264">
                  <c:v>-130.85</c:v>
                </c:pt>
                <c:pt idx="7265">
                  <c:v>-130.34</c:v>
                </c:pt>
                <c:pt idx="7266">
                  <c:v>-129.88</c:v>
                </c:pt>
                <c:pt idx="7267">
                  <c:v>-129.46</c:v>
                </c:pt>
                <c:pt idx="7268">
                  <c:v>-129.11000000000001</c:v>
                </c:pt>
                <c:pt idx="7269">
                  <c:v>-128.82</c:v>
                </c:pt>
                <c:pt idx="7270">
                  <c:v>-128.6</c:v>
                </c:pt>
                <c:pt idx="7271">
                  <c:v>-128.46</c:v>
                </c:pt>
                <c:pt idx="7272">
                  <c:v>-128.4</c:v>
                </c:pt>
                <c:pt idx="7273">
                  <c:v>-128.44</c:v>
                </c:pt>
                <c:pt idx="7274">
                  <c:v>-128.57</c:v>
                </c:pt>
                <c:pt idx="7275">
                  <c:v>-128.80000000000001</c:v>
                </c:pt>
                <c:pt idx="7276">
                  <c:v>-129.13999999999999</c:v>
                </c:pt>
                <c:pt idx="7277">
                  <c:v>-129.58000000000001</c:v>
                </c:pt>
                <c:pt idx="7278">
                  <c:v>-130.12</c:v>
                </c:pt>
                <c:pt idx="7279">
                  <c:v>-130.78</c:v>
                </c:pt>
                <c:pt idx="7280">
                  <c:v>-131.55000000000001</c:v>
                </c:pt>
                <c:pt idx="7281">
                  <c:v>-132.44</c:v>
                </c:pt>
                <c:pt idx="7282">
                  <c:v>-133.44</c:v>
                </c:pt>
                <c:pt idx="7283">
                  <c:v>-134.55000000000001</c:v>
                </c:pt>
                <c:pt idx="7284">
                  <c:v>-135.78</c:v>
                </c:pt>
                <c:pt idx="7285">
                  <c:v>-137.12</c:v>
                </c:pt>
                <c:pt idx="7286">
                  <c:v>-138.57</c:v>
                </c:pt>
                <c:pt idx="7287">
                  <c:v>-140.13</c:v>
                </c:pt>
                <c:pt idx="7288">
                  <c:v>-141.80000000000001</c:v>
                </c:pt>
                <c:pt idx="7289">
                  <c:v>-143.58000000000001</c:v>
                </c:pt>
                <c:pt idx="7290">
                  <c:v>-145.46</c:v>
                </c:pt>
                <c:pt idx="7291">
                  <c:v>-147.43</c:v>
                </c:pt>
                <c:pt idx="7292">
                  <c:v>-149.51</c:v>
                </c:pt>
                <c:pt idx="7293">
                  <c:v>-151.66999999999999</c:v>
                </c:pt>
                <c:pt idx="7294">
                  <c:v>-153.91999999999999</c:v>
                </c:pt>
                <c:pt idx="7295">
                  <c:v>-156.26</c:v>
                </c:pt>
                <c:pt idx="7296">
                  <c:v>-158.66999999999999</c:v>
                </c:pt>
                <c:pt idx="7297">
                  <c:v>-161.16</c:v>
                </c:pt>
                <c:pt idx="7298">
                  <c:v>-163.71</c:v>
                </c:pt>
                <c:pt idx="7299">
                  <c:v>-166.33</c:v>
                </c:pt>
                <c:pt idx="7300">
                  <c:v>-169</c:v>
                </c:pt>
                <c:pt idx="7301">
                  <c:v>-171.72</c:v>
                </c:pt>
                <c:pt idx="7302">
                  <c:v>-174.49</c:v>
                </c:pt>
                <c:pt idx="7303">
                  <c:v>-177.3</c:v>
                </c:pt>
                <c:pt idx="7304">
                  <c:v>-180.14</c:v>
                </c:pt>
                <c:pt idx="7305">
                  <c:v>-183.01</c:v>
                </c:pt>
                <c:pt idx="7306">
                  <c:v>-185.9</c:v>
                </c:pt>
                <c:pt idx="7307">
                  <c:v>-188.8</c:v>
                </c:pt>
                <c:pt idx="7308">
                  <c:v>-191.71</c:v>
                </c:pt>
                <c:pt idx="7309">
                  <c:v>-194.62</c:v>
                </c:pt>
                <c:pt idx="7310">
                  <c:v>-197.53</c:v>
                </c:pt>
                <c:pt idx="7311">
                  <c:v>-200.42</c:v>
                </c:pt>
                <c:pt idx="7312">
                  <c:v>-203.3</c:v>
                </c:pt>
                <c:pt idx="7313">
                  <c:v>-206.15</c:v>
                </c:pt>
                <c:pt idx="7314">
                  <c:v>-208.97</c:v>
                </c:pt>
                <c:pt idx="7315">
                  <c:v>-211.75</c:v>
                </c:pt>
                <c:pt idx="7316">
                  <c:v>-214.5</c:v>
                </c:pt>
                <c:pt idx="7317">
                  <c:v>-217.19</c:v>
                </c:pt>
                <c:pt idx="7318">
                  <c:v>-219.83</c:v>
                </c:pt>
                <c:pt idx="7319">
                  <c:v>-222.41</c:v>
                </c:pt>
                <c:pt idx="7320">
                  <c:v>-224.92</c:v>
                </c:pt>
                <c:pt idx="7321">
                  <c:v>-227.37</c:v>
                </c:pt>
                <c:pt idx="7322">
                  <c:v>-229.74</c:v>
                </c:pt>
                <c:pt idx="7323">
                  <c:v>-232.02</c:v>
                </c:pt>
                <c:pt idx="7324">
                  <c:v>-234.22</c:v>
                </c:pt>
                <c:pt idx="7325">
                  <c:v>-236.33</c:v>
                </c:pt>
                <c:pt idx="7326">
                  <c:v>-238.35</c:v>
                </c:pt>
                <c:pt idx="7327">
                  <c:v>-240.26</c:v>
                </c:pt>
                <c:pt idx="7328">
                  <c:v>-242.07</c:v>
                </c:pt>
                <c:pt idx="7329">
                  <c:v>-243.78</c:v>
                </c:pt>
                <c:pt idx="7330">
                  <c:v>-245.38</c:v>
                </c:pt>
                <c:pt idx="7331">
                  <c:v>-246.86</c:v>
                </c:pt>
                <c:pt idx="7332">
                  <c:v>-248.22</c:v>
                </c:pt>
                <c:pt idx="7333">
                  <c:v>-249.47</c:v>
                </c:pt>
                <c:pt idx="7334">
                  <c:v>-250.59</c:v>
                </c:pt>
                <c:pt idx="7335">
                  <c:v>-251.59</c:v>
                </c:pt>
                <c:pt idx="7336">
                  <c:v>-252.46</c:v>
                </c:pt>
                <c:pt idx="7337">
                  <c:v>-253.21</c:v>
                </c:pt>
                <c:pt idx="7338">
                  <c:v>-253.83</c:v>
                </c:pt>
                <c:pt idx="7339">
                  <c:v>-254.31</c:v>
                </c:pt>
                <c:pt idx="7340">
                  <c:v>-254.66</c:v>
                </c:pt>
                <c:pt idx="7341">
                  <c:v>-254.88</c:v>
                </c:pt>
                <c:pt idx="7342">
                  <c:v>-254.97</c:v>
                </c:pt>
                <c:pt idx="7343">
                  <c:v>-254.92</c:v>
                </c:pt>
                <c:pt idx="7344">
                  <c:v>-254.74</c:v>
                </c:pt>
                <c:pt idx="7345">
                  <c:v>-254.43</c:v>
                </c:pt>
                <c:pt idx="7346">
                  <c:v>-253.98</c:v>
                </c:pt>
                <c:pt idx="7347">
                  <c:v>-253.4</c:v>
                </c:pt>
                <c:pt idx="7348">
                  <c:v>-252.69</c:v>
                </c:pt>
                <c:pt idx="7349">
                  <c:v>-251.86</c:v>
                </c:pt>
                <c:pt idx="7350">
                  <c:v>-250.89</c:v>
                </c:pt>
                <c:pt idx="7351">
                  <c:v>-249.8</c:v>
                </c:pt>
                <c:pt idx="7352">
                  <c:v>-248.58</c:v>
                </c:pt>
                <c:pt idx="7353">
                  <c:v>-247.24</c:v>
                </c:pt>
                <c:pt idx="7354">
                  <c:v>-245.78</c:v>
                </c:pt>
                <c:pt idx="7355">
                  <c:v>-244.2</c:v>
                </c:pt>
                <c:pt idx="7356">
                  <c:v>-242.5</c:v>
                </c:pt>
                <c:pt idx="7357">
                  <c:v>-240.7</c:v>
                </c:pt>
                <c:pt idx="7358">
                  <c:v>-238.78</c:v>
                </c:pt>
                <c:pt idx="7359">
                  <c:v>-236.76</c:v>
                </c:pt>
                <c:pt idx="7360">
                  <c:v>-234.64</c:v>
                </c:pt>
                <c:pt idx="7361">
                  <c:v>-232.42</c:v>
                </c:pt>
                <c:pt idx="7362">
                  <c:v>-230.1</c:v>
                </c:pt>
                <c:pt idx="7363">
                  <c:v>-227.69</c:v>
                </c:pt>
                <c:pt idx="7364">
                  <c:v>-225.19</c:v>
                </c:pt>
                <c:pt idx="7365">
                  <c:v>-222.62</c:v>
                </c:pt>
                <c:pt idx="7366">
                  <c:v>-219.96</c:v>
                </c:pt>
                <c:pt idx="7367">
                  <c:v>-217.23</c:v>
                </c:pt>
                <c:pt idx="7368">
                  <c:v>-214.42</c:v>
                </c:pt>
                <c:pt idx="7369">
                  <c:v>-211.56</c:v>
                </c:pt>
                <c:pt idx="7370">
                  <c:v>-208.63</c:v>
                </c:pt>
                <c:pt idx="7371">
                  <c:v>-205.64</c:v>
                </c:pt>
                <c:pt idx="7372">
                  <c:v>-203.3</c:v>
                </c:pt>
                <c:pt idx="7373">
                  <c:v>-203.07</c:v>
                </c:pt>
                <c:pt idx="7374">
                  <c:v>-202.79</c:v>
                </c:pt>
                <c:pt idx="7375">
                  <c:v>-202.48</c:v>
                </c:pt>
                <c:pt idx="7376">
                  <c:v>-202.14</c:v>
                </c:pt>
                <c:pt idx="7377">
                  <c:v>-201.77</c:v>
                </c:pt>
                <c:pt idx="7378">
                  <c:v>-201.37</c:v>
                </c:pt>
                <c:pt idx="7379">
                  <c:v>-200.52</c:v>
                </c:pt>
                <c:pt idx="7380">
                  <c:v>-198.64</c:v>
                </c:pt>
                <c:pt idx="7381">
                  <c:v>-196.79</c:v>
                </c:pt>
                <c:pt idx="7382">
                  <c:v>-194.96</c:v>
                </c:pt>
                <c:pt idx="7383">
                  <c:v>-193.14</c:v>
                </c:pt>
                <c:pt idx="7384">
                  <c:v>-191.33</c:v>
                </c:pt>
                <c:pt idx="7385">
                  <c:v>-189.52</c:v>
                </c:pt>
                <c:pt idx="7386">
                  <c:v>-187.72</c:v>
                </c:pt>
                <c:pt idx="7387">
                  <c:v>-185.91</c:v>
                </c:pt>
                <c:pt idx="7388">
                  <c:v>-184.09</c:v>
                </c:pt>
                <c:pt idx="7389">
                  <c:v>-182.27</c:v>
                </c:pt>
                <c:pt idx="7390">
                  <c:v>-180.44</c:v>
                </c:pt>
                <c:pt idx="7391">
                  <c:v>-178.59</c:v>
                </c:pt>
                <c:pt idx="7392">
                  <c:v>-176.73</c:v>
                </c:pt>
                <c:pt idx="7393">
                  <c:v>-174.86</c:v>
                </c:pt>
                <c:pt idx="7394">
                  <c:v>-172.97</c:v>
                </c:pt>
                <c:pt idx="7395">
                  <c:v>-171.07</c:v>
                </c:pt>
                <c:pt idx="7396">
                  <c:v>-169.16</c:v>
                </c:pt>
                <c:pt idx="7397">
                  <c:v>-167.23</c:v>
                </c:pt>
                <c:pt idx="7398">
                  <c:v>-165.29</c:v>
                </c:pt>
                <c:pt idx="7399">
                  <c:v>-163.35</c:v>
                </c:pt>
                <c:pt idx="7400">
                  <c:v>-161.4</c:v>
                </c:pt>
                <c:pt idx="7401">
                  <c:v>-159.44999999999999</c:v>
                </c:pt>
                <c:pt idx="7402">
                  <c:v>-157.49</c:v>
                </c:pt>
                <c:pt idx="7403">
                  <c:v>-155.55000000000001</c:v>
                </c:pt>
                <c:pt idx="7404">
                  <c:v>-153.6</c:v>
                </c:pt>
                <c:pt idx="7405">
                  <c:v>-151.66999999999999</c:v>
                </c:pt>
                <c:pt idx="7406">
                  <c:v>-149.75</c:v>
                </c:pt>
                <c:pt idx="7407">
                  <c:v>-147.85</c:v>
                </c:pt>
                <c:pt idx="7408">
                  <c:v>-145.97999999999999</c:v>
                </c:pt>
                <c:pt idx="7409">
                  <c:v>-144.13</c:v>
                </c:pt>
                <c:pt idx="7410">
                  <c:v>-142.31</c:v>
                </c:pt>
                <c:pt idx="7411">
                  <c:v>-140.53</c:v>
                </c:pt>
                <c:pt idx="7412">
                  <c:v>-138.78</c:v>
                </c:pt>
                <c:pt idx="7413">
                  <c:v>-137.08000000000001</c:v>
                </c:pt>
                <c:pt idx="7414">
                  <c:v>-135.43</c:v>
                </c:pt>
                <c:pt idx="7415">
                  <c:v>-133.83000000000001</c:v>
                </c:pt>
                <c:pt idx="7416">
                  <c:v>-132.29</c:v>
                </c:pt>
                <c:pt idx="7417">
                  <c:v>-130.81</c:v>
                </c:pt>
                <c:pt idx="7418">
                  <c:v>-129.4</c:v>
                </c:pt>
                <c:pt idx="7419">
                  <c:v>-128.05000000000001</c:v>
                </c:pt>
                <c:pt idx="7420">
                  <c:v>-126.77</c:v>
                </c:pt>
                <c:pt idx="7421">
                  <c:v>-125.58</c:v>
                </c:pt>
                <c:pt idx="7422">
                  <c:v>-124.46</c:v>
                </c:pt>
                <c:pt idx="7423">
                  <c:v>-123.42</c:v>
                </c:pt>
                <c:pt idx="7424">
                  <c:v>-122.46</c:v>
                </c:pt>
                <c:pt idx="7425">
                  <c:v>-121.6</c:v>
                </c:pt>
                <c:pt idx="7426">
                  <c:v>-120.82</c:v>
                </c:pt>
                <c:pt idx="7427">
                  <c:v>-119.91</c:v>
                </c:pt>
                <c:pt idx="7428">
                  <c:v>-119.09</c:v>
                </c:pt>
                <c:pt idx="7429">
                  <c:v>-118.36</c:v>
                </c:pt>
                <c:pt idx="7430">
                  <c:v>-117.71</c:v>
                </c:pt>
                <c:pt idx="7431">
                  <c:v>-117.16</c:v>
                </c:pt>
                <c:pt idx="7432">
                  <c:v>-116.69</c:v>
                </c:pt>
                <c:pt idx="7433">
                  <c:v>-116.32</c:v>
                </c:pt>
                <c:pt idx="7434">
                  <c:v>-115.97</c:v>
                </c:pt>
                <c:pt idx="7435">
                  <c:v>-115.51</c:v>
                </c:pt>
                <c:pt idx="7436">
                  <c:v>-115.13</c:v>
                </c:pt>
                <c:pt idx="7437">
                  <c:v>-114.82</c:v>
                </c:pt>
                <c:pt idx="7438">
                  <c:v>-114.59</c:v>
                </c:pt>
                <c:pt idx="7439">
                  <c:v>-114.43</c:v>
                </c:pt>
                <c:pt idx="7440">
                  <c:v>-114.34</c:v>
                </c:pt>
                <c:pt idx="7441">
                  <c:v>-114.31</c:v>
                </c:pt>
                <c:pt idx="7442">
                  <c:v>-114.36</c:v>
                </c:pt>
                <c:pt idx="7443">
                  <c:v>-114.46</c:v>
                </c:pt>
                <c:pt idx="7444">
                  <c:v>-114.62</c:v>
                </c:pt>
                <c:pt idx="7445">
                  <c:v>-114.84</c:v>
                </c:pt>
                <c:pt idx="7446">
                  <c:v>-115.1</c:v>
                </c:pt>
                <c:pt idx="7447">
                  <c:v>-115.42</c:v>
                </c:pt>
                <c:pt idx="7448">
                  <c:v>-115.78</c:v>
                </c:pt>
                <c:pt idx="7449">
                  <c:v>-116.17</c:v>
                </c:pt>
                <c:pt idx="7450">
                  <c:v>-116.69</c:v>
                </c:pt>
                <c:pt idx="7451">
                  <c:v>-117.33</c:v>
                </c:pt>
                <c:pt idx="7452">
                  <c:v>-117.99</c:v>
                </c:pt>
                <c:pt idx="7453">
                  <c:v>-118.67</c:v>
                </c:pt>
                <c:pt idx="7454">
                  <c:v>-119.37</c:v>
                </c:pt>
                <c:pt idx="7455">
                  <c:v>-122.71</c:v>
                </c:pt>
                <c:pt idx="7456">
                  <c:v>-126.57</c:v>
                </c:pt>
                <c:pt idx="7457">
                  <c:v>-130.43</c:v>
                </c:pt>
                <c:pt idx="7458">
                  <c:v>-134.46</c:v>
                </c:pt>
                <c:pt idx="7459">
                  <c:v>-138.5</c:v>
                </c:pt>
                <c:pt idx="7460">
                  <c:v>-142.53</c:v>
                </c:pt>
                <c:pt idx="7461">
                  <c:v>-146.54</c:v>
                </c:pt>
                <c:pt idx="7462">
                  <c:v>-149.38999999999999</c:v>
                </c:pt>
                <c:pt idx="7463">
                  <c:v>-150.94999999999999</c:v>
                </c:pt>
                <c:pt idx="7464">
                  <c:v>-152.77000000000001</c:v>
                </c:pt>
                <c:pt idx="7465">
                  <c:v>-154.80000000000001</c:v>
                </c:pt>
                <c:pt idx="7466">
                  <c:v>-156.99</c:v>
                </c:pt>
                <c:pt idx="7467">
                  <c:v>-159.28</c:v>
                </c:pt>
                <c:pt idx="7468">
                  <c:v>-161.63</c:v>
                </c:pt>
                <c:pt idx="7469">
                  <c:v>-164.02</c:v>
                </c:pt>
                <c:pt idx="7470">
                  <c:v>-166.39</c:v>
                </c:pt>
                <c:pt idx="7471">
                  <c:v>-168.73</c:v>
                </c:pt>
                <c:pt idx="7472">
                  <c:v>-170.99</c:v>
                </c:pt>
                <c:pt idx="7473">
                  <c:v>-173.15</c:v>
                </c:pt>
                <c:pt idx="7474">
                  <c:v>-175.2</c:v>
                </c:pt>
                <c:pt idx="7475">
                  <c:v>-177.1</c:v>
                </c:pt>
                <c:pt idx="7476">
                  <c:v>-178.85</c:v>
                </c:pt>
                <c:pt idx="7477">
                  <c:v>-180.42</c:v>
                </c:pt>
                <c:pt idx="7478">
                  <c:v>-181.81</c:v>
                </c:pt>
                <c:pt idx="7479">
                  <c:v>-183</c:v>
                </c:pt>
                <c:pt idx="7480">
                  <c:v>-183.98</c:v>
                </c:pt>
                <c:pt idx="7481">
                  <c:v>-184.75</c:v>
                </c:pt>
                <c:pt idx="7482">
                  <c:v>-185.31</c:v>
                </c:pt>
                <c:pt idx="7483">
                  <c:v>-185.64</c:v>
                </c:pt>
                <c:pt idx="7484">
                  <c:v>-185.75</c:v>
                </c:pt>
                <c:pt idx="7485">
                  <c:v>-185.64</c:v>
                </c:pt>
                <c:pt idx="7486">
                  <c:v>-185.3</c:v>
                </c:pt>
                <c:pt idx="7487">
                  <c:v>-184.75</c:v>
                </c:pt>
                <c:pt idx="7488">
                  <c:v>-183.98</c:v>
                </c:pt>
                <c:pt idx="7489">
                  <c:v>-183</c:v>
                </c:pt>
                <c:pt idx="7490">
                  <c:v>-181.82</c:v>
                </c:pt>
                <c:pt idx="7491">
                  <c:v>-180.43</c:v>
                </c:pt>
                <c:pt idx="7492">
                  <c:v>-178.86</c:v>
                </c:pt>
                <c:pt idx="7493">
                  <c:v>-177.11</c:v>
                </c:pt>
                <c:pt idx="7494">
                  <c:v>-175.18</c:v>
                </c:pt>
                <c:pt idx="7495">
                  <c:v>-173.07</c:v>
                </c:pt>
                <c:pt idx="7496">
                  <c:v>-170.6</c:v>
                </c:pt>
                <c:pt idx="7497">
                  <c:v>-168.02</c:v>
                </c:pt>
                <c:pt idx="7498">
                  <c:v>-165.32</c:v>
                </c:pt>
                <c:pt idx="7499">
                  <c:v>-162.52000000000001</c:v>
                </c:pt>
                <c:pt idx="7500">
                  <c:v>-159.65</c:v>
                </c:pt>
                <c:pt idx="7501">
                  <c:v>-156.69999999999999</c:v>
                </c:pt>
                <c:pt idx="7502">
                  <c:v>-153.69</c:v>
                </c:pt>
                <c:pt idx="7503">
                  <c:v>-150.65</c:v>
                </c:pt>
                <c:pt idx="7504">
                  <c:v>-147.58000000000001</c:v>
                </c:pt>
                <c:pt idx="7505">
                  <c:v>-144.49</c:v>
                </c:pt>
                <c:pt idx="7506">
                  <c:v>-141.41</c:v>
                </c:pt>
                <c:pt idx="7507">
                  <c:v>-138.35</c:v>
                </c:pt>
                <c:pt idx="7508">
                  <c:v>-135.32</c:v>
                </c:pt>
                <c:pt idx="7509">
                  <c:v>-132.34</c:v>
                </c:pt>
                <c:pt idx="7510">
                  <c:v>-129.41999999999999</c:v>
                </c:pt>
                <c:pt idx="7511">
                  <c:v>-126.58</c:v>
                </c:pt>
                <c:pt idx="7512">
                  <c:v>-123.83</c:v>
                </c:pt>
                <c:pt idx="7513">
                  <c:v>-121.19</c:v>
                </c:pt>
                <c:pt idx="7514">
                  <c:v>-118.68</c:v>
                </c:pt>
                <c:pt idx="7515">
                  <c:v>-116.31</c:v>
                </c:pt>
                <c:pt idx="7516">
                  <c:v>-114.09</c:v>
                </c:pt>
                <c:pt idx="7517">
                  <c:v>-112.03</c:v>
                </c:pt>
                <c:pt idx="7518">
                  <c:v>-110.16</c:v>
                </c:pt>
                <c:pt idx="7519">
                  <c:v>-108.49</c:v>
                </c:pt>
                <c:pt idx="7520">
                  <c:v>-107.32</c:v>
                </c:pt>
                <c:pt idx="7521">
                  <c:v>-106.37</c:v>
                </c:pt>
                <c:pt idx="7522">
                  <c:v>-105.66</c:v>
                </c:pt>
                <c:pt idx="7523">
                  <c:v>-105.2</c:v>
                </c:pt>
                <c:pt idx="7524">
                  <c:v>-105.01</c:v>
                </c:pt>
                <c:pt idx="7525">
                  <c:v>-105.04</c:v>
                </c:pt>
                <c:pt idx="7526">
                  <c:v>-104.89</c:v>
                </c:pt>
                <c:pt idx="7527">
                  <c:v>-104.91</c:v>
                </c:pt>
                <c:pt idx="7528">
                  <c:v>-105.12</c:v>
                </c:pt>
                <c:pt idx="7529">
                  <c:v>-105.52</c:v>
                </c:pt>
                <c:pt idx="7530">
                  <c:v>-106.11</c:v>
                </c:pt>
                <c:pt idx="7531">
                  <c:v>-106.9</c:v>
                </c:pt>
                <c:pt idx="7532">
                  <c:v>-107.88</c:v>
                </c:pt>
                <c:pt idx="7533">
                  <c:v>-109.06</c:v>
                </c:pt>
                <c:pt idx="7534">
                  <c:v>-110.43</c:v>
                </c:pt>
                <c:pt idx="7535">
                  <c:v>-112</c:v>
                </c:pt>
                <c:pt idx="7536">
                  <c:v>-113.77</c:v>
                </c:pt>
                <c:pt idx="7537">
                  <c:v>-115.73</c:v>
                </c:pt>
                <c:pt idx="7538">
                  <c:v>-117.88</c:v>
                </c:pt>
                <c:pt idx="7539">
                  <c:v>-120.21</c:v>
                </c:pt>
                <c:pt idx="7540">
                  <c:v>-122.62</c:v>
                </c:pt>
                <c:pt idx="7541">
                  <c:v>-125.22</c:v>
                </c:pt>
                <c:pt idx="7542">
                  <c:v>-127.99</c:v>
                </c:pt>
                <c:pt idx="7543">
                  <c:v>-130.94</c:v>
                </c:pt>
                <c:pt idx="7544">
                  <c:v>-134.06</c:v>
                </c:pt>
                <c:pt idx="7545">
                  <c:v>-137.34</c:v>
                </c:pt>
                <c:pt idx="7546">
                  <c:v>-140.78</c:v>
                </c:pt>
                <c:pt idx="7547">
                  <c:v>-144.37</c:v>
                </c:pt>
                <c:pt idx="7548">
                  <c:v>-148.11000000000001</c:v>
                </c:pt>
                <c:pt idx="7549">
                  <c:v>-151.97999999999999</c:v>
                </c:pt>
                <c:pt idx="7550">
                  <c:v>-155.99</c:v>
                </c:pt>
                <c:pt idx="7551">
                  <c:v>-160.12</c:v>
                </c:pt>
                <c:pt idx="7552">
                  <c:v>-164.36</c:v>
                </c:pt>
                <c:pt idx="7553">
                  <c:v>-168.7</c:v>
                </c:pt>
                <c:pt idx="7554">
                  <c:v>-173.15</c:v>
                </c:pt>
                <c:pt idx="7555">
                  <c:v>-177.06</c:v>
                </c:pt>
                <c:pt idx="7556">
                  <c:v>-180.62</c:v>
                </c:pt>
                <c:pt idx="7557">
                  <c:v>-184.16</c:v>
                </c:pt>
                <c:pt idx="7558">
                  <c:v>-187.67</c:v>
                </c:pt>
                <c:pt idx="7559">
                  <c:v>-191.14</c:v>
                </c:pt>
                <c:pt idx="7560">
                  <c:v>-194.55</c:v>
                </c:pt>
                <c:pt idx="7561">
                  <c:v>-197.89</c:v>
                </c:pt>
                <c:pt idx="7562">
                  <c:v>-201.15</c:v>
                </c:pt>
                <c:pt idx="7563">
                  <c:v>-204.31</c:v>
                </c:pt>
                <c:pt idx="7564">
                  <c:v>-207.35</c:v>
                </c:pt>
                <c:pt idx="7565">
                  <c:v>-210.29</c:v>
                </c:pt>
                <c:pt idx="7566">
                  <c:v>-213.51</c:v>
                </c:pt>
                <c:pt idx="7567">
                  <c:v>-216.58</c:v>
                </c:pt>
                <c:pt idx="7568">
                  <c:v>-219.49</c:v>
                </c:pt>
                <c:pt idx="7569">
                  <c:v>-222.21</c:v>
                </c:pt>
                <c:pt idx="7570">
                  <c:v>-224.75</c:v>
                </c:pt>
                <c:pt idx="7571">
                  <c:v>-227.08</c:v>
                </c:pt>
                <c:pt idx="7572">
                  <c:v>-229.19</c:v>
                </c:pt>
                <c:pt idx="7573">
                  <c:v>-231.08</c:v>
                </c:pt>
                <c:pt idx="7574">
                  <c:v>-232.74</c:v>
                </c:pt>
                <c:pt idx="7575">
                  <c:v>-234.14</c:v>
                </c:pt>
                <c:pt idx="7576">
                  <c:v>-235.3</c:v>
                </c:pt>
                <c:pt idx="7577">
                  <c:v>-236.2</c:v>
                </c:pt>
                <c:pt idx="7578">
                  <c:v>-236.83</c:v>
                </c:pt>
                <c:pt idx="7579">
                  <c:v>-237.19</c:v>
                </c:pt>
                <c:pt idx="7580">
                  <c:v>-237.27</c:v>
                </c:pt>
                <c:pt idx="7581">
                  <c:v>-237.08</c:v>
                </c:pt>
                <c:pt idx="7582">
                  <c:v>-236.61</c:v>
                </c:pt>
                <c:pt idx="7583">
                  <c:v>-235.86</c:v>
                </c:pt>
                <c:pt idx="7584">
                  <c:v>-234.84</c:v>
                </c:pt>
                <c:pt idx="7585">
                  <c:v>-233.55</c:v>
                </c:pt>
                <c:pt idx="7586">
                  <c:v>-231.99</c:v>
                </c:pt>
                <c:pt idx="7587">
                  <c:v>-230.18</c:v>
                </c:pt>
                <c:pt idx="7588">
                  <c:v>-228.13</c:v>
                </c:pt>
                <c:pt idx="7589">
                  <c:v>-225.84</c:v>
                </c:pt>
                <c:pt idx="7590">
                  <c:v>-223.34</c:v>
                </c:pt>
                <c:pt idx="7591">
                  <c:v>-220.63</c:v>
                </c:pt>
                <c:pt idx="7592">
                  <c:v>-217.76</c:v>
                </c:pt>
                <c:pt idx="7593">
                  <c:v>-214.72</c:v>
                </c:pt>
                <c:pt idx="7594">
                  <c:v>-211.57</c:v>
                </c:pt>
                <c:pt idx="7595">
                  <c:v>-208.31</c:v>
                </c:pt>
                <c:pt idx="7596">
                  <c:v>-204.99</c:v>
                </c:pt>
                <c:pt idx="7597">
                  <c:v>-201.65</c:v>
                </c:pt>
                <c:pt idx="7598">
                  <c:v>-198.32</c:v>
                </c:pt>
                <c:pt idx="7599">
                  <c:v>-195.04</c:v>
                </c:pt>
                <c:pt idx="7600">
                  <c:v>-191.88</c:v>
                </c:pt>
                <c:pt idx="7601">
                  <c:v>-188.88</c:v>
                </c:pt>
                <c:pt idx="7602">
                  <c:v>-186.1</c:v>
                </c:pt>
                <c:pt idx="7603">
                  <c:v>-183.6</c:v>
                </c:pt>
                <c:pt idx="7604">
                  <c:v>-181.45</c:v>
                </c:pt>
                <c:pt idx="7605">
                  <c:v>-179.72</c:v>
                </c:pt>
                <c:pt idx="7606">
                  <c:v>-178.5</c:v>
                </c:pt>
                <c:pt idx="7607">
                  <c:v>-177.85</c:v>
                </c:pt>
                <c:pt idx="7608">
                  <c:v>-176.89</c:v>
                </c:pt>
                <c:pt idx="7609">
                  <c:v>-174.93</c:v>
                </c:pt>
                <c:pt idx="7610">
                  <c:v>-172.92</c:v>
                </c:pt>
                <c:pt idx="7611">
                  <c:v>-170.87</c:v>
                </c:pt>
                <c:pt idx="7612">
                  <c:v>-168.79</c:v>
                </c:pt>
                <c:pt idx="7613">
                  <c:v>-166.69</c:v>
                </c:pt>
                <c:pt idx="7614">
                  <c:v>-164.59</c:v>
                </c:pt>
                <c:pt idx="7615">
                  <c:v>-162.47999999999999</c:v>
                </c:pt>
                <c:pt idx="7616">
                  <c:v>-160.38999999999999</c:v>
                </c:pt>
                <c:pt idx="7617">
                  <c:v>-157.41999999999999</c:v>
                </c:pt>
                <c:pt idx="7618">
                  <c:v>-154.34</c:v>
                </c:pt>
                <c:pt idx="7619">
                  <c:v>-151.30000000000001</c:v>
                </c:pt>
                <c:pt idx="7620">
                  <c:v>-148.31</c:v>
                </c:pt>
                <c:pt idx="7621">
                  <c:v>-145.38999999999999</c:v>
                </c:pt>
                <c:pt idx="7622">
                  <c:v>-142.53</c:v>
                </c:pt>
                <c:pt idx="7623">
                  <c:v>-140.93</c:v>
                </c:pt>
                <c:pt idx="7624">
                  <c:v>-140.4</c:v>
                </c:pt>
                <c:pt idx="7625">
                  <c:v>-139.97</c:v>
                </c:pt>
                <c:pt idx="7626">
                  <c:v>-139.63999999999999</c:v>
                </c:pt>
                <c:pt idx="7627">
                  <c:v>-139.43</c:v>
                </c:pt>
                <c:pt idx="7628">
                  <c:v>-139.35</c:v>
                </c:pt>
                <c:pt idx="7629">
                  <c:v>-139.38999999999999</c:v>
                </c:pt>
                <c:pt idx="7630">
                  <c:v>-139.58000000000001</c:v>
                </c:pt>
                <c:pt idx="7631">
                  <c:v>-139.9</c:v>
                </c:pt>
                <c:pt idx="7632">
                  <c:v>-140.38</c:v>
                </c:pt>
                <c:pt idx="7633">
                  <c:v>-141.01</c:v>
                </c:pt>
                <c:pt idx="7634">
                  <c:v>-141.78</c:v>
                </c:pt>
                <c:pt idx="7635">
                  <c:v>-137.58000000000001</c:v>
                </c:pt>
                <c:pt idx="7636">
                  <c:v>-134</c:v>
                </c:pt>
                <c:pt idx="7637">
                  <c:v>-131.01</c:v>
                </c:pt>
                <c:pt idx="7638">
                  <c:v>-128.61000000000001</c:v>
                </c:pt>
                <c:pt idx="7639">
                  <c:v>-126.77</c:v>
                </c:pt>
                <c:pt idx="7640">
                  <c:v>-125.48</c:v>
                </c:pt>
                <c:pt idx="7641">
                  <c:v>-124.72</c:v>
                </c:pt>
                <c:pt idx="7642">
                  <c:v>-124.15</c:v>
                </c:pt>
                <c:pt idx="7643">
                  <c:v>-123.37</c:v>
                </c:pt>
                <c:pt idx="7644">
                  <c:v>-122.84</c:v>
                </c:pt>
                <c:pt idx="7645">
                  <c:v>-123.34</c:v>
                </c:pt>
                <c:pt idx="7646">
                  <c:v>-124.29</c:v>
                </c:pt>
                <c:pt idx="7647">
                  <c:v>-125.92</c:v>
                </c:pt>
                <c:pt idx="7648">
                  <c:v>-128.07</c:v>
                </c:pt>
                <c:pt idx="7649">
                  <c:v>-130.54</c:v>
                </c:pt>
                <c:pt idx="7650">
                  <c:v>-133.33000000000001</c:v>
                </c:pt>
                <c:pt idx="7651">
                  <c:v>-136.38</c:v>
                </c:pt>
                <c:pt idx="7652">
                  <c:v>-139.69</c:v>
                </c:pt>
                <c:pt idx="7653">
                  <c:v>-143.21</c:v>
                </c:pt>
                <c:pt idx="7654">
                  <c:v>-146.91</c:v>
                </c:pt>
                <c:pt idx="7655">
                  <c:v>-150.15</c:v>
                </c:pt>
                <c:pt idx="7656">
                  <c:v>-153.27000000000001</c:v>
                </c:pt>
                <c:pt idx="7657">
                  <c:v>-156.57</c:v>
                </c:pt>
                <c:pt idx="7658">
                  <c:v>-160.37</c:v>
                </c:pt>
                <c:pt idx="7659">
                  <c:v>-163.69</c:v>
                </c:pt>
                <c:pt idx="7660">
                  <c:v>-167.23</c:v>
                </c:pt>
                <c:pt idx="7661">
                  <c:v>-171.01</c:v>
                </c:pt>
                <c:pt idx="7662">
                  <c:v>-174.98</c:v>
                </c:pt>
                <c:pt idx="7663">
                  <c:v>-178.49</c:v>
                </c:pt>
                <c:pt idx="7664">
                  <c:v>-181.95</c:v>
                </c:pt>
                <c:pt idx="7665">
                  <c:v>-185.4</c:v>
                </c:pt>
                <c:pt idx="7666">
                  <c:v>-188.82</c:v>
                </c:pt>
                <c:pt idx="7667">
                  <c:v>-192.16</c:v>
                </c:pt>
                <c:pt idx="7668">
                  <c:v>-195.39</c:v>
                </c:pt>
                <c:pt idx="7669">
                  <c:v>-198.47</c:v>
                </c:pt>
                <c:pt idx="7670">
                  <c:v>-201.36</c:v>
                </c:pt>
                <c:pt idx="7671">
                  <c:v>-204.05</c:v>
                </c:pt>
                <c:pt idx="7672">
                  <c:v>-206.51</c:v>
                </c:pt>
                <c:pt idx="7673">
                  <c:v>-208.7</c:v>
                </c:pt>
                <c:pt idx="7674">
                  <c:v>-210.62</c:v>
                </c:pt>
                <c:pt idx="7675">
                  <c:v>-212.24</c:v>
                </c:pt>
                <c:pt idx="7676">
                  <c:v>-213.57</c:v>
                </c:pt>
                <c:pt idx="7677">
                  <c:v>-214.59</c:v>
                </c:pt>
                <c:pt idx="7678">
                  <c:v>-215.31</c:v>
                </c:pt>
                <c:pt idx="7679">
                  <c:v>-215.73</c:v>
                </c:pt>
                <c:pt idx="7680">
                  <c:v>-215.88</c:v>
                </c:pt>
                <c:pt idx="7681">
                  <c:v>-215.77</c:v>
                </c:pt>
                <c:pt idx="7682">
                  <c:v>-215.43</c:v>
                </c:pt>
                <c:pt idx="7683">
                  <c:v>-214.91</c:v>
                </c:pt>
                <c:pt idx="7684">
                  <c:v>-214.25</c:v>
                </c:pt>
                <c:pt idx="7685">
                  <c:v>-213.52</c:v>
                </c:pt>
                <c:pt idx="7686">
                  <c:v>-212.79</c:v>
                </c:pt>
                <c:pt idx="7687">
                  <c:v>-212.13</c:v>
                </c:pt>
                <c:pt idx="7688">
                  <c:v>-211.66</c:v>
                </c:pt>
                <c:pt idx="7689">
                  <c:v>-211.47</c:v>
                </c:pt>
                <c:pt idx="7690">
                  <c:v>-211.71</c:v>
                </c:pt>
                <c:pt idx="7691">
                  <c:v>-212.5</c:v>
                </c:pt>
                <c:pt idx="7692">
                  <c:v>-214.01</c:v>
                </c:pt>
                <c:pt idx="7693">
                  <c:v>-216.43</c:v>
                </c:pt>
                <c:pt idx="7694">
                  <c:v>-219.94</c:v>
                </c:pt>
                <c:pt idx="7695">
                  <c:v>-224.78</c:v>
                </c:pt>
                <c:pt idx="7696">
                  <c:v>-231.19</c:v>
                </c:pt>
                <c:pt idx="7697">
                  <c:v>-239.43</c:v>
                </c:pt>
                <c:pt idx="7698">
                  <c:v>-249.81</c:v>
                </c:pt>
                <c:pt idx="7699">
                  <c:v>-252.52</c:v>
                </c:pt>
                <c:pt idx="7700">
                  <c:v>-250.49</c:v>
                </c:pt>
                <c:pt idx="7701">
                  <c:v>-248.29</c:v>
                </c:pt>
                <c:pt idx="7702">
                  <c:v>-245.92</c:v>
                </c:pt>
                <c:pt idx="7703">
                  <c:v>-243.38</c:v>
                </c:pt>
                <c:pt idx="7704">
                  <c:v>-240.68</c:v>
                </c:pt>
                <c:pt idx="7705">
                  <c:v>-237.83</c:v>
                </c:pt>
                <c:pt idx="7706">
                  <c:v>-236.88</c:v>
                </c:pt>
                <c:pt idx="7707">
                  <c:v>-236.58</c:v>
                </c:pt>
                <c:pt idx="7708">
                  <c:v>-236.13</c:v>
                </c:pt>
                <c:pt idx="7709">
                  <c:v>-235.53</c:v>
                </c:pt>
                <c:pt idx="7710">
                  <c:v>-234.8</c:v>
                </c:pt>
                <c:pt idx="7711">
                  <c:v>-233.93</c:v>
                </c:pt>
                <c:pt idx="7712">
                  <c:v>-232.92</c:v>
                </c:pt>
                <c:pt idx="7713">
                  <c:v>-231.79</c:v>
                </c:pt>
                <c:pt idx="7714">
                  <c:v>-230.54</c:v>
                </c:pt>
                <c:pt idx="7715">
                  <c:v>-229.17</c:v>
                </c:pt>
                <c:pt idx="7716">
                  <c:v>-227.7</c:v>
                </c:pt>
                <c:pt idx="7717">
                  <c:v>-226.12</c:v>
                </c:pt>
                <c:pt idx="7718">
                  <c:v>-224.45</c:v>
                </c:pt>
                <c:pt idx="7719">
                  <c:v>-222.69</c:v>
                </c:pt>
                <c:pt idx="7720">
                  <c:v>-220.84</c:v>
                </c:pt>
                <c:pt idx="7721">
                  <c:v>-218.92</c:v>
                </c:pt>
                <c:pt idx="7722">
                  <c:v>-216.93</c:v>
                </c:pt>
                <c:pt idx="7723">
                  <c:v>-214.87</c:v>
                </c:pt>
                <c:pt idx="7724">
                  <c:v>-212.76</c:v>
                </c:pt>
                <c:pt idx="7725">
                  <c:v>-210.6</c:v>
                </c:pt>
                <c:pt idx="7726">
                  <c:v>-208.39</c:v>
                </c:pt>
                <c:pt idx="7727">
                  <c:v>-206.15</c:v>
                </c:pt>
                <c:pt idx="7728">
                  <c:v>-203.88</c:v>
                </c:pt>
                <c:pt idx="7729">
                  <c:v>-201.59</c:v>
                </c:pt>
                <c:pt idx="7730">
                  <c:v>-199.27</c:v>
                </c:pt>
                <c:pt idx="7731">
                  <c:v>-196.95</c:v>
                </c:pt>
                <c:pt idx="7732">
                  <c:v>-194.63</c:v>
                </c:pt>
                <c:pt idx="7733">
                  <c:v>-192.3</c:v>
                </c:pt>
                <c:pt idx="7734">
                  <c:v>-189.99</c:v>
                </c:pt>
                <c:pt idx="7735">
                  <c:v>-187.68</c:v>
                </c:pt>
                <c:pt idx="7736">
                  <c:v>-185.39</c:v>
                </c:pt>
                <c:pt idx="7737">
                  <c:v>-183.13</c:v>
                </c:pt>
                <c:pt idx="7738">
                  <c:v>-180.9</c:v>
                </c:pt>
                <c:pt idx="7739">
                  <c:v>-178.69</c:v>
                </c:pt>
                <c:pt idx="7740">
                  <c:v>-176.52</c:v>
                </c:pt>
                <c:pt idx="7741">
                  <c:v>-174.4</c:v>
                </c:pt>
                <c:pt idx="7742">
                  <c:v>-172.31</c:v>
                </c:pt>
                <c:pt idx="7743">
                  <c:v>-170.28</c:v>
                </c:pt>
                <c:pt idx="7744">
                  <c:v>-168.29</c:v>
                </c:pt>
                <c:pt idx="7745">
                  <c:v>-166.36</c:v>
                </c:pt>
                <c:pt idx="7746">
                  <c:v>-164.48</c:v>
                </c:pt>
                <c:pt idx="7747">
                  <c:v>-162.65</c:v>
                </c:pt>
                <c:pt idx="7748">
                  <c:v>-160.88</c:v>
                </c:pt>
                <c:pt idx="7749">
                  <c:v>-159.16999999999999</c:v>
                </c:pt>
                <c:pt idx="7750">
                  <c:v>-157.52000000000001</c:v>
                </c:pt>
                <c:pt idx="7751">
                  <c:v>-155.93</c:v>
                </c:pt>
                <c:pt idx="7752">
                  <c:v>-154.38999999999999</c:v>
                </c:pt>
                <c:pt idx="7753">
                  <c:v>-152.91999999999999</c:v>
                </c:pt>
                <c:pt idx="7754">
                  <c:v>-151.5</c:v>
                </c:pt>
                <c:pt idx="7755">
                  <c:v>-150.13</c:v>
                </c:pt>
                <c:pt idx="7756">
                  <c:v>-148.82</c:v>
                </c:pt>
                <c:pt idx="7757">
                  <c:v>-147.56</c:v>
                </c:pt>
                <c:pt idx="7758">
                  <c:v>-146.35</c:v>
                </c:pt>
                <c:pt idx="7759">
                  <c:v>-145.19</c:v>
                </c:pt>
                <c:pt idx="7760">
                  <c:v>-144.06</c:v>
                </c:pt>
                <c:pt idx="7761">
                  <c:v>-142.99</c:v>
                </c:pt>
                <c:pt idx="7762">
                  <c:v>-141.94</c:v>
                </c:pt>
                <c:pt idx="7763">
                  <c:v>-140.94</c:v>
                </c:pt>
                <c:pt idx="7764">
                  <c:v>-139.96</c:v>
                </c:pt>
                <c:pt idx="7765">
                  <c:v>-139.01</c:v>
                </c:pt>
                <c:pt idx="7766">
                  <c:v>-138.09</c:v>
                </c:pt>
                <c:pt idx="7767">
                  <c:v>-137.19</c:v>
                </c:pt>
                <c:pt idx="7768">
                  <c:v>-136.30000000000001</c:v>
                </c:pt>
                <c:pt idx="7769">
                  <c:v>-135.44</c:v>
                </c:pt>
                <c:pt idx="7770">
                  <c:v>-134.58000000000001</c:v>
                </c:pt>
                <c:pt idx="7771">
                  <c:v>-133.74</c:v>
                </c:pt>
                <c:pt idx="7772">
                  <c:v>-132.91</c:v>
                </c:pt>
                <c:pt idx="7773">
                  <c:v>-132.09</c:v>
                </c:pt>
                <c:pt idx="7774">
                  <c:v>-131.29</c:v>
                </c:pt>
                <c:pt idx="7775">
                  <c:v>-130.49</c:v>
                </c:pt>
                <c:pt idx="7776">
                  <c:v>-129.71</c:v>
                </c:pt>
                <c:pt idx="7777">
                  <c:v>-128.94999999999999</c:v>
                </c:pt>
                <c:pt idx="7778">
                  <c:v>-128.21</c:v>
                </c:pt>
                <c:pt idx="7779">
                  <c:v>-127.51</c:v>
                </c:pt>
                <c:pt idx="7780">
                  <c:v>-126.84</c:v>
                </c:pt>
                <c:pt idx="7781">
                  <c:v>-126.22</c:v>
                </c:pt>
                <c:pt idx="7782">
                  <c:v>-125.67</c:v>
                </c:pt>
                <c:pt idx="7783">
                  <c:v>-125.19</c:v>
                </c:pt>
                <c:pt idx="7784">
                  <c:v>-124.81</c:v>
                </c:pt>
                <c:pt idx="7785">
                  <c:v>-124.54</c:v>
                </c:pt>
                <c:pt idx="7786">
                  <c:v>-124.41</c:v>
                </c:pt>
                <c:pt idx="7787">
                  <c:v>-124.45</c:v>
                </c:pt>
                <c:pt idx="7788">
                  <c:v>-124.69</c:v>
                </c:pt>
                <c:pt idx="7789">
                  <c:v>-125.16</c:v>
                </c:pt>
                <c:pt idx="7790">
                  <c:v>-125.9</c:v>
                </c:pt>
                <c:pt idx="7791">
                  <c:v>-126.95</c:v>
                </c:pt>
                <c:pt idx="7792">
                  <c:v>-128.36000000000001</c:v>
                </c:pt>
                <c:pt idx="7793">
                  <c:v>-130.19999999999999</c:v>
                </c:pt>
                <c:pt idx="7794">
                  <c:v>-132.51</c:v>
                </c:pt>
                <c:pt idx="7795">
                  <c:v>-135.37</c:v>
                </c:pt>
                <c:pt idx="7796">
                  <c:v>-138.84</c:v>
                </c:pt>
                <c:pt idx="7797">
                  <c:v>-143.01</c:v>
                </c:pt>
                <c:pt idx="7798">
                  <c:v>-147.96</c:v>
                </c:pt>
                <c:pt idx="7799">
                  <c:v>-153.79</c:v>
                </c:pt>
                <c:pt idx="7800">
                  <c:v>-160.61000000000001</c:v>
                </c:pt>
                <c:pt idx="7801">
                  <c:v>-168.53</c:v>
                </c:pt>
                <c:pt idx="7802">
                  <c:v>-177.66</c:v>
                </c:pt>
                <c:pt idx="7803">
                  <c:v>-166.61</c:v>
                </c:pt>
                <c:pt idx="7804">
                  <c:v>-153.03</c:v>
                </c:pt>
                <c:pt idx="7805">
                  <c:v>-139.44999999999999</c:v>
                </c:pt>
                <c:pt idx="7806">
                  <c:v>-125.86</c:v>
                </c:pt>
                <c:pt idx="7807">
                  <c:v>-112.31</c:v>
                </c:pt>
                <c:pt idx="7808">
                  <c:v>-98.778999999999996</c:v>
                </c:pt>
                <c:pt idx="7809">
                  <c:v>-85.281999999999996</c:v>
                </c:pt>
                <c:pt idx="7810">
                  <c:v>-78.620999999999995</c:v>
                </c:pt>
                <c:pt idx="7811">
                  <c:v>-79.135999999999996</c:v>
                </c:pt>
                <c:pt idx="7812">
                  <c:v>-79.677000000000007</c:v>
                </c:pt>
                <c:pt idx="7813">
                  <c:v>-80.241</c:v>
                </c:pt>
                <c:pt idx="7814">
                  <c:v>-80.825999999999993</c:v>
                </c:pt>
                <c:pt idx="7815">
                  <c:v>-81.433000000000007</c:v>
                </c:pt>
                <c:pt idx="7816">
                  <c:v>-82.058000000000007</c:v>
                </c:pt>
                <c:pt idx="7817">
                  <c:v>-82.7</c:v>
                </c:pt>
                <c:pt idx="7818">
                  <c:v>-83.358000000000004</c:v>
                </c:pt>
                <c:pt idx="7819">
                  <c:v>-83.981999999999999</c:v>
                </c:pt>
                <c:pt idx="7820">
                  <c:v>-84.326999999999998</c:v>
                </c:pt>
                <c:pt idx="7821">
                  <c:v>-84.784000000000006</c:v>
                </c:pt>
                <c:pt idx="7822">
                  <c:v>-85.341999999999999</c:v>
                </c:pt>
                <c:pt idx="7823">
                  <c:v>-85.992000000000004</c:v>
                </c:pt>
                <c:pt idx="7824">
                  <c:v>-86.724000000000004</c:v>
                </c:pt>
                <c:pt idx="7825">
                  <c:v>-87.528999999999996</c:v>
                </c:pt>
                <c:pt idx="7826">
                  <c:v>-88.399000000000001</c:v>
                </c:pt>
                <c:pt idx="7827">
                  <c:v>-89.325000000000003</c:v>
                </c:pt>
                <c:pt idx="7828">
                  <c:v>-90.301000000000002</c:v>
                </c:pt>
                <c:pt idx="7829">
                  <c:v>-91.319000000000003</c:v>
                </c:pt>
                <c:pt idx="7830">
                  <c:v>-92.370999999999995</c:v>
                </c:pt>
                <c:pt idx="7831">
                  <c:v>-93.453000000000003</c:v>
                </c:pt>
                <c:pt idx="7832">
                  <c:v>-94.557000000000002</c:v>
                </c:pt>
                <c:pt idx="7833">
                  <c:v>-95.677999999999997</c:v>
                </c:pt>
                <c:pt idx="7834">
                  <c:v>-96.811999999999998</c:v>
                </c:pt>
                <c:pt idx="7835">
                  <c:v>-97.951999999999998</c:v>
                </c:pt>
                <c:pt idx="7836">
                  <c:v>-99.094999999999999</c:v>
                </c:pt>
                <c:pt idx="7837">
                  <c:v>-100.24</c:v>
                </c:pt>
                <c:pt idx="7838">
                  <c:v>-101.37</c:v>
                </c:pt>
                <c:pt idx="7839">
                  <c:v>-102.49</c:v>
                </c:pt>
                <c:pt idx="7840">
                  <c:v>-103.61</c:v>
                </c:pt>
                <c:pt idx="7841">
                  <c:v>-104.7</c:v>
                </c:pt>
                <c:pt idx="7842">
                  <c:v>-105.78</c:v>
                </c:pt>
                <c:pt idx="7843">
                  <c:v>-106.83</c:v>
                </c:pt>
                <c:pt idx="7844">
                  <c:v>-107.86</c:v>
                </c:pt>
                <c:pt idx="7845">
                  <c:v>-108.86</c:v>
                </c:pt>
                <c:pt idx="7846">
                  <c:v>-109.83</c:v>
                </c:pt>
                <c:pt idx="7847">
                  <c:v>-110.77</c:v>
                </c:pt>
                <c:pt idx="7848">
                  <c:v>-111.68</c:v>
                </c:pt>
                <c:pt idx="7849">
                  <c:v>-112.56</c:v>
                </c:pt>
                <c:pt idx="7850">
                  <c:v>-113.4</c:v>
                </c:pt>
                <c:pt idx="7851">
                  <c:v>-114.2</c:v>
                </c:pt>
                <c:pt idx="7852">
                  <c:v>-114.97</c:v>
                </c:pt>
                <c:pt idx="7853">
                  <c:v>-115.69</c:v>
                </c:pt>
                <c:pt idx="7854">
                  <c:v>-116.38</c:v>
                </c:pt>
                <c:pt idx="7855">
                  <c:v>-117.03</c:v>
                </c:pt>
                <c:pt idx="7856">
                  <c:v>-117.64</c:v>
                </c:pt>
                <c:pt idx="7857">
                  <c:v>-118.21</c:v>
                </c:pt>
                <c:pt idx="7858">
                  <c:v>-118.74</c:v>
                </c:pt>
                <c:pt idx="7859">
                  <c:v>-119.23</c:v>
                </c:pt>
                <c:pt idx="7860">
                  <c:v>-119.68</c:v>
                </c:pt>
                <c:pt idx="7861">
                  <c:v>-120.09</c:v>
                </c:pt>
                <c:pt idx="7862">
                  <c:v>-120.46</c:v>
                </c:pt>
                <c:pt idx="7863">
                  <c:v>-120.8</c:v>
                </c:pt>
                <c:pt idx="7864">
                  <c:v>-121.09</c:v>
                </c:pt>
                <c:pt idx="7865">
                  <c:v>-121.34</c:v>
                </c:pt>
                <c:pt idx="7866">
                  <c:v>-121.56</c:v>
                </c:pt>
                <c:pt idx="7867">
                  <c:v>-121.74</c:v>
                </c:pt>
                <c:pt idx="7868">
                  <c:v>-121.88</c:v>
                </c:pt>
                <c:pt idx="7869">
                  <c:v>-121.99</c:v>
                </c:pt>
                <c:pt idx="7870">
                  <c:v>-122.07</c:v>
                </c:pt>
                <c:pt idx="7871">
                  <c:v>-122.11</c:v>
                </c:pt>
                <c:pt idx="7872">
                  <c:v>-122.12</c:v>
                </c:pt>
                <c:pt idx="7873">
                  <c:v>-122.1</c:v>
                </c:pt>
                <c:pt idx="7874">
                  <c:v>-122.04</c:v>
                </c:pt>
                <c:pt idx="7875">
                  <c:v>-121.96</c:v>
                </c:pt>
                <c:pt idx="7876">
                  <c:v>-121.85</c:v>
                </c:pt>
                <c:pt idx="7877">
                  <c:v>-121.72</c:v>
                </c:pt>
                <c:pt idx="7878">
                  <c:v>-121.56</c:v>
                </c:pt>
                <c:pt idx="7879">
                  <c:v>-121.37</c:v>
                </c:pt>
                <c:pt idx="7880">
                  <c:v>-121.16</c:v>
                </c:pt>
                <c:pt idx="7881">
                  <c:v>-120.93</c:v>
                </c:pt>
                <c:pt idx="7882">
                  <c:v>-120.69</c:v>
                </c:pt>
                <c:pt idx="7883">
                  <c:v>-120.42</c:v>
                </c:pt>
                <c:pt idx="7884">
                  <c:v>-120.13</c:v>
                </c:pt>
                <c:pt idx="7885">
                  <c:v>-119.83</c:v>
                </c:pt>
                <c:pt idx="7886">
                  <c:v>-119.52</c:v>
                </c:pt>
                <c:pt idx="7887">
                  <c:v>-119.19</c:v>
                </c:pt>
                <c:pt idx="7888">
                  <c:v>-118.85</c:v>
                </c:pt>
                <c:pt idx="7889">
                  <c:v>-118.5</c:v>
                </c:pt>
                <c:pt idx="7890">
                  <c:v>-118.14</c:v>
                </c:pt>
                <c:pt idx="7891">
                  <c:v>-117.77</c:v>
                </c:pt>
                <c:pt idx="7892">
                  <c:v>-117.4</c:v>
                </c:pt>
                <c:pt idx="7893">
                  <c:v>-117.02</c:v>
                </c:pt>
                <c:pt idx="7894">
                  <c:v>-116.64</c:v>
                </c:pt>
                <c:pt idx="7895">
                  <c:v>-116.26</c:v>
                </c:pt>
                <c:pt idx="7896">
                  <c:v>-115.87</c:v>
                </c:pt>
                <c:pt idx="7897">
                  <c:v>-115.49</c:v>
                </c:pt>
                <c:pt idx="7898">
                  <c:v>-115.11</c:v>
                </c:pt>
                <c:pt idx="7899">
                  <c:v>-114.73</c:v>
                </c:pt>
                <c:pt idx="7900">
                  <c:v>-114.36</c:v>
                </c:pt>
                <c:pt idx="7901">
                  <c:v>-113.99</c:v>
                </c:pt>
                <c:pt idx="7902">
                  <c:v>-113.64</c:v>
                </c:pt>
                <c:pt idx="7903">
                  <c:v>-113.29</c:v>
                </c:pt>
                <c:pt idx="7904">
                  <c:v>-112.95</c:v>
                </c:pt>
                <c:pt idx="7905">
                  <c:v>-112.62</c:v>
                </c:pt>
                <c:pt idx="7906">
                  <c:v>-112.3</c:v>
                </c:pt>
                <c:pt idx="7907">
                  <c:v>-112</c:v>
                </c:pt>
                <c:pt idx="7908">
                  <c:v>-111.71</c:v>
                </c:pt>
                <c:pt idx="7909">
                  <c:v>-111.43</c:v>
                </c:pt>
                <c:pt idx="7910">
                  <c:v>-111.18</c:v>
                </c:pt>
                <c:pt idx="7911">
                  <c:v>-110.94</c:v>
                </c:pt>
                <c:pt idx="7912">
                  <c:v>-110.72</c:v>
                </c:pt>
                <c:pt idx="7913">
                  <c:v>-110.52</c:v>
                </c:pt>
                <c:pt idx="7914">
                  <c:v>-110.34</c:v>
                </c:pt>
                <c:pt idx="7915">
                  <c:v>-110.18</c:v>
                </c:pt>
                <c:pt idx="7916">
                  <c:v>-110.04</c:v>
                </c:pt>
                <c:pt idx="7917">
                  <c:v>-109.93</c:v>
                </c:pt>
                <c:pt idx="7918">
                  <c:v>-109.84</c:v>
                </c:pt>
                <c:pt idx="7919">
                  <c:v>-109.77</c:v>
                </c:pt>
                <c:pt idx="7920">
                  <c:v>-109.73</c:v>
                </c:pt>
                <c:pt idx="7921">
                  <c:v>-109.72</c:v>
                </c:pt>
                <c:pt idx="7922">
                  <c:v>-109.73</c:v>
                </c:pt>
                <c:pt idx="7923">
                  <c:v>-109.77</c:v>
                </c:pt>
                <c:pt idx="7924">
                  <c:v>-109.84</c:v>
                </c:pt>
                <c:pt idx="7925">
                  <c:v>-109.93</c:v>
                </c:pt>
                <c:pt idx="7926">
                  <c:v>-110.06</c:v>
                </c:pt>
                <c:pt idx="7927">
                  <c:v>-110.21</c:v>
                </c:pt>
                <c:pt idx="7928">
                  <c:v>-110.4</c:v>
                </c:pt>
                <c:pt idx="7929">
                  <c:v>-110.61</c:v>
                </c:pt>
                <c:pt idx="7930">
                  <c:v>-110.85</c:v>
                </c:pt>
                <c:pt idx="7931">
                  <c:v>-111.13</c:v>
                </c:pt>
                <c:pt idx="7932">
                  <c:v>-111.43</c:v>
                </c:pt>
                <c:pt idx="7933">
                  <c:v>-111.77</c:v>
                </c:pt>
                <c:pt idx="7934">
                  <c:v>-112.13</c:v>
                </c:pt>
                <c:pt idx="7935">
                  <c:v>-112.53</c:v>
                </c:pt>
                <c:pt idx="7936">
                  <c:v>-112.96</c:v>
                </c:pt>
                <c:pt idx="7937">
                  <c:v>-113.42</c:v>
                </c:pt>
                <c:pt idx="7938">
                  <c:v>-113.91</c:v>
                </c:pt>
                <c:pt idx="7939">
                  <c:v>-114.43</c:v>
                </c:pt>
                <c:pt idx="7940">
                  <c:v>-114.99</c:v>
                </c:pt>
                <c:pt idx="7941">
                  <c:v>-115.57</c:v>
                </c:pt>
                <c:pt idx="7942">
                  <c:v>-116.18</c:v>
                </c:pt>
                <c:pt idx="7943">
                  <c:v>-116.83</c:v>
                </c:pt>
                <c:pt idx="7944">
                  <c:v>-117.5</c:v>
                </c:pt>
                <c:pt idx="7945">
                  <c:v>-118.21</c:v>
                </c:pt>
                <c:pt idx="7946">
                  <c:v>-118.94</c:v>
                </c:pt>
                <c:pt idx="7947">
                  <c:v>-119.71</c:v>
                </c:pt>
                <c:pt idx="7948">
                  <c:v>-120.5</c:v>
                </c:pt>
                <c:pt idx="7949">
                  <c:v>-121.32</c:v>
                </c:pt>
                <c:pt idx="7950">
                  <c:v>-122.17</c:v>
                </c:pt>
                <c:pt idx="7951">
                  <c:v>-123.04</c:v>
                </c:pt>
                <c:pt idx="7952">
                  <c:v>-123.94</c:v>
                </c:pt>
                <c:pt idx="7953">
                  <c:v>-124.87</c:v>
                </c:pt>
                <c:pt idx="7954">
                  <c:v>-125.82</c:v>
                </c:pt>
                <c:pt idx="7955">
                  <c:v>-126.8</c:v>
                </c:pt>
                <c:pt idx="7956">
                  <c:v>-127.8</c:v>
                </c:pt>
                <c:pt idx="7957">
                  <c:v>-128.82</c:v>
                </c:pt>
                <c:pt idx="7958">
                  <c:v>-129.87</c:v>
                </c:pt>
                <c:pt idx="7959">
                  <c:v>-130.94</c:v>
                </c:pt>
                <c:pt idx="7960">
                  <c:v>-132.03</c:v>
                </c:pt>
                <c:pt idx="7961">
                  <c:v>-133.13999999999999</c:v>
                </c:pt>
                <c:pt idx="7962">
                  <c:v>-134.27000000000001</c:v>
                </c:pt>
                <c:pt idx="7963">
                  <c:v>-135.41</c:v>
                </c:pt>
                <c:pt idx="7964">
                  <c:v>-136.58000000000001</c:v>
                </c:pt>
                <c:pt idx="7965">
                  <c:v>-137.76</c:v>
                </c:pt>
                <c:pt idx="7966">
                  <c:v>-138.94999999999999</c:v>
                </c:pt>
                <c:pt idx="7967">
                  <c:v>-140.16</c:v>
                </c:pt>
                <c:pt idx="7968">
                  <c:v>-141.38999999999999</c:v>
                </c:pt>
                <c:pt idx="7969">
                  <c:v>-142.62</c:v>
                </c:pt>
                <c:pt idx="7970">
                  <c:v>-143.87</c:v>
                </c:pt>
                <c:pt idx="7971">
                  <c:v>-145.13</c:v>
                </c:pt>
                <c:pt idx="7972">
                  <c:v>-146.38999999999999</c:v>
                </c:pt>
                <c:pt idx="7973">
                  <c:v>-147.66999999999999</c:v>
                </c:pt>
                <c:pt idx="7974">
                  <c:v>-148.94999999999999</c:v>
                </c:pt>
                <c:pt idx="7975">
                  <c:v>-150.22999999999999</c:v>
                </c:pt>
                <c:pt idx="7976">
                  <c:v>-151.53</c:v>
                </c:pt>
                <c:pt idx="7977">
                  <c:v>-152.82</c:v>
                </c:pt>
                <c:pt idx="7978">
                  <c:v>-154.12</c:v>
                </c:pt>
                <c:pt idx="7979">
                  <c:v>-155.41999999999999</c:v>
                </c:pt>
                <c:pt idx="7980">
                  <c:v>-156.72</c:v>
                </c:pt>
                <c:pt idx="7981">
                  <c:v>-158.02000000000001</c:v>
                </c:pt>
                <c:pt idx="7982">
                  <c:v>-159.31</c:v>
                </c:pt>
                <c:pt idx="7983">
                  <c:v>-160.61000000000001</c:v>
                </c:pt>
                <c:pt idx="7984">
                  <c:v>-161.9</c:v>
                </c:pt>
                <c:pt idx="7985">
                  <c:v>-163.18</c:v>
                </c:pt>
                <c:pt idx="7986">
                  <c:v>-164.46</c:v>
                </c:pt>
                <c:pt idx="7987">
                  <c:v>-165.73</c:v>
                </c:pt>
                <c:pt idx="7988">
                  <c:v>-166.99</c:v>
                </c:pt>
                <c:pt idx="7989">
                  <c:v>-168.24</c:v>
                </c:pt>
                <c:pt idx="7990">
                  <c:v>-169.48</c:v>
                </c:pt>
                <c:pt idx="7991">
                  <c:v>-170.71</c:v>
                </c:pt>
                <c:pt idx="7992">
                  <c:v>-171.92</c:v>
                </c:pt>
                <c:pt idx="7993">
                  <c:v>-173.12</c:v>
                </c:pt>
                <c:pt idx="7994">
                  <c:v>-174.31</c:v>
                </c:pt>
                <c:pt idx="7995">
                  <c:v>-175.47</c:v>
                </c:pt>
                <c:pt idx="7996">
                  <c:v>-176.63</c:v>
                </c:pt>
                <c:pt idx="7997">
                  <c:v>-177.76</c:v>
                </c:pt>
                <c:pt idx="7998">
                  <c:v>-178.87</c:v>
                </c:pt>
                <c:pt idx="7999">
                  <c:v>-179.97</c:v>
                </c:pt>
                <c:pt idx="8000">
                  <c:v>-181.04</c:v>
                </c:pt>
                <c:pt idx="8001">
                  <c:v>-182.09</c:v>
                </c:pt>
                <c:pt idx="8002">
                  <c:v>-183.12</c:v>
                </c:pt>
                <c:pt idx="8003">
                  <c:v>-184.13</c:v>
                </c:pt>
                <c:pt idx="8004">
                  <c:v>-185.11</c:v>
                </c:pt>
                <c:pt idx="8005">
                  <c:v>-186.07</c:v>
                </c:pt>
                <c:pt idx="8006">
                  <c:v>-187</c:v>
                </c:pt>
                <c:pt idx="8007">
                  <c:v>-187.9</c:v>
                </c:pt>
                <c:pt idx="8008">
                  <c:v>-188.78</c:v>
                </c:pt>
                <c:pt idx="8009">
                  <c:v>-189.63</c:v>
                </c:pt>
                <c:pt idx="8010">
                  <c:v>-190.45</c:v>
                </c:pt>
                <c:pt idx="8011">
                  <c:v>-191.24</c:v>
                </c:pt>
                <c:pt idx="8012">
                  <c:v>-192.01</c:v>
                </c:pt>
                <c:pt idx="8013">
                  <c:v>-192.74</c:v>
                </c:pt>
                <c:pt idx="8014">
                  <c:v>-193.45</c:v>
                </c:pt>
                <c:pt idx="8015">
                  <c:v>-194.12</c:v>
                </c:pt>
                <c:pt idx="8016">
                  <c:v>-194.77</c:v>
                </c:pt>
                <c:pt idx="8017">
                  <c:v>-195.38</c:v>
                </c:pt>
                <c:pt idx="8018">
                  <c:v>-195.96</c:v>
                </c:pt>
                <c:pt idx="8019">
                  <c:v>-196.51</c:v>
                </c:pt>
                <c:pt idx="8020">
                  <c:v>-197.03</c:v>
                </c:pt>
                <c:pt idx="8021">
                  <c:v>-197.52</c:v>
                </c:pt>
                <c:pt idx="8022">
                  <c:v>-197.98</c:v>
                </c:pt>
                <c:pt idx="8023">
                  <c:v>-198.4</c:v>
                </c:pt>
                <c:pt idx="8024">
                  <c:v>-198.8</c:v>
                </c:pt>
                <c:pt idx="8025">
                  <c:v>-199.16</c:v>
                </c:pt>
                <c:pt idx="8026">
                  <c:v>-199.49</c:v>
                </c:pt>
                <c:pt idx="8027">
                  <c:v>-199.8</c:v>
                </c:pt>
                <c:pt idx="8028">
                  <c:v>-200.07</c:v>
                </c:pt>
                <c:pt idx="8029">
                  <c:v>-200.31</c:v>
                </c:pt>
                <c:pt idx="8030">
                  <c:v>-200.52</c:v>
                </c:pt>
                <c:pt idx="8031">
                  <c:v>-200.7</c:v>
                </c:pt>
                <c:pt idx="8032">
                  <c:v>-200.85</c:v>
                </c:pt>
                <c:pt idx="8033">
                  <c:v>-200.97</c:v>
                </c:pt>
                <c:pt idx="8034">
                  <c:v>-201.07</c:v>
                </c:pt>
                <c:pt idx="8035">
                  <c:v>-201.14</c:v>
                </c:pt>
                <c:pt idx="8036">
                  <c:v>-201.18</c:v>
                </c:pt>
                <c:pt idx="8037">
                  <c:v>-201.2</c:v>
                </c:pt>
                <c:pt idx="8038">
                  <c:v>-201.19</c:v>
                </c:pt>
                <c:pt idx="8039">
                  <c:v>-201.15</c:v>
                </c:pt>
                <c:pt idx="8040">
                  <c:v>-201.09</c:v>
                </c:pt>
                <c:pt idx="8041">
                  <c:v>-201.01</c:v>
                </c:pt>
                <c:pt idx="8042">
                  <c:v>-200.91</c:v>
                </c:pt>
                <c:pt idx="8043">
                  <c:v>-200.79</c:v>
                </c:pt>
                <c:pt idx="8044">
                  <c:v>-200.64</c:v>
                </c:pt>
                <c:pt idx="8045">
                  <c:v>-200.48</c:v>
                </c:pt>
                <c:pt idx="8046">
                  <c:v>-200.3</c:v>
                </c:pt>
                <c:pt idx="8047">
                  <c:v>-200.11</c:v>
                </c:pt>
                <c:pt idx="8048">
                  <c:v>-199.89</c:v>
                </c:pt>
                <c:pt idx="8049">
                  <c:v>-199.67</c:v>
                </c:pt>
                <c:pt idx="8050">
                  <c:v>-199.43</c:v>
                </c:pt>
                <c:pt idx="8051">
                  <c:v>-199.18</c:v>
                </c:pt>
                <c:pt idx="8052">
                  <c:v>-198.91</c:v>
                </c:pt>
                <c:pt idx="8053">
                  <c:v>-198.64</c:v>
                </c:pt>
                <c:pt idx="8054">
                  <c:v>-198.36</c:v>
                </c:pt>
                <c:pt idx="8055">
                  <c:v>-198.07</c:v>
                </c:pt>
                <c:pt idx="8056">
                  <c:v>-197.78</c:v>
                </c:pt>
                <c:pt idx="8057">
                  <c:v>-197.48</c:v>
                </c:pt>
                <c:pt idx="8058">
                  <c:v>-197.18</c:v>
                </c:pt>
                <c:pt idx="8059">
                  <c:v>-196.88</c:v>
                </c:pt>
                <c:pt idx="8060">
                  <c:v>-196.58</c:v>
                </c:pt>
                <c:pt idx="8061">
                  <c:v>-196.27</c:v>
                </c:pt>
                <c:pt idx="8062">
                  <c:v>-195.97</c:v>
                </c:pt>
                <c:pt idx="8063">
                  <c:v>-195.68</c:v>
                </c:pt>
                <c:pt idx="8064">
                  <c:v>-195.39</c:v>
                </c:pt>
                <c:pt idx="8065">
                  <c:v>-195.11</c:v>
                </c:pt>
                <c:pt idx="8066">
                  <c:v>-194.83</c:v>
                </c:pt>
                <c:pt idx="8067">
                  <c:v>-194.56</c:v>
                </c:pt>
                <c:pt idx="8068">
                  <c:v>-194.31</c:v>
                </c:pt>
                <c:pt idx="8069">
                  <c:v>-194.06</c:v>
                </c:pt>
                <c:pt idx="8070">
                  <c:v>-193.83</c:v>
                </c:pt>
                <c:pt idx="8071">
                  <c:v>-193.61</c:v>
                </c:pt>
                <c:pt idx="8072">
                  <c:v>-193.41</c:v>
                </c:pt>
                <c:pt idx="8073">
                  <c:v>-193.22</c:v>
                </c:pt>
                <c:pt idx="8074">
                  <c:v>-193.06</c:v>
                </c:pt>
                <c:pt idx="8075">
                  <c:v>-192.91</c:v>
                </c:pt>
                <c:pt idx="8076">
                  <c:v>-192.78</c:v>
                </c:pt>
                <c:pt idx="8077">
                  <c:v>-192.67</c:v>
                </c:pt>
                <c:pt idx="8078">
                  <c:v>-192.58</c:v>
                </c:pt>
                <c:pt idx="8079">
                  <c:v>-192.52</c:v>
                </c:pt>
                <c:pt idx="8080">
                  <c:v>-192.48</c:v>
                </c:pt>
                <c:pt idx="8081">
                  <c:v>-192.46</c:v>
                </c:pt>
                <c:pt idx="8082">
                  <c:v>-192.47</c:v>
                </c:pt>
                <c:pt idx="8083">
                  <c:v>-192.5</c:v>
                </c:pt>
                <c:pt idx="8084">
                  <c:v>-192.56</c:v>
                </c:pt>
                <c:pt idx="8085">
                  <c:v>-192.65</c:v>
                </c:pt>
                <c:pt idx="8086">
                  <c:v>-192.77</c:v>
                </c:pt>
                <c:pt idx="8087">
                  <c:v>-192.91</c:v>
                </c:pt>
                <c:pt idx="8088">
                  <c:v>-193.08</c:v>
                </c:pt>
                <c:pt idx="8089">
                  <c:v>-193.28</c:v>
                </c:pt>
                <c:pt idx="8090">
                  <c:v>-193.5</c:v>
                </c:pt>
                <c:pt idx="8091">
                  <c:v>-193.75</c:v>
                </c:pt>
                <c:pt idx="8092">
                  <c:v>-194.04</c:v>
                </c:pt>
                <c:pt idx="8093">
                  <c:v>-194.35</c:v>
                </c:pt>
                <c:pt idx="8094">
                  <c:v>-194.68</c:v>
                </c:pt>
                <c:pt idx="8095">
                  <c:v>-195.05</c:v>
                </c:pt>
                <c:pt idx="8096">
                  <c:v>-195.44</c:v>
                </c:pt>
                <c:pt idx="8097">
                  <c:v>-195.86</c:v>
                </c:pt>
                <c:pt idx="8098">
                  <c:v>-196.3</c:v>
                </c:pt>
                <c:pt idx="8099">
                  <c:v>-196.77</c:v>
                </c:pt>
                <c:pt idx="8100">
                  <c:v>-197.27</c:v>
                </c:pt>
                <c:pt idx="8101">
                  <c:v>-197.78</c:v>
                </c:pt>
                <c:pt idx="8102">
                  <c:v>-198.32</c:v>
                </c:pt>
                <c:pt idx="8103">
                  <c:v>-198.88</c:v>
                </c:pt>
                <c:pt idx="8104">
                  <c:v>-199.46</c:v>
                </c:pt>
                <c:pt idx="8105">
                  <c:v>-200.06</c:v>
                </c:pt>
                <c:pt idx="8106">
                  <c:v>-200.68</c:v>
                </c:pt>
                <c:pt idx="8107">
                  <c:v>-201.31</c:v>
                </c:pt>
                <c:pt idx="8108">
                  <c:v>-201.96</c:v>
                </c:pt>
                <c:pt idx="8109">
                  <c:v>-202.62</c:v>
                </c:pt>
                <c:pt idx="8110">
                  <c:v>-203.29</c:v>
                </c:pt>
                <c:pt idx="8111">
                  <c:v>-203.96</c:v>
                </c:pt>
                <c:pt idx="8112">
                  <c:v>-204.65</c:v>
                </c:pt>
                <c:pt idx="8113">
                  <c:v>-205.34</c:v>
                </c:pt>
                <c:pt idx="8114">
                  <c:v>-206.03</c:v>
                </c:pt>
                <c:pt idx="8115">
                  <c:v>-206.73</c:v>
                </c:pt>
                <c:pt idx="8116">
                  <c:v>-207.42</c:v>
                </c:pt>
                <c:pt idx="8117">
                  <c:v>-208.11</c:v>
                </c:pt>
                <c:pt idx="8118">
                  <c:v>-208.8</c:v>
                </c:pt>
                <c:pt idx="8119">
                  <c:v>-209.48</c:v>
                </c:pt>
                <c:pt idx="8120">
                  <c:v>-210.15</c:v>
                </c:pt>
                <c:pt idx="8121">
                  <c:v>-210.8</c:v>
                </c:pt>
                <c:pt idx="8122">
                  <c:v>-211.44</c:v>
                </c:pt>
                <c:pt idx="8123">
                  <c:v>-212.07</c:v>
                </c:pt>
                <c:pt idx="8124">
                  <c:v>-212.68</c:v>
                </c:pt>
                <c:pt idx="8125">
                  <c:v>-213.26</c:v>
                </c:pt>
                <c:pt idx="8126">
                  <c:v>-213.82</c:v>
                </c:pt>
                <c:pt idx="8127">
                  <c:v>-214.36</c:v>
                </c:pt>
                <c:pt idx="8128">
                  <c:v>-214.87</c:v>
                </c:pt>
                <c:pt idx="8129">
                  <c:v>-215.36</c:v>
                </c:pt>
                <c:pt idx="8130">
                  <c:v>-215.81</c:v>
                </c:pt>
                <c:pt idx="8131">
                  <c:v>-216.23</c:v>
                </c:pt>
                <c:pt idx="8132">
                  <c:v>-216.62</c:v>
                </c:pt>
                <c:pt idx="8133">
                  <c:v>-216.97</c:v>
                </c:pt>
                <c:pt idx="8134">
                  <c:v>-217.29</c:v>
                </c:pt>
                <c:pt idx="8135">
                  <c:v>-217.57</c:v>
                </c:pt>
                <c:pt idx="8136">
                  <c:v>-217.82</c:v>
                </c:pt>
                <c:pt idx="8137">
                  <c:v>-218.03</c:v>
                </c:pt>
                <c:pt idx="8138">
                  <c:v>-218.21</c:v>
                </c:pt>
                <c:pt idx="8139">
                  <c:v>-218.35</c:v>
                </c:pt>
                <c:pt idx="8140">
                  <c:v>-218.46</c:v>
                </c:pt>
                <c:pt idx="8141">
                  <c:v>-218.53</c:v>
                </c:pt>
                <c:pt idx="8142">
                  <c:v>-218.57</c:v>
                </c:pt>
                <c:pt idx="8143">
                  <c:v>-218.59</c:v>
                </c:pt>
                <c:pt idx="8144">
                  <c:v>-218.58</c:v>
                </c:pt>
                <c:pt idx="8145">
                  <c:v>-218.55</c:v>
                </c:pt>
                <c:pt idx="8146">
                  <c:v>-218.5</c:v>
                </c:pt>
                <c:pt idx="8147">
                  <c:v>-218.43</c:v>
                </c:pt>
                <c:pt idx="8148">
                  <c:v>-218.36</c:v>
                </c:pt>
                <c:pt idx="8149">
                  <c:v>-218.29</c:v>
                </c:pt>
                <c:pt idx="8150">
                  <c:v>-218.23</c:v>
                </c:pt>
                <c:pt idx="8151">
                  <c:v>-218.18</c:v>
                </c:pt>
                <c:pt idx="8152">
                  <c:v>-218.15</c:v>
                </c:pt>
                <c:pt idx="8153">
                  <c:v>-218.16</c:v>
                </c:pt>
                <c:pt idx="8154">
                  <c:v>-218.21</c:v>
                </c:pt>
                <c:pt idx="8155">
                  <c:v>-218.31</c:v>
                </c:pt>
                <c:pt idx="8156">
                  <c:v>-218.49</c:v>
                </c:pt>
                <c:pt idx="8157">
                  <c:v>-218.75</c:v>
                </c:pt>
                <c:pt idx="8158">
                  <c:v>-219.11</c:v>
                </c:pt>
                <c:pt idx="8159">
                  <c:v>-219.58</c:v>
                </c:pt>
                <c:pt idx="8160">
                  <c:v>-220.19</c:v>
                </c:pt>
                <c:pt idx="8161">
                  <c:v>-220.96</c:v>
                </c:pt>
                <c:pt idx="8162">
                  <c:v>-221.9</c:v>
                </c:pt>
                <c:pt idx="8163">
                  <c:v>-223.05</c:v>
                </c:pt>
                <c:pt idx="8164">
                  <c:v>-224.42</c:v>
                </c:pt>
                <c:pt idx="8165">
                  <c:v>-225.89</c:v>
                </c:pt>
                <c:pt idx="8166">
                  <c:v>-225.84</c:v>
                </c:pt>
                <c:pt idx="8167">
                  <c:v>-225.76</c:v>
                </c:pt>
                <c:pt idx="8168">
                  <c:v>-225.66</c:v>
                </c:pt>
                <c:pt idx="8169">
                  <c:v>-227.01</c:v>
                </c:pt>
                <c:pt idx="8170">
                  <c:v>-229.54</c:v>
                </c:pt>
                <c:pt idx="8171">
                  <c:v>-232.04</c:v>
                </c:pt>
                <c:pt idx="8172">
                  <c:v>-234.51</c:v>
                </c:pt>
                <c:pt idx="8173">
                  <c:v>-236.94</c:v>
                </c:pt>
                <c:pt idx="8174">
                  <c:v>-239.34</c:v>
                </c:pt>
                <c:pt idx="8175">
                  <c:v>-241.72</c:v>
                </c:pt>
                <c:pt idx="8176">
                  <c:v>-244.05</c:v>
                </c:pt>
                <c:pt idx="8177">
                  <c:v>-246.48</c:v>
                </c:pt>
                <c:pt idx="8178">
                  <c:v>-248.98</c:v>
                </c:pt>
                <c:pt idx="8179">
                  <c:v>-250.66</c:v>
                </c:pt>
                <c:pt idx="8180">
                  <c:v>-250.86</c:v>
                </c:pt>
                <c:pt idx="8181">
                  <c:v>-251.11</c:v>
                </c:pt>
                <c:pt idx="8182">
                  <c:v>-251.41</c:v>
                </c:pt>
                <c:pt idx="8183">
                  <c:v>-251.71</c:v>
                </c:pt>
                <c:pt idx="8184">
                  <c:v>-252.02</c:v>
                </c:pt>
                <c:pt idx="8185">
                  <c:v>-252.31</c:v>
                </c:pt>
                <c:pt idx="8186">
                  <c:v>-252.56</c:v>
                </c:pt>
                <c:pt idx="8187">
                  <c:v>-252.76</c:v>
                </c:pt>
                <c:pt idx="8188">
                  <c:v>-252.91</c:v>
                </c:pt>
                <c:pt idx="8189">
                  <c:v>-252.99</c:v>
                </c:pt>
                <c:pt idx="8190">
                  <c:v>-252.99</c:v>
                </c:pt>
                <c:pt idx="8191">
                  <c:v>-252.91</c:v>
                </c:pt>
                <c:pt idx="8192">
                  <c:v>-252.74</c:v>
                </c:pt>
                <c:pt idx="8193">
                  <c:v>-252.47</c:v>
                </c:pt>
                <c:pt idx="8194">
                  <c:v>-252.1</c:v>
                </c:pt>
                <c:pt idx="8195">
                  <c:v>-251.64</c:v>
                </c:pt>
                <c:pt idx="8196">
                  <c:v>-251.07</c:v>
                </c:pt>
                <c:pt idx="8197">
                  <c:v>-250.39</c:v>
                </c:pt>
                <c:pt idx="8198">
                  <c:v>-249.62</c:v>
                </c:pt>
                <c:pt idx="8199">
                  <c:v>-248.73</c:v>
                </c:pt>
                <c:pt idx="8200">
                  <c:v>-247.75</c:v>
                </c:pt>
                <c:pt idx="8201">
                  <c:v>-246.66</c:v>
                </c:pt>
                <c:pt idx="8202">
                  <c:v>-245.47</c:v>
                </c:pt>
                <c:pt idx="8203">
                  <c:v>-244.19</c:v>
                </c:pt>
                <c:pt idx="8204">
                  <c:v>-242.81</c:v>
                </c:pt>
                <c:pt idx="8205">
                  <c:v>-241.35</c:v>
                </c:pt>
                <c:pt idx="8206">
                  <c:v>-239.8</c:v>
                </c:pt>
                <c:pt idx="8207">
                  <c:v>-238.16</c:v>
                </c:pt>
                <c:pt idx="8208">
                  <c:v>-236.45</c:v>
                </c:pt>
                <c:pt idx="8209">
                  <c:v>-234.67</c:v>
                </c:pt>
                <c:pt idx="8210">
                  <c:v>-232.82</c:v>
                </c:pt>
                <c:pt idx="8211">
                  <c:v>-230.91</c:v>
                </c:pt>
                <c:pt idx="8212">
                  <c:v>-228.95</c:v>
                </c:pt>
                <c:pt idx="8213">
                  <c:v>-226.93</c:v>
                </c:pt>
                <c:pt idx="8214">
                  <c:v>-224.87</c:v>
                </c:pt>
                <c:pt idx="8215">
                  <c:v>-222.77</c:v>
                </c:pt>
                <c:pt idx="8216">
                  <c:v>-220.64</c:v>
                </c:pt>
                <c:pt idx="8217">
                  <c:v>-218.49</c:v>
                </c:pt>
                <c:pt idx="8218">
                  <c:v>-216.32</c:v>
                </c:pt>
                <c:pt idx="8219">
                  <c:v>-214.13</c:v>
                </c:pt>
                <c:pt idx="8220">
                  <c:v>-211.94</c:v>
                </c:pt>
                <c:pt idx="8221">
                  <c:v>-209.75</c:v>
                </c:pt>
                <c:pt idx="8222">
                  <c:v>-207.57</c:v>
                </c:pt>
                <c:pt idx="8223">
                  <c:v>-205.41</c:v>
                </c:pt>
                <c:pt idx="8224">
                  <c:v>-203.27</c:v>
                </c:pt>
                <c:pt idx="8225">
                  <c:v>-201.16</c:v>
                </c:pt>
                <c:pt idx="8226">
                  <c:v>-199.08</c:v>
                </c:pt>
                <c:pt idx="8227">
                  <c:v>-197.05</c:v>
                </c:pt>
                <c:pt idx="8228">
                  <c:v>-195.07</c:v>
                </c:pt>
                <c:pt idx="8229">
                  <c:v>-193.16</c:v>
                </c:pt>
                <c:pt idx="8230">
                  <c:v>-191.31</c:v>
                </c:pt>
                <c:pt idx="8231">
                  <c:v>-189.54</c:v>
                </c:pt>
                <c:pt idx="8232">
                  <c:v>-187.85</c:v>
                </c:pt>
                <c:pt idx="8233">
                  <c:v>-186.25</c:v>
                </c:pt>
                <c:pt idx="8234">
                  <c:v>-184.75</c:v>
                </c:pt>
                <c:pt idx="8235">
                  <c:v>-183.36</c:v>
                </c:pt>
                <c:pt idx="8236">
                  <c:v>-182.09</c:v>
                </c:pt>
                <c:pt idx="8237">
                  <c:v>-180.95</c:v>
                </c:pt>
                <c:pt idx="8238">
                  <c:v>-179.94</c:v>
                </c:pt>
                <c:pt idx="8239">
                  <c:v>-179.08</c:v>
                </c:pt>
                <c:pt idx="8240">
                  <c:v>-178.38</c:v>
                </c:pt>
                <c:pt idx="8241">
                  <c:v>-177.83</c:v>
                </c:pt>
                <c:pt idx="8242">
                  <c:v>-177.47</c:v>
                </c:pt>
                <c:pt idx="8243">
                  <c:v>-177.28</c:v>
                </c:pt>
                <c:pt idx="8244">
                  <c:v>-177.3</c:v>
                </c:pt>
                <c:pt idx="8245">
                  <c:v>-177.52</c:v>
                </c:pt>
                <c:pt idx="8246">
                  <c:v>-177.96</c:v>
                </c:pt>
                <c:pt idx="8247">
                  <c:v>-178.64</c:v>
                </c:pt>
                <c:pt idx="8248">
                  <c:v>-179.55</c:v>
                </c:pt>
                <c:pt idx="8249">
                  <c:v>-180.72</c:v>
                </c:pt>
                <c:pt idx="8250">
                  <c:v>-182.16</c:v>
                </c:pt>
                <c:pt idx="8251">
                  <c:v>-183.88</c:v>
                </c:pt>
                <c:pt idx="8252">
                  <c:v>-185.9</c:v>
                </c:pt>
                <c:pt idx="8253">
                  <c:v>-187.09</c:v>
                </c:pt>
                <c:pt idx="8254">
                  <c:v>-186.56</c:v>
                </c:pt>
                <c:pt idx="8255">
                  <c:v>-186.09</c:v>
                </c:pt>
                <c:pt idx="8256">
                  <c:v>-185.67</c:v>
                </c:pt>
                <c:pt idx="8257">
                  <c:v>-185.3</c:v>
                </c:pt>
                <c:pt idx="8258">
                  <c:v>-184.99</c:v>
                </c:pt>
                <c:pt idx="8259">
                  <c:v>-184.72</c:v>
                </c:pt>
                <c:pt idx="8260">
                  <c:v>-184.5</c:v>
                </c:pt>
                <c:pt idx="8261">
                  <c:v>-184.33</c:v>
                </c:pt>
                <c:pt idx="8262">
                  <c:v>-184.21</c:v>
                </c:pt>
                <c:pt idx="8263">
                  <c:v>-184.13</c:v>
                </c:pt>
                <c:pt idx="8264">
                  <c:v>-188.22</c:v>
                </c:pt>
                <c:pt idx="8265">
                  <c:v>-192.5</c:v>
                </c:pt>
                <c:pt idx="8266">
                  <c:v>-197.03</c:v>
                </c:pt>
                <c:pt idx="8267">
                  <c:v>-201.93</c:v>
                </c:pt>
                <c:pt idx="8268">
                  <c:v>-206.87</c:v>
                </c:pt>
                <c:pt idx="8269">
                  <c:v>-211.84</c:v>
                </c:pt>
                <c:pt idx="8270">
                  <c:v>-216.84</c:v>
                </c:pt>
                <c:pt idx="8271">
                  <c:v>-221.87</c:v>
                </c:pt>
                <c:pt idx="8272">
                  <c:v>-226.48</c:v>
                </c:pt>
                <c:pt idx="8273">
                  <c:v>-229.26</c:v>
                </c:pt>
                <c:pt idx="8274">
                  <c:v>-231.85</c:v>
                </c:pt>
                <c:pt idx="8275">
                  <c:v>-234.26</c:v>
                </c:pt>
                <c:pt idx="8276">
                  <c:v>-236.52</c:v>
                </c:pt>
                <c:pt idx="8277">
                  <c:v>-238.49</c:v>
                </c:pt>
                <c:pt idx="8278">
                  <c:v>-237.8</c:v>
                </c:pt>
                <c:pt idx="8279">
                  <c:v>-236.96</c:v>
                </c:pt>
                <c:pt idx="8280">
                  <c:v>-235.97</c:v>
                </c:pt>
                <c:pt idx="8281">
                  <c:v>-234.87</c:v>
                </c:pt>
                <c:pt idx="8282">
                  <c:v>-233.66</c:v>
                </c:pt>
                <c:pt idx="8283">
                  <c:v>-232.37</c:v>
                </c:pt>
                <c:pt idx="8284">
                  <c:v>-231.02</c:v>
                </c:pt>
                <c:pt idx="8285">
                  <c:v>-229.62</c:v>
                </c:pt>
                <c:pt idx="8286">
                  <c:v>-228.18</c:v>
                </c:pt>
                <c:pt idx="8287">
                  <c:v>-226.74</c:v>
                </c:pt>
                <c:pt idx="8288">
                  <c:v>-225.31</c:v>
                </c:pt>
                <c:pt idx="8289">
                  <c:v>-223.9</c:v>
                </c:pt>
                <c:pt idx="8290">
                  <c:v>-222.55</c:v>
                </c:pt>
                <c:pt idx="8291">
                  <c:v>-221.86</c:v>
                </c:pt>
                <c:pt idx="8292">
                  <c:v>-221.74</c:v>
                </c:pt>
                <c:pt idx="8293">
                  <c:v>-221.75</c:v>
                </c:pt>
                <c:pt idx="8294">
                  <c:v>-221.9</c:v>
                </c:pt>
                <c:pt idx="8295">
                  <c:v>-222.21</c:v>
                </c:pt>
                <c:pt idx="8296">
                  <c:v>-222.72</c:v>
                </c:pt>
                <c:pt idx="8297">
                  <c:v>-223.45</c:v>
                </c:pt>
                <c:pt idx="8298">
                  <c:v>-224.43</c:v>
                </c:pt>
                <c:pt idx="8299">
                  <c:v>-225.69</c:v>
                </c:pt>
                <c:pt idx="8300">
                  <c:v>-227.28</c:v>
                </c:pt>
                <c:pt idx="8301">
                  <c:v>-229.21</c:v>
                </c:pt>
                <c:pt idx="8302">
                  <c:v>-231.53</c:v>
                </c:pt>
                <c:pt idx="8303">
                  <c:v>-233.48</c:v>
                </c:pt>
                <c:pt idx="8304">
                  <c:v>-233.36</c:v>
                </c:pt>
                <c:pt idx="8305">
                  <c:v>-233.19</c:v>
                </c:pt>
                <c:pt idx="8306">
                  <c:v>-232.98</c:v>
                </c:pt>
                <c:pt idx="8307">
                  <c:v>-232.72</c:v>
                </c:pt>
                <c:pt idx="8308">
                  <c:v>-232.41</c:v>
                </c:pt>
                <c:pt idx="8309">
                  <c:v>-232.06</c:v>
                </c:pt>
                <c:pt idx="8310">
                  <c:v>-231.65</c:v>
                </c:pt>
                <c:pt idx="8311">
                  <c:v>-231.19</c:v>
                </c:pt>
                <c:pt idx="8312">
                  <c:v>-230.68</c:v>
                </c:pt>
                <c:pt idx="8313">
                  <c:v>-230.12</c:v>
                </c:pt>
                <c:pt idx="8314">
                  <c:v>-229.5</c:v>
                </c:pt>
                <c:pt idx="8315">
                  <c:v>-228.82</c:v>
                </c:pt>
                <c:pt idx="8316">
                  <c:v>-228.08</c:v>
                </c:pt>
                <c:pt idx="8317">
                  <c:v>-227.63</c:v>
                </c:pt>
                <c:pt idx="8318">
                  <c:v>-228.17</c:v>
                </c:pt>
                <c:pt idx="8319">
                  <c:v>-228.65</c:v>
                </c:pt>
                <c:pt idx="8320">
                  <c:v>-229.06</c:v>
                </c:pt>
                <c:pt idx="8321">
                  <c:v>-229.41</c:v>
                </c:pt>
                <c:pt idx="8322">
                  <c:v>-229.69</c:v>
                </c:pt>
                <c:pt idx="8323">
                  <c:v>-229.91</c:v>
                </c:pt>
                <c:pt idx="8324">
                  <c:v>-230.06</c:v>
                </c:pt>
                <c:pt idx="8325">
                  <c:v>-230.14</c:v>
                </c:pt>
                <c:pt idx="8326">
                  <c:v>-230.16</c:v>
                </c:pt>
                <c:pt idx="8327">
                  <c:v>-230.1</c:v>
                </c:pt>
                <c:pt idx="8328">
                  <c:v>-229.98</c:v>
                </c:pt>
                <c:pt idx="8329">
                  <c:v>-229.79</c:v>
                </c:pt>
                <c:pt idx="8330">
                  <c:v>-229.53</c:v>
                </c:pt>
                <c:pt idx="8331">
                  <c:v>-229.2</c:v>
                </c:pt>
                <c:pt idx="8332">
                  <c:v>-228.8</c:v>
                </c:pt>
                <c:pt idx="8333">
                  <c:v>-228.33</c:v>
                </c:pt>
                <c:pt idx="8334">
                  <c:v>-227.79</c:v>
                </c:pt>
                <c:pt idx="8335">
                  <c:v>-227.18</c:v>
                </c:pt>
                <c:pt idx="8336">
                  <c:v>-226.5</c:v>
                </c:pt>
                <c:pt idx="8337">
                  <c:v>-225.76</c:v>
                </c:pt>
                <c:pt idx="8338">
                  <c:v>-224.95</c:v>
                </c:pt>
                <c:pt idx="8339">
                  <c:v>-224.07</c:v>
                </c:pt>
                <c:pt idx="8340">
                  <c:v>-223.13</c:v>
                </c:pt>
                <c:pt idx="8341">
                  <c:v>-222.12</c:v>
                </c:pt>
                <c:pt idx="8342">
                  <c:v>-221.05</c:v>
                </c:pt>
                <c:pt idx="8343">
                  <c:v>-219.92</c:v>
                </c:pt>
                <c:pt idx="8344">
                  <c:v>-218.73</c:v>
                </c:pt>
                <c:pt idx="8345">
                  <c:v>-217.48</c:v>
                </c:pt>
                <c:pt idx="8346">
                  <c:v>-216.17</c:v>
                </c:pt>
                <c:pt idx="8347">
                  <c:v>-214.81</c:v>
                </c:pt>
                <c:pt idx="8348">
                  <c:v>-213.4</c:v>
                </c:pt>
                <c:pt idx="8349">
                  <c:v>-211.93</c:v>
                </c:pt>
                <c:pt idx="8350">
                  <c:v>-210.42</c:v>
                </c:pt>
                <c:pt idx="8351">
                  <c:v>-208.87</c:v>
                </c:pt>
                <c:pt idx="8352">
                  <c:v>-207.27</c:v>
                </c:pt>
                <c:pt idx="8353">
                  <c:v>-205.63</c:v>
                </c:pt>
                <c:pt idx="8354">
                  <c:v>-203.96</c:v>
                </c:pt>
                <c:pt idx="8355">
                  <c:v>-202.26</c:v>
                </c:pt>
                <c:pt idx="8356">
                  <c:v>-200.53</c:v>
                </c:pt>
                <c:pt idx="8357">
                  <c:v>-198.78</c:v>
                </c:pt>
                <c:pt idx="8358">
                  <c:v>-197.01</c:v>
                </c:pt>
                <c:pt idx="8359">
                  <c:v>-195.23</c:v>
                </c:pt>
                <c:pt idx="8360">
                  <c:v>-193.44</c:v>
                </c:pt>
                <c:pt idx="8361">
                  <c:v>-191.65</c:v>
                </c:pt>
                <c:pt idx="8362">
                  <c:v>-189.86</c:v>
                </c:pt>
                <c:pt idx="8363">
                  <c:v>-188.08</c:v>
                </c:pt>
                <c:pt idx="8364">
                  <c:v>-186.32</c:v>
                </c:pt>
                <c:pt idx="8365">
                  <c:v>-184.58</c:v>
                </c:pt>
                <c:pt idx="8366">
                  <c:v>-182.87</c:v>
                </c:pt>
                <c:pt idx="8367">
                  <c:v>-181.2</c:v>
                </c:pt>
                <c:pt idx="8368">
                  <c:v>-179.59</c:v>
                </c:pt>
                <c:pt idx="8369">
                  <c:v>-178.02</c:v>
                </c:pt>
                <c:pt idx="8370">
                  <c:v>-176.53</c:v>
                </c:pt>
                <c:pt idx="8371">
                  <c:v>-175.11</c:v>
                </c:pt>
                <c:pt idx="8372">
                  <c:v>-173.78</c:v>
                </c:pt>
                <c:pt idx="8373">
                  <c:v>-173.68</c:v>
                </c:pt>
                <c:pt idx="8374">
                  <c:v>-174.21</c:v>
                </c:pt>
                <c:pt idx="8375">
                  <c:v>-174.86</c:v>
                </c:pt>
                <c:pt idx="8376">
                  <c:v>-175.65</c:v>
                </c:pt>
                <c:pt idx="8377">
                  <c:v>-176.6</c:v>
                </c:pt>
                <c:pt idx="8378">
                  <c:v>-177.7</c:v>
                </c:pt>
                <c:pt idx="8379">
                  <c:v>-178.99</c:v>
                </c:pt>
                <c:pt idx="8380">
                  <c:v>-180.48</c:v>
                </c:pt>
                <c:pt idx="8381">
                  <c:v>-181.99</c:v>
                </c:pt>
                <c:pt idx="8382">
                  <c:v>-182.49</c:v>
                </c:pt>
                <c:pt idx="8383">
                  <c:v>-183.41</c:v>
                </c:pt>
                <c:pt idx="8384">
                  <c:v>-184.77</c:v>
                </c:pt>
                <c:pt idx="8385">
                  <c:v>-186.58</c:v>
                </c:pt>
                <c:pt idx="8386">
                  <c:v>-188.87</c:v>
                </c:pt>
                <c:pt idx="8387">
                  <c:v>-191.64</c:v>
                </c:pt>
                <c:pt idx="8388">
                  <c:v>-194.93</c:v>
                </c:pt>
                <c:pt idx="8389">
                  <c:v>-198.75</c:v>
                </c:pt>
                <c:pt idx="8390">
                  <c:v>-201.94</c:v>
                </c:pt>
                <c:pt idx="8391">
                  <c:v>-205.19</c:v>
                </c:pt>
                <c:pt idx="8392">
                  <c:v>-208.57</c:v>
                </c:pt>
                <c:pt idx="8393">
                  <c:v>-212.07</c:v>
                </c:pt>
                <c:pt idx="8394">
                  <c:v>-215.67</c:v>
                </c:pt>
                <c:pt idx="8395">
                  <c:v>-219.38</c:v>
                </c:pt>
                <c:pt idx="8396">
                  <c:v>-223.17</c:v>
                </c:pt>
                <c:pt idx="8397">
                  <c:v>-227.02</c:v>
                </c:pt>
                <c:pt idx="8398">
                  <c:v>-230.94</c:v>
                </c:pt>
                <c:pt idx="8399">
                  <c:v>-234.91</c:v>
                </c:pt>
                <c:pt idx="8400">
                  <c:v>-238.91</c:v>
                </c:pt>
                <c:pt idx="8401">
                  <c:v>-242.93</c:v>
                </c:pt>
                <c:pt idx="8402">
                  <c:v>-246.96</c:v>
                </c:pt>
                <c:pt idx="8403">
                  <c:v>-250.99</c:v>
                </c:pt>
                <c:pt idx="8404">
                  <c:v>-255.01</c:v>
                </c:pt>
                <c:pt idx="8405">
                  <c:v>-259.02999999999997</c:v>
                </c:pt>
                <c:pt idx="8406">
                  <c:v>-263.20999999999998</c:v>
                </c:pt>
                <c:pt idx="8407">
                  <c:v>-267.33999999999997</c:v>
                </c:pt>
                <c:pt idx="8408">
                  <c:v>-271.41000000000003</c:v>
                </c:pt>
                <c:pt idx="8409">
                  <c:v>-275.43</c:v>
                </c:pt>
                <c:pt idx="8410">
                  <c:v>-279.37</c:v>
                </c:pt>
                <c:pt idx="8411">
                  <c:v>-283.23</c:v>
                </c:pt>
                <c:pt idx="8412">
                  <c:v>-287.01</c:v>
                </c:pt>
                <c:pt idx="8413">
                  <c:v>-290.7</c:v>
                </c:pt>
                <c:pt idx="8414">
                  <c:v>-294.27999999999997</c:v>
                </c:pt>
                <c:pt idx="8415">
                  <c:v>-297.76</c:v>
                </c:pt>
                <c:pt idx="8416">
                  <c:v>-301.13</c:v>
                </c:pt>
                <c:pt idx="8417">
                  <c:v>-304.38</c:v>
                </c:pt>
                <c:pt idx="8418">
                  <c:v>-307.52</c:v>
                </c:pt>
                <c:pt idx="8419">
                  <c:v>-310.52999999999997</c:v>
                </c:pt>
                <c:pt idx="8420">
                  <c:v>-319.85000000000002</c:v>
                </c:pt>
                <c:pt idx="8421">
                  <c:v>-329.33</c:v>
                </c:pt>
                <c:pt idx="8422">
                  <c:v>-338.68</c:v>
                </c:pt>
                <c:pt idx="8423">
                  <c:v>-347.89</c:v>
                </c:pt>
                <c:pt idx="8424">
                  <c:v>-356.98</c:v>
                </c:pt>
                <c:pt idx="8425">
                  <c:v>-365.93</c:v>
                </c:pt>
                <c:pt idx="8426">
                  <c:v>-374.74</c:v>
                </c:pt>
                <c:pt idx="8427">
                  <c:v>-383.43</c:v>
                </c:pt>
                <c:pt idx="8428">
                  <c:v>-383.18</c:v>
                </c:pt>
                <c:pt idx="8429">
                  <c:v>-382.06</c:v>
                </c:pt>
                <c:pt idx="8430">
                  <c:v>-381.07</c:v>
                </c:pt>
                <c:pt idx="8431">
                  <c:v>-380.19</c:v>
                </c:pt>
                <c:pt idx="8432">
                  <c:v>-379.4</c:v>
                </c:pt>
                <c:pt idx="8433">
                  <c:v>-378.7</c:v>
                </c:pt>
                <c:pt idx="8434">
                  <c:v>-378.07</c:v>
                </c:pt>
                <c:pt idx="8435">
                  <c:v>-377.5</c:v>
                </c:pt>
                <c:pt idx="8436">
                  <c:v>-376.98</c:v>
                </c:pt>
                <c:pt idx="8437">
                  <c:v>-376.49</c:v>
                </c:pt>
                <c:pt idx="8438">
                  <c:v>-376.03</c:v>
                </c:pt>
                <c:pt idx="8439">
                  <c:v>-375.58</c:v>
                </c:pt>
                <c:pt idx="8440">
                  <c:v>-375.14</c:v>
                </c:pt>
                <c:pt idx="8441">
                  <c:v>-374.71</c:v>
                </c:pt>
                <c:pt idx="8442">
                  <c:v>-374.27</c:v>
                </c:pt>
                <c:pt idx="8443">
                  <c:v>-373.82</c:v>
                </c:pt>
                <c:pt idx="8444">
                  <c:v>-373.35</c:v>
                </c:pt>
                <c:pt idx="8445">
                  <c:v>-372.86</c:v>
                </c:pt>
                <c:pt idx="8446">
                  <c:v>-372.34</c:v>
                </c:pt>
                <c:pt idx="8447">
                  <c:v>-371.79</c:v>
                </c:pt>
                <c:pt idx="8448">
                  <c:v>-371.2</c:v>
                </c:pt>
                <c:pt idx="8449">
                  <c:v>-370.58</c:v>
                </c:pt>
                <c:pt idx="8450">
                  <c:v>-369.92</c:v>
                </c:pt>
                <c:pt idx="8451">
                  <c:v>-369.22</c:v>
                </c:pt>
                <c:pt idx="8452">
                  <c:v>-368.47</c:v>
                </c:pt>
                <c:pt idx="8453">
                  <c:v>-367.67</c:v>
                </c:pt>
                <c:pt idx="8454">
                  <c:v>-366.83</c:v>
                </c:pt>
                <c:pt idx="8455">
                  <c:v>-365.94</c:v>
                </c:pt>
                <c:pt idx="8456">
                  <c:v>-364.99</c:v>
                </c:pt>
                <c:pt idx="8457">
                  <c:v>-363.99</c:v>
                </c:pt>
                <c:pt idx="8458">
                  <c:v>-363.82</c:v>
                </c:pt>
                <c:pt idx="8459">
                  <c:v>-365.12</c:v>
                </c:pt>
                <c:pt idx="8460">
                  <c:v>-366.37</c:v>
                </c:pt>
                <c:pt idx="8461">
                  <c:v>-367.56</c:v>
                </c:pt>
                <c:pt idx="8462">
                  <c:v>-368.68</c:v>
                </c:pt>
                <c:pt idx="8463">
                  <c:v>-369.75</c:v>
                </c:pt>
                <c:pt idx="8464">
                  <c:v>-370.74</c:v>
                </c:pt>
                <c:pt idx="8465">
                  <c:v>-371.66</c:v>
                </c:pt>
                <c:pt idx="8466">
                  <c:v>-372.51</c:v>
                </c:pt>
                <c:pt idx="8467">
                  <c:v>-370.91</c:v>
                </c:pt>
                <c:pt idx="8468">
                  <c:v>-365.65</c:v>
                </c:pt>
                <c:pt idx="8469">
                  <c:v>-361.26</c:v>
                </c:pt>
                <c:pt idx="8470">
                  <c:v>-357.61</c:v>
                </c:pt>
                <c:pt idx="8471">
                  <c:v>-354.56</c:v>
                </c:pt>
                <c:pt idx="8472">
                  <c:v>-352.02</c:v>
                </c:pt>
                <c:pt idx="8473">
                  <c:v>-349.88</c:v>
                </c:pt>
                <c:pt idx="8474">
                  <c:v>-348.05</c:v>
                </c:pt>
                <c:pt idx="8475">
                  <c:v>-346.43</c:v>
                </c:pt>
                <c:pt idx="8476">
                  <c:v>-344.94</c:v>
                </c:pt>
                <c:pt idx="8477">
                  <c:v>-340.81</c:v>
                </c:pt>
                <c:pt idx="8478">
                  <c:v>-334.09</c:v>
                </c:pt>
                <c:pt idx="8479">
                  <c:v>-327.5</c:v>
                </c:pt>
                <c:pt idx="8480">
                  <c:v>-321.02</c:v>
                </c:pt>
                <c:pt idx="8481">
                  <c:v>-314.60000000000002</c:v>
                </c:pt>
                <c:pt idx="8482">
                  <c:v>-308.22000000000003</c:v>
                </c:pt>
                <c:pt idx="8483">
                  <c:v>-301.85000000000002</c:v>
                </c:pt>
                <c:pt idx="8484">
                  <c:v>-295.47000000000003</c:v>
                </c:pt>
                <c:pt idx="8485">
                  <c:v>-289.06</c:v>
                </c:pt>
                <c:pt idx="8486">
                  <c:v>-282.60000000000002</c:v>
                </c:pt>
                <c:pt idx="8487">
                  <c:v>-276.08999999999997</c:v>
                </c:pt>
                <c:pt idx="8488">
                  <c:v>-269.52</c:v>
                </c:pt>
                <c:pt idx="8489">
                  <c:v>-262.87</c:v>
                </c:pt>
                <c:pt idx="8490">
                  <c:v>-256.14999999999998</c:v>
                </c:pt>
                <c:pt idx="8491">
                  <c:v>-250.4</c:v>
                </c:pt>
                <c:pt idx="8492">
                  <c:v>-248.71</c:v>
                </c:pt>
                <c:pt idx="8493">
                  <c:v>-246.95</c:v>
                </c:pt>
                <c:pt idx="8494">
                  <c:v>-245.11</c:v>
                </c:pt>
                <c:pt idx="8495">
                  <c:v>-243.22</c:v>
                </c:pt>
                <c:pt idx="8496">
                  <c:v>-241.26</c:v>
                </c:pt>
                <c:pt idx="8497">
                  <c:v>-239.26</c:v>
                </c:pt>
                <c:pt idx="8498">
                  <c:v>-237.21</c:v>
                </c:pt>
                <c:pt idx="8499">
                  <c:v>-235.14</c:v>
                </c:pt>
                <c:pt idx="8500">
                  <c:v>-233.03</c:v>
                </c:pt>
                <c:pt idx="8501">
                  <c:v>-230.91</c:v>
                </c:pt>
                <c:pt idx="8502">
                  <c:v>-228.79</c:v>
                </c:pt>
                <c:pt idx="8503">
                  <c:v>-226.68</c:v>
                </c:pt>
                <c:pt idx="8504">
                  <c:v>-224.58</c:v>
                </c:pt>
                <c:pt idx="8505">
                  <c:v>-222.5</c:v>
                </c:pt>
                <c:pt idx="8506">
                  <c:v>-220.47</c:v>
                </c:pt>
                <c:pt idx="8507">
                  <c:v>-218.48</c:v>
                </c:pt>
                <c:pt idx="8508">
                  <c:v>-216.55</c:v>
                </c:pt>
                <c:pt idx="8509">
                  <c:v>-214.68</c:v>
                </c:pt>
                <c:pt idx="8510">
                  <c:v>-212.89</c:v>
                </c:pt>
                <c:pt idx="8511">
                  <c:v>-211.19</c:v>
                </c:pt>
                <c:pt idx="8512">
                  <c:v>-209.58</c:v>
                </c:pt>
                <c:pt idx="8513">
                  <c:v>-208.08</c:v>
                </c:pt>
                <c:pt idx="8514">
                  <c:v>-206.68</c:v>
                </c:pt>
                <c:pt idx="8515">
                  <c:v>-205.41</c:v>
                </c:pt>
                <c:pt idx="8516">
                  <c:v>-204.25</c:v>
                </c:pt>
                <c:pt idx="8517">
                  <c:v>-203.23</c:v>
                </c:pt>
                <c:pt idx="8518">
                  <c:v>-202.35</c:v>
                </c:pt>
                <c:pt idx="8519">
                  <c:v>-201.6</c:v>
                </c:pt>
                <c:pt idx="8520">
                  <c:v>-201</c:v>
                </c:pt>
                <c:pt idx="8521">
                  <c:v>-200.55</c:v>
                </c:pt>
                <c:pt idx="8522">
                  <c:v>-200.25</c:v>
                </c:pt>
                <c:pt idx="8523">
                  <c:v>-200.1</c:v>
                </c:pt>
                <c:pt idx="8524">
                  <c:v>-200.12</c:v>
                </c:pt>
                <c:pt idx="8525">
                  <c:v>-200.28</c:v>
                </c:pt>
                <c:pt idx="8526">
                  <c:v>-200.61</c:v>
                </c:pt>
                <c:pt idx="8527">
                  <c:v>-201.09</c:v>
                </c:pt>
                <c:pt idx="8528">
                  <c:v>-201.73</c:v>
                </c:pt>
                <c:pt idx="8529">
                  <c:v>-202.53</c:v>
                </c:pt>
                <c:pt idx="8530">
                  <c:v>-203.48</c:v>
                </c:pt>
                <c:pt idx="8531">
                  <c:v>-204.59</c:v>
                </c:pt>
                <c:pt idx="8532">
                  <c:v>-205.84</c:v>
                </c:pt>
                <c:pt idx="8533">
                  <c:v>-207.24</c:v>
                </c:pt>
                <c:pt idx="8534">
                  <c:v>-208.78</c:v>
                </c:pt>
                <c:pt idx="8535">
                  <c:v>-210.45</c:v>
                </c:pt>
                <c:pt idx="8536">
                  <c:v>-212.26</c:v>
                </c:pt>
                <c:pt idx="8537">
                  <c:v>-214.2</c:v>
                </c:pt>
                <c:pt idx="8538">
                  <c:v>-216.26</c:v>
                </c:pt>
                <c:pt idx="8539">
                  <c:v>-218.43</c:v>
                </c:pt>
                <c:pt idx="8540">
                  <c:v>-220.72</c:v>
                </c:pt>
                <c:pt idx="8541">
                  <c:v>-223.1</c:v>
                </c:pt>
                <c:pt idx="8542">
                  <c:v>-225.58</c:v>
                </c:pt>
                <c:pt idx="8543">
                  <c:v>-228.16</c:v>
                </c:pt>
                <c:pt idx="8544">
                  <c:v>-230.81</c:v>
                </c:pt>
                <c:pt idx="8545">
                  <c:v>-233.53</c:v>
                </c:pt>
                <c:pt idx="8546">
                  <c:v>-236.32</c:v>
                </c:pt>
                <c:pt idx="8547">
                  <c:v>-239.17</c:v>
                </c:pt>
                <c:pt idx="8548">
                  <c:v>-242.07</c:v>
                </c:pt>
                <c:pt idx="8549">
                  <c:v>-245.01</c:v>
                </c:pt>
                <c:pt idx="8550">
                  <c:v>-247.98</c:v>
                </c:pt>
                <c:pt idx="8551">
                  <c:v>-250.97</c:v>
                </c:pt>
                <c:pt idx="8552">
                  <c:v>-253.98</c:v>
                </c:pt>
                <c:pt idx="8553">
                  <c:v>-257</c:v>
                </c:pt>
                <c:pt idx="8554">
                  <c:v>-260.02</c:v>
                </c:pt>
                <c:pt idx="8555">
                  <c:v>-263.02</c:v>
                </c:pt>
                <c:pt idx="8556">
                  <c:v>-266.01</c:v>
                </c:pt>
                <c:pt idx="8557">
                  <c:v>-268.97000000000003</c:v>
                </c:pt>
                <c:pt idx="8558">
                  <c:v>-271.89999999999998</c:v>
                </c:pt>
                <c:pt idx="8559">
                  <c:v>-274.79000000000002</c:v>
                </c:pt>
                <c:pt idx="8560">
                  <c:v>-277.62</c:v>
                </c:pt>
                <c:pt idx="8561">
                  <c:v>-280.39999999999998</c:v>
                </c:pt>
                <c:pt idx="8562">
                  <c:v>-283.11</c:v>
                </c:pt>
                <c:pt idx="8563">
                  <c:v>-285.75</c:v>
                </c:pt>
                <c:pt idx="8564">
                  <c:v>-288.3</c:v>
                </c:pt>
                <c:pt idx="8565">
                  <c:v>-290.77999999999997</c:v>
                </c:pt>
                <c:pt idx="8566">
                  <c:v>-293.16000000000003</c:v>
                </c:pt>
                <c:pt idx="8567">
                  <c:v>-295.44</c:v>
                </c:pt>
                <c:pt idx="8568">
                  <c:v>-297.61</c:v>
                </c:pt>
                <c:pt idx="8569">
                  <c:v>-299.68</c:v>
                </c:pt>
                <c:pt idx="8570">
                  <c:v>-301.63</c:v>
                </c:pt>
                <c:pt idx="8571">
                  <c:v>-303.45999999999998</c:v>
                </c:pt>
                <c:pt idx="8572">
                  <c:v>-305.16000000000003</c:v>
                </c:pt>
                <c:pt idx="8573">
                  <c:v>-311.14</c:v>
                </c:pt>
                <c:pt idx="8574">
                  <c:v>-317.99</c:v>
                </c:pt>
                <c:pt idx="8575">
                  <c:v>-324.7</c:v>
                </c:pt>
                <c:pt idx="8576">
                  <c:v>-331.28</c:v>
                </c:pt>
                <c:pt idx="8577">
                  <c:v>-337.71</c:v>
                </c:pt>
                <c:pt idx="8578">
                  <c:v>-343.99</c:v>
                </c:pt>
                <c:pt idx="8579">
                  <c:v>-348.66</c:v>
                </c:pt>
                <c:pt idx="8580">
                  <c:v>-344.18</c:v>
                </c:pt>
                <c:pt idx="8581">
                  <c:v>-340.18</c:v>
                </c:pt>
                <c:pt idx="8582">
                  <c:v>-336.69</c:v>
                </c:pt>
                <c:pt idx="8583">
                  <c:v>-333.74</c:v>
                </c:pt>
                <c:pt idx="8584">
                  <c:v>-331.36</c:v>
                </c:pt>
                <c:pt idx="8585">
                  <c:v>-329.54</c:v>
                </c:pt>
                <c:pt idx="8586">
                  <c:v>-328.29</c:v>
                </c:pt>
                <c:pt idx="8587">
                  <c:v>-327.60000000000002</c:v>
                </c:pt>
                <c:pt idx="8588">
                  <c:v>-327.45</c:v>
                </c:pt>
                <c:pt idx="8589">
                  <c:v>-327.83</c:v>
                </c:pt>
                <c:pt idx="8590">
                  <c:v>-328.7</c:v>
                </c:pt>
                <c:pt idx="8591">
                  <c:v>-330.03</c:v>
                </c:pt>
                <c:pt idx="8592">
                  <c:v>-331.8</c:v>
                </c:pt>
                <c:pt idx="8593">
                  <c:v>-333.97</c:v>
                </c:pt>
                <c:pt idx="8594">
                  <c:v>-336.5</c:v>
                </c:pt>
                <c:pt idx="8595">
                  <c:v>-339.35</c:v>
                </c:pt>
                <c:pt idx="8596">
                  <c:v>-342.48</c:v>
                </c:pt>
                <c:pt idx="8597">
                  <c:v>-345.85</c:v>
                </c:pt>
                <c:pt idx="8598">
                  <c:v>-349.43</c:v>
                </c:pt>
                <c:pt idx="8599">
                  <c:v>-353.18</c:v>
                </c:pt>
                <c:pt idx="8600">
                  <c:v>-357.05</c:v>
                </c:pt>
                <c:pt idx="8601">
                  <c:v>-361.01</c:v>
                </c:pt>
                <c:pt idx="8602">
                  <c:v>-365.02</c:v>
                </c:pt>
                <c:pt idx="8603">
                  <c:v>-369.06</c:v>
                </c:pt>
                <c:pt idx="8604">
                  <c:v>-373.09</c:v>
                </c:pt>
                <c:pt idx="8605">
                  <c:v>-377.07</c:v>
                </c:pt>
                <c:pt idx="8606">
                  <c:v>-380.99</c:v>
                </c:pt>
                <c:pt idx="8607">
                  <c:v>-384.81</c:v>
                </c:pt>
                <c:pt idx="8608">
                  <c:v>-388.52</c:v>
                </c:pt>
                <c:pt idx="8609">
                  <c:v>-392.09</c:v>
                </c:pt>
                <c:pt idx="8610">
                  <c:v>-395.5</c:v>
                </c:pt>
                <c:pt idx="8611">
                  <c:v>-398.73</c:v>
                </c:pt>
                <c:pt idx="8612">
                  <c:v>-401.78</c:v>
                </c:pt>
                <c:pt idx="8613">
                  <c:v>-404.63</c:v>
                </c:pt>
                <c:pt idx="8614">
                  <c:v>-407.27</c:v>
                </c:pt>
                <c:pt idx="8615">
                  <c:v>-409.68</c:v>
                </c:pt>
                <c:pt idx="8616">
                  <c:v>-411.88</c:v>
                </c:pt>
                <c:pt idx="8617">
                  <c:v>-413.85</c:v>
                </c:pt>
                <c:pt idx="8618">
                  <c:v>-415.59</c:v>
                </c:pt>
                <c:pt idx="8619">
                  <c:v>-417.1</c:v>
                </c:pt>
                <c:pt idx="8620">
                  <c:v>-418.39</c:v>
                </c:pt>
                <c:pt idx="8621">
                  <c:v>-419.45</c:v>
                </c:pt>
                <c:pt idx="8622">
                  <c:v>-420.29</c:v>
                </c:pt>
                <c:pt idx="8623">
                  <c:v>-420.91</c:v>
                </c:pt>
                <c:pt idx="8624">
                  <c:v>-421.33</c:v>
                </c:pt>
                <c:pt idx="8625">
                  <c:v>-421.55</c:v>
                </c:pt>
                <c:pt idx="8626">
                  <c:v>-421.57</c:v>
                </c:pt>
                <c:pt idx="8627">
                  <c:v>-421.41</c:v>
                </c:pt>
                <c:pt idx="8628">
                  <c:v>-421.07</c:v>
                </c:pt>
                <c:pt idx="8629">
                  <c:v>-420.56</c:v>
                </c:pt>
                <c:pt idx="8630">
                  <c:v>-419.9</c:v>
                </c:pt>
                <c:pt idx="8631">
                  <c:v>-419.09</c:v>
                </c:pt>
                <c:pt idx="8632">
                  <c:v>-418.13</c:v>
                </c:pt>
                <c:pt idx="8633">
                  <c:v>-417.04</c:v>
                </c:pt>
                <c:pt idx="8634">
                  <c:v>-415.83</c:v>
                </c:pt>
                <c:pt idx="8635">
                  <c:v>-414.49</c:v>
                </c:pt>
                <c:pt idx="8636">
                  <c:v>-413.04</c:v>
                </c:pt>
                <c:pt idx="8637">
                  <c:v>-411.48</c:v>
                </c:pt>
                <c:pt idx="8638">
                  <c:v>-409.81</c:v>
                </c:pt>
                <c:pt idx="8639">
                  <c:v>-408.03</c:v>
                </c:pt>
                <c:pt idx="8640">
                  <c:v>-406.13</c:v>
                </c:pt>
                <c:pt idx="8641">
                  <c:v>-404.12</c:v>
                </c:pt>
                <c:pt idx="8642">
                  <c:v>-401.99</c:v>
                </c:pt>
                <c:pt idx="8643">
                  <c:v>-399.73</c:v>
                </c:pt>
                <c:pt idx="8644">
                  <c:v>-397.33</c:v>
                </c:pt>
                <c:pt idx="8645">
                  <c:v>-394.77</c:v>
                </c:pt>
                <c:pt idx="8646">
                  <c:v>-392.04</c:v>
                </c:pt>
                <c:pt idx="8647">
                  <c:v>-389.11</c:v>
                </c:pt>
                <c:pt idx="8648">
                  <c:v>-385.96</c:v>
                </c:pt>
                <c:pt idx="8649">
                  <c:v>-380.87</c:v>
                </c:pt>
                <c:pt idx="8650">
                  <c:v>-374.96</c:v>
                </c:pt>
                <c:pt idx="8651">
                  <c:v>-369.06</c:v>
                </c:pt>
                <c:pt idx="8652">
                  <c:v>-363.19</c:v>
                </c:pt>
                <c:pt idx="8653">
                  <c:v>-357.35</c:v>
                </c:pt>
                <c:pt idx="8654">
                  <c:v>-351.55</c:v>
                </c:pt>
                <c:pt idx="8655">
                  <c:v>-345.81</c:v>
                </c:pt>
                <c:pt idx="8656">
                  <c:v>-340.13</c:v>
                </c:pt>
                <c:pt idx="8657">
                  <c:v>-334.52</c:v>
                </c:pt>
                <c:pt idx="8658">
                  <c:v>-328.98</c:v>
                </c:pt>
                <c:pt idx="8659">
                  <c:v>-324.68</c:v>
                </c:pt>
                <c:pt idx="8660">
                  <c:v>-321.75</c:v>
                </c:pt>
                <c:pt idx="8661">
                  <c:v>-318.93</c:v>
                </c:pt>
                <c:pt idx="8662">
                  <c:v>-316.20999999999998</c:v>
                </c:pt>
                <c:pt idx="8663">
                  <c:v>-313.60000000000002</c:v>
                </c:pt>
                <c:pt idx="8664">
                  <c:v>-311.12</c:v>
                </c:pt>
                <c:pt idx="8665">
                  <c:v>-308.77</c:v>
                </c:pt>
                <c:pt idx="8666">
                  <c:v>-306.56</c:v>
                </c:pt>
                <c:pt idx="8667">
                  <c:v>-304.5</c:v>
                </c:pt>
                <c:pt idx="8668">
                  <c:v>-302.60000000000002</c:v>
                </c:pt>
                <c:pt idx="8669">
                  <c:v>-300.86</c:v>
                </c:pt>
                <c:pt idx="8670">
                  <c:v>-305.12</c:v>
                </c:pt>
                <c:pt idx="8671">
                  <c:v>-314.79000000000002</c:v>
                </c:pt>
                <c:pt idx="8672">
                  <c:v>-324.64999999999998</c:v>
                </c:pt>
                <c:pt idx="8673">
                  <c:v>-334.73</c:v>
                </c:pt>
                <c:pt idx="8674">
                  <c:v>-345.04</c:v>
                </c:pt>
                <c:pt idx="8675">
                  <c:v>-352.93</c:v>
                </c:pt>
                <c:pt idx="8676">
                  <c:v>-347.45</c:v>
                </c:pt>
                <c:pt idx="8677">
                  <c:v>-339.5</c:v>
                </c:pt>
                <c:pt idx="8678">
                  <c:v>-331.42</c:v>
                </c:pt>
                <c:pt idx="8679">
                  <c:v>-323.5</c:v>
                </c:pt>
                <c:pt idx="8680">
                  <c:v>-315.95999999999998</c:v>
                </c:pt>
                <c:pt idx="8681">
                  <c:v>-308.97000000000003</c:v>
                </c:pt>
                <c:pt idx="8682">
                  <c:v>-302.68</c:v>
                </c:pt>
                <c:pt idx="8683">
                  <c:v>-297.17</c:v>
                </c:pt>
                <c:pt idx="8684">
                  <c:v>-295.56</c:v>
                </c:pt>
                <c:pt idx="8685">
                  <c:v>-296.05</c:v>
                </c:pt>
                <c:pt idx="8686">
                  <c:v>-297.45999999999998</c:v>
                </c:pt>
                <c:pt idx="8687">
                  <c:v>-299.76</c:v>
                </c:pt>
                <c:pt idx="8688">
                  <c:v>-302.94</c:v>
                </c:pt>
                <c:pt idx="8689">
                  <c:v>-306.95</c:v>
                </c:pt>
                <c:pt idx="8690">
                  <c:v>-311.73</c:v>
                </c:pt>
                <c:pt idx="8691">
                  <c:v>-317.23</c:v>
                </c:pt>
                <c:pt idx="8692">
                  <c:v>-323.37</c:v>
                </c:pt>
                <c:pt idx="8693">
                  <c:v>-330.07</c:v>
                </c:pt>
                <c:pt idx="8694">
                  <c:v>-337.25</c:v>
                </c:pt>
                <c:pt idx="8695">
                  <c:v>-344.81</c:v>
                </c:pt>
                <c:pt idx="8696">
                  <c:v>-352.69</c:v>
                </c:pt>
                <c:pt idx="8697">
                  <c:v>-360.77</c:v>
                </c:pt>
                <c:pt idx="8698">
                  <c:v>-368.99</c:v>
                </c:pt>
                <c:pt idx="8699">
                  <c:v>-377.25</c:v>
                </c:pt>
                <c:pt idx="8700">
                  <c:v>-385.47</c:v>
                </c:pt>
                <c:pt idx="8701">
                  <c:v>-393.57</c:v>
                </c:pt>
                <c:pt idx="8702">
                  <c:v>-401.48</c:v>
                </c:pt>
                <c:pt idx="8703">
                  <c:v>-409.12</c:v>
                </c:pt>
                <c:pt idx="8704">
                  <c:v>-416.44</c:v>
                </c:pt>
                <c:pt idx="8705">
                  <c:v>-423.37</c:v>
                </c:pt>
                <c:pt idx="8706">
                  <c:v>-429.85</c:v>
                </c:pt>
                <c:pt idx="8707">
                  <c:v>-435.85</c:v>
                </c:pt>
                <c:pt idx="8708">
                  <c:v>-441.31</c:v>
                </c:pt>
                <c:pt idx="8709">
                  <c:v>-446.19</c:v>
                </c:pt>
                <c:pt idx="8710">
                  <c:v>-450.47</c:v>
                </c:pt>
                <c:pt idx="8711">
                  <c:v>-454.12</c:v>
                </c:pt>
                <c:pt idx="8712">
                  <c:v>-457.11</c:v>
                </c:pt>
                <c:pt idx="8713">
                  <c:v>-459.44</c:v>
                </c:pt>
                <c:pt idx="8714">
                  <c:v>-461.09</c:v>
                </c:pt>
                <c:pt idx="8715">
                  <c:v>-462.06</c:v>
                </c:pt>
                <c:pt idx="8716">
                  <c:v>-462.35</c:v>
                </c:pt>
                <c:pt idx="8717">
                  <c:v>-461.96</c:v>
                </c:pt>
                <c:pt idx="8718">
                  <c:v>-460.9</c:v>
                </c:pt>
                <c:pt idx="8719">
                  <c:v>-459.19</c:v>
                </c:pt>
                <c:pt idx="8720">
                  <c:v>-456.83</c:v>
                </c:pt>
                <c:pt idx="8721">
                  <c:v>-453.86</c:v>
                </c:pt>
                <c:pt idx="8722">
                  <c:v>-450.29</c:v>
                </c:pt>
                <c:pt idx="8723">
                  <c:v>-446.14</c:v>
                </c:pt>
                <c:pt idx="8724">
                  <c:v>-441.45</c:v>
                </c:pt>
                <c:pt idx="8725">
                  <c:v>-436.25</c:v>
                </c:pt>
                <c:pt idx="8726">
                  <c:v>-430.56</c:v>
                </c:pt>
                <c:pt idx="8727">
                  <c:v>-424.43</c:v>
                </c:pt>
                <c:pt idx="8728">
                  <c:v>-417.88</c:v>
                </c:pt>
                <c:pt idx="8729">
                  <c:v>-410.95</c:v>
                </c:pt>
                <c:pt idx="8730">
                  <c:v>-403.68</c:v>
                </c:pt>
                <c:pt idx="8731">
                  <c:v>-396.1</c:v>
                </c:pt>
                <c:pt idx="8732">
                  <c:v>-388.25</c:v>
                </c:pt>
                <c:pt idx="8733">
                  <c:v>-380.16</c:v>
                </c:pt>
                <c:pt idx="8734">
                  <c:v>-371.88</c:v>
                </c:pt>
                <c:pt idx="8735">
                  <c:v>-363.43</c:v>
                </c:pt>
                <c:pt idx="8736">
                  <c:v>-354.86</c:v>
                </c:pt>
                <c:pt idx="8737">
                  <c:v>-346.18</c:v>
                </c:pt>
                <c:pt idx="8738">
                  <c:v>-337.45</c:v>
                </c:pt>
                <c:pt idx="8739">
                  <c:v>-328.68</c:v>
                </c:pt>
                <c:pt idx="8740">
                  <c:v>-319.89999999999998</c:v>
                </c:pt>
                <c:pt idx="8741">
                  <c:v>-311.16000000000003</c:v>
                </c:pt>
                <c:pt idx="8742">
                  <c:v>-302.45999999999998</c:v>
                </c:pt>
                <c:pt idx="8743">
                  <c:v>-293.83999999999997</c:v>
                </c:pt>
                <c:pt idx="8744">
                  <c:v>-285.32</c:v>
                </c:pt>
                <c:pt idx="8745">
                  <c:v>-294.58</c:v>
                </c:pt>
                <c:pt idx="8746">
                  <c:v>-305.41000000000003</c:v>
                </c:pt>
                <c:pt idx="8747">
                  <c:v>-316.39</c:v>
                </c:pt>
                <c:pt idx="8748">
                  <c:v>-327.55</c:v>
                </c:pt>
                <c:pt idx="8749">
                  <c:v>-309.08</c:v>
                </c:pt>
                <c:pt idx="8750">
                  <c:v>-266.22000000000003</c:v>
                </c:pt>
                <c:pt idx="8751">
                  <c:v>-234.89</c:v>
                </c:pt>
                <c:pt idx="8752">
                  <c:v>-213.37</c:v>
                </c:pt>
                <c:pt idx="8753">
                  <c:v>-200.09</c:v>
                </c:pt>
                <c:pt idx="8754">
                  <c:v>-193.68</c:v>
                </c:pt>
                <c:pt idx="8755">
                  <c:v>-192.9</c:v>
                </c:pt>
                <c:pt idx="8756">
                  <c:v>-196.7</c:v>
                </c:pt>
                <c:pt idx="8757">
                  <c:v>-204.12</c:v>
                </c:pt>
                <c:pt idx="8758">
                  <c:v>-214.33</c:v>
                </c:pt>
                <c:pt idx="8759">
                  <c:v>-226.63</c:v>
                </c:pt>
                <c:pt idx="8760">
                  <c:v>-240.41</c:v>
                </c:pt>
                <c:pt idx="8761">
                  <c:v>-255.13</c:v>
                </c:pt>
                <c:pt idx="8762">
                  <c:v>-270.33999999999997</c:v>
                </c:pt>
                <c:pt idx="8763">
                  <c:v>-285.69</c:v>
                </c:pt>
                <c:pt idx="8764">
                  <c:v>-300.85000000000002</c:v>
                </c:pt>
                <c:pt idx="8765">
                  <c:v>-315.58</c:v>
                </c:pt>
                <c:pt idx="8766">
                  <c:v>-329.69</c:v>
                </c:pt>
                <c:pt idx="8767">
                  <c:v>-343.02</c:v>
                </c:pt>
                <c:pt idx="8768">
                  <c:v>-355.47</c:v>
                </c:pt>
                <c:pt idx="8769">
                  <c:v>-366.96</c:v>
                </c:pt>
                <c:pt idx="8770">
                  <c:v>-377.47</c:v>
                </c:pt>
                <c:pt idx="8771">
                  <c:v>-386.98</c:v>
                </c:pt>
                <c:pt idx="8772">
                  <c:v>-395.53</c:v>
                </c:pt>
                <c:pt idx="8773">
                  <c:v>-403.14</c:v>
                </c:pt>
                <c:pt idx="8774">
                  <c:v>-409.89</c:v>
                </c:pt>
                <c:pt idx="8775">
                  <c:v>-415.19</c:v>
                </c:pt>
                <c:pt idx="8776">
                  <c:v>-418.94</c:v>
                </c:pt>
                <c:pt idx="8777">
                  <c:v>-421.59</c:v>
                </c:pt>
                <c:pt idx="8778">
                  <c:v>-423.18</c:v>
                </c:pt>
                <c:pt idx="8779">
                  <c:v>-423.76</c:v>
                </c:pt>
                <c:pt idx="8780">
                  <c:v>-428.05</c:v>
                </c:pt>
                <c:pt idx="8781">
                  <c:v>-436.13</c:v>
                </c:pt>
                <c:pt idx="8782">
                  <c:v>-443.4</c:v>
                </c:pt>
                <c:pt idx="8783">
                  <c:v>-449.95</c:v>
                </c:pt>
                <c:pt idx="8784">
                  <c:v>-423.26</c:v>
                </c:pt>
                <c:pt idx="8785">
                  <c:v>-395.37</c:v>
                </c:pt>
                <c:pt idx="8786">
                  <c:v>-381.31</c:v>
                </c:pt>
                <c:pt idx="8787">
                  <c:v>-377.6</c:v>
                </c:pt>
                <c:pt idx="8788">
                  <c:v>-381.31</c:v>
                </c:pt>
                <c:pt idx="8789">
                  <c:v>-390.07</c:v>
                </c:pt>
                <c:pt idx="8790">
                  <c:v>-401.96</c:v>
                </c:pt>
                <c:pt idx="8791">
                  <c:v>-415.43</c:v>
                </c:pt>
                <c:pt idx="8792">
                  <c:v>-429.29</c:v>
                </c:pt>
                <c:pt idx="8793">
                  <c:v>-442.66</c:v>
                </c:pt>
                <c:pt idx="8794">
                  <c:v>-454.88</c:v>
                </c:pt>
                <c:pt idx="8795">
                  <c:v>-465.53</c:v>
                </c:pt>
                <c:pt idx="8796">
                  <c:v>-474.34</c:v>
                </c:pt>
                <c:pt idx="8797">
                  <c:v>-481.23</c:v>
                </c:pt>
                <c:pt idx="8798">
                  <c:v>-484.92</c:v>
                </c:pt>
                <c:pt idx="8799">
                  <c:v>-480.81</c:v>
                </c:pt>
                <c:pt idx="8800">
                  <c:v>-474.56</c:v>
                </c:pt>
                <c:pt idx="8801">
                  <c:v>-466.35</c:v>
                </c:pt>
                <c:pt idx="8802">
                  <c:v>-456.41</c:v>
                </c:pt>
                <c:pt idx="8803">
                  <c:v>-445</c:v>
                </c:pt>
                <c:pt idx="8804">
                  <c:v>-432.37</c:v>
                </c:pt>
                <c:pt idx="8805">
                  <c:v>-425.84</c:v>
                </c:pt>
                <c:pt idx="8806">
                  <c:v>-425.51</c:v>
                </c:pt>
                <c:pt idx="8807">
                  <c:v>-428.68</c:v>
                </c:pt>
                <c:pt idx="8808">
                  <c:v>-431.69</c:v>
                </c:pt>
                <c:pt idx="8809">
                  <c:v>-434.76</c:v>
                </c:pt>
                <c:pt idx="8810">
                  <c:v>-423.7</c:v>
                </c:pt>
                <c:pt idx="8811">
                  <c:v>-401.73</c:v>
                </c:pt>
                <c:pt idx="8812">
                  <c:v>-384.36</c:v>
                </c:pt>
                <c:pt idx="8813">
                  <c:v>-371</c:v>
                </c:pt>
                <c:pt idx="8814">
                  <c:v>-361.13</c:v>
                </c:pt>
                <c:pt idx="8815">
                  <c:v>-354.27</c:v>
                </c:pt>
                <c:pt idx="8816">
                  <c:v>-350.02</c:v>
                </c:pt>
                <c:pt idx="8817">
                  <c:v>-348.01</c:v>
                </c:pt>
                <c:pt idx="8818">
                  <c:v>-347.91</c:v>
                </c:pt>
                <c:pt idx="8819">
                  <c:v>-349.44</c:v>
                </c:pt>
                <c:pt idx="8820">
                  <c:v>-352.34</c:v>
                </c:pt>
                <c:pt idx="8821">
                  <c:v>-356.38</c:v>
                </c:pt>
                <c:pt idx="8822">
                  <c:v>-361.35</c:v>
                </c:pt>
                <c:pt idx="8823">
                  <c:v>-367.07</c:v>
                </c:pt>
                <c:pt idx="8824">
                  <c:v>-373.38</c:v>
                </c:pt>
                <c:pt idx="8825">
                  <c:v>-380.13</c:v>
                </c:pt>
                <c:pt idx="8826">
                  <c:v>-387.2</c:v>
                </c:pt>
                <c:pt idx="8827">
                  <c:v>-394.46</c:v>
                </c:pt>
                <c:pt idx="8828">
                  <c:v>-401.82</c:v>
                </c:pt>
                <c:pt idx="8829">
                  <c:v>-409.19</c:v>
                </c:pt>
                <c:pt idx="8830">
                  <c:v>-416.49</c:v>
                </c:pt>
                <c:pt idx="8831">
                  <c:v>-423.64</c:v>
                </c:pt>
                <c:pt idx="8832">
                  <c:v>-430.59</c:v>
                </c:pt>
                <c:pt idx="8833">
                  <c:v>-437.29</c:v>
                </c:pt>
                <c:pt idx="8834">
                  <c:v>-443.69</c:v>
                </c:pt>
                <c:pt idx="8835">
                  <c:v>-449.77</c:v>
                </c:pt>
                <c:pt idx="8836">
                  <c:v>-455.48</c:v>
                </c:pt>
                <c:pt idx="8837">
                  <c:v>-460.8</c:v>
                </c:pt>
                <c:pt idx="8838">
                  <c:v>-465.73</c:v>
                </c:pt>
                <c:pt idx="8839">
                  <c:v>-470.24</c:v>
                </c:pt>
                <c:pt idx="8840">
                  <c:v>-474.33</c:v>
                </c:pt>
                <c:pt idx="8841">
                  <c:v>-478</c:v>
                </c:pt>
                <c:pt idx="8842">
                  <c:v>-481.24</c:v>
                </c:pt>
                <c:pt idx="8843">
                  <c:v>-484.06</c:v>
                </c:pt>
                <c:pt idx="8844">
                  <c:v>-486.46</c:v>
                </c:pt>
                <c:pt idx="8845">
                  <c:v>-488.45</c:v>
                </c:pt>
                <c:pt idx="8846">
                  <c:v>-490.05</c:v>
                </c:pt>
                <c:pt idx="8847">
                  <c:v>-491.26</c:v>
                </c:pt>
                <c:pt idx="8848">
                  <c:v>-492.09</c:v>
                </c:pt>
                <c:pt idx="8849">
                  <c:v>-492.55</c:v>
                </c:pt>
                <c:pt idx="8850">
                  <c:v>-492.67</c:v>
                </c:pt>
                <c:pt idx="8851">
                  <c:v>-492.44</c:v>
                </c:pt>
                <c:pt idx="8852">
                  <c:v>-491.88</c:v>
                </c:pt>
                <c:pt idx="8853">
                  <c:v>-491</c:v>
                </c:pt>
                <c:pt idx="8854">
                  <c:v>-489.81</c:v>
                </c:pt>
                <c:pt idx="8855">
                  <c:v>-488.31</c:v>
                </c:pt>
                <c:pt idx="8856">
                  <c:v>-486.52</c:v>
                </c:pt>
                <c:pt idx="8857">
                  <c:v>-484.43</c:v>
                </c:pt>
                <c:pt idx="8858">
                  <c:v>-482.04</c:v>
                </c:pt>
                <c:pt idx="8859">
                  <c:v>-479.37</c:v>
                </c:pt>
                <c:pt idx="8860">
                  <c:v>-476.4</c:v>
                </c:pt>
                <c:pt idx="8861">
                  <c:v>-473.13</c:v>
                </c:pt>
                <c:pt idx="8862">
                  <c:v>-469.57</c:v>
                </c:pt>
                <c:pt idx="8863">
                  <c:v>-465.7</c:v>
                </c:pt>
                <c:pt idx="8864">
                  <c:v>-461.52</c:v>
                </c:pt>
                <c:pt idx="8865">
                  <c:v>-457.03</c:v>
                </c:pt>
                <c:pt idx="8866">
                  <c:v>-452.22</c:v>
                </c:pt>
                <c:pt idx="8867">
                  <c:v>-447.09</c:v>
                </c:pt>
                <c:pt idx="8868">
                  <c:v>-441.64</c:v>
                </c:pt>
                <c:pt idx="8869">
                  <c:v>-435.87</c:v>
                </c:pt>
                <c:pt idx="8870">
                  <c:v>-429.78</c:v>
                </c:pt>
                <c:pt idx="8871">
                  <c:v>-423.39</c:v>
                </c:pt>
                <c:pt idx="8872">
                  <c:v>-416.7</c:v>
                </c:pt>
                <c:pt idx="8873">
                  <c:v>-409.75</c:v>
                </c:pt>
                <c:pt idx="8874">
                  <c:v>-402.56</c:v>
                </c:pt>
                <c:pt idx="8875">
                  <c:v>-395.16</c:v>
                </c:pt>
                <c:pt idx="8876">
                  <c:v>-387.61</c:v>
                </c:pt>
                <c:pt idx="8877">
                  <c:v>-379.98</c:v>
                </c:pt>
                <c:pt idx="8878">
                  <c:v>-372.32</c:v>
                </c:pt>
                <c:pt idx="8879">
                  <c:v>-364.74</c:v>
                </c:pt>
                <c:pt idx="8880">
                  <c:v>-373.66</c:v>
                </c:pt>
                <c:pt idx="8881">
                  <c:v>-421.64</c:v>
                </c:pt>
                <c:pt idx="8882">
                  <c:v>-468.82</c:v>
                </c:pt>
                <c:pt idx="8883">
                  <c:v>-516.83000000000004</c:v>
                </c:pt>
                <c:pt idx="8884">
                  <c:v>-565.74</c:v>
                </c:pt>
                <c:pt idx="8885">
                  <c:v>-574.28</c:v>
                </c:pt>
                <c:pt idx="8886">
                  <c:v>-577.05999999999995</c:v>
                </c:pt>
                <c:pt idx="8887">
                  <c:v>-568.83000000000004</c:v>
                </c:pt>
                <c:pt idx="8888">
                  <c:v>-555.28</c:v>
                </c:pt>
                <c:pt idx="8889">
                  <c:v>-538.41999999999996</c:v>
                </c:pt>
                <c:pt idx="8890">
                  <c:v>-519.4</c:v>
                </c:pt>
                <c:pt idx="8891">
                  <c:v>-500.28</c:v>
                </c:pt>
                <c:pt idx="8892">
                  <c:v>-480.39</c:v>
                </c:pt>
                <c:pt idx="8893">
                  <c:v>-460.57</c:v>
                </c:pt>
                <c:pt idx="8894">
                  <c:v>-442.04</c:v>
                </c:pt>
                <c:pt idx="8895">
                  <c:v>-424.13</c:v>
                </c:pt>
                <c:pt idx="8896">
                  <c:v>-407.11</c:v>
                </c:pt>
                <c:pt idx="8897">
                  <c:v>-391.18</c:v>
                </c:pt>
                <c:pt idx="8898">
                  <c:v>-376.49</c:v>
                </c:pt>
                <c:pt idx="8899">
                  <c:v>-363.12</c:v>
                </c:pt>
                <c:pt idx="8900">
                  <c:v>-351.13</c:v>
                </c:pt>
                <c:pt idx="8901">
                  <c:v>-340.53</c:v>
                </c:pt>
                <c:pt idx="8902">
                  <c:v>-331.3</c:v>
                </c:pt>
                <c:pt idx="8903">
                  <c:v>-323.39</c:v>
                </c:pt>
                <c:pt idx="8904">
                  <c:v>-316.75</c:v>
                </c:pt>
                <c:pt idx="8905">
                  <c:v>-311.3</c:v>
                </c:pt>
                <c:pt idx="8906">
                  <c:v>-306.94</c:v>
                </c:pt>
                <c:pt idx="8907">
                  <c:v>-303.58999999999997</c:v>
                </c:pt>
                <c:pt idx="8908">
                  <c:v>-301.14</c:v>
                </c:pt>
                <c:pt idx="8909">
                  <c:v>-299.48</c:v>
                </c:pt>
                <c:pt idx="8910">
                  <c:v>-298.51</c:v>
                </c:pt>
                <c:pt idx="8911">
                  <c:v>-298.12</c:v>
                </c:pt>
                <c:pt idx="8912">
                  <c:v>-298.2</c:v>
                </c:pt>
                <c:pt idx="8913">
                  <c:v>-298.64999999999998</c:v>
                </c:pt>
                <c:pt idx="8914">
                  <c:v>-308.32</c:v>
                </c:pt>
                <c:pt idx="8915">
                  <c:v>-324.49</c:v>
                </c:pt>
                <c:pt idx="8916">
                  <c:v>-340.73</c:v>
                </c:pt>
                <c:pt idx="8917">
                  <c:v>-356.97</c:v>
                </c:pt>
                <c:pt idx="8918">
                  <c:v>-363.45</c:v>
                </c:pt>
                <c:pt idx="8919">
                  <c:v>-348.85</c:v>
                </c:pt>
                <c:pt idx="8920">
                  <c:v>-340.97</c:v>
                </c:pt>
                <c:pt idx="8921">
                  <c:v>-338.35</c:v>
                </c:pt>
                <c:pt idx="8922">
                  <c:v>-339.73</c:v>
                </c:pt>
                <c:pt idx="8923">
                  <c:v>-344.06</c:v>
                </c:pt>
                <c:pt idx="8924">
                  <c:v>-350.44</c:v>
                </c:pt>
                <c:pt idx="8925">
                  <c:v>-358.14</c:v>
                </c:pt>
                <c:pt idx="8926">
                  <c:v>-366.58</c:v>
                </c:pt>
                <c:pt idx="8927">
                  <c:v>-375.28</c:v>
                </c:pt>
                <c:pt idx="8928">
                  <c:v>-383.91</c:v>
                </c:pt>
                <c:pt idx="8929">
                  <c:v>-392.24</c:v>
                </c:pt>
                <c:pt idx="8930">
                  <c:v>-400.13</c:v>
                </c:pt>
                <c:pt idx="8931">
                  <c:v>-407.53</c:v>
                </c:pt>
                <c:pt idx="8932">
                  <c:v>-414.51</c:v>
                </c:pt>
                <c:pt idx="8933">
                  <c:v>-421.19</c:v>
                </c:pt>
                <c:pt idx="8934">
                  <c:v>-427.78</c:v>
                </c:pt>
                <c:pt idx="8935">
                  <c:v>-434.58</c:v>
                </c:pt>
                <c:pt idx="8936">
                  <c:v>-441.96</c:v>
                </c:pt>
                <c:pt idx="8937">
                  <c:v>-450.37</c:v>
                </c:pt>
                <c:pt idx="8938">
                  <c:v>-456.14</c:v>
                </c:pt>
                <c:pt idx="8939">
                  <c:v>-460.89</c:v>
                </c:pt>
                <c:pt idx="8940">
                  <c:v>-464.95</c:v>
                </c:pt>
                <c:pt idx="8941">
                  <c:v>-468.45</c:v>
                </c:pt>
                <c:pt idx="8942">
                  <c:v>-471.51</c:v>
                </c:pt>
                <c:pt idx="8943">
                  <c:v>-473.89</c:v>
                </c:pt>
                <c:pt idx="8944">
                  <c:v>-474.88</c:v>
                </c:pt>
                <c:pt idx="8945">
                  <c:v>-475.87</c:v>
                </c:pt>
                <c:pt idx="8946">
                  <c:v>-477.03</c:v>
                </c:pt>
                <c:pt idx="8947">
                  <c:v>-478.49</c:v>
                </c:pt>
                <c:pt idx="8948">
                  <c:v>-480.39</c:v>
                </c:pt>
                <c:pt idx="8949">
                  <c:v>-482.87</c:v>
                </c:pt>
                <c:pt idx="8950">
                  <c:v>-486.03</c:v>
                </c:pt>
                <c:pt idx="8951">
                  <c:v>-489.96</c:v>
                </c:pt>
                <c:pt idx="8952">
                  <c:v>-494.71</c:v>
                </c:pt>
                <c:pt idx="8953">
                  <c:v>-500.29</c:v>
                </c:pt>
                <c:pt idx="8954">
                  <c:v>-504.54</c:v>
                </c:pt>
                <c:pt idx="8955">
                  <c:v>-505.85</c:v>
                </c:pt>
                <c:pt idx="8956">
                  <c:v>-507.9</c:v>
                </c:pt>
                <c:pt idx="8957">
                  <c:v>-510.6</c:v>
                </c:pt>
                <c:pt idx="8958">
                  <c:v>-513.79999999999995</c:v>
                </c:pt>
                <c:pt idx="8959">
                  <c:v>-521</c:v>
                </c:pt>
                <c:pt idx="8960">
                  <c:v>-509.87</c:v>
                </c:pt>
                <c:pt idx="8961">
                  <c:v>-495.44</c:v>
                </c:pt>
                <c:pt idx="8962">
                  <c:v>-480.72</c:v>
                </c:pt>
                <c:pt idx="8963">
                  <c:v>-466.26</c:v>
                </c:pt>
                <c:pt idx="8964">
                  <c:v>-473.19</c:v>
                </c:pt>
                <c:pt idx="8965">
                  <c:v>-519.94000000000005</c:v>
                </c:pt>
                <c:pt idx="8966">
                  <c:v>-566.24</c:v>
                </c:pt>
                <c:pt idx="8967">
                  <c:v>-612.07000000000005</c:v>
                </c:pt>
                <c:pt idx="8968">
                  <c:v>-617.03</c:v>
                </c:pt>
                <c:pt idx="8969">
                  <c:v>-601.73</c:v>
                </c:pt>
                <c:pt idx="8970">
                  <c:v>-583.46</c:v>
                </c:pt>
                <c:pt idx="8971">
                  <c:v>-564.41999999999996</c:v>
                </c:pt>
                <c:pt idx="8972">
                  <c:v>-546.25</c:v>
                </c:pt>
                <c:pt idx="8973">
                  <c:v>-530.09</c:v>
                </c:pt>
                <c:pt idx="8974">
                  <c:v>-516.67999999999995</c:v>
                </c:pt>
                <c:pt idx="8975">
                  <c:v>-506.42</c:v>
                </c:pt>
                <c:pt idx="8976">
                  <c:v>-499.47</c:v>
                </c:pt>
                <c:pt idx="8977">
                  <c:v>-495.76</c:v>
                </c:pt>
                <c:pt idx="8978">
                  <c:v>-495.08</c:v>
                </c:pt>
                <c:pt idx="8979">
                  <c:v>-497.1</c:v>
                </c:pt>
                <c:pt idx="8980">
                  <c:v>-501.4</c:v>
                </c:pt>
                <c:pt idx="8981">
                  <c:v>-507.52</c:v>
                </c:pt>
                <c:pt idx="8982">
                  <c:v>-514.98</c:v>
                </c:pt>
                <c:pt idx="8983">
                  <c:v>-523.29</c:v>
                </c:pt>
                <c:pt idx="8984">
                  <c:v>-531.99</c:v>
                </c:pt>
                <c:pt idx="8985">
                  <c:v>-540.62</c:v>
                </c:pt>
                <c:pt idx="8986">
                  <c:v>-548.77</c:v>
                </c:pt>
                <c:pt idx="8987">
                  <c:v>-556.09</c:v>
                </c:pt>
                <c:pt idx="8988">
                  <c:v>-562.27</c:v>
                </c:pt>
                <c:pt idx="8989">
                  <c:v>-567.03</c:v>
                </c:pt>
                <c:pt idx="8990">
                  <c:v>-570.19000000000005</c:v>
                </c:pt>
                <c:pt idx="8991">
                  <c:v>-571.58000000000004</c:v>
                </c:pt>
                <c:pt idx="8992">
                  <c:v>-571.1</c:v>
                </c:pt>
                <c:pt idx="8993">
                  <c:v>-568.70000000000005</c:v>
                </c:pt>
                <c:pt idx="8994">
                  <c:v>-564.39</c:v>
                </c:pt>
                <c:pt idx="8995">
                  <c:v>-558.19000000000005</c:v>
                </c:pt>
                <c:pt idx="8996">
                  <c:v>-550.17999999999995</c:v>
                </c:pt>
                <c:pt idx="8997">
                  <c:v>-540.47</c:v>
                </c:pt>
                <c:pt idx="8998">
                  <c:v>-529.21</c:v>
                </c:pt>
                <c:pt idx="8999">
                  <c:v>-516.53</c:v>
                </c:pt>
                <c:pt idx="9000">
                  <c:v>-502.64</c:v>
                </c:pt>
                <c:pt idx="9001">
                  <c:v>-487.71</c:v>
                </c:pt>
                <c:pt idx="9002">
                  <c:v>-471.96</c:v>
                </c:pt>
                <c:pt idx="9003">
                  <c:v>-455.58</c:v>
                </c:pt>
                <c:pt idx="9004">
                  <c:v>-438.79</c:v>
                </c:pt>
                <c:pt idx="9005">
                  <c:v>-421.79</c:v>
                </c:pt>
                <c:pt idx="9006">
                  <c:v>-404.76</c:v>
                </c:pt>
                <c:pt idx="9007">
                  <c:v>-387.92</c:v>
                </c:pt>
                <c:pt idx="9008">
                  <c:v>-371.42</c:v>
                </c:pt>
                <c:pt idx="9009">
                  <c:v>-362.18</c:v>
                </c:pt>
                <c:pt idx="9010">
                  <c:v>-357.37</c:v>
                </c:pt>
                <c:pt idx="9011">
                  <c:v>-353.33</c:v>
                </c:pt>
                <c:pt idx="9012">
                  <c:v>-350.19</c:v>
                </c:pt>
                <c:pt idx="9013">
                  <c:v>-324.38</c:v>
                </c:pt>
                <c:pt idx="9014">
                  <c:v>-297.92</c:v>
                </c:pt>
                <c:pt idx="9015">
                  <c:v>-277.98</c:v>
                </c:pt>
                <c:pt idx="9016">
                  <c:v>-264.11</c:v>
                </c:pt>
                <c:pt idx="9017">
                  <c:v>-255.85</c:v>
                </c:pt>
                <c:pt idx="9018">
                  <c:v>-252.66</c:v>
                </c:pt>
                <c:pt idx="9019">
                  <c:v>-254.03</c:v>
                </c:pt>
                <c:pt idx="9020">
                  <c:v>-259.41000000000003</c:v>
                </c:pt>
                <c:pt idx="9021">
                  <c:v>-268.25</c:v>
                </c:pt>
                <c:pt idx="9022">
                  <c:v>-280.02</c:v>
                </c:pt>
                <c:pt idx="9023">
                  <c:v>-294.22000000000003</c:v>
                </c:pt>
                <c:pt idx="9024">
                  <c:v>-310.32</c:v>
                </c:pt>
                <c:pt idx="9025">
                  <c:v>-327.87</c:v>
                </c:pt>
                <c:pt idx="9026">
                  <c:v>-346.41</c:v>
                </c:pt>
                <c:pt idx="9027">
                  <c:v>-365.54</c:v>
                </c:pt>
                <c:pt idx="9028">
                  <c:v>-384.86</c:v>
                </c:pt>
                <c:pt idx="9029">
                  <c:v>-404.04</c:v>
                </c:pt>
                <c:pt idx="9030">
                  <c:v>-422.77</c:v>
                </c:pt>
                <c:pt idx="9031">
                  <c:v>-440.79</c:v>
                </c:pt>
                <c:pt idx="9032">
                  <c:v>-457.86</c:v>
                </c:pt>
                <c:pt idx="9033">
                  <c:v>-473.78</c:v>
                </c:pt>
                <c:pt idx="9034">
                  <c:v>-488.42</c:v>
                </c:pt>
                <c:pt idx="9035">
                  <c:v>-501.64</c:v>
                </c:pt>
                <c:pt idx="9036">
                  <c:v>-513.36</c:v>
                </c:pt>
                <c:pt idx="9037">
                  <c:v>-523.54999999999995</c:v>
                </c:pt>
                <c:pt idx="9038">
                  <c:v>-532.16999999999996</c:v>
                </c:pt>
                <c:pt idx="9039">
                  <c:v>-539.24</c:v>
                </c:pt>
                <c:pt idx="9040">
                  <c:v>-544.79999999999995</c:v>
                </c:pt>
                <c:pt idx="9041">
                  <c:v>-548.91999999999996</c:v>
                </c:pt>
                <c:pt idx="9042">
                  <c:v>-536.5</c:v>
                </c:pt>
                <c:pt idx="9043">
                  <c:v>-521.94000000000005</c:v>
                </c:pt>
                <c:pt idx="9044">
                  <c:v>-505.89</c:v>
                </c:pt>
                <c:pt idx="9045">
                  <c:v>-488.46</c:v>
                </c:pt>
                <c:pt idx="9046">
                  <c:v>-469.76</c:v>
                </c:pt>
                <c:pt idx="9047">
                  <c:v>-461.73</c:v>
                </c:pt>
                <c:pt idx="9048">
                  <c:v>-453.57</c:v>
                </c:pt>
                <c:pt idx="9049">
                  <c:v>-444.55</c:v>
                </c:pt>
                <c:pt idx="9050">
                  <c:v>-434.81</c:v>
                </c:pt>
                <c:pt idx="9051">
                  <c:v>-424.49</c:v>
                </c:pt>
                <c:pt idx="9052">
                  <c:v>-413.73</c:v>
                </c:pt>
                <c:pt idx="9053">
                  <c:v>-402.67</c:v>
                </c:pt>
                <c:pt idx="9054">
                  <c:v>-391.45</c:v>
                </c:pt>
                <c:pt idx="9055">
                  <c:v>-380.2</c:v>
                </c:pt>
                <c:pt idx="9056">
                  <c:v>-369.03</c:v>
                </c:pt>
                <c:pt idx="9057">
                  <c:v>-358.06</c:v>
                </c:pt>
                <c:pt idx="9058">
                  <c:v>-347.38</c:v>
                </c:pt>
                <c:pt idx="9059">
                  <c:v>-337.08</c:v>
                </c:pt>
                <c:pt idx="9060">
                  <c:v>-327.23</c:v>
                </c:pt>
                <c:pt idx="9061">
                  <c:v>-317.89999999999998</c:v>
                </c:pt>
                <c:pt idx="9062">
                  <c:v>-309.12</c:v>
                </c:pt>
                <c:pt idx="9063">
                  <c:v>-300.93</c:v>
                </c:pt>
                <c:pt idx="9064">
                  <c:v>-293.35000000000002</c:v>
                </c:pt>
                <c:pt idx="9065">
                  <c:v>-286.37</c:v>
                </c:pt>
                <c:pt idx="9066">
                  <c:v>-280</c:v>
                </c:pt>
                <c:pt idx="9067">
                  <c:v>-274.2</c:v>
                </c:pt>
                <c:pt idx="9068">
                  <c:v>-268.94</c:v>
                </c:pt>
                <c:pt idx="9069">
                  <c:v>-264.19</c:v>
                </c:pt>
                <c:pt idx="9070">
                  <c:v>-259.89999999999998</c:v>
                </c:pt>
                <c:pt idx="9071">
                  <c:v>-256.01</c:v>
                </c:pt>
                <c:pt idx="9072">
                  <c:v>-252.47</c:v>
                </c:pt>
                <c:pt idx="9073">
                  <c:v>-249.24</c:v>
                </c:pt>
                <c:pt idx="9074">
                  <c:v>-246.26</c:v>
                </c:pt>
                <c:pt idx="9075">
                  <c:v>-243.5</c:v>
                </c:pt>
                <c:pt idx="9076">
                  <c:v>-240.94</c:v>
                </c:pt>
                <c:pt idx="9077">
                  <c:v>-238.59</c:v>
                </c:pt>
                <c:pt idx="9078">
                  <c:v>-236.47</c:v>
                </c:pt>
                <c:pt idx="9079">
                  <c:v>-234.65</c:v>
                </c:pt>
                <c:pt idx="9080">
                  <c:v>-233.24</c:v>
                </c:pt>
                <c:pt idx="9081">
                  <c:v>-232.38</c:v>
                </c:pt>
                <c:pt idx="9082">
                  <c:v>-228.24</c:v>
                </c:pt>
                <c:pt idx="9083">
                  <c:v>-220.65</c:v>
                </c:pt>
                <c:pt idx="9084">
                  <c:v>-212.94</c:v>
                </c:pt>
                <c:pt idx="9085">
                  <c:v>-205.09</c:v>
                </c:pt>
                <c:pt idx="9086">
                  <c:v>-185.73</c:v>
                </c:pt>
                <c:pt idx="9087">
                  <c:v>-180.89</c:v>
                </c:pt>
                <c:pt idx="9088">
                  <c:v>-187.36</c:v>
                </c:pt>
                <c:pt idx="9089">
                  <c:v>-201.81</c:v>
                </c:pt>
                <c:pt idx="9090">
                  <c:v>-221.52</c:v>
                </c:pt>
                <c:pt idx="9091">
                  <c:v>-244.27</c:v>
                </c:pt>
                <c:pt idx="9092">
                  <c:v>-268.27999999999997</c:v>
                </c:pt>
                <c:pt idx="9093">
                  <c:v>-292.19</c:v>
                </c:pt>
                <c:pt idx="9094">
                  <c:v>-314.95</c:v>
                </c:pt>
                <c:pt idx="9095">
                  <c:v>-335.83</c:v>
                </c:pt>
                <c:pt idx="9096">
                  <c:v>-354.33</c:v>
                </c:pt>
                <c:pt idx="9097">
                  <c:v>-370.15</c:v>
                </c:pt>
                <c:pt idx="9098">
                  <c:v>-383.19</c:v>
                </c:pt>
                <c:pt idx="9099">
                  <c:v>-393.46</c:v>
                </c:pt>
                <c:pt idx="9100">
                  <c:v>-401.08</c:v>
                </c:pt>
                <c:pt idx="9101">
                  <c:v>-406.28</c:v>
                </c:pt>
                <c:pt idx="9102">
                  <c:v>-409.31</c:v>
                </c:pt>
                <c:pt idx="9103">
                  <c:v>-410.5</c:v>
                </c:pt>
                <c:pt idx="9104">
                  <c:v>-410.16</c:v>
                </c:pt>
                <c:pt idx="9105">
                  <c:v>-408.63</c:v>
                </c:pt>
                <c:pt idx="9106">
                  <c:v>-406.25</c:v>
                </c:pt>
                <c:pt idx="9107">
                  <c:v>-403.33</c:v>
                </c:pt>
                <c:pt idx="9108">
                  <c:v>-400.14</c:v>
                </c:pt>
                <c:pt idx="9109">
                  <c:v>-396.94</c:v>
                </c:pt>
                <c:pt idx="9110">
                  <c:v>-393.96</c:v>
                </c:pt>
                <c:pt idx="9111">
                  <c:v>-391.38</c:v>
                </c:pt>
                <c:pt idx="9112">
                  <c:v>-389.34</c:v>
                </c:pt>
                <c:pt idx="9113">
                  <c:v>-395.9</c:v>
                </c:pt>
                <c:pt idx="9114">
                  <c:v>-415.9</c:v>
                </c:pt>
                <c:pt idx="9115">
                  <c:v>-436.74</c:v>
                </c:pt>
                <c:pt idx="9116">
                  <c:v>-458.48</c:v>
                </c:pt>
                <c:pt idx="9117">
                  <c:v>-449.62</c:v>
                </c:pt>
                <c:pt idx="9118">
                  <c:v>-412.94</c:v>
                </c:pt>
                <c:pt idx="9119">
                  <c:v>-387.54</c:v>
                </c:pt>
                <c:pt idx="9120">
                  <c:v>-370.68</c:v>
                </c:pt>
                <c:pt idx="9121">
                  <c:v>-364.63</c:v>
                </c:pt>
                <c:pt idx="9122">
                  <c:v>-369.8</c:v>
                </c:pt>
                <c:pt idx="9123">
                  <c:v>-379.71</c:v>
                </c:pt>
                <c:pt idx="9124">
                  <c:v>-394.55</c:v>
                </c:pt>
                <c:pt idx="9125">
                  <c:v>-408.85</c:v>
                </c:pt>
                <c:pt idx="9126">
                  <c:v>-418.3</c:v>
                </c:pt>
                <c:pt idx="9127">
                  <c:v>-428.34</c:v>
                </c:pt>
                <c:pt idx="9128">
                  <c:v>-437</c:v>
                </c:pt>
                <c:pt idx="9129">
                  <c:v>-454.65</c:v>
                </c:pt>
                <c:pt idx="9130">
                  <c:v>-470.18</c:v>
                </c:pt>
                <c:pt idx="9131">
                  <c:v>-483.49</c:v>
                </c:pt>
                <c:pt idx="9132">
                  <c:v>-491.38</c:v>
                </c:pt>
                <c:pt idx="9133">
                  <c:v>-487.97</c:v>
                </c:pt>
                <c:pt idx="9134">
                  <c:v>-484.24</c:v>
                </c:pt>
                <c:pt idx="9135">
                  <c:v>-480.12</c:v>
                </c:pt>
                <c:pt idx="9136">
                  <c:v>-475.59</c:v>
                </c:pt>
                <c:pt idx="9137">
                  <c:v>-470.63</c:v>
                </c:pt>
                <c:pt idx="9138">
                  <c:v>-465.25</c:v>
                </c:pt>
                <c:pt idx="9139">
                  <c:v>-459.5</c:v>
                </c:pt>
                <c:pt idx="9140">
                  <c:v>-453.4</c:v>
                </c:pt>
                <c:pt idx="9141">
                  <c:v>-447.01</c:v>
                </c:pt>
                <c:pt idx="9142">
                  <c:v>-440.39</c:v>
                </c:pt>
                <c:pt idx="9143">
                  <c:v>-433.57</c:v>
                </c:pt>
                <c:pt idx="9144">
                  <c:v>-426.61</c:v>
                </c:pt>
                <c:pt idx="9145">
                  <c:v>-419.57</c:v>
                </c:pt>
                <c:pt idx="9146">
                  <c:v>-412.49</c:v>
                </c:pt>
                <c:pt idx="9147">
                  <c:v>-405.43</c:v>
                </c:pt>
                <c:pt idx="9148">
                  <c:v>-398.42</c:v>
                </c:pt>
                <c:pt idx="9149">
                  <c:v>-391.51</c:v>
                </c:pt>
                <c:pt idx="9150">
                  <c:v>-384.74</c:v>
                </c:pt>
                <c:pt idx="9151">
                  <c:v>-378.16</c:v>
                </c:pt>
                <c:pt idx="9152">
                  <c:v>-371.79</c:v>
                </c:pt>
                <c:pt idx="9153">
                  <c:v>-365.67</c:v>
                </c:pt>
                <c:pt idx="9154">
                  <c:v>-359.85</c:v>
                </c:pt>
                <c:pt idx="9155">
                  <c:v>-354.35</c:v>
                </c:pt>
                <c:pt idx="9156">
                  <c:v>-349.2</c:v>
                </c:pt>
                <c:pt idx="9157">
                  <c:v>-344.44</c:v>
                </c:pt>
                <c:pt idx="9158">
                  <c:v>-340.08</c:v>
                </c:pt>
                <c:pt idx="9159">
                  <c:v>-336.16</c:v>
                </c:pt>
                <c:pt idx="9160">
                  <c:v>-332.69</c:v>
                </c:pt>
                <c:pt idx="9161">
                  <c:v>-329.69</c:v>
                </c:pt>
                <c:pt idx="9162">
                  <c:v>-327.17</c:v>
                </c:pt>
                <c:pt idx="9163">
                  <c:v>-325.12</c:v>
                </c:pt>
                <c:pt idx="9164">
                  <c:v>-323.55</c:v>
                </c:pt>
                <c:pt idx="9165">
                  <c:v>-322.44</c:v>
                </c:pt>
                <c:pt idx="9166">
                  <c:v>-321.77</c:v>
                </c:pt>
                <c:pt idx="9167">
                  <c:v>-321.51</c:v>
                </c:pt>
                <c:pt idx="9168">
                  <c:v>-321.61</c:v>
                </c:pt>
                <c:pt idx="9169">
                  <c:v>-322.01</c:v>
                </c:pt>
                <c:pt idx="9170">
                  <c:v>-322.67</c:v>
                </c:pt>
                <c:pt idx="9171">
                  <c:v>-323.48</c:v>
                </c:pt>
                <c:pt idx="9172">
                  <c:v>-324.38</c:v>
                </c:pt>
                <c:pt idx="9173">
                  <c:v>-325.27</c:v>
                </c:pt>
                <c:pt idx="9174">
                  <c:v>-326.04000000000002</c:v>
                </c:pt>
                <c:pt idx="9175">
                  <c:v>-326.58999999999997</c:v>
                </c:pt>
                <c:pt idx="9176">
                  <c:v>-326.82</c:v>
                </c:pt>
                <c:pt idx="9177">
                  <c:v>-326.61</c:v>
                </c:pt>
                <c:pt idx="9178">
                  <c:v>-325.88</c:v>
                </c:pt>
                <c:pt idx="9179">
                  <c:v>-324.54000000000002</c:v>
                </c:pt>
                <c:pt idx="9180">
                  <c:v>-322.54000000000002</c:v>
                </c:pt>
                <c:pt idx="9181">
                  <c:v>-319.85000000000002</c:v>
                </c:pt>
                <c:pt idx="9182">
                  <c:v>-316.5</c:v>
                </c:pt>
                <c:pt idx="9183">
                  <c:v>-312.55</c:v>
                </c:pt>
                <c:pt idx="9184">
                  <c:v>-308.16000000000003</c:v>
                </c:pt>
                <c:pt idx="9185">
                  <c:v>-303.55</c:v>
                </c:pt>
                <c:pt idx="9186">
                  <c:v>-299.07</c:v>
                </c:pt>
                <c:pt idx="9187">
                  <c:v>-295.16000000000003</c:v>
                </c:pt>
                <c:pt idx="9188">
                  <c:v>-292.45</c:v>
                </c:pt>
                <c:pt idx="9189">
                  <c:v>-291.72000000000003</c:v>
                </c:pt>
                <c:pt idx="9190">
                  <c:v>-293.95999999999998</c:v>
                </c:pt>
                <c:pt idx="9191">
                  <c:v>-294.60000000000002</c:v>
                </c:pt>
                <c:pt idx="9192">
                  <c:v>-294.8</c:v>
                </c:pt>
                <c:pt idx="9193">
                  <c:v>-294.95</c:v>
                </c:pt>
                <c:pt idx="9194">
                  <c:v>-295.02999999999997</c:v>
                </c:pt>
                <c:pt idx="9195">
                  <c:v>-294.77</c:v>
                </c:pt>
                <c:pt idx="9196">
                  <c:v>-294.42</c:v>
                </c:pt>
                <c:pt idx="9197">
                  <c:v>-293.98</c:v>
                </c:pt>
                <c:pt idx="9198">
                  <c:v>-293.45999999999998</c:v>
                </c:pt>
                <c:pt idx="9199">
                  <c:v>-292.83999999999997</c:v>
                </c:pt>
                <c:pt idx="9200">
                  <c:v>-292.13</c:v>
                </c:pt>
                <c:pt idx="9201">
                  <c:v>-291.33999999999997</c:v>
                </c:pt>
                <c:pt idx="9202">
                  <c:v>-290.48</c:v>
                </c:pt>
                <c:pt idx="9203">
                  <c:v>-289.55</c:v>
                </c:pt>
                <c:pt idx="9204">
                  <c:v>-288.57</c:v>
                </c:pt>
                <c:pt idx="9205">
                  <c:v>-287.57</c:v>
                </c:pt>
                <c:pt idx="9206">
                  <c:v>-286.55</c:v>
                </c:pt>
                <c:pt idx="9207">
                  <c:v>-285.56</c:v>
                </c:pt>
                <c:pt idx="9208">
                  <c:v>-284.61</c:v>
                </c:pt>
                <c:pt idx="9209">
                  <c:v>-283.73</c:v>
                </c:pt>
                <c:pt idx="9210">
                  <c:v>-282.95999999999998</c:v>
                </c:pt>
                <c:pt idx="9211">
                  <c:v>-282.32</c:v>
                </c:pt>
                <c:pt idx="9212">
                  <c:v>-281.85000000000002</c:v>
                </c:pt>
                <c:pt idx="9213">
                  <c:v>-281.57</c:v>
                </c:pt>
                <c:pt idx="9214">
                  <c:v>-281.51</c:v>
                </c:pt>
                <c:pt idx="9215">
                  <c:v>-281.68</c:v>
                </c:pt>
                <c:pt idx="9216">
                  <c:v>-282.11</c:v>
                </c:pt>
                <c:pt idx="9217">
                  <c:v>-282.81</c:v>
                </c:pt>
                <c:pt idx="9218">
                  <c:v>-283.77</c:v>
                </c:pt>
                <c:pt idx="9219">
                  <c:v>-284.99</c:v>
                </c:pt>
                <c:pt idx="9220">
                  <c:v>-286.45999999999998</c:v>
                </c:pt>
                <c:pt idx="9221">
                  <c:v>-288.14999999999998</c:v>
                </c:pt>
                <c:pt idx="9222">
                  <c:v>-290.01</c:v>
                </c:pt>
                <c:pt idx="9223">
                  <c:v>-291.99</c:v>
                </c:pt>
                <c:pt idx="9224">
                  <c:v>-294.02999999999997</c:v>
                </c:pt>
                <c:pt idx="9225">
                  <c:v>-296.02999999999997</c:v>
                </c:pt>
                <c:pt idx="9226">
                  <c:v>-297.92</c:v>
                </c:pt>
                <c:pt idx="9227">
                  <c:v>-299.56</c:v>
                </c:pt>
                <c:pt idx="9228">
                  <c:v>-300.85000000000002</c:v>
                </c:pt>
                <c:pt idx="9229">
                  <c:v>-301.64</c:v>
                </c:pt>
                <c:pt idx="9230">
                  <c:v>-301.79000000000002</c:v>
                </c:pt>
                <c:pt idx="9231">
                  <c:v>-301.14</c:v>
                </c:pt>
                <c:pt idx="9232">
                  <c:v>-299.52999999999997</c:v>
                </c:pt>
                <c:pt idx="9233">
                  <c:v>-296.82</c:v>
                </c:pt>
                <c:pt idx="9234">
                  <c:v>-292.85000000000002</c:v>
                </c:pt>
                <c:pt idx="9235">
                  <c:v>-287.47000000000003</c:v>
                </c:pt>
                <c:pt idx="9236">
                  <c:v>-280.58999999999997</c:v>
                </c:pt>
                <c:pt idx="9237">
                  <c:v>-272.11</c:v>
                </c:pt>
                <c:pt idx="9238">
                  <c:v>-261.98</c:v>
                </c:pt>
                <c:pt idx="9239">
                  <c:v>-250.23</c:v>
                </c:pt>
                <c:pt idx="9240">
                  <c:v>-236.94</c:v>
                </c:pt>
                <c:pt idx="9241">
                  <c:v>-222.26</c:v>
                </c:pt>
                <c:pt idx="9242">
                  <c:v>-206.48</c:v>
                </c:pt>
                <c:pt idx="9243">
                  <c:v>-190.01</c:v>
                </c:pt>
                <c:pt idx="9244">
                  <c:v>-173.39</c:v>
                </c:pt>
                <c:pt idx="9245">
                  <c:v>-157.38</c:v>
                </c:pt>
                <c:pt idx="9246">
                  <c:v>-142.9</c:v>
                </c:pt>
                <c:pt idx="9247">
                  <c:v>-131.16</c:v>
                </c:pt>
                <c:pt idx="9248">
                  <c:v>-123.64</c:v>
                </c:pt>
                <c:pt idx="9249">
                  <c:v>-122.13</c:v>
                </c:pt>
                <c:pt idx="9250">
                  <c:v>-126.47</c:v>
                </c:pt>
                <c:pt idx="9251">
                  <c:v>-119.94</c:v>
                </c:pt>
                <c:pt idx="9252">
                  <c:v>-114</c:v>
                </c:pt>
                <c:pt idx="9253">
                  <c:v>-108.67</c:v>
                </c:pt>
                <c:pt idx="9254">
                  <c:v>-104.72</c:v>
                </c:pt>
                <c:pt idx="9255">
                  <c:v>-102</c:v>
                </c:pt>
                <c:pt idx="9256">
                  <c:v>-99.891999999999996</c:v>
                </c:pt>
                <c:pt idx="9257">
                  <c:v>-98.379000000000005</c:v>
                </c:pt>
                <c:pt idx="9258">
                  <c:v>-97.43</c:v>
                </c:pt>
                <c:pt idx="9259">
                  <c:v>-97.006</c:v>
                </c:pt>
                <c:pt idx="9260">
                  <c:v>-97.058999999999997</c:v>
                </c:pt>
                <c:pt idx="9261">
                  <c:v>-97.53</c:v>
                </c:pt>
                <c:pt idx="9262">
                  <c:v>-98.352999999999994</c:v>
                </c:pt>
                <c:pt idx="9263">
                  <c:v>-99.454999999999998</c:v>
                </c:pt>
                <c:pt idx="9264">
                  <c:v>-100.76</c:v>
                </c:pt>
                <c:pt idx="9265">
                  <c:v>-102.17</c:v>
                </c:pt>
                <c:pt idx="9266">
                  <c:v>-103.61</c:v>
                </c:pt>
                <c:pt idx="9267">
                  <c:v>-104.98</c:v>
                </c:pt>
                <c:pt idx="9268">
                  <c:v>-106.19</c:v>
                </c:pt>
                <c:pt idx="9269">
                  <c:v>-107.15</c:v>
                </c:pt>
                <c:pt idx="9270">
                  <c:v>-107.78</c:v>
                </c:pt>
                <c:pt idx="9271">
                  <c:v>-107.98</c:v>
                </c:pt>
                <c:pt idx="9272">
                  <c:v>-110.56</c:v>
                </c:pt>
                <c:pt idx="9273">
                  <c:v>-122.64</c:v>
                </c:pt>
                <c:pt idx="9274">
                  <c:v>-134.12</c:v>
                </c:pt>
                <c:pt idx="9275">
                  <c:v>-144.94</c:v>
                </c:pt>
                <c:pt idx="9276">
                  <c:v>-138.35</c:v>
                </c:pt>
                <c:pt idx="9277">
                  <c:v>-126.83</c:v>
                </c:pt>
                <c:pt idx="9278">
                  <c:v>-118.88</c:v>
                </c:pt>
                <c:pt idx="9279">
                  <c:v>-113.01</c:v>
                </c:pt>
                <c:pt idx="9280">
                  <c:v>-108.13</c:v>
                </c:pt>
                <c:pt idx="9281">
                  <c:v>-103.49</c:v>
                </c:pt>
                <c:pt idx="9282">
                  <c:v>-98.620999999999995</c:v>
                </c:pt>
                <c:pt idx="9283">
                  <c:v>-93.28</c:v>
                </c:pt>
                <c:pt idx="9284">
                  <c:v>-87.415000000000006</c:v>
                </c:pt>
                <c:pt idx="9285">
                  <c:v>-81.123999999999995</c:v>
                </c:pt>
                <c:pt idx="9286">
                  <c:v>-74.617000000000004</c:v>
                </c:pt>
                <c:pt idx="9287">
                  <c:v>-68.19</c:v>
                </c:pt>
                <c:pt idx="9288">
                  <c:v>-62.195999999999998</c:v>
                </c:pt>
                <c:pt idx="9289">
                  <c:v>-57.021000000000001</c:v>
                </c:pt>
                <c:pt idx="9290">
                  <c:v>-53.061999999999998</c:v>
                </c:pt>
                <c:pt idx="9291">
                  <c:v>-50.701000000000001</c:v>
                </c:pt>
                <c:pt idx="9292">
                  <c:v>-50.292000000000002</c:v>
                </c:pt>
                <c:pt idx="9293">
                  <c:v>-52.13</c:v>
                </c:pt>
                <c:pt idx="9294">
                  <c:v>-56.44</c:v>
                </c:pt>
                <c:pt idx="9295">
                  <c:v>-63.345999999999997</c:v>
                </c:pt>
                <c:pt idx="9296">
                  <c:v>-72.850999999999999</c:v>
                </c:pt>
                <c:pt idx="9297">
                  <c:v>-84.811000000000007</c:v>
                </c:pt>
                <c:pt idx="9298">
                  <c:v>-98.906000000000006</c:v>
                </c:pt>
                <c:pt idx="9299">
                  <c:v>-114.61</c:v>
                </c:pt>
                <c:pt idx="9300">
                  <c:v>-131.15</c:v>
                </c:pt>
                <c:pt idx="9301">
                  <c:v>-147.46</c:v>
                </c:pt>
                <c:pt idx="9302">
                  <c:v>-162.18</c:v>
                </c:pt>
                <c:pt idx="9303">
                  <c:v>-167.55</c:v>
                </c:pt>
                <c:pt idx="9304">
                  <c:v>-168.41</c:v>
                </c:pt>
                <c:pt idx="9305">
                  <c:v>-169.65</c:v>
                </c:pt>
                <c:pt idx="9306">
                  <c:v>-171.15</c:v>
                </c:pt>
                <c:pt idx="9307">
                  <c:v>-177.77</c:v>
                </c:pt>
                <c:pt idx="9308">
                  <c:v>-188.31</c:v>
                </c:pt>
                <c:pt idx="9309">
                  <c:v>-198.73</c:v>
                </c:pt>
                <c:pt idx="9310">
                  <c:v>-208.9</c:v>
                </c:pt>
                <c:pt idx="9311">
                  <c:v>-218.72</c:v>
                </c:pt>
                <c:pt idx="9312">
                  <c:v>-228.07</c:v>
                </c:pt>
                <c:pt idx="9313">
                  <c:v>-236.87</c:v>
                </c:pt>
                <c:pt idx="9314">
                  <c:v>-245.02</c:v>
                </c:pt>
                <c:pt idx="9315">
                  <c:v>-252.45</c:v>
                </c:pt>
                <c:pt idx="9316">
                  <c:v>-259.10000000000002</c:v>
                </c:pt>
                <c:pt idx="9317">
                  <c:v>-264.92</c:v>
                </c:pt>
                <c:pt idx="9318">
                  <c:v>-269.89</c:v>
                </c:pt>
                <c:pt idx="9319">
                  <c:v>-273.97000000000003</c:v>
                </c:pt>
                <c:pt idx="9320">
                  <c:v>-277.17</c:v>
                </c:pt>
                <c:pt idx="9321">
                  <c:v>-279.5</c:v>
                </c:pt>
                <c:pt idx="9322">
                  <c:v>-280.95999999999998</c:v>
                </c:pt>
                <c:pt idx="9323">
                  <c:v>-281.60000000000002</c:v>
                </c:pt>
                <c:pt idx="9324">
                  <c:v>-281.44</c:v>
                </c:pt>
                <c:pt idx="9325">
                  <c:v>-280.55</c:v>
                </c:pt>
                <c:pt idx="9326">
                  <c:v>-278.97000000000003</c:v>
                </c:pt>
                <c:pt idx="9327">
                  <c:v>-276.77999999999997</c:v>
                </c:pt>
                <c:pt idx="9328">
                  <c:v>-274.04000000000002</c:v>
                </c:pt>
                <c:pt idx="9329">
                  <c:v>-270.82</c:v>
                </c:pt>
                <c:pt idx="9330">
                  <c:v>-267.20999999999998</c:v>
                </c:pt>
                <c:pt idx="9331">
                  <c:v>-263.27999999999997</c:v>
                </c:pt>
                <c:pt idx="9332">
                  <c:v>-259.12</c:v>
                </c:pt>
                <c:pt idx="9333">
                  <c:v>-254.79</c:v>
                </c:pt>
                <c:pt idx="9334">
                  <c:v>-250.37</c:v>
                </c:pt>
                <c:pt idx="9335">
                  <c:v>-245.94</c:v>
                </c:pt>
                <c:pt idx="9336">
                  <c:v>-241.56</c:v>
                </c:pt>
                <c:pt idx="9337">
                  <c:v>-249.55</c:v>
                </c:pt>
                <c:pt idx="9338">
                  <c:v>-264.89999999999998</c:v>
                </c:pt>
                <c:pt idx="9339">
                  <c:v>-280.47000000000003</c:v>
                </c:pt>
                <c:pt idx="9340">
                  <c:v>-279.14999999999998</c:v>
                </c:pt>
                <c:pt idx="9341">
                  <c:v>-276.32</c:v>
                </c:pt>
                <c:pt idx="9342">
                  <c:v>-277.29000000000002</c:v>
                </c:pt>
                <c:pt idx="9343">
                  <c:v>-280.77</c:v>
                </c:pt>
                <c:pt idx="9344">
                  <c:v>-282.52999999999997</c:v>
                </c:pt>
                <c:pt idx="9345">
                  <c:v>-284.27</c:v>
                </c:pt>
                <c:pt idx="9346">
                  <c:v>-286.26</c:v>
                </c:pt>
                <c:pt idx="9347">
                  <c:v>-285.27999999999997</c:v>
                </c:pt>
                <c:pt idx="9348">
                  <c:v>-283.02999999999997</c:v>
                </c:pt>
                <c:pt idx="9349">
                  <c:v>-286.60000000000002</c:v>
                </c:pt>
                <c:pt idx="9350">
                  <c:v>-293.86</c:v>
                </c:pt>
                <c:pt idx="9351">
                  <c:v>-303.2</c:v>
                </c:pt>
                <c:pt idx="9352">
                  <c:v>-313.39999999999998</c:v>
                </c:pt>
                <c:pt idx="9353">
                  <c:v>-323.57</c:v>
                </c:pt>
                <c:pt idx="9354">
                  <c:v>-333.09</c:v>
                </c:pt>
                <c:pt idx="9355">
                  <c:v>-341.57</c:v>
                </c:pt>
                <c:pt idx="9356">
                  <c:v>-348.76</c:v>
                </c:pt>
                <c:pt idx="9357">
                  <c:v>-354.57</c:v>
                </c:pt>
                <c:pt idx="9358">
                  <c:v>-358.97</c:v>
                </c:pt>
                <c:pt idx="9359">
                  <c:v>-362.04</c:v>
                </c:pt>
                <c:pt idx="9360">
                  <c:v>-363.88</c:v>
                </c:pt>
                <c:pt idx="9361">
                  <c:v>-364.61</c:v>
                </c:pt>
                <c:pt idx="9362">
                  <c:v>-364.38</c:v>
                </c:pt>
                <c:pt idx="9363">
                  <c:v>-364.01</c:v>
                </c:pt>
                <c:pt idx="9364">
                  <c:v>-365.06</c:v>
                </c:pt>
                <c:pt idx="9365">
                  <c:v>-365.59</c:v>
                </c:pt>
                <c:pt idx="9366">
                  <c:v>-365.72</c:v>
                </c:pt>
                <c:pt idx="9367">
                  <c:v>-363.97</c:v>
                </c:pt>
                <c:pt idx="9368">
                  <c:v>-356.05</c:v>
                </c:pt>
                <c:pt idx="9369">
                  <c:v>-348.85</c:v>
                </c:pt>
                <c:pt idx="9370">
                  <c:v>-342.33</c:v>
                </c:pt>
                <c:pt idx="9371">
                  <c:v>-336.44</c:v>
                </c:pt>
                <c:pt idx="9372">
                  <c:v>-331.14</c:v>
                </c:pt>
                <c:pt idx="9373">
                  <c:v>-326.39999999999998</c:v>
                </c:pt>
                <c:pt idx="9374">
                  <c:v>-322.18</c:v>
                </c:pt>
                <c:pt idx="9375">
                  <c:v>-318.43</c:v>
                </c:pt>
                <c:pt idx="9376">
                  <c:v>-315.12</c:v>
                </c:pt>
                <c:pt idx="9377">
                  <c:v>-312.20999999999998</c:v>
                </c:pt>
                <c:pt idx="9378">
                  <c:v>-309.68</c:v>
                </c:pt>
                <c:pt idx="9379">
                  <c:v>-307.49</c:v>
                </c:pt>
                <c:pt idx="9380">
                  <c:v>-305.61</c:v>
                </c:pt>
                <c:pt idx="9381">
                  <c:v>-304.02999999999997</c:v>
                </c:pt>
                <c:pt idx="9382">
                  <c:v>-302.72000000000003</c:v>
                </c:pt>
                <c:pt idx="9383">
                  <c:v>-301.67</c:v>
                </c:pt>
                <c:pt idx="9384">
                  <c:v>-300.86</c:v>
                </c:pt>
                <c:pt idx="9385">
                  <c:v>-300.3</c:v>
                </c:pt>
                <c:pt idx="9386">
                  <c:v>-299.95999999999998</c:v>
                </c:pt>
                <c:pt idx="9387">
                  <c:v>-302.86</c:v>
                </c:pt>
                <c:pt idx="9388">
                  <c:v>-306.07</c:v>
                </c:pt>
                <c:pt idx="9389">
                  <c:v>-309.51</c:v>
                </c:pt>
                <c:pt idx="9390">
                  <c:v>-313.17</c:v>
                </c:pt>
                <c:pt idx="9391">
                  <c:v>-317.06</c:v>
                </c:pt>
                <c:pt idx="9392">
                  <c:v>-321.17</c:v>
                </c:pt>
                <c:pt idx="9393">
                  <c:v>-325.48</c:v>
                </c:pt>
                <c:pt idx="9394">
                  <c:v>-330</c:v>
                </c:pt>
                <c:pt idx="9395">
                  <c:v>-334.7</c:v>
                </c:pt>
                <c:pt idx="9396">
                  <c:v>-337.12</c:v>
                </c:pt>
                <c:pt idx="9397">
                  <c:v>-338.3</c:v>
                </c:pt>
                <c:pt idx="9398">
                  <c:v>-338.9</c:v>
                </c:pt>
                <c:pt idx="9399">
                  <c:v>-339.01</c:v>
                </c:pt>
                <c:pt idx="9400">
                  <c:v>-338.7</c:v>
                </c:pt>
                <c:pt idx="9401">
                  <c:v>-338.03</c:v>
                </c:pt>
                <c:pt idx="9402">
                  <c:v>-337.04</c:v>
                </c:pt>
                <c:pt idx="9403">
                  <c:v>-335.78</c:v>
                </c:pt>
                <c:pt idx="9404">
                  <c:v>-334.29</c:v>
                </c:pt>
                <c:pt idx="9405">
                  <c:v>-332.62</c:v>
                </c:pt>
                <c:pt idx="9406">
                  <c:v>-330.79</c:v>
                </c:pt>
                <c:pt idx="9407">
                  <c:v>-328.89</c:v>
                </c:pt>
                <c:pt idx="9408">
                  <c:v>-326.97000000000003</c:v>
                </c:pt>
                <c:pt idx="9409">
                  <c:v>-325.13</c:v>
                </c:pt>
                <c:pt idx="9410">
                  <c:v>-323.49</c:v>
                </c:pt>
                <c:pt idx="9411">
                  <c:v>-322.19</c:v>
                </c:pt>
                <c:pt idx="9412">
                  <c:v>-321.44</c:v>
                </c:pt>
                <c:pt idx="9413">
                  <c:v>-321.45</c:v>
                </c:pt>
                <c:pt idx="9414">
                  <c:v>-322.52</c:v>
                </c:pt>
                <c:pt idx="9415">
                  <c:v>-324.99</c:v>
                </c:pt>
                <c:pt idx="9416">
                  <c:v>-329.27</c:v>
                </c:pt>
                <c:pt idx="9417">
                  <c:v>-335.83</c:v>
                </c:pt>
                <c:pt idx="9418">
                  <c:v>-345.22</c:v>
                </c:pt>
                <c:pt idx="9419">
                  <c:v>-358.07</c:v>
                </c:pt>
                <c:pt idx="9420">
                  <c:v>-375.1</c:v>
                </c:pt>
                <c:pt idx="9421">
                  <c:v>-389.34</c:v>
                </c:pt>
                <c:pt idx="9422">
                  <c:v>-401.46</c:v>
                </c:pt>
                <c:pt idx="9423">
                  <c:v>-415.79</c:v>
                </c:pt>
                <c:pt idx="9424">
                  <c:v>-432.65</c:v>
                </c:pt>
                <c:pt idx="9425">
                  <c:v>-452.36</c:v>
                </c:pt>
                <c:pt idx="9426">
                  <c:v>-475.2</c:v>
                </c:pt>
                <c:pt idx="9427">
                  <c:v>-501.75</c:v>
                </c:pt>
                <c:pt idx="9428">
                  <c:v>-532.48</c:v>
                </c:pt>
                <c:pt idx="9429">
                  <c:v>-566.91999999999996</c:v>
                </c:pt>
                <c:pt idx="9430">
                  <c:v>-605.04999999999995</c:v>
                </c:pt>
                <c:pt idx="9431">
                  <c:v>-646.73</c:v>
                </c:pt>
                <c:pt idx="9432">
                  <c:v>-691.57</c:v>
                </c:pt>
                <c:pt idx="9433">
                  <c:v>-738.96</c:v>
                </c:pt>
                <c:pt idx="9434">
                  <c:v>-787.96</c:v>
                </c:pt>
                <c:pt idx="9435">
                  <c:v>-837.25</c:v>
                </c:pt>
                <c:pt idx="9436">
                  <c:v>-885.06</c:v>
                </c:pt>
                <c:pt idx="9437">
                  <c:v>-929.05</c:v>
                </c:pt>
                <c:pt idx="9438">
                  <c:v>-966.24</c:v>
                </c:pt>
                <c:pt idx="9439">
                  <c:v>-992.9</c:v>
                </c:pt>
                <c:pt idx="9440">
                  <c:v>-989.82</c:v>
                </c:pt>
                <c:pt idx="9441">
                  <c:v>-923.91</c:v>
                </c:pt>
                <c:pt idx="9442">
                  <c:v>-855.94</c:v>
                </c:pt>
                <c:pt idx="9443">
                  <c:v>-785.82</c:v>
                </c:pt>
                <c:pt idx="9444">
                  <c:v>-764.9</c:v>
                </c:pt>
                <c:pt idx="9445">
                  <c:v>-771.07</c:v>
                </c:pt>
                <c:pt idx="9446">
                  <c:v>-774.96</c:v>
                </c:pt>
                <c:pt idx="9447">
                  <c:v>-776.58</c:v>
                </c:pt>
                <c:pt idx="9448">
                  <c:v>-775.99</c:v>
                </c:pt>
                <c:pt idx="9449">
                  <c:v>-773.26</c:v>
                </c:pt>
                <c:pt idx="9450">
                  <c:v>-768.52</c:v>
                </c:pt>
                <c:pt idx="9451">
                  <c:v>-761.91</c:v>
                </c:pt>
                <c:pt idx="9452">
                  <c:v>-753.63</c:v>
                </c:pt>
                <c:pt idx="9453">
                  <c:v>-743.93</c:v>
                </c:pt>
                <c:pt idx="9454">
                  <c:v>-733.07</c:v>
                </c:pt>
                <c:pt idx="9455">
                  <c:v>-721.38</c:v>
                </c:pt>
                <c:pt idx="9456">
                  <c:v>-709.2</c:v>
                </c:pt>
                <c:pt idx="9457">
                  <c:v>-696.95</c:v>
                </c:pt>
                <c:pt idx="9458">
                  <c:v>-685.04</c:v>
                </c:pt>
                <c:pt idx="9459">
                  <c:v>-673.94</c:v>
                </c:pt>
                <c:pt idx="9460">
                  <c:v>-664.12</c:v>
                </c:pt>
                <c:pt idx="9461">
                  <c:v>-655.21</c:v>
                </c:pt>
                <c:pt idx="9462">
                  <c:v>-648.54</c:v>
                </c:pt>
                <c:pt idx="9463">
                  <c:v>-644.66999999999996</c:v>
                </c:pt>
                <c:pt idx="9464">
                  <c:v>-644.09</c:v>
                </c:pt>
                <c:pt idx="9465">
                  <c:v>-647.24</c:v>
                </c:pt>
                <c:pt idx="9466">
                  <c:v>-654.51</c:v>
                </c:pt>
                <c:pt idx="9467">
                  <c:v>-666.2</c:v>
                </c:pt>
                <c:pt idx="9468">
                  <c:v>-682.53</c:v>
                </c:pt>
                <c:pt idx="9469">
                  <c:v>-703.52</c:v>
                </c:pt>
                <c:pt idx="9470">
                  <c:v>-729.18</c:v>
                </c:pt>
                <c:pt idx="9471">
                  <c:v>-760.69</c:v>
                </c:pt>
                <c:pt idx="9472">
                  <c:v>-797.26</c:v>
                </c:pt>
                <c:pt idx="9473">
                  <c:v>-772.19</c:v>
                </c:pt>
                <c:pt idx="9474">
                  <c:v>-705.14</c:v>
                </c:pt>
                <c:pt idx="9475">
                  <c:v>-638.54</c:v>
                </c:pt>
                <c:pt idx="9476">
                  <c:v>-624.13</c:v>
                </c:pt>
                <c:pt idx="9477">
                  <c:v>-631.04</c:v>
                </c:pt>
                <c:pt idx="9478">
                  <c:v>-637.63</c:v>
                </c:pt>
                <c:pt idx="9479">
                  <c:v>-643.66999999999996</c:v>
                </c:pt>
                <c:pt idx="9480">
                  <c:v>-648.94000000000005</c:v>
                </c:pt>
                <c:pt idx="9481">
                  <c:v>-653.24</c:v>
                </c:pt>
                <c:pt idx="9482">
                  <c:v>-656.38</c:v>
                </c:pt>
                <c:pt idx="9483">
                  <c:v>-658.19</c:v>
                </c:pt>
                <c:pt idx="9484">
                  <c:v>-658.54</c:v>
                </c:pt>
                <c:pt idx="9485">
                  <c:v>-657.32</c:v>
                </c:pt>
                <c:pt idx="9486">
                  <c:v>-654.45000000000005</c:v>
                </c:pt>
                <c:pt idx="9487">
                  <c:v>-649.89</c:v>
                </c:pt>
                <c:pt idx="9488">
                  <c:v>-643.65</c:v>
                </c:pt>
                <c:pt idx="9489">
                  <c:v>-635.76</c:v>
                </c:pt>
                <c:pt idx="9490">
                  <c:v>-626.30999999999995</c:v>
                </c:pt>
                <c:pt idx="9491">
                  <c:v>-615.44000000000005</c:v>
                </c:pt>
                <c:pt idx="9492">
                  <c:v>-603.32000000000005</c:v>
                </c:pt>
                <c:pt idx="9493">
                  <c:v>-590.19000000000005</c:v>
                </c:pt>
                <c:pt idx="9494">
                  <c:v>-576.33000000000004</c:v>
                </c:pt>
                <c:pt idx="9495">
                  <c:v>-562.05999999999995</c:v>
                </c:pt>
                <c:pt idx="9496">
                  <c:v>-547.77</c:v>
                </c:pt>
                <c:pt idx="9497">
                  <c:v>-533.86</c:v>
                </c:pt>
                <c:pt idx="9498">
                  <c:v>-520.77</c:v>
                </c:pt>
                <c:pt idx="9499">
                  <c:v>-508.98</c:v>
                </c:pt>
                <c:pt idx="9500">
                  <c:v>-498.96</c:v>
                </c:pt>
                <c:pt idx="9501">
                  <c:v>-491.18</c:v>
                </c:pt>
                <c:pt idx="9502">
                  <c:v>-486.1</c:v>
                </c:pt>
                <c:pt idx="9503">
                  <c:v>-484.11</c:v>
                </c:pt>
                <c:pt idx="9504">
                  <c:v>-485.54</c:v>
                </c:pt>
                <c:pt idx="9505">
                  <c:v>-490.62</c:v>
                </c:pt>
                <c:pt idx="9506">
                  <c:v>-499.42</c:v>
                </c:pt>
                <c:pt idx="9507">
                  <c:v>-511.84</c:v>
                </c:pt>
                <c:pt idx="9508">
                  <c:v>-482.24</c:v>
                </c:pt>
                <c:pt idx="9509">
                  <c:v>-450.68</c:v>
                </c:pt>
                <c:pt idx="9510">
                  <c:v>-437.93</c:v>
                </c:pt>
                <c:pt idx="9511">
                  <c:v>-439.07</c:v>
                </c:pt>
                <c:pt idx="9512">
                  <c:v>-459.59</c:v>
                </c:pt>
                <c:pt idx="9513">
                  <c:v>-479.67</c:v>
                </c:pt>
                <c:pt idx="9514">
                  <c:v>-499.26</c:v>
                </c:pt>
                <c:pt idx="9515">
                  <c:v>-518.33000000000004</c:v>
                </c:pt>
                <c:pt idx="9516">
                  <c:v>-536.85</c:v>
                </c:pt>
                <c:pt idx="9517">
                  <c:v>-562.24</c:v>
                </c:pt>
                <c:pt idx="9518">
                  <c:v>-578.11</c:v>
                </c:pt>
                <c:pt idx="9519">
                  <c:v>-588.51</c:v>
                </c:pt>
                <c:pt idx="9520">
                  <c:v>-597.34</c:v>
                </c:pt>
                <c:pt idx="9521">
                  <c:v>-604.65</c:v>
                </c:pt>
                <c:pt idx="9522">
                  <c:v>-610.54999999999995</c:v>
                </c:pt>
                <c:pt idx="9523">
                  <c:v>-615.14</c:v>
                </c:pt>
                <c:pt idx="9524">
                  <c:v>-618.52</c:v>
                </c:pt>
                <c:pt idx="9525">
                  <c:v>-619.05999999999995</c:v>
                </c:pt>
                <c:pt idx="9526">
                  <c:v>-619.28</c:v>
                </c:pt>
                <c:pt idx="9527">
                  <c:v>-620.84</c:v>
                </c:pt>
                <c:pt idx="9528">
                  <c:v>-621.30999999999995</c:v>
                </c:pt>
                <c:pt idx="9529">
                  <c:v>-620.92999999999995</c:v>
                </c:pt>
                <c:pt idx="9530">
                  <c:v>-619.95000000000005</c:v>
                </c:pt>
                <c:pt idx="9531">
                  <c:v>-618.65</c:v>
                </c:pt>
                <c:pt idx="9532">
                  <c:v>-617.28</c:v>
                </c:pt>
                <c:pt idx="9533">
                  <c:v>-616.12</c:v>
                </c:pt>
                <c:pt idx="9534">
                  <c:v>-613.94000000000005</c:v>
                </c:pt>
                <c:pt idx="9535">
                  <c:v>-608.72</c:v>
                </c:pt>
                <c:pt idx="9536">
                  <c:v>-603.79999999999995</c:v>
                </c:pt>
                <c:pt idx="9537">
                  <c:v>-599.53</c:v>
                </c:pt>
                <c:pt idx="9538">
                  <c:v>-596.20000000000005</c:v>
                </c:pt>
                <c:pt idx="9539">
                  <c:v>-594.09</c:v>
                </c:pt>
                <c:pt idx="9540">
                  <c:v>-593.41</c:v>
                </c:pt>
                <c:pt idx="9541">
                  <c:v>-594.29</c:v>
                </c:pt>
                <c:pt idx="9542">
                  <c:v>-596.80999999999995</c:v>
                </c:pt>
                <c:pt idx="9543">
                  <c:v>-600.92999999999995</c:v>
                </c:pt>
                <c:pt idx="9544">
                  <c:v>-606.53</c:v>
                </c:pt>
                <c:pt idx="9545">
                  <c:v>-613.30999999999995</c:v>
                </c:pt>
                <c:pt idx="9546">
                  <c:v>-620.88</c:v>
                </c:pt>
                <c:pt idx="9547">
                  <c:v>-628.63</c:v>
                </c:pt>
                <c:pt idx="9548">
                  <c:v>-635.77</c:v>
                </c:pt>
                <c:pt idx="9549">
                  <c:v>-641.28</c:v>
                </c:pt>
                <c:pt idx="9550">
                  <c:v>-643.85</c:v>
                </c:pt>
                <c:pt idx="9551">
                  <c:v>-641.9</c:v>
                </c:pt>
                <c:pt idx="9552">
                  <c:v>-637.30999999999995</c:v>
                </c:pt>
                <c:pt idx="9553">
                  <c:v>-622.07000000000005</c:v>
                </c:pt>
                <c:pt idx="9554">
                  <c:v>-549.24</c:v>
                </c:pt>
                <c:pt idx="9555">
                  <c:v>-476.93</c:v>
                </c:pt>
                <c:pt idx="9556">
                  <c:v>-406.26</c:v>
                </c:pt>
                <c:pt idx="9557">
                  <c:v>-338.29</c:v>
                </c:pt>
                <c:pt idx="9558">
                  <c:v>-340.2</c:v>
                </c:pt>
                <c:pt idx="9559">
                  <c:v>-342.65</c:v>
                </c:pt>
                <c:pt idx="9560">
                  <c:v>-345.63</c:v>
                </c:pt>
                <c:pt idx="9561">
                  <c:v>-349.13</c:v>
                </c:pt>
                <c:pt idx="9562">
                  <c:v>-347.39</c:v>
                </c:pt>
                <c:pt idx="9563">
                  <c:v>-345.67</c:v>
                </c:pt>
                <c:pt idx="9564">
                  <c:v>-344.18</c:v>
                </c:pt>
                <c:pt idx="9565">
                  <c:v>-342.94</c:v>
                </c:pt>
                <c:pt idx="9566">
                  <c:v>-340.55</c:v>
                </c:pt>
                <c:pt idx="9567">
                  <c:v>-337.16</c:v>
                </c:pt>
                <c:pt idx="9568">
                  <c:v>-333.92</c:v>
                </c:pt>
                <c:pt idx="9569">
                  <c:v>-330.89</c:v>
                </c:pt>
                <c:pt idx="9570">
                  <c:v>-328.08</c:v>
                </c:pt>
                <c:pt idx="9571">
                  <c:v>-325.52999999999997</c:v>
                </c:pt>
                <c:pt idx="9572">
                  <c:v>-323.26</c:v>
                </c:pt>
                <c:pt idx="9573">
                  <c:v>-321.27999999999997</c:v>
                </c:pt>
                <c:pt idx="9574">
                  <c:v>-319.62</c:v>
                </c:pt>
                <c:pt idx="9575">
                  <c:v>-318.66000000000003</c:v>
                </c:pt>
                <c:pt idx="9576">
                  <c:v>-318.85000000000002</c:v>
                </c:pt>
                <c:pt idx="9577">
                  <c:v>-319.37</c:v>
                </c:pt>
                <c:pt idx="9578">
                  <c:v>-320.20999999999998</c:v>
                </c:pt>
                <c:pt idx="9579">
                  <c:v>-321.36</c:v>
                </c:pt>
                <c:pt idx="9580">
                  <c:v>-322.83</c:v>
                </c:pt>
                <c:pt idx="9581">
                  <c:v>-324.60000000000002</c:v>
                </c:pt>
                <c:pt idx="9582">
                  <c:v>-326.67</c:v>
                </c:pt>
                <c:pt idx="9583">
                  <c:v>-329</c:v>
                </c:pt>
                <c:pt idx="9584">
                  <c:v>-331.61</c:v>
                </c:pt>
                <c:pt idx="9585">
                  <c:v>-333.95</c:v>
                </c:pt>
                <c:pt idx="9586">
                  <c:v>-335.02</c:v>
                </c:pt>
                <c:pt idx="9587">
                  <c:v>-336.53</c:v>
                </c:pt>
                <c:pt idx="9588">
                  <c:v>-338.41</c:v>
                </c:pt>
                <c:pt idx="9589">
                  <c:v>-340.64</c:v>
                </c:pt>
                <c:pt idx="9590">
                  <c:v>-343.16</c:v>
                </c:pt>
                <c:pt idx="9591">
                  <c:v>-345.44</c:v>
                </c:pt>
                <c:pt idx="9592">
                  <c:v>-347.87</c:v>
                </c:pt>
                <c:pt idx="9593">
                  <c:v>-350.47</c:v>
                </c:pt>
                <c:pt idx="9594">
                  <c:v>-353.22</c:v>
                </c:pt>
                <c:pt idx="9595">
                  <c:v>-356.08</c:v>
                </c:pt>
                <c:pt idx="9596">
                  <c:v>-359.01</c:v>
                </c:pt>
                <c:pt idx="9597">
                  <c:v>-361.99</c:v>
                </c:pt>
                <c:pt idx="9598">
                  <c:v>-364.99</c:v>
                </c:pt>
                <c:pt idx="9599">
                  <c:v>-367.99</c:v>
                </c:pt>
                <c:pt idx="9600">
                  <c:v>-370.95</c:v>
                </c:pt>
                <c:pt idx="9601">
                  <c:v>-373.3</c:v>
                </c:pt>
                <c:pt idx="9602">
                  <c:v>-375.98</c:v>
                </c:pt>
                <c:pt idx="9603">
                  <c:v>-378.96</c:v>
                </c:pt>
                <c:pt idx="9604">
                  <c:v>-382.18</c:v>
                </c:pt>
                <c:pt idx="9605">
                  <c:v>-385.57</c:v>
                </c:pt>
                <c:pt idx="9606">
                  <c:v>-389.07</c:v>
                </c:pt>
                <c:pt idx="9607">
                  <c:v>-392.63</c:v>
                </c:pt>
                <c:pt idx="9608">
                  <c:v>-396.2</c:v>
                </c:pt>
                <c:pt idx="9609">
                  <c:v>-399.73</c:v>
                </c:pt>
                <c:pt idx="9610">
                  <c:v>-403.19</c:v>
                </c:pt>
                <c:pt idx="9611">
                  <c:v>-406.54</c:v>
                </c:pt>
                <c:pt idx="9612">
                  <c:v>-409.75</c:v>
                </c:pt>
                <c:pt idx="9613">
                  <c:v>-412.79</c:v>
                </c:pt>
                <c:pt idx="9614">
                  <c:v>-415.63</c:v>
                </c:pt>
                <c:pt idx="9615">
                  <c:v>-418.26</c:v>
                </c:pt>
                <c:pt idx="9616">
                  <c:v>-420.65</c:v>
                </c:pt>
                <c:pt idx="9617">
                  <c:v>-422.78</c:v>
                </c:pt>
                <c:pt idx="9618">
                  <c:v>-424.65</c:v>
                </c:pt>
                <c:pt idx="9619">
                  <c:v>-426.24</c:v>
                </c:pt>
                <c:pt idx="9620">
                  <c:v>-427.55</c:v>
                </c:pt>
                <c:pt idx="9621">
                  <c:v>-428.57</c:v>
                </c:pt>
                <c:pt idx="9622">
                  <c:v>-429.3</c:v>
                </c:pt>
                <c:pt idx="9623">
                  <c:v>-429.72</c:v>
                </c:pt>
                <c:pt idx="9624">
                  <c:v>-429.86</c:v>
                </c:pt>
                <c:pt idx="9625">
                  <c:v>-429.69</c:v>
                </c:pt>
                <c:pt idx="9626">
                  <c:v>-429.24</c:v>
                </c:pt>
                <c:pt idx="9627">
                  <c:v>-428.5</c:v>
                </c:pt>
                <c:pt idx="9628">
                  <c:v>-427.47</c:v>
                </c:pt>
                <c:pt idx="9629">
                  <c:v>-426.18</c:v>
                </c:pt>
                <c:pt idx="9630">
                  <c:v>-424.62</c:v>
                </c:pt>
                <c:pt idx="9631">
                  <c:v>-422.8</c:v>
                </c:pt>
                <c:pt idx="9632">
                  <c:v>-420.74</c:v>
                </c:pt>
                <c:pt idx="9633">
                  <c:v>-418.44</c:v>
                </c:pt>
                <c:pt idx="9634">
                  <c:v>-415.92</c:v>
                </c:pt>
                <c:pt idx="9635">
                  <c:v>-413.19</c:v>
                </c:pt>
                <c:pt idx="9636">
                  <c:v>-410.26</c:v>
                </c:pt>
                <c:pt idx="9637">
                  <c:v>-407.14</c:v>
                </c:pt>
                <c:pt idx="9638">
                  <c:v>-403.86</c:v>
                </c:pt>
                <c:pt idx="9639">
                  <c:v>-400.41</c:v>
                </c:pt>
                <c:pt idx="9640">
                  <c:v>-396.82</c:v>
                </c:pt>
                <c:pt idx="9641">
                  <c:v>-393.11</c:v>
                </c:pt>
                <c:pt idx="9642">
                  <c:v>-389.28</c:v>
                </c:pt>
                <c:pt idx="9643">
                  <c:v>-385.35</c:v>
                </c:pt>
                <c:pt idx="9644">
                  <c:v>-381.33</c:v>
                </c:pt>
                <c:pt idx="9645">
                  <c:v>-377.24</c:v>
                </c:pt>
                <c:pt idx="9646">
                  <c:v>-373.09</c:v>
                </c:pt>
                <c:pt idx="9647">
                  <c:v>-368.9</c:v>
                </c:pt>
                <c:pt idx="9648">
                  <c:v>-364.68</c:v>
                </c:pt>
                <c:pt idx="9649">
                  <c:v>-360.44</c:v>
                </c:pt>
                <c:pt idx="9650">
                  <c:v>-356.2</c:v>
                </c:pt>
                <c:pt idx="9651">
                  <c:v>-351.96</c:v>
                </c:pt>
                <c:pt idx="9652">
                  <c:v>-347.75</c:v>
                </c:pt>
                <c:pt idx="9653">
                  <c:v>-343.57</c:v>
                </c:pt>
                <c:pt idx="9654">
                  <c:v>-339.44</c:v>
                </c:pt>
                <c:pt idx="9655">
                  <c:v>-335.36</c:v>
                </c:pt>
                <c:pt idx="9656">
                  <c:v>-331.35</c:v>
                </c:pt>
                <c:pt idx="9657">
                  <c:v>-327.41000000000003</c:v>
                </c:pt>
                <c:pt idx="9658">
                  <c:v>-323.56</c:v>
                </c:pt>
                <c:pt idx="9659">
                  <c:v>-319.81</c:v>
                </c:pt>
                <c:pt idx="9660">
                  <c:v>-316.14999999999998</c:v>
                </c:pt>
                <c:pt idx="9661">
                  <c:v>-312.61</c:v>
                </c:pt>
                <c:pt idx="9662">
                  <c:v>-309.19</c:v>
                </c:pt>
                <c:pt idx="9663">
                  <c:v>-305.89999999999998</c:v>
                </c:pt>
                <c:pt idx="9664">
                  <c:v>-302.74</c:v>
                </c:pt>
                <c:pt idx="9665">
                  <c:v>-299.70999999999998</c:v>
                </c:pt>
                <c:pt idx="9666">
                  <c:v>-296.83</c:v>
                </c:pt>
                <c:pt idx="9667">
                  <c:v>-294.10000000000002</c:v>
                </c:pt>
                <c:pt idx="9668">
                  <c:v>-291.51</c:v>
                </c:pt>
                <c:pt idx="9669">
                  <c:v>-289.08999999999997</c:v>
                </c:pt>
                <c:pt idx="9670">
                  <c:v>-286.82</c:v>
                </c:pt>
                <c:pt idx="9671">
                  <c:v>-284.70999999999998</c:v>
                </c:pt>
                <c:pt idx="9672">
                  <c:v>-282.76</c:v>
                </c:pt>
                <c:pt idx="9673">
                  <c:v>-280.97000000000003</c:v>
                </c:pt>
                <c:pt idx="9674">
                  <c:v>-279.35000000000002</c:v>
                </c:pt>
                <c:pt idx="9675">
                  <c:v>-277.89999999999998</c:v>
                </c:pt>
                <c:pt idx="9676">
                  <c:v>-276.60000000000002</c:v>
                </c:pt>
                <c:pt idx="9677">
                  <c:v>-275.47000000000003</c:v>
                </c:pt>
                <c:pt idx="9678">
                  <c:v>-274.5</c:v>
                </c:pt>
                <c:pt idx="9679">
                  <c:v>-273.7</c:v>
                </c:pt>
                <c:pt idx="9680">
                  <c:v>-273.04000000000002</c:v>
                </c:pt>
                <c:pt idx="9681">
                  <c:v>-272.55</c:v>
                </c:pt>
                <c:pt idx="9682">
                  <c:v>-272.20999999999998</c:v>
                </c:pt>
                <c:pt idx="9683">
                  <c:v>-272.01</c:v>
                </c:pt>
                <c:pt idx="9684">
                  <c:v>-271.95999999999998</c:v>
                </c:pt>
                <c:pt idx="9685">
                  <c:v>-272.06</c:v>
                </c:pt>
                <c:pt idx="9686">
                  <c:v>-272.29000000000002</c:v>
                </c:pt>
                <c:pt idx="9687">
                  <c:v>-272.64999999999998</c:v>
                </c:pt>
                <c:pt idx="9688">
                  <c:v>-273.14</c:v>
                </c:pt>
                <c:pt idx="9689">
                  <c:v>-273.75</c:v>
                </c:pt>
                <c:pt idx="9690">
                  <c:v>-274.48</c:v>
                </c:pt>
                <c:pt idx="9691">
                  <c:v>-275.31</c:v>
                </c:pt>
                <c:pt idx="9692">
                  <c:v>-276.26</c:v>
                </c:pt>
                <c:pt idx="9693">
                  <c:v>-277.3</c:v>
                </c:pt>
                <c:pt idx="9694">
                  <c:v>-278.44</c:v>
                </c:pt>
                <c:pt idx="9695">
                  <c:v>-279.66000000000003</c:v>
                </c:pt>
                <c:pt idx="9696">
                  <c:v>-280.95999999999998</c:v>
                </c:pt>
                <c:pt idx="9697">
                  <c:v>-282.33</c:v>
                </c:pt>
                <c:pt idx="9698">
                  <c:v>-283.77999999999997</c:v>
                </c:pt>
                <c:pt idx="9699">
                  <c:v>-285.27999999999997</c:v>
                </c:pt>
                <c:pt idx="9700">
                  <c:v>-286.83</c:v>
                </c:pt>
                <c:pt idx="9701">
                  <c:v>-288.44</c:v>
                </c:pt>
                <c:pt idx="9702">
                  <c:v>-290.08</c:v>
                </c:pt>
                <c:pt idx="9703">
                  <c:v>-291.76</c:v>
                </c:pt>
                <c:pt idx="9704">
                  <c:v>-293.45999999999998</c:v>
                </c:pt>
                <c:pt idx="9705">
                  <c:v>-295.18</c:v>
                </c:pt>
                <c:pt idx="9706">
                  <c:v>-296.92</c:v>
                </c:pt>
                <c:pt idx="9707">
                  <c:v>-298.66000000000003</c:v>
                </c:pt>
                <c:pt idx="9708">
                  <c:v>-300.41000000000003</c:v>
                </c:pt>
                <c:pt idx="9709">
                  <c:v>-302.14999999999998</c:v>
                </c:pt>
                <c:pt idx="9710">
                  <c:v>-303.87</c:v>
                </c:pt>
                <c:pt idx="9711">
                  <c:v>-305.58999999999997</c:v>
                </c:pt>
                <c:pt idx="9712">
                  <c:v>-307.27999999999997</c:v>
                </c:pt>
                <c:pt idx="9713">
                  <c:v>-308.94</c:v>
                </c:pt>
                <c:pt idx="9714">
                  <c:v>-310.8</c:v>
                </c:pt>
                <c:pt idx="9715">
                  <c:v>-313.58</c:v>
                </c:pt>
                <c:pt idx="9716">
                  <c:v>-316.32</c:v>
                </c:pt>
                <c:pt idx="9717">
                  <c:v>-319.01</c:v>
                </c:pt>
                <c:pt idx="9718">
                  <c:v>-321.64999999999998</c:v>
                </c:pt>
                <c:pt idx="9719">
                  <c:v>-324.23</c:v>
                </c:pt>
                <c:pt idx="9720">
                  <c:v>-326.75</c:v>
                </c:pt>
                <c:pt idx="9721">
                  <c:v>-329.21</c:v>
                </c:pt>
                <c:pt idx="9722">
                  <c:v>-328.87</c:v>
                </c:pt>
                <c:pt idx="9723">
                  <c:v>-327.52</c:v>
                </c:pt>
                <c:pt idx="9724">
                  <c:v>-326.92</c:v>
                </c:pt>
                <c:pt idx="9725">
                  <c:v>-326.94</c:v>
                </c:pt>
                <c:pt idx="9726">
                  <c:v>-327.47000000000003</c:v>
                </c:pt>
                <c:pt idx="9727">
                  <c:v>-328.39</c:v>
                </c:pt>
                <c:pt idx="9728">
                  <c:v>-329.62</c:v>
                </c:pt>
                <c:pt idx="9729">
                  <c:v>-331.07</c:v>
                </c:pt>
                <c:pt idx="9730">
                  <c:v>-332.68</c:v>
                </c:pt>
                <c:pt idx="9731">
                  <c:v>-334.39</c:v>
                </c:pt>
                <c:pt idx="9732">
                  <c:v>-336.13</c:v>
                </c:pt>
                <c:pt idx="9733">
                  <c:v>-337.87</c:v>
                </c:pt>
                <c:pt idx="9734">
                  <c:v>-339.56</c:v>
                </c:pt>
                <c:pt idx="9735">
                  <c:v>-341.19</c:v>
                </c:pt>
                <c:pt idx="9736">
                  <c:v>-342.72</c:v>
                </c:pt>
                <c:pt idx="9737">
                  <c:v>-344.13</c:v>
                </c:pt>
                <c:pt idx="9738">
                  <c:v>-345.41</c:v>
                </c:pt>
                <c:pt idx="9739">
                  <c:v>-346.54</c:v>
                </c:pt>
                <c:pt idx="9740">
                  <c:v>-347.53</c:v>
                </c:pt>
                <c:pt idx="9741">
                  <c:v>-348.37</c:v>
                </c:pt>
                <c:pt idx="9742">
                  <c:v>-349.05</c:v>
                </c:pt>
                <c:pt idx="9743">
                  <c:v>-349.58</c:v>
                </c:pt>
                <c:pt idx="9744">
                  <c:v>-349.97</c:v>
                </c:pt>
                <c:pt idx="9745">
                  <c:v>-350.21</c:v>
                </c:pt>
                <c:pt idx="9746">
                  <c:v>-350.33</c:v>
                </c:pt>
                <c:pt idx="9747">
                  <c:v>-350.32</c:v>
                </c:pt>
                <c:pt idx="9748">
                  <c:v>-350.2</c:v>
                </c:pt>
                <c:pt idx="9749">
                  <c:v>-349.97</c:v>
                </c:pt>
                <c:pt idx="9750">
                  <c:v>-349.66</c:v>
                </c:pt>
                <c:pt idx="9751">
                  <c:v>-349.27</c:v>
                </c:pt>
                <c:pt idx="9752">
                  <c:v>-348.81</c:v>
                </c:pt>
                <c:pt idx="9753">
                  <c:v>-348.31</c:v>
                </c:pt>
                <c:pt idx="9754">
                  <c:v>-347.76</c:v>
                </c:pt>
                <c:pt idx="9755">
                  <c:v>-346.82</c:v>
                </c:pt>
                <c:pt idx="9756">
                  <c:v>-345.63</c:v>
                </c:pt>
                <c:pt idx="9757">
                  <c:v>-344.44</c:v>
                </c:pt>
                <c:pt idx="9758">
                  <c:v>-343.25</c:v>
                </c:pt>
                <c:pt idx="9759">
                  <c:v>-342.08</c:v>
                </c:pt>
                <c:pt idx="9760">
                  <c:v>-340.95</c:v>
                </c:pt>
                <c:pt idx="9761">
                  <c:v>-339.85</c:v>
                </c:pt>
                <c:pt idx="9762">
                  <c:v>-338.8</c:v>
                </c:pt>
                <c:pt idx="9763">
                  <c:v>-336.41</c:v>
                </c:pt>
                <c:pt idx="9764">
                  <c:v>-333.28</c:v>
                </c:pt>
                <c:pt idx="9765">
                  <c:v>-331.17</c:v>
                </c:pt>
                <c:pt idx="9766">
                  <c:v>-329.96</c:v>
                </c:pt>
                <c:pt idx="9767">
                  <c:v>-329.53</c:v>
                </c:pt>
                <c:pt idx="9768">
                  <c:v>-329.81</c:v>
                </c:pt>
                <c:pt idx="9769">
                  <c:v>-330.68</c:v>
                </c:pt>
                <c:pt idx="9770">
                  <c:v>-332.09</c:v>
                </c:pt>
                <c:pt idx="9771">
                  <c:v>-333.94</c:v>
                </c:pt>
                <c:pt idx="9772">
                  <c:v>-336.18</c:v>
                </c:pt>
                <c:pt idx="9773">
                  <c:v>-338.73</c:v>
                </c:pt>
                <c:pt idx="9774">
                  <c:v>-341.56</c:v>
                </c:pt>
                <c:pt idx="9775">
                  <c:v>-344.6</c:v>
                </c:pt>
                <c:pt idx="9776">
                  <c:v>-347.81</c:v>
                </c:pt>
                <c:pt idx="9777">
                  <c:v>-351.16</c:v>
                </c:pt>
                <c:pt idx="9778">
                  <c:v>-354.59</c:v>
                </c:pt>
                <c:pt idx="9779">
                  <c:v>-358.1</c:v>
                </c:pt>
                <c:pt idx="9780">
                  <c:v>-361.63</c:v>
                </c:pt>
                <c:pt idx="9781">
                  <c:v>-365.18</c:v>
                </c:pt>
                <c:pt idx="9782">
                  <c:v>-368.71</c:v>
                </c:pt>
                <c:pt idx="9783">
                  <c:v>-372.22</c:v>
                </c:pt>
                <c:pt idx="9784">
                  <c:v>-375.68</c:v>
                </c:pt>
                <c:pt idx="9785">
                  <c:v>-379.08</c:v>
                </c:pt>
                <c:pt idx="9786">
                  <c:v>-382.42</c:v>
                </c:pt>
                <c:pt idx="9787">
                  <c:v>-385.67</c:v>
                </c:pt>
                <c:pt idx="9788">
                  <c:v>-388.85</c:v>
                </c:pt>
                <c:pt idx="9789">
                  <c:v>-391.93</c:v>
                </c:pt>
                <c:pt idx="9790">
                  <c:v>-394.93</c:v>
                </c:pt>
                <c:pt idx="9791">
                  <c:v>-397.84</c:v>
                </c:pt>
                <c:pt idx="9792">
                  <c:v>-400.66</c:v>
                </c:pt>
                <c:pt idx="9793">
                  <c:v>-403.39</c:v>
                </c:pt>
                <c:pt idx="9794">
                  <c:v>-406.04</c:v>
                </c:pt>
                <c:pt idx="9795">
                  <c:v>-408.62</c:v>
                </c:pt>
                <c:pt idx="9796">
                  <c:v>-411.12</c:v>
                </c:pt>
                <c:pt idx="9797">
                  <c:v>-413.57</c:v>
                </c:pt>
                <c:pt idx="9798">
                  <c:v>-415.96</c:v>
                </c:pt>
                <c:pt idx="9799">
                  <c:v>-418.31</c:v>
                </c:pt>
                <c:pt idx="9800">
                  <c:v>-420.63</c:v>
                </c:pt>
                <c:pt idx="9801">
                  <c:v>-422.93</c:v>
                </c:pt>
                <c:pt idx="9802">
                  <c:v>-425.23</c:v>
                </c:pt>
                <c:pt idx="9803">
                  <c:v>-427.55</c:v>
                </c:pt>
                <c:pt idx="9804">
                  <c:v>-429.9</c:v>
                </c:pt>
                <c:pt idx="9805">
                  <c:v>-432.3</c:v>
                </c:pt>
                <c:pt idx="9806">
                  <c:v>-434.78</c:v>
                </c:pt>
                <c:pt idx="9807">
                  <c:v>-437.34</c:v>
                </c:pt>
                <c:pt idx="9808">
                  <c:v>-440.02</c:v>
                </c:pt>
                <c:pt idx="9809">
                  <c:v>-442.84</c:v>
                </c:pt>
                <c:pt idx="9810">
                  <c:v>-445.83</c:v>
                </c:pt>
                <c:pt idx="9811">
                  <c:v>-449.02</c:v>
                </c:pt>
                <c:pt idx="9812">
                  <c:v>-452.43</c:v>
                </c:pt>
                <c:pt idx="9813">
                  <c:v>-456.11</c:v>
                </c:pt>
                <c:pt idx="9814">
                  <c:v>-460.08</c:v>
                </c:pt>
                <c:pt idx="9815">
                  <c:v>-464.38</c:v>
                </c:pt>
                <c:pt idx="9816">
                  <c:v>-469.05</c:v>
                </c:pt>
                <c:pt idx="9817">
                  <c:v>-474.15</c:v>
                </c:pt>
                <c:pt idx="9818">
                  <c:v>-479.05</c:v>
                </c:pt>
                <c:pt idx="9819">
                  <c:v>-473.06</c:v>
                </c:pt>
                <c:pt idx="9820">
                  <c:v>-467.11</c:v>
                </c:pt>
                <c:pt idx="9821">
                  <c:v>-461.21</c:v>
                </c:pt>
                <c:pt idx="9822">
                  <c:v>-455.37</c:v>
                </c:pt>
                <c:pt idx="9823">
                  <c:v>-449.58</c:v>
                </c:pt>
                <c:pt idx="9824">
                  <c:v>-443.82</c:v>
                </c:pt>
                <c:pt idx="9825">
                  <c:v>-438.05</c:v>
                </c:pt>
                <c:pt idx="9826">
                  <c:v>-432.34</c:v>
                </c:pt>
                <c:pt idx="9827">
                  <c:v>-426.72</c:v>
                </c:pt>
                <c:pt idx="9828">
                  <c:v>-427.32</c:v>
                </c:pt>
                <c:pt idx="9829">
                  <c:v>-428.96</c:v>
                </c:pt>
                <c:pt idx="9830">
                  <c:v>-430.7</c:v>
                </c:pt>
                <c:pt idx="9831">
                  <c:v>-431.68</c:v>
                </c:pt>
                <c:pt idx="9832">
                  <c:v>-432.45</c:v>
                </c:pt>
                <c:pt idx="9833">
                  <c:v>-434.13</c:v>
                </c:pt>
                <c:pt idx="9834">
                  <c:v>-436.61</c:v>
                </c:pt>
                <c:pt idx="9835">
                  <c:v>-439.81</c:v>
                </c:pt>
                <c:pt idx="9836">
                  <c:v>-443.61</c:v>
                </c:pt>
                <c:pt idx="9837">
                  <c:v>-447.95</c:v>
                </c:pt>
                <c:pt idx="9838">
                  <c:v>-452.75</c:v>
                </c:pt>
                <c:pt idx="9839">
                  <c:v>-457.94</c:v>
                </c:pt>
                <c:pt idx="9840">
                  <c:v>-463.47</c:v>
                </c:pt>
                <c:pt idx="9841">
                  <c:v>-469.29</c:v>
                </c:pt>
                <c:pt idx="9842">
                  <c:v>-475.34</c:v>
                </c:pt>
                <c:pt idx="9843">
                  <c:v>-481.6</c:v>
                </c:pt>
                <c:pt idx="9844">
                  <c:v>-488.02</c:v>
                </c:pt>
                <c:pt idx="9845">
                  <c:v>-494.58</c:v>
                </c:pt>
                <c:pt idx="9846">
                  <c:v>-501.25</c:v>
                </c:pt>
                <c:pt idx="9847">
                  <c:v>-508.02</c:v>
                </c:pt>
                <c:pt idx="9848">
                  <c:v>-514.85</c:v>
                </c:pt>
                <c:pt idx="9849">
                  <c:v>-521.74</c:v>
                </c:pt>
                <c:pt idx="9850">
                  <c:v>-528.67999999999995</c:v>
                </c:pt>
                <c:pt idx="9851">
                  <c:v>-535.66</c:v>
                </c:pt>
                <c:pt idx="9852">
                  <c:v>-542.66999999999996</c:v>
                </c:pt>
                <c:pt idx="9853">
                  <c:v>-549.70000000000005</c:v>
                </c:pt>
                <c:pt idx="9854">
                  <c:v>-556.75</c:v>
                </c:pt>
                <c:pt idx="9855">
                  <c:v>-563.82000000000005</c:v>
                </c:pt>
                <c:pt idx="9856">
                  <c:v>-570.91</c:v>
                </c:pt>
                <c:pt idx="9857">
                  <c:v>-578.02</c:v>
                </c:pt>
                <c:pt idx="9858">
                  <c:v>-585.14</c:v>
                </c:pt>
                <c:pt idx="9859">
                  <c:v>-592.29</c:v>
                </c:pt>
                <c:pt idx="9860">
                  <c:v>-599.46</c:v>
                </c:pt>
                <c:pt idx="9861">
                  <c:v>-606.66</c:v>
                </c:pt>
                <c:pt idx="9862">
                  <c:v>-613.88</c:v>
                </c:pt>
                <c:pt idx="9863">
                  <c:v>-621.13</c:v>
                </c:pt>
                <c:pt idx="9864">
                  <c:v>-628.41</c:v>
                </c:pt>
                <c:pt idx="9865">
                  <c:v>-635.72</c:v>
                </c:pt>
                <c:pt idx="9866">
                  <c:v>-643.05999999999995</c:v>
                </c:pt>
                <c:pt idx="9867">
                  <c:v>-650.42999999999995</c:v>
                </c:pt>
                <c:pt idx="9868">
                  <c:v>-657.83</c:v>
                </c:pt>
                <c:pt idx="9869">
                  <c:v>-665.25</c:v>
                </c:pt>
                <c:pt idx="9870">
                  <c:v>-672.69</c:v>
                </c:pt>
                <c:pt idx="9871">
                  <c:v>-680.15</c:v>
                </c:pt>
                <c:pt idx="9872">
                  <c:v>-687.62</c:v>
                </c:pt>
                <c:pt idx="9873">
                  <c:v>-695.09</c:v>
                </c:pt>
                <c:pt idx="9874">
                  <c:v>-702.54</c:v>
                </c:pt>
                <c:pt idx="9875">
                  <c:v>-709.98</c:v>
                </c:pt>
                <c:pt idx="9876">
                  <c:v>-717.37</c:v>
                </c:pt>
                <c:pt idx="9877">
                  <c:v>-724.72</c:v>
                </c:pt>
                <c:pt idx="9878">
                  <c:v>-731.98</c:v>
                </c:pt>
                <c:pt idx="9879">
                  <c:v>-748.81</c:v>
                </c:pt>
                <c:pt idx="9880">
                  <c:v>-774</c:v>
                </c:pt>
                <c:pt idx="9881">
                  <c:v>-799.04</c:v>
                </c:pt>
                <c:pt idx="9882">
                  <c:v>-823.9</c:v>
                </c:pt>
                <c:pt idx="9883">
                  <c:v>-848.54</c:v>
                </c:pt>
                <c:pt idx="9884">
                  <c:v>-872.34</c:v>
                </c:pt>
                <c:pt idx="9885">
                  <c:v>-878.28</c:v>
                </c:pt>
                <c:pt idx="9886">
                  <c:v>-873.12</c:v>
                </c:pt>
                <c:pt idx="9887">
                  <c:v>-869.06</c:v>
                </c:pt>
                <c:pt idx="9888">
                  <c:v>-866.01</c:v>
                </c:pt>
                <c:pt idx="9889">
                  <c:v>-863.87</c:v>
                </c:pt>
                <c:pt idx="9890">
                  <c:v>-862.54</c:v>
                </c:pt>
                <c:pt idx="9891">
                  <c:v>-861.93</c:v>
                </c:pt>
                <c:pt idx="9892">
                  <c:v>-861.96</c:v>
                </c:pt>
                <c:pt idx="9893">
                  <c:v>-863.02</c:v>
                </c:pt>
                <c:pt idx="9894">
                  <c:v>-867.64</c:v>
                </c:pt>
                <c:pt idx="9895">
                  <c:v>-872.63</c:v>
                </c:pt>
                <c:pt idx="9896">
                  <c:v>-877.94</c:v>
                </c:pt>
                <c:pt idx="9897">
                  <c:v>-883.49</c:v>
                </c:pt>
                <c:pt idx="9898">
                  <c:v>-889.21</c:v>
                </c:pt>
                <c:pt idx="9899">
                  <c:v>-895.03</c:v>
                </c:pt>
                <c:pt idx="9900">
                  <c:v>-900.9</c:v>
                </c:pt>
                <c:pt idx="9901">
                  <c:v>-906.76</c:v>
                </c:pt>
                <c:pt idx="9902">
                  <c:v>-912.56</c:v>
                </c:pt>
                <c:pt idx="9903">
                  <c:v>-918.24</c:v>
                </c:pt>
                <c:pt idx="9904">
                  <c:v>-923.77</c:v>
                </c:pt>
                <c:pt idx="9905">
                  <c:v>-929.1</c:v>
                </c:pt>
                <c:pt idx="9906">
                  <c:v>-931.22</c:v>
                </c:pt>
                <c:pt idx="9907">
                  <c:v>-941.39</c:v>
                </c:pt>
                <c:pt idx="9908">
                  <c:v>-951.32</c:v>
                </c:pt>
                <c:pt idx="9909">
                  <c:v>-961.04</c:v>
                </c:pt>
                <c:pt idx="9910">
                  <c:v>-970.54</c:v>
                </c:pt>
                <c:pt idx="9911">
                  <c:v>-970.26</c:v>
                </c:pt>
                <c:pt idx="9912">
                  <c:v>-956.56</c:v>
                </c:pt>
                <c:pt idx="9913">
                  <c:v>-936.2</c:v>
                </c:pt>
                <c:pt idx="9914">
                  <c:v>-912.15</c:v>
                </c:pt>
                <c:pt idx="9915">
                  <c:v>-892.48</c:v>
                </c:pt>
                <c:pt idx="9916">
                  <c:v>-873.02</c:v>
                </c:pt>
                <c:pt idx="9917">
                  <c:v>-853.61</c:v>
                </c:pt>
                <c:pt idx="9918">
                  <c:v>-834.08</c:v>
                </c:pt>
                <c:pt idx="9919">
                  <c:v>-819.58</c:v>
                </c:pt>
                <c:pt idx="9920">
                  <c:v>-811.19</c:v>
                </c:pt>
                <c:pt idx="9921">
                  <c:v>-802.34</c:v>
                </c:pt>
                <c:pt idx="9922">
                  <c:v>-796.57</c:v>
                </c:pt>
                <c:pt idx="9923">
                  <c:v>-792.69</c:v>
                </c:pt>
                <c:pt idx="9924">
                  <c:v>-788.16</c:v>
                </c:pt>
                <c:pt idx="9925">
                  <c:v>-796.05</c:v>
                </c:pt>
                <c:pt idx="9926">
                  <c:v>-810.05</c:v>
                </c:pt>
                <c:pt idx="9927">
                  <c:v>-823.33</c:v>
                </c:pt>
                <c:pt idx="9928">
                  <c:v>-835.87</c:v>
                </c:pt>
                <c:pt idx="9929">
                  <c:v>-847.69</c:v>
                </c:pt>
                <c:pt idx="9930">
                  <c:v>-858.8</c:v>
                </c:pt>
                <c:pt idx="9931">
                  <c:v>-868.93</c:v>
                </c:pt>
                <c:pt idx="9932">
                  <c:v>-859.15</c:v>
                </c:pt>
                <c:pt idx="9933">
                  <c:v>-848.54</c:v>
                </c:pt>
                <c:pt idx="9934">
                  <c:v>-837.78</c:v>
                </c:pt>
                <c:pt idx="9935">
                  <c:v>-825.69</c:v>
                </c:pt>
                <c:pt idx="9936">
                  <c:v>-812.5</c:v>
                </c:pt>
                <c:pt idx="9937">
                  <c:v>-798.4</c:v>
                </c:pt>
                <c:pt idx="9938">
                  <c:v>-783.56</c:v>
                </c:pt>
                <c:pt idx="9939">
                  <c:v>-768.14</c:v>
                </c:pt>
                <c:pt idx="9940">
                  <c:v>-751.71</c:v>
                </c:pt>
                <c:pt idx="9941">
                  <c:v>-734.24</c:v>
                </c:pt>
                <c:pt idx="9942">
                  <c:v>-717.31</c:v>
                </c:pt>
                <c:pt idx="9943">
                  <c:v>-700.9</c:v>
                </c:pt>
                <c:pt idx="9944">
                  <c:v>-685</c:v>
                </c:pt>
                <c:pt idx="9945">
                  <c:v>-669.59</c:v>
                </c:pt>
                <c:pt idx="9946">
                  <c:v>-654.66999999999996</c:v>
                </c:pt>
                <c:pt idx="9947">
                  <c:v>-640.22</c:v>
                </c:pt>
                <c:pt idx="9948">
                  <c:v>-626.23</c:v>
                </c:pt>
                <c:pt idx="9949">
                  <c:v>-612.70000000000005</c:v>
                </c:pt>
                <c:pt idx="9950">
                  <c:v>-599.62</c:v>
                </c:pt>
                <c:pt idx="9951">
                  <c:v>-586.99</c:v>
                </c:pt>
                <c:pt idx="9952">
                  <c:v>-574.80999999999995</c:v>
                </c:pt>
                <c:pt idx="9953">
                  <c:v>-563.05999999999995</c:v>
                </c:pt>
                <c:pt idx="9954">
                  <c:v>-551.75</c:v>
                </c:pt>
                <c:pt idx="9955">
                  <c:v>-540.87</c:v>
                </c:pt>
                <c:pt idx="9956">
                  <c:v>-530.44000000000005</c:v>
                </c:pt>
                <c:pt idx="9957">
                  <c:v>-520.42999999999995</c:v>
                </c:pt>
                <c:pt idx="9958">
                  <c:v>-510.86</c:v>
                </c:pt>
                <c:pt idx="9959">
                  <c:v>-501.72</c:v>
                </c:pt>
                <c:pt idx="9960">
                  <c:v>-493.02</c:v>
                </c:pt>
                <c:pt idx="9961">
                  <c:v>-484.75</c:v>
                </c:pt>
                <c:pt idx="9962">
                  <c:v>-476.91</c:v>
                </c:pt>
                <c:pt idx="9963">
                  <c:v>-469.5</c:v>
                </c:pt>
                <c:pt idx="9964">
                  <c:v>-462.52</c:v>
                </c:pt>
                <c:pt idx="9965">
                  <c:v>-455.97</c:v>
                </c:pt>
                <c:pt idx="9966">
                  <c:v>-449.85</c:v>
                </c:pt>
                <c:pt idx="9967">
                  <c:v>-444.15</c:v>
                </c:pt>
                <c:pt idx="9968">
                  <c:v>-438.87</c:v>
                </c:pt>
                <c:pt idx="9969">
                  <c:v>-434.01</c:v>
                </c:pt>
                <c:pt idx="9970">
                  <c:v>-429.56</c:v>
                </c:pt>
                <c:pt idx="9971">
                  <c:v>-428.76</c:v>
                </c:pt>
                <c:pt idx="9972">
                  <c:v>-434.33</c:v>
                </c:pt>
                <c:pt idx="9973">
                  <c:v>-440.29</c:v>
                </c:pt>
                <c:pt idx="9974">
                  <c:v>-446.65</c:v>
                </c:pt>
                <c:pt idx="9975">
                  <c:v>-453.38</c:v>
                </c:pt>
                <c:pt idx="9976">
                  <c:v>-460.48</c:v>
                </c:pt>
                <c:pt idx="9977">
                  <c:v>-467.93</c:v>
                </c:pt>
                <c:pt idx="9978">
                  <c:v>-474.63</c:v>
                </c:pt>
                <c:pt idx="9979">
                  <c:v>-466.9</c:v>
                </c:pt>
                <c:pt idx="9980">
                  <c:v>-460.4</c:v>
                </c:pt>
                <c:pt idx="9981">
                  <c:v>-455.06</c:v>
                </c:pt>
                <c:pt idx="9982">
                  <c:v>-450.79</c:v>
                </c:pt>
                <c:pt idx="9983">
                  <c:v>-447.5</c:v>
                </c:pt>
                <c:pt idx="9984">
                  <c:v>-445.13</c:v>
                </c:pt>
                <c:pt idx="9985">
                  <c:v>-443.59</c:v>
                </c:pt>
                <c:pt idx="9986">
                  <c:v>-442.82</c:v>
                </c:pt>
                <c:pt idx="9987">
                  <c:v>-442.74</c:v>
                </c:pt>
                <c:pt idx="9988">
                  <c:v>-443.28</c:v>
                </c:pt>
                <c:pt idx="9989">
                  <c:v>-444.38</c:v>
                </c:pt>
                <c:pt idx="9990">
                  <c:v>-445.98</c:v>
                </c:pt>
                <c:pt idx="9991">
                  <c:v>-448</c:v>
                </c:pt>
                <c:pt idx="9992">
                  <c:v>-450.41</c:v>
                </c:pt>
                <c:pt idx="9993">
                  <c:v>-453.31</c:v>
                </c:pt>
                <c:pt idx="9994">
                  <c:v>-460.37</c:v>
                </c:pt>
                <c:pt idx="9995">
                  <c:v>-467.65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B678-48AC-BE04-2A1243A23C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3699680"/>
        <c:axId val="-2143692608"/>
      </c:scatterChart>
      <c:valAx>
        <c:axId val="-2143699680"/>
        <c:scaling>
          <c:orientation val="minMax"/>
          <c:max val="3.5"/>
          <c:min val="-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E-E</a:t>
                </a:r>
                <a:r>
                  <a:rPr lang="en-US" sz="1600" baseline="-25000">
                    <a:solidFill>
                      <a:sysClr val="windowText" lastClr="000000"/>
                    </a:solidFill>
                  </a:rPr>
                  <a:t>F</a:t>
                </a:r>
                <a:r>
                  <a:rPr lang="en-US" sz="1600">
                    <a:solidFill>
                      <a:sysClr val="windowText" lastClr="000000"/>
                    </a:solidFill>
                  </a:rPr>
                  <a:t>,</a:t>
                </a:r>
                <a:r>
                  <a:rPr lang="en-US" sz="1600" baseline="0">
                    <a:solidFill>
                      <a:sysClr val="windowText" lastClr="000000"/>
                    </a:solidFill>
                  </a:rPr>
                  <a:t> eV</a:t>
                </a:r>
                <a:endParaRPr lang="en-US" sz="160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45735201685315652"/>
              <c:y val="0.935494501203878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3692608"/>
        <c:crosses val="autoZero"/>
        <c:crossBetween val="midCat"/>
        <c:majorUnit val="1"/>
      </c:valAx>
      <c:valAx>
        <c:axId val="-2143692608"/>
        <c:scaling>
          <c:orientation val="minMax"/>
          <c:max val="500"/>
          <c:min val="-5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DOS</a:t>
                </a:r>
              </a:p>
            </c:rich>
          </c:tx>
          <c:layout>
            <c:manualLayout>
              <c:xMode val="edge"/>
              <c:yMode val="edge"/>
              <c:x val="1.4418427959662931E-3"/>
              <c:y val="0.4377101581310600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3699680"/>
        <c:crosses val="autoZero"/>
        <c:crossBetween val="midCat"/>
        <c:majorUnit val="250"/>
      </c:valAx>
      <c:spPr>
        <a:noFill/>
        <a:ln>
          <a:solidFill>
            <a:schemeClr val="bg2">
              <a:lumMod val="90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37987981765437218"/>
          <c:y val="0.12107398971822737"/>
          <c:w val="0.31637760740433768"/>
          <c:h val="0.14173592763714454"/>
        </c:manualLayout>
      </c:layout>
      <c:overlay val="0"/>
      <c:spPr>
        <a:noFill/>
        <a:ln>
          <a:solidFill>
            <a:schemeClr val="tx2">
              <a:lumMod val="40000"/>
              <a:lumOff val="6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538227354658434E-2"/>
          <c:y val="4.3683840016686661E-2"/>
          <c:w val="0.91327526282653881"/>
          <c:h val="0.88839260572560885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slab5_N7!$D$1</c:f>
              <c:strCache>
                <c:ptCount val="1"/>
                <c:pt idx="0">
                  <c:v>α_N</c:v>
                </c:pt>
              </c:strCache>
            </c:strRef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slab5_N7!$C$2:$C$9997</c:f>
              <c:numCache>
                <c:formatCode>0.00000</c:formatCode>
                <c:ptCount val="9996"/>
                <c:pt idx="0">
                  <c:v>-2.3550094013699998</c:v>
                </c:pt>
                <c:pt idx="1">
                  <c:v>-2.3536488320700002</c:v>
                </c:pt>
                <c:pt idx="2">
                  <c:v>-2.3522882627700001</c:v>
                </c:pt>
                <c:pt idx="3">
                  <c:v>-2.3509276934700001</c:v>
                </c:pt>
                <c:pt idx="4">
                  <c:v>-2.34956712417</c:v>
                </c:pt>
                <c:pt idx="5">
                  <c:v>-2.34820655487</c:v>
                </c:pt>
                <c:pt idx="6">
                  <c:v>-2.3468459855700003</c:v>
                </c:pt>
                <c:pt idx="7">
                  <c:v>-2.3454854162699998</c:v>
                </c:pt>
                <c:pt idx="8">
                  <c:v>-2.3441248469700002</c:v>
                </c:pt>
                <c:pt idx="9">
                  <c:v>-2.3427642776700002</c:v>
                </c:pt>
                <c:pt idx="10">
                  <c:v>-2.3414037083700001</c:v>
                </c:pt>
                <c:pt idx="11">
                  <c:v>-2.3400431390700001</c:v>
                </c:pt>
                <c:pt idx="12">
                  <c:v>-2.33868256977</c:v>
                </c:pt>
                <c:pt idx="13">
                  <c:v>-2.3373220004699999</c:v>
                </c:pt>
                <c:pt idx="14">
                  <c:v>-2.3359614311700003</c:v>
                </c:pt>
                <c:pt idx="15">
                  <c:v>-2.3346008618699998</c:v>
                </c:pt>
                <c:pt idx="16">
                  <c:v>-2.3332402925700002</c:v>
                </c:pt>
                <c:pt idx="17">
                  <c:v>-2.3318797232699997</c:v>
                </c:pt>
                <c:pt idx="18">
                  <c:v>-2.3305191539700001</c:v>
                </c:pt>
                <c:pt idx="19">
                  <c:v>-2.32915858467</c:v>
                </c:pt>
                <c:pt idx="20">
                  <c:v>-2.32779801537</c:v>
                </c:pt>
                <c:pt idx="21">
                  <c:v>-2.3264374460699999</c:v>
                </c:pt>
                <c:pt idx="22">
                  <c:v>-2.3250768767699999</c:v>
                </c:pt>
                <c:pt idx="23">
                  <c:v>-2.3237163074700002</c:v>
                </c:pt>
                <c:pt idx="24">
                  <c:v>-2.3223557381700002</c:v>
                </c:pt>
                <c:pt idx="25">
                  <c:v>-2.3209951688700001</c:v>
                </c:pt>
                <c:pt idx="26">
                  <c:v>-2.3196345995700001</c:v>
                </c:pt>
                <c:pt idx="27">
                  <c:v>-2.3182740302700005</c:v>
                </c:pt>
                <c:pt idx="28">
                  <c:v>-2.3169134609699999</c:v>
                </c:pt>
                <c:pt idx="29">
                  <c:v>-2.3155528916700003</c:v>
                </c:pt>
                <c:pt idx="30">
                  <c:v>-2.3141923223699998</c:v>
                </c:pt>
                <c:pt idx="31">
                  <c:v>-2.3128317530700002</c:v>
                </c:pt>
                <c:pt idx="32">
                  <c:v>-2.3114711837700002</c:v>
                </c:pt>
                <c:pt idx="33">
                  <c:v>-2.3101106144700001</c:v>
                </c:pt>
                <c:pt idx="34">
                  <c:v>-2.30875004517</c:v>
                </c:pt>
                <c:pt idx="35">
                  <c:v>-2.30738947587</c:v>
                </c:pt>
                <c:pt idx="36">
                  <c:v>-2.3060289065699999</c:v>
                </c:pt>
                <c:pt idx="37">
                  <c:v>-2.3046683372700003</c:v>
                </c:pt>
                <c:pt idx="38">
                  <c:v>-2.3033077679699998</c:v>
                </c:pt>
                <c:pt idx="39">
                  <c:v>-2.3019471986700002</c:v>
                </c:pt>
                <c:pt idx="40">
                  <c:v>-2.3005866293700001</c:v>
                </c:pt>
                <c:pt idx="41">
                  <c:v>-2.2992260600700001</c:v>
                </c:pt>
                <c:pt idx="42">
                  <c:v>-2.2978654907700005</c:v>
                </c:pt>
                <c:pt idx="43">
                  <c:v>-2.29650492147</c:v>
                </c:pt>
                <c:pt idx="44">
                  <c:v>-2.2951443521700003</c:v>
                </c:pt>
                <c:pt idx="45">
                  <c:v>-2.2937837828699998</c:v>
                </c:pt>
                <c:pt idx="46">
                  <c:v>-2.2924232135700002</c:v>
                </c:pt>
                <c:pt idx="47">
                  <c:v>-2.2910626442700002</c:v>
                </c:pt>
                <c:pt idx="48">
                  <c:v>-2.2897020749700001</c:v>
                </c:pt>
                <c:pt idx="49">
                  <c:v>-2.2883415056700001</c:v>
                </c:pt>
                <c:pt idx="50">
                  <c:v>-2.28698093637</c:v>
                </c:pt>
                <c:pt idx="51">
                  <c:v>-2.2856203670699999</c:v>
                </c:pt>
                <c:pt idx="52">
                  <c:v>-2.2842597977700003</c:v>
                </c:pt>
                <c:pt idx="53">
                  <c:v>-2.2828992284699998</c:v>
                </c:pt>
                <c:pt idx="54">
                  <c:v>-2.2815386591700002</c:v>
                </c:pt>
                <c:pt idx="55">
                  <c:v>-2.2801780898700001</c:v>
                </c:pt>
                <c:pt idx="56">
                  <c:v>-2.2788175205700001</c:v>
                </c:pt>
                <c:pt idx="57">
                  <c:v>-2.27745695127</c:v>
                </c:pt>
                <c:pt idx="58">
                  <c:v>-2.27609638197</c:v>
                </c:pt>
                <c:pt idx="59">
                  <c:v>-2.2747358126700004</c:v>
                </c:pt>
                <c:pt idx="60">
                  <c:v>-2.2733752433699999</c:v>
                </c:pt>
                <c:pt idx="61">
                  <c:v>-2.2720146740700002</c:v>
                </c:pt>
                <c:pt idx="62">
                  <c:v>-2.2706541047700002</c:v>
                </c:pt>
                <c:pt idx="63">
                  <c:v>-2.2692935354700001</c:v>
                </c:pt>
                <c:pt idx="64">
                  <c:v>-2.2679329661700001</c:v>
                </c:pt>
                <c:pt idx="65">
                  <c:v>-2.26657239687</c:v>
                </c:pt>
                <c:pt idx="66">
                  <c:v>-2.2652118275699999</c:v>
                </c:pt>
                <c:pt idx="67">
                  <c:v>-2.2638512582700003</c:v>
                </c:pt>
                <c:pt idx="68">
                  <c:v>-2.2624906889699998</c:v>
                </c:pt>
                <c:pt idx="69">
                  <c:v>-2.2611301196700002</c:v>
                </c:pt>
                <c:pt idx="70">
                  <c:v>-2.2597695503699997</c:v>
                </c:pt>
                <c:pt idx="71">
                  <c:v>-2.2584089810700001</c:v>
                </c:pt>
                <c:pt idx="72">
                  <c:v>-2.25704841177</c:v>
                </c:pt>
                <c:pt idx="73">
                  <c:v>-2.25568784247</c:v>
                </c:pt>
                <c:pt idx="74">
                  <c:v>-2.2543272731699999</c:v>
                </c:pt>
                <c:pt idx="75">
                  <c:v>-2.2529667038699999</c:v>
                </c:pt>
                <c:pt idx="76">
                  <c:v>-2.2516061345700003</c:v>
                </c:pt>
                <c:pt idx="77">
                  <c:v>-2.2502455652700002</c:v>
                </c:pt>
                <c:pt idx="78">
                  <c:v>-2.2488849959700001</c:v>
                </c:pt>
                <c:pt idx="79">
                  <c:v>-2.2475244266700001</c:v>
                </c:pt>
                <c:pt idx="80">
                  <c:v>-2.24616385737</c:v>
                </c:pt>
                <c:pt idx="81">
                  <c:v>-2.24480328807</c:v>
                </c:pt>
                <c:pt idx="82">
                  <c:v>-2.2434427187700003</c:v>
                </c:pt>
                <c:pt idx="83">
                  <c:v>-2.2420821494699998</c:v>
                </c:pt>
                <c:pt idx="84">
                  <c:v>-2.2407215801700002</c:v>
                </c:pt>
                <c:pt idx="85">
                  <c:v>-2.2393610108699997</c:v>
                </c:pt>
                <c:pt idx="86">
                  <c:v>-2.2380004415700001</c:v>
                </c:pt>
                <c:pt idx="87">
                  <c:v>-2.2366398722700001</c:v>
                </c:pt>
                <c:pt idx="88">
                  <c:v>-2.23527930297</c:v>
                </c:pt>
                <c:pt idx="89">
                  <c:v>-2.2339187336699999</c:v>
                </c:pt>
                <c:pt idx="90">
                  <c:v>-2.2325581643700003</c:v>
                </c:pt>
                <c:pt idx="91">
                  <c:v>-2.2311975950699998</c:v>
                </c:pt>
                <c:pt idx="92">
                  <c:v>-2.2298370257700002</c:v>
                </c:pt>
                <c:pt idx="93">
                  <c:v>-2.2284764564700001</c:v>
                </c:pt>
                <c:pt idx="94">
                  <c:v>-2.2271158871700001</c:v>
                </c:pt>
                <c:pt idx="95">
                  <c:v>-2.2257553178700005</c:v>
                </c:pt>
                <c:pt idx="96">
                  <c:v>-2.22439474857</c:v>
                </c:pt>
                <c:pt idx="97">
                  <c:v>-2.2230069678840003</c:v>
                </c:pt>
                <c:pt idx="98">
                  <c:v>-2.2216463985839998</c:v>
                </c:pt>
                <c:pt idx="99">
                  <c:v>-2.2202858292840002</c:v>
                </c:pt>
                <c:pt idx="100">
                  <c:v>-2.2189252599840001</c:v>
                </c:pt>
                <c:pt idx="101">
                  <c:v>-2.2175646906840001</c:v>
                </c:pt>
                <c:pt idx="102">
                  <c:v>-2.216204121384</c:v>
                </c:pt>
                <c:pt idx="103">
                  <c:v>-2.214843552084</c:v>
                </c:pt>
                <c:pt idx="104">
                  <c:v>-2.2134829827839999</c:v>
                </c:pt>
                <c:pt idx="105">
                  <c:v>-2.2121224134840003</c:v>
                </c:pt>
                <c:pt idx="106">
                  <c:v>-2.2107618441839998</c:v>
                </c:pt>
                <c:pt idx="107">
                  <c:v>-2.2094012748840002</c:v>
                </c:pt>
                <c:pt idx="108">
                  <c:v>-2.2080407055840001</c:v>
                </c:pt>
                <c:pt idx="109">
                  <c:v>-2.2066801362840001</c:v>
                </c:pt>
                <c:pt idx="110">
                  <c:v>-2.205319566984</c:v>
                </c:pt>
                <c:pt idx="111">
                  <c:v>-2.2039589976839999</c:v>
                </c:pt>
                <c:pt idx="112">
                  <c:v>-2.2025984283840003</c:v>
                </c:pt>
                <c:pt idx="113">
                  <c:v>-2.2012378590839998</c:v>
                </c:pt>
                <c:pt idx="114">
                  <c:v>-2.1998772897840002</c:v>
                </c:pt>
                <c:pt idx="115">
                  <c:v>-2.1985167204840002</c:v>
                </c:pt>
                <c:pt idx="116">
                  <c:v>-2.1971561511840001</c:v>
                </c:pt>
                <c:pt idx="117">
                  <c:v>-2.195795581884</c:v>
                </c:pt>
                <c:pt idx="118">
                  <c:v>-2.194435012584</c:v>
                </c:pt>
                <c:pt idx="119">
                  <c:v>-2.1930744432839999</c:v>
                </c:pt>
                <c:pt idx="120">
                  <c:v>-2.1917138739840003</c:v>
                </c:pt>
                <c:pt idx="121">
                  <c:v>-2.1903533046839998</c:v>
                </c:pt>
                <c:pt idx="122">
                  <c:v>-2.1889927353840002</c:v>
                </c:pt>
                <c:pt idx="123">
                  <c:v>-2.1876321660839997</c:v>
                </c:pt>
                <c:pt idx="124">
                  <c:v>-2.1862715967840001</c:v>
                </c:pt>
                <c:pt idx="125">
                  <c:v>-2.184911027484</c:v>
                </c:pt>
                <c:pt idx="126">
                  <c:v>-2.183550458184</c:v>
                </c:pt>
                <c:pt idx="127">
                  <c:v>-2.1821898888839999</c:v>
                </c:pt>
                <c:pt idx="128">
                  <c:v>-2.1808293195840003</c:v>
                </c:pt>
                <c:pt idx="129">
                  <c:v>-2.1794687502840002</c:v>
                </c:pt>
                <c:pt idx="130">
                  <c:v>-2.1781081809840002</c:v>
                </c:pt>
                <c:pt idx="131">
                  <c:v>-2.1767476116840001</c:v>
                </c:pt>
                <c:pt idx="132">
                  <c:v>-2.175387042384</c:v>
                </c:pt>
                <c:pt idx="133">
                  <c:v>-2.1740264730840004</c:v>
                </c:pt>
                <c:pt idx="134">
                  <c:v>-2.1726659037839999</c:v>
                </c:pt>
                <c:pt idx="135">
                  <c:v>-2.1713053344840003</c:v>
                </c:pt>
                <c:pt idx="136">
                  <c:v>-2.1699447651839998</c:v>
                </c:pt>
                <c:pt idx="137">
                  <c:v>-2.1685841958840002</c:v>
                </c:pt>
                <c:pt idx="138">
                  <c:v>-2.1672236265840001</c:v>
                </c:pt>
                <c:pt idx="139">
                  <c:v>-2.1658630572840001</c:v>
                </c:pt>
                <c:pt idx="140">
                  <c:v>-2.164502487984</c:v>
                </c:pt>
                <c:pt idx="141">
                  <c:v>-2.163141918684</c:v>
                </c:pt>
                <c:pt idx="142">
                  <c:v>-2.1617813493839999</c:v>
                </c:pt>
                <c:pt idx="143">
                  <c:v>-2.1604207800840003</c:v>
                </c:pt>
                <c:pt idx="144">
                  <c:v>-2.1590602107840002</c:v>
                </c:pt>
                <c:pt idx="145">
                  <c:v>-2.1576996414840002</c:v>
                </c:pt>
                <c:pt idx="146">
                  <c:v>-2.1563390721840001</c:v>
                </c:pt>
                <c:pt idx="147">
                  <c:v>-2.1549785028840001</c:v>
                </c:pt>
                <c:pt idx="148">
                  <c:v>-2.1536179335840004</c:v>
                </c:pt>
                <c:pt idx="149">
                  <c:v>-2.1522573642839999</c:v>
                </c:pt>
                <c:pt idx="150">
                  <c:v>-2.1508967949840003</c:v>
                </c:pt>
                <c:pt idx="151">
                  <c:v>-2.1495362256839998</c:v>
                </c:pt>
                <c:pt idx="152">
                  <c:v>-2.1481756563840002</c:v>
                </c:pt>
                <c:pt idx="153">
                  <c:v>-2.1468150870840002</c:v>
                </c:pt>
                <c:pt idx="154">
                  <c:v>-2.1454545177840001</c:v>
                </c:pt>
                <c:pt idx="155">
                  <c:v>-2.144093948484</c:v>
                </c:pt>
                <c:pt idx="156">
                  <c:v>-2.142733379184</c:v>
                </c:pt>
                <c:pt idx="157">
                  <c:v>-2.1413728098839999</c:v>
                </c:pt>
                <c:pt idx="158">
                  <c:v>-2.1400122405840003</c:v>
                </c:pt>
                <c:pt idx="159">
                  <c:v>-2.1386516712839998</c:v>
                </c:pt>
                <c:pt idx="160">
                  <c:v>-2.1372911019840002</c:v>
                </c:pt>
                <c:pt idx="161">
                  <c:v>-2.1359305326840001</c:v>
                </c:pt>
                <c:pt idx="162">
                  <c:v>-2.1345699633840001</c:v>
                </c:pt>
                <c:pt idx="163">
                  <c:v>-2.133209394084</c:v>
                </c:pt>
                <c:pt idx="164">
                  <c:v>-2.131848824784</c:v>
                </c:pt>
                <c:pt idx="165">
                  <c:v>-2.1304882554840003</c:v>
                </c:pt>
                <c:pt idx="166">
                  <c:v>-2.1291276861839998</c:v>
                </c:pt>
                <c:pt idx="167">
                  <c:v>-2.1277671168840002</c:v>
                </c:pt>
                <c:pt idx="168">
                  <c:v>-2.1264065475840002</c:v>
                </c:pt>
                <c:pt idx="169">
                  <c:v>-2.1250459782840001</c:v>
                </c:pt>
                <c:pt idx="170">
                  <c:v>-2.123685408984</c:v>
                </c:pt>
                <c:pt idx="171">
                  <c:v>-2.122324839684</c:v>
                </c:pt>
                <c:pt idx="172">
                  <c:v>-2.1209642703839999</c:v>
                </c:pt>
                <c:pt idx="173">
                  <c:v>-2.1196037010840003</c:v>
                </c:pt>
                <c:pt idx="174">
                  <c:v>-2.1182431317839998</c:v>
                </c:pt>
                <c:pt idx="175">
                  <c:v>-2.1168825624840002</c:v>
                </c:pt>
                <c:pt idx="176">
                  <c:v>-2.1155219931839997</c:v>
                </c:pt>
                <c:pt idx="177">
                  <c:v>-2.1141614238840001</c:v>
                </c:pt>
                <c:pt idx="178">
                  <c:v>-2.112800854584</c:v>
                </c:pt>
                <c:pt idx="179">
                  <c:v>-2.111440285284</c:v>
                </c:pt>
                <c:pt idx="180">
                  <c:v>-2.1100797159839999</c:v>
                </c:pt>
                <c:pt idx="181">
                  <c:v>-2.1087191466839998</c:v>
                </c:pt>
                <c:pt idx="182">
                  <c:v>-2.1073585773840002</c:v>
                </c:pt>
                <c:pt idx="183">
                  <c:v>-2.1059980080840002</c:v>
                </c:pt>
                <c:pt idx="184">
                  <c:v>-2.1046374387840001</c:v>
                </c:pt>
                <c:pt idx="185">
                  <c:v>-2.1032768694840001</c:v>
                </c:pt>
                <c:pt idx="186">
                  <c:v>-2.101916300184</c:v>
                </c:pt>
                <c:pt idx="187">
                  <c:v>-2.1005557308839999</c:v>
                </c:pt>
                <c:pt idx="188">
                  <c:v>-2.0991951615840003</c:v>
                </c:pt>
                <c:pt idx="189">
                  <c:v>-2.0978345922839998</c:v>
                </c:pt>
                <c:pt idx="190">
                  <c:v>-2.0964740229840002</c:v>
                </c:pt>
                <c:pt idx="191">
                  <c:v>-2.0951134536840001</c:v>
                </c:pt>
                <c:pt idx="192">
                  <c:v>-2.0937528843840001</c:v>
                </c:pt>
                <c:pt idx="193">
                  <c:v>-2.092392315084</c:v>
                </c:pt>
                <c:pt idx="194">
                  <c:v>-2.091031745784</c:v>
                </c:pt>
                <c:pt idx="195">
                  <c:v>-2.0896711764839999</c:v>
                </c:pt>
                <c:pt idx="196">
                  <c:v>-2.0883106071840003</c:v>
                </c:pt>
                <c:pt idx="197">
                  <c:v>-2.0869500378840002</c:v>
                </c:pt>
                <c:pt idx="198">
                  <c:v>-2.0855894685840002</c:v>
                </c:pt>
                <c:pt idx="199">
                  <c:v>-2.0842288992840001</c:v>
                </c:pt>
                <c:pt idx="200">
                  <c:v>-2.0828683299840001</c:v>
                </c:pt>
                <c:pt idx="201">
                  <c:v>-2.0815077606840005</c:v>
                </c:pt>
                <c:pt idx="202">
                  <c:v>-2.0801471913839999</c:v>
                </c:pt>
                <c:pt idx="203">
                  <c:v>-2.0787866220840003</c:v>
                </c:pt>
                <c:pt idx="204">
                  <c:v>-2.0774260527839998</c:v>
                </c:pt>
                <c:pt idx="205">
                  <c:v>-2.0760654834840002</c:v>
                </c:pt>
                <c:pt idx="206">
                  <c:v>-2.0747049141840002</c:v>
                </c:pt>
                <c:pt idx="207">
                  <c:v>-2.0733443448840001</c:v>
                </c:pt>
                <c:pt idx="208">
                  <c:v>-2.071983775584</c:v>
                </c:pt>
                <c:pt idx="209">
                  <c:v>-2.070623206284</c:v>
                </c:pt>
                <c:pt idx="210">
                  <c:v>-2.0692626369839999</c:v>
                </c:pt>
                <c:pt idx="211">
                  <c:v>-2.0679020676840003</c:v>
                </c:pt>
                <c:pt idx="212">
                  <c:v>-2.0665414983839998</c:v>
                </c:pt>
                <c:pt idx="213">
                  <c:v>-2.0651809290840002</c:v>
                </c:pt>
                <c:pt idx="214">
                  <c:v>-2.0638203597840001</c:v>
                </c:pt>
                <c:pt idx="215">
                  <c:v>-2.0624597904840001</c:v>
                </c:pt>
                <c:pt idx="216">
                  <c:v>-2.061099221184</c:v>
                </c:pt>
                <c:pt idx="217">
                  <c:v>-2.059738651884</c:v>
                </c:pt>
                <c:pt idx="218">
                  <c:v>-2.0583780825840003</c:v>
                </c:pt>
                <c:pt idx="219">
                  <c:v>-2.0570175132839998</c:v>
                </c:pt>
                <c:pt idx="220">
                  <c:v>-2.0556569439840002</c:v>
                </c:pt>
                <c:pt idx="221">
                  <c:v>-2.0542963746840002</c:v>
                </c:pt>
                <c:pt idx="222">
                  <c:v>-2.0529358053840001</c:v>
                </c:pt>
                <c:pt idx="223">
                  <c:v>-2.0515752360840001</c:v>
                </c:pt>
                <c:pt idx="224">
                  <c:v>-2.050214666784</c:v>
                </c:pt>
                <c:pt idx="225">
                  <c:v>-2.0488540974839999</c:v>
                </c:pt>
                <c:pt idx="226">
                  <c:v>-2.0474935281840003</c:v>
                </c:pt>
                <c:pt idx="227">
                  <c:v>-2.0461329588839998</c:v>
                </c:pt>
                <c:pt idx="228">
                  <c:v>-2.0447723895840002</c:v>
                </c:pt>
                <c:pt idx="229">
                  <c:v>-2.0434118202839997</c:v>
                </c:pt>
                <c:pt idx="230">
                  <c:v>-2.0420512509840001</c:v>
                </c:pt>
                <c:pt idx="231">
                  <c:v>-2.040690681684</c:v>
                </c:pt>
                <c:pt idx="232">
                  <c:v>-2.039330112384</c:v>
                </c:pt>
                <c:pt idx="233">
                  <c:v>-2.0379695430839999</c:v>
                </c:pt>
                <c:pt idx="234">
                  <c:v>-2.0366089737839999</c:v>
                </c:pt>
                <c:pt idx="235">
                  <c:v>-2.0352484044840002</c:v>
                </c:pt>
                <c:pt idx="236">
                  <c:v>-2.0338878351840002</c:v>
                </c:pt>
                <c:pt idx="237">
                  <c:v>-2.0325272658840001</c:v>
                </c:pt>
                <c:pt idx="238">
                  <c:v>-2.0311666965840001</c:v>
                </c:pt>
                <c:pt idx="239">
                  <c:v>-2.029806127284</c:v>
                </c:pt>
                <c:pt idx="240">
                  <c:v>-2.0284455579839999</c:v>
                </c:pt>
                <c:pt idx="241">
                  <c:v>-2.0270849886840003</c:v>
                </c:pt>
                <c:pt idx="242">
                  <c:v>-2.0257244193839998</c:v>
                </c:pt>
                <c:pt idx="243">
                  <c:v>-2.0243638500840002</c:v>
                </c:pt>
                <c:pt idx="244">
                  <c:v>-2.0230032807839997</c:v>
                </c:pt>
                <c:pt idx="245">
                  <c:v>-2.0216427114840001</c:v>
                </c:pt>
                <c:pt idx="246">
                  <c:v>-2.020282142184</c:v>
                </c:pt>
                <c:pt idx="247">
                  <c:v>-2.018921572884</c:v>
                </c:pt>
                <c:pt idx="248">
                  <c:v>-2.0175610035839999</c:v>
                </c:pt>
                <c:pt idx="249">
                  <c:v>-2.0162004342839999</c:v>
                </c:pt>
                <c:pt idx="250">
                  <c:v>-2.0148398649840003</c:v>
                </c:pt>
                <c:pt idx="251">
                  <c:v>-2.0134792956840002</c:v>
                </c:pt>
                <c:pt idx="252">
                  <c:v>-2.0121187263840001</c:v>
                </c:pt>
                <c:pt idx="253">
                  <c:v>-2.0107581570840001</c:v>
                </c:pt>
                <c:pt idx="254">
                  <c:v>-2.0093975877840005</c:v>
                </c:pt>
                <c:pt idx="255">
                  <c:v>-2.008037018484</c:v>
                </c:pt>
                <c:pt idx="256">
                  <c:v>-2.0066764491840003</c:v>
                </c:pt>
                <c:pt idx="257">
                  <c:v>-2.0053158798839998</c:v>
                </c:pt>
                <c:pt idx="258">
                  <c:v>-2.0039553105840002</c:v>
                </c:pt>
                <c:pt idx="259">
                  <c:v>-2.0025947412840002</c:v>
                </c:pt>
                <c:pt idx="260">
                  <c:v>-2.0012341719840001</c:v>
                </c:pt>
                <c:pt idx="261">
                  <c:v>-1.9998736026840003</c:v>
                </c:pt>
                <c:pt idx="262">
                  <c:v>-1.998513033384</c:v>
                </c:pt>
                <c:pt idx="263">
                  <c:v>-1.9971524640840002</c:v>
                </c:pt>
                <c:pt idx="264">
                  <c:v>-1.9957918947840003</c:v>
                </c:pt>
                <c:pt idx="265">
                  <c:v>-1.994431325484</c:v>
                </c:pt>
                <c:pt idx="266">
                  <c:v>-1.9930707561840002</c:v>
                </c:pt>
                <c:pt idx="267">
                  <c:v>-1.9917101868839999</c:v>
                </c:pt>
                <c:pt idx="268">
                  <c:v>-1.9903496175840001</c:v>
                </c:pt>
                <c:pt idx="269">
                  <c:v>-1.9889890482840002</c:v>
                </c:pt>
                <c:pt idx="270">
                  <c:v>-1.987628478984</c:v>
                </c:pt>
                <c:pt idx="271">
                  <c:v>-1.9862679096840001</c:v>
                </c:pt>
                <c:pt idx="272">
                  <c:v>-1.9849073403839999</c:v>
                </c:pt>
                <c:pt idx="273">
                  <c:v>-1.983546771084</c:v>
                </c:pt>
                <c:pt idx="274">
                  <c:v>-1.9821862017840002</c:v>
                </c:pt>
                <c:pt idx="275">
                  <c:v>-1.9808256324839999</c:v>
                </c:pt>
                <c:pt idx="276">
                  <c:v>-1.9794650631840001</c:v>
                </c:pt>
                <c:pt idx="277">
                  <c:v>-1.978104493884</c:v>
                </c:pt>
                <c:pt idx="278">
                  <c:v>-1.9767439245840002</c:v>
                </c:pt>
                <c:pt idx="279">
                  <c:v>-1.9753833552840003</c:v>
                </c:pt>
                <c:pt idx="280">
                  <c:v>-1.9740227859840001</c:v>
                </c:pt>
                <c:pt idx="281">
                  <c:v>-1.9726622166840002</c:v>
                </c:pt>
                <c:pt idx="282">
                  <c:v>-1.9713016473839999</c:v>
                </c:pt>
                <c:pt idx="283">
                  <c:v>-1.9699410780840001</c:v>
                </c:pt>
                <c:pt idx="284">
                  <c:v>-1.9685805087840003</c:v>
                </c:pt>
                <c:pt idx="285">
                  <c:v>-1.967219939484</c:v>
                </c:pt>
                <c:pt idx="286">
                  <c:v>-1.9658593701840001</c:v>
                </c:pt>
                <c:pt idx="287">
                  <c:v>-1.9644988008839999</c:v>
                </c:pt>
                <c:pt idx="288">
                  <c:v>-1.963138231584</c:v>
                </c:pt>
                <c:pt idx="289">
                  <c:v>-1.9617776622840002</c:v>
                </c:pt>
                <c:pt idx="290">
                  <c:v>-1.9604170929839999</c:v>
                </c:pt>
                <c:pt idx="291">
                  <c:v>-1.9590565236840001</c:v>
                </c:pt>
                <c:pt idx="292">
                  <c:v>-1.957695954384</c:v>
                </c:pt>
                <c:pt idx="293">
                  <c:v>-1.956335385084</c:v>
                </c:pt>
                <c:pt idx="294">
                  <c:v>-1.9549748157840001</c:v>
                </c:pt>
                <c:pt idx="295">
                  <c:v>-1.9536142464840001</c:v>
                </c:pt>
                <c:pt idx="296">
                  <c:v>-1.9522536771840002</c:v>
                </c:pt>
                <c:pt idx="297">
                  <c:v>-1.9508658964980004</c:v>
                </c:pt>
                <c:pt idx="298">
                  <c:v>-1.9495053271980001</c:v>
                </c:pt>
                <c:pt idx="299">
                  <c:v>-1.9481447578980002</c:v>
                </c:pt>
                <c:pt idx="300">
                  <c:v>-1.946784188598</c:v>
                </c:pt>
                <c:pt idx="301">
                  <c:v>-1.9454236192980001</c:v>
                </c:pt>
                <c:pt idx="302">
                  <c:v>-1.9440630499980003</c:v>
                </c:pt>
                <c:pt idx="303">
                  <c:v>-1.942702480698</c:v>
                </c:pt>
                <c:pt idx="304">
                  <c:v>-1.9413419113980002</c:v>
                </c:pt>
                <c:pt idx="305">
                  <c:v>-1.9399813420979999</c:v>
                </c:pt>
                <c:pt idx="306">
                  <c:v>-1.938620772798</c:v>
                </c:pt>
                <c:pt idx="307">
                  <c:v>-1.9372602034980002</c:v>
                </c:pt>
                <c:pt idx="308">
                  <c:v>-1.9358996341979999</c:v>
                </c:pt>
                <c:pt idx="309">
                  <c:v>-1.9345390648980001</c:v>
                </c:pt>
                <c:pt idx="310">
                  <c:v>-1.933178495598</c:v>
                </c:pt>
                <c:pt idx="311">
                  <c:v>-1.931817926298</c:v>
                </c:pt>
                <c:pt idx="312">
                  <c:v>-1.9304573569980001</c:v>
                </c:pt>
                <c:pt idx="313">
                  <c:v>-1.9290967876980001</c:v>
                </c:pt>
                <c:pt idx="314">
                  <c:v>-1.9277362183980002</c:v>
                </c:pt>
                <c:pt idx="315">
                  <c:v>-1.926375649098</c:v>
                </c:pt>
                <c:pt idx="316">
                  <c:v>-1.9250150797980001</c:v>
                </c:pt>
                <c:pt idx="317">
                  <c:v>-1.9236545104980003</c:v>
                </c:pt>
                <c:pt idx="318">
                  <c:v>-1.922293941198</c:v>
                </c:pt>
                <c:pt idx="319">
                  <c:v>-1.9209333718980002</c:v>
                </c:pt>
                <c:pt idx="320">
                  <c:v>-1.9195728025979999</c:v>
                </c:pt>
                <c:pt idx="321">
                  <c:v>-1.9182122332980001</c:v>
                </c:pt>
                <c:pt idx="322">
                  <c:v>-1.9168516639980002</c:v>
                </c:pt>
                <c:pt idx="323">
                  <c:v>-1.9154910946979999</c:v>
                </c:pt>
                <c:pt idx="324">
                  <c:v>-1.9141305253980001</c:v>
                </c:pt>
                <c:pt idx="325">
                  <c:v>-1.9127699560979998</c:v>
                </c:pt>
                <c:pt idx="326">
                  <c:v>-1.911409386798</c:v>
                </c:pt>
                <c:pt idx="327">
                  <c:v>-1.9100488174980002</c:v>
                </c:pt>
                <c:pt idx="328">
                  <c:v>-1.9086882481980001</c:v>
                </c:pt>
                <c:pt idx="329">
                  <c:v>-1.907327678898</c:v>
                </c:pt>
                <c:pt idx="330">
                  <c:v>-1.905967109598</c:v>
                </c:pt>
                <c:pt idx="331">
                  <c:v>-1.9046065402980001</c:v>
                </c:pt>
                <c:pt idx="332">
                  <c:v>-1.9032459709980003</c:v>
                </c:pt>
                <c:pt idx="333">
                  <c:v>-1.901885401698</c:v>
                </c:pt>
                <c:pt idx="334">
                  <c:v>-1.9005248323980002</c:v>
                </c:pt>
                <c:pt idx="335">
                  <c:v>-1.8991642630979999</c:v>
                </c:pt>
                <c:pt idx="336">
                  <c:v>-1.8978036937980001</c:v>
                </c:pt>
                <c:pt idx="337">
                  <c:v>-1.8964431244980002</c:v>
                </c:pt>
                <c:pt idx="338">
                  <c:v>-1.895082555198</c:v>
                </c:pt>
                <c:pt idx="339">
                  <c:v>-1.8937219858980001</c:v>
                </c:pt>
                <c:pt idx="340">
                  <c:v>-1.8923614165979998</c:v>
                </c:pt>
                <c:pt idx="341">
                  <c:v>-1.891000847298</c:v>
                </c:pt>
                <c:pt idx="342">
                  <c:v>-1.8896402779980002</c:v>
                </c:pt>
                <c:pt idx="343">
                  <c:v>-1.8882797086979999</c:v>
                </c:pt>
                <c:pt idx="344">
                  <c:v>-1.886919139398</c:v>
                </c:pt>
                <c:pt idx="345">
                  <c:v>-1.885558570098</c:v>
                </c:pt>
                <c:pt idx="346">
                  <c:v>-1.8841980007980001</c:v>
                </c:pt>
                <c:pt idx="347">
                  <c:v>-1.8828374314980001</c:v>
                </c:pt>
                <c:pt idx="348">
                  <c:v>-1.881476862198</c:v>
                </c:pt>
                <c:pt idx="349">
                  <c:v>-1.8801162928980002</c:v>
                </c:pt>
                <c:pt idx="350">
                  <c:v>-1.8787557235979999</c:v>
                </c:pt>
                <c:pt idx="351">
                  <c:v>-1.8773951542980001</c:v>
                </c:pt>
                <c:pt idx="352">
                  <c:v>-1.8760345849980002</c:v>
                </c:pt>
                <c:pt idx="353">
                  <c:v>-1.874674015698</c:v>
                </c:pt>
                <c:pt idx="354">
                  <c:v>-1.8733134463980001</c:v>
                </c:pt>
                <c:pt idx="355">
                  <c:v>-1.8719528770980003</c:v>
                </c:pt>
                <c:pt idx="356">
                  <c:v>-1.870592307798</c:v>
                </c:pt>
                <c:pt idx="357">
                  <c:v>-1.8692317384980002</c:v>
                </c:pt>
                <c:pt idx="358">
                  <c:v>-1.8678711691979999</c:v>
                </c:pt>
                <c:pt idx="359">
                  <c:v>-1.8665105998980001</c:v>
                </c:pt>
                <c:pt idx="360">
                  <c:v>-1.8651500305980002</c:v>
                </c:pt>
                <c:pt idx="361">
                  <c:v>-1.8637894612979999</c:v>
                </c:pt>
                <c:pt idx="362">
                  <c:v>-1.8624288919980001</c:v>
                </c:pt>
                <c:pt idx="363">
                  <c:v>-1.861068322698</c:v>
                </c:pt>
                <c:pt idx="364">
                  <c:v>-1.859707753398</c:v>
                </c:pt>
                <c:pt idx="365">
                  <c:v>-1.8583471840980001</c:v>
                </c:pt>
                <c:pt idx="366">
                  <c:v>-1.8569866147980001</c:v>
                </c:pt>
                <c:pt idx="367">
                  <c:v>-1.8556260454980003</c:v>
                </c:pt>
                <c:pt idx="368">
                  <c:v>-1.854265476198</c:v>
                </c:pt>
                <c:pt idx="369">
                  <c:v>-1.8529049068980001</c:v>
                </c:pt>
                <c:pt idx="370">
                  <c:v>-1.8515443375980003</c:v>
                </c:pt>
                <c:pt idx="371">
                  <c:v>-1.850183768298</c:v>
                </c:pt>
                <c:pt idx="372">
                  <c:v>-1.8488231989980002</c:v>
                </c:pt>
                <c:pt idx="373">
                  <c:v>-1.8474626296979999</c:v>
                </c:pt>
                <c:pt idx="374">
                  <c:v>-1.8461020603980001</c:v>
                </c:pt>
                <c:pt idx="375">
                  <c:v>-1.8447414910980002</c:v>
                </c:pt>
                <c:pt idx="376">
                  <c:v>-1.8433809217979999</c:v>
                </c:pt>
                <c:pt idx="377">
                  <c:v>-1.8420203524980001</c:v>
                </c:pt>
                <c:pt idx="378">
                  <c:v>-1.8406597831979998</c:v>
                </c:pt>
                <c:pt idx="379">
                  <c:v>-1.839299213898</c:v>
                </c:pt>
                <c:pt idx="380">
                  <c:v>-1.8379386445980002</c:v>
                </c:pt>
                <c:pt idx="381">
                  <c:v>-1.8365780752980001</c:v>
                </c:pt>
                <c:pt idx="382">
                  <c:v>-1.835217505998</c:v>
                </c:pt>
                <c:pt idx="383">
                  <c:v>-1.833856936698</c:v>
                </c:pt>
                <c:pt idx="384">
                  <c:v>-1.8324963673980001</c:v>
                </c:pt>
                <c:pt idx="385">
                  <c:v>-1.8311357980980003</c:v>
                </c:pt>
                <c:pt idx="386">
                  <c:v>-1.829775228798</c:v>
                </c:pt>
                <c:pt idx="387">
                  <c:v>-1.8284146594980002</c:v>
                </c:pt>
                <c:pt idx="388">
                  <c:v>-1.8270540901979999</c:v>
                </c:pt>
                <c:pt idx="389">
                  <c:v>-1.8256935208980001</c:v>
                </c:pt>
                <c:pt idx="390">
                  <c:v>-1.8243329515980002</c:v>
                </c:pt>
                <c:pt idx="391">
                  <c:v>-1.822972382298</c:v>
                </c:pt>
                <c:pt idx="392">
                  <c:v>-1.8216118129980001</c:v>
                </c:pt>
                <c:pt idx="393">
                  <c:v>-1.8202512436979998</c:v>
                </c:pt>
                <c:pt idx="394">
                  <c:v>-1.818890674398</c:v>
                </c:pt>
                <c:pt idx="395">
                  <c:v>-1.8175301050980002</c:v>
                </c:pt>
                <c:pt idx="396">
                  <c:v>-1.8161695357979999</c:v>
                </c:pt>
                <c:pt idx="397">
                  <c:v>-1.8148089664980001</c:v>
                </c:pt>
                <c:pt idx="398">
                  <c:v>-1.813448397198</c:v>
                </c:pt>
                <c:pt idx="399">
                  <c:v>-1.8120878278980002</c:v>
                </c:pt>
                <c:pt idx="400">
                  <c:v>-1.8107272585980001</c:v>
                </c:pt>
                <c:pt idx="401">
                  <c:v>-1.809366689298</c:v>
                </c:pt>
                <c:pt idx="402">
                  <c:v>-1.8080061199980002</c:v>
                </c:pt>
                <c:pt idx="403">
                  <c:v>-1.8066455506979999</c:v>
                </c:pt>
                <c:pt idx="404">
                  <c:v>-1.8052849813980001</c:v>
                </c:pt>
                <c:pt idx="405">
                  <c:v>-1.8039244120980003</c:v>
                </c:pt>
                <c:pt idx="406">
                  <c:v>-1.802563842798</c:v>
                </c:pt>
                <c:pt idx="407">
                  <c:v>-1.8012032734980001</c:v>
                </c:pt>
                <c:pt idx="408">
                  <c:v>-1.7998427041979999</c:v>
                </c:pt>
                <c:pt idx="409">
                  <c:v>-1.798482134898</c:v>
                </c:pt>
                <c:pt idx="410">
                  <c:v>-1.7971215655980002</c:v>
                </c:pt>
                <c:pt idx="411">
                  <c:v>-1.7957609962979999</c:v>
                </c:pt>
                <c:pt idx="412">
                  <c:v>-1.7944004269980001</c:v>
                </c:pt>
                <c:pt idx="413">
                  <c:v>-1.7930398576979998</c:v>
                </c:pt>
                <c:pt idx="414">
                  <c:v>-1.7916792883979999</c:v>
                </c:pt>
                <c:pt idx="415">
                  <c:v>-1.7903187190980001</c:v>
                </c:pt>
                <c:pt idx="416">
                  <c:v>-1.7889581497980001</c:v>
                </c:pt>
                <c:pt idx="417">
                  <c:v>-1.787597580498</c:v>
                </c:pt>
                <c:pt idx="418">
                  <c:v>-1.7862370111980002</c:v>
                </c:pt>
                <c:pt idx="419">
                  <c:v>-1.7848764418980001</c:v>
                </c:pt>
                <c:pt idx="420">
                  <c:v>-1.7835158725980003</c:v>
                </c:pt>
                <c:pt idx="421">
                  <c:v>-1.782155303298</c:v>
                </c:pt>
                <c:pt idx="422">
                  <c:v>-1.7807947339980001</c:v>
                </c:pt>
                <c:pt idx="423">
                  <c:v>-1.7794341646980003</c:v>
                </c:pt>
                <c:pt idx="424">
                  <c:v>-1.778073595398</c:v>
                </c:pt>
                <c:pt idx="425">
                  <c:v>-1.7767130260980002</c:v>
                </c:pt>
                <c:pt idx="426">
                  <c:v>-1.7753524567979999</c:v>
                </c:pt>
                <c:pt idx="427">
                  <c:v>-1.7739918874980001</c:v>
                </c:pt>
                <c:pt idx="428">
                  <c:v>-1.7726313181980002</c:v>
                </c:pt>
                <c:pt idx="429">
                  <c:v>-1.771270748898</c:v>
                </c:pt>
                <c:pt idx="430">
                  <c:v>-1.7699101795980001</c:v>
                </c:pt>
                <c:pt idx="431">
                  <c:v>-1.7685496102979998</c:v>
                </c:pt>
                <c:pt idx="432">
                  <c:v>-1.767189040998</c:v>
                </c:pt>
                <c:pt idx="433">
                  <c:v>-1.7658284716980002</c:v>
                </c:pt>
                <c:pt idx="434">
                  <c:v>-1.7644679023980001</c:v>
                </c:pt>
                <c:pt idx="435">
                  <c:v>-1.7631073330980001</c:v>
                </c:pt>
                <c:pt idx="436">
                  <c:v>-1.761746763798</c:v>
                </c:pt>
                <c:pt idx="437">
                  <c:v>-1.7603861944980002</c:v>
                </c:pt>
                <c:pt idx="438">
                  <c:v>-1.7590256251980003</c:v>
                </c:pt>
                <c:pt idx="439">
                  <c:v>-1.757665055898</c:v>
                </c:pt>
                <c:pt idx="440">
                  <c:v>-1.7563044865980002</c:v>
                </c:pt>
                <c:pt idx="441">
                  <c:v>-1.7549439172979999</c:v>
                </c:pt>
                <c:pt idx="442">
                  <c:v>-1.7535833479980001</c:v>
                </c:pt>
                <c:pt idx="443">
                  <c:v>-1.7522227786980002</c:v>
                </c:pt>
                <c:pt idx="444">
                  <c:v>-1.750862209398</c:v>
                </c:pt>
                <c:pt idx="445">
                  <c:v>-1.7495016400980001</c:v>
                </c:pt>
                <c:pt idx="446">
                  <c:v>-1.7481410707979999</c:v>
                </c:pt>
                <c:pt idx="447">
                  <c:v>-1.746780501498</c:v>
                </c:pt>
                <c:pt idx="448">
                  <c:v>-1.7454199321980002</c:v>
                </c:pt>
                <c:pt idx="449">
                  <c:v>-1.7440593628979999</c:v>
                </c:pt>
                <c:pt idx="450">
                  <c:v>-1.7426987935980001</c:v>
                </c:pt>
                <c:pt idx="451">
                  <c:v>-1.741338224298</c:v>
                </c:pt>
                <c:pt idx="452">
                  <c:v>-1.7399776549980002</c:v>
                </c:pt>
                <c:pt idx="453">
                  <c:v>-1.7386170856980001</c:v>
                </c:pt>
                <c:pt idx="454">
                  <c:v>-1.7372565163980001</c:v>
                </c:pt>
                <c:pt idx="455">
                  <c:v>-1.7358959470980002</c:v>
                </c:pt>
                <c:pt idx="456">
                  <c:v>-1.7345353777979999</c:v>
                </c:pt>
                <c:pt idx="457">
                  <c:v>-1.7331748084980001</c:v>
                </c:pt>
                <c:pt idx="458">
                  <c:v>-1.7318142391980003</c:v>
                </c:pt>
                <c:pt idx="459">
                  <c:v>-1.730453669898</c:v>
                </c:pt>
                <c:pt idx="460">
                  <c:v>-1.7290931005980001</c:v>
                </c:pt>
                <c:pt idx="461">
                  <c:v>-1.7277325312979999</c:v>
                </c:pt>
                <c:pt idx="462">
                  <c:v>-1.726371961998</c:v>
                </c:pt>
                <c:pt idx="463">
                  <c:v>-1.7250113926980002</c:v>
                </c:pt>
                <c:pt idx="464">
                  <c:v>-1.7236508233979999</c:v>
                </c:pt>
                <c:pt idx="465">
                  <c:v>-1.7222902540980001</c:v>
                </c:pt>
                <c:pt idx="466">
                  <c:v>-1.7209296847979998</c:v>
                </c:pt>
                <c:pt idx="467">
                  <c:v>-1.719569115498</c:v>
                </c:pt>
                <c:pt idx="468">
                  <c:v>-1.7182085461980001</c:v>
                </c:pt>
                <c:pt idx="469">
                  <c:v>-1.7168479768980001</c:v>
                </c:pt>
                <c:pt idx="470">
                  <c:v>-1.715487407598</c:v>
                </c:pt>
                <c:pt idx="471">
                  <c:v>-1.7141268382979999</c:v>
                </c:pt>
                <c:pt idx="472">
                  <c:v>-1.7127662689980001</c:v>
                </c:pt>
                <c:pt idx="473">
                  <c:v>-1.7114056996980003</c:v>
                </c:pt>
                <c:pt idx="474">
                  <c:v>-1.710045130398</c:v>
                </c:pt>
                <c:pt idx="475">
                  <c:v>-1.7086845610980002</c:v>
                </c:pt>
                <c:pt idx="476">
                  <c:v>-1.7073239917979999</c:v>
                </c:pt>
                <c:pt idx="477">
                  <c:v>-1.705963422498</c:v>
                </c:pt>
                <c:pt idx="478">
                  <c:v>-1.7046028531980002</c:v>
                </c:pt>
                <c:pt idx="479">
                  <c:v>-1.7032422838979999</c:v>
                </c:pt>
                <c:pt idx="480">
                  <c:v>-1.7018817145980001</c:v>
                </c:pt>
                <c:pt idx="481">
                  <c:v>-1.700521145298</c:v>
                </c:pt>
                <c:pt idx="482">
                  <c:v>-1.699160575998</c:v>
                </c:pt>
                <c:pt idx="483">
                  <c:v>-1.6978000066979999</c:v>
                </c:pt>
                <c:pt idx="484">
                  <c:v>-1.6964394373980001</c:v>
                </c:pt>
                <c:pt idx="485">
                  <c:v>-1.695078868098</c:v>
                </c:pt>
                <c:pt idx="486">
                  <c:v>-1.693718298798</c:v>
                </c:pt>
                <c:pt idx="487">
                  <c:v>-1.6923577294980001</c:v>
                </c:pt>
                <c:pt idx="488">
                  <c:v>-1.6909971601980001</c:v>
                </c:pt>
                <c:pt idx="489">
                  <c:v>-1.6896365908980002</c:v>
                </c:pt>
                <c:pt idx="490">
                  <c:v>-1.6882760215980002</c:v>
                </c:pt>
                <c:pt idx="491">
                  <c:v>-1.6869154522980001</c:v>
                </c:pt>
                <c:pt idx="492">
                  <c:v>-1.685554882998</c:v>
                </c:pt>
                <c:pt idx="493">
                  <c:v>-1.684194313698</c:v>
                </c:pt>
                <c:pt idx="494">
                  <c:v>-1.6828337443980002</c:v>
                </c:pt>
                <c:pt idx="495">
                  <c:v>-1.6814731750980001</c:v>
                </c:pt>
                <c:pt idx="496">
                  <c:v>-1.680112605798</c:v>
                </c:pt>
                <c:pt idx="497">
                  <c:v>-1.6787248251119999</c:v>
                </c:pt>
                <c:pt idx="498">
                  <c:v>-1.6773642558120001</c:v>
                </c:pt>
                <c:pt idx="499">
                  <c:v>-1.676003686512</c:v>
                </c:pt>
                <c:pt idx="500">
                  <c:v>-1.674643117212</c:v>
                </c:pt>
                <c:pt idx="501">
                  <c:v>-1.6732825479119999</c:v>
                </c:pt>
                <c:pt idx="502">
                  <c:v>-1.6719219786119999</c:v>
                </c:pt>
                <c:pt idx="503">
                  <c:v>-1.670561409312</c:v>
                </c:pt>
                <c:pt idx="504">
                  <c:v>-1.669200840012</c:v>
                </c:pt>
                <c:pt idx="505">
                  <c:v>-1.6678402707120001</c:v>
                </c:pt>
                <c:pt idx="506">
                  <c:v>-1.6664797014120001</c:v>
                </c:pt>
                <c:pt idx="507">
                  <c:v>-1.6651191321120002</c:v>
                </c:pt>
                <c:pt idx="508">
                  <c:v>-1.6637585628120002</c:v>
                </c:pt>
                <c:pt idx="509">
                  <c:v>-1.6623979935120001</c:v>
                </c:pt>
                <c:pt idx="510">
                  <c:v>-1.6610374242120001</c:v>
                </c:pt>
                <c:pt idx="511">
                  <c:v>-1.659676854912</c:v>
                </c:pt>
                <c:pt idx="512">
                  <c:v>-1.6583162856120002</c:v>
                </c:pt>
                <c:pt idx="513">
                  <c:v>-1.6569557163120001</c:v>
                </c:pt>
                <c:pt idx="514">
                  <c:v>-1.6555951470120001</c:v>
                </c:pt>
                <c:pt idx="515">
                  <c:v>-1.654234577712</c:v>
                </c:pt>
                <c:pt idx="516">
                  <c:v>-1.6528740084119999</c:v>
                </c:pt>
                <c:pt idx="517">
                  <c:v>-1.6515134391120001</c:v>
                </c:pt>
                <c:pt idx="518">
                  <c:v>-1.650152869812</c:v>
                </c:pt>
                <c:pt idx="519">
                  <c:v>-1.648792300512</c:v>
                </c:pt>
                <c:pt idx="520">
                  <c:v>-1.6474317312119999</c:v>
                </c:pt>
                <c:pt idx="521">
                  <c:v>-1.6460711619120001</c:v>
                </c:pt>
                <c:pt idx="522">
                  <c:v>-1.644710592612</c:v>
                </c:pt>
                <c:pt idx="523">
                  <c:v>-1.6433500233120002</c:v>
                </c:pt>
                <c:pt idx="524">
                  <c:v>-1.6419894540120001</c:v>
                </c:pt>
                <c:pt idx="525">
                  <c:v>-1.6406288847120001</c:v>
                </c:pt>
                <c:pt idx="526">
                  <c:v>-1.639268315412</c:v>
                </c:pt>
                <c:pt idx="527">
                  <c:v>-1.6379077461120002</c:v>
                </c:pt>
                <c:pt idx="528">
                  <c:v>-1.6365471768120001</c:v>
                </c:pt>
                <c:pt idx="529">
                  <c:v>-1.6351866075120001</c:v>
                </c:pt>
                <c:pt idx="530">
                  <c:v>-1.633826038212</c:v>
                </c:pt>
                <c:pt idx="531">
                  <c:v>-1.632465468912</c:v>
                </c:pt>
                <c:pt idx="532">
                  <c:v>-1.6311048996120001</c:v>
                </c:pt>
                <c:pt idx="533">
                  <c:v>-1.6297443303120001</c:v>
                </c:pt>
                <c:pt idx="534">
                  <c:v>-1.628383761012</c:v>
                </c:pt>
                <c:pt idx="535">
                  <c:v>-1.6270231917119999</c:v>
                </c:pt>
                <c:pt idx="536">
                  <c:v>-1.6256626224120001</c:v>
                </c:pt>
                <c:pt idx="537">
                  <c:v>-1.624302053112</c:v>
                </c:pt>
                <c:pt idx="538">
                  <c:v>-1.622941483812</c:v>
                </c:pt>
                <c:pt idx="539">
                  <c:v>-1.6215809145119999</c:v>
                </c:pt>
                <c:pt idx="540">
                  <c:v>-1.6202203452120001</c:v>
                </c:pt>
                <c:pt idx="541">
                  <c:v>-1.6188597759120003</c:v>
                </c:pt>
                <c:pt idx="542">
                  <c:v>-1.6174992066120002</c:v>
                </c:pt>
                <c:pt idx="543">
                  <c:v>-1.6161386373120001</c:v>
                </c:pt>
                <c:pt idx="544">
                  <c:v>-1.6147780680120001</c:v>
                </c:pt>
                <c:pt idx="545">
                  <c:v>-1.613417498712</c:v>
                </c:pt>
                <c:pt idx="546">
                  <c:v>-1.6120569294120002</c:v>
                </c:pt>
                <c:pt idx="547">
                  <c:v>-1.6106963601120001</c:v>
                </c:pt>
                <c:pt idx="548">
                  <c:v>-1.6093357908120001</c:v>
                </c:pt>
                <c:pt idx="549">
                  <c:v>-1.607975221512</c:v>
                </c:pt>
                <c:pt idx="550">
                  <c:v>-1.6066146522119999</c:v>
                </c:pt>
                <c:pt idx="551">
                  <c:v>-1.6052540829120001</c:v>
                </c:pt>
                <c:pt idx="552">
                  <c:v>-1.6038935136120001</c:v>
                </c:pt>
                <c:pt idx="553">
                  <c:v>-1.602532944312</c:v>
                </c:pt>
                <c:pt idx="554">
                  <c:v>-1.6011723750119999</c:v>
                </c:pt>
                <c:pt idx="555">
                  <c:v>-1.5998118057119999</c:v>
                </c:pt>
                <c:pt idx="556">
                  <c:v>-1.598451236412</c:v>
                </c:pt>
                <c:pt idx="557">
                  <c:v>-1.597090667112</c:v>
                </c:pt>
                <c:pt idx="558">
                  <c:v>-1.5957300978120001</c:v>
                </c:pt>
                <c:pt idx="559">
                  <c:v>-1.5943695285120001</c:v>
                </c:pt>
                <c:pt idx="560">
                  <c:v>-1.593008959212</c:v>
                </c:pt>
                <c:pt idx="561">
                  <c:v>-1.5916483899120002</c:v>
                </c:pt>
                <c:pt idx="562">
                  <c:v>-1.5902878206120001</c:v>
                </c:pt>
                <c:pt idx="563">
                  <c:v>-1.5889272513120001</c:v>
                </c:pt>
                <c:pt idx="564">
                  <c:v>-1.587566682012</c:v>
                </c:pt>
                <c:pt idx="565">
                  <c:v>-1.586206112712</c:v>
                </c:pt>
                <c:pt idx="566">
                  <c:v>-1.5848455434120001</c:v>
                </c:pt>
                <c:pt idx="567">
                  <c:v>-1.5834849741120001</c:v>
                </c:pt>
                <c:pt idx="568">
                  <c:v>-1.582124404812</c:v>
                </c:pt>
                <c:pt idx="569">
                  <c:v>-1.5807638355119999</c:v>
                </c:pt>
                <c:pt idx="570">
                  <c:v>-1.5794032662120001</c:v>
                </c:pt>
                <c:pt idx="571">
                  <c:v>-1.5780426969120001</c:v>
                </c:pt>
                <c:pt idx="572">
                  <c:v>-1.576682127612</c:v>
                </c:pt>
                <c:pt idx="573">
                  <c:v>-1.5753215583119999</c:v>
                </c:pt>
                <c:pt idx="574">
                  <c:v>-1.5739609890120001</c:v>
                </c:pt>
                <c:pt idx="575">
                  <c:v>-1.572600419712</c:v>
                </c:pt>
                <c:pt idx="576">
                  <c:v>-1.5712398504120002</c:v>
                </c:pt>
                <c:pt idx="577">
                  <c:v>-1.5698792811120001</c:v>
                </c:pt>
                <c:pt idx="578">
                  <c:v>-1.5685187118120001</c:v>
                </c:pt>
                <c:pt idx="579">
                  <c:v>-1.567158142512</c:v>
                </c:pt>
                <c:pt idx="580">
                  <c:v>-1.5657975732120002</c:v>
                </c:pt>
                <c:pt idx="581">
                  <c:v>-1.5644370039120001</c:v>
                </c:pt>
                <c:pt idx="582">
                  <c:v>-1.5630764346120001</c:v>
                </c:pt>
                <c:pt idx="583">
                  <c:v>-1.561715865312</c:v>
                </c:pt>
                <c:pt idx="584">
                  <c:v>-1.560355296012</c:v>
                </c:pt>
                <c:pt idx="585">
                  <c:v>-1.5589947267120001</c:v>
                </c:pt>
                <c:pt idx="586">
                  <c:v>-1.5576341574120001</c:v>
                </c:pt>
                <c:pt idx="587">
                  <c:v>-1.556273588112</c:v>
                </c:pt>
                <c:pt idx="588">
                  <c:v>-1.5549130188119999</c:v>
                </c:pt>
                <c:pt idx="589">
                  <c:v>-1.5535524495119999</c:v>
                </c:pt>
                <c:pt idx="590">
                  <c:v>-1.5521918802120001</c:v>
                </c:pt>
                <c:pt idx="591">
                  <c:v>-1.550831310912</c:v>
                </c:pt>
                <c:pt idx="592">
                  <c:v>-1.5494707416119999</c:v>
                </c:pt>
                <c:pt idx="593">
                  <c:v>-1.5481101723120001</c:v>
                </c:pt>
                <c:pt idx="594">
                  <c:v>-1.546749603012</c:v>
                </c:pt>
                <c:pt idx="595">
                  <c:v>-1.5453890337120002</c:v>
                </c:pt>
                <c:pt idx="596">
                  <c:v>-1.5440284644120001</c:v>
                </c:pt>
                <c:pt idx="597">
                  <c:v>-1.5426678951120001</c:v>
                </c:pt>
                <c:pt idx="598">
                  <c:v>-1.541307325812</c:v>
                </c:pt>
                <c:pt idx="599">
                  <c:v>-1.5399467565120002</c:v>
                </c:pt>
                <c:pt idx="600">
                  <c:v>-1.5385861872120001</c:v>
                </c:pt>
                <c:pt idx="601">
                  <c:v>-1.5372256179120001</c:v>
                </c:pt>
                <c:pt idx="602">
                  <c:v>-1.535865048612</c:v>
                </c:pt>
                <c:pt idx="603">
                  <c:v>-1.534504479312</c:v>
                </c:pt>
                <c:pt idx="604">
                  <c:v>-1.5331439100120001</c:v>
                </c:pt>
                <c:pt idx="605">
                  <c:v>-1.5317833407120001</c:v>
                </c:pt>
                <c:pt idx="606">
                  <c:v>-1.530422771412</c:v>
                </c:pt>
                <c:pt idx="607">
                  <c:v>-1.5290622021119999</c:v>
                </c:pt>
                <c:pt idx="608">
                  <c:v>-1.5277016328119999</c:v>
                </c:pt>
                <c:pt idx="609">
                  <c:v>-1.5263410635120001</c:v>
                </c:pt>
                <c:pt idx="610">
                  <c:v>-1.524980494212</c:v>
                </c:pt>
                <c:pt idx="611">
                  <c:v>-1.5236199249120002</c:v>
                </c:pt>
                <c:pt idx="612">
                  <c:v>-1.5222593556120001</c:v>
                </c:pt>
                <c:pt idx="613">
                  <c:v>-1.520898786312</c:v>
                </c:pt>
                <c:pt idx="614">
                  <c:v>-1.5195382170120002</c:v>
                </c:pt>
                <c:pt idx="615">
                  <c:v>-1.5181776477120001</c:v>
                </c:pt>
                <c:pt idx="616">
                  <c:v>-1.5168170784120001</c:v>
                </c:pt>
                <c:pt idx="617">
                  <c:v>-1.515456509112</c:v>
                </c:pt>
                <c:pt idx="618">
                  <c:v>-1.514095939812</c:v>
                </c:pt>
                <c:pt idx="619">
                  <c:v>-1.5127353705120001</c:v>
                </c:pt>
                <c:pt idx="620">
                  <c:v>-1.5113748012120001</c:v>
                </c:pt>
                <c:pt idx="621">
                  <c:v>-1.510014231912</c:v>
                </c:pt>
                <c:pt idx="622">
                  <c:v>-1.508653662612</c:v>
                </c:pt>
                <c:pt idx="623">
                  <c:v>-1.5072930933119999</c:v>
                </c:pt>
                <c:pt idx="624">
                  <c:v>-1.5059325240120001</c:v>
                </c:pt>
                <c:pt idx="625">
                  <c:v>-1.504571954712</c:v>
                </c:pt>
                <c:pt idx="626">
                  <c:v>-1.5032113854119999</c:v>
                </c:pt>
                <c:pt idx="627">
                  <c:v>-1.5018508161120001</c:v>
                </c:pt>
                <c:pt idx="628">
                  <c:v>-1.5004902468120001</c:v>
                </c:pt>
                <c:pt idx="629">
                  <c:v>-1.4991296775120002</c:v>
                </c:pt>
                <c:pt idx="630">
                  <c:v>-1.4977691082120002</c:v>
                </c:pt>
                <c:pt idx="631">
                  <c:v>-1.4964085389120001</c:v>
                </c:pt>
                <c:pt idx="632">
                  <c:v>-1.495047969612</c:v>
                </c:pt>
                <c:pt idx="633">
                  <c:v>-1.4936874003120002</c:v>
                </c:pt>
                <c:pt idx="634">
                  <c:v>-1.4923268310120001</c:v>
                </c:pt>
                <c:pt idx="635">
                  <c:v>-1.4909662617120001</c:v>
                </c:pt>
                <c:pt idx="636">
                  <c:v>-1.489605692412</c:v>
                </c:pt>
                <c:pt idx="637">
                  <c:v>-1.488245123112</c:v>
                </c:pt>
                <c:pt idx="638">
                  <c:v>-1.4868845538120001</c:v>
                </c:pt>
                <c:pt idx="639">
                  <c:v>-1.4855239845120001</c:v>
                </c:pt>
                <c:pt idx="640">
                  <c:v>-1.484163415212</c:v>
                </c:pt>
                <c:pt idx="641">
                  <c:v>-1.482802845912</c:v>
                </c:pt>
                <c:pt idx="642">
                  <c:v>-1.4814422766119999</c:v>
                </c:pt>
                <c:pt idx="643">
                  <c:v>-1.4800817073120001</c:v>
                </c:pt>
                <c:pt idx="644">
                  <c:v>-1.478721138012</c:v>
                </c:pt>
                <c:pt idx="645">
                  <c:v>-1.4773605687119999</c:v>
                </c:pt>
                <c:pt idx="646">
                  <c:v>-1.4759999994120001</c:v>
                </c:pt>
                <c:pt idx="647">
                  <c:v>-1.474639430112</c:v>
                </c:pt>
                <c:pt idx="648">
                  <c:v>-1.4732788608120002</c:v>
                </c:pt>
                <c:pt idx="649">
                  <c:v>-1.4719182915120002</c:v>
                </c:pt>
                <c:pt idx="650">
                  <c:v>-1.4705577222120001</c:v>
                </c:pt>
                <c:pt idx="651">
                  <c:v>-1.469197152912</c:v>
                </c:pt>
                <c:pt idx="652">
                  <c:v>-1.467836583612</c:v>
                </c:pt>
                <c:pt idx="653">
                  <c:v>-1.4664760143120001</c:v>
                </c:pt>
                <c:pt idx="654">
                  <c:v>-1.4651154450120001</c:v>
                </c:pt>
                <c:pt idx="655">
                  <c:v>-1.463754875712</c:v>
                </c:pt>
                <c:pt idx="656">
                  <c:v>-1.462394306412</c:v>
                </c:pt>
                <c:pt idx="657">
                  <c:v>-1.4610337371119999</c:v>
                </c:pt>
                <c:pt idx="658">
                  <c:v>-1.4596731678120001</c:v>
                </c:pt>
                <c:pt idx="659">
                  <c:v>-1.458312598512</c:v>
                </c:pt>
                <c:pt idx="660">
                  <c:v>-1.456952029212</c:v>
                </c:pt>
                <c:pt idx="661">
                  <c:v>-1.4555914599119999</c:v>
                </c:pt>
                <c:pt idx="662">
                  <c:v>-1.4542308906120001</c:v>
                </c:pt>
                <c:pt idx="663">
                  <c:v>-1.452870321312</c:v>
                </c:pt>
                <c:pt idx="664">
                  <c:v>-1.4515097520120002</c:v>
                </c:pt>
                <c:pt idx="665">
                  <c:v>-1.4501491827120001</c:v>
                </c:pt>
                <c:pt idx="666">
                  <c:v>-1.448788613412</c:v>
                </c:pt>
                <c:pt idx="667">
                  <c:v>-1.4474280441120002</c:v>
                </c:pt>
                <c:pt idx="668">
                  <c:v>-1.4460674748120002</c:v>
                </c:pt>
                <c:pt idx="669">
                  <c:v>-1.4447069055120001</c:v>
                </c:pt>
                <c:pt idx="670">
                  <c:v>-1.443346336212</c:v>
                </c:pt>
                <c:pt idx="671">
                  <c:v>-1.441985766912</c:v>
                </c:pt>
                <c:pt idx="672">
                  <c:v>-1.4406251976120001</c:v>
                </c:pt>
                <c:pt idx="673">
                  <c:v>-1.4392646283120001</c:v>
                </c:pt>
                <c:pt idx="674">
                  <c:v>-1.437904059012</c:v>
                </c:pt>
                <c:pt idx="675">
                  <c:v>-1.436543489712</c:v>
                </c:pt>
                <c:pt idx="676">
                  <c:v>-1.4351829204119999</c:v>
                </c:pt>
                <c:pt idx="677">
                  <c:v>-1.4338223511120001</c:v>
                </c:pt>
                <c:pt idx="678">
                  <c:v>-1.432461781812</c:v>
                </c:pt>
                <c:pt idx="679">
                  <c:v>-1.431101212512</c:v>
                </c:pt>
                <c:pt idx="680">
                  <c:v>-1.4297406432120001</c:v>
                </c:pt>
                <c:pt idx="681">
                  <c:v>-1.4283800739120001</c:v>
                </c:pt>
                <c:pt idx="682">
                  <c:v>-1.4270195046120002</c:v>
                </c:pt>
                <c:pt idx="683">
                  <c:v>-1.4256589353120002</c:v>
                </c:pt>
                <c:pt idx="684">
                  <c:v>-1.4242983660120001</c:v>
                </c:pt>
                <c:pt idx="685">
                  <c:v>-1.422937796712</c:v>
                </c:pt>
                <c:pt idx="686">
                  <c:v>-1.421577227412</c:v>
                </c:pt>
                <c:pt idx="687">
                  <c:v>-1.4202166581120002</c:v>
                </c:pt>
                <c:pt idx="688">
                  <c:v>-1.4188560888120001</c:v>
                </c:pt>
                <c:pt idx="689">
                  <c:v>-1.417495519512</c:v>
                </c:pt>
                <c:pt idx="690">
                  <c:v>-1.416134950212</c:v>
                </c:pt>
                <c:pt idx="691">
                  <c:v>-1.4147743809119999</c:v>
                </c:pt>
                <c:pt idx="692">
                  <c:v>-1.4134138116120001</c:v>
                </c:pt>
                <c:pt idx="693">
                  <c:v>-1.412053242312</c:v>
                </c:pt>
                <c:pt idx="694">
                  <c:v>-1.410692673012</c:v>
                </c:pt>
                <c:pt idx="695">
                  <c:v>-1.4093321037119999</c:v>
                </c:pt>
                <c:pt idx="696">
                  <c:v>-1.4079715344120001</c:v>
                </c:pt>
                <c:pt idx="697">
                  <c:v>-1.406583753726</c:v>
                </c:pt>
                <c:pt idx="698">
                  <c:v>-1.4052231844260001</c:v>
                </c:pt>
                <c:pt idx="699">
                  <c:v>-1.4038626151260001</c:v>
                </c:pt>
                <c:pt idx="700">
                  <c:v>-1.402502045826</c:v>
                </c:pt>
                <c:pt idx="701">
                  <c:v>-1.4011414765260002</c:v>
                </c:pt>
                <c:pt idx="702">
                  <c:v>-1.3997809072260001</c:v>
                </c:pt>
                <c:pt idx="703">
                  <c:v>-1.3984203379260001</c:v>
                </c:pt>
                <c:pt idx="704">
                  <c:v>-1.397059768626</c:v>
                </c:pt>
                <c:pt idx="705">
                  <c:v>-1.3956991993260002</c:v>
                </c:pt>
                <c:pt idx="706">
                  <c:v>-1.3943386300260001</c:v>
                </c:pt>
                <c:pt idx="707">
                  <c:v>-1.3929780607260001</c:v>
                </c:pt>
                <c:pt idx="708">
                  <c:v>-1.391617491426</c:v>
                </c:pt>
                <c:pt idx="709">
                  <c:v>-1.3902569221259999</c:v>
                </c:pt>
                <c:pt idx="710">
                  <c:v>-1.3888963528260001</c:v>
                </c:pt>
                <c:pt idx="711">
                  <c:v>-1.387535783526</c:v>
                </c:pt>
                <c:pt idx="712">
                  <c:v>-1.386175214226</c:v>
                </c:pt>
                <c:pt idx="713">
                  <c:v>-1.3848146449259999</c:v>
                </c:pt>
                <c:pt idx="714">
                  <c:v>-1.3834540756259999</c:v>
                </c:pt>
                <c:pt idx="715">
                  <c:v>-1.382093506326</c:v>
                </c:pt>
                <c:pt idx="716">
                  <c:v>-1.3807329370260002</c:v>
                </c:pt>
                <c:pt idx="717">
                  <c:v>-1.3793723677260001</c:v>
                </c:pt>
                <c:pt idx="718">
                  <c:v>-1.3780117984260001</c:v>
                </c:pt>
                <c:pt idx="719">
                  <c:v>-1.376651229126</c:v>
                </c:pt>
                <c:pt idx="720">
                  <c:v>-1.3752906598260002</c:v>
                </c:pt>
                <c:pt idx="721">
                  <c:v>-1.3739300905260001</c:v>
                </c:pt>
                <c:pt idx="722">
                  <c:v>-1.3725695212260001</c:v>
                </c:pt>
                <c:pt idx="723">
                  <c:v>-1.371208951926</c:v>
                </c:pt>
                <c:pt idx="724">
                  <c:v>-1.3698483826259999</c:v>
                </c:pt>
                <c:pt idx="725">
                  <c:v>-1.3684878133260001</c:v>
                </c:pt>
                <c:pt idx="726">
                  <c:v>-1.3671272440260001</c:v>
                </c:pt>
                <c:pt idx="727">
                  <c:v>-1.365766674726</c:v>
                </c:pt>
                <c:pt idx="728">
                  <c:v>-1.3644061054259999</c:v>
                </c:pt>
                <c:pt idx="729">
                  <c:v>-1.3630455361259999</c:v>
                </c:pt>
                <c:pt idx="730">
                  <c:v>-1.361684966826</c:v>
                </c:pt>
                <c:pt idx="731">
                  <c:v>-1.360324397526</c:v>
                </c:pt>
                <c:pt idx="732">
                  <c:v>-1.3589638282259999</c:v>
                </c:pt>
                <c:pt idx="733">
                  <c:v>-1.3576032589260001</c:v>
                </c:pt>
                <c:pt idx="734">
                  <c:v>-1.356242689626</c:v>
                </c:pt>
                <c:pt idx="735">
                  <c:v>-1.3548821203260002</c:v>
                </c:pt>
                <c:pt idx="736">
                  <c:v>-1.3535215510260001</c:v>
                </c:pt>
                <c:pt idx="737">
                  <c:v>-1.3521609817260001</c:v>
                </c:pt>
                <c:pt idx="738">
                  <c:v>-1.350800412426</c:v>
                </c:pt>
                <c:pt idx="739">
                  <c:v>-1.3494398431260002</c:v>
                </c:pt>
                <c:pt idx="740">
                  <c:v>-1.3480792738260001</c:v>
                </c:pt>
                <c:pt idx="741">
                  <c:v>-1.3467187045260001</c:v>
                </c:pt>
                <c:pt idx="742">
                  <c:v>-1.345358135226</c:v>
                </c:pt>
                <c:pt idx="743">
                  <c:v>-1.3439975659259999</c:v>
                </c:pt>
                <c:pt idx="744">
                  <c:v>-1.3426369966260001</c:v>
                </c:pt>
                <c:pt idx="745">
                  <c:v>-1.3412764273260001</c:v>
                </c:pt>
                <c:pt idx="746">
                  <c:v>-1.339915858026</c:v>
                </c:pt>
                <c:pt idx="747">
                  <c:v>-1.3385552887259999</c:v>
                </c:pt>
                <c:pt idx="748">
                  <c:v>-1.3371947194259999</c:v>
                </c:pt>
                <c:pt idx="749">
                  <c:v>-1.335834150126</c:v>
                </c:pt>
                <c:pt idx="750">
                  <c:v>-1.334473580826</c:v>
                </c:pt>
                <c:pt idx="751">
                  <c:v>-1.3331130115260001</c:v>
                </c:pt>
                <c:pt idx="752">
                  <c:v>-1.3317524422260001</c:v>
                </c:pt>
                <c:pt idx="753">
                  <c:v>-1.330391872926</c:v>
                </c:pt>
                <c:pt idx="754">
                  <c:v>-1.3290313036260002</c:v>
                </c:pt>
                <c:pt idx="755">
                  <c:v>-1.3276707343260001</c:v>
                </c:pt>
                <c:pt idx="756">
                  <c:v>-1.3263101650260001</c:v>
                </c:pt>
                <c:pt idx="757">
                  <c:v>-1.324949595726</c:v>
                </c:pt>
                <c:pt idx="758">
                  <c:v>-1.323589026426</c:v>
                </c:pt>
                <c:pt idx="759">
                  <c:v>-1.3222284571260001</c:v>
                </c:pt>
                <c:pt idx="760">
                  <c:v>-1.3208678878260001</c:v>
                </c:pt>
                <c:pt idx="761">
                  <c:v>-1.319507318526</c:v>
                </c:pt>
                <c:pt idx="762">
                  <c:v>-1.3181467492259999</c:v>
                </c:pt>
                <c:pt idx="763">
                  <c:v>-1.3167861799260001</c:v>
                </c:pt>
                <c:pt idx="764">
                  <c:v>-1.3154256106260001</c:v>
                </c:pt>
                <c:pt idx="765">
                  <c:v>-1.314065041326</c:v>
                </c:pt>
                <c:pt idx="766">
                  <c:v>-1.3127044720259999</c:v>
                </c:pt>
                <c:pt idx="767">
                  <c:v>-1.3113439027259999</c:v>
                </c:pt>
                <c:pt idx="768">
                  <c:v>-1.309983333426</c:v>
                </c:pt>
                <c:pt idx="769">
                  <c:v>-1.3086227641260002</c:v>
                </c:pt>
                <c:pt idx="770">
                  <c:v>-1.3072621948260001</c:v>
                </c:pt>
                <c:pt idx="771">
                  <c:v>-1.3059016255260001</c:v>
                </c:pt>
                <c:pt idx="772">
                  <c:v>-1.304541056226</c:v>
                </c:pt>
                <c:pt idx="773">
                  <c:v>-1.3031804869260002</c:v>
                </c:pt>
                <c:pt idx="774">
                  <c:v>-1.3018199176260001</c:v>
                </c:pt>
                <c:pt idx="775">
                  <c:v>-1.3004593483260001</c:v>
                </c:pt>
                <c:pt idx="776">
                  <c:v>-1.299098779026</c:v>
                </c:pt>
                <c:pt idx="777">
                  <c:v>-1.297738209726</c:v>
                </c:pt>
                <c:pt idx="778">
                  <c:v>-1.2963776404260001</c:v>
                </c:pt>
                <c:pt idx="779">
                  <c:v>-1.2950170711260001</c:v>
                </c:pt>
                <c:pt idx="780">
                  <c:v>-1.293656501826</c:v>
                </c:pt>
                <c:pt idx="781">
                  <c:v>-1.2922959325259999</c:v>
                </c:pt>
                <c:pt idx="782">
                  <c:v>-1.2909353632259999</c:v>
                </c:pt>
                <c:pt idx="783">
                  <c:v>-1.2895747939260001</c:v>
                </c:pt>
                <c:pt idx="784">
                  <c:v>-1.288214224626</c:v>
                </c:pt>
                <c:pt idx="785">
                  <c:v>-1.2868536553259999</c:v>
                </c:pt>
                <c:pt idx="786">
                  <c:v>-1.2854930860260001</c:v>
                </c:pt>
                <c:pt idx="787">
                  <c:v>-1.284132516726</c:v>
                </c:pt>
                <c:pt idx="788">
                  <c:v>-1.2827719474260002</c:v>
                </c:pt>
                <c:pt idx="789">
                  <c:v>-1.2814113781260001</c:v>
                </c:pt>
                <c:pt idx="790">
                  <c:v>-1.2800508088260001</c:v>
                </c:pt>
                <c:pt idx="791">
                  <c:v>-1.278690239526</c:v>
                </c:pt>
                <c:pt idx="792">
                  <c:v>-1.277329670226</c:v>
                </c:pt>
                <c:pt idx="793">
                  <c:v>-1.2759691009260001</c:v>
                </c:pt>
                <c:pt idx="794">
                  <c:v>-1.2746085316260001</c:v>
                </c:pt>
                <c:pt idx="795">
                  <c:v>-1.273247962326</c:v>
                </c:pt>
                <c:pt idx="796">
                  <c:v>-1.271887393026</c:v>
                </c:pt>
                <c:pt idx="797">
                  <c:v>-1.2705268237260001</c:v>
                </c:pt>
                <c:pt idx="798">
                  <c:v>-1.2691662544260001</c:v>
                </c:pt>
                <c:pt idx="799">
                  <c:v>-1.267805685126</c:v>
                </c:pt>
                <c:pt idx="800">
                  <c:v>-1.2664451158259999</c:v>
                </c:pt>
                <c:pt idx="801">
                  <c:v>-1.2650845465259999</c:v>
                </c:pt>
                <c:pt idx="802">
                  <c:v>-1.2637239772260001</c:v>
                </c:pt>
                <c:pt idx="803">
                  <c:v>-1.262363407926</c:v>
                </c:pt>
                <c:pt idx="804">
                  <c:v>-1.2610028386260002</c:v>
                </c:pt>
                <c:pt idx="805">
                  <c:v>-1.2596422693260001</c:v>
                </c:pt>
                <c:pt idx="806">
                  <c:v>-1.258281700026</c:v>
                </c:pt>
                <c:pt idx="807">
                  <c:v>-1.2569211307260002</c:v>
                </c:pt>
                <c:pt idx="808">
                  <c:v>-1.2555605614260001</c:v>
                </c:pt>
                <c:pt idx="809">
                  <c:v>-1.2541999921260001</c:v>
                </c:pt>
                <c:pt idx="810">
                  <c:v>-1.252839422826</c:v>
                </c:pt>
                <c:pt idx="811">
                  <c:v>-1.251478853526</c:v>
                </c:pt>
                <c:pt idx="812">
                  <c:v>-1.2501182842260001</c:v>
                </c:pt>
                <c:pt idx="813">
                  <c:v>-1.2487577149260001</c:v>
                </c:pt>
                <c:pt idx="814">
                  <c:v>-1.247397145626</c:v>
                </c:pt>
                <c:pt idx="815">
                  <c:v>-1.246036576326</c:v>
                </c:pt>
                <c:pt idx="816">
                  <c:v>-1.2446760070259999</c:v>
                </c:pt>
                <c:pt idx="817">
                  <c:v>-1.2433154377260001</c:v>
                </c:pt>
                <c:pt idx="818">
                  <c:v>-1.241954868426</c:v>
                </c:pt>
                <c:pt idx="819">
                  <c:v>-1.2405942991259999</c:v>
                </c:pt>
                <c:pt idx="820">
                  <c:v>-1.2392337298259999</c:v>
                </c:pt>
                <c:pt idx="821">
                  <c:v>-1.237873160526</c:v>
                </c:pt>
                <c:pt idx="822">
                  <c:v>-1.2365125912260002</c:v>
                </c:pt>
                <c:pt idx="823">
                  <c:v>-1.2351520219260002</c:v>
                </c:pt>
                <c:pt idx="824">
                  <c:v>-1.2337914526260001</c:v>
                </c:pt>
                <c:pt idx="825">
                  <c:v>-1.232430883326</c:v>
                </c:pt>
                <c:pt idx="826">
                  <c:v>-1.2310703140260002</c:v>
                </c:pt>
                <c:pt idx="827">
                  <c:v>-1.2297097447260001</c:v>
                </c:pt>
                <c:pt idx="828">
                  <c:v>-1.2283491754260001</c:v>
                </c:pt>
                <c:pt idx="829">
                  <c:v>-1.226988606126</c:v>
                </c:pt>
                <c:pt idx="830">
                  <c:v>-1.225628036826</c:v>
                </c:pt>
                <c:pt idx="831">
                  <c:v>-1.2242674675260001</c:v>
                </c:pt>
                <c:pt idx="832">
                  <c:v>-1.2229068982260001</c:v>
                </c:pt>
                <c:pt idx="833">
                  <c:v>-1.221546328926</c:v>
                </c:pt>
                <c:pt idx="834">
                  <c:v>-1.220185759626</c:v>
                </c:pt>
                <c:pt idx="835">
                  <c:v>-1.2188251903259999</c:v>
                </c:pt>
                <c:pt idx="836">
                  <c:v>-1.2174646210260001</c:v>
                </c:pt>
                <c:pt idx="837">
                  <c:v>-1.216104051726</c:v>
                </c:pt>
                <c:pt idx="838">
                  <c:v>-1.2147434824259999</c:v>
                </c:pt>
                <c:pt idx="839">
                  <c:v>-1.2133829131260001</c:v>
                </c:pt>
                <c:pt idx="840">
                  <c:v>-1.212022343826</c:v>
                </c:pt>
                <c:pt idx="841">
                  <c:v>-1.2106617745260002</c:v>
                </c:pt>
                <c:pt idx="842">
                  <c:v>-1.2093012052260002</c:v>
                </c:pt>
                <c:pt idx="843">
                  <c:v>-1.2079406359260001</c:v>
                </c:pt>
                <c:pt idx="844">
                  <c:v>-1.206580066626</c:v>
                </c:pt>
                <c:pt idx="845">
                  <c:v>-1.205219497326</c:v>
                </c:pt>
                <c:pt idx="846">
                  <c:v>-1.2038589280260001</c:v>
                </c:pt>
                <c:pt idx="847">
                  <c:v>-1.2024983587260001</c:v>
                </c:pt>
                <c:pt idx="848">
                  <c:v>-1.201137789426</c:v>
                </c:pt>
                <c:pt idx="849">
                  <c:v>-1.199777220126</c:v>
                </c:pt>
                <c:pt idx="850">
                  <c:v>-1.1984166508259999</c:v>
                </c:pt>
                <c:pt idx="851">
                  <c:v>-1.1970560815260001</c:v>
                </c:pt>
                <c:pt idx="852">
                  <c:v>-1.195695512226</c:v>
                </c:pt>
                <c:pt idx="853">
                  <c:v>-1.194334942926</c:v>
                </c:pt>
                <c:pt idx="854">
                  <c:v>-1.1929743736259999</c:v>
                </c:pt>
                <c:pt idx="855">
                  <c:v>-1.1916138043260001</c:v>
                </c:pt>
                <c:pt idx="856">
                  <c:v>-1.190253235026</c:v>
                </c:pt>
                <c:pt idx="857">
                  <c:v>-1.1888926657260002</c:v>
                </c:pt>
                <c:pt idx="858">
                  <c:v>-1.1875320964260001</c:v>
                </c:pt>
                <c:pt idx="859">
                  <c:v>-1.186171527126</c:v>
                </c:pt>
                <c:pt idx="860">
                  <c:v>-1.1848109578260002</c:v>
                </c:pt>
                <c:pt idx="861">
                  <c:v>-1.1834503885260002</c:v>
                </c:pt>
                <c:pt idx="862">
                  <c:v>-1.1820898192260001</c:v>
                </c:pt>
                <c:pt idx="863">
                  <c:v>-1.180729249926</c:v>
                </c:pt>
                <c:pt idx="864">
                  <c:v>-1.179368680626</c:v>
                </c:pt>
                <c:pt idx="865">
                  <c:v>-1.1780081113260001</c:v>
                </c:pt>
                <c:pt idx="866">
                  <c:v>-1.1766475420260001</c:v>
                </c:pt>
                <c:pt idx="867">
                  <c:v>-1.175286972726</c:v>
                </c:pt>
                <c:pt idx="868">
                  <c:v>-1.173926403426</c:v>
                </c:pt>
                <c:pt idx="869">
                  <c:v>-1.1725658341259999</c:v>
                </c:pt>
                <c:pt idx="870">
                  <c:v>-1.1712052648260001</c:v>
                </c:pt>
                <c:pt idx="871">
                  <c:v>-1.169844695526</c:v>
                </c:pt>
                <c:pt idx="872">
                  <c:v>-1.168484126226</c:v>
                </c:pt>
                <c:pt idx="873">
                  <c:v>-1.1671235569259999</c:v>
                </c:pt>
                <c:pt idx="874">
                  <c:v>-1.1657629876260001</c:v>
                </c:pt>
                <c:pt idx="875">
                  <c:v>-1.1644024183260002</c:v>
                </c:pt>
                <c:pt idx="876">
                  <c:v>-1.1630418490260002</c:v>
                </c:pt>
                <c:pt idx="877">
                  <c:v>-1.1616812797260001</c:v>
                </c:pt>
                <c:pt idx="878">
                  <c:v>-1.160320710426</c:v>
                </c:pt>
                <c:pt idx="879">
                  <c:v>-1.158960141126</c:v>
                </c:pt>
                <c:pt idx="880">
                  <c:v>-1.1575995718260002</c:v>
                </c:pt>
                <c:pt idx="881">
                  <c:v>-1.1562390025260001</c:v>
                </c:pt>
                <c:pt idx="882">
                  <c:v>-1.154878433226</c:v>
                </c:pt>
                <c:pt idx="883">
                  <c:v>-1.153517863926</c:v>
                </c:pt>
                <c:pt idx="884">
                  <c:v>-1.1521572946259999</c:v>
                </c:pt>
                <c:pt idx="885">
                  <c:v>-1.1507967253260001</c:v>
                </c:pt>
                <c:pt idx="886">
                  <c:v>-1.149436156026</c:v>
                </c:pt>
                <c:pt idx="887">
                  <c:v>-1.148075586726</c:v>
                </c:pt>
                <c:pt idx="888">
                  <c:v>-1.1467150174259999</c:v>
                </c:pt>
                <c:pt idx="889">
                  <c:v>-1.1453544481260001</c:v>
                </c:pt>
                <c:pt idx="890">
                  <c:v>-1.143993878826</c:v>
                </c:pt>
                <c:pt idx="891">
                  <c:v>-1.142633309526</c:v>
                </c:pt>
                <c:pt idx="892">
                  <c:v>-1.1412727402260001</c:v>
                </c:pt>
                <c:pt idx="893">
                  <c:v>-1.1399121709260001</c:v>
                </c:pt>
                <c:pt idx="894">
                  <c:v>-1.1385516016260002</c:v>
                </c:pt>
                <c:pt idx="895">
                  <c:v>-1.1371910323260002</c:v>
                </c:pt>
                <c:pt idx="896">
                  <c:v>-1.1358304630260001</c:v>
                </c:pt>
                <c:pt idx="897">
                  <c:v>-1.13444268234</c:v>
                </c:pt>
                <c:pt idx="898">
                  <c:v>-1.1330821130400002</c:v>
                </c:pt>
                <c:pt idx="899">
                  <c:v>-1.1317215437400001</c:v>
                </c:pt>
                <c:pt idx="900">
                  <c:v>-1.1303609744400001</c:v>
                </c:pt>
                <c:pt idx="901">
                  <c:v>-1.12900040514</c:v>
                </c:pt>
                <c:pt idx="902">
                  <c:v>-1.1276398358399999</c:v>
                </c:pt>
                <c:pt idx="903">
                  <c:v>-1.1262792665400001</c:v>
                </c:pt>
                <c:pt idx="904">
                  <c:v>-1.12491869724</c:v>
                </c:pt>
                <c:pt idx="905">
                  <c:v>-1.12355812794</c:v>
                </c:pt>
                <c:pt idx="906">
                  <c:v>-1.1221975586399999</c:v>
                </c:pt>
                <c:pt idx="907">
                  <c:v>-1.1208369893399999</c:v>
                </c:pt>
                <c:pt idx="908">
                  <c:v>-1.11947642004</c:v>
                </c:pt>
                <c:pt idx="909">
                  <c:v>-1.11811585074</c:v>
                </c:pt>
                <c:pt idx="910">
                  <c:v>-1.1167552814400001</c:v>
                </c:pt>
                <c:pt idx="911">
                  <c:v>-1.1153947121400001</c:v>
                </c:pt>
                <c:pt idx="912">
                  <c:v>-1.11403414284</c:v>
                </c:pt>
                <c:pt idx="913">
                  <c:v>-1.1126735735400002</c:v>
                </c:pt>
                <c:pt idx="914">
                  <c:v>-1.1113130042400001</c:v>
                </c:pt>
                <c:pt idx="915">
                  <c:v>-1.1099524349400001</c:v>
                </c:pt>
                <c:pt idx="916">
                  <c:v>-1.10859186564</c:v>
                </c:pt>
                <c:pt idx="917">
                  <c:v>-1.1072312963399999</c:v>
                </c:pt>
                <c:pt idx="918">
                  <c:v>-1.1058707270400001</c:v>
                </c:pt>
                <c:pt idx="919">
                  <c:v>-1.1045101577400001</c:v>
                </c:pt>
                <c:pt idx="920">
                  <c:v>-1.10314958844</c:v>
                </c:pt>
                <c:pt idx="921">
                  <c:v>-1.1017890191399999</c:v>
                </c:pt>
                <c:pt idx="922">
                  <c:v>-1.1004284498399999</c:v>
                </c:pt>
                <c:pt idx="923">
                  <c:v>-1.09906788054</c:v>
                </c:pt>
                <c:pt idx="924">
                  <c:v>-1.09770731124</c:v>
                </c:pt>
                <c:pt idx="925">
                  <c:v>-1.0963467419399999</c:v>
                </c:pt>
                <c:pt idx="926">
                  <c:v>-1.0949861726400001</c:v>
                </c:pt>
                <c:pt idx="927">
                  <c:v>-1.09362560334</c:v>
                </c:pt>
                <c:pt idx="928">
                  <c:v>-1.0922650340400002</c:v>
                </c:pt>
                <c:pt idx="929">
                  <c:v>-1.0909044647400001</c:v>
                </c:pt>
                <c:pt idx="930">
                  <c:v>-1.0895438954400001</c:v>
                </c:pt>
                <c:pt idx="931">
                  <c:v>-1.08818332614</c:v>
                </c:pt>
                <c:pt idx="932">
                  <c:v>-1.0868227568400002</c:v>
                </c:pt>
                <c:pt idx="933">
                  <c:v>-1.0854621875400001</c:v>
                </c:pt>
                <c:pt idx="934">
                  <c:v>-1.0841016182400001</c:v>
                </c:pt>
                <c:pt idx="935">
                  <c:v>-1.08274104894</c:v>
                </c:pt>
                <c:pt idx="936">
                  <c:v>-1.0813804796399999</c:v>
                </c:pt>
                <c:pt idx="937">
                  <c:v>-1.0800199103400001</c:v>
                </c:pt>
                <c:pt idx="938">
                  <c:v>-1.0786593410400001</c:v>
                </c:pt>
                <c:pt idx="939">
                  <c:v>-1.07729877174</c:v>
                </c:pt>
                <c:pt idx="940">
                  <c:v>-1.0759382024399999</c:v>
                </c:pt>
                <c:pt idx="941">
                  <c:v>-1.0745776331399999</c:v>
                </c:pt>
                <c:pt idx="942">
                  <c:v>-1.07321706384</c:v>
                </c:pt>
                <c:pt idx="943">
                  <c:v>-1.07185649454</c:v>
                </c:pt>
                <c:pt idx="944">
                  <c:v>-1.0704959252400001</c:v>
                </c:pt>
                <c:pt idx="945">
                  <c:v>-1.0691353559400001</c:v>
                </c:pt>
                <c:pt idx="946">
                  <c:v>-1.06777478664</c:v>
                </c:pt>
                <c:pt idx="947">
                  <c:v>-1.0664142173400002</c:v>
                </c:pt>
                <c:pt idx="948">
                  <c:v>-1.0650536480400001</c:v>
                </c:pt>
                <c:pt idx="949">
                  <c:v>-1.0636930787400001</c:v>
                </c:pt>
                <c:pt idx="950">
                  <c:v>-1.06233250944</c:v>
                </c:pt>
                <c:pt idx="951">
                  <c:v>-1.06097194014</c:v>
                </c:pt>
                <c:pt idx="952">
                  <c:v>-1.0596113708400001</c:v>
                </c:pt>
                <c:pt idx="953">
                  <c:v>-1.0582508015400001</c:v>
                </c:pt>
                <c:pt idx="954">
                  <c:v>-1.05689023224</c:v>
                </c:pt>
                <c:pt idx="955">
                  <c:v>-1.0555296629399999</c:v>
                </c:pt>
                <c:pt idx="956">
                  <c:v>-1.0541690936399999</c:v>
                </c:pt>
                <c:pt idx="957">
                  <c:v>-1.0528085243400001</c:v>
                </c:pt>
                <c:pt idx="958">
                  <c:v>-1.05144795504</c:v>
                </c:pt>
                <c:pt idx="959">
                  <c:v>-1.0500873857399999</c:v>
                </c:pt>
                <c:pt idx="960">
                  <c:v>-1.0487268164399999</c:v>
                </c:pt>
                <c:pt idx="961">
                  <c:v>-1.04736624714</c:v>
                </c:pt>
                <c:pt idx="962">
                  <c:v>-1.04600567784</c:v>
                </c:pt>
                <c:pt idx="963">
                  <c:v>-1.0446451085400001</c:v>
                </c:pt>
                <c:pt idx="964">
                  <c:v>-1.0432845392400001</c:v>
                </c:pt>
                <c:pt idx="965">
                  <c:v>-1.04192396994</c:v>
                </c:pt>
                <c:pt idx="966">
                  <c:v>-1.0405634006400002</c:v>
                </c:pt>
                <c:pt idx="967">
                  <c:v>-1.0392028313400001</c:v>
                </c:pt>
                <c:pt idx="968">
                  <c:v>-1.0378422620400001</c:v>
                </c:pt>
                <c:pt idx="969">
                  <c:v>-1.03648169274</c:v>
                </c:pt>
                <c:pt idx="970">
                  <c:v>-1.03512112344</c:v>
                </c:pt>
                <c:pt idx="971">
                  <c:v>-1.0337605541400001</c:v>
                </c:pt>
                <c:pt idx="972">
                  <c:v>-1.0323999848400001</c:v>
                </c:pt>
                <c:pt idx="973">
                  <c:v>-1.03103941554</c:v>
                </c:pt>
                <c:pt idx="974">
                  <c:v>-1.0296788462399999</c:v>
                </c:pt>
                <c:pt idx="975">
                  <c:v>-1.0283182769399999</c:v>
                </c:pt>
                <c:pt idx="976">
                  <c:v>-1.0269577076400001</c:v>
                </c:pt>
                <c:pt idx="977">
                  <c:v>-1.02559713834</c:v>
                </c:pt>
                <c:pt idx="978">
                  <c:v>-1.0242365690399999</c:v>
                </c:pt>
                <c:pt idx="979">
                  <c:v>-1.0228759997400001</c:v>
                </c:pt>
                <c:pt idx="980">
                  <c:v>-1.02151543044</c:v>
                </c:pt>
                <c:pt idx="981">
                  <c:v>-1.0201548611400002</c:v>
                </c:pt>
                <c:pt idx="982">
                  <c:v>-1.0187942918400001</c:v>
                </c:pt>
                <c:pt idx="983">
                  <c:v>-1.0174337225400001</c:v>
                </c:pt>
                <c:pt idx="984">
                  <c:v>-1.01607315324</c:v>
                </c:pt>
                <c:pt idx="985">
                  <c:v>-1.01471258394</c:v>
                </c:pt>
                <c:pt idx="986">
                  <c:v>-1.0133520146400001</c:v>
                </c:pt>
                <c:pt idx="987">
                  <c:v>-1.0119914453400001</c:v>
                </c:pt>
                <c:pt idx="988">
                  <c:v>-1.01063087604</c:v>
                </c:pt>
                <c:pt idx="989">
                  <c:v>-1.00927030674</c:v>
                </c:pt>
                <c:pt idx="990">
                  <c:v>-1.0079097374399999</c:v>
                </c:pt>
                <c:pt idx="991">
                  <c:v>-1.0065491681400001</c:v>
                </c:pt>
                <c:pt idx="992">
                  <c:v>-1.00518859884</c:v>
                </c:pt>
                <c:pt idx="993">
                  <c:v>-1.0038280295399999</c:v>
                </c:pt>
                <c:pt idx="994">
                  <c:v>-1.0024674602399999</c:v>
                </c:pt>
                <c:pt idx="995">
                  <c:v>-1.00110689094</c:v>
                </c:pt>
                <c:pt idx="996">
                  <c:v>-0.9997463216400001</c:v>
                </c:pt>
                <c:pt idx="997">
                  <c:v>-0.99838575234000004</c:v>
                </c:pt>
                <c:pt idx="998">
                  <c:v>-0.99702518303999998</c:v>
                </c:pt>
                <c:pt idx="999">
                  <c:v>-0.99566461373999993</c:v>
                </c:pt>
                <c:pt idx="1000">
                  <c:v>-0.99430404444000009</c:v>
                </c:pt>
                <c:pt idx="1001">
                  <c:v>-0.99294347514000003</c:v>
                </c:pt>
                <c:pt idx="1002">
                  <c:v>-0.99158290584000008</c:v>
                </c:pt>
                <c:pt idx="1003">
                  <c:v>-0.99022233654000003</c:v>
                </c:pt>
                <c:pt idx="1004">
                  <c:v>-0.98886176723999997</c:v>
                </c:pt>
                <c:pt idx="1005">
                  <c:v>-0.98750119794000013</c:v>
                </c:pt>
                <c:pt idx="1006">
                  <c:v>-0.98614062864000007</c:v>
                </c:pt>
                <c:pt idx="1007">
                  <c:v>-0.98478005934000001</c:v>
                </c:pt>
                <c:pt idx="1008">
                  <c:v>-0.98341949003999996</c:v>
                </c:pt>
                <c:pt idx="1009">
                  <c:v>-0.98205892074000001</c:v>
                </c:pt>
                <c:pt idx="1010">
                  <c:v>-0.98069835144000006</c:v>
                </c:pt>
                <c:pt idx="1011">
                  <c:v>-0.97933778214000011</c:v>
                </c:pt>
                <c:pt idx="1012">
                  <c:v>-0.97797721284000005</c:v>
                </c:pt>
                <c:pt idx="1013">
                  <c:v>-0.97661664354</c:v>
                </c:pt>
                <c:pt idx="1014">
                  <c:v>-0.97525607423999994</c:v>
                </c:pt>
                <c:pt idx="1015">
                  <c:v>-0.9738955049400001</c:v>
                </c:pt>
                <c:pt idx="1016">
                  <c:v>-0.97253493564000004</c:v>
                </c:pt>
                <c:pt idx="1017">
                  <c:v>-0.97117436633999998</c:v>
                </c:pt>
                <c:pt idx="1018">
                  <c:v>-0.96981379704000004</c:v>
                </c:pt>
                <c:pt idx="1019">
                  <c:v>-0.96845322773999998</c:v>
                </c:pt>
                <c:pt idx="1020">
                  <c:v>-0.96709265844000014</c:v>
                </c:pt>
                <c:pt idx="1021">
                  <c:v>-0.96573208914000008</c:v>
                </c:pt>
                <c:pt idx="1022">
                  <c:v>-0.96437151984000002</c:v>
                </c:pt>
                <c:pt idx="1023">
                  <c:v>-0.96301095053999997</c:v>
                </c:pt>
                <c:pt idx="1024">
                  <c:v>-0.96165038124000013</c:v>
                </c:pt>
                <c:pt idx="1025">
                  <c:v>-0.96028981194000007</c:v>
                </c:pt>
                <c:pt idx="1026">
                  <c:v>-0.95892924264000001</c:v>
                </c:pt>
                <c:pt idx="1027">
                  <c:v>-0.95756867333999995</c:v>
                </c:pt>
                <c:pt idx="1028">
                  <c:v>-0.95620810404000001</c:v>
                </c:pt>
                <c:pt idx="1029">
                  <c:v>-0.95484753474000017</c:v>
                </c:pt>
                <c:pt idx="1030">
                  <c:v>-0.95348696544000011</c:v>
                </c:pt>
                <c:pt idx="1031">
                  <c:v>-0.95212639614000005</c:v>
                </c:pt>
                <c:pt idx="1032">
                  <c:v>-0.95076582683999999</c:v>
                </c:pt>
                <c:pt idx="1033">
                  <c:v>-0.94940525753999994</c:v>
                </c:pt>
                <c:pt idx="1034">
                  <c:v>-0.9480446882400001</c:v>
                </c:pt>
                <c:pt idx="1035">
                  <c:v>-0.94668411894000004</c:v>
                </c:pt>
                <c:pt idx="1036">
                  <c:v>-0.94532354963999998</c:v>
                </c:pt>
                <c:pt idx="1037">
                  <c:v>-0.94396298034000004</c:v>
                </c:pt>
                <c:pt idx="1038">
                  <c:v>-0.94260241103999998</c:v>
                </c:pt>
                <c:pt idx="1039">
                  <c:v>-0.94124184174000014</c:v>
                </c:pt>
                <c:pt idx="1040">
                  <c:v>-0.93988127244000008</c:v>
                </c:pt>
                <c:pt idx="1041">
                  <c:v>-0.93852070314000002</c:v>
                </c:pt>
                <c:pt idx="1042">
                  <c:v>-0.93716013383999996</c:v>
                </c:pt>
                <c:pt idx="1043">
                  <c:v>-0.93579956453999991</c:v>
                </c:pt>
                <c:pt idx="1044">
                  <c:v>-0.93443899524000007</c:v>
                </c:pt>
                <c:pt idx="1045">
                  <c:v>-0.93307842594000001</c:v>
                </c:pt>
                <c:pt idx="1046">
                  <c:v>-0.93171785664000006</c:v>
                </c:pt>
                <c:pt idx="1047">
                  <c:v>-0.93035728734000001</c:v>
                </c:pt>
                <c:pt idx="1048">
                  <c:v>-0.92899671803999995</c:v>
                </c:pt>
                <c:pt idx="1049">
                  <c:v>-0.92763614874000011</c:v>
                </c:pt>
                <c:pt idx="1050">
                  <c:v>-0.92627557944000005</c:v>
                </c:pt>
                <c:pt idx="1051">
                  <c:v>-0.92491501013999999</c:v>
                </c:pt>
                <c:pt idx="1052">
                  <c:v>-0.92355444083999993</c:v>
                </c:pt>
                <c:pt idx="1053">
                  <c:v>-0.9221938715400001</c:v>
                </c:pt>
                <c:pt idx="1054">
                  <c:v>-0.92083330224000004</c:v>
                </c:pt>
                <c:pt idx="1055">
                  <c:v>-0.91947273294000009</c:v>
                </c:pt>
                <c:pt idx="1056">
                  <c:v>-0.91811216364000003</c:v>
                </c:pt>
                <c:pt idx="1057">
                  <c:v>-0.91675159433999998</c:v>
                </c:pt>
                <c:pt idx="1058">
                  <c:v>-0.91539102504000014</c:v>
                </c:pt>
                <c:pt idx="1059">
                  <c:v>-0.91403045574000008</c:v>
                </c:pt>
                <c:pt idx="1060">
                  <c:v>-0.91266988644000002</c:v>
                </c:pt>
                <c:pt idx="1061">
                  <c:v>-0.91130931713999996</c:v>
                </c:pt>
                <c:pt idx="1062">
                  <c:v>-0.90994874784000002</c:v>
                </c:pt>
                <c:pt idx="1063">
                  <c:v>-0.90858817854000007</c:v>
                </c:pt>
                <c:pt idx="1064">
                  <c:v>-0.90722760924000012</c:v>
                </c:pt>
                <c:pt idx="1065">
                  <c:v>-0.90586703994000006</c:v>
                </c:pt>
                <c:pt idx="1066">
                  <c:v>-0.90450647064</c:v>
                </c:pt>
                <c:pt idx="1067">
                  <c:v>-0.90314590133999995</c:v>
                </c:pt>
                <c:pt idx="1068">
                  <c:v>-0.90178533204000011</c:v>
                </c:pt>
                <c:pt idx="1069">
                  <c:v>-0.90042476274000005</c:v>
                </c:pt>
                <c:pt idx="1070">
                  <c:v>-0.89906419343999999</c:v>
                </c:pt>
                <c:pt idx="1071">
                  <c:v>-0.89770362414000004</c:v>
                </c:pt>
                <c:pt idx="1072">
                  <c:v>-0.89634305483999999</c:v>
                </c:pt>
                <c:pt idx="1073">
                  <c:v>-0.89498248554000015</c:v>
                </c:pt>
                <c:pt idx="1074">
                  <c:v>-0.89362191624000009</c:v>
                </c:pt>
                <c:pt idx="1075">
                  <c:v>-0.89226134694000003</c:v>
                </c:pt>
                <c:pt idx="1076">
                  <c:v>-0.89090077763999997</c:v>
                </c:pt>
                <c:pt idx="1077">
                  <c:v>-0.88954020833999992</c:v>
                </c:pt>
                <c:pt idx="1078">
                  <c:v>-0.88817963904000008</c:v>
                </c:pt>
                <c:pt idx="1079">
                  <c:v>-0.88681906974000002</c:v>
                </c:pt>
                <c:pt idx="1080">
                  <c:v>-0.88545850043999996</c:v>
                </c:pt>
                <c:pt idx="1081">
                  <c:v>-0.88409793114000002</c:v>
                </c:pt>
                <c:pt idx="1082">
                  <c:v>-0.88273736183999996</c:v>
                </c:pt>
                <c:pt idx="1083">
                  <c:v>-0.88137679254000012</c:v>
                </c:pt>
                <c:pt idx="1084">
                  <c:v>-0.88001622324000006</c:v>
                </c:pt>
                <c:pt idx="1085">
                  <c:v>-0.87865565394</c:v>
                </c:pt>
                <c:pt idx="1086">
                  <c:v>-0.87729508463999994</c:v>
                </c:pt>
                <c:pt idx="1087">
                  <c:v>-0.87593451534000011</c:v>
                </c:pt>
                <c:pt idx="1088">
                  <c:v>-0.87457394604000005</c:v>
                </c:pt>
                <c:pt idx="1089">
                  <c:v>-0.87321337673999999</c:v>
                </c:pt>
                <c:pt idx="1090">
                  <c:v>-0.87185280744000004</c:v>
                </c:pt>
                <c:pt idx="1091">
                  <c:v>-0.87049223813999999</c:v>
                </c:pt>
                <c:pt idx="1092">
                  <c:v>-0.86913166884000015</c:v>
                </c:pt>
                <c:pt idx="1093">
                  <c:v>-0.86777109954000009</c:v>
                </c:pt>
                <c:pt idx="1094">
                  <c:v>-0.86641053024000003</c:v>
                </c:pt>
                <c:pt idx="1095">
                  <c:v>-0.86504996093999997</c:v>
                </c:pt>
                <c:pt idx="1096">
                  <c:v>-0.86368939163999991</c:v>
                </c:pt>
                <c:pt idx="1097">
                  <c:v>-0.86230161095400004</c:v>
                </c:pt>
                <c:pt idx="1098">
                  <c:v>-0.86094104165400009</c:v>
                </c:pt>
                <c:pt idx="1099">
                  <c:v>-0.85958047235400004</c:v>
                </c:pt>
                <c:pt idx="1100">
                  <c:v>-0.85821990305399998</c:v>
                </c:pt>
                <c:pt idx="1101">
                  <c:v>-0.85685933375400014</c:v>
                </c:pt>
                <c:pt idx="1102">
                  <c:v>-0.85549876445400008</c:v>
                </c:pt>
                <c:pt idx="1103">
                  <c:v>-0.85413819515400002</c:v>
                </c:pt>
                <c:pt idx="1104">
                  <c:v>-0.85277762585399997</c:v>
                </c:pt>
                <c:pt idx="1105">
                  <c:v>-0.85141705655399991</c:v>
                </c:pt>
                <c:pt idx="1106">
                  <c:v>-0.85005648725399996</c:v>
                </c:pt>
                <c:pt idx="1107">
                  <c:v>-0.84869591795400012</c:v>
                </c:pt>
                <c:pt idx="1108">
                  <c:v>-0.84733534865400006</c:v>
                </c:pt>
                <c:pt idx="1109">
                  <c:v>-0.84597477935400001</c:v>
                </c:pt>
                <c:pt idx="1110">
                  <c:v>-0.84461421005400006</c:v>
                </c:pt>
                <c:pt idx="1111">
                  <c:v>-0.843253640754</c:v>
                </c:pt>
                <c:pt idx="1112">
                  <c:v>-0.84189307145400005</c:v>
                </c:pt>
                <c:pt idx="1113">
                  <c:v>-0.84053250215399999</c:v>
                </c:pt>
                <c:pt idx="1114">
                  <c:v>-0.83917193285399994</c:v>
                </c:pt>
                <c:pt idx="1115">
                  <c:v>-0.83781136355399999</c:v>
                </c:pt>
                <c:pt idx="1116">
                  <c:v>-0.83645079425400004</c:v>
                </c:pt>
                <c:pt idx="1117">
                  <c:v>-0.83509022495400009</c:v>
                </c:pt>
                <c:pt idx="1118">
                  <c:v>-0.83372965565400003</c:v>
                </c:pt>
                <c:pt idx="1119">
                  <c:v>-0.83236908635400009</c:v>
                </c:pt>
                <c:pt idx="1120">
                  <c:v>-0.83100851705400003</c:v>
                </c:pt>
                <c:pt idx="1121">
                  <c:v>-0.82964794775399997</c:v>
                </c:pt>
                <c:pt idx="1122">
                  <c:v>-0.82828737845400002</c:v>
                </c:pt>
                <c:pt idx="1123">
                  <c:v>-0.82692680915399996</c:v>
                </c:pt>
                <c:pt idx="1124">
                  <c:v>-0.82556623985400002</c:v>
                </c:pt>
                <c:pt idx="1125">
                  <c:v>-0.82420567055400007</c:v>
                </c:pt>
                <c:pt idx="1126">
                  <c:v>-0.82284510125400001</c:v>
                </c:pt>
                <c:pt idx="1127">
                  <c:v>-0.82148453195400006</c:v>
                </c:pt>
                <c:pt idx="1128">
                  <c:v>-0.820123962654</c:v>
                </c:pt>
                <c:pt idx="1129">
                  <c:v>-0.81876339335400006</c:v>
                </c:pt>
                <c:pt idx="1130">
                  <c:v>-0.817402824054</c:v>
                </c:pt>
                <c:pt idx="1131">
                  <c:v>-0.81604225475399994</c:v>
                </c:pt>
                <c:pt idx="1132">
                  <c:v>-0.81468168545399999</c:v>
                </c:pt>
                <c:pt idx="1133">
                  <c:v>-0.81332111615400005</c:v>
                </c:pt>
                <c:pt idx="1134">
                  <c:v>-0.8119605468540001</c:v>
                </c:pt>
                <c:pt idx="1135">
                  <c:v>-0.81059997755400004</c:v>
                </c:pt>
                <c:pt idx="1136">
                  <c:v>-0.80923940825400009</c:v>
                </c:pt>
                <c:pt idx="1137">
                  <c:v>-0.80787883895400003</c:v>
                </c:pt>
                <c:pt idx="1138">
                  <c:v>-0.80651826965399998</c:v>
                </c:pt>
                <c:pt idx="1139">
                  <c:v>-0.80515770035400003</c:v>
                </c:pt>
                <c:pt idx="1140">
                  <c:v>-0.80379713105399997</c:v>
                </c:pt>
                <c:pt idx="1141">
                  <c:v>-0.80243656175400002</c:v>
                </c:pt>
                <c:pt idx="1142">
                  <c:v>-0.80107599245400007</c:v>
                </c:pt>
                <c:pt idx="1143">
                  <c:v>-0.79971542315400002</c:v>
                </c:pt>
                <c:pt idx="1144">
                  <c:v>-0.79835485385400007</c:v>
                </c:pt>
                <c:pt idx="1145">
                  <c:v>-0.79699428455400001</c:v>
                </c:pt>
                <c:pt idx="1146">
                  <c:v>-0.79563371525400006</c:v>
                </c:pt>
                <c:pt idx="1147">
                  <c:v>-0.794273145954</c:v>
                </c:pt>
                <c:pt idx="1148">
                  <c:v>-0.79291257665400006</c:v>
                </c:pt>
                <c:pt idx="1149">
                  <c:v>-0.791552007354</c:v>
                </c:pt>
                <c:pt idx="1150">
                  <c:v>-0.79019143805400005</c:v>
                </c:pt>
                <c:pt idx="1151">
                  <c:v>-0.7888308687540001</c:v>
                </c:pt>
                <c:pt idx="1152">
                  <c:v>-0.78747029945400004</c:v>
                </c:pt>
                <c:pt idx="1153">
                  <c:v>-0.7861097301540001</c:v>
                </c:pt>
                <c:pt idx="1154">
                  <c:v>-0.78474916085400004</c:v>
                </c:pt>
                <c:pt idx="1155">
                  <c:v>-0.78338859155399998</c:v>
                </c:pt>
                <c:pt idx="1156">
                  <c:v>-0.78202802225400003</c:v>
                </c:pt>
                <c:pt idx="1157">
                  <c:v>-0.78066745295399997</c:v>
                </c:pt>
                <c:pt idx="1158">
                  <c:v>-0.77930688365400003</c:v>
                </c:pt>
                <c:pt idx="1159">
                  <c:v>-0.77794631435399997</c:v>
                </c:pt>
                <c:pt idx="1160">
                  <c:v>-0.77658574505400002</c:v>
                </c:pt>
                <c:pt idx="1161">
                  <c:v>-0.77522517575400007</c:v>
                </c:pt>
                <c:pt idx="1162">
                  <c:v>-0.77386460645400001</c:v>
                </c:pt>
                <c:pt idx="1163">
                  <c:v>-0.77250403715400007</c:v>
                </c:pt>
                <c:pt idx="1164">
                  <c:v>-0.77114346785400001</c:v>
                </c:pt>
                <c:pt idx="1165">
                  <c:v>-0.76978289855400006</c:v>
                </c:pt>
                <c:pt idx="1166">
                  <c:v>-0.768422329254</c:v>
                </c:pt>
                <c:pt idx="1167">
                  <c:v>-0.76706175995399994</c:v>
                </c:pt>
                <c:pt idx="1168">
                  <c:v>-0.765701190654</c:v>
                </c:pt>
                <c:pt idx="1169">
                  <c:v>-0.76434062135400005</c:v>
                </c:pt>
                <c:pt idx="1170">
                  <c:v>-0.7629800520540001</c:v>
                </c:pt>
                <c:pt idx="1171">
                  <c:v>-0.76161948275400004</c:v>
                </c:pt>
                <c:pt idx="1172">
                  <c:v>-0.76025891345399998</c:v>
                </c:pt>
                <c:pt idx="1173">
                  <c:v>-0.75889834415400004</c:v>
                </c:pt>
                <c:pt idx="1174">
                  <c:v>-0.75753777485399998</c:v>
                </c:pt>
                <c:pt idx="1175">
                  <c:v>-0.75617720555400003</c:v>
                </c:pt>
                <c:pt idx="1176">
                  <c:v>-0.75481663625399997</c:v>
                </c:pt>
                <c:pt idx="1177">
                  <c:v>-0.75345606695400003</c:v>
                </c:pt>
                <c:pt idx="1178">
                  <c:v>-0.75209549765400008</c:v>
                </c:pt>
                <c:pt idx="1179">
                  <c:v>-0.75073492835400002</c:v>
                </c:pt>
                <c:pt idx="1180">
                  <c:v>-0.74937435905400007</c:v>
                </c:pt>
                <c:pt idx="1181">
                  <c:v>-0.74801378975400001</c:v>
                </c:pt>
                <c:pt idx="1182">
                  <c:v>-0.74665322045400007</c:v>
                </c:pt>
                <c:pt idx="1183">
                  <c:v>-0.74529265115400001</c:v>
                </c:pt>
                <c:pt idx="1184">
                  <c:v>-0.74393208185399995</c:v>
                </c:pt>
                <c:pt idx="1185">
                  <c:v>-0.742571512554</c:v>
                </c:pt>
                <c:pt idx="1186">
                  <c:v>-0.74121094325400005</c:v>
                </c:pt>
                <c:pt idx="1187">
                  <c:v>-0.73985037395400011</c:v>
                </c:pt>
                <c:pt idx="1188">
                  <c:v>-0.73848980465400005</c:v>
                </c:pt>
                <c:pt idx="1189">
                  <c:v>-0.73712923535399999</c:v>
                </c:pt>
                <c:pt idx="1190">
                  <c:v>-0.73576866605400004</c:v>
                </c:pt>
                <c:pt idx="1191">
                  <c:v>-0.73440809675399998</c:v>
                </c:pt>
                <c:pt idx="1192">
                  <c:v>-0.73304752745400004</c:v>
                </c:pt>
                <c:pt idx="1193">
                  <c:v>-0.73168695815399998</c:v>
                </c:pt>
                <c:pt idx="1194">
                  <c:v>-0.73032638885400003</c:v>
                </c:pt>
                <c:pt idx="1195">
                  <c:v>-0.72896581955400008</c:v>
                </c:pt>
                <c:pt idx="1196">
                  <c:v>-0.72760525025400002</c:v>
                </c:pt>
                <c:pt idx="1197">
                  <c:v>-0.72624468095400008</c:v>
                </c:pt>
                <c:pt idx="1198">
                  <c:v>-0.72488411165400002</c:v>
                </c:pt>
                <c:pt idx="1199">
                  <c:v>-0.72352354235400007</c:v>
                </c:pt>
                <c:pt idx="1200">
                  <c:v>-0.72216297305400001</c:v>
                </c:pt>
                <c:pt idx="1201">
                  <c:v>-0.72080240375399995</c:v>
                </c:pt>
                <c:pt idx="1202">
                  <c:v>-0.71944183445400001</c:v>
                </c:pt>
                <c:pt idx="1203">
                  <c:v>-0.71808126515400006</c:v>
                </c:pt>
                <c:pt idx="1204">
                  <c:v>-0.71672069585400011</c:v>
                </c:pt>
                <c:pt idx="1205">
                  <c:v>-0.71536012655400005</c:v>
                </c:pt>
                <c:pt idx="1206">
                  <c:v>-0.71399955725399999</c:v>
                </c:pt>
                <c:pt idx="1207">
                  <c:v>-0.71263898795400005</c:v>
                </c:pt>
                <c:pt idx="1208">
                  <c:v>-0.71127841865399999</c:v>
                </c:pt>
                <c:pt idx="1209">
                  <c:v>-0.70991784935400004</c:v>
                </c:pt>
                <c:pt idx="1210">
                  <c:v>-0.70855728005399998</c:v>
                </c:pt>
                <c:pt idx="1211">
                  <c:v>-0.70719671075400004</c:v>
                </c:pt>
                <c:pt idx="1212">
                  <c:v>-0.70583614145399998</c:v>
                </c:pt>
                <c:pt idx="1213">
                  <c:v>-0.70447557215400003</c:v>
                </c:pt>
                <c:pt idx="1214">
                  <c:v>-0.70311500285400008</c:v>
                </c:pt>
                <c:pt idx="1215">
                  <c:v>-0.70175443355400002</c:v>
                </c:pt>
                <c:pt idx="1216">
                  <c:v>-0.70039386425400008</c:v>
                </c:pt>
                <c:pt idx="1217">
                  <c:v>-0.69903329495400002</c:v>
                </c:pt>
                <c:pt idx="1218">
                  <c:v>-0.69767272565399996</c:v>
                </c:pt>
                <c:pt idx="1219">
                  <c:v>-0.69631215635400001</c:v>
                </c:pt>
                <c:pt idx="1220">
                  <c:v>-0.69495158705399995</c:v>
                </c:pt>
                <c:pt idx="1221">
                  <c:v>-0.69359101775400001</c:v>
                </c:pt>
                <c:pt idx="1222">
                  <c:v>-0.69223044845400006</c:v>
                </c:pt>
                <c:pt idx="1223">
                  <c:v>-0.690869879154</c:v>
                </c:pt>
                <c:pt idx="1224">
                  <c:v>-0.68950930985400005</c:v>
                </c:pt>
                <c:pt idx="1225">
                  <c:v>-0.68814874055399999</c:v>
                </c:pt>
                <c:pt idx="1226">
                  <c:v>-0.68678817125400005</c:v>
                </c:pt>
                <c:pt idx="1227">
                  <c:v>-0.68542760195399999</c:v>
                </c:pt>
                <c:pt idx="1228">
                  <c:v>-0.68406703265400004</c:v>
                </c:pt>
                <c:pt idx="1229">
                  <c:v>-0.68270646335399998</c:v>
                </c:pt>
                <c:pt idx="1230">
                  <c:v>-0.68134589405400003</c:v>
                </c:pt>
                <c:pt idx="1231">
                  <c:v>-0.67998532475400009</c:v>
                </c:pt>
                <c:pt idx="1232">
                  <c:v>-0.67862475545400003</c:v>
                </c:pt>
                <c:pt idx="1233">
                  <c:v>-0.67726418615400008</c:v>
                </c:pt>
                <c:pt idx="1234">
                  <c:v>-0.67590361685400002</c:v>
                </c:pt>
                <c:pt idx="1235">
                  <c:v>-0.67454304755399996</c:v>
                </c:pt>
                <c:pt idx="1236">
                  <c:v>-0.67318247825400002</c:v>
                </c:pt>
                <c:pt idx="1237">
                  <c:v>-0.67182190895399996</c:v>
                </c:pt>
                <c:pt idx="1238">
                  <c:v>-0.67046133965400001</c:v>
                </c:pt>
                <c:pt idx="1239">
                  <c:v>-0.66910077035400006</c:v>
                </c:pt>
                <c:pt idx="1240">
                  <c:v>-0.667740201054</c:v>
                </c:pt>
                <c:pt idx="1241">
                  <c:v>-0.66637963175400006</c:v>
                </c:pt>
                <c:pt idx="1242">
                  <c:v>-0.665019062454</c:v>
                </c:pt>
                <c:pt idx="1243">
                  <c:v>-0.66365849315400005</c:v>
                </c:pt>
                <c:pt idx="1244">
                  <c:v>-0.66229792385399999</c:v>
                </c:pt>
                <c:pt idx="1245">
                  <c:v>-0.66093735455400004</c:v>
                </c:pt>
                <c:pt idx="1246">
                  <c:v>-0.65957678525399999</c:v>
                </c:pt>
                <c:pt idx="1247">
                  <c:v>-0.65821621595400004</c:v>
                </c:pt>
                <c:pt idx="1248">
                  <c:v>-0.65685564665400009</c:v>
                </c:pt>
                <c:pt idx="1249">
                  <c:v>-0.65549507735400003</c:v>
                </c:pt>
                <c:pt idx="1250">
                  <c:v>-0.65413450805400009</c:v>
                </c:pt>
                <c:pt idx="1251">
                  <c:v>-0.65277393875400003</c:v>
                </c:pt>
                <c:pt idx="1252">
                  <c:v>-0.65141336945399997</c:v>
                </c:pt>
                <c:pt idx="1253">
                  <c:v>-0.65005280015400002</c:v>
                </c:pt>
                <c:pt idx="1254">
                  <c:v>-0.64869223085399996</c:v>
                </c:pt>
                <c:pt idx="1255">
                  <c:v>-0.64733166155400002</c:v>
                </c:pt>
                <c:pt idx="1256">
                  <c:v>-0.64597109225400007</c:v>
                </c:pt>
                <c:pt idx="1257">
                  <c:v>-0.64461052295400012</c:v>
                </c:pt>
                <c:pt idx="1258">
                  <c:v>-0.64324995365400006</c:v>
                </c:pt>
                <c:pt idx="1259">
                  <c:v>-0.641889384354</c:v>
                </c:pt>
                <c:pt idx="1260">
                  <c:v>-0.64052881505400006</c:v>
                </c:pt>
                <c:pt idx="1261">
                  <c:v>-0.639168245754</c:v>
                </c:pt>
                <c:pt idx="1262">
                  <c:v>-0.63780767645400005</c:v>
                </c:pt>
                <c:pt idx="1263">
                  <c:v>-0.63644710715399999</c:v>
                </c:pt>
                <c:pt idx="1264">
                  <c:v>-0.63508653785399993</c:v>
                </c:pt>
                <c:pt idx="1265">
                  <c:v>-0.63372596855399999</c:v>
                </c:pt>
                <c:pt idx="1266">
                  <c:v>-0.63236539925400004</c:v>
                </c:pt>
                <c:pt idx="1267">
                  <c:v>-0.63100482995400009</c:v>
                </c:pt>
                <c:pt idx="1268">
                  <c:v>-0.62964426065400003</c:v>
                </c:pt>
                <c:pt idx="1269">
                  <c:v>-0.62828369135399997</c:v>
                </c:pt>
                <c:pt idx="1270">
                  <c:v>-0.62692312205400003</c:v>
                </c:pt>
                <c:pt idx="1271">
                  <c:v>-0.62556255275399997</c:v>
                </c:pt>
                <c:pt idx="1272">
                  <c:v>-0.62420198345400002</c:v>
                </c:pt>
                <c:pt idx="1273">
                  <c:v>-0.62284141415399996</c:v>
                </c:pt>
                <c:pt idx="1274">
                  <c:v>-0.62148084485400001</c:v>
                </c:pt>
                <c:pt idx="1275">
                  <c:v>-0.62012027555400007</c:v>
                </c:pt>
                <c:pt idx="1276">
                  <c:v>-0.61875970625400001</c:v>
                </c:pt>
                <c:pt idx="1277">
                  <c:v>-0.61739913695400006</c:v>
                </c:pt>
                <c:pt idx="1278">
                  <c:v>-0.616038567654</c:v>
                </c:pt>
                <c:pt idx="1279">
                  <c:v>-0.61467799835400005</c:v>
                </c:pt>
                <c:pt idx="1280">
                  <c:v>-0.613317429054</c:v>
                </c:pt>
                <c:pt idx="1281">
                  <c:v>-0.61195685975399994</c:v>
                </c:pt>
                <c:pt idx="1282">
                  <c:v>-0.61059629045399999</c:v>
                </c:pt>
                <c:pt idx="1283">
                  <c:v>-0.60923572115400004</c:v>
                </c:pt>
                <c:pt idx="1284">
                  <c:v>-0.6078751518540001</c:v>
                </c:pt>
                <c:pt idx="1285">
                  <c:v>-0.60651458255400004</c:v>
                </c:pt>
                <c:pt idx="1286">
                  <c:v>-0.60515401325399998</c:v>
                </c:pt>
                <c:pt idx="1287">
                  <c:v>-0.60379344395400003</c:v>
                </c:pt>
                <c:pt idx="1288">
                  <c:v>-0.60243287465399997</c:v>
                </c:pt>
                <c:pt idx="1289">
                  <c:v>-0.60107230535400002</c:v>
                </c:pt>
                <c:pt idx="1290">
                  <c:v>-0.59971173605399997</c:v>
                </c:pt>
                <c:pt idx="1291">
                  <c:v>-0.59835116675400002</c:v>
                </c:pt>
                <c:pt idx="1292">
                  <c:v>-0.59699059745400007</c:v>
                </c:pt>
                <c:pt idx="1293">
                  <c:v>-0.59563002815400001</c:v>
                </c:pt>
                <c:pt idx="1294">
                  <c:v>-0.59426945885400007</c:v>
                </c:pt>
                <c:pt idx="1295">
                  <c:v>-0.59290888955400001</c:v>
                </c:pt>
                <c:pt idx="1296">
                  <c:v>-0.59154832025400006</c:v>
                </c:pt>
                <c:pt idx="1297">
                  <c:v>-0.59016053956799996</c:v>
                </c:pt>
                <c:pt idx="1298">
                  <c:v>-0.58879997026800002</c:v>
                </c:pt>
                <c:pt idx="1299">
                  <c:v>-0.58743940096799996</c:v>
                </c:pt>
                <c:pt idx="1300">
                  <c:v>-0.58607883166800001</c:v>
                </c:pt>
                <c:pt idx="1301">
                  <c:v>-0.58471826236800006</c:v>
                </c:pt>
                <c:pt idx="1302">
                  <c:v>-0.583357693068</c:v>
                </c:pt>
                <c:pt idx="1303">
                  <c:v>-0.58199712376800006</c:v>
                </c:pt>
                <c:pt idx="1304">
                  <c:v>-0.580636554468</c:v>
                </c:pt>
                <c:pt idx="1305">
                  <c:v>-0.57927598516800005</c:v>
                </c:pt>
                <c:pt idx="1306">
                  <c:v>-0.57791541586799999</c:v>
                </c:pt>
                <c:pt idx="1307">
                  <c:v>-0.57655484656799993</c:v>
                </c:pt>
                <c:pt idx="1308">
                  <c:v>-0.57519427726799999</c:v>
                </c:pt>
                <c:pt idx="1309">
                  <c:v>-0.57383370796800004</c:v>
                </c:pt>
                <c:pt idx="1310">
                  <c:v>-0.57247313866800009</c:v>
                </c:pt>
                <c:pt idx="1311">
                  <c:v>-0.57111256936800003</c:v>
                </c:pt>
                <c:pt idx="1312">
                  <c:v>-0.56975200006799998</c:v>
                </c:pt>
                <c:pt idx="1313">
                  <c:v>-0.56839143076800003</c:v>
                </c:pt>
                <c:pt idx="1314">
                  <c:v>-0.56703086146799997</c:v>
                </c:pt>
                <c:pt idx="1315">
                  <c:v>-0.56567029216800002</c:v>
                </c:pt>
                <c:pt idx="1316">
                  <c:v>-0.56430972286799996</c:v>
                </c:pt>
                <c:pt idx="1317">
                  <c:v>-0.56294915356800002</c:v>
                </c:pt>
                <c:pt idx="1318">
                  <c:v>-0.56158858426800007</c:v>
                </c:pt>
                <c:pt idx="1319">
                  <c:v>-0.56022801496800001</c:v>
                </c:pt>
                <c:pt idx="1320">
                  <c:v>-0.55886744566800006</c:v>
                </c:pt>
                <c:pt idx="1321">
                  <c:v>-0.557506876368</c:v>
                </c:pt>
                <c:pt idx="1322">
                  <c:v>-0.55614630706800006</c:v>
                </c:pt>
                <c:pt idx="1323">
                  <c:v>-0.554785737768</c:v>
                </c:pt>
                <c:pt idx="1324">
                  <c:v>-0.55342516846799994</c:v>
                </c:pt>
                <c:pt idx="1325">
                  <c:v>-0.55206459916799999</c:v>
                </c:pt>
                <c:pt idx="1326">
                  <c:v>-0.55070402986800004</c:v>
                </c:pt>
                <c:pt idx="1327">
                  <c:v>-0.5493434605680001</c:v>
                </c:pt>
                <c:pt idx="1328">
                  <c:v>-0.54798289126800004</c:v>
                </c:pt>
                <c:pt idx="1329">
                  <c:v>-0.54662232196800009</c:v>
                </c:pt>
                <c:pt idx="1330">
                  <c:v>-0.54526175266800003</c:v>
                </c:pt>
                <c:pt idx="1331">
                  <c:v>-0.54390118336799997</c:v>
                </c:pt>
                <c:pt idx="1332">
                  <c:v>-0.54254061406800003</c:v>
                </c:pt>
                <c:pt idx="1333">
                  <c:v>-0.54118004476799997</c:v>
                </c:pt>
                <c:pt idx="1334">
                  <c:v>-0.53981947546800002</c:v>
                </c:pt>
                <c:pt idx="1335">
                  <c:v>-0.53845890616800007</c:v>
                </c:pt>
                <c:pt idx="1336">
                  <c:v>-0.53709833686800001</c:v>
                </c:pt>
                <c:pt idx="1337">
                  <c:v>-0.53573776756800007</c:v>
                </c:pt>
                <c:pt idx="1338">
                  <c:v>-0.53437719826800001</c:v>
                </c:pt>
                <c:pt idx="1339">
                  <c:v>-0.53301662896800006</c:v>
                </c:pt>
                <c:pt idx="1340">
                  <c:v>-0.531656059668</c:v>
                </c:pt>
                <c:pt idx="1341">
                  <c:v>-0.53029549036799994</c:v>
                </c:pt>
                <c:pt idx="1342">
                  <c:v>-0.528934921068</c:v>
                </c:pt>
                <c:pt idx="1343">
                  <c:v>-0.52757435176799994</c:v>
                </c:pt>
                <c:pt idx="1344">
                  <c:v>-0.52621378246799999</c:v>
                </c:pt>
                <c:pt idx="1345">
                  <c:v>-0.52485321316800004</c:v>
                </c:pt>
                <c:pt idx="1346">
                  <c:v>-0.5234926438680001</c:v>
                </c:pt>
                <c:pt idx="1347">
                  <c:v>-0.52213207456800004</c:v>
                </c:pt>
                <c:pt idx="1348">
                  <c:v>-0.52077150526799998</c:v>
                </c:pt>
                <c:pt idx="1349">
                  <c:v>-0.51941093596800003</c:v>
                </c:pt>
                <c:pt idx="1350">
                  <c:v>-0.51805036666799997</c:v>
                </c:pt>
                <c:pt idx="1351">
                  <c:v>-0.51668979736800003</c:v>
                </c:pt>
                <c:pt idx="1352">
                  <c:v>-0.51532922806799997</c:v>
                </c:pt>
                <c:pt idx="1353">
                  <c:v>-0.51396865876800002</c:v>
                </c:pt>
                <c:pt idx="1354">
                  <c:v>-0.51260808946800007</c:v>
                </c:pt>
                <c:pt idx="1355">
                  <c:v>-0.51124752016800001</c:v>
                </c:pt>
                <c:pt idx="1356">
                  <c:v>-0.50988695086800007</c:v>
                </c:pt>
                <c:pt idx="1357">
                  <c:v>-0.50852638156800001</c:v>
                </c:pt>
                <c:pt idx="1358">
                  <c:v>-0.50716581226799995</c:v>
                </c:pt>
                <c:pt idx="1359">
                  <c:v>-0.505805242968</c:v>
                </c:pt>
                <c:pt idx="1360">
                  <c:v>-0.50444467366799994</c:v>
                </c:pt>
                <c:pt idx="1361">
                  <c:v>-0.503084104368</c:v>
                </c:pt>
                <c:pt idx="1362">
                  <c:v>-0.50172353506800005</c:v>
                </c:pt>
                <c:pt idx="1363">
                  <c:v>-0.5003629657680001</c:v>
                </c:pt>
                <c:pt idx="1364">
                  <c:v>-0.49900239646800004</c:v>
                </c:pt>
                <c:pt idx="1365">
                  <c:v>-0.49764182716799998</c:v>
                </c:pt>
                <c:pt idx="1366">
                  <c:v>-0.49628125786800004</c:v>
                </c:pt>
                <c:pt idx="1367">
                  <c:v>-0.49492068856799998</c:v>
                </c:pt>
                <c:pt idx="1368">
                  <c:v>-0.49356011926800003</c:v>
                </c:pt>
                <c:pt idx="1369">
                  <c:v>-0.49219954996800003</c:v>
                </c:pt>
                <c:pt idx="1370">
                  <c:v>-0.49083898066799997</c:v>
                </c:pt>
                <c:pt idx="1371">
                  <c:v>-0.48947841136800002</c:v>
                </c:pt>
                <c:pt idx="1372">
                  <c:v>-0.48811784206800002</c:v>
                </c:pt>
                <c:pt idx="1373">
                  <c:v>-0.48675727276800007</c:v>
                </c:pt>
                <c:pt idx="1374">
                  <c:v>-0.48539670346800001</c:v>
                </c:pt>
                <c:pt idx="1375">
                  <c:v>-0.48403613416800007</c:v>
                </c:pt>
                <c:pt idx="1376">
                  <c:v>-0.48267556486800001</c:v>
                </c:pt>
                <c:pt idx="1377">
                  <c:v>-0.481314995568</c:v>
                </c:pt>
                <c:pt idx="1378">
                  <c:v>-0.47995442626800006</c:v>
                </c:pt>
                <c:pt idx="1379">
                  <c:v>-0.478593856968</c:v>
                </c:pt>
                <c:pt idx="1380">
                  <c:v>-0.47723328766800005</c:v>
                </c:pt>
                <c:pt idx="1381">
                  <c:v>-0.47587271836799999</c:v>
                </c:pt>
                <c:pt idx="1382">
                  <c:v>-0.47451214906799999</c:v>
                </c:pt>
                <c:pt idx="1383">
                  <c:v>-0.47315157976800004</c:v>
                </c:pt>
                <c:pt idx="1384">
                  <c:v>-0.47179101046799998</c:v>
                </c:pt>
                <c:pt idx="1385">
                  <c:v>-0.47043044116800004</c:v>
                </c:pt>
                <c:pt idx="1386">
                  <c:v>-0.46906987186800003</c:v>
                </c:pt>
                <c:pt idx="1387">
                  <c:v>-0.46770930256799997</c:v>
                </c:pt>
                <c:pt idx="1388">
                  <c:v>-0.46634873326800003</c:v>
                </c:pt>
                <c:pt idx="1389">
                  <c:v>-0.46498816396799997</c:v>
                </c:pt>
                <c:pt idx="1390">
                  <c:v>-0.46362759466800002</c:v>
                </c:pt>
                <c:pt idx="1391">
                  <c:v>-0.46226702536800002</c:v>
                </c:pt>
                <c:pt idx="1392">
                  <c:v>-0.46090645606800007</c:v>
                </c:pt>
                <c:pt idx="1393">
                  <c:v>-0.45954588676800001</c:v>
                </c:pt>
                <c:pt idx="1394">
                  <c:v>-0.45818531746800001</c:v>
                </c:pt>
                <c:pt idx="1395">
                  <c:v>-0.45682474816800006</c:v>
                </c:pt>
                <c:pt idx="1396">
                  <c:v>-0.455464178868</c:v>
                </c:pt>
                <c:pt idx="1397">
                  <c:v>-0.45410360956800006</c:v>
                </c:pt>
                <c:pt idx="1398">
                  <c:v>-0.452743040268</c:v>
                </c:pt>
                <c:pt idx="1399">
                  <c:v>-0.45138247096799999</c:v>
                </c:pt>
                <c:pt idx="1400">
                  <c:v>-0.45002190166800005</c:v>
                </c:pt>
                <c:pt idx="1401">
                  <c:v>-0.44866133236799999</c:v>
                </c:pt>
                <c:pt idx="1402">
                  <c:v>-0.44730076306800004</c:v>
                </c:pt>
                <c:pt idx="1403">
                  <c:v>-0.44594019376800004</c:v>
                </c:pt>
                <c:pt idx="1404">
                  <c:v>-0.44457962446799998</c:v>
                </c:pt>
                <c:pt idx="1405">
                  <c:v>-0.44321905516800003</c:v>
                </c:pt>
                <c:pt idx="1406">
                  <c:v>-0.44185848586799997</c:v>
                </c:pt>
                <c:pt idx="1407">
                  <c:v>-0.44049791656800003</c:v>
                </c:pt>
                <c:pt idx="1408">
                  <c:v>-0.43913734726800002</c:v>
                </c:pt>
                <c:pt idx="1409">
                  <c:v>-0.43777677796800007</c:v>
                </c:pt>
                <c:pt idx="1410">
                  <c:v>-0.43641620866800002</c:v>
                </c:pt>
                <c:pt idx="1411">
                  <c:v>-0.43505563936799996</c:v>
                </c:pt>
                <c:pt idx="1412">
                  <c:v>-0.43369507006800001</c:v>
                </c:pt>
                <c:pt idx="1413">
                  <c:v>-0.43233450076800001</c:v>
                </c:pt>
                <c:pt idx="1414">
                  <c:v>-0.43097393146800006</c:v>
                </c:pt>
                <c:pt idx="1415">
                  <c:v>-0.429613362168</c:v>
                </c:pt>
                <c:pt idx="1416">
                  <c:v>-0.428252792868</c:v>
                </c:pt>
                <c:pt idx="1417">
                  <c:v>-0.42689222356800005</c:v>
                </c:pt>
                <c:pt idx="1418">
                  <c:v>-0.42553165426799999</c:v>
                </c:pt>
                <c:pt idx="1419">
                  <c:v>-0.42417108496799999</c:v>
                </c:pt>
                <c:pt idx="1420">
                  <c:v>-0.42281051566799999</c:v>
                </c:pt>
                <c:pt idx="1421">
                  <c:v>-0.42144994636800004</c:v>
                </c:pt>
                <c:pt idx="1422">
                  <c:v>-0.42008937706800004</c:v>
                </c:pt>
                <c:pt idx="1423">
                  <c:v>-0.41872880776800003</c:v>
                </c:pt>
                <c:pt idx="1424">
                  <c:v>-0.41736823846799997</c:v>
                </c:pt>
                <c:pt idx="1425">
                  <c:v>-0.41600766916800003</c:v>
                </c:pt>
                <c:pt idx="1426">
                  <c:v>-0.41464709986800002</c:v>
                </c:pt>
                <c:pt idx="1427">
                  <c:v>-0.41328653056800002</c:v>
                </c:pt>
                <c:pt idx="1428">
                  <c:v>-0.41192596126800002</c:v>
                </c:pt>
                <c:pt idx="1429">
                  <c:v>-0.41056539196800002</c:v>
                </c:pt>
                <c:pt idx="1430">
                  <c:v>-0.40920482266800001</c:v>
                </c:pt>
                <c:pt idx="1431">
                  <c:v>-0.40784425336800001</c:v>
                </c:pt>
                <c:pt idx="1432">
                  <c:v>-0.40648368406800001</c:v>
                </c:pt>
                <c:pt idx="1433">
                  <c:v>-0.405123114768</c:v>
                </c:pt>
                <c:pt idx="1434">
                  <c:v>-0.403762545468</c:v>
                </c:pt>
                <c:pt idx="1435">
                  <c:v>-0.40240197616800005</c:v>
                </c:pt>
                <c:pt idx="1436">
                  <c:v>-0.40104140686799999</c:v>
                </c:pt>
                <c:pt idx="1437">
                  <c:v>-0.39968083756799999</c:v>
                </c:pt>
                <c:pt idx="1438">
                  <c:v>-0.39832026826799999</c:v>
                </c:pt>
                <c:pt idx="1439">
                  <c:v>-0.39695969896800004</c:v>
                </c:pt>
                <c:pt idx="1440">
                  <c:v>-0.39559912966800004</c:v>
                </c:pt>
                <c:pt idx="1441">
                  <c:v>-0.39423856036799998</c:v>
                </c:pt>
                <c:pt idx="1442">
                  <c:v>-0.39287799106799998</c:v>
                </c:pt>
                <c:pt idx="1443">
                  <c:v>-0.39151742176800003</c:v>
                </c:pt>
                <c:pt idx="1444">
                  <c:v>-0.39015685246800003</c:v>
                </c:pt>
                <c:pt idx="1445">
                  <c:v>-0.38879628316800002</c:v>
                </c:pt>
                <c:pt idx="1446">
                  <c:v>-0.38743571386800002</c:v>
                </c:pt>
                <c:pt idx="1447">
                  <c:v>-0.38607514456800002</c:v>
                </c:pt>
                <c:pt idx="1448">
                  <c:v>-0.38471457526800001</c:v>
                </c:pt>
                <c:pt idx="1449">
                  <c:v>-0.38335400596800001</c:v>
                </c:pt>
                <c:pt idx="1450">
                  <c:v>-0.38199343666800001</c:v>
                </c:pt>
                <c:pt idx="1451">
                  <c:v>-0.38063286736800001</c:v>
                </c:pt>
                <c:pt idx="1452">
                  <c:v>-0.37927229806800006</c:v>
                </c:pt>
                <c:pt idx="1453">
                  <c:v>-0.377911728768</c:v>
                </c:pt>
                <c:pt idx="1454">
                  <c:v>-0.376551159468</c:v>
                </c:pt>
                <c:pt idx="1455">
                  <c:v>-0.37519059016799999</c:v>
                </c:pt>
                <c:pt idx="1456">
                  <c:v>-0.37383002086800005</c:v>
                </c:pt>
                <c:pt idx="1457">
                  <c:v>-0.37246945156800004</c:v>
                </c:pt>
                <c:pt idx="1458">
                  <c:v>-0.37110888226800004</c:v>
                </c:pt>
                <c:pt idx="1459">
                  <c:v>-0.36974831296799998</c:v>
                </c:pt>
                <c:pt idx="1460">
                  <c:v>-0.36838774366799998</c:v>
                </c:pt>
                <c:pt idx="1461">
                  <c:v>-0.36702717436800003</c:v>
                </c:pt>
                <c:pt idx="1462">
                  <c:v>-0.36566660506800003</c:v>
                </c:pt>
                <c:pt idx="1463">
                  <c:v>-0.36430603576800002</c:v>
                </c:pt>
                <c:pt idx="1464">
                  <c:v>-0.36294546646799997</c:v>
                </c:pt>
                <c:pt idx="1465">
                  <c:v>-0.36158489716800002</c:v>
                </c:pt>
                <c:pt idx="1466">
                  <c:v>-0.36022432786800002</c:v>
                </c:pt>
                <c:pt idx="1467">
                  <c:v>-0.35886375856800001</c:v>
                </c:pt>
                <c:pt idx="1468">
                  <c:v>-0.35750318926800001</c:v>
                </c:pt>
                <c:pt idx="1469">
                  <c:v>-0.35614261996800001</c:v>
                </c:pt>
                <c:pt idx="1470">
                  <c:v>-0.354782050668</c:v>
                </c:pt>
                <c:pt idx="1471">
                  <c:v>-0.353421481368</c:v>
                </c:pt>
                <c:pt idx="1472">
                  <c:v>-0.352060912068</c:v>
                </c:pt>
                <c:pt idx="1473">
                  <c:v>-0.350700342768</c:v>
                </c:pt>
                <c:pt idx="1474">
                  <c:v>-0.34933977346800005</c:v>
                </c:pt>
                <c:pt idx="1475">
                  <c:v>-0.34797920416800004</c:v>
                </c:pt>
                <c:pt idx="1476">
                  <c:v>-0.34661863486799999</c:v>
                </c:pt>
                <c:pt idx="1477">
                  <c:v>-0.34525806556799998</c:v>
                </c:pt>
                <c:pt idx="1478">
                  <c:v>-0.34389749626800004</c:v>
                </c:pt>
                <c:pt idx="1479">
                  <c:v>-0.34253692696800003</c:v>
                </c:pt>
                <c:pt idx="1480">
                  <c:v>-0.34117635766800003</c:v>
                </c:pt>
                <c:pt idx="1481">
                  <c:v>-0.33981578836800003</c:v>
                </c:pt>
                <c:pt idx="1482">
                  <c:v>-0.33845521906799997</c:v>
                </c:pt>
                <c:pt idx="1483">
                  <c:v>-0.33709464976800002</c:v>
                </c:pt>
                <c:pt idx="1484">
                  <c:v>-0.33573408046800002</c:v>
                </c:pt>
                <c:pt idx="1485">
                  <c:v>-0.33437351116800001</c:v>
                </c:pt>
                <c:pt idx="1486">
                  <c:v>-0.33301294186800001</c:v>
                </c:pt>
                <c:pt idx="1487">
                  <c:v>-0.33165237256800001</c:v>
                </c:pt>
                <c:pt idx="1488">
                  <c:v>-0.33029180326800001</c:v>
                </c:pt>
                <c:pt idx="1489">
                  <c:v>-0.328931233968</c:v>
                </c:pt>
                <c:pt idx="1490">
                  <c:v>-0.327570664668</c:v>
                </c:pt>
                <c:pt idx="1491">
                  <c:v>-0.326210095368</c:v>
                </c:pt>
                <c:pt idx="1492">
                  <c:v>-0.32484952606800005</c:v>
                </c:pt>
                <c:pt idx="1493">
                  <c:v>-0.32348895676799999</c:v>
                </c:pt>
                <c:pt idx="1494">
                  <c:v>-0.32212838746799999</c:v>
                </c:pt>
                <c:pt idx="1495">
                  <c:v>-0.32076781816799999</c:v>
                </c:pt>
                <c:pt idx="1496">
                  <c:v>-0.31940724886800004</c:v>
                </c:pt>
                <c:pt idx="1497">
                  <c:v>-0.318019468182</c:v>
                </c:pt>
                <c:pt idx="1498">
                  <c:v>-0.316658898882</c:v>
                </c:pt>
                <c:pt idx="1499">
                  <c:v>-0.31529832958199999</c:v>
                </c:pt>
                <c:pt idx="1500">
                  <c:v>-0.31393776028200004</c:v>
                </c:pt>
                <c:pt idx="1501">
                  <c:v>-0.31257719098200004</c:v>
                </c:pt>
                <c:pt idx="1502">
                  <c:v>-0.31121662168199998</c:v>
                </c:pt>
                <c:pt idx="1503">
                  <c:v>-0.30985605238199998</c:v>
                </c:pt>
                <c:pt idx="1504">
                  <c:v>-0.30849548308200003</c:v>
                </c:pt>
                <c:pt idx="1505">
                  <c:v>-0.30713491378200003</c:v>
                </c:pt>
                <c:pt idx="1506">
                  <c:v>-0.30577434448200003</c:v>
                </c:pt>
                <c:pt idx="1507">
                  <c:v>-0.30441377518200002</c:v>
                </c:pt>
                <c:pt idx="1508">
                  <c:v>-0.30305320588199997</c:v>
                </c:pt>
                <c:pt idx="1509">
                  <c:v>-0.30169263658200002</c:v>
                </c:pt>
                <c:pt idx="1510">
                  <c:v>-0.30033206728200001</c:v>
                </c:pt>
                <c:pt idx="1511">
                  <c:v>-0.29897149798200001</c:v>
                </c:pt>
                <c:pt idx="1512">
                  <c:v>-0.29761092868200001</c:v>
                </c:pt>
                <c:pt idx="1513">
                  <c:v>-0.29625035938200001</c:v>
                </c:pt>
                <c:pt idx="1514">
                  <c:v>-0.294889790082</c:v>
                </c:pt>
                <c:pt idx="1515">
                  <c:v>-0.293529220782</c:v>
                </c:pt>
                <c:pt idx="1516">
                  <c:v>-0.292168651482</c:v>
                </c:pt>
                <c:pt idx="1517">
                  <c:v>-0.29080808218199999</c:v>
                </c:pt>
                <c:pt idx="1518">
                  <c:v>-0.28944751288200005</c:v>
                </c:pt>
                <c:pt idx="1519">
                  <c:v>-0.28808694358199999</c:v>
                </c:pt>
                <c:pt idx="1520">
                  <c:v>-0.28672637428199998</c:v>
                </c:pt>
                <c:pt idx="1521">
                  <c:v>-0.28536580498199998</c:v>
                </c:pt>
                <c:pt idx="1522">
                  <c:v>-0.28400523568200003</c:v>
                </c:pt>
                <c:pt idx="1523">
                  <c:v>-0.28264466638200003</c:v>
                </c:pt>
                <c:pt idx="1524">
                  <c:v>-0.28128409708200003</c:v>
                </c:pt>
                <c:pt idx="1525">
                  <c:v>-0.27992352778199997</c:v>
                </c:pt>
                <c:pt idx="1526">
                  <c:v>-0.27856295848200002</c:v>
                </c:pt>
                <c:pt idx="1527">
                  <c:v>-0.27720238918200002</c:v>
                </c:pt>
                <c:pt idx="1528">
                  <c:v>-0.27584181988200002</c:v>
                </c:pt>
                <c:pt idx="1529">
                  <c:v>-0.27448125058200001</c:v>
                </c:pt>
                <c:pt idx="1530">
                  <c:v>-0.27312068128200001</c:v>
                </c:pt>
                <c:pt idx="1531">
                  <c:v>-0.27176827539779996</c:v>
                </c:pt>
                <c:pt idx="1532">
                  <c:v>-0.27040770609780002</c:v>
                </c:pt>
                <c:pt idx="1533">
                  <c:v>-0.26904713679780001</c:v>
                </c:pt>
                <c:pt idx="1534">
                  <c:v>-0.26768656749780001</c:v>
                </c:pt>
                <c:pt idx="1535">
                  <c:v>-0.26632599819780001</c:v>
                </c:pt>
                <c:pt idx="1536">
                  <c:v>-0.2649654288978</c:v>
                </c:pt>
                <c:pt idx="1537">
                  <c:v>-0.2636048595978</c:v>
                </c:pt>
                <c:pt idx="1538">
                  <c:v>-0.2622442902978</c:v>
                </c:pt>
                <c:pt idx="1539">
                  <c:v>-0.26088372099779999</c:v>
                </c:pt>
                <c:pt idx="1540">
                  <c:v>-0.25952315169779999</c:v>
                </c:pt>
                <c:pt idx="1541">
                  <c:v>-0.25816258239780004</c:v>
                </c:pt>
                <c:pt idx="1542">
                  <c:v>-0.25680201309779999</c:v>
                </c:pt>
                <c:pt idx="1543">
                  <c:v>-0.25544144379779998</c:v>
                </c:pt>
                <c:pt idx="1544">
                  <c:v>-0.25408087449779998</c:v>
                </c:pt>
                <c:pt idx="1545">
                  <c:v>-0.25272030519780003</c:v>
                </c:pt>
                <c:pt idx="1546">
                  <c:v>-0.25135973589780003</c:v>
                </c:pt>
                <c:pt idx="1547">
                  <c:v>-0.2499964454592</c:v>
                </c:pt>
                <c:pt idx="1548">
                  <c:v>-0.24863587615919999</c:v>
                </c:pt>
                <c:pt idx="1549">
                  <c:v>-0.24727530685920002</c:v>
                </c:pt>
                <c:pt idx="1550">
                  <c:v>-0.24591473755920001</c:v>
                </c:pt>
                <c:pt idx="1551">
                  <c:v>-0.24455416825920004</c:v>
                </c:pt>
                <c:pt idx="1552">
                  <c:v>-0.24319359895919998</c:v>
                </c:pt>
                <c:pt idx="1553">
                  <c:v>-0.24183302965920001</c:v>
                </c:pt>
                <c:pt idx="1554">
                  <c:v>-0.2404724603592</c:v>
                </c:pt>
                <c:pt idx="1555">
                  <c:v>-0.23911189105920003</c:v>
                </c:pt>
                <c:pt idx="1556">
                  <c:v>-0.23775132175920002</c:v>
                </c:pt>
                <c:pt idx="1557">
                  <c:v>-0.23639075245920002</c:v>
                </c:pt>
                <c:pt idx="1558">
                  <c:v>-0.23503018315919999</c:v>
                </c:pt>
                <c:pt idx="1559">
                  <c:v>-0.23366961385919999</c:v>
                </c:pt>
                <c:pt idx="1560">
                  <c:v>-0.23230904455920001</c:v>
                </c:pt>
                <c:pt idx="1561">
                  <c:v>-0.23094847525920001</c:v>
                </c:pt>
                <c:pt idx="1562">
                  <c:v>-0.22958790595920003</c:v>
                </c:pt>
                <c:pt idx="1563">
                  <c:v>-0.22822733665919998</c:v>
                </c:pt>
                <c:pt idx="1564">
                  <c:v>-0.2268667673592</c:v>
                </c:pt>
                <c:pt idx="1565">
                  <c:v>-0.2255061980592</c:v>
                </c:pt>
                <c:pt idx="1566">
                  <c:v>-0.22414562875920002</c:v>
                </c:pt>
                <c:pt idx="1567">
                  <c:v>-0.22278233832059999</c:v>
                </c:pt>
                <c:pt idx="1568">
                  <c:v>-0.22142176902059998</c:v>
                </c:pt>
                <c:pt idx="1569">
                  <c:v>-0.22006119972060001</c:v>
                </c:pt>
                <c:pt idx="1570">
                  <c:v>-0.21870063042060001</c:v>
                </c:pt>
                <c:pt idx="1571">
                  <c:v>-0.21734006112060003</c:v>
                </c:pt>
                <c:pt idx="1572">
                  <c:v>-0.21597949182060003</c:v>
                </c:pt>
                <c:pt idx="1573">
                  <c:v>-0.2146189225206</c:v>
                </c:pt>
                <c:pt idx="1574">
                  <c:v>-0.21325835322059999</c:v>
                </c:pt>
                <c:pt idx="1575">
                  <c:v>-0.21189778392060002</c:v>
                </c:pt>
                <c:pt idx="1576">
                  <c:v>-0.21053721462060002</c:v>
                </c:pt>
                <c:pt idx="1577">
                  <c:v>-0.20917664532059999</c:v>
                </c:pt>
                <c:pt idx="1578">
                  <c:v>-0.20781607602060001</c:v>
                </c:pt>
                <c:pt idx="1579">
                  <c:v>-0.20645550672060001</c:v>
                </c:pt>
                <c:pt idx="1580">
                  <c:v>-0.2050949374206</c:v>
                </c:pt>
                <c:pt idx="1581">
                  <c:v>-0.2037343681206</c:v>
                </c:pt>
                <c:pt idx="1582">
                  <c:v>-0.20237379882060003</c:v>
                </c:pt>
                <c:pt idx="1583">
                  <c:v>-0.2010132295206</c:v>
                </c:pt>
                <c:pt idx="1584">
                  <c:v>-0.19965266022060002</c:v>
                </c:pt>
                <c:pt idx="1585">
                  <c:v>-0.19829209092060002</c:v>
                </c:pt>
                <c:pt idx="1586">
                  <c:v>-0.19693152162060001</c:v>
                </c:pt>
                <c:pt idx="1587">
                  <c:v>-0.19556823118200001</c:v>
                </c:pt>
                <c:pt idx="1588">
                  <c:v>-0.194207661882</c:v>
                </c:pt>
                <c:pt idx="1589">
                  <c:v>-0.19284709258200003</c:v>
                </c:pt>
                <c:pt idx="1590">
                  <c:v>-0.191486523282</c:v>
                </c:pt>
                <c:pt idx="1591">
                  <c:v>-0.19012595398200002</c:v>
                </c:pt>
                <c:pt idx="1592">
                  <c:v>-0.18876538468199999</c:v>
                </c:pt>
                <c:pt idx="1593">
                  <c:v>-0.18740481538200002</c:v>
                </c:pt>
                <c:pt idx="1594">
                  <c:v>-0.18604424608200001</c:v>
                </c:pt>
                <c:pt idx="1595">
                  <c:v>-0.18468367678199998</c:v>
                </c:pt>
                <c:pt idx="1596">
                  <c:v>-0.18332310748200001</c:v>
                </c:pt>
                <c:pt idx="1597">
                  <c:v>-0.18196253818200001</c:v>
                </c:pt>
                <c:pt idx="1598">
                  <c:v>-0.180601968882</c:v>
                </c:pt>
                <c:pt idx="1599">
                  <c:v>-0.179241399582</c:v>
                </c:pt>
                <c:pt idx="1600">
                  <c:v>-0.17788083028200002</c:v>
                </c:pt>
                <c:pt idx="1601">
                  <c:v>-0.17652026098199999</c:v>
                </c:pt>
                <c:pt idx="1602">
                  <c:v>-0.17515969168200002</c:v>
                </c:pt>
                <c:pt idx="1603">
                  <c:v>-0.17379912238200002</c:v>
                </c:pt>
                <c:pt idx="1604">
                  <c:v>-0.17243855308200001</c:v>
                </c:pt>
                <c:pt idx="1605">
                  <c:v>-0.17107798378200001</c:v>
                </c:pt>
                <c:pt idx="1606">
                  <c:v>-0.16971741448200001</c:v>
                </c:pt>
                <c:pt idx="1607">
                  <c:v>-0.16835412404340003</c:v>
                </c:pt>
                <c:pt idx="1608">
                  <c:v>-0.1669935547434</c:v>
                </c:pt>
                <c:pt idx="1609">
                  <c:v>-0.16563298544340002</c:v>
                </c:pt>
                <c:pt idx="1610">
                  <c:v>-0.16427241614340002</c:v>
                </c:pt>
                <c:pt idx="1611">
                  <c:v>-0.16291184684340002</c:v>
                </c:pt>
                <c:pt idx="1612">
                  <c:v>-0.16155127754340001</c:v>
                </c:pt>
                <c:pt idx="1613">
                  <c:v>-0.16019070824339998</c:v>
                </c:pt>
                <c:pt idx="1614">
                  <c:v>-0.15883013894340001</c:v>
                </c:pt>
                <c:pt idx="1615">
                  <c:v>-0.1574695696434</c:v>
                </c:pt>
                <c:pt idx="1616">
                  <c:v>-0.1561090003434</c:v>
                </c:pt>
                <c:pt idx="1617">
                  <c:v>-0.1547484310434</c:v>
                </c:pt>
                <c:pt idx="1618">
                  <c:v>-0.15338786174340002</c:v>
                </c:pt>
                <c:pt idx="1619">
                  <c:v>-0.15202729244339999</c:v>
                </c:pt>
                <c:pt idx="1620">
                  <c:v>-0.15066672314340002</c:v>
                </c:pt>
                <c:pt idx="1621">
                  <c:v>-0.14930615384340001</c:v>
                </c:pt>
                <c:pt idx="1622">
                  <c:v>-0.14794558454340001</c:v>
                </c:pt>
                <c:pt idx="1623">
                  <c:v>-0.14658501524340001</c:v>
                </c:pt>
                <c:pt idx="1624">
                  <c:v>-0.1452244459434</c:v>
                </c:pt>
                <c:pt idx="1625">
                  <c:v>-0.1438638766434</c:v>
                </c:pt>
                <c:pt idx="1626">
                  <c:v>-0.1425033073434</c:v>
                </c:pt>
                <c:pt idx="1627">
                  <c:v>-0.14114001690480002</c:v>
                </c:pt>
                <c:pt idx="1628">
                  <c:v>-0.13977944760480002</c:v>
                </c:pt>
                <c:pt idx="1629">
                  <c:v>-0.13841887830480001</c:v>
                </c:pt>
                <c:pt idx="1630">
                  <c:v>-0.13705830900480001</c:v>
                </c:pt>
                <c:pt idx="1631">
                  <c:v>-0.13569773970479998</c:v>
                </c:pt>
                <c:pt idx="1632">
                  <c:v>-0.1343371704048</c:v>
                </c:pt>
                <c:pt idx="1633">
                  <c:v>-0.1329766011048</c:v>
                </c:pt>
                <c:pt idx="1634">
                  <c:v>-0.1316160318048</c:v>
                </c:pt>
                <c:pt idx="1635">
                  <c:v>-0.1302554625048</c:v>
                </c:pt>
                <c:pt idx="1636">
                  <c:v>-0.12889489320480002</c:v>
                </c:pt>
                <c:pt idx="1637">
                  <c:v>-0.12753432390479999</c:v>
                </c:pt>
                <c:pt idx="1638">
                  <c:v>-0.12617375460480001</c:v>
                </c:pt>
                <c:pt idx="1639">
                  <c:v>-0.12481318530480001</c:v>
                </c:pt>
                <c:pt idx="1640">
                  <c:v>-0.12345261600479999</c:v>
                </c:pt>
                <c:pt idx="1641">
                  <c:v>-0.12209204670480001</c:v>
                </c:pt>
                <c:pt idx="1642">
                  <c:v>-0.12073147740480002</c:v>
                </c:pt>
                <c:pt idx="1643">
                  <c:v>-0.1193709081048</c:v>
                </c:pt>
                <c:pt idx="1644">
                  <c:v>-0.11801033880480001</c:v>
                </c:pt>
                <c:pt idx="1645">
                  <c:v>-0.11664976950480001</c:v>
                </c:pt>
                <c:pt idx="1646">
                  <c:v>-0.11528920020479999</c:v>
                </c:pt>
                <c:pt idx="1647">
                  <c:v>-0.1139259097662</c:v>
                </c:pt>
                <c:pt idx="1648">
                  <c:v>-0.11256534046620001</c:v>
                </c:pt>
                <c:pt idx="1649">
                  <c:v>-0.11120477116620002</c:v>
                </c:pt>
                <c:pt idx="1650">
                  <c:v>-0.1098442018662</c:v>
                </c:pt>
                <c:pt idx="1651">
                  <c:v>-0.10848363256620001</c:v>
                </c:pt>
                <c:pt idx="1652">
                  <c:v>-0.1071230632662</c:v>
                </c:pt>
                <c:pt idx="1653">
                  <c:v>-0.10576249396619999</c:v>
                </c:pt>
                <c:pt idx="1654">
                  <c:v>-0.1044019246662</c:v>
                </c:pt>
                <c:pt idx="1655">
                  <c:v>-0.1030413553662</c:v>
                </c:pt>
                <c:pt idx="1656">
                  <c:v>-0.1016807860662</c:v>
                </c:pt>
                <c:pt idx="1657">
                  <c:v>-0.1003202167662</c:v>
                </c:pt>
                <c:pt idx="1658">
                  <c:v>-9.8959647466200007E-2</c:v>
                </c:pt>
                <c:pt idx="1659">
                  <c:v>-9.7599078166200004E-2</c:v>
                </c:pt>
                <c:pt idx="1660">
                  <c:v>-9.6238508866200001E-2</c:v>
                </c:pt>
                <c:pt idx="1661">
                  <c:v>-9.4877939566200012E-2</c:v>
                </c:pt>
                <c:pt idx="1662">
                  <c:v>-9.3517370266200009E-2</c:v>
                </c:pt>
                <c:pt idx="1663">
                  <c:v>-9.2156800966200006E-2</c:v>
                </c:pt>
                <c:pt idx="1664">
                  <c:v>-9.0796231666200003E-2</c:v>
                </c:pt>
                <c:pt idx="1665">
                  <c:v>-8.94356623662E-2</c:v>
                </c:pt>
                <c:pt idx="1666">
                  <c:v>-8.8075093066199997E-2</c:v>
                </c:pt>
                <c:pt idx="1667">
                  <c:v>-8.6711802627600004E-2</c:v>
                </c:pt>
                <c:pt idx="1668">
                  <c:v>-8.5351233327600001E-2</c:v>
                </c:pt>
                <c:pt idx="1669">
                  <c:v>-8.3990664027600012E-2</c:v>
                </c:pt>
                <c:pt idx="1670">
                  <c:v>-8.2630094727600009E-2</c:v>
                </c:pt>
                <c:pt idx="1671">
                  <c:v>-8.1269525427599992E-2</c:v>
                </c:pt>
                <c:pt idx="1672">
                  <c:v>-7.9908956127600003E-2</c:v>
                </c:pt>
                <c:pt idx="1673">
                  <c:v>-7.85483868276E-2</c:v>
                </c:pt>
                <c:pt idx="1674">
                  <c:v>-7.7187817527599997E-2</c:v>
                </c:pt>
                <c:pt idx="1675">
                  <c:v>-7.5827248227600008E-2</c:v>
                </c:pt>
                <c:pt idx="1676">
                  <c:v>-7.4466678927600005E-2</c:v>
                </c:pt>
                <c:pt idx="1677">
                  <c:v>-7.3106109627600002E-2</c:v>
                </c:pt>
                <c:pt idx="1678">
                  <c:v>-7.1745540327599999E-2</c:v>
                </c:pt>
                <c:pt idx="1679">
                  <c:v>-7.038497102760001E-2</c:v>
                </c:pt>
                <c:pt idx="1680">
                  <c:v>-6.9024401727600007E-2</c:v>
                </c:pt>
                <c:pt idx="1681">
                  <c:v>-6.7663832427600004E-2</c:v>
                </c:pt>
                <c:pt idx="1682">
                  <c:v>-6.6303263127600001E-2</c:v>
                </c:pt>
                <c:pt idx="1683">
                  <c:v>-6.4942693827599998E-2</c:v>
                </c:pt>
                <c:pt idx="1684">
                  <c:v>-6.3582124527599995E-2</c:v>
                </c:pt>
                <c:pt idx="1685">
                  <c:v>-6.2221555227600006E-2</c:v>
                </c:pt>
                <c:pt idx="1686">
                  <c:v>-6.0860985927600003E-2</c:v>
                </c:pt>
                <c:pt idx="1687">
                  <c:v>-5.9497695489000003E-2</c:v>
                </c:pt>
                <c:pt idx="1688">
                  <c:v>-5.8137126189E-2</c:v>
                </c:pt>
                <c:pt idx="1689">
                  <c:v>-5.6776556888999997E-2</c:v>
                </c:pt>
                <c:pt idx="1690">
                  <c:v>-5.5415987589000008E-2</c:v>
                </c:pt>
                <c:pt idx="1691">
                  <c:v>-5.4055418288999998E-2</c:v>
                </c:pt>
                <c:pt idx="1692">
                  <c:v>-5.2694848989000002E-2</c:v>
                </c:pt>
                <c:pt idx="1693">
                  <c:v>-5.1334279688999999E-2</c:v>
                </c:pt>
                <c:pt idx="1694">
                  <c:v>-4.9973710389000003E-2</c:v>
                </c:pt>
                <c:pt idx="1695">
                  <c:v>-4.8613141089E-2</c:v>
                </c:pt>
                <c:pt idx="1696">
                  <c:v>-4.7252571789000004E-2</c:v>
                </c:pt>
                <c:pt idx="1697">
                  <c:v>-4.5892002489000001E-2</c:v>
                </c:pt>
                <c:pt idx="1698">
                  <c:v>-4.4531433188999998E-2</c:v>
                </c:pt>
                <c:pt idx="1699">
                  <c:v>-4.3170863889000002E-2</c:v>
                </c:pt>
                <c:pt idx="1700">
                  <c:v>-4.1810294589000006E-2</c:v>
                </c:pt>
                <c:pt idx="1701">
                  <c:v>-4.0449725289000003E-2</c:v>
                </c:pt>
                <c:pt idx="1702">
                  <c:v>-3.9089155989E-2</c:v>
                </c:pt>
                <c:pt idx="1703">
                  <c:v>-3.7728586688999997E-2</c:v>
                </c:pt>
                <c:pt idx="1704">
                  <c:v>-3.6368017389000001E-2</c:v>
                </c:pt>
                <c:pt idx="1705">
                  <c:v>-3.5007448089000005E-2</c:v>
                </c:pt>
                <c:pt idx="1706">
                  <c:v>-3.3646878789000002E-2</c:v>
                </c:pt>
                <c:pt idx="1707">
                  <c:v>-3.2283588350400003E-2</c:v>
                </c:pt>
                <c:pt idx="1708">
                  <c:v>-3.0923019050400003E-2</c:v>
                </c:pt>
                <c:pt idx="1709">
                  <c:v>-2.95624497504E-2</c:v>
                </c:pt>
                <c:pt idx="1710">
                  <c:v>-2.8201880450400001E-2</c:v>
                </c:pt>
                <c:pt idx="1711">
                  <c:v>-2.6842127491979999E-2</c:v>
                </c:pt>
                <c:pt idx="1712">
                  <c:v>-2.5481286078119999E-2</c:v>
                </c:pt>
                <c:pt idx="1713">
                  <c:v>-2.4120716778119999E-2</c:v>
                </c:pt>
                <c:pt idx="1714">
                  <c:v>-2.2759875364259999E-2</c:v>
                </c:pt>
                <c:pt idx="1715">
                  <c:v>-2.139930606426E-2</c:v>
                </c:pt>
                <c:pt idx="1716">
                  <c:v>-2.00384646504E-2</c:v>
                </c:pt>
                <c:pt idx="1717">
                  <c:v>-1.8677895350400001E-2</c:v>
                </c:pt>
                <c:pt idx="1718">
                  <c:v>-1.7317053936540001E-2</c:v>
                </c:pt>
                <c:pt idx="1719">
                  <c:v>-1.5956484636540001E-2</c:v>
                </c:pt>
                <c:pt idx="1720">
                  <c:v>-1.4595643222680001E-2</c:v>
                </c:pt>
                <c:pt idx="1721">
                  <c:v>-1.323507392268E-2</c:v>
                </c:pt>
                <c:pt idx="1722">
                  <c:v>-1.187423250882E-2</c:v>
                </c:pt>
                <c:pt idx="1723">
                  <c:v>-1.0513663208819999E-2</c:v>
                </c:pt>
                <c:pt idx="1724">
                  <c:v>-9.1528217949600008E-3</c:v>
                </c:pt>
                <c:pt idx="1725">
                  <c:v>-7.7922524949599996E-3</c:v>
                </c:pt>
                <c:pt idx="1726">
                  <c:v>-6.4314110811000006E-3</c:v>
                </c:pt>
                <c:pt idx="1727">
                  <c:v>-5.0708417811000002E-3</c:v>
                </c:pt>
                <c:pt idx="1728">
                  <c:v>-3.7100003672400003E-3</c:v>
                </c:pt>
                <c:pt idx="1729">
                  <c:v>-2.349403855854E-3</c:v>
                </c:pt>
                <c:pt idx="1730">
                  <c:v>-9.8869849892400008E-4</c:v>
                </c:pt>
                <c:pt idx="1731">
                  <c:v>3.7200685800599999E-4</c:v>
                </c:pt>
                <c:pt idx="1732">
                  <c:v>1.7327122149360002E-3</c:v>
                </c:pt>
                <c:pt idx="1733">
                  <c:v>3.0933903604800001E-3</c:v>
                </c:pt>
                <c:pt idx="1734">
                  <c:v>4.4542317743400004E-3</c:v>
                </c:pt>
                <c:pt idx="1735">
                  <c:v>5.81480107434E-3</c:v>
                </c:pt>
                <c:pt idx="1736">
                  <c:v>7.1756424882000007E-3</c:v>
                </c:pt>
                <c:pt idx="1737">
                  <c:v>8.5362117882000002E-3</c:v>
                </c:pt>
                <c:pt idx="1738">
                  <c:v>9.8970532020600001E-3</c:v>
                </c:pt>
                <c:pt idx="1739">
                  <c:v>1.1257622502060001E-2</c:v>
                </c:pt>
                <c:pt idx="1740">
                  <c:v>1.2618463915919999E-2</c:v>
                </c:pt>
                <c:pt idx="1741">
                  <c:v>1.3979033215919999E-2</c:v>
                </c:pt>
                <c:pt idx="1742">
                  <c:v>1.5339874629780001E-2</c:v>
                </c:pt>
                <c:pt idx="1743">
                  <c:v>1.6700443929780002E-2</c:v>
                </c:pt>
                <c:pt idx="1744">
                  <c:v>1.8061285343640002E-2</c:v>
                </c:pt>
                <c:pt idx="1745">
                  <c:v>1.9421854643640001E-2</c:v>
                </c:pt>
                <c:pt idx="1746">
                  <c:v>2.0782696057500001E-2</c:v>
                </c:pt>
                <c:pt idx="1747">
                  <c:v>2.2143265357500001E-2</c:v>
                </c:pt>
                <c:pt idx="1748">
                  <c:v>2.350410677136E-2</c:v>
                </c:pt>
                <c:pt idx="1749">
                  <c:v>2.486467607136E-2</c:v>
                </c:pt>
                <c:pt idx="1750">
                  <c:v>2.622551748522E-2</c:v>
                </c:pt>
                <c:pt idx="1751">
                  <c:v>2.75869031268E-2</c:v>
                </c:pt>
                <c:pt idx="1752">
                  <c:v>2.89474724268E-2</c:v>
                </c:pt>
                <c:pt idx="1753">
                  <c:v>3.0308041726800003E-2</c:v>
                </c:pt>
                <c:pt idx="1754">
                  <c:v>3.1668611026799999E-2</c:v>
                </c:pt>
                <c:pt idx="1755">
                  <c:v>3.3029180326800002E-2</c:v>
                </c:pt>
                <c:pt idx="1756">
                  <c:v>3.4389749626800005E-2</c:v>
                </c:pt>
                <c:pt idx="1757">
                  <c:v>3.5750318926800001E-2</c:v>
                </c:pt>
                <c:pt idx="1758">
                  <c:v>3.7110888226800004E-2</c:v>
                </c:pt>
                <c:pt idx="1759">
                  <c:v>3.84714575268E-2</c:v>
                </c:pt>
                <c:pt idx="1760">
                  <c:v>3.9832026826799996E-2</c:v>
                </c:pt>
                <c:pt idx="1761">
                  <c:v>4.1192596126800006E-2</c:v>
                </c:pt>
                <c:pt idx="1762">
                  <c:v>4.2553165426800002E-2</c:v>
                </c:pt>
                <c:pt idx="1763">
                  <c:v>4.3913734726800005E-2</c:v>
                </c:pt>
                <c:pt idx="1764">
                  <c:v>4.5274304026800001E-2</c:v>
                </c:pt>
                <c:pt idx="1765">
                  <c:v>4.6634873326799997E-2</c:v>
                </c:pt>
                <c:pt idx="1766">
                  <c:v>4.79954426268E-2</c:v>
                </c:pt>
                <c:pt idx="1767">
                  <c:v>4.93587330654E-2</c:v>
                </c:pt>
                <c:pt idx="1768">
                  <c:v>5.0719302365400003E-2</c:v>
                </c:pt>
                <c:pt idx="1769">
                  <c:v>5.2079871665400006E-2</c:v>
                </c:pt>
                <c:pt idx="1770">
                  <c:v>5.3440440965400009E-2</c:v>
                </c:pt>
                <c:pt idx="1771">
                  <c:v>5.4801010265399998E-2</c:v>
                </c:pt>
                <c:pt idx="1772">
                  <c:v>5.6161579565400001E-2</c:v>
                </c:pt>
                <c:pt idx="1773">
                  <c:v>5.7522148865400004E-2</c:v>
                </c:pt>
                <c:pt idx="1774">
                  <c:v>5.88827181654E-2</c:v>
                </c:pt>
                <c:pt idx="1775">
                  <c:v>6.0243287465400003E-2</c:v>
                </c:pt>
                <c:pt idx="1776">
                  <c:v>6.1603856765400006E-2</c:v>
                </c:pt>
                <c:pt idx="1777">
                  <c:v>6.2964426065399995E-2</c:v>
                </c:pt>
                <c:pt idx="1778">
                  <c:v>6.4324995365399998E-2</c:v>
                </c:pt>
                <c:pt idx="1779">
                  <c:v>6.5685564665400001E-2</c:v>
                </c:pt>
                <c:pt idx="1780">
                  <c:v>6.7046133965400004E-2</c:v>
                </c:pt>
                <c:pt idx="1781">
                  <c:v>6.8406703265399993E-2</c:v>
                </c:pt>
                <c:pt idx="1782">
                  <c:v>6.976727256540001E-2</c:v>
                </c:pt>
                <c:pt idx="1783">
                  <c:v>7.1127841865400013E-2</c:v>
                </c:pt>
                <c:pt idx="1784">
                  <c:v>7.2488411165400002E-2</c:v>
                </c:pt>
                <c:pt idx="1785">
                  <c:v>7.3848980465400005E-2</c:v>
                </c:pt>
                <c:pt idx="1786">
                  <c:v>7.5209549765400008E-2</c:v>
                </c:pt>
                <c:pt idx="1787">
                  <c:v>7.6572840204000001E-2</c:v>
                </c:pt>
                <c:pt idx="1788">
                  <c:v>7.7933409504000004E-2</c:v>
                </c:pt>
                <c:pt idx="1789">
                  <c:v>7.9293978804000007E-2</c:v>
                </c:pt>
                <c:pt idx="1790">
                  <c:v>8.065454810400001E-2</c:v>
                </c:pt>
                <c:pt idx="1791">
                  <c:v>8.2015117404000012E-2</c:v>
                </c:pt>
                <c:pt idx="1792">
                  <c:v>8.3375686704000002E-2</c:v>
                </c:pt>
                <c:pt idx="1793">
                  <c:v>8.4736256004000005E-2</c:v>
                </c:pt>
                <c:pt idx="1794">
                  <c:v>8.6096825304000008E-2</c:v>
                </c:pt>
                <c:pt idx="1795">
                  <c:v>8.7457394603999997E-2</c:v>
                </c:pt>
                <c:pt idx="1796">
                  <c:v>8.8817963904E-2</c:v>
                </c:pt>
                <c:pt idx="1797">
                  <c:v>9.0178533204000003E-2</c:v>
                </c:pt>
                <c:pt idx="1798">
                  <c:v>9.1539102503999992E-2</c:v>
                </c:pt>
                <c:pt idx="1799">
                  <c:v>9.2899671803999995E-2</c:v>
                </c:pt>
                <c:pt idx="1800">
                  <c:v>9.4260241104000012E-2</c:v>
                </c:pt>
                <c:pt idx="1801">
                  <c:v>9.5620810404000015E-2</c:v>
                </c:pt>
                <c:pt idx="1802">
                  <c:v>9.6981379704000004E-2</c:v>
                </c:pt>
                <c:pt idx="1803">
                  <c:v>9.8341949004000007E-2</c:v>
                </c:pt>
                <c:pt idx="1804">
                  <c:v>9.970251830400001E-2</c:v>
                </c:pt>
                <c:pt idx="1805">
                  <c:v>0.101063087604</c:v>
                </c:pt>
                <c:pt idx="1806">
                  <c:v>0.102423656904</c:v>
                </c:pt>
                <c:pt idx="1807">
                  <c:v>0.10378694734260001</c:v>
                </c:pt>
                <c:pt idx="1808">
                  <c:v>0.10514751664260001</c:v>
                </c:pt>
                <c:pt idx="1809">
                  <c:v>0.10650808594260001</c:v>
                </c:pt>
                <c:pt idx="1810">
                  <c:v>0.1078686552426</c:v>
                </c:pt>
                <c:pt idx="1811">
                  <c:v>0.10922922454259999</c:v>
                </c:pt>
                <c:pt idx="1812">
                  <c:v>0.11058979384260001</c:v>
                </c:pt>
                <c:pt idx="1813">
                  <c:v>0.1119503631426</c:v>
                </c:pt>
                <c:pt idx="1814">
                  <c:v>0.11331093244259999</c:v>
                </c:pt>
                <c:pt idx="1815">
                  <c:v>0.1146715017426</c:v>
                </c:pt>
                <c:pt idx="1816">
                  <c:v>0.11603207104259999</c:v>
                </c:pt>
                <c:pt idx="1817">
                  <c:v>0.11739264034260001</c:v>
                </c:pt>
                <c:pt idx="1818">
                  <c:v>0.11875320964260001</c:v>
                </c:pt>
                <c:pt idx="1819">
                  <c:v>0.1201137789426</c:v>
                </c:pt>
                <c:pt idx="1820">
                  <c:v>0.12147434824260002</c:v>
                </c:pt>
                <c:pt idx="1821">
                  <c:v>0.12283491754260001</c:v>
                </c:pt>
                <c:pt idx="1822">
                  <c:v>0.1241954868426</c:v>
                </c:pt>
                <c:pt idx="1823">
                  <c:v>0.12555605614260001</c:v>
                </c:pt>
                <c:pt idx="1824">
                  <c:v>0.12691662544260002</c:v>
                </c:pt>
                <c:pt idx="1825">
                  <c:v>0.12827719474259999</c:v>
                </c:pt>
                <c:pt idx="1826">
                  <c:v>0.12963776404260002</c:v>
                </c:pt>
                <c:pt idx="1827">
                  <c:v>0.1310010544812</c:v>
                </c:pt>
                <c:pt idx="1828">
                  <c:v>0.13236162378120001</c:v>
                </c:pt>
                <c:pt idx="1829">
                  <c:v>0.13372219308120001</c:v>
                </c:pt>
                <c:pt idx="1830">
                  <c:v>0.13508276238120001</c:v>
                </c:pt>
                <c:pt idx="1831">
                  <c:v>0.13644333168120001</c:v>
                </c:pt>
                <c:pt idx="1832">
                  <c:v>0.13780390098119999</c:v>
                </c:pt>
                <c:pt idx="1833">
                  <c:v>0.13916447028120002</c:v>
                </c:pt>
                <c:pt idx="1834">
                  <c:v>0.1405250395812</c:v>
                </c:pt>
                <c:pt idx="1835">
                  <c:v>0.14188560888120003</c:v>
                </c:pt>
                <c:pt idx="1836">
                  <c:v>0.1432461781812</c:v>
                </c:pt>
                <c:pt idx="1837">
                  <c:v>0.1446067474812</c:v>
                </c:pt>
                <c:pt idx="1838">
                  <c:v>0.14596731678120001</c:v>
                </c:pt>
                <c:pt idx="1839">
                  <c:v>0.14732788608120001</c:v>
                </c:pt>
                <c:pt idx="1840">
                  <c:v>0.14868845538120001</c:v>
                </c:pt>
                <c:pt idx="1841">
                  <c:v>0.15004902468120002</c:v>
                </c:pt>
                <c:pt idx="1842">
                  <c:v>0.15140959398120002</c:v>
                </c:pt>
                <c:pt idx="1843">
                  <c:v>0.15277016328119999</c:v>
                </c:pt>
                <c:pt idx="1844">
                  <c:v>0.15413073258120003</c:v>
                </c:pt>
                <c:pt idx="1845">
                  <c:v>0.1554913018812</c:v>
                </c:pt>
                <c:pt idx="1846">
                  <c:v>0.1568518711812</c:v>
                </c:pt>
                <c:pt idx="1847">
                  <c:v>0.15821516161980001</c:v>
                </c:pt>
                <c:pt idx="1848">
                  <c:v>0.15957573091980001</c:v>
                </c:pt>
                <c:pt idx="1849">
                  <c:v>0.16093630021980002</c:v>
                </c:pt>
                <c:pt idx="1850">
                  <c:v>0.16229686951979999</c:v>
                </c:pt>
                <c:pt idx="1851">
                  <c:v>0.16365743881980002</c:v>
                </c:pt>
                <c:pt idx="1852">
                  <c:v>0.1650180081198</c:v>
                </c:pt>
                <c:pt idx="1853">
                  <c:v>0.1663785774198</c:v>
                </c:pt>
                <c:pt idx="1854">
                  <c:v>0.1677391467198</c:v>
                </c:pt>
                <c:pt idx="1855">
                  <c:v>0.16909971601980001</c:v>
                </c:pt>
                <c:pt idx="1856">
                  <c:v>0.17046028531980001</c:v>
                </c:pt>
                <c:pt idx="1857">
                  <c:v>0.17182085461980001</c:v>
                </c:pt>
                <c:pt idx="1858">
                  <c:v>0.17318142391980001</c:v>
                </c:pt>
                <c:pt idx="1859">
                  <c:v>0.17454199321980002</c:v>
                </c:pt>
                <c:pt idx="1860">
                  <c:v>0.17590256251980002</c:v>
                </c:pt>
                <c:pt idx="1861">
                  <c:v>0.1772631318198</c:v>
                </c:pt>
                <c:pt idx="1862">
                  <c:v>0.17862370111980003</c:v>
                </c:pt>
                <c:pt idx="1863">
                  <c:v>0.1799842704198</c:v>
                </c:pt>
                <c:pt idx="1864">
                  <c:v>0.18134483971980001</c:v>
                </c:pt>
                <c:pt idx="1865">
                  <c:v>0.18270540901980001</c:v>
                </c:pt>
                <c:pt idx="1866">
                  <c:v>0.18406597831980001</c:v>
                </c:pt>
                <c:pt idx="1867">
                  <c:v>0.18542926875840002</c:v>
                </c:pt>
                <c:pt idx="1868">
                  <c:v>0.18678983805839999</c:v>
                </c:pt>
                <c:pt idx="1869">
                  <c:v>0.18815040735840002</c:v>
                </c:pt>
                <c:pt idx="1870">
                  <c:v>0.1895109766584</c:v>
                </c:pt>
                <c:pt idx="1871">
                  <c:v>0.1908715459584</c:v>
                </c:pt>
                <c:pt idx="1872">
                  <c:v>0.1922321152584</c:v>
                </c:pt>
                <c:pt idx="1873">
                  <c:v>0.19359268455840001</c:v>
                </c:pt>
                <c:pt idx="1874">
                  <c:v>0.19495325385839998</c:v>
                </c:pt>
                <c:pt idx="1875">
                  <c:v>0.19631382315840001</c:v>
                </c:pt>
                <c:pt idx="1876">
                  <c:v>0.19767439245840002</c:v>
                </c:pt>
                <c:pt idx="1877">
                  <c:v>0.19903496175840002</c:v>
                </c:pt>
                <c:pt idx="1878">
                  <c:v>0.20039553105840002</c:v>
                </c:pt>
                <c:pt idx="1879">
                  <c:v>0.2017561003584</c:v>
                </c:pt>
                <c:pt idx="1880">
                  <c:v>0.20311666965840003</c:v>
                </c:pt>
                <c:pt idx="1881">
                  <c:v>0.2044772389584</c:v>
                </c:pt>
                <c:pt idx="1882">
                  <c:v>0.20583780825840001</c:v>
                </c:pt>
                <c:pt idx="1883">
                  <c:v>0.20719837755840001</c:v>
                </c:pt>
                <c:pt idx="1884">
                  <c:v>0.20855894685840001</c:v>
                </c:pt>
                <c:pt idx="1885">
                  <c:v>0.20991951615839999</c:v>
                </c:pt>
                <c:pt idx="1886">
                  <c:v>0.21128008545840002</c:v>
                </c:pt>
                <c:pt idx="1887">
                  <c:v>0.21264337589700003</c:v>
                </c:pt>
                <c:pt idx="1888">
                  <c:v>0.214003945197</c:v>
                </c:pt>
                <c:pt idx="1889">
                  <c:v>0.215364514497</c:v>
                </c:pt>
                <c:pt idx="1890">
                  <c:v>0.21672508379699998</c:v>
                </c:pt>
                <c:pt idx="1891">
                  <c:v>0.21808565309700004</c:v>
                </c:pt>
                <c:pt idx="1892">
                  <c:v>0.21944622239700001</c:v>
                </c:pt>
                <c:pt idx="1893">
                  <c:v>0.22080679169700002</c:v>
                </c:pt>
                <c:pt idx="1894">
                  <c:v>0.22216736099700002</c:v>
                </c:pt>
                <c:pt idx="1895">
                  <c:v>0.22352793029699999</c:v>
                </c:pt>
                <c:pt idx="1896">
                  <c:v>0.224888499597</c:v>
                </c:pt>
                <c:pt idx="1897">
                  <c:v>0.22624906889700003</c:v>
                </c:pt>
                <c:pt idx="1898">
                  <c:v>0.22760963819700003</c:v>
                </c:pt>
                <c:pt idx="1899">
                  <c:v>0.22897020749700001</c:v>
                </c:pt>
                <c:pt idx="1900">
                  <c:v>0.23033077679700001</c:v>
                </c:pt>
                <c:pt idx="1901">
                  <c:v>0.23169134609699998</c:v>
                </c:pt>
                <c:pt idx="1902">
                  <c:v>0.23305191539699999</c:v>
                </c:pt>
                <c:pt idx="1903">
                  <c:v>0.23441248469700002</c:v>
                </c:pt>
                <c:pt idx="1904">
                  <c:v>0.23577305399700002</c:v>
                </c:pt>
                <c:pt idx="1905">
                  <c:v>0.237133623297</c:v>
                </c:pt>
                <c:pt idx="1906">
                  <c:v>0.238494192597</c:v>
                </c:pt>
                <c:pt idx="1907">
                  <c:v>0.23985748303560003</c:v>
                </c:pt>
                <c:pt idx="1908">
                  <c:v>0.24121805233560001</c:v>
                </c:pt>
                <c:pt idx="1909">
                  <c:v>0.24257862163560001</c:v>
                </c:pt>
                <c:pt idx="1910">
                  <c:v>0.24393919093559999</c:v>
                </c:pt>
                <c:pt idx="1911">
                  <c:v>0.24529976023559999</c:v>
                </c:pt>
                <c:pt idx="1912">
                  <c:v>0.24666032953560002</c:v>
                </c:pt>
                <c:pt idx="1913">
                  <c:v>0.24802089883560002</c:v>
                </c:pt>
                <c:pt idx="1914">
                  <c:v>0.24938146813560003</c:v>
                </c:pt>
                <c:pt idx="1915">
                  <c:v>0.25074203743560003</c:v>
                </c:pt>
                <c:pt idx="1916">
                  <c:v>0.25210260673559998</c:v>
                </c:pt>
                <c:pt idx="1917">
                  <c:v>0.25346317603559998</c:v>
                </c:pt>
                <c:pt idx="1918">
                  <c:v>0.25482374533560004</c:v>
                </c:pt>
                <c:pt idx="1919">
                  <c:v>0.25618431463560004</c:v>
                </c:pt>
                <c:pt idx="1920">
                  <c:v>0.25754488393559999</c:v>
                </c:pt>
                <c:pt idx="1921">
                  <c:v>0.25890545323559999</c:v>
                </c:pt>
                <c:pt idx="1922">
                  <c:v>0.26026602253559999</c:v>
                </c:pt>
                <c:pt idx="1923">
                  <c:v>0.2616265918356</c:v>
                </c:pt>
                <c:pt idx="1924">
                  <c:v>0.2629871611356</c:v>
                </c:pt>
                <c:pt idx="1925">
                  <c:v>0.2643477304356</c:v>
                </c:pt>
                <c:pt idx="1926">
                  <c:v>0.26570829973560001</c:v>
                </c:pt>
                <c:pt idx="1927">
                  <c:v>0.26707159017420001</c:v>
                </c:pt>
                <c:pt idx="1928">
                  <c:v>0.26843215947420002</c:v>
                </c:pt>
                <c:pt idx="1929">
                  <c:v>0.26979272877420002</c:v>
                </c:pt>
                <c:pt idx="1930">
                  <c:v>0.27115329807420002</c:v>
                </c:pt>
                <c:pt idx="1931">
                  <c:v>0.27252203078999998</c:v>
                </c:pt>
                <c:pt idx="1932">
                  <c:v>0.27388260008999998</c:v>
                </c:pt>
                <c:pt idx="1933">
                  <c:v>0.27524316939000004</c:v>
                </c:pt>
                <c:pt idx="1934">
                  <c:v>0.27660373869000004</c:v>
                </c:pt>
                <c:pt idx="1935">
                  <c:v>0.27796430798999999</c:v>
                </c:pt>
                <c:pt idx="1936">
                  <c:v>0.27932487729</c:v>
                </c:pt>
                <c:pt idx="1937">
                  <c:v>0.28068544659</c:v>
                </c:pt>
                <c:pt idx="1938">
                  <c:v>0.28204601589</c:v>
                </c:pt>
                <c:pt idx="1939">
                  <c:v>0.28340658519</c:v>
                </c:pt>
                <c:pt idx="1940">
                  <c:v>0.28476715449000001</c:v>
                </c:pt>
                <c:pt idx="1941">
                  <c:v>0.28612772379000001</c:v>
                </c:pt>
                <c:pt idx="1942">
                  <c:v>0.28748829309000001</c:v>
                </c:pt>
                <c:pt idx="1943">
                  <c:v>0.28884886239000002</c:v>
                </c:pt>
                <c:pt idx="1944">
                  <c:v>0.29020943168999996</c:v>
                </c:pt>
                <c:pt idx="1945">
                  <c:v>0.29157000099000002</c:v>
                </c:pt>
                <c:pt idx="1946">
                  <c:v>0.29293057029000003</c:v>
                </c:pt>
                <c:pt idx="1947">
                  <c:v>0.29429113959000003</c:v>
                </c:pt>
                <c:pt idx="1948">
                  <c:v>0.29565170888999998</c:v>
                </c:pt>
                <c:pt idx="1949">
                  <c:v>0.29701227818999998</c:v>
                </c:pt>
                <c:pt idx="1950">
                  <c:v>0.29837284749000004</c:v>
                </c:pt>
                <c:pt idx="1951">
                  <c:v>0.29973341679000004</c:v>
                </c:pt>
                <c:pt idx="1952">
                  <c:v>0.30109398609000004</c:v>
                </c:pt>
                <c:pt idx="1953">
                  <c:v>0.30245455538999999</c:v>
                </c:pt>
                <c:pt idx="1954">
                  <c:v>0.30381512468999999</c:v>
                </c:pt>
                <c:pt idx="1955">
                  <c:v>0.30517569399</c:v>
                </c:pt>
                <c:pt idx="1956">
                  <c:v>0.30653626329000006</c:v>
                </c:pt>
                <c:pt idx="1957">
                  <c:v>0.30789683259</c:v>
                </c:pt>
                <c:pt idx="1958">
                  <c:v>0.30925740189000001</c:v>
                </c:pt>
                <c:pt idx="1959">
                  <c:v>0.31061797119000001</c:v>
                </c:pt>
                <c:pt idx="1960">
                  <c:v>0.31197854049000001</c:v>
                </c:pt>
                <c:pt idx="1961">
                  <c:v>0.31333910979000001</c:v>
                </c:pt>
                <c:pt idx="1962">
                  <c:v>0.31469967909000002</c:v>
                </c:pt>
                <c:pt idx="1963">
                  <c:v>0.31606024839000002</c:v>
                </c:pt>
                <c:pt idx="1964">
                  <c:v>0.31742081769000002</c:v>
                </c:pt>
                <c:pt idx="1965">
                  <c:v>0.31878138699000003</c:v>
                </c:pt>
                <c:pt idx="1966">
                  <c:v>0.32014195628999997</c:v>
                </c:pt>
                <c:pt idx="1967">
                  <c:v>0.32150252559000003</c:v>
                </c:pt>
                <c:pt idx="1968">
                  <c:v>0.32286309489000004</c:v>
                </c:pt>
                <c:pt idx="1969">
                  <c:v>0.32422366419000004</c:v>
                </c:pt>
                <c:pt idx="1970">
                  <c:v>0.32558423348999999</c:v>
                </c:pt>
                <c:pt idx="1971">
                  <c:v>0.32694480278999999</c:v>
                </c:pt>
                <c:pt idx="1972">
                  <c:v>0.32830537208999999</c:v>
                </c:pt>
                <c:pt idx="1973">
                  <c:v>0.32966594139000005</c:v>
                </c:pt>
                <c:pt idx="1974">
                  <c:v>0.33102651069</c:v>
                </c:pt>
                <c:pt idx="1975">
                  <c:v>0.33238707999</c:v>
                </c:pt>
                <c:pt idx="1976">
                  <c:v>0.33374764929</c:v>
                </c:pt>
                <c:pt idx="1977">
                  <c:v>0.33510821859000001</c:v>
                </c:pt>
                <c:pt idx="1978">
                  <c:v>0.33646878789000001</c:v>
                </c:pt>
                <c:pt idx="1979">
                  <c:v>0.33782935719000001</c:v>
                </c:pt>
                <c:pt idx="1980">
                  <c:v>0.33918992649000002</c:v>
                </c:pt>
                <c:pt idx="1981">
                  <c:v>0.34055049579000002</c:v>
                </c:pt>
                <c:pt idx="1982">
                  <c:v>0.34191106509000002</c:v>
                </c:pt>
                <c:pt idx="1983">
                  <c:v>0.34327163439000002</c:v>
                </c:pt>
                <c:pt idx="1984">
                  <c:v>0.34463220368999997</c:v>
                </c:pt>
                <c:pt idx="1985">
                  <c:v>0.34599277299000003</c:v>
                </c:pt>
                <c:pt idx="1986">
                  <c:v>0.34735334229000003</c:v>
                </c:pt>
                <c:pt idx="1987">
                  <c:v>0.34871391159000004</c:v>
                </c:pt>
                <c:pt idx="1988">
                  <c:v>0.35007448088999998</c:v>
                </c:pt>
                <c:pt idx="1989">
                  <c:v>0.35143505018999999</c:v>
                </c:pt>
                <c:pt idx="1990">
                  <c:v>0.35279561949000005</c:v>
                </c:pt>
                <c:pt idx="1991">
                  <c:v>0.35415618879000005</c:v>
                </c:pt>
                <c:pt idx="1992">
                  <c:v>0.35551675809</c:v>
                </c:pt>
                <c:pt idx="1993">
                  <c:v>0.35687732739</c:v>
                </c:pt>
                <c:pt idx="1994">
                  <c:v>0.35823789669</c:v>
                </c:pt>
                <c:pt idx="1995">
                  <c:v>0.35959846599</c:v>
                </c:pt>
                <c:pt idx="1996">
                  <c:v>0.36095903529000001</c:v>
                </c:pt>
                <c:pt idx="1997">
                  <c:v>0.36231960459000001</c:v>
                </c:pt>
                <c:pt idx="1998">
                  <c:v>0.36368017389000001</c:v>
                </c:pt>
                <c:pt idx="1999">
                  <c:v>0.36504074319000002</c:v>
                </c:pt>
                <c:pt idx="2000">
                  <c:v>0.36640131249000002</c:v>
                </c:pt>
                <c:pt idx="2001">
                  <c:v>0.36776188178999997</c:v>
                </c:pt>
                <c:pt idx="2002">
                  <c:v>0.36912245109000003</c:v>
                </c:pt>
                <c:pt idx="2003">
                  <c:v>0.37048302039000003</c:v>
                </c:pt>
                <c:pt idx="2004">
                  <c:v>0.37184358969000003</c:v>
                </c:pt>
                <c:pt idx="2005">
                  <c:v>0.37320415898999998</c:v>
                </c:pt>
                <c:pt idx="2006">
                  <c:v>0.37456472828999998</c:v>
                </c:pt>
                <c:pt idx="2007">
                  <c:v>0.37592529758999998</c:v>
                </c:pt>
                <c:pt idx="2008">
                  <c:v>0.37728586689000004</c:v>
                </c:pt>
                <c:pt idx="2009">
                  <c:v>0.37864643619000005</c:v>
                </c:pt>
                <c:pt idx="2010">
                  <c:v>0.38000700548999999</c:v>
                </c:pt>
                <c:pt idx="2011">
                  <c:v>0.38136757479</c:v>
                </c:pt>
                <c:pt idx="2012">
                  <c:v>0.38272814409</c:v>
                </c:pt>
                <c:pt idx="2013">
                  <c:v>0.38408871339000006</c:v>
                </c:pt>
                <c:pt idx="2014">
                  <c:v>0.38544928269000001</c:v>
                </c:pt>
                <c:pt idx="2015">
                  <c:v>0.38680985199000001</c:v>
                </c:pt>
                <c:pt idx="2016">
                  <c:v>0.38817042129000001</c:v>
                </c:pt>
                <c:pt idx="2017">
                  <c:v>0.38953099059000001</c:v>
                </c:pt>
                <c:pt idx="2018">
                  <c:v>0.39089155989000002</c:v>
                </c:pt>
                <c:pt idx="2019">
                  <c:v>0.39225212919000002</c:v>
                </c:pt>
                <c:pt idx="2020">
                  <c:v>0.39361269849000002</c:v>
                </c:pt>
                <c:pt idx="2021">
                  <c:v>0.39497326779000003</c:v>
                </c:pt>
                <c:pt idx="2022">
                  <c:v>0.39633383709000003</c:v>
                </c:pt>
                <c:pt idx="2023">
                  <c:v>0.39769440638999998</c:v>
                </c:pt>
                <c:pt idx="2024">
                  <c:v>0.39905497568999998</c:v>
                </c:pt>
                <c:pt idx="2025">
                  <c:v>0.40041554499000004</c:v>
                </c:pt>
                <c:pt idx="2026">
                  <c:v>0.40177611429000004</c:v>
                </c:pt>
                <c:pt idx="2027">
                  <c:v>0.40313668358999999</c:v>
                </c:pt>
                <c:pt idx="2028">
                  <c:v>0.40449725288999999</c:v>
                </c:pt>
                <c:pt idx="2029">
                  <c:v>0.40585782218999999</c:v>
                </c:pt>
                <c:pt idx="2030">
                  <c:v>0.40721839149</c:v>
                </c:pt>
                <c:pt idx="2031">
                  <c:v>0.40857896079000006</c:v>
                </c:pt>
                <c:pt idx="2032">
                  <c:v>0.40993953009</c:v>
                </c:pt>
                <c:pt idx="2033">
                  <c:v>0.41130009939000001</c:v>
                </c:pt>
                <c:pt idx="2034">
                  <c:v>0.41266066869000001</c:v>
                </c:pt>
                <c:pt idx="2035">
                  <c:v>0.41402123799000001</c:v>
                </c:pt>
                <c:pt idx="2036">
                  <c:v>0.41538180729000002</c:v>
                </c:pt>
                <c:pt idx="2037">
                  <c:v>0.41674237659000002</c:v>
                </c:pt>
                <c:pt idx="2038">
                  <c:v>0.41810294589000002</c:v>
                </c:pt>
                <c:pt idx="2039">
                  <c:v>0.41946351519000002</c:v>
                </c:pt>
                <c:pt idx="2040">
                  <c:v>0.42082408449000003</c:v>
                </c:pt>
                <c:pt idx="2041">
                  <c:v>0.42218465378999998</c:v>
                </c:pt>
                <c:pt idx="2042">
                  <c:v>0.42354522309000003</c:v>
                </c:pt>
                <c:pt idx="2043">
                  <c:v>0.42490579239000004</c:v>
                </c:pt>
                <c:pt idx="2044">
                  <c:v>0.42626636168999998</c:v>
                </c:pt>
                <c:pt idx="2045">
                  <c:v>0.42762693098999999</c:v>
                </c:pt>
                <c:pt idx="2046">
                  <c:v>0.42898750029000005</c:v>
                </c:pt>
                <c:pt idx="2047">
                  <c:v>0.43034806958999999</c:v>
                </c:pt>
                <c:pt idx="2048">
                  <c:v>0.43170863889000005</c:v>
                </c:pt>
                <c:pt idx="2049">
                  <c:v>0.43306920819</c:v>
                </c:pt>
                <c:pt idx="2050">
                  <c:v>0.43442977749</c:v>
                </c:pt>
                <c:pt idx="2051">
                  <c:v>0.43579034679000006</c:v>
                </c:pt>
                <c:pt idx="2052">
                  <c:v>0.43715091609000001</c:v>
                </c:pt>
                <c:pt idx="2053">
                  <c:v>0.43851148539000007</c:v>
                </c:pt>
                <c:pt idx="2054">
                  <c:v>0.43987205468999996</c:v>
                </c:pt>
                <c:pt idx="2055">
                  <c:v>0.44123262399000002</c:v>
                </c:pt>
                <c:pt idx="2056">
                  <c:v>0.44259319329000008</c:v>
                </c:pt>
                <c:pt idx="2057">
                  <c:v>0.44395376259000002</c:v>
                </c:pt>
                <c:pt idx="2058">
                  <c:v>0.44531433189000003</c:v>
                </c:pt>
                <c:pt idx="2059">
                  <c:v>0.44667490118999997</c:v>
                </c:pt>
                <c:pt idx="2060">
                  <c:v>0.44803547049000003</c:v>
                </c:pt>
                <c:pt idx="2061">
                  <c:v>0.44939603978999998</c:v>
                </c:pt>
                <c:pt idx="2062">
                  <c:v>0.45075660909000004</c:v>
                </c:pt>
                <c:pt idx="2063">
                  <c:v>0.45211717839000004</c:v>
                </c:pt>
                <c:pt idx="2064">
                  <c:v>0.45347774768999999</c:v>
                </c:pt>
                <c:pt idx="2065">
                  <c:v>0.45483831699000005</c:v>
                </c:pt>
                <c:pt idx="2066">
                  <c:v>0.45619888628999999</c:v>
                </c:pt>
                <c:pt idx="2067">
                  <c:v>0.45755945559</c:v>
                </c:pt>
                <c:pt idx="2068">
                  <c:v>0.45892002489000006</c:v>
                </c:pt>
                <c:pt idx="2069">
                  <c:v>0.46028059419</c:v>
                </c:pt>
                <c:pt idx="2070">
                  <c:v>0.46164116349000006</c:v>
                </c:pt>
                <c:pt idx="2071">
                  <c:v>0.46300173279000001</c:v>
                </c:pt>
                <c:pt idx="2072">
                  <c:v>0.46436230209000001</c:v>
                </c:pt>
                <c:pt idx="2073">
                  <c:v>0.46572287138999996</c:v>
                </c:pt>
                <c:pt idx="2074">
                  <c:v>0.46708344069000002</c:v>
                </c:pt>
                <c:pt idx="2075">
                  <c:v>0.46844400999000002</c:v>
                </c:pt>
                <c:pt idx="2076">
                  <c:v>0.46980457928999997</c:v>
                </c:pt>
                <c:pt idx="2077">
                  <c:v>0.47116514859000003</c:v>
                </c:pt>
                <c:pt idx="2078">
                  <c:v>0.47252571788999997</c:v>
                </c:pt>
                <c:pt idx="2079">
                  <c:v>0.47388628719000003</c:v>
                </c:pt>
                <c:pt idx="2080">
                  <c:v>0.47524685649000004</c:v>
                </c:pt>
                <c:pt idx="2081">
                  <c:v>0.47660742578999998</c:v>
                </c:pt>
                <c:pt idx="2082">
                  <c:v>0.47796799509000004</c:v>
                </c:pt>
                <c:pt idx="2083">
                  <c:v>0.47932856438999999</c:v>
                </c:pt>
                <c:pt idx="2084">
                  <c:v>0.48068913369000005</c:v>
                </c:pt>
                <c:pt idx="2085">
                  <c:v>0.48204970299000005</c:v>
                </c:pt>
                <c:pt idx="2086">
                  <c:v>0.48341027229</c:v>
                </c:pt>
                <c:pt idx="2087">
                  <c:v>0.48477084159000006</c:v>
                </c:pt>
                <c:pt idx="2088">
                  <c:v>0.48613141089</c:v>
                </c:pt>
                <c:pt idx="2089">
                  <c:v>0.48749198019000001</c:v>
                </c:pt>
                <c:pt idx="2090">
                  <c:v>0.48885254948999995</c:v>
                </c:pt>
                <c:pt idx="2091">
                  <c:v>0.49021311879000001</c:v>
                </c:pt>
                <c:pt idx="2092">
                  <c:v>0.49157368809000007</c:v>
                </c:pt>
                <c:pt idx="2093">
                  <c:v>0.49293425739000002</c:v>
                </c:pt>
                <c:pt idx="2094">
                  <c:v>0.49429482669000002</c:v>
                </c:pt>
                <c:pt idx="2095">
                  <c:v>0.49565539598999997</c:v>
                </c:pt>
                <c:pt idx="2096">
                  <c:v>0.49701596529000003</c:v>
                </c:pt>
                <c:pt idx="2097">
                  <c:v>0.49840374597600001</c:v>
                </c:pt>
                <c:pt idx="2098">
                  <c:v>0.49976431527600002</c:v>
                </c:pt>
                <c:pt idx="2099">
                  <c:v>0.50112488457600002</c:v>
                </c:pt>
                <c:pt idx="2100">
                  <c:v>0.50248545387599997</c:v>
                </c:pt>
                <c:pt idx="2101">
                  <c:v>0.50384602317600002</c:v>
                </c:pt>
                <c:pt idx="2102">
                  <c:v>0.50520659247599997</c:v>
                </c:pt>
                <c:pt idx="2103">
                  <c:v>0.50656716177600003</c:v>
                </c:pt>
                <c:pt idx="2104">
                  <c:v>0.50792773107599998</c:v>
                </c:pt>
                <c:pt idx="2105">
                  <c:v>0.50928830037600004</c:v>
                </c:pt>
                <c:pt idx="2106">
                  <c:v>0.51064886967600009</c:v>
                </c:pt>
                <c:pt idx="2107">
                  <c:v>0.51200943897600004</c:v>
                </c:pt>
                <c:pt idx="2108">
                  <c:v>0.51337000827599999</c:v>
                </c:pt>
                <c:pt idx="2109">
                  <c:v>0.51473057757599994</c:v>
                </c:pt>
                <c:pt idx="2110">
                  <c:v>0.516091146876</c:v>
                </c:pt>
                <c:pt idx="2111">
                  <c:v>0.51745171617600005</c:v>
                </c:pt>
                <c:pt idx="2112">
                  <c:v>0.518812285476</c:v>
                </c:pt>
                <c:pt idx="2113">
                  <c:v>0.52017285477600006</c:v>
                </c:pt>
                <c:pt idx="2114">
                  <c:v>0.52153342407600001</c:v>
                </c:pt>
                <c:pt idx="2115">
                  <c:v>0.52289399337600007</c:v>
                </c:pt>
                <c:pt idx="2116">
                  <c:v>0.52425456267600001</c:v>
                </c:pt>
                <c:pt idx="2117">
                  <c:v>0.52561513197599996</c:v>
                </c:pt>
                <c:pt idx="2118">
                  <c:v>0.52697570127600002</c:v>
                </c:pt>
                <c:pt idx="2119">
                  <c:v>0.52833627057599997</c:v>
                </c:pt>
                <c:pt idx="2120">
                  <c:v>0.52969683987600003</c:v>
                </c:pt>
                <c:pt idx="2121">
                  <c:v>0.53105740917599997</c:v>
                </c:pt>
                <c:pt idx="2122">
                  <c:v>0.53241797847600003</c:v>
                </c:pt>
                <c:pt idx="2123">
                  <c:v>0.53377854777600009</c:v>
                </c:pt>
                <c:pt idx="2124">
                  <c:v>0.53513911707600004</c:v>
                </c:pt>
                <c:pt idx="2125">
                  <c:v>0.5364996863760001</c:v>
                </c:pt>
                <c:pt idx="2126">
                  <c:v>0.53786025567600004</c:v>
                </c:pt>
                <c:pt idx="2127">
                  <c:v>0.53922082497599999</c:v>
                </c:pt>
                <c:pt idx="2128">
                  <c:v>0.54058139427600005</c:v>
                </c:pt>
                <c:pt idx="2129">
                  <c:v>0.541941963576</c:v>
                </c:pt>
                <c:pt idx="2130">
                  <c:v>0.54330253287600005</c:v>
                </c:pt>
                <c:pt idx="2131">
                  <c:v>0.544663102176</c:v>
                </c:pt>
                <c:pt idx="2132">
                  <c:v>0.54602367147600006</c:v>
                </c:pt>
                <c:pt idx="2133">
                  <c:v>0.54738424077600001</c:v>
                </c:pt>
                <c:pt idx="2134">
                  <c:v>0.54874481007600007</c:v>
                </c:pt>
                <c:pt idx="2135">
                  <c:v>0.55010537937600001</c:v>
                </c:pt>
                <c:pt idx="2136">
                  <c:v>0.55146594867599996</c:v>
                </c:pt>
                <c:pt idx="2137">
                  <c:v>0.55282651797600002</c:v>
                </c:pt>
                <c:pt idx="2138">
                  <c:v>0.55418708727599997</c:v>
                </c:pt>
                <c:pt idx="2139">
                  <c:v>0.55554765657600003</c:v>
                </c:pt>
                <c:pt idx="2140">
                  <c:v>0.55690822587600008</c:v>
                </c:pt>
                <c:pt idx="2141">
                  <c:v>0.55826879517600003</c:v>
                </c:pt>
                <c:pt idx="2142">
                  <c:v>0.55962936447600009</c:v>
                </c:pt>
                <c:pt idx="2143">
                  <c:v>0.56098993377600004</c:v>
                </c:pt>
                <c:pt idx="2144">
                  <c:v>0.56235050307599999</c:v>
                </c:pt>
                <c:pt idx="2145">
                  <c:v>0.56371107237599993</c:v>
                </c:pt>
                <c:pt idx="2146">
                  <c:v>0.56507164167599999</c:v>
                </c:pt>
                <c:pt idx="2147">
                  <c:v>0.56643221097600005</c:v>
                </c:pt>
                <c:pt idx="2148">
                  <c:v>0.567792780276</c:v>
                </c:pt>
                <c:pt idx="2149">
                  <c:v>0.56915334957600006</c:v>
                </c:pt>
                <c:pt idx="2150">
                  <c:v>0.570513918876</c:v>
                </c:pt>
                <c:pt idx="2151">
                  <c:v>0.57187448817600006</c:v>
                </c:pt>
                <c:pt idx="2152">
                  <c:v>0.57323505747600001</c:v>
                </c:pt>
                <c:pt idx="2153">
                  <c:v>0.57459562677599996</c:v>
                </c:pt>
                <c:pt idx="2154">
                  <c:v>0.57595619607600002</c:v>
                </c:pt>
                <c:pt idx="2155">
                  <c:v>0.57731676537599996</c:v>
                </c:pt>
                <c:pt idx="2156">
                  <c:v>0.57867733467600002</c:v>
                </c:pt>
                <c:pt idx="2157">
                  <c:v>0.58003790397600008</c:v>
                </c:pt>
                <c:pt idx="2158">
                  <c:v>0.58139847327600003</c:v>
                </c:pt>
                <c:pt idx="2159">
                  <c:v>0.58275904257600009</c:v>
                </c:pt>
                <c:pt idx="2160">
                  <c:v>0.58411961187600003</c:v>
                </c:pt>
                <c:pt idx="2161">
                  <c:v>0.58548018117599998</c:v>
                </c:pt>
                <c:pt idx="2162">
                  <c:v>0.58684075047599993</c:v>
                </c:pt>
                <c:pt idx="2163">
                  <c:v>0.58820131977599999</c:v>
                </c:pt>
                <c:pt idx="2164">
                  <c:v>0.58956188907600005</c:v>
                </c:pt>
                <c:pt idx="2165">
                  <c:v>0.59092245837599999</c:v>
                </c:pt>
                <c:pt idx="2166">
                  <c:v>0.59228302767600005</c:v>
                </c:pt>
                <c:pt idx="2167">
                  <c:v>0.593643596976</c:v>
                </c:pt>
                <c:pt idx="2168">
                  <c:v>0.59500416627600006</c:v>
                </c:pt>
                <c:pt idx="2169">
                  <c:v>0.59636473557600012</c:v>
                </c:pt>
                <c:pt idx="2170">
                  <c:v>0.59772530487599995</c:v>
                </c:pt>
                <c:pt idx="2171">
                  <c:v>0.59908587417600001</c:v>
                </c:pt>
                <c:pt idx="2172">
                  <c:v>0.60044644347599996</c:v>
                </c:pt>
                <c:pt idx="2173">
                  <c:v>0.60180701277600002</c:v>
                </c:pt>
                <c:pt idx="2174">
                  <c:v>0.60316758207600008</c:v>
                </c:pt>
                <c:pt idx="2175">
                  <c:v>0.60452815137600002</c:v>
                </c:pt>
                <c:pt idx="2176">
                  <c:v>0.60588872067600008</c:v>
                </c:pt>
                <c:pt idx="2177">
                  <c:v>0.60724928997600003</c:v>
                </c:pt>
                <c:pt idx="2178">
                  <c:v>0.60860985927600009</c:v>
                </c:pt>
                <c:pt idx="2179">
                  <c:v>0.60997042857599992</c:v>
                </c:pt>
                <c:pt idx="2180">
                  <c:v>0.61133099787599998</c:v>
                </c:pt>
                <c:pt idx="2181">
                  <c:v>0.61269156717600004</c:v>
                </c:pt>
                <c:pt idx="2182">
                  <c:v>0.61405213647599999</c:v>
                </c:pt>
                <c:pt idx="2183">
                  <c:v>0.61541270577600005</c:v>
                </c:pt>
                <c:pt idx="2184">
                  <c:v>0.61677327507599999</c:v>
                </c:pt>
                <c:pt idx="2185">
                  <c:v>0.61813384437600005</c:v>
                </c:pt>
                <c:pt idx="2186">
                  <c:v>0.61949441367600011</c:v>
                </c:pt>
                <c:pt idx="2187">
                  <c:v>0.62085498297600006</c:v>
                </c:pt>
                <c:pt idx="2188">
                  <c:v>0.62221555227600001</c:v>
                </c:pt>
                <c:pt idx="2189">
                  <c:v>0.62357612157599995</c:v>
                </c:pt>
                <c:pt idx="2190">
                  <c:v>0.62493669087600001</c:v>
                </c:pt>
                <c:pt idx="2191">
                  <c:v>0.62629726017600007</c:v>
                </c:pt>
                <c:pt idx="2192">
                  <c:v>0.62765782947600002</c:v>
                </c:pt>
                <c:pt idx="2193">
                  <c:v>0.62901839877600008</c:v>
                </c:pt>
                <c:pt idx="2194">
                  <c:v>0.63037896807600002</c:v>
                </c:pt>
                <c:pt idx="2195">
                  <c:v>0.63173953737600008</c:v>
                </c:pt>
                <c:pt idx="2196">
                  <c:v>0.63310010667600003</c:v>
                </c:pt>
                <c:pt idx="2197">
                  <c:v>0.63446067597599998</c:v>
                </c:pt>
                <c:pt idx="2198">
                  <c:v>0.63582124527600004</c:v>
                </c:pt>
                <c:pt idx="2199">
                  <c:v>0.63718181457599998</c:v>
                </c:pt>
                <c:pt idx="2200">
                  <c:v>0.63854238387600004</c:v>
                </c:pt>
                <c:pt idx="2201">
                  <c:v>0.63990295317599999</c:v>
                </c:pt>
                <c:pt idx="2202">
                  <c:v>0.64126352247600005</c:v>
                </c:pt>
                <c:pt idx="2203">
                  <c:v>0.64262409177600011</c:v>
                </c:pt>
                <c:pt idx="2204">
                  <c:v>0.64398466107600005</c:v>
                </c:pt>
                <c:pt idx="2205">
                  <c:v>0.645345230376</c:v>
                </c:pt>
                <c:pt idx="2206">
                  <c:v>0.64670579967599995</c:v>
                </c:pt>
                <c:pt idx="2207">
                  <c:v>0.64806636897600001</c:v>
                </c:pt>
                <c:pt idx="2208">
                  <c:v>0.64942693827599995</c:v>
                </c:pt>
                <c:pt idx="2209">
                  <c:v>0.65078750757600001</c:v>
                </c:pt>
                <c:pt idx="2210">
                  <c:v>0.65214807687600007</c:v>
                </c:pt>
                <c:pt idx="2211">
                  <c:v>0.65350864617600002</c:v>
                </c:pt>
                <c:pt idx="2212">
                  <c:v>0.65486921547600008</c:v>
                </c:pt>
                <c:pt idx="2213">
                  <c:v>0.65622978477600002</c:v>
                </c:pt>
                <c:pt idx="2214">
                  <c:v>0.65759035407599997</c:v>
                </c:pt>
                <c:pt idx="2215">
                  <c:v>0.65895092337600003</c:v>
                </c:pt>
                <c:pt idx="2216">
                  <c:v>0.66031149267599998</c:v>
                </c:pt>
                <c:pt idx="2217">
                  <c:v>0.66167206197600004</c:v>
                </c:pt>
                <c:pt idx="2218">
                  <c:v>0.66303263127599998</c:v>
                </c:pt>
                <c:pt idx="2219">
                  <c:v>0.66439320057600004</c:v>
                </c:pt>
                <c:pt idx="2220">
                  <c:v>0.6657537698760001</c:v>
                </c:pt>
                <c:pt idx="2221">
                  <c:v>0.66711433917600005</c:v>
                </c:pt>
                <c:pt idx="2222">
                  <c:v>0.66847490847600011</c:v>
                </c:pt>
                <c:pt idx="2223">
                  <c:v>0.66983547777599994</c:v>
                </c:pt>
                <c:pt idx="2224">
                  <c:v>0.671196047076</c:v>
                </c:pt>
                <c:pt idx="2225">
                  <c:v>0.67255661637599995</c:v>
                </c:pt>
                <c:pt idx="2226">
                  <c:v>0.67391718567600001</c:v>
                </c:pt>
                <c:pt idx="2227">
                  <c:v>0.67527775497600007</c:v>
                </c:pt>
                <c:pt idx="2228">
                  <c:v>0.67663832427600001</c:v>
                </c:pt>
                <c:pt idx="2229">
                  <c:v>0.67799889357600007</c:v>
                </c:pt>
                <c:pt idx="2230">
                  <c:v>0.67935946287600002</c:v>
                </c:pt>
                <c:pt idx="2231">
                  <c:v>0.68072003217600008</c:v>
                </c:pt>
                <c:pt idx="2232">
                  <c:v>0.68208060147600003</c:v>
                </c:pt>
                <c:pt idx="2233">
                  <c:v>0.68344117077599997</c:v>
                </c:pt>
                <c:pt idx="2234">
                  <c:v>0.68480174007600003</c:v>
                </c:pt>
                <c:pt idx="2235">
                  <c:v>0.68616230937599998</c:v>
                </c:pt>
                <c:pt idx="2236">
                  <c:v>0.68752287867600004</c:v>
                </c:pt>
                <c:pt idx="2237">
                  <c:v>0.6888834479760001</c:v>
                </c:pt>
                <c:pt idx="2238">
                  <c:v>0.69024401727600004</c:v>
                </c:pt>
                <c:pt idx="2239">
                  <c:v>0.6916045865760001</c:v>
                </c:pt>
                <c:pt idx="2240">
                  <c:v>0.69296515587600005</c:v>
                </c:pt>
                <c:pt idx="2241">
                  <c:v>0.694325725176</c:v>
                </c:pt>
                <c:pt idx="2242">
                  <c:v>0.69568629447599994</c:v>
                </c:pt>
                <c:pt idx="2243">
                  <c:v>0.697046863776</c:v>
                </c:pt>
                <c:pt idx="2244">
                  <c:v>0.69840743307600006</c:v>
                </c:pt>
                <c:pt idx="2245">
                  <c:v>0.69976800237600001</c:v>
                </c:pt>
                <c:pt idx="2246">
                  <c:v>0.70112857167600007</c:v>
                </c:pt>
                <c:pt idx="2247">
                  <c:v>0.70248914097600001</c:v>
                </c:pt>
                <c:pt idx="2248">
                  <c:v>0.70384971027600007</c:v>
                </c:pt>
                <c:pt idx="2249">
                  <c:v>0.70521027957600002</c:v>
                </c:pt>
                <c:pt idx="2250">
                  <c:v>0.70657084887599997</c:v>
                </c:pt>
                <c:pt idx="2251">
                  <c:v>0.70793141817600003</c:v>
                </c:pt>
                <c:pt idx="2252">
                  <c:v>0.70929198747599997</c:v>
                </c:pt>
                <c:pt idx="2253">
                  <c:v>0.71065255677600003</c:v>
                </c:pt>
                <c:pt idx="2254">
                  <c:v>0.71201312607599998</c:v>
                </c:pt>
                <c:pt idx="2255">
                  <c:v>0.71337369537600004</c:v>
                </c:pt>
                <c:pt idx="2256">
                  <c:v>0.7147342646760001</c:v>
                </c:pt>
                <c:pt idx="2257">
                  <c:v>0.71609483397600004</c:v>
                </c:pt>
                <c:pt idx="2258">
                  <c:v>0.71745540327599999</c:v>
                </c:pt>
                <c:pt idx="2259">
                  <c:v>0.71881597257599994</c:v>
                </c:pt>
                <c:pt idx="2260">
                  <c:v>0.720176541876</c:v>
                </c:pt>
                <c:pt idx="2261">
                  <c:v>0.72153711117600006</c:v>
                </c:pt>
                <c:pt idx="2262">
                  <c:v>0.722897680476</c:v>
                </c:pt>
                <c:pt idx="2263">
                  <c:v>0.72425824977600006</c:v>
                </c:pt>
                <c:pt idx="2264">
                  <c:v>0.72561881907600001</c:v>
                </c:pt>
                <c:pt idx="2265">
                  <c:v>0.72697938837600007</c:v>
                </c:pt>
                <c:pt idx="2266">
                  <c:v>0.72833995767600002</c:v>
                </c:pt>
                <c:pt idx="2267">
                  <c:v>0.72970052697599996</c:v>
                </c:pt>
                <c:pt idx="2268">
                  <c:v>0.73106109627600002</c:v>
                </c:pt>
                <c:pt idx="2269">
                  <c:v>0.73242166557599997</c:v>
                </c:pt>
                <c:pt idx="2270">
                  <c:v>0.73378223487600003</c:v>
                </c:pt>
                <c:pt idx="2271">
                  <c:v>0.73514280417599998</c:v>
                </c:pt>
                <c:pt idx="2272">
                  <c:v>0.73650337347600003</c:v>
                </c:pt>
                <c:pt idx="2273">
                  <c:v>0.73786394277600009</c:v>
                </c:pt>
                <c:pt idx="2274">
                  <c:v>0.73922451207600004</c:v>
                </c:pt>
                <c:pt idx="2275">
                  <c:v>0.74058508137599999</c:v>
                </c:pt>
                <c:pt idx="2276">
                  <c:v>0.74194565067599993</c:v>
                </c:pt>
                <c:pt idx="2277">
                  <c:v>0.74330621997599999</c:v>
                </c:pt>
                <c:pt idx="2278">
                  <c:v>0.74466678927600005</c:v>
                </c:pt>
                <c:pt idx="2279">
                  <c:v>0.746027358576</c:v>
                </c:pt>
                <c:pt idx="2280">
                  <c:v>0.74738792787600006</c:v>
                </c:pt>
                <c:pt idx="2281">
                  <c:v>0.74874849717600001</c:v>
                </c:pt>
                <c:pt idx="2282">
                  <c:v>0.75010906647600006</c:v>
                </c:pt>
                <c:pt idx="2283">
                  <c:v>0.75146963577600012</c:v>
                </c:pt>
                <c:pt idx="2284">
                  <c:v>0.75283020507600007</c:v>
                </c:pt>
                <c:pt idx="2285">
                  <c:v>0.75419077437600002</c:v>
                </c:pt>
                <c:pt idx="2286">
                  <c:v>0.75555134367599996</c:v>
                </c:pt>
                <c:pt idx="2287">
                  <c:v>0.75691191297600002</c:v>
                </c:pt>
                <c:pt idx="2288">
                  <c:v>0.75827248227599997</c:v>
                </c:pt>
                <c:pt idx="2289">
                  <c:v>0.75963305157600003</c:v>
                </c:pt>
                <c:pt idx="2290">
                  <c:v>0.76099362087600009</c:v>
                </c:pt>
                <c:pt idx="2291">
                  <c:v>0.76235419017600003</c:v>
                </c:pt>
                <c:pt idx="2292">
                  <c:v>0.76371475947600009</c:v>
                </c:pt>
                <c:pt idx="2293">
                  <c:v>0.76507532877600004</c:v>
                </c:pt>
                <c:pt idx="2294">
                  <c:v>0.76643589807599999</c:v>
                </c:pt>
                <c:pt idx="2295">
                  <c:v>0.76779646737600005</c:v>
                </c:pt>
                <c:pt idx="2296">
                  <c:v>0.76915703667599999</c:v>
                </c:pt>
                <c:pt idx="2297">
                  <c:v>0.77054481736199998</c:v>
                </c:pt>
                <c:pt idx="2298">
                  <c:v>0.77190538666200004</c:v>
                </c:pt>
                <c:pt idx="2299">
                  <c:v>0.7732659559620001</c:v>
                </c:pt>
                <c:pt idx="2300">
                  <c:v>0.77462652526200004</c:v>
                </c:pt>
                <c:pt idx="2301">
                  <c:v>0.77598709456199999</c:v>
                </c:pt>
                <c:pt idx="2302">
                  <c:v>0.77734766386199994</c:v>
                </c:pt>
                <c:pt idx="2303">
                  <c:v>0.778708233162</c:v>
                </c:pt>
                <c:pt idx="2304">
                  <c:v>0.78006880246200005</c:v>
                </c:pt>
                <c:pt idx="2305">
                  <c:v>0.781429371762</c:v>
                </c:pt>
                <c:pt idx="2306">
                  <c:v>0.78278994106200006</c:v>
                </c:pt>
                <c:pt idx="2307">
                  <c:v>0.78415051036200001</c:v>
                </c:pt>
                <c:pt idx="2308">
                  <c:v>0.78551107966200007</c:v>
                </c:pt>
                <c:pt idx="2309">
                  <c:v>0.78687164896200013</c:v>
                </c:pt>
                <c:pt idx="2310">
                  <c:v>0.78823221826200007</c:v>
                </c:pt>
                <c:pt idx="2311">
                  <c:v>0.78959278756200002</c:v>
                </c:pt>
                <c:pt idx="2312">
                  <c:v>0.79095335686199997</c:v>
                </c:pt>
                <c:pt idx="2313">
                  <c:v>0.79231392616200003</c:v>
                </c:pt>
                <c:pt idx="2314">
                  <c:v>0.79367449546199997</c:v>
                </c:pt>
                <c:pt idx="2315">
                  <c:v>0.79503506476200003</c:v>
                </c:pt>
                <c:pt idx="2316">
                  <c:v>0.79639563406200009</c:v>
                </c:pt>
                <c:pt idx="2317">
                  <c:v>0.79775620336200004</c:v>
                </c:pt>
                <c:pt idx="2318">
                  <c:v>0.7991167726620001</c:v>
                </c:pt>
                <c:pt idx="2319">
                  <c:v>0.80047734196200004</c:v>
                </c:pt>
                <c:pt idx="2320">
                  <c:v>0.80183791126199999</c:v>
                </c:pt>
                <c:pt idx="2321">
                  <c:v>0.80319848056200005</c:v>
                </c:pt>
                <c:pt idx="2322">
                  <c:v>0.804559049862</c:v>
                </c:pt>
                <c:pt idx="2323">
                  <c:v>0.80591961916200006</c:v>
                </c:pt>
                <c:pt idx="2324">
                  <c:v>0.807280188462</c:v>
                </c:pt>
                <c:pt idx="2325">
                  <c:v>0.80864075776200006</c:v>
                </c:pt>
                <c:pt idx="2326">
                  <c:v>0.81000132706200001</c:v>
                </c:pt>
                <c:pt idx="2327">
                  <c:v>0.81136189636200007</c:v>
                </c:pt>
                <c:pt idx="2328">
                  <c:v>0.81272246566200002</c:v>
                </c:pt>
                <c:pt idx="2329">
                  <c:v>0.81408303496199996</c:v>
                </c:pt>
                <c:pt idx="2330">
                  <c:v>0.81544360426200002</c:v>
                </c:pt>
                <c:pt idx="2331">
                  <c:v>0.81680417356199997</c:v>
                </c:pt>
                <c:pt idx="2332">
                  <c:v>0.81816474286200003</c:v>
                </c:pt>
                <c:pt idx="2333">
                  <c:v>0.81952531216200009</c:v>
                </c:pt>
                <c:pt idx="2334">
                  <c:v>0.82088588146200003</c:v>
                </c:pt>
                <c:pt idx="2335">
                  <c:v>0.82224645076200009</c:v>
                </c:pt>
                <c:pt idx="2336">
                  <c:v>0.82360702006200004</c:v>
                </c:pt>
                <c:pt idx="2337">
                  <c:v>0.82496758936199999</c:v>
                </c:pt>
                <c:pt idx="2338">
                  <c:v>0.82632815866200005</c:v>
                </c:pt>
                <c:pt idx="2339">
                  <c:v>0.82768872796199999</c:v>
                </c:pt>
                <c:pt idx="2340">
                  <c:v>0.82904929726200005</c:v>
                </c:pt>
                <c:pt idx="2341">
                  <c:v>0.830409866562</c:v>
                </c:pt>
                <c:pt idx="2342">
                  <c:v>0.83177043586200006</c:v>
                </c:pt>
                <c:pt idx="2343">
                  <c:v>0.833131005162</c:v>
                </c:pt>
                <c:pt idx="2344">
                  <c:v>0.83449157446200006</c:v>
                </c:pt>
                <c:pt idx="2345">
                  <c:v>0.83585214376200001</c:v>
                </c:pt>
                <c:pt idx="2346">
                  <c:v>0.83721271306199996</c:v>
                </c:pt>
                <c:pt idx="2347">
                  <c:v>0.83857328236200002</c:v>
                </c:pt>
                <c:pt idx="2348">
                  <c:v>0.83993385166199996</c:v>
                </c:pt>
                <c:pt idx="2349">
                  <c:v>0.84129442096200002</c:v>
                </c:pt>
                <c:pt idx="2350">
                  <c:v>0.84265499026200008</c:v>
                </c:pt>
                <c:pt idx="2351">
                  <c:v>0.84401555956200003</c:v>
                </c:pt>
                <c:pt idx="2352">
                  <c:v>0.84537612886200009</c:v>
                </c:pt>
                <c:pt idx="2353">
                  <c:v>0.84673669816200003</c:v>
                </c:pt>
                <c:pt idx="2354">
                  <c:v>0.84809726746199998</c:v>
                </c:pt>
                <c:pt idx="2355">
                  <c:v>0.84945783676200004</c:v>
                </c:pt>
                <c:pt idx="2356">
                  <c:v>0.8508184060620001</c:v>
                </c:pt>
                <c:pt idx="2357">
                  <c:v>0.85217897536199994</c:v>
                </c:pt>
                <c:pt idx="2358">
                  <c:v>0.85353954466199999</c:v>
                </c:pt>
                <c:pt idx="2359">
                  <c:v>0.85490011396200005</c:v>
                </c:pt>
                <c:pt idx="2360">
                  <c:v>0.85626068326200011</c:v>
                </c:pt>
                <c:pt idx="2361">
                  <c:v>0.85762125256200017</c:v>
                </c:pt>
                <c:pt idx="2362">
                  <c:v>0.85898182186200001</c:v>
                </c:pt>
                <c:pt idx="2363">
                  <c:v>0.86034239116200006</c:v>
                </c:pt>
                <c:pt idx="2364">
                  <c:v>0.86170296046200001</c:v>
                </c:pt>
                <c:pt idx="2365">
                  <c:v>0.86306352976200007</c:v>
                </c:pt>
                <c:pt idx="2366">
                  <c:v>0.86442409906199991</c:v>
                </c:pt>
                <c:pt idx="2367">
                  <c:v>0.86578466836199997</c:v>
                </c:pt>
                <c:pt idx="2368">
                  <c:v>0.86714523766200002</c:v>
                </c:pt>
                <c:pt idx="2369">
                  <c:v>0.86850580696200008</c:v>
                </c:pt>
                <c:pt idx="2370">
                  <c:v>0.86986637626200014</c:v>
                </c:pt>
                <c:pt idx="2371">
                  <c:v>0.87122694556199998</c:v>
                </c:pt>
                <c:pt idx="2372">
                  <c:v>0.87258751486200004</c:v>
                </c:pt>
                <c:pt idx="2373">
                  <c:v>0.87394808416199998</c:v>
                </c:pt>
                <c:pt idx="2374">
                  <c:v>0.87530865346200004</c:v>
                </c:pt>
                <c:pt idx="2375">
                  <c:v>0.8766692227620001</c:v>
                </c:pt>
                <c:pt idx="2376">
                  <c:v>0.87802979206199994</c:v>
                </c:pt>
                <c:pt idx="2377">
                  <c:v>0.87939036136199999</c:v>
                </c:pt>
                <c:pt idx="2378">
                  <c:v>0.88075093066200005</c:v>
                </c:pt>
                <c:pt idx="2379">
                  <c:v>0.88211149996200011</c:v>
                </c:pt>
                <c:pt idx="2380">
                  <c:v>0.88347206926200006</c:v>
                </c:pt>
                <c:pt idx="2381">
                  <c:v>0.88483263856200001</c:v>
                </c:pt>
                <c:pt idx="2382">
                  <c:v>0.88619320786199995</c:v>
                </c:pt>
                <c:pt idx="2383">
                  <c:v>0.88755377716200001</c:v>
                </c:pt>
                <c:pt idx="2384">
                  <c:v>0.88891434646200007</c:v>
                </c:pt>
                <c:pt idx="2385">
                  <c:v>0.89027491576200013</c:v>
                </c:pt>
                <c:pt idx="2386">
                  <c:v>0.89163548506199997</c:v>
                </c:pt>
                <c:pt idx="2387">
                  <c:v>0.89299605436200002</c:v>
                </c:pt>
                <c:pt idx="2388">
                  <c:v>0.89435662366200008</c:v>
                </c:pt>
                <c:pt idx="2389">
                  <c:v>0.89571719296200003</c:v>
                </c:pt>
                <c:pt idx="2390">
                  <c:v>0.89707776226200009</c:v>
                </c:pt>
                <c:pt idx="2391">
                  <c:v>0.89843833156199993</c:v>
                </c:pt>
                <c:pt idx="2392">
                  <c:v>0.89979890086199998</c:v>
                </c:pt>
                <c:pt idx="2393">
                  <c:v>0.90115947016200004</c:v>
                </c:pt>
                <c:pt idx="2394">
                  <c:v>0.9025200394620001</c:v>
                </c:pt>
                <c:pt idx="2395">
                  <c:v>0.90388060876200016</c:v>
                </c:pt>
                <c:pt idx="2396">
                  <c:v>0.905241178062</c:v>
                </c:pt>
                <c:pt idx="2397">
                  <c:v>0.90660174736200005</c:v>
                </c:pt>
                <c:pt idx="2398">
                  <c:v>0.907962316662</c:v>
                </c:pt>
                <c:pt idx="2399">
                  <c:v>0.90932288596200006</c:v>
                </c:pt>
                <c:pt idx="2400">
                  <c:v>0.9106834552619999</c:v>
                </c:pt>
                <c:pt idx="2401">
                  <c:v>0.91204402456199996</c:v>
                </c:pt>
                <c:pt idx="2402">
                  <c:v>0.91340459386200001</c:v>
                </c:pt>
                <c:pt idx="2403">
                  <c:v>0.91476516316200007</c:v>
                </c:pt>
                <c:pt idx="2404">
                  <c:v>0.91612573246200013</c:v>
                </c:pt>
                <c:pt idx="2405">
                  <c:v>0.91748630176199997</c:v>
                </c:pt>
                <c:pt idx="2406">
                  <c:v>0.91884687106200003</c:v>
                </c:pt>
                <c:pt idx="2407">
                  <c:v>0.92020744036199997</c:v>
                </c:pt>
                <c:pt idx="2408">
                  <c:v>0.92156800966200003</c:v>
                </c:pt>
                <c:pt idx="2409">
                  <c:v>0.92292857896200009</c:v>
                </c:pt>
                <c:pt idx="2410">
                  <c:v>0.92428914826199993</c:v>
                </c:pt>
                <c:pt idx="2411">
                  <c:v>0.92564971756199999</c:v>
                </c:pt>
                <c:pt idx="2412">
                  <c:v>0.92701028686200004</c:v>
                </c:pt>
                <c:pt idx="2413">
                  <c:v>0.9283708561620001</c:v>
                </c:pt>
                <c:pt idx="2414">
                  <c:v>0.92973142546200016</c:v>
                </c:pt>
                <c:pt idx="2415">
                  <c:v>0.931091994762</c:v>
                </c:pt>
                <c:pt idx="2416">
                  <c:v>0.93245256406200006</c:v>
                </c:pt>
                <c:pt idx="2417">
                  <c:v>0.933813133362</c:v>
                </c:pt>
                <c:pt idx="2418">
                  <c:v>0.93517370266200006</c:v>
                </c:pt>
                <c:pt idx="2419">
                  <c:v>0.93653427196200012</c:v>
                </c:pt>
                <c:pt idx="2420">
                  <c:v>0.93789484126199996</c:v>
                </c:pt>
                <c:pt idx="2421">
                  <c:v>0.93925541056200001</c:v>
                </c:pt>
                <c:pt idx="2422">
                  <c:v>0.94061597986200007</c:v>
                </c:pt>
                <c:pt idx="2423">
                  <c:v>0.94197654916200013</c:v>
                </c:pt>
                <c:pt idx="2424">
                  <c:v>0.94333711846200008</c:v>
                </c:pt>
                <c:pt idx="2425">
                  <c:v>0.94469768776200003</c:v>
                </c:pt>
                <c:pt idx="2426">
                  <c:v>0.94605825706199997</c:v>
                </c:pt>
                <c:pt idx="2427">
                  <c:v>0.94741882636200003</c:v>
                </c:pt>
                <c:pt idx="2428">
                  <c:v>0.94877939566200009</c:v>
                </c:pt>
                <c:pt idx="2429">
                  <c:v>0.95013996496199993</c:v>
                </c:pt>
                <c:pt idx="2430">
                  <c:v>0.95150053426199999</c:v>
                </c:pt>
                <c:pt idx="2431">
                  <c:v>0.95286110356200004</c:v>
                </c:pt>
                <c:pt idx="2432">
                  <c:v>0.9542216728620001</c:v>
                </c:pt>
                <c:pt idx="2433">
                  <c:v>0.95558224216200005</c:v>
                </c:pt>
                <c:pt idx="2434">
                  <c:v>0.956942811462</c:v>
                </c:pt>
                <c:pt idx="2435">
                  <c:v>0.95830338076199995</c:v>
                </c:pt>
                <c:pt idx="2436">
                  <c:v>0.959663950062</c:v>
                </c:pt>
                <c:pt idx="2437">
                  <c:v>0.96102451936200006</c:v>
                </c:pt>
                <c:pt idx="2438">
                  <c:v>0.96238508866200012</c:v>
                </c:pt>
                <c:pt idx="2439">
                  <c:v>0.96374565796199996</c:v>
                </c:pt>
                <c:pt idx="2440">
                  <c:v>0.96510622726200002</c:v>
                </c:pt>
                <c:pt idx="2441">
                  <c:v>0.96646679656200007</c:v>
                </c:pt>
                <c:pt idx="2442">
                  <c:v>0.96782736586200002</c:v>
                </c:pt>
                <c:pt idx="2443">
                  <c:v>0.96918793516200008</c:v>
                </c:pt>
                <c:pt idx="2444">
                  <c:v>0.97054850446199992</c:v>
                </c:pt>
                <c:pt idx="2445">
                  <c:v>0.97190907376199998</c:v>
                </c:pt>
                <c:pt idx="2446">
                  <c:v>0.97326964306200003</c:v>
                </c:pt>
                <c:pt idx="2447">
                  <c:v>0.97463021236200009</c:v>
                </c:pt>
                <c:pt idx="2448">
                  <c:v>0.97599078166200015</c:v>
                </c:pt>
                <c:pt idx="2449">
                  <c:v>0.97735135096199999</c:v>
                </c:pt>
                <c:pt idx="2450">
                  <c:v>0.97871192026200005</c:v>
                </c:pt>
                <c:pt idx="2451">
                  <c:v>0.98007248956199999</c:v>
                </c:pt>
                <c:pt idx="2452">
                  <c:v>0.98143305886200005</c:v>
                </c:pt>
                <c:pt idx="2453">
                  <c:v>0.98279362816200011</c:v>
                </c:pt>
                <c:pt idx="2454">
                  <c:v>0.98415419746199995</c:v>
                </c:pt>
                <c:pt idx="2455">
                  <c:v>0.98551476676200001</c:v>
                </c:pt>
                <c:pt idx="2456">
                  <c:v>0.98687533606200006</c:v>
                </c:pt>
                <c:pt idx="2457">
                  <c:v>0.98823590536200012</c:v>
                </c:pt>
                <c:pt idx="2458">
                  <c:v>0.98959647466199996</c:v>
                </c:pt>
                <c:pt idx="2459">
                  <c:v>0.99095704396200002</c:v>
                </c:pt>
                <c:pt idx="2460">
                  <c:v>0.99231761326199996</c:v>
                </c:pt>
                <c:pt idx="2461">
                  <c:v>0.99367818256200002</c:v>
                </c:pt>
                <c:pt idx="2462">
                  <c:v>0.99503875186200008</c:v>
                </c:pt>
                <c:pt idx="2463">
                  <c:v>0.99639932116199992</c:v>
                </c:pt>
                <c:pt idx="2464">
                  <c:v>0.99775989046199998</c:v>
                </c:pt>
                <c:pt idx="2465">
                  <c:v>0.99912045976200003</c:v>
                </c:pt>
                <c:pt idx="2466">
                  <c:v>1.0004810290620001</c:v>
                </c:pt>
                <c:pt idx="2467">
                  <c:v>1.0018415983620002</c:v>
                </c:pt>
                <c:pt idx="2468">
                  <c:v>1.003202167662</c:v>
                </c:pt>
                <c:pt idx="2469">
                  <c:v>1.004562736962</c:v>
                </c:pt>
                <c:pt idx="2470">
                  <c:v>1.0059233062620001</c:v>
                </c:pt>
                <c:pt idx="2471">
                  <c:v>1.0072838755620002</c:v>
                </c:pt>
                <c:pt idx="2472">
                  <c:v>1.008644444862</c:v>
                </c:pt>
                <c:pt idx="2473">
                  <c:v>1.0100050141620001</c:v>
                </c:pt>
                <c:pt idx="2474">
                  <c:v>1.0113655834619999</c:v>
                </c:pt>
                <c:pt idx="2475">
                  <c:v>1.012726152762</c:v>
                </c:pt>
                <c:pt idx="2476">
                  <c:v>1.014086722062</c:v>
                </c:pt>
                <c:pt idx="2477">
                  <c:v>1.0154472913620001</c:v>
                </c:pt>
                <c:pt idx="2478">
                  <c:v>1.0168078606619999</c:v>
                </c:pt>
                <c:pt idx="2479">
                  <c:v>1.018168429962</c:v>
                </c:pt>
                <c:pt idx="2480">
                  <c:v>1.019528999262</c:v>
                </c:pt>
                <c:pt idx="2481">
                  <c:v>1.0208895685620001</c:v>
                </c:pt>
                <c:pt idx="2482">
                  <c:v>1.0222501378620001</c:v>
                </c:pt>
                <c:pt idx="2483">
                  <c:v>1.023610707162</c:v>
                </c:pt>
                <c:pt idx="2484">
                  <c:v>1.024971276462</c:v>
                </c:pt>
                <c:pt idx="2485">
                  <c:v>1.0263318457620001</c:v>
                </c:pt>
                <c:pt idx="2486">
                  <c:v>1.0276924150620002</c:v>
                </c:pt>
                <c:pt idx="2487">
                  <c:v>1.0290529843620002</c:v>
                </c:pt>
                <c:pt idx="2488">
                  <c:v>1.030413553662</c:v>
                </c:pt>
                <c:pt idx="2489">
                  <c:v>1.0317741229620001</c:v>
                </c:pt>
                <c:pt idx="2490">
                  <c:v>1.0331346922620002</c:v>
                </c:pt>
                <c:pt idx="2491">
                  <c:v>1.034495261562</c:v>
                </c:pt>
                <c:pt idx="2492">
                  <c:v>1.0358558308619998</c:v>
                </c:pt>
                <c:pt idx="2493">
                  <c:v>1.0372164001619999</c:v>
                </c:pt>
                <c:pt idx="2494">
                  <c:v>1.038576969462</c:v>
                </c:pt>
                <c:pt idx="2495">
                  <c:v>1.039937538762</c:v>
                </c:pt>
                <c:pt idx="2496">
                  <c:v>1.0412981080620001</c:v>
                </c:pt>
                <c:pt idx="2497">
                  <c:v>1.0426858887479999</c:v>
                </c:pt>
                <c:pt idx="2498">
                  <c:v>1.044046458048</c:v>
                </c:pt>
                <c:pt idx="2499">
                  <c:v>1.0454070273480001</c:v>
                </c:pt>
                <c:pt idx="2500">
                  <c:v>1.0467675966480001</c:v>
                </c:pt>
                <c:pt idx="2501">
                  <c:v>1.048128165948</c:v>
                </c:pt>
                <c:pt idx="2502">
                  <c:v>1.049488735248</c:v>
                </c:pt>
                <c:pt idx="2503">
                  <c:v>1.0508493045480001</c:v>
                </c:pt>
                <c:pt idx="2504">
                  <c:v>1.0522098738480001</c:v>
                </c:pt>
                <c:pt idx="2505">
                  <c:v>1.0535704431480002</c:v>
                </c:pt>
                <c:pt idx="2506">
                  <c:v>1.054931012448</c:v>
                </c:pt>
                <c:pt idx="2507">
                  <c:v>1.0562915817480001</c:v>
                </c:pt>
                <c:pt idx="2508">
                  <c:v>1.0576521510479999</c:v>
                </c:pt>
                <c:pt idx="2509">
                  <c:v>1.059012720348</c:v>
                </c:pt>
                <c:pt idx="2510">
                  <c:v>1.060373289648</c:v>
                </c:pt>
                <c:pt idx="2511">
                  <c:v>1.0617338589479999</c:v>
                </c:pt>
                <c:pt idx="2512">
                  <c:v>1.0630944282479999</c:v>
                </c:pt>
                <c:pt idx="2513">
                  <c:v>1.064454997548</c:v>
                </c:pt>
                <c:pt idx="2514">
                  <c:v>1.0658155668480001</c:v>
                </c:pt>
                <c:pt idx="2515">
                  <c:v>1.0671761361480001</c:v>
                </c:pt>
                <c:pt idx="2516">
                  <c:v>1.0685367054479999</c:v>
                </c:pt>
                <c:pt idx="2517">
                  <c:v>1.069897274748</c:v>
                </c:pt>
                <c:pt idx="2518">
                  <c:v>1.0712578440480001</c:v>
                </c:pt>
                <c:pt idx="2519">
                  <c:v>1.0726184133480001</c:v>
                </c:pt>
                <c:pt idx="2520">
                  <c:v>1.0739789826480002</c:v>
                </c:pt>
                <c:pt idx="2521">
                  <c:v>1.075339551948</c:v>
                </c:pt>
                <c:pt idx="2522">
                  <c:v>1.0767001212480001</c:v>
                </c:pt>
                <c:pt idx="2523">
                  <c:v>1.0780606905480001</c:v>
                </c:pt>
                <c:pt idx="2524">
                  <c:v>1.0794212598480002</c:v>
                </c:pt>
                <c:pt idx="2525">
                  <c:v>1.080781829148</c:v>
                </c:pt>
                <c:pt idx="2526">
                  <c:v>1.0821423984480001</c:v>
                </c:pt>
                <c:pt idx="2527">
                  <c:v>1.0835029677479999</c:v>
                </c:pt>
                <c:pt idx="2528">
                  <c:v>1.084863537048</c:v>
                </c:pt>
                <c:pt idx="2529">
                  <c:v>1.086224106348</c:v>
                </c:pt>
                <c:pt idx="2530">
                  <c:v>1.0875846756479999</c:v>
                </c:pt>
                <c:pt idx="2531">
                  <c:v>1.0889452449479999</c:v>
                </c:pt>
                <c:pt idx="2532">
                  <c:v>1.090305814248</c:v>
                </c:pt>
                <c:pt idx="2533">
                  <c:v>1.0916663835480001</c:v>
                </c:pt>
                <c:pt idx="2534">
                  <c:v>1.0930269528480001</c:v>
                </c:pt>
                <c:pt idx="2535">
                  <c:v>1.0943875221479999</c:v>
                </c:pt>
                <c:pt idx="2536">
                  <c:v>1.095748091448</c:v>
                </c:pt>
                <c:pt idx="2537">
                  <c:v>1.0971086607480001</c:v>
                </c:pt>
                <c:pt idx="2538">
                  <c:v>1.0984692300480001</c:v>
                </c:pt>
                <c:pt idx="2539">
                  <c:v>1.0998297993480002</c:v>
                </c:pt>
                <c:pt idx="2540">
                  <c:v>1.101190368648</c:v>
                </c:pt>
                <c:pt idx="2541">
                  <c:v>1.1025509379480001</c:v>
                </c:pt>
                <c:pt idx="2542">
                  <c:v>1.1039115072480001</c:v>
                </c:pt>
                <c:pt idx="2543">
                  <c:v>1.105272076548</c:v>
                </c:pt>
                <c:pt idx="2544">
                  <c:v>1.106632645848</c:v>
                </c:pt>
                <c:pt idx="2545">
                  <c:v>1.1079932151479999</c:v>
                </c:pt>
                <c:pt idx="2546">
                  <c:v>1.1093537844479999</c:v>
                </c:pt>
                <c:pt idx="2547">
                  <c:v>1.110714353748</c:v>
                </c:pt>
                <c:pt idx="2548">
                  <c:v>1.112074923048</c:v>
                </c:pt>
                <c:pt idx="2549">
                  <c:v>1.1134354923480001</c:v>
                </c:pt>
                <c:pt idx="2550">
                  <c:v>1.1147960616479999</c:v>
                </c:pt>
                <c:pt idx="2551">
                  <c:v>1.116156630948</c:v>
                </c:pt>
                <c:pt idx="2552">
                  <c:v>1.1175172002480001</c:v>
                </c:pt>
                <c:pt idx="2553">
                  <c:v>1.1188777695480001</c:v>
                </c:pt>
                <c:pt idx="2554">
                  <c:v>1.1202383388480002</c:v>
                </c:pt>
                <c:pt idx="2555">
                  <c:v>1.121598908148</c:v>
                </c:pt>
                <c:pt idx="2556">
                  <c:v>1.1229594774480001</c:v>
                </c:pt>
                <c:pt idx="2557">
                  <c:v>1.1243200467480001</c:v>
                </c:pt>
                <c:pt idx="2558">
                  <c:v>1.1256806160480002</c:v>
                </c:pt>
                <c:pt idx="2559">
                  <c:v>1.1270411853480002</c:v>
                </c:pt>
                <c:pt idx="2560">
                  <c:v>1.1284017546480001</c:v>
                </c:pt>
                <c:pt idx="2561">
                  <c:v>1.1297623239479999</c:v>
                </c:pt>
                <c:pt idx="2562">
                  <c:v>1.131122893248</c:v>
                </c:pt>
                <c:pt idx="2563">
                  <c:v>1.132483462548</c:v>
                </c:pt>
                <c:pt idx="2564">
                  <c:v>1.1338440318479999</c:v>
                </c:pt>
                <c:pt idx="2565">
                  <c:v>1.1352046011479999</c:v>
                </c:pt>
                <c:pt idx="2566">
                  <c:v>1.136565170448</c:v>
                </c:pt>
                <c:pt idx="2567">
                  <c:v>1.137925739748</c:v>
                </c:pt>
                <c:pt idx="2568">
                  <c:v>1.1392863090480001</c:v>
                </c:pt>
                <c:pt idx="2569">
                  <c:v>1.1406468783479999</c:v>
                </c:pt>
                <c:pt idx="2570">
                  <c:v>1.142007447648</c:v>
                </c:pt>
                <c:pt idx="2571">
                  <c:v>1.1433680169480001</c:v>
                </c:pt>
                <c:pt idx="2572">
                  <c:v>1.1447285862480001</c:v>
                </c:pt>
                <c:pt idx="2573">
                  <c:v>1.1460891555480002</c:v>
                </c:pt>
                <c:pt idx="2574">
                  <c:v>1.147449724848</c:v>
                </c:pt>
                <c:pt idx="2575">
                  <c:v>1.1488102941480001</c:v>
                </c:pt>
                <c:pt idx="2576">
                  <c:v>1.1501708634480001</c:v>
                </c:pt>
                <c:pt idx="2577">
                  <c:v>1.1515314327480002</c:v>
                </c:pt>
                <c:pt idx="2578">
                  <c:v>1.152892002048</c:v>
                </c:pt>
                <c:pt idx="2579">
                  <c:v>1.1542525713480001</c:v>
                </c:pt>
                <c:pt idx="2580">
                  <c:v>1.1556131406479999</c:v>
                </c:pt>
                <c:pt idx="2581">
                  <c:v>1.156973709948</c:v>
                </c:pt>
                <c:pt idx="2582">
                  <c:v>1.158334279248</c:v>
                </c:pt>
                <c:pt idx="2583">
                  <c:v>1.1596948485480001</c:v>
                </c:pt>
                <c:pt idx="2584">
                  <c:v>1.1610554178479999</c:v>
                </c:pt>
                <c:pt idx="2585">
                  <c:v>1.162415987148</c:v>
                </c:pt>
                <c:pt idx="2586">
                  <c:v>1.163776556448</c:v>
                </c:pt>
                <c:pt idx="2587">
                  <c:v>1.1651371257480001</c:v>
                </c:pt>
                <c:pt idx="2588">
                  <c:v>1.1664976950480002</c:v>
                </c:pt>
                <c:pt idx="2589">
                  <c:v>1.167858264348</c:v>
                </c:pt>
                <c:pt idx="2590">
                  <c:v>1.1692188336480001</c:v>
                </c:pt>
                <c:pt idx="2591">
                  <c:v>1.1705794029480001</c:v>
                </c:pt>
                <c:pt idx="2592">
                  <c:v>1.1719399722480002</c:v>
                </c:pt>
                <c:pt idx="2593">
                  <c:v>1.173300541548</c:v>
                </c:pt>
                <c:pt idx="2594">
                  <c:v>1.1746611108480001</c:v>
                </c:pt>
                <c:pt idx="2595">
                  <c:v>1.1760216801480001</c:v>
                </c:pt>
                <c:pt idx="2596">
                  <c:v>1.177382249448</c:v>
                </c:pt>
                <c:pt idx="2597">
                  <c:v>1.178742818748</c:v>
                </c:pt>
                <c:pt idx="2598">
                  <c:v>1.1801033880479999</c:v>
                </c:pt>
                <c:pt idx="2599">
                  <c:v>1.1814639573479999</c:v>
                </c:pt>
                <c:pt idx="2600">
                  <c:v>1.182824526648</c:v>
                </c:pt>
                <c:pt idx="2601">
                  <c:v>1.184185095948</c:v>
                </c:pt>
                <c:pt idx="2602">
                  <c:v>1.1855456652480001</c:v>
                </c:pt>
                <c:pt idx="2603">
                  <c:v>1.1869062345479999</c:v>
                </c:pt>
                <c:pt idx="2604">
                  <c:v>1.188266803848</c:v>
                </c:pt>
                <c:pt idx="2605">
                  <c:v>1.189627373148</c:v>
                </c:pt>
                <c:pt idx="2606">
                  <c:v>1.1909879424480001</c:v>
                </c:pt>
                <c:pt idx="2607">
                  <c:v>1.1923485117480002</c:v>
                </c:pt>
                <c:pt idx="2608">
                  <c:v>1.193709081048</c:v>
                </c:pt>
                <c:pt idx="2609">
                  <c:v>1.1950696503480001</c:v>
                </c:pt>
                <c:pt idx="2610">
                  <c:v>1.1964302196480001</c:v>
                </c:pt>
                <c:pt idx="2611">
                  <c:v>1.1977907889480002</c:v>
                </c:pt>
                <c:pt idx="2612">
                  <c:v>1.1991513582480002</c:v>
                </c:pt>
                <c:pt idx="2613">
                  <c:v>1.2005119275480001</c:v>
                </c:pt>
                <c:pt idx="2614">
                  <c:v>1.2018724968479999</c:v>
                </c:pt>
                <c:pt idx="2615">
                  <c:v>1.203233066148</c:v>
                </c:pt>
                <c:pt idx="2616">
                  <c:v>1.204593635448</c:v>
                </c:pt>
                <c:pt idx="2617">
                  <c:v>1.2059542047480001</c:v>
                </c:pt>
                <c:pt idx="2618">
                  <c:v>1.2073147740479999</c:v>
                </c:pt>
                <c:pt idx="2619">
                  <c:v>1.208675343348</c:v>
                </c:pt>
                <c:pt idx="2620">
                  <c:v>1.210035912648</c:v>
                </c:pt>
                <c:pt idx="2621">
                  <c:v>1.2113964819480001</c:v>
                </c:pt>
                <c:pt idx="2622">
                  <c:v>1.2127570512480002</c:v>
                </c:pt>
                <c:pt idx="2623">
                  <c:v>1.214117620548</c:v>
                </c:pt>
                <c:pt idx="2624">
                  <c:v>1.215478189848</c:v>
                </c:pt>
                <c:pt idx="2625">
                  <c:v>1.2168387591480001</c:v>
                </c:pt>
                <c:pt idx="2626">
                  <c:v>1.2181993284480002</c:v>
                </c:pt>
                <c:pt idx="2627">
                  <c:v>1.219559897748</c:v>
                </c:pt>
                <c:pt idx="2628">
                  <c:v>1.2209204670480001</c:v>
                </c:pt>
                <c:pt idx="2629">
                  <c:v>1.2222810363480001</c:v>
                </c:pt>
                <c:pt idx="2630">
                  <c:v>1.2236416056480002</c:v>
                </c:pt>
                <c:pt idx="2631">
                  <c:v>1.225002174948</c:v>
                </c:pt>
                <c:pt idx="2632">
                  <c:v>1.2263627442480001</c:v>
                </c:pt>
                <c:pt idx="2633">
                  <c:v>1.2277233135479999</c:v>
                </c:pt>
                <c:pt idx="2634">
                  <c:v>1.229083882848</c:v>
                </c:pt>
                <c:pt idx="2635">
                  <c:v>1.230444452148</c:v>
                </c:pt>
                <c:pt idx="2636">
                  <c:v>1.2318050214480001</c:v>
                </c:pt>
                <c:pt idx="2637">
                  <c:v>1.2331655907479999</c:v>
                </c:pt>
                <c:pt idx="2638">
                  <c:v>1.234526160048</c:v>
                </c:pt>
                <c:pt idx="2639">
                  <c:v>1.235886729348</c:v>
                </c:pt>
                <c:pt idx="2640">
                  <c:v>1.2372472986480001</c:v>
                </c:pt>
                <c:pt idx="2641">
                  <c:v>1.2386078679480002</c:v>
                </c:pt>
                <c:pt idx="2642">
                  <c:v>1.239968437248</c:v>
                </c:pt>
                <c:pt idx="2643">
                  <c:v>1.241329006548</c:v>
                </c:pt>
                <c:pt idx="2644">
                  <c:v>1.2426895758480001</c:v>
                </c:pt>
                <c:pt idx="2645">
                  <c:v>1.2440501451480002</c:v>
                </c:pt>
                <c:pt idx="2646">
                  <c:v>1.2454107144480002</c:v>
                </c:pt>
                <c:pt idx="2647">
                  <c:v>1.2467712837480001</c:v>
                </c:pt>
                <c:pt idx="2648">
                  <c:v>1.2481318530480001</c:v>
                </c:pt>
                <c:pt idx="2649">
                  <c:v>1.249492422348</c:v>
                </c:pt>
                <c:pt idx="2650">
                  <c:v>1.250852991648</c:v>
                </c:pt>
                <c:pt idx="2651">
                  <c:v>1.2522135609480001</c:v>
                </c:pt>
                <c:pt idx="2652">
                  <c:v>1.2535741302479999</c:v>
                </c:pt>
                <c:pt idx="2653">
                  <c:v>1.254934699548</c:v>
                </c:pt>
                <c:pt idx="2654">
                  <c:v>1.256295268848</c:v>
                </c:pt>
                <c:pt idx="2655">
                  <c:v>1.2576558381480001</c:v>
                </c:pt>
                <c:pt idx="2656">
                  <c:v>1.2590164074479999</c:v>
                </c:pt>
                <c:pt idx="2657">
                  <c:v>1.260376976748</c:v>
                </c:pt>
                <c:pt idx="2658">
                  <c:v>1.261737546048</c:v>
                </c:pt>
                <c:pt idx="2659">
                  <c:v>1.2630981153480001</c:v>
                </c:pt>
                <c:pt idx="2660">
                  <c:v>1.2644586846480002</c:v>
                </c:pt>
                <c:pt idx="2661">
                  <c:v>1.265819253948</c:v>
                </c:pt>
                <c:pt idx="2662">
                  <c:v>1.267179823248</c:v>
                </c:pt>
                <c:pt idx="2663">
                  <c:v>1.2685403925480001</c:v>
                </c:pt>
                <c:pt idx="2664">
                  <c:v>1.2699009618480002</c:v>
                </c:pt>
                <c:pt idx="2665">
                  <c:v>1.2712615311480002</c:v>
                </c:pt>
                <c:pt idx="2666">
                  <c:v>1.2726221004480001</c:v>
                </c:pt>
                <c:pt idx="2667">
                  <c:v>1.2739826697479999</c:v>
                </c:pt>
                <c:pt idx="2668">
                  <c:v>1.275343239048</c:v>
                </c:pt>
                <c:pt idx="2669">
                  <c:v>1.276703808348</c:v>
                </c:pt>
                <c:pt idx="2670">
                  <c:v>1.2780643776480001</c:v>
                </c:pt>
                <c:pt idx="2671">
                  <c:v>1.2794249469479999</c:v>
                </c:pt>
                <c:pt idx="2672">
                  <c:v>1.280785516248</c:v>
                </c:pt>
                <c:pt idx="2673">
                  <c:v>1.282146085548</c:v>
                </c:pt>
                <c:pt idx="2674">
                  <c:v>1.2835066548480001</c:v>
                </c:pt>
                <c:pt idx="2675">
                  <c:v>1.2848672241480001</c:v>
                </c:pt>
                <c:pt idx="2676">
                  <c:v>1.286227793448</c:v>
                </c:pt>
                <c:pt idx="2677">
                  <c:v>1.287588362748</c:v>
                </c:pt>
                <c:pt idx="2678">
                  <c:v>1.2889489320480001</c:v>
                </c:pt>
                <c:pt idx="2679">
                  <c:v>1.2903095013480002</c:v>
                </c:pt>
                <c:pt idx="2680">
                  <c:v>1.2916700706480002</c:v>
                </c:pt>
                <c:pt idx="2681">
                  <c:v>1.293030639948</c:v>
                </c:pt>
                <c:pt idx="2682">
                  <c:v>1.2943912092480001</c:v>
                </c:pt>
                <c:pt idx="2683">
                  <c:v>1.2957517785480002</c:v>
                </c:pt>
                <c:pt idx="2684">
                  <c:v>1.297112347848</c:v>
                </c:pt>
                <c:pt idx="2685">
                  <c:v>1.2984729171480001</c:v>
                </c:pt>
                <c:pt idx="2686">
                  <c:v>1.2998334864479999</c:v>
                </c:pt>
                <c:pt idx="2687">
                  <c:v>1.301194055748</c:v>
                </c:pt>
                <c:pt idx="2688">
                  <c:v>1.302554625048</c:v>
                </c:pt>
                <c:pt idx="2689">
                  <c:v>1.3039151943480001</c:v>
                </c:pt>
                <c:pt idx="2690">
                  <c:v>1.3052757636479999</c:v>
                </c:pt>
                <c:pt idx="2691">
                  <c:v>1.306636332948</c:v>
                </c:pt>
                <c:pt idx="2692">
                  <c:v>1.307996902248</c:v>
                </c:pt>
                <c:pt idx="2693">
                  <c:v>1.3093574715480001</c:v>
                </c:pt>
                <c:pt idx="2694">
                  <c:v>1.3107180408480001</c:v>
                </c:pt>
                <c:pt idx="2695">
                  <c:v>1.312078610148</c:v>
                </c:pt>
                <c:pt idx="2696">
                  <c:v>1.313439179448</c:v>
                </c:pt>
                <c:pt idx="2697">
                  <c:v>1.3148269601340001</c:v>
                </c:pt>
                <c:pt idx="2698">
                  <c:v>1.3161875294340002</c:v>
                </c:pt>
                <c:pt idx="2699">
                  <c:v>1.317548098734</c:v>
                </c:pt>
                <c:pt idx="2700">
                  <c:v>1.3189086680340001</c:v>
                </c:pt>
                <c:pt idx="2701">
                  <c:v>1.3202692373340001</c:v>
                </c:pt>
                <c:pt idx="2702">
                  <c:v>1.321629806634</c:v>
                </c:pt>
                <c:pt idx="2703">
                  <c:v>1.322990375934</c:v>
                </c:pt>
                <c:pt idx="2704">
                  <c:v>1.3243509452339999</c:v>
                </c:pt>
                <c:pt idx="2705">
                  <c:v>1.3257115145339999</c:v>
                </c:pt>
                <c:pt idx="2706">
                  <c:v>1.327072083834</c:v>
                </c:pt>
                <c:pt idx="2707">
                  <c:v>1.3284326531340001</c:v>
                </c:pt>
                <c:pt idx="2708">
                  <c:v>1.3297932224340001</c:v>
                </c:pt>
                <c:pt idx="2709">
                  <c:v>1.3311537917339999</c:v>
                </c:pt>
                <c:pt idx="2710">
                  <c:v>1.332514361034</c:v>
                </c:pt>
                <c:pt idx="2711">
                  <c:v>1.3338749303340001</c:v>
                </c:pt>
                <c:pt idx="2712">
                  <c:v>1.3352354996340001</c:v>
                </c:pt>
                <c:pt idx="2713">
                  <c:v>1.3365960689340002</c:v>
                </c:pt>
                <c:pt idx="2714">
                  <c:v>1.337956638234</c:v>
                </c:pt>
                <c:pt idx="2715">
                  <c:v>1.3393172075340001</c:v>
                </c:pt>
                <c:pt idx="2716">
                  <c:v>1.3406777768340001</c:v>
                </c:pt>
                <c:pt idx="2717">
                  <c:v>1.3420383461340002</c:v>
                </c:pt>
                <c:pt idx="2718">
                  <c:v>1.343398915434</c:v>
                </c:pt>
                <c:pt idx="2719">
                  <c:v>1.3447594847340001</c:v>
                </c:pt>
                <c:pt idx="2720">
                  <c:v>1.3461200540339999</c:v>
                </c:pt>
                <c:pt idx="2721">
                  <c:v>1.347480623334</c:v>
                </c:pt>
                <c:pt idx="2722">
                  <c:v>1.348841192634</c:v>
                </c:pt>
                <c:pt idx="2723">
                  <c:v>1.3502017619340001</c:v>
                </c:pt>
                <c:pt idx="2724">
                  <c:v>1.3515623312339999</c:v>
                </c:pt>
                <c:pt idx="2725">
                  <c:v>1.352922900534</c:v>
                </c:pt>
                <c:pt idx="2726">
                  <c:v>1.3542834698340001</c:v>
                </c:pt>
                <c:pt idx="2727">
                  <c:v>1.3556440391340001</c:v>
                </c:pt>
                <c:pt idx="2728">
                  <c:v>1.3570046084339999</c:v>
                </c:pt>
                <c:pt idx="2729">
                  <c:v>1.358365177734</c:v>
                </c:pt>
                <c:pt idx="2730">
                  <c:v>1.3597257470340001</c:v>
                </c:pt>
                <c:pt idx="2731">
                  <c:v>1.3610863163340001</c:v>
                </c:pt>
                <c:pt idx="2732">
                  <c:v>1.3624468856340002</c:v>
                </c:pt>
                <c:pt idx="2733">
                  <c:v>1.363807454934</c:v>
                </c:pt>
                <c:pt idx="2734">
                  <c:v>1.3651680242340001</c:v>
                </c:pt>
                <c:pt idx="2735">
                  <c:v>1.3665285935340001</c:v>
                </c:pt>
                <c:pt idx="2736">
                  <c:v>1.367889162834</c:v>
                </c:pt>
                <c:pt idx="2737">
                  <c:v>1.369249732134</c:v>
                </c:pt>
                <c:pt idx="2738">
                  <c:v>1.3706103014339999</c:v>
                </c:pt>
                <c:pt idx="2739">
                  <c:v>1.3719708707339999</c:v>
                </c:pt>
                <c:pt idx="2740">
                  <c:v>1.373331440034</c:v>
                </c:pt>
                <c:pt idx="2741">
                  <c:v>1.374692009334</c:v>
                </c:pt>
                <c:pt idx="2742">
                  <c:v>1.3760525786340001</c:v>
                </c:pt>
                <c:pt idx="2743">
                  <c:v>1.3774131479339999</c:v>
                </c:pt>
                <c:pt idx="2744">
                  <c:v>1.378773717234</c:v>
                </c:pt>
                <c:pt idx="2745">
                  <c:v>1.3801342865340001</c:v>
                </c:pt>
                <c:pt idx="2746">
                  <c:v>1.3814948558340001</c:v>
                </c:pt>
                <c:pt idx="2747">
                  <c:v>1.3828554251340002</c:v>
                </c:pt>
                <c:pt idx="2748">
                  <c:v>1.384215994434</c:v>
                </c:pt>
                <c:pt idx="2749">
                  <c:v>1.3855765637340001</c:v>
                </c:pt>
                <c:pt idx="2750">
                  <c:v>1.3869371330340001</c:v>
                </c:pt>
                <c:pt idx="2751">
                  <c:v>1.3882977023340002</c:v>
                </c:pt>
                <c:pt idx="2752">
                  <c:v>1.3896582716340002</c:v>
                </c:pt>
                <c:pt idx="2753">
                  <c:v>1.3910188409340001</c:v>
                </c:pt>
                <c:pt idx="2754">
                  <c:v>1.3923794102340001</c:v>
                </c:pt>
                <c:pt idx="2755">
                  <c:v>1.393739979534</c:v>
                </c:pt>
                <c:pt idx="2756">
                  <c:v>1.395100548834</c:v>
                </c:pt>
                <c:pt idx="2757">
                  <c:v>1.3964611181339999</c:v>
                </c:pt>
                <c:pt idx="2758">
                  <c:v>1.3978216874339999</c:v>
                </c:pt>
                <c:pt idx="2759">
                  <c:v>1.399182256734</c:v>
                </c:pt>
                <c:pt idx="2760">
                  <c:v>1.400542826034</c:v>
                </c:pt>
                <c:pt idx="2761">
                  <c:v>1.4019033953340001</c:v>
                </c:pt>
                <c:pt idx="2762">
                  <c:v>1.4032639646339999</c:v>
                </c:pt>
                <c:pt idx="2763">
                  <c:v>1.404624533934</c:v>
                </c:pt>
                <c:pt idx="2764">
                  <c:v>1.4059851032340001</c:v>
                </c:pt>
                <c:pt idx="2765">
                  <c:v>1.4073456725340001</c:v>
                </c:pt>
                <c:pt idx="2766">
                  <c:v>1.4087062418340002</c:v>
                </c:pt>
                <c:pt idx="2767">
                  <c:v>1.410066811134</c:v>
                </c:pt>
                <c:pt idx="2768">
                  <c:v>1.4114273804340001</c:v>
                </c:pt>
                <c:pt idx="2769">
                  <c:v>1.4127879497340001</c:v>
                </c:pt>
                <c:pt idx="2770">
                  <c:v>1.4141485190340002</c:v>
                </c:pt>
                <c:pt idx="2771">
                  <c:v>1.415509088334</c:v>
                </c:pt>
                <c:pt idx="2772">
                  <c:v>1.4168696576340001</c:v>
                </c:pt>
                <c:pt idx="2773">
                  <c:v>1.4182302269339999</c:v>
                </c:pt>
                <c:pt idx="2774">
                  <c:v>1.419590796234</c:v>
                </c:pt>
                <c:pt idx="2775">
                  <c:v>1.420951365534</c:v>
                </c:pt>
                <c:pt idx="2776">
                  <c:v>1.4223119348340001</c:v>
                </c:pt>
                <c:pt idx="2777">
                  <c:v>1.4236725041339999</c:v>
                </c:pt>
                <c:pt idx="2778">
                  <c:v>1.425033073434</c:v>
                </c:pt>
                <c:pt idx="2779">
                  <c:v>1.426393642734</c:v>
                </c:pt>
                <c:pt idx="2780">
                  <c:v>1.4277542120340001</c:v>
                </c:pt>
                <c:pt idx="2781">
                  <c:v>1.4291147813340002</c:v>
                </c:pt>
                <c:pt idx="2782">
                  <c:v>1.430475350634</c:v>
                </c:pt>
                <c:pt idx="2783">
                  <c:v>1.4318359199340001</c:v>
                </c:pt>
                <c:pt idx="2784">
                  <c:v>1.4331964892340001</c:v>
                </c:pt>
                <c:pt idx="2785">
                  <c:v>1.4345570585340002</c:v>
                </c:pt>
                <c:pt idx="2786">
                  <c:v>1.4359176278340002</c:v>
                </c:pt>
                <c:pt idx="2787">
                  <c:v>1.4372781971340001</c:v>
                </c:pt>
                <c:pt idx="2788">
                  <c:v>1.4386387664340001</c:v>
                </c:pt>
                <c:pt idx="2789">
                  <c:v>1.439999335734</c:v>
                </c:pt>
                <c:pt idx="2790">
                  <c:v>1.441359905034</c:v>
                </c:pt>
                <c:pt idx="2791">
                  <c:v>1.4427204743339999</c:v>
                </c:pt>
                <c:pt idx="2792">
                  <c:v>1.4440810436339999</c:v>
                </c:pt>
                <c:pt idx="2793">
                  <c:v>1.445441612934</c:v>
                </c:pt>
                <c:pt idx="2794">
                  <c:v>1.446802182234</c:v>
                </c:pt>
                <c:pt idx="2795">
                  <c:v>1.4481627515340001</c:v>
                </c:pt>
                <c:pt idx="2796">
                  <c:v>1.4495233208339999</c:v>
                </c:pt>
                <c:pt idx="2797">
                  <c:v>1.450883890134</c:v>
                </c:pt>
                <c:pt idx="2798">
                  <c:v>1.452244459434</c:v>
                </c:pt>
                <c:pt idx="2799">
                  <c:v>1.4536050287340001</c:v>
                </c:pt>
                <c:pt idx="2800">
                  <c:v>1.4549655980340002</c:v>
                </c:pt>
                <c:pt idx="2801">
                  <c:v>1.456326167334</c:v>
                </c:pt>
                <c:pt idx="2802">
                  <c:v>1.4576867366340001</c:v>
                </c:pt>
                <c:pt idx="2803">
                  <c:v>1.4590473059340001</c:v>
                </c:pt>
                <c:pt idx="2804">
                  <c:v>1.4604078752340002</c:v>
                </c:pt>
                <c:pt idx="2805">
                  <c:v>1.4617684445340002</c:v>
                </c:pt>
                <c:pt idx="2806">
                  <c:v>1.4631290138340001</c:v>
                </c:pt>
                <c:pt idx="2807">
                  <c:v>1.4644895831340001</c:v>
                </c:pt>
                <c:pt idx="2808">
                  <c:v>1.465850152434</c:v>
                </c:pt>
                <c:pt idx="2809">
                  <c:v>1.467210721734</c:v>
                </c:pt>
                <c:pt idx="2810">
                  <c:v>1.4685712910340001</c:v>
                </c:pt>
                <c:pt idx="2811">
                  <c:v>1.4699318603339999</c:v>
                </c:pt>
                <c:pt idx="2812">
                  <c:v>1.471292429634</c:v>
                </c:pt>
                <c:pt idx="2813">
                  <c:v>1.472652998934</c:v>
                </c:pt>
                <c:pt idx="2814">
                  <c:v>1.4740135682340001</c:v>
                </c:pt>
                <c:pt idx="2815">
                  <c:v>1.4753741375340002</c:v>
                </c:pt>
                <c:pt idx="2816">
                  <c:v>1.476734706834</c:v>
                </c:pt>
                <c:pt idx="2817">
                  <c:v>1.478095276134</c:v>
                </c:pt>
                <c:pt idx="2818">
                  <c:v>1.4794558454340001</c:v>
                </c:pt>
                <c:pt idx="2819">
                  <c:v>1.4808164147340002</c:v>
                </c:pt>
                <c:pt idx="2820">
                  <c:v>1.482176984034</c:v>
                </c:pt>
                <c:pt idx="2821">
                  <c:v>1.4835375533340001</c:v>
                </c:pt>
                <c:pt idx="2822">
                  <c:v>1.4848981226340001</c:v>
                </c:pt>
                <c:pt idx="2823">
                  <c:v>1.4862586919340002</c:v>
                </c:pt>
                <c:pt idx="2824">
                  <c:v>1.487619261234</c:v>
                </c:pt>
                <c:pt idx="2825">
                  <c:v>1.4889798305340001</c:v>
                </c:pt>
                <c:pt idx="2826">
                  <c:v>1.4903403998339999</c:v>
                </c:pt>
                <c:pt idx="2827">
                  <c:v>1.491700969134</c:v>
                </c:pt>
                <c:pt idx="2828">
                  <c:v>1.493061538434</c:v>
                </c:pt>
                <c:pt idx="2829">
                  <c:v>1.4944221077340001</c:v>
                </c:pt>
                <c:pt idx="2830">
                  <c:v>1.4957826770339999</c:v>
                </c:pt>
                <c:pt idx="2831">
                  <c:v>1.497143246334</c:v>
                </c:pt>
                <c:pt idx="2832">
                  <c:v>1.498503815634</c:v>
                </c:pt>
                <c:pt idx="2833">
                  <c:v>1.4998643849340001</c:v>
                </c:pt>
                <c:pt idx="2834">
                  <c:v>1.5012249542340002</c:v>
                </c:pt>
                <c:pt idx="2835">
                  <c:v>1.502585523534</c:v>
                </c:pt>
                <c:pt idx="2836">
                  <c:v>1.503946092834</c:v>
                </c:pt>
                <c:pt idx="2837">
                  <c:v>1.5053066621340001</c:v>
                </c:pt>
                <c:pt idx="2838">
                  <c:v>1.5066672314340002</c:v>
                </c:pt>
                <c:pt idx="2839">
                  <c:v>1.5080278007340002</c:v>
                </c:pt>
                <c:pt idx="2840">
                  <c:v>1.5093883700340001</c:v>
                </c:pt>
                <c:pt idx="2841">
                  <c:v>1.5107489393340001</c:v>
                </c:pt>
                <c:pt idx="2842">
                  <c:v>1.512109508634</c:v>
                </c:pt>
                <c:pt idx="2843">
                  <c:v>1.513470077934</c:v>
                </c:pt>
                <c:pt idx="2844">
                  <c:v>1.5148306472340001</c:v>
                </c:pt>
                <c:pt idx="2845">
                  <c:v>1.5161912165339999</c:v>
                </c:pt>
                <c:pt idx="2846">
                  <c:v>1.517551785834</c:v>
                </c:pt>
                <c:pt idx="2847">
                  <c:v>1.518912355134</c:v>
                </c:pt>
                <c:pt idx="2848">
                  <c:v>1.5202729244340001</c:v>
                </c:pt>
                <c:pt idx="2849">
                  <c:v>1.5216334937340001</c:v>
                </c:pt>
                <c:pt idx="2850">
                  <c:v>1.522994063034</c:v>
                </c:pt>
                <c:pt idx="2851">
                  <c:v>1.524354632334</c:v>
                </c:pt>
                <c:pt idx="2852">
                  <c:v>1.5257152016340001</c:v>
                </c:pt>
                <c:pt idx="2853">
                  <c:v>1.5270757709340002</c:v>
                </c:pt>
                <c:pt idx="2854">
                  <c:v>1.528436340234</c:v>
                </c:pt>
                <c:pt idx="2855">
                  <c:v>1.529796909534</c:v>
                </c:pt>
                <c:pt idx="2856">
                  <c:v>1.5311574788340001</c:v>
                </c:pt>
                <c:pt idx="2857">
                  <c:v>1.5325180481340002</c:v>
                </c:pt>
                <c:pt idx="2858">
                  <c:v>1.5338786174340002</c:v>
                </c:pt>
                <c:pt idx="2859">
                  <c:v>1.5352391867340001</c:v>
                </c:pt>
                <c:pt idx="2860">
                  <c:v>1.5365997560340001</c:v>
                </c:pt>
                <c:pt idx="2861">
                  <c:v>1.537960325334</c:v>
                </c:pt>
                <c:pt idx="2862">
                  <c:v>1.539320894634</c:v>
                </c:pt>
                <c:pt idx="2863">
                  <c:v>1.5406814639340001</c:v>
                </c:pt>
                <c:pt idx="2864">
                  <c:v>1.5420420332339999</c:v>
                </c:pt>
                <c:pt idx="2865">
                  <c:v>1.543402602534</c:v>
                </c:pt>
                <c:pt idx="2866">
                  <c:v>1.544763171834</c:v>
                </c:pt>
                <c:pt idx="2867">
                  <c:v>1.5461237411340001</c:v>
                </c:pt>
                <c:pt idx="2868">
                  <c:v>1.5474843104340001</c:v>
                </c:pt>
                <c:pt idx="2869">
                  <c:v>1.548844879734</c:v>
                </c:pt>
                <c:pt idx="2870">
                  <c:v>1.550205449034</c:v>
                </c:pt>
                <c:pt idx="2871">
                  <c:v>1.5515660183340001</c:v>
                </c:pt>
                <c:pt idx="2872">
                  <c:v>1.5529265876340002</c:v>
                </c:pt>
                <c:pt idx="2873">
                  <c:v>1.5542871569340002</c:v>
                </c:pt>
                <c:pt idx="2874">
                  <c:v>1.5556477262340001</c:v>
                </c:pt>
                <c:pt idx="2875">
                  <c:v>1.5570082955340001</c:v>
                </c:pt>
                <c:pt idx="2876">
                  <c:v>1.5583688648340002</c:v>
                </c:pt>
                <c:pt idx="2877">
                  <c:v>1.559729434134</c:v>
                </c:pt>
                <c:pt idx="2878">
                  <c:v>1.5610900034340001</c:v>
                </c:pt>
                <c:pt idx="2879">
                  <c:v>1.5624505727339999</c:v>
                </c:pt>
                <c:pt idx="2880">
                  <c:v>1.563811142034</c:v>
                </c:pt>
                <c:pt idx="2881">
                  <c:v>1.565171711334</c:v>
                </c:pt>
                <c:pt idx="2882">
                  <c:v>1.5665322806340001</c:v>
                </c:pt>
                <c:pt idx="2883">
                  <c:v>1.5678928499339999</c:v>
                </c:pt>
                <c:pt idx="2884">
                  <c:v>1.569253419234</c:v>
                </c:pt>
                <c:pt idx="2885">
                  <c:v>1.570613988534</c:v>
                </c:pt>
                <c:pt idx="2886">
                  <c:v>1.5719745578340001</c:v>
                </c:pt>
                <c:pt idx="2887">
                  <c:v>1.5733351271340001</c:v>
                </c:pt>
                <c:pt idx="2888">
                  <c:v>1.574695696434</c:v>
                </c:pt>
                <c:pt idx="2889">
                  <c:v>1.576056265734</c:v>
                </c:pt>
                <c:pt idx="2890">
                  <c:v>1.5774168350340001</c:v>
                </c:pt>
                <c:pt idx="2891">
                  <c:v>1.5787774043340002</c:v>
                </c:pt>
                <c:pt idx="2892">
                  <c:v>1.5801379736340002</c:v>
                </c:pt>
                <c:pt idx="2893">
                  <c:v>1.5814985429340001</c:v>
                </c:pt>
                <c:pt idx="2894">
                  <c:v>1.5828591122340001</c:v>
                </c:pt>
                <c:pt idx="2895">
                  <c:v>1.5842196815339999</c:v>
                </c:pt>
                <c:pt idx="2896">
                  <c:v>1.585580250834</c:v>
                </c:pt>
                <c:pt idx="2897">
                  <c:v>1.5869680315199999</c:v>
                </c:pt>
                <c:pt idx="2898">
                  <c:v>1.5883286008199999</c:v>
                </c:pt>
                <c:pt idx="2899">
                  <c:v>1.58968917012</c:v>
                </c:pt>
                <c:pt idx="2900">
                  <c:v>1.5910497394200001</c:v>
                </c:pt>
                <c:pt idx="2901">
                  <c:v>1.5924103087200001</c:v>
                </c:pt>
                <c:pt idx="2902">
                  <c:v>1.5937708780199999</c:v>
                </c:pt>
                <c:pt idx="2903">
                  <c:v>1.59513144732</c:v>
                </c:pt>
                <c:pt idx="2904">
                  <c:v>1.5964920166200001</c:v>
                </c:pt>
                <c:pt idx="2905">
                  <c:v>1.5978525859200001</c:v>
                </c:pt>
                <c:pt idx="2906">
                  <c:v>1.5992131552200002</c:v>
                </c:pt>
                <c:pt idx="2907">
                  <c:v>1.60057372452</c:v>
                </c:pt>
                <c:pt idx="2908">
                  <c:v>1.6019342938200001</c:v>
                </c:pt>
                <c:pt idx="2909">
                  <c:v>1.6032948631200001</c:v>
                </c:pt>
                <c:pt idx="2910">
                  <c:v>1.6046554324200002</c:v>
                </c:pt>
                <c:pt idx="2911">
                  <c:v>1.60601600172</c:v>
                </c:pt>
                <c:pt idx="2912">
                  <c:v>1.6073765710200001</c:v>
                </c:pt>
                <c:pt idx="2913">
                  <c:v>1.6087371403199999</c:v>
                </c:pt>
                <c:pt idx="2914">
                  <c:v>1.61009770962</c:v>
                </c:pt>
                <c:pt idx="2915">
                  <c:v>1.61145827892</c:v>
                </c:pt>
                <c:pt idx="2916">
                  <c:v>1.6128188482200001</c:v>
                </c:pt>
                <c:pt idx="2917">
                  <c:v>1.6141794175199999</c:v>
                </c:pt>
                <c:pt idx="2918">
                  <c:v>1.61553998682</c:v>
                </c:pt>
                <c:pt idx="2919">
                  <c:v>1.6169005561200001</c:v>
                </c:pt>
                <c:pt idx="2920">
                  <c:v>1.6182611254200001</c:v>
                </c:pt>
                <c:pt idx="2921">
                  <c:v>1.6196216947200002</c:v>
                </c:pt>
                <c:pt idx="2922">
                  <c:v>1.62098226402</c:v>
                </c:pt>
                <c:pt idx="2923">
                  <c:v>1.6223428333200001</c:v>
                </c:pt>
                <c:pt idx="2924">
                  <c:v>1.6237034026200001</c:v>
                </c:pt>
                <c:pt idx="2925">
                  <c:v>1.6250639719200002</c:v>
                </c:pt>
                <c:pt idx="2926">
                  <c:v>1.62642454122</c:v>
                </c:pt>
                <c:pt idx="2927">
                  <c:v>1.6277851105200001</c:v>
                </c:pt>
                <c:pt idx="2928">
                  <c:v>1.6291456798200001</c:v>
                </c:pt>
                <c:pt idx="2929">
                  <c:v>1.6305062491200002</c:v>
                </c:pt>
                <c:pt idx="2930">
                  <c:v>1.63186681842</c:v>
                </c:pt>
                <c:pt idx="2931">
                  <c:v>1.6332273877199999</c:v>
                </c:pt>
                <c:pt idx="2932">
                  <c:v>1.6345879570199999</c:v>
                </c:pt>
                <c:pt idx="2933">
                  <c:v>1.63594852632</c:v>
                </c:pt>
                <c:pt idx="2934">
                  <c:v>1.63730909562</c:v>
                </c:pt>
                <c:pt idx="2935">
                  <c:v>1.6386696649200001</c:v>
                </c:pt>
                <c:pt idx="2936">
                  <c:v>1.6400302342199999</c:v>
                </c:pt>
                <c:pt idx="2937">
                  <c:v>1.64139080352</c:v>
                </c:pt>
                <c:pt idx="2938">
                  <c:v>1.6427513728200001</c:v>
                </c:pt>
                <c:pt idx="2939">
                  <c:v>1.6441119421200001</c:v>
                </c:pt>
                <c:pt idx="2940">
                  <c:v>1.6454725114200002</c:v>
                </c:pt>
                <c:pt idx="2941">
                  <c:v>1.64683308072</c:v>
                </c:pt>
                <c:pt idx="2942">
                  <c:v>1.6481936500200001</c:v>
                </c:pt>
                <c:pt idx="2943">
                  <c:v>1.6495542193200001</c:v>
                </c:pt>
                <c:pt idx="2944">
                  <c:v>1.6509147886200002</c:v>
                </c:pt>
                <c:pt idx="2945">
                  <c:v>1.6522753579200002</c:v>
                </c:pt>
                <c:pt idx="2946">
                  <c:v>1.6536359272200001</c:v>
                </c:pt>
                <c:pt idx="2947">
                  <c:v>1.6549964965200001</c:v>
                </c:pt>
                <c:pt idx="2948">
                  <c:v>1.65635706582</c:v>
                </c:pt>
                <c:pt idx="2949">
                  <c:v>1.65771763512</c:v>
                </c:pt>
                <c:pt idx="2950">
                  <c:v>1.6590782044200001</c:v>
                </c:pt>
                <c:pt idx="2951">
                  <c:v>1.6604387737199999</c:v>
                </c:pt>
                <c:pt idx="2952">
                  <c:v>1.66179934302</c:v>
                </c:pt>
                <c:pt idx="2953">
                  <c:v>1.66315991232</c:v>
                </c:pt>
                <c:pt idx="2954">
                  <c:v>1.6645204816200001</c:v>
                </c:pt>
                <c:pt idx="2955">
                  <c:v>1.6658810509199999</c:v>
                </c:pt>
                <c:pt idx="2956">
                  <c:v>1.66724162022</c:v>
                </c:pt>
                <c:pt idx="2957">
                  <c:v>1.6686021895200001</c:v>
                </c:pt>
                <c:pt idx="2958">
                  <c:v>1.6699627588200001</c:v>
                </c:pt>
                <c:pt idx="2959">
                  <c:v>1.6713233281200002</c:v>
                </c:pt>
                <c:pt idx="2960">
                  <c:v>1.67268389742</c:v>
                </c:pt>
                <c:pt idx="2961">
                  <c:v>1.6740444667200001</c:v>
                </c:pt>
                <c:pt idx="2962">
                  <c:v>1.6754050360200001</c:v>
                </c:pt>
                <c:pt idx="2963">
                  <c:v>1.6767656053200002</c:v>
                </c:pt>
                <c:pt idx="2964">
                  <c:v>1.67812617462</c:v>
                </c:pt>
                <c:pt idx="2965">
                  <c:v>1.6794867439200001</c:v>
                </c:pt>
                <c:pt idx="2966">
                  <c:v>1.6808473132199999</c:v>
                </c:pt>
                <c:pt idx="2967">
                  <c:v>1.68220788252</c:v>
                </c:pt>
                <c:pt idx="2968">
                  <c:v>1.68356845182</c:v>
                </c:pt>
                <c:pt idx="2969">
                  <c:v>1.6849290211200001</c:v>
                </c:pt>
                <c:pt idx="2970">
                  <c:v>1.6862895904199999</c:v>
                </c:pt>
                <c:pt idx="2971">
                  <c:v>1.68765015972</c:v>
                </c:pt>
                <c:pt idx="2972">
                  <c:v>1.68901072902</c:v>
                </c:pt>
                <c:pt idx="2973">
                  <c:v>1.6903712983200001</c:v>
                </c:pt>
                <c:pt idx="2974">
                  <c:v>1.6917318676200002</c:v>
                </c:pt>
                <c:pt idx="2975">
                  <c:v>1.69309243692</c:v>
                </c:pt>
                <c:pt idx="2976">
                  <c:v>1.6944530062200001</c:v>
                </c:pt>
                <c:pt idx="2977">
                  <c:v>1.6958135755200001</c:v>
                </c:pt>
                <c:pt idx="2978">
                  <c:v>1.6971741448200002</c:v>
                </c:pt>
                <c:pt idx="2979">
                  <c:v>1.6985347141200002</c:v>
                </c:pt>
                <c:pt idx="2980">
                  <c:v>1.6998952834200001</c:v>
                </c:pt>
                <c:pt idx="2981">
                  <c:v>1.7012558527200001</c:v>
                </c:pt>
                <c:pt idx="2982">
                  <c:v>1.7026164220200002</c:v>
                </c:pt>
                <c:pt idx="2983">
                  <c:v>1.70397699132</c:v>
                </c:pt>
                <c:pt idx="2984">
                  <c:v>1.7053375606200001</c:v>
                </c:pt>
                <c:pt idx="2985">
                  <c:v>1.7066981299199999</c:v>
                </c:pt>
                <c:pt idx="2986">
                  <c:v>1.7080586992200002</c:v>
                </c:pt>
                <c:pt idx="2987">
                  <c:v>1.70941926852</c:v>
                </c:pt>
                <c:pt idx="2988">
                  <c:v>1.7107798378199999</c:v>
                </c:pt>
                <c:pt idx="2989">
                  <c:v>1.7121404071200002</c:v>
                </c:pt>
                <c:pt idx="2990">
                  <c:v>1.71350097642</c:v>
                </c:pt>
                <c:pt idx="2991">
                  <c:v>1.7148615457200003</c:v>
                </c:pt>
                <c:pt idx="2992">
                  <c:v>1.7162221150200001</c:v>
                </c:pt>
                <c:pt idx="2993">
                  <c:v>1.7175826843199999</c:v>
                </c:pt>
                <c:pt idx="2994">
                  <c:v>1.7189432536200002</c:v>
                </c:pt>
                <c:pt idx="2995">
                  <c:v>1.7203038229200001</c:v>
                </c:pt>
                <c:pt idx="2996">
                  <c:v>1.7216643922200003</c:v>
                </c:pt>
                <c:pt idx="2997">
                  <c:v>1.7230249615200002</c:v>
                </c:pt>
                <c:pt idx="2998">
                  <c:v>1.72438553082</c:v>
                </c:pt>
                <c:pt idx="2999">
                  <c:v>1.7257461001200001</c:v>
                </c:pt>
                <c:pt idx="3000">
                  <c:v>1.7271066694200001</c:v>
                </c:pt>
                <c:pt idx="3001">
                  <c:v>1.72846723872</c:v>
                </c:pt>
                <c:pt idx="3002">
                  <c:v>1.72982780802</c:v>
                </c:pt>
                <c:pt idx="3003">
                  <c:v>1.7311883773199999</c:v>
                </c:pt>
                <c:pt idx="3004">
                  <c:v>1.7325489466200001</c:v>
                </c:pt>
                <c:pt idx="3005">
                  <c:v>1.73390951592</c:v>
                </c:pt>
                <c:pt idx="3006">
                  <c:v>1.7352700852199998</c:v>
                </c:pt>
                <c:pt idx="3007">
                  <c:v>1.7366306545200001</c:v>
                </c:pt>
                <c:pt idx="3008">
                  <c:v>1.7379912238199999</c:v>
                </c:pt>
                <c:pt idx="3009">
                  <c:v>1.7393517931200002</c:v>
                </c:pt>
                <c:pt idx="3010">
                  <c:v>1.74071236242</c:v>
                </c:pt>
                <c:pt idx="3011">
                  <c:v>1.7420729317199999</c:v>
                </c:pt>
                <c:pt idx="3012">
                  <c:v>1.7434335010200002</c:v>
                </c:pt>
                <c:pt idx="3013">
                  <c:v>1.74479407032</c:v>
                </c:pt>
                <c:pt idx="3014">
                  <c:v>1.7461546396200003</c:v>
                </c:pt>
                <c:pt idx="3015">
                  <c:v>1.7475152089200001</c:v>
                </c:pt>
                <c:pt idx="3016">
                  <c:v>1.74887577822</c:v>
                </c:pt>
                <c:pt idx="3017">
                  <c:v>1.75023634752</c:v>
                </c:pt>
                <c:pt idx="3018">
                  <c:v>1.7515969168200001</c:v>
                </c:pt>
                <c:pt idx="3019">
                  <c:v>1.7529574861200001</c:v>
                </c:pt>
                <c:pt idx="3020">
                  <c:v>1.75431805542</c:v>
                </c:pt>
                <c:pt idx="3021">
                  <c:v>1.7556786247199998</c:v>
                </c:pt>
                <c:pt idx="3022">
                  <c:v>1.7570391940200001</c:v>
                </c:pt>
                <c:pt idx="3023">
                  <c:v>1.7583997633199999</c:v>
                </c:pt>
                <c:pt idx="3024">
                  <c:v>1.7597603326200002</c:v>
                </c:pt>
                <c:pt idx="3025">
                  <c:v>1.76112090192</c:v>
                </c:pt>
                <c:pt idx="3026">
                  <c:v>1.7624814712199999</c:v>
                </c:pt>
                <c:pt idx="3027">
                  <c:v>1.7638420405200002</c:v>
                </c:pt>
                <c:pt idx="3028">
                  <c:v>1.76520260982</c:v>
                </c:pt>
                <c:pt idx="3029">
                  <c:v>1.7665631791200003</c:v>
                </c:pt>
                <c:pt idx="3030">
                  <c:v>1.7679237484200001</c:v>
                </c:pt>
                <c:pt idx="3031">
                  <c:v>1.7692843177199999</c:v>
                </c:pt>
                <c:pt idx="3032">
                  <c:v>1.7706448870200002</c:v>
                </c:pt>
                <c:pt idx="3033">
                  <c:v>1.7720054563200001</c:v>
                </c:pt>
                <c:pt idx="3034">
                  <c:v>1.7733660256200001</c:v>
                </c:pt>
                <c:pt idx="3035">
                  <c:v>1.7747265949200002</c:v>
                </c:pt>
                <c:pt idx="3036">
                  <c:v>1.77608716422</c:v>
                </c:pt>
                <c:pt idx="3037">
                  <c:v>1.7774477335200001</c:v>
                </c:pt>
                <c:pt idx="3038">
                  <c:v>1.7788083028199999</c:v>
                </c:pt>
                <c:pt idx="3039">
                  <c:v>1.7801688721200002</c:v>
                </c:pt>
                <c:pt idx="3040">
                  <c:v>1.78152944142</c:v>
                </c:pt>
                <c:pt idx="3041">
                  <c:v>1.7828900107199999</c:v>
                </c:pt>
                <c:pt idx="3042">
                  <c:v>1.7842505800200001</c:v>
                </c:pt>
                <c:pt idx="3043">
                  <c:v>1.78561114932</c:v>
                </c:pt>
                <c:pt idx="3044">
                  <c:v>1.7869717186200003</c:v>
                </c:pt>
                <c:pt idx="3045">
                  <c:v>1.7883322879200001</c:v>
                </c:pt>
                <c:pt idx="3046">
                  <c:v>1.7896928572199999</c:v>
                </c:pt>
                <c:pt idx="3047">
                  <c:v>1.7910534265200002</c:v>
                </c:pt>
                <c:pt idx="3048">
                  <c:v>1.79241399582</c:v>
                </c:pt>
                <c:pt idx="3049">
                  <c:v>1.7937745651200003</c:v>
                </c:pt>
                <c:pt idx="3050">
                  <c:v>1.7951351344200002</c:v>
                </c:pt>
                <c:pt idx="3051">
                  <c:v>1.79649570372</c:v>
                </c:pt>
                <c:pt idx="3052">
                  <c:v>1.7978562730200001</c:v>
                </c:pt>
                <c:pt idx="3053">
                  <c:v>1.7992168423200001</c:v>
                </c:pt>
                <c:pt idx="3054">
                  <c:v>1.8005774116200002</c:v>
                </c:pt>
                <c:pt idx="3055">
                  <c:v>1.80193798092</c:v>
                </c:pt>
                <c:pt idx="3056">
                  <c:v>1.8032985502199999</c:v>
                </c:pt>
                <c:pt idx="3057">
                  <c:v>1.8046591195200001</c:v>
                </c:pt>
                <c:pt idx="3058">
                  <c:v>1.80601968882</c:v>
                </c:pt>
                <c:pt idx="3059">
                  <c:v>1.8073802581200002</c:v>
                </c:pt>
                <c:pt idx="3060">
                  <c:v>1.8087408274200001</c:v>
                </c:pt>
                <c:pt idx="3061">
                  <c:v>1.8101013967199999</c:v>
                </c:pt>
                <c:pt idx="3062">
                  <c:v>1.8114619660200002</c:v>
                </c:pt>
                <c:pt idx="3063">
                  <c:v>1.81282253532</c:v>
                </c:pt>
                <c:pt idx="3064">
                  <c:v>1.8141831046199999</c:v>
                </c:pt>
                <c:pt idx="3065">
                  <c:v>1.8155436739200002</c:v>
                </c:pt>
                <c:pt idx="3066">
                  <c:v>1.81690424322</c:v>
                </c:pt>
                <c:pt idx="3067">
                  <c:v>1.8182648125200003</c:v>
                </c:pt>
                <c:pt idx="3068">
                  <c:v>1.8196253818200001</c:v>
                </c:pt>
                <c:pt idx="3069">
                  <c:v>1.8209859511199999</c:v>
                </c:pt>
                <c:pt idx="3070">
                  <c:v>1.82234652042</c:v>
                </c:pt>
                <c:pt idx="3071">
                  <c:v>1.8237070897200001</c:v>
                </c:pt>
                <c:pt idx="3072">
                  <c:v>1.8250676590200001</c:v>
                </c:pt>
                <c:pt idx="3073">
                  <c:v>1.82642822832</c:v>
                </c:pt>
                <c:pt idx="3074">
                  <c:v>1.8277887976199998</c:v>
                </c:pt>
                <c:pt idx="3075">
                  <c:v>1.8291493669200001</c:v>
                </c:pt>
                <c:pt idx="3076">
                  <c:v>1.8305099362199999</c:v>
                </c:pt>
                <c:pt idx="3077">
                  <c:v>1.8318705055200002</c:v>
                </c:pt>
                <c:pt idx="3078">
                  <c:v>1.83323107482</c:v>
                </c:pt>
                <c:pt idx="3079">
                  <c:v>1.8345916441199999</c:v>
                </c:pt>
                <c:pt idx="3080">
                  <c:v>1.8359522134200001</c:v>
                </c:pt>
                <c:pt idx="3081">
                  <c:v>1.83731278272</c:v>
                </c:pt>
                <c:pt idx="3082">
                  <c:v>1.8386733520200003</c:v>
                </c:pt>
                <c:pt idx="3083">
                  <c:v>1.8400339213200001</c:v>
                </c:pt>
                <c:pt idx="3084">
                  <c:v>1.8413944906199999</c:v>
                </c:pt>
                <c:pt idx="3085">
                  <c:v>1.8427550599200002</c:v>
                </c:pt>
                <c:pt idx="3086">
                  <c:v>1.8441156292200001</c:v>
                </c:pt>
                <c:pt idx="3087">
                  <c:v>1.8454761985200001</c:v>
                </c:pt>
                <c:pt idx="3088">
                  <c:v>1.8468367678200002</c:v>
                </c:pt>
                <c:pt idx="3089">
                  <c:v>1.84819733712</c:v>
                </c:pt>
                <c:pt idx="3090">
                  <c:v>1.8495579064200001</c:v>
                </c:pt>
                <c:pt idx="3091">
                  <c:v>1.8509184757199999</c:v>
                </c:pt>
                <c:pt idx="3092">
                  <c:v>1.8522790450200002</c:v>
                </c:pt>
                <c:pt idx="3093">
                  <c:v>1.85363961432</c:v>
                </c:pt>
                <c:pt idx="3094">
                  <c:v>1.8550001836199999</c:v>
                </c:pt>
                <c:pt idx="3095">
                  <c:v>1.8563607529200001</c:v>
                </c:pt>
                <c:pt idx="3096">
                  <c:v>1.85772132222</c:v>
                </c:pt>
                <c:pt idx="3097">
                  <c:v>1.8591091029060003</c:v>
                </c:pt>
                <c:pt idx="3098">
                  <c:v>1.8604696722060001</c:v>
                </c:pt>
                <c:pt idx="3099">
                  <c:v>1.861830241506</c:v>
                </c:pt>
                <c:pt idx="3100">
                  <c:v>1.8631908108060002</c:v>
                </c:pt>
                <c:pt idx="3101">
                  <c:v>1.8645513801060001</c:v>
                </c:pt>
                <c:pt idx="3102">
                  <c:v>1.8659119494059999</c:v>
                </c:pt>
                <c:pt idx="3103">
                  <c:v>1.8672725187060002</c:v>
                </c:pt>
                <c:pt idx="3104">
                  <c:v>1.868633088006</c:v>
                </c:pt>
                <c:pt idx="3105">
                  <c:v>1.8699936573060001</c:v>
                </c:pt>
                <c:pt idx="3106">
                  <c:v>1.8713542266059999</c:v>
                </c:pt>
                <c:pt idx="3107">
                  <c:v>1.872714795906</c:v>
                </c:pt>
                <c:pt idx="3108">
                  <c:v>1.874075365206</c:v>
                </c:pt>
                <c:pt idx="3109">
                  <c:v>1.8754359345059999</c:v>
                </c:pt>
                <c:pt idx="3110">
                  <c:v>1.8767965038060002</c:v>
                </c:pt>
                <c:pt idx="3111">
                  <c:v>1.878157073106</c:v>
                </c:pt>
                <c:pt idx="3112">
                  <c:v>1.8795176424059998</c:v>
                </c:pt>
                <c:pt idx="3113">
                  <c:v>1.8808782117060001</c:v>
                </c:pt>
                <c:pt idx="3114">
                  <c:v>1.882238781006</c:v>
                </c:pt>
                <c:pt idx="3115">
                  <c:v>1.8835993503060002</c:v>
                </c:pt>
                <c:pt idx="3116">
                  <c:v>1.8849599196060001</c:v>
                </c:pt>
                <c:pt idx="3117">
                  <c:v>1.8863204889059999</c:v>
                </c:pt>
                <c:pt idx="3118">
                  <c:v>1.8876810582060002</c:v>
                </c:pt>
                <c:pt idx="3119">
                  <c:v>1.889041627506</c:v>
                </c:pt>
                <c:pt idx="3120">
                  <c:v>1.8904021968060003</c:v>
                </c:pt>
                <c:pt idx="3121">
                  <c:v>1.8917627661060001</c:v>
                </c:pt>
                <c:pt idx="3122">
                  <c:v>1.893123335406</c:v>
                </c:pt>
                <c:pt idx="3123">
                  <c:v>1.894483904706</c:v>
                </c:pt>
                <c:pt idx="3124">
                  <c:v>1.8958444740060001</c:v>
                </c:pt>
                <c:pt idx="3125">
                  <c:v>1.8972050433060001</c:v>
                </c:pt>
                <c:pt idx="3126">
                  <c:v>1.898565612606</c:v>
                </c:pt>
                <c:pt idx="3127">
                  <c:v>1.8999261819059998</c:v>
                </c:pt>
                <c:pt idx="3128">
                  <c:v>1.9012867512060001</c:v>
                </c:pt>
                <c:pt idx="3129">
                  <c:v>1.9026473205059999</c:v>
                </c:pt>
                <c:pt idx="3130">
                  <c:v>1.9040078898060002</c:v>
                </c:pt>
                <c:pt idx="3131">
                  <c:v>1.9053684591060001</c:v>
                </c:pt>
                <c:pt idx="3132">
                  <c:v>1.9067290284059999</c:v>
                </c:pt>
                <c:pt idx="3133">
                  <c:v>1.9080895977060002</c:v>
                </c:pt>
                <c:pt idx="3134">
                  <c:v>1.909450167006</c:v>
                </c:pt>
                <c:pt idx="3135">
                  <c:v>1.9108107363060003</c:v>
                </c:pt>
                <c:pt idx="3136">
                  <c:v>1.9121713056060001</c:v>
                </c:pt>
                <c:pt idx="3137">
                  <c:v>1.913531874906</c:v>
                </c:pt>
                <c:pt idx="3138">
                  <c:v>1.9148924442060002</c:v>
                </c:pt>
                <c:pt idx="3139">
                  <c:v>1.9162530135060001</c:v>
                </c:pt>
                <c:pt idx="3140">
                  <c:v>1.9176135828060001</c:v>
                </c:pt>
                <c:pt idx="3141">
                  <c:v>1.918974152106</c:v>
                </c:pt>
                <c:pt idx="3142">
                  <c:v>1.920334721406</c:v>
                </c:pt>
                <c:pt idx="3143">
                  <c:v>1.9216952907060001</c:v>
                </c:pt>
                <c:pt idx="3144">
                  <c:v>1.9230558600059999</c:v>
                </c:pt>
                <c:pt idx="3145">
                  <c:v>1.9244164293060002</c:v>
                </c:pt>
                <c:pt idx="3146">
                  <c:v>1.925776998606</c:v>
                </c:pt>
                <c:pt idx="3147">
                  <c:v>1.9271375679059999</c:v>
                </c:pt>
                <c:pt idx="3148">
                  <c:v>1.9284981372060002</c:v>
                </c:pt>
                <c:pt idx="3149">
                  <c:v>1.929858706506</c:v>
                </c:pt>
                <c:pt idx="3150">
                  <c:v>1.9312192758060003</c:v>
                </c:pt>
                <c:pt idx="3151">
                  <c:v>1.9325798451060001</c:v>
                </c:pt>
                <c:pt idx="3152">
                  <c:v>1.933940414406</c:v>
                </c:pt>
                <c:pt idx="3153">
                  <c:v>1.9353009837060002</c:v>
                </c:pt>
                <c:pt idx="3154">
                  <c:v>1.9366615530060001</c:v>
                </c:pt>
                <c:pt idx="3155">
                  <c:v>1.9380221223060003</c:v>
                </c:pt>
                <c:pt idx="3156">
                  <c:v>1.9393826916060002</c:v>
                </c:pt>
                <c:pt idx="3157">
                  <c:v>1.940743260906</c:v>
                </c:pt>
                <c:pt idx="3158">
                  <c:v>1.9421038302060001</c:v>
                </c:pt>
                <c:pt idx="3159">
                  <c:v>1.9434643995059999</c:v>
                </c:pt>
                <c:pt idx="3160">
                  <c:v>1.9448249688060002</c:v>
                </c:pt>
                <c:pt idx="3161">
                  <c:v>1.946185538106</c:v>
                </c:pt>
                <c:pt idx="3162">
                  <c:v>1.9475461074059999</c:v>
                </c:pt>
                <c:pt idx="3163">
                  <c:v>1.9489066767060002</c:v>
                </c:pt>
                <c:pt idx="3164">
                  <c:v>1.950267246006</c:v>
                </c:pt>
                <c:pt idx="3165">
                  <c:v>1.9516278153059998</c:v>
                </c:pt>
                <c:pt idx="3166">
                  <c:v>1.9529883846060001</c:v>
                </c:pt>
                <c:pt idx="3167">
                  <c:v>1.9543489539059999</c:v>
                </c:pt>
                <c:pt idx="3168">
                  <c:v>1.9557095232060002</c:v>
                </c:pt>
                <c:pt idx="3169">
                  <c:v>1.9570700925060001</c:v>
                </c:pt>
                <c:pt idx="3170">
                  <c:v>1.9584306618059999</c:v>
                </c:pt>
                <c:pt idx="3171">
                  <c:v>1.9597912311060002</c:v>
                </c:pt>
                <c:pt idx="3172">
                  <c:v>1.961151800406</c:v>
                </c:pt>
                <c:pt idx="3173">
                  <c:v>1.9625123697060003</c:v>
                </c:pt>
                <c:pt idx="3174">
                  <c:v>1.9638729390060001</c:v>
                </c:pt>
                <c:pt idx="3175">
                  <c:v>1.965233508306</c:v>
                </c:pt>
                <c:pt idx="3176">
                  <c:v>1.966594077606</c:v>
                </c:pt>
                <c:pt idx="3177">
                  <c:v>1.9679546469060001</c:v>
                </c:pt>
                <c:pt idx="3178">
                  <c:v>1.9693152162060001</c:v>
                </c:pt>
                <c:pt idx="3179">
                  <c:v>1.970675785506</c:v>
                </c:pt>
                <c:pt idx="3180">
                  <c:v>1.9720363548059998</c:v>
                </c:pt>
                <c:pt idx="3181">
                  <c:v>1.9733969241060001</c:v>
                </c:pt>
                <c:pt idx="3182">
                  <c:v>1.9747574934059999</c:v>
                </c:pt>
                <c:pt idx="3183">
                  <c:v>1.9761180627060002</c:v>
                </c:pt>
                <c:pt idx="3184">
                  <c:v>1.977478632006</c:v>
                </c:pt>
                <c:pt idx="3185">
                  <c:v>1.9788392013059999</c:v>
                </c:pt>
                <c:pt idx="3186">
                  <c:v>1.9801997706060002</c:v>
                </c:pt>
                <c:pt idx="3187">
                  <c:v>1.981560339906</c:v>
                </c:pt>
                <c:pt idx="3188">
                  <c:v>1.9829209092060003</c:v>
                </c:pt>
                <c:pt idx="3189">
                  <c:v>1.9842814785060001</c:v>
                </c:pt>
                <c:pt idx="3190">
                  <c:v>1.985642047806</c:v>
                </c:pt>
                <c:pt idx="3191">
                  <c:v>1.9870026171060002</c:v>
                </c:pt>
                <c:pt idx="3192">
                  <c:v>1.9883631864060001</c:v>
                </c:pt>
                <c:pt idx="3193">
                  <c:v>1.9897237557060001</c:v>
                </c:pt>
                <c:pt idx="3194">
                  <c:v>1.991084325006</c:v>
                </c:pt>
                <c:pt idx="3195">
                  <c:v>1.992444894306</c:v>
                </c:pt>
                <c:pt idx="3196">
                  <c:v>1.9938054636060001</c:v>
                </c:pt>
                <c:pt idx="3197">
                  <c:v>1.9951660329059999</c:v>
                </c:pt>
                <c:pt idx="3198">
                  <c:v>1.9965266022060002</c:v>
                </c:pt>
                <c:pt idx="3199">
                  <c:v>1.997887171506</c:v>
                </c:pt>
                <c:pt idx="3200">
                  <c:v>1.9992477408059999</c:v>
                </c:pt>
                <c:pt idx="3201">
                  <c:v>2.0006083101060002</c:v>
                </c:pt>
                <c:pt idx="3202">
                  <c:v>2.0019688794060002</c:v>
                </c:pt>
                <c:pt idx="3203">
                  <c:v>2.0033294487060003</c:v>
                </c:pt>
                <c:pt idx="3204">
                  <c:v>2.0046900180059999</c:v>
                </c:pt>
                <c:pt idx="3205">
                  <c:v>2.0060505873059999</c:v>
                </c:pt>
                <c:pt idx="3206">
                  <c:v>2.007411156606</c:v>
                </c:pt>
                <c:pt idx="3207">
                  <c:v>2.0087717259060001</c:v>
                </c:pt>
                <c:pt idx="3208">
                  <c:v>2.0101322952060001</c:v>
                </c:pt>
                <c:pt idx="3209">
                  <c:v>2.0114928645060002</c:v>
                </c:pt>
                <c:pt idx="3210">
                  <c:v>2.0128534338059998</c:v>
                </c:pt>
                <c:pt idx="3211">
                  <c:v>2.0142140031060003</c:v>
                </c:pt>
                <c:pt idx="3212">
                  <c:v>2.0155745724059999</c:v>
                </c:pt>
                <c:pt idx="3213">
                  <c:v>2.0169351417060004</c:v>
                </c:pt>
                <c:pt idx="3214">
                  <c:v>2.018295711006</c:v>
                </c:pt>
                <c:pt idx="3215">
                  <c:v>2.0196562803060001</c:v>
                </c:pt>
                <c:pt idx="3216">
                  <c:v>2.0210168496060001</c:v>
                </c:pt>
                <c:pt idx="3217">
                  <c:v>2.0223774189060002</c:v>
                </c:pt>
                <c:pt idx="3218">
                  <c:v>2.0237379882060003</c:v>
                </c:pt>
                <c:pt idx="3219">
                  <c:v>2.0250985575060003</c:v>
                </c:pt>
                <c:pt idx="3220">
                  <c:v>2.0264591268059999</c:v>
                </c:pt>
                <c:pt idx="3221">
                  <c:v>2.027819696106</c:v>
                </c:pt>
                <c:pt idx="3222">
                  <c:v>2.029180265406</c:v>
                </c:pt>
                <c:pt idx="3223">
                  <c:v>2.0305408347060001</c:v>
                </c:pt>
                <c:pt idx="3224">
                  <c:v>2.0319014040060002</c:v>
                </c:pt>
                <c:pt idx="3225">
                  <c:v>2.0332619733059998</c:v>
                </c:pt>
                <c:pt idx="3226">
                  <c:v>2.0346225426060003</c:v>
                </c:pt>
                <c:pt idx="3227">
                  <c:v>2.0359831119059999</c:v>
                </c:pt>
                <c:pt idx="3228">
                  <c:v>2.037343681206</c:v>
                </c:pt>
                <c:pt idx="3229">
                  <c:v>2.038704250506</c:v>
                </c:pt>
                <c:pt idx="3230">
                  <c:v>2.0400648198060001</c:v>
                </c:pt>
                <c:pt idx="3231">
                  <c:v>2.0414253891060001</c:v>
                </c:pt>
                <c:pt idx="3232">
                  <c:v>2.0427859584060002</c:v>
                </c:pt>
                <c:pt idx="3233">
                  <c:v>2.0441465277059998</c:v>
                </c:pt>
                <c:pt idx="3234">
                  <c:v>2.0455070970060003</c:v>
                </c:pt>
                <c:pt idx="3235">
                  <c:v>2.0468676663059999</c:v>
                </c:pt>
                <c:pt idx="3236">
                  <c:v>2.048228235606</c:v>
                </c:pt>
                <c:pt idx="3237">
                  <c:v>2.049588804906</c:v>
                </c:pt>
                <c:pt idx="3238">
                  <c:v>2.0509493742060001</c:v>
                </c:pt>
                <c:pt idx="3239">
                  <c:v>2.0523099435060002</c:v>
                </c:pt>
                <c:pt idx="3240">
                  <c:v>2.0536705128059998</c:v>
                </c:pt>
                <c:pt idx="3241">
                  <c:v>2.0550310821060003</c:v>
                </c:pt>
                <c:pt idx="3242">
                  <c:v>2.0563916514059999</c:v>
                </c:pt>
                <c:pt idx="3243">
                  <c:v>2.0577522207059999</c:v>
                </c:pt>
                <c:pt idx="3244">
                  <c:v>2.059112790006</c:v>
                </c:pt>
                <c:pt idx="3245">
                  <c:v>2.0604733593060001</c:v>
                </c:pt>
                <c:pt idx="3246">
                  <c:v>2.0618339286060001</c:v>
                </c:pt>
                <c:pt idx="3247">
                  <c:v>2.0631944979060002</c:v>
                </c:pt>
                <c:pt idx="3248">
                  <c:v>2.0645550672059998</c:v>
                </c:pt>
                <c:pt idx="3249">
                  <c:v>2.0659156365060003</c:v>
                </c:pt>
                <c:pt idx="3250">
                  <c:v>2.0672762058059999</c:v>
                </c:pt>
                <c:pt idx="3251">
                  <c:v>2.0686367751060004</c:v>
                </c:pt>
                <c:pt idx="3252">
                  <c:v>2.069997344406</c:v>
                </c:pt>
                <c:pt idx="3253">
                  <c:v>2.0713579137060001</c:v>
                </c:pt>
                <c:pt idx="3254">
                  <c:v>2.0727184830060001</c:v>
                </c:pt>
                <c:pt idx="3255">
                  <c:v>2.0740790523060002</c:v>
                </c:pt>
                <c:pt idx="3256">
                  <c:v>2.0754396216060003</c:v>
                </c:pt>
                <c:pt idx="3257">
                  <c:v>2.0768001909059999</c:v>
                </c:pt>
                <c:pt idx="3258">
                  <c:v>2.0781607602059999</c:v>
                </c:pt>
                <c:pt idx="3259">
                  <c:v>2.079521329506</c:v>
                </c:pt>
                <c:pt idx="3260">
                  <c:v>2.0808818988060001</c:v>
                </c:pt>
                <c:pt idx="3261">
                  <c:v>2.0822424681060001</c:v>
                </c:pt>
                <c:pt idx="3262">
                  <c:v>2.0836030374060002</c:v>
                </c:pt>
                <c:pt idx="3263">
                  <c:v>2.0849636067059998</c:v>
                </c:pt>
                <c:pt idx="3264">
                  <c:v>2.0863241760060003</c:v>
                </c:pt>
                <c:pt idx="3265">
                  <c:v>2.0876847453059999</c:v>
                </c:pt>
                <c:pt idx="3266">
                  <c:v>2.0890453146060004</c:v>
                </c:pt>
                <c:pt idx="3267">
                  <c:v>2.090405883906</c:v>
                </c:pt>
                <c:pt idx="3268">
                  <c:v>2.0917664532060001</c:v>
                </c:pt>
                <c:pt idx="3269">
                  <c:v>2.0931270225060001</c:v>
                </c:pt>
                <c:pt idx="3270">
                  <c:v>2.0944875918060002</c:v>
                </c:pt>
                <c:pt idx="3271">
                  <c:v>2.0958481611060003</c:v>
                </c:pt>
                <c:pt idx="3272">
                  <c:v>2.0972087304060003</c:v>
                </c:pt>
                <c:pt idx="3273">
                  <c:v>2.0985692997059999</c:v>
                </c:pt>
                <c:pt idx="3274">
                  <c:v>2.099929869006</c:v>
                </c:pt>
                <c:pt idx="3275">
                  <c:v>2.101290438306</c:v>
                </c:pt>
                <c:pt idx="3276">
                  <c:v>2.1026510076060001</c:v>
                </c:pt>
                <c:pt idx="3277">
                  <c:v>2.1040115769060002</c:v>
                </c:pt>
                <c:pt idx="3278">
                  <c:v>2.1053721462059998</c:v>
                </c:pt>
                <c:pt idx="3279">
                  <c:v>2.1067327155060003</c:v>
                </c:pt>
                <c:pt idx="3280">
                  <c:v>2.1080932848059999</c:v>
                </c:pt>
                <c:pt idx="3281">
                  <c:v>2.1094538541060004</c:v>
                </c:pt>
                <c:pt idx="3282">
                  <c:v>2.110814423406</c:v>
                </c:pt>
                <c:pt idx="3283">
                  <c:v>2.1121749927060001</c:v>
                </c:pt>
                <c:pt idx="3284">
                  <c:v>2.1135355620060001</c:v>
                </c:pt>
                <c:pt idx="3285">
                  <c:v>2.1148961313060002</c:v>
                </c:pt>
                <c:pt idx="3286">
                  <c:v>2.1162567006060002</c:v>
                </c:pt>
                <c:pt idx="3287">
                  <c:v>2.1176172699060003</c:v>
                </c:pt>
                <c:pt idx="3288">
                  <c:v>2.1189778392059999</c:v>
                </c:pt>
                <c:pt idx="3289">
                  <c:v>2.120338408506</c:v>
                </c:pt>
                <c:pt idx="3290">
                  <c:v>2.121698977806</c:v>
                </c:pt>
                <c:pt idx="3291">
                  <c:v>2.1230595471060001</c:v>
                </c:pt>
                <c:pt idx="3292">
                  <c:v>2.1244201164060001</c:v>
                </c:pt>
                <c:pt idx="3293">
                  <c:v>2.1257806857059998</c:v>
                </c:pt>
                <c:pt idx="3294">
                  <c:v>2.1271412550060003</c:v>
                </c:pt>
                <c:pt idx="3295">
                  <c:v>2.1285018243059999</c:v>
                </c:pt>
                <c:pt idx="3296">
                  <c:v>2.1298623936059999</c:v>
                </c:pt>
                <c:pt idx="3297">
                  <c:v>2.131250174292</c:v>
                </c:pt>
                <c:pt idx="3298">
                  <c:v>2.1326107435920001</c:v>
                </c:pt>
                <c:pt idx="3299">
                  <c:v>2.1339713128920001</c:v>
                </c:pt>
                <c:pt idx="3300">
                  <c:v>2.1353318821920002</c:v>
                </c:pt>
                <c:pt idx="3301">
                  <c:v>2.1366924514919998</c:v>
                </c:pt>
                <c:pt idx="3302">
                  <c:v>2.1380530207920003</c:v>
                </c:pt>
                <c:pt idx="3303">
                  <c:v>2.1394135900919999</c:v>
                </c:pt>
                <c:pt idx="3304">
                  <c:v>2.1407741593920004</c:v>
                </c:pt>
                <c:pt idx="3305">
                  <c:v>2.1421347286920001</c:v>
                </c:pt>
                <c:pt idx="3306">
                  <c:v>2.1434952979920001</c:v>
                </c:pt>
                <c:pt idx="3307">
                  <c:v>2.1448558672920002</c:v>
                </c:pt>
                <c:pt idx="3308">
                  <c:v>2.1462164365920002</c:v>
                </c:pt>
                <c:pt idx="3309">
                  <c:v>2.1475770058920003</c:v>
                </c:pt>
                <c:pt idx="3310">
                  <c:v>2.1489375751919999</c:v>
                </c:pt>
                <c:pt idx="3311">
                  <c:v>2.150298144492</c:v>
                </c:pt>
                <c:pt idx="3312">
                  <c:v>2.151658713792</c:v>
                </c:pt>
                <c:pt idx="3313">
                  <c:v>2.1530192830920001</c:v>
                </c:pt>
                <c:pt idx="3314">
                  <c:v>2.1543798523920001</c:v>
                </c:pt>
                <c:pt idx="3315">
                  <c:v>2.1557404216920002</c:v>
                </c:pt>
                <c:pt idx="3316">
                  <c:v>2.1571009909919998</c:v>
                </c:pt>
                <c:pt idx="3317">
                  <c:v>2.1584615602920003</c:v>
                </c:pt>
                <c:pt idx="3318">
                  <c:v>2.1598221295919999</c:v>
                </c:pt>
                <c:pt idx="3319">
                  <c:v>2.1611826988920004</c:v>
                </c:pt>
                <c:pt idx="3320">
                  <c:v>2.162543268192</c:v>
                </c:pt>
                <c:pt idx="3321">
                  <c:v>2.1639038374920001</c:v>
                </c:pt>
                <c:pt idx="3322">
                  <c:v>2.1652644067920002</c:v>
                </c:pt>
                <c:pt idx="3323">
                  <c:v>2.1666249760920002</c:v>
                </c:pt>
                <c:pt idx="3324">
                  <c:v>2.1679855453920003</c:v>
                </c:pt>
                <c:pt idx="3325">
                  <c:v>2.1693461146919999</c:v>
                </c:pt>
                <c:pt idx="3326">
                  <c:v>2.170706683992</c:v>
                </c:pt>
                <c:pt idx="3327">
                  <c:v>2.172067253292</c:v>
                </c:pt>
                <c:pt idx="3328">
                  <c:v>2.1734278225920001</c:v>
                </c:pt>
                <c:pt idx="3329">
                  <c:v>2.1747883918920001</c:v>
                </c:pt>
                <c:pt idx="3330">
                  <c:v>2.1761489611920002</c:v>
                </c:pt>
                <c:pt idx="3331">
                  <c:v>2.1775095304919998</c:v>
                </c:pt>
                <c:pt idx="3332">
                  <c:v>2.1788700997920003</c:v>
                </c:pt>
                <c:pt idx="3333">
                  <c:v>2.1802306690919999</c:v>
                </c:pt>
                <c:pt idx="3334">
                  <c:v>2.181591238392</c:v>
                </c:pt>
                <c:pt idx="3335">
                  <c:v>2.182951807692</c:v>
                </c:pt>
                <c:pt idx="3336">
                  <c:v>2.1843123769920001</c:v>
                </c:pt>
                <c:pt idx="3337">
                  <c:v>2.1856729462920002</c:v>
                </c:pt>
                <c:pt idx="3338">
                  <c:v>2.1870335155920002</c:v>
                </c:pt>
                <c:pt idx="3339">
                  <c:v>2.1883940848919998</c:v>
                </c:pt>
                <c:pt idx="3340">
                  <c:v>2.1897546541920003</c:v>
                </c:pt>
                <c:pt idx="3341">
                  <c:v>2.1911152234919999</c:v>
                </c:pt>
                <c:pt idx="3342">
                  <c:v>2.192475792792</c:v>
                </c:pt>
                <c:pt idx="3343">
                  <c:v>2.1938363620920001</c:v>
                </c:pt>
                <c:pt idx="3344">
                  <c:v>2.1951969313920001</c:v>
                </c:pt>
                <c:pt idx="3345">
                  <c:v>2.1965575006920002</c:v>
                </c:pt>
                <c:pt idx="3346">
                  <c:v>2.1979180699919998</c:v>
                </c:pt>
                <c:pt idx="3347">
                  <c:v>2.1992786392920003</c:v>
                </c:pt>
                <c:pt idx="3348">
                  <c:v>2.2006392085919999</c:v>
                </c:pt>
                <c:pt idx="3349">
                  <c:v>2.201999777892</c:v>
                </c:pt>
                <c:pt idx="3350">
                  <c:v>2.203360347192</c:v>
                </c:pt>
                <c:pt idx="3351">
                  <c:v>2.2047209164920001</c:v>
                </c:pt>
                <c:pt idx="3352">
                  <c:v>2.2060814857920001</c:v>
                </c:pt>
                <c:pt idx="3353">
                  <c:v>2.2074420550920002</c:v>
                </c:pt>
                <c:pt idx="3354">
                  <c:v>2.2088026243919998</c:v>
                </c:pt>
                <c:pt idx="3355">
                  <c:v>2.2101631936920003</c:v>
                </c:pt>
                <c:pt idx="3356">
                  <c:v>2.2115237629919999</c:v>
                </c:pt>
                <c:pt idx="3357">
                  <c:v>2.2128843322920004</c:v>
                </c:pt>
                <c:pt idx="3358">
                  <c:v>2.214244901592</c:v>
                </c:pt>
                <c:pt idx="3359">
                  <c:v>2.2156054708920001</c:v>
                </c:pt>
                <c:pt idx="3360">
                  <c:v>2.2169660401920002</c:v>
                </c:pt>
                <c:pt idx="3361">
                  <c:v>2.2183266094920002</c:v>
                </c:pt>
                <c:pt idx="3362">
                  <c:v>2.2196871787920003</c:v>
                </c:pt>
                <c:pt idx="3363">
                  <c:v>2.2210477480919999</c:v>
                </c:pt>
                <c:pt idx="3364">
                  <c:v>2.222408317392</c:v>
                </c:pt>
                <c:pt idx="3365">
                  <c:v>2.223768886692</c:v>
                </c:pt>
                <c:pt idx="3366">
                  <c:v>2.2251294559920001</c:v>
                </c:pt>
                <c:pt idx="3367">
                  <c:v>2.2264900252920001</c:v>
                </c:pt>
                <c:pt idx="3368">
                  <c:v>2.2278505945920002</c:v>
                </c:pt>
                <c:pt idx="3369">
                  <c:v>2.2292111638919998</c:v>
                </c:pt>
                <c:pt idx="3370">
                  <c:v>2.2305717331920003</c:v>
                </c:pt>
                <c:pt idx="3371">
                  <c:v>2.2319323024919999</c:v>
                </c:pt>
                <c:pt idx="3372">
                  <c:v>2.2332928717920004</c:v>
                </c:pt>
                <c:pt idx="3373">
                  <c:v>2.234653441092</c:v>
                </c:pt>
                <c:pt idx="3374">
                  <c:v>2.2360140103920001</c:v>
                </c:pt>
                <c:pt idx="3375">
                  <c:v>2.2373745796920002</c:v>
                </c:pt>
                <c:pt idx="3376">
                  <c:v>2.2387351489920002</c:v>
                </c:pt>
                <c:pt idx="3377">
                  <c:v>2.2400957182920003</c:v>
                </c:pt>
                <c:pt idx="3378">
                  <c:v>2.2414562875919999</c:v>
                </c:pt>
                <c:pt idx="3379">
                  <c:v>2.2428168568919999</c:v>
                </c:pt>
                <c:pt idx="3380">
                  <c:v>2.244177426192</c:v>
                </c:pt>
                <c:pt idx="3381">
                  <c:v>2.2455379954920001</c:v>
                </c:pt>
                <c:pt idx="3382">
                  <c:v>2.2468985647920001</c:v>
                </c:pt>
                <c:pt idx="3383">
                  <c:v>2.2482591340920002</c:v>
                </c:pt>
                <c:pt idx="3384">
                  <c:v>2.2496197033919998</c:v>
                </c:pt>
                <c:pt idx="3385">
                  <c:v>2.2509802726920003</c:v>
                </c:pt>
                <c:pt idx="3386">
                  <c:v>2.2523408419919999</c:v>
                </c:pt>
                <c:pt idx="3387">
                  <c:v>2.2537014112920004</c:v>
                </c:pt>
                <c:pt idx="3388">
                  <c:v>2.255061980592</c:v>
                </c:pt>
                <c:pt idx="3389">
                  <c:v>2.2564225498920001</c:v>
                </c:pt>
                <c:pt idx="3390">
                  <c:v>2.2577831191920001</c:v>
                </c:pt>
                <c:pt idx="3391">
                  <c:v>2.2591436884920002</c:v>
                </c:pt>
                <c:pt idx="3392">
                  <c:v>2.2605042577919998</c:v>
                </c:pt>
                <c:pt idx="3393">
                  <c:v>2.2618648270920003</c:v>
                </c:pt>
                <c:pt idx="3394">
                  <c:v>2.2632253963919999</c:v>
                </c:pt>
                <c:pt idx="3395">
                  <c:v>2.264585965692</c:v>
                </c:pt>
                <c:pt idx="3396">
                  <c:v>2.265946534992</c:v>
                </c:pt>
                <c:pt idx="3397">
                  <c:v>2.2673071042920001</c:v>
                </c:pt>
                <c:pt idx="3398">
                  <c:v>2.2686676735920002</c:v>
                </c:pt>
                <c:pt idx="3399">
                  <c:v>2.2700282428919998</c:v>
                </c:pt>
                <c:pt idx="3400">
                  <c:v>2.2713888121920003</c:v>
                </c:pt>
                <c:pt idx="3401">
                  <c:v>2.2727493814919999</c:v>
                </c:pt>
                <c:pt idx="3402">
                  <c:v>2.274109950792</c:v>
                </c:pt>
                <c:pt idx="3403">
                  <c:v>2.275470520092</c:v>
                </c:pt>
                <c:pt idx="3404">
                  <c:v>2.2768310893920001</c:v>
                </c:pt>
                <c:pt idx="3405">
                  <c:v>2.2781916586920001</c:v>
                </c:pt>
                <c:pt idx="3406">
                  <c:v>2.2795522279920002</c:v>
                </c:pt>
                <c:pt idx="3407">
                  <c:v>2.2809127972919998</c:v>
                </c:pt>
                <c:pt idx="3408">
                  <c:v>2.2822733665920003</c:v>
                </c:pt>
                <c:pt idx="3409">
                  <c:v>2.2836339358919999</c:v>
                </c:pt>
                <c:pt idx="3410">
                  <c:v>2.2849945051920004</c:v>
                </c:pt>
                <c:pt idx="3411">
                  <c:v>2.286355074492</c:v>
                </c:pt>
                <c:pt idx="3412">
                  <c:v>2.2877156437920001</c:v>
                </c:pt>
                <c:pt idx="3413">
                  <c:v>2.2890762130920002</c:v>
                </c:pt>
                <c:pt idx="3414">
                  <c:v>2.2904367823920002</c:v>
                </c:pt>
                <c:pt idx="3415">
                  <c:v>2.2917973516920003</c:v>
                </c:pt>
                <c:pt idx="3416">
                  <c:v>2.2931579209919999</c:v>
                </c:pt>
                <c:pt idx="3417">
                  <c:v>2.2945184902919999</c:v>
                </c:pt>
                <c:pt idx="3418">
                  <c:v>2.295879059592</c:v>
                </c:pt>
                <c:pt idx="3419">
                  <c:v>2.2972396288920001</c:v>
                </c:pt>
                <c:pt idx="3420">
                  <c:v>2.2986001981920001</c:v>
                </c:pt>
                <c:pt idx="3421">
                  <c:v>2.2999607674920002</c:v>
                </c:pt>
                <c:pt idx="3422">
                  <c:v>2.3013213367919998</c:v>
                </c:pt>
                <c:pt idx="3423">
                  <c:v>2.3026819060920003</c:v>
                </c:pt>
                <c:pt idx="3424">
                  <c:v>2.3040424753919999</c:v>
                </c:pt>
                <c:pt idx="3425">
                  <c:v>2.3054030446920004</c:v>
                </c:pt>
                <c:pt idx="3426">
                  <c:v>2.306763613992</c:v>
                </c:pt>
                <c:pt idx="3427">
                  <c:v>2.3081241832920001</c:v>
                </c:pt>
                <c:pt idx="3428">
                  <c:v>2.3094847525920001</c:v>
                </c:pt>
                <c:pt idx="3429">
                  <c:v>2.3108453218920002</c:v>
                </c:pt>
                <c:pt idx="3430">
                  <c:v>2.3122058911920003</c:v>
                </c:pt>
                <c:pt idx="3431">
                  <c:v>2.3135664604919999</c:v>
                </c:pt>
                <c:pt idx="3432">
                  <c:v>2.3149270297919999</c:v>
                </c:pt>
                <c:pt idx="3433">
                  <c:v>2.316287599092</c:v>
                </c:pt>
                <c:pt idx="3434">
                  <c:v>2.3176481683920001</c:v>
                </c:pt>
                <c:pt idx="3435">
                  <c:v>2.3190087376920001</c:v>
                </c:pt>
                <c:pt idx="3436">
                  <c:v>2.3203693069920002</c:v>
                </c:pt>
                <c:pt idx="3437">
                  <c:v>2.3217298762919998</c:v>
                </c:pt>
                <c:pt idx="3438">
                  <c:v>2.3230904455920003</c:v>
                </c:pt>
                <c:pt idx="3439">
                  <c:v>2.3244510148919999</c:v>
                </c:pt>
                <c:pt idx="3440">
                  <c:v>2.3258115841920004</c:v>
                </c:pt>
                <c:pt idx="3441">
                  <c:v>2.327172153492</c:v>
                </c:pt>
                <c:pt idx="3442">
                  <c:v>2.3285327227920001</c:v>
                </c:pt>
                <c:pt idx="3443">
                  <c:v>2.3298932920920001</c:v>
                </c:pt>
                <c:pt idx="3444">
                  <c:v>2.3312538613920002</c:v>
                </c:pt>
                <c:pt idx="3445">
                  <c:v>2.3326144306920003</c:v>
                </c:pt>
                <c:pt idx="3446">
                  <c:v>2.3339749999920003</c:v>
                </c:pt>
                <c:pt idx="3447">
                  <c:v>2.3353355692919999</c:v>
                </c:pt>
                <c:pt idx="3448">
                  <c:v>2.336696138592</c:v>
                </c:pt>
                <c:pt idx="3449">
                  <c:v>2.338056707892</c:v>
                </c:pt>
                <c:pt idx="3450">
                  <c:v>2.3394172771920001</c:v>
                </c:pt>
                <c:pt idx="3451">
                  <c:v>2.3407778464920002</c:v>
                </c:pt>
                <c:pt idx="3452">
                  <c:v>2.3421384157919998</c:v>
                </c:pt>
                <c:pt idx="3453">
                  <c:v>2.3434989850920003</c:v>
                </c:pt>
                <c:pt idx="3454">
                  <c:v>2.3448595543919999</c:v>
                </c:pt>
                <c:pt idx="3455">
                  <c:v>2.3462201236919999</c:v>
                </c:pt>
                <c:pt idx="3456">
                  <c:v>2.347580692992</c:v>
                </c:pt>
                <c:pt idx="3457">
                  <c:v>2.3489412622920001</c:v>
                </c:pt>
                <c:pt idx="3458">
                  <c:v>2.3503018315920001</c:v>
                </c:pt>
                <c:pt idx="3459">
                  <c:v>2.3516624008920002</c:v>
                </c:pt>
                <c:pt idx="3460">
                  <c:v>2.3530229701919998</c:v>
                </c:pt>
                <c:pt idx="3461">
                  <c:v>2.3543835394920003</c:v>
                </c:pt>
                <c:pt idx="3462">
                  <c:v>2.3557441087919999</c:v>
                </c:pt>
                <c:pt idx="3463">
                  <c:v>2.3571046780920004</c:v>
                </c:pt>
                <c:pt idx="3464">
                  <c:v>2.358465247392</c:v>
                </c:pt>
                <c:pt idx="3465">
                  <c:v>2.3598258166920001</c:v>
                </c:pt>
                <c:pt idx="3466">
                  <c:v>2.3611863859920001</c:v>
                </c:pt>
                <c:pt idx="3467">
                  <c:v>2.3625469552920002</c:v>
                </c:pt>
                <c:pt idx="3468">
                  <c:v>2.3639075245920003</c:v>
                </c:pt>
                <c:pt idx="3469">
                  <c:v>2.3652680938919999</c:v>
                </c:pt>
                <c:pt idx="3470">
                  <c:v>2.3666286631919999</c:v>
                </c:pt>
                <c:pt idx="3471">
                  <c:v>2.367989232492</c:v>
                </c:pt>
                <c:pt idx="3472">
                  <c:v>2.3693498017920001</c:v>
                </c:pt>
                <c:pt idx="3473">
                  <c:v>2.3707103710920001</c:v>
                </c:pt>
                <c:pt idx="3474">
                  <c:v>2.3720709403920002</c:v>
                </c:pt>
                <c:pt idx="3475">
                  <c:v>2.3734315096919998</c:v>
                </c:pt>
                <c:pt idx="3476">
                  <c:v>2.3747920789920003</c:v>
                </c:pt>
                <c:pt idx="3477">
                  <c:v>2.3761526482919999</c:v>
                </c:pt>
                <c:pt idx="3478">
                  <c:v>2.3775132175920004</c:v>
                </c:pt>
                <c:pt idx="3479">
                  <c:v>2.378873786892</c:v>
                </c:pt>
                <c:pt idx="3480">
                  <c:v>2.3802343561920001</c:v>
                </c:pt>
                <c:pt idx="3481">
                  <c:v>2.3815949254920001</c:v>
                </c:pt>
                <c:pt idx="3482">
                  <c:v>2.3829554947920002</c:v>
                </c:pt>
                <c:pt idx="3483">
                  <c:v>2.3843160640920003</c:v>
                </c:pt>
                <c:pt idx="3484">
                  <c:v>2.3856766333919999</c:v>
                </c:pt>
                <c:pt idx="3485">
                  <c:v>2.3870372026919999</c:v>
                </c:pt>
                <c:pt idx="3486">
                  <c:v>2.388397771992</c:v>
                </c:pt>
                <c:pt idx="3487">
                  <c:v>2.389758341292</c:v>
                </c:pt>
                <c:pt idx="3488">
                  <c:v>2.3911189105920001</c:v>
                </c:pt>
                <c:pt idx="3489">
                  <c:v>2.3924794798920002</c:v>
                </c:pt>
                <c:pt idx="3490">
                  <c:v>2.3938400491919998</c:v>
                </c:pt>
                <c:pt idx="3491">
                  <c:v>2.3952006184920003</c:v>
                </c:pt>
                <c:pt idx="3492">
                  <c:v>2.3965611877919999</c:v>
                </c:pt>
                <c:pt idx="3493">
                  <c:v>2.3979217570920004</c:v>
                </c:pt>
                <c:pt idx="3494">
                  <c:v>2.399282326392</c:v>
                </c:pt>
                <c:pt idx="3495">
                  <c:v>2.4006428956920001</c:v>
                </c:pt>
                <c:pt idx="3496">
                  <c:v>2.4020034649920001</c:v>
                </c:pt>
                <c:pt idx="3497">
                  <c:v>2.4033912456780002</c:v>
                </c:pt>
                <c:pt idx="3498">
                  <c:v>2.4047518149779998</c:v>
                </c:pt>
                <c:pt idx="3499">
                  <c:v>2.4061123842780003</c:v>
                </c:pt>
                <c:pt idx="3500">
                  <c:v>2.407472953578</c:v>
                </c:pt>
                <c:pt idx="3501">
                  <c:v>2.408833522878</c:v>
                </c:pt>
                <c:pt idx="3502">
                  <c:v>2.4101940921780001</c:v>
                </c:pt>
                <c:pt idx="3503">
                  <c:v>2.4115546614780001</c:v>
                </c:pt>
                <c:pt idx="3504">
                  <c:v>2.4129152307780002</c:v>
                </c:pt>
                <c:pt idx="3505">
                  <c:v>2.4142758000779998</c:v>
                </c:pt>
                <c:pt idx="3506">
                  <c:v>2.4156363693780003</c:v>
                </c:pt>
                <c:pt idx="3507">
                  <c:v>2.4169969386779999</c:v>
                </c:pt>
                <c:pt idx="3508">
                  <c:v>2.418357507978</c:v>
                </c:pt>
                <c:pt idx="3509">
                  <c:v>2.419718077278</c:v>
                </c:pt>
                <c:pt idx="3510">
                  <c:v>2.4210786465780001</c:v>
                </c:pt>
                <c:pt idx="3511">
                  <c:v>2.4224392158780002</c:v>
                </c:pt>
                <c:pt idx="3512">
                  <c:v>2.4237997851780002</c:v>
                </c:pt>
                <c:pt idx="3513">
                  <c:v>2.4251603544779998</c:v>
                </c:pt>
                <c:pt idx="3514">
                  <c:v>2.4265209237780003</c:v>
                </c:pt>
                <c:pt idx="3515">
                  <c:v>2.4278814930779999</c:v>
                </c:pt>
                <c:pt idx="3516">
                  <c:v>2.4292420623780004</c:v>
                </c:pt>
                <c:pt idx="3517">
                  <c:v>2.4306026316780001</c:v>
                </c:pt>
                <c:pt idx="3518">
                  <c:v>2.4319632009780001</c:v>
                </c:pt>
                <c:pt idx="3519">
                  <c:v>2.4333237702780002</c:v>
                </c:pt>
                <c:pt idx="3520">
                  <c:v>2.4346843395779998</c:v>
                </c:pt>
                <c:pt idx="3521">
                  <c:v>2.4360449088780003</c:v>
                </c:pt>
                <c:pt idx="3522">
                  <c:v>2.4374054781779999</c:v>
                </c:pt>
                <c:pt idx="3523">
                  <c:v>2.438766047478</c:v>
                </c:pt>
                <c:pt idx="3524">
                  <c:v>2.440126616778</c:v>
                </c:pt>
                <c:pt idx="3525">
                  <c:v>2.4414871860780001</c:v>
                </c:pt>
                <c:pt idx="3526">
                  <c:v>2.4428477553780001</c:v>
                </c:pt>
                <c:pt idx="3527">
                  <c:v>2.4442083246780002</c:v>
                </c:pt>
                <c:pt idx="3528">
                  <c:v>2.4455688939779998</c:v>
                </c:pt>
                <c:pt idx="3529">
                  <c:v>2.4469294632780003</c:v>
                </c:pt>
                <c:pt idx="3530">
                  <c:v>2.4482900325779999</c:v>
                </c:pt>
                <c:pt idx="3531">
                  <c:v>2.4496506018780004</c:v>
                </c:pt>
                <c:pt idx="3532">
                  <c:v>2.451011171178</c:v>
                </c:pt>
                <c:pt idx="3533">
                  <c:v>2.4523717404780001</c:v>
                </c:pt>
                <c:pt idx="3534">
                  <c:v>2.4537323097780002</c:v>
                </c:pt>
                <c:pt idx="3535">
                  <c:v>2.4550928790780002</c:v>
                </c:pt>
                <c:pt idx="3536">
                  <c:v>2.4564534483780003</c:v>
                </c:pt>
                <c:pt idx="3537">
                  <c:v>2.4578140176779999</c:v>
                </c:pt>
                <c:pt idx="3538">
                  <c:v>2.459174586978</c:v>
                </c:pt>
                <c:pt idx="3539">
                  <c:v>2.460535156278</c:v>
                </c:pt>
                <c:pt idx="3540">
                  <c:v>2.4618957255780001</c:v>
                </c:pt>
                <c:pt idx="3541">
                  <c:v>2.4632562948780001</c:v>
                </c:pt>
                <c:pt idx="3542">
                  <c:v>2.4646168641780002</c:v>
                </c:pt>
                <c:pt idx="3543">
                  <c:v>2.4659774334779998</c:v>
                </c:pt>
                <c:pt idx="3544">
                  <c:v>2.4673380027780003</c:v>
                </c:pt>
                <c:pt idx="3545">
                  <c:v>2.4686985720779999</c:v>
                </c:pt>
                <c:pt idx="3546">
                  <c:v>2.4700591413780004</c:v>
                </c:pt>
                <c:pt idx="3547">
                  <c:v>2.471419710678</c:v>
                </c:pt>
                <c:pt idx="3548">
                  <c:v>2.4727802799780001</c:v>
                </c:pt>
                <c:pt idx="3549">
                  <c:v>2.4741408492780002</c:v>
                </c:pt>
                <c:pt idx="3550">
                  <c:v>2.4755014185780002</c:v>
                </c:pt>
                <c:pt idx="3551">
                  <c:v>2.4768619878780003</c:v>
                </c:pt>
                <c:pt idx="3552">
                  <c:v>2.4782225571780003</c:v>
                </c:pt>
                <c:pt idx="3553">
                  <c:v>2.4795831264779999</c:v>
                </c:pt>
                <c:pt idx="3554">
                  <c:v>2.480943695778</c:v>
                </c:pt>
                <c:pt idx="3555">
                  <c:v>2.4823042650780001</c:v>
                </c:pt>
                <c:pt idx="3556">
                  <c:v>2.4836648343780001</c:v>
                </c:pt>
                <c:pt idx="3557">
                  <c:v>2.4850254036780002</c:v>
                </c:pt>
                <c:pt idx="3558">
                  <c:v>2.4863859729779998</c:v>
                </c:pt>
                <c:pt idx="3559">
                  <c:v>2.4877465422780003</c:v>
                </c:pt>
                <c:pt idx="3560">
                  <c:v>2.4891071115779999</c:v>
                </c:pt>
                <c:pt idx="3561">
                  <c:v>2.490467680878</c:v>
                </c:pt>
                <c:pt idx="3562">
                  <c:v>2.491828250178</c:v>
                </c:pt>
                <c:pt idx="3563">
                  <c:v>2.4931888194780001</c:v>
                </c:pt>
                <c:pt idx="3564">
                  <c:v>2.4945493887780001</c:v>
                </c:pt>
                <c:pt idx="3565">
                  <c:v>2.4959099580780002</c:v>
                </c:pt>
                <c:pt idx="3566">
                  <c:v>2.4972705273779998</c:v>
                </c:pt>
                <c:pt idx="3567">
                  <c:v>2.4986310966780003</c:v>
                </c:pt>
                <c:pt idx="3568">
                  <c:v>2.4999916659779999</c:v>
                </c:pt>
                <c:pt idx="3569">
                  <c:v>2.5013522352780004</c:v>
                </c:pt>
                <c:pt idx="3570">
                  <c:v>2.502712804578</c:v>
                </c:pt>
                <c:pt idx="3571">
                  <c:v>2.5040733738780001</c:v>
                </c:pt>
                <c:pt idx="3572">
                  <c:v>2.5054339431780002</c:v>
                </c:pt>
                <c:pt idx="3573">
                  <c:v>2.5067945124779998</c:v>
                </c:pt>
                <c:pt idx="3574">
                  <c:v>2.5081550817780003</c:v>
                </c:pt>
                <c:pt idx="3575">
                  <c:v>2.5095156510779999</c:v>
                </c:pt>
                <c:pt idx="3576">
                  <c:v>2.510876220378</c:v>
                </c:pt>
                <c:pt idx="3577">
                  <c:v>2.512236789678</c:v>
                </c:pt>
                <c:pt idx="3578">
                  <c:v>2.5135973589780001</c:v>
                </c:pt>
                <c:pt idx="3579">
                  <c:v>2.5149579282780001</c:v>
                </c:pt>
                <c:pt idx="3580">
                  <c:v>2.5163184975780002</c:v>
                </c:pt>
                <c:pt idx="3581">
                  <c:v>2.5176790668779998</c:v>
                </c:pt>
                <c:pt idx="3582">
                  <c:v>2.5190396361780003</c:v>
                </c:pt>
                <c:pt idx="3583">
                  <c:v>2.5204002054779999</c:v>
                </c:pt>
                <c:pt idx="3584">
                  <c:v>2.5217607747780004</c:v>
                </c:pt>
                <c:pt idx="3585">
                  <c:v>2.523121344078</c:v>
                </c:pt>
                <c:pt idx="3586">
                  <c:v>2.5244819133780001</c:v>
                </c:pt>
                <c:pt idx="3587">
                  <c:v>2.5258424826780002</c:v>
                </c:pt>
                <c:pt idx="3588">
                  <c:v>2.5272030519780002</c:v>
                </c:pt>
                <c:pt idx="3589">
                  <c:v>2.5285636212780003</c:v>
                </c:pt>
                <c:pt idx="3590">
                  <c:v>2.5299241905779999</c:v>
                </c:pt>
                <c:pt idx="3591">
                  <c:v>2.5312847598779999</c:v>
                </c:pt>
                <c:pt idx="3592">
                  <c:v>2.532645329178</c:v>
                </c:pt>
                <c:pt idx="3593">
                  <c:v>2.5340058984780001</c:v>
                </c:pt>
                <c:pt idx="3594">
                  <c:v>2.5353664677780001</c:v>
                </c:pt>
                <c:pt idx="3595">
                  <c:v>2.5367270370780002</c:v>
                </c:pt>
                <c:pt idx="3596">
                  <c:v>2.5380876063779998</c:v>
                </c:pt>
                <c:pt idx="3597">
                  <c:v>2.5394481756780003</c:v>
                </c:pt>
                <c:pt idx="3598">
                  <c:v>2.5408087449779999</c:v>
                </c:pt>
                <c:pt idx="3599">
                  <c:v>2.5421693142780004</c:v>
                </c:pt>
                <c:pt idx="3600">
                  <c:v>2.543529883578</c:v>
                </c:pt>
                <c:pt idx="3601">
                  <c:v>2.5448904528780001</c:v>
                </c:pt>
                <c:pt idx="3602">
                  <c:v>2.5462510221780001</c:v>
                </c:pt>
                <c:pt idx="3603">
                  <c:v>2.5476115914780002</c:v>
                </c:pt>
                <c:pt idx="3604">
                  <c:v>2.5489721607780003</c:v>
                </c:pt>
                <c:pt idx="3605">
                  <c:v>2.5503327300780003</c:v>
                </c:pt>
                <c:pt idx="3606">
                  <c:v>2.5516932993779999</c:v>
                </c:pt>
                <c:pt idx="3607">
                  <c:v>2.553053868678</c:v>
                </c:pt>
                <c:pt idx="3608">
                  <c:v>2.5544144379780001</c:v>
                </c:pt>
                <c:pt idx="3609">
                  <c:v>2.5557750072780001</c:v>
                </c:pt>
                <c:pt idx="3610">
                  <c:v>2.5571355765780002</c:v>
                </c:pt>
                <c:pt idx="3611">
                  <c:v>2.5584961458779998</c:v>
                </c:pt>
                <c:pt idx="3612">
                  <c:v>2.5598567151780003</c:v>
                </c:pt>
                <c:pt idx="3613">
                  <c:v>2.5612172844779999</c:v>
                </c:pt>
                <c:pt idx="3614">
                  <c:v>2.5625778537780004</c:v>
                </c:pt>
                <c:pt idx="3615">
                  <c:v>2.563938423078</c:v>
                </c:pt>
                <c:pt idx="3616">
                  <c:v>2.5652989923780001</c:v>
                </c:pt>
                <c:pt idx="3617">
                  <c:v>2.5666595616780001</c:v>
                </c:pt>
                <c:pt idx="3618">
                  <c:v>2.5680201309780002</c:v>
                </c:pt>
                <c:pt idx="3619">
                  <c:v>2.5693807002780003</c:v>
                </c:pt>
                <c:pt idx="3620">
                  <c:v>2.5707412695780003</c:v>
                </c:pt>
                <c:pt idx="3621">
                  <c:v>2.5721018388779999</c:v>
                </c:pt>
                <c:pt idx="3622">
                  <c:v>2.5734624081780004</c:v>
                </c:pt>
                <c:pt idx="3623">
                  <c:v>2.574822977478</c:v>
                </c:pt>
                <c:pt idx="3624">
                  <c:v>2.5761835467780001</c:v>
                </c:pt>
                <c:pt idx="3625">
                  <c:v>2.5775441160780002</c:v>
                </c:pt>
                <c:pt idx="3626">
                  <c:v>2.5789046853779998</c:v>
                </c:pt>
                <c:pt idx="3627">
                  <c:v>2.5802652546780003</c:v>
                </c:pt>
                <c:pt idx="3628">
                  <c:v>2.5816258239779999</c:v>
                </c:pt>
                <c:pt idx="3629">
                  <c:v>2.5829863932779999</c:v>
                </c:pt>
                <c:pt idx="3630">
                  <c:v>2.584346962578</c:v>
                </c:pt>
                <c:pt idx="3631">
                  <c:v>2.5857075318780001</c:v>
                </c:pt>
                <c:pt idx="3632">
                  <c:v>2.5870681011780001</c:v>
                </c:pt>
                <c:pt idx="3633">
                  <c:v>2.5884286704780002</c:v>
                </c:pt>
                <c:pt idx="3634">
                  <c:v>2.5897892397779998</c:v>
                </c:pt>
                <c:pt idx="3635">
                  <c:v>2.5911498090780003</c:v>
                </c:pt>
                <c:pt idx="3636">
                  <c:v>2.5925103783779999</c:v>
                </c:pt>
                <c:pt idx="3637">
                  <c:v>2.5938709476780004</c:v>
                </c:pt>
                <c:pt idx="3638">
                  <c:v>2.595231516978</c:v>
                </c:pt>
                <c:pt idx="3639">
                  <c:v>2.5965920862780001</c:v>
                </c:pt>
                <c:pt idx="3640">
                  <c:v>2.5979526555780001</c:v>
                </c:pt>
                <c:pt idx="3641">
                  <c:v>2.5993132248780002</c:v>
                </c:pt>
                <c:pt idx="3642">
                  <c:v>2.6006737941780003</c:v>
                </c:pt>
                <c:pt idx="3643">
                  <c:v>2.6020343634779999</c:v>
                </c:pt>
                <c:pt idx="3644">
                  <c:v>2.6033949327779999</c:v>
                </c:pt>
                <c:pt idx="3645">
                  <c:v>2.604755502078</c:v>
                </c:pt>
                <c:pt idx="3646">
                  <c:v>2.6061160713780001</c:v>
                </c:pt>
                <c:pt idx="3647">
                  <c:v>2.6074766406780001</c:v>
                </c:pt>
                <c:pt idx="3648">
                  <c:v>2.6088372099780002</c:v>
                </c:pt>
                <c:pt idx="3649">
                  <c:v>2.6101977792779998</c:v>
                </c:pt>
                <c:pt idx="3650">
                  <c:v>2.6115583485780003</c:v>
                </c:pt>
                <c:pt idx="3651">
                  <c:v>2.6129189178779999</c:v>
                </c:pt>
                <c:pt idx="3652">
                  <c:v>2.6142794871780004</c:v>
                </c:pt>
                <c:pt idx="3653">
                  <c:v>2.615640056478</c:v>
                </c:pt>
                <c:pt idx="3654">
                  <c:v>2.6170006257780001</c:v>
                </c:pt>
                <c:pt idx="3655">
                  <c:v>2.6183611950780001</c:v>
                </c:pt>
                <c:pt idx="3656">
                  <c:v>2.6197217643780002</c:v>
                </c:pt>
                <c:pt idx="3657">
                  <c:v>2.6210823336780003</c:v>
                </c:pt>
                <c:pt idx="3658">
                  <c:v>2.6224429029780003</c:v>
                </c:pt>
                <c:pt idx="3659">
                  <c:v>2.6238034722779999</c:v>
                </c:pt>
                <c:pt idx="3660">
                  <c:v>2.625164041578</c:v>
                </c:pt>
                <c:pt idx="3661">
                  <c:v>2.626524610878</c:v>
                </c:pt>
                <c:pt idx="3662">
                  <c:v>2.6278851801780001</c:v>
                </c:pt>
                <c:pt idx="3663">
                  <c:v>2.6292457494780002</c:v>
                </c:pt>
                <c:pt idx="3664">
                  <c:v>2.6306063187779998</c:v>
                </c:pt>
                <c:pt idx="3665">
                  <c:v>2.6319668880780003</c:v>
                </c:pt>
                <c:pt idx="3666">
                  <c:v>2.6333274573779999</c:v>
                </c:pt>
                <c:pt idx="3667">
                  <c:v>2.6346880266780004</c:v>
                </c:pt>
                <c:pt idx="3668">
                  <c:v>2.636048595978</c:v>
                </c:pt>
                <c:pt idx="3669">
                  <c:v>2.6374091652780001</c:v>
                </c:pt>
                <c:pt idx="3670">
                  <c:v>2.6387697345780001</c:v>
                </c:pt>
                <c:pt idx="3671">
                  <c:v>2.6401303038780002</c:v>
                </c:pt>
                <c:pt idx="3672">
                  <c:v>2.6414908731780002</c:v>
                </c:pt>
                <c:pt idx="3673">
                  <c:v>2.6428514424780003</c:v>
                </c:pt>
                <c:pt idx="3674">
                  <c:v>2.6442120117779999</c:v>
                </c:pt>
                <c:pt idx="3675">
                  <c:v>2.6455725810780004</c:v>
                </c:pt>
                <c:pt idx="3676">
                  <c:v>2.646933150378</c:v>
                </c:pt>
                <c:pt idx="3677">
                  <c:v>2.6482937196780001</c:v>
                </c:pt>
                <c:pt idx="3678">
                  <c:v>2.6496542889780001</c:v>
                </c:pt>
                <c:pt idx="3679">
                  <c:v>2.6510148582779998</c:v>
                </c:pt>
                <c:pt idx="3680">
                  <c:v>2.6523754275780003</c:v>
                </c:pt>
                <c:pt idx="3681">
                  <c:v>2.6537359968779999</c:v>
                </c:pt>
                <c:pt idx="3682">
                  <c:v>2.6550965661779999</c:v>
                </c:pt>
                <c:pt idx="3683">
                  <c:v>2.656457135478</c:v>
                </c:pt>
                <c:pt idx="3684">
                  <c:v>2.6578177047780001</c:v>
                </c:pt>
                <c:pt idx="3685">
                  <c:v>2.6591782740780001</c:v>
                </c:pt>
                <c:pt idx="3686">
                  <c:v>2.6605388433780002</c:v>
                </c:pt>
                <c:pt idx="3687">
                  <c:v>2.6618994126779998</c:v>
                </c:pt>
                <c:pt idx="3688">
                  <c:v>2.6632599819780003</c:v>
                </c:pt>
                <c:pt idx="3689">
                  <c:v>2.6646205512779999</c:v>
                </c:pt>
                <c:pt idx="3690">
                  <c:v>2.6659811205780004</c:v>
                </c:pt>
                <c:pt idx="3691">
                  <c:v>2.667341689878</c:v>
                </c:pt>
                <c:pt idx="3692">
                  <c:v>2.6687022591780001</c:v>
                </c:pt>
                <c:pt idx="3693">
                  <c:v>2.6700628284780001</c:v>
                </c:pt>
                <c:pt idx="3694">
                  <c:v>2.6714233977780002</c:v>
                </c:pt>
                <c:pt idx="3695">
                  <c:v>2.6727839670780003</c:v>
                </c:pt>
                <c:pt idx="3696">
                  <c:v>2.6741445363779999</c:v>
                </c:pt>
                <c:pt idx="3697">
                  <c:v>2.675532317064</c:v>
                </c:pt>
                <c:pt idx="3698">
                  <c:v>2.676892886364</c:v>
                </c:pt>
                <c:pt idx="3699">
                  <c:v>2.6782534556640001</c:v>
                </c:pt>
                <c:pt idx="3700">
                  <c:v>2.6796140249640001</c:v>
                </c:pt>
                <c:pt idx="3701">
                  <c:v>2.6809745942640002</c:v>
                </c:pt>
                <c:pt idx="3702">
                  <c:v>2.6823351635639998</c:v>
                </c:pt>
                <c:pt idx="3703">
                  <c:v>2.6836957328640003</c:v>
                </c:pt>
                <c:pt idx="3704">
                  <c:v>2.6850563021639999</c:v>
                </c:pt>
                <c:pt idx="3705">
                  <c:v>2.6864168714640004</c:v>
                </c:pt>
                <c:pt idx="3706">
                  <c:v>2.687777440764</c:v>
                </c:pt>
                <c:pt idx="3707">
                  <c:v>2.6891380100640001</c:v>
                </c:pt>
                <c:pt idx="3708">
                  <c:v>2.6904985793640002</c:v>
                </c:pt>
                <c:pt idx="3709">
                  <c:v>2.6918591486640002</c:v>
                </c:pt>
                <c:pt idx="3710">
                  <c:v>2.6932197179640003</c:v>
                </c:pt>
                <c:pt idx="3711">
                  <c:v>2.6945802872640003</c:v>
                </c:pt>
                <c:pt idx="3712">
                  <c:v>2.695940856564</c:v>
                </c:pt>
                <c:pt idx="3713">
                  <c:v>2.697301425864</c:v>
                </c:pt>
                <c:pt idx="3714">
                  <c:v>2.6986619951640001</c:v>
                </c:pt>
                <c:pt idx="3715">
                  <c:v>2.7000225644640001</c:v>
                </c:pt>
                <c:pt idx="3716">
                  <c:v>2.7013831337640002</c:v>
                </c:pt>
                <c:pt idx="3717">
                  <c:v>2.7027437030639998</c:v>
                </c:pt>
                <c:pt idx="3718">
                  <c:v>2.7041042723640003</c:v>
                </c:pt>
                <c:pt idx="3719">
                  <c:v>2.7054648416639999</c:v>
                </c:pt>
                <c:pt idx="3720">
                  <c:v>2.7068254109640004</c:v>
                </c:pt>
                <c:pt idx="3721">
                  <c:v>2.708185980264</c:v>
                </c:pt>
                <c:pt idx="3722">
                  <c:v>2.7095465495640001</c:v>
                </c:pt>
                <c:pt idx="3723">
                  <c:v>2.7109071188640002</c:v>
                </c:pt>
                <c:pt idx="3724">
                  <c:v>2.7122676881640002</c:v>
                </c:pt>
                <c:pt idx="3725">
                  <c:v>2.7136282574639998</c:v>
                </c:pt>
                <c:pt idx="3726">
                  <c:v>2.7149888267640003</c:v>
                </c:pt>
                <c:pt idx="3727">
                  <c:v>2.7163493960639999</c:v>
                </c:pt>
                <c:pt idx="3728">
                  <c:v>2.717709965364</c:v>
                </c:pt>
                <c:pt idx="3729">
                  <c:v>2.7190705346640001</c:v>
                </c:pt>
                <c:pt idx="3730">
                  <c:v>2.7204311039640001</c:v>
                </c:pt>
                <c:pt idx="3731">
                  <c:v>2.72168282772</c:v>
                </c:pt>
                <c:pt idx="3732">
                  <c:v>2.7230433970200001</c:v>
                </c:pt>
                <c:pt idx="3733">
                  <c:v>2.7244039663200001</c:v>
                </c:pt>
                <c:pt idx="3734">
                  <c:v>2.7257645356199998</c:v>
                </c:pt>
                <c:pt idx="3735">
                  <c:v>2.7271251049200003</c:v>
                </c:pt>
                <c:pt idx="3736">
                  <c:v>2.7284856742199999</c:v>
                </c:pt>
                <c:pt idx="3737">
                  <c:v>2.7298462435200004</c:v>
                </c:pt>
                <c:pt idx="3738">
                  <c:v>2.73120681282</c:v>
                </c:pt>
                <c:pt idx="3739">
                  <c:v>2.7325673821200001</c:v>
                </c:pt>
                <c:pt idx="3740">
                  <c:v>2.7339279514200001</c:v>
                </c:pt>
                <c:pt idx="3741">
                  <c:v>2.7352885207200002</c:v>
                </c:pt>
                <c:pt idx="3742">
                  <c:v>2.7366490900200002</c:v>
                </c:pt>
                <c:pt idx="3743">
                  <c:v>2.7380096593200003</c:v>
                </c:pt>
                <c:pt idx="3744">
                  <c:v>2.7393702286199999</c:v>
                </c:pt>
                <c:pt idx="3745">
                  <c:v>2.7407307979200004</c:v>
                </c:pt>
                <c:pt idx="3746">
                  <c:v>2.74209136722</c:v>
                </c:pt>
                <c:pt idx="3747">
                  <c:v>2.7434519365200001</c:v>
                </c:pt>
                <c:pt idx="3748">
                  <c:v>2.7448125058200001</c:v>
                </c:pt>
                <c:pt idx="3749">
                  <c:v>2.7461730751200002</c:v>
                </c:pt>
                <c:pt idx="3750">
                  <c:v>2.7475336444200003</c:v>
                </c:pt>
                <c:pt idx="3751">
                  <c:v>2.7488942137199999</c:v>
                </c:pt>
                <c:pt idx="3752">
                  <c:v>2.7502547830199999</c:v>
                </c:pt>
                <c:pt idx="3753">
                  <c:v>2.75161535232</c:v>
                </c:pt>
                <c:pt idx="3754">
                  <c:v>2.75297592162</c:v>
                </c:pt>
                <c:pt idx="3755">
                  <c:v>2.7543364909200001</c:v>
                </c:pt>
                <c:pt idx="3756">
                  <c:v>2.7556970602200002</c:v>
                </c:pt>
                <c:pt idx="3757">
                  <c:v>2.7570576295199998</c:v>
                </c:pt>
                <c:pt idx="3758">
                  <c:v>2.7584181988200003</c:v>
                </c:pt>
                <c:pt idx="3759">
                  <c:v>2.7597787681199999</c:v>
                </c:pt>
                <c:pt idx="3760">
                  <c:v>2.7611393374200004</c:v>
                </c:pt>
                <c:pt idx="3761">
                  <c:v>2.76249990672</c:v>
                </c:pt>
                <c:pt idx="3762">
                  <c:v>2.7638604760200001</c:v>
                </c:pt>
                <c:pt idx="3763">
                  <c:v>2.7652210453200001</c:v>
                </c:pt>
                <c:pt idx="3764">
                  <c:v>2.7665816146200002</c:v>
                </c:pt>
                <c:pt idx="3765">
                  <c:v>2.7679421839200002</c:v>
                </c:pt>
                <c:pt idx="3766">
                  <c:v>2.7693027532200003</c:v>
                </c:pt>
                <c:pt idx="3767">
                  <c:v>2.7706633225199999</c:v>
                </c:pt>
                <c:pt idx="3768">
                  <c:v>2.77202389182</c:v>
                </c:pt>
                <c:pt idx="3769">
                  <c:v>2.77338446112</c:v>
                </c:pt>
                <c:pt idx="3770">
                  <c:v>2.7747450304200001</c:v>
                </c:pt>
                <c:pt idx="3771">
                  <c:v>2.7761055997200001</c:v>
                </c:pt>
                <c:pt idx="3772">
                  <c:v>2.7774661690199998</c:v>
                </c:pt>
                <c:pt idx="3773">
                  <c:v>2.7788267383200003</c:v>
                </c:pt>
                <c:pt idx="3774">
                  <c:v>2.7801873076199999</c:v>
                </c:pt>
                <c:pt idx="3775">
                  <c:v>2.7815478769200004</c:v>
                </c:pt>
                <c:pt idx="3776">
                  <c:v>2.78290844622</c:v>
                </c:pt>
                <c:pt idx="3777">
                  <c:v>2.7842690155200001</c:v>
                </c:pt>
                <c:pt idx="3778">
                  <c:v>2.7856295848200001</c:v>
                </c:pt>
                <c:pt idx="3779">
                  <c:v>2.7869901541200002</c:v>
                </c:pt>
                <c:pt idx="3780">
                  <c:v>2.7883507234200002</c:v>
                </c:pt>
                <c:pt idx="3781">
                  <c:v>2.7897112927200003</c:v>
                </c:pt>
                <c:pt idx="3782">
                  <c:v>2.7910718620199999</c:v>
                </c:pt>
                <c:pt idx="3783">
                  <c:v>2.79243243132</c:v>
                </c:pt>
                <c:pt idx="3784">
                  <c:v>2.79379300062</c:v>
                </c:pt>
                <c:pt idx="3785">
                  <c:v>2.7951535699200001</c:v>
                </c:pt>
                <c:pt idx="3786">
                  <c:v>2.7965141392200001</c:v>
                </c:pt>
                <c:pt idx="3787">
                  <c:v>2.7978747085199998</c:v>
                </c:pt>
                <c:pt idx="3788">
                  <c:v>2.7992352778200003</c:v>
                </c:pt>
                <c:pt idx="3789">
                  <c:v>2.8005958471199999</c:v>
                </c:pt>
                <c:pt idx="3790">
                  <c:v>2.8019564164200004</c:v>
                </c:pt>
                <c:pt idx="3791">
                  <c:v>2.80331698572</c:v>
                </c:pt>
                <c:pt idx="3792">
                  <c:v>2.80467755502</c:v>
                </c:pt>
                <c:pt idx="3793">
                  <c:v>2.8060381243200001</c:v>
                </c:pt>
                <c:pt idx="3794">
                  <c:v>2.8073986936200002</c:v>
                </c:pt>
                <c:pt idx="3795">
                  <c:v>2.8087592629200002</c:v>
                </c:pt>
                <c:pt idx="3796">
                  <c:v>2.8101198322200003</c:v>
                </c:pt>
                <c:pt idx="3797">
                  <c:v>2.8114804015199999</c:v>
                </c:pt>
                <c:pt idx="3798">
                  <c:v>2.8128409708200004</c:v>
                </c:pt>
                <c:pt idx="3799">
                  <c:v>2.81420154012</c:v>
                </c:pt>
                <c:pt idx="3800">
                  <c:v>2.8155621094200001</c:v>
                </c:pt>
                <c:pt idx="3801">
                  <c:v>2.8169226787200001</c:v>
                </c:pt>
                <c:pt idx="3802">
                  <c:v>2.8182832480200002</c:v>
                </c:pt>
                <c:pt idx="3803">
                  <c:v>2.8196438173200002</c:v>
                </c:pt>
                <c:pt idx="3804">
                  <c:v>2.8210043866199999</c:v>
                </c:pt>
                <c:pt idx="3805">
                  <c:v>2.8223649559200004</c:v>
                </c:pt>
                <c:pt idx="3806">
                  <c:v>2.82372552522</c:v>
                </c:pt>
                <c:pt idx="3807">
                  <c:v>2.82508609452</c:v>
                </c:pt>
                <c:pt idx="3808">
                  <c:v>2.8264466638200001</c:v>
                </c:pt>
                <c:pt idx="3809">
                  <c:v>2.8278072331200002</c:v>
                </c:pt>
                <c:pt idx="3810">
                  <c:v>2.8291678024200002</c:v>
                </c:pt>
                <c:pt idx="3811">
                  <c:v>2.8305283717200003</c:v>
                </c:pt>
                <c:pt idx="3812">
                  <c:v>2.8318889410199999</c:v>
                </c:pt>
                <c:pt idx="3813">
                  <c:v>2.8332495103200004</c:v>
                </c:pt>
                <c:pt idx="3814">
                  <c:v>2.83461007962</c:v>
                </c:pt>
                <c:pt idx="3815">
                  <c:v>2.8359706489200001</c:v>
                </c:pt>
                <c:pt idx="3816">
                  <c:v>2.8373312182200001</c:v>
                </c:pt>
                <c:pt idx="3817">
                  <c:v>2.8386917875200002</c:v>
                </c:pt>
                <c:pt idx="3818">
                  <c:v>2.8400523568200002</c:v>
                </c:pt>
                <c:pt idx="3819">
                  <c:v>2.8414129261200003</c:v>
                </c:pt>
                <c:pt idx="3820">
                  <c:v>2.8427734954199999</c:v>
                </c:pt>
                <c:pt idx="3821">
                  <c:v>2.84413406472</c:v>
                </c:pt>
                <c:pt idx="3822">
                  <c:v>2.84549463402</c:v>
                </c:pt>
                <c:pt idx="3823">
                  <c:v>2.8468552033200001</c:v>
                </c:pt>
                <c:pt idx="3824">
                  <c:v>2.8482157726200001</c:v>
                </c:pt>
                <c:pt idx="3825">
                  <c:v>2.8495763419199998</c:v>
                </c:pt>
                <c:pt idx="3826">
                  <c:v>2.8509369112200003</c:v>
                </c:pt>
                <c:pt idx="3827">
                  <c:v>2.8522974805199999</c:v>
                </c:pt>
                <c:pt idx="3828">
                  <c:v>2.8536580498200004</c:v>
                </c:pt>
                <c:pt idx="3829">
                  <c:v>2.85501861912</c:v>
                </c:pt>
                <c:pt idx="3830">
                  <c:v>2.85637918842</c:v>
                </c:pt>
                <c:pt idx="3831">
                  <c:v>2.8577397577200001</c:v>
                </c:pt>
                <c:pt idx="3832">
                  <c:v>2.8591003270200002</c:v>
                </c:pt>
                <c:pt idx="3833">
                  <c:v>2.8604608963200002</c:v>
                </c:pt>
                <c:pt idx="3834">
                  <c:v>2.8618214656200003</c:v>
                </c:pt>
                <c:pt idx="3835">
                  <c:v>2.8631820349199999</c:v>
                </c:pt>
                <c:pt idx="3836">
                  <c:v>2.86454260422</c:v>
                </c:pt>
                <c:pt idx="3837">
                  <c:v>2.86590317352</c:v>
                </c:pt>
                <c:pt idx="3838">
                  <c:v>2.8672637428200001</c:v>
                </c:pt>
                <c:pt idx="3839">
                  <c:v>2.8686243121200001</c:v>
                </c:pt>
                <c:pt idx="3840">
                  <c:v>2.8699848814199997</c:v>
                </c:pt>
                <c:pt idx="3841">
                  <c:v>2.8713454507200002</c:v>
                </c:pt>
                <c:pt idx="3842">
                  <c:v>2.8727060200199999</c:v>
                </c:pt>
                <c:pt idx="3843">
                  <c:v>2.8740665893200004</c:v>
                </c:pt>
                <c:pt idx="3844">
                  <c:v>2.87542715862</c:v>
                </c:pt>
                <c:pt idx="3845">
                  <c:v>2.87678772792</c:v>
                </c:pt>
                <c:pt idx="3846">
                  <c:v>2.8781482972200001</c:v>
                </c:pt>
                <c:pt idx="3847">
                  <c:v>2.8795088665200002</c:v>
                </c:pt>
                <c:pt idx="3848">
                  <c:v>2.8808694358200002</c:v>
                </c:pt>
                <c:pt idx="3849">
                  <c:v>2.8822300051200003</c:v>
                </c:pt>
                <c:pt idx="3850">
                  <c:v>2.8835905744199999</c:v>
                </c:pt>
                <c:pt idx="3851">
                  <c:v>2.8849511437200004</c:v>
                </c:pt>
                <c:pt idx="3852">
                  <c:v>2.88631171302</c:v>
                </c:pt>
                <c:pt idx="3853">
                  <c:v>2.8876722823200001</c:v>
                </c:pt>
                <c:pt idx="3854">
                  <c:v>2.8890328516200001</c:v>
                </c:pt>
                <c:pt idx="3855">
                  <c:v>2.8903934209200002</c:v>
                </c:pt>
                <c:pt idx="3856">
                  <c:v>2.8917539902200002</c:v>
                </c:pt>
                <c:pt idx="3857">
                  <c:v>2.8931145595199999</c:v>
                </c:pt>
                <c:pt idx="3858">
                  <c:v>2.8944751288200004</c:v>
                </c:pt>
                <c:pt idx="3859">
                  <c:v>2.89583569812</c:v>
                </c:pt>
                <c:pt idx="3860">
                  <c:v>2.89719626742</c:v>
                </c:pt>
                <c:pt idx="3861">
                  <c:v>2.8985568367200001</c:v>
                </c:pt>
                <c:pt idx="3862">
                  <c:v>2.8999174060200001</c:v>
                </c:pt>
                <c:pt idx="3863">
                  <c:v>2.9012779753200002</c:v>
                </c:pt>
                <c:pt idx="3864">
                  <c:v>2.9026385446200003</c:v>
                </c:pt>
                <c:pt idx="3865">
                  <c:v>2.9039991139199999</c:v>
                </c:pt>
                <c:pt idx="3866">
                  <c:v>2.9053596832200004</c:v>
                </c:pt>
                <c:pt idx="3867">
                  <c:v>2.90672025252</c:v>
                </c:pt>
                <c:pt idx="3868">
                  <c:v>2.9080808218200005</c:v>
                </c:pt>
                <c:pt idx="3869">
                  <c:v>2.9094413911200001</c:v>
                </c:pt>
                <c:pt idx="3870">
                  <c:v>2.9108019604200002</c:v>
                </c:pt>
                <c:pt idx="3871">
                  <c:v>2.9121625297200002</c:v>
                </c:pt>
                <c:pt idx="3872">
                  <c:v>2.9135230990200003</c:v>
                </c:pt>
                <c:pt idx="3873">
                  <c:v>2.9148836683200003</c:v>
                </c:pt>
                <c:pt idx="3874">
                  <c:v>2.91624423762</c:v>
                </c:pt>
                <c:pt idx="3875">
                  <c:v>2.91760480692</c:v>
                </c:pt>
                <c:pt idx="3876">
                  <c:v>2.9189653762200001</c:v>
                </c:pt>
                <c:pt idx="3877">
                  <c:v>2.9203259455200001</c:v>
                </c:pt>
                <c:pt idx="3878">
                  <c:v>2.9216865148199997</c:v>
                </c:pt>
                <c:pt idx="3879">
                  <c:v>2.9230470841200002</c:v>
                </c:pt>
                <c:pt idx="3880">
                  <c:v>2.9244076534199999</c:v>
                </c:pt>
                <c:pt idx="3881">
                  <c:v>2.9257682227200004</c:v>
                </c:pt>
                <c:pt idx="3882">
                  <c:v>2.92712879202</c:v>
                </c:pt>
                <c:pt idx="3883">
                  <c:v>2.92848936132</c:v>
                </c:pt>
                <c:pt idx="3884">
                  <c:v>2.9298499306200001</c:v>
                </c:pt>
                <c:pt idx="3885">
                  <c:v>2.9312104999200002</c:v>
                </c:pt>
                <c:pt idx="3886">
                  <c:v>2.9325710692200002</c:v>
                </c:pt>
                <c:pt idx="3887">
                  <c:v>2.9339316385200003</c:v>
                </c:pt>
                <c:pt idx="3888">
                  <c:v>2.9352922078199999</c:v>
                </c:pt>
                <c:pt idx="3889">
                  <c:v>2.9366527771199999</c:v>
                </c:pt>
                <c:pt idx="3890">
                  <c:v>2.93801334642</c:v>
                </c:pt>
                <c:pt idx="3891">
                  <c:v>2.9393739157200001</c:v>
                </c:pt>
                <c:pt idx="3892">
                  <c:v>2.9407344850200001</c:v>
                </c:pt>
                <c:pt idx="3893">
                  <c:v>2.9420950543199997</c:v>
                </c:pt>
                <c:pt idx="3894">
                  <c:v>2.9434556236200002</c:v>
                </c:pt>
                <c:pt idx="3895">
                  <c:v>2.9448161929199999</c:v>
                </c:pt>
                <c:pt idx="3896">
                  <c:v>2.9461767622200004</c:v>
                </c:pt>
                <c:pt idx="3897">
                  <c:v>2.94753733152</c:v>
                </c:pt>
                <c:pt idx="3898">
                  <c:v>2.94889790082</c:v>
                </c:pt>
                <c:pt idx="3899">
                  <c:v>2.9502584701200001</c:v>
                </c:pt>
                <c:pt idx="3900">
                  <c:v>2.9516190394200001</c:v>
                </c:pt>
                <c:pt idx="3901">
                  <c:v>2.9529796087200002</c:v>
                </c:pt>
                <c:pt idx="3902">
                  <c:v>2.9543401780200003</c:v>
                </c:pt>
                <c:pt idx="3903">
                  <c:v>2.9557007473199999</c:v>
                </c:pt>
                <c:pt idx="3904">
                  <c:v>2.9570613166200004</c:v>
                </c:pt>
                <c:pt idx="3905">
                  <c:v>2.95842188592</c:v>
                </c:pt>
                <c:pt idx="3906">
                  <c:v>2.9597824552200001</c:v>
                </c:pt>
                <c:pt idx="3907">
                  <c:v>2.9611430245200001</c:v>
                </c:pt>
                <c:pt idx="3908">
                  <c:v>2.9625035938200002</c:v>
                </c:pt>
                <c:pt idx="3909">
                  <c:v>2.9638641631200002</c:v>
                </c:pt>
                <c:pt idx="3910">
                  <c:v>2.9652247324199998</c:v>
                </c:pt>
                <c:pt idx="3911">
                  <c:v>2.9665853017200003</c:v>
                </c:pt>
                <c:pt idx="3912">
                  <c:v>2.96794587102</c:v>
                </c:pt>
                <c:pt idx="3913">
                  <c:v>2.96930644032</c:v>
                </c:pt>
                <c:pt idx="3914">
                  <c:v>2.9706670096200001</c:v>
                </c:pt>
                <c:pt idx="3915">
                  <c:v>2.9720275789200001</c:v>
                </c:pt>
                <c:pt idx="3916">
                  <c:v>2.9733881482200002</c:v>
                </c:pt>
                <c:pt idx="3917">
                  <c:v>2.9747487175200003</c:v>
                </c:pt>
                <c:pt idx="3918">
                  <c:v>2.9761092868199999</c:v>
                </c:pt>
                <c:pt idx="3919">
                  <c:v>2.9774698561200004</c:v>
                </c:pt>
                <c:pt idx="3920">
                  <c:v>2.97883042542</c:v>
                </c:pt>
                <c:pt idx="3921">
                  <c:v>2.9801909947200005</c:v>
                </c:pt>
                <c:pt idx="3922">
                  <c:v>2.9815515640200001</c:v>
                </c:pt>
                <c:pt idx="3923">
                  <c:v>2.9829121333200002</c:v>
                </c:pt>
                <c:pt idx="3924">
                  <c:v>2.9842727026200002</c:v>
                </c:pt>
                <c:pt idx="3925">
                  <c:v>2.9856332719199998</c:v>
                </c:pt>
                <c:pt idx="3926">
                  <c:v>2.9869938412200003</c:v>
                </c:pt>
                <c:pt idx="3927">
                  <c:v>2.9883544105199999</c:v>
                </c:pt>
                <c:pt idx="3928">
                  <c:v>2.98971497982</c:v>
                </c:pt>
                <c:pt idx="3929">
                  <c:v>2.9910755491200001</c:v>
                </c:pt>
                <c:pt idx="3930">
                  <c:v>2.9924361184200001</c:v>
                </c:pt>
                <c:pt idx="3931">
                  <c:v>2.9937966877200002</c:v>
                </c:pt>
                <c:pt idx="3932">
                  <c:v>2.9951572570200002</c:v>
                </c:pt>
                <c:pt idx="3933">
                  <c:v>2.9965178263199999</c:v>
                </c:pt>
                <c:pt idx="3934">
                  <c:v>2.9978783956200004</c:v>
                </c:pt>
                <c:pt idx="3935">
                  <c:v>2.99923896492</c:v>
                </c:pt>
                <c:pt idx="3936">
                  <c:v>3.0005995342200005</c:v>
                </c:pt>
                <c:pt idx="3937">
                  <c:v>3.0019601035200001</c:v>
                </c:pt>
                <c:pt idx="3938">
                  <c:v>3.0033206728200001</c:v>
                </c:pt>
                <c:pt idx="3939">
                  <c:v>3.0046812421200002</c:v>
                </c:pt>
                <c:pt idx="3940">
                  <c:v>3.0060418114200003</c:v>
                </c:pt>
                <c:pt idx="3941">
                  <c:v>3.0074023807199999</c:v>
                </c:pt>
                <c:pt idx="3942">
                  <c:v>3.0087629500199999</c:v>
                </c:pt>
                <c:pt idx="3943">
                  <c:v>3.01012351932</c:v>
                </c:pt>
                <c:pt idx="3944">
                  <c:v>3.0114840886200001</c:v>
                </c:pt>
                <c:pt idx="3945">
                  <c:v>3.0128446579200001</c:v>
                </c:pt>
                <c:pt idx="3946">
                  <c:v>3.0142052272199997</c:v>
                </c:pt>
                <c:pt idx="3947">
                  <c:v>3.0155657965200002</c:v>
                </c:pt>
                <c:pt idx="3948">
                  <c:v>3.0169263658199998</c:v>
                </c:pt>
                <c:pt idx="3949">
                  <c:v>3.0182869351200003</c:v>
                </c:pt>
                <c:pt idx="3950">
                  <c:v>3.01964750442</c:v>
                </c:pt>
                <c:pt idx="3951">
                  <c:v>3.02100807372</c:v>
                </c:pt>
                <c:pt idx="3952">
                  <c:v>3.0223686430200001</c:v>
                </c:pt>
                <c:pt idx="3953">
                  <c:v>3.0237292123200001</c:v>
                </c:pt>
                <c:pt idx="3954">
                  <c:v>3.0250897816200002</c:v>
                </c:pt>
                <c:pt idx="3955">
                  <c:v>3.0264503509200003</c:v>
                </c:pt>
                <c:pt idx="3956">
                  <c:v>3.0278109202199999</c:v>
                </c:pt>
                <c:pt idx="3957">
                  <c:v>3.0291714895200004</c:v>
                </c:pt>
                <c:pt idx="3958">
                  <c:v>3.03053205882</c:v>
                </c:pt>
                <c:pt idx="3959">
                  <c:v>3.03189262812</c:v>
                </c:pt>
                <c:pt idx="3960">
                  <c:v>3.0332531974200001</c:v>
                </c:pt>
                <c:pt idx="3961">
                  <c:v>3.0346137667200002</c:v>
                </c:pt>
                <c:pt idx="3962">
                  <c:v>3.0359743360200002</c:v>
                </c:pt>
                <c:pt idx="3963">
                  <c:v>3.0373349053199998</c:v>
                </c:pt>
                <c:pt idx="3964">
                  <c:v>3.0386954746200003</c:v>
                </c:pt>
                <c:pt idx="3965">
                  <c:v>3.04005604392</c:v>
                </c:pt>
                <c:pt idx="3966">
                  <c:v>3.04141661322</c:v>
                </c:pt>
                <c:pt idx="3967">
                  <c:v>3.0427771825200001</c:v>
                </c:pt>
                <c:pt idx="3968">
                  <c:v>3.0441377518200001</c:v>
                </c:pt>
                <c:pt idx="3969">
                  <c:v>3.0454983211200002</c:v>
                </c:pt>
                <c:pt idx="3970">
                  <c:v>3.0468588904200002</c:v>
                </c:pt>
                <c:pt idx="3971">
                  <c:v>3.0482194597199999</c:v>
                </c:pt>
                <c:pt idx="3972">
                  <c:v>3.0495800290200004</c:v>
                </c:pt>
                <c:pt idx="3973">
                  <c:v>3.05094059832</c:v>
                </c:pt>
                <c:pt idx="3974">
                  <c:v>3.0523011676200005</c:v>
                </c:pt>
                <c:pt idx="3975">
                  <c:v>3.0536617369200001</c:v>
                </c:pt>
                <c:pt idx="3976">
                  <c:v>3.0550223062200002</c:v>
                </c:pt>
                <c:pt idx="3977">
                  <c:v>3.0563828755200002</c:v>
                </c:pt>
                <c:pt idx="3978">
                  <c:v>3.0577434448199998</c:v>
                </c:pt>
                <c:pt idx="3979">
                  <c:v>3.0591040141200003</c:v>
                </c:pt>
                <c:pt idx="3980">
                  <c:v>3.0604645834199999</c:v>
                </c:pt>
                <c:pt idx="3981">
                  <c:v>3.06182515272</c:v>
                </c:pt>
                <c:pt idx="3982">
                  <c:v>3.0631857220200001</c:v>
                </c:pt>
                <c:pt idx="3983">
                  <c:v>3.0645462913200001</c:v>
                </c:pt>
                <c:pt idx="3984">
                  <c:v>3.0659068606200002</c:v>
                </c:pt>
                <c:pt idx="3985">
                  <c:v>3.0672674299200002</c:v>
                </c:pt>
                <c:pt idx="3986">
                  <c:v>3.0686279992199998</c:v>
                </c:pt>
                <c:pt idx="3987">
                  <c:v>3.0699885685200003</c:v>
                </c:pt>
                <c:pt idx="3988">
                  <c:v>3.07134913782</c:v>
                </c:pt>
                <c:pt idx="3989">
                  <c:v>3.0727097071200005</c:v>
                </c:pt>
                <c:pt idx="3990">
                  <c:v>3.0740702764200001</c:v>
                </c:pt>
                <c:pt idx="3991">
                  <c:v>3.0754308457200001</c:v>
                </c:pt>
                <c:pt idx="3992">
                  <c:v>3.0767914150200002</c:v>
                </c:pt>
                <c:pt idx="3993">
                  <c:v>3.0781519843200003</c:v>
                </c:pt>
                <c:pt idx="3994">
                  <c:v>3.0795125536200003</c:v>
                </c:pt>
                <c:pt idx="3995">
                  <c:v>3.0808731229199999</c:v>
                </c:pt>
                <c:pt idx="3996">
                  <c:v>3.08223369222</c:v>
                </c:pt>
                <c:pt idx="3997">
                  <c:v>3.08386637538</c:v>
                </c:pt>
                <c:pt idx="3998">
                  <c:v>3.08522694468</c:v>
                </c:pt>
                <c:pt idx="3999">
                  <c:v>3.0865875139800001</c:v>
                </c:pt>
                <c:pt idx="4000">
                  <c:v>3.0879480832800001</c:v>
                </c:pt>
                <c:pt idx="4001">
                  <c:v>3.0893086525800002</c:v>
                </c:pt>
                <c:pt idx="4002">
                  <c:v>3.0906692218800003</c:v>
                </c:pt>
                <c:pt idx="4003">
                  <c:v>3.0920297911799999</c:v>
                </c:pt>
                <c:pt idx="4004">
                  <c:v>3.0933903604800004</c:v>
                </c:pt>
                <c:pt idx="4005">
                  <c:v>3.09475092978</c:v>
                </c:pt>
                <c:pt idx="4006">
                  <c:v>3.0961114990800005</c:v>
                </c:pt>
                <c:pt idx="4007">
                  <c:v>3.0974720683800001</c:v>
                </c:pt>
                <c:pt idx="4008">
                  <c:v>3.0988326376800002</c:v>
                </c:pt>
                <c:pt idx="4009">
                  <c:v>3.1001932069800002</c:v>
                </c:pt>
                <c:pt idx="4010">
                  <c:v>3.1015537762799998</c:v>
                </c:pt>
                <c:pt idx="4011">
                  <c:v>3.1029143455800003</c:v>
                </c:pt>
                <c:pt idx="4012">
                  <c:v>3.10427491488</c:v>
                </c:pt>
                <c:pt idx="4013">
                  <c:v>3.10563548418</c:v>
                </c:pt>
                <c:pt idx="4014">
                  <c:v>3.1069960534800001</c:v>
                </c:pt>
                <c:pt idx="4015">
                  <c:v>3.1083566227800001</c:v>
                </c:pt>
                <c:pt idx="4016">
                  <c:v>3.1097171920800002</c:v>
                </c:pt>
                <c:pt idx="4017">
                  <c:v>3.1110777613800003</c:v>
                </c:pt>
                <c:pt idx="4018">
                  <c:v>3.1124383306799999</c:v>
                </c:pt>
                <c:pt idx="4019">
                  <c:v>3.1137988999800004</c:v>
                </c:pt>
                <c:pt idx="4020">
                  <c:v>3.11515946928</c:v>
                </c:pt>
                <c:pt idx="4021">
                  <c:v>3.1165200385800005</c:v>
                </c:pt>
                <c:pt idx="4022">
                  <c:v>3.1178806078800001</c:v>
                </c:pt>
                <c:pt idx="4023">
                  <c:v>3.1192411771800002</c:v>
                </c:pt>
                <c:pt idx="4024">
                  <c:v>3.1206017464800002</c:v>
                </c:pt>
                <c:pt idx="4025">
                  <c:v>3.1219623157800003</c:v>
                </c:pt>
                <c:pt idx="4026">
                  <c:v>3.1233228850799999</c:v>
                </c:pt>
                <c:pt idx="4027">
                  <c:v>3.1246834543799999</c:v>
                </c:pt>
                <c:pt idx="4028">
                  <c:v>3.12604402368</c:v>
                </c:pt>
                <c:pt idx="4029">
                  <c:v>3.1274045929800001</c:v>
                </c:pt>
                <c:pt idx="4030">
                  <c:v>3.1287651622800001</c:v>
                </c:pt>
                <c:pt idx="4031">
                  <c:v>3.1301257315799997</c:v>
                </c:pt>
                <c:pt idx="4032">
                  <c:v>3.1314863008800002</c:v>
                </c:pt>
                <c:pt idx="4033">
                  <c:v>3.1328468701799999</c:v>
                </c:pt>
                <c:pt idx="4034">
                  <c:v>3.1342074394800004</c:v>
                </c:pt>
                <c:pt idx="4035">
                  <c:v>3.13556800878</c:v>
                </c:pt>
                <c:pt idx="4036">
                  <c:v>3.13692857808</c:v>
                </c:pt>
                <c:pt idx="4037">
                  <c:v>3.1382891473800001</c:v>
                </c:pt>
                <c:pt idx="4038">
                  <c:v>3.1396497166800001</c:v>
                </c:pt>
                <c:pt idx="4039">
                  <c:v>3.1410102859800002</c:v>
                </c:pt>
                <c:pt idx="4040">
                  <c:v>3.1423708552800003</c:v>
                </c:pt>
                <c:pt idx="4041">
                  <c:v>3.1437314245799999</c:v>
                </c:pt>
                <c:pt idx="4042">
                  <c:v>3.1450919938800004</c:v>
                </c:pt>
                <c:pt idx="4043">
                  <c:v>3.14645256318</c:v>
                </c:pt>
                <c:pt idx="4044">
                  <c:v>3.1478131324800001</c:v>
                </c:pt>
                <c:pt idx="4045">
                  <c:v>3.1491737017800001</c:v>
                </c:pt>
                <c:pt idx="4046">
                  <c:v>3.1505342710800002</c:v>
                </c:pt>
                <c:pt idx="4047">
                  <c:v>3.1518948403800002</c:v>
                </c:pt>
                <c:pt idx="4048">
                  <c:v>3.1532554096799998</c:v>
                </c:pt>
                <c:pt idx="4049">
                  <c:v>3.1546159789800003</c:v>
                </c:pt>
                <c:pt idx="4050">
                  <c:v>3.15597654828</c:v>
                </c:pt>
                <c:pt idx="4051">
                  <c:v>3.15733711758</c:v>
                </c:pt>
                <c:pt idx="4052">
                  <c:v>3.1586976868800001</c:v>
                </c:pt>
                <c:pt idx="4053">
                  <c:v>3.1600582561800001</c:v>
                </c:pt>
                <c:pt idx="4054">
                  <c:v>3.1614188254800002</c:v>
                </c:pt>
                <c:pt idx="4055">
                  <c:v>3.1627793947800003</c:v>
                </c:pt>
                <c:pt idx="4056">
                  <c:v>3.1641399640799999</c:v>
                </c:pt>
                <c:pt idx="4057">
                  <c:v>3.1655005333800004</c:v>
                </c:pt>
                <c:pt idx="4058">
                  <c:v>3.16686110268</c:v>
                </c:pt>
                <c:pt idx="4059">
                  <c:v>3.1682216719800005</c:v>
                </c:pt>
                <c:pt idx="4060">
                  <c:v>3.1695822412800001</c:v>
                </c:pt>
                <c:pt idx="4061">
                  <c:v>3.1709428105800002</c:v>
                </c:pt>
                <c:pt idx="4062">
                  <c:v>3.1723033798800002</c:v>
                </c:pt>
                <c:pt idx="4063">
                  <c:v>3.1736639491799998</c:v>
                </c:pt>
                <c:pt idx="4064">
                  <c:v>3.1750245184800003</c:v>
                </c:pt>
                <c:pt idx="4065">
                  <c:v>3.1763850877799999</c:v>
                </c:pt>
                <c:pt idx="4066">
                  <c:v>3.17774565708</c:v>
                </c:pt>
                <c:pt idx="4067">
                  <c:v>3.1791062263800001</c:v>
                </c:pt>
                <c:pt idx="4068">
                  <c:v>3.1804667956800001</c:v>
                </c:pt>
                <c:pt idx="4069">
                  <c:v>3.1818273649800002</c:v>
                </c:pt>
                <c:pt idx="4070">
                  <c:v>3.1831879342800002</c:v>
                </c:pt>
                <c:pt idx="4071">
                  <c:v>3.1845485035799999</c:v>
                </c:pt>
                <c:pt idx="4072">
                  <c:v>3.1859090728800004</c:v>
                </c:pt>
                <c:pt idx="4073">
                  <c:v>3.18726964218</c:v>
                </c:pt>
                <c:pt idx="4074">
                  <c:v>3.1886302114800005</c:v>
                </c:pt>
                <c:pt idx="4075">
                  <c:v>3.1899907807800001</c:v>
                </c:pt>
                <c:pt idx="4076">
                  <c:v>3.1913513500800001</c:v>
                </c:pt>
                <c:pt idx="4077">
                  <c:v>3.1927119193800002</c:v>
                </c:pt>
                <c:pt idx="4078">
                  <c:v>3.1940724886800003</c:v>
                </c:pt>
                <c:pt idx="4079">
                  <c:v>3.1954330579800003</c:v>
                </c:pt>
                <c:pt idx="4080">
                  <c:v>3.1967936272799999</c:v>
                </c:pt>
                <c:pt idx="4081">
                  <c:v>3.19815419658</c:v>
                </c:pt>
                <c:pt idx="4082">
                  <c:v>3.1995147658800001</c:v>
                </c:pt>
                <c:pt idx="4083">
                  <c:v>3.2008753351800001</c:v>
                </c:pt>
                <c:pt idx="4084">
                  <c:v>3.2022359044800002</c:v>
                </c:pt>
                <c:pt idx="4085">
                  <c:v>3.2035964737800002</c:v>
                </c:pt>
                <c:pt idx="4086">
                  <c:v>3.2049570430799998</c:v>
                </c:pt>
                <c:pt idx="4087">
                  <c:v>3.2063176123800003</c:v>
                </c:pt>
                <c:pt idx="4088">
                  <c:v>3.20767818168</c:v>
                </c:pt>
                <c:pt idx="4089">
                  <c:v>3.20903875098</c:v>
                </c:pt>
                <c:pt idx="4090">
                  <c:v>3.2103993202800001</c:v>
                </c:pt>
                <c:pt idx="4091">
                  <c:v>3.2117598895800001</c:v>
                </c:pt>
                <c:pt idx="4092">
                  <c:v>3.2131204588800002</c:v>
                </c:pt>
                <c:pt idx="4093">
                  <c:v>3.2144810281800003</c:v>
                </c:pt>
                <c:pt idx="4094">
                  <c:v>3.2158415974799999</c:v>
                </c:pt>
                <c:pt idx="4095">
                  <c:v>3.2172021667800004</c:v>
                </c:pt>
                <c:pt idx="4096">
                  <c:v>3.21856273608</c:v>
                </c:pt>
                <c:pt idx="4097">
                  <c:v>3.21992330538</c:v>
                </c:pt>
                <c:pt idx="4098">
                  <c:v>3.2212838746800001</c:v>
                </c:pt>
                <c:pt idx="4099">
                  <c:v>3.2226444439800002</c:v>
                </c:pt>
                <c:pt idx="4100">
                  <c:v>3.2240050132800002</c:v>
                </c:pt>
                <c:pt idx="4101">
                  <c:v>3.2253655825799998</c:v>
                </c:pt>
                <c:pt idx="4102">
                  <c:v>3.2267261518800003</c:v>
                </c:pt>
                <c:pt idx="4103">
                  <c:v>3.22808672118</c:v>
                </c:pt>
                <c:pt idx="4104">
                  <c:v>3.22944729048</c:v>
                </c:pt>
                <c:pt idx="4105">
                  <c:v>3.2308078597800001</c:v>
                </c:pt>
                <c:pt idx="4106">
                  <c:v>3.2321684290800001</c:v>
                </c:pt>
                <c:pt idx="4107">
                  <c:v>3.2335289983800002</c:v>
                </c:pt>
                <c:pt idx="4108">
                  <c:v>3.2348895676800002</c:v>
                </c:pt>
                <c:pt idx="4109">
                  <c:v>3.2362501369799999</c:v>
                </c:pt>
                <c:pt idx="4110">
                  <c:v>3.2376107062800004</c:v>
                </c:pt>
                <c:pt idx="4111">
                  <c:v>3.23897127558</c:v>
                </c:pt>
                <c:pt idx="4112">
                  <c:v>3.2403318448800005</c:v>
                </c:pt>
                <c:pt idx="4113">
                  <c:v>3.2416924141800001</c:v>
                </c:pt>
                <c:pt idx="4114">
                  <c:v>3.2430529834800002</c:v>
                </c:pt>
                <c:pt idx="4115">
                  <c:v>3.2444135527800002</c:v>
                </c:pt>
                <c:pt idx="4116">
                  <c:v>3.2457741220799998</c:v>
                </c:pt>
                <c:pt idx="4117">
                  <c:v>3.2471346913800003</c:v>
                </c:pt>
                <c:pt idx="4118">
                  <c:v>3.2484952606799999</c:v>
                </c:pt>
                <c:pt idx="4119">
                  <c:v>3.24985582998</c:v>
                </c:pt>
                <c:pt idx="4120">
                  <c:v>3.2512163992800001</c:v>
                </c:pt>
                <c:pt idx="4121">
                  <c:v>3.2525769685800001</c:v>
                </c:pt>
                <c:pt idx="4122">
                  <c:v>3.2539375378800002</c:v>
                </c:pt>
                <c:pt idx="4123">
                  <c:v>3.2552981071800002</c:v>
                </c:pt>
                <c:pt idx="4124">
                  <c:v>3.2566586764799998</c:v>
                </c:pt>
                <c:pt idx="4125">
                  <c:v>3.2580192457800004</c:v>
                </c:pt>
                <c:pt idx="4126">
                  <c:v>3.25937981508</c:v>
                </c:pt>
                <c:pt idx="4127">
                  <c:v>3.2607403843800005</c:v>
                </c:pt>
                <c:pt idx="4128">
                  <c:v>3.2621009536800001</c:v>
                </c:pt>
                <c:pt idx="4129">
                  <c:v>3.2634615229800001</c:v>
                </c:pt>
                <c:pt idx="4130">
                  <c:v>3.2648220922800002</c:v>
                </c:pt>
                <c:pt idx="4131">
                  <c:v>3.2661826615800003</c:v>
                </c:pt>
                <c:pt idx="4132">
                  <c:v>3.2675432308800003</c:v>
                </c:pt>
                <c:pt idx="4133">
                  <c:v>3.2689038001799999</c:v>
                </c:pt>
                <c:pt idx="4134">
                  <c:v>3.27026436948</c:v>
                </c:pt>
                <c:pt idx="4135">
                  <c:v>3.27162493878</c:v>
                </c:pt>
                <c:pt idx="4136">
                  <c:v>3.2729855080800001</c:v>
                </c:pt>
                <c:pt idx="4137">
                  <c:v>3.2743460773800002</c:v>
                </c:pt>
                <c:pt idx="4138">
                  <c:v>3.2757066466800002</c:v>
                </c:pt>
                <c:pt idx="4139">
                  <c:v>3.2770672159799998</c:v>
                </c:pt>
                <c:pt idx="4140">
                  <c:v>3.2784277852800003</c:v>
                </c:pt>
                <c:pt idx="4141">
                  <c:v>3.27978835458</c:v>
                </c:pt>
                <c:pt idx="4142">
                  <c:v>3.2811489238800005</c:v>
                </c:pt>
                <c:pt idx="4143">
                  <c:v>3.2825094931800001</c:v>
                </c:pt>
                <c:pt idx="4144">
                  <c:v>3.2838700624800001</c:v>
                </c:pt>
                <c:pt idx="4145">
                  <c:v>3.2852306317800002</c:v>
                </c:pt>
                <c:pt idx="4146">
                  <c:v>3.2865912010800002</c:v>
                </c:pt>
                <c:pt idx="4147">
                  <c:v>3.2879517703800003</c:v>
                </c:pt>
                <c:pt idx="4148">
                  <c:v>3.2893123396800004</c:v>
                </c:pt>
                <c:pt idx="4149">
                  <c:v>3.29067290898</c:v>
                </c:pt>
                <c:pt idx="4150">
                  <c:v>3.29203347828</c:v>
                </c:pt>
                <c:pt idx="4151">
                  <c:v>3.2933940475800001</c:v>
                </c:pt>
                <c:pt idx="4152">
                  <c:v>3.2947546168799997</c:v>
                </c:pt>
                <c:pt idx="4153">
                  <c:v>3.2961151861800002</c:v>
                </c:pt>
                <c:pt idx="4154">
                  <c:v>3.2974757554799998</c:v>
                </c:pt>
                <c:pt idx="4155">
                  <c:v>3.2988363247800003</c:v>
                </c:pt>
                <c:pt idx="4156">
                  <c:v>3.3001968940799999</c:v>
                </c:pt>
                <c:pt idx="4157">
                  <c:v>3.30155746338</c:v>
                </c:pt>
                <c:pt idx="4158">
                  <c:v>3.3029180326800001</c:v>
                </c:pt>
                <c:pt idx="4159">
                  <c:v>3.3042786019800001</c:v>
                </c:pt>
                <c:pt idx="4160">
                  <c:v>3.3056391712800002</c:v>
                </c:pt>
                <c:pt idx="4161">
                  <c:v>3.3069997405800002</c:v>
                </c:pt>
                <c:pt idx="4162">
                  <c:v>3.3083603098799998</c:v>
                </c:pt>
                <c:pt idx="4163">
                  <c:v>3.3097208791800004</c:v>
                </c:pt>
                <c:pt idx="4164">
                  <c:v>3.31108144848</c:v>
                </c:pt>
                <c:pt idx="4165">
                  <c:v>3.3124420177800005</c:v>
                </c:pt>
                <c:pt idx="4166">
                  <c:v>3.3138025870800001</c:v>
                </c:pt>
                <c:pt idx="4167">
                  <c:v>3.3151631563800001</c:v>
                </c:pt>
                <c:pt idx="4168">
                  <c:v>3.3165237256800002</c:v>
                </c:pt>
                <c:pt idx="4169">
                  <c:v>3.3178842949799998</c:v>
                </c:pt>
                <c:pt idx="4170">
                  <c:v>3.3192448642800003</c:v>
                </c:pt>
                <c:pt idx="4171">
                  <c:v>3.3206054335799999</c:v>
                </c:pt>
                <c:pt idx="4172">
                  <c:v>3.32196600288</c:v>
                </c:pt>
                <c:pt idx="4173">
                  <c:v>3.32332657218</c:v>
                </c:pt>
                <c:pt idx="4174">
                  <c:v>3.3246871414800001</c:v>
                </c:pt>
                <c:pt idx="4175">
                  <c:v>3.3260477107800002</c:v>
                </c:pt>
                <c:pt idx="4176">
                  <c:v>3.3274082800800002</c:v>
                </c:pt>
                <c:pt idx="4177">
                  <c:v>3.3287688493799998</c:v>
                </c:pt>
                <c:pt idx="4178">
                  <c:v>3.3301294186800003</c:v>
                </c:pt>
                <c:pt idx="4179">
                  <c:v>3.33148998798</c:v>
                </c:pt>
                <c:pt idx="4180">
                  <c:v>3.3328505572800005</c:v>
                </c:pt>
                <c:pt idx="4181">
                  <c:v>3.3342111265800001</c:v>
                </c:pt>
                <c:pt idx="4182">
                  <c:v>3.3355716958800001</c:v>
                </c:pt>
                <c:pt idx="4183">
                  <c:v>3.3369322651800002</c:v>
                </c:pt>
                <c:pt idx="4184">
                  <c:v>3.3382928344800002</c:v>
                </c:pt>
                <c:pt idx="4185">
                  <c:v>3.3396534037800003</c:v>
                </c:pt>
                <c:pt idx="4186">
                  <c:v>3.3410139730799999</c:v>
                </c:pt>
                <c:pt idx="4187">
                  <c:v>3.34237454238</c:v>
                </c:pt>
                <c:pt idx="4188">
                  <c:v>3.34373511168</c:v>
                </c:pt>
                <c:pt idx="4189">
                  <c:v>3.3450956809800001</c:v>
                </c:pt>
                <c:pt idx="4190">
                  <c:v>3.3464562502800002</c:v>
                </c:pt>
                <c:pt idx="4191">
                  <c:v>3.3478168195800002</c:v>
                </c:pt>
                <c:pt idx="4192">
                  <c:v>3.3491773888799998</c:v>
                </c:pt>
                <c:pt idx="4193">
                  <c:v>3.3505379581800003</c:v>
                </c:pt>
                <c:pt idx="4194">
                  <c:v>3.3518985274799999</c:v>
                </c:pt>
                <c:pt idx="4195">
                  <c:v>3.3532590967800004</c:v>
                </c:pt>
                <c:pt idx="4196">
                  <c:v>3.3546196660800001</c:v>
                </c:pt>
                <c:pt idx="4197">
                  <c:v>3.3559802353800001</c:v>
                </c:pt>
                <c:pt idx="4198">
                  <c:v>3.3573408046800002</c:v>
                </c:pt>
                <c:pt idx="4199">
                  <c:v>3.3587013739800002</c:v>
                </c:pt>
                <c:pt idx="4200">
                  <c:v>3.3600619432800003</c:v>
                </c:pt>
                <c:pt idx="4201">
                  <c:v>3.3614225125800004</c:v>
                </c:pt>
                <c:pt idx="4202">
                  <c:v>3.36278308188</c:v>
                </c:pt>
                <c:pt idx="4203">
                  <c:v>3.36414365118</c:v>
                </c:pt>
                <c:pt idx="4204">
                  <c:v>3.3655042204800001</c:v>
                </c:pt>
                <c:pt idx="4205">
                  <c:v>3.3668647897800001</c:v>
                </c:pt>
                <c:pt idx="4206">
                  <c:v>3.3682253590800002</c:v>
                </c:pt>
                <c:pt idx="4207">
                  <c:v>3.3695859283799998</c:v>
                </c:pt>
                <c:pt idx="4208">
                  <c:v>3.3709464976800003</c:v>
                </c:pt>
                <c:pt idx="4209">
                  <c:v>3.3723070669799999</c:v>
                </c:pt>
                <c:pt idx="4210">
                  <c:v>3.3736676362800004</c:v>
                </c:pt>
                <c:pt idx="4211">
                  <c:v>3.3750282055800001</c:v>
                </c:pt>
                <c:pt idx="4212">
                  <c:v>3.3763887748800001</c:v>
                </c:pt>
                <c:pt idx="4213">
                  <c:v>3.3777493441800002</c:v>
                </c:pt>
                <c:pt idx="4214">
                  <c:v>3.3791099134800002</c:v>
                </c:pt>
                <c:pt idx="4215">
                  <c:v>3.3804704827799998</c:v>
                </c:pt>
                <c:pt idx="4216">
                  <c:v>3.3818310520800003</c:v>
                </c:pt>
                <c:pt idx="4217">
                  <c:v>3.38319162138</c:v>
                </c:pt>
                <c:pt idx="4218">
                  <c:v>3.3845521906800005</c:v>
                </c:pt>
                <c:pt idx="4219">
                  <c:v>3.3859127599800001</c:v>
                </c:pt>
                <c:pt idx="4220">
                  <c:v>3.3872733292800001</c:v>
                </c:pt>
                <c:pt idx="4221">
                  <c:v>3.3886338985800002</c:v>
                </c:pt>
                <c:pt idx="4222">
                  <c:v>3.3899944678799998</c:v>
                </c:pt>
                <c:pt idx="4223">
                  <c:v>3.3913550371800003</c:v>
                </c:pt>
                <c:pt idx="4224">
                  <c:v>3.3927156064799999</c:v>
                </c:pt>
                <c:pt idx="4225">
                  <c:v>3.39407617578</c:v>
                </c:pt>
                <c:pt idx="4226">
                  <c:v>3.39543674508</c:v>
                </c:pt>
                <c:pt idx="4227">
                  <c:v>3.3967973143800001</c:v>
                </c:pt>
                <c:pt idx="4228">
                  <c:v>3.3981578836800002</c:v>
                </c:pt>
                <c:pt idx="4229">
                  <c:v>3.3995184529800002</c:v>
                </c:pt>
                <c:pt idx="4230">
                  <c:v>3.4008790222799998</c:v>
                </c:pt>
                <c:pt idx="4231">
                  <c:v>3.4022395915800003</c:v>
                </c:pt>
                <c:pt idx="4232">
                  <c:v>3.4036001608799999</c:v>
                </c:pt>
                <c:pt idx="4233">
                  <c:v>3.40496073018</c:v>
                </c:pt>
                <c:pt idx="4234">
                  <c:v>3.4063212994800005</c:v>
                </c:pt>
                <c:pt idx="4235">
                  <c:v>3.4076818687800001</c:v>
                </c:pt>
                <c:pt idx="4236">
                  <c:v>3.4090424380800002</c:v>
                </c:pt>
                <c:pt idx="4237">
                  <c:v>3.4104030073800002</c:v>
                </c:pt>
                <c:pt idx="4238">
                  <c:v>3.4117635766799999</c:v>
                </c:pt>
                <c:pt idx="4239">
                  <c:v>3.4131241459800004</c:v>
                </c:pt>
                <c:pt idx="4240">
                  <c:v>3.4144847152800004</c:v>
                </c:pt>
                <c:pt idx="4241">
                  <c:v>3.41584528458</c:v>
                </c:pt>
                <c:pt idx="4242">
                  <c:v>3.4172058538800001</c:v>
                </c:pt>
                <c:pt idx="4243">
                  <c:v>3.4185664231799997</c:v>
                </c:pt>
                <c:pt idx="4244">
                  <c:v>3.4199269924799998</c:v>
                </c:pt>
                <c:pt idx="4245">
                  <c:v>3.4212875617800003</c:v>
                </c:pt>
                <c:pt idx="4246">
                  <c:v>3.4226481310800003</c:v>
                </c:pt>
                <c:pt idx="4247">
                  <c:v>3.4240087003799999</c:v>
                </c:pt>
                <c:pt idx="4248">
                  <c:v>3.42536926968</c:v>
                </c:pt>
                <c:pt idx="4249">
                  <c:v>3.4267298389799996</c:v>
                </c:pt>
                <c:pt idx="4250">
                  <c:v>3.4280904082800006</c:v>
                </c:pt>
                <c:pt idx="4251">
                  <c:v>3.4294509775800002</c:v>
                </c:pt>
                <c:pt idx="4252">
                  <c:v>3.4308115468800002</c:v>
                </c:pt>
                <c:pt idx="4253">
                  <c:v>3.4321721161799998</c:v>
                </c:pt>
                <c:pt idx="4254">
                  <c:v>3.4335326854799999</c:v>
                </c:pt>
                <c:pt idx="4255">
                  <c:v>3.4348932547800004</c:v>
                </c:pt>
                <c:pt idx="4256">
                  <c:v>3.43625382408</c:v>
                </c:pt>
                <c:pt idx="4257">
                  <c:v>3.4376143933800001</c:v>
                </c:pt>
                <c:pt idx="4258">
                  <c:v>3.4389749626799997</c:v>
                </c:pt>
                <c:pt idx="4259">
                  <c:v>3.4403355319799998</c:v>
                </c:pt>
                <c:pt idx="4260">
                  <c:v>3.4416961012800003</c:v>
                </c:pt>
                <c:pt idx="4261">
                  <c:v>3.4430566705800003</c:v>
                </c:pt>
                <c:pt idx="4262">
                  <c:v>3.4444172398799999</c:v>
                </c:pt>
                <c:pt idx="4263">
                  <c:v>3.44577780918</c:v>
                </c:pt>
                <c:pt idx="4264">
                  <c:v>3.4471383784799996</c:v>
                </c:pt>
                <c:pt idx="4265">
                  <c:v>3.4484989477800005</c:v>
                </c:pt>
                <c:pt idx="4266">
                  <c:v>3.4498595170800002</c:v>
                </c:pt>
                <c:pt idx="4267">
                  <c:v>3.4512200863800002</c:v>
                </c:pt>
                <c:pt idx="4268">
                  <c:v>3.4525806556799998</c:v>
                </c:pt>
                <c:pt idx="4269">
                  <c:v>3.4539412249799999</c:v>
                </c:pt>
                <c:pt idx="4270">
                  <c:v>3.4553017942800004</c:v>
                </c:pt>
                <c:pt idx="4271">
                  <c:v>3.4566623635800005</c:v>
                </c:pt>
                <c:pt idx="4272">
                  <c:v>3.4580229328800001</c:v>
                </c:pt>
                <c:pt idx="4273">
                  <c:v>3.4593835021800001</c:v>
                </c:pt>
                <c:pt idx="4274">
                  <c:v>3.4607440714799997</c:v>
                </c:pt>
                <c:pt idx="4275">
                  <c:v>3.4621046407800002</c:v>
                </c:pt>
                <c:pt idx="4276">
                  <c:v>3.4634652100800003</c:v>
                </c:pt>
                <c:pt idx="4277">
                  <c:v>3.4648257793799999</c:v>
                </c:pt>
                <c:pt idx="4278">
                  <c:v>3.46618634868</c:v>
                </c:pt>
                <c:pt idx="4279">
                  <c:v>3.4675469179799996</c:v>
                </c:pt>
                <c:pt idx="4280">
                  <c:v>3.4689074872800005</c:v>
                </c:pt>
                <c:pt idx="4281">
                  <c:v>3.4702680565800001</c:v>
                </c:pt>
                <c:pt idx="4282">
                  <c:v>3.4716286258800002</c:v>
                </c:pt>
                <c:pt idx="4283">
                  <c:v>3.4729891951799998</c:v>
                </c:pt>
                <c:pt idx="4284">
                  <c:v>3.4743497644799999</c:v>
                </c:pt>
                <c:pt idx="4285">
                  <c:v>3.4757103337800004</c:v>
                </c:pt>
                <c:pt idx="4286">
                  <c:v>3.4770709030800004</c:v>
                </c:pt>
                <c:pt idx="4287">
                  <c:v>3.4784314723800001</c:v>
                </c:pt>
                <c:pt idx="4288">
                  <c:v>3.4797920416800001</c:v>
                </c:pt>
                <c:pt idx="4289">
                  <c:v>3.4811526109799997</c:v>
                </c:pt>
                <c:pt idx="4290">
                  <c:v>3.4825131802800002</c:v>
                </c:pt>
                <c:pt idx="4291">
                  <c:v>3.4838737495800003</c:v>
                </c:pt>
                <c:pt idx="4292">
                  <c:v>3.4852343188799999</c:v>
                </c:pt>
                <c:pt idx="4293">
                  <c:v>3.48659488818</c:v>
                </c:pt>
                <c:pt idx="4294">
                  <c:v>3.48795545748</c:v>
                </c:pt>
                <c:pt idx="4295">
                  <c:v>3.4893160267800005</c:v>
                </c:pt>
                <c:pt idx="4296">
                  <c:v>3.4906765960800001</c:v>
                </c:pt>
                <c:pt idx="4297">
                  <c:v>3.4920371653800002</c:v>
                </c:pt>
                <c:pt idx="4298">
                  <c:v>3.4933977346799998</c:v>
                </c:pt>
                <c:pt idx="4299">
                  <c:v>3.4947583039799999</c:v>
                </c:pt>
                <c:pt idx="4300">
                  <c:v>3.4961188732800004</c:v>
                </c:pt>
                <c:pt idx="4301">
                  <c:v>3.4974794425800004</c:v>
                </c:pt>
                <c:pt idx="4302">
                  <c:v>3.49884001188</c:v>
                </c:pt>
                <c:pt idx="4303">
                  <c:v>3.5002005811800001</c:v>
                </c:pt>
                <c:pt idx="4304">
                  <c:v>3.5015611504799997</c:v>
                </c:pt>
                <c:pt idx="4305">
                  <c:v>3.5029217197800002</c:v>
                </c:pt>
                <c:pt idx="4306">
                  <c:v>3.5042822890800003</c:v>
                </c:pt>
                <c:pt idx="4307">
                  <c:v>3.5056428583800003</c:v>
                </c:pt>
                <c:pt idx="4308">
                  <c:v>3.50700342768</c:v>
                </c:pt>
                <c:pt idx="4309">
                  <c:v>3.50836399698</c:v>
                </c:pt>
                <c:pt idx="4310">
                  <c:v>3.5097245662800005</c:v>
                </c:pt>
                <c:pt idx="4311">
                  <c:v>3.5110851355800001</c:v>
                </c:pt>
                <c:pt idx="4312">
                  <c:v>3.5124457048800002</c:v>
                </c:pt>
                <c:pt idx="4313">
                  <c:v>3.5138062741799998</c:v>
                </c:pt>
                <c:pt idx="4314">
                  <c:v>3.5151668434799999</c:v>
                </c:pt>
                <c:pt idx="4315">
                  <c:v>3.5165274127800004</c:v>
                </c:pt>
                <c:pt idx="4316">
                  <c:v>3.5178879820800004</c:v>
                </c:pt>
                <c:pt idx="4317">
                  <c:v>3.51924855138</c:v>
                </c:pt>
                <c:pt idx="4318">
                  <c:v>3.5206091206800001</c:v>
                </c:pt>
                <c:pt idx="4319">
                  <c:v>3.5219696899799997</c:v>
                </c:pt>
                <c:pt idx="4320">
                  <c:v>3.5233302592800007</c:v>
                </c:pt>
                <c:pt idx="4321">
                  <c:v>3.5246908285800003</c:v>
                </c:pt>
                <c:pt idx="4322">
                  <c:v>3.5260513978800003</c:v>
                </c:pt>
                <c:pt idx="4323">
                  <c:v>3.5274119671799999</c:v>
                </c:pt>
                <c:pt idx="4324">
                  <c:v>3.52877253648</c:v>
                </c:pt>
                <c:pt idx="4325">
                  <c:v>3.5301331057800005</c:v>
                </c:pt>
                <c:pt idx="4326">
                  <c:v>3.5314936750800001</c:v>
                </c:pt>
                <c:pt idx="4327">
                  <c:v>3.5328542443800002</c:v>
                </c:pt>
                <c:pt idx="4328">
                  <c:v>3.5342148136799998</c:v>
                </c:pt>
                <c:pt idx="4329">
                  <c:v>3.5355753829799998</c:v>
                </c:pt>
                <c:pt idx="4330">
                  <c:v>3.5369359522800004</c:v>
                </c:pt>
                <c:pt idx="4331">
                  <c:v>3.5382965215800004</c:v>
                </c:pt>
                <c:pt idx="4332">
                  <c:v>3.53965709088</c:v>
                </c:pt>
                <c:pt idx="4333">
                  <c:v>3.5410176601800001</c:v>
                </c:pt>
                <c:pt idx="4334">
                  <c:v>3.5423782294799997</c:v>
                </c:pt>
                <c:pt idx="4335">
                  <c:v>3.5437387987800006</c:v>
                </c:pt>
                <c:pt idx="4336">
                  <c:v>3.5450993680800003</c:v>
                </c:pt>
                <c:pt idx="4337">
                  <c:v>3.5464599373800003</c:v>
                </c:pt>
                <c:pt idx="4338">
                  <c:v>3.5478205066799999</c:v>
                </c:pt>
                <c:pt idx="4339">
                  <c:v>3.54918107598</c:v>
                </c:pt>
                <c:pt idx="4340">
                  <c:v>3.5505416452800005</c:v>
                </c:pt>
                <c:pt idx="4341">
                  <c:v>3.5519022145800001</c:v>
                </c:pt>
                <c:pt idx="4342">
                  <c:v>3.5532627838800002</c:v>
                </c:pt>
                <c:pt idx="4343">
                  <c:v>3.5546233531800002</c:v>
                </c:pt>
                <c:pt idx="4344">
                  <c:v>3.5559839224799998</c:v>
                </c:pt>
                <c:pt idx="4345">
                  <c:v>3.5573444917800003</c:v>
                </c:pt>
                <c:pt idx="4346">
                  <c:v>3.5587050610800004</c:v>
                </c:pt>
                <c:pt idx="4347">
                  <c:v>3.56006563038</c:v>
                </c:pt>
                <c:pt idx="4348">
                  <c:v>3.5614261996800001</c:v>
                </c:pt>
                <c:pt idx="4349">
                  <c:v>3.5627867689799997</c:v>
                </c:pt>
                <c:pt idx="4350">
                  <c:v>3.5641473382800006</c:v>
                </c:pt>
                <c:pt idx="4351">
                  <c:v>3.5655079075800002</c:v>
                </c:pt>
                <c:pt idx="4352">
                  <c:v>3.5668684768800003</c:v>
                </c:pt>
                <c:pt idx="4353">
                  <c:v>3.5682290461799999</c:v>
                </c:pt>
                <c:pt idx="4354">
                  <c:v>3.56958961548</c:v>
                </c:pt>
                <c:pt idx="4355">
                  <c:v>3.5709501847800005</c:v>
                </c:pt>
                <c:pt idx="4356">
                  <c:v>3.5723107540800005</c:v>
                </c:pt>
                <c:pt idx="4357">
                  <c:v>3.5736713233800002</c:v>
                </c:pt>
                <c:pt idx="4358">
                  <c:v>3.5750318926800002</c:v>
                </c:pt>
                <c:pt idx="4359">
                  <c:v>3.5763924619799998</c:v>
                </c:pt>
                <c:pt idx="4360">
                  <c:v>3.5777530312800003</c:v>
                </c:pt>
                <c:pt idx="4361">
                  <c:v>3.5791136005800004</c:v>
                </c:pt>
                <c:pt idx="4362">
                  <c:v>3.58047416988</c:v>
                </c:pt>
                <c:pt idx="4363">
                  <c:v>3.5818347391800001</c:v>
                </c:pt>
                <c:pt idx="4364">
                  <c:v>3.5831953084799997</c:v>
                </c:pt>
                <c:pt idx="4365">
                  <c:v>3.5845558777800006</c:v>
                </c:pt>
                <c:pt idx="4366">
                  <c:v>3.5859164470800002</c:v>
                </c:pt>
                <c:pt idx="4367">
                  <c:v>3.5872770163800003</c:v>
                </c:pt>
                <c:pt idx="4368">
                  <c:v>3.5886375856799999</c:v>
                </c:pt>
                <c:pt idx="4369">
                  <c:v>3.58999815498</c:v>
                </c:pt>
                <c:pt idx="4370">
                  <c:v>3.5913587242799996</c:v>
                </c:pt>
                <c:pt idx="4371">
                  <c:v>3.5927192935800005</c:v>
                </c:pt>
                <c:pt idx="4372">
                  <c:v>3.5940798628800001</c:v>
                </c:pt>
                <c:pt idx="4373">
                  <c:v>3.5954404321800002</c:v>
                </c:pt>
                <c:pt idx="4374">
                  <c:v>3.5968010014799998</c:v>
                </c:pt>
                <c:pt idx="4375">
                  <c:v>3.5981615707799999</c:v>
                </c:pt>
                <c:pt idx="4376">
                  <c:v>3.5995221400800004</c:v>
                </c:pt>
                <c:pt idx="4377">
                  <c:v>3.6008827093800004</c:v>
                </c:pt>
                <c:pt idx="4378">
                  <c:v>3.60224327868</c:v>
                </c:pt>
                <c:pt idx="4379">
                  <c:v>3.6036038479800001</c:v>
                </c:pt>
                <c:pt idx="4380">
                  <c:v>3.6049644172799997</c:v>
                </c:pt>
                <c:pt idx="4381">
                  <c:v>3.6063249865800002</c:v>
                </c:pt>
                <c:pt idx="4382">
                  <c:v>3.6076855558800003</c:v>
                </c:pt>
                <c:pt idx="4383">
                  <c:v>3.6090461251799999</c:v>
                </c:pt>
                <c:pt idx="4384">
                  <c:v>3.61040669448</c:v>
                </c:pt>
                <c:pt idx="4385">
                  <c:v>3.6117672637799996</c:v>
                </c:pt>
                <c:pt idx="4386">
                  <c:v>3.6131278330800005</c:v>
                </c:pt>
                <c:pt idx="4387">
                  <c:v>3.6144884023800001</c:v>
                </c:pt>
                <c:pt idx="4388">
                  <c:v>3.6158489716800002</c:v>
                </c:pt>
                <c:pt idx="4389">
                  <c:v>3.6172095409799998</c:v>
                </c:pt>
                <c:pt idx="4390">
                  <c:v>3.6185701102799999</c:v>
                </c:pt>
                <c:pt idx="4391">
                  <c:v>3.6199306795800004</c:v>
                </c:pt>
                <c:pt idx="4392">
                  <c:v>3.6212912488800004</c:v>
                </c:pt>
                <c:pt idx="4393">
                  <c:v>3.62265181818</c:v>
                </c:pt>
                <c:pt idx="4394">
                  <c:v>3.6240123874800001</c:v>
                </c:pt>
                <c:pt idx="4395">
                  <c:v>3.6253729567799997</c:v>
                </c:pt>
                <c:pt idx="4396">
                  <c:v>3.6267335260800002</c:v>
                </c:pt>
                <c:pt idx="4397">
                  <c:v>3.6280940953800003</c:v>
                </c:pt>
                <c:pt idx="4398">
                  <c:v>3.6294546646799999</c:v>
                </c:pt>
                <c:pt idx="4399">
                  <c:v>3.6308152339799999</c:v>
                </c:pt>
                <c:pt idx="4400">
                  <c:v>3.63217580328</c:v>
                </c:pt>
                <c:pt idx="4401">
                  <c:v>3.6335363725800005</c:v>
                </c:pt>
                <c:pt idx="4402">
                  <c:v>3.6348969418800001</c:v>
                </c:pt>
                <c:pt idx="4403">
                  <c:v>3.6362575111800002</c:v>
                </c:pt>
                <c:pt idx="4404">
                  <c:v>3.6376180804799998</c:v>
                </c:pt>
                <c:pt idx="4405">
                  <c:v>3.6389786497799999</c:v>
                </c:pt>
                <c:pt idx="4406">
                  <c:v>3.6403392190800004</c:v>
                </c:pt>
                <c:pt idx="4407">
                  <c:v>3.6416997883800004</c:v>
                </c:pt>
                <c:pt idx="4408">
                  <c:v>3.64306035768</c:v>
                </c:pt>
                <c:pt idx="4409">
                  <c:v>3.6444209269800001</c:v>
                </c:pt>
                <c:pt idx="4410">
                  <c:v>3.6457814962799997</c:v>
                </c:pt>
                <c:pt idx="4411">
                  <c:v>3.6471420655800002</c:v>
                </c:pt>
                <c:pt idx="4412">
                  <c:v>3.6485026348800003</c:v>
                </c:pt>
                <c:pt idx="4413">
                  <c:v>3.6498632041800003</c:v>
                </c:pt>
                <c:pt idx="4414">
                  <c:v>3.6512237734799999</c:v>
                </c:pt>
                <c:pt idx="4415">
                  <c:v>3.65258434278</c:v>
                </c:pt>
                <c:pt idx="4416">
                  <c:v>3.6539449120800005</c:v>
                </c:pt>
                <c:pt idx="4417">
                  <c:v>3.6553054813800001</c:v>
                </c:pt>
                <c:pt idx="4418">
                  <c:v>3.6566660506800002</c:v>
                </c:pt>
                <c:pt idx="4419">
                  <c:v>3.6580266199799998</c:v>
                </c:pt>
                <c:pt idx="4420">
                  <c:v>3.6593871892799998</c:v>
                </c:pt>
                <c:pt idx="4421">
                  <c:v>3.6607477585800003</c:v>
                </c:pt>
                <c:pt idx="4422">
                  <c:v>3.6621083278800004</c:v>
                </c:pt>
                <c:pt idx="4423">
                  <c:v>3.66346889718</c:v>
                </c:pt>
                <c:pt idx="4424">
                  <c:v>3.6648294664800001</c:v>
                </c:pt>
                <c:pt idx="4425">
                  <c:v>3.6661900357799997</c:v>
                </c:pt>
                <c:pt idx="4426">
                  <c:v>3.6675506050800006</c:v>
                </c:pt>
                <c:pt idx="4427">
                  <c:v>3.6689111743800003</c:v>
                </c:pt>
                <c:pt idx="4428">
                  <c:v>3.6702717436800003</c:v>
                </c:pt>
                <c:pt idx="4429">
                  <c:v>3.6716323129799999</c:v>
                </c:pt>
                <c:pt idx="4430">
                  <c:v>3.67299288228</c:v>
                </c:pt>
                <c:pt idx="4431">
                  <c:v>3.6743534515800005</c:v>
                </c:pt>
                <c:pt idx="4432">
                  <c:v>3.6757140208800001</c:v>
                </c:pt>
                <c:pt idx="4433">
                  <c:v>3.6770745901800002</c:v>
                </c:pt>
                <c:pt idx="4434">
                  <c:v>3.6784351594799998</c:v>
                </c:pt>
                <c:pt idx="4435">
                  <c:v>3.6797957287799998</c:v>
                </c:pt>
                <c:pt idx="4436">
                  <c:v>3.6811562980800003</c:v>
                </c:pt>
                <c:pt idx="4437">
                  <c:v>3.6825168673800004</c:v>
                </c:pt>
                <c:pt idx="4438">
                  <c:v>3.68387743668</c:v>
                </c:pt>
                <c:pt idx="4439">
                  <c:v>3.6852380059800001</c:v>
                </c:pt>
                <c:pt idx="4440">
                  <c:v>3.6865985752799997</c:v>
                </c:pt>
                <c:pt idx="4441">
                  <c:v>3.6879591445800006</c:v>
                </c:pt>
                <c:pt idx="4442">
                  <c:v>3.6893197138800002</c:v>
                </c:pt>
                <c:pt idx="4443">
                  <c:v>3.6906802831800003</c:v>
                </c:pt>
                <c:pt idx="4444">
                  <c:v>3.6920408524799999</c:v>
                </c:pt>
                <c:pt idx="4445">
                  <c:v>3.69340142178</c:v>
                </c:pt>
                <c:pt idx="4446">
                  <c:v>3.6947619910800005</c:v>
                </c:pt>
                <c:pt idx="4447">
                  <c:v>3.6961225603800001</c:v>
                </c:pt>
                <c:pt idx="4448">
                  <c:v>3.6974831296800001</c:v>
                </c:pt>
                <c:pt idx="4449">
                  <c:v>3.6988436989800002</c:v>
                </c:pt>
                <c:pt idx="4450">
                  <c:v>3.7002042682799998</c:v>
                </c:pt>
                <c:pt idx="4451">
                  <c:v>3.7015648375800003</c:v>
                </c:pt>
                <c:pt idx="4452">
                  <c:v>3.7029254068800004</c:v>
                </c:pt>
                <c:pt idx="4453">
                  <c:v>3.70428597618</c:v>
                </c:pt>
                <c:pt idx="4454">
                  <c:v>3.7056465454800001</c:v>
                </c:pt>
                <c:pt idx="4455">
                  <c:v>3.7070071147799997</c:v>
                </c:pt>
                <c:pt idx="4456">
                  <c:v>3.7083676840800006</c:v>
                </c:pt>
                <c:pt idx="4457">
                  <c:v>3.7097282533800002</c:v>
                </c:pt>
                <c:pt idx="4458">
                  <c:v>3.7110888226800003</c:v>
                </c:pt>
                <c:pt idx="4459">
                  <c:v>3.7124493919799999</c:v>
                </c:pt>
                <c:pt idx="4460">
                  <c:v>3.71380996128</c:v>
                </c:pt>
                <c:pt idx="4461">
                  <c:v>3.7151705305800005</c:v>
                </c:pt>
                <c:pt idx="4462">
                  <c:v>3.7165310998800005</c:v>
                </c:pt>
                <c:pt idx="4463">
                  <c:v>3.7178916691800001</c:v>
                </c:pt>
                <c:pt idx="4464">
                  <c:v>3.7192522384800002</c:v>
                </c:pt>
                <c:pt idx="4465">
                  <c:v>3.7206128077799998</c:v>
                </c:pt>
                <c:pt idx="4466">
                  <c:v>3.7219733770800003</c:v>
                </c:pt>
                <c:pt idx="4467">
                  <c:v>3.7233339463800004</c:v>
                </c:pt>
                <c:pt idx="4468">
                  <c:v>3.72469451568</c:v>
                </c:pt>
                <c:pt idx="4469">
                  <c:v>3.72605508498</c:v>
                </c:pt>
                <c:pt idx="4470">
                  <c:v>3.7274156542799997</c:v>
                </c:pt>
                <c:pt idx="4471">
                  <c:v>3.7287762235800006</c:v>
                </c:pt>
                <c:pt idx="4472">
                  <c:v>3.7301367928800002</c:v>
                </c:pt>
                <c:pt idx="4473">
                  <c:v>3.7314973621800003</c:v>
                </c:pt>
                <c:pt idx="4474">
                  <c:v>3.7328579314799999</c:v>
                </c:pt>
                <c:pt idx="4475">
                  <c:v>3.7342185007799999</c:v>
                </c:pt>
                <c:pt idx="4476">
                  <c:v>3.7355790700800005</c:v>
                </c:pt>
                <c:pt idx="4477">
                  <c:v>3.7369396393800005</c:v>
                </c:pt>
                <c:pt idx="4478">
                  <c:v>3.7383002086800001</c:v>
                </c:pt>
                <c:pt idx="4479">
                  <c:v>3.7396607779800002</c:v>
                </c:pt>
                <c:pt idx="4480">
                  <c:v>3.7410213472799998</c:v>
                </c:pt>
                <c:pt idx="4481">
                  <c:v>3.7423819165800003</c:v>
                </c:pt>
                <c:pt idx="4482">
                  <c:v>3.7437424858800004</c:v>
                </c:pt>
                <c:pt idx="4483">
                  <c:v>3.7451030551800004</c:v>
                </c:pt>
                <c:pt idx="4484">
                  <c:v>3.74646362448</c:v>
                </c:pt>
                <c:pt idx="4485">
                  <c:v>3.7478241937800001</c:v>
                </c:pt>
                <c:pt idx="4486">
                  <c:v>3.7491847630800006</c:v>
                </c:pt>
                <c:pt idx="4487">
                  <c:v>3.7505453323800002</c:v>
                </c:pt>
                <c:pt idx="4488">
                  <c:v>3.7519059016800003</c:v>
                </c:pt>
                <c:pt idx="4489">
                  <c:v>3.7532664709799999</c:v>
                </c:pt>
                <c:pt idx="4490">
                  <c:v>3.7546270402799999</c:v>
                </c:pt>
                <c:pt idx="4491">
                  <c:v>3.7559876095800004</c:v>
                </c:pt>
                <c:pt idx="4492">
                  <c:v>3.7573481788800005</c:v>
                </c:pt>
                <c:pt idx="4493">
                  <c:v>3.7587087481800001</c:v>
                </c:pt>
                <c:pt idx="4494">
                  <c:v>3.7600693174800002</c:v>
                </c:pt>
                <c:pt idx="4495">
                  <c:v>3.7614298867799998</c:v>
                </c:pt>
                <c:pt idx="4496">
                  <c:v>3.7627904560799998</c:v>
                </c:pt>
                <c:pt idx="4497">
                  <c:v>3.7641510253800003</c:v>
                </c:pt>
                <c:pt idx="4498">
                  <c:v>3.7655115946800004</c:v>
                </c:pt>
                <c:pt idx="4499">
                  <c:v>3.76687216398</c:v>
                </c:pt>
                <c:pt idx="4500">
                  <c:v>3.7682327332800001</c:v>
                </c:pt>
                <c:pt idx="4501">
                  <c:v>3.7695933025799997</c:v>
                </c:pt>
                <c:pt idx="4502">
                  <c:v>3.7709538718800002</c:v>
                </c:pt>
                <c:pt idx="4503">
                  <c:v>3.7723144411800003</c:v>
                </c:pt>
                <c:pt idx="4504">
                  <c:v>3.7736750104799999</c:v>
                </c:pt>
                <c:pt idx="4505">
                  <c:v>3.7750355797799999</c:v>
                </c:pt>
                <c:pt idx="4506">
                  <c:v>3.77639614908</c:v>
                </c:pt>
                <c:pt idx="4507">
                  <c:v>3.7777567183800005</c:v>
                </c:pt>
                <c:pt idx="4508">
                  <c:v>3.7791172876800001</c:v>
                </c:pt>
                <c:pt idx="4509">
                  <c:v>3.7804778569800002</c:v>
                </c:pt>
                <c:pt idx="4510">
                  <c:v>3.7818384262799998</c:v>
                </c:pt>
                <c:pt idx="4511">
                  <c:v>3.7831989955799998</c:v>
                </c:pt>
                <c:pt idx="4512">
                  <c:v>3.7845595648800003</c:v>
                </c:pt>
                <c:pt idx="4513">
                  <c:v>3.7859201341800004</c:v>
                </c:pt>
                <c:pt idx="4514">
                  <c:v>3.78728070348</c:v>
                </c:pt>
                <c:pt idx="4515">
                  <c:v>3.7886412727800001</c:v>
                </c:pt>
                <c:pt idx="4516">
                  <c:v>3.7900018420799997</c:v>
                </c:pt>
                <c:pt idx="4517">
                  <c:v>3.7913624113800002</c:v>
                </c:pt>
                <c:pt idx="4518">
                  <c:v>3.7927229806800002</c:v>
                </c:pt>
                <c:pt idx="4519">
                  <c:v>3.7940835499800003</c:v>
                </c:pt>
                <c:pt idx="4520">
                  <c:v>3.7954441192799999</c:v>
                </c:pt>
                <c:pt idx="4521">
                  <c:v>3.79680468858</c:v>
                </c:pt>
                <c:pt idx="4522">
                  <c:v>3.7981652578800005</c:v>
                </c:pt>
                <c:pt idx="4523">
                  <c:v>3.7995258271800001</c:v>
                </c:pt>
                <c:pt idx="4524">
                  <c:v>3.8008863964800002</c:v>
                </c:pt>
                <c:pt idx="4525">
                  <c:v>3.8022469657799998</c:v>
                </c:pt>
                <c:pt idx="4526">
                  <c:v>3.8036075350799998</c:v>
                </c:pt>
                <c:pt idx="4527">
                  <c:v>3.8049681043800003</c:v>
                </c:pt>
                <c:pt idx="4528">
                  <c:v>3.8063286736800004</c:v>
                </c:pt>
                <c:pt idx="4529">
                  <c:v>3.80768924298</c:v>
                </c:pt>
                <c:pt idx="4530">
                  <c:v>3.8090498122800001</c:v>
                </c:pt>
                <c:pt idx="4531">
                  <c:v>3.8104103815799997</c:v>
                </c:pt>
                <c:pt idx="4532">
                  <c:v>3.8117709508800006</c:v>
                </c:pt>
                <c:pt idx="4533">
                  <c:v>3.8131315201800002</c:v>
                </c:pt>
                <c:pt idx="4534">
                  <c:v>3.8144920894800003</c:v>
                </c:pt>
                <c:pt idx="4535">
                  <c:v>3.8158526587799999</c:v>
                </c:pt>
                <c:pt idx="4536">
                  <c:v>3.81721322808</c:v>
                </c:pt>
                <c:pt idx="4537">
                  <c:v>3.8185737973800005</c:v>
                </c:pt>
                <c:pt idx="4538">
                  <c:v>3.8199343666800001</c:v>
                </c:pt>
                <c:pt idx="4539">
                  <c:v>3.8212949359800001</c:v>
                </c:pt>
                <c:pt idx="4540">
                  <c:v>3.8226555052799998</c:v>
                </c:pt>
                <c:pt idx="4541">
                  <c:v>3.8240160745799998</c:v>
                </c:pt>
                <c:pt idx="4542">
                  <c:v>3.8253766438800003</c:v>
                </c:pt>
                <c:pt idx="4543">
                  <c:v>3.8267372131800004</c:v>
                </c:pt>
                <c:pt idx="4544">
                  <c:v>3.82809778248</c:v>
                </c:pt>
                <c:pt idx="4545">
                  <c:v>3.82945835178</c:v>
                </c:pt>
                <c:pt idx="4546">
                  <c:v>3.8308189210799997</c:v>
                </c:pt>
                <c:pt idx="4547">
                  <c:v>3.8321794903800006</c:v>
                </c:pt>
                <c:pt idx="4548">
                  <c:v>3.8335400596800002</c:v>
                </c:pt>
                <c:pt idx="4549">
                  <c:v>3.8349006289800003</c:v>
                </c:pt>
                <c:pt idx="4550">
                  <c:v>3.8362611982799999</c:v>
                </c:pt>
                <c:pt idx="4551">
                  <c:v>3.83762176758</c:v>
                </c:pt>
                <c:pt idx="4552">
                  <c:v>3.8389823368800005</c:v>
                </c:pt>
                <c:pt idx="4553">
                  <c:v>3.8403429061800001</c:v>
                </c:pt>
                <c:pt idx="4554">
                  <c:v>3.8417034754800001</c:v>
                </c:pt>
                <c:pt idx="4555">
                  <c:v>3.8430640447800002</c:v>
                </c:pt>
                <c:pt idx="4556">
                  <c:v>3.8444246140799998</c:v>
                </c:pt>
                <c:pt idx="4557">
                  <c:v>3.8457851833800003</c:v>
                </c:pt>
                <c:pt idx="4558">
                  <c:v>3.8471457526800004</c:v>
                </c:pt>
                <c:pt idx="4559">
                  <c:v>3.84850632198</c:v>
                </c:pt>
                <c:pt idx="4560">
                  <c:v>3.84986689128</c:v>
                </c:pt>
                <c:pt idx="4561">
                  <c:v>3.8512274605799997</c:v>
                </c:pt>
                <c:pt idx="4562">
                  <c:v>3.8525880298800006</c:v>
                </c:pt>
                <c:pt idx="4563">
                  <c:v>3.8539485991800002</c:v>
                </c:pt>
                <c:pt idx="4564">
                  <c:v>3.8553091684800003</c:v>
                </c:pt>
                <c:pt idx="4565">
                  <c:v>3.8566697377799999</c:v>
                </c:pt>
                <c:pt idx="4566">
                  <c:v>3.8580303070799999</c:v>
                </c:pt>
                <c:pt idx="4567">
                  <c:v>3.8593908763800004</c:v>
                </c:pt>
                <c:pt idx="4568">
                  <c:v>3.8607514456800005</c:v>
                </c:pt>
                <c:pt idx="4569">
                  <c:v>3.8621120149800001</c:v>
                </c:pt>
                <c:pt idx="4570">
                  <c:v>3.8634725842800002</c:v>
                </c:pt>
                <c:pt idx="4571">
                  <c:v>3.8648331535799998</c:v>
                </c:pt>
                <c:pt idx="4572">
                  <c:v>3.8661937228800003</c:v>
                </c:pt>
                <c:pt idx="4573">
                  <c:v>3.8675542921800004</c:v>
                </c:pt>
                <c:pt idx="4574">
                  <c:v>3.86891486148</c:v>
                </c:pt>
                <c:pt idx="4575">
                  <c:v>3.87027543078</c:v>
                </c:pt>
                <c:pt idx="4576">
                  <c:v>3.8716360000799996</c:v>
                </c:pt>
                <c:pt idx="4577">
                  <c:v>3.8729965693800006</c:v>
                </c:pt>
                <c:pt idx="4578">
                  <c:v>3.8743571386800002</c:v>
                </c:pt>
                <c:pt idx="4579">
                  <c:v>3.8757177079800003</c:v>
                </c:pt>
                <c:pt idx="4580">
                  <c:v>3.8770782772799999</c:v>
                </c:pt>
                <c:pt idx="4581">
                  <c:v>3.8784388465799999</c:v>
                </c:pt>
                <c:pt idx="4582">
                  <c:v>3.8797994158800004</c:v>
                </c:pt>
                <c:pt idx="4583">
                  <c:v>3.8811599851800005</c:v>
                </c:pt>
                <c:pt idx="4584">
                  <c:v>3.8825205544800001</c:v>
                </c:pt>
                <c:pt idx="4585">
                  <c:v>3.8838811237800002</c:v>
                </c:pt>
                <c:pt idx="4586">
                  <c:v>3.8852416930799998</c:v>
                </c:pt>
                <c:pt idx="4587">
                  <c:v>3.8866022623800003</c:v>
                </c:pt>
                <c:pt idx="4588">
                  <c:v>3.8879628316800003</c:v>
                </c:pt>
                <c:pt idx="4589">
                  <c:v>3.88932340098</c:v>
                </c:pt>
                <c:pt idx="4590">
                  <c:v>3.89068397028</c:v>
                </c:pt>
                <c:pt idx="4591">
                  <c:v>3.8920445395800001</c:v>
                </c:pt>
                <c:pt idx="4592">
                  <c:v>3.8934051088800006</c:v>
                </c:pt>
                <c:pt idx="4593">
                  <c:v>3.8947656781800002</c:v>
                </c:pt>
                <c:pt idx="4594">
                  <c:v>3.8961262474800002</c:v>
                </c:pt>
                <c:pt idx="4595">
                  <c:v>3.8974868167799999</c:v>
                </c:pt>
                <c:pt idx="4596">
                  <c:v>3.8988473860799999</c:v>
                </c:pt>
                <c:pt idx="4597">
                  <c:v>3.9002079553800004</c:v>
                </c:pt>
                <c:pt idx="4598">
                  <c:v>3.9015685246800005</c:v>
                </c:pt>
                <c:pt idx="4599">
                  <c:v>3.9029290939800001</c:v>
                </c:pt>
                <c:pt idx="4600">
                  <c:v>3.9042896632800002</c:v>
                </c:pt>
                <c:pt idx="4601">
                  <c:v>3.9056502325799998</c:v>
                </c:pt>
                <c:pt idx="4602">
                  <c:v>3.9070108018800007</c:v>
                </c:pt>
                <c:pt idx="4603">
                  <c:v>3.9083713711800003</c:v>
                </c:pt>
                <c:pt idx="4604">
                  <c:v>3.9097319404800004</c:v>
                </c:pt>
                <c:pt idx="4605">
                  <c:v>3.91109250978</c:v>
                </c:pt>
                <c:pt idx="4606">
                  <c:v>3.9124530790800001</c:v>
                </c:pt>
                <c:pt idx="4607">
                  <c:v>3.9138136483800006</c:v>
                </c:pt>
                <c:pt idx="4608">
                  <c:v>3.9151742176800002</c:v>
                </c:pt>
                <c:pt idx="4609">
                  <c:v>3.9165347869800002</c:v>
                </c:pt>
                <c:pt idx="4610">
                  <c:v>3.9178953562799999</c:v>
                </c:pt>
                <c:pt idx="4611">
                  <c:v>3.9192559255799999</c:v>
                </c:pt>
                <c:pt idx="4612">
                  <c:v>3.9206164948800004</c:v>
                </c:pt>
                <c:pt idx="4613">
                  <c:v>3.9219770641800005</c:v>
                </c:pt>
                <c:pt idx="4614">
                  <c:v>3.9233376334800001</c:v>
                </c:pt>
                <c:pt idx="4615">
                  <c:v>3.9246982027800001</c:v>
                </c:pt>
                <c:pt idx="4616">
                  <c:v>3.9260587720799998</c:v>
                </c:pt>
                <c:pt idx="4617">
                  <c:v>3.9274193413800007</c:v>
                </c:pt>
                <c:pt idx="4618">
                  <c:v>3.9287799106800003</c:v>
                </c:pt>
                <c:pt idx="4619">
                  <c:v>3.9301404799800004</c:v>
                </c:pt>
                <c:pt idx="4620">
                  <c:v>3.93150104928</c:v>
                </c:pt>
                <c:pt idx="4621">
                  <c:v>3.9328616185800001</c:v>
                </c:pt>
                <c:pt idx="4622">
                  <c:v>3.9342221878799997</c:v>
                </c:pt>
                <c:pt idx="4623">
                  <c:v>3.9355827571800002</c:v>
                </c:pt>
                <c:pt idx="4624">
                  <c:v>3.9369433264800002</c:v>
                </c:pt>
                <c:pt idx="4625">
                  <c:v>3.9383038957800003</c:v>
                </c:pt>
                <c:pt idx="4626">
                  <c:v>3.9396644650799999</c:v>
                </c:pt>
                <c:pt idx="4627">
                  <c:v>3.94102503438</c:v>
                </c:pt>
                <c:pt idx="4628">
                  <c:v>3.9423856036800005</c:v>
                </c:pt>
                <c:pt idx="4629">
                  <c:v>3.9437461729800001</c:v>
                </c:pt>
                <c:pt idx="4630">
                  <c:v>3.9451067422800001</c:v>
                </c:pt>
                <c:pt idx="4631">
                  <c:v>3.9464673115799997</c:v>
                </c:pt>
                <c:pt idx="4632">
                  <c:v>3.9478278808799998</c:v>
                </c:pt>
                <c:pt idx="4633">
                  <c:v>3.9491884501800003</c:v>
                </c:pt>
                <c:pt idx="4634">
                  <c:v>3.9505490194800004</c:v>
                </c:pt>
                <c:pt idx="4635">
                  <c:v>3.95190958878</c:v>
                </c:pt>
                <c:pt idx="4636">
                  <c:v>3.95327015808</c:v>
                </c:pt>
                <c:pt idx="4637">
                  <c:v>3.9546307273799997</c:v>
                </c:pt>
                <c:pt idx="4638">
                  <c:v>3.9559912966800006</c:v>
                </c:pt>
                <c:pt idx="4639">
                  <c:v>3.9573518659800002</c:v>
                </c:pt>
                <c:pt idx="4640">
                  <c:v>3.9587124352800003</c:v>
                </c:pt>
                <c:pt idx="4641">
                  <c:v>3.9600730045799999</c:v>
                </c:pt>
                <c:pt idx="4642">
                  <c:v>3.9614335738799999</c:v>
                </c:pt>
                <c:pt idx="4643">
                  <c:v>3.9627941431800005</c:v>
                </c:pt>
                <c:pt idx="4644">
                  <c:v>3.9641547124800001</c:v>
                </c:pt>
                <c:pt idx="4645">
                  <c:v>3.9655152817800001</c:v>
                </c:pt>
                <c:pt idx="4646">
                  <c:v>3.9668758510799997</c:v>
                </c:pt>
                <c:pt idx="4647">
                  <c:v>3.9682364203799998</c:v>
                </c:pt>
                <c:pt idx="4648">
                  <c:v>3.9695969896800003</c:v>
                </c:pt>
                <c:pt idx="4649">
                  <c:v>3.9709575589800004</c:v>
                </c:pt>
                <c:pt idx="4650">
                  <c:v>3.97231812828</c:v>
                </c:pt>
                <c:pt idx="4651">
                  <c:v>3.97367869758</c:v>
                </c:pt>
                <c:pt idx="4652">
                  <c:v>3.9750392668799996</c:v>
                </c:pt>
                <c:pt idx="4653">
                  <c:v>3.9763998361800006</c:v>
                </c:pt>
                <c:pt idx="4654">
                  <c:v>3.9777604054800002</c:v>
                </c:pt>
                <c:pt idx="4655">
                  <c:v>3.9791209747800003</c:v>
                </c:pt>
                <c:pt idx="4656">
                  <c:v>3.9804815440799999</c:v>
                </c:pt>
                <c:pt idx="4657">
                  <c:v>3.9818421133799999</c:v>
                </c:pt>
                <c:pt idx="4658">
                  <c:v>3.9832026826800004</c:v>
                </c:pt>
                <c:pt idx="4659">
                  <c:v>3.9845632519800001</c:v>
                </c:pt>
                <c:pt idx="4660">
                  <c:v>3.9859238212800001</c:v>
                </c:pt>
                <c:pt idx="4661">
                  <c:v>3.9872843905800002</c:v>
                </c:pt>
                <c:pt idx="4662">
                  <c:v>3.9886449598799998</c:v>
                </c:pt>
                <c:pt idx="4663">
                  <c:v>3.9900055291800003</c:v>
                </c:pt>
                <c:pt idx="4664">
                  <c:v>3.9913660984800003</c:v>
                </c:pt>
                <c:pt idx="4665">
                  <c:v>3.99272666778</c:v>
                </c:pt>
                <c:pt idx="4666">
                  <c:v>3.99408723708</c:v>
                </c:pt>
                <c:pt idx="4667">
                  <c:v>3.9954478063799996</c:v>
                </c:pt>
                <c:pt idx="4668">
                  <c:v>3.9968083756800006</c:v>
                </c:pt>
                <c:pt idx="4669">
                  <c:v>3.9981689449800002</c:v>
                </c:pt>
                <c:pt idx="4670">
                  <c:v>3.9995295142800003</c:v>
                </c:pt>
                <c:pt idx="4671">
                  <c:v>4.0008900835799999</c:v>
                </c:pt>
                <c:pt idx="4672">
                  <c:v>4.0022506528799999</c:v>
                </c:pt>
                <c:pt idx="4673">
                  <c:v>4.0036112221800009</c:v>
                </c:pt>
                <c:pt idx="4674">
                  <c:v>4.00497179148</c:v>
                </c:pt>
                <c:pt idx="4675">
                  <c:v>4.0063323607800001</c:v>
                </c:pt>
                <c:pt idx="4676">
                  <c:v>4.0076929300800002</c:v>
                </c:pt>
                <c:pt idx="4677">
                  <c:v>4.0090534993800002</c:v>
                </c:pt>
                <c:pt idx="4678">
                  <c:v>4.0104140686800003</c:v>
                </c:pt>
                <c:pt idx="4679">
                  <c:v>4.0117746379800003</c:v>
                </c:pt>
                <c:pt idx="4680">
                  <c:v>4.0131352072800004</c:v>
                </c:pt>
                <c:pt idx="4681">
                  <c:v>4.0144957765799996</c:v>
                </c:pt>
                <c:pt idx="4682">
                  <c:v>4.0158563458799996</c:v>
                </c:pt>
                <c:pt idx="4683">
                  <c:v>4.0172169151800006</c:v>
                </c:pt>
                <c:pt idx="4684">
                  <c:v>4.0185774844800006</c:v>
                </c:pt>
                <c:pt idx="4685">
                  <c:v>4.0199380537799998</c:v>
                </c:pt>
                <c:pt idx="4686">
                  <c:v>4.0212986230799999</c:v>
                </c:pt>
                <c:pt idx="4687">
                  <c:v>4.0226591923799999</c:v>
                </c:pt>
                <c:pt idx="4688">
                  <c:v>4.0240197616800009</c:v>
                </c:pt>
                <c:pt idx="4689">
                  <c:v>4.02538033098</c:v>
                </c:pt>
                <c:pt idx="4690">
                  <c:v>4.0267409002800001</c:v>
                </c:pt>
                <c:pt idx="4691">
                  <c:v>4.0281014695800001</c:v>
                </c:pt>
                <c:pt idx="4692">
                  <c:v>4.0294620388800002</c:v>
                </c:pt>
                <c:pt idx="4693">
                  <c:v>4.0308226081800003</c:v>
                </c:pt>
                <c:pt idx="4694">
                  <c:v>4.0321831774800003</c:v>
                </c:pt>
                <c:pt idx="4695">
                  <c:v>4.0335437467800004</c:v>
                </c:pt>
                <c:pt idx="4696">
                  <c:v>4.0349043160800004</c:v>
                </c:pt>
                <c:pt idx="4697">
                  <c:v>4.0362648853799996</c:v>
                </c:pt>
                <c:pt idx="4698">
                  <c:v>4.0376254546800006</c:v>
                </c:pt>
                <c:pt idx="4699">
                  <c:v>4.0389860239800006</c:v>
                </c:pt>
                <c:pt idx="4700">
                  <c:v>4.0403465932799998</c:v>
                </c:pt>
                <c:pt idx="4701">
                  <c:v>4.0417071625799998</c:v>
                </c:pt>
                <c:pt idx="4702">
                  <c:v>4.0430677318799999</c:v>
                </c:pt>
                <c:pt idx="4703">
                  <c:v>4.0444283011800009</c:v>
                </c:pt>
                <c:pt idx="4704">
                  <c:v>4.04578887048</c:v>
                </c:pt>
                <c:pt idx="4705">
                  <c:v>4.0471494397800001</c:v>
                </c:pt>
                <c:pt idx="4706">
                  <c:v>4.0485100090800001</c:v>
                </c:pt>
                <c:pt idx="4707">
                  <c:v>4.0498705783800002</c:v>
                </c:pt>
                <c:pt idx="4708">
                  <c:v>4.0512311476800003</c:v>
                </c:pt>
                <c:pt idx="4709">
                  <c:v>4.0525917169800003</c:v>
                </c:pt>
                <c:pt idx="4710">
                  <c:v>4.0539522862800004</c:v>
                </c:pt>
                <c:pt idx="4711">
                  <c:v>4.0553128555800004</c:v>
                </c:pt>
                <c:pt idx="4712">
                  <c:v>4.0566734248799996</c:v>
                </c:pt>
                <c:pt idx="4713">
                  <c:v>4.0580339941800005</c:v>
                </c:pt>
                <c:pt idx="4714">
                  <c:v>4.0593945634800006</c:v>
                </c:pt>
                <c:pt idx="4715">
                  <c:v>4.0607551327799998</c:v>
                </c:pt>
                <c:pt idx="4716">
                  <c:v>4.0621157020799998</c:v>
                </c:pt>
                <c:pt idx="4717">
                  <c:v>4.0634762713799999</c:v>
                </c:pt>
                <c:pt idx="4718">
                  <c:v>4.0648368406800008</c:v>
                </c:pt>
                <c:pt idx="4719">
                  <c:v>4.06619740998</c:v>
                </c:pt>
                <c:pt idx="4720">
                  <c:v>4.0675579792800001</c:v>
                </c:pt>
                <c:pt idx="4721">
                  <c:v>4.0689185485800001</c:v>
                </c:pt>
                <c:pt idx="4722">
                  <c:v>4.0702791178800002</c:v>
                </c:pt>
                <c:pt idx="4723">
                  <c:v>4.0716396871800002</c:v>
                </c:pt>
                <c:pt idx="4724">
                  <c:v>4.0730002564800003</c:v>
                </c:pt>
                <c:pt idx="4725">
                  <c:v>4.0743608257800004</c:v>
                </c:pt>
                <c:pt idx="4726">
                  <c:v>4.0757213950800004</c:v>
                </c:pt>
                <c:pt idx="4727">
                  <c:v>4.0770819643799996</c:v>
                </c:pt>
                <c:pt idx="4728">
                  <c:v>4.0784425336800005</c:v>
                </c:pt>
                <c:pt idx="4729">
                  <c:v>4.0798031029800006</c:v>
                </c:pt>
                <c:pt idx="4730">
                  <c:v>4.0811636722799998</c:v>
                </c:pt>
                <c:pt idx="4731">
                  <c:v>4.0825242415799998</c:v>
                </c:pt>
                <c:pt idx="4732">
                  <c:v>4.0838848108799999</c:v>
                </c:pt>
                <c:pt idx="4733">
                  <c:v>4.0852453801800008</c:v>
                </c:pt>
                <c:pt idx="4734">
                  <c:v>4.08660594948</c:v>
                </c:pt>
                <c:pt idx="4735">
                  <c:v>4.0879665187800001</c:v>
                </c:pt>
                <c:pt idx="4736">
                  <c:v>4.0893270880800001</c:v>
                </c:pt>
                <c:pt idx="4737">
                  <c:v>4.0906876573800002</c:v>
                </c:pt>
                <c:pt idx="4738">
                  <c:v>4.0920482266800002</c:v>
                </c:pt>
                <c:pt idx="4739">
                  <c:v>4.0934087959800003</c:v>
                </c:pt>
                <c:pt idx="4740">
                  <c:v>4.0947693652800004</c:v>
                </c:pt>
                <c:pt idx="4741">
                  <c:v>4.0961299345800004</c:v>
                </c:pt>
                <c:pt idx="4742">
                  <c:v>4.0974905038799996</c:v>
                </c:pt>
                <c:pt idx="4743">
                  <c:v>4.0988510731799996</c:v>
                </c:pt>
                <c:pt idx="4744">
                  <c:v>4.1002116424800006</c:v>
                </c:pt>
                <c:pt idx="4745">
                  <c:v>4.1015722117800006</c:v>
                </c:pt>
                <c:pt idx="4746">
                  <c:v>4.1029327810799998</c:v>
                </c:pt>
                <c:pt idx="4747">
                  <c:v>4.1042933503799999</c:v>
                </c:pt>
                <c:pt idx="4748">
                  <c:v>4.1056539196799999</c:v>
                </c:pt>
                <c:pt idx="4749">
                  <c:v>4.10701448898</c:v>
                </c:pt>
                <c:pt idx="4750">
                  <c:v>4.10837505828</c:v>
                </c:pt>
                <c:pt idx="4751">
                  <c:v>4.1097356275800001</c:v>
                </c:pt>
                <c:pt idx="4752">
                  <c:v>4.1110961968800002</c:v>
                </c:pt>
                <c:pt idx="4753">
                  <c:v>4.1124567661800002</c:v>
                </c:pt>
                <c:pt idx="4754">
                  <c:v>4.1138173354800003</c:v>
                </c:pt>
                <c:pt idx="4755">
                  <c:v>4.1151779047800003</c:v>
                </c:pt>
                <c:pt idx="4756">
                  <c:v>4.1165384740800004</c:v>
                </c:pt>
                <c:pt idx="4757">
                  <c:v>4.1178990433799996</c:v>
                </c:pt>
                <c:pt idx="4758">
                  <c:v>4.1192596126799996</c:v>
                </c:pt>
                <c:pt idx="4759">
                  <c:v>4.1206201819800006</c:v>
                </c:pt>
                <c:pt idx="4760">
                  <c:v>4.1219807512800006</c:v>
                </c:pt>
                <c:pt idx="4761">
                  <c:v>4.1233413205799998</c:v>
                </c:pt>
                <c:pt idx="4762">
                  <c:v>4.1247018898799999</c:v>
                </c:pt>
                <c:pt idx="4763">
                  <c:v>4.1260624591799999</c:v>
                </c:pt>
                <c:pt idx="4764">
                  <c:v>4.12742302848</c:v>
                </c:pt>
                <c:pt idx="4765">
                  <c:v>4.12878359778</c:v>
                </c:pt>
                <c:pt idx="4766">
                  <c:v>4.1301441670800001</c:v>
                </c:pt>
                <c:pt idx="4767">
                  <c:v>4.1315047363800002</c:v>
                </c:pt>
                <c:pt idx="4768">
                  <c:v>4.1328653056800002</c:v>
                </c:pt>
                <c:pt idx="4769">
                  <c:v>4.1342258749800003</c:v>
                </c:pt>
                <c:pt idx="4770">
                  <c:v>4.1355864442800003</c:v>
                </c:pt>
                <c:pt idx="4771">
                  <c:v>4.1369470135800004</c:v>
                </c:pt>
                <c:pt idx="4772">
                  <c:v>4.1383075828799996</c:v>
                </c:pt>
                <c:pt idx="4773">
                  <c:v>4.1396681521799996</c:v>
                </c:pt>
                <c:pt idx="4774">
                  <c:v>4.1410287214800006</c:v>
                </c:pt>
                <c:pt idx="4775">
                  <c:v>4.1423892907800006</c:v>
                </c:pt>
                <c:pt idx="4776">
                  <c:v>4.1437498600799998</c:v>
                </c:pt>
                <c:pt idx="4777">
                  <c:v>4.1451104293799999</c:v>
                </c:pt>
                <c:pt idx="4778">
                  <c:v>4.1464709986799999</c:v>
                </c:pt>
                <c:pt idx="4779">
                  <c:v>4.1478315679800009</c:v>
                </c:pt>
                <c:pt idx="4780">
                  <c:v>4.14919213728</c:v>
                </c:pt>
                <c:pt idx="4781">
                  <c:v>4.1505527065800001</c:v>
                </c:pt>
                <c:pt idx="4782">
                  <c:v>4.1519132758800001</c:v>
                </c:pt>
                <c:pt idx="4783">
                  <c:v>4.1532738451800002</c:v>
                </c:pt>
                <c:pt idx="4784">
                  <c:v>4.1546344144800003</c:v>
                </c:pt>
                <c:pt idx="4785">
                  <c:v>4.1559949837800003</c:v>
                </c:pt>
                <c:pt idx="4786">
                  <c:v>4.1573555530800004</c:v>
                </c:pt>
                <c:pt idx="4787">
                  <c:v>4.1587161223799995</c:v>
                </c:pt>
                <c:pt idx="4788">
                  <c:v>4.1600766916799996</c:v>
                </c:pt>
                <c:pt idx="4789">
                  <c:v>4.1614372609800006</c:v>
                </c:pt>
                <c:pt idx="4790">
                  <c:v>4.1627978302800006</c:v>
                </c:pt>
                <c:pt idx="4791">
                  <c:v>4.1641583995799998</c:v>
                </c:pt>
                <c:pt idx="4792">
                  <c:v>4.1655189688799998</c:v>
                </c:pt>
                <c:pt idx="4793">
                  <c:v>4.1668795381799999</c:v>
                </c:pt>
                <c:pt idx="4794">
                  <c:v>4.1682401074800008</c:v>
                </c:pt>
                <c:pt idx="4795">
                  <c:v>4.16960067678</c:v>
                </c:pt>
                <c:pt idx="4796">
                  <c:v>4.1709612460800001</c:v>
                </c:pt>
                <c:pt idx="4797">
                  <c:v>4.1723218153800001</c:v>
                </c:pt>
                <c:pt idx="4798">
                  <c:v>4.1736823846800002</c:v>
                </c:pt>
                <c:pt idx="4799">
                  <c:v>4.1750429539800002</c:v>
                </c:pt>
                <c:pt idx="4800">
                  <c:v>4.1764035232800003</c:v>
                </c:pt>
                <c:pt idx="4801">
                  <c:v>4.1777640925800004</c:v>
                </c:pt>
                <c:pt idx="4802">
                  <c:v>4.1791246618800004</c:v>
                </c:pt>
                <c:pt idx="4803">
                  <c:v>4.1804852311799996</c:v>
                </c:pt>
                <c:pt idx="4804">
                  <c:v>4.1818458004800005</c:v>
                </c:pt>
                <c:pt idx="4805">
                  <c:v>4.1832063697800006</c:v>
                </c:pt>
                <c:pt idx="4806">
                  <c:v>4.1845669390799998</c:v>
                </c:pt>
                <c:pt idx="4807">
                  <c:v>4.1859275083799998</c:v>
                </c:pt>
                <c:pt idx="4808">
                  <c:v>4.1872880776799999</c:v>
                </c:pt>
                <c:pt idx="4809">
                  <c:v>4.1886486469800008</c:v>
                </c:pt>
                <c:pt idx="4810">
                  <c:v>4.19000921628</c:v>
                </c:pt>
                <c:pt idx="4811">
                  <c:v>4.1913697855800001</c:v>
                </c:pt>
                <c:pt idx="4812">
                  <c:v>4.1927303548800001</c:v>
                </c:pt>
                <c:pt idx="4813">
                  <c:v>4.1940909241800002</c:v>
                </c:pt>
                <c:pt idx="4814">
                  <c:v>4.1954514934800002</c:v>
                </c:pt>
                <c:pt idx="4815">
                  <c:v>4.1968120627800003</c:v>
                </c:pt>
                <c:pt idx="4816">
                  <c:v>4.1981726320800004</c:v>
                </c:pt>
                <c:pt idx="4817">
                  <c:v>4.1995332013800004</c:v>
                </c:pt>
                <c:pt idx="4818">
                  <c:v>4.2008937706799996</c:v>
                </c:pt>
                <c:pt idx="4819">
                  <c:v>4.2022543399800005</c:v>
                </c:pt>
                <c:pt idx="4820">
                  <c:v>4.2036149092800006</c:v>
                </c:pt>
                <c:pt idx="4821">
                  <c:v>4.2049754785799998</c:v>
                </c:pt>
                <c:pt idx="4822">
                  <c:v>4.2063360478799998</c:v>
                </c:pt>
                <c:pt idx="4823">
                  <c:v>4.2076966171799999</c:v>
                </c:pt>
                <c:pt idx="4824">
                  <c:v>4.2090571864800008</c:v>
                </c:pt>
                <c:pt idx="4825">
                  <c:v>4.21041775578</c:v>
                </c:pt>
                <c:pt idx="4826">
                  <c:v>4.2117783250800001</c:v>
                </c:pt>
                <c:pt idx="4827">
                  <c:v>4.2131388943800001</c:v>
                </c:pt>
                <c:pt idx="4828">
                  <c:v>4.2144994636800002</c:v>
                </c:pt>
                <c:pt idx="4829">
                  <c:v>4.2158600329800002</c:v>
                </c:pt>
                <c:pt idx="4830">
                  <c:v>4.2172206022800003</c:v>
                </c:pt>
                <c:pt idx="4831">
                  <c:v>4.2185811715800003</c:v>
                </c:pt>
                <c:pt idx="4832">
                  <c:v>4.2199417408800004</c:v>
                </c:pt>
                <c:pt idx="4833">
                  <c:v>4.2213023101799996</c:v>
                </c:pt>
                <c:pt idx="4834">
                  <c:v>4.2226628794800005</c:v>
                </c:pt>
                <c:pt idx="4835">
                  <c:v>4.2240234487800006</c:v>
                </c:pt>
                <c:pt idx="4836">
                  <c:v>4.2253840180799997</c:v>
                </c:pt>
                <c:pt idx="4837">
                  <c:v>4.2267445873799998</c:v>
                </c:pt>
                <c:pt idx="4838">
                  <c:v>4.2281051566799999</c:v>
                </c:pt>
                <c:pt idx="4839">
                  <c:v>4.2294657259800008</c:v>
                </c:pt>
                <c:pt idx="4840">
                  <c:v>4.23082629528</c:v>
                </c:pt>
                <c:pt idx="4841">
                  <c:v>4.23218686458</c:v>
                </c:pt>
                <c:pt idx="4842">
                  <c:v>4.2335474338800001</c:v>
                </c:pt>
                <c:pt idx="4843">
                  <c:v>4.2349080031800002</c:v>
                </c:pt>
                <c:pt idx="4844">
                  <c:v>4.2362685724800002</c:v>
                </c:pt>
                <c:pt idx="4845">
                  <c:v>4.2376291417800003</c:v>
                </c:pt>
                <c:pt idx="4846">
                  <c:v>4.2389897110800003</c:v>
                </c:pt>
                <c:pt idx="4847">
                  <c:v>4.2403502803800004</c:v>
                </c:pt>
                <c:pt idx="4848">
                  <c:v>4.2417108496799996</c:v>
                </c:pt>
                <c:pt idx="4849">
                  <c:v>4.2430714189800005</c:v>
                </c:pt>
                <c:pt idx="4850">
                  <c:v>4.2444319882800006</c:v>
                </c:pt>
                <c:pt idx="4851">
                  <c:v>4.2457925575800006</c:v>
                </c:pt>
                <c:pt idx="4852">
                  <c:v>4.2471531268799998</c:v>
                </c:pt>
                <c:pt idx="4853">
                  <c:v>4.2485136961799999</c:v>
                </c:pt>
                <c:pt idx="4854">
                  <c:v>4.2498742654800008</c:v>
                </c:pt>
                <c:pt idx="4855">
                  <c:v>4.25123483478</c:v>
                </c:pt>
                <c:pt idx="4856">
                  <c:v>4.25259540408</c:v>
                </c:pt>
                <c:pt idx="4857">
                  <c:v>4.2539559733800001</c:v>
                </c:pt>
                <c:pt idx="4858">
                  <c:v>4.2553165426800001</c:v>
                </c:pt>
                <c:pt idx="4859">
                  <c:v>4.2566771119800002</c:v>
                </c:pt>
                <c:pt idx="4860">
                  <c:v>4.2580376812800003</c:v>
                </c:pt>
                <c:pt idx="4861">
                  <c:v>4.2593982505800003</c:v>
                </c:pt>
                <c:pt idx="4862">
                  <c:v>4.2607588198800004</c:v>
                </c:pt>
                <c:pt idx="4863">
                  <c:v>4.2621193891799996</c:v>
                </c:pt>
                <c:pt idx="4864">
                  <c:v>4.2634799584800005</c:v>
                </c:pt>
                <c:pt idx="4865">
                  <c:v>4.2648405277800006</c:v>
                </c:pt>
                <c:pt idx="4866">
                  <c:v>4.2662010970800006</c:v>
                </c:pt>
                <c:pt idx="4867">
                  <c:v>4.2675616663799998</c:v>
                </c:pt>
                <c:pt idx="4868">
                  <c:v>4.2689222356799998</c:v>
                </c:pt>
                <c:pt idx="4869">
                  <c:v>4.2702828049799999</c:v>
                </c:pt>
                <c:pt idx="4870">
                  <c:v>4.27164337428</c:v>
                </c:pt>
                <c:pt idx="4871">
                  <c:v>4.27300394358</c:v>
                </c:pt>
                <c:pt idx="4872">
                  <c:v>4.2743645128800001</c:v>
                </c:pt>
                <c:pt idx="4873">
                  <c:v>4.2757250821800001</c:v>
                </c:pt>
                <c:pt idx="4874">
                  <c:v>4.2770856514800002</c:v>
                </c:pt>
                <c:pt idx="4875">
                  <c:v>4.2784462207800003</c:v>
                </c:pt>
                <c:pt idx="4876">
                  <c:v>4.2798067900800003</c:v>
                </c:pt>
                <c:pt idx="4877">
                  <c:v>4.2811673593800004</c:v>
                </c:pt>
                <c:pt idx="4878">
                  <c:v>4.2825279286799995</c:v>
                </c:pt>
                <c:pt idx="4879">
                  <c:v>4.2838884979799996</c:v>
                </c:pt>
                <c:pt idx="4880">
                  <c:v>4.2852490672800005</c:v>
                </c:pt>
                <c:pt idx="4881">
                  <c:v>4.2866096365800006</c:v>
                </c:pt>
                <c:pt idx="4882">
                  <c:v>4.2879702058799998</c:v>
                </c:pt>
                <c:pt idx="4883">
                  <c:v>4.2893307751799998</c:v>
                </c:pt>
                <c:pt idx="4884">
                  <c:v>4.2906913444799999</c:v>
                </c:pt>
                <c:pt idx="4885">
                  <c:v>4.2920519137800008</c:v>
                </c:pt>
                <c:pt idx="4886">
                  <c:v>4.29341248308</c:v>
                </c:pt>
                <c:pt idx="4887">
                  <c:v>4.2947730523800001</c:v>
                </c:pt>
                <c:pt idx="4888">
                  <c:v>4.2961336216800001</c:v>
                </c:pt>
                <c:pt idx="4889">
                  <c:v>4.2974941909800002</c:v>
                </c:pt>
                <c:pt idx="4890">
                  <c:v>4.2988547602800002</c:v>
                </c:pt>
                <c:pt idx="4891">
                  <c:v>4.3002153295800003</c:v>
                </c:pt>
                <c:pt idx="4892">
                  <c:v>4.3015758988800004</c:v>
                </c:pt>
                <c:pt idx="4893">
                  <c:v>4.3029364681799995</c:v>
                </c:pt>
                <c:pt idx="4894">
                  <c:v>4.3042970374799996</c:v>
                </c:pt>
                <c:pt idx="4895">
                  <c:v>4.3056576067800005</c:v>
                </c:pt>
                <c:pt idx="4896">
                  <c:v>4.3070181760800006</c:v>
                </c:pt>
                <c:pt idx="4897">
                  <c:v>4.3083787453799998</c:v>
                </c:pt>
                <c:pt idx="4898">
                  <c:v>4.3097393146799998</c:v>
                </c:pt>
                <c:pt idx="4899">
                  <c:v>4.3110998839799999</c:v>
                </c:pt>
                <c:pt idx="4900">
                  <c:v>4.3124604532800008</c:v>
                </c:pt>
                <c:pt idx="4901">
                  <c:v>4.31382102258</c:v>
                </c:pt>
                <c:pt idx="4902">
                  <c:v>4.3151815918800001</c:v>
                </c:pt>
                <c:pt idx="4903">
                  <c:v>4.3165421611800001</c:v>
                </c:pt>
                <c:pt idx="4904">
                  <c:v>4.3179027304800002</c:v>
                </c:pt>
                <c:pt idx="4905">
                  <c:v>4.3192632997800002</c:v>
                </c:pt>
                <c:pt idx="4906">
                  <c:v>4.3206238690800003</c:v>
                </c:pt>
                <c:pt idx="4907">
                  <c:v>4.3219844383800003</c:v>
                </c:pt>
                <c:pt idx="4908">
                  <c:v>4.3233450076800004</c:v>
                </c:pt>
                <c:pt idx="4909">
                  <c:v>4.3247055769799996</c:v>
                </c:pt>
                <c:pt idx="4910">
                  <c:v>4.3260661462800005</c:v>
                </c:pt>
                <c:pt idx="4911">
                  <c:v>4.3274267155800006</c:v>
                </c:pt>
                <c:pt idx="4912">
                  <c:v>4.3287872848799998</c:v>
                </c:pt>
                <c:pt idx="4913">
                  <c:v>4.3301478541799998</c:v>
                </c:pt>
                <c:pt idx="4914">
                  <c:v>4.3315084234799999</c:v>
                </c:pt>
                <c:pt idx="4915">
                  <c:v>4.3328689927800008</c:v>
                </c:pt>
                <c:pt idx="4916">
                  <c:v>4.33422956208</c:v>
                </c:pt>
                <c:pt idx="4917">
                  <c:v>4.33559013138</c:v>
                </c:pt>
                <c:pt idx="4918">
                  <c:v>4.3369507006800001</c:v>
                </c:pt>
                <c:pt idx="4919">
                  <c:v>4.3383112699800002</c:v>
                </c:pt>
                <c:pt idx="4920">
                  <c:v>4.3396718392800002</c:v>
                </c:pt>
                <c:pt idx="4921">
                  <c:v>4.3410324085800003</c:v>
                </c:pt>
                <c:pt idx="4922">
                  <c:v>4.3423929778800003</c:v>
                </c:pt>
                <c:pt idx="4923">
                  <c:v>4.3437535471800004</c:v>
                </c:pt>
                <c:pt idx="4924">
                  <c:v>4.3451141164799996</c:v>
                </c:pt>
                <c:pt idx="4925">
                  <c:v>4.3464746857800005</c:v>
                </c:pt>
                <c:pt idx="4926">
                  <c:v>4.3478352550800006</c:v>
                </c:pt>
                <c:pt idx="4927">
                  <c:v>4.3491958243799997</c:v>
                </c:pt>
                <c:pt idx="4928">
                  <c:v>4.3505563936799998</c:v>
                </c:pt>
                <c:pt idx="4929">
                  <c:v>4.3519169629799999</c:v>
                </c:pt>
                <c:pt idx="4930">
                  <c:v>4.3532775322800008</c:v>
                </c:pt>
                <c:pt idx="4931">
                  <c:v>4.35463810158</c:v>
                </c:pt>
                <c:pt idx="4932">
                  <c:v>4.35599867088</c:v>
                </c:pt>
                <c:pt idx="4933">
                  <c:v>4.3573592401800001</c:v>
                </c:pt>
                <c:pt idx="4934">
                  <c:v>4.3587198094800002</c:v>
                </c:pt>
                <c:pt idx="4935">
                  <c:v>4.3600803787800002</c:v>
                </c:pt>
                <c:pt idx="4936">
                  <c:v>4.3614409480800003</c:v>
                </c:pt>
                <c:pt idx="4937">
                  <c:v>4.3628015173800003</c:v>
                </c:pt>
                <c:pt idx="4938">
                  <c:v>4.3641620866800004</c:v>
                </c:pt>
                <c:pt idx="4939">
                  <c:v>4.3655226559799996</c:v>
                </c:pt>
                <c:pt idx="4940">
                  <c:v>4.3668832252800005</c:v>
                </c:pt>
                <c:pt idx="4941">
                  <c:v>4.3682437945800006</c:v>
                </c:pt>
                <c:pt idx="4942">
                  <c:v>4.3696043638799997</c:v>
                </c:pt>
                <c:pt idx="4943">
                  <c:v>4.3709649331799998</c:v>
                </c:pt>
                <c:pt idx="4944">
                  <c:v>4.3723255024799998</c:v>
                </c:pt>
                <c:pt idx="4945">
                  <c:v>4.3736860717800008</c:v>
                </c:pt>
                <c:pt idx="4946">
                  <c:v>4.37504664108</c:v>
                </c:pt>
                <c:pt idx="4947">
                  <c:v>4.37640721038</c:v>
                </c:pt>
                <c:pt idx="4948">
                  <c:v>4.3777677796800001</c:v>
                </c:pt>
                <c:pt idx="4949">
                  <c:v>4.3791283489800001</c:v>
                </c:pt>
                <c:pt idx="4950">
                  <c:v>4.3804889182800002</c:v>
                </c:pt>
                <c:pt idx="4951">
                  <c:v>4.3818494875800003</c:v>
                </c:pt>
                <c:pt idx="4952">
                  <c:v>4.3832100568800003</c:v>
                </c:pt>
                <c:pt idx="4953">
                  <c:v>4.3845706261800004</c:v>
                </c:pt>
                <c:pt idx="4954">
                  <c:v>4.3859311954799995</c:v>
                </c:pt>
                <c:pt idx="4955">
                  <c:v>4.3872917647800005</c:v>
                </c:pt>
                <c:pt idx="4956">
                  <c:v>4.3886523340800005</c:v>
                </c:pt>
                <c:pt idx="4957">
                  <c:v>4.3900129033800006</c:v>
                </c:pt>
                <c:pt idx="4958">
                  <c:v>4.3913734726799998</c:v>
                </c:pt>
                <c:pt idx="4959">
                  <c:v>4.3927340419799998</c:v>
                </c:pt>
                <c:pt idx="4960">
                  <c:v>4.3940946112800008</c:v>
                </c:pt>
                <c:pt idx="4961">
                  <c:v>4.39545518058</c:v>
                </c:pt>
                <c:pt idx="4962">
                  <c:v>4.39681574988</c:v>
                </c:pt>
                <c:pt idx="4963">
                  <c:v>4.3981763191800001</c:v>
                </c:pt>
                <c:pt idx="4964">
                  <c:v>4.3995368884800001</c:v>
                </c:pt>
                <c:pt idx="4965">
                  <c:v>4.4008974577800002</c:v>
                </c:pt>
                <c:pt idx="4966">
                  <c:v>4.4022580270800002</c:v>
                </c:pt>
                <c:pt idx="4967">
                  <c:v>4.4036185963800003</c:v>
                </c:pt>
                <c:pt idx="4968">
                  <c:v>4.4049791656800004</c:v>
                </c:pt>
                <c:pt idx="4969">
                  <c:v>4.4063397349799995</c:v>
                </c:pt>
                <c:pt idx="4970">
                  <c:v>4.4077003042800005</c:v>
                </c:pt>
                <c:pt idx="4971">
                  <c:v>4.4090608735800005</c:v>
                </c:pt>
                <c:pt idx="4972">
                  <c:v>4.4104214428800006</c:v>
                </c:pt>
                <c:pt idx="4973">
                  <c:v>4.4117820121799998</c:v>
                </c:pt>
                <c:pt idx="4974">
                  <c:v>4.4131425814799998</c:v>
                </c:pt>
                <c:pt idx="4975">
                  <c:v>4.4145031507800008</c:v>
                </c:pt>
                <c:pt idx="4976">
                  <c:v>4.4158637200799999</c:v>
                </c:pt>
                <c:pt idx="4977">
                  <c:v>4.41722428938</c:v>
                </c:pt>
                <c:pt idx="4978">
                  <c:v>4.4185848586800001</c:v>
                </c:pt>
                <c:pt idx="4979">
                  <c:v>4.4199454279800001</c:v>
                </c:pt>
                <c:pt idx="4980">
                  <c:v>4.4213059972800002</c:v>
                </c:pt>
                <c:pt idx="4981">
                  <c:v>4.4226665665800002</c:v>
                </c:pt>
                <c:pt idx="4982">
                  <c:v>4.4240271358800003</c:v>
                </c:pt>
                <c:pt idx="4983">
                  <c:v>4.4253877051800004</c:v>
                </c:pt>
                <c:pt idx="4984">
                  <c:v>4.4267482744799995</c:v>
                </c:pt>
                <c:pt idx="4985">
                  <c:v>4.4281088437800005</c:v>
                </c:pt>
                <c:pt idx="4986">
                  <c:v>4.4294694130800005</c:v>
                </c:pt>
                <c:pt idx="4987">
                  <c:v>4.4308299823800006</c:v>
                </c:pt>
                <c:pt idx="4988">
                  <c:v>4.4321905516799998</c:v>
                </c:pt>
                <c:pt idx="4989">
                  <c:v>4.4335511209799998</c:v>
                </c:pt>
                <c:pt idx="4990">
                  <c:v>4.4349116902800008</c:v>
                </c:pt>
                <c:pt idx="4991">
                  <c:v>4.4362722595800008</c:v>
                </c:pt>
                <c:pt idx="4992">
                  <c:v>4.43763282888</c:v>
                </c:pt>
                <c:pt idx="4993">
                  <c:v>4.43899339818</c:v>
                </c:pt>
                <c:pt idx="4994">
                  <c:v>4.4403539674800001</c:v>
                </c:pt>
                <c:pt idx="4995">
                  <c:v>4.4417145367800002</c:v>
                </c:pt>
                <c:pt idx="4996">
                  <c:v>4.4430751060800002</c:v>
                </c:pt>
                <c:pt idx="4997">
                  <c:v>4.4444356753800003</c:v>
                </c:pt>
                <c:pt idx="4998">
                  <c:v>4.4457962446800003</c:v>
                </c:pt>
                <c:pt idx="4999">
                  <c:v>4.4471568139799995</c:v>
                </c:pt>
                <c:pt idx="5000">
                  <c:v>4.4485173832799996</c:v>
                </c:pt>
                <c:pt idx="5001">
                  <c:v>4.4498779525800005</c:v>
                </c:pt>
                <c:pt idx="5002">
                  <c:v>4.4512385218800006</c:v>
                </c:pt>
                <c:pt idx="5003">
                  <c:v>4.4525990911799997</c:v>
                </c:pt>
                <c:pt idx="5004">
                  <c:v>4.4539596604799998</c:v>
                </c:pt>
                <c:pt idx="5005">
                  <c:v>4.4553202297799999</c:v>
                </c:pt>
                <c:pt idx="5006">
                  <c:v>4.4566807990800008</c:v>
                </c:pt>
                <c:pt idx="5007">
                  <c:v>4.45804136838</c:v>
                </c:pt>
                <c:pt idx="5008">
                  <c:v>4.45940193768</c:v>
                </c:pt>
                <c:pt idx="5009">
                  <c:v>4.4607625069800001</c:v>
                </c:pt>
                <c:pt idx="5010">
                  <c:v>4.4621230762800002</c:v>
                </c:pt>
                <c:pt idx="5011">
                  <c:v>4.4634836455800002</c:v>
                </c:pt>
                <c:pt idx="5012">
                  <c:v>4.4648442148800003</c:v>
                </c:pt>
                <c:pt idx="5013">
                  <c:v>4.4662047841800003</c:v>
                </c:pt>
                <c:pt idx="5014">
                  <c:v>4.4675653534800004</c:v>
                </c:pt>
                <c:pt idx="5015">
                  <c:v>4.4689259227799996</c:v>
                </c:pt>
                <c:pt idx="5016">
                  <c:v>4.4702864920800005</c:v>
                </c:pt>
                <c:pt idx="5017">
                  <c:v>4.4716470613800006</c:v>
                </c:pt>
                <c:pt idx="5018">
                  <c:v>4.4730076306799997</c:v>
                </c:pt>
                <c:pt idx="5019">
                  <c:v>4.4743681999799998</c:v>
                </c:pt>
                <c:pt idx="5020">
                  <c:v>4.4757287692799999</c:v>
                </c:pt>
                <c:pt idx="5021">
                  <c:v>4.4770893385800008</c:v>
                </c:pt>
                <c:pt idx="5022">
                  <c:v>4.47844990788</c:v>
                </c:pt>
                <c:pt idx="5023">
                  <c:v>4.47981047718</c:v>
                </c:pt>
                <c:pt idx="5024">
                  <c:v>4.4811710464800001</c:v>
                </c:pt>
                <c:pt idx="5025">
                  <c:v>4.4825316157800001</c:v>
                </c:pt>
                <c:pt idx="5026">
                  <c:v>4.4838921850800002</c:v>
                </c:pt>
                <c:pt idx="5027">
                  <c:v>4.4852527543800003</c:v>
                </c:pt>
                <c:pt idx="5028">
                  <c:v>4.4866133236800003</c:v>
                </c:pt>
                <c:pt idx="5029">
                  <c:v>4.4879738929800004</c:v>
                </c:pt>
                <c:pt idx="5030">
                  <c:v>4.4893344622799995</c:v>
                </c:pt>
                <c:pt idx="5031">
                  <c:v>4.4906950315800005</c:v>
                </c:pt>
                <c:pt idx="5032">
                  <c:v>4.4920556008800006</c:v>
                </c:pt>
                <c:pt idx="5033">
                  <c:v>4.4934161701799997</c:v>
                </c:pt>
                <c:pt idx="5034">
                  <c:v>4.4947767394799998</c:v>
                </c:pt>
                <c:pt idx="5035">
                  <c:v>4.4961373087799998</c:v>
                </c:pt>
                <c:pt idx="5036">
                  <c:v>4.4974978780800008</c:v>
                </c:pt>
                <c:pt idx="5037">
                  <c:v>4.49885844738</c:v>
                </c:pt>
                <c:pt idx="5038">
                  <c:v>4.50021901668</c:v>
                </c:pt>
                <c:pt idx="5039">
                  <c:v>4.5015795859800001</c:v>
                </c:pt>
                <c:pt idx="5040">
                  <c:v>4.5029401552800001</c:v>
                </c:pt>
                <c:pt idx="5041">
                  <c:v>4.5043007245800002</c:v>
                </c:pt>
                <c:pt idx="5042">
                  <c:v>4.5056612938800003</c:v>
                </c:pt>
                <c:pt idx="5043">
                  <c:v>4.5070218631800003</c:v>
                </c:pt>
                <c:pt idx="5044">
                  <c:v>4.5083824324800004</c:v>
                </c:pt>
                <c:pt idx="5045">
                  <c:v>4.5097430017799995</c:v>
                </c:pt>
                <c:pt idx="5046">
                  <c:v>4.5111035710800005</c:v>
                </c:pt>
                <c:pt idx="5047">
                  <c:v>4.5124641403800005</c:v>
                </c:pt>
                <c:pt idx="5048">
                  <c:v>4.5138247096799997</c:v>
                </c:pt>
                <c:pt idx="5049">
                  <c:v>4.5151852789799998</c:v>
                </c:pt>
                <c:pt idx="5050">
                  <c:v>4.5165458482799998</c:v>
                </c:pt>
                <c:pt idx="5051">
                  <c:v>4.5179064175800008</c:v>
                </c:pt>
                <c:pt idx="5052">
                  <c:v>4.5192669868799999</c:v>
                </c:pt>
                <c:pt idx="5053">
                  <c:v>4.52062755618</c:v>
                </c:pt>
                <c:pt idx="5054">
                  <c:v>4.5219881254800001</c:v>
                </c:pt>
                <c:pt idx="5055">
                  <c:v>4.5233486947800001</c:v>
                </c:pt>
                <c:pt idx="5056">
                  <c:v>4.5247092640800002</c:v>
                </c:pt>
                <c:pt idx="5057">
                  <c:v>4.5260698333800002</c:v>
                </c:pt>
                <c:pt idx="5058">
                  <c:v>4.5274304026800003</c:v>
                </c:pt>
                <c:pt idx="5059">
                  <c:v>4.5287909719800004</c:v>
                </c:pt>
                <c:pt idx="5060">
                  <c:v>4.5301515412799995</c:v>
                </c:pt>
                <c:pt idx="5061">
                  <c:v>4.5315121105800005</c:v>
                </c:pt>
                <c:pt idx="5062">
                  <c:v>4.5328726798800005</c:v>
                </c:pt>
                <c:pt idx="5063">
                  <c:v>4.5342332491800006</c:v>
                </c:pt>
                <c:pt idx="5064">
                  <c:v>4.5355938184799998</c:v>
                </c:pt>
                <c:pt idx="5065">
                  <c:v>4.5369543877799998</c:v>
                </c:pt>
                <c:pt idx="5066">
                  <c:v>4.5383149570800008</c:v>
                </c:pt>
                <c:pt idx="5067">
                  <c:v>4.5396755263799999</c:v>
                </c:pt>
                <c:pt idx="5068">
                  <c:v>4.54103609568</c:v>
                </c:pt>
                <c:pt idx="5069">
                  <c:v>4.5423966649800001</c:v>
                </c:pt>
                <c:pt idx="5070">
                  <c:v>4.5437572342800001</c:v>
                </c:pt>
                <c:pt idx="5071">
                  <c:v>4.5451178035800002</c:v>
                </c:pt>
                <c:pt idx="5072">
                  <c:v>4.5464783728800002</c:v>
                </c:pt>
                <c:pt idx="5073">
                  <c:v>4.5478389421800003</c:v>
                </c:pt>
                <c:pt idx="5074">
                  <c:v>4.5491995114800003</c:v>
                </c:pt>
                <c:pt idx="5075">
                  <c:v>4.5505600807799995</c:v>
                </c:pt>
                <c:pt idx="5076">
                  <c:v>4.5519206500800005</c:v>
                </c:pt>
                <c:pt idx="5077">
                  <c:v>4.5532812193800005</c:v>
                </c:pt>
                <c:pt idx="5078">
                  <c:v>4.5546417886800006</c:v>
                </c:pt>
                <c:pt idx="5079">
                  <c:v>4.5560023579799998</c:v>
                </c:pt>
                <c:pt idx="5080">
                  <c:v>4.5573629272799998</c:v>
                </c:pt>
                <c:pt idx="5081">
                  <c:v>4.5587234965800008</c:v>
                </c:pt>
                <c:pt idx="5082">
                  <c:v>4.5600840658799999</c:v>
                </c:pt>
                <c:pt idx="5083">
                  <c:v>4.56144463518</c:v>
                </c:pt>
                <c:pt idx="5084">
                  <c:v>4.56280520448</c:v>
                </c:pt>
                <c:pt idx="5085">
                  <c:v>4.5641657737800001</c:v>
                </c:pt>
                <c:pt idx="5086">
                  <c:v>4.5655263430800002</c:v>
                </c:pt>
                <c:pt idx="5087">
                  <c:v>4.5668869123800002</c:v>
                </c:pt>
                <c:pt idx="5088">
                  <c:v>4.5682474816800003</c:v>
                </c:pt>
                <c:pt idx="5089">
                  <c:v>4.5696080509800003</c:v>
                </c:pt>
                <c:pt idx="5090">
                  <c:v>4.5709686202799995</c:v>
                </c:pt>
                <c:pt idx="5091">
                  <c:v>4.5723291895800005</c:v>
                </c:pt>
                <c:pt idx="5092">
                  <c:v>4.5736897588800005</c:v>
                </c:pt>
                <c:pt idx="5093">
                  <c:v>4.5750503281800006</c:v>
                </c:pt>
                <c:pt idx="5094">
                  <c:v>4.5764108974799997</c:v>
                </c:pt>
                <c:pt idx="5095">
                  <c:v>4.5777714667799998</c:v>
                </c:pt>
                <c:pt idx="5096">
                  <c:v>4.5791320360800007</c:v>
                </c:pt>
                <c:pt idx="5097">
                  <c:v>4.5804926053800008</c:v>
                </c:pt>
                <c:pt idx="5098">
                  <c:v>4.58185317468</c:v>
                </c:pt>
                <c:pt idx="5099">
                  <c:v>4.58321374398</c:v>
                </c:pt>
                <c:pt idx="5100">
                  <c:v>4.5845743132800001</c:v>
                </c:pt>
                <c:pt idx="5101">
                  <c:v>4.5859348825800001</c:v>
                </c:pt>
                <c:pt idx="5102">
                  <c:v>4.5872954518800002</c:v>
                </c:pt>
                <c:pt idx="5103">
                  <c:v>4.5886560211800003</c:v>
                </c:pt>
                <c:pt idx="5104">
                  <c:v>4.5900165904800003</c:v>
                </c:pt>
                <c:pt idx="5105">
                  <c:v>4.5913771597799995</c:v>
                </c:pt>
                <c:pt idx="5106">
                  <c:v>4.5927377290800004</c:v>
                </c:pt>
                <c:pt idx="5107">
                  <c:v>4.5940982983800005</c:v>
                </c:pt>
                <c:pt idx="5108">
                  <c:v>4.5954588676800006</c:v>
                </c:pt>
                <c:pt idx="5109">
                  <c:v>4.5968194369799997</c:v>
                </c:pt>
                <c:pt idx="5110">
                  <c:v>4.5981800062799998</c:v>
                </c:pt>
                <c:pt idx="5111">
                  <c:v>4.5995405755800007</c:v>
                </c:pt>
                <c:pt idx="5112">
                  <c:v>4.6009011448800008</c:v>
                </c:pt>
                <c:pt idx="5113">
                  <c:v>4.60226171418</c:v>
                </c:pt>
                <c:pt idx="5114">
                  <c:v>4.60362228348</c:v>
                </c:pt>
                <c:pt idx="5115">
                  <c:v>4.6049828527800001</c:v>
                </c:pt>
                <c:pt idx="5116">
                  <c:v>4.6063434220800001</c:v>
                </c:pt>
                <c:pt idx="5117">
                  <c:v>4.6077039913800002</c:v>
                </c:pt>
                <c:pt idx="5118">
                  <c:v>4.6090645606800003</c:v>
                </c:pt>
                <c:pt idx="5119">
                  <c:v>4.6104251299800003</c:v>
                </c:pt>
                <c:pt idx="5120">
                  <c:v>4.6117856992800004</c:v>
                </c:pt>
                <c:pt idx="5121">
                  <c:v>4.6131462685799995</c:v>
                </c:pt>
                <c:pt idx="5122">
                  <c:v>4.6145068378800005</c:v>
                </c:pt>
                <c:pt idx="5123">
                  <c:v>4.6158674071800005</c:v>
                </c:pt>
                <c:pt idx="5124">
                  <c:v>4.6172279764799997</c:v>
                </c:pt>
                <c:pt idx="5125">
                  <c:v>4.6185885457799998</c:v>
                </c:pt>
                <c:pt idx="5126">
                  <c:v>4.6199491150799998</c:v>
                </c:pt>
                <c:pt idx="5127">
                  <c:v>4.6213096843800008</c:v>
                </c:pt>
                <c:pt idx="5128">
                  <c:v>4.62267025368</c:v>
                </c:pt>
                <c:pt idx="5129">
                  <c:v>4.62403082298</c:v>
                </c:pt>
                <c:pt idx="5130">
                  <c:v>4.6253913922800001</c:v>
                </c:pt>
                <c:pt idx="5131">
                  <c:v>4.6267519615800001</c:v>
                </c:pt>
                <c:pt idx="5132">
                  <c:v>4.6281125308800002</c:v>
                </c:pt>
                <c:pt idx="5133">
                  <c:v>4.6294731001800002</c:v>
                </c:pt>
                <c:pt idx="5134">
                  <c:v>4.6308336694800003</c:v>
                </c:pt>
                <c:pt idx="5135">
                  <c:v>4.6321942387800004</c:v>
                </c:pt>
                <c:pt idx="5136">
                  <c:v>4.6335548080799995</c:v>
                </c:pt>
                <c:pt idx="5137">
                  <c:v>4.6349153773800005</c:v>
                </c:pt>
                <c:pt idx="5138">
                  <c:v>4.6362759466800005</c:v>
                </c:pt>
                <c:pt idx="5139">
                  <c:v>4.6376365159799997</c:v>
                </c:pt>
                <c:pt idx="5140">
                  <c:v>4.6389970852799998</c:v>
                </c:pt>
                <c:pt idx="5141">
                  <c:v>4.6403576545799998</c:v>
                </c:pt>
                <c:pt idx="5142">
                  <c:v>4.6417182238800008</c:v>
                </c:pt>
                <c:pt idx="5143">
                  <c:v>4.6430787931799999</c:v>
                </c:pt>
                <c:pt idx="5144">
                  <c:v>4.64443936248</c:v>
                </c:pt>
                <c:pt idx="5145">
                  <c:v>4.6457999317800001</c:v>
                </c:pt>
                <c:pt idx="5146">
                  <c:v>4.6471605010800001</c:v>
                </c:pt>
                <c:pt idx="5147">
                  <c:v>4.6485210703800002</c:v>
                </c:pt>
                <c:pt idx="5148">
                  <c:v>4.6498816396800002</c:v>
                </c:pt>
                <c:pt idx="5149">
                  <c:v>4.6512422089800003</c:v>
                </c:pt>
                <c:pt idx="5150">
                  <c:v>4.6526027782800004</c:v>
                </c:pt>
                <c:pt idx="5151">
                  <c:v>4.6539633475799995</c:v>
                </c:pt>
                <c:pt idx="5152">
                  <c:v>4.6553239168800005</c:v>
                </c:pt>
                <c:pt idx="5153">
                  <c:v>4.6566844861800005</c:v>
                </c:pt>
                <c:pt idx="5154">
                  <c:v>4.6580450554799997</c:v>
                </c:pt>
                <c:pt idx="5155">
                  <c:v>4.6594056247799998</c:v>
                </c:pt>
                <c:pt idx="5156">
                  <c:v>4.6607661940799998</c:v>
                </c:pt>
                <c:pt idx="5157">
                  <c:v>4.6621267633800008</c:v>
                </c:pt>
                <c:pt idx="5158">
                  <c:v>4.6634873326799999</c:v>
                </c:pt>
                <c:pt idx="5159">
                  <c:v>4.66484790198</c:v>
                </c:pt>
                <c:pt idx="5160">
                  <c:v>4.66620847128</c:v>
                </c:pt>
                <c:pt idx="5161">
                  <c:v>4.6675690405800001</c:v>
                </c:pt>
                <c:pt idx="5162">
                  <c:v>4.6689296098800002</c:v>
                </c:pt>
                <c:pt idx="5163">
                  <c:v>4.6702901791800002</c:v>
                </c:pt>
                <c:pt idx="5164">
                  <c:v>4.6716507484800003</c:v>
                </c:pt>
                <c:pt idx="5165">
                  <c:v>4.6730113177800003</c:v>
                </c:pt>
                <c:pt idx="5166">
                  <c:v>4.6743718870799995</c:v>
                </c:pt>
                <c:pt idx="5167">
                  <c:v>4.6757324563800005</c:v>
                </c:pt>
                <c:pt idx="5168">
                  <c:v>4.6770930256800005</c:v>
                </c:pt>
                <c:pt idx="5169">
                  <c:v>4.6784535949800006</c:v>
                </c:pt>
                <c:pt idx="5170">
                  <c:v>4.6798141642799997</c:v>
                </c:pt>
                <c:pt idx="5171">
                  <c:v>4.6811747335799998</c:v>
                </c:pt>
                <c:pt idx="5172">
                  <c:v>4.6825353028800007</c:v>
                </c:pt>
                <c:pt idx="5173">
                  <c:v>4.6838958721799999</c:v>
                </c:pt>
                <c:pt idx="5174">
                  <c:v>4.68525644148</c:v>
                </c:pt>
                <c:pt idx="5175">
                  <c:v>4.68661701078</c:v>
                </c:pt>
                <c:pt idx="5176">
                  <c:v>4.6879775800800001</c:v>
                </c:pt>
                <c:pt idx="5177">
                  <c:v>4.6893381493800002</c:v>
                </c:pt>
                <c:pt idx="5178">
                  <c:v>4.6906987186800002</c:v>
                </c:pt>
                <c:pt idx="5179">
                  <c:v>4.6920592879800003</c:v>
                </c:pt>
                <c:pt idx="5180">
                  <c:v>4.6934198572800003</c:v>
                </c:pt>
                <c:pt idx="5181">
                  <c:v>4.6947804265799995</c:v>
                </c:pt>
                <c:pt idx="5182">
                  <c:v>4.6961409958800004</c:v>
                </c:pt>
                <c:pt idx="5183">
                  <c:v>4.6975015651800005</c:v>
                </c:pt>
                <c:pt idx="5184">
                  <c:v>4.6988621344800006</c:v>
                </c:pt>
                <c:pt idx="5185">
                  <c:v>4.7002227037799997</c:v>
                </c:pt>
                <c:pt idx="5186">
                  <c:v>4.7015832730799998</c:v>
                </c:pt>
                <c:pt idx="5187">
                  <c:v>4.7029438423800007</c:v>
                </c:pt>
                <c:pt idx="5188">
                  <c:v>4.7043044116799999</c:v>
                </c:pt>
                <c:pt idx="5189">
                  <c:v>4.70566498098</c:v>
                </c:pt>
                <c:pt idx="5190">
                  <c:v>4.70702555028</c:v>
                </c:pt>
                <c:pt idx="5191">
                  <c:v>4.7083861195800001</c:v>
                </c:pt>
                <c:pt idx="5192">
                  <c:v>4.7097466888800001</c:v>
                </c:pt>
                <c:pt idx="5193">
                  <c:v>4.7111072581800002</c:v>
                </c:pt>
                <c:pt idx="5194">
                  <c:v>4.7124678274800003</c:v>
                </c:pt>
                <c:pt idx="5195">
                  <c:v>4.7138283967800003</c:v>
                </c:pt>
                <c:pt idx="5196">
                  <c:v>4.7151889660799995</c:v>
                </c:pt>
                <c:pt idx="5197">
                  <c:v>4.7165495353800004</c:v>
                </c:pt>
                <c:pt idx="5198">
                  <c:v>4.7179101046800005</c:v>
                </c:pt>
                <c:pt idx="5199">
                  <c:v>4.7192706739800006</c:v>
                </c:pt>
                <c:pt idx="5200">
                  <c:v>4.7206312432799997</c:v>
                </c:pt>
                <c:pt idx="5201">
                  <c:v>4.7219918125799998</c:v>
                </c:pt>
                <c:pt idx="5202">
                  <c:v>4.7233523818800007</c:v>
                </c:pt>
                <c:pt idx="5203">
                  <c:v>4.7247129511800008</c:v>
                </c:pt>
                <c:pt idx="5204">
                  <c:v>4.72607352048</c:v>
                </c:pt>
                <c:pt idx="5205">
                  <c:v>4.72743408978</c:v>
                </c:pt>
                <c:pt idx="5206">
                  <c:v>4.7287946590800001</c:v>
                </c:pt>
                <c:pt idx="5207">
                  <c:v>4.7301552283800001</c:v>
                </c:pt>
                <c:pt idx="5208">
                  <c:v>4.7315157976800002</c:v>
                </c:pt>
                <c:pt idx="5209">
                  <c:v>4.7328763669800002</c:v>
                </c:pt>
                <c:pt idx="5210">
                  <c:v>4.7342369362800003</c:v>
                </c:pt>
                <c:pt idx="5211">
                  <c:v>4.7355975055799995</c:v>
                </c:pt>
                <c:pt idx="5212">
                  <c:v>4.7369580748800004</c:v>
                </c:pt>
                <c:pt idx="5213">
                  <c:v>4.7383186441800005</c:v>
                </c:pt>
                <c:pt idx="5214">
                  <c:v>4.7396792134800005</c:v>
                </c:pt>
                <c:pt idx="5215">
                  <c:v>4.7410397827799997</c:v>
                </c:pt>
                <c:pt idx="5216">
                  <c:v>4.7424003520799998</c:v>
                </c:pt>
                <c:pt idx="5217">
                  <c:v>4.7437609213800007</c:v>
                </c:pt>
                <c:pt idx="5218">
                  <c:v>4.7451214906800008</c:v>
                </c:pt>
                <c:pt idx="5219">
                  <c:v>4.7464820599799999</c:v>
                </c:pt>
                <c:pt idx="5220">
                  <c:v>4.74784262928</c:v>
                </c:pt>
                <c:pt idx="5221">
                  <c:v>4.7492031985800001</c:v>
                </c:pt>
                <c:pt idx="5222">
                  <c:v>4.7505637678800001</c:v>
                </c:pt>
                <c:pt idx="5223">
                  <c:v>4.7519243371800002</c:v>
                </c:pt>
                <c:pt idx="5224">
                  <c:v>4.7532849064800002</c:v>
                </c:pt>
                <c:pt idx="5225">
                  <c:v>4.7546454757800003</c:v>
                </c:pt>
                <c:pt idx="5226">
                  <c:v>4.7560060450800004</c:v>
                </c:pt>
                <c:pt idx="5227">
                  <c:v>4.7573666143800004</c:v>
                </c:pt>
                <c:pt idx="5228">
                  <c:v>4.7587271836800005</c:v>
                </c:pt>
                <c:pt idx="5229">
                  <c:v>4.7600877529800005</c:v>
                </c:pt>
                <c:pt idx="5230">
                  <c:v>4.7614483222799997</c:v>
                </c:pt>
                <c:pt idx="5231">
                  <c:v>4.7628088915799998</c:v>
                </c:pt>
                <c:pt idx="5232">
                  <c:v>4.7641694608800007</c:v>
                </c:pt>
                <c:pt idx="5233">
                  <c:v>4.7655300301800008</c:v>
                </c:pt>
                <c:pt idx="5234">
                  <c:v>4.7668905994799999</c:v>
                </c:pt>
                <c:pt idx="5235">
                  <c:v>4.76825116878</c:v>
                </c:pt>
                <c:pt idx="5236">
                  <c:v>4.7696117380800001</c:v>
                </c:pt>
                <c:pt idx="5237">
                  <c:v>4.7709723073800001</c:v>
                </c:pt>
                <c:pt idx="5238">
                  <c:v>4.7723328766800002</c:v>
                </c:pt>
                <c:pt idx="5239">
                  <c:v>4.7736934459800002</c:v>
                </c:pt>
                <c:pt idx="5240">
                  <c:v>4.7750540152800003</c:v>
                </c:pt>
                <c:pt idx="5241">
                  <c:v>4.7764145845800003</c:v>
                </c:pt>
                <c:pt idx="5242">
                  <c:v>4.7777751538800004</c:v>
                </c:pt>
                <c:pt idx="5243">
                  <c:v>4.7791357231800005</c:v>
                </c:pt>
                <c:pt idx="5244">
                  <c:v>4.7804962924800005</c:v>
                </c:pt>
                <c:pt idx="5245">
                  <c:v>4.7818568617799997</c:v>
                </c:pt>
                <c:pt idx="5246">
                  <c:v>4.7832174310799997</c:v>
                </c:pt>
                <c:pt idx="5247">
                  <c:v>4.7845780003799998</c:v>
                </c:pt>
                <c:pt idx="5248">
                  <c:v>4.7859385696800008</c:v>
                </c:pt>
                <c:pt idx="5249">
                  <c:v>4.7872991389799999</c:v>
                </c:pt>
                <c:pt idx="5250">
                  <c:v>4.78865970828</c:v>
                </c:pt>
                <c:pt idx="5251">
                  <c:v>4.79002027758</c:v>
                </c:pt>
                <c:pt idx="5252">
                  <c:v>4.7913808468800001</c:v>
                </c:pt>
                <c:pt idx="5253">
                  <c:v>4.7927414161800002</c:v>
                </c:pt>
                <c:pt idx="5254">
                  <c:v>4.7941019854800002</c:v>
                </c:pt>
                <c:pt idx="5255">
                  <c:v>4.7954625547800003</c:v>
                </c:pt>
                <c:pt idx="5256">
                  <c:v>4.7968231240800003</c:v>
                </c:pt>
                <c:pt idx="5257">
                  <c:v>4.7981836933799995</c:v>
                </c:pt>
                <c:pt idx="5258">
                  <c:v>4.7995442626800005</c:v>
                </c:pt>
                <c:pt idx="5259">
                  <c:v>4.8009048319800005</c:v>
                </c:pt>
                <c:pt idx="5260">
                  <c:v>4.8022654012799997</c:v>
                </c:pt>
                <c:pt idx="5261">
                  <c:v>4.8036259705799997</c:v>
                </c:pt>
                <c:pt idx="5262">
                  <c:v>4.8049865398799998</c:v>
                </c:pt>
                <c:pt idx="5263">
                  <c:v>4.8063471091800007</c:v>
                </c:pt>
                <c:pt idx="5264">
                  <c:v>4.8077076784799999</c:v>
                </c:pt>
                <c:pt idx="5265">
                  <c:v>4.80906824778</c:v>
                </c:pt>
                <c:pt idx="5266">
                  <c:v>4.81042881708</c:v>
                </c:pt>
                <c:pt idx="5267">
                  <c:v>4.8117893863800001</c:v>
                </c:pt>
                <c:pt idx="5268">
                  <c:v>4.8131499556800001</c:v>
                </c:pt>
                <c:pt idx="5269">
                  <c:v>4.8145105249800002</c:v>
                </c:pt>
                <c:pt idx="5270">
                  <c:v>4.8158710942800003</c:v>
                </c:pt>
                <c:pt idx="5271">
                  <c:v>4.8172316635800003</c:v>
                </c:pt>
                <c:pt idx="5272">
                  <c:v>4.8185922328799995</c:v>
                </c:pt>
                <c:pt idx="5273">
                  <c:v>4.8199528021800004</c:v>
                </c:pt>
                <c:pt idx="5274">
                  <c:v>4.8213133714800005</c:v>
                </c:pt>
                <c:pt idx="5275">
                  <c:v>4.8226739407800006</c:v>
                </c:pt>
                <c:pt idx="5276">
                  <c:v>4.8240345100799997</c:v>
                </c:pt>
                <c:pt idx="5277">
                  <c:v>4.8253950793799998</c:v>
                </c:pt>
                <c:pt idx="5278">
                  <c:v>4.8267556486800007</c:v>
                </c:pt>
                <c:pt idx="5279">
                  <c:v>4.8281162179799999</c:v>
                </c:pt>
                <c:pt idx="5280">
                  <c:v>4.82947678728</c:v>
                </c:pt>
                <c:pt idx="5281">
                  <c:v>4.83083735658</c:v>
                </c:pt>
                <c:pt idx="5282">
                  <c:v>4.8321979258800001</c:v>
                </c:pt>
                <c:pt idx="5283">
                  <c:v>4.8335584951800001</c:v>
                </c:pt>
                <c:pt idx="5284">
                  <c:v>4.8349190644800002</c:v>
                </c:pt>
                <c:pt idx="5285">
                  <c:v>4.8362796337800003</c:v>
                </c:pt>
                <c:pt idx="5286">
                  <c:v>4.8376402030800003</c:v>
                </c:pt>
                <c:pt idx="5287">
                  <c:v>4.8390007723799995</c:v>
                </c:pt>
                <c:pt idx="5288">
                  <c:v>4.8403613416800004</c:v>
                </c:pt>
                <c:pt idx="5289">
                  <c:v>4.8417219109800005</c:v>
                </c:pt>
                <c:pt idx="5290">
                  <c:v>4.8430824802800005</c:v>
                </c:pt>
                <c:pt idx="5291">
                  <c:v>4.8444430495799997</c:v>
                </c:pt>
                <c:pt idx="5292">
                  <c:v>4.8458036188799998</c:v>
                </c:pt>
                <c:pt idx="5293">
                  <c:v>4.8471641881800007</c:v>
                </c:pt>
                <c:pt idx="5294">
                  <c:v>4.8485247574799999</c:v>
                </c:pt>
                <c:pt idx="5295">
                  <c:v>4.84988532678</c:v>
                </c:pt>
                <c:pt idx="5296">
                  <c:v>4.85124589608</c:v>
                </c:pt>
                <c:pt idx="5297">
                  <c:v>4.8526064653800001</c:v>
                </c:pt>
                <c:pt idx="5298">
                  <c:v>4.8539670346800001</c:v>
                </c:pt>
                <c:pt idx="5299">
                  <c:v>4.8553276039800002</c:v>
                </c:pt>
                <c:pt idx="5300">
                  <c:v>4.8566881732800002</c:v>
                </c:pt>
                <c:pt idx="5301">
                  <c:v>4.8580487425800003</c:v>
                </c:pt>
                <c:pt idx="5302">
                  <c:v>4.8594093118799995</c:v>
                </c:pt>
                <c:pt idx="5303">
                  <c:v>4.8607698811800004</c:v>
                </c:pt>
                <c:pt idx="5304">
                  <c:v>4.8621304504800005</c:v>
                </c:pt>
                <c:pt idx="5305">
                  <c:v>4.8634910197800005</c:v>
                </c:pt>
                <c:pt idx="5306">
                  <c:v>4.8648515890799997</c:v>
                </c:pt>
                <c:pt idx="5307">
                  <c:v>4.8662121583799998</c:v>
                </c:pt>
                <c:pt idx="5308">
                  <c:v>4.8675727276800007</c:v>
                </c:pt>
                <c:pt idx="5309">
                  <c:v>4.8689332969800008</c:v>
                </c:pt>
                <c:pt idx="5310">
                  <c:v>4.8702938662799999</c:v>
                </c:pt>
                <c:pt idx="5311">
                  <c:v>4.87165443558</c:v>
                </c:pt>
                <c:pt idx="5312">
                  <c:v>4.8730150048800001</c:v>
                </c:pt>
                <c:pt idx="5313">
                  <c:v>4.8743755741800001</c:v>
                </c:pt>
                <c:pt idx="5314">
                  <c:v>4.8757361434800002</c:v>
                </c:pt>
                <c:pt idx="5315">
                  <c:v>4.8770967127800002</c:v>
                </c:pt>
                <c:pt idx="5316">
                  <c:v>4.8784572820800003</c:v>
                </c:pt>
                <c:pt idx="5317">
                  <c:v>4.8798178513799995</c:v>
                </c:pt>
                <c:pt idx="5318">
                  <c:v>4.8811784206800004</c:v>
                </c:pt>
                <c:pt idx="5319">
                  <c:v>4.8825389899800005</c:v>
                </c:pt>
                <c:pt idx="5320">
                  <c:v>4.8838995592800005</c:v>
                </c:pt>
                <c:pt idx="5321">
                  <c:v>4.8852601285799997</c:v>
                </c:pt>
                <c:pt idx="5322">
                  <c:v>4.8866206978799998</c:v>
                </c:pt>
                <c:pt idx="5323">
                  <c:v>4.8879812671800007</c:v>
                </c:pt>
                <c:pt idx="5324">
                  <c:v>4.8893418364800008</c:v>
                </c:pt>
                <c:pt idx="5325">
                  <c:v>4.8907024057799999</c:v>
                </c:pt>
                <c:pt idx="5326">
                  <c:v>4.89206297508</c:v>
                </c:pt>
                <c:pt idx="5327">
                  <c:v>4.89342354438</c:v>
                </c:pt>
                <c:pt idx="5328">
                  <c:v>4.8947841136800001</c:v>
                </c:pt>
                <c:pt idx="5329">
                  <c:v>4.8961446829800002</c:v>
                </c:pt>
                <c:pt idx="5330">
                  <c:v>4.8975052522800002</c:v>
                </c:pt>
                <c:pt idx="5331">
                  <c:v>4.8988658215800003</c:v>
                </c:pt>
                <c:pt idx="5332">
                  <c:v>4.9002263908800003</c:v>
                </c:pt>
                <c:pt idx="5333">
                  <c:v>4.9015869601800004</c:v>
                </c:pt>
                <c:pt idx="5334">
                  <c:v>4.9029475294800005</c:v>
                </c:pt>
                <c:pt idx="5335">
                  <c:v>4.9043080987800005</c:v>
                </c:pt>
                <c:pt idx="5336">
                  <c:v>4.9056686680799997</c:v>
                </c:pt>
                <c:pt idx="5337">
                  <c:v>4.9070292373799997</c:v>
                </c:pt>
                <c:pt idx="5338">
                  <c:v>4.9083898066800007</c:v>
                </c:pt>
                <c:pt idx="5339">
                  <c:v>4.9097503759800007</c:v>
                </c:pt>
                <c:pt idx="5340">
                  <c:v>4.9111109452799999</c:v>
                </c:pt>
                <c:pt idx="5341">
                  <c:v>4.91247151458</c:v>
                </c:pt>
                <c:pt idx="5342">
                  <c:v>4.91383208388</c:v>
                </c:pt>
                <c:pt idx="5343">
                  <c:v>4.9151926531800001</c:v>
                </c:pt>
                <c:pt idx="5344">
                  <c:v>4.9165532224800002</c:v>
                </c:pt>
                <c:pt idx="5345">
                  <c:v>4.9179137917800002</c:v>
                </c:pt>
                <c:pt idx="5346">
                  <c:v>4.9192743610800003</c:v>
                </c:pt>
                <c:pt idx="5347">
                  <c:v>4.9206349303800003</c:v>
                </c:pt>
                <c:pt idx="5348">
                  <c:v>4.9219954996800004</c:v>
                </c:pt>
                <c:pt idx="5349">
                  <c:v>4.9233560689800004</c:v>
                </c:pt>
                <c:pt idx="5350">
                  <c:v>4.9247166382800005</c:v>
                </c:pt>
                <c:pt idx="5351">
                  <c:v>4.9260772075799997</c:v>
                </c:pt>
                <c:pt idx="5352">
                  <c:v>4.9274377768799997</c:v>
                </c:pt>
                <c:pt idx="5353">
                  <c:v>4.9287983461800007</c:v>
                </c:pt>
                <c:pt idx="5354">
                  <c:v>4.9301589154800007</c:v>
                </c:pt>
                <c:pt idx="5355">
                  <c:v>4.9315194847799999</c:v>
                </c:pt>
                <c:pt idx="5356">
                  <c:v>4.93288005408</c:v>
                </c:pt>
                <c:pt idx="5357">
                  <c:v>4.93424062338</c:v>
                </c:pt>
                <c:pt idx="5358">
                  <c:v>4.935601192680001</c:v>
                </c:pt>
                <c:pt idx="5359">
                  <c:v>4.9369617619800001</c:v>
                </c:pt>
                <c:pt idx="5360">
                  <c:v>4.9383223312800002</c:v>
                </c:pt>
                <c:pt idx="5361">
                  <c:v>4.9396829005800003</c:v>
                </c:pt>
                <c:pt idx="5362">
                  <c:v>4.9410434698800003</c:v>
                </c:pt>
                <c:pt idx="5363">
                  <c:v>4.9424040391800004</c:v>
                </c:pt>
                <c:pt idx="5364">
                  <c:v>4.9437646084800004</c:v>
                </c:pt>
                <c:pt idx="5365">
                  <c:v>4.9451251777800005</c:v>
                </c:pt>
                <c:pt idx="5366">
                  <c:v>4.9464857470799997</c:v>
                </c:pt>
                <c:pt idx="5367">
                  <c:v>4.9478463163799997</c:v>
                </c:pt>
                <c:pt idx="5368">
                  <c:v>4.9492068856799998</c:v>
                </c:pt>
                <c:pt idx="5369">
                  <c:v>4.9505674549800007</c:v>
                </c:pt>
                <c:pt idx="5370">
                  <c:v>4.9519280242799999</c:v>
                </c:pt>
                <c:pt idx="5371">
                  <c:v>4.95328859358</c:v>
                </c:pt>
                <c:pt idx="5372">
                  <c:v>4.95464916288</c:v>
                </c:pt>
                <c:pt idx="5373">
                  <c:v>4.9560097321800001</c:v>
                </c:pt>
                <c:pt idx="5374">
                  <c:v>4.9573703014800001</c:v>
                </c:pt>
                <c:pt idx="5375">
                  <c:v>4.9587308707800002</c:v>
                </c:pt>
                <c:pt idx="5376">
                  <c:v>4.9600914400800002</c:v>
                </c:pt>
                <c:pt idx="5377">
                  <c:v>4.9614520093800003</c:v>
                </c:pt>
                <c:pt idx="5378">
                  <c:v>4.9628125786799995</c:v>
                </c:pt>
                <c:pt idx="5379">
                  <c:v>4.9641731479800004</c:v>
                </c:pt>
                <c:pt idx="5380">
                  <c:v>4.9655337172800005</c:v>
                </c:pt>
                <c:pt idx="5381">
                  <c:v>4.9668942865800005</c:v>
                </c:pt>
                <c:pt idx="5382">
                  <c:v>4.9682548558799997</c:v>
                </c:pt>
                <c:pt idx="5383">
                  <c:v>4.9696154251799998</c:v>
                </c:pt>
                <c:pt idx="5384">
                  <c:v>4.9709759944800007</c:v>
                </c:pt>
                <c:pt idx="5385">
                  <c:v>4.9723365637799999</c:v>
                </c:pt>
                <c:pt idx="5386">
                  <c:v>4.9736971330799999</c:v>
                </c:pt>
                <c:pt idx="5387">
                  <c:v>4.97505770238</c:v>
                </c:pt>
                <c:pt idx="5388">
                  <c:v>4.9764182716800001</c:v>
                </c:pt>
                <c:pt idx="5389">
                  <c:v>4.9777788409800001</c:v>
                </c:pt>
                <c:pt idx="5390">
                  <c:v>4.9791394102800002</c:v>
                </c:pt>
                <c:pt idx="5391">
                  <c:v>4.9804999795800002</c:v>
                </c:pt>
                <c:pt idx="5392">
                  <c:v>4.9818605488800003</c:v>
                </c:pt>
                <c:pt idx="5393">
                  <c:v>4.9832211181799995</c:v>
                </c:pt>
                <c:pt idx="5394">
                  <c:v>4.9845816874800004</c:v>
                </c:pt>
                <c:pt idx="5395">
                  <c:v>4.9859422567800005</c:v>
                </c:pt>
                <c:pt idx="5396">
                  <c:v>4.9873028260800005</c:v>
                </c:pt>
                <c:pt idx="5397">
                  <c:v>4.9886633953799997</c:v>
                </c:pt>
                <c:pt idx="5398">
                  <c:v>4.9900239646799998</c:v>
                </c:pt>
                <c:pt idx="5399">
                  <c:v>4.9913845339800007</c:v>
                </c:pt>
                <c:pt idx="5400">
                  <c:v>4.9927451032799999</c:v>
                </c:pt>
                <c:pt idx="5401">
                  <c:v>4.9941056725799999</c:v>
                </c:pt>
                <c:pt idx="5402">
                  <c:v>4.99546624188</c:v>
                </c:pt>
                <c:pt idx="5403">
                  <c:v>4.99682681118</c:v>
                </c:pt>
                <c:pt idx="5404">
                  <c:v>4.9981873804800001</c:v>
                </c:pt>
                <c:pt idx="5405">
                  <c:v>4.9995479497800002</c:v>
                </c:pt>
                <c:pt idx="5406">
                  <c:v>5.0009085190800002</c:v>
                </c:pt>
                <c:pt idx="5407">
                  <c:v>5.0022690883800003</c:v>
                </c:pt>
                <c:pt idx="5408">
                  <c:v>5.0036296576799995</c:v>
                </c:pt>
                <c:pt idx="5409">
                  <c:v>5.0049902269800004</c:v>
                </c:pt>
                <c:pt idx="5410">
                  <c:v>5.0063507962800005</c:v>
                </c:pt>
                <c:pt idx="5411">
                  <c:v>5.0077113655800005</c:v>
                </c:pt>
                <c:pt idx="5412">
                  <c:v>5.0090719348799997</c:v>
                </c:pt>
                <c:pt idx="5413">
                  <c:v>5.0104325041799997</c:v>
                </c:pt>
                <c:pt idx="5414">
                  <c:v>5.0117930734800007</c:v>
                </c:pt>
                <c:pt idx="5415">
                  <c:v>5.0131536427800008</c:v>
                </c:pt>
                <c:pt idx="5416">
                  <c:v>5.0145142120799999</c:v>
                </c:pt>
                <c:pt idx="5417">
                  <c:v>5.01587478138</c:v>
                </c:pt>
                <c:pt idx="5418">
                  <c:v>5.01723535068</c:v>
                </c:pt>
                <c:pt idx="5419">
                  <c:v>5.0185959199800001</c:v>
                </c:pt>
                <c:pt idx="5420">
                  <c:v>5.0199564892800002</c:v>
                </c:pt>
                <c:pt idx="5421">
                  <c:v>5.0213170585800002</c:v>
                </c:pt>
                <c:pt idx="5422">
                  <c:v>5.0226776278800003</c:v>
                </c:pt>
                <c:pt idx="5423">
                  <c:v>5.0240381971799994</c:v>
                </c:pt>
                <c:pt idx="5424">
                  <c:v>5.0253987664800004</c:v>
                </c:pt>
                <c:pt idx="5425">
                  <c:v>5.0267593357800004</c:v>
                </c:pt>
                <c:pt idx="5426">
                  <c:v>5.0281199050800005</c:v>
                </c:pt>
                <c:pt idx="5427">
                  <c:v>5.0294804743799997</c:v>
                </c:pt>
                <c:pt idx="5428">
                  <c:v>5.0308410436799997</c:v>
                </c:pt>
                <c:pt idx="5429">
                  <c:v>5.0322016129800007</c:v>
                </c:pt>
                <c:pt idx="5430">
                  <c:v>5.0335621822800007</c:v>
                </c:pt>
                <c:pt idx="5431">
                  <c:v>5.0349227515799999</c:v>
                </c:pt>
                <c:pt idx="5432">
                  <c:v>5.03628332088</c:v>
                </c:pt>
                <c:pt idx="5433">
                  <c:v>5.03764389018</c:v>
                </c:pt>
                <c:pt idx="5434">
                  <c:v>5.0390044594800001</c:v>
                </c:pt>
                <c:pt idx="5435">
                  <c:v>5.0403650287800001</c:v>
                </c:pt>
                <c:pt idx="5436">
                  <c:v>5.0417255980800002</c:v>
                </c:pt>
                <c:pt idx="5437">
                  <c:v>5.0430861673800003</c:v>
                </c:pt>
                <c:pt idx="5438">
                  <c:v>5.0444467366800003</c:v>
                </c:pt>
                <c:pt idx="5439">
                  <c:v>5.0458073059800004</c:v>
                </c:pt>
                <c:pt idx="5440">
                  <c:v>5.0471678752800004</c:v>
                </c:pt>
                <c:pt idx="5441">
                  <c:v>5.0485284445800005</c:v>
                </c:pt>
                <c:pt idx="5442">
                  <c:v>5.0498890138799997</c:v>
                </c:pt>
                <c:pt idx="5443">
                  <c:v>5.0512495831799997</c:v>
                </c:pt>
                <c:pt idx="5444">
                  <c:v>5.0526101524800007</c:v>
                </c:pt>
                <c:pt idx="5445">
                  <c:v>5.0539707217800007</c:v>
                </c:pt>
                <c:pt idx="5446">
                  <c:v>5.0553312910799999</c:v>
                </c:pt>
                <c:pt idx="5447">
                  <c:v>5.05669186038</c:v>
                </c:pt>
                <c:pt idx="5448">
                  <c:v>5.05805242968</c:v>
                </c:pt>
                <c:pt idx="5449">
                  <c:v>5.0594129989800001</c:v>
                </c:pt>
                <c:pt idx="5450">
                  <c:v>5.0607735682800001</c:v>
                </c:pt>
                <c:pt idx="5451">
                  <c:v>5.0621341375800002</c:v>
                </c:pt>
                <c:pt idx="5452">
                  <c:v>5.0634947068800003</c:v>
                </c:pt>
                <c:pt idx="5453">
                  <c:v>5.0648552761800003</c:v>
                </c:pt>
                <c:pt idx="5454">
                  <c:v>5.0662158454800004</c:v>
                </c:pt>
                <c:pt idx="5455">
                  <c:v>5.0675764147800004</c:v>
                </c:pt>
                <c:pt idx="5456">
                  <c:v>5.0689369840800005</c:v>
                </c:pt>
                <c:pt idx="5457">
                  <c:v>5.0702975533799997</c:v>
                </c:pt>
                <c:pt idx="5458">
                  <c:v>5.0716581226799997</c:v>
                </c:pt>
                <c:pt idx="5459">
                  <c:v>5.0730186919800007</c:v>
                </c:pt>
                <c:pt idx="5460">
                  <c:v>5.0743792612800007</c:v>
                </c:pt>
                <c:pt idx="5461">
                  <c:v>5.0757398305799999</c:v>
                </c:pt>
                <c:pt idx="5462">
                  <c:v>5.0771003998799999</c:v>
                </c:pt>
                <c:pt idx="5463">
                  <c:v>5.07846096918</c:v>
                </c:pt>
                <c:pt idx="5464">
                  <c:v>5.079821538480001</c:v>
                </c:pt>
                <c:pt idx="5465">
                  <c:v>5.0811821077800001</c:v>
                </c:pt>
                <c:pt idx="5466">
                  <c:v>5.0825426770800002</c:v>
                </c:pt>
                <c:pt idx="5467">
                  <c:v>5.0839032463800002</c:v>
                </c:pt>
                <c:pt idx="5468">
                  <c:v>5.0852638156800003</c:v>
                </c:pt>
                <c:pt idx="5469">
                  <c:v>5.0866243849800004</c:v>
                </c:pt>
                <c:pt idx="5470">
                  <c:v>5.0879849542800004</c:v>
                </c:pt>
                <c:pt idx="5471">
                  <c:v>5.0893455235800005</c:v>
                </c:pt>
                <c:pt idx="5472">
                  <c:v>5.0907060928799996</c:v>
                </c:pt>
                <c:pt idx="5473">
                  <c:v>5.0920666621799997</c:v>
                </c:pt>
                <c:pt idx="5474">
                  <c:v>5.0934272314800006</c:v>
                </c:pt>
                <c:pt idx="5475">
                  <c:v>5.0947878007800007</c:v>
                </c:pt>
                <c:pt idx="5476">
                  <c:v>5.0961483700799999</c:v>
                </c:pt>
                <c:pt idx="5477">
                  <c:v>5.0975089393799999</c:v>
                </c:pt>
                <c:pt idx="5478">
                  <c:v>5.09886950868</c:v>
                </c:pt>
                <c:pt idx="5479">
                  <c:v>5.1002300779800009</c:v>
                </c:pt>
                <c:pt idx="5480">
                  <c:v>5.1015906472800001</c:v>
                </c:pt>
                <c:pt idx="5481">
                  <c:v>5.1029512165800002</c:v>
                </c:pt>
                <c:pt idx="5482">
                  <c:v>5.1043117858800002</c:v>
                </c:pt>
                <c:pt idx="5483">
                  <c:v>5.1056723551800003</c:v>
                </c:pt>
                <c:pt idx="5484">
                  <c:v>5.1070329244800003</c:v>
                </c:pt>
                <c:pt idx="5485">
                  <c:v>5.1083934937800004</c:v>
                </c:pt>
                <c:pt idx="5486">
                  <c:v>5.1097540630800005</c:v>
                </c:pt>
                <c:pt idx="5487">
                  <c:v>5.1111146323800005</c:v>
                </c:pt>
                <c:pt idx="5488">
                  <c:v>5.1124752016799997</c:v>
                </c:pt>
                <c:pt idx="5489">
                  <c:v>5.1138357709800006</c:v>
                </c:pt>
                <c:pt idx="5490">
                  <c:v>5.1151963402800007</c:v>
                </c:pt>
                <c:pt idx="5491">
                  <c:v>5.1165569095799999</c:v>
                </c:pt>
                <c:pt idx="5492">
                  <c:v>5.1179174788799999</c:v>
                </c:pt>
                <c:pt idx="5493">
                  <c:v>5.11927804818</c:v>
                </c:pt>
                <c:pt idx="5494">
                  <c:v>5.12063861748</c:v>
                </c:pt>
                <c:pt idx="5495">
                  <c:v>5.1219991867800001</c:v>
                </c:pt>
                <c:pt idx="5496">
                  <c:v>5.1233597560800002</c:v>
                </c:pt>
                <c:pt idx="5497">
                  <c:v>5.1247203253800002</c:v>
                </c:pt>
                <c:pt idx="5498">
                  <c:v>5.1260808946800003</c:v>
                </c:pt>
                <c:pt idx="5499">
                  <c:v>5.1274414639799994</c:v>
                </c:pt>
                <c:pt idx="5500">
                  <c:v>5.1288020332800004</c:v>
                </c:pt>
                <c:pt idx="5501">
                  <c:v>5.1301626025800005</c:v>
                </c:pt>
                <c:pt idx="5502">
                  <c:v>5.1315231718800005</c:v>
                </c:pt>
                <c:pt idx="5503">
                  <c:v>5.1328837411799997</c:v>
                </c:pt>
                <c:pt idx="5504">
                  <c:v>5.1342443104799997</c:v>
                </c:pt>
                <c:pt idx="5505">
                  <c:v>5.1356048797800007</c:v>
                </c:pt>
                <c:pt idx="5506">
                  <c:v>5.1369654490799999</c:v>
                </c:pt>
                <c:pt idx="5507">
                  <c:v>5.1383260183799999</c:v>
                </c:pt>
                <c:pt idx="5508">
                  <c:v>5.13968658768</c:v>
                </c:pt>
                <c:pt idx="5509">
                  <c:v>5.14104715698</c:v>
                </c:pt>
                <c:pt idx="5510">
                  <c:v>5.1424077262800001</c:v>
                </c:pt>
                <c:pt idx="5511">
                  <c:v>5.1437682955800001</c:v>
                </c:pt>
                <c:pt idx="5512">
                  <c:v>5.1451288648800002</c:v>
                </c:pt>
                <c:pt idx="5513">
                  <c:v>5.1464894341800003</c:v>
                </c:pt>
                <c:pt idx="5514">
                  <c:v>5.1478500034799994</c:v>
                </c:pt>
                <c:pt idx="5515">
                  <c:v>5.1492105727800004</c:v>
                </c:pt>
                <c:pt idx="5516">
                  <c:v>5.1505711420800004</c:v>
                </c:pt>
                <c:pt idx="5517">
                  <c:v>5.1519317113800005</c:v>
                </c:pt>
                <c:pt idx="5518">
                  <c:v>5.1532922806799997</c:v>
                </c:pt>
                <c:pt idx="5519">
                  <c:v>5.1546528499799997</c:v>
                </c:pt>
                <c:pt idx="5520">
                  <c:v>5.1560134192800007</c:v>
                </c:pt>
                <c:pt idx="5521">
                  <c:v>5.1573739885800007</c:v>
                </c:pt>
                <c:pt idx="5522">
                  <c:v>5.1587345578799999</c:v>
                </c:pt>
                <c:pt idx="5523">
                  <c:v>5.16009512718</c:v>
                </c:pt>
                <c:pt idx="5524">
                  <c:v>5.16145569648</c:v>
                </c:pt>
                <c:pt idx="5525">
                  <c:v>5.1628162657800001</c:v>
                </c:pt>
                <c:pt idx="5526">
                  <c:v>5.1641768350800001</c:v>
                </c:pt>
                <c:pt idx="5527">
                  <c:v>5.1655374043800002</c:v>
                </c:pt>
                <c:pt idx="5528">
                  <c:v>5.1668979736800003</c:v>
                </c:pt>
                <c:pt idx="5529">
                  <c:v>5.1682585429799994</c:v>
                </c:pt>
                <c:pt idx="5530">
                  <c:v>5.1696191122800004</c:v>
                </c:pt>
                <c:pt idx="5531">
                  <c:v>5.1709796815800004</c:v>
                </c:pt>
                <c:pt idx="5532">
                  <c:v>5.1723402508800005</c:v>
                </c:pt>
                <c:pt idx="5533">
                  <c:v>5.1737008201799997</c:v>
                </c:pt>
                <c:pt idx="5534">
                  <c:v>5.1750613894799997</c:v>
                </c:pt>
                <c:pt idx="5535">
                  <c:v>5.1764219587800007</c:v>
                </c:pt>
                <c:pt idx="5536">
                  <c:v>5.1777825280800007</c:v>
                </c:pt>
                <c:pt idx="5537">
                  <c:v>5.1791430973799999</c:v>
                </c:pt>
                <c:pt idx="5538">
                  <c:v>5.18050366668</c:v>
                </c:pt>
                <c:pt idx="5539">
                  <c:v>5.18186423598</c:v>
                </c:pt>
                <c:pt idx="5540">
                  <c:v>5.1832248052800001</c:v>
                </c:pt>
                <c:pt idx="5541">
                  <c:v>5.1845853745800001</c:v>
                </c:pt>
                <c:pt idx="5542">
                  <c:v>5.1859459438800002</c:v>
                </c:pt>
                <c:pt idx="5543">
                  <c:v>5.1873065131800002</c:v>
                </c:pt>
                <c:pt idx="5544">
                  <c:v>5.1886670824800003</c:v>
                </c:pt>
                <c:pt idx="5545">
                  <c:v>5.1900276517800004</c:v>
                </c:pt>
                <c:pt idx="5546">
                  <c:v>5.1913882210800004</c:v>
                </c:pt>
                <c:pt idx="5547">
                  <c:v>5.1927487903800005</c:v>
                </c:pt>
                <c:pt idx="5548">
                  <c:v>5.1941093596799996</c:v>
                </c:pt>
                <c:pt idx="5549">
                  <c:v>5.1954699289799997</c:v>
                </c:pt>
                <c:pt idx="5550">
                  <c:v>5.1968304982800007</c:v>
                </c:pt>
                <c:pt idx="5551">
                  <c:v>5.1981910675800007</c:v>
                </c:pt>
                <c:pt idx="5552">
                  <c:v>5.1995516368799999</c:v>
                </c:pt>
                <c:pt idx="5553">
                  <c:v>5.2009122061799999</c:v>
                </c:pt>
                <c:pt idx="5554">
                  <c:v>5.20227277548</c:v>
                </c:pt>
                <c:pt idx="5555">
                  <c:v>5.2036333447800001</c:v>
                </c:pt>
                <c:pt idx="5556">
                  <c:v>5.2049939140800001</c:v>
                </c:pt>
                <c:pt idx="5557">
                  <c:v>5.2063544833800002</c:v>
                </c:pt>
                <c:pt idx="5558">
                  <c:v>5.2077150526800002</c:v>
                </c:pt>
                <c:pt idx="5559">
                  <c:v>5.2090756219800003</c:v>
                </c:pt>
                <c:pt idx="5560">
                  <c:v>5.2104361912800004</c:v>
                </c:pt>
                <c:pt idx="5561">
                  <c:v>5.2117967605800004</c:v>
                </c:pt>
                <c:pt idx="5562">
                  <c:v>5.2131573298800005</c:v>
                </c:pt>
                <c:pt idx="5563">
                  <c:v>5.2145178991799996</c:v>
                </c:pt>
                <c:pt idx="5564">
                  <c:v>5.2158784684799997</c:v>
                </c:pt>
                <c:pt idx="5565">
                  <c:v>5.2172390377800006</c:v>
                </c:pt>
                <c:pt idx="5566">
                  <c:v>5.2185996070800007</c:v>
                </c:pt>
                <c:pt idx="5567">
                  <c:v>5.2199601763799999</c:v>
                </c:pt>
                <c:pt idx="5568">
                  <c:v>5.2213207456799999</c:v>
                </c:pt>
                <c:pt idx="5569">
                  <c:v>5.22268131498</c:v>
                </c:pt>
                <c:pt idx="5570">
                  <c:v>5.2240418842800009</c:v>
                </c:pt>
                <c:pt idx="5571">
                  <c:v>5.2254024535800001</c:v>
                </c:pt>
                <c:pt idx="5572">
                  <c:v>5.2267630228800002</c:v>
                </c:pt>
                <c:pt idx="5573">
                  <c:v>5.2281235921800002</c:v>
                </c:pt>
                <c:pt idx="5574">
                  <c:v>5.2294841614800003</c:v>
                </c:pt>
                <c:pt idx="5575">
                  <c:v>5.2308447307800003</c:v>
                </c:pt>
                <c:pt idx="5576">
                  <c:v>5.2322053000800004</c:v>
                </c:pt>
                <c:pt idx="5577">
                  <c:v>5.2335658693800005</c:v>
                </c:pt>
                <c:pt idx="5578">
                  <c:v>5.2349264386799996</c:v>
                </c:pt>
                <c:pt idx="5579">
                  <c:v>5.2362870079799997</c:v>
                </c:pt>
                <c:pt idx="5580">
                  <c:v>5.2376475772800006</c:v>
                </c:pt>
                <c:pt idx="5581">
                  <c:v>5.2390081465800007</c:v>
                </c:pt>
                <c:pt idx="5582">
                  <c:v>5.2403687158799999</c:v>
                </c:pt>
                <c:pt idx="5583">
                  <c:v>5.2417292851799999</c:v>
                </c:pt>
                <c:pt idx="5584">
                  <c:v>5.24308985448</c:v>
                </c:pt>
                <c:pt idx="5585">
                  <c:v>5.2444504237800009</c:v>
                </c:pt>
                <c:pt idx="5586">
                  <c:v>5.2458109930800001</c:v>
                </c:pt>
                <c:pt idx="5587">
                  <c:v>5.2471715623800002</c:v>
                </c:pt>
                <c:pt idx="5588">
                  <c:v>5.2485321316800002</c:v>
                </c:pt>
                <c:pt idx="5589">
                  <c:v>5.2498927009800003</c:v>
                </c:pt>
                <c:pt idx="5590">
                  <c:v>5.2512532702800003</c:v>
                </c:pt>
                <c:pt idx="5591">
                  <c:v>5.2526138395800004</c:v>
                </c:pt>
                <c:pt idx="5592">
                  <c:v>5.2539744088800004</c:v>
                </c:pt>
                <c:pt idx="5593">
                  <c:v>5.2553349781800005</c:v>
                </c:pt>
                <c:pt idx="5594">
                  <c:v>5.2566955474799997</c:v>
                </c:pt>
                <c:pt idx="5595">
                  <c:v>5.2580561167800006</c:v>
                </c:pt>
                <c:pt idx="5596">
                  <c:v>5.2594166860800007</c:v>
                </c:pt>
                <c:pt idx="5597">
                  <c:v>5.2607772553799999</c:v>
                </c:pt>
                <c:pt idx="5598">
                  <c:v>5.2621378246799999</c:v>
                </c:pt>
                <c:pt idx="5599">
                  <c:v>5.26349839398</c:v>
                </c:pt>
                <c:pt idx="5600">
                  <c:v>5.2648589632800009</c:v>
                </c:pt>
                <c:pt idx="5601">
                  <c:v>5.2662195325800001</c:v>
                </c:pt>
                <c:pt idx="5602">
                  <c:v>5.2675801018800001</c:v>
                </c:pt>
                <c:pt idx="5603">
                  <c:v>5.2689406711800002</c:v>
                </c:pt>
                <c:pt idx="5604">
                  <c:v>5.2703012404800003</c:v>
                </c:pt>
                <c:pt idx="5605">
                  <c:v>5.2716618097800003</c:v>
                </c:pt>
                <c:pt idx="5606">
                  <c:v>5.2730223790800004</c:v>
                </c:pt>
                <c:pt idx="5607">
                  <c:v>5.2743829483800004</c:v>
                </c:pt>
                <c:pt idx="5608">
                  <c:v>5.2757435176800005</c:v>
                </c:pt>
                <c:pt idx="5609">
                  <c:v>5.2771040869799997</c:v>
                </c:pt>
                <c:pt idx="5610">
                  <c:v>5.2784646562800006</c:v>
                </c:pt>
                <c:pt idx="5611">
                  <c:v>5.2798252255800007</c:v>
                </c:pt>
                <c:pt idx="5612">
                  <c:v>5.2811857948799998</c:v>
                </c:pt>
                <c:pt idx="5613">
                  <c:v>5.2825463641799999</c:v>
                </c:pt>
                <c:pt idx="5614">
                  <c:v>5.28390693348</c:v>
                </c:pt>
                <c:pt idx="5615">
                  <c:v>5.2852675027800009</c:v>
                </c:pt>
                <c:pt idx="5616">
                  <c:v>5.2866280720800001</c:v>
                </c:pt>
                <c:pt idx="5617">
                  <c:v>5.2879886413800001</c:v>
                </c:pt>
                <c:pt idx="5618">
                  <c:v>5.2893492106800002</c:v>
                </c:pt>
                <c:pt idx="5619">
                  <c:v>5.2907097799800002</c:v>
                </c:pt>
                <c:pt idx="5620">
                  <c:v>5.2920703492799994</c:v>
                </c:pt>
                <c:pt idx="5621">
                  <c:v>5.2934309185800004</c:v>
                </c:pt>
                <c:pt idx="5622">
                  <c:v>5.2947914878800004</c:v>
                </c:pt>
                <c:pt idx="5623">
                  <c:v>5.2961520571800005</c:v>
                </c:pt>
                <c:pt idx="5624">
                  <c:v>5.2975126264799997</c:v>
                </c:pt>
                <c:pt idx="5625">
                  <c:v>5.2988731957799997</c:v>
                </c:pt>
                <c:pt idx="5626">
                  <c:v>5.3002337650800007</c:v>
                </c:pt>
                <c:pt idx="5627">
                  <c:v>5.3015943343800007</c:v>
                </c:pt>
                <c:pt idx="5628">
                  <c:v>5.3029549036799999</c:v>
                </c:pt>
                <c:pt idx="5629">
                  <c:v>5.3043154729799999</c:v>
                </c:pt>
                <c:pt idx="5630">
                  <c:v>5.30567604228</c:v>
                </c:pt>
                <c:pt idx="5631">
                  <c:v>5.3070366115800001</c:v>
                </c:pt>
                <c:pt idx="5632">
                  <c:v>5.3083971808800001</c:v>
                </c:pt>
                <c:pt idx="5633">
                  <c:v>5.3097577501800002</c:v>
                </c:pt>
                <c:pt idx="5634">
                  <c:v>5.3111183194800002</c:v>
                </c:pt>
                <c:pt idx="5635">
                  <c:v>5.3124788887799994</c:v>
                </c:pt>
                <c:pt idx="5636">
                  <c:v>5.3138394580800004</c:v>
                </c:pt>
                <c:pt idx="5637">
                  <c:v>5.3152000273800004</c:v>
                </c:pt>
                <c:pt idx="5638">
                  <c:v>5.3165605966800005</c:v>
                </c:pt>
                <c:pt idx="5639">
                  <c:v>5.3179211659799996</c:v>
                </c:pt>
                <c:pt idx="5640">
                  <c:v>5.3192817352799997</c:v>
                </c:pt>
                <c:pt idx="5641">
                  <c:v>5.3206423045800006</c:v>
                </c:pt>
                <c:pt idx="5642">
                  <c:v>5.3220028738800007</c:v>
                </c:pt>
                <c:pt idx="5643">
                  <c:v>5.3233634431799999</c:v>
                </c:pt>
                <c:pt idx="5644">
                  <c:v>5.3247240124799999</c:v>
                </c:pt>
                <c:pt idx="5645">
                  <c:v>5.32608458178</c:v>
                </c:pt>
                <c:pt idx="5646">
                  <c:v>5.3274451510800001</c:v>
                </c:pt>
                <c:pt idx="5647">
                  <c:v>5.3288057203800001</c:v>
                </c:pt>
                <c:pt idx="5648">
                  <c:v>5.3301662896800002</c:v>
                </c:pt>
                <c:pt idx="5649">
                  <c:v>5.3315268589800002</c:v>
                </c:pt>
                <c:pt idx="5650">
                  <c:v>5.3328874282800003</c:v>
                </c:pt>
                <c:pt idx="5651">
                  <c:v>5.3342479975800003</c:v>
                </c:pt>
                <c:pt idx="5652">
                  <c:v>5.3356085668800004</c:v>
                </c:pt>
                <c:pt idx="5653">
                  <c:v>5.3369691361800005</c:v>
                </c:pt>
                <c:pt idx="5654">
                  <c:v>5.3383297054799996</c:v>
                </c:pt>
                <c:pt idx="5655">
                  <c:v>5.3396902747799997</c:v>
                </c:pt>
                <c:pt idx="5656">
                  <c:v>5.3410508440800006</c:v>
                </c:pt>
                <c:pt idx="5657">
                  <c:v>5.3424114133800007</c:v>
                </c:pt>
                <c:pt idx="5658">
                  <c:v>5.3437719826799999</c:v>
                </c:pt>
                <c:pt idx="5659">
                  <c:v>5.3451325519799999</c:v>
                </c:pt>
                <c:pt idx="5660">
                  <c:v>5.34649312128</c:v>
                </c:pt>
                <c:pt idx="5661">
                  <c:v>5.34785369058</c:v>
                </c:pt>
                <c:pt idx="5662">
                  <c:v>5.3492142598800001</c:v>
                </c:pt>
                <c:pt idx="5663">
                  <c:v>5.3505748291800002</c:v>
                </c:pt>
                <c:pt idx="5664">
                  <c:v>5.3519353984800002</c:v>
                </c:pt>
                <c:pt idx="5665">
                  <c:v>5.3532959677800003</c:v>
                </c:pt>
                <c:pt idx="5666">
                  <c:v>5.3546565370800003</c:v>
                </c:pt>
                <c:pt idx="5667">
                  <c:v>5.3560171063800004</c:v>
                </c:pt>
                <c:pt idx="5668">
                  <c:v>5.3573776756800005</c:v>
                </c:pt>
                <c:pt idx="5669">
                  <c:v>5.3587382449799996</c:v>
                </c:pt>
                <c:pt idx="5670">
                  <c:v>5.3600988142799997</c:v>
                </c:pt>
                <c:pt idx="5671">
                  <c:v>5.3614593835800006</c:v>
                </c:pt>
                <c:pt idx="5672">
                  <c:v>5.3628199528800007</c:v>
                </c:pt>
                <c:pt idx="5673">
                  <c:v>5.3641805221799999</c:v>
                </c:pt>
                <c:pt idx="5674">
                  <c:v>5.3655410914799999</c:v>
                </c:pt>
                <c:pt idx="5675">
                  <c:v>5.36690166078</c:v>
                </c:pt>
                <c:pt idx="5676">
                  <c:v>5.3682622300800009</c:v>
                </c:pt>
                <c:pt idx="5677">
                  <c:v>5.3696227993800001</c:v>
                </c:pt>
                <c:pt idx="5678">
                  <c:v>5.3709833686800001</c:v>
                </c:pt>
                <c:pt idx="5679">
                  <c:v>5.3723439379800002</c:v>
                </c:pt>
                <c:pt idx="5680">
                  <c:v>5.3737045072800003</c:v>
                </c:pt>
                <c:pt idx="5681">
                  <c:v>5.3750650765800003</c:v>
                </c:pt>
                <c:pt idx="5682">
                  <c:v>5.3764256458800004</c:v>
                </c:pt>
                <c:pt idx="5683">
                  <c:v>5.3777862151800004</c:v>
                </c:pt>
                <c:pt idx="5684">
                  <c:v>5.3791467844799996</c:v>
                </c:pt>
                <c:pt idx="5685">
                  <c:v>5.3805073537799997</c:v>
                </c:pt>
                <c:pt idx="5686">
                  <c:v>5.3818679230800006</c:v>
                </c:pt>
                <c:pt idx="5687">
                  <c:v>5.3832284923800007</c:v>
                </c:pt>
                <c:pt idx="5688">
                  <c:v>5.3845890616799998</c:v>
                </c:pt>
                <c:pt idx="5689">
                  <c:v>5.3859496309799999</c:v>
                </c:pt>
                <c:pt idx="5690">
                  <c:v>5.38731020028</c:v>
                </c:pt>
                <c:pt idx="5691">
                  <c:v>5.3886707695800009</c:v>
                </c:pt>
                <c:pt idx="5692">
                  <c:v>5.3900313388800001</c:v>
                </c:pt>
                <c:pt idx="5693">
                  <c:v>5.3913919081800001</c:v>
                </c:pt>
                <c:pt idx="5694">
                  <c:v>5.3927524774800002</c:v>
                </c:pt>
                <c:pt idx="5695">
                  <c:v>5.3941130467800003</c:v>
                </c:pt>
                <c:pt idx="5696">
                  <c:v>5.3954736160800003</c:v>
                </c:pt>
                <c:pt idx="5697">
                  <c:v>5.3968341853800004</c:v>
                </c:pt>
                <c:pt idx="5698">
                  <c:v>5.3981947546800004</c:v>
                </c:pt>
                <c:pt idx="5699">
                  <c:v>5.3995553239800005</c:v>
                </c:pt>
                <c:pt idx="5700">
                  <c:v>5.4009158932799997</c:v>
                </c:pt>
                <c:pt idx="5701">
                  <c:v>5.4022764625800006</c:v>
                </c:pt>
                <c:pt idx="5702">
                  <c:v>5.4036370318800007</c:v>
                </c:pt>
                <c:pt idx="5703">
                  <c:v>5.4049976011799998</c:v>
                </c:pt>
                <c:pt idx="5704">
                  <c:v>5.4063581704799999</c:v>
                </c:pt>
                <c:pt idx="5705">
                  <c:v>5.40771873978</c:v>
                </c:pt>
                <c:pt idx="5706">
                  <c:v>5.4090793090800009</c:v>
                </c:pt>
                <c:pt idx="5707">
                  <c:v>5.4104398783800001</c:v>
                </c:pt>
                <c:pt idx="5708">
                  <c:v>5.4118004476800001</c:v>
                </c:pt>
                <c:pt idx="5709">
                  <c:v>5.4131610169800002</c:v>
                </c:pt>
                <c:pt idx="5710">
                  <c:v>5.4145215862800002</c:v>
                </c:pt>
                <c:pt idx="5711">
                  <c:v>5.4158821555800003</c:v>
                </c:pt>
                <c:pt idx="5712">
                  <c:v>5.4172427248800004</c:v>
                </c:pt>
                <c:pt idx="5713">
                  <c:v>5.4186032941800004</c:v>
                </c:pt>
                <c:pt idx="5714">
                  <c:v>5.4199638634800005</c:v>
                </c:pt>
                <c:pt idx="5715">
                  <c:v>5.4213244327799996</c:v>
                </c:pt>
                <c:pt idx="5716">
                  <c:v>5.4226850020800006</c:v>
                </c:pt>
                <c:pt idx="5717">
                  <c:v>5.4240455713800007</c:v>
                </c:pt>
                <c:pt idx="5718">
                  <c:v>5.4254061406799998</c:v>
                </c:pt>
                <c:pt idx="5719">
                  <c:v>5.4267667099799999</c:v>
                </c:pt>
                <c:pt idx="5720">
                  <c:v>5.4281272792799999</c:v>
                </c:pt>
                <c:pt idx="5721">
                  <c:v>5.4294878485800009</c:v>
                </c:pt>
                <c:pt idx="5722">
                  <c:v>5.4308484178800001</c:v>
                </c:pt>
                <c:pt idx="5723">
                  <c:v>5.4322089871800001</c:v>
                </c:pt>
                <c:pt idx="5724">
                  <c:v>5.4335695564800002</c:v>
                </c:pt>
                <c:pt idx="5725">
                  <c:v>5.4349301257800002</c:v>
                </c:pt>
                <c:pt idx="5726">
                  <c:v>5.4362906950800003</c:v>
                </c:pt>
                <c:pt idx="5727">
                  <c:v>5.4376512643800003</c:v>
                </c:pt>
                <c:pt idx="5728">
                  <c:v>5.4390118336800004</c:v>
                </c:pt>
                <c:pt idx="5729">
                  <c:v>5.4403724029800005</c:v>
                </c:pt>
                <c:pt idx="5730">
                  <c:v>5.4417329722799996</c:v>
                </c:pt>
                <c:pt idx="5731">
                  <c:v>5.4430935415800006</c:v>
                </c:pt>
                <c:pt idx="5732">
                  <c:v>5.4444541108800006</c:v>
                </c:pt>
                <c:pt idx="5733">
                  <c:v>5.4458146801800007</c:v>
                </c:pt>
                <c:pt idx="5734">
                  <c:v>5.4471752494799999</c:v>
                </c:pt>
                <c:pt idx="5735">
                  <c:v>5.4485358187799999</c:v>
                </c:pt>
                <c:pt idx="5736">
                  <c:v>5.4498963880800009</c:v>
                </c:pt>
                <c:pt idx="5737">
                  <c:v>5.45125695738</c:v>
                </c:pt>
                <c:pt idx="5738">
                  <c:v>5.4526175266800001</c:v>
                </c:pt>
                <c:pt idx="5739">
                  <c:v>5.4539780959800002</c:v>
                </c:pt>
                <c:pt idx="5740">
                  <c:v>5.4553386652800002</c:v>
                </c:pt>
                <c:pt idx="5741">
                  <c:v>5.4566992345800003</c:v>
                </c:pt>
                <c:pt idx="5742">
                  <c:v>5.4580598038800003</c:v>
                </c:pt>
                <c:pt idx="5743">
                  <c:v>5.4594203731800004</c:v>
                </c:pt>
                <c:pt idx="5744">
                  <c:v>5.4607809424800005</c:v>
                </c:pt>
                <c:pt idx="5745">
                  <c:v>5.4621415117799996</c:v>
                </c:pt>
                <c:pt idx="5746">
                  <c:v>5.4635020810799997</c:v>
                </c:pt>
                <c:pt idx="5747">
                  <c:v>5.4648626503800006</c:v>
                </c:pt>
                <c:pt idx="5748">
                  <c:v>5.4662232196800007</c:v>
                </c:pt>
                <c:pt idx="5749">
                  <c:v>5.4675837889799999</c:v>
                </c:pt>
                <c:pt idx="5750">
                  <c:v>5.4689443582799999</c:v>
                </c:pt>
                <c:pt idx="5751">
                  <c:v>5.47030492758</c:v>
                </c:pt>
                <c:pt idx="5752">
                  <c:v>5.47166549688</c:v>
                </c:pt>
                <c:pt idx="5753">
                  <c:v>5.4730260661800001</c:v>
                </c:pt>
                <c:pt idx="5754">
                  <c:v>5.4743866354800002</c:v>
                </c:pt>
                <c:pt idx="5755">
                  <c:v>5.4757472047800002</c:v>
                </c:pt>
                <c:pt idx="5756">
                  <c:v>5.4771077740800003</c:v>
                </c:pt>
                <c:pt idx="5757">
                  <c:v>5.4784683433800003</c:v>
                </c:pt>
                <c:pt idx="5758">
                  <c:v>5.4798289126800004</c:v>
                </c:pt>
                <c:pt idx="5759">
                  <c:v>5.4811894819800004</c:v>
                </c:pt>
                <c:pt idx="5760">
                  <c:v>5.4825500512799996</c:v>
                </c:pt>
                <c:pt idx="5761">
                  <c:v>5.4839106205799997</c:v>
                </c:pt>
                <c:pt idx="5762">
                  <c:v>5.4852711898800006</c:v>
                </c:pt>
                <c:pt idx="5763">
                  <c:v>5.4866317591800007</c:v>
                </c:pt>
                <c:pt idx="5764">
                  <c:v>5.4879923284799998</c:v>
                </c:pt>
                <c:pt idx="5765">
                  <c:v>5.4893528977799999</c:v>
                </c:pt>
                <c:pt idx="5766">
                  <c:v>5.49071346708</c:v>
                </c:pt>
                <c:pt idx="5767">
                  <c:v>5.49207403638</c:v>
                </c:pt>
                <c:pt idx="5768">
                  <c:v>5.4934346056800001</c:v>
                </c:pt>
                <c:pt idx="5769">
                  <c:v>5.4947951749800001</c:v>
                </c:pt>
                <c:pt idx="5770">
                  <c:v>5.4961557442800002</c:v>
                </c:pt>
                <c:pt idx="5771">
                  <c:v>5.4975163135800003</c:v>
                </c:pt>
                <c:pt idx="5772">
                  <c:v>5.4988768828800003</c:v>
                </c:pt>
                <c:pt idx="5773">
                  <c:v>5.5002374521800004</c:v>
                </c:pt>
                <c:pt idx="5774">
                  <c:v>5.5015980214800004</c:v>
                </c:pt>
                <c:pt idx="5775">
                  <c:v>5.5029585907799996</c:v>
                </c:pt>
                <c:pt idx="5776">
                  <c:v>5.5043191600799997</c:v>
                </c:pt>
                <c:pt idx="5777">
                  <c:v>5.5056797293800006</c:v>
                </c:pt>
                <c:pt idx="5778">
                  <c:v>5.5070402986800007</c:v>
                </c:pt>
                <c:pt idx="5779">
                  <c:v>5.5084008679799998</c:v>
                </c:pt>
                <c:pt idx="5780">
                  <c:v>5.5097614372799999</c:v>
                </c:pt>
                <c:pt idx="5781">
                  <c:v>5.51112200658</c:v>
                </c:pt>
                <c:pt idx="5782">
                  <c:v>5.5124825758800009</c:v>
                </c:pt>
                <c:pt idx="5783">
                  <c:v>5.5138431451800001</c:v>
                </c:pt>
                <c:pt idx="5784">
                  <c:v>5.5152037144800001</c:v>
                </c:pt>
                <c:pt idx="5785">
                  <c:v>5.5165642837800002</c:v>
                </c:pt>
                <c:pt idx="5786">
                  <c:v>5.5179248530800002</c:v>
                </c:pt>
                <c:pt idx="5787">
                  <c:v>5.5192854223800003</c:v>
                </c:pt>
                <c:pt idx="5788">
                  <c:v>5.5206459916800004</c:v>
                </c:pt>
                <c:pt idx="5789">
                  <c:v>5.5220065609800004</c:v>
                </c:pt>
                <c:pt idx="5790">
                  <c:v>5.5233671302799996</c:v>
                </c:pt>
                <c:pt idx="5791">
                  <c:v>5.5247276995799997</c:v>
                </c:pt>
                <c:pt idx="5792">
                  <c:v>5.5260882688800006</c:v>
                </c:pt>
                <c:pt idx="5793">
                  <c:v>5.5274488381800007</c:v>
                </c:pt>
                <c:pt idx="5794">
                  <c:v>5.5288094074799998</c:v>
                </c:pt>
                <c:pt idx="5795">
                  <c:v>5.5301699767799999</c:v>
                </c:pt>
                <c:pt idx="5796">
                  <c:v>5.5315305460799999</c:v>
                </c:pt>
                <c:pt idx="5797">
                  <c:v>5.5328911153800009</c:v>
                </c:pt>
                <c:pt idx="5798">
                  <c:v>5.5342516846800001</c:v>
                </c:pt>
                <c:pt idx="5799">
                  <c:v>5.5356122539800001</c:v>
                </c:pt>
                <c:pt idx="5800">
                  <c:v>5.5369728232800002</c:v>
                </c:pt>
                <c:pt idx="5801">
                  <c:v>5.5383333925800002</c:v>
                </c:pt>
                <c:pt idx="5802">
                  <c:v>5.5396939618800003</c:v>
                </c:pt>
                <c:pt idx="5803">
                  <c:v>5.5410545311800004</c:v>
                </c:pt>
                <c:pt idx="5804">
                  <c:v>5.5424151004800004</c:v>
                </c:pt>
                <c:pt idx="5805">
                  <c:v>5.5437756697800005</c:v>
                </c:pt>
                <c:pt idx="5806">
                  <c:v>5.5451362390799996</c:v>
                </c:pt>
                <c:pt idx="5807">
                  <c:v>5.5464968083800006</c:v>
                </c:pt>
                <c:pt idx="5808">
                  <c:v>5.5478573776800006</c:v>
                </c:pt>
                <c:pt idx="5809">
                  <c:v>5.5492179469799998</c:v>
                </c:pt>
                <c:pt idx="5810">
                  <c:v>5.5505785162799999</c:v>
                </c:pt>
                <c:pt idx="5811">
                  <c:v>5.5519390855799999</c:v>
                </c:pt>
                <c:pt idx="5812">
                  <c:v>5.5532996548800009</c:v>
                </c:pt>
                <c:pt idx="5813">
                  <c:v>5.55466022418</c:v>
                </c:pt>
                <c:pt idx="5814">
                  <c:v>5.5560207934800001</c:v>
                </c:pt>
                <c:pt idx="5815">
                  <c:v>5.5573813627800002</c:v>
                </c:pt>
                <c:pt idx="5816">
                  <c:v>5.5587419320800002</c:v>
                </c:pt>
                <c:pt idx="5817">
                  <c:v>5.5601025013800003</c:v>
                </c:pt>
                <c:pt idx="5818">
                  <c:v>5.5614630706800003</c:v>
                </c:pt>
                <c:pt idx="5819">
                  <c:v>5.5628236399800004</c:v>
                </c:pt>
                <c:pt idx="5820">
                  <c:v>5.5641842092800005</c:v>
                </c:pt>
                <c:pt idx="5821">
                  <c:v>5.5655447785799996</c:v>
                </c:pt>
                <c:pt idx="5822">
                  <c:v>5.5669053478800006</c:v>
                </c:pt>
                <c:pt idx="5823">
                  <c:v>5.5682659171800006</c:v>
                </c:pt>
                <c:pt idx="5824">
                  <c:v>5.5696264864799998</c:v>
                </c:pt>
                <c:pt idx="5825">
                  <c:v>5.5709870557799999</c:v>
                </c:pt>
                <c:pt idx="5826">
                  <c:v>5.5723476250799999</c:v>
                </c:pt>
                <c:pt idx="5827">
                  <c:v>5.5737081943800009</c:v>
                </c:pt>
                <c:pt idx="5828">
                  <c:v>5.57506876368</c:v>
                </c:pt>
                <c:pt idx="5829">
                  <c:v>5.5764293329800001</c:v>
                </c:pt>
                <c:pt idx="5830">
                  <c:v>5.5777899022800002</c:v>
                </c:pt>
                <c:pt idx="5831">
                  <c:v>5.5791504715800002</c:v>
                </c:pt>
                <c:pt idx="5832">
                  <c:v>5.5805110408800003</c:v>
                </c:pt>
                <c:pt idx="5833">
                  <c:v>5.5818716101800003</c:v>
                </c:pt>
                <c:pt idx="5834">
                  <c:v>5.5832321794800004</c:v>
                </c:pt>
                <c:pt idx="5835">
                  <c:v>5.5845927487800004</c:v>
                </c:pt>
                <c:pt idx="5836">
                  <c:v>5.5859533180799996</c:v>
                </c:pt>
                <c:pt idx="5837">
                  <c:v>5.5873138873800006</c:v>
                </c:pt>
                <c:pt idx="5838">
                  <c:v>5.5886744566800006</c:v>
                </c:pt>
                <c:pt idx="5839">
                  <c:v>5.5900350259800007</c:v>
                </c:pt>
                <c:pt idx="5840">
                  <c:v>5.5913955952799999</c:v>
                </c:pt>
                <c:pt idx="5841">
                  <c:v>5.5927561645799999</c:v>
                </c:pt>
                <c:pt idx="5842">
                  <c:v>5.5941167338800009</c:v>
                </c:pt>
                <c:pt idx="5843">
                  <c:v>5.59547730318</c:v>
                </c:pt>
                <c:pt idx="5844">
                  <c:v>5.5968378724800001</c:v>
                </c:pt>
                <c:pt idx="5845">
                  <c:v>5.5981984417800001</c:v>
                </c:pt>
                <c:pt idx="5846">
                  <c:v>5.5995590110800002</c:v>
                </c:pt>
                <c:pt idx="5847">
                  <c:v>5.6009195803800003</c:v>
                </c:pt>
                <c:pt idx="5848">
                  <c:v>5.6022801496800003</c:v>
                </c:pt>
                <c:pt idx="5849">
                  <c:v>5.6036407189800004</c:v>
                </c:pt>
                <c:pt idx="5850">
                  <c:v>5.6050012882800004</c:v>
                </c:pt>
                <c:pt idx="5851">
                  <c:v>5.6063618575799996</c:v>
                </c:pt>
                <c:pt idx="5852">
                  <c:v>5.6077224268800006</c:v>
                </c:pt>
                <c:pt idx="5853">
                  <c:v>5.6090829961800006</c:v>
                </c:pt>
                <c:pt idx="5854">
                  <c:v>5.6104435654800007</c:v>
                </c:pt>
                <c:pt idx="5855">
                  <c:v>5.6118041347799998</c:v>
                </c:pt>
                <c:pt idx="5856">
                  <c:v>5.6131647040799999</c:v>
                </c:pt>
                <c:pt idx="5857">
                  <c:v>5.6145252733800008</c:v>
                </c:pt>
                <c:pt idx="5858">
                  <c:v>5.61588584268</c:v>
                </c:pt>
                <c:pt idx="5859">
                  <c:v>5.6172464119800001</c:v>
                </c:pt>
                <c:pt idx="5860">
                  <c:v>5.6186069812800001</c:v>
                </c:pt>
                <c:pt idx="5861">
                  <c:v>5.6199675505800002</c:v>
                </c:pt>
                <c:pt idx="5862">
                  <c:v>5.6213281198800003</c:v>
                </c:pt>
                <c:pt idx="5863">
                  <c:v>5.6226886891800003</c:v>
                </c:pt>
                <c:pt idx="5864">
                  <c:v>5.6240492584800004</c:v>
                </c:pt>
                <c:pt idx="5865">
                  <c:v>5.6254098277800004</c:v>
                </c:pt>
                <c:pt idx="5866">
                  <c:v>5.6267703970799996</c:v>
                </c:pt>
                <c:pt idx="5867">
                  <c:v>5.6281309663800005</c:v>
                </c:pt>
                <c:pt idx="5868">
                  <c:v>5.6294915356800006</c:v>
                </c:pt>
                <c:pt idx="5869">
                  <c:v>5.6308521049800007</c:v>
                </c:pt>
                <c:pt idx="5870">
                  <c:v>5.6322126742799998</c:v>
                </c:pt>
                <c:pt idx="5871">
                  <c:v>5.6335732435799999</c:v>
                </c:pt>
                <c:pt idx="5872">
                  <c:v>5.6349338128799999</c:v>
                </c:pt>
                <c:pt idx="5873">
                  <c:v>5.63629438218</c:v>
                </c:pt>
                <c:pt idx="5874">
                  <c:v>5.6376549514800001</c:v>
                </c:pt>
                <c:pt idx="5875">
                  <c:v>5.6390155207800001</c:v>
                </c:pt>
                <c:pt idx="5876">
                  <c:v>5.6403760900800002</c:v>
                </c:pt>
                <c:pt idx="5877">
                  <c:v>5.6417366593800002</c:v>
                </c:pt>
                <c:pt idx="5878">
                  <c:v>5.6430972286800003</c:v>
                </c:pt>
                <c:pt idx="5879">
                  <c:v>5.6444577979800004</c:v>
                </c:pt>
                <c:pt idx="5880">
                  <c:v>5.6458183672800004</c:v>
                </c:pt>
                <c:pt idx="5881">
                  <c:v>5.6471789365799996</c:v>
                </c:pt>
                <c:pt idx="5882">
                  <c:v>5.6485395058799996</c:v>
                </c:pt>
                <c:pt idx="5883">
                  <c:v>5.6499000751800006</c:v>
                </c:pt>
                <c:pt idx="5884">
                  <c:v>5.6512606444800006</c:v>
                </c:pt>
                <c:pt idx="5885">
                  <c:v>5.6526212137799998</c:v>
                </c:pt>
                <c:pt idx="5886">
                  <c:v>5.6539817830799999</c:v>
                </c:pt>
                <c:pt idx="5887">
                  <c:v>5.6553423523799999</c:v>
                </c:pt>
                <c:pt idx="5888">
                  <c:v>5.6567029216800009</c:v>
                </c:pt>
                <c:pt idx="5889">
                  <c:v>5.6580634909800001</c:v>
                </c:pt>
                <c:pt idx="5890">
                  <c:v>5.6594240602800001</c:v>
                </c:pt>
                <c:pt idx="5891">
                  <c:v>5.6607846295800002</c:v>
                </c:pt>
                <c:pt idx="5892">
                  <c:v>5.6621451988800002</c:v>
                </c:pt>
                <c:pt idx="5893">
                  <c:v>5.6635057681800003</c:v>
                </c:pt>
                <c:pt idx="5894">
                  <c:v>5.6648663374800003</c:v>
                </c:pt>
                <c:pt idx="5895">
                  <c:v>5.6662269067800004</c:v>
                </c:pt>
                <c:pt idx="5896">
                  <c:v>5.6675874760799996</c:v>
                </c:pt>
                <c:pt idx="5897">
                  <c:v>5.6689480453799996</c:v>
                </c:pt>
                <c:pt idx="5898">
                  <c:v>5.6703086146800006</c:v>
                </c:pt>
                <c:pt idx="5899">
                  <c:v>5.6716691839800006</c:v>
                </c:pt>
                <c:pt idx="5900">
                  <c:v>5.6730297532799998</c:v>
                </c:pt>
                <c:pt idx="5901">
                  <c:v>5.6743903225799999</c:v>
                </c:pt>
                <c:pt idx="5902">
                  <c:v>5.6757508918799999</c:v>
                </c:pt>
                <c:pt idx="5903">
                  <c:v>5.6771114611800009</c:v>
                </c:pt>
                <c:pt idx="5904">
                  <c:v>5.67847203048</c:v>
                </c:pt>
                <c:pt idx="5905">
                  <c:v>5.6798325997800001</c:v>
                </c:pt>
                <c:pt idx="5906">
                  <c:v>5.6811931690800002</c:v>
                </c:pt>
                <c:pt idx="5907">
                  <c:v>5.6825537383800002</c:v>
                </c:pt>
                <c:pt idx="5908">
                  <c:v>5.6839143076800003</c:v>
                </c:pt>
                <c:pt idx="5909">
                  <c:v>5.6852748769800003</c:v>
                </c:pt>
                <c:pt idx="5910">
                  <c:v>5.6866354462800004</c:v>
                </c:pt>
                <c:pt idx="5911">
                  <c:v>5.6879960155800005</c:v>
                </c:pt>
                <c:pt idx="5912">
                  <c:v>5.6893565848799996</c:v>
                </c:pt>
                <c:pt idx="5913">
                  <c:v>5.6907171541800006</c:v>
                </c:pt>
                <c:pt idx="5914">
                  <c:v>5.6920777234800006</c:v>
                </c:pt>
                <c:pt idx="5915">
                  <c:v>5.6934382927799998</c:v>
                </c:pt>
                <c:pt idx="5916">
                  <c:v>5.6947988620799999</c:v>
                </c:pt>
                <c:pt idx="5917">
                  <c:v>5.6961594313799999</c:v>
                </c:pt>
                <c:pt idx="5918">
                  <c:v>5.6975200006800009</c:v>
                </c:pt>
                <c:pt idx="5919">
                  <c:v>5.69888056998</c:v>
                </c:pt>
                <c:pt idx="5920">
                  <c:v>5.7002411392800001</c:v>
                </c:pt>
                <c:pt idx="5921">
                  <c:v>5.7016017085800001</c:v>
                </c:pt>
                <c:pt idx="5922">
                  <c:v>5.7029622778800002</c:v>
                </c:pt>
                <c:pt idx="5923">
                  <c:v>5.7043228471800003</c:v>
                </c:pt>
                <c:pt idx="5924">
                  <c:v>5.7056834164800003</c:v>
                </c:pt>
                <c:pt idx="5925">
                  <c:v>5.7070439857800004</c:v>
                </c:pt>
                <c:pt idx="5926">
                  <c:v>5.7084045550800004</c:v>
                </c:pt>
                <c:pt idx="5927">
                  <c:v>5.7097651243799996</c:v>
                </c:pt>
                <c:pt idx="5928">
                  <c:v>5.7111256936800006</c:v>
                </c:pt>
                <c:pt idx="5929">
                  <c:v>5.7124862629800006</c:v>
                </c:pt>
                <c:pt idx="5930">
                  <c:v>5.7138468322799998</c:v>
                </c:pt>
                <c:pt idx="5931">
                  <c:v>5.7152074015799998</c:v>
                </c:pt>
                <c:pt idx="5932">
                  <c:v>5.7165679708799999</c:v>
                </c:pt>
                <c:pt idx="5933">
                  <c:v>5.7179285401800009</c:v>
                </c:pt>
                <c:pt idx="5934">
                  <c:v>5.71928910948</c:v>
                </c:pt>
                <c:pt idx="5935">
                  <c:v>5.7206496787800001</c:v>
                </c:pt>
                <c:pt idx="5936">
                  <c:v>5.7220102480800001</c:v>
                </c:pt>
                <c:pt idx="5937">
                  <c:v>5.7233708173800002</c:v>
                </c:pt>
                <c:pt idx="5938">
                  <c:v>5.7247313866800003</c:v>
                </c:pt>
                <c:pt idx="5939">
                  <c:v>5.7260919559800003</c:v>
                </c:pt>
                <c:pt idx="5940">
                  <c:v>5.7274525252800004</c:v>
                </c:pt>
                <c:pt idx="5941">
                  <c:v>5.7288130945800004</c:v>
                </c:pt>
                <c:pt idx="5942">
                  <c:v>5.7301736638799996</c:v>
                </c:pt>
                <c:pt idx="5943">
                  <c:v>5.7315342331800005</c:v>
                </c:pt>
                <c:pt idx="5944">
                  <c:v>5.7328948024800006</c:v>
                </c:pt>
                <c:pt idx="5945">
                  <c:v>5.7342553717799998</c:v>
                </c:pt>
                <c:pt idx="5946">
                  <c:v>5.7356159410799998</c:v>
                </c:pt>
                <c:pt idx="5947">
                  <c:v>5.7369765103799999</c:v>
                </c:pt>
                <c:pt idx="5948">
                  <c:v>5.7383370796800008</c:v>
                </c:pt>
                <c:pt idx="5949">
                  <c:v>5.73969764898</c:v>
                </c:pt>
                <c:pt idx="5950">
                  <c:v>5.7410582182800001</c:v>
                </c:pt>
                <c:pt idx="5951">
                  <c:v>5.7424187875800001</c:v>
                </c:pt>
                <c:pt idx="5952">
                  <c:v>5.7437793568800002</c:v>
                </c:pt>
                <c:pt idx="5953">
                  <c:v>5.7451399261800002</c:v>
                </c:pt>
                <c:pt idx="5954">
                  <c:v>5.7465004954800003</c:v>
                </c:pt>
                <c:pt idx="5955">
                  <c:v>5.7478610647800004</c:v>
                </c:pt>
                <c:pt idx="5956">
                  <c:v>5.7492216340800004</c:v>
                </c:pt>
                <c:pt idx="5957">
                  <c:v>5.7505822033799996</c:v>
                </c:pt>
                <c:pt idx="5958">
                  <c:v>5.7519427726800005</c:v>
                </c:pt>
                <c:pt idx="5959">
                  <c:v>5.7533033419800006</c:v>
                </c:pt>
                <c:pt idx="5960">
                  <c:v>5.7546639112800007</c:v>
                </c:pt>
                <c:pt idx="5961">
                  <c:v>5.7560244805799998</c:v>
                </c:pt>
                <c:pt idx="5962">
                  <c:v>5.7573850498799999</c:v>
                </c:pt>
                <c:pt idx="5963">
                  <c:v>5.7587456191800008</c:v>
                </c:pt>
                <c:pt idx="5964">
                  <c:v>5.76010618848</c:v>
                </c:pt>
                <c:pt idx="5965">
                  <c:v>5.7614667577800001</c:v>
                </c:pt>
                <c:pt idx="5966">
                  <c:v>5.7628273270800001</c:v>
                </c:pt>
                <c:pt idx="5967">
                  <c:v>5.7641878963800002</c:v>
                </c:pt>
                <c:pt idx="5968">
                  <c:v>5.7655484656800002</c:v>
                </c:pt>
                <c:pt idx="5969">
                  <c:v>5.7669090349800003</c:v>
                </c:pt>
                <c:pt idx="5970">
                  <c:v>5.7682696042800004</c:v>
                </c:pt>
                <c:pt idx="5971">
                  <c:v>5.7696301735800004</c:v>
                </c:pt>
                <c:pt idx="5972">
                  <c:v>5.7709907428799996</c:v>
                </c:pt>
                <c:pt idx="5973">
                  <c:v>5.7723513121800005</c:v>
                </c:pt>
                <c:pt idx="5974">
                  <c:v>5.7737118814800006</c:v>
                </c:pt>
                <c:pt idx="5975">
                  <c:v>5.7750724507800006</c:v>
                </c:pt>
                <c:pt idx="5976">
                  <c:v>5.7764330200799998</c:v>
                </c:pt>
                <c:pt idx="5977">
                  <c:v>5.7777935893799999</c:v>
                </c:pt>
                <c:pt idx="5978">
                  <c:v>5.7791541586800008</c:v>
                </c:pt>
                <c:pt idx="5979">
                  <c:v>5.78051472798</c:v>
                </c:pt>
                <c:pt idx="5980">
                  <c:v>5.78187529728</c:v>
                </c:pt>
                <c:pt idx="5981">
                  <c:v>5.7832358665800001</c:v>
                </c:pt>
                <c:pt idx="5982">
                  <c:v>5.7845964358800002</c:v>
                </c:pt>
                <c:pt idx="5983">
                  <c:v>5.7859570051800002</c:v>
                </c:pt>
                <c:pt idx="5984">
                  <c:v>5.7873175744800003</c:v>
                </c:pt>
                <c:pt idx="5985">
                  <c:v>5.7886781437800003</c:v>
                </c:pt>
                <c:pt idx="5986">
                  <c:v>5.7900387130800004</c:v>
                </c:pt>
                <c:pt idx="5987">
                  <c:v>5.7913992823799996</c:v>
                </c:pt>
                <c:pt idx="5988">
                  <c:v>5.7927598516800005</c:v>
                </c:pt>
                <c:pt idx="5989">
                  <c:v>5.7941204209800006</c:v>
                </c:pt>
                <c:pt idx="5990">
                  <c:v>5.7954809902800006</c:v>
                </c:pt>
                <c:pt idx="5991">
                  <c:v>5.7968415595799998</c:v>
                </c:pt>
                <c:pt idx="5992">
                  <c:v>5.7982021288799999</c:v>
                </c:pt>
                <c:pt idx="5993">
                  <c:v>5.7995626981799999</c:v>
                </c:pt>
                <c:pt idx="5994">
                  <c:v>5.8009232674800009</c:v>
                </c:pt>
                <c:pt idx="5995">
                  <c:v>5.80228383678</c:v>
                </c:pt>
                <c:pt idx="5996">
                  <c:v>5.8036444060800001</c:v>
                </c:pt>
                <c:pt idx="5997">
                  <c:v>5.8052770892400005</c:v>
                </c:pt>
                <c:pt idx="5998">
                  <c:v>5.8066376585399997</c:v>
                </c:pt>
                <c:pt idx="5999">
                  <c:v>5.8079982278399997</c:v>
                </c:pt>
                <c:pt idx="6000">
                  <c:v>5.8093587971400007</c:v>
                </c:pt>
                <c:pt idx="6001">
                  <c:v>5.8107193664400008</c:v>
                </c:pt>
                <c:pt idx="6002">
                  <c:v>5.8120799357399999</c:v>
                </c:pt>
                <c:pt idx="6003">
                  <c:v>5.81344050504</c:v>
                </c:pt>
                <c:pt idx="6004">
                  <c:v>5.81480107434</c:v>
                </c:pt>
                <c:pt idx="6005">
                  <c:v>5.816161643640001</c:v>
                </c:pt>
                <c:pt idx="6006">
                  <c:v>5.8175222129400002</c:v>
                </c:pt>
                <c:pt idx="6007">
                  <c:v>5.8188827822400002</c:v>
                </c:pt>
                <c:pt idx="6008">
                  <c:v>5.8202433515400003</c:v>
                </c:pt>
                <c:pt idx="6009">
                  <c:v>5.8216039208400003</c:v>
                </c:pt>
                <c:pt idx="6010">
                  <c:v>5.8229644901400004</c:v>
                </c:pt>
                <c:pt idx="6011">
                  <c:v>5.8243250594400005</c:v>
                </c:pt>
                <c:pt idx="6012">
                  <c:v>5.8256856287400005</c:v>
                </c:pt>
                <c:pt idx="6013">
                  <c:v>5.8270461980400006</c:v>
                </c:pt>
                <c:pt idx="6014">
                  <c:v>5.8284067673399997</c:v>
                </c:pt>
                <c:pt idx="6015">
                  <c:v>5.8297673366400007</c:v>
                </c:pt>
                <c:pt idx="6016">
                  <c:v>5.8311279059400007</c:v>
                </c:pt>
                <c:pt idx="6017">
                  <c:v>5.8324884752399999</c:v>
                </c:pt>
                <c:pt idx="6018">
                  <c:v>5.83384904454</c:v>
                </c:pt>
                <c:pt idx="6019">
                  <c:v>5.83520961384</c:v>
                </c:pt>
                <c:pt idx="6020">
                  <c:v>5.8365701831400001</c:v>
                </c:pt>
                <c:pt idx="6021">
                  <c:v>5.8379307524400001</c:v>
                </c:pt>
                <c:pt idx="6022">
                  <c:v>5.8392913217400002</c:v>
                </c:pt>
                <c:pt idx="6023">
                  <c:v>5.8406518910400003</c:v>
                </c:pt>
                <c:pt idx="6024">
                  <c:v>5.8420124603400003</c:v>
                </c:pt>
                <c:pt idx="6025">
                  <c:v>5.8433730296399995</c:v>
                </c:pt>
                <c:pt idx="6026">
                  <c:v>5.8447335989400004</c:v>
                </c:pt>
                <c:pt idx="6027">
                  <c:v>5.8460941682400005</c:v>
                </c:pt>
                <c:pt idx="6028">
                  <c:v>5.8474547375400006</c:v>
                </c:pt>
                <c:pt idx="6029">
                  <c:v>5.8488153068399997</c:v>
                </c:pt>
                <c:pt idx="6030">
                  <c:v>5.8501758761399998</c:v>
                </c:pt>
                <c:pt idx="6031">
                  <c:v>5.8515364454400007</c:v>
                </c:pt>
                <c:pt idx="6032">
                  <c:v>5.8528970147399999</c:v>
                </c:pt>
                <c:pt idx="6033">
                  <c:v>5.85425758404</c:v>
                </c:pt>
                <c:pt idx="6034">
                  <c:v>5.85561815334</c:v>
                </c:pt>
                <c:pt idx="6035">
                  <c:v>5.8569787226400001</c:v>
                </c:pt>
                <c:pt idx="6036">
                  <c:v>5.8583392919400001</c:v>
                </c:pt>
                <c:pt idx="6037">
                  <c:v>5.8596998612400002</c:v>
                </c:pt>
                <c:pt idx="6038">
                  <c:v>5.8610604305400003</c:v>
                </c:pt>
                <c:pt idx="6039">
                  <c:v>5.8624209998400003</c:v>
                </c:pt>
                <c:pt idx="6040">
                  <c:v>5.8637815691399995</c:v>
                </c:pt>
                <c:pt idx="6041">
                  <c:v>5.8651421384400004</c:v>
                </c:pt>
                <c:pt idx="6042">
                  <c:v>5.8665027077400005</c:v>
                </c:pt>
                <c:pt idx="6043">
                  <c:v>5.8678632770400005</c:v>
                </c:pt>
                <c:pt idx="6044">
                  <c:v>5.8692238463399997</c:v>
                </c:pt>
                <c:pt idx="6045">
                  <c:v>5.8705844156399998</c:v>
                </c:pt>
                <c:pt idx="6046">
                  <c:v>5.8719449849400007</c:v>
                </c:pt>
                <c:pt idx="6047">
                  <c:v>5.8733055542399999</c:v>
                </c:pt>
                <c:pt idx="6048">
                  <c:v>5.87466612354</c:v>
                </c:pt>
                <c:pt idx="6049">
                  <c:v>5.87602669284</c:v>
                </c:pt>
                <c:pt idx="6050">
                  <c:v>5.8773872621400001</c:v>
                </c:pt>
                <c:pt idx="6051">
                  <c:v>5.8787478314400001</c:v>
                </c:pt>
                <c:pt idx="6052">
                  <c:v>5.8801084007400002</c:v>
                </c:pt>
                <c:pt idx="6053">
                  <c:v>5.8814689700400002</c:v>
                </c:pt>
                <c:pt idx="6054">
                  <c:v>5.8828295393400003</c:v>
                </c:pt>
                <c:pt idx="6055">
                  <c:v>5.8841901086399995</c:v>
                </c:pt>
                <c:pt idx="6056">
                  <c:v>5.8855506779400004</c:v>
                </c:pt>
                <c:pt idx="6057">
                  <c:v>5.8869112472400005</c:v>
                </c:pt>
                <c:pt idx="6058">
                  <c:v>5.8882718165400005</c:v>
                </c:pt>
                <c:pt idx="6059">
                  <c:v>5.8896323858399997</c:v>
                </c:pt>
                <c:pt idx="6060">
                  <c:v>5.8909929551399998</c:v>
                </c:pt>
                <c:pt idx="6061">
                  <c:v>5.8923535244400007</c:v>
                </c:pt>
                <c:pt idx="6062">
                  <c:v>5.8937140937400008</c:v>
                </c:pt>
                <c:pt idx="6063">
                  <c:v>5.8950746630399999</c:v>
                </c:pt>
                <c:pt idx="6064">
                  <c:v>5.89643523234</c:v>
                </c:pt>
                <c:pt idx="6065">
                  <c:v>5.8977958016400001</c:v>
                </c:pt>
                <c:pt idx="6066">
                  <c:v>5.8991563709400001</c:v>
                </c:pt>
                <c:pt idx="6067">
                  <c:v>5.9005169402400002</c:v>
                </c:pt>
                <c:pt idx="6068">
                  <c:v>5.9018775095400002</c:v>
                </c:pt>
                <c:pt idx="6069">
                  <c:v>5.9032380788400003</c:v>
                </c:pt>
                <c:pt idx="6070">
                  <c:v>5.9045986481399995</c:v>
                </c:pt>
                <c:pt idx="6071">
                  <c:v>5.9059592174400004</c:v>
                </c:pt>
                <c:pt idx="6072">
                  <c:v>5.9073197867400005</c:v>
                </c:pt>
                <c:pt idx="6073">
                  <c:v>5.9086803560400005</c:v>
                </c:pt>
                <c:pt idx="6074">
                  <c:v>5.9100409253399997</c:v>
                </c:pt>
                <c:pt idx="6075">
                  <c:v>5.9114014946399998</c:v>
                </c:pt>
                <c:pt idx="6076">
                  <c:v>5.9127620639400007</c:v>
                </c:pt>
                <c:pt idx="6077">
                  <c:v>5.9141226332400008</c:v>
                </c:pt>
                <c:pt idx="6078">
                  <c:v>5.9154832025399999</c:v>
                </c:pt>
                <c:pt idx="6079">
                  <c:v>5.91684377184</c:v>
                </c:pt>
                <c:pt idx="6080">
                  <c:v>5.91820434114</c:v>
                </c:pt>
                <c:pt idx="6081">
                  <c:v>5.9195649104400001</c:v>
                </c:pt>
                <c:pt idx="6082">
                  <c:v>5.9209254797400002</c:v>
                </c:pt>
                <c:pt idx="6083">
                  <c:v>5.9222860490400002</c:v>
                </c:pt>
                <c:pt idx="6084">
                  <c:v>5.9236466183400003</c:v>
                </c:pt>
                <c:pt idx="6085">
                  <c:v>5.9250071876400003</c:v>
                </c:pt>
                <c:pt idx="6086">
                  <c:v>5.9263677569400004</c:v>
                </c:pt>
                <c:pt idx="6087">
                  <c:v>5.9277283262400005</c:v>
                </c:pt>
                <c:pt idx="6088">
                  <c:v>5.9290888955400005</c:v>
                </c:pt>
                <c:pt idx="6089">
                  <c:v>5.9304494648399997</c:v>
                </c:pt>
                <c:pt idx="6090">
                  <c:v>5.9318100341399997</c:v>
                </c:pt>
                <c:pt idx="6091">
                  <c:v>5.9331706034400007</c:v>
                </c:pt>
                <c:pt idx="6092">
                  <c:v>5.9345311727400007</c:v>
                </c:pt>
                <c:pt idx="6093">
                  <c:v>5.9358917420399999</c:v>
                </c:pt>
                <c:pt idx="6094">
                  <c:v>5.93725231134</c:v>
                </c:pt>
                <c:pt idx="6095">
                  <c:v>5.93861288064</c:v>
                </c:pt>
                <c:pt idx="6096">
                  <c:v>5.9399734499400001</c:v>
                </c:pt>
                <c:pt idx="6097">
                  <c:v>5.9413340192400002</c:v>
                </c:pt>
                <c:pt idx="6098">
                  <c:v>5.9426945885400002</c:v>
                </c:pt>
                <c:pt idx="6099">
                  <c:v>5.9440551578400003</c:v>
                </c:pt>
                <c:pt idx="6100">
                  <c:v>5.9454157271400003</c:v>
                </c:pt>
                <c:pt idx="6101">
                  <c:v>5.9467762964400004</c:v>
                </c:pt>
                <c:pt idx="6102">
                  <c:v>5.9481368657400004</c:v>
                </c:pt>
                <c:pt idx="6103">
                  <c:v>5.9494974350400005</c:v>
                </c:pt>
                <c:pt idx="6104">
                  <c:v>5.9508580043399997</c:v>
                </c:pt>
                <c:pt idx="6105">
                  <c:v>5.9522185736399997</c:v>
                </c:pt>
                <c:pt idx="6106">
                  <c:v>5.9535791429400007</c:v>
                </c:pt>
                <c:pt idx="6107">
                  <c:v>5.9549397122400007</c:v>
                </c:pt>
                <c:pt idx="6108">
                  <c:v>5.9563002815399999</c:v>
                </c:pt>
                <c:pt idx="6109">
                  <c:v>5.95766085084</c:v>
                </c:pt>
                <c:pt idx="6110">
                  <c:v>5.95902142014</c:v>
                </c:pt>
                <c:pt idx="6111">
                  <c:v>5.960381989440001</c:v>
                </c:pt>
                <c:pt idx="6112">
                  <c:v>5.9617425587400001</c:v>
                </c:pt>
                <c:pt idx="6113">
                  <c:v>5.9631031280400002</c:v>
                </c:pt>
                <c:pt idx="6114">
                  <c:v>5.9644636973400003</c:v>
                </c:pt>
                <c:pt idx="6115">
                  <c:v>5.9658242666400003</c:v>
                </c:pt>
                <c:pt idx="6116">
                  <c:v>5.9671848359400004</c:v>
                </c:pt>
                <c:pt idx="6117">
                  <c:v>5.9685454052400004</c:v>
                </c:pt>
                <c:pt idx="6118">
                  <c:v>5.9699059745400005</c:v>
                </c:pt>
                <c:pt idx="6119">
                  <c:v>5.9712665438399997</c:v>
                </c:pt>
                <c:pt idx="6120">
                  <c:v>5.9726271131399997</c:v>
                </c:pt>
                <c:pt idx="6121">
                  <c:v>5.9739876824400007</c:v>
                </c:pt>
                <c:pt idx="6122">
                  <c:v>5.9753482517400007</c:v>
                </c:pt>
                <c:pt idx="6123">
                  <c:v>5.9767088210399999</c:v>
                </c:pt>
                <c:pt idx="6124">
                  <c:v>5.97806939034</c:v>
                </c:pt>
                <c:pt idx="6125">
                  <c:v>5.97942995964</c:v>
                </c:pt>
                <c:pt idx="6126">
                  <c:v>5.980790528940001</c:v>
                </c:pt>
                <c:pt idx="6127">
                  <c:v>5.9821510982400001</c:v>
                </c:pt>
                <c:pt idx="6128">
                  <c:v>5.9835116675400002</c:v>
                </c:pt>
                <c:pt idx="6129">
                  <c:v>5.9848722368400002</c:v>
                </c:pt>
                <c:pt idx="6130">
                  <c:v>5.9862328061400003</c:v>
                </c:pt>
                <c:pt idx="6131">
                  <c:v>5.9875933754400004</c:v>
                </c:pt>
                <c:pt idx="6132">
                  <c:v>5.9889539447400004</c:v>
                </c:pt>
                <c:pt idx="6133">
                  <c:v>5.9903145140400005</c:v>
                </c:pt>
                <c:pt idx="6134">
                  <c:v>5.9916750833400005</c:v>
                </c:pt>
                <c:pt idx="6135">
                  <c:v>5.9930356526399997</c:v>
                </c:pt>
                <c:pt idx="6136">
                  <c:v>5.9943962219400007</c:v>
                </c:pt>
                <c:pt idx="6137">
                  <c:v>5.9957567912400007</c:v>
                </c:pt>
                <c:pt idx="6138">
                  <c:v>5.9971173605399999</c:v>
                </c:pt>
                <c:pt idx="6139">
                  <c:v>5.9984779298399999</c:v>
                </c:pt>
                <c:pt idx="6140">
                  <c:v>5.99983849914</c:v>
                </c:pt>
                <c:pt idx="6141">
                  <c:v>6.0011990684400009</c:v>
                </c:pt>
                <c:pt idx="6142">
                  <c:v>6.0025596377400001</c:v>
                </c:pt>
                <c:pt idx="6143">
                  <c:v>6.0039202070400002</c:v>
                </c:pt>
                <c:pt idx="6144">
                  <c:v>6.0052807763400002</c:v>
                </c:pt>
                <c:pt idx="6145">
                  <c:v>6.0066413456400003</c:v>
                </c:pt>
                <c:pt idx="6146">
                  <c:v>6.0080019149399995</c:v>
                </c:pt>
                <c:pt idx="6147">
                  <c:v>6.0093624842400004</c:v>
                </c:pt>
                <c:pt idx="6148">
                  <c:v>6.0107230535400005</c:v>
                </c:pt>
                <c:pt idx="6149">
                  <c:v>6.0120836228400005</c:v>
                </c:pt>
                <c:pt idx="6150">
                  <c:v>6.0134441921399997</c:v>
                </c:pt>
                <c:pt idx="6151">
                  <c:v>6.0148047614399998</c:v>
                </c:pt>
                <c:pt idx="6152">
                  <c:v>6.0161653307400007</c:v>
                </c:pt>
                <c:pt idx="6153">
                  <c:v>6.0175259000399999</c:v>
                </c:pt>
                <c:pt idx="6154">
                  <c:v>6.0188864693399999</c:v>
                </c:pt>
                <c:pt idx="6155">
                  <c:v>6.02024703864</c:v>
                </c:pt>
                <c:pt idx="6156">
                  <c:v>6.0216076079400001</c:v>
                </c:pt>
                <c:pt idx="6157">
                  <c:v>6.0229681772400001</c:v>
                </c:pt>
                <c:pt idx="6158">
                  <c:v>6.0243287465400002</c:v>
                </c:pt>
                <c:pt idx="6159">
                  <c:v>6.0256893158400002</c:v>
                </c:pt>
                <c:pt idx="6160">
                  <c:v>6.0270498851400003</c:v>
                </c:pt>
                <c:pt idx="6161">
                  <c:v>6.0284104544399995</c:v>
                </c:pt>
                <c:pt idx="6162">
                  <c:v>6.0297710237400004</c:v>
                </c:pt>
                <c:pt idx="6163">
                  <c:v>6.0311315930400005</c:v>
                </c:pt>
                <c:pt idx="6164">
                  <c:v>6.0324921623400005</c:v>
                </c:pt>
                <c:pt idx="6165">
                  <c:v>6.0338527316399997</c:v>
                </c:pt>
                <c:pt idx="6166">
                  <c:v>6.0352133009399997</c:v>
                </c:pt>
                <c:pt idx="6167">
                  <c:v>6.0365738702400007</c:v>
                </c:pt>
                <c:pt idx="6168">
                  <c:v>6.0379344395400008</c:v>
                </c:pt>
                <c:pt idx="6169">
                  <c:v>6.0392950088399999</c:v>
                </c:pt>
                <c:pt idx="6170">
                  <c:v>6.04065557814</c:v>
                </c:pt>
                <c:pt idx="6171">
                  <c:v>6.04201614744</c:v>
                </c:pt>
                <c:pt idx="6172">
                  <c:v>6.0433767167400001</c:v>
                </c:pt>
                <c:pt idx="6173">
                  <c:v>6.0447372860400002</c:v>
                </c:pt>
                <c:pt idx="6174">
                  <c:v>6.0460978553400002</c:v>
                </c:pt>
                <c:pt idx="6175">
                  <c:v>6.0474584246400003</c:v>
                </c:pt>
                <c:pt idx="6176">
                  <c:v>6.0488189939399994</c:v>
                </c:pt>
                <c:pt idx="6177">
                  <c:v>6.0501795632400004</c:v>
                </c:pt>
                <c:pt idx="6178">
                  <c:v>6.0515401325400004</c:v>
                </c:pt>
                <c:pt idx="6179">
                  <c:v>6.0529007018400005</c:v>
                </c:pt>
                <c:pt idx="6180">
                  <c:v>6.0542612711399997</c:v>
                </c:pt>
                <c:pt idx="6181">
                  <c:v>6.0556218404399997</c:v>
                </c:pt>
                <c:pt idx="6182">
                  <c:v>6.0569824097400007</c:v>
                </c:pt>
                <c:pt idx="6183">
                  <c:v>6.0583429790400007</c:v>
                </c:pt>
                <c:pt idx="6184">
                  <c:v>6.0597035483399999</c:v>
                </c:pt>
                <c:pt idx="6185">
                  <c:v>6.06106411764</c:v>
                </c:pt>
                <c:pt idx="6186">
                  <c:v>6.06242468694</c:v>
                </c:pt>
                <c:pt idx="6187">
                  <c:v>6.0637852562400001</c:v>
                </c:pt>
                <c:pt idx="6188">
                  <c:v>6.0651458255400001</c:v>
                </c:pt>
                <c:pt idx="6189">
                  <c:v>6.0665063948400002</c:v>
                </c:pt>
                <c:pt idx="6190">
                  <c:v>6.0678669641400003</c:v>
                </c:pt>
                <c:pt idx="6191">
                  <c:v>6.0692275334400003</c:v>
                </c:pt>
                <c:pt idx="6192">
                  <c:v>6.0705881027400004</c:v>
                </c:pt>
                <c:pt idx="6193">
                  <c:v>6.0719486720400004</c:v>
                </c:pt>
                <c:pt idx="6194">
                  <c:v>6.0733092413400005</c:v>
                </c:pt>
                <c:pt idx="6195">
                  <c:v>6.0746698106399997</c:v>
                </c:pt>
                <c:pt idx="6196">
                  <c:v>6.0760303799399997</c:v>
                </c:pt>
                <c:pt idx="6197">
                  <c:v>6.0773909492400007</c:v>
                </c:pt>
                <c:pt idx="6198">
                  <c:v>6.0787515185400007</c:v>
                </c:pt>
                <c:pt idx="6199">
                  <c:v>6.0801120878399999</c:v>
                </c:pt>
                <c:pt idx="6200">
                  <c:v>6.08147265714</c:v>
                </c:pt>
                <c:pt idx="6201">
                  <c:v>6.08283322644</c:v>
                </c:pt>
                <c:pt idx="6202">
                  <c:v>6.0841937957400001</c:v>
                </c:pt>
                <c:pt idx="6203">
                  <c:v>6.0855543650400001</c:v>
                </c:pt>
                <c:pt idx="6204">
                  <c:v>6.0869149343400002</c:v>
                </c:pt>
                <c:pt idx="6205">
                  <c:v>6.0882755036400003</c:v>
                </c:pt>
                <c:pt idx="6206">
                  <c:v>6.0896360729400003</c:v>
                </c:pt>
                <c:pt idx="6207">
                  <c:v>6.0909966422400004</c:v>
                </c:pt>
                <c:pt idx="6208">
                  <c:v>6.0923572115400004</c:v>
                </c:pt>
                <c:pt idx="6209">
                  <c:v>6.0937177808400005</c:v>
                </c:pt>
                <c:pt idx="6210">
                  <c:v>6.0950783501399997</c:v>
                </c:pt>
                <c:pt idx="6211">
                  <c:v>6.0964389194399997</c:v>
                </c:pt>
                <c:pt idx="6212">
                  <c:v>6.0977994887400007</c:v>
                </c:pt>
                <c:pt idx="6213">
                  <c:v>6.0991600580400007</c:v>
                </c:pt>
                <c:pt idx="6214">
                  <c:v>6.1005206273399999</c:v>
                </c:pt>
                <c:pt idx="6215">
                  <c:v>6.1018811966399999</c:v>
                </c:pt>
                <c:pt idx="6216">
                  <c:v>6.10324176594</c:v>
                </c:pt>
                <c:pt idx="6217">
                  <c:v>6.104602335240001</c:v>
                </c:pt>
                <c:pt idx="6218">
                  <c:v>6.1059629045400001</c:v>
                </c:pt>
                <c:pt idx="6219">
                  <c:v>6.1073234738400002</c:v>
                </c:pt>
                <c:pt idx="6220">
                  <c:v>6.1086840431400002</c:v>
                </c:pt>
                <c:pt idx="6221">
                  <c:v>6.1100446124400003</c:v>
                </c:pt>
                <c:pt idx="6222">
                  <c:v>6.1114051817400004</c:v>
                </c:pt>
                <c:pt idx="6223">
                  <c:v>6.1127657510400004</c:v>
                </c:pt>
                <c:pt idx="6224">
                  <c:v>6.1141263203400005</c:v>
                </c:pt>
                <c:pt idx="6225">
                  <c:v>6.1154868896399996</c:v>
                </c:pt>
                <c:pt idx="6226">
                  <c:v>6.1168474589399997</c:v>
                </c:pt>
                <c:pt idx="6227">
                  <c:v>6.1182080282400007</c:v>
                </c:pt>
                <c:pt idx="6228">
                  <c:v>6.1195685975400007</c:v>
                </c:pt>
                <c:pt idx="6229">
                  <c:v>6.1209291668399999</c:v>
                </c:pt>
                <c:pt idx="6230">
                  <c:v>6.1222897361399999</c:v>
                </c:pt>
                <c:pt idx="6231">
                  <c:v>6.12365030544</c:v>
                </c:pt>
                <c:pt idx="6232">
                  <c:v>6.1250108747400009</c:v>
                </c:pt>
                <c:pt idx="6233">
                  <c:v>6.1263714440400001</c:v>
                </c:pt>
                <c:pt idx="6234">
                  <c:v>6.1277320133400002</c:v>
                </c:pt>
                <c:pt idx="6235">
                  <c:v>6.1290925826400002</c:v>
                </c:pt>
                <c:pt idx="6236">
                  <c:v>6.1304531519400003</c:v>
                </c:pt>
                <c:pt idx="6237">
                  <c:v>6.1318137212400003</c:v>
                </c:pt>
                <c:pt idx="6238">
                  <c:v>6.1331742905400004</c:v>
                </c:pt>
                <c:pt idx="6239">
                  <c:v>6.1345348598400005</c:v>
                </c:pt>
                <c:pt idx="6240">
                  <c:v>6.1358954291400005</c:v>
                </c:pt>
                <c:pt idx="6241">
                  <c:v>6.1372559984399997</c:v>
                </c:pt>
                <c:pt idx="6242">
                  <c:v>6.1386165677400006</c:v>
                </c:pt>
                <c:pt idx="6243">
                  <c:v>6.1399771370400007</c:v>
                </c:pt>
                <c:pt idx="6244">
                  <c:v>6.1413377063399999</c:v>
                </c:pt>
                <c:pt idx="6245">
                  <c:v>6.1426982756399999</c:v>
                </c:pt>
                <c:pt idx="6246">
                  <c:v>6.14405884494</c:v>
                </c:pt>
                <c:pt idx="6247">
                  <c:v>6.1454194142400009</c:v>
                </c:pt>
                <c:pt idx="6248">
                  <c:v>6.1467799835400001</c:v>
                </c:pt>
                <c:pt idx="6249">
                  <c:v>6.1481405528400002</c:v>
                </c:pt>
                <c:pt idx="6250">
                  <c:v>6.1495011221400002</c:v>
                </c:pt>
                <c:pt idx="6251">
                  <c:v>6.1508616914400003</c:v>
                </c:pt>
                <c:pt idx="6252">
                  <c:v>6.1522222607400003</c:v>
                </c:pt>
                <c:pt idx="6253">
                  <c:v>6.1535828300400004</c:v>
                </c:pt>
                <c:pt idx="6254">
                  <c:v>6.1549433993400005</c:v>
                </c:pt>
                <c:pt idx="6255">
                  <c:v>6.1563039686400005</c:v>
                </c:pt>
                <c:pt idx="6256">
                  <c:v>6.1576645379399997</c:v>
                </c:pt>
                <c:pt idx="6257">
                  <c:v>6.1590251072400006</c:v>
                </c:pt>
                <c:pt idx="6258">
                  <c:v>6.1603856765400007</c:v>
                </c:pt>
                <c:pt idx="6259">
                  <c:v>6.1617462458399999</c:v>
                </c:pt>
                <c:pt idx="6260">
                  <c:v>6.1631068151399999</c:v>
                </c:pt>
                <c:pt idx="6261">
                  <c:v>6.16446738444</c:v>
                </c:pt>
                <c:pt idx="6262">
                  <c:v>6.1658279537400009</c:v>
                </c:pt>
                <c:pt idx="6263">
                  <c:v>6.1671885230400001</c:v>
                </c:pt>
                <c:pt idx="6264">
                  <c:v>6.1685490923400002</c:v>
                </c:pt>
                <c:pt idx="6265">
                  <c:v>6.1699096616400002</c:v>
                </c:pt>
                <c:pt idx="6266">
                  <c:v>6.1712702309400003</c:v>
                </c:pt>
                <c:pt idx="6267">
                  <c:v>6.1726308002400003</c:v>
                </c:pt>
                <c:pt idx="6268">
                  <c:v>6.1739913695400004</c:v>
                </c:pt>
                <c:pt idx="6269">
                  <c:v>6.1753519388400004</c:v>
                </c:pt>
                <c:pt idx="6270">
                  <c:v>6.1767125081400005</c:v>
                </c:pt>
                <c:pt idx="6271">
                  <c:v>6.1780730774399997</c:v>
                </c:pt>
                <c:pt idx="6272">
                  <c:v>6.1794336467399997</c:v>
                </c:pt>
                <c:pt idx="6273">
                  <c:v>6.1807942160400007</c:v>
                </c:pt>
                <c:pt idx="6274">
                  <c:v>6.1821547853400007</c:v>
                </c:pt>
                <c:pt idx="6275">
                  <c:v>6.1835153546399999</c:v>
                </c:pt>
                <c:pt idx="6276">
                  <c:v>6.18487592394</c:v>
                </c:pt>
                <c:pt idx="6277">
                  <c:v>6.18623649324</c:v>
                </c:pt>
                <c:pt idx="6278">
                  <c:v>6.1875970625400001</c:v>
                </c:pt>
                <c:pt idx="6279">
                  <c:v>6.1889576318400001</c:v>
                </c:pt>
                <c:pt idx="6280">
                  <c:v>6.1903182011400002</c:v>
                </c:pt>
                <c:pt idx="6281">
                  <c:v>6.1916787704400003</c:v>
                </c:pt>
                <c:pt idx="6282">
                  <c:v>6.1930393397399994</c:v>
                </c:pt>
                <c:pt idx="6283">
                  <c:v>6.1943999090400004</c:v>
                </c:pt>
                <c:pt idx="6284">
                  <c:v>6.1957604783400004</c:v>
                </c:pt>
                <c:pt idx="6285">
                  <c:v>6.1971210476400005</c:v>
                </c:pt>
                <c:pt idx="6286">
                  <c:v>6.1984816169399997</c:v>
                </c:pt>
                <c:pt idx="6287">
                  <c:v>6.1998421862399997</c:v>
                </c:pt>
                <c:pt idx="6288">
                  <c:v>6.2012027555400007</c:v>
                </c:pt>
                <c:pt idx="6289">
                  <c:v>6.2025633248400007</c:v>
                </c:pt>
                <c:pt idx="6290">
                  <c:v>6.2039238941399999</c:v>
                </c:pt>
                <c:pt idx="6291">
                  <c:v>6.20528446344</c:v>
                </c:pt>
                <c:pt idx="6292">
                  <c:v>6.20664503274</c:v>
                </c:pt>
                <c:pt idx="6293">
                  <c:v>6.2080056020400001</c:v>
                </c:pt>
                <c:pt idx="6294">
                  <c:v>6.2093661713400001</c:v>
                </c:pt>
                <c:pt idx="6295">
                  <c:v>6.2107267406400002</c:v>
                </c:pt>
                <c:pt idx="6296">
                  <c:v>6.2120873099400002</c:v>
                </c:pt>
                <c:pt idx="6297">
                  <c:v>6.2134478792400003</c:v>
                </c:pt>
                <c:pt idx="6298">
                  <c:v>6.2148084485400004</c:v>
                </c:pt>
                <c:pt idx="6299">
                  <c:v>6.2161690178400004</c:v>
                </c:pt>
                <c:pt idx="6300">
                  <c:v>6.2175295871400005</c:v>
                </c:pt>
                <c:pt idx="6301">
                  <c:v>6.2188901564399997</c:v>
                </c:pt>
                <c:pt idx="6302">
                  <c:v>6.2202507257399997</c:v>
                </c:pt>
                <c:pt idx="6303">
                  <c:v>6.2216112950400007</c:v>
                </c:pt>
                <c:pt idx="6304">
                  <c:v>6.2229718643400007</c:v>
                </c:pt>
                <c:pt idx="6305">
                  <c:v>6.2243324336399999</c:v>
                </c:pt>
                <c:pt idx="6306">
                  <c:v>6.2256930029399999</c:v>
                </c:pt>
                <c:pt idx="6307">
                  <c:v>6.22705357224</c:v>
                </c:pt>
                <c:pt idx="6308">
                  <c:v>6.2284141415400001</c:v>
                </c:pt>
                <c:pt idx="6309">
                  <c:v>6.2297747108400001</c:v>
                </c:pt>
                <c:pt idx="6310">
                  <c:v>6.2311352801400002</c:v>
                </c:pt>
                <c:pt idx="6311">
                  <c:v>6.2324958494400002</c:v>
                </c:pt>
                <c:pt idx="6312">
                  <c:v>6.2338564187400003</c:v>
                </c:pt>
                <c:pt idx="6313">
                  <c:v>6.2352169880400004</c:v>
                </c:pt>
                <c:pt idx="6314">
                  <c:v>6.2365775573400004</c:v>
                </c:pt>
                <c:pt idx="6315">
                  <c:v>6.2379381266400005</c:v>
                </c:pt>
                <c:pt idx="6316">
                  <c:v>6.2392986959399996</c:v>
                </c:pt>
                <c:pt idx="6317">
                  <c:v>6.2406592652399997</c:v>
                </c:pt>
                <c:pt idx="6318">
                  <c:v>6.2420198345400006</c:v>
                </c:pt>
                <c:pt idx="6319">
                  <c:v>6.2433804038400007</c:v>
                </c:pt>
                <c:pt idx="6320">
                  <c:v>6.2447409731399999</c:v>
                </c:pt>
                <c:pt idx="6321">
                  <c:v>6.2461015424399999</c:v>
                </c:pt>
                <c:pt idx="6322">
                  <c:v>6.24746211174</c:v>
                </c:pt>
                <c:pt idx="6323">
                  <c:v>6.2488226810400009</c:v>
                </c:pt>
                <c:pt idx="6324">
                  <c:v>6.2501832503400001</c:v>
                </c:pt>
                <c:pt idx="6325">
                  <c:v>6.2515438196400002</c:v>
                </c:pt>
                <c:pt idx="6326">
                  <c:v>6.2529043889400002</c:v>
                </c:pt>
                <c:pt idx="6327">
                  <c:v>6.2542649582400003</c:v>
                </c:pt>
                <c:pt idx="6328">
                  <c:v>6.2556255275400003</c:v>
                </c:pt>
                <c:pt idx="6329">
                  <c:v>6.2569860968400004</c:v>
                </c:pt>
                <c:pt idx="6330">
                  <c:v>6.2583466661400005</c:v>
                </c:pt>
                <c:pt idx="6331">
                  <c:v>6.2597072354399996</c:v>
                </c:pt>
                <c:pt idx="6332">
                  <c:v>6.2610678047399997</c:v>
                </c:pt>
                <c:pt idx="6333">
                  <c:v>6.2624283740400006</c:v>
                </c:pt>
                <c:pt idx="6334">
                  <c:v>6.2637889433400007</c:v>
                </c:pt>
                <c:pt idx="6335">
                  <c:v>6.2651495126399999</c:v>
                </c:pt>
                <c:pt idx="6336">
                  <c:v>6.2665100819399999</c:v>
                </c:pt>
                <c:pt idx="6337">
                  <c:v>6.26787065124</c:v>
                </c:pt>
                <c:pt idx="6338">
                  <c:v>6.2692312205400009</c:v>
                </c:pt>
                <c:pt idx="6339">
                  <c:v>6.2705917898400001</c:v>
                </c:pt>
                <c:pt idx="6340">
                  <c:v>6.2719523591400002</c:v>
                </c:pt>
                <c:pt idx="6341">
                  <c:v>6.2733129284400002</c:v>
                </c:pt>
                <c:pt idx="6342">
                  <c:v>6.2746734977400003</c:v>
                </c:pt>
                <c:pt idx="6343">
                  <c:v>6.2760340670400003</c:v>
                </c:pt>
                <c:pt idx="6344">
                  <c:v>6.2773946363400004</c:v>
                </c:pt>
                <c:pt idx="6345">
                  <c:v>6.2787552056400004</c:v>
                </c:pt>
                <c:pt idx="6346">
                  <c:v>6.2801157749400005</c:v>
                </c:pt>
                <c:pt idx="6347">
                  <c:v>6.2814763442399997</c:v>
                </c:pt>
                <c:pt idx="6348">
                  <c:v>6.2828369135400006</c:v>
                </c:pt>
                <c:pt idx="6349">
                  <c:v>6.2841974828400007</c:v>
                </c:pt>
                <c:pt idx="6350">
                  <c:v>6.2855580521399999</c:v>
                </c:pt>
                <c:pt idx="6351">
                  <c:v>6.2869186214399999</c:v>
                </c:pt>
                <c:pt idx="6352">
                  <c:v>6.28827919074</c:v>
                </c:pt>
                <c:pt idx="6353">
                  <c:v>6.2896397600400009</c:v>
                </c:pt>
                <c:pt idx="6354">
                  <c:v>6.2910003293400001</c:v>
                </c:pt>
                <c:pt idx="6355">
                  <c:v>6.2923608986400001</c:v>
                </c:pt>
                <c:pt idx="6356">
                  <c:v>6.2937214679400002</c:v>
                </c:pt>
                <c:pt idx="6357">
                  <c:v>6.2950820372400003</c:v>
                </c:pt>
                <c:pt idx="6358">
                  <c:v>6.2964426065400003</c:v>
                </c:pt>
                <c:pt idx="6359">
                  <c:v>6.2978031758400004</c:v>
                </c:pt>
                <c:pt idx="6360">
                  <c:v>6.2991637451400004</c:v>
                </c:pt>
                <c:pt idx="6361">
                  <c:v>6.3005243144400005</c:v>
                </c:pt>
                <c:pt idx="6362">
                  <c:v>6.3018848837399997</c:v>
                </c:pt>
                <c:pt idx="6363">
                  <c:v>6.3032454530400006</c:v>
                </c:pt>
                <c:pt idx="6364">
                  <c:v>6.3046060223400007</c:v>
                </c:pt>
                <c:pt idx="6365">
                  <c:v>6.3059665916399998</c:v>
                </c:pt>
                <c:pt idx="6366">
                  <c:v>6.3073271609399999</c:v>
                </c:pt>
                <c:pt idx="6367">
                  <c:v>6.30868773024</c:v>
                </c:pt>
                <c:pt idx="6368">
                  <c:v>6.3100482995400009</c:v>
                </c:pt>
                <c:pt idx="6369">
                  <c:v>6.3114088688400001</c:v>
                </c:pt>
                <c:pt idx="6370">
                  <c:v>6.3127694381400001</c:v>
                </c:pt>
                <c:pt idx="6371">
                  <c:v>6.3141300074400002</c:v>
                </c:pt>
                <c:pt idx="6372">
                  <c:v>6.3154905767400003</c:v>
                </c:pt>
                <c:pt idx="6373">
                  <c:v>6.3168511460400003</c:v>
                </c:pt>
                <c:pt idx="6374">
                  <c:v>6.3182117153400004</c:v>
                </c:pt>
                <c:pt idx="6375">
                  <c:v>6.3195722846400004</c:v>
                </c:pt>
                <c:pt idx="6376">
                  <c:v>6.3209328539400005</c:v>
                </c:pt>
                <c:pt idx="6377">
                  <c:v>6.3222934232399997</c:v>
                </c:pt>
                <c:pt idx="6378">
                  <c:v>6.3236539925400006</c:v>
                </c:pt>
                <c:pt idx="6379">
                  <c:v>6.3250145618400007</c:v>
                </c:pt>
                <c:pt idx="6380">
                  <c:v>6.3263751311400007</c:v>
                </c:pt>
                <c:pt idx="6381">
                  <c:v>6.3277357004399999</c:v>
                </c:pt>
                <c:pt idx="6382">
                  <c:v>6.3290962697399999</c:v>
                </c:pt>
                <c:pt idx="6383">
                  <c:v>6.3304568390400009</c:v>
                </c:pt>
                <c:pt idx="6384">
                  <c:v>6.3318174083400001</c:v>
                </c:pt>
                <c:pt idx="6385">
                  <c:v>6.3331779776400001</c:v>
                </c:pt>
                <c:pt idx="6386">
                  <c:v>6.3345385469400002</c:v>
                </c:pt>
                <c:pt idx="6387">
                  <c:v>6.3358991162400002</c:v>
                </c:pt>
                <c:pt idx="6388">
                  <c:v>6.3372596855400003</c:v>
                </c:pt>
                <c:pt idx="6389">
                  <c:v>6.3386202548400004</c:v>
                </c:pt>
                <c:pt idx="6390">
                  <c:v>6.3399808241400004</c:v>
                </c:pt>
                <c:pt idx="6391">
                  <c:v>6.3413413934400005</c:v>
                </c:pt>
                <c:pt idx="6392">
                  <c:v>6.3427019627399996</c:v>
                </c:pt>
                <c:pt idx="6393">
                  <c:v>6.3440625320399997</c:v>
                </c:pt>
                <c:pt idx="6394">
                  <c:v>6.3454231013400006</c:v>
                </c:pt>
                <c:pt idx="6395">
                  <c:v>6.3467836706400007</c:v>
                </c:pt>
                <c:pt idx="6396">
                  <c:v>6.3481442399399999</c:v>
                </c:pt>
                <c:pt idx="6397">
                  <c:v>6.3495048092399999</c:v>
                </c:pt>
                <c:pt idx="6398">
                  <c:v>6.35086537854</c:v>
                </c:pt>
                <c:pt idx="6399">
                  <c:v>6.3522259478400001</c:v>
                </c:pt>
                <c:pt idx="6400">
                  <c:v>6.3535865171400001</c:v>
                </c:pt>
                <c:pt idx="6401">
                  <c:v>6.3549470864400002</c:v>
                </c:pt>
                <c:pt idx="6402">
                  <c:v>6.3563076557400002</c:v>
                </c:pt>
                <c:pt idx="6403">
                  <c:v>6.3576682250400003</c:v>
                </c:pt>
                <c:pt idx="6404">
                  <c:v>6.3590287943400003</c:v>
                </c:pt>
                <c:pt idx="6405">
                  <c:v>6.3603893636400004</c:v>
                </c:pt>
                <c:pt idx="6406">
                  <c:v>6.3617499329400005</c:v>
                </c:pt>
                <c:pt idx="6407">
                  <c:v>6.3631105022399996</c:v>
                </c:pt>
                <c:pt idx="6408">
                  <c:v>6.3644710715399997</c:v>
                </c:pt>
                <c:pt idx="6409">
                  <c:v>6.3658316408400006</c:v>
                </c:pt>
                <c:pt idx="6410">
                  <c:v>6.3671922101400007</c:v>
                </c:pt>
                <c:pt idx="6411">
                  <c:v>6.3685527794399999</c:v>
                </c:pt>
                <c:pt idx="6412">
                  <c:v>6.3699133487399999</c:v>
                </c:pt>
                <c:pt idx="6413">
                  <c:v>6.37127391804</c:v>
                </c:pt>
                <c:pt idx="6414">
                  <c:v>6.37263448734</c:v>
                </c:pt>
                <c:pt idx="6415">
                  <c:v>6.3739950566400001</c:v>
                </c:pt>
                <c:pt idx="6416">
                  <c:v>6.3753556259400002</c:v>
                </c:pt>
                <c:pt idx="6417">
                  <c:v>6.3767161952400002</c:v>
                </c:pt>
                <c:pt idx="6418">
                  <c:v>6.3780767645400003</c:v>
                </c:pt>
                <c:pt idx="6419">
                  <c:v>6.3794373338400003</c:v>
                </c:pt>
                <c:pt idx="6420">
                  <c:v>6.3807979031400004</c:v>
                </c:pt>
                <c:pt idx="6421">
                  <c:v>6.3821584724400005</c:v>
                </c:pt>
                <c:pt idx="6422">
                  <c:v>6.3835190417399996</c:v>
                </c:pt>
                <c:pt idx="6423">
                  <c:v>6.3848796110399997</c:v>
                </c:pt>
                <c:pt idx="6424">
                  <c:v>6.3862401803400006</c:v>
                </c:pt>
                <c:pt idx="6425">
                  <c:v>6.3876007496400007</c:v>
                </c:pt>
                <c:pt idx="6426">
                  <c:v>6.3889613189399999</c:v>
                </c:pt>
                <c:pt idx="6427">
                  <c:v>6.3903218882399999</c:v>
                </c:pt>
                <c:pt idx="6428">
                  <c:v>6.39168245754</c:v>
                </c:pt>
                <c:pt idx="6429">
                  <c:v>6.3930430268400009</c:v>
                </c:pt>
                <c:pt idx="6430">
                  <c:v>6.3944035961400001</c:v>
                </c:pt>
                <c:pt idx="6431">
                  <c:v>6.3957641654400001</c:v>
                </c:pt>
                <c:pt idx="6432">
                  <c:v>6.3971247347400002</c:v>
                </c:pt>
                <c:pt idx="6433">
                  <c:v>6.3984853040400003</c:v>
                </c:pt>
                <c:pt idx="6434">
                  <c:v>6.3998458733400003</c:v>
                </c:pt>
                <c:pt idx="6435">
                  <c:v>6.4012064426400004</c:v>
                </c:pt>
                <c:pt idx="6436">
                  <c:v>6.4025670119400004</c:v>
                </c:pt>
                <c:pt idx="6437">
                  <c:v>6.4039275812399996</c:v>
                </c:pt>
                <c:pt idx="6438">
                  <c:v>6.4052881505399997</c:v>
                </c:pt>
                <c:pt idx="6439">
                  <c:v>6.4066487198400006</c:v>
                </c:pt>
                <c:pt idx="6440">
                  <c:v>6.4080092891400007</c:v>
                </c:pt>
                <c:pt idx="6441">
                  <c:v>6.4093698584399998</c:v>
                </c:pt>
                <c:pt idx="6442">
                  <c:v>6.4107304277399999</c:v>
                </c:pt>
                <c:pt idx="6443">
                  <c:v>6.41209099704</c:v>
                </c:pt>
                <c:pt idx="6444">
                  <c:v>6.4134515663400009</c:v>
                </c:pt>
                <c:pt idx="6445">
                  <c:v>6.4148121356400001</c:v>
                </c:pt>
                <c:pt idx="6446">
                  <c:v>6.4161727049400001</c:v>
                </c:pt>
                <c:pt idx="6447">
                  <c:v>6.4175332742400002</c:v>
                </c:pt>
                <c:pt idx="6448">
                  <c:v>6.4188938435400003</c:v>
                </c:pt>
                <c:pt idx="6449">
                  <c:v>6.4202544128400003</c:v>
                </c:pt>
                <c:pt idx="6450">
                  <c:v>6.4216149821400004</c:v>
                </c:pt>
                <c:pt idx="6451">
                  <c:v>6.4229755514400004</c:v>
                </c:pt>
                <c:pt idx="6452">
                  <c:v>6.4243361207400005</c:v>
                </c:pt>
                <c:pt idx="6453">
                  <c:v>6.4256966900399997</c:v>
                </c:pt>
                <c:pt idx="6454">
                  <c:v>6.4270572593400006</c:v>
                </c:pt>
                <c:pt idx="6455">
                  <c:v>6.4284178286400007</c:v>
                </c:pt>
                <c:pt idx="6456">
                  <c:v>6.4297783979399998</c:v>
                </c:pt>
                <c:pt idx="6457">
                  <c:v>6.4311389672399999</c:v>
                </c:pt>
                <c:pt idx="6458">
                  <c:v>6.43249953654</c:v>
                </c:pt>
                <c:pt idx="6459">
                  <c:v>6.4338601058400009</c:v>
                </c:pt>
                <c:pt idx="6460">
                  <c:v>6.4352206751400001</c:v>
                </c:pt>
                <c:pt idx="6461">
                  <c:v>6.4365812444400001</c:v>
                </c:pt>
                <c:pt idx="6462">
                  <c:v>6.4379418137400002</c:v>
                </c:pt>
                <c:pt idx="6463">
                  <c:v>6.4393023830400002</c:v>
                </c:pt>
                <c:pt idx="6464">
                  <c:v>6.4406629523400003</c:v>
                </c:pt>
                <c:pt idx="6465">
                  <c:v>6.4420235216400004</c:v>
                </c:pt>
                <c:pt idx="6466">
                  <c:v>6.4433840909400004</c:v>
                </c:pt>
                <c:pt idx="6467">
                  <c:v>6.4447446602400005</c:v>
                </c:pt>
                <c:pt idx="6468">
                  <c:v>6.4461052295399996</c:v>
                </c:pt>
                <c:pt idx="6469">
                  <c:v>6.4474657988400006</c:v>
                </c:pt>
                <c:pt idx="6470">
                  <c:v>6.4488263681400007</c:v>
                </c:pt>
                <c:pt idx="6471">
                  <c:v>6.4501869374399998</c:v>
                </c:pt>
                <c:pt idx="6472">
                  <c:v>6.4515475067399999</c:v>
                </c:pt>
                <c:pt idx="6473">
                  <c:v>6.4529080760399999</c:v>
                </c:pt>
                <c:pt idx="6474">
                  <c:v>6.4542686453400009</c:v>
                </c:pt>
                <c:pt idx="6475">
                  <c:v>6.4556292146400001</c:v>
                </c:pt>
                <c:pt idx="6476">
                  <c:v>6.4569897839400001</c:v>
                </c:pt>
                <c:pt idx="6477">
                  <c:v>6.4583503532400002</c:v>
                </c:pt>
                <c:pt idx="6478">
                  <c:v>6.4597109225400002</c:v>
                </c:pt>
                <c:pt idx="6479">
                  <c:v>6.4610714918400003</c:v>
                </c:pt>
                <c:pt idx="6480">
                  <c:v>6.4624320611400004</c:v>
                </c:pt>
                <c:pt idx="6481">
                  <c:v>6.4637926304400004</c:v>
                </c:pt>
                <c:pt idx="6482">
                  <c:v>6.4651531997400005</c:v>
                </c:pt>
                <c:pt idx="6483">
                  <c:v>6.4665137690399996</c:v>
                </c:pt>
                <c:pt idx="6484">
                  <c:v>6.4678743383400006</c:v>
                </c:pt>
                <c:pt idx="6485">
                  <c:v>6.4692349076400006</c:v>
                </c:pt>
                <c:pt idx="6486">
                  <c:v>6.4705954769400007</c:v>
                </c:pt>
                <c:pt idx="6487">
                  <c:v>6.4719560462399999</c:v>
                </c:pt>
                <c:pt idx="6488">
                  <c:v>6.4733166155399999</c:v>
                </c:pt>
                <c:pt idx="6489">
                  <c:v>6.4746771848400009</c:v>
                </c:pt>
                <c:pt idx="6490">
                  <c:v>6.47603775414</c:v>
                </c:pt>
                <c:pt idx="6491">
                  <c:v>6.4773983234400001</c:v>
                </c:pt>
                <c:pt idx="6492">
                  <c:v>6.4787588927400002</c:v>
                </c:pt>
                <c:pt idx="6493">
                  <c:v>6.4801194620400002</c:v>
                </c:pt>
                <c:pt idx="6494">
                  <c:v>6.4814800313400003</c:v>
                </c:pt>
                <c:pt idx="6495">
                  <c:v>6.4828406006400003</c:v>
                </c:pt>
                <c:pt idx="6496">
                  <c:v>6.4842011699400004</c:v>
                </c:pt>
                <c:pt idx="6497">
                  <c:v>6.4855617392400005</c:v>
                </c:pt>
                <c:pt idx="6498">
                  <c:v>6.4869223085399996</c:v>
                </c:pt>
                <c:pt idx="6499">
                  <c:v>6.4882828778400006</c:v>
                </c:pt>
                <c:pt idx="6500">
                  <c:v>6.4896434471400006</c:v>
                </c:pt>
                <c:pt idx="6501">
                  <c:v>6.4910040164400007</c:v>
                </c:pt>
                <c:pt idx="6502">
                  <c:v>6.4923645857399999</c:v>
                </c:pt>
                <c:pt idx="6503">
                  <c:v>6.4937251550399999</c:v>
                </c:pt>
                <c:pt idx="6504">
                  <c:v>6.4950857243400009</c:v>
                </c:pt>
                <c:pt idx="6505">
                  <c:v>6.49644629364</c:v>
                </c:pt>
                <c:pt idx="6506">
                  <c:v>6.4978068629400001</c:v>
                </c:pt>
                <c:pt idx="6507">
                  <c:v>6.4991674322400002</c:v>
                </c:pt>
                <c:pt idx="6508">
                  <c:v>6.5005280015400002</c:v>
                </c:pt>
                <c:pt idx="6509">
                  <c:v>6.5018885708400003</c:v>
                </c:pt>
                <c:pt idx="6510">
                  <c:v>6.5032491401400003</c:v>
                </c:pt>
                <c:pt idx="6511">
                  <c:v>6.5046097094400004</c:v>
                </c:pt>
                <c:pt idx="6512">
                  <c:v>6.5059702787400004</c:v>
                </c:pt>
                <c:pt idx="6513">
                  <c:v>6.5073308480399996</c:v>
                </c:pt>
                <c:pt idx="6514">
                  <c:v>6.5086914173400006</c:v>
                </c:pt>
                <c:pt idx="6515">
                  <c:v>6.5100519866400006</c:v>
                </c:pt>
                <c:pt idx="6516">
                  <c:v>6.5114125559400007</c:v>
                </c:pt>
                <c:pt idx="6517">
                  <c:v>6.5127731252399998</c:v>
                </c:pt>
                <c:pt idx="6518">
                  <c:v>6.5141336945399999</c:v>
                </c:pt>
                <c:pt idx="6519">
                  <c:v>6.51549426384</c:v>
                </c:pt>
                <c:pt idx="6520">
                  <c:v>6.51685483314</c:v>
                </c:pt>
                <c:pt idx="6521">
                  <c:v>6.5182154024400001</c:v>
                </c:pt>
                <c:pt idx="6522">
                  <c:v>6.5195759717400001</c:v>
                </c:pt>
                <c:pt idx="6523">
                  <c:v>6.5209365410400002</c:v>
                </c:pt>
                <c:pt idx="6524">
                  <c:v>6.5222971103400003</c:v>
                </c:pt>
                <c:pt idx="6525">
                  <c:v>6.5236576796400003</c:v>
                </c:pt>
                <c:pt idx="6526">
                  <c:v>6.5250182489400004</c:v>
                </c:pt>
                <c:pt idx="6527">
                  <c:v>6.5263788182400004</c:v>
                </c:pt>
                <c:pt idx="6528">
                  <c:v>6.5277393875399996</c:v>
                </c:pt>
                <c:pt idx="6529">
                  <c:v>6.5290999568399997</c:v>
                </c:pt>
                <c:pt idx="6530">
                  <c:v>6.5304605261400006</c:v>
                </c:pt>
                <c:pt idx="6531">
                  <c:v>6.5318210954400007</c:v>
                </c:pt>
                <c:pt idx="6532">
                  <c:v>6.5331816647399998</c:v>
                </c:pt>
                <c:pt idx="6533">
                  <c:v>6.5345422340399999</c:v>
                </c:pt>
                <c:pt idx="6534">
                  <c:v>6.53590280334</c:v>
                </c:pt>
                <c:pt idx="6535">
                  <c:v>6.5372633726400009</c:v>
                </c:pt>
                <c:pt idx="6536">
                  <c:v>6.5386239419400001</c:v>
                </c:pt>
                <c:pt idx="6537">
                  <c:v>6.5399845112400001</c:v>
                </c:pt>
                <c:pt idx="6538">
                  <c:v>6.5413450805400002</c:v>
                </c:pt>
                <c:pt idx="6539">
                  <c:v>6.5427056498400002</c:v>
                </c:pt>
                <c:pt idx="6540">
                  <c:v>6.5440662191400003</c:v>
                </c:pt>
                <c:pt idx="6541">
                  <c:v>6.5454267884400004</c:v>
                </c:pt>
                <c:pt idx="6542">
                  <c:v>6.5467873577400004</c:v>
                </c:pt>
                <c:pt idx="6543">
                  <c:v>6.5481479270399996</c:v>
                </c:pt>
                <c:pt idx="6544">
                  <c:v>6.5495084963399997</c:v>
                </c:pt>
                <c:pt idx="6545">
                  <c:v>6.5508690656400006</c:v>
                </c:pt>
                <c:pt idx="6546">
                  <c:v>6.5522296349400007</c:v>
                </c:pt>
                <c:pt idx="6547">
                  <c:v>6.5535902042399998</c:v>
                </c:pt>
                <c:pt idx="6548">
                  <c:v>6.5549507735399999</c:v>
                </c:pt>
                <c:pt idx="6549">
                  <c:v>6.5563113428399999</c:v>
                </c:pt>
                <c:pt idx="6550">
                  <c:v>6.5576719121400009</c:v>
                </c:pt>
                <c:pt idx="6551">
                  <c:v>6.5590324814400001</c:v>
                </c:pt>
                <c:pt idx="6552">
                  <c:v>6.5603930507400001</c:v>
                </c:pt>
                <c:pt idx="6553">
                  <c:v>6.5617536200400002</c:v>
                </c:pt>
                <c:pt idx="6554">
                  <c:v>6.5631141893400002</c:v>
                </c:pt>
                <c:pt idx="6555">
                  <c:v>6.5644747586400003</c:v>
                </c:pt>
                <c:pt idx="6556">
                  <c:v>6.5658353279400004</c:v>
                </c:pt>
                <c:pt idx="6557">
                  <c:v>6.5671958972400004</c:v>
                </c:pt>
                <c:pt idx="6558">
                  <c:v>6.5685564665400005</c:v>
                </c:pt>
                <c:pt idx="6559">
                  <c:v>6.5699170358399996</c:v>
                </c:pt>
                <c:pt idx="6560">
                  <c:v>6.5712776051400006</c:v>
                </c:pt>
                <c:pt idx="6561">
                  <c:v>6.5726381744400006</c:v>
                </c:pt>
                <c:pt idx="6562">
                  <c:v>6.5739987437399998</c:v>
                </c:pt>
                <c:pt idx="6563">
                  <c:v>6.5753593130399999</c:v>
                </c:pt>
                <c:pt idx="6564">
                  <c:v>6.5767198823399999</c:v>
                </c:pt>
                <c:pt idx="6565">
                  <c:v>6.5780804516400009</c:v>
                </c:pt>
                <c:pt idx="6566">
                  <c:v>6.5794410209400001</c:v>
                </c:pt>
                <c:pt idx="6567">
                  <c:v>6.5808015902400001</c:v>
                </c:pt>
                <c:pt idx="6568">
                  <c:v>6.5821621595400002</c:v>
                </c:pt>
                <c:pt idx="6569">
                  <c:v>6.5835227288400002</c:v>
                </c:pt>
                <c:pt idx="6570">
                  <c:v>6.5848832981400003</c:v>
                </c:pt>
                <c:pt idx="6571">
                  <c:v>6.5862438674400003</c:v>
                </c:pt>
                <c:pt idx="6572">
                  <c:v>6.5876044367400004</c:v>
                </c:pt>
                <c:pt idx="6573">
                  <c:v>6.5889650060400005</c:v>
                </c:pt>
                <c:pt idx="6574">
                  <c:v>6.5903255753399996</c:v>
                </c:pt>
                <c:pt idx="6575">
                  <c:v>6.5916861446400006</c:v>
                </c:pt>
                <c:pt idx="6576">
                  <c:v>6.5930467139400006</c:v>
                </c:pt>
                <c:pt idx="6577">
                  <c:v>6.5944072832399998</c:v>
                </c:pt>
                <c:pt idx="6578">
                  <c:v>6.5957678525399999</c:v>
                </c:pt>
                <c:pt idx="6579">
                  <c:v>6.5971284218399999</c:v>
                </c:pt>
                <c:pt idx="6580">
                  <c:v>6.5984889911400009</c:v>
                </c:pt>
                <c:pt idx="6581">
                  <c:v>6.59984956044</c:v>
                </c:pt>
                <c:pt idx="6582">
                  <c:v>6.6012101297400001</c:v>
                </c:pt>
                <c:pt idx="6583">
                  <c:v>6.6025706990400002</c:v>
                </c:pt>
                <c:pt idx="6584">
                  <c:v>6.6039312683400002</c:v>
                </c:pt>
                <c:pt idx="6585">
                  <c:v>6.6052918376400003</c:v>
                </c:pt>
                <c:pt idx="6586">
                  <c:v>6.6066524069400003</c:v>
                </c:pt>
                <c:pt idx="6587">
                  <c:v>6.6080129762400004</c:v>
                </c:pt>
                <c:pt idx="6588">
                  <c:v>6.6093735455400004</c:v>
                </c:pt>
                <c:pt idx="6589">
                  <c:v>6.6107341148399996</c:v>
                </c:pt>
                <c:pt idx="6590">
                  <c:v>6.6120946841400006</c:v>
                </c:pt>
                <c:pt idx="6591">
                  <c:v>6.6134552534400006</c:v>
                </c:pt>
                <c:pt idx="6592">
                  <c:v>6.6148158227400007</c:v>
                </c:pt>
                <c:pt idx="6593">
                  <c:v>6.6161763920399999</c:v>
                </c:pt>
                <c:pt idx="6594">
                  <c:v>6.6175369613399999</c:v>
                </c:pt>
                <c:pt idx="6595">
                  <c:v>6.6188975306400009</c:v>
                </c:pt>
                <c:pt idx="6596">
                  <c:v>6.62025809994</c:v>
                </c:pt>
                <c:pt idx="6597">
                  <c:v>6.6216186692400001</c:v>
                </c:pt>
                <c:pt idx="6598">
                  <c:v>6.6229792385400001</c:v>
                </c:pt>
                <c:pt idx="6599">
                  <c:v>6.6243398078400002</c:v>
                </c:pt>
                <c:pt idx="6600">
                  <c:v>6.6257003771400003</c:v>
                </c:pt>
                <c:pt idx="6601">
                  <c:v>6.6270609464400003</c:v>
                </c:pt>
                <c:pt idx="6602">
                  <c:v>6.6284215157400004</c:v>
                </c:pt>
                <c:pt idx="6603">
                  <c:v>6.6297820850400004</c:v>
                </c:pt>
                <c:pt idx="6604">
                  <c:v>6.6311426543399996</c:v>
                </c:pt>
                <c:pt idx="6605">
                  <c:v>6.6325032236400006</c:v>
                </c:pt>
                <c:pt idx="6606">
                  <c:v>6.6338637929400006</c:v>
                </c:pt>
                <c:pt idx="6607">
                  <c:v>6.6352243622400007</c:v>
                </c:pt>
                <c:pt idx="6608">
                  <c:v>6.6365849315399998</c:v>
                </c:pt>
                <c:pt idx="6609">
                  <c:v>6.6379455008399999</c:v>
                </c:pt>
                <c:pt idx="6610">
                  <c:v>6.6393060701400008</c:v>
                </c:pt>
                <c:pt idx="6611">
                  <c:v>6.64066663944</c:v>
                </c:pt>
                <c:pt idx="6612">
                  <c:v>6.6420272087400001</c:v>
                </c:pt>
                <c:pt idx="6613">
                  <c:v>6.6433877780400001</c:v>
                </c:pt>
                <c:pt idx="6614">
                  <c:v>6.6447483473400002</c:v>
                </c:pt>
                <c:pt idx="6615">
                  <c:v>6.6461089166400003</c:v>
                </c:pt>
                <c:pt idx="6616">
                  <c:v>6.6474694859400003</c:v>
                </c:pt>
                <c:pt idx="6617">
                  <c:v>6.6488300552400004</c:v>
                </c:pt>
                <c:pt idx="6618">
                  <c:v>6.6501906245400004</c:v>
                </c:pt>
                <c:pt idx="6619">
                  <c:v>6.6515511938399996</c:v>
                </c:pt>
                <c:pt idx="6620">
                  <c:v>6.6529117631400005</c:v>
                </c:pt>
                <c:pt idx="6621">
                  <c:v>6.6542723324400006</c:v>
                </c:pt>
                <c:pt idx="6622">
                  <c:v>6.6556329017400007</c:v>
                </c:pt>
                <c:pt idx="6623">
                  <c:v>6.6569934710399998</c:v>
                </c:pt>
                <c:pt idx="6624">
                  <c:v>6.6583540403399999</c:v>
                </c:pt>
                <c:pt idx="6625">
                  <c:v>6.6597146096400008</c:v>
                </c:pt>
                <c:pt idx="6626">
                  <c:v>6.66107517894</c:v>
                </c:pt>
                <c:pt idx="6627">
                  <c:v>6.6624357482400001</c:v>
                </c:pt>
                <c:pt idx="6628">
                  <c:v>6.6637963175400001</c:v>
                </c:pt>
                <c:pt idx="6629">
                  <c:v>6.6651568868400002</c:v>
                </c:pt>
                <c:pt idx="6630">
                  <c:v>6.6665174561400002</c:v>
                </c:pt>
                <c:pt idx="6631">
                  <c:v>6.6678780254400003</c:v>
                </c:pt>
                <c:pt idx="6632">
                  <c:v>6.6692385947400004</c:v>
                </c:pt>
                <c:pt idx="6633">
                  <c:v>6.6705991640400004</c:v>
                </c:pt>
                <c:pt idx="6634">
                  <c:v>6.6719597333399996</c:v>
                </c:pt>
                <c:pt idx="6635">
                  <c:v>6.6733203026400005</c:v>
                </c:pt>
                <c:pt idx="6636">
                  <c:v>6.6746808719400006</c:v>
                </c:pt>
                <c:pt idx="6637">
                  <c:v>6.6760414412400007</c:v>
                </c:pt>
                <c:pt idx="6638">
                  <c:v>6.6774020105399998</c:v>
                </c:pt>
                <c:pt idx="6639">
                  <c:v>6.6787625798399999</c:v>
                </c:pt>
                <c:pt idx="6640">
                  <c:v>6.6801231491400008</c:v>
                </c:pt>
                <c:pt idx="6641">
                  <c:v>6.6814837184400009</c:v>
                </c:pt>
                <c:pt idx="6642">
                  <c:v>6.6828442877400001</c:v>
                </c:pt>
                <c:pt idx="6643">
                  <c:v>6.6842048570400001</c:v>
                </c:pt>
                <c:pt idx="6644">
                  <c:v>6.6855654263400002</c:v>
                </c:pt>
                <c:pt idx="6645">
                  <c:v>6.6869259956400002</c:v>
                </c:pt>
                <c:pt idx="6646">
                  <c:v>6.6882865649400003</c:v>
                </c:pt>
                <c:pt idx="6647">
                  <c:v>6.6896471342400003</c:v>
                </c:pt>
                <c:pt idx="6648">
                  <c:v>6.6910077035400004</c:v>
                </c:pt>
                <c:pt idx="6649">
                  <c:v>6.6923682728399996</c:v>
                </c:pt>
                <c:pt idx="6650">
                  <c:v>6.6937288421399996</c:v>
                </c:pt>
                <c:pt idx="6651">
                  <c:v>6.6950894114400006</c:v>
                </c:pt>
                <c:pt idx="6652">
                  <c:v>6.6964499807400006</c:v>
                </c:pt>
                <c:pt idx="6653">
                  <c:v>6.6978105500399998</c:v>
                </c:pt>
                <c:pt idx="6654">
                  <c:v>6.6991711193399999</c:v>
                </c:pt>
                <c:pt idx="6655">
                  <c:v>6.7005316886399999</c:v>
                </c:pt>
                <c:pt idx="6656">
                  <c:v>6.7018922579400009</c:v>
                </c:pt>
                <c:pt idx="6657">
                  <c:v>6.70325282724</c:v>
                </c:pt>
                <c:pt idx="6658">
                  <c:v>6.7046133965400001</c:v>
                </c:pt>
                <c:pt idx="6659">
                  <c:v>6.7059739658400002</c:v>
                </c:pt>
                <c:pt idx="6660">
                  <c:v>6.7073345351400002</c:v>
                </c:pt>
                <c:pt idx="6661">
                  <c:v>6.7086951044400003</c:v>
                </c:pt>
                <c:pt idx="6662">
                  <c:v>6.7100556737400003</c:v>
                </c:pt>
                <c:pt idx="6663">
                  <c:v>6.7114162430400004</c:v>
                </c:pt>
                <c:pt idx="6664">
                  <c:v>6.7127768123400005</c:v>
                </c:pt>
                <c:pt idx="6665">
                  <c:v>6.7141373816399996</c:v>
                </c:pt>
                <c:pt idx="6666">
                  <c:v>6.7154979509400006</c:v>
                </c:pt>
                <c:pt idx="6667">
                  <c:v>6.7168585202400006</c:v>
                </c:pt>
                <c:pt idx="6668">
                  <c:v>6.7182190895399998</c:v>
                </c:pt>
                <c:pt idx="6669">
                  <c:v>6.7195796588399999</c:v>
                </c:pt>
                <c:pt idx="6670">
                  <c:v>6.7209402281399999</c:v>
                </c:pt>
                <c:pt idx="6671">
                  <c:v>6.7223007974400009</c:v>
                </c:pt>
                <c:pt idx="6672">
                  <c:v>6.72366136674</c:v>
                </c:pt>
                <c:pt idx="6673">
                  <c:v>6.7250219360400001</c:v>
                </c:pt>
                <c:pt idx="6674">
                  <c:v>6.7263825053400002</c:v>
                </c:pt>
                <c:pt idx="6675">
                  <c:v>6.7277430746400002</c:v>
                </c:pt>
                <c:pt idx="6676">
                  <c:v>6.7291036439400003</c:v>
                </c:pt>
                <c:pt idx="6677">
                  <c:v>6.7304642132400003</c:v>
                </c:pt>
                <c:pt idx="6678">
                  <c:v>6.7318247825400004</c:v>
                </c:pt>
                <c:pt idx="6679">
                  <c:v>6.7331853518400004</c:v>
                </c:pt>
                <c:pt idx="6680">
                  <c:v>6.7345459211399996</c:v>
                </c:pt>
                <c:pt idx="6681">
                  <c:v>6.7359064904400006</c:v>
                </c:pt>
                <c:pt idx="6682">
                  <c:v>6.7372670597400006</c:v>
                </c:pt>
                <c:pt idx="6683">
                  <c:v>6.7386276290399998</c:v>
                </c:pt>
                <c:pt idx="6684">
                  <c:v>6.7399881983399998</c:v>
                </c:pt>
                <c:pt idx="6685">
                  <c:v>6.7413487676399999</c:v>
                </c:pt>
                <c:pt idx="6686">
                  <c:v>6.7427093369400009</c:v>
                </c:pt>
                <c:pt idx="6687">
                  <c:v>6.74406990624</c:v>
                </c:pt>
                <c:pt idx="6688">
                  <c:v>6.7454304755400001</c:v>
                </c:pt>
                <c:pt idx="6689">
                  <c:v>6.7467910448400001</c:v>
                </c:pt>
                <c:pt idx="6690">
                  <c:v>6.7481516141400002</c:v>
                </c:pt>
                <c:pt idx="6691">
                  <c:v>6.7495121834400003</c:v>
                </c:pt>
                <c:pt idx="6692">
                  <c:v>6.7508727527400003</c:v>
                </c:pt>
                <c:pt idx="6693">
                  <c:v>6.7522333220400004</c:v>
                </c:pt>
                <c:pt idx="6694">
                  <c:v>6.7535938913400004</c:v>
                </c:pt>
                <c:pt idx="6695">
                  <c:v>6.7549544606399996</c:v>
                </c:pt>
                <c:pt idx="6696">
                  <c:v>6.7563150299400005</c:v>
                </c:pt>
                <c:pt idx="6697">
                  <c:v>6.7576755992400006</c:v>
                </c:pt>
                <c:pt idx="6698">
                  <c:v>6.7590361685400007</c:v>
                </c:pt>
                <c:pt idx="6699">
                  <c:v>6.7603967378399998</c:v>
                </c:pt>
                <c:pt idx="6700">
                  <c:v>6.7617573071399999</c:v>
                </c:pt>
                <c:pt idx="6701">
                  <c:v>6.7631178764400008</c:v>
                </c:pt>
                <c:pt idx="6702">
                  <c:v>6.76447844574</c:v>
                </c:pt>
                <c:pt idx="6703">
                  <c:v>6.7658390150400001</c:v>
                </c:pt>
                <c:pt idx="6704">
                  <c:v>6.7671995843400001</c:v>
                </c:pt>
                <c:pt idx="6705">
                  <c:v>6.7685601536400002</c:v>
                </c:pt>
                <c:pt idx="6706">
                  <c:v>6.7699207229400002</c:v>
                </c:pt>
                <c:pt idx="6707">
                  <c:v>6.7712812922400003</c:v>
                </c:pt>
                <c:pt idx="6708">
                  <c:v>6.7726418615400004</c:v>
                </c:pt>
                <c:pt idx="6709">
                  <c:v>6.7740024308400004</c:v>
                </c:pt>
                <c:pt idx="6710">
                  <c:v>6.7753630001399996</c:v>
                </c:pt>
                <c:pt idx="6711">
                  <c:v>6.7767235694400005</c:v>
                </c:pt>
                <c:pt idx="6712">
                  <c:v>6.7780841387400006</c:v>
                </c:pt>
                <c:pt idx="6713">
                  <c:v>6.7794447080400007</c:v>
                </c:pt>
                <c:pt idx="6714">
                  <c:v>6.7808052773399998</c:v>
                </c:pt>
                <c:pt idx="6715">
                  <c:v>6.7821658466399999</c:v>
                </c:pt>
                <c:pt idx="6716">
                  <c:v>6.7835264159400008</c:v>
                </c:pt>
                <c:pt idx="6717">
                  <c:v>6.78488698524</c:v>
                </c:pt>
                <c:pt idx="6718">
                  <c:v>6.7862475545400001</c:v>
                </c:pt>
                <c:pt idx="6719">
                  <c:v>6.7876081238400001</c:v>
                </c:pt>
                <c:pt idx="6720">
                  <c:v>6.7889686931400002</c:v>
                </c:pt>
                <c:pt idx="6721">
                  <c:v>6.7903292624400002</c:v>
                </c:pt>
                <c:pt idx="6722">
                  <c:v>6.7916898317400003</c:v>
                </c:pt>
                <c:pt idx="6723">
                  <c:v>6.7930504010400004</c:v>
                </c:pt>
                <c:pt idx="6724">
                  <c:v>6.7944109703400004</c:v>
                </c:pt>
                <c:pt idx="6725">
                  <c:v>6.7957715396399996</c:v>
                </c:pt>
                <c:pt idx="6726">
                  <c:v>6.7971321089400005</c:v>
                </c:pt>
                <c:pt idx="6727">
                  <c:v>6.7984926782400006</c:v>
                </c:pt>
                <c:pt idx="6728">
                  <c:v>6.7998532475400006</c:v>
                </c:pt>
                <c:pt idx="6729">
                  <c:v>6.8012138168399998</c:v>
                </c:pt>
                <c:pt idx="6730">
                  <c:v>6.8025743861399999</c:v>
                </c:pt>
                <c:pt idx="6731">
                  <c:v>6.8039349554399999</c:v>
                </c:pt>
                <c:pt idx="6732">
                  <c:v>6.80529552474</c:v>
                </c:pt>
                <c:pt idx="6733">
                  <c:v>6.8066560940399992</c:v>
                </c:pt>
                <c:pt idx="6734">
                  <c:v>6.808016663340001</c:v>
                </c:pt>
                <c:pt idx="6735">
                  <c:v>6.8093772326400011</c:v>
                </c:pt>
                <c:pt idx="6736">
                  <c:v>6.8107378019400002</c:v>
                </c:pt>
                <c:pt idx="6737">
                  <c:v>6.8120983712400003</c:v>
                </c:pt>
                <c:pt idx="6738">
                  <c:v>6.8134589405400003</c:v>
                </c:pt>
                <c:pt idx="6739">
                  <c:v>6.8148195098400004</c:v>
                </c:pt>
                <c:pt idx="6740">
                  <c:v>6.8161800791399996</c:v>
                </c:pt>
                <c:pt idx="6741">
                  <c:v>6.8175406484399996</c:v>
                </c:pt>
                <c:pt idx="6742">
                  <c:v>6.8189012177399997</c:v>
                </c:pt>
                <c:pt idx="6743">
                  <c:v>6.8202617870399997</c:v>
                </c:pt>
                <c:pt idx="6744">
                  <c:v>6.8216223563400007</c:v>
                </c:pt>
                <c:pt idx="6745">
                  <c:v>6.8229829256400008</c:v>
                </c:pt>
                <c:pt idx="6746">
                  <c:v>6.8243434949400008</c:v>
                </c:pt>
                <c:pt idx="6747">
                  <c:v>6.8257040642400009</c:v>
                </c:pt>
                <c:pt idx="6748">
                  <c:v>6.82706463354</c:v>
                </c:pt>
                <c:pt idx="6749">
                  <c:v>6.8284252028400001</c:v>
                </c:pt>
                <c:pt idx="6750">
                  <c:v>6.8297857721400002</c:v>
                </c:pt>
                <c:pt idx="6751">
                  <c:v>6.8311463414400002</c:v>
                </c:pt>
                <c:pt idx="6752">
                  <c:v>6.8325069107399994</c:v>
                </c:pt>
                <c:pt idx="6753">
                  <c:v>6.8338674800399994</c:v>
                </c:pt>
                <c:pt idx="6754">
                  <c:v>6.8352280493400013</c:v>
                </c:pt>
                <c:pt idx="6755">
                  <c:v>6.8365886186400004</c:v>
                </c:pt>
                <c:pt idx="6756">
                  <c:v>6.8379491879400005</c:v>
                </c:pt>
                <c:pt idx="6757">
                  <c:v>6.8393097572400006</c:v>
                </c:pt>
                <c:pt idx="6758">
                  <c:v>6.8406703265400006</c:v>
                </c:pt>
                <c:pt idx="6759">
                  <c:v>6.8420308958399998</c:v>
                </c:pt>
                <c:pt idx="6760">
                  <c:v>6.8433914651399999</c:v>
                </c:pt>
                <c:pt idx="6761">
                  <c:v>6.8447520344399999</c:v>
                </c:pt>
                <c:pt idx="6762">
                  <c:v>6.84611260374</c:v>
                </c:pt>
                <c:pt idx="6763">
                  <c:v>6.8474731730399991</c:v>
                </c:pt>
                <c:pt idx="6764">
                  <c:v>6.848833742340001</c:v>
                </c:pt>
                <c:pt idx="6765">
                  <c:v>6.850194311640001</c:v>
                </c:pt>
                <c:pt idx="6766">
                  <c:v>6.8515548809400002</c:v>
                </c:pt>
                <c:pt idx="6767">
                  <c:v>6.8529154502400003</c:v>
                </c:pt>
                <c:pt idx="6768">
                  <c:v>6.8542760195400003</c:v>
                </c:pt>
                <c:pt idx="6769">
                  <c:v>6.8556365888400004</c:v>
                </c:pt>
                <c:pt idx="6770">
                  <c:v>6.8569971581400004</c:v>
                </c:pt>
                <c:pt idx="6771">
                  <c:v>6.8583577274399996</c:v>
                </c:pt>
                <c:pt idx="6772">
                  <c:v>6.8597182967399997</c:v>
                </c:pt>
                <c:pt idx="6773">
                  <c:v>6.8610788660399997</c:v>
                </c:pt>
                <c:pt idx="6774">
                  <c:v>6.8624394353400007</c:v>
                </c:pt>
                <c:pt idx="6775">
                  <c:v>6.8638000046400007</c:v>
                </c:pt>
                <c:pt idx="6776">
                  <c:v>6.8651605739400008</c:v>
                </c:pt>
                <c:pt idx="6777">
                  <c:v>6.8665211432400008</c:v>
                </c:pt>
                <c:pt idx="6778">
                  <c:v>6.86788171254</c:v>
                </c:pt>
                <c:pt idx="6779">
                  <c:v>6.8692422818400001</c:v>
                </c:pt>
                <c:pt idx="6780">
                  <c:v>6.8706028511400001</c:v>
                </c:pt>
                <c:pt idx="6781">
                  <c:v>6.8719634204400002</c:v>
                </c:pt>
                <c:pt idx="6782">
                  <c:v>6.8733239897399994</c:v>
                </c:pt>
                <c:pt idx="6783">
                  <c:v>6.8746845590399994</c:v>
                </c:pt>
                <c:pt idx="6784">
                  <c:v>6.8760451283400013</c:v>
                </c:pt>
                <c:pt idx="6785">
                  <c:v>6.8774056976400004</c:v>
                </c:pt>
                <c:pt idx="6786">
                  <c:v>6.8787662669400005</c:v>
                </c:pt>
                <c:pt idx="6787">
                  <c:v>6.8801268362400005</c:v>
                </c:pt>
                <c:pt idx="6788">
                  <c:v>6.8814874055400006</c:v>
                </c:pt>
                <c:pt idx="6789">
                  <c:v>6.8828479748399998</c:v>
                </c:pt>
                <c:pt idx="6790">
                  <c:v>6.8842085441399998</c:v>
                </c:pt>
                <c:pt idx="6791">
                  <c:v>6.8855691134399999</c:v>
                </c:pt>
                <c:pt idx="6792">
                  <c:v>6.8869296827399999</c:v>
                </c:pt>
                <c:pt idx="6793">
                  <c:v>6.88829025204</c:v>
                </c:pt>
                <c:pt idx="6794">
                  <c:v>6.889650821340001</c:v>
                </c:pt>
                <c:pt idx="6795">
                  <c:v>6.891011390640001</c:v>
                </c:pt>
                <c:pt idx="6796">
                  <c:v>6.8923719599400011</c:v>
                </c:pt>
                <c:pt idx="6797">
                  <c:v>6.8937325292400002</c:v>
                </c:pt>
                <c:pt idx="6798">
                  <c:v>6.8950930985400003</c:v>
                </c:pt>
                <c:pt idx="6799">
                  <c:v>6.8964536678400004</c:v>
                </c:pt>
                <c:pt idx="6800">
                  <c:v>6.8978142371400004</c:v>
                </c:pt>
                <c:pt idx="6801">
                  <c:v>6.8991748064399996</c:v>
                </c:pt>
                <c:pt idx="6802">
                  <c:v>6.9005353757399996</c:v>
                </c:pt>
                <c:pt idx="6803">
                  <c:v>6.9018959450399997</c:v>
                </c:pt>
                <c:pt idx="6804">
                  <c:v>6.9032565143400006</c:v>
                </c:pt>
                <c:pt idx="6805">
                  <c:v>6.9046170836400007</c:v>
                </c:pt>
                <c:pt idx="6806">
                  <c:v>6.9059776529400008</c:v>
                </c:pt>
                <c:pt idx="6807">
                  <c:v>6.9073382222400008</c:v>
                </c:pt>
                <c:pt idx="6808">
                  <c:v>6.90869879154</c:v>
                </c:pt>
                <c:pt idx="6809">
                  <c:v>6.9100593608400001</c:v>
                </c:pt>
                <c:pt idx="6810">
                  <c:v>6.9114199301400001</c:v>
                </c:pt>
                <c:pt idx="6811">
                  <c:v>6.9127804994400002</c:v>
                </c:pt>
                <c:pt idx="6812">
                  <c:v>6.9141410687399993</c:v>
                </c:pt>
                <c:pt idx="6813">
                  <c:v>6.9155016380399994</c:v>
                </c:pt>
                <c:pt idx="6814">
                  <c:v>6.9168622073400012</c:v>
                </c:pt>
                <c:pt idx="6815">
                  <c:v>6.9182227766400004</c:v>
                </c:pt>
                <c:pt idx="6816">
                  <c:v>6.9195833459400005</c:v>
                </c:pt>
                <c:pt idx="6817">
                  <c:v>6.9209439152400005</c:v>
                </c:pt>
                <c:pt idx="6818">
                  <c:v>6.9223044845400006</c:v>
                </c:pt>
                <c:pt idx="6819">
                  <c:v>6.9236650538400006</c:v>
                </c:pt>
                <c:pt idx="6820">
                  <c:v>6.9250256231399998</c:v>
                </c:pt>
                <c:pt idx="6821">
                  <c:v>6.9263861924399999</c:v>
                </c:pt>
                <c:pt idx="6822">
                  <c:v>6.9277467617399999</c:v>
                </c:pt>
                <c:pt idx="6823">
                  <c:v>6.92910733104</c:v>
                </c:pt>
                <c:pt idx="6824">
                  <c:v>6.9304679003400009</c:v>
                </c:pt>
                <c:pt idx="6825">
                  <c:v>6.931828469640001</c:v>
                </c:pt>
                <c:pt idx="6826">
                  <c:v>6.933189038940001</c:v>
                </c:pt>
                <c:pt idx="6827">
                  <c:v>6.9345496082400002</c:v>
                </c:pt>
                <c:pt idx="6828">
                  <c:v>6.9359101775400003</c:v>
                </c:pt>
                <c:pt idx="6829">
                  <c:v>6.9372707468400003</c:v>
                </c:pt>
                <c:pt idx="6830">
                  <c:v>6.9386313161400004</c:v>
                </c:pt>
                <c:pt idx="6831">
                  <c:v>6.9399918854399996</c:v>
                </c:pt>
                <c:pt idx="6832">
                  <c:v>6.9413524547399996</c:v>
                </c:pt>
                <c:pt idx="6833">
                  <c:v>6.9427130240399997</c:v>
                </c:pt>
                <c:pt idx="6834">
                  <c:v>6.9440735933399997</c:v>
                </c:pt>
                <c:pt idx="6835">
                  <c:v>6.9454341626400007</c:v>
                </c:pt>
                <c:pt idx="6836">
                  <c:v>6.9467947319400007</c:v>
                </c:pt>
                <c:pt idx="6837">
                  <c:v>6.9481553012400008</c:v>
                </c:pt>
                <c:pt idx="6838">
                  <c:v>6.94951587054</c:v>
                </c:pt>
                <c:pt idx="6839">
                  <c:v>6.95087643984</c:v>
                </c:pt>
                <c:pt idx="6840">
                  <c:v>6.9522370091400001</c:v>
                </c:pt>
                <c:pt idx="6841">
                  <c:v>6.9535975784400001</c:v>
                </c:pt>
                <c:pt idx="6842">
                  <c:v>6.9549581477400002</c:v>
                </c:pt>
                <c:pt idx="6843">
                  <c:v>6.9563187170399994</c:v>
                </c:pt>
                <c:pt idx="6844">
                  <c:v>6.9576792863399994</c:v>
                </c:pt>
                <c:pt idx="6845">
                  <c:v>6.9590398556400013</c:v>
                </c:pt>
                <c:pt idx="6846">
                  <c:v>6.9604004249400004</c:v>
                </c:pt>
                <c:pt idx="6847">
                  <c:v>6.9617609942400005</c:v>
                </c:pt>
                <c:pt idx="6848">
                  <c:v>6.9631215635400006</c:v>
                </c:pt>
                <c:pt idx="6849">
                  <c:v>6.9644821328400006</c:v>
                </c:pt>
                <c:pt idx="6850">
                  <c:v>6.9658427021399998</c:v>
                </c:pt>
                <c:pt idx="6851">
                  <c:v>6.9672032714399998</c:v>
                </c:pt>
                <c:pt idx="6852">
                  <c:v>6.9685638407399999</c:v>
                </c:pt>
                <c:pt idx="6853">
                  <c:v>6.96992441004</c:v>
                </c:pt>
                <c:pt idx="6854">
                  <c:v>6.9712849793399991</c:v>
                </c:pt>
                <c:pt idx="6855">
                  <c:v>6.972645548640001</c:v>
                </c:pt>
                <c:pt idx="6856">
                  <c:v>6.974006117940001</c:v>
                </c:pt>
                <c:pt idx="6857">
                  <c:v>6.9753666872400002</c:v>
                </c:pt>
                <c:pt idx="6858">
                  <c:v>6.9767272565400003</c:v>
                </c:pt>
                <c:pt idx="6859">
                  <c:v>6.9780878258400003</c:v>
                </c:pt>
                <c:pt idx="6860">
                  <c:v>6.9794483951400004</c:v>
                </c:pt>
                <c:pt idx="6861">
                  <c:v>6.9808089644399995</c:v>
                </c:pt>
                <c:pt idx="6862">
                  <c:v>6.9821695337399996</c:v>
                </c:pt>
                <c:pt idx="6863">
                  <c:v>6.9835301030399997</c:v>
                </c:pt>
                <c:pt idx="6864">
                  <c:v>6.9848906723399997</c:v>
                </c:pt>
                <c:pt idx="6865">
                  <c:v>6.9862512416400007</c:v>
                </c:pt>
                <c:pt idx="6866">
                  <c:v>6.9876118109400007</c:v>
                </c:pt>
                <c:pt idx="6867">
                  <c:v>6.9889723802400008</c:v>
                </c:pt>
                <c:pt idx="6868">
                  <c:v>6.9903329495400008</c:v>
                </c:pt>
                <c:pt idx="6869">
                  <c:v>6.99169351884</c:v>
                </c:pt>
                <c:pt idx="6870">
                  <c:v>6.9930540881400001</c:v>
                </c:pt>
                <c:pt idx="6871">
                  <c:v>6.9944146574400001</c:v>
                </c:pt>
                <c:pt idx="6872">
                  <c:v>6.9957752267400002</c:v>
                </c:pt>
                <c:pt idx="6873">
                  <c:v>6.9971357960399994</c:v>
                </c:pt>
                <c:pt idx="6874">
                  <c:v>6.9984963653399994</c:v>
                </c:pt>
                <c:pt idx="6875">
                  <c:v>6.9998569346400012</c:v>
                </c:pt>
                <c:pt idx="6876">
                  <c:v>7.0012175039400004</c:v>
                </c:pt>
                <c:pt idx="6877">
                  <c:v>7.0025780732400005</c:v>
                </c:pt>
                <c:pt idx="6878">
                  <c:v>7.0039386425400005</c:v>
                </c:pt>
                <c:pt idx="6879">
                  <c:v>7.0052992118400006</c:v>
                </c:pt>
                <c:pt idx="6880">
                  <c:v>7.0066597811399998</c:v>
                </c:pt>
                <c:pt idx="6881">
                  <c:v>7.0080203504399998</c:v>
                </c:pt>
                <c:pt idx="6882">
                  <c:v>7.0093809197399999</c:v>
                </c:pt>
                <c:pt idx="6883">
                  <c:v>7.0107414890399999</c:v>
                </c:pt>
                <c:pt idx="6884">
                  <c:v>7.01210205834</c:v>
                </c:pt>
                <c:pt idx="6885">
                  <c:v>7.0134626276400009</c:v>
                </c:pt>
                <c:pt idx="6886">
                  <c:v>7.014823196940001</c:v>
                </c:pt>
                <c:pt idx="6887">
                  <c:v>7.0161837662400011</c:v>
                </c:pt>
                <c:pt idx="6888">
                  <c:v>7.0175443355400002</c:v>
                </c:pt>
                <c:pt idx="6889">
                  <c:v>7.0189049048400003</c:v>
                </c:pt>
                <c:pt idx="6890">
                  <c:v>7.0202654741400004</c:v>
                </c:pt>
                <c:pt idx="6891">
                  <c:v>7.0216260434400004</c:v>
                </c:pt>
                <c:pt idx="6892">
                  <c:v>7.0229866127399996</c:v>
                </c:pt>
                <c:pt idx="6893">
                  <c:v>7.0243471820399996</c:v>
                </c:pt>
                <c:pt idx="6894">
                  <c:v>7.0257077513399997</c:v>
                </c:pt>
                <c:pt idx="6895">
                  <c:v>7.0270683206400006</c:v>
                </c:pt>
                <c:pt idx="6896">
                  <c:v>7.0284288899400007</c:v>
                </c:pt>
                <c:pt idx="6897">
                  <c:v>7.0297894592400008</c:v>
                </c:pt>
                <c:pt idx="6898">
                  <c:v>7.0311500285400008</c:v>
                </c:pt>
                <c:pt idx="6899">
                  <c:v>7.03251059784</c:v>
                </c:pt>
                <c:pt idx="6900">
                  <c:v>7.03387116714</c:v>
                </c:pt>
                <c:pt idx="6901">
                  <c:v>7.0352317364400001</c:v>
                </c:pt>
                <c:pt idx="6902">
                  <c:v>7.0365923057400002</c:v>
                </c:pt>
                <c:pt idx="6903">
                  <c:v>7.0379528750399993</c:v>
                </c:pt>
                <c:pt idx="6904">
                  <c:v>7.0393134443399994</c:v>
                </c:pt>
                <c:pt idx="6905">
                  <c:v>7.0406740136400012</c:v>
                </c:pt>
                <c:pt idx="6906">
                  <c:v>7.0420345829400004</c:v>
                </c:pt>
                <c:pt idx="6907">
                  <c:v>7.0433951522400005</c:v>
                </c:pt>
                <c:pt idx="6908">
                  <c:v>7.0447557215400005</c:v>
                </c:pt>
                <c:pt idx="6909">
                  <c:v>7.0461162908400006</c:v>
                </c:pt>
                <c:pt idx="6910">
                  <c:v>7.0474768601400006</c:v>
                </c:pt>
                <c:pt idx="6911">
                  <c:v>7.0488374294399998</c:v>
                </c:pt>
                <c:pt idx="6912">
                  <c:v>7.0501979987399999</c:v>
                </c:pt>
                <c:pt idx="6913">
                  <c:v>7.0515585680399999</c:v>
                </c:pt>
                <c:pt idx="6914">
                  <c:v>7.05291913734</c:v>
                </c:pt>
                <c:pt idx="6915">
                  <c:v>7.0542797066400009</c:v>
                </c:pt>
                <c:pt idx="6916">
                  <c:v>7.055640275940001</c:v>
                </c:pt>
                <c:pt idx="6917">
                  <c:v>7.057000845240001</c:v>
                </c:pt>
                <c:pt idx="6918">
                  <c:v>7.0583614145400002</c:v>
                </c:pt>
                <c:pt idx="6919">
                  <c:v>7.0597219838400003</c:v>
                </c:pt>
                <c:pt idx="6920">
                  <c:v>7.0610825531400003</c:v>
                </c:pt>
                <c:pt idx="6921">
                  <c:v>7.0624431224400004</c:v>
                </c:pt>
                <c:pt idx="6922">
                  <c:v>7.0638036917399996</c:v>
                </c:pt>
                <c:pt idx="6923">
                  <c:v>7.0651642610399996</c:v>
                </c:pt>
                <c:pt idx="6924">
                  <c:v>7.0665248303399997</c:v>
                </c:pt>
                <c:pt idx="6925">
                  <c:v>7.0678853996400006</c:v>
                </c:pt>
                <c:pt idx="6926">
                  <c:v>7.0692459689400007</c:v>
                </c:pt>
                <c:pt idx="6927">
                  <c:v>7.0706065382400007</c:v>
                </c:pt>
                <c:pt idx="6928">
                  <c:v>7.0719671075400008</c:v>
                </c:pt>
                <c:pt idx="6929">
                  <c:v>7.07332767684</c:v>
                </c:pt>
                <c:pt idx="6930">
                  <c:v>7.07468824614</c:v>
                </c:pt>
                <c:pt idx="6931">
                  <c:v>7.0760488154400001</c:v>
                </c:pt>
                <c:pt idx="6932">
                  <c:v>7.0774093847400001</c:v>
                </c:pt>
                <c:pt idx="6933">
                  <c:v>7.0787699540400002</c:v>
                </c:pt>
                <c:pt idx="6934">
                  <c:v>7.0801305233399994</c:v>
                </c:pt>
                <c:pt idx="6935">
                  <c:v>7.0814910926400012</c:v>
                </c:pt>
                <c:pt idx="6936">
                  <c:v>7.0828516619400013</c:v>
                </c:pt>
                <c:pt idx="6937">
                  <c:v>7.0842122312400004</c:v>
                </c:pt>
                <c:pt idx="6938">
                  <c:v>7.0855728005400005</c:v>
                </c:pt>
                <c:pt idx="6939">
                  <c:v>7.0869333698400006</c:v>
                </c:pt>
                <c:pt idx="6940">
                  <c:v>7.0882939391400006</c:v>
                </c:pt>
                <c:pt idx="6941">
                  <c:v>7.0896545084399998</c:v>
                </c:pt>
                <c:pt idx="6942">
                  <c:v>7.0910150777399998</c:v>
                </c:pt>
                <c:pt idx="6943">
                  <c:v>7.0923756470399999</c:v>
                </c:pt>
                <c:pt idx="6944">
                  <c:v>7.09373621634</c:v>
                </c:pt>
                <c:pt idx="6945">
                  <c:v>7.0950967856400009</c:v>
                </c:pt>
                <c:pt idx="6946">
                  <c:v>7.096457354940001</c:v>
                </c:pt>
                <c:pt idx="6947">
                  <c:v>7.097817924240001</c:v>
                </c:pt>
                <c:pt idx="6948">
                  <c:v>7.0991784935400002</c:v>
                </c:pt>
                <c:pt idx="6949">
                  <c:v>7.1005390628400002</c:v>
                </c:pt>
                <c:pt idx="6950">
                  <c:v>7.1018996321400003</c:v>
                </c:pt>
                <c:pt idx="6951">
                  <c:v>7.1032602014400004</c:v>
                </c:pt>
                <c:pt idx="6952">
                  <c:v>7.1046207707399995</c:v>
                </c:pt>
                <c:pt idx="6953">
                  <c:v>7.1059813400399996</c:v>
                </c:pt>
                <c:pt idx="6954">
                  <c:v>7.1073419093399997</c:v>
                </c:pt>
                <c:pt idx="6955">
                  <c:v>7.1087024786400006</c:v>
                </c:pt>
                <c:pt idx="6956">
                  <c:v>7.1100630479400007</c:v>
                </c:pt>
                <c:pt idx="6957">
                  <c:v>7.1114236172400007</c:v>
                </c:pt>
                <c:pt idx="6958">
                  <c:v>7.1127841865400008</c:v>
                </c:pt>
                <c:pt idx="6959">
                  <c:v>7.1141447558400008</c:v>
                </c:pt>
                <c:pt idx="6960">
                  <c:v>7.11550532514</c:v>
                </c:pt>
                <c:pt idx="6961">
                  <c:v>7.1168658944400001</c:v>
                </c:pt>
                <c:pt idx="6962">
                  <c:v>7.1182264637400001</c:v>
                </c:pt>
                <c:pt idx="6963">
                  <c:v>7.1195870330400002</c:v>
                </c:pt>
                <c:pt idx="6964">
                  <c:v>7.1209476023399993</c:v>
                </c:pt>
                <c:pt idx="6965">
                  <c:v>7.1223081716399994</c:v>
                </c:pt>
                <c:pt idx="6966">
                  <c:v>7.1236687409400012</c:v>
                </c:pt>
                <c:pt idx="6967">
                  <c:v>7.1250293102400004</c:v>
                </c:pt>
                <c:pt idx="6968">
                  <c:v>7.1263898795400005</c:v>
                </c:pt>
                <c:pt idx="6969">
                  <c:v>7.1277504488400005</c:v>
                </c:pt>
                <c:pt idx="6970">
                  <c:v>7.1291110181400006</c:v>
                </c:pt>
                <c:pt idx="6971">
                  <c:v>7.1304715874399998</c:v>
                </c:pt>
                <c:pt idx="6972">
                  <c:v>7.1318321567399998</c:v>
                </c:pt>
                <c:pt idx="6973">
                  <c:v>7.1331927260399999</c:v>
                </c:pt>
                <c:pt idx="6974">
                  <c:v>7.1345532953399999</c:v>
                </c:pt>
                <c:pt idx="6975">
                  <c:v>7.1359138646399991</c:v>
                </c:pt>
                <c:pt idx="6976">
                  <c:v>7.1372744339400009</c:v>
                </c:pt>
                <c:pt idx="6977">
                  <c:v>7.138635003240001</c:v>
                </c:pt>
                <c:pt idx="6978">
                  <c:v>7.1399955725400002</c:v>
                </c:pt>
                <c:pt idx="6979">
                  <c:v>7.1413561418400002</c:v>
                </c:pt>
                <c:pt idx="6980">
                  <c:v>7.1427167111400003</c:v>
                </c:pt>
                <c:pt idx="6981">
                  <c:v>7.1440772804400003</c:v>
                </c:pt>
                <c:pt idx="6982">
                  <c:v>7.1454378497400004</c:v>
                </c:pt>
                <c:pt idx="6983">
                  <c:v>7.1467984190399996</c:v>
                </c:pt>
                <c:pt idx="6984">
                  <c:v>7.1481589883399996</c:v>
                </c:pt>
                <c:pt idx="6985">
                  <c:v>7.1495195576399997</c:v>
                </c:pt>
                <c:pt idx="6986">
                  <c:v>7.1508801269400006</c:v>
                </c:pt>
                <c:pt idx="6987">
                  <c:v>7.1522406962400007</c:v>
                </c:pt>
                <c:pt idx="6988">
                  <c:v>7.1536012655400008</c:v>
                </c:pt>
                <c:pt idx="6989">
                  <c:v>7.1549618348400008</c:v>
                </c:pt>
                <c:pt idx="6990">
                  <c:v>7.15632240414</c:v>
                </c:pt>
                <c:pt idx="6991">
                  <c:v>7.15768297344</c:v>
                </c:pt>
                <c:pt idx="6992">
                  <c:v>7.1590435427400001</c:v>
                </c:pt>
                <c:pt idx="6993">
                  <c:v>7.1604041120400002</c:v>
                </c:pt>
                <c:pt idx="6994">
                  <c:v>7.1617646813399993</c:v>
                </c:pt>
                <c:pt idx="6995">
                  <c:v>7.1631252506399994</c:v>
                </c:pt>
                <c:pt idx="6996">
                  <c:v>7.1644858199400012</c:v>
                </c:pt>
                <c:pt idx="6997">
                  <c:v>7.1658463892400004</c:v>
                </c:pt>
                <c:pt idx="6998">
                  <c:v>7.1672069585400004</c:v>
                </c:pt>
                <c:pt idx="6999">
                  <c:v>7.1685675278400005</c:v>
                </c:pt>
                <c:pt idx="7000">
                  <c:v>7.1699280971400006</c:v>
                </c:pt>
                <c:pt idx="7001">
                  <c:v>7.1712886664399997</c:v>
                </c:pt>
                <c:pt idx="7002">
                  <c:v>7.1726492357399998</c:v>
                </c:pt>
                <c:pt idx="7003">
                  <c:v>7.1740098050399999</c:v>
                </c:pt>
                <c:pt idx="7004">
                  <c:v>7.1753703743399999</c:v>
                </c:pt>
                <c:pt idx="7005">
                  <c:v>7.17673094364</c:v>
                </c:pt>
                <c:pt idx="7006">
                  <c:v>7.1780915129400009</c:v>
                </c:pt>
                <c:pt idx="7007">
                  <c:v>7.179452082240001</c:v>
                </c:pt>
                <c:pt idx="7008">
                  <c:v>7.180812651540001</c:v>
                </c:pt>
                <c:pt idx="7009">
                  <c:v>7.1821732208400002</c:v>
                </c:pt>
                <c:pt idx="7010">
                  <c:v>7.1835337901400003</c:v>
                </c:pt>
                <c:pt idx="7011">
                  <c:v>7.1848943594400003</c:v>
                </c:pt>
                <c:pt idx="7012">
                  <c:v>7.1862549287400004</c:v>
                </c:pt>
                <c:pt idx="7013">
                  <c:v>7.1876154980399996</c:v>
                </c:pt>
                <c:pt idx="7014">
                  <c:v>7.1889760673399996</c:v>
                </c:pt>
                <c:pt idx="7015">
                  <c:v>7.1903366366399997</c:v>
                </c:pt>
                <c:pt idx="7016">
                  <c:v>7.1916972059400006</c:v>
                </c:pt>
                <c:pt idx="7017">
                  <c:v>7.1930577752400007</c:v>
                </c:pt>
                <c:pt idx="7018">
                  <c:v>7.1944183445400007</c:v>
                </c:pt>
                <c:pt idx="7019">
                  <c:v>7.1957789138400008</c:v>
                </c:pt>
                <c:pt idx="7020">
                  <c:v>7.19713948314</c:v>
                </c:pt>
                <c:pt idx="7021">
                  <c:v>7.19850005244</c:v>
                </c:pt>
                <c:pt idx="7022">
                  <c:v>7.1998606217400001</c:v>
                </c:pt>
                <c:pt idx="7023">
                  <c:v>7.2012211910400001</c:v>
                </c:pt>
                <c:pt idx="7024">
                  <c:v>7.2025817603399993</c:v>
                </c:pt>
                <c:pt idx="7025">
                  <c:v>7.2039423296399994</c:v>
                </c:pt>
                <c:pt idx="7026">
                  <c:v>7.2053028989400012</c:v>
                </c:pt>
                <c:pt idx="7027">
                  <c:v>7.2066634682400004</c:v>
                </c:pt>
                <c:pt idx="7028">
                  <c:v>7.2080240375400004</c:v>
                </c:pt>
                <c:pt idx="7029">
                  <c:v>7.2093846068400005</c:v>
                </c:pt>
                <c:pt idx="7030">
                  <c:v>7.2107451761400005</c:v>
                </c:pt>
                <c:pt idx="7031">
                  <c:v>7.2121057454400006</c:v>
                </c:pt>
                <c:pt idx="7032">
                  <c:v>7.2134663147399998</c:v>
                </c:pt>
                <c:pt idx="7033">
                  <c:v>7.2148268840399998</c:v>
                </c:pt>
                <c:pt idx="7034">
                  <c:v>7.2161874533399999</c:v>
                </c:pt>
                <c:pt idx="7035">
                  <c:v>7.2175480226399999</c:v>
                </c:pt>
                <c:pt idx="7036">
                  <c:v>7.2189085919400009</c:v>
                </c:pt>
                <c:pt idx="7037">
                  <c:v>7.220269161240001</c:v>
                </c:pt>
                <c:pt idx="7038">
                  <c:v>7.221629730540001</c:v>
                </c:pt>
                <c:pt idx="7039">
                  <c:v>7.2229902998400002</c:v>
                </c:pt>
                <c:pt idx="7040">
                  <c:v>7.2243508691400002</c:v>
                </c:pt>
                <c:pt idx="7041">
                  <c:v>7.2257114384400003</c:v>
                </c:pt>
                <c:pt idx="7042">
                  <c:v>7.2270720077400004</c:v>
                </c:pt>
                <c:pt idx="7043">
                  <c:v>7.2284325770399995</c:v>
                </c:pt>
                <c:pt idx="7044">
                  <c:v>7.2297931463399996</c:v>
                </c:pt>
                <c:pt idx="7045">
                  <c:v>7.2311537156399996</c:v>
                </c:pt>
                <c:pt idx="7046">
                  <c:v>7.2325142849400006</c:v>
                </c:pt>
                <c:pt idx="7047">
                  <c:v>7.2338748542400007</c:v>
                </c:pt>
                <c:pt idx="7048">
                  <c:v>7.2352354235400007</c:v>
                </c:pt>
                <c:pt idx="7049">
                  <c:v>7.2365959928400008</c:v>
                </c:pt>
                <c:pt idx="7050">
                  <c:v>7.2379565621399999</c:v>
                </c:pt>
                <c:pt idx="7051">
                  <c:v>7.23931713144</c:v>
                </c:pt>
                <c:pt idx="7052">
                  <c:v>7.2406777007400001</c:v>
                </c:pt>
                <c:pt idx="7053">
                  <c:v>7.2420382700400001</c:v>
                </c:pt>
                <c:pt idx="7054">
                  <c:v>7.2433988393400002</c:v>
                </c:pt>
                <c:pt idx="7055">
                  <c:v>7.2447594086399993</c:v>
                </c:pt>
                <c:pt idx="7056">
                  <c:v>7.2461199779400012</c:v>
                </c:pt>
                <c:pt idx="7057">
                  <c:v>7.2474805472400012</c:v>
                </c:pt>
                <c:pt idx="7058">
                  <c:v>7.2488411165400004</c:v>
                </c:pt>
                <c:pt idx="7059">
                  <c:v>7.2502016858400005</c:v>
                </c:pt>
                <c:pt idx="7060">
                  <c:v>7.2515622551400005</c:v>
                </c:pt>
                <c:pt idx="7061">
                  <c:v>7.2529228244400006</c:v>
                </c:pt>
                <c:pt idx="7062">
                  <c:v>7.2542833937399998</c:v>
                </c:pt>
                <c:pt idx="7063">
                  <c:v>7.2556439630399998</c:v>
                </c:pt>
                <c:pt idx="7064">
                  <c:v>7.2570045323399999</c:v>
                </c:pt>
                <c:pt idx="7065">
                  <c:v>7.2583651016399999</c:v>
                </c:pt>
                <c:pt idx="7066">
                  <c:v>7.2597256709400009</c:v>
                </c:pt>
                <c:pt idx="7067">
                  <c:v>7.2610862402400009</c:v>
                </c:pt>
                <c:pt idx="7068">
                  <c:v>7.262446809540001</c:v>
                </c:pt>
                <c:pt idx="7069">
                  <c:v>7.2638073788400002</c:v>
                </c:pt>
                <c:pt idx="7070">
                  <c:v>7.2651679481400002</c:v>
                </c:pt>
                <c:pt idx="7071">
                  <c:v>7.2665285174400003</c:v>
                </c:pt>
                <c:pt idx="7072">
                  <c:v>7.2678890867400003</c:v>
                </c:pt>
                <c:pt idx="7073">
                  <c:v>7.2692496560399995</c:v>
                </c:pt>
                <c:pt idx="7074">
                  <c:v>7.2706102253399996</c:v>
                </c:pt>
                <c:pt idx="7075">
                  <c:v>7.2719707946399996</c:v>
                </c:pt>
                <c:pt idx="7076">
                  <c:v>7.2733313639400006</c:v>
                </c:pt>
                <c:pt idx="7077">
                  <c:v>7.2746919332400006</c:v>
                </c:pt>
                <c:pt idx="7078">
                  <c:v>7.2760525025400007</c:v>
                </c:pt>
                <c:pt idx="7079">
                  <c:v>7.2774130718400007</c:v>
                </c:pt>
                <c:pt idx="7080">
                  <c:v>7.2787736411400008</c:v>
                </c:pt>
                <c:pt idx="7081">
                  <c:v>7.28013421044</c:v>
                </c:pt>
                <c:pt idx="7082">
                  <c:v>7.28149477974</c:v>
                </c:pt>
                <c:pt idx="7083">
                  <c:v>7.2828553490400001</c:v>
                </c:pt>
                <c:pt idx="7084">
                  <c:v>7.2842159183400002</c:v>
                </c:pt>
                <c:pt idx="7085">
                  <c:v>7.2855764876399993</c:v>
                </c:pt>
                <c:pt idx="7086">
                  <c:v>7.2869370569399994</c:v>
                </c:pt>
                <c:pt idx="7087">
                  <c:v>7.2882976262400012</c:v>
                </c:pt>
                <c:pt idx="7088">
                  <c:v>7.2896581955400004</c:v>
                </c:pt>
                <c:pt idx="7089">
                  <c:v>7.2910187648400004</c:v>
                </c:pt>
                <c:pt idx="7090">
                  <c:v>7.2923793341400005</c:v>
                </c:pt>
                <c:pt idx="7091">
                  <c:v>7.2937399034400006</c:v>
                </c:pt>
                <c:pt idx="7092">
                  <c:v>7.2951004727399997</c:v>
                </c:pt>
                <c:pt idx="7093">
                  <c:v>7.2964610420399998</c:v>
                </c:pt>
                <c:pt idx="7094">
                  <c:v>7.2978216113399998</c:v>
                </c:pt>
                <c:pt idx="7095">
                  <c:v>7.2991821806399999</c:v>
                </c:pt>
                <c:pt idx="7096">
                  <c:v>7.30054274994</c:v>
                </c:pt>
                <c:pt idx="7097">
                  <c:v>7.3019033192400009</c:v>
                </c:pt>
                <c:pt idx="7098">
                  <c:v>7.303263888540001</c:v>
                </c:pt>
                <c:pt idx="7099">
                  <c:v>7.3046244578400001</c:v>
                </c:pt>
                <c:pt idx="7100">
                  <c:v>7.3059850271400002</c:v>
                </c:pt>
                <c:pt idx="7101">
                  <c:v>7.3073455964400003</c:v>
                </c:pt>
                <c:pt idx="7102">
                  <c:v>7.3087061657400003</c:v>
                </c:pt>
                <c:pt idx="7103">
                  <c:v>7.3100667350400004</c:v>
                </c:pt>
                <c:pt idx="7104">
                  <c:v>7.3114273043399995</c:v>
                </c:pt>
                <c:pt idx="7105">
                  <c:v>7.3127878736399996</c:v>
                </c:pt>
                <c:pt idx="7106">
                  <c:v>7.3141484429399997</c:v>
                </c:pt>
                <c:pt idx="7107">
                  <c:v>7.3155090122400006</c:v>
                </c:pt>
                <c:pt idx="7108">
                  <c:v>7.3168695815400007</c:v>
                </c:pt>
                <c:pt idx="7109">
                  <c:v>7.3182301508400007</c:v>
                </c:pt>
                <c:pt idx="7110">
                  <c:v>7.3195907201400008</c:v>
                </c:pt>
                <c:pt idx="7111">
                  <c:v>7.32095128944</c:v>
                </c:pt>
                <c:pt idx="7112">
                  <c:v>7.32231185874</c:v>
                </c:pt>
                <c:pt idx="7113">
                  <c:v>7.3236724280400001</c:v>
                </c:pt>
                <c:pt idx="7114">
                  <c:v>7.3250329973400001</c:v>
                </c:pt>
                <c:pt idx="7115">
                  <c:v>7.3263935666399993</c:v>
                </c:pt>
                <c:pt idx="7116">
                  <c:v>7.3277541359399994</c:v>
                </c:pt>
                <c:pt idx="7117">
                  <c:v>7.3291147052400012</c:v>
                </c:pt>
                <c:pt idx="7118">
                  <c:v>7.3304752745400004</c:v>
                </c:pt>
                <c:pt idx="7119">
                  <c:v>7.3318358438400004</c:v>
                </c:pt>
                <c:pt idx="7120">
                  <c:v>7.3331964131400005</c:v>
                </c:pt>
                <c:pt idx="7121">
                  <c:v>7.3345569824400005</c:v>
                </c:pt>
                <c:pt idx="7122">
                  <c:v>7.3359175517400006</c:v>
                </c:pt>
                <c:pt idx="7123">
                  <c:v>7.3372781210399998</c:v>
                </c:pt>
                <c:pt idx="7124">
                  <c:v>7.3386386903399998</c:v>
                </c:pt>
                <c:pt idx="7125">
                  <c:v>7.3399992596399999</c:v>
                </c:pt>
                <c:pt idx="7126">
                  <c:v>7.3413598289399999</c:v>
                </c:pt>
                <c:pt idx="7127">
                  <c:v>7.3427203982400009</c:v>
                </c:pt>
                <c:pt idx="7128">
                  <c:v>7.3440809675400009</c:v>
                </c:pt>
                <c:pt idx="7129">
                  <c:v>7.345441536840001</c:v>
                </c:pt>
                <c:pt idx="7130">
                  <c:v>7.3468021061400002</c:v>
                </c:pt>
                <c:pt idx="7131">
                  <c:v>7.3481626754400002</c:v>
                </c:pt>
                <c:pt idx="7132">
                  <c:v>7.3495232447400003</c:v>
                </c:pt>
                <c:pt idx="7133">
                  <c:v>7.3508838140400004</c:v>
                </c:pt>
                <c:pt idx="7134">
                  <c:v>7.3522443833399995</c:v>
                </c:pt>
                <c:pt idx="7135">
                  <c:v>7.3536049526399996</c:v>
                </c:pt>
                <c:pt idx="7136">
                  <c:v>7.3549655219399996</c:v>
                </c:pt>
                <c:pt idx="7137">
                  <c:v>7.3563260912400006</c:v>
                </c:pt>
                <c:pt idx="7138">
                  <c:v>7.3576866605400006</c:v>
                </c:pt>
                <c:pt idx="7139">
                  <c:v>7.3590472298400007</c:v>
                </c:pt>
                <c:pt idx="7140">
                  <c:v>7.3604077991400008</c:v>
                </c:pt>
                <c:pt idx="7141">
                  <c:v>7.3617683684399999</c:v>
                </c:pt>
                <c:pt idx="7142">
                  <c:v>7.36312893774</c:v>
                </c:pt>
                <c:pt idx="7143">
                  <c:v>7.36448950704</c:v>
                </c:pt>
                <c:pt idx="7144">
                  <c:v>7.3658500763400001</c:v>
                </c:pt>
                <c:pt idx="7145">
                  <c:v>7.3672106456400002</c:v>
                </c:pt>
                <c:pt idx="7146">
                  <c:v>7.3685712149399993</c:v>
                </c:pt>
                <c:pt idx="7147">
                  <c:v>7.3699317842400012</c:v>
                </c:pt>
                <c:pt idx="7148">
                  <c:v>7.3712923535400012</c:v>
                </c:pt>
                <c:pt idx="7149">
                  <c:v>7.3726529228400004</c:v>
                </c:pt>
                <c:pt idx="7150">
                  <c:v>7.3740134921400005</c:v>
                </c:pt>
                <c:pt idx="7151">
                  <c:v>7.3753740614400005</c:v>
                </c:pt>
                <c:pt idx="7152">
                  <c:v>7.3767346307400006</c:v>
                </c:pt>
                <c:pt idx="7153">
                  <c:v>7.3780952000399997</c:v>
                </c:pt>
                <c:pt idx="7154">
                  <c:v>7.3794557693399998</c:v>
                </c:pt>
                <c:pt idx="7155">
                  <c:v>7.3808163386399999</c:v>
                </c:pt>
                <c:pt idx="7156">
                  <c:v>7.3821769079399999</c:v>
                </c:pt>
                <c:pt idx="7157">
                  <c:v>7.3835374772400009</c:v>
                </c:pt>
                <c:pt idx="7158">
                  <c:v>7.3848980465400009</c:v>
                </c:pt>
                <c:pt idx="7159">
                  <c:v>7.386258615840001</c:v>
                </c:pt>
                <c:pt idx="7160">
                  <c:v>7.3876191851400002</c:v>
                </c:pt>
                <c:pt idx="7161">
                  <c:v>7.3889797544400002</c:v>
                </c:pt>
                <c:pt idx="7162">
                  <c:v>7.3903403237400003</c:v>
                </c:pt>
                <c:pt idx="7163">
                  <c:v>7.3917008930400003</c:v>
                </c:pt>
                <c:pt idx="7164">
                  <c:v>7.3930614623399995</c:v>
                </c:pt>
                <c:pt idx="7165">
                  <c:v>7.3944220316399996</c:v>
                </c:pt>
                <c:pt idx="7166">
                  <c:v>7.3957826009399996</c:v>
                </c:pt>
                <c:pt idx="7167">
                  <c:v>7.3971431702400006</c:v>
                </c:pt>
                <c:pt idx="7168">
                  <c:v>7.3985037395400006</c:v>
                </c:pt>
                <c:pt idx="7169">
                  <c:v>7.3998643088400007</c:v>
                </c:pt>
                <c:pt idx="7170">
                  <c:v>7.4012248781400007</c:v>
                </c:pt>
                <c:pt idx="7171">
                  <c:v>7.4025854474400008</c:v>
                </c:pt>
                <c:pt idx="7172">
                  <c:v>7.40394601674</c:v>
                </c:pt>
                <c:pt idx="7173">
                  <c:v>7.40530658604</c:v>
                </c:pt>
                <c:pt idx="7174">
                  <c:v>7.4066671553400001</c:v>
                </c:pt>
                <c:pt idx="7175">
                  <c:v>7.4080277246400001</c:v>
                </c:pt>
                <c:pt idx="7176">
                  <c:v>7.4093882939399993</c:v>
                </c:pt>
                <c:pt idx="7177">
                  <c:v>7.4107488632400011</c:v>
                </c:pt>
                <c:pt idx="7178">
                  <c:v>7.4121094325400012</c:v>
                </c:pt>
                <c:pt idx="7179">
                  <c:v>7.4134700018400004</c:v>
                </c:pt>
                <c:pt idx="7180">
                  <c:v>7.4148305711400004</c:v>
                </c:pt>
                <c:pt idx="7181">
                  <c:v>7.4161911404400005</c:v>
                </c:pt>
                <c:pt idx="7182">
                  <c:v>7.4175517097400006</c:v>
                </c:pt>
                <c:pt idx="7183">
                  <c:v>7.4189122790399997</c:v>
                </c:pt>
                <c:pt idx="7184">
                  <c:v>7.4202728483399998</c:v>
                </c:pt>
                <c:pt idx="7185">
                  <c:v>7.4216334176399998</c:v>
                </c:pt>
                <c:pt idx="7186">
                  <c:v>7.4229939869399999</c:v>
                </c:pt>
                <c:pt idx="7187">
                  <c:v>7.4243545562400008</c:v>
                </c:pt>
                <c:pt idx="7188">
                  <c:v>7.4257151255400009</c:v>
                </c:pt>
                <c:pt idx="7189">
                  <c:v>7.427075694840001</c:v>
                </c:pt>
                <c:pt idx="7190">
                  <c:v>7.4284362641400001</c:v>
                </c:pt>
                <c:pt idx="7191">
                  <c:v>7.4297968334400002</c:v>
                </c:pt>
                <c:pt idx="7192">
                  <c:v>7.4311574027400003</c:v>
                </c:pt>
                <c:pt idx="7193">
                  <c:v>7.4325179720400003</c:v>
                </c:pt>
                <c:pt idx="7194">
                  <c:v>7.4338785413400004</c:v>
                </c:pt>
                <c:pt idx="7195">
                  <c:v>7.4352391106399995</c:v>
                </c:pt>
                <c:pt idx="7196">
                  <c:v>7.4365996799399996</c:v>
                </c:pt>
                <c:pt idx="7197">
                  <c:v>7.4379602492400014</c:v>
                </c:pt>
                <c:pt idx="7198">
                  <c:v>7.4393208185400006</c:v>
                </c:pt>
                <c:pt idx="7199">
                  <c:v>7.4406813878400007</c:v>
                </c:pt>
                <c:pt idx="7200">
                  <c:v>7.4420419571400007</c:v>
                </c:pt>
                <c:pt idx="7201">
                  <c:v>7.4434025264400008</c:v>
                </c:pt>
                <c:pt idx="7202">
                  <c:v>7.4447630957399999</c:v>
                </c:pt>
                <c:pt idx="7203">
                  <c:v>7.44612366504</c:v>
                </c:pt>
                <c:pt idx="7204">
                  <c:v>7.4474842343400001</c:v>
                </c:pt>
                <c:pt idx="7205">
                  <c:v>7.4488448036400001</c:v>
                </c:pt>
                <c:pt idx="7206">
                  <c:v>7.4502053729399993</c:v>
                </c:pt>
                <c:pt idx="7207">
                  <c:v>7.4515659422399994</c:v>
                </c:pt>
                <c:pt idx="7208">
                  <c:v>7.4529265115400012</c:v>
                </c:pt>
                <c:pt idx="7209">
                  <c:v>7.4542870808400004</c:v>
                </c:pt>
                <c:pt idx="7210">
                  <c:v>7.4556476501400004</c:v>
                </c:pt>
                <c:pt idx="7211">
                  <c:v>7.4570082194400005</c:v>
                </c:pt>
                <c:pt idx="7212">
                  <c:v>7.4583687887400005</c:v>
                </c:pt>
                <c:pt idx="7213">
                  <c:v>7.4597293580399997</c:v>
                </c:pt>
                <c:pt idx="7214">
                  <c:v>7.4610899273399998</c:v>
                </c:pt>
                <c:pt idx="7215">
                  <c:v>7.4624504966399998</c:v>
                </c:pt>
                <c:pt idx="7216">
                  <c:v>7.4638110659399999</c:v>
                </c:pt>
                <c:pt idx="7217">
                  <c:v>7.4651716352399999</c:v>
                </c:pt>
                <c:pt idx="7218">
                  <c:v>7.4665322045400009</c:v>
                </c:pt>
                <c:pt idx="7219">
                  <c:v>7.4678927738400009</c:v>
                </c:pt>
                <c:pt idx="7220">
                  <c:v>7.469253343140001</c:v>
                </c:pt>
                <c:pt idx="7221">
                  <c:v>7.4706139124400002</c:v>
                </c:pt>
                <c:pt idx="7222">
                  <c:v>7.4719744817400002</c:v>
                </c:pt>
                <c:pt idx="7223">
                  <c:v>7.4733350510400003</c:v>
                </c:pt>
                <c:pt idx="7224">
                  <c:v>7.4746956203400003</c:v>
                </c:pt>
                <c:pt idx="7225">
                  <c:v>7.4760561896399995</c:v>
                </c:pt>
                <c:pt idx="7226">
                  <c:v>7.4774167589399996</c:v>
                </c:pt>
                <c:pt idx="7227">
                  <c:v>7.4787773282399996</c:v>
                </c:pt>
                <c:pt idx="7228">
                  <c:v>7.4801378975400006</c:v>
                </c:pt>
                <c:pt idx="7229">
                  <c:v>7.4814984668400006</c:v>
                </c:pt>
                <c:pt idx="7230">
                  <c:v>7.4828590361400007</c:v>
                </c:pt>
                <c:pt idx="7231">
                  <c:v>7.4842196054400008</c:v>
                </c:pt>
                <c:pt idx="7232">
                  <c:v>7.4855801747399999</c:v>
                </c:pt>
                <c:pt idx="7233">
                  <c:v>7.48694074404</c:v>
                </c:pt>
                <c:pt idx="7234">
                  <c:v>7.48830131334</c:v>
                </c:pt>
                <c:pt idx="7235">
                  <c:v>7.4896618826400001</c:v>
                </c:pt>
                <c:pt idx="7236">
                  <c:v>7.4910224519399993</c:v>
                </c:pt>
                <c:pt idx="7237">
                  <c:v>7.4923830212399993</c:v>
                </c:pt>
                <c:pt idx="7238">
                  <c:v>7.4937435905400012</c:v>
                </c:pt>
                <c:pt idx="7239">
                  <c:v>7.4951041598400003</c:v>
                </c:pt>
                <c:pt idx="7240">
                  <c:v>7.4964647291400004</c:v>
                </c:pt>
                <c:pt idx="7241">
                  <c:v>7.4978252984400005</c:v>
                </c:pt>
                <c:pt idx="7242">
                  <c:v>7.4991858677400005</c:v>
                </c:pt>
                <c:pt idx="7243">
                  <c:v>7.5005464370400006</c:v>
                </c:pt>
                <c:pt idx="7244">
                  <c:v>7.5019070063399997</c:v>
                </c:pt>
                <c:pt idx="7245">
                  <c:v>7.5032675756399998</c:v>
                </c:pt>
                <c:pt idx="7246">
                  <c:v>7.5046281449399999</c:v>
                </c:pt>
                <c:pt idx="7247">
                  <c:v>7.5059887142399999</c:v>
                </c:pt>
                <c:pt idx="7248">
                  <c:v>7.5073492835400009</c:v>
                </c:pt>
                <c:pt idx="7249">
                  <c:v>7.5087098528400009</c:v>
                </c:pt>
                <c:pt idx="7250">
                  <c:v>7.510070422140001</c:v>
                </c:pt>
                <c:pt idx="7251">
                  <c:v>7.5114309914400001</c:v>
                </c:pt>
                <c:pt idx="7252">
                  <c:v>7.5127915607400002</c:v>
                </c:pt>
                <c:pt idx="7253">
                  <c:v>7.5141521300400003</c:v>
                </c:pt>
                <c:pt idx="7254">
                  <c:v>7.5155126993400003</c:v>
                </c:pt>
                <c:pt idx="7255">
                  <c:v>7.5168732686399995</c:v>
                </c:pt>
                <c:pt idx="7256">
                  <c:v>7.5182338379399996</c:v>
                </c:pt>
                <c:pt idx="7257">
                  <c:v>7.5195944072399996</c:v>
                </c:pt>
                <c:pt idx="7258">
                  <c:v>7.5209549765400006</c:v>
                </c:pt>
                <c:pt idx="7259">
                  <c:v>7.5223155458400006</c:v>
                </c:pt>
                <c:pt idx="7260">
                  <c:v>7.5236761151400007</c:v>
                </c:pt>
                <c:pt idx="7261">
                  <c:v>7.5250366844400007</c:v>
                </c:pt>
                <c:pt idx="7262">
                  <c:v>7.5263972537399999</c:v>
                </c:pt>
                <c:pt idx="7263">
                  <c:v>7.52775782304</c:v>
                </c:pt>
                <c:pt idx="7264">
                  <c:v>7.52911839234</c:v>
                </c:pt>
                <c:pt idx="7265">
                  <c:v>7.5304789616400001</c:v>
                </c:pt>
                <c:pt idx="7266">
                  <c:v>7.5318395309400001</c:v>
                </c:pt>
                <c:pt idx="7267">
                  <c:v>7.5332001002399993</c:v>
                </c:pt>
                <c:pt idx="7268">
                  <c:v>7.5345606695400011</c:v>
                </c:pt>
                <c:pt idx="7269">
                  <c:v>7.5359212388400012</c:v>
                </c:pt>
                <c:pt idx="7270">
                  <c:v>7.5372818081400004</c:v>
                </c:pt>
                <c:pt idx="7271">
                  <c:v>7.5386423774400004</c:v>
                </c:pt>
                <c:pt idx="7272">
                  <c:v>7.5400029467400005</c:v>
                </c:pt>
                <c:pt idx="7273">
                  <c:v>7.5413635160400005</c:v>
                </c:pt>
                <c:pt idx="7274">
                  <c:v>7.5427240853399997</c:v>
                </c:pt>
                <c:pt idx="7275">
                  <c:v>7.5440846546399998</c:v>
                </c:pt>
                <c:pt idx="7276">
                  <c:v>7.5454452239399998</c:v>
                </c:pt>
                <c:pt idx="7277">
                  <c:v>7.5468057932399999</c:v>
                </c:pt>
                <c:pt idx="7278">
                  <c:v>7.5481663625400008</c:v>
                </c:pt>
                <c:pt idx="7279">
                  <c:v>7.5495269318400009</c:v>
                </c:pt>
                <c:pt idx="7280">
                  <c:v>7.550887501140001</c:v>
                </c:pt>
                <c:pt idx="7281">
                  <c:v>7.5522480704400001</c:v>
                </c:pt>
                <c:pt idx="7282">
                  <c:v>7.5536086397400002</c:v>
                </c:pt>
                <c:pt idx="7283">
                  <c:v>7.5549692090400002</c:v>
                </c:pt>
                <c:pt idx="7284">
                  <c:v>7.5563297783400003</c:v>
                </c:pt>
                <c:pt idx="7285">
                  <c:v>7.5576903476399995</c:v>
                </c:pt>
                <c:pt idx="7286">
                  <c:v>7.5590509169399995</c:v>
                </c:pt>
                <c:pt idx="7287">
                  <c:v>7.5604114862399996</c:v>
                </c:pt>
                <c:pt idx="7288">
                  <c:v>7.5617720555400005</c:v>
                </c:pt>
                <c:pt idx="7289">
                  <c:v>7.5631326248400006</c:v>
                </c:pt>
                <c:pt idx="7290">
                  <c:v>7.5644931941400007</c:v>
                </c:pt>
                <c:pt idx="7291">
                  <c:v>7.5658537634400007</c:v>
                </c:pt>
                <c:pt idx="7292">
                  <c:v>7.5672143327400008</c:v>
                </c:pt>
                <c:pt idx="7293">
                  <c:v>7.5685749020399999</c:v>
                </c:pt>
                <c:pt idx="7294">
                  <c:v>7.56993547134</c:v>
                </c:pt>
                <c:pt idx="7295">
                  <c:v>7.5712960406400001</c:v>
                </c:pt>
                <c:pt idx="7296">
                  <c:v>7.5726566099400001</c:v>
                </c:pt>
                <c:pt idx="7297">
                  <c:v>7.5740171792399993</c:v>
                </c:pt>
                <c:pt idx="7298">
                  <c:v>7.5753777485400011</c:v>
                </c:pt>
                <c:pt idx="7299">
                  <c:v>7.5767383178400012</c:v>
                </c:pt>
                <c:pt idx="7300">
                  <c:v>7.5780988871400004</c:v>
                </c:pt>
                <c:pt idx="7301">
                  <c:v>7.5794594564400004</c:v>
                </c:pt>
                <c:pt idx="7302">
                  <c:v>7.5808200257400005</c:v>
                </c:pt>
                <c:pt idx="7303">
                  <c:v>7.5821805950400005</c:v>
                </c:pt>
                <c:pt idx="7304">
                  <c:v>7.5835411643399997</c:v>
                </c:pt>
                <c:pt idx="7305">
                  <c:v>7.5849017336399998</c:v>
                </c:pt>
                <c:pt idx="7306">
                  <c:v>7.5862623029399998</c:v>
                </c:pt>
                <c:pt idx="7307">
                  <c:v>7.5876228722399999</c:v>
                </c:pt>
                <c:pt idx="7308">
                  <c:v>7.5889834415400008</c:v>
                </c:pt>
                <c:pt idx="7309">
                  <c:v>7.5903440108400009</c:v>
                </c:pt>
                <c:pt idx="7310">
                  <c:v>7.5917045801400009</c:v>
                </c:pt>
                <c:pt idx="7311">
                  <c:v>7.5930651494400001</c:v>
                </c:pt>
                <c:pt idx="7312">
                  <c:v>7.5944257187400002</c:v>
                </c:pt>
                <c:pt idx="7313">
                  <c:v>7.5957862880400002</c:v>
                </c:pt>
                <c:pt idx="7314">
                  <c:v>7.5971468573400003</c:v>
                </c:pt>
                <c:pt idx="7315">
                  <c:v>7.5985074266400003</c:v>
                </c:pt>
                <c:pt idx="7316">
                  <c:v>7.5998679959399995</c:v>
                </c:pt>
                <c:pt idx="7317">
                  <c:v>7.6012285652399996</c:v>
                </c:pt>
                <c:pt idx="7318">
                  <c:v>7.6025891345400014</c:v>
                </c:pt>
                <c:pt idx="7319">
                  <c:v>7.6039497038400006</c:v>
                </c:pt>
                <c:pt idx="7320">
                  <c:v>7.6053102731400006</c:v>
                </c:pt>
                <c:pt idx="7321">
                  <c:v>7.6066708424400007</c:v>
                </c:pt>
                <c:pt idx="7322">
                  <c:v>7.6080314117400007</c:v>
                </c:pt>
                <c:pt idx="7323">
                  <c:v>7.6093919810399999</c:v>
                </c:pt>
                <c:pt idx="7324">
                  <c:v>7.61075255034</c:v>
                </c:pt>
                <c:pt idx="7325">
                  <c:v>7.61211311964</c:v>
                </c:pt>
                <c:pt idx="7326">
                  <c:v>7.6134736889400001</c:v>
                </c:pt>
                <c:pt idx="7327">
                  <c:v>7.6148342582399993</c:v>
                </c:pt>
                <c:pt idx="7328">
                  <c:v>7.6161948275400011</c:v>
                </c:pt>
                <c:pt idx="7329">
                  <c:v>7.6175553968400012</c:v>
                </c:pt>
                <c:pt idx="7330">
                  <c:v>7.6189159661400003</c:v>
                </c:pt>
                <c:pt idx="7331">
                  <c:v>7.6202765354400004</c:v>
                </c:pt>
                <c:pt idx="7332">
                  <c:v>7.6216371047400004</c:v>
                </c:pt>
                <c:pt idx="7333">
                  <c:v>7.6229976740400005</c:v>
                </c:pt>
                <c:pt idx="7334">
                  <c:v>7.6243582433400006</c:v>
                </c:pt>
                <c:pt idx="7335">
                  <c:v>7.6257188126399997</c:v>
                </c:pt>
                <c:pt idx="7336">
                  <c:v>7.6270793819399998</c:v>
                </c:pt>
                <c:pt idx="7337">
                  <c:v>7.6284399512399998</c:v>
                </c:pt>
                <c:pt idx="7338">
                  <c:v>7.6298005205399999</c:v>
                </c:pt>
                <c:pt idx="7339">
                  <c:v>7.6311610898400009</c:v>
                </c:pt>
                <c:pt idx="7340">
                  <c:v>7.6325216591400009</c:v>
                </c:pt>
                <c:pt idx="7341">
                  <c:v>7.633882228440001</c:v>
                </c:pt>
                <c:pt idx="7342">
                  <c:v>7.6352427977400001</c:v>
                </c:pt>
                <c:pt idx="7343">
                  <c:v>7.6366033670400002</c:v>
                </c:pt>
                <c:pt idx="7344">
                  <c:v>7.6379639363400003</c:v>
                </c:pt>
                <c:pt idx="7345">
                  <c:v>7.6393245056400003</c:v>
                </c:pt>
                <c:pt idx="7346">
                  <c:v>7.6406850749399995</c:v>
                </c:pt>
                <c:pt idx="7347">
                  <c:v>7.6420456442399995</c:v>
                </c:pt>
                <c:pt idx="7348">
                  <c:v>7.6434062135399996</c:v>
                </c:pt>
                <c:pt idx="7349">
                  <c:v>7.6447667828400006</c:v>
                </c:pt>
                <c:pt idx="7350">
                  <c:v>7.6461273521400006</c:v>
                </c:pt>
                <c:pt idx="7351">
                  <c:v>7.6474879214400007</c:v>
                </c:pt>
                <c:pt idx="7352">
                  <c:v>7.6488484907400007</c:v>
                </c:pt>
                <c:pt idx="7353">
                  <c:v>7.6502090600399999</c:v>
                </c:pt>
                <c:pt idx="7354">
                  <c:v>7.65156962934</c:v>
                </c:pt>
                <c:pt idx="7355">
                  <c:v>7.65293019864</c:v>
                </c:pt>
                <c:pt idx="7356">
                  <c:v>7.6542907679400001</c:v>
                </c:pt>
                <c:pt idx="7357">
                  <c:v>7.6556513372400001</c:v>
                </c:pt>
                <c:pt idx="7358">
                  <c:v>7.6570119065399993</c:v>
                </c:pt>
                <c:pt idx="7359">
                  <c:v>7.6583724758400011</c:v>
                </c:pt>
                <c:pt idx="7360">
                  <c:v>7.6597330451400012</c:v>
                </c:pt>
                <c:pt idx="7361">
                  <c:v>7.6610936144400004</c:v>
                </c:pt>
                <c:pt idx="7362">
                  <c:v>7.6624541837400004</c:v>
                </c:pt>
                <c:pt idx="7363">
                  <c:v>7.6638147530400005</c:v>
                </c:pt>
                <c:pt idx="7364">
                  <c:v>7.6651753223400005</c:v>
                </c:pt>
                <c:pt idx="7365">
                  <c:v>7.6665358916399997</c:v>
                </c:pt>
                <c:pt idx="7366">
                  <c:v>7.6678964609399998</c:v>
                </c:pt>
                <c:pt idx="7367">
                  <c:v>7.6692570302399998</c:v>
                </c:pt>
                <c:pt idx="7368">
                  <c:v>7.6706175995399999</c:v>
                </c:pt>
                <c:pt idx="7369">
                  <c:v>7.6719781688400008</c:v>
                </c:pt>
                <c:pt idx="7370">
                  <c:v>7.6733387381400009</c:v>
                </c:pt>
                <c:pt idx="7371">
                  <c:v>7.674699307440001</c:v>
                </c:pt>
                <c:pt idx="7372">
                  <c:v>7.6760598767400001</c:v>
                </c:pt>
                <c:pt idx="7373">
                  <c:v>7.6774204460400002</c:v>
                </c:pt>
                <c:pt idx="7374">
                  <c:v>7.6787810153400002</c:v>
                </c:pt>
                <c:pt idx="7375">
                  <c:v>7.6801415846400003</c:v>
                </c:pt>
                <c:pt idx="7376">
                  <c:v>7.6815021539399995</c:v>
                </c:pt>
                <c:pt idx="7377">
                  <c:v>7.6828627232399995</c:v>
                </c:pt>
                <c:pt idx="7378">
                  <c:v>7.6842232925399996</c:v>
                </c:pt>
                <c:pt idx="7379">
                  <c:v>7.6855838618400005</c:v>
                </c:pt>
                <c:pt idx="7380">
                  <c:v>7.6869444311400006</c:v>
                </c:pt>
                <c:pt idx="7381">
                  <c:v>7.6883050004400006</c:v>
                </c:pt>
                <c:pt idx="7382">
                  <c:v>7.6896655697400007</c:v>
                </c:pt>
                <c:pt idx="7383">
                  <c:v>7.6910261390400008</c:v>
                </c:pt>
                <c:pt idx="7384">
                  <c:v>7.6923867083399999</c:v>
                </c:pt>
                <c:pt idx="7385">
                  <c:v>7.69374727764</c:v>
                </c:pt>
                <c:pt idx="7386">
                  <c:v>7.6951078469400001</c:v>
                </c:pt>
                <c:pt idx="7387">
                  <c:v>7.6964684162400001</c:v>
                </c:pt>
                <c:pt idx="7388">
                  <c:v>7.6978289855399993</c:v>
                </c:pt>
                <c:pt idx="7389">
                  <c:v>7.6991895548400011</c:v>
                </c:pt>
                <c:pt idx="7390">
                  <c:v>7.7005501241400012</c:v>
                </c:pt>
                <c:pt idx="7391">
                  <c:v>7.7019106934400003</c:v>
                </c:pt>
                <c:pt idx="7392">
                  <c:v>7.7032712627400004</c:v>
                </c:pt>
                <c:pt idx="7393">
                  <c:v>7.7046318320400005</c:v>
                </c:pt>
                <c:pt idx="7394">
                  <c:v>7.7059924013400005</c:v>
                </c:pt>
                <c:pt idx="7395">
                  <c:v>7.7073529706399997</c:v>
                </c:pt>
                <c:pt idx="7396">
                  <c:v>7.7087135399399997</c:v>
                </c:pt>
                <c:pt idx="7397">
                  <c:v>7.7100741092399998</c:v>
                </c:pt>
                <c:pt idx="7398">
                  <c:v>7.7114346785399999</c:v>
                </c:pt>
                <c:pt idx="7399">
                  <c:v>7.7127952478400008</c:v>
                </c:pt>
                <c:pt idx="7400">
                  <c:v>7.7141558171400009</c:v>
                </c:pt>
                <c:pt idx="7401">
                  <c:v>7.7155163864400009</c:v>
                </c:pt>
                <c:pt idx="7402">
                  <c:v>7.7168769557400001</c:v>
                </c:pt>
                <c:pt idx="7403">
                  <c:v>7.7182375250400002</c:v>
                </c:pt>
                <c:pt idx="7404">
                  <c:v>7.7195980943400002</c:v>
                </c:pt>
                <c:pt idx="7405">
                  <c:v>7.7209586636400003</c:v>
                </c:pt>
                <c:pt idx="7406">
                  <c:v>7.7223192329400003</c:v>
                </c:pt>
                <c:pt idx="7407">
                  <c:v>7.7236798022399995</c:v>
                </c:pt>
                <c:pt idx="7408">
                  <c:v>7.7250403715399996</c:v>
                </c:pt>
                <c:pt idx="7409">
                  <c:v>7.7264009408400014</c:v>
                </c:pt>
                <c:pt idx="7410">
                  <c:v>7.7277615101400006</c:v>
                </c:pt>
                <c:pt idx="7411">
                  <c:v>7.7291220794400006</c:v>
                </c:pt>
                <c:pt idx="7412">
                  <c:v>7.7304826487400007</c:v>
                </c:pt>
                <c:pt idx="7413">
                  <c:v>7.7318432180400007</c:v>
                </c:pt>
                <c:pt idx="7414">
                  <c:v>7.7332037873399999</c:v>
                </c:pt>
                <c:pt idx="7415">
                  <c:v>7.73456435664</c:v>
                </c:pt>
                <c:pt idx="7416">
                  <c:v>7.73592492594</c:v>
                </c:pt>
                <c:pt idx="7417">
                  <c:v>7.7372854952400001</c:v>
                </c:pt>
                <c:pt idx="7418">
                  <c:v>7.7386460645399993</c:v>
                </c:pt>
                <c:pt idx="7419">
                  <c:v>7.7400066338400011</c:v>
                </c:pt>
                <c:pt idx="7420">
                  <c:v>7.7413672031400012</c:v>
                </c:pt>
                <c:pt idx="7421">
                  <c:v>7.7427277724400003</c:v>
                </c:pt>
                <c:pt idx="7422">
                  <c:v>7.7440883417400004</c:v>
                </c:pt>
                <c:pt idx="7423">
                  <c:v>7.7454489110400004</c:v>
                </c:pt>
                <c:pt idx="7424">
                  <c:v>7.7468094803400005</c:v>
                </c:pt>
                <c:pt idx="7425">
                  <c:v>7.7481700496399997</c:v>
                </c:pt>
                <c:pt idx="7426">
                  <c:v>7.7495306189399997</c:v>
                </c:pt>
                <c:pt idx="7427">
                  <c:v>7.7508911882399998</c:v>
                </c:pt>
                <c:pt idx="7428">
                  <c:v>7.7522517575399998</c:v>
                </c:pt>
                <c:pt idx="7429">
                  <c:v>7.7536123268400008</c:v>
                </c:pt>
                <c:pt idx="7430">
                  <c:v>7.7549728961400008</c:v>
                </c:pt>
                <c:pt idx="7431">
                  <c:v>7.7563334654400009</c:v>
                </c:pt>
                <c:pt idx="7432">
                  <c:v>7.757694034740001</c:v>
                </c:pt>
                <c:pt idx="7433">
                  <c:v>7.7590546040400001</c:v>
                </c:pt>
                <c:pt idx="7434">
                  <c:v>7.7604151733400002</c:v>
                </c:pt>
                <c:pt idx="7435">
                  <c:v>7.7617757426400003</c:v>
                </c:pt>
                <c:pt idx="7436">
                  <c:v>7.7631363119400003</c:v>
                </c:pt>
                <c:pt idx="7437">
                  <c:v>7.7644968812399995</c:v>
                </c:pt>
                <c:pt idx="7438">
                  <c:v>7.7658574505399995</c:v>
                </c:pt>
                <c:pt idx="7439">
                  <c:v>7.7672180198400014</c:v>
                </c:pt>
                <c:pt idx="7440">
                  <c:v>7.7685785891400005</c:v>
                </c:pt>
                <c:pt idx="7441">
                  <c:v>7.7699391584400006</c:v>
                </c:pt>
                <c:pt idx="7442">
                  <c:v>7.7712997277400007</c:v>
                </c:pt>
                <c:pt idx="7443">
                  <c:v>7.7726602970400007</c:v>
                </c:pt>
                <c:pt idx="7444">
                  <c:v>7.7740208663399999</c:v>
                </c:pt>
                <c:pt idx="7445">
                  <c:v>7.7753814356399999</c:v>
                </c:pt>
                <c:pt idx="7446">
                  <c:v>7.77674200494</c:v>
                </c:pt>
                <c:pt idx="7447">
                  <c:v>7.7781025742400001</c:v>
                </c:pt>
                <c:pt idx="7448">
                  <c:v>7.7794631435399992</c:v>
                </c:pt>
                <c:pt idx="7449">
                  <c:v>7.7808237128400011</c:v>
                </c:pt>
                <c:pt idx="7450">
                  <c:v>7.7821842821400011</c:v>
                </c:pt>
                <c:pt idx="7451">
                  <c:v>7.7835448514400003</c:v>
                </c:pt>
                <c:pt idx="7452">
                  <c:v>7.7849054207400004</c:v>
                </c:pt>
                <c:pt idx="7453">
                  <c:v>7.7862659900400004</c:v>
                </c:pt>
                <c:pt idx="7454">
                  <c:v>7.7876265593400005</c:v>
                </c:pt>
                <c:pt idx="7455">
                  <c:v>7.7889871286400005</c:v>
                </c:pt>
                <c:pt idx="7456">
                  <c:v>7.7903476979399997</c:v>
                </c:pt>
                <c:pt idx="7457">
                  <c:v>7.7917082672399998</c:v>
                </c:pt>
                <c:pt idx="7458">
                  <c:v>7.7930688365399998</c:v>
                </c:pt>
                <c:pt idx="7459">
                  <c:v>7.7944294058399999</c:v>
                </c:pt>
                <c:pt idx="7460">
                  <c:v>7.7957899751400008</c:v>
                </c:pt>
                <c:pt idx="7461">
                  <c:v>7.7971505444400009</c:v>
                </c:pt>
                <c:pt idx="7462">
                  <c:v>7.7985111137400009</c:v>
                </c:pt>
                <c:pt idx="7463">
                  <c:v>7.7998716830400001</c:v>
                </c:pt>
                <c:pt idx="7464">
                  <c:v>7.8012322523400002</c:v>
                </c:pt>
                <c:pt idx="7465">
                  <c:v>7.8025928216400002</c:v>
                </c:pt>
                <c:pt idx="7466">
                  <c:v>7.8039533909400003</c:v>
                </c:pt>
                <c:pt idx="7467">
                  <c:v>7.8053139602399995</c:v>
                </c:pt>
                <c:pt idx="7468">
                  <c:v>7.8066745295399995</c:v>
                </c:pt>
                <c:pt idx="7469">
                  <c:v>7.8080350988399996</c:v>
                </c:pt>
                <c:pt idx="7470">
                  <c:v>7.8093956681400005</c:v>
                </c:pt>
                <c:pt idx="7471">
                  <c:v>7.8107562374400006</c:v>
                </c:pt>
                <c:pt idx="7472">
                  <c:v>7.8121168067400006</c:v>
                </c:pt>
                <c:pt idx="7473">
                  <c:v>7.8134773760400007</c:v>
                </c:pt>
                <c:pt idx="7474">
                  <c:v>7.8148379453399999</c:v>
                </c:pt>
                <c:pt idx="7475">
                  <c:v>7.8161985146399999</c:v>
                </c:pt>
                <c:pt idx="7476">
                  <c:v>7.81755908394</c:v>
                </c:pt>
                <c:pt idx="7477">
                  <c:v>7.81891965324</c:v>
                </c:pt>
                <c:pt idx="7478">
                  <c:v>7.8202802225400001</c:v>
                </c:pt>
                <c:pt idx="7479">
                  <c:v>7.8216407918399993</c:v>
                </c:pt>
                <c:pt idx="7480">
                  <c:v>7.8230013611400011</c:v>
                </c:pt>
                <c:pt idx="7481">
                  <c:v>7.8243619304400012</c:v>
                </c:pt>
                <c:pt idx="7482">
                  <c:v>7.8257224997400003</c:v>
                </c:pt>
                <c:pt idx="7483">
                  <c:v>7.8270830690400004</c:v>
                </c:pt>
                <c:pt idx="7484">
                  <c:v>7.8284436383400005</c:v>
                </c:pt>
                <c:pt idx="7485">
                  <c:v>7.8298042076400005</c:v>
                </c:pt>
                <c:pt idx="7486">
                  <c:v>7.8311647769399997</c:v>
                </c:pt>
                <c:pt idx="7487">
                  <c:v>7.8325253462399997</c:v>
                </c:pt>
                <c:pt idx="7488">
                  <c:v>7.8338859155399998</c:v>
                </c:pt>
                <c:pt idx="7489">
                  <c:v>7.8352464848399999</c:v>
                </c:pt>
                <c:pt idx="7490">
                  <c:v>7.8366070541400008</c:v>
                </c:pt>
                <c:pt idx="7491">
                  <c:v>7.8379676234400009</c:v>
                </c:pt>
                <c:pt idx="7492">
                  <c:v>7.8393281927400009</c:v>
                </c:pt>
                <c:pt idx="7493">
                  <c:v>7.8406887620400001</c:v>
                </c:pt>
                <c:pt idx="7494">
                  <c:v>7.8420493313400002</c:v>
                </c:pt>
                <c:pt idx="7495">
                  <c:v>7.8434099006400002</c:v>
                </c:pt>
                <c:pt idx="7496">
                  <c:v>7.8447704699400003</c:v>
                </c:pt>
                <c:pt idx="7497">
                  <c:v>7.8461310392399994</c:v>
                </c:pt>
                <c:pt idx="7498">
                  <c:v>7.8474916085399995</c:v>
                </c:pt>
                <c:pt idx="7499">
                  <c:v>7.8488521778399996</c:v>
                </c:pt>
                <c:pt idx="7500">
                  <c:v>7.8502127471400005</c:v>
                </c:pt>
                <c:pt idx="7501">
                  <c:v>7.8515733164400006</c:v>
                </c:pt>
                <c:pt idx="7502">
                  <c:v>7.8529338857400006</c:v>
                </c:pt>
                <c:pt idx="7503">
                  <c:v>7.8542944550400007</c:v>
                </c:pt>
                <c:pt idx="7504">
                  <c:v>7.8556550243400007</c:v>
                </c:pt>
                <c:pt idx="7505">
                  <c:v>7.8570155936399999</c:v>
                </c:pt>
                <c:pt idx="7506">
                  <c:v>7.85837616294</c:v>
                </c:pt>
                <c:pt idx="7507">
                  <c:v>7.85973673224</c:v>
                </c:pt>
                <c:pt idx="7508">
                  <c:v>7.8610973015400001</c:v>
                </c:pt>
                <c:pt idx="7509">
                  <c:v>7.8624578708399993</c:v>
                </c:pt>
                <c:pt idx="7510">
                  <c:v>7.8638184401400011</c:v>
                </c:pt>
                <c:pt idx="7511">
                  <c:v>7.8651790094400011</c:v>
                </c:pt>
                <c:pt idx="7512">
                  <c:v>7.8665395787400003</c:v>
                </c:pt>
                <c:pt idx="7513">
                  <c:v>7.8679001480400004</c:v>
                </c:pt>
                <c:pt idx="7514">
                  <c:v>7.8692607173400004</c:v>
                </c:pt>
                <c:pt idx="7515">
                  <c:v>7.8706212866400005</c:v>
                </c:pt>
                <c:pt idx="7516">
                  <c:v>7.8719818559399997</c:v>
                </c:pt>
                <c:pt idx="7517">
                  <c:v>7.8733424252399997</c:v>
                </c:pt>
                <c:pt idx="7518">
                  <c:v>7.8747029945399998</c:v>
                </c:pt>
                <c:pt idx="7519">
                  <c:v>7.8760635638399998</c:v>
                </c:pt>
                <c:pt idx="7520">
                  <c:v>7.8774241331400008</c:v>
                </c:pt>
                <c:pt idx="7521">
                  <c:v>7.8787847024400008</c:v>
                </c:pt>
                <c:pt idx="7522">
                  <c:v>7.8801452717400009</c:v>
                </c:pt>
                <c:pt idx="7523">
                  <c:v>7.8815058410400001</c:v>
                </c:pt>
                <c:pt idx="7524">
                  <c:v>7.8828664103400001</c:v>
                </c:pt>
                <c:pt idx="7525">
                  <c:v>7.8842269796400002</c:v>
                </c:pt>
                <c:pt idx="7526">
                  <c:v>7.8855875489400002</c:v>
                </c:pt>
                <c:pt idx="7527">
                  <c:v>7.8869481182400003</c:v>
                </c:pt>
                <c:pt idx="7528">
                  <c:v>7.8883086875399995</c:v>
                </c:pt>
                <c:pt idx="7529">
                  <c:v>7.8896692568399995</c:v>
                </c:pt>
                <c:pt idx="7530">
                  <c:v>7.8910298261400014</c:v>
                </c:pt>
                <c:pt idx="7531">
                  <c:v>7.8923903954400005</c:v>
                </c:pt>
                <c:pt idx="7532">
                  <c:v>7.8937509647400006</c:v>
                </c:pt>
                <c:pt idx="7533">
                  <c:v>7.8951115340400007</c:v>
                </c:pt>
                <c:pt idx="7534">
                  <c:v>7.8964721033400007</c:v>
                </c:pt>
                <c:pt idx="7535">
                  <c:v>7.8978326726399999</c:v>
                </c:pt>
                <c:pt idx="7536">
                  <c:v>7.8991932419399999</c:v>
                </c:pt>
                <c:pt idx="7537">
                  <c:v>7.90055381124</c:v>
                </c:pt>
                <c:pt idx="7538">
                  <c:v>7.9019143805400001</c:v>
                </c:pt>
                <c:pt idx="7539">
                  <c:v>7.9032749498399992</c:v>
                </c:pt>
                <c:pt idx="7540">
                  <c:v>7.9046355191400011</c:v>
                </c:pt>
                <c:pt idx="7541">
                  <c:v>7.9059960884400011</c:v>
                </c:pt>
                <c:pt idx="7542">
                  <c:v>7.9073566577400003</c:v>
                </c:pt>
                <c:pt idx="7543">
                  <c:v>7.9087172270400004</c:v>
                </c:pt>
                <c:pt idx="7544">
                  <c:v>7.9100777963400004</c:v>
                </c:pt>
                <c:pt idx="7545">
                  <c:v>7.9114383656400005</c:v>
                </c:pt>
                <c:pt idx="7546">
                  <c:v>7.9127989349400005</c:v>
                </c:pt>
                <c:pt idx="7547">
                  <c:v>7.9141595042399997</c:v>
                </c:pt>
                <c:pt idx="7548">
                  <c:v>7.9155200735399998</c:v>
                </c:pt>
                <c:pt idx="7549">
                  <c:v>7.9168806428399998</c:v>
                </c:pt>
                <c:pt idx="7550">
                  <c:v>7.9182412121400008</c:v>
                </c:pt>
                <c:pt idx="7551">
                  <c:v>7.9196017814400008</c:v>
                </c:pt>
                <c:pt idx="7552">
                  <c:v>7.9209623507400009</c:v>
                </c:pt>
                <c:pt idx="7553">
                  <c:v>7.9223229200400009</c:v>
                </c:pt>
                <c:pt idx="7554">
                  <c:v>7.9236834893400001</c:v>
                </c:pt>
                <c:pt idx="7555">
                  <c:v>7.9250440586400002</c:v>
                </c:pt>
                <c:pt idx="7556">
                  <c:v>7.9264046279400002</c:v>
                </c:pt>
                <c:pt idx="7557">
                  <c:v>7.9277651972400003</c:v>
                </c:pt>
                <c:pt idx="7558">
                  <c:v>7.9291257665399995</c:v>
                </c:pt>
                <c:pt idx="7559">
                  <c:v>7.9304863358399995</c:v>
                </c:pt>
                <c:pt idx="7560">
                  <c:v>7.9318469051400013</c:v>
                </c:pt>
                <c:pt idx="7561">
                  <c:v>7.9332074744400005</c:v>
                </c:pt>
                <c:pt idx="7562">
                  <c:v>7.9345680437400006</c:v>
                </c:pt>
                <c:pt idx="7563">
                  <c:v>7.9359286130400006</c:v>
                </c:pt>
                <c:pt idx="7564">
                  <c:v>7.9372891823400007</c:v>
                </c:pt>
                <c:pt idx="7565">
                  <c:v>7.9386497516399999</c:v>
                </c:pt>
                <c:pt idx="7566">
                  <c:v>7.9400103209399999</c:v>
                </c:pt>
                <c:pt idx="7567">
                  <c:v>7.94137089024</c:v>
                </c:pt>
                <c:pt idx="7568">
                  <c:v>7.94273145954</c:v>
                </c:pt>
                <c:pt idx="7569">
                  <c:v>7.9440920288400001</c:v>
                </c:pt>
                <c:pt idx="7570">
                  <c:v>7.945452598140001</c:v>
                </c:pt>
                <c:pt idx="7571">
                  <c:v>7.9468131674400011</c:v>
                </c:pt>
                <c:pt idx="7572">
                  <c:v>7.9481737367400012</c:v>
                </c:pt>
                <c:pt idx="7573">
                  <c:v>7.9495343060400003</c:v>
                </c:pt>
                <c:pt idx="7574">
                  <c:v>7.9508948753400004</c:v>
                </c:pt>
                <c:pt idx="7575">
                  <c:v>7.9522554446400004</c:v>
                </c:pt>
                <c:pt idx="7576">
                  <c:v>7.9536160139400005</c:v>
                </c:pt>
                <c:pt idx="7577">
                  <c:v>7.9549765832399997</c:v>
                </c:pt>
                <c:pt idx="7578">
                  <c:v>7.9563371525399997</c:v>
                </c:pt>
                <c:pt idx="7579">
                  <c:v>7.9576977218399998</c:v>
                </c:pt>
                <c:pt idx="7580">
                  <c:v>7.9590582911400007</c:v>
                </c:pt>
                <c:pt idx="7581">
                  <c:v>7.9604188604400008</c:v>
                </c:pt>
                <c:pt idx="7582">
                  <c:v>7.9617794297400009</c:v>
                </c:pt>
                <c:pt idx="7583">
                  <c:v>7.9631399990400009</c:v>
                </c:pt>
                <c:pt idx="7584">
                  <c:v>7.9645005683400001</c:v>
                </c:pt>
                <c:pt idx="7585">
                  <c:v>7.9658611376400001</c:v>
                </c:pt>
                <c:pt idx="7586">
                  <c:v>7.9672217069400002</c:v>
                </c:pt>
                <c:pt idx="7587">
                  <c:v>7.9685822762400003</c:v>
                </c:pt>
                <c:pt idx="7588">
                  <c:v>7.9699428455399994</c:v>
                </c:pt>
                <c:pt idx="7589">
                  <c:v>7.9713034148399995</c:v>
                </c:pt>
                <c:pt idx="7590">
                  <c:v>7.9726639841399995</c:v>
                </c:pt>
                <c:pt idx="7591">
                  <c:v>7.9740245534400005</c:v>
                </c:pt>
                <c:pt idx="7592">
                  <c:v>7.9753851227400006</c:v>
                </c:pt>
                <c:pt idx="7593">
                  <c:v>7.9767456920400006</c:v>
                </c:pt>
                <c:pt idx="7594">
                  <c:v>7.9781062613400007</c:v>
                </c:pt>
                <c:pt idx="7595">
                  <c:v>7.9794668306400007</c:v>
                </c:pt>
                <c:pt idx="7596">
                  <c:v>7.9808273999399999</c:v>
                </c:pt>
                <c:pt idx="7597">
                  <c:v>7.98218796924</c:v>
                </c:pt>
                <c:pt idx="7598">
                  <c:v>7.98354853854</c:v>
                </c:pt>
                <c:pt idx="7599">
                  <c:v>7.9849091078400001</c:v>
                </c:pt>
                <c:pt idx="7600">
                  <c:v>7.9862696771399992</c:v>
                </c:pt>
                <c:pt idx="7601">
                  <c:v>7.9876302464400011</c:v>
                </c:pt>
                <c:pt idx="7602">
                  <c:v>7.9889908157400011</c:v>
                </c:pt>
                <c:pt idx="7603">
                  <c:v>7.9903513850400003</c:v>
                </c:pt>
                <c:pt idx="7604">
                  <c:v>7.9917119543400004</c:v>
                </c:pt>
                <c:pt idx="7605">
                  <c:v>7.9930725236400004</c:v>
                </c:pt>
                <c:pt idx="7606">
                  <c:v>7.9944330929400005</c:v>
                </c:pt>
                <c:pt idx="7607">
                  <c:v>7.9957936622399997</c:v>
                </c:pt>
                <c:pt idx="7608">
                  <c:v>7.9971542315399997</c:v>
                </c:pt>
                <c:pt idx="7609">
                  <c:v>7.9985148008399998</c:v>
                </c:pt>
                <c:pt idx="7610">
                  <c:v>7.9998753701399998</c:v>
                </c:pt>
                <c:pt idx="7611">
                  <c:v>8.0012359394400008</c:v>
                </c:pt>
                <c:pt idx="7612">
                  <c:v>8.0025965087399999</c:v>
                </c:pt>
                <c:pt idx="7613">
                  <c:v>8.0039570780400009</c:v>
                </c:pt>
                <c:pt idx="7614">
                  <c:v>8.0053176473400001</c:v>
                </c:pt>
                <c:pt idx="7615">
                  <c:v>8.006678216640001</c:v>
                </c:pt>
                <c:pt idx="7616">
                  <c:v>8.0080387859400002</c:v>
                </c:pt>
                <c:pt idx="7617">
                  <c:v>8.0093993552399994</c:v>
                </c:pt>
                <c:pt idx="7618">
                  <c:v>8.0107599245400003</c:v>
                </c:pt>
                <c:pt idx="7619">
                  <c:v>8.0121204938399995</c:v>
                </c:pt>
                <c:pt idx="7620">
                  <c:v>8.0134810631400004</c:v>
                </c:pt>
                <c:pt idx="7621">
                  <c:v>8.0148416324400014</c:v>
                </c:pt>
                <c:pt idx="7622">
                  <c:v>8.0162022017400005</c:v>
                </c:pt>
                <c:pt idx="7623">
                  <c:v>8.0175627710400015</c:v>
                </c:pt>
                <c:pt idx="7624">
                  <c:v>8.0189233403400006</c:v>
                </c:pt>
                <c:pt idx="7625">
                  <c:v>8.0202839096399998</c:v>
                </c:pt>
                <c:pt idx="7626">
                  <c:v>8.0216444789400008</c:v>
                </c:pt>
                <c:pt idx="7627">
                  <c:v>8.0230050482399999</c:v>
                </c:pt>
                <c:pt idx="7628">
                  <c:v>8.0243656175399991</c:v>
                </c:pt>
                <c:pt idx="7629">
                  <c:v>8.0257261868400001</c:v>
                </c:pt>
                <c:pt idx="7630">
                  <c:v>8.0270867561399992</c:v>
                </c:pt>
                <c:pt idx="7631">
                  <c:v>8.0284473254400002</c:v>
                </c:pt>
                <c:pt idx="7632">
                  <c:v>8.0298078947400011</c:v>
                </c:pt>
                <c:pt idx="7633">
                  <c:v>8.0311684640400003</c:v>
                </c:pt>
                <c:pt idx="7634">
                  <c:v>8.0325290333400012</c:v>
                </c:pt>
                <c:pt idx="7635">
                  <c:v>8.0338896026400004</c:v>
                </c:pt>
                <c:pt idx="7636">
                  <c:v>8.0352501719399996</c:v>
                </c:pt>
                <c:pt idx="7637">
                  <c:v>8.0366107412400005</c:v>
                </c:pt>
                <c:pt idx="7638">
                  <c:v>8.0379713105399997</c:v>
                </c:pt>
                <c:pt idx="7639">
                  <c:v>8.0393318798400006</c:v>
                </c:pt>
                <c:pt idx="7640">
                  <c:v>8.0406924491399998</c:v>
                </c:pt>
                <c:pt idx="7641">
                  <c:v>8.0420530184400008</c:v>
                </c:pt>
                <c:pt idx="7642">
                  <c:v>8.0434135877399999</c:v>
                </c:pt>
                <c:pt idx="7643">
                  <c:v>8.0447741570400009</c:v>
                </c:pt>
                <c:pt idx="7644">
                  <c:v>8.04613472634</c:v>
                </c:pt>
                <c:pt idx="7645">
                  <c:v>8.047495295640001</c:v>
                </c:pt>
                <c:pt idx="7646">
                  <c:v>8.0488558649400002</c:v>
                </c:pt>
                <c:pt idx="7647">
                  <c:v>8.0502164342399993</c:v>
                </c:pt>
                <c:pt idx="7648">
                  <c:v>8.0515770035400003</c:v>
                </c:pt>
                <c:pt idx="7649">
                  <c:v>8.0529375728399994</c:v>
                </c:pt>
                <c:pt idx="7650">
                  <c:v>8.0542981421400004</c:v>
                </c:pt>
                <c:pt idx="7651">
                  <c:v>8.0556587114400013</c:v>
                </c:pt>
                <c:pt idx="7652">
                  <c:v>8.0570192807400005</c:v>
                </c:pt>
                <c:pt idx="7653">
                  <c:v>8.0583798500400015</c:v>
                </c:pt>
                <c:pt idx="7654">
                  <c:v>8.0597404193400006</c:v>
                </c:pt>
                <c:pt idx="7655">
                  <c:v>8.0611009886399998</c:v>
                </c:pt>
                <c:pt idx="7656">
                  <c:v>8.0624615579400007</c:v>
                </c:pt>
                <c:pt idx="7657">
                  <c:v>8.0638221272399999</c:v>
                </c:pt>
                <c:pt idx="7658">
                  <c:v>8.0651826965399991</c:v>
                </c:pt>
                <c:pt idx="7659">
                  <c:v>8.06654326584</c:v>
                </c:pt>
                <c:pt idx="7660">
                  <c:v>8.0679038351399992</c:v>
                </c:pt>
                <c:pt idx="7661">
                  <c:v>8.0692644044400001</c:v>
                </c:pt>
                <c:pt idx="7662">
                  <c:v>8.0706249737400011</c:v>
                </c:pt>
                <c:pt idx="7663">
                  <c:v>8.0719855430400003</c:v>
                </c:pt>
                <c:pt idx="7664">
                  <c:v>8.0733461123400012</c:v>
                </c:pt>
                <c:pt idx="7665">
                  <c:v>8.0747066816400004</c:v>
                </c:pt>
                <c:pt idx="7666">
                  <c:v>8.0760672509399996</c:v>
                </c:pt>
                <c:pt idx="7667">
                  <c:v>8.0774278202400005</c:v>
                </c:pt>
                <c:pt idx="7668">
                  <c:v>8.0787883895399997</c:v>
                </c:pt>
                <c:pt idx="7669">
                  <c:v>8.0801489588400006</c:v>
                </c:pt>
                <c:pt idx="7670">
                  <c:v>8.0815095281399998</c:v>
                </c:pt>
                <c:pt idx="7671">
                  <c:v>8.0828700974400007</c:v>
                </c:pt>
                <c:pt idx="7672">
                  <c:v>8.0842306667400017</c:v>
                </c:pt>
                <c:pt idx="7673">
                  <c:v>8.0855912360400009</c:v>
                </c:pt>
                <c:pt idx="7674">
                  <c:v>8.08695180534</c:v>
                </c:pt>
                <c:pt idx="7675">
                  <c:v>8.088312374640001</c:v>
                </c:pt>
                <c:pt idx="7676">
                  <c:v>8.0896729439400001</c:v>
                </c:pt>
                <c:pt idx="7677">
                  <c:v>8.0910335132399993</c:v>
                </c:pt>
                <c:pt idx="7678">
                  <c:v>8.0923940825400003</c:v>
                </c:pt>
                <c:pt idx="7679">
                  <c:v>8.0937546518399994</c:v>
                </c:pt>
                <c:pt idx="7680">
                  <c:v>8.0951152211400004</c:v>
                </c:pt>
                <c:pt idx="7681">
                  <c:v>8.0964757904400013</c:v>
                </c:pt>
                <c:pt idx="7682">
                  <c:v>8.0978363597400005</c:v>
                </c:pt>
                <c:pt idx="7683">
                  <c:v>8.0991969290400014</c:v>
                </c:pt>
                <c:pt idx="7684">
                  <c:v>8.1005574983400006</c:v>
                </c:pt>
                <c:pt idx="7685">
                  <c:v>8.1019180676399998</c:v>
                </c:pt>
                <c:pt idx="7686">
                  <c:v>8.1032786369400007</c:v>
                </c:pt>
                <c:pt idx="7687">
                  <c:v>8.1046392062399999</c:v>
                </c:pt>
                <c:pt idx="7688">
                  <c:v>8.1059997755400008</c:v>
                </c:pt>
                <c:pt idx="7689">
                  <c:v>8.10736034484</c:v>
                </c:pt>
                <c:pt idx="7690">
                  <c:v>8.1087209141399992</c:v>
                </c:pt>
                <c:pt idx="7691">
                  <c:v>8.1100814834400019</c:v>
                </c:pt>
                <c:pt idx="7692">
                  <c:v>8.1114420527400011</c:v>
                </c:pt>
                <c:pt idx="7693">
                  <c:v>8.1128026220400002</c:v>
                </c:pt>
                <c:pt idx="7694">
                  <c:v>8.1141631913400012</c:v>
                </c:pt>
                <c:pt idx="7695">
                  <c:v>8.1155237606400004</c:v>
                </c:pt>
                <c:pt idx="7696">
                  <c:v>8.1168843299399995</c:v>
                </c:pt>
                <c:pt idx="7697">
                  <c:v>8.1182448992400005</c:v>
                </c:pt>
                <c:pt idx="7698">
                  <c:v>8.1196054685399996</c:v>
                </c:pt>
                <c:pt idx="7699">
                  <c:v>8.1209660378400006</c:v>
                </c:pt>
                <c:pt idx="7700">
                  <c:v>8.1223266071399998</c:v>
                </c:pt>
                <c:pt idx="7701">
                  <c:v>8.1236871764400007</c:v>
                </c:pt>
                <c:pt idx="7702">
                  <c:v>8.1250477457400017</c:v>
                </c:pt>
                <c:pt idx="7703">
                  <c:v>8.1264083150400008</c:v>
                </c:pt>
                <c:pt idx="7704">
                  <c:v>8.12776888434</c:v>
                </c:pt>
                <c:pt idx="7705">
                  <c:v>8.1291294536400009</c:v>
                </c:pt>
                <c:pt idx="7706">
                  <c:v>8.1304900229400001</c:v>
                </c:pt>
                <c:pt idx="7707">
                  <c:v>8.1318505922399993</c:v>
                </c:pt>
                <c:pt idx="7708">
                  <c:v>8.1332111615400002</c:v>
                </c:pt>
                <c:pt idx="7709">
                  <c:v>8.1345717308399994</c:v>
                </c:pt>
                <c:pt idx="7710">
                  <c:v>8.1359323001400004</c:v>
                </c:pt>
                <c:pt idx="7711">
                  <c:v>8.1372928694399995</c:v>
                </c:pt>
                <c:pt idx="7712">
                  <c:v>8.1386534387400005</c:v>
                </c:pt>
                <c:pt idx="7713">
                  <c:v>8.1400140080400014</c:v>
                </c:pt>
                <c:pt idx="7714">
                  <c:v>8.1413745773400006</c:v>
                </c:pt>
                <c:pt idx="7715">
                  <c:v>8.1427351466399998</c:v>
                </c:pt>
                <c:pt idx="7716">
                  <c:v>8.1440957159400007</c:v>
                </c:pt>
                <c:pt idx="7717">
                  <c:v>8.1454562852399999</c:v>
                </c:pt>
                <c:pt idx="7718">
                  <c:v>8.1468168545400008</c:v>
                </c:pt>
                <c:pt idx="7719">
                  <c:v>8.14817742384</c:v>
                </c:pt>
                <c:pt idx="7720">
                  <c:v>8.1495379931399992</c:v>
                </c:pt>
                <c:pt idx="7721">
                  <c:v>8.1508985624400001</c:v>
                </c:pt>
                <c:pt idx="7722">
                  <c:v>8.1522591317400011</c:v>
                </c:pt>
                <c:pt idx="7723">
                  <c:v>8.1536197010400002</c:v>
                </c:pt>
                <c:pt idx="7724">
                  <c:v>8.1549802703400012</c:v>
                </c:pt>
                <c:pt idx="7725">
                  <c:v>8.1563408396400003</c:v>
                </c:pt>
                <c:pt idx="7726">
                  <c:v>8.1577014089399995</c:v>
                </c:pt>
                <c:pt idx="7727">
                  <c:v>8.1590619782400005</c:v>
                </c:pt>
                <c:pt idx="7728">
                  <c:v>8.1604225475399996</c:v>
                </c:pt>
                <c:pt idx="7729">
                  <c:v>8.1617831168400006</c:v>
                </c:pt>
                <c:pt idx="7730">
                  <c:v>8.1631436861399997</c:v>
                </c:pt>
                <c:pt idx="7731">
                  <c:v>8.1645042554399989</c:v>
                </c:pt>
                <c:pt idx="7732">
                  <c:v>8.1658648247400016</c:v>
                </c:pt>
                <c:pt idx="7733">
                  <c:v>8.1672253940400008</c:v>
                </c:pt>
                <c:pt idx="7734">
                  <c:v>8.16858596334</c:v>
                </c:pt>
                <c:pt idx="7735">
                  <c:v>8.1699465326400009</c:v>
                </c:pt>
                <c:pt idx="7736">
                  <c:v>8.1713071019400001</c:v>
                </c:pt>
                <c:pt idx="7737">
                  <c:v>8.172667671240001</c:v>
                </c:pt>
                <c:pt idx="7738">
                  <c:v>8.1740282405400002</c:v>
                </c:pt>
                <c:pt idx="7739">
                  <c:v>8.1753888098399994</c:v>
                </c:pt>
                <c:pt idx="7740">
                  <c:v>8.1767493791400003</c:v>
                </c:pt>
                <c:pt idx="7741">
                  <c:v>8.1781099484399995</c:v>
                </c:pt>
                <c:pt idx="7742">
                  <c:v>8.1794705177400004</c:v>
                </c:pt>
                <c:pt idx="7743">
                  <c:v>8.1808310870400014</c:v>
                </c:pt>
                <c:pt idx="7744">
                  <c:v>8.1821916563400006</c:v>
                </c:pt>
                <c:pt idx="7745">
                  <c:v>8.1835522256399997</c:v>
                </c:pt>
                <c:pt idx="7746">
                  <c:v>8.1849127949400007</c:v>
                </c:pt>
                <c:pt idx="7747">
                  <c:v>8.1862733642399999</c:v>
                </c:pt>
                <c:pt idx="7748">
                  <c:v>8.1876339335400008</c:v>
                </c:pt>
                <c:pt idx="7749">
                  <c:v>8.18899450284</c:v>
                </c:pt>
                <c:pt idx="7750">
                  <c:v>8.1903550721399991</c:v>
                </c:pt>
                <c:pt idx="7751">
                  <c:v>8.1917156414400001</c:v>
                </c:pt>
                <c:pt idx="7752">
                  <c:v>8.193076210740001</c:v>
                </c:pt>
                <c:pt idx="7753">
                  <c:v>8.1944367800400002</c:v>
                </c:pt>
                <c:pt idx="7754">
                  <c:v>8.1957973493400011</c:v>
                </c:pt>
                <c:pt idx="7755">
                  <c:v>8.1971579186400003</c:v>
                </c:pt>
                <c:pt idx="7756">
                  <c:v>8.1985184879399995</c:v>
                </c:pt>
                <c:pt idx="7757">
                  <c:v>8.1998790572400004</c:v>
                </c:pt>
                <c:pt idx="7758">
                  <c:v>8.2012396265399996</c:v>
                </c:pt>
                <c:pt idx="7759">
                  <c:v>8.2026001958400006</c:v>
                </c:pt>
                <c:pt idx="7760">
                  <c:v>8.2039607651399997</c:v>
                </c:pt>
                <c:pt idx="7761">
                  <c:v>8.2053213344399989</c:v>
                </c:pt>
                <c:pt idx="7762">
                  <c:v>8.2066819037400016</c:v>
                </c:pt>
                <c:pt idx="7763">
                  <c:v>8.2080424730400008</c:v>
                </c:pt>
                <c:pt idx="7764">
                  <c:v>8.20940304234</c:v>
                </c:pt>
                <c:pt idx="7765">
                  <c:v>8.2107636116400009</c:v>
                </c:pt>
                <c:pt idx="7766">
                  <c:v>8.2121241809400001</c:v>
                </c:pt>
                <c:pt idx="7767">
                  <c:v>8.213484750240001</c:v>
                </c:pt>
                <c:pt idx="7768">
                  <c:v>8.2148453195400002</c:v>
                </c:pt>
                <c:pt idx="7769">
                  <c:v>8.2162058888399994</c:v>
                </c:pt>
                <c:pt idx="7770">
                  <c:v>8.2175664581400003</c:v>
                </c:pt>
                <c:pt idx="7771">
                  <c:v>8.2189270274399995</c:v>
                </c:pt>
                <c:pt idx="7772">
                  <c:v>8.2202875967400004</c:v>
                </c:pt>
                <c:pt idx="7773">
                  <c:v>8.2216481660400014</c:v>
                </c:pt>
                <c:pt idx="7774">
                  <c:v>8.2230087353400005</c:v>
                </c:pt>
                <c:pt idx="7775">
                  <c:v>8.2243693046399997</c:v>
                </c:pt>
                <c:pt idx="7776">
                  <c:v>8.2257298739400007</c:v>
                </c:pt>
                <c:pt idx="7777">
                  <c:v>8.2270904432399998</c:v>
                </c:pt>
                <c:pt idx="7778">
                  <c:v>8.2284510125400008</c:v>
                </c:pt>
                <c:pt idx="7779">
                  <c:v>8.2298115818399999</c:v>
                </c:pt>
                <c:pt idx="7780">
                  <c:v>8.2311721511399991</c:v>
                </c:pt>
                <c:pt idx="7781">
                  <c:v>8.2325327204400001</c:v>
                </c:pt>
                <c:pt idx="7782">
                  <c:v>8.233893289740001</c:v>
                </c:pt>
                <c:pt idx="7783">
                  <c:v>8.2352538590400002</c:v>
                </c:pt>
                <c:pt idx="7784">
                  <c:v>8.2366144283400011</c:v>
                </c:pt>
                <c:pt idx="7785">
                  <c:v>8.2379749976400003</c:v>
                </c:pt>
                <c:pt idx="7786">
                  <c:v>8.2393355669400012</c:v>
                </c:pt>
                <c:pt idx="7787">
                  <c:v>8.2406961362400004</c:v>
                </c:pt>
                <c:pt idx="7788">
                  <c:v>8.2420567055399996</c:v>
                </c:pt>
                <c:pt idx="7789">
                  <c:v>8.2434172748400005</c:v>
                </c:pt>
                <c:pt idx="7790">
                  <c:v>8.2447778441399997</c:v>
                </c:pt>
                <c:pt idx="7791">
                  <c:v>8.2461384134399989</c:v>
                </c:pt>
                <c:pt idx="7792">
                  <c:v>8.2474989827400016</c:v>
                </c:pt>
                <c:pt idx="7793">
                  <c:v>8.2488595520400008</c:v>
                </c:pt>
                <c:pt idx="7794">
                  <c:v>8.2502201213399999</c:v>
                </c:pt>
                <c:pt idx="7795">
                  <c:v>8.2515806906400009</c:v>
                </c:pt>
                <c:pt idx="7796">
                  <c:v>8.2529412599400001</c:v>
                </c:pt>
                <c:pt idx="7797">
                  <c:v>8.254301829240001</c:v>
                </c:pt>
                <c:pt idx="7798">
                  <c:v>8.2556623985400002</c:v>
                </c:pt>
                <c:pt idx="7799">
                  <c:v>8.2570229678399993</c:v>
                </c:pt>
                <c:pt idx="7800">
                  <c:v>8.2583835371400003</c:v>
                </c:pt>
                <c:pt idx="7801">
                  <c:v>8.2597441064399995</c:v>
                </c:pt>
                <c:pt idx="7802">
                  <c:v>8.2611046757400004</c:v>
                </c:pt>
                <c:pt idx="7803">
                  <c:v>8.2624652450400013</c:v>
                </c:pt>
                <c:pt idx="7804">
                  <c:v>8.2638258143400005</c:v>
                </c:pt>
                <c:pt idx="7805">
                  <c:v>8.2651863836399997</c:v>
                </c:pt>
                <c:pt idx="7806">
                  <c:v>8.2665469529400006</c:v>
                </c:pt>
                <c:pt idx="7807">
                  <c:v>8.2679075222399998</c:v>
                </c:pt>
                <c:pt idx="7808">
                  <c:v>8.2692680915400008</c:v>
                </c:pt>
                <c:pt idx="7809">
                  <c:v>8.2706286608399999</c:v>
                </c:pt>
                <c:pt idx="7810">
                  <c:v>8.2719892301399991</c:v>
                </c:pt>
                <c:pt idx="7811">
                  <c:v>8.27334979944</c:v>
                </c:pt>
                <c:pt idx="7812">
                  <c:v>8.274710368740001</c:v>
                </c:pt>
                <c:pt idx="7813">
                  <c:v>8.2760709380400002</c:v>
                </c:pt>
                <c:pt idx="7814">
                  <c:v>8.2774315073400011</c:v>
                </c:pt>
                <c:pt idx="7815">
                  <c:v>8.2787920766400003</c:v>
                </c:pt>
                <c:pt idx="7816">
                  <c:v>8.2801526459400012</c:v>
                </c:pt>
                <c:pt idx="7817">
                  <c:v>8.2815132152400004</c:v>
                </c:pt>
                <c:pt idx="7818">
                  <c:v>8.2828737845399996</c:v>
                </c:pt>
                <c:pt idx="7819">
                  <c:v>8.2842343538400005</c:v>
                </c:pt>
                <c:pt idx="7820">
                  <c:v>8.2855949231399997</c:v>
                </c:pt>
                <c:pt idx="7821">
                  <c:v>8.2869554924399988</c:v>
                </c:pt>
                <c:pt idx="7822">
                  <c:v>8.2883160617400016</c:v>
                </c:pt>
                <c:pt idx="7823">
                  <c:v>8.2896766310400007</c:v>
                </c:pt>
                <c:pt idx="7824">
                  <c:v>8.2910372003399999</c:v>
                </c:pt>
                <c:pt idx="7825">
                  <c:v>8.2923977696400009</c:v>
                </c:pt>
                <c:pt idx="7826">
                  <c:v>8.29375833894</c:v>
                </c:pt>
                <c:pt idx="7827">
                  <c:v>8.295118908240001</c:v>
                </c:pt>
                <c:pt idx="7828">
                  <c:v>8.2964794775400001</c:v>
                </c:pt>
                <c:pt idx="7829">
                  <c:v>8.2978400468399993</c:v>
                </c:pt>
                <c:pt idx="7830">
                  <c:v>8.2992006161400003</c:v>
                </c:pt>
                <c:pt idx="7831">
                  <c:v>8.3005611854399994</c:v>
                </c:pt>
                <c:pt idx="7832">
                  <c:v>8.3019217547400004</c:v>
                </c:pt>
                <c:pt idx="7833">
                  <c:v>8.3032823240400013</c:v>
                </c:pt>
                <c:pt idx="7834">
                  <c:v>8.3046428933400005</c:v>
                </c:pt>
                <c:pt idx="7835">
                  <c:v>8.3060034626400014</c:v>
                </c:pt>
                <c:pt idx="7836">
                  <c:v>8.3073640319400006</c:v>
                </c:pt>
                <c:pt idx="7837">
                  <c:v>8.3087246012399998</c:v>
                </c:pt>
                <c:pt idx="7838">
                  <c:v>8.3100851705400007</c:v>
                </c:pt>
                <c:pt idx="7839">
                  <c:v>8.3114457398399999</c:v>
                </c:pt>
                <c:pt idx="7840">
                  <c:v>8.3128063091399991</c:v>
                </c:pt>
                <c:pt idx="7841">
                  <c:v>8.31416687844</c:v>
                </c:pt>
                <c:pt idx="7842">
                  <c:v>8.3155274477399992</c:v>
                </c:pt>
                <c:pt idx="7843">
                  <c:v>8.3168880170400001</c:v>
                </c:pt>
                <c:pt idx="7844">
                  <c:v>8.3182485863400011</c:v>
                </c:pt>
                <c:pt idx="7845">
                  <c:v>8.3196091556400003</c:v>
                </c:pt>
                <c:pt idx="7846">
                  <c:v>8.3209697249400012</c:v>
                </c:pt>
                <c:pt idx="7847">
                  <c:v>8.3223302942400004</c:v>
                </c:pt>
                <c:pt idx="7848">
                  <c:v>8.3236908635399995</c:v>
                </c:pt>
                <c:pt idx="7849">
                  <c:v>8.3250514328400005</c:v>
                </c:pt>
                <c:pt idx="7850">
                  <c:v>8.3264120021399997</c:v>
                </c:pt>
                <c:pt idx="7851">
                  <c:v>8.3277725714399988</c:v>
                </c:pt>
                <c:pt idx="7852">
                  <c:v>8.3291331407399998</c:v>
                </c:pt>
                <c:pt idx="7853">
                  <c:v>8.3304937100400007</c:v>
                </c:pt>
                <c:pt idx="7854">
                  <c:v>8.3318542793399999</c:v>
                </c:pt>
                <c:pt idx="7855">
                  <c:v>8.3332148486400008</c:v>
                </c:pt>
                <c:pt idx="7856">
                  <c:v>8.33457541794</c:v>
                </c:pt>
                <c:pt idx="7857">
                  <c:v>8.335935987240001</c:v>
                </c:pt>
                <c:pt idx="7858">
                  <c:v>8.3372965565400001</c:v>
                </c:pt>
                <c:pt idx="7859">
                  <c:v>8.3386571258399993</c:v>
                </c:pt>
                <c:pt idx="7860">
                  <c:v>8.3400176951400002</c:v>
                </c:pt>
                <c:pt idx="7861">
                  <c:v>8.3413782644399994</c:v>
                </c:pt>
                <c:pt idx="7862">
                  <c:v>8.3427388337400004</c:v>
                </c:pt>
                <c:pt idx="7863">
                  <c:v>8.3440994030400013</c:v>
                </c:pt>
                <c:pt idx="7864">
                  <c:v>8.3454599723400005</c:v>
                </c:pt>
                <c:pt idx="7865">
                  <c:v>8.3468205416400014</c:v>
                </c:pt>
                <c:pt idx="7866">
                  <c:v>8.3481811109400006</c:v>
                </c:pt>
                <c:pt idx="7867">
                  <c:v>8.3495416802399998</c:v>
                </c:pt>
                <c:pt idx="7868">
                  <c:v>8.3509022495400007</c:v>
                </c:pt>
                <c:pt idx="7869">
                  <c:v>8.3522628188399999</c:v>
                </c:pt>
                <c:pt idx="7870">
                  <c:v>8.3536233881399991</c:v>
                </c:pt>
                <c:pt idx="7871">
                  <c:v>8.35498395744</c:v>
                </c:pt>
                <c:pt idx="7872">
                  <c:v>8.3563445267399992</c:v>
                </c:pt>
                <c:pt idx="7873">
                  <c:v>8.3577050960400001</c:v>
                </c:pt>
                <c:pt idx="7874">
                  <c:v>8.3590656653400011</c:v>
                </c:pt>
                <c:pt idx="7875">
                  <c:v>8.3604262346400002</c:v>
                </c:pt>
                <c:pt idx="7876">
                  <c:v>8.3617868039400012</c:v>
                </c:pt>
                <c:pt idx="7877">
                  <c:v>8.3631473732400003</c:v>
                </c:pt>
                <c:pt idx="7878">
                  <c:v>8.3645079425399995</c:v>
                </c:pt>
                <c:pt idx="7879">
                  <c:v>8.3658685118400005</c:v>
                </c:pt>
                <c:pt idx="7880">
                  <c:v>8.3672290811399996</c:v>
                </c:pt>
                <c:pt idx="7881">
                  <c:v>8.3685896504400006</c:v>
                </c:pt>
                <c:pt idx="7882">
                  <c:v>8.3699502197399998</c:v>
                </c:pt>
                <c:pt idx="7883">
                  <c:v>8.3713107890400007</c:v>
                </c:pt>
                <c:pt idx="7884">
                  <c:v>8.3726713583400016</c:v>
                </c:pt>
                <c:pt idx="7885">
                  <c:v>8.3740319276400008</c:v>
                </c:pt>
                <c:pt idx="7886">
                  <c:v>8.37539249694</c:v>
                </c:pt>
                <c:pt idx="7887">
                  <c:v>8.3767530662400009</c:v>
                </c:pt>
                <c:pt idx="7888">
                  <c:v>8.3781136355400001</c:v>
                </c:pt>
                <c:pt idx="7889">
                  <c:v>8.3794742048399993</c:v>
                </c:pt>
                <c:pt idx="7890">
                  <c:v>8.3808347741400002</c:v>
                </c:pt>
                <c:pt idx="7891">
                  <c:v>8.3821953434399994</c:v>
                </c:pt>
                <c:pt idx="7892">
                  <c:v>8.3835559127400003</c:v>
                </c:pt>
                <c:pt idx="7893">
                  <c:v>8.3849164820400013</c:v>
                </c:pt>
                <c:pt idx="7894">
                  <c:v>8.3862770513400005</c:v>
                </c:pt>
                <c:pt idx="7895">
                  <c:v>8.3876376206400014</c:v>
                </c:pt>
                <c:pt idx="7896">
                  <c:v>8.3889981899400006</c:v>
                </c:pt>
                <c:pt idx="7897">
                  <c:v>8.3903587592399997</c:v>
                </c:pt>
                <c:pt idx="7898">
                  <c:v>8.3917193285400007</c:v>
                </c:pt>
                <c:pt idx="7899">
                  <c:v>8.3930798978399999</c:v>
                </c:pt>
                <c:pt idx="7900">
                  <c:v>8.3944404671400008</c:v>
                </c:pt>
                <c:pt idx="7901">
                  <c:v>8.39580103644</c:v>
                </c:pt>
                <c:pt idx="7902">
                  <c:v>8.3971616057399991</c:v>
                </c:pt>
                <c:pt idx="7903">
                  <c:v>8.3985221750400019</c:v>
                </c:pt>
                <c:pt idx="7904">
                  <c:v>8.399882744340001</c:v>
                </c:pt>
                <c:pt idx="7905">
                  <c:v>8.4012433136400002</c:v>
                </c:pt>
                <c:pt idx="7906">
                  <c:v>8.4026038829400012</c:v>
                </c:pt>
                <c:pt idx="7907">
                  <c:v>8.4039644522400003</c:v>
                </c:pt>
                <c:pt idx="7908">
                  <c:v>8.4053250215399995</c:v>
                </c:pt>
                <c:pt idx="7909">
                  <c:v>8.4066855908400004</c:v>
                </c:pt>
                <c:pt idx="7910">
                  <c:v>8.4080461601399996</c:v>
                </c:pt>
                <c:pt idx="7911">
                  <c:v>8.4094067294400006</c:v>
                </c:pt>
                <c:pt idx="7912">
                  <c:v>8.4107672987399997</c:v>
                </c:pt>
                <c:pt idx="7913">
                  <c:v>8.4121278680400007</c:v>
                </c:pt>
                <c:pt idx="7914">
                  <c:v>8.4134884373400016</c:v>
                </c:pt>
                <c:pt idx="7915">
                  <c:v>8.4148490066400008</c:v>
                </c:pt>
                <c:pt idx="7916">
                  <c:v>8.41620957594</c:v>
                </c:pt>
                <c:pt idx="7917">
                  <c:v>8.4175701452400009</c:v>
                </c:pt>
                <c:pt idx="7918">
                  <c:v>8.4189307145400001</c:v>
                </c:pt>
                <c:pt idx="7919">
                  <c:v>8.4202912838399993</c:v>
                </c:pt>
                <c:pt idx="7920">
                  <c:v>8.4216518531400002</c:v>
                </c:pt>
                <c:pt idx="7921">
                  <c:v>8.4230124224399994</c:v>
                </c:pt>
                <c:pt idx="7922">
                  <c:v>8.4243729917400003</c:v>
                </c:pt>
                <c:pt idx="7923">
                  <c:v>8.4257335610400013</c:v>
                </c:pt>
                <c:pt idx="7924">
                  <c:v>8.4270941303400004</c:v>
                </c:pt>
                <c:pt idx="7925">
                  <c:v>8.4284546996400014</c:v>
                </c:pt>
                <c:pt idx="7926">
                  <c:v>8.4298152689400005</c:v>
                </c:pt>
                <c:pt idx="7927">
                  <c:v>8.4311758382399997</c:v>
                </c:pt>
                <c:pt idx="7928">
                  <c:v>8.4325364075400007</c:v>
                </c:pt>
                <c:pt idx="7929">
                  <c:v>8.4338969768399998</c:v>
                </c:pt>
                <c:pt idx="7930">
                  <c:v>8.4352575461400008</c:v>
                </c:pt>
                <c:pt idx="7931">
                  <c:v>8.43661811544</c:v>
                </c:pt>
                <c:pt idx="7932">
                  <c:v>8.4379786847399991</c:v>
                </c:pt>
                <c:pt idx="7933">
                  <c:v>8.4393392540400018</c:v>
                </c:pt>
                <c:pt idx="7934">
                  <c:v>8.440699823340001</c:v>
                </c:pt>
                <c:pt idx="7935">
                  <c:v>8.4420603926400002</c:v>
                </c:pt>
                <c:pt idx="7936">
                  <c:v>8.4434209619400011</c:v>
                </c:pt>
                <c:pt idx="7937">
                  <c:v>8.4447815312400003</c:v>
                </c:pt>
                <c:pt idx="7938">
                  <c:v>8.4461421005399995</c:v>
                </c:pt>
                <c:pt idx="7939">
                  <c:v>8.4475026698400004</c:v>
                </c:pt>
                <c:pt idx="7940">
                  <c:v>8.4488632391399996</c:v>
                </c:pt>
                <c:pt idx="7941">
                  <c:v>8.4502238084400005</c:v>
                </c:pt>
                <c:pt idx="7942">
                  <c:v>8.4515843777399997</c:v>
                </c:pt>
                <c:pt idx="7943">
                  <c:v>8.4529449470400007</c:v>
                </c:pt>
                <c:pt idx="7944">
                  <c:v>8.4543055163400016</c:v>
                </c:pt>
                <c:pt idx="7945">
                  <c:v>8.4556660856400008</c:v>
                </c:pt>
                <c:pt idx="7946">
                  <c:v>8.4570266549399999</c:v>
                </c:pt>
                <c:pt idx="7947">
                  <c:v>8.4583872242400009</c:v>
                </c:pt>
                <c:pt idx="7948">
                  <c:v>8.4597477935400001</c:v>
                </c:pt>
                <c:pt idx="7949">
                  <c:v>8.461108362840001</c:v>
                </c:pt>
                <c:pt idx="7950">
                  <c:v>8.4624689321400002</c:v>
                </c:pt>
                <c:pt idx="7951">
                  <c:v>8.4638295014399993</c:v>
                </c:pt>
                <c:pt idx="7952">
                  <c:v>8.4651900707400003</c:v>
                </c:pt>
                <c:pt idx="7953">
                  <c:v>8.4665506400400012</c:v>
                </c:pt>
                <c:pt idx="7954">
                  <c:v>8.4679112093400004</c:v>
                </c:pt>
                <c:pt idx="7955">
                  <c:v>8.4692717786400014</c:v>
                </c:pt>
                <c:pt idx="7956">
                  <c:v>8.4706323479400005</c:v>
                </c:pt>
                <c:pt idx="7957">
                  <c:v>8.4719929172399997</c:v>
                </c:pt>
                <c:pt idx="7958">
                  <c:v>8.4733534865400006</c:v>
                </c:pt>
                <c:pt idx="7959">
                  <c:v>8.4747140558399998</c:v>
                </c:pt>
                <c:pt idx="7960">
                  <c:v>8.4760746251400008</c:v>
                </c:pt>
                <c:pt idx="7961">
                  <c:v>8.4774351944399999</c:v>
                </c:pt>
                <c:pt idx="7962">
                  <c:v>8.4787957637399991</c:v>
                </c:pt>
                <c:pt idx="7963">
                  <c:v>8.48015633304</c:v>
                </c:pt>
                <c:pt idx="7964">
                  <c:v>8.481516902340001</c:v>
                </c:pt>
                <c:pt idx="7965">
                  <c:v>8.4828774716400002</c:v>
                </c:pt>
                <c:pt idx="7966">
                  <c:v>8.4842380409400011</c:v>
                </c:pt>
                <c:pt idx="7967">
                  <c:v>8.4855986102400003</c:v>
                </c:pt>
                <c:pt idx="7968">
                  <c:v>8.4869591795399995</c:v>
                </c:pt>
                <c:pt idx="7969">
                  <c:v>8.4883197488400004</c:v>
                </c:pt>
                <c:pt idx="7970">
                  <c:v>8.4896803181399996</c:v>
                </c:pt>
                <c:pt idx="7971">
                  <c:v>8.4910408874400005</c:v>
                </c:pt>
                <c:pt idx="7972">
                  <c:v>8.4924014567399997</c:v>
                </c:pt>
                <c:pt idx="7973">
                  <c:v>8.4937620260399989</c:v>
                </c:pt>
                <c:pt idx="7974">
                  <c:v>8.4951225953400016</c:v>
                </c:pt>
                <c:pt idx="7975">
                  <c:v>8.4964831646400008</c:v>
                </c:pt>
                <c:pt idx="7976">
                  <c:v>8.4978437339399999</c:v>
                </c:pt>
                <c:pt idx="7977">
                  <c:v>8.4992043032400009</c:v>
                </c:pt>
                <c:pt idx="7978">
                  <c:v>8.50056487254</c:v>
                </c:pt>
                <c:pt idx="7979">
                  <c:v>8.501925441840001</c:v>
                </c:pt>
                <c:pt idx="7980">
                  <c:v>8.5032860111400002</c:v>
                </c:pt>
                <c:pt idx="7981">
                  <c:v>8.5046465804399993</c:v>
                </c:pt>
                <c:pt idx="7982">
                  <c:v>8.5060071497400003</c:v>
                </c:pt>
                <c:pt idx="7983">
                  <c:v>8.5073677190399994</c:v>
                </c:pt>
                <c:pt idx="7984">
                  <c:v>8.5087282883400004</c:v>
                </c:pt>
                <c:pt idx="7985">
                  <c:v>8.5100888576400013</c:v>
                </c:pt>
                <c:pt idx="7986">
                  <c:v>8.5114494269400005</c:v>
                </c:pt>
                <c:pt idx="7987">
                  <c:v>8.5128099962399997</c:v>
                </c:pt>
                <c:pt idx="7988">
                  <c:v>8.5141705655400006</c:v>
                </c:pt>
                <c:pt idx="7989">
                  <c:v>8.5155311348399998</c:v>
                </c:pt>
                <c:pt idx="7990">
                  <c:v>8.5168917041400007</c:v>
                </c:pt>
                <c:pt idx="7991">
                  <c:v>8.5182522734399999</c:v>
                </c:pt>
                <c:pt idx="7992">
                  <c:v>8.5196128427399991</c:v>
                </c:pt>
                <c:pt idx="7993">
                  <c:v>8.52097341204</c:v>
                </c:pt>
                <c:pt idx="7994">
                  <c:v>8.522333981340001</c:v>
                </c:pt>
                <c:pt idx="7995">
                  <c:v>8.5236945506400001</c:v>
                </c:pt>
                <c:pt idx="7996">
                  <c:v>8.5250551199400011</c:v>
                </c:pt>
                <c:pt idx="7997">
                  <c:v>8.5266878031000015</c:v>
                </c:pt>
                <c:pt idx="7998">
                  <c:v>8.5280483724000007</c:v>
                </c:pt>
                <c:pt idx="7999">
                  <c:v>8.5294089416999999</c:v>
                </c:pt>
                <c:pt idx="8000">
                  <c:v>8.5307695110000008</c:v>
                </c:pt>
                <c:pt idx="8001">
                  <c:v>8.5321300803</c:v>
                </c:pt>
                <c:pt idx="8002">
                  <c:v>8.5334906495999991</c:v>
                </c:pt>
                <c:pt idx="8003">
                  <c:v>8.5348512189000001</c:v>
                </c:pt>
                <c:pt idx="8004">
                  <c:v>8.5362117881999993</c:v>
                </c:pt>
                <c:pt idx="8005">
                  <c:v>8.5375723575000002</c:v>
                </c:pt>
                <c:pt idx="8006">
                  <c:v>8.5389329268000012</c:v>
                </c:pt>
                <c:pt idx="8007">
                  <c:v>8.5402934961000003</c:v>
                </c:pt>
                <c:pt idx="8008">
                  <c:v>8.5416540654000013</c:v>
                </c:pt>
                <c:pt idx="8009">
                  <c:v>8.5430146347000004</c:v>
                </c:pt>
                <c:pt idx="8010">
                  <c:v>8.5443752039999996</c:v>
                </c:pt>
                <c:pt idx="8011">
                  <c:v>8.5457357733000006</c:v>
                </c:pt>
                <c:pt idx="8012">
                  <c:v>8.5470963425999997</c:v>
                </c:pt>
                <c:pt idx="8013">
                  <c:v>8.5484569119000007</c:v>
                </c:pt>
                <c:pt idx="8014">
                  <c:v>8.5498174811999998</c:v>
                </c:pt>
                <c:pt idx="8015">
                  <c:v>8.551178050499999</c:v>
                </c:pt>
                <c:pt idx="8016">
                  <c:v>8.5525386198000017</c:v>
                </c:pt>
                <c:pt idx="8017">
                  <c:v>8.5538991891000009</c:v>
                </c:pt>
                <c:pt idx="8018">
                  <c:v>8.5552597584000001</c:v>
                </c:pt>
                <c:pt idx="8019">
                  <c:v>8.556620327700001</c:v>
                </c:pt>
                <c:pt idx="8020">
                  <c:v>8.5579808970000002</c:v>
                </c:pt>
                <c:pt idx="8021">
                  <c:v>8.5593414662999994</c:v>
                </c:pt>
                <c:pt idx="8022">
                  <c:v>8.5607020356000003</c:v>
                </c:pt>
                <c:pt idx="8023">
                  <c:v>8.5620626048999995</c:v>
                </c:pt>
                <c:pt idx="8024">
                  <c:v>8.5634231742000004</c:v>
                </c:pt>
                <c:pt idx="8025">
                  <c:v>8.5647837434999996</c:v>
                </c:pt>
                <c:pt idx="8026">
                  <c:v>8.5661443128000005</c:v>
                </c:pt>
                <c:pt idx="8027">
                  <c:v>8.5675048821000015</c:v>
                </c:pt>
                <c:pt idx="8028">
                  <c:v>8.5688654514000007</c:v>
                </c:pt>
                <c:pt idx="8029">
                  <c:v>8.5702260206999998</c:v>
                </c:pt>
                <c:pt idx="8030">
                  <c:v>8.5715865900000008</c:v>
                </c:pt>
                <c:pt idx="8031">
                  <c:v>8.5729471593</c:v>
                </c:pt>
                <c:pt idx="8032">
                  <c:v>8.5743077286000009</c:v>
                </c:pt>
                <c:pt idx="8033">
                  <c:v>8.5756682979000001</c:v>
                </c:pt>
                <c:pt idx="8034">
                  <c:v>8.5770288671999992</c:v>
                </c:pt>
                <c:pt idx="8035">
                  <c:v>8.5783894365000002</c:v>
                </c:pt>
                <c:pt idx="8036">
                  <c:v>8.5797500058000011</c:v>
                </c:pt>
                <c:pt idx="8037">
                  <c:v>8.5811105751000003</c:v>
                </c:pt>
                <c:pt idx="8038">
                  <c:v>8.5824711444000013</c:v>
                </c:pt>
                <c:pt idx="8039">
                  <c:v>8.5838317137000004</c:v>
                </c:pt>
                <c:pt idx="8040">
                  <c:v>8.5851922829999996</c:v>
                </c:pt>
                <c:pt idx="8041">
                  <c:v>8.5865528523000005</c:v>
                </c:pt>
                <c:pt idx="8042">
                  <c:v>8.5879134215999997</c:v>
                </c:pt>
                <c:pt idx="8043">
                  <c:v>8.5892739909000007</c:v>
                </c:pt>
                <c:pt idx="8044">
                  <c:v>8.5906345601999998</c:v>
                </c:pt>
                <c:pt idx="8045">
                  <c:v>8.591995129499999</c:v>
                </c:pt>
                <c:pt idx="8046">
                  <c:v>8.5933556988000017</c:v>
                </c:pt>
                <c:pt idx="8047">
                  <c:v>8.5947162681000009</c:v>
                </c:pt>
                <c:pt idx="8048">
                  <c:v>8.5960768374000001</c:v>
                </c:pt>
                <c:pt idx="8049">
                  <c:v>8.597437406700001</c:v>
                </c:pt>
                <c:pt idx="8050">
                  <c:v>8.5987979760000002</c:v>
                </c:pt>
                <c:pt idx="8051">
                  <c:v>8.6001585453000011</c:v>
                </c:pt>
                <c:pt idx="8052">
                  <c:v>8.6015191146000003</c:v>
                </c:pt>
                <c:pt idx="8053">
                  <c:v>8.6028796838999995</c:v>
                </c:pt>
                <c:pt idx="8054">
                  <c:v>8.6042402532000004</c:v>
                </c:pt>
                <c:pt idx="8055">
                  <c:v>8.6056008224999996</c:v>
                </c:pt>
                <c:pt idx="8056">
                  <c:v>8.6069613918000005</c:v>
                </c:pt>
                <c:pt idx="8057">
                  <c:v>8.6083219611000015</c:v>
                </c:pt>
                <c:pt idx="8058">
                  <c:v>8.6096825304000006</c:v>
                </c:pt>
                <c:pt idx="8059">
                  <c:v>8.6110430996999998</c:v>
                </c:pt>
                <c:pt idx="8060">
                  <c:v>8.6124036690000008</c:v>
                </c:pt>
                <c:pt idx="8061">
                  <c:v>8.6137642382999999</c:v>
                </c:pt>
                <c:pt idx="8062">
                  <c:v>8.6151248076000009</c:v>
                </c:pt>
                <c:pt idx="8063">
                  <c:v>8.6164853769</c:v>
                </c:pt>
                <c:pt idx="8064">
                  <c:v>8.6178459461999992</c:v>
                </c:pt>
                <c:pt idx="8065">
                  <c:v>8.6192065155000002</c:v>
                </c:pt>
                <c:pt idx="8066">
                  <c:v>8.6205670848000011</c:v>
                </c:pt>
                <c:pt idx="8067">
                  <c:v>8.6219276541000003</c:v>
                </c:pt>
                <c:pt idx="8068">
                  <c:v>8.6232882234000012</c:v>
                </c:pt>
                <c:pt idx="8069">
                  <c:v>8.6246487927000004</c:v>
                </c:pt>
                <c:pt idx="8070">
                  <c:v>8.6260093619999996</c:v>
                </c:pt>
                <c:pt idx="8071">
                  <c:v>8.6273699313000005</c:v>
                </c:pt>
                <c:pt idx="8072">
                  <c:v>8.6287305005999997</c:v>
                </c:pt>
                <c:pt idx="8073">
                  <c:v>8.6300910699000006</c:v>
                </c:pt>
                <c:pt idx="8074">
                  <c:v>8.6314516391999998</c:v>
                </c:pt>
                <c:pt idx="8075">
                  <c:v>8.632812208499999</c:v>
                </c:pt>
                <c:pt idx="8076">
                  <c:v>8.6341727778000017</c:v>
                </c:pt>
                <c:pt idx="8077">
                  <c:v>8.6355333471000009</c:v>
                </c:pt>
                <c:pt idx="8078">
                  <c:v>8.6368939164</c:v>
                </c:pt>
                <c:pt idx="8079">
                  <c:v>8.638254485700001</c:v>
                </c:pt>
                <c:pt idx="8080">
                  <c:v>8.6396150550000002</c:v>
                </c:pt>
                <c:pt idx="8081">
                  <c:v>8.6409756243000011</c:v>
                </c:pt>
                <c:pt idx="8082">
                  <c:v>8.6423361936000003</c:v>
                </c:pt>
                <c:pt idx="8083">
                  <c:v>8.6436967628999994</c:v>
                </c:pt>
                <c:pt idx="8084">
                  <c:v>8.6450573322000004</c:v>
                </c:pt>
                <c:pt idx="8085">
                  <c:v>8.6464179014999996</c:v>
                </c:pt>
                <c:pt idx="8086">
                  <c:v>8.6477784708000005</c:v>
                </c:pt>
                <c:pt idx="8087">
                  <c:v>8.6491390401000015</c:v>
                </c:pt>
                <c:pt idx="8088">
                  <c:v>8.6504996094000006</c:v>
                </c:pt>
                <c:pt idx="8089">
                  <c:v>8.6518601786999998</c:v>
                </c:pt>
                <c:pt idx="8090">
                  <c:v>8.6532207480000007</c:v>
                </c:pt>
                <c:pt idx="8091">
                  <c:v>8.6545813172999999</c:v>
                </c:pt>
                <c:pt idx="8092">
                  <c:v>8.6559418866000009</c:v>
                </c:pt>
                <c:pt idx="8093">
                  <c:v>8.6573024559</c:v>
                </c:pt>
                <c:pt idx="8094">
                  <c:v>8.6586630251999992</c:v>
                </c:pt>
                <c:pt idx="8095">
                  <c:v>8.6600235945000001</c:v>
                </c:pt>
                <c:pt idx="8096">
                  <c:v>8.6613841638000011</c:v>
                </c:pt>
                <c:pt idx="8097">
                  <c:v>8.6627447331000003</c:v>
                </c:pt>
                <c:pt idx="8098">
                  <c:v>8.6641053024000012</c:v>
                </c:pt>
                <c:pt idx="8099">
                  <c:v>8.6654658717000004</c:v>
                </c:pt>
                <c:pt idx="8100">
                  <c:v>8.6668264410000013</c:v>
                </c:pt>
                <c:pt idx="8101">
                  <c:v>8.6681870103000005</c:v>
                </c:pt>
                <c:pt idx="8102">
                  <c:v>8.6695475795999997</c:v>
                </c:pt>
                <c:pt idx="8103">
                  <c:v>8.6709081489000006</c:v>
                </c:pt>
                <c:pt idx="8104">
                  <c:v>8.6722687181999998</c:v>
                </c:pt>
                <c:pt idx="8105">
                  <c:v>8.673629287499999</c:v>
                </c:pt>
                <c:pt idx="8106">
                  <c:v>8.6749898567999999</c:v>
                </c:pt>
                <c:pt idx="8107">
                  <c:v>8.6763504261000008</c:v>
                </c:pt>
                <c:pt idx="8108">
                  <c:v>8.6777109954</c:v>
                </c:pt>
                <c:pt idx="8109">
                  <c:v>8.679071564700001</c:v>
                </c:pt>
                <c:pt idx="8110">
                  <c:v>8.6804321340000001</c:v>
                </c:pt>
                <c:pt idx="8111">
                  <c:v>8.6817927033000011</c:v>
                </c:pt>
                <c:pt idx="8112">
                  <c:v>8.6831532726000002</c:v>
                </c:pt>
                <c:pt idx="8113">
                  <c:v>8.6845138418999994</c:v>
                </c:pt>
                <c:pt idx="8114">
                  <c:v>8.6858744112000004</c:v>
                </c:pt>
                <c:pt idx="8115">
                  <c:v>8.6872349804999995</c:v>
                </c:pt>
                <c:pt idx="8116">
                  <c:v>8.6885955497999987</c:v>
                </c:pt>
                <c:pt idx="8117">
                  <c:v>8.6899561191000014</c:v>
                </c:pt>
                <c:pt idx="8118">
                  <c:v>8.6913166884000006</c:v>
                </c:pt>
                <c:pt idx="8119">
                  <c:v>8.6926772576999998</c:v>
                </c:pt>
                <c:pt idx="8120">
                  <c:v>8.6940378270000007</c:v>
                </c:pt>
                <c:pt idx="8121">
                  <c:v>8.6953983962999999</c:v>
                </c:pt>
                <c:pt idx="8122">
                  <c:v>8.6967589656000008</c:v>
                </c:pt>
                <c:pt idx="8123">
                  <c:v>8.6981195349</c:v>
                </c:pt>
                <c:pt idx="8124">
                  <c:v>8.6994801041999992</c:v>
                </c:pt>
                <c:pt idx="8125">
                  <c:v>8.7008406735000001</c:v>
                </c:pt>
                <c:pt idx="8126">
                  <c:v>8.7022012427999993</c:v>
                </c:pt>
                <c:pt idx="8127">
                  <c:v>8.7035618121000002</c:v>
                </c:pt>
                <c:pt idx="8128">
                  <c:v>8.7049223814000012</c:v>
                </c:pt>
                <c:pt idx="8129">
                  <c:v>8.7062829507000004</c:v>
                </c:pt>
                <c:pt idx="8130">
                  <c:v>8.7076435200000013</c:v>
                </c:pt>
                <c:pt idx="8131">
                  <c:v>8.7090040893000005</c:v>
                </c:pt>
                <c:pt idx="8132">
                  <c:v>8.7103646585999996</c:v>
                </c:pt>
                <c:pt idx="8133">
                  <c:v>8.7117252279000006</c:v>
                </c:pt>
                <c:pt idx="8134">
                  <c:v>8.7130857971999998</c:v>
                </c:pt>
                <c:pt idx="8135">
                  <c:v>8.7144463664999989</c:v>
                </c:pt>
                <c:pt idx="8136">
                  <c:v>8.7158069357999999</c:v>
                </c:pt>
                <c:pt idx="8137">
                  <c:v>8.7171675051000008</c:v>
                </c:pt>
                <c:pt idx="8138">
                  <c:v>8.7185280744</c:v>
                </c:pt>
                <c:pt idx="8139">
                  <c:v>8.7198886437000009</c:v>
                </c:pt>
                <c:pt idx="8140">
                  <c:v>8.7212492130000001</c:v>
                </c:pt>
                <c:pt idx="8141">
                  <c:v>8.7226097823000011</c:v>
                </c:pt>
                <c:pt idx="8142">
                  <c:v>8.7239703516000002</c:v>
                </c:pt>
                <c:pt idx="8143">
                  <c:v>8.7253309208999994</c:v>
                </c:pt>
                <c:pt idx="8144">
                  <c:v>8.7266914902000003</c:v>
                </c:pt>
                <c:pt idx="8145">
                  <c:v>8.7280520594999995</c:v>
                </c:pt>
                <c:pt idx="8146">
                  <c:v>8.7294126288000005</c:v>
                </c:pt>
                <c:pt idx="8147">
                  <c:v>8.7307731981000014</c:v>
                </c:pt>
                <c:pt idx="8148">
                  <c:v>8.7321337674000006</c:v>
                </c:pt>
                <c:pt idx="8149">
                  <c:v>8.7334943367000015</c:v>
                </c:pt>
                <c:pt idx="8150">
                  <c:v>8.7348549060000007</c:v>
                </c:pt>
                <c:pt idx="8151">
                  <c:v>8.7362154752999999</c:v>
                </c:pt>
                <c:pt idx="8152">
                  <c:v>8.7375760446000008</c:v>
                </c:pt>
                <c:pt idx="8153">
                  <c:v>8.7389366139</c:v>
                </c:pt>
                <c:pt idx="8154">
                  <c:v>8.7402971831999992</c:v>
                </c:pt>
                <c:pt idx="8155">
                  <c:v>8.7416577525000001</c:v>
                </c:pt>
                <c:pt idx="8156">
                  <c:v>8.7430183217999993</c:v>
                </c:pt>
                <c:pt idx="8157">
                  <c:v>8.7443788911000002</c:v>
                </c:pt>
                <c:pt idx="8158">
                  <c:v>8.7457394604000012</c:v>
                </c:pt>
                <c:pt idx="8159">
                  <c:v>8.7471000297000003</c:v>
                </c:pt>
                <c:pt idx="8160">
                  <c:v>8.7484605990000013</c:v>
                </c:pt>
                <c:pt idx="8161">
                  <c:v>8.7498211683000005</c:v>
                </c:pt>
                <c:pt idx="8162">
                  <c:v>8.7511817375999996</c:v>
                </c:pt>
                <c:pt idx="8163">
                  <c:v>8.7525423069000006</c:v>
                </c:pt>
                <c:pt idx="8164">
                  <c:v>8.7539028761999997</c:v>
                </c:pt>
                <c:pt idx="8165">
                  <c:v>8.7552634454999989</c:v>
                </c:pt>
                <c:pt idx="8166">
                  <c:v>8.7566240147999999</c:v>
                </c:pt>
                <c:pt idx="8167">
                  <c:v>8.7579845841000008</c:v>
                </c:pt>
                <c:pt idx="8168">
                  <c:v>8.7593451534</c:v>
                </c:pt>
                <c:pt idx="8169">
                  <c:v>8.7607057227000009</c:v>
                </c:pt>
                <c:pt idx="8170">
                  <c:v>8.7620662920000001</c:v>
                </c:pt>
                <c:pt idx="8171">
                  <c:v>8.763426861300001</c:v>
                </c:pt>
                <c:pt idx="8172">
                  <c:v>8.7647874306000002</c:v>
                </c:pt>
                <c:pt idx="8173">
                  <c:v>8.7661479998999994</c:v>
                </c:pt>
                <c:pt idx="8174">
                  <c:v>8.7675085692000003</c:v>
                </c:pt>
                <c:pt idx="8175">
                  <c:v>8.7688691384999995</c:v>
                </c:pt>
                <c:pt idx="8176">
                  <c:v>8.7702297078000004</c:v>
                </c:pt>
                <c:pt idx="8177">
                  <c:v>8.7715902771000014</c:v>
                </c:pt>
                <c:pt idx="8178">
                  <c:v>8.7729508464000006</c:v>
                </c:pt>
                <c:pt idx="8179">
                  <c:v>8.7743114157000015</c:v>
                </c:pt>
                <c:pt idx="8180">
                  <c:v>8.7756719850000007</c:v>
                </c:pt>
                <c:pt idx="8181">
                  <c:v>8.7770325542999998</c:v>
                </c:pt>
                <c:pt idx="8182">
                  <c:v>8.7783931236000008</c:v>
                </c:pt>
                <c:pt idx="8183">
                  <c:v>8.7797536929</c:v>
                </c:pt>
                <c:pt idx="8184">
                  <c:v>8.7811142621999991</c:v>
                </c:pt>
                <c:pt idx="8185">
                  <c:v>8.7824748315000001</c:v>
                </c:pt>
                <c:pt idx="8186">
                  <c:v>8.7838354007999992</c:v>
                </c:pt>
                <c:pt idx="8187">
                  <c:v>8.7851959701000002</c:v>
                </c:pt>
                <c:pt idx="8188">
                  <c:v>8.7865565394000011</c:v>
                </c:pt>
                <c:pt idx="8189">
                  <c:v>8.7879171087000003</c:v>
                </c:pt>
                <c:pt idx="8190">
                  <c:v>8.7892776780000013</c:v>
                </c:pt>
                <c:pt idx="8191">
                  <c:v>8.7906382473000004</c:v>
                </c:pt>
                <c:pt idx="8192">
                  <c:v>8.7919988165999996</c:v>
                </c:pt>
                <c:pt idx="8193">
                  <c:v>8.7933593859000005</c:v>
                </c:pt>
                <c:pt idx="8194">
                  <c:v>8.7947199551999997</c:v>
                </c:pt>
                <c:pt idx="8195">
                  <c:v>8.7960805245000007</c:v>
                </c:pt>
                <c:pt idx="8196">
                  <c:v>8.7974410937999998</c:v>
                </c:pt>
                <c:pt idx="8197">
                  <c:v>8.7988016631000008</c:v>
                </c:pt>
                <c:pt idx="8198">
                  <c:v>8.8001622324000017</c:v>
                </c:pt>
                <c:pt idx="8199">
                  <c:v>8.8015228017000009</c:v>
                </c:pt>
                <c:pt idx="8200">
                  <c:v>8.8028833710000001</c:v>
                </c:pt>
                <c:pt idx="8201">
                  <c:v>8.804243940300001</c:v>
                </c:pt>
                <c:pt idx="8202">
                  <c:v>8.8056045096000002</c:v>
                </c:pt>
                <c:pt idx="8203">
                  <c:v>8.8069650788999994</c:v>
                </c:pt>
                <c:pt idx="8204">
                  <c:v>8.8083256482000003</c:v>
                </c:pt>
                <c:pt idx="8205">
                  <c:v>8.8096862174999995</c:v>
                </c:pt>
                <c:pt idx="8206">
                  <c:v>8.8110467868000004</c:v>
                </c:pt>
                <c:pt idx="8207">
                  <c:v>8.8124073561000014</c:v>
                </c:pt>
                <c:pt idx="8208">
                  <c:v>8.8137679254000005</c:v>
                </c:pt>
                <c:pt idx="8209">
                  <c:v>8.8151284947000015</c:v>
                </c:pt>
                <c:pt idx="8210">
                  <c:v>8.8164890640000007</c:v>
                </c:pt>
                <c:pt idx="8211">
                  <c:v>8.8178496332999998</c:v>
                </c:pt>
                <c:pt idx="8212">
                  <c:v>8.8192102026000008</c:v>
                </c:pt>
                <c:pt idx="8213">
                  <c:v>8.8205707718999999</c:v>
                </c:pt>
                <c:pt idx="8214">
                  <c:v>8.8219313411999991</c:v>
                </c:pt>
                <c:pt idx="8215">
                  <c:v>8.8232919105000001</c:v>
                </c:pt>
                <c:pt idx="8216">
                  <c:v>8.8246524797999992</c:v>
                </c:pt>
                <c:pt idx="8217">
                  <c:v>8.8260130491000002</c:v>
                </c:pt>
                <c:pt idx="8218">
                  <c:v>8.8273736184000011</c:v>
                </c:pt>
                <c:pt idx="8219">
                  <c:v>8.8287341877000003</c:v>
                </c:pt>
                <c:pt idx="8220">
                  <c:v>8.8300947570000012</c:v>
                </c:pt>
                <c:pt idx="8221">
                  <c:v>8.8314553263000004</c:v>
                </c:pt>
                <c:pt idx="8222">
                  <c:v>8.8328158955999996</c:v>
                </c:pt>
                <c:pt idx="8223">
                  <c:v>8.8341764649000005</c:v>
                </c:pt>
                <c:pt idx="8224">
                  <c:v>8.8355370341999997</c:v>
                </c:pt>
                <c:pt idx="8225">
                  <c:v>8.8368976035000006</c:v>
                </c:pt>
                <c:pt idx="8226">
                  <c:v>8.8382581727999998</c:v>
                </c:pt>
                <c:pt idx="8227">
                  <c:v>8.8396187421000008</c:v>
                </c:pt>
                <c:pt idx="8228">
                  <c:v>8.8409793114000017</c:v>
                </c:pt>
                <c:pt idx="8229">
                  <c:v>8.8423398807000009</c:v>
                </c:pt>
                <c:pt idx="8230">
                  <c:v>8.84370045</c:v>
                </c:pt>
                <c:pt idx="8231">
                  <c:v>8.845061019300001</c:v>
                </c:pt>
                <c:pt idx="8232">
                  <c:v>8.8464215886000002</c:v>
                </c:pt>
                <c:pt idx="8233">
                  <c:v>8.8477821578999993</c:v>
                </c:pt>
                <c:pt idx="8234">
                  <c:v>8.8491427272000003</c:v>
                </c:pt>
                <c:pt idx="8235">
                  <c:v>8.8505032964999995</c:v>
                </c:pt>
                <c:pt idx="8236">
                  <c:v>8.8518638658000004</c:v>
                </c:pt>
                <c:pt idx="8237">
                  <c:v>8.8532244350999996</c:v>
                </c:pt>
                <c:pt idx="8238">
                  <c:v>8.8545850044000005</c:v>
                </c:pt>
                <c:pt idx="8239">
                  <c:v>8.8559455737000015</c:v>
                </c:pt>
                <c:pt idx="8240">
                  <c:v>8.8573061430000006</c:v>
                </c:pt>
                <c:pt idx="8241">
                  <c:v>8.8586667122999998</c:v>
                </c:pt>
                <c:pt idx="8242">
                  <c:v>8.8600272816000007</c:v>
                </c:pt>
                <c:pt idx="8243">
                  <c:v>8.8613878508999999</c:v>
                </c:pt>
                <c:pt idx="8244">
                  <c:v>8.8627484202000009</c:v>
                </c:pt>
                <c:pt idx="8245">
                  <c:v>8.8641089895</c:v>
                </c:pt>
                <c:pt idx="8246">
                  <c:v>8.8654695587999992</c:v>
                </c:pt>
                <c:pt idx="8247">
                  <c:v>8.8668301281000002</c:v>
                </c:pt>
                <c:pt idx="8248">
                  <c:v>8.8681906974000011</c:v>
                </c:pt>
                <c:pt idx="8249">
                  <c:v>8.8695512667000003</c:v>
                </c:pt>
                <c:pt idx="8250">
                  <c:v>8.8709118360000012</c:v>
                </c:pt>
                <c:pt idx="8251">
                  <c:v>8.8722724053000004</c:v>
                </c:pt>
                <c:pt idx="8252">
                  <c:v>8.8736329745999996</c:v>
                </c:pt>
                <c:pt idx="8253">
                  <c:v>8.8749935439000005</c:v>
                </c:pt>
                <c:pt idx="8254">
                  <c:v>8.8763541131999997</c:v>
                </c:pt>
                <c:pt idx="8255">
                  <c:v>8.8777146825000006</c:v>
                </c:pt>
                <c:pt idx="8256">
                  <c:v>8.8790752517999998</c:v>
                </c:pt>
                <c:pt idx="8257">
                  <c:v>8.880435821099999</c:v>
                </c:pt>
                <c:pt idx="8258">
                  <c:v>8.8817963904000017</c:v>
                </c:pt>
                <c:pt idx="8259">
                  <c:v>8.8831569597000009</c:v>
                </c:pt>
                <c:pt idx="8260">
                  <c:v>8.884517529</c:v>
                </c:pt>
                <c:pt idx="8261">
                  <c:v>8.885878098300001</c:v>
                </c:pt>
                <c:pt idx="8262">
                  <c:v>8.8872386676000001</c:v>
                </c:pt>
                <c:pt idx="8263">
                  <c:v>8.8885992369000011</c:v>
                </c:pt>
                <c:pt idx="8264">
                  <c:v>8.8899598062000003</c:v>
                </c:pt>
                <c:pt idx="8265">
                  <c:v>8.8913203754999994</c:v>
                </c:pt>
                <c:pt idx="8266">
                  <c:v>8.8926809448000004</c:v>
                </c:pt>
                <c:pt idx="8267">
                  <c:v>8.8940415140999995</c:v>
                </c:pt>
                <c:pt idx="8268">
                  <c:v>8.8954020834000005</c:v>
                </c:pt>
                <c:pt idx="8269">
                  <c:v>8.8967626527000014</c:v>
                </c:pt>
                <c:pt idx="8270">
                  <c:v>8.8981232220000006</c:v>
                </c:pt>
                <c:pt idx="8271">
                  <c:v>8.8994837912999998</c:v>
                </c:pt>
                <c:pt idx="8272">
                  <c:v>8.9008443606000007</c:v>
                </c:pt>
                <c:pt idx="8273">
                  <c:v>8.9022049298999999</c:v>
                </c:pt>
                <c:pt idx="8274">
                  <c:v>8.9035654992000008</c:v>
                </c:pt>
                <c:pt idx="8275">
                  <c:v>8.9049260685</c:v>
                </c:pt>
                <c:pt idx="8276">
                  <c:v>8.9062866377999992</c:v>
                </c:pt>
                <c:pt idx="8277">
                  <c:v>8.9076472071000001</c:v>
                </c:pt>
                <c:pt idx="8278">
                  <c:v>8.9090077764000011</c:v>
                </c:pt>
                <c:pt idx="8279">
                  <c:v>8.9103683457000002</c:v>
                </c:pt>
                <c:pt idx="8280">
                  <c:v>8.9117289150000012</c:v>
                </c:pt>
                <c:pt idx="8281">
                  <c:v>8.9130894843000004</c:v>
                </c:pt>
                <c:pt idx="8282">
                  <c:v>8.9144500535999995</c:v>
                </c:pt>
                <c:pt idx="8283">
                  <c:v>8.9158106229000005</c:v>
                </c:pt>
                <c:pt idx="8284">
                  <c:v>8.9171711921999997</c:v>
                </c:pt>
                <c:pt idx="8285">
                  <c:v>8.9185317615000006</c:v>
                </c:pt>
                <c:pt idx="8286">
                  <c:v>8.9198923307999998</c:v>
                </c:pt>
                <c:pt idx="8287">
                  <c:v>8.9212529000999989</c:v>
                </c:pt>
                <c:pt idx="8288">
                  <c:v>8.9226134694000017</c:v>
                </c:pt>
                <c:pt idx="8289">
                  <c:v>8.9239740387000008</c:v>
                </c:pt>
                <c:pt idx="8290">
                  <c:v>8.925334608</c:v>
                </c:pt>
                <c:pt idx="8291">
                  <c:v>8.9266951773000009</c:v>
                </c:pt>
                <c:pt idx="8292">
                  <c:v>8.9280557466000001</c:v>
                </c:pt>
                <c:pt idx="8293">
                  <c:v>8.9294163159000011</c:v>
                </c:pt>
                <c:pt idx="8294">
                  <c:v>8.9307768852000002</c:v>
                </c:pt>
                <c:pt idx="8295">
                  <c:v>8.9321374544999994</c:v>
                </c:pt>
                <c:pt idx="8296">
                  <c:v>8.9334980238000004</c:v>
                </c:pt>
                <c:pt idx="8297">
                  <c:v>8.9348585930999995</c:v>
                </c:pt>
                <c:pt idx="8298">
                  <c:v>8.9362191624000005</c:v>
                </c:pt>
                <c:pt idx="8299">
                  <c:v>8.9375797317000014</c:v>
                </c:pt>
                <c:pt idx="8300">
                  <c:v>8.9389403010000006</c:v>
                </c:pt>
                <c:pt idx="8301">
                  <c:v>8.9403008702999998</c:v>
                </c:pt>
                <c:pt idx="8302">
                  <c:v>8.9416614396000007</c:v>
                </c:pt>
                <c:pt idx="8303">
                  <c:v>8.9430220088999999</c:v>
                </c:pt>
                <c:pt idx="8304">
                  <c:v>8.9443825782000008</c:v>
                </c:pt>
                <c:pt idx="8305">
                  <c:v>8.9457431475</c:v>
                </c:pt>
                <c:pt idx="8306">
                  <c:v>8.9471037167999992</c:v>
                </c:pt>
                <c:pt idx="8307">
                  <c:v>8.9484642861000001</c:v>
                </c:pt>
                <c:pt idx="8308">
                  <c:v>8.9498248554000011</c:v>
                </c:pt>
                <c:pt idx="8309">
                  <c:v>8.9511854247000002</c:v>
                </c:pt>
                <c:pt idx="8310">
                  <c:v>8.9525459940000012</c:v>
                </c:pt>
                <c:pt idx="8311">
                  <c:v>8.9539065633000003</c:v>
                </c:pt>
                <c:pt idx="8312">
                  <c:v>8.9552671326000013</c:v>
                </c:pt>
                <c:pt idx="8313">
                  <c:v>8.9566277019000005</c:v>
                </c:pt>
                <c:pt idx="8314">
                  <c:v>8.9579882711999996</c:v>
                </c:pt>
                <c:pt idx="8315">
                  <c:v>8.9593488405000006</c:v>
                </c:pt>
                <c:pt idx="8316">
                  <c:v>8.9607094097999997</c:v>
                </c:pt>
                <c:pt idx="8317">
                  <c:v>8.9620699790999989</c:v>
                </c:pt>
                <c:pt idx="8318">
                  <c:v>8.9634305484000016</c:v>
                </c:pt>
                <c:pt idx="8319">
                  <c:v>8.9647911177000008</c:v>
                </c:pt>
                <c:pt idx="8320">
                  <c:v>8.966151687</c:v>
                </c:pt>
                <c:pt idx="8321">
                  <c:v>8.9675122563000009</c:v>
                </c:pt>
                <c:pt idx="8322">
                  <c:v>8.9688728256000001</c:v>
                </c:pt>
                <c:pt idx="8323">
                  <c:v>8.970233394900001</c:v>
                </c:pt>
                <c:pt idx="8324">
                  <c:v>8.9715939642000002</c:v>
                </c:pt>
                <c:pt idx="8325">
                  <c:v>8.9729545334999994</c:v>
                </c:pt>
                <c:pt idx="8326">
                  <c:v>8.9743151028000003</c:v>
                </c:pt>
                <c:pt idx="8327">
                  <c:v>8.9756756720999995</c:v>
                </c:pt>
                <c:pt idx="8328">
                  <c:v>8.9770362414000004</c:v>
                </c:pt>
                <c:pt idx="8329">
                  <c:v>8.9783968107000014</c:v>
                </c:pt>
                <c:pt idx="8330">
                  <c:v>8.9797573800000006</c:v>
                </c:pt>
                <c:pt idx="8331">
                  <c:v>8.9811179492999997</c:v>
                </c:pt>
                <c:pt idx="8332">
                  <c:v>8.9824785186000007</c:v>
                </c:pt>
                <c:pt idx="8333">
                  <c:v>8.9838390878999999</c:v>
                </c:pt>
                <c:pt idx="8334">
                  <c:v>8.9851996572000008</c:v>
                </c:pt>
                <c:pt idx="8335">
                  <c:v>8.9865602265</c:v>
                </c:pt>
                <c:pt idx="8336">
                  <c:v>8.9879207957999991</c:v>
                </c:pt>
                <c:pt idx="8337">
                  <c:v>8.9892813651000001</c:v>
                </c:pt>
                <c:pt idx="8338">
                  <c:v>8.990641934400001</c:v>
                </c:pt>
                <c:pt idx="8339">
                  <c:v>8.9920025037000002</c:v>
                </c:pt>
                <c:pt idx="8340">
                  <c:v>8.9933630730000012</c:v>
                </c:pt>
                <c:pt idx="8341">
                  <c:v>8.9947236423000003</c:v>
                </c:pt>
                <c:pt idx="8342">
                  <c:v>8.9960842116000013</c:v>
                </c:pt>
                <c:pt idx="8343">
                  <c:v>8.9974447809000004</c:v>
                </c:pt>
                <c:pt idx="8344">
                  <c:v>8.9988053501999996</c:v>
                </c:pt>
                <c:pt idx="8345">
                  <c:v>9.0001659195000006</c:v>
                </c:pt>
                <c:pt idx="8346">
                  <c:v>9.0015264887999997</c:v>
                </c:pt>
                <c:pt idx="8347">
                  <c:v>9.0028870580999989</c:v>
                </c:pt>
                <c:pt idx="8348">
                  <c:v>9.0042476274000016</c:v>
                </c:pt>
                <c:pt idx="8349">
                  <c:v>9.0056081967000008</c:v>
                </c:pt>
                <c:pt idx="8350">
                  <c:v>9.006968766</c:v>
                </c:pt>
                <c:pt idx="8351">
                  <c:v>9.0083293353000009</c:v>
                </c:pt>
                <c:pt idx="8352">
                  <c:v>9.0096899046000001</c:v>
                </c:pt>
                <c:pt idx="8353">
                  <c:v>9.011050473900001</c:v>
                </c:pt>
                <c:pt idx="8354">
                  <c:v>9.0124110432000002</c:v>
                </c:pt>
                <c:pt idx="8355">
                  <c:v>9.0137716124999994</c:v>
                </c:pt>
                <c:pt idx="8356">
                  <c:v>9.0151321818000003</c:v>
                </c:pt>
                <c:pt idx="8357">
                  <c:v>9.0164927510999995</c:v>
                </c:pt>
                <c:pt idx="8358">
                  <c:v>9.0178533204000004</c:v>
                </c:pt>
                <c:pt idx="8359">
                  <c:v>9.0192138897000014</c:v>
                </c:pt>
                <c:pt idx="8360">
                  <c:v>9.0205744590000005</c:v>
                </c:pt>
                <c:pt idx="8361">
                  <c:v>9.0219350283000015</c:v>
                </c:pt>
                <c:pt idx="8362">
                  <c:v>9.0232955976000007</c:v>
                </c:pt>
                <c:pt idx="8363">
                  <c:v>9.0246561668999998</c:v>
                </c:pt>
                <c:pt idx="8364">
                  <c:v>9.0260167362000008</c:v>
                </c:pt>
                <c:pt idx="8365">
                  <c:v>9.0273773054999999</c:v>
                </c:pt>
                <c:pt idx="8366">
                  <c:v>9.0287378747999991</c:v>
                </c:pt>
                <c:pt idx="8367">
                  <c:v>9.0300984441000001</c:v>
                </c:pt>
                <c:pt idx="8368">
                  <c:v>9.0314590133999992</c:v>
                </c:pt>
                <c:pt idx="8369">
                  <c:v>9.0328195827000002</c:v>
                </c:pt>
                <c:pt idx="8370">
                  <c:v>9.0341801520000011</c:v>
                </c:pt>
                <c:pt idx="8371">
                  <c:v>9.0355407213000003</c:v>
                </c:pt>
                <c:pt idx="8372">
                  <c:v>9.0369012906000012</c:v>
                </c:pt>
                <c:pt idx="8373">
                  <c:v>9.0382618599000004</c:v>
                </c:pt>
                <c:pt idx="8374">
                  <c:v>9.0396224291999996</c:v>
                </c:pt>
                <c:pt idx="8375">
                  <c:v>9.0409829985000005</c:v>
                </c:pt>
                <c:pt idx="8376">
                  <c:v>9.0423435677999997</c:v>
                </c:pt>
                <c:pt idx="8377">
                  <c:v>9.0437041370999989</c:v>
                </c:pt>
                <c:pt idx="8378">
                  <c:v>9.0450647063999998</c:v>
                </c:pt>
                <c:pt idx="8379">
                  <c:v>9.0464252757000008</c:v>
                </c:pt>
                <c:pt idx="8380">
                  <c:v>9.0477858449999999</c:v>
                </c:pt>
                <c:pt idx="8381">
                  <c:v>9.0491464143000009</c:v>
                </c:pt>
                <c:pt idx="8382">
                  <c:v>9.0505069836000001</c:v>
                </c:pt>
                <c:pt idx="8383">
                  <c:v>9.051867552900001</c:v>
                </c:pt>
                <c:pt idx="8384">
                  <c:v>9.0532281222000002</c:v>
                </c:pt>
                <c:pt idx="8385">
                  <c:v>9.0545886914999993</c:v>
                </c:pt>
                <c:pt idx="8386">
                  <c:v>9.0559492608000003</c:v>
                </c:pt>
                <c:pt idx="8387">
                  <c:v>9.0573098300999995</c:v>
                </c:pt>
                <c:pt idx="8388">
                  <c:v>9.0586703994000004</c:v>
                </c:pt>
                <c:pt idx="8389">
                  <c:v>9.0600309687000014</c:v>
                </c:pt>
                <c:pt idx="8390">
                  <c:v>9.0613915380000005</c:v>
                </c:pt>
                <c:pt idx="8391">
                  <c:v>9.0627521073000015</c:v>
                </c:pt>
                <c:pt idx="8392">
                  <c:v>9.0641126766000006</c:v>
                </c:pt>
                <c:pt idx="8393">
                  <c:v>9.0654732458999998</c:v>
                </c:pt>
                <c:pt idx="8394">
                  <c:v>9.0668338152000008</c:v>
                </c:pt>
                <c:pt idx="8395">
                  <c:v>9.0681943844999999</c:v>
                </c:pt>
                <c:pt idx="8396">
                  <c:v>9.0695549537999991</c:v>
                </c:pt>
                <c:pt idx="8397">
                  <c:v>9.0709155231</c:v>
                </c:pt>
                <c:pt idx="8398">
                  <c:v>9.0722760923999992</c:v>
                </c:pt>
                <c:pt idx="8399">
                  <c:v>9.0736366617000002</c:v>
                </c:pt>
                <c:pt idx="8400">
                  <c:v>9.0749972310000011</c:v>
                </c:pt>
                <c:pt idx="8401">
                  <c:v>9.0763578003000003</c:v>
                </c:pt>
                <c:pt idx="8402">
                  <c:v>9.0777183696000012</c:v>
                </c:pt>
                <c:pt idx="8403">
                  <c:v>9.0790789389000004</c:v>
                </c:pt>
                <c:pt idx="8404">
                  <c:v>9.0804395081999996</c:v>
                </c:pt>
                <c:pt idx="8405">
                  <c:v>9.0818000775000005</c:v>
                </c:pt>
                <c:pt idx="8406">
                  <c:v>9.0831606467999997</c:v>
                </c:pt>
                <c:pt idx="8407">
                  <c:v>9.0845212161000006</c:v>
                </c:pt>
                <c:pt idx="8408">
                  <c:v>9.0858817853999998</c:v>
                </c:pt>
                <c:pt idx="8409">
                  <c:v>9.0872423547000007</c:v>
                </c:pt>
                <c:pt idx="8410">
                  <c:v>9.0886029240000017</c:v>
                </c:pt>
                <c:pt idx="8411">
                  <c:v>9.0899634933000009</c:v>
                </c:pt>
                <c:pt idx="8412">
                  <c:v>9.0913240626</c:v>
                </c:pt>
                <c:pt idx="8413">
                  <c:v>9.092684631900001</c:v>
                </c:pt>
                <c:pt idx="8414">
                  <c:v>9.0940452012000002</c:v>
                </c:pt>
                <c:pt idx="8415">
                  <c:v>9.0954057704999993</c:v>
                </c:pt>
                <c:pt idx="8416">
                  <c:v>9.0967663398000003</c:v>
                </c:pt>
                <c:pt idx="8417">
                  <c:v>9.0981269090999994</c:v>
                </c:pt>
                <c:pt idx="8418">
                  <c:v>9.0994874784000004</c:v>
                </c:pt>
                <c:pt idx="8419">
                  <c:v>9.1008480477000013</c:v>
                </c:pt>
                <c:pt idx="8420">
                  <c:v>9.1022086170000005</c:v>
                </c:pt>
                <c:pt idx="8421">
                  <c:v>9.1035691863000014</c:v>
                </c:pt>
                <c:pt idx="8422">
                  <c:v>9.1049297556000006</c:v>
                </c:pt>
                <c:pt idx="8423">
                  <c:v>9.1062903248999998</c:v>
                </c:pt>
                <c:pt idx="8424">
                  <c:v>9.1076508942000007</c:v>
                </c:pt>
                <c:pt idx="8425">
                  <c:v>9.1090114634999999</c:v>
                </c:pt>
                <c:pt idx="8426">
                  <c:v>9.1103720327999991</c:v>
                </c:pt>
                <c:pt idx="8427">
                  <c:v>9.1117326021</c:v>
                </c:pt>
                <c:pt idx="8428">
                  <c:v>9.1130931713999992</c:v>
                </c:pt>
                <c:pt idx="8429">
                  <c:v>9.1144537407000001</c:v>
                </c:pt>
                <c:pt idx="8430">
                  <c:v>9.1158143100000011</c:v>
                </c:pt>
                <c:pt idx="8431">
                  <c:v>9.1171748793000003</c:v>
                </c:pt>
                <c:pt idx="8432">
                  <c:v>9.1185354486000012</c:v>
                </c:pt>
                <c:pt idx="8433">
                  <c:v>9.1198960179000004</c:v>
                </c:pt>
                <c:pt idx="8434">
                  <c:v>9.1212565871999995</c:v>
                </c:pt>
                <c:pt idx="8435">
                  <c:v>9.1226171565000005</c:v>
                </c:pt>
                <c:pt idx="8436">
                  <c:v>9.1239777257999997</c:v>
                </c:pt>
                <c:pt idx="8437">
                  <c:v>9.1253382951000006</c:v>
                </c:pt>
                <c:pt idx="8438">
                  <c:v>9.1266988643999998</c:v>
                </c:pt>
                <c:pt idx="8439">
                  <c:v>9.1280594337000007</c:v>
                </c:pt>
                <c:pt idx="8440">
                  <c:v>9.1294200030000017</c:v>
                </c:pt>
                <c:pt idx="8441">
                  <c:v>9.1307805723000008</c:v>
                </c:pt>
                <c:pt idx="8442">
                  <c:v>9.1321411416</c:v>
                </c:pt>
                <c:pt idx="8443">
                  <c:v>9.133501710900001</c:v>
                </c:pt>
                <c:pt idx="8444">
                  <c:v>9.1348622802000001</c:v>
                </c:pt>
                <c:pt idx="8445">
                  <c:v>9.1362228494999993</c:v>
                </c:pt>
                <c:pt idx="8446">
                  <c:v>9.1375834188000002</c:v>
                </c:pt>
                <c:pt idx="8447">
                  <c:v>9.1389439880999994</c:v>
                </c:pt>
                <c:pt idx="8448">
                  <c:v>9.1403045574000004</c:v>
                </c:pt>
                <c:pt idx="8449">
                  <c:v>9.1416651267000013</c:v>
                </c:pt>
                <c:pt idx="8450">
                  <c:v>9.1430256960000005</c:v>
                </c:pt>
                <c:pt idx="8451">
                  <c:v>9.1443862653000014</c:v>
                </c:pt>
                <c:pt idx="8452">
                  <c:v>9.1457468346000006</c:v>
                </c:pt>
                <c:pt idx="8453">
                  <c:v>9.1471074038999998</c:v>
                </c:pt>
                <c:pt idx="8454">
                  <c:v>9.1484679732000007</c:v>
                </c:pt>
                <c:pt idx="8455">
                  <c:v>9.1498285424999999</c:v>
                </c:pt>
                <c:pt idx="8456">
                  <c:v>9.1511891118000008</c:v>
                </c:pt>
                <c:pt idx="8457">
                  <c:v>9.1525496811</c:v>
                </c:pt>
                <c:pt idx="8458">
                  <c:v>9.1539102503999992</c:v>
                </c:pt>
                <c:pt idx="8459">
                  <c:v>9.1552708197000019</c:v>
                </c:pt>
                <c:pt idx="8460">
                  <c:v>9.1566313890000011</c:v>
                </c:pt>
                <c:pt idx="8461">
                  <c:v>9.1579919583000002</c:v>
                </c:pt>
                <c:pt idx="8462">
                  <c:v>9.1593525276000012</c:v>
                </c:pt>
                <c:pt idx="8463">
                  <c:v>9.1607130969000004</c:v>
                </c:pt>
                <c:pt idx="8464">
                  <c:v>9.1620736661999995</c:v>
                </c:pt>
                <c:pt idx="8465">
                  <c:v>9.1634342355000005</c:v>
                </c:pt>
                <c:pt idx="8466">
                  <c:v>9.1647948047999996</c:v>
                </c:pt>
                <c:pt idx="8467">
                  <c:v>9.1661553741000006</c:v>
                </c:pt>
                <c:pt idx="8468">
                  <c:v>9.1675159433999998</c:v>
                </c:pt>
                <c:pt idx="8469">
                  <c:v>9.1688765127000007</c:v>
                </c:pt>
                <c:pt idx="8470">
                  <c:v>9.1702370820000016</c:v>
                </c:pt>
                <c:pt idx="8471">
                  <c:v>9.1715976513000008</c:v>
                </c:pt>
                <c:pt idx="8472">
                  <c:v>9.1729582206</c:v>
                </c:pt>
                <c:pt idx="8473">
                  <c:v>9.1743187899000009</c:v>
                </c:pt>
                <c:pt idx="8474">
                  <c:v>9.1756793592000001</c:v>
                </c:pt>
                <c:pt idx="8475">
                  <c:v>9.1770399285000011</c:v>
                </c:pt>
                <c:pt idx="8476">
                  <c:v>9.1784004978000002</c:v>
                </c:pt>
                <c:pt idx="8477">
                  <c:v>9.1797610670999994</c:v>
                </c:pt>
                <c:pt idx="8478">
                  <c:v>9.1811216364000003</c:v>
                </c:pt>
                <c:pt idx="8479">
                  <c:v>9.1824822057000013</c:v>
                </c:pt>
                <c:pt idx="8480">
                  <c:v>9.1838427750000005</c:v>
                </c:pt>
                <c:pt idx="8481">
                  <c:v>9.1852033443000014</c:v>
                </c:pt>
                <c:pt idx="8482">
                  <c:v>9.1865639136000006</c:v>
                </c:pt>
                <c:pt idx="8483">
                  <c:v>9.1879244828999997</c:v>
                </c:pt>
                <c:pt idx="8484">
                  <c:v>9.1892850522000007</c:v>
                </c:pt>
                <c:pt idx="8485">
                  <c:v>9.1906456214999999</c:v>
                </c:pt>
                <c:pt idx="8486">
                  <c:v>9.1920061908000008</c:v>
                </c:pt>
                <c:pt idx="8487">
                  <c:v>9.1933667601</c:v>
                </c:pt>
                <c:pt idx="8488">
                  <c:v>9.1947273293999991</c:v>
                </c:pt>
                <c:pt idx="8489">
                  <c:v>9.1960878987000001</c:v>
                </c:pt>
                <c:pt idx="8490">
                  <c:v>9.197448468000001</c:v>
                </c:pt>
                <c:pt idx="8491">
                  <c:v>9.1988090373000002</c:v>
                </c:pt>
                <c:pt idx="8492">
                  <c:v>9.2001696066000012</c:v>
                </c:pt>
                <c:pt idx="8493">
                  <c:v>9.2015301759000003</c:v>
                </c:pt>
                <c:pt idx="8494">
                  <c:v>9.2028907451999995</c:v>
                </c:pt>
                <c:pt idx="8495">
                  <c:v>9.2042513145000004</c:v>
                </c:pt>
                <c:pt idx="8496">
                  <c:v>9.2056118837999996</c:v>
                </c:pt>
                <c:pt idx="8497">
                  <c:v>9.2069724531000006</c:v>
                </c:pt>
                <c:pt idx="8498">
                  <c:v>9.2083330223999997</c:v>
                </c:pt>
                <c:pt idx="8499">
                  <c:v>9.2096935916999989</c:v>
                </c:pt>
                <c:pt idx="8500">
                  <c:v>9.2110541610000016</c:v>
                </c:pt>
                <c:pt idx="8501">
                  <c:v>9.2124147303000008</c:v>
                </c:pt>
                <c:pt idx="8502">
                  <c:v>9.2137752996</c:v>
                </c:pt>
                <c:pt idx="8503">
                  <c:v>9.2151358689000009</c:v>
                </c:pt>
                <c:pt idx="8504">
                  <c:v>9.2164964382000001</c:v>
                </c:pt>
                <c:pt idx="8505">
                  <c:v>9.217857007500001</c:v>
                </c:pt>
                <c:pt idx="8506">
                  <c:v>9.2192175768000002</c:v>
                </c:pt>
                <c:pt idx="8507">
                  <c:v>9.2205781460999994</c:v>
                </c:pt>
                <c:pt idx="8508">
                  <c:v>9.2219387154000003</c:v>
                </c:pt>
                <c:pt idx="8509">
                  <c:v>9.2232992846999995</c:v>
                </c:pt>
                <c:pt idx="8510">
                  <c:v>9.2246598540000004</c:v>
                </c:pt>
                <c:pt idx="8511">
                  <c:v>9.2260204233000014</c:v>
                </c:pt>
                <c:pt idx="8512">
                  <c:v>9.2273809926000006</c:v>
                </c:pt>
                <c:pt idx="8513">
                  <c:v>9.2287415618999997</c:v>
                </c:pt>
                <c:pt idx="8514">
                  <c:v>9.2301021312000007</c:v>
                </c:pt>
                <c:pt idx="8515">
                  <c:v>9.2314627004999998</c:v>
                </c:pt>
                <c:pt idx="8516">
                  <c:v>9.2328232698000008</c:v>
                </c:pt>
                <c:pt idx="8517">
                  <c:v>9.2341838391</c:v>
                </c:pt>
                <c:pt idx="8518">
                  <c:v>9.2355444083999991</c:v>
                </c:pt>
                <c:pt idx="8519">
                  <c:v>9.2369049777000001</c:v>
                </c:pt>
                <c:pt idx="8520">
                  <c:v>9.238265547000001</c:v>
                </c:pt>
                <c:pt idx="8521">
                  <c:v>9.2396261163000002</c:v>
                </c:pt>
                <c:pt idx="8522">
                  <c:v>9.2409866856000011</c:v>
                </c:pt>
                <c:pt idx="8523">
                  <c:v>9.2423472549000003</c:v>
                </c:pt>
                <c:pt idx="8524">
                  <c:v>9.2437078242000013</c:v>
                </c:pt>
                <c:pt idx="8525">
                  <c:v>9.2450683935000004</c:v>
                </c:pt>
                <c:pt idx="8526">
                  <c:v>9.2464289627999996</c:v>
                </c:pt>
                <c:pt idx="8527">
                  <c:v>9.2477895321000005</c:v>
                </c:pt>
                <c:pt idx="8528">
                  <c:v>9.2491501013999997</c:v>
                </c:pt>
                <c:pt idx="8529">
                  <c:v>9.2505106706999989</c:v>
                </c:pt>
                <c:pt idx="8530">
                  <c:v>9.2518712400000016</c:v>
                </c:pt>
                <c:pt idx="8531">
                  <c:v>9.2532318093000008</c:v>
                </c:pt>
                <c:pt idx="8532">
                  <c:v>9.2545923785999999</c:v>
                </c:pt>
                <c:pt idx="8533">
                  <c:v>9.2559529479000009</c:v>
                </c:pt>
                <c:pt idx="8534">
                  <c:v>9.2573135172000001</c:v>
                </c:pt>
                <c:pt idx="8535">
                  <c:v>9.258674086500001</c:v>
                </c:pt>
                <c:pt idx="8536">
                  <c:v>9.2600346558000002</c:v>
                </c:pt>
                <c:pt idx="8537">
                  <c:v>9.2613952250999994</c:v>
                </c:pt>
                <c:pt idx="8538">
                  <c:v>9.2627557944000003</c:v>
                </c:pt>
                <c:pt idx="8539">
                  <c:v>9.2641163636999995</c:v>
                </c:pt>
                <c:pt idx="8540">
                  <c:v>9.2654769330000004</c:v>
                </c:pt>
                <c:pt idx="8541">
                  <c:v>9.2668375023000014</c:v>
                </c:pt>
                <c:pt idx="8542">
                  <c:v>9.2681980716000005</c:v>
                </c:pt>
                <c:pt idx="8543">
                  <c:v>9.2695586408999997</c:v>
                </c:pt>
                <c:pt idx="8544">
                  <c:v>9.2709192102000006</c:v>
                </c:pt>
                <c:pt idx="8545">
                  <c:v>9.2722797794999998</c:v>
                </c:pt>
                <c:pt idx="8546">
                  <c:v>9.2736403488000008</c:v>
                </c:pt>
                <c:pt idx="8547">
                  <c:v>9.2750009180999999</c:v>
                </c:pt>
                <c:pt idx="8548">
                  <c:v>9.2763614873999991</c:v>
                </c:pt>
                <c:pt idx="8549">
                  <c:v>9.2777220567000001</c:v>
                </c:pt>
                <c:pt idx="8550">
                  <c:v>9.279082626000001</c:v>
                </c:pt>
                <c:pt idx="8551">
                  <c:v>9.2804431953000002</c:v>
                </c:pt>
                <c:pt idx="8552">
                  <c:v>9.2818037646000011</c:v>
                </c:pt>
                <c:pt idx="8553">
                  <c:v>9.2831643339000003</c:v>
                </c:pt>
                <c:pt idx="8554">
                  <c:v>9.2845249032000012</c:v>
                </c:pt>
                <c:pt idx="8555">
                  <c:v>9.2858854725000004</c:v>
                </c:pt>
                <c:pt idx="8556">
                  <c:v>9.2872460417999996</c:v>
                </c:pt>
                <c:pt idx="8557">
                  <c:v>9.2886066111000005</c:v>
                </c:pt>
                <c:pt idx="8558">
                  <c:v>9.2899671803999997</c:v>
                </c:pt>
                <c:pt idx="8559">
                  <c:v>9.2913277496999989</c:v>
                </c:pt>
                <c:pt idx="8560">
                  <c:v>9.2926883190000016</c:v>
                </c:pt>
                <c:pt idx="8561">
                  <c:v>9.2940488883000008</c:v>
                </c:pt>
                <c:pt idx="8562">
                  <c:v>9.2954094575999999</c:v>
                </c:pt>
                <c:pt idx="8563">
                  <c:v>9.2967700269000009</c:v>
                </c:pt>
                <c:pt idx="8564">
                  <c:v>9.2981305962</c:v>
                </c:pt>
                <c:pt idx="8565">
                  <c:v>9.299491165500001</c:v>
                </c:pt>
                <c:pt idx="8566">
                  <c:v>9.3008517348000002</c:v>
                </c:pt>
                <c:pt idx="8567">
                  <c:v>9.3022123040999993</c:v>
                </c:pt>
                <c:pt idx="8568">
                  <c:v>9.3035728734000003</c:v>
                </c:pt>
                <c:pt idx="8569">
                  <c:v>9.3049334426999994</c:v>
                </c:pt>
                <c:pt idx="8570">
                  <c:v>9.3062940120000004</c:v>
                </c:pt>
                <c:pt idx="8571">
                  <c:v>9.3076545813000013</c:v>
                </c:pt>
                <c:pt idx="8572">
                  <c:v>9.3090151506000005</c:v>
                </c:pt>
                <c:pt idx="8573">
                  <c:v>9.3103757199000015</c:v>
                </c:pt>
                <c:pt idx="8574">
                  <c:v>9.3117362892000006</c:v>
                </c:pt>
                <c:pt idx="8575">
                  <c:v>9.3130968584999998</c:v>
                </c:pt>
                <c:pt idx="8576">
                  <c:v>9.3144574278000007</c:v>
                </c:pt>
                <c:pt idx="8577">
                  <c:v>9.3158179970999999</c:v>
                </c:pt>
                <c:pt idx="8578">
                  <c:v>9.3171785663999991</c:v>
                </c:pt>
                <c:pt idx="8579">
                  <c:v>9.3185391357</c:v>
                </c:pt>
                <c:pt idx="8580">
                  <c:v>9.319899705000001</c:v>
                </c:pt>
                <c:pt idx="8581">
                  <c:v>9.3212602743000001</c:v>
                </c:pt>
                <c:pt idx="8582">
                  <c:v>9.3226208436000011</c:v>
                </c:pt>
                <c:pt idx="8583">
                  <c:v>9.3239814129000003</c:v>
                </c:pt>
                <c:pt idx="8584">
                  <c:v>9.3253419822000012</c:v>
                </c:pt>
                <c:pt idx="8585">
                  <c:v>9.3267025515000004</c:v>
                </c:pt>
                <c:pt idx="8586">
                  <c:v>9.3280631207999996</c:v>
                </c:pt>
                <c:pt idx="8587">
                  <c:v>9.3294236901000005</c:v>
                </c:pt>
                <c:pt idx="8588">
                  <c:v>9.3307842593999997</c:v>
                </c:pt>
                <c:pt idx="8589">
                  <c:v>9.3321448286999988</c:v>
                </c:pt>
                <c:pt idx="8590">
                  <c:v>9.3335053980000016</c:v>
                </c:pt>
                <c:pt idx="8591">
                  <c:v>9.3348659673000007</c:v>
                </c:pt>
                <c:pt idx="8592">
                  <c:v>9.3362265365999999</c:v>
                </c:pt>
                <c:pt idx="8593">
                  <c:v>9.3375871059000009</c:v>
                </c:pt>
                <c:pt idx="8594">
                  <c:v>9.3389476752</c:v>
                </c:pt>
                <c:pt idx="8595">
                  <c:v>9.340308244500001</c:v>
                </c:pt>
                <c:pt idx="8596">
                  <c:v>9.3416688138000001</c:v>
                </c:pt>
                <c:pt idx="8597">
                  <c:v>9.3430293830999993</c:v>
                </c:pt>
                <c:pt idx="8598">
                  <c:v>9.3443899524000003</c:v>
                </c:pt>
                <c:pt idx="8599">
                  <c:v>9.3457505216999994</c:v>
                </c:pt>
                <c:pt idx="8600">
                  <c:v>9.3471110910000004</c:v>
                </c:pt>
                <c:pt idx="8601">
                  <c:v>9.3484716603000013</c:v>
                </c:pt>
                <c:pt idx="8602">
                  <c:v>9.3498322296000005</c:v>
                </c:pt>
                <c:pt idx="8603">
                  <c:v>9.3511927989000014</c:v>
                </c:pt>
                <c:pt idx="8604">
                  <c:v>9.3525533682000006</c:v>
                </c:pt>
                <c:pt idx="8605">
                  <c:v>9.3539139374999998</c:v>
                </c:pt>
                <c:pt idx="8606">
                  <c:v>9.3552745068000007</c:v>
                </c:pt>
                <c:pt idx="8607">
                  <c:v>9.3566350760999999</c:v>
                </c:pt>
                <c:pt idx="8608">
                  <c:v>9.3579956453999991</c:v>
                </c:pt>
                <c:pt idx="8609">
                  <c:v>9.3593562147</c:v>
                </c:pt>
                <c:pt idx="8610">
                  <c:v>9.3607167839999992</c:v>
                </c:pt>
                <c:pt idx="8611">
                  <c:v>9.3620773533000001</c:v>
                </c:pt>
                <c:pt idx="8612">
                  <c:v>9.3634379226000011</c:v>
                </c:pt>
                <c:pt idx="8613">
                  <c:v>9.3647984919000002</c:v>
                </c:pt>
                <c:pt idx="8614">
                  <c:v>9.3661590612000012</c:v>
                </c:pt>
                <c:pt idx="8615">
                  <c:v>9.3675196305000004</c:v>
                </c:pt>
                <c:pt idx="8616">
                  <c:v>9.3688801997999995</c:v>
                </c:pt>
                <c:pt idx="8617">
                  <c:v>9.3702407691000005</c:v>
                </c:pt>
                <c:pt idx="8618">
                  <c:v>9.3716013383999996</c:v>
                </c:pt>
                <c:pt idx="8619">
                  <c:v>9.3729619077000006</c:v>
                </c:pt>
                <c:pt idx="8620">
                  <c:v>9.3743224769999998</c:v>
                </c:pt>
                <c:pt idx="8621">
                  <c:v>9.3756830463000007</c:v>
                </c:pt>
                <c:pt idx="8622">
                  <c:v>9.3770436156000017</c:v>
                </c:pt>
                <c:pt idx="8623">
                  <c:v>9.3784041849000008</c:v>
                </c:pt>
                <c:pt idx="8624">
                  <c:v>9.3797647542</c:v>
                </c:pt>
                <c:pt idx="8625">
                  <c:v>9.3811253235000009</c:v>
                </c:pt>
                <c:pt idx="8626">
                  <c:v>9.3824858928000001</c:v>
                </c:pt>
                <c:pt idx="8627">
                  <c:v>9.3838464620999993</c:v>
                </c:pt>
                <c:pt idx="8628">
                  <c:v>9.3852070314000002</c:v>
                </c:pt>
                <c:pt idx="8629">
                  <c:v>9.3865676006999994</c:v>
                </c:pt>
                <c:pt idx="8630">
                  <c:v>9.3879281700000003</c:v>
                </c:pt>
                <c:pt idx="8631">
                  <c:v>9.3892887393000013</c:v>
                </c:pt>
                <c:pt idx="8632">
                  <c:v>9.3906493086000005</c:v>
                </c:pt>
                <c:pt idx="8633">
                  <c:v>9.3920098779000014</c:v>
                </c:pt>
                <c:pt idx="8634">
                  <c:v>9.3933704472000006</c:v>
                </c:pt>
                <c:pt idx="8635">
                  <c:v>9.3947310164999998</c:v>
                </c:pt>
                <c:pt idx="8636">
                  <c:v>9.3960915858000007</c:v>
                </c:pt>
                <c:pt idx="8637">
                  <c:v>9.3974521550999999</c:v>
                </c:pt>
                <c:pt idx="8638">
                  <c:v>9.398812724399999</c:v>
                </c:pt>
                <c:pt idx="8639">
                  <c:v>9.4001732937</c:v>
                </c:pt>
                <c:pt idx="8640">
                  <c:v>9.4015338629999992</c:v>
                </c:pt>
                <c:pt idx="8641">
                  <c:v>9.4028944323000001</c:v>
                </c:pt>
                <c:pt idx="8642">
                  <c:v>9.4042550016000011</c:v>
                </c:pt>
                <c:pt idx="8643">
                  <c:v>9.4056155709000002</c:v>
                </c:pt>
                <c:pt idx="8644">
                  <c:v>9.4069761402000012</c:v>
                </c:pt>
                <c:pt idx="8645">
                  <c:v>9.4083367095000003</c:v>
                </c:pt>
                <c:pt idx="8646">
                  <c:v>9.4096972787999995</c:v>
                </c:pt>
                <c:pt idx="8647">
                  <c:v>9.4110578481000005</c:v>
                </c:pt>
                <c:pt idx="8648">
                  <c:v>9.4124184173999996</c:v>
                </c:pt>
                <c:pt idx="8649">
                  <c:v>9.4137789867000006</c:v>
                </c:pt>
                <c:pt idx="8650">
                  <c:v>9.4151395559999997</c:v>
                </c:pt>
                <c:pt idx="8651">
                  <c:v>9.4165001253000007</c:v>
                </c:pt>
                <c:pt idx="8652">
                  <c:v>9.4178606946000016</c:v>
                </c:pt>
                <c:pt idx="8653">
                  <c:v>9.4192212639000008</c:v>
                </c:pt>
                <c:pt idx="8654">
                  <c:v>9.4205818332</c:v>
                </c:pt>
                <c:pt idx="8655">
                  <c:v>9.4219424025000009</c:v>
                </c:pt>
                <c:pt idx="8656">
                  <c:v>9.4233029718000001</c:v>
                </c:pt>
                <c:pt idx="8657">
                  <c:v>9.4246635410999993</c:v>
                </c:pt>
                <c:pt idx="8658">
                  <c:v>9.4260241104000002</c:v>
                </c:pt>
                <c:pt idx="8659">
                  <c:v>9.4273846796999994</c:v>
                </c:pt>
                <c:pt idx="8660">
                  <c:v>9.4287452490000003</c:v>
                </c:pt>
                <c:pt idx="8661">
                  <c:v>9.4301058183000013</c:v>
                </c:pt>
                <c:pt idx="8662">
                  <c:v>9.4314663876000004</c:v>
                </c:pt>
                <c:pt idx="8663">
                  <c:v>9.4328269569000014</c:v>
                </c:pt>
                <c:pt idx="8664">
                  <c:v>9.4341875262000006</c:v>
                </c:pt>
                <c:pt idx="8665">
                  <c:v>9.4355480954999997</c:v>
                </c:pt>
                <c:pt idx="8666">
                  <c:v>9.4369086648000007</c:v>
                </c:pt>
                <c:pt idx="8667">
                  <c:v>9.4382692340999998</c:v>
                </c:pt>
                <c:pt idx="8668">
                  <c:v>9.4396298034000008</c:v>
                </c:pt>
                <c:pt idx="8669">
                  <c:v>9.4409903727</c:v>
                </c:pt>
                <c:pt idx="8670">
                  <c:v>9.4423509419999991</c:v>
                </c:pt>
                <c:pt idx="8671">
                  <c:v>9.4437115113000019</c:v>
                </c:pt>
                <c:pt idx="8672">
                  <c:v>9.445072080600001</c:v>
                </c:pt>
                <c:pt idx="8673">
                  <c:v>9.4464326499000002</c:v>
                </c:pt>
                <c:pt idx="8674">
                  <c:v>9.4477932192000011</c:v>
                </c:pt>
                <c:pt idx="8675">
                  <c:v>9.4491537885000003</c:v>
                </c:pt>
                <c:pt idx="8676">
                  <c:v>9.4505143577999995</c:v>
                </c:pt>
                <c:pt idx="8677">
                  <c:v>9.4518749271000004</c:v>
                </c:pt>
                <c:pt idx="8678">
                  <c:v>9.4532354963999996</c:v>
                </c:pt>
                <c:pt idx="8679">
                  <c:v>9.4545960657000006</c:v>
                </c:pt>
                <c:pt idx="8680">
                  <c:v>9.4559566349999997</c:v>
                </c:pt>
                <c:pt idx="8681">
                  <c:v>9.4573172043000007</c:v>
                </c:pt>
                <c:pt idx="8682">
                  <c:v>9.4586777736000016</c:v>
                </c:pt>
                <c:pt idx="8683">
                  <c:v>9.4600383429000008</c:v>
                </c:pt>
                <c:pt idx="8684">
                  <c:v>9.4613989122</c:v>
                </c:pt>
                <c:pt idx="8685">
                  <c:v>9.4627594815000009</c:v>
                </c:pt>
                <c:pt idx="8686">
                  <c:v>9.4641200508000001</c:v>
                </c:pt>
                <c:pt idx="8687">
                  <c:v>9.465480620100001</c:v>
                </c:pt>
                <c:pt idx="8688">
                  <c:v>9.4668411894000002</c:v>
                </c:pt>
                <c:pt idx="8689">
                  <c:v>9.4682017586999994</c:v>
                </c:pt>
                <c:pt idx="8690">
                  <c:v>9.4695623280000003</c:v>
                </c:pt>
                <c:pt idx="8691">
                  <c:v>9.4709228973000013</c:v>
                </c:pt>
                <c:pt idx="8692">
                  <c:v>9.4722834666000004</c:v>
                </c:pt>
                <c:pt idx="8693">
                  <c:v>9.4736440359000014</c:v>
                </c:pt>
                <c:pt idx="8694">
                  <c:v>9.4750046052000005</c:v>
                </c:pt>
                <c:pt idx="8695">
                  <c:v>9.4763651744999997</c:v>
                </c:pt>
                <c:pt idx="8696">
                  <c:v>9.4777257438000007</c:v>
                </c:pt>
                <c:pt idx="8697">
                  <c:v>9.4790863130999998</c:v>
                </c:pt>
                <c:pt idx="8698">
                  <c:v>9.4804468824000008</c:v>
                </c:pt>
                <c:pt idx="8699">
                  <c:v>9.4818074516999999</c:v>
                </c:pt>
                <c:pt idx="8700">
                  <c:v>9.4831680209999991</c:v>
                </c:pt>
                <c:pt idx="8701">
                  <c:v>9.4845285903000018</c:v>
                </c:pt>
                <c:pt idx="8702">
                  <c:v>9.485889159600001</c:v>
                </c:pt>
                <c:pt idx="8703">
                  <c:v>9.4872497289000002</c:v>
                </c:pt>
                <c:pt idx="8704">
                  <c:v>9.4886102982000011</c:v>
                </c:pt>
                <c:pt idx="8705">
                  <c:v>9.4899708675000003</c:v>
                </c:pt>
                <c:pt idx="8706">
                  <c:v>9.4913314367999995</c:v>
                </c:pt>
                <c:pt idx="8707">
                  <c:v>9.4926920061000004</c:v>
                </c:pt>
                <c:pt idx="8708">
                  <c:v>9.4940525753999996</c:v>
                </c:pt>
                <c:pt idx="8709">
                  <c:v>9.4954131447000005</c:v>
                </c:pt>
                <c:pt idx="8710">
                  <c:v>9.4967737139999997</c:v>
                </c:pt>
                <c:pt idx="8711">
                  <c:v>9.4981342833000006</c:v>
                </c:pt>
                <c:pt idx="8712">
                  <c:v>9.4994948526000016</c:v>
                </c:pt>
                <c:pt idx="8713">
                  <c:v>9.5008554219000008</c:v>
                </c:pt>
                <c:pt idx="8714">
                  <c:v>9.5022159911999999</c:v>
                </c:pt>
                <c:pt idx="8715">
                  <c:v>9.5035765605000009</c:v>
                </c:pt>
                <c:pt idx="8716">
                  <c:v>9.5049371298000001</c:v>
                </c:pt>
                <c:pt idx="8717">
                  <c:v>9.506297699100001</c:v>
                </c:pt>
                <c:pt idx="8718">
                  <c:v>9.5076582684000002</c:v>
                </c:pt>
                <c:pt idx="8719">
                  <c:v>9.5090188376999993</c:v>
                </c:pt>
                <c:pt idx="8720">
                  <c:v>9.5103794070000003</c:v>
                </c:pt>
                <c:pt idx="8721">
                  <c:v>9.5117399763000012</c:v>
                </c:pt>
                <c:pt idx="8722">
                  <c:v>9.5131005456000004</c:v>
                </c:pt>
                <c:pt idx="8723">
                  <c:v>9.5144611149000013</c:v>
                </c:pt>
                <c:pt idx="8724">
                  <c:v>9.5158216842000005</c:v>
                </c:pt>
                <c:pt idx="8725">
                  <c:v>9.5171822534999997</c:v>
                </c:pt>
                <c:pt idx="8726">
                  <c:v>9.5185428228000006</c:v>
                </c:pt>
                <c:pt idx="8727">
                  <c:v>9.5199033920999998</c:v>
                </c:pt>
                <c:pt idx="8728">
                  <c:v>9.5212639614000008</c:v>
                </c:pt>
                <c:pt idx="8729">
                  <c:v>9.5226245306999999</c:v>
                </c:pt>
                <c:pt idx="8730">
                  <c:v>9.5239850999999991</c:v>
                </c:pt>
                <c:pt idx="8731">
                  <c:v>9.5253456693</c:v>
                </c:pt>
                <c:pt idx="8732">
                  <c:v>9.526706238600001</c:v>
                </c:pt>
                <c:pt idx="8733">
                  <c:v>9.5280668079000002</c:v>
                </c:pt>
                <c:pt idx="8734">
                  <c:v>9.5294273772000011</c:v>
                </c:pt>
                <c:pt idx="8735">
                  <c:v>9.5307879465000003</c:v>
                </c:pt>
                <c:pt idx="8736">
                  <c:v>9.5321485158000012</c:v>
                </c:pt>
                <c:pt idx="8737">
                  <c:v>9.5335090851000004</c:v>
                </c:pt>
                <c:pt idx="8738">
                  <c:v>9.5348696543999996</c:v>
                </c:pt>
                <c:pt idx="8739">
                  <c:v>9.5362302237000005</c:v>
                </c:pt>
                <c:pt idx="8740">
                  <c:v>9.5375907929999997</c:v>
                </c:pt>
                <c:pt idx="8741">
                  <c:v>9.5389513622999988</c:v>
                </c:pt>
                <c:pt idx="8742">
                  <c:v>9.5403119316000016</c:v>
                </c:pt>
                <c:pt idx="8743">
                  <c:v>9.5416725009000007</c:v>
                </c:pt>
                <c:pt idx="8744">
                  <c:v>9.5430330701999999</c:v>
                </c:pt>
                <c:pt idx="8745">
                  <c:v>9.5443936395000009</c:v>
                </c:pt>
                <c:pt idx="8746">
                  <c:v>9.5457542088</c:v>
                </c:pt>
                <c:pt idx="8747">
                  <c:v>9.547114778100001</c:v>
                </c:pt>
                <c:pt idx="8748">
                  <c:v>9.5484753474000001</c:v>
                </c:pt>
                <c:pt idx="8749">
                  <c:v>9.5498359166999993</c:v>
                </c:pt>
                <c:pt idx="8750">
                  <c:v>9.5511964860000003</c:v>
                </c:pt>
                <c:pt idx="8751">
                  <c:v>9.5525570552999994</c:v>
                </c:pt>
                <c:pt idx="8752">
                  <c:v>9.5539176246000004</c:v>
                </c:pt>
                <c:pt idx="8753">
                  <c:v>9.5552781939000013</c:v>
                </c:pt>
                <c:pt idx="8754">
                  <c:v>9.5566387632000005</c:v>
                </c:pt>
                <c:pt idx="8755">
                  <c:v>9.5579993324999997</c:v>
                </c:pt>
                <c:pt idx="8756">
                  <c:v>9.5593599018000006</c:v>
                </c:pt>
                <c:pt idx="8757">
                  <c:v>9.5607204710999998</c:v>
                </c:pt>
                <c:pt idx="8758">
                  <c:v>9.5620810404000007</c:v>
                </c:pt>
                <c:pt idx="8759">
                  <c:v>9.5634416096999999</c:v>
                </c:pt>
                <c:pt idx="8760">
                  <c:v>9.5648021789999991</c:v>
                </c:pt>
                <c:pt idx="8761">
                  <c:v>9.5661627483</c:v>
                </c:pt>
                <c:pt idx="8762">
                  <c:v>9.567523317600001</c:v>
                </c:pt>
                <c:pt idx="8763">
                  <c:v>9.5688838869000001</c:v>
                </c:pt>
                <c:pt idx="8764">
                  <c:v>9.5702444562000011</c:v>
                </c:pt>
                <c:pt idx="8765">
                  <c:v>9.5716050255000003</c:v>
                </c:pt>
                <c:pt idx="8766">
                  <c:v>9.5729655948000012</c:v>
                </c:pt>
                <c:pt idx="8767">
                  <c:v>9.5743261641000004</c:v>
                </c:pt>
                <c:pt idx="8768">
                  <c:v>9.5756867333999995</c:v>
                </c:pt>
                <c:pt idx="8769">
                  <c:v>9.5770473027000005</c:v>
                </c:pt>
                <c:pt idx="8770">
                  <c:v>9.5784078719999997</c:v>
                </c:pt>
                <c:pt idx="8771">
                  <c:v>9.5797684412999988</c:v>
                </c:pt>
                <c:pt idx="8772">
                  <c:v>9.5811290106000015</c:v>
                </c:pt>
                <c:pt idx="8773">
                  <c:v>9.5824895799000007</c:v>
                </c:pt>
                <c:pt idx="8774">
                  <c:v>9.5838501491999999</c:v>
                </c:pt>
                <c:pt idx="8775">
                  <c:v>9.5852107185000008</c:v>
                </c:pt>
                <c:pt idx="8776">
                  <c:v>9.5865712878</c:v>
                </c:pt>
                <c:pt idx="8777">
                  <c:v>9.587931857100001</c:v>
                </c:pt>
                <c:pt idx="8778">
                  <c:v>9.5892924264000001</c:v>
                </c:pt>
                <c:pt idx="8779">
                  <c:v>9.5906529956999993</c:v>
                </c:pt>
                <c:pt idx="8780">
                  <c:v>9.5920135650000002</c:v>
                </c:pt>
                <c:pt idx="8781">
                  <c:v>9.5933741342999994</c:v>
                </c:pt>
                <c:pt idx="8782">
                  <c:v>9.5947347036000004</c:v>
                </c:pt>
                <c:pt idx="8783">
                  <c:v>9.5960952729000013</c:v>
                </c:pt>
                <c:pt idx="8784">
                  <c:v>9.5974558422000005</c:v>
                </c:pt>
                <c:pt idx="8785">
                  <c:v>9.5988164115000014</c:v>
                </c:pt>
                <c:pt idx="8786">
                  <c:v>9.6001769808000006</c:v>
                </c:pt>
                <c:pt idx="8787">
                  <c:v>9.6015375500999998</c:v>
                </c:pt>
                <c:pt idx="8788">
                  <c:v>9.6028981194000007</c:v>
                </c:pt>
                <c:pt idx="8789">
                  <c:v>9.6042586886999999</c:v>
                </c:pt>
                <c:pt idx="8790">
                  <c:v>9.605619257999999</c:v>
                </c:pt>
                <c:pt idx="8791">
                  <c:v>9.6069798273</c:v>
                </c:pt>
                <c:pt idx="8792">
                  <c:v>9.6083403966000009</c:v>
                </c:pt>
                <c:pt idx="8793">
                  <c:v>9.6097009659000001</c:v>
                </c:pt>
                <c:pt idx="8794">
                  <c:v>9.6110615352000011</c:v>
                </c:pt>
                <c:pt idx="8795">
                  <c:v>9.6124221045000002</c:v>
                </c:pt>
                <c:pt idx="8796">
                  <c:v>9.6137826738000012</c:v>
                </c:pt>
                <c:pt idx="8797">
                  <c:v>9.6151432431000003</c:v>
                </c:pt>
                <c:pt idx="8798">
                  <c:v>9.6165038123999995</c:v>
                </c:pt>
                <c:pt idx="8799">
                  <c:v>9.6178643817000005</c:v>
                </c:pt>
                <c:pt idx="8800">
                  <c:v>9.6192249509999996</c:v>
                </c:pt>
                <c:pt idx="8801">
                  <c:v>9.6205855202999988</c:v>
                </c:pt>
                <c:pt idx="8802">
                  <c:v>9.6219460896000015</c:v>
                </c:pt>
                <c:pt idx="8803">
                  <c:v>9.6233066589000007</c:v>
                </c:pt>
                <c:pt idx="8804">
                  <c:v>9.6246672281999999</c:v>
                </c:pt>
                <c:pt idx="8805">
                  <c:v>9.6260277975000008</c:v>
                </c:pt>
                <c:pt idx="8806">
                  <c:v>9.6273883668</c:v>
                </c:pt>
                <c:pt idx="8807">
                  <c:v>9.6287489361000009</c:v>
                </c:pt>
                <c:pt idx="8808">
                  <c:v>9.6301095054000001</c:v>
                </c:pt>
                <c:pt idx="8809">
                  <c:v>9.6314700746999993</c:v>
                </c:pt>
                <c:pt idx="8810">
                  <c:v>9.6328306440000002</c:v>
                </c:pt>
                <c:pt idx="8811">
                  <c:v>9.6341912132999994</c:v>
                </c:pt>
                <c:pt idx="8812">
                  <c:v>9.6355517826000003</c:v>
                </c:pt>
                <c:pt idx="8813">
                  <c:v>9.6369123519000013</c:v>
                </c:pt>
                <c:pt idx="8814">
                  <c:v>9.6382729212000005</c:v>
                </c:pt>
                <c:pt idx="8815">
                  <c:v>9.6396334905000014</c:v>
                </c:pt>
                <c:pt idx="8816">
                  <c:v>9.6409940598000006</c:v>
                </c:pt>
                <c:pt idx="8817">
                  <c:v>9.6423546290999997</c:v>
                </c:pt>
                <c:pt idx="8818">
                  <c:v>9.6437151984000007</c:v>
                </c:pt>
                <c:pt idx="8819">
                  <c:v>9.6450757676999999</c:v>
                </c:pt>
                <c:pt idx="8820">
                  <c:v>9.646436336999999</c:v>
                </c:pt>
                <c:pt idx="8821">
                  <c:v>9.6477969063</c:v>
                </c:pt>
                <c:pt idx="8822">
                  <c:v>9.6491574756000009</c:v>
                </c:pt>
                <c:pt idx="8823">
                  <c:v>9.6505180449000001</c:v>
                </c:pt>
                <c:pt idx="8824">
                  <c:v>9.651878614200001</c:v>
                </c:pt>
                <c:pt idx="8825">
                  <c:v>9.6532391835000002</c:v>
                </c:pt>
                <c:pt idx="8826">
                  <c:v>9.6545997528000012</c:v>
                </c:pt>
                <c:pt idx="8827">
                  <c:v>9.6559603221000003</c:v>
                </c:pt>
                <c:pt idx="8828">
                  <c:v>9.6573208913999995</c:v>
                </c:pt>
                <c:pt idx="8829">
                  <c:v>9.6586814607000004</c:v>
                </c:pt>
                <c:pt idx="8830">
                  <c:v>9.6600420299999996</c:v>
                </c:pt>
                <c:pt idx="8831">
                  <c:v>9.6614025993000006</c:v>
                </c:pt>
                <c:pt idx="8832">
                  <c:v>9.6627631686000015</c:v>
                </c:pt>
                <c:pt idx="8833">
                  <c:v>9.6641237379000007</c:v>
                </c:pt>
                <c:pt idx="8834">
                  <c:v>9.6654843072000016</c:v>
                </c:pt>
                <c:pt idx="8835">
                  <c:v>9.6668448765000008</c:v>
                </c:pt>
                <c:pt idx="8836">
                  <c:v>9.6682054458</c:v>
                </c:pt>
                <c:pt idx="8837">
                  <c:v>9.6695660151000009</c:v>
                </c:pt>
                <c:pt idx="8838">
                  <c:v>9.6709265844000001</c:v>
                </c:pt>
                <c:pt idx="8839">
                  <c:v>9.6722871536999993</c:v>
                </c:pt>
                <c:pt idx="8840">
                  <c:v>9.6736477230000002</c:v>
                </c:pt>
                <c:pt idx="8841">
                  <c:v>9.6750082922999994</c:v>
                </c:pt>
                <c:pt idx="8842">
                  <c:v>9.6763688616000003</c:v>
                </c:pt>
                <c:pt idx="8843">
                  <c:v>9.6777294309000013</c:v>
                </c:pt>
                <c:pt idx="8844">
                  <c:v>9.6790900002000004</c:v>
                </c:pt>
                <c:pt idx="8845">
                  <c:v>9.6804505695000014</c:v>
                </c:pt>
                <c:pt idx="8846">
                  <c:v>9.6818111388000005</c:v>
                </c:pt>
                <c:pt idx="8847">
                  <c:v>9.6831717080999997</c:v>
                </c:pt>
                <c:pt idx="8848">
                  <c:v>9.6845322774000007</c:v>
                </c:pt>
                <c:pt idx="8849">
                  <c:v>9.6858928466999998</c:v>
                </c:pt>
                <c:pt idx="8850">
                  <c:v>9.687253415999999</c:v>
                </c:pt>
                <c:pt idx="8851">
                  <c:v>9.6886139853</c:v>
                </c:pt>
                <c:pt idx="8852">
                  <c:v>9.6899745546000009</c:v>
                </c:pt>
                <c:pt idx="8853">
                  <c:v>9.6913351239000001</c:v>
                </c:pt>
                <c:pt idx="8854">
                  <c:v>9.692695693200001</c:v>
                </c:pt>
                <c:pt idx="8855">
                  <c:v>9.6940562625000002</c:v>
                </c:pt>
                <c:pt idx="8856">
                  <c:v>9.6954168318000011</c:v>
                </c:pt>
                <c:pt idx="8857">
                  <c:v>9.6967774011000003</c:v>
                </c:pt>
                <c:pt idx="8858">
                  <c:v>9.6981379703999995</c:v>
                </c:pt>
                <c:pt idx="8859">
                  <c:v>9.6994985397000004</c:v>
                </c:pt>
                <c:pt idx="8860">
                  <c:v>9.7008591089999996</c:v>
                </c:pt>
                <c:pt idx="8861">
                  <c:v>9.7022196783000005</c:v>
                </c:pt>
                <c:pt idx="8862">
                  <c:v>9.7035802475999997</c:v>
                </c:pt>
                <c:pt idx="8863">
                  <c:v>9.7049408169000007</c:v>
                </c:pt>
                <c:pt idx="8864">
                  <c:v>9.7063013862000016</c:v>
                </c:pt>
                <c:pt idx="8865">
                  <c:v>9.7076619555000008</c:v>
                </c:pt>
                <c:pt idx="8866">
                  <c:v>9.7090225247999999</c:v>
                </c:pt>
                <c:pt idx="8867">
                  <c:v>9.7103830941000009</c:v>
                </c:pt>
                <c:pt idx="8868">
                  <c:v>9.7117436634000001</c:v>
                </c:pt>
                <c:pt idx="8869">
                  <c:v>9.7131042326999992</c:v>
                </c:pt>
                <c:pt idx="8870">
                  <c:v>9.7144648020000002</c:v>
                </c:pt>
                <c:pt idx="8871">
                  <c:v>9.7158253712999993</c:v>
                </c:pt>
                <c:pt idx="8872">
                  <c:v>9.7171859406000003</c:v>
                </c:pt>
                <c:pt idx="8873">
                  <c:v>9.7185465099000012</c:v>
                </c:pt>
                <c:pt idx="8874">
                  <c:v>9.7199070792000004</c:v>
                </c:pt>
                <c:pt idx="8875">
                  <c:v>9.7212676485000014</c:v>
                </c:pt>
                <c:pt idx="8876">
                  <c:v>9.7226282178000005</c:v>
                </c:pt>
                <c:pt idx="8877">
                  <c:v>9.7239887870999997</c:v>
                </c:pt>
                <c:pt idx="8878">
                  <c:v>9.7253493564000006</c:v>
                </c:pt>
                <c:pt idx="8879">
                  <c:v>9.7267099256999998</c:v>
                </c:pt>
                <c:pt idx="8880">
                  <c:v>9.7280704950000008</c:v>
                </c:pt>
                <c:pt idx="8881">
                  <c:v>9.7294310642999999</c:v>
                </c:pt>
                <c:pt idx="8882">
                  <c:v>9.7307916335999991</c:v>
                </c:pt>
                <c:pt idx="8883">
                  <c:v>9.7321522029000018</c:v>
                </c:pt>
                <c:pt idx="8884">
                  <c:v>9.733512772200001</c:v>
                </c:pt>
                <c:pt idx="8885">
                  <c:v>9.7348733415000002</c:v>
                </c:pt>
                <c:pt idx="8886">
                  <c:v>9.7362339108000011</c:v>
                </c:pt>
                <c:pt idx="8887">
                  <c:v>9.7375944801000003</c:v>
                </c:pt>
                <c:pt idx="8888">
                  <c:v>9.7389550493999995</c:v>
                </c:pt>
                <c:pt idx="8889">
                  <c:v>9.7403156187000004</c:v>
                </c:pt>
                <c:pt idx="8890">
                  <c:v>9.7416761879999996</c:v>
                </c:pt>
                <c:pt idx="8891">
                  <c:v>9.7430367573000005</c:v>
                </c:pt>
                <c:pt idx="8892">
                  <c:v>9.7443973265999997</c:v>
                </c:pt>
                <c:pt idx="8893">
                  <c:v>9.7457578959000006</c:v>
                </c:pt>
                <c:pt idx="8894">
                  <c:v>9.7471184652000016</c:v>
                </c:pt>
                <c:pt idx="8895">
                  <c:v>9.7484790345000008</c:v>
                </c:pt>
                <c:pt idx="8896">
                  <c:v>9.7498396037999999</c:v>
                </c:pt>
                <c:pt idx="8897">
                  <c:v>9.7512001731000009</c:v>
                </c:pt>
                <c:pt idx="8898">
                  <c:v>9.7525607424</c:v>
                </c:pt>
                <c:pt idx="8899">
                  <c:v>9.753921311700001</c:v>
                </c:pt>
                <c:pt idx="8900">
                  <c:v>9.7552818810000002</c:v>
                </c:pt>
                <c:pt idx="8901">
                  <c:v>9.7566424502999993</c:v>
                </c:pt>
                <c:pt idx="8902">
                  <c:v>9.7580030196000003</c:v>
                </c:pt>
                <c:pt idx="8903">
                  <c:v>9.7593635889000012</c:v>
                </c:pt>
                <c:pt idx="8904">
                  <c:v>9.7607241582000004</c:v>
                </c:pt>
                <c:pt idx="8905">
                  <c:v>9.7620847275000013</c:v>
                </c:pt>
                <c:pt idx="8906">
                  <c:v>9.7634452968000005</c:v>
                </c:pt>
                <c:pt idx="8907">
                  <c:v>9.7648058660999997</c:v>
                </c:pt>
                <c:pt idx="8908">
                  <c:v>9.7661664354000006</c:v>
                </c:pt>
                <c:pt idx="8909">
                  <c:v>9.7675270046999998</c:v>
                </c:pt>
                <c:pt idx="8910">
                  <c:v>9.7688875740000007</c:v>
                </c:pt>
                <c:pt idx="8911">
                  <c:v>9.7702481432999999</c:v>
                </c:pt>
                <c:pt idx="8912">
                  <c:v>9.7716087125999991</c:v>
                </c:pt>
                <c:pt idx="8913">
                  <c:v>9.7729692819000018</c:v>
                </c:pt>
                <c:pt idx="8914">
                  <c:v>9.774329851200001</c:v>
                </c:pt>
                <c:pt idx="8915">
                  <c:v>9.7756904205000001</c:v>
                </c:pt>
                <c:pt idx="8916">
                  <c:v>9.7770509898000011</c:v>
                </c:pt>
                <c:pt idx="8917">
                  <c:v>9.7784115591000003</c:v>
                </c:pt>
                <c:pt idx="8918">
                  <c:v>9.7797721283999994</c:v>
                </c:pt>
                <c:pt idx="8919">
                  <c:v>9.7811326977000004</c:v>
                </c:pt>
                <c:pt idx="8920">
                  <c:v>9.7824932669999995</c:v>
                </c:pt>
                <c:pt idx="8921">
                  <c:v>9.7838538363000005</c:v>
                </c:pt>
                <c:pt idx="8922">
                  <c:v>9.7852144055999997</c:v>
                </c:pt>
                <c:pt idx="8923">
                  <c:v>9.7865749749000006</c:v>
                </c:pt>
                <c:pt idx="8924">
                  <c:v>9.7879355442000016</c:v>
                </c:pt>
                <c:pt idx="8925">
                  <c:v>9.7892961135000007</c:v>
                </c:pt>
                <c:pt idx="8926">
                  <c:v>9.7906566827999999</c:v>
                </c:pt>
                <c:pt idx="8927">
                  <c:v>9.7920172521000008</c:v>
                </c:pt>
                <c:pt idx="8928">
                  <c:v>9.7933778214</c:v>
                </c:pt>
                <c:pt idx="8929">
                  <c:v>9.794738390700001</c:v>
                </c:pt>
                <c:pt idx="8930">
                  <c:v>9.7960989600000001</c:v>
                </c:pt>
                <c:pt idx="8931">
                  <c:v>9.7974595292999993</c:v>
                </c:pt>
                <c:pt idx="8932">
                  <c:v>9.7988200986000003</c:v>
                </c:pt>
                <c:pt idx="8933">
                  <c:v>9.8001806679000012</c:v>
                </c:pt>
                <c:pt idx="8934">
                  <c:v>9.8015412372000004</c:v>
                </c:pt>
                <c:pt idx="8935">
                  <c:v>9.8029018065000013</c:v>
                </c:pt>
                <c:pt idx="8936">
                  <c:v>9.8042623758000005</c:v>
                </c:pt>
                <c:pt idx="8937">
                  <c:v>9.8056229450999997</c:v>
                </c:pt>
                <c:pt idx="8938">
                  <c:v>9.8069835144000006</c:v>
                </c:pt>
                <c:pt idx="8939">
                  <c:v>9.8083440836999998</c:v>
                </c:pt>
                <c:pt idx="8940">
                  <c:v>9.8097046530000007</c:v>
                </c:pt>
                <c:pt idx="8941">
                  <c:v>9.8110652222999999</c:v>
                </c:pt>
                <c:pt idx="8942">
                  <c:v>9.8124257915999991</c:v>
                </c:pt>
                <c:pt idx="8943">
                  <c:v>9.8137863609000018</c:v>
                </c:pt>
                <c:pt idx="8944">
                  <c:v>9.815146930200001</c:v>
                </c:pt>
                <c:pt idx="8945">
                  <c:v>9.8165074995000001</c:v>
                </c:pt>
                <c:pt idx="8946">
                  <c:v>9.8178680688000011</c:v>
                </c:pt>
                <c:pt idx="8947">
                  <c:v>9.8192286381000002</c:v>
                </c:pt>
                <c:pt idx="8948">
                  <c:v>9.8205892074000012</c:v>
                </c:pt>
                <c:pt idx="8949">
                  <c:v>9.8219497767000004</c:v>
                </c:pt>
                <c:pt idx="8950">
                  <c:v>9.8233103459999995</c:v>
                </c:pt>
                <c:pt idx="8951">
                  <c:v>9.8246709153000005</c:v>
                </c:pt>
                <c:pt idx="8952">
                  <c:v>9.8260314845999996</c:v>
                </c:pt>
                <c:pt idx="8953">
                  <c:v>9.8273920539000006</c:v>
                </c:pt>
                <c:pt idx="8954">
                  <c:v>9.8287526232000015</c:v>
                </c:pt>
                <c:pt idx="8955">
                  <c:v>9.8301131925000007</c:v>
                </c:pt>
                <c:pt idx="8956">
                  <c:v>9.8314737617999999</c:v>
                </c:pt>
                <c:pt idx="8957">
                  <c:v>9.8328343311000008</c:v>
                </c:pt>
                <c:pt idx="8958">
                  <c:v>9.8341949004</c:v>
                </c:pt>
                <c:pt idx="8959">
                  <c:v>9.8355554697000009</c:v>
                </c:pt>
                <c:pt idx="8960">
                  <c:v>9.8369160390000001</c:v>
                </c:pt>
                <c:pt idx="8961">
                  <c:v>9.8382766082999993</c:v>
                </c:pt>
                <c:pt idx="8962">
                  <c:v>9.8396371776000002</c:v>
                </c:pt>
                <c:pt idx="8963">
                  <c:v>9.8409977469000012</c:v>
                </c:pt>
                <c:pt idx="8964">
                  <c:v>9.8423583162000003</c:v>
                </c:pt>
                <c:pt idx="8965">
                  <c:v>9.8437188855000013</c:v>
                </c:pt>
                <c:pt idx="8966">
                  <c:v>9.8450794548000005</c:v>
                </c:pt>
                <c:pt idx="8967">
                  <c:v>9.8464400240999996</c:v>
                </c:pt>
                <c:pt idx="8968">
                  <c:v>9.8478005934000006</c:v>
                </c:pt>
                <c:pt idx="8969">
                  <c:v>9.8491611626999997</c:v>
                </c:pt>
                <c:pt idx="8970">
                  <c:v>9.8505217320000007</c:v>
                </c:pt>
                <c:pt idx="8971">
                  <c:v>9.8518823012999999</c:v>
                </c:pt>
                <c:pt idx="8972">
                  <c:v>9.853242870599999</c:v>
                </c:pt>
                <c:pt idx="8973">
                  <c:v>9.8546034399000018</c:v>
                </c:pt>
                <c:pt idx="8974">
                  <c:v>9.8559640092000009</c:v>
                </c:pt>
                <c:pt idx="8975">
                  <c:v>9.8573245785000001</c:v>
                </c:pt>
                <c:pt idx="8976">
                  <c:v>9.858685147800001</c:v>
                </c:pt>
                <c:pt idx="8977">
                  <c:v>9.8600457171000002</c:v>
                </c:pt>
                <c:pt idx="8978">
                  <c:v>9.8614062864000012</c:v>
                </c:pt>
                <c:pt idx="8979">
                  <c:v>9.8627668557000003</c:v>
                </c:pt>
                <c:pt idx="8980">
                  <c:v>9.8641274249999995</c:v>
                </c:pt>
                <c:pt idx="8981">
                  <c:v>9.8654879943000005</c:v>
                </c:pt>
                <c:pt idx="8982">
                  <c:v>9.8668485635999996</c:v>
                </c:pt>
                <c:pt idx="8983">
                  <c:v>9.8682091328999988</c:v>
                </c:pt>
                <c:pt idx="8984">
                  <c:v>9.8695697022000015</c:v>
                </c:pt>
                <c:pt idx="8985">
                  <c:v>9.8709302715000007</c:v>
                </c:pt>
                <c:pt idx="8986">
                  <c:v>9.8722908407999999</c:v>
                </c:pt>
                <c:pt idx="8987">
                  <c:v>9.8736514101000008</c:v>
                </c:pt>
                <c:pt idx="8988">
                  <c:v>9.8750119794</c:v>
                </c:pt>
                <c:pt idx="8989">
                  <c:v>9.8763725487000009</c:v>
                </c:pt>
                <c:pt idx="8990">
                  <c:v>9.8777331180000001</c:v>
                </c:pt>
                <c:pt idx="8991">
                  <c:v>9.8790936872999993</c:v>
                </c:pt>
                <c:pt idx="8992">
                  <c:v>9.8804542566000002</c:v>
                </c:pt>
                <c:pt idx="8993">
                  <c:v>9.8818148258999994</c:v>
                </c:pt>
                <c:pt idx="8994">
                  <c:v>9.8831753952000003</c:v>
                </c:pt>
                <c:pt idx="8995">
                  <c:v>9.8845359645000013</c:v>
                </c:pt>
                <c:pt idx="8996">
                  <c:v>9.8858965338000004</c:v>
                </c:pt>
                <c:pt idx="8997">
                  <c:v>9.8872571031000014</c:v>
                </c:pt>
                <c:pt idx="8998">
                  <c:v>9.8886176724000006</c:v>
                </c:pt>
                <c:pt idx="8999">
                  <c:v>9.8899782416999997</c:v>
                </c:pt>
                <c:pt idx="9000">
                  <c:v>9.8913388110000007</c:v>
                </c:pt>
                <c:pt idx="9001">
                  <c:v>9.8926993802999998</c:v>
                </c:pt>
                <c:pt idx="9002">
                  <c:v>9.894059949599999</c:v>
                </c:pt>
                <c:pt idx="9003">
                  <c:v>9.8954205189</c:v>
                </c:pt>
                <c:pt idx="9004">
                  <c:v>9.8967810882000009</c:v>
                </c:pt>
                <c:pt idx="9005">
                  <c:v>9.8981416575000001</c:v>
                </c:pt>
                <c:pt idx="9006">
                  <c:v>9.899502226800001</c:v>
                </c:pt>
                <c:pt idx="9007">
                  <c:v>9.9008627961000002</c:v>
                </c:pt>
                <c:pt idx="9008">
                  <c:v>9.9022233654000011</c:v>
                </c:pt>
                <c:pt idx="9009">
                  <c:v>9.9035839347000003</c:v>
                </c:pt>
                <c:pt idx="9010">
                  <c:v>9.9049445039999995</c:v>
                </c:pt>
                <c:pt idx="9011">
                  <c:v>9.9063050733000004</c:v>
                </c:pt>
                <c:pt idx="9012">
                  <c:v>9.9076656425999996</c:v>
                </c:pt>
                <c:pt idx="9013">
                  <c:v>9.9090262118999988</c:v>
                </c:pt>
                <c:pt idx="9014">
                  <c:v>9.9103867812000015</c:v>
                </c:pt>
                <c:pt idx="9015">
                  <c:v>9.9117473505000007</c:v>
                </c:pt>
                <c:pt idx="9016">
                  <c:v>9.9131079197999998</c:v>
                </c:pt>
                <c:pt idx="9017">
                  <c:v>9.9144684891000008</c:v>
                </c:pt>
                <c:pt idx="9018">
                  <c:v>9.9158290584</c:v>
                </c:pt>
                <c:pt idx="9019">
                  <c:v>9.9171896277000009</c:v>
                </c:pt>
                <c:pt idx="9020">
                  <c:v>9.9185501970000001</c:v>
                </c:pt>
                <c:pt idx="9021">
                  <c:v>9.9199107662999992</c:v>
                </c:pt>
                <c:pt idx="9022">
                  <c:v>9.9212713356000002</c:v>
                </c:pt>
                <c:pt idx="9023">
                  <c:v>9.9226319048999994</c:v>
                </c:pt>
                <c:pt idx="9024">
                  <c:v>9.9239924742000003</c:v>
                </c:pt>
                <c:pt idx="9025">
                  <c:v>9.9253530435000012</c:v>
                </c:pt>
                <c:pt idx="9026">
                  <c:v>9.9267136128000004</c:v>
                </c:pt>
                <c:pt idx="9027">
                  <c:v>9.9280741821000014</c:v>
                </c:pt>
                <c:pt idx="9028">
                  <c:v>9.9294347514000005</c:v>
                </c:pt>
                <c:pt idx="9029">
                  <c:v>9.9307953206999997</c:v>
                </c:pt>
                <c:pt idx="9030">
                  <c:v>9.9321558900000007</c:v>
                </c:pt>
                <c:pt idx="9031">
                  <c:v>9.9335164592999998</c:v>
                </c:pt>
                <c:pt idx="9032">
                  <c:v>9.934877028599999</c:v>
                </c:pt>
                <c:pt idx="9033">
                  <c:v>9.9362375978999999</c:v>
                </c:pt>
                <c:pt idx="9034">
                  <c:v>9.9375981672000009</c:v>
                </c:pt>
                <c:pt idx="9035">
                  <c:v>9.9389587365000001</c:v>
                </c:pt>
                <c:pt idx="9036">
                  <c:v>9.940319305800001</c:v>
                </c:pt>
                <c:pt idx="9037">
                  <c:v>9.9416798751000002</c:v>
                </c:pt>
                <c:pt idx="9038">
                  <c:v>9.9430404444000011</c:v>
                </c:pt>
                <c:pt idx="9039">
                  <c:v>9.9444010137000003</c:v>
                </c:pt>
                <c:pt idx="9040">
                  <c:v>9.9457615829999995</c:v>
                </c:pt>
                <c:pt idx="9041">
                  <c:v>9.9471221523000004</c:v>
                </c:pt>
                <c:pt idx="9042">
                  <c:v>9.9484827215999996</c:v>
                </c:pt>
                <c:pt idx="9043">
                  <c:v>9.9498432909000005</c:v>
                </c:pt>
                <c:pt idx="9044">
                  <c:v>9.9512038602000015</c:v>
                </c:pt>
                <c:pt idx="9045">
                  <c:v>9.9525644295000006</c:v>
                </c:pt>
                <c:pt idx="9046">
                  <c:v>9.9539249988000016</c:v>
                </c:pt>
                <c:pt idx="9047">
                  <c:v>9.9552855681000008</c:v>
                </c:pt>
                <c:pt idx="9048">
                  <c:v>9.9566461373999999</c:v>
                </c:pt>
                <c:pt idx="9049">
                  <c:v>9.9580067067000009</c:v>
                </c:pt>
                <c:pt idx="9050">
                  <c:v>9.959367276</c:v>
                </c:pt>
                <c:pt idx="9051">
                  <c:v>9.9607278452999992</c:v>
                </c:pt>
                <c:pt idx="9052">
                  <c:v>9.9620884146000002</c:v>
                </c:pt>
                <c:pt idx="9053">
                  <c:v>9.9634489838999993</c:v>
                </c:pt>
                <c:pt idx="9054">
                  <c:v>9.9648095532000003</c:v>
                </c:pt>
                <c:pt idx="9055">
                  <c:v>9.9661701225000012</c:v>
                </c:pt>
                <c:pt idx="9056">
                  <c:v>9.9675306918000004</c:v>
                </c:pt>
                <c:pt idx="9057">
                  <c:v>9.9688912611000013</c:v>
                </c:pt>
                <c:pt idx="9058">
                  <c:v>9.9702518304000005</c:v>
                </c:pt>
                <c:pt idx="9059">
                  <c:v>9.9716123996999997</c:v>
                </c:pt>
                <c:pt idx="9060">
                  <c:v>9.9729729690000006</c:v>
                </c:pt>
                <c:pt idx="9061">
                  <c:v>9.9743335382999998</c:v>
                </c:pt>
                <c:pt idx="9062">
                  <c:v>9.975694107599999</c:v>
                </c:pt>
                <c:pt idx="9063">
                  <c:v>9.9770546768999999</c:v>
                </c:pt>
                <c:pt idx="9064">
                  <c:v>9.9784152462000009</c:v>
                </c:pt>
                <c:pt idx="9065">
                  <c:v>9.9797758155</c:v>
                </c:pt>
                <c:pt idx="9066">
                  <c:v>9.981136384800001</c:v>
                </c:pt>
                <c:pt idx="9067">
                  <c:v>9.9824969541000002</c:v>
                </c:pt>
                <c:pt idx="9068">
                  <c:v>9.9838575234000011</c:v>
                </c:pt>
                <c:pt idx="9069">
                  <c:v>9.9852180927000003</c:v>
                </c:pt>
                <c:pt idx="9070">
                  <c:v>9.9865786619999994</c:v>
                </c:pt>
                <c:pt idx="9071">
                  <c:v>9.9879392313000004</c:v>
                </c:pt>
                <c:pt idx="9072">
                  <c:v>9.9892998005999996</c:v>
                </c:pt>
                <c:pt idx="9073">
                  <c:v>9.9906603699000005</c:v>
                </c:pt>
                <c:pt idx="9074">
                  <c:v>9.9920209392000015</c:v>
                </c:pt>
                <c:pt idx="9075">
                  <c:v>9.9933815085000006</c:v>
                </c:pt>
                <c:pt idx="9076">
                  <c:v>9.9947420778000016</c:v>
                </c:pt>
                <c:pt idx="9077">
                  <c:v>9.9961026471000007</c:v>
                </c:pt>
                <c:pt idx="9078">
                  <c:v>9.9974632163999999</c:v>
                </c:pt>
                <c:pt idx="9079">
                  <c:v>9.9988237857000009</c:v>
                </c:pt>
                <c:pt idx="9080">
                  <c:v>10.000184355</c:v>
                </c:pt>
                <c:pt idx="9081">
                  <c:v>10.001544924299999</c:v>
                </c:pt>
                <c:pt idx="9082">
                  <c:v>10.0029054936</c:v>
                </c:pt>
                <c:pt idx="9083">
                  <c:v>10.004266062899999</c:v>
                </c:pt>
                <c:pt idx="9084">
                  <c:v>10.0056266322</c:v>
                </c:pt>
                <c:pt idx="9085">
                  <c:v>10.006987201500001</c:v>
                </c:pt>
                <c:pt idx="9086">
                  <c:v>10.0083477708</c:v>
                </c:pt>
                <c:pt idx="9087">
                  <c:v>10.009708340100001</c:v>
                </c:pt>
                <c:pt idx="9088">
                  <c:v>10.0110689094</c:v>
                </c:pt>
                <c:pt idx="9089">
                  <c:v>10.0124294787</c:v>
                </c:pt>
                <c:pt idx="9090">
                  <c:v>10.013790048000001</c:v>
                </c:pt>
                <c:pt idx="9091">
                  <c:v>10.0151506173</c:v>
                </c:pt>
                <c:pt idx="9092">
                  <c:v>10.016511186600001</c:v>
                </c:pt>
                <c:pt idx="9093">
                  <c:v>10.0178717559</c:v>
                </c:pt>
                <c:pt idx="9094">
                  <c:v>10.019232325200001</c:v>
                </c:pt>
                <c:pt idx="9095">
                  <c:v>10.020592894500002</c:v>
                </c:pt>
                <c:pt idx="9096">
                  <c:v>10.021953463800001</c:v>
                </c:pt>
                <c:pt idx="9097">
                  <c:v>10.0233140331</c:v>
                </c:pt>
                <c:pt idx="9098">
                  <c:v>10.024674602400001</c:v>
                </c:pt>
                <c:pt idx="9099">
                  <c:v>10.0260351717</c:v>
                </c:pt>
                <c:pt idx="9100">
                  <c:v>10.027395740999999</c:v>
                </c:pt>
                <c:pt idx="9101">
                  <c:v>10.0287563103</c:v>
                </c:pt>
                <c:pt idx="9102">
                  <c:v>10.0301168796</c:v>
                </c:pt>
                <c:pt idx="9103">
                  <c:v>10.0314774489</c:v>
                </c:pt>
                <c:pt idx="9104">
                  <c:v>10.032838018200001</c:v>
                </c:pt>
                <c:pt idx="9105">
                  <c:v>10.034198587500001</c:v>
                </c:pt>
                <c:pt idx="9106">
                  <c:v>10.035559156800002</c:v>
                </c:pt>
                <c:pt idx="9107">
                  <c:v>10.036919726100001</c:v>
                </c:pt>
                <c:pt idx="9108">
                  <c:v>10.0382802954</c:v>
                </c:pt>
                <c:pt idx="9109">
                  <c:v>10.039640864700001</c:v>
                </c:pt>
                <c:pt idx="9110">
                  <c:v>10.041001434</c:v>
                </c:pt>
                <c:pt idx="9111">
                  <c:v>10.042362003299999</c:v>
                </c:pt>
                <c:pt idx="9112">
                  <c:v>10.0437225726</c:v>
                </c:pt>
                <c:pt idx="9113">
                  <c:v>10.045083141899999</c:v>
                </c:pt>
                <c:pt idx="9114">
                  <c:v>10.0464437112</c:v>
                </c:pt>
                <c:pt idx="9115">
                  <c:v>10.047804280500001</c:v>
                </c:pt>
                <c:pt idx="9116">
                  <c:v>10.0491648498</c:v>
                </c:pt>
                <c:pt idx="9117">
                  <c:v>10.050525419100001</c:v>
                </c:pt>
                <c:pt idx="9118">
                  <c:v>10.0518859884</c:v>
                </c:pt>
                <c:pt idx="9119">
                  <c:v>10.0532465577</c:v>
                </c:pt>
                <c:pt idx="9120">
                  <c:v>10.054607127000001</c:v>
                </c:pt>
                <c:pt idx="9121">
                  <c:v>10.0559676963</c:v>
                </c:pt>
                <c:pt idx="9122">
                  <c:v>10.057328265600001</c:v>
                </c:pt>
                <c:pt idx="9123">
                  <c:v>10.0586888349</c:v>
                </c:pt>
                <c:pt idx="9124">
                  <c:v>10.060049404199999</c:v>
                </c:pt>
                <c:pt idx="9125">
                  <c:v>10.061409973500002</c:v>
                </c:pt>
                <c:pt idx="9126">
                  <c:v>10.062770542800001</c:v>
                </c:pt>
                <c:pt idx="9127">
                  <c:v>10.0641311121</c:v>
                </c:pt>
                <c:pt idx="9128">
                  <c:v>10.065491681400001</c:v>
                </c:pt>
                <c:pt idx="9129">
                  <c:v>10.0668522507</c:v>
                </c:pt>
                <c:pt idx="9130">
                  <c:v>10.068212819999999</c:v>
                </c:pt>
                <c:pt idx="9131">
                  <c:v>10.0695733893</c:v>
                </c:pt>
                <c:pt idx="9132">
                  <c:v>10.0709339586</c:v>
                </c:pt>
                <c:pt idx="9133">
                  <c:v>10.0722945279</c:v>
                </c:pt>
                <c:pt idx="9134">
                  <c:v>10.0736550972</c:v>
                </c:pt>
                <c:pt idx="9135">
                  <c:v>10.075015666500001</c:v>
                </c:pt>
                <c:pt idx="9136">
                  <c:v>10.076376235800002</c:v>
                </c:pt>
                <c:pt idx="9137">
                  <c:v>10.077736805100001</c:v>
                </c:pt>
                <c:pt idx="9138">
                  <c:v>10.0790973744</c:v>
                </c:pt>
                <c:pt idx="9139">
                  <c:v>10.080457943700001</c:v>
                </c:pt>
                <c:pt idx="9140">
                  <c:v>10.081818513</c:v>
                </c:pt>
                <c:pt idx="9141">
                  <c:v>10.083179082300001</c:v>
                </c:pt>
                <c:pt idx="9142">
                  <c:v>10.0845396516</c:v>
                </c:pt>
                <c:pt idx="9143">
                  <c:v>10.085900220899999</c:v>
                </c:pt>
                <c:pt idx="9144">
                  <c:v>10.0872607902</c:v>
                </c:pt>
                <c:pt idx="9145">
                  <c:v>10.088621359500001</c:v>
                </c:pt>
                <c:pt idx="9146">
                  <c:v>10.0899819288</c:v>
                </c:pt>
                <c:pt idx="9147">
                  <c:v>10.091342498100001</c:v>
                </c:pt>
                <c:pt idx="9148">
                  <c:v>10.0927030674</c:v>
                </c:pt>
                <c:pt idx="9149">
                  <c:v>10.0940636367</c:v>
                </c:pt>
                <c:pt idx="9150">
                  <c:v>10.095424206000001</c:v>
                </c:pt>
                <c:pt idx="9151">
                  <c:v>10.0967847753</c:v>
                </c:pt>
                <c:pt idx="9152">
                  <c:v>10.098145344600001</c:v>
                </c:pt>
                <c:pt idx="9153">
                  <c:v>10.0995059139</c:v>
                </c:pt>
                <c:pt idx="9154">
                  <c:v>10.100866483199999</c:v>
                </c:pt>
                <c:pt idx="9155">
                  <c:v>10.102227052500002</c:v>
                </c:pt>
                <c:pt idx="9156">
                  <c:v>10.103587621800001</c:v>
                </c:pt>
                <c:pt idx="9157">
                  <c:v>10.1049481911</c:v>
                </c:pt>
                <c:pt idx="9158">
                  <c:v>10.106308760400001</c:v>
                </c:pt>
                <c:pt idx="9159">
                  <c:v>10.1076693297</c:v>
                </c:pt>
                <c:pt idx="9160">
                  <c:v>10.109029899000001</c:v>
                </c:pt>
                <c:pt idx="9161">
                  <c:v>10.1103904683</c:v>
                </c:pt>
                <c:pt idx="9162">
                  <c:v>10.111751037599999</c:v>
                </c:pt>
                <c:pt idx="9163">
                  <c:v>10.1131116069</c:v>
                </c:pt>
                <c:pt idx="9164">
                  <c:v>10.1144721762</c:v>
                </c:pt>
                <c:pt idx="9165">
                  <c:v>10.115832745500001</c:v>
                </c:pt>
                <c:pt idx="9166">
                  <c:v>10.117193314800002</c:v>
                </c:pt>
                <c:pt idx="9167">
                  <c:v>10.118553884100001</c:v>
                </c:pt>
                <c:pt idx="9168">
                  <c:v>10.1199144534</c:v>
                </c:pt>
                <c:pt idx="9169">
                  <c:v>10.121275022700001</c:v>
                </c:pt>
                <c:pt idx="9170">
                  <c:v>10.122635592</c:v>
                </c:pt>
                <c:pt idx="9171">
                  <c:v>10.123996161300001</c:v>
                </c:pt>
                <c:pt idx="9172">
                  <c:v>10.1253567306</c:v>
                </c:pt>
                <c:pt idx="9173">
                  <c:v>10.126717299899999</c:v>
                </c:pt>
                <c:pt idx="9174">
                  <c:v>10.1280778692</c:v>
                </c:pt>
                <c:pt idx="9175">
                  <c:v>10.129438438500001</c:v>
                </c:pt>
                <c:pt idx="9176">
                  <c:v>10.1307990078</c:v>
                </c:pt>
                <c:pt idx="9177">
                  <c:v>10.132159577100001</c:v>
                </c:pt>
                <c:pt idx="9178">
                  <c:v>10.1335201464</c:v>
                </c:pt>
                <c:pt idx="9179">
                  <c:v>10.1348807157</c:v>
                </c:pt>
                <c:pt idx="9180">
                  <c:v>10.136241285000001</c:v>
                </c:pt>
                <c:pt idx="9181">
                  <c:v>10.1376018543</c:v>
                </c:pt>
                <c:pt idx="9182">
                  <c:v>10.138962423600001</c:v>
                </c:pt>
                <c:pt idx="9183">
                  <c:v>10.1403229929</c:v>
                </c:pt>
                <c:pt idx="9184">
                  <c:v>10.141683562199999</c:v>
                </c:pt>
                <c:pt idx="9185">
                  <c:v>10.143044131500002</c:v>
                </c:pt>
                <c:pt idx="9186">
                  <c:v>10.144404700800001</c:v>
                </c:pt>
                <c:pt idx="9187">
                  <c:v>10.1457652701</c:v>
                </c:pt>
                <c:pt idx="9188">
                  <c:v>10.147125839400001</c:v>
                </c:pt>
                <c:pt idx="9189">
                  <c:v>10.1484864087</c:v>
                </c:pt>
                <c:pt idx="9190">
                  <c:v>10.149846978000001</c:v>
                </c:pt>
                <c:pt idx="9191">
                  <c:v>10.1512075473</c:v>
                </c:pt>
                <c:pt idx="9192">
                  <c:v>10.152568116599999</c:v>
                </c:pt>
                <c:pt idx="9193">
                  <c:v>10.1539286859</c:v>
                </c:pt>
                <c:pt idx="9194">
                  <c:v>10.1552892552</c:v>
                </c:pt>
                <c:pt idx="9195">
                  <c:v>10.156649824500001</c:v>
                </c:pt>
                <c:pt idx="9196">
                  <c:v>10.158010393800001</c:v>
                </c:pt>
                <c:pt idx="9197">
                  <c:v>10.159370963100001</c:v>
                </c:pt>
                <c:pt idx="9198">
                  <c:v>10.1607315324</c:v>
                </c:pt>
                <c:pt idx="9199">
                  <c:v>10.162092101700001</c:v>
                </c:pt>
                <c:pt idx="9200">
                  <c:v>10.163452671</c:v>
                </c:pt>
                <c:pt idx="9201">
                  <c:v>10.164813240300001</c:v>
                </c:pt>
                <c:pt idx="9202">
                  <c:v>10.1661738096</c:v>
                </c:pt>
                <c:pt idx="9203">
                  <c:v>10.167534378899999</c:v>
                </c:pt>
                <c:pt idx="9204">
                  <c:v>10.1688949482</c:v>
                </c:pt>
                <c:pt idx="9205">
                  <c:v>10.170255517500001</c:v>
                </c:pt>
                <c:pt idx="9206">
                  <c:v>10.1716160868</c:v>
                </c:pt>
                <c:pt idx="9207">
                  <c:v>10.172976656100001</c:v>
                </c:pt>
                <c:pt idx="9208">
                  <c:v>10.1743372254</c:v>
                </c:pt>
                <c:pt idx="9209">
                  <c:v>10.175697794700001</c:v>
                </c:pt>
                <c:pt idx="9210">
                  <c:v>10.177058364000001</c:v>
                </c:pt>
                <c:pt idx="9211">
                  <c:v>10.1784189333</c:v>
                </c:pt>
                <c:pt idx="9212">
                  <c:v>10.179779502600001</c:v>
                </c:pt>
                <c:pt idx="9213">
                  <c:v>10.1811400719</c:v>
                </c:pt>
                <c:pt idx="9214">
                  <c:v>10.182500641199999</c:v>
                </c:pt>
                <c:pt idx="9215">
                  <c:v>10.183861210500002</c:v>
                </c:pt>
                <c:pt idx="9216">
                  <c:v>10.185221779800001</c:v>
                </c:pt>
                <c:pt idx="9217">
                  <c:v>10.1865823491</c:v>
                </c:pt>
                <c:pt idx="9218">
                  <c:v>10.187942918400001</c:v>
                </c:pt>
                <c:pt idx="9219">
                  <c:v>10.1893034877</c:v>
                </c:pt>
                <c:pt idx="9220">
                  <c:v>10.190664057000001</c:v>
                </c:pt>
                <c:pt idx="9221">
                  <c:v>10.1920246263</c:v>
                </c:pt>
                <c:pt idx="9222">
                  <c:v>10.193385195599999</c:v>
                </c:pt>
                <c:pt idx="9223">
                  <c:v>10.1947457649</c:v>
                </c:pt>
                <c:pt idx="9224">
                  <c:v>10.1961063342</c:v>
                </c:pt>
                <c:pt idx="9225">
                  <c:v>10.197466903500001</c:v>
                </c:pt>
                <c:pt idx="9226">
                  <c:v>10.198827472800001</c:v>
                </c:pt>
                <c:pt idx="9227">
                  <c:v>10.200188042100001</c:v>
                </c:pt>
                <c:pt idx="9228">
                  <c:v>10.2015486114</c:v>
                </c:pt>
                <c:pt idx="9229">
                  <c:v>10.202909180700001</c:v>
                </c:pt>
                <c:pt idx="9230">
                  <c:v>10.20426975</c:v>
                </c:pt>
                <c:pt idx="9231">
                  <c:v>10.205630319300001</c:v>
                </c:pt>
                <c:pt idx="9232">
                  <c:v>10.2069908886</c:v>
                </c:pt>
                <c:pt idx="9233">
                  <c:v>10.208351457899999</c:v>
                </c:pt>
                <c:pt idx="9234">
                  <c:v>10.2097120272</c:v>
                </c:pt>
                <c:pt idx="9235">
                  <c:v>10.211072596499999</c:v>
                </c:pt>
                <c:pt idx="9236">
                  <c:v>10.2124331658</c:v>
                </c:pt>
                <c:pt idx="9237">
                  <c:v>10.213793735100001</c:v>
                </c:pt>
                <c:pt idx="9238">
                  <c:v>10.2151543044</c:v>
                </c:pt>
                <c:pt idx="9239">
                  <c:v>10.216514873700001</c:v>
                </c:pt>
                <c:pt idx="9240">
                  <c:v>10.217875443000001</c:v>
                </c:pt>
                <c:pt idx="9241">
                  <c:v>10.2192360123</c:v>
                </c:pt>
                <c:pt idx="9242">
                  <c:v>10.220596581600001</c:v>
                </c:pt>
                <c:pt idx="9243">
                  <c:v>10.2219571509</c:v>
                </c:pt>
                <c:pt idx="9244">
                  <c:v>10.223317720199999</c:v>
                </c:pt>
                <c:pt idx="9245">
                  <c:v>10.2246782895</c:v>
                </c:pt>
                <c:pt idx="9246">
                  <c:v>10.226038858800001</c:v>
                </c:pt>
                <c:pt idx="9247">
                  <c:v>10.2273994281</c:v>
                </c:pt>
                <c:pt idx="9248">
                  <c:v>10.228759997400001</c:v>
                </c:pt>
                <c:pt idx="9249">
                  <c:v>10.2301205667</c:v>
                </c:pt>
                <c:pt idx="9250">
                  <c:v>10.231481136000001</c:v>
                </c:pt>
                <c:pt idx="9251">
                  <c:v>10.2328417053</c:v>
                </c:pt>
                <c:pt idx="9252">
                  <c:v>10.234202274599999</c:v>
                </c:pt>
                <c:pt idx="9253">
                  <c:v>10.2355628439</c:v>
                </c:pt>
                <c:pt idx="9254">
                  <c:v>10.2369234132</c:v>
                </c:pt>
                <c:pt idx="9255">
                  <c:v>10.2382839825</c:v>
                </c:pt>
                <c:pt idx="9256">
                  <c:v>10.239644551800001</c:v>
                </c:pt>
                <c:pt idx="9257">
                  <c:v>10.241005121100001</c:v>
                </c:pt>
                <c:pt idx="9258">
                  <c:v>10.242365690400002</c:v>
                </c:pt>
                <c:pt idx="9259">
                  <c:v>10.243726259700001</c:v>
                </c:pt>
                <c:pt idx="9260">
                  <c:v>10.245086829</c:v>
                </c:pt>
                <c:pt idx="9261">
                  <c:v>10.246447398300001</c:v>
                </c:pt>
                <c:pt idx="9262">
                  <c:v>10.2478079676</c:v>
                </c:pt>
                <c:pt idx="9263">
                  <c:v>10.249168536899999</c:v>
                </c:pt>
                <c:pt idx="9264">
                  <c:v>10.2505291062</c:v>
                </c:pt>
                <c:pt idx="9265">
                  <c:v>10.251889675499999</c:v>
                </c:pt>
                <c:pt idx="9266">
                  <c:v>10.2532502448</c:v>
                </c:pt>
                <c:pt idx="9267">
                  <c:v>10.254610814100001</c:v>
                </c:pt>
                <c:pt idx="9268">
                  <c:v>10.2559713834</c:v>
                </c:pt>
                <c:pt idx="9269">
                  <c:v>10.257331952700001</c:v>
                </c:pt>
                <c:pt idx="9270">
                  <c:v>10.258692522</c:v>
                </c:pt>
                <c:pt idx="9271">
                  <c:v>10.2600530913</c:v>
                </c:pt>
                <c:pt idx="9272">
                  <c:v>10.261413660600001</c:v>
                </c:pt>
                <c:pt idx="9273">
                  <c:v>10.2627742299</c:v>
                </c:pt>
                <c:pt idx="9274">
                  <c:v>10.264134799199999</c:v>
                </c:pt>
                <c:pt idx="9275">
                  <c:v>10.2654953685</c:v>
                </c:pt>
                <c:pt idx="9276">
                  <c:v>10.266855937800001</c:v>
                </c:pt>
                <c:pt idx="9277">
                  <c:v>10.2682165071</c:v>
                </c:pt>
                <c:pt idx="9278">
                  <c:v>10.269577076400001</c:v>
                </c:pt>
                <c:pt idx="9279">
                  <c:v>10.2709376457</c:v>
                </c:pt>
                <c:pt idx="9280">
                  <c:v>10.272298215000001</c:v>
                </c:pt>
                <c:pt idx="9281">
                  <c:v>10.2736587843</c:v>
                </c:pt>
                <c:pt idx="9282">
                  <c:v>10.275019353599999</c:v>
                </c:pt>
                <c:pt idx="9283">
                  <c:v>10.2763799229</c:v>
                </c:pt>
                <c:pt idx="9284">
                  <c:v>10.2777404922</c:v>
                </c:pt>
                <c:pt idx="9285">
                  <c:v>10.2791010615</c:v>
                </c:pt>
                <c:pt idx="9286">
                  <c:v>10.280461630800001</c:v>
                </c:pt>
                <c:pt idx="9287">
                  <c:v>10.281822200100001</c:v>
                </c:pt>
                <c:pt idx="9288">
                  <c:v>10.283182769400002</c:v>
                </c:pt>
                <c:pt idx="9289">
                  <c:v>10.284543338700001</c:v>
                </c:pt>
                <c:pt idx="9290">
                  <c:v>10.285903908</c:v>
                </c:pt>
                <c:pt idx="9291">
                  <c:v>10.287264477300001</c:v>
                </c:pt>
                <c:pt idx="9292">
                  <c:v>10.2886250466</c:v>
                </c:pt>
                <c:pt idx="9293">
                  <c:v>10.289985615899999</c:v>
                </c:pt>
                <c:pt idx="9294">
                  <c:v>10.2913461852</c:v>
                </c:pt>
                <c:pt idx="9295">
                  <c:v>10.292706754499999</c:v>
                </c:pt>
                <c:pt idx="9296">
                  <c:v>10.2940673238</c:v>
                </c:pt>
                <c:pt idx="9297">
                  <c:v>10.295427893100001</c:v>
                </c:pt>
                <c:pt idx="9298">
                  <c:v>10.2967884624</c:v>
                </c:pt>
                <c:pt idx="9299">
                  <c:v>10.298149031700001</c:v>
                </c:pt>
                <c:pt idx="9300">
                  <c:v>10.299509601</c:v>
                </c:pt>
                <c:pt idx="9301">
                  <c:v>10.3008701703</c:v>
                </c:pt>
                <c:pt idx="9302">
                  <c:v>10.302230739600001</c:v>
                </c:pt>
                <c:pt idx="9303">
                  <c:v>10.3035913089</c:v>
                </c:pt>
                <c:pt idx="9304">
                  <c:v>10.304951878200001</c:v>
                </c:pt>
                <c:pt idx="9305">
                  <c:v>10.3063124475</c:v>
                </c:pt>
                <c:pt idx="9306">
                  <c:v>10.307673016800001</c:v>
                </c:pt>
                <c:pt idx="9307">
                  <c:v>10.309033586100002</c:v>
                </c:pt>
                <c:pt idx="9308">
                  <c:v>10.310394155400001</c:v>
                </c:pt>
                <c:pt idx="9309">
                  <c:v>10.3117547247</c:v>
                </c:pt>
                <c:pt idx="9310">
                  <c:v>10.313115294000001</c:v>
                </c:pt>
                <c:pt idx="9311">
                  <c:v>10.3144758633</c:v>
                </c:pt>
                <c:pt idx="9312">
                  <c:v>10.315836432599999</c:v>
                </c:pt>
                <c:pt idx="9313">
                  <c:v>10.3171970019</c:v>
                </c:pt>
                <c:pt idx="9314">
                  <c:v>10.3185575712</c:v>
                </c:pt>
                <c:pt idx="9315">
                  <c:v>10.3199181405</c:v>
                </c:pt>
                <c:pt idx="9316">
                  <c:v>10.321278709800001</c:v>
                </c:pt>
                <c:pt idx="9317">
                  <c:v>10.322639279100001</c:v>
                </c:pt>
                <c:pt idx="9318">
                  <c:v>10.323999848400002</c:v>
                </c:pt>
                <c:pt idx="9319">
                  <c:v>10.325360417700001</c:v>
                </c:pt>
                <c:pt idx="9320">
                  <c:v>10.326720987</c:v>
                </c:pt>
                <c:pt idx="9321">
                  <c:v>10.328081556300001</c:v>
                </c:pt>
                <c:pt idx="9322">
                  <c:v>10.3294421256</c:v>
                </c:pt>
                <c:pt idx="9323">
                  <c:v>10.330802694899999</c:v>
                </c:pt>
                <c:pt idx="9324">
                  <c:v>10.3321632642</c:v>
                </c:pt>
                <c:pt idx="9325">
                  <c:v>10.333523833499999</c:v>
                </c:pt>
                <c:pt idx="9326">
                  <c:v>10.3348844028</c:v>
                </c:pt>
                <c:pt idx="9327">
                  <c:v>10.336244972100001</c:v>
                </c:pt>
                <c:pt idx="9328">
                  <c:v>10.3376055414</c:v>
                </c:pt>
                <c:pt idx="9329">
                  <c:v>10.338966110700001</c:v>
                </c:pt>
                <c:pt idx="9330">
                  <c:v>10.34032668</c:v>
                </c:pt>
                <c:pt idx="9331">
                  <c:v>10.3416872493</c:v>
                </c:pt>
                <c:pt idx="9332">
                  <c:v>10.343047818600001</c:v>
                </c:pt>
                <c:pt idx="9333">
                  <c:v>10.3444083879</c:v>
                </c:pt>
                <c:pt idx="9334">
                  <c:v>10.345768957200001</c:v>
                </c:pt>
                <c:pt idx="9335">
                  <c:v>10.3471295265</c:v>
                </c:pt>
                <c:pt idx="9336">
                  <c:v>10.348490095800001</c:v>
                </c:pt>
                <c:pt idx="9337">
                  <c:v>10.349850665100002</c:v>
                </c:pt>
                <c:pt idx="9338">
                  <c:v>10.351211234400001</c:v>
                </c:pt>
                <c:pt idx="9339">
                  <c:v>10.3525718037</c:v>
                </c:pt>
                <c:pt idx="9340">
                  <c:v>10.353932373000001</c:v>
                </c:pt>
                <c:pt idx="9341">
                  <c:v>10.3552929423</c:v>
                </c:pt>
                <c:pt idx="9342">
                  <c:v>10.356653511599999</c:v>
                </c:pt>
                <c:pt idx="9343">
                  <c:v>10.3580140809</c:v>
                </c:pt>
                <c:pt idx="9344">
                  <c:v>10.359374650199999</c:v>
                </c:pt>
                <c:pt idx="9345">
                  <c:v>10.3607352195</c:v>
                </c:pt>
                <c:pt idx="9346">
                  <c:v>10.362095788800001</c:v>
                </c:pt>
                <c:pt idx="9347">
                  <c:v>10.363456358100001</c:v>
                </c:pt>
                <c:pt idx="9348">
                  <c:v>10.364816927400001</c:v>
                </c:pt>
                <c:pt idx="9349">
                  <c:v>10.366177496700001</c:v>
                </c:pt>
                <c:pt idx="9350">
                  <c:v>10.367538066</c:v>
                </c:pt>
                <c:pt idx="9351">
                  <c:v>10.368898635300001</c:v>
                </c:pt>
                <c:pt idx="9352">
                  <c:v>10.3702592046</c:v>
                </c:pt>
                <c:pt idx="9353">
                  <c:v>10.371619773900001</c:v>
                </c:pt>
                <c:pt idx="9354">
                  <c:v>10.3729803432</c:v>
                </c:pt>
                <c:pt idx="9355">
                  <c:v>10.374340912499999</c:v>
                </c:pt>
                <c:pt idx="9356">
                  <c:v>10.3757014818</c:v>
                </c:pt>
                <c:pt idx="9357">
                  <c:v>10.377062051100001</c:v>
                </c:pt>
                <c:pt idx="9358">
                  <c:v>10.3784226204</c:v>
                </c:pt>
                <c:pt idx="9359">
                  <c:v>10.379783189700001</c:v>
                </c:pt>
                <c:pt idx="9360">
                  <c:v>10.381143759</c:v>
                </c:pt>
                <c:pt idx="9361">
                  <c:v>10.3825043283</c:v>
                </c:pt>
                <c:pt idx="9362">
                  <c:v>10.383864897600001</c:v>
                </c:pt>
                <c:pt idx="9363">
                  <c:v>10.3852254669</c:v>
                </c:pt>
                <c:pt idx="9364">
                  <c:v>10.386586036200001</c:v>
                </c:pt>
                <c:pt idx="9365">
                  <c:v>10.3879466055</c:v>
                </c:pt>
                <c:pt idx="9366">
                  <c:v>10.389307174799999</c:v>
                </c:pt>
                <c:pt idx="9367">
                  <c:v>10.390667744100002</c:v>
                </c:pt>
                <c:pt idx="9368">
                  <c:v>10.392028313400001</c:v>
                </c:pt>
                <c:pt idx="9369">
                  <c:v>10.3933888827</c:v>
                </c:pt>
                <c:pt idx="9370">
                  <c:v>10.394749452000001</c:v>
                </c:pt>
                <c:pt idx="9371">
                  <c:v>10.3961100213</c:v>
                </c:pt>
                <c:pt idx="9372">
                  <c:v>10.397470590600001</c:v>
                </c:pt>
                <c:pt idx="9373">
                  <c:v>10.3988311599</c:v>
                </c:pt>
                <c:pt idx="9374">
                  <c:v>10.400191729199999</c:v>
                </c:pt>
                <c:pt idx="9375">
                  <c:v>10.4015522985</c:v>
                </c:pt>
                <c:pt idx="9376">
                  <c:v>10.4029128678</c:v>
                </c:pt>
                <c:pt idx="9377">
                  <c:v>10.404273437100001</c:v>
                </c:pt>
                <c:pt idx="9378">
                  <c:v>10.405634006400001</c:v>
                </c:pt>
                <c:pt idx="9379">
                  <c:v>10.406994575700001</c:v>
                </c:pt>
                <c:pt idx="9380">
                  <c:v>10.408355145</c:v>
                </c:pt>
                <c:pt idx="9381">
                  <c:v>10.409715714300001</c:v>
                </c:pt>
                <c:pt idx="9382">
                  <c:v>10.4110762836</c:v>
                </c:pt>
                <c:pt idx="9383">
                  <c:v>10.412436852900001</c:v>
                </c:pt>
                <c:pt idx="9384">
                  <c:v>10.4137974222</c:v>
                </c:pt>
                <c:pt idx="9385">
                  <c:v>10.415157991499999</c:v>
                </c:pt>
                <c:pt idx="9386">
                  <c:v>10.4165185608</c:v>
                </c:pt>
                <c:pt idx="9387">
                  <c:v>10.417879130100001</c:v>
                </c:pt>
                <c:pt idx="9388">
                  <c:v>10.4192396994</c:v>
                </c:pt>
                <c:pt idx="9389">
                  <c:v>10.420600268700001</c:v>
                </c:pt>
                <c:pt idx="9390">
                  <c:v>10.421960838</c:v>
                </c:pt>
                <c:pt idx="9391">
                  <c:v>10.4233214073</c:v>
                </c:pt>
                <c:pt idx="9392">
                  <c:v>10.424681976600001</c:v>
                </c:pt>
                <c:pt idx="9393">
                  <c:v>10.4260425459</c:v>
                </c:pt>
                <c:pt idx="9394">
                  <c:v>10.427403115200001</c:v>
                </c:pt>
                <c:pt idx="9395">
                  <c:v>10.4287636845</c:v>
                </c:pt>
                <c:pt idx="9396">
                  <c:v>10.430124253799999</c:v>
                </c:pt>
                <c:pt idx="9397">
                  <c:v>10.431484823100002</c:v>
                </c:pt>
                <c:pt idx="9398">
                  <c:v>10.432845392400001</c:v>
                </c:pt>
                <c:pt idx="9399">
                  <c:v>10.4342059617</c:v>
                </c:pt>
                <c:pt idx="9400">
                  <c:v>10.435566531000001</c:v>
                </c:pt>
                <c:pt idx="9401">
                  <c:v>10.4369271003</c:v>
                </c:pt>
                <c:pt idx="9402">
                  <c:v>10.438287669600001</c:v>
                </c:pt>
                <c:pt idx="9403">
                  <c:v>10.4396482389</c:v>
                </c:pt>
                <c:pt idx="9404">
                  <c:v>10.441008808199999</c:v>
                </c:pt>
                <c:pt idx="9405">
                  <c:v>10.4423693775</c:v>
                </c:pt>
                <c:pt idx="9406">
                  <c:v>10.4437299468</c:v>
                </c:pt>
                <c:pt idx="9407">
                  <c:v>10.4450905161</c:v>
                </c:pt>
                <c:pt idx="9408">
                  <c:v>10.446451085400001</c:v>
                </c:pt>
                <c:pt idx="9409">
                  <c:v>10.447811654700001</c:v>
                </c:pt>
                <c:pt idx="9410">
                  <c:v>10.449172224</c:v>
                </c:pt>
                <c:pt idx="9411">
                  <c:v>10.450532793300001</c:v>
                </c:pt>
                <c:pt idx="9412">
                  <c:v>10.4518933626</c:v>
                </c:pt>
                <c:pt idx="9413">
                  <c:v>10.453253931900001</c:v>
                </c:pt>
                <c:pt idx="9414">
                  <c:v>10.4546145012</c:v>
                </c:pt>
                <c:pt idx="9415">
                  <c:v>10.455975070499999</c:v>
                </c:pt>
                <c:pt idx="9416">
                  <c:v>10.4573356398</c:v>
                </c:pt>
                <c:pt idx="9417">
                  <c:v>10.458696209100001</c:v>
                </c:pt>
                <c:pt idx="9418">
                  <c:v>10.4600567784</c:v>
                </c:pt>
                <c:pt idx="9419">
                  <c:v>10.461417347700001</c:v>
                </c:pt>
                <c:pt idx="9420">
                  <c:v>10.462777917</c:v>
                </c:pt>
                <c:pt idx="9421">
                  <c:v>10.464138486300001</c:v>
                </c:pt>
                <c:pt idx="9422">
                  <c:v>10.4654990556</c:v>
                </c:pt>
                <c:pt idx="9423">
                  <c:v>10.4668596249</c:v>
                </c:pt>
                <c:pt idx="9424">
                  <c:v>10.468220194200001</c:v>
                </c:pt>
                <c:pt idx="9425">
                  <c:v>10.4695807635</c:v>
                </c:pt>
                <c:pt idx="9426">
                  <c:v>10.470941332799999</c:v>
                </c:pt>
                <c:pt idx="9427">
                  <c:v>10.472301902100002</c:v>
                </c:pt>
                <c:pt idx="9428">
                  <c:v>10.473662471400001</c:v>
                </c:pt>
                <c:pt idx="9429">
                  <c:v>10.4750230407</c:v>
                </c:pt>
                <c:pt idx="9430">
                  <c:v>10.476383610000001</c:v>
                </c:pt>
                <c:pt idx="9431">
                  <c:v>10.4777441793</c:v>
                </c:pt>
                <c:pt idx="9432">
                  <c:v>10.479104748600001</c:v>
                </c:pt>
                <c:pt idx="9433">
                  <c:v>10.4804653179</c:v>
                </c:pt>
                <c:pt idx="9434">
                  <c:v>10.481825887199999</c:v>
                </c:pt>
                <c:pt idx="9435">
                  <c:v>10.4831864565</c:v>
                </c:pt>
                <c:pt idx="9436">
                  <c:v>10.4845470258</c:v>
                </c:pt>
                <c:pt idx="9437">
                  <c:v>10.4859075951</c:v>
                </c:pt>
                <c:pt idx="9438">
                  <c:v>10.487268164400001</c:v>
                </c:pt>
                <c:pt idx="9439">
                  <c:v>10.488628733700001</c:v>
                </c:pt>
                <c:pt idx="9440">
                  <c:v>10.489989303</c:v>
                </c:pt>
                <c:pt idx="9441">
                  <c:v>10.491349872300001</c:v>
                </c:pt>
                <c:pt idx="9442">
                  <c:v>10.4927104416</c:v>
                </c:pt>
                <c:pt idx="9443">
                  <c:v>10.494071010900001</c:v>
                </c:pt>
                <c:pt idx="9444">
                  <c:v>10.4954315802</c:v>
                </c:pt>
                <c:pt idx="9445">
                  <c:v>10.496792149499999</c:v>
                </c:pt>
                <c:pt idx="9446">
                  <c:v>10.4981527188</c:v>
                </c:pt>
                <c:pt idx="9447">
                  <c:v>10.499513288100001</c:v>
                </c:pt>
                <c:pt idx="9448">
                  <c:v>10.5008738574</c:v>
                </c:pt>
                <c:pt idx="9449">
                  <c:v>10.502234426700001</c:v>
                </c:pt>
                <c:pt idx="9450">
                  <c:v>10.503594996</c:v>
                </c:pt>
                <c:pt idx="9451">
                  <c:v>10.504955565300001</c:v>
                </c:pt>
                <c:pt idx="9452">
                  <c:v>10.5063161346</c:v>
                </c:pt>
                <c:pt idx="9453">
                  <c:v>10.5076767039</c:v>
                </c:pt>
                <c:pt idx="9454">
                  <c:v>10.509037273200001</c:v>
                </c:pt>
                <c:pt idx="9455">
                  <c:v>10.5103978425</c:v>
                </c:pt>
                <c:pt idx="9456">
                  <c:v>10.511758411799999</c:v>
                </c:pt>
                <c:pt idx="9457">
                  <c:v>10.513118981100002</c:v>
                </c:pt>
                <c:pt idx="9458">
                  <c:v>10.514479550400001</c:v>
                </c:pt>
                <c:pt idx="9459">
                  <c:v>10.5158401197</c:v>
                </c:pt>
                <c:pt idx="9460">
                  <c:v>10.517200689000001</c:v>
                </c:pt>
                <c:pt idx="9461">
                  <c:v>10.5185612583</c:v>
                </c:pt>
                <c:pt idx="9462">
                  <c:v>10.519921827600001</c:v>
                </c:pt>
                <c:pt idx="9463">
                  <c:v>10.5212823969</c:v>
                </c:pt>
                <c:pt idx="9464">
                  <c:v>10.522642966199999</c:v>
                </c:pt>
                <c:pt idx="9465">
                  <c:v>10.5240035355</c:v>
                </c:pt>
                <c:pt idx="9466">
                  <c:v>10.5253641048</c:v>
                </c:pt>
                <c:pt idx="9467">
                  <c:v>10.5267246741</c:v>
                </c:pt>
                <c:pt idx="9468">
                  <c:v>10.528085243400001</c:v>
                </c:pt>
                <c:pt idx="9469">
                  <c:v>10.529445812700001</c:v>
                </c:pt>
                <c:pt idx="9470">
                  <c:v>10.530806382000002</c:v>
                </c:pt>
                <c:pt idx="9471">
                  <c:v>10.532166951300001</c:v>
                </c:pt>
                <c:pt idx="9472">
                  <c:v>10.5335275206</c:v>
                </c:pt>
                <c:pt idx="9473">
                  <c:v>10.534888089900001</c:v>
                </c:pt>
                <c:pt idx="9474">
                  <c:v>10.5362486592</c:v>
                </c:pt>
                <c:pt idx="9475">
                  <c:v>10.537609228499999</c:v>
                </c:pt>
                <c:pt idx="9476">
                  <c:v>10.5389697978</c:v>
                </c:pt>
                <c:pt idx="9477">
                  <c:v>10.540330367100001</c:v>
                </c:pt>
                <c:pt idx="9478">
                  <c:v>10.5416909364</c:v>
                </c:pt>
                <c:pt idx="9479">
                  <c:v>10.543051505700001</c:v>
                </c:pt>
                <c:pt idx="9480">
                  <c:v>10.544412075</c:v>
                </c:pt>
                <c:pt idx="9481">
                  <c:v>10.545772644300001</c:v>
                </c:pt>
                <c:pt idx="9482">
                  <c:v>10.5471332136</c:v>
                </c:pt>
                <c:pt idx="9483">
                  <c:v>10.5484937829</c:v>
                </c:pt>
                <c:pt idx="9484">
                  <c:v>10.549854352200001</c:v>
                </c:pt>
                <c:pt idx="9485">
                  <c:v>10.5512149215</c:v>
                </c:pt>
                <c:pt idx="9486">
                  <c:v>10.552575490799999</c:v>
                </c:pt>
                <c:pt idx="9487">
                  <c:v>10.5539360601</c:v>
                </c:pt>
                <c:pt idx="9488">
                  <c:v>10.555296629400001</c:v>
                </c:pt>
                <c:pt idx="9489">
                  <c:v>10.5566571987</c:v>
                </c:pt>
                <c:pt idx="9490">
                  <c:v>10.558017768000001</c:v>
                </c:pt>
                <c:pt idx="9491">
                  <c:v>10.5593783373</c:v>
                </c:pt>
                <c:pt idx="9492">
                  <c:v>10.560738906600001</c:v>
                </c:pt>
                <c:pt idx="9493">
                  <c:v>10.5620994759</c:v>
                </c:pt>
                <c:pt idx="9494">
                  <c:v>10.563460045199999</c:v>
                </c:pt>
                <c:pt idx="9495">
                  <c:v>10.5648206145</c:v>
                </c:pt>
                <c:pt idx="9496">
                  <c:v>10.566181183799999</c:v>
                </c:pt>
                <c:pt idx="9497">
                  <c:v>10.5675417531</c:v>
                </c:pt>
                <c:pt idx="9498">
                  <c:v>10.568902322400001</c:v>
                </c:pt>
                <c:pt idx="9499">
                  <c:v>10.570262891700001</c:v>
                </c:pt>
                <c:pt idx="9500">
                  <c:v>10.571623461000001</c:v>
                </c:pt>
                <c:pt idx="9501">
                  <c:v>10.572984030300001</c:v>
                </c:pt>
                <c:pt idx="9502">
                  <c:v>10.5743445996</c:v>
                </c:pt>
                <c:pt idx="9503">
                  <c:v>10.575705168900001</c:v>
                </c:pt>
                <c:pt idx="9504">
                  <c:v>10.5770657382</c:v>
                </c:pt>
                <c:pt idx="9505">
                  <c:v>10.578426307499999</c:v>
                </c:pt>
                <c:pt idx="9506">
                  <c:v>10.5797868768</c:v>
                </c:pt>
                <c:pt idx="9507">
                  <c:v>10.581147446099999</c:v>
                </c:pt>
                <c:pt idx="9508">
                  <c:v>10.5825080154</c:v>
                </c:pt>
                <c:pt idx="9509">
                  <c:v>10.583868584700001</c:v>
                </c:pt>
                <c:pt idx="9510">
                  <c:v>10.585229154</c:v>
                </c:pt>
                <c:pt idx="9511">
                  <c:v>10.586589723300001</c:v>
                </c:pt>
                <c:pt idx="9512">
                  <c:v>10.5879502926</c:v>
                </c:pt>
                <c:pt idx="9513">
                  <c:v>10.5893108619</c:v>
                </c:pt>
                <c:pt idx="9514">
                  <c:v>10.590671431200001</c:v>
                </c:pt>
                <c:pt idx="9515">
                  <c:v>10.5920320005</c:v>
                </c:pt>
                <c:pt idx="9516">
                  <c:v>10.593392569800001</c:v>
                </c:pt>
                <c:pt idx="9517">
                  <c:v>10.5947531391</c:v>
                </c:pt>
                <c:pt idx="9518">
                  <c:v>10.596113708400001</c:v>
                </c:pt>
                <c:pt idx="9519">
                  <c:v>10.597474277700002</c:v>
                </c:pt>
                <c:pt idx="9520">
                  <c:v>10.598834847000001</c:v>
                </c:pt>
                <c:pt idx="9521">
                  <c:v>10.6001954163</c:v>
                </c:pt>
                <c:pt idx="9522">
                  <c:v>10.601555985600001</c:v>
                </c:pt>
                <c:pt idx="9523">
                  <c:v>10.6029165549</c:v>
                </c:pt>
                <c:pt idx="9524">
                  <c:v>10.604277124199999</c:v>
                </c:pt>
                <c:pt idx="9525">
                  <c:v>10.6056376935</c:v>
                </c:pt>
                <c:pt idx="9526">
                  <c:v>10.606998262799999</c:v>
                </c:pt>
                <c:pt idx="9527">
                  <c:v>10.6083588321</c:v>
                </c:pt>
                <c:pt idx="9528">
                  <c:v>10.609719401400001</c:v>
                </c:pt>
                <c:pt idx="9529">
                  <c:v>10.611079970700001</c:v>
                </c:pt>
                <c:pt idx="9530">
                  <c:v>10.612440540000001</c:v>
                </c:pt>
                <c:pt idx="9531">
                  <c:v>10.613801109300001</c:v>
                </c:pt>
                <c:pt idx="9532">
                  <c:v>10.6151616786</c:v>
                </c:pt>
                <c:pt idx="9533">
                  <c:v>10.616522247900001</c:v>
                </c:pt>
                <c:pt idx="9534">
                  <c:v>10.6178828172</c:v>
                </c:pt>
                <c:pt idx="9535">
                  <c:v>10.619243386499999</c:v>
                </c:pt>
                <c:pt idx="9536">
                  <c:v>10.6206039558</c:v>
                </c:pt>
                <c:pt idx="9537">
                  <c:v>10.621964525099999</c:v>
                </c:pt>
                <c:pt idx="9538">
                  <c:v>10.6233250944</c:v>
                </c:pt>
                <c:pt idx="9539">
                  <c:v>10.624685663700001</c:v>
                </c:pt>
                <c:pt idx="9540">
                  <c:v>10.626046233</c:v>
                </c:pt>
                <c:pt idx="9541">
                  <c:v>10.627406802300001</c:v>
                </c:pt>
                <c:pt idx="9542">
                  <c:v>10.6287673716</c:v>
                </c:pt>
                <c:pt idx="9543">
                  <c:v>10.6301279409</c:v>
                </c:pt>
                <c:pt idx="9544">
                  <c:v>10.631488510200001</c:v>
                </c:pt>
                <c:pt idx="9545">
                  <c:v>10.6328490795</c:v>
                </c:pt>
                <c:pt idx="9546">
                  <c:v>10.634209648800001</c:v>
                </c:pt>
                <c:pt idx="9547">
                  <c:v>10.6355702181</c:v>
                </c:pt>
                <c:pt idx="9548">
                  <c:v>10.636930787400001</c:v>
                </c:pt>
                <c:pt idx="9549">
                  <c:v>10.638291356700002</c:v>
                </c:pt>
                <c:pt idx="9550">
                  <c:v>10.639651926000001</c:v>
                </c:pt>
                <c:pt idx="9551">
                  <c:v>10.6410124953</c:v>
                </c:pt>
                <c:pt idx="9552">
                  <c:v>10.642373064600001</c:v>
                </c:pt>
                <c:pt idx="9553">
                  <c:v>10.6437336339</c:v>
                </c:pt>
                <c:pt idx="9554">
                  <c:v>10.645094203199999</c:v>
                </c:pt>
                <c:pt idx="9555">
                  <c:v>10.6464547725</c:v>
                </c:pt>
                <c:pt idx="9556">
                  <c:v>10.647815341799999</c:v>
                </c:pt>
                <c:pt idx="9557">
                  <c:v>10.6491759111</c:v>
                </c:pt>
                <c:pt idx="9558">
                  <c:v>10.650536480400001</c:v>
                </c:pt>
                <c:pt idx="9559">
                  <c:v>10.651897049700001</c:v>
                </c:pt>
                <c:pt idx="9560">
                  <c:v>10.653257619000001</c:v>
                </c:pt>
                <c:pt idx="9561">
                  <c:v>10.654618188300001</c:v>
                </c:pt>
                <c:pt idx="9562">
                  <c:v>10.6559787576</c:v>
                </c:pt>
                <c:pt idx="9563">
                  <c:v>10.657339326900001</c:v>
                </c:pt>
                <c:pt idx="9564">
                  <c:v>10.6586998962</c:v>
                </c:pt>
                <c:pt idx="9565">
                  <c:v>10.660060465500001</c:v>
                </c:pt>
                <c:pt idx="9566">
                  <c:v>10.6614210348</c:v>
                </c:pt>
                <c:pt idx="9567">
                  <c:v>10.662781604099999</c:v>
                </c:pt>
                <c:pt idx="9568">
                  <c:v>10.664142173400002</c:v>
                </c:pt>
                <c:pt idx="9569">
                  <c:v>10.665502742700001</c:v>
                </c:pt>
                <c:pt idx="9570">
                  <c:v>10.666863312</c:v>
                </c:pt>
                <c:pt idx="9571">
                  <c:v>10.668223881300001</c:v>
                </c:pt>
                <c:pt idx="9572">
                  <c:v>10.6695844506</c:v>
                </c:pt>
                <c:pt idx="9573">
                  <c:v>10.6709450199</c:v>
                </c:pt>
                <c:pt idx="9574">
                  <c:v>10.6723055892</c:v>
                </c:pt>
                <c:pt idx="9575">
                  <c:v>10.6736661585</c:v>
                </c:pt>
                <c:pt idx="9576">
                  <c:v>10.675026727800001</c:v>
                </c:pt>
                <c:pt idx="9577">
                  <c:v>10.6763872971</c:v>
                </c:pt>
                <c:pt idx="9578">
                  <c:v>10.677747866400001</c:v>
                </c:pt>
                <c:pt idx="9579">
                  <c:v>10.679108435700002</c:v>
                </c:pt>
                <c:pt idx="9580">
                  <c:v>10.680469005000001</c:v>
                </c:pt>
                <c:pt idx="9581">
                  <c:v>10.6818295743</c:v>
                </c:pt>
                <c:pt idx="9582">
                  <c:v>10.683190143600001</c:v>
                </c:pt>
                <c:pt idx="9583">
                  <c:v>10.6845507129</c:v>
                </c:pt>
                <c:pt idx="9584">
                  <c:v>10.685911282200001</c:v>
                </c:pt>
                <c:pt idx="9585">
                  <c:v>10.6872718515</c:v>
                </c:pt>
                <c:pt idx="9586">
                  <c:v>10.688632420799999</c:v>
                </c:pt>
                <c:pt idx="9587">
                  <c:v>10.6899929901</c:v>
                </c:pt>
                <c:pt idx="9588">
                  <c:v>10.691353559400001</c:v>
                </c:pt>
                <c:pt idx="9589">
                  <c:v>10.6927141287</c:v>
                </c:pt>
                <c:pt idx="9590">
                  <c:v>10.694074698000001</c:v>
                </c:pt>
                <c:pt idx="9591">
                  <c:v>10.695435267300001</c:v>
                </c:pt>
                <c:pt idx="9592">
                  <c:v>10.6967958366</c:v>
                </c:pt>
                <c:pt idx="9593">
                  <c:v>10.698156405900001</c:v>
                </c:pt>
                <c:pt idx="9594">
                  <c:v>10.6995169752</c:v>
                </c:pt>
                <c:pt idx="9595">
                  <c:v>10.700877544500001</c:v>
                </c:pt>
                <c:pt idx="9596">
                  <c:v>10.7022381138</c:v>
                </c:pt>
                <c:pt idx="9597">
                  <c:v>10.703598683099999</c:v>
                </c:pt>
                <c:pt idx="9598">
                  <c:v>10.704959252400002</c:v>
                </c:pt>
                <c:pt idx="9599">
                  <c:v>10.706319821700001</c:v>
                </c:pt>
                <c:pt idx="9600">
                  <c:v>10.707680391</c:v>
                </c:pt>
                <c:pt idx="9601">
                  <c:v>10.709040960300001</c:v>
                </c:pt>
                <c:pt idx="9602">
                  <c:v>10.7104015296</c:v>
                </c:pt>
                <c:pt idx="9603">
                  <c:v>10.7117620989</c:v>
                </c:pt>
                <c:pt idx="9604">
                  <c:v>10.7131226682</c:v>
                </c:pt>
                <c:pt idx="9605">
                  <c:v>10.7144832375</c:v>
                </c:pt>
                <c:pt idx="9606">
                  <c:v>10.715843806800001</c:v>
                </c:pt>
                <c:pt idx="9607">
                  <c:v>10.7172043761</c:v>
                </c:pt>
                <c:pt idx="9608">
                  <c:v>10.718564945399999</c:v>
                </c:pt>
                <c:pt idx="9609">
                  <c:v>10.719925514700002</c:v>
                </c:pt>
                <c:pt idx="9610">
                  <c:v>10.721286084000001</c:v>
                </c:pt>
                <c:pt idx="9611">
                  <c:v>10.7226466533</c:v>
                </c:pt>
                <c:pt idx="9612">
                  <c:v>10.724007222600001</c:v>
                </c:pt>
                <c:pt idx="9613">
                  <c:v>10.7253677919</c:v>
                </c:pt>
                <c:pt idx="9614">
                  <c:v>10.726728361200001</c:v>
                </c:pt>
                <c:pt idx="9615">
                  <c:v>10.7280889305</c:v>
                </c:pt>
                <c:pt idx="9616">
                  <c:v>10.729449499799999</c:v>
                </c:pt>
                <c:pt idx="9617">
                  <c:v>10.7308100691</c:v>
                </c:pt>
                <c:pt idx="9618">
                  <c:v>10.7321706384</c:v>
                </c:pt>
                <c:pt idx="9619">
                  <c:v>10.7335312077</c:v>
                </c:pt>
                <c:pt idx="9620">
                  <c:v>10.734891777000001</c:v>
                </c:pt>
                <c:pt idx="9621">
                  <c:v>10.736252346300001</c:v>
                </c:pt>
                <c:pt idx="9622">
                  <c:v>10.7376129156</c:v>
                </c:pt>
                <c:pt idx="9623">
                  <c:v>10.738973484900001</c:v>
                </c:pt>
                <c:pt idx="9624">
                  <c:v>10.7403340542</c:v>
                </c:pt>
                <c:pt idx="9625">
                  <c:v>10.741694623500001</c:v>
                </c:pt>
                <c:pt idx="9626">
                  <c:v>10.7430551928</c:v>
                </c:pt>
                <c:pt idx="9627">
                  <c:v>10.744415762099999</c:v>
                </c:pt>
                <c:pt idx="9628">
                  <c:v>10.7457763314</c:v>
                </c:pt>
                <c:pt idx="9629">
                  <c:v>10.747136900700001</c:v>
                </c:pt>
                <c:pt idx="9630">
                  <c:v>10.74849747</c:v>
                </c:pt>
                <c:pt idx="9631">
                  <c:v>10.749858039300001</c:v>
                </c:pt>
                <c:pt idx="9632">
                  <c:v>10.7512186086</c:v>
                </c:pt>
                <c:pt idx="9633">
                  <c:v>10.752579177900001</c:v>
                </c:pt>
                <c:pt idx="9634">
                  <c:v>10.7539397472</c:v>
                </c:pt>
                <c:pt idx="9635">
                  <c:v>10.7553003165</c:v>
                </c:pt>
                <c:pt idx="9636">
                  <c:v>10.756660885800001</c:v>
                </c:pt>
                <c:pt idx="9637">
                  <c:v>10.7580214551</c:v>
                </c:pt>
                <c:pt idx="9638">
                  <c:v>10.759382024399999</c:v>
                </c:pt>
                <c:pt idx="9639">
                  <c:v>10.760742593700002</c:v>
                </c:pt>
                <c:pt idx="9640">
                  <c:v>10.762103163000001</c:v>
                </c:pt>
                <c:pt idx="9641">
                  <c:v>10.7634637323</c:v>
                </c:pt>
                <c:pt idx="9642">
                  <c:v>10.764824301600001</c:v>
                </c:pt>
                <c:pt idx="9643">
                  <c:v>10.7661848709</c:v>
                </c:pt>
                <c:pt idx="9644">
                  <c:v>10.767545440200001</c:v>
                </c:pt>
                <c:pt idx="9645">
                  <c:v>10.7689060095</c:v>
                </c:pt>
                <c:pt idx="9646">
                  <c:v>10.770266578799999</c:v>
                </c:pt>
                <c:pt idx="9647">
                  <c:v>10.7716271481</c:v>
                </c:pt>
                <c:pt idx="9648">
                  <c:v>10.772987717399999</c:v>
                </c:pt>
                <c:pt idx="9649">
                  <c:v>10.7743482867</c:v>
                </c:pt>
                <c:pt idx="9650">
                  <c:v>10.775708856000001</c:v>
                </c:pt>
                <c:pt idx="9651">
                  <c:v>10.777069425300001</c:v>
                </c:pt>
                <c:pt idx="9652">
                  <c:v>10.7784299946</c:v>
                </c:pt>
                <c:pt idx="9653">
                  <c:v>10.779790563900001</c:v>
                </c:pt>
                <c:pt idx="9654">
                  <c:v>10.7811511332</c:v>
                </c:pt>
                <c:pt idx="9655">
                  <c:v>10.782511702500001</c:v>
                </c:pt>
                <c:pt idx="9656">
                  <c:v>10.7838722718</c:v>
                </c:pt>
                <c:pt idx="9657">
                  <c:v>10.785232841099999</c:v>
                </c:pt>
                <c:pt idx="9658">
                  <c:v>10.7865934104</c:v>
                </c:pt>
                <c:pt idx="9659">
                  <c:v>10.787953979700001</c:v>
                </c:pt>
                <c:pt idx="9660">
                  <c:v>10.789314549</c:v>
                </c:pt>
                <c:pt idx="9661">
                  <c:v>10.790675118300001</c:v>
                </c:pt>
                <c:pt idx="9662">
                  <c:v>10.7920356876</c:v>
                </c:pt>
                <c:pt idx="9663">
                  <c:v>10.793396256900001</c:v>
                </c:pt>
                <c:pt idx="9664">
                  <c:v>10.7947568262</c:v>
                </c:pt>
                <c:pt idx="9665">
                  <c:v>10.7961173955</c:v>
                </c:pt>
                <c:pt idx="9666">
                  <c:v>10.797477964800001</c:v>
                </c:pt>
                <c:pt idx="9667">
                  <c:v>10.7988385341</c:v>
                </c:pt>
                <c:pt idx="9668">
                  <c:v>10.800199103399999</c:v>
                </c:pt>
                <c:pt idx="9669">
                  <c:v>10.801559672700002</c:v>
                </c:pt>
                <c:pt idx="9670">
                  <c:v>10.802920242000001</c:v>
                </c:pt>
                <c:pt idx="9671">
                  <c:v>10.8042808113</c:v>
                </c:pt>
                <c:pt idx="9672">
                  <c:v>10.805641380600001</c:v>
                </c:pt>
                <c:pt idx="9673">
                  <c:v>10.8070019499</c:v>
                </c:pt>
                <c:pt idx="9674">
                  <c:v>10.808362519200001</c:v>
                </c:pt>
                <c:pt idx="9675">
                  <c:v>10.8097230885</c:v>
                </c:pt>
                <c:pt idx="9676">
                  <c:v>10.811083657799999</c:v>
                </c:pt>
                <c:pt idx="9677">
                  <c:v>10.8124442271</c:v>
                </c:pt>
                <c:pt idx="9678">
                  <c:v>10.813804796399999</c:v>
                </c:pt>
                <c:pt idx="9679">
                  <c:v>10.8151653657</c:v>
                </c:pt>
                <c:pt idx="9680">
                  <c:v>10.816525935000001</c:v>
                </c:pt>
                <c:pt idx="9681">
                  <c:v>10.817886504300001</c:v>
                </c:pt>
                <c:pt idx="9682">
                  <c:v>10.819247073600001</c:v>
                </c:pt>
                <c:pt idx="9683">
                  <c:v>10.820607642900001</c:v>
                </c:pt>
                <c:pt idx="9684">
                  <c:v>10.8219682122</c:v>
                </c:pt>
                <c:pt idx="9685">
                  <c:v>10.823328781500001</c:v>
                </c:pt>
                <c:pt idx="9686">
                  <c:v>10.8246893508</c:v>
                </c:pt>
                <c:pt idx="9687">
                  <c:v>10.826049920099999</c:v>
                </c:pt>
                <c:pt idx="9688">
                  <c:v>10.8274104894</c:v>
                </c:pt>
                <c:pt idx="9689">
                  <c:v>10.828771058700001</c:v>
                </c:pt>
                <c:pt idx="9690">
                  <c:v>10.830131628</c:v>
                </c:pt>
                <c:pt idx="9691">
                  <c:v>10.831492197300001</c:v>
                </c:pt>
                <c:pt idx="9692">
                  <c:v>10.8328527666</c:v>
                </c:pt>
                <c:pt idx="9693">
                  <c:v>10.834213335900001</c:v>
                </c:pt>
                <c:pt idx="9694">
                  <c:v>10.8355739052</c:v>
                </c:pt>
                <c:pt idx="9695">
                  <c:v>10.8369344745</c:v>
                </c:pt>
                <c:pt idx="9696">
                  <c:v>10.838295043800001</c:v>
                </c:pt>
                <c:pt idx="9697">
                  <c:v>10.8396556131</c:v>
                </c:pt>
                <c:pt idx="9698">
                  <c:v>10.841016182399999</c:v>
                </c:pt>
                <c:pt idx="9699">
                  <c:v>10.842376751700002</c:v>
                </c:pt>
                <c:pt idx="9700">
                  <c:v>10.843737321000001</c:v>
                </c:pt>
                <c:pt idx="9701">
                  <c:v>10.8450978903</c:v>
                </c:pt>
                <c:pt idx="9702">
                  <c:v>10.846458459600001</c:v>
                </c:pt>
                <c:pt idx="9703">
                  <c:v>10.8478190289</c:v>
                </c:pt>
                <c:pt idx="9704">
                  <c:v>10.849179598200001</c:v>
                </c:pt>
                <c:pt idx="9705">
                  <c:v>10.8505401675</c:v>
                </c:pt>
                <c:pt idx="9706">
                  <c:v>10.851900736799999</c:v>
                </c:pt>
                <c:pt idx="9707">
                  <c:v>10.8532613061</c:v>
                </c:pt>
                <c:pt idx="9708">
                  <c:v>10.854621875399999</c:v>
                </c:pt>
                <c:pt idx="9709">
                  <c:v>10.8559824447</c:v>
                </c:pt>
                <c:pt idx="9710">
                  <c:v>10.857343014000001</c:v>
                </c:pt>
                <c:pt idx="9711">
                  <c:v>10.858703583300001</c:v>
                </c:pt>
                <c:pt idx="9712">
                  <c:v>10.860064152600001</c:v>
                </c:pt>
                <c:pt idx="9713">
                  <c:v>10.861424721900001</c:v>
                </c:pt>
                <c:pt idx="9714">
                  <c:v>10.8627852912</c:v>
                </c:pt>
                <c:pt idx="9715">
                  <c:v>10.864145860500001</c:v>
                </c:pt>
                <c:pt idx="9716">
                  <c:v>10.8655064298</c:v>
                </c:pt>
                <c:pt idx="9717">
                  <c:v>10.866866999099999</c:v>
                </c:pt>
                <c:pt idx="9718">
                  <c:v>10.8682275684</c:v>
                </c:pt>
                <c:pt idx="9719">
                  <c:v>10.869588137700001</c:v>
                </c:pt>
                <c:pt idx="9720">
                  <c:v>10.870948707</c:v>
                </c:pt>
                <c:pt idx="9721">
                  <c:v>10.872309276300001</c:v>
                </c:pt>
                <c:pt idx="9722">
                  <c:v>10.8736698456</c:v>
                </c:pt>
                <c:pt idx="9723">
                  <c:v>10.875030414900001</c:v>
                </c:pt>
                <c:pt idx="9724">
                  <c:v>10.8763909842</c:v>
                </c:pt>
                <c:pt idx="9725">
                  <c:v>10.8777515535</c:v>
                </c:pt>
                <c:pt idx="9726">
                  <c:v>10.879112122800001</c:v>
                </c:pt>
                <c:pt idx="9727">
                  <c:v>10.8804726921</c:v>
                </c:pt>
                <c:pt idx="9728">
                  <c:v>10.881833261400001</c:v>
                </c:pt>
                <c:pt idx="9729">
                  <c:v>10.883193830700002</c:v>
                </c:pt>
                <c:pt idx="9730">
                  <c:v>10.884554400000001</c:v>
                </c:pt>
                <c:pt idx="9731">
                  <c:v>10.885914969300002</c:v>
                </c:pt>
                <c:pt idx="9732">
                  <c:v>10.887275538600001</c:v>
                </c:pt>
                <c:pt idx="9733">
                  <c:v>10.8886361079</c:v>
                </c:pt>
                <c:pt idx="9734">
                  <c:v>10.889996677200001</c:v>
                </c:pt>
                <c:pt idx="9735">
                  <c:v>10.8913572465</c:v>
                </c:pt>
                <c:pt idx="9736">
                  <c:v>10.892717815799999</c:v>
                </c:pt>
                <c:pt idx="9737">
                  <c:v>10.8940783851</c:v>
                </c:pt>
                <c:pt idx="9738">
                  <c:v>10.895438954399999</c:v>
                </c:pt>
                <c:pt idx="9739">
                  <c:v>10.8967995237</c:v>
                </c:pt>
                <c:pt idx="9740">
                  <c:v>10.898160093000001</c:v>
                </c:pt>
                <c:pt idx="9741">
                  <c:v>10.8995206623</c:v>
                </c:pt>
                <c:pt idx="9742">
                  <c:v>10.900881231600001</c:v>
                </c:pt>
                <c:pt idx="9743">
                  <c:v>10.902241800900001</c:v>
                </c:pt>
                <c:pt idx="9744">
                  <c:v>10.9036023702</c:v>
                </c:pt>
                <c:pt idx="9745">
                  <c:v>10.904962939500001</c:v>
                </c:pt>
                <c:pt idx="9746">
                  <c:v>10.9063235088</c:v>
                </c:pt>
                <c:pt idx="9747">
                  <c:v>10.907684078099999</c:v>
                </c:pt>
                <c:pt idx="9748">
                  <c:v>10.9090446474</c:v>
                </c:pt>
                <c:pt idx="9749">
                  <c:v>10.910405216699999</c:v>
                </c:pt>
                <c:pt idx="9750">
                  <c:v>10.911765786</c:v>
                </c:pt>
                <c:pt idx="9751">
                  <c:v>10.913126355300001</c:v>
                </c:pt>
                <c:pt idx="9752">
                  <c:v>10.9144869246</c:v>
                </c:pt>
                <c:pt idx="9753">
                  <c:v>10.915847493900001</c:v>
                </c:pt>
                <c:pt idx="9754">
                  <c:v>10.9172080632</c:v>
                </c:pt>
                <c:pt idx="9755">
                  <c:v>10.9185686325</c:v>
                </c:pt>
                <c:pt idx="9756">
                  <c:v>10.9199292018</c:v>
                </c:pt>
                <c:pt idx="9757">
                  <c:v>10.9212897711</c:v>
                </c:pt>
                <c:pt idx="9758">
                  <c:v>10.922650340400001</c:v>
                </c:pt>
                <c:pt idx="9759">
                  <c:v>10.9240109097</c:v>
                </c:pt>
                <c:pt idx="9760">
                  <c:v>10.925371479000001</c:v>
                </c:pt>
                <c:pt idx="9761">
                  <c:v>10.926732048300002</c:v>
                </c:pt>
                <c:pt idx="9762">
                  <c:v>10.928092617600001</c:v>
                </c:pt>
                <c:pt idx="9763">
                  <c:v>10.9294531869</c:v>
                </c:pt>
                <c:pt idx="9764">
                  <c:v>10.930813756200001</c:v>
                </c:pt>
                <c:pt idx="9765">
                  <c:v>10.9321743255</c:v>
                </c:pt>
                <c:pt idx="9766">
                  <c:v>10.933534894799999</c:v>
                </c:pt>
                <c:pt idx="9767">
                  <c:v>10.9348954641</c:v>
                </c:pt>
                <c:pt idx="9768">
                  <c:v>10.936256033399999</c:v>
                </c:pt>
                <c:pt idx="9769">
                  <c:v>10.9376166027</c:v>
                </c:pt>
                <c:pt idx="9770">
                  <c:v>10.938977172000001</c:v>
                </c:pt>
                <c:pt idx="9771">
                  <c:v>10.9403377413</c:v>
                </c:pt>
                <c:pt idx="9772">
                  <c:v>10.941698310600001</c:v>
                </c:pt>
                <c:pt idx="9773">
                  <c:v>10.943058879900001</c:v>
                </c:pt>
                <c:pt idx="9774">
                  <c:v>10.9444194492</c:v>
                </c:pt>
                <c:pt idx="9775">
                  <c:v>10.945780018500001</c:v>
                </c:pt>
                <c:pt idx="9776">
                  <c:v>10.9471405878</c:v>
                </c:pt>
                <c:pt idx="9777">
                  <c:v>10.948501157100001</c:v>
                </c:pt>
                <c:pt idx="9778">
                  <c:v>10.9498617264</c:v>
                </c:pt>
                <c:pt idx="9779">
                  <c:v>10.951222295699999</c:v>
                </c:pt>
                <c:pt idx="9780">
                  <c:v>10.952582865000002</c:v>
                </c:pt>
                <c:pt idx="9781">
                  <c:v>10.953943434300001</c:v>
                </c:pt>
                <c:pt idx="9782">
                  <c:v>10.9553040036</c:v>
                </c:pt>
                <c:pt idx="9783">
                  <c:v>10.956664572900001</c:v>
                </c:pt>
                <c:pt idx="9784">
                  <c:v>10.9580251422</c:v>
                </c:pt>
                <c:pt idx="9785">
                  <c:v>10.9593857115</c:v>
                </c:pt>
                <c:pt idx="9786">
                  <c:v>10.9607462808</c:v>
                </c:pt>
                <c:pt idx="9787">
                  <c:v>10.9621068501</c:v>
                </c:pt>
                <c:pt idx="9788">
                  <c:v>10.963467419400001</c:v>
                </c:pt>
                <c:pt idx="9789">
                  <c:v>10.9648279887</c:v>
                </c:pt>
                <c:pt idx="9790">
                  <c:v>10.966188558000001</c:v>
                </c:pt>
                <c:pt idx="9791">
                  <c:v>10.967549127300002</c:v>
                </c:pt>
                <c:pt idx="9792">
                  <c:v>10.968909696600001</c:v>
                </c:pt>
                <c:pt idx="9793">
                  <c:v>10.9702702659</c:v>
                </c:pt>
                <c:pt idx="9794">
                  <c:v>10.971630835200001</c:v>
                </c:pt>
                <c:pt idx="9795">
                  <c:v>10.9729914045</c:v>
                </c:pt>
                <c:pt idx="9796">
                  <c:v>10.974351973800001</c:v>
                </c:pt>
                <c:pt idx="9797">
                  <c:v>10.9757125431</c:v>
                </c:pt>
                <c:pt idx="9798">
                  <c:v>10.977073112399999</c:v>
                </c:pt>
                <c:pt idx="9799">
                  <c:v>10.9784336817</c:v>
                </c:pt>
                <c:pt idx="9800">
                  <c:v>10.979794251000001</c:v>
                </c:pt>
                <c:pt idx="9801">
                  <c:v>10.9811548203</c:v>
                </c:pt>
                <c:pt idx="9802">
                  <c:v>10.982515389600001</c:v>
                </c:pt>
                <c:pt idx="9803">
                  <c:v>10.983875958900001</c:v>
                </c:pt>
                <c:pt idx="9804">
                  <c:v>10.9852365282</c:v>
                </c:pt>
                <c:pt idx="9805">
                  <c:v>10.986597097500001</c:v>
                </c:pt>
                <c:pt idx="9806">
                  <c:v>10.9879576668</c:v>
                </c:pt>
                <c:pt idx="9807">
                  <c:v>10.989318236100001</c:v>
                </c:pt>
                <c:pt idx="9808">
                  <c:v>10.9906788054</c:v>
                </c:pt>
                <c:pt idx="9809">
                  <c:v>10.992039374699999</c:v>
                </c:pt>
                <c:pt idx="9810">
                  <c:v>10.993399944000002</c:v>
                </c:pt>
                <c:pt idx="9811">
                  <c:v>10.994760513300001</c:v>
                </c:pt>
                <c:pt idx="9812">
                  <c:v>10.9961210826</c:v>
                </c:pt>
                <c:pt idx="9813">
                  <c:v>10.997481651900001</c:v>
                </c:pt>
                <c:pt idx="9814">
                  <c:v>10.9988422212</c:v>
                </c:pt>
                <c:pt idx="9815">
                  <c:v>11.000202790499999</c:v>
                </c:pt>
                <c:pt idx="9816">
                  <c:v>11.0015633598</c:v>
                </c:pt>
                <c:pt idx="9817">
                  <c:v>11.0029239291</c:v>
                </c:pt>
                <c:pt idx="9818">
                  <c:v>11.004284498400001</c:v>
                </c:pt>
                <c:pt idx="9819">
                  <c:v>11.0056450677</c:v>
                </c:pt>
                <c:pt idx="9820">
                  <c:v>11.007005637000001</c:v>
                </c:pt>
                <c:pt idx="9821">
                  <c:v>11.008366206300002</c:v>
                </c:pt>
                <c:pt idx="9822">
                  <c:v>11.009726775600001</c:v>
                </c:pt>
                <c:pt idx="9823">
                  <c:v>11.0110873449</c:v>
                </c:pt>
                <c:pt idx="9824">
                  <c:v>11.012447914200001</c:v>
                </c:pt>
                <c:pt idx="9825">
                  <c:v>11.0138084835</c:v>
                </c:pt>
                <c:pt idx="9826">
                  <c:v>11.015169052800001</c:v>
                </c:pt>
                <c:pt idx="9827">
                  <c:v>11.0165296221</c:v>
                </c:pt>
                <c:pt idx="9828">
                  <c:v>11.017890191399999</c:v>
                </c:pt>
                <c:pt idx="9829">
                  <c:v>11.0192507607</c:v>
                </c:pt>
                <c:pt idx="9830">
                  <c:v>11.020611330000001</c:v>
                </c:pt>
                <c:pt idx="9831">
                  <c:v>11.0219718993</c:v>
                </c:pt>
                <c:pt idx="9832">
                  <c:v>11.023332468600001</c:v>
                </c:pt>
                <c:pt idx="9833">
                  <c:v>11.024693037900001</c:v>
                </c:pt>
                <c:pt idx="9834">
                  <c:v>11.0260536072</c:v>
                </c:pt>
                <c:pt idx="9835">
                  <c:v>11.027414176500001</c:v>
                </c:pt>
                <c:pt idx="9836">
                  <c:v>11.0287747458</c:v>
                </c:pt>
                <c:pt idx="9837">
                  <c:v>11.030135315100001</c:v>
                </c:pt>
                <c:pt idx="9838">
                  <c:v>11.0314958844</c:v>
                </c:pt>
                <c:pt idx="9839">
                  <c:v>11.032856453699999</c:v>
                </c:pt>
                <c:pt idx="9840">
                  <c:v>11.034217023000002</c:v>
                </c:pt>
                <c:pt idx="9841">
                  <c:v>11.035577592300001</c:v>
                </c:pt>
                <c:pt idx="9842">
                  <c:v>11.0369381616</c:v>
                </c:pt>
                <c:pt idx="9843">
                  <c:v>11.038298730900001</c:v>
                </c:pt>
                <c:pt idx="9844">
                  <c:v>11.0396593002</c:v>
                </c:pt>
                <c:pt idx="9845">
                  <c:v>11.041019869500001</c:v>
                </c:pt>
                <c:pt idx="9846">
                  <c:v>11.0423804388</c:v>
                </c:pt>
                <c:pt idx="9847">
                  <c:v>11.0437410081</c:v>
                </c:pt>
                <c:pt idx="9848">
                  <c:v>11.045101577400001</c:v>
                </c:pt>
                <c:pt idx="9849">
                  <c:v>11.0464621467</c:v>
                </c:pt>
                <c:pt idx="9850">
                  <c:v>11.047822716000001</c:v>
                </c:pt>
                <c:pt idx="9851">
                  <c:v>11.049183285300002</c:v>
                </c:pt>
                <c:pt idx="9852">
                  <c:v>11.050543854600001</c:v>
                </c:pt>
                <c:pt idx="9853">
                  <c:v>11.0519044239</c:v>
                </c:pt>
                <c:pt idx="9854">
                  <c:v>11.053264993200001</c:v>
                </c:pt>
                <c:pt idx="9855">
                  <c:v>11.0546255625</c:v>
                </c:pt>
                <c:pt idx="9856">
                  <c:v>11.055986131800001</c:v>
                </c:pt>
                <c:pt idx="9857">
                  <c:v>11.0573467011</c:v>
                </c:pt>
                <c:pt idx="9858">
                  <c:v>11.058707270399999</c:v>
                </c:pt>
                <c:pt idx="9859">
                  <c:v>11.0600678397</c:v>
                </c:pt>
                <c:pt idx="9860">
                  <c:v>11.061428408999999</c:v>
                </c:pt>
                <c:pt idx="9861">
                  <c:v>11.0627889783</c:v>
                </c:pt>
                <c:pt idx="9862">
                  <c:v>11.064149547600001</c:v>
                </c:pt>
                <c:pt idx="9863">
                  <c:v>11.065510116900001</c:v>
                </c:pt>
                <c:pt idx="9864">
                  <c:v>11.0668706862</c:v>
                </c:pt>
                <c:pt idx="9865">
                  <c:v>11.068231255500001</c:v>
                </c:pt>
                <c:pt idx="9866">
                  <c:v>11.0695918248</c:v>
                </c:pt>
                <c:pt idx="9867">
                  <c:v>11.070952394100001</c:v>
                </c:pt>
                <c:pt idx="9868">
                  <c:v>11.0723129634</c:v>
                </c:pt>
                <c:pt idx="9869">
                  <c:v>11.073673532699999</c:v>
                </c:pt>
                <c:pt idx="9870">
                  <c:v>11.075034102</c:v>
                </c:pt>
                <c:pt idx="9871">
                  <c:v>11.076394671300001</c:v>
                </c:pt>
                <c:pt idx="9872">
                  <c:v>11.0777552406</c:v>
                </c:pt>
                <c:pt idx="9873">
                  <c:v>11.079115809900001</c:v>
                </c:pt>
                <c:pt idx="9874">
                  <c:v>11.0804763792</c:v>
                </c:pt>
                <c:pt idx="9875">
                  <c:v>11.081836948500001</c:v>
                </c:pt>
                <c:pt idx="9876">
                  <c:v>11.0831975178</c:v>
                </c:pt>
                <c:pt idx="9877">
                  <c:v>11.0845580871</c:v>
                </c:pt>
                <c:pt idx="9878">
                  <c:v>11.085918656400001</c:v>
                </c:pt>
                <c:pt idx="9879">
                  <c:v>11.0872792257</c:v>
                </c:pt>
                <c:pt idx="9880">
                  <c:v>11.088639794999999</c:v>
                </c:pt>
                <c:pt idx="9881">
                  <c:v>11.090000364300002</c:v>
                </c:pt>
                <c:pt idx="9882">
                  <c:v>11.091360933600001</c:v>
                </c:pt>
                <c:pt idx="9883">
                  <c:v>11.0927215029</c:v>
                </c:pt>
                <c:pt idx="9884">
                  <c:v>11.094082072200001</c:v>
                </c:pt>
                <c:pt idx="9885">
                  <c:v>11.0954426415</c:v>
                </c:pt>
                <c:pt idx="9886">
                  <c:v>11.096803210800001</c:v>
                </c:pt>
                <c:pt idx="9887">
                  <c:v>11.0981637801</c:v>
                </c:pt>
                <c:pt idx="9888">
                  <c:v>11.099524349399999</c:v>
                </c:pt>
                <c:pt idx="9889">
                  <c:v>11.1008849187</c:v>
                </c:pt>
                <c:pt idx="9890">
                  <c:v>11.102245487999999</c:v>
                </c:pt>
                <c:pt idx="9891">
                  <c:v>11.1036060573</c:v>
                </c:pt>
                <c:pt idx="9892">
                  <c:v>11.104966626600001</c:v>
                </c:pt>
                <c:pt idx="9893">
                  <c:v>11.106327195900001</c:v>
                </c:pt>
                <c:pt idx="9894">
                  <c:v>11.107687765200001</c:v>
                </c:pt>
                <c:pt idx="9895">
                  <c:v>11.109048334500001</c:v>
                </c:pt>
                <c:pt idx="9896">
                  <c:v>11.1104089038</c:v>
                </c:pt>
                <c:pt idx="9897">
                  <c:v>11.111769473100001</c:v>
                </c:pt>
                <c:pt idx="9898">
                  <c:v>11.1131300424</c:v>
                </c:pt>
                <c:pt idx="9899">
                  <c:v>11.114490611699999</c:v>
                </c:pt>
                <c:pt idx="9900">
                  <c:v>11.115851181</c:v>
                </c:pt>
                <c:pt idx="9901">
                  <c:v>11.117211750300001</c:v>
                </c:pt>
                <c:pt idx="9902">
                  <c:v>11.1185723196</c:v>
                </c:pt>
                <c:pt idx="9903">
                  <c:v>11.119932888900001</c:v>
                </c:pt>
                <c:pt idx="9904">
                  <c:v>11.1212934582</c:v>
                </c:pt>
                <c:pt idx="9905">
                  <c:v>11.122654027500001</c:v>
                </c:pt>
                <c:pt idx="9906">
                  <c:v>11.1240145968</c:v>
                </c:pt>
                <c:pt idx="9907">
                  <c:v>11.1253751661</c:v>
                </c:pt>
                <c:pt idx="9908">
                  <c:v>11.1267357354</c:v>
                </c:pt>
                <c:pt idx="9909">
                  <c:v>11.1280963047</c:v>
                </c:pt>
                <c:pt idx="9910">
                  <c:v>11.129456873999999</c:v>
                </c:pt>
                <c:pt idx="9911">
                  <c:v>11.130817443300002</c:v>
                </c:pt>
                <c:pt idx="9912">
                  <c:v>11.132178012600001</c:v>
                </c:pt>
                <c:pt idx="9913">
                  <c:v>11.1335385819</c:v>
                </c:pt>
                <c:pt idx="9914">
                  <c:v>11.134899151200001</c:v>
                </c:pt>
                <c:pt idx="9915">
                  <c:v>11.1362597205</c:v>
                </c:pt>
                <c:pt idx="9916">
                  <c:v>11.137620289800001</c:v>
                </c:pt>
                <c:pt idx="9917">
                  <c:v>11.1389808591</c:v>
                </c:pt>
                <c:pt idx="9918">
                  <c:v>11.140341428399999</c:v>
                </c:pt>
                <c:pt idx="9919">
                  <c:v>11.1417019977</c:v>
                </c:pt>
                <c:pt idx="9920">
                  <c:v>11.143062566999999</c:v>
                </c:pt>
                <c:pt idx="9921">
                  <c:v>11.1444231363</c:v>
                </c:pt>
                <c:pt idx="9922">
                  <c:v>11.145783705600001</c:v>
                </c:pt>
                <c:pt idx="9923">
                  <c:v>11.1471442749</c:v>
                </c:pt>
                <c:pt idx="9924">
                  <c:v>11.148504844200001</c:v>
                </c:pt>
                <c:pt idx="9925">
                  <c:v>11.149865413500001</c:v>
                </c:pt>
                <c:pt idx="9926">
                  <c:v>11.1512259828</c:v>
                </c:pt>
                <c:pt idx="9927">
                  <c:v>11.152586552100001</c:v>
                </c:pt>
                <c:pt idx="9928">
                  <c:v>11.1539471214</c:v>
                </c:pt>
                <c:pt idx="9929">
                  <c:v>11.155307690699999</c:v>
                </c:pt>
                <c:pt idx="9930">
                  <c:v>11.15666826</c:v>
                </c:pt>
                <c:pt idx="9931">
                  <c:v>11.158028829300001</c:v>
                </c:pt>
                <c:pt idx="9932">
                  <c:v>11.1593893986</c:v>
                </c:pt>
                <c:pt idx="9933">
                  <c:v>11.160749967900001</c:v>
                </c:pt>
                <c:pt idx="9934">
                  <c:v>11.1621105372</c:v>
                </c:pt>
                <c:pt idx="9935">
                  <c:v>11.163471106500001</c:v>
                </c:pt>
                <c:pt idx="9936">
                  <c:v>11.1648316758</c:v>
                </c:pt>
                <c:pt idx="9937">
                  <c:v>11.1661922451</c:v>
                </c:pt>
                <c:pt idx="9938">
                  <c:v>11.1675528144</c:v>
                </c:pt>
                <c:pt idx="9939">
                  <c:v>11.1689133837</c:v>
                </c:pt>
                <c:pt idx="9940">
                  <c:v>11.170273953000001</c:v>
                </c:pt>
                <c:pt idx="9941">
                  <c:v>11.171634522300002</c:v>
                </c:pt>
                <c:pt idx="9942">
                  <c:v>11.172995091600001</c:v>
                </c:pt>
                <c:pt idx="9943">
                  <c:v>11.174355660900002</c:v>
                </c:pt>
                <c:pt idx="9944">
                  <c:v>11.175716230200001</c:v>
                </c:pt>
                <c:pt idx="9945">
                  <c:v>11.1770767995</c:v>
                </c:pt>
                <c:pt idx="9946">
                  <c:v>11.178437368800001</c:v>
                </c:pt>
                <c:pt idx="9947">
                  <c:v>11.1797979381</c:v>
                </c:pt>
                <c:pt idx="9948">
                  <c:v>11.181158507399999</c:v>
                </c:pt>
                <c:pt idx="9949">
                  <c:v>11.1825190767</c:v>
                </c:pt>
                <c:pt idx="9950">
                  <c:v>11.183879645999999</c:v>
                </c:pt>
                <c:pt idx="9951">
                  <c:v>11.1852402153</c:v>
                </c:pt>
                <c:pt idx="9952">
                  <c:v>11.186600784600001</c:v>
                </c:pt>
                <c:pt idx="9953">
                  <c:v>11.1879613539</c:v>
                </c:pt>
                <c:pt idx="9954">
                  <c:v>11.189321923200001</c:v>
                </c:pt>
                <c:pt idx="9955">
                  <c:v>11.190682492500001</c:v>
                </c:pt>
                <c:pt idx="9956">
                  <c:v>11.1920430618</c:v>
                </c:pt>
                <c:pt idx="9957">
                  <c:v>11.193403631100001</c:v>
                </c:pt>
                <c:pt idx="9958">
                  <c:v>11.1947642004</c:v>
                </c:pt>
                <c:pt idx="9959">
                  <c:v>11.196124769699999</c:v>
                </c:pt>
                <c:pt idx="9960">
                  <c:v>11.197485339</c:v>
                </c:pt>
                <c:pt idx="9961">
                  <c:v>11.198845908300001</c:v>
                </c:pt>
                <c:pt idx="9962">
                  <c:v>11.2002064776</c:v>
                </c:pt>
                <c:pt idx="9963">
                  <c:v>11.201567046900001</c:v>
                </c:pt>
                <c:pt idx="9964">
                  <c:v>11.2029276162</c:v>
                </c:pt>
                <c:pt idx="9965">
                  <c:v>11.204288185500001</c:v>
                </c:pt>
                <c:pt idx="9966">
                  <c:v>11.2056487548</c:v>
                </c:pt>
                <c:pt idx="9967">
                  <c:v>11.2070093241</c:v>
                </c:pt>
                <c:pt idx="9968">
                  <c:v>11.2083698934</c:v>
                </c:pt>
                <c:pt idx="9969">
                  <c:v>11.2097304627</c:v>
                </c:pt>
                <c:pt idx="9970">
                  <c:v>11.211091032000001</c:v>
                </c:pt>
                <c:pt idx="9971">
                  <c:v>11.212451601300002</c:v>
                </c:pt>
                <c:pt idx="9972">
                  <c:v>11.213812170600001</c:v>
                </c:pt>
                <c:pt idx="9973">
                  <c:v>11.215172739900002</c:v>
                </c:pt>
                <c:pt idx="9974">
                  <c:v>11.216533309200001</c:v>
                </c:pt>
                <c:pt idx="9975">
                  <c:v>11.2178938785</c:v>
                </c:pt>
                <c:pt idx="9976">
                  <c:v>11.219254447800001</c:v>
                </c:pt>
                <c:pt idx="9977">
                  <c:v>11.2206150171</c:v>
                </c:pt>
                <c:pt idx="9978">
                  <c:v>11.221975586399999</c:v>
                </c:pt>
                <c:pt idx="9979">
                  <c:v>11.2233361557</c:v>
                </c:pt>
                <c:pt idx="9980">
                  <c:v>11.224696724999999</c:v>
                </c:pt>
                <c:pt idx="9981">
                  <c:v>11.2260572943</c:v>
                </c:pt>
                <c:pt idx="9982">
                  <c:v>11.227417863600001</c:v>
                </c:pt>
                <c:pt idx="9983">
                  <c:v>11.2287784329</c:v>
                </c:pt>
                <c:pt idx="9984">
                  <c:v>11.230139002200001</c:v>
                </c:pt>
                <c:pt idx="9985">
                  <c:v>11.231499571500001</c:v>
                </c:pt>
                <c:pt idx="9986">
                  <c:v>11.2328601408</c:v>
                </c:pt>
                <c:pt idx="9987">
                  <c:v>11.234220710100001</c:v>
                </c:pt>
                <c:pt idx="9988">
                  <c:v>11.2355812794</c:v>
                </c:pt>
                <c:pt idx="9989">
                  <c:v>11.236941848700001</c:v>
                </c:pt>
                <c:pt idx="9990">
                  <c:v>11.238302418</c:v>
                </c:pt>
                <c:pt idx="9991">
                  <c:v>11.239662987299999</c:v>
                </c:pt>
                <c:pt idx="9992">
                  <c:v>11.241023556600002</c:v>
                </c:pt>
                <c:pt idx="9993">
                  <c:v>11.242384125900001</c:v>
                </c:pt>
                <c:pt idx="9994">
                  <c:v>11.2437446952</c:v>
                </c:pt>
                <c:pt idx="9995">
                  <c:v>11.245105264500001</c:v>
                </c:pt>
              </c:numCache>
            </c:numRef>
          </c:xVal>
          <c:yVal>
            <c:numRef>
              <c:f>slab5_N7!$D$2:$D$9997</c:f>
              <c:numCache>
                <c:formatCode>0.00000</c:formatCode>
                <c:ptCount val="9996"/>
                <c:pt idx="0">
                  <c:v>14.157999999999999</c:v>
                </c:pt>
                <c:pt idx="1">
                  <c:v>14.709</c:v>
                </c:pt>
                <c:pt idx="2">
                  <c:v>15.465999999999999</c:v>
                </c:pt>
                <c:pt idx="3">
                  <c:v>16.449000000000002</c:v>
                </c:pt>
                <c:pt idx="4">
                  <c:v>16.198</c:v>
                </c:pt>
                <c:pt idx="5">
                  <c:v>14.301</c:v>
                </c:pt>
                <c:pt idx="6">
                  <c:v>12.444000000000001</c:v>
                </c:pt>
                <c:pt idx="7">
                  <c:v>10.63</c:v>
                </c:pt>
                <c:pt idx="8">
                  <c:v>8.8566000000000003</c:v>
                </c:pt>
                <c:pt idx="9">
                  <c:v>7.1254</c:v>
                </c:pt>
                <c:pt idx="10">
                  <c:v>5.4356</c:v>
                </c:pt>
                <c:pt idx="11">
                  <c:v>4.7229999999999999</c:v>
                </c:pt>
                <c:pt idx="12">
                  <c:v>4.7469000000000001</c:v>
                </c:pt>
                <c:pt idx="13">
                  <c:v>4.8095999999999997</c:v>
                </c:pt>
                <c:pt idx="14">
                  <c:v>4.91</c:v>
                </c:pt>
                <c:pt idx="15">
                  <c:v>5.0464000000000002</c:v>
                </c:pt>
                <c:pt idx="16">
                  <c:v>5.2172000000000001</c:v>
                </c:pt>
                <c:pt idx="17">
                  <c:v>5.4204999999999997</c:v>
                </c:pt>
                <c:pt idx="18">
                  <c:v>5.6543000000000001</c:v>
                </c:pt>
                <c:pt idx="19">
                  <c:v>5.9165999999999999</c:v>
                </c:pt>
                <c:pt idx="20">
                  <c:v>6.2050000000000001</c:v>
                </c:pt>
                <c:pt idx="21">
                  <c:v>6.5171999999999999</c:v>
                </c:pt>
                <c:pt idx="22">
                  <c:v>6.8507999999999996</c:v>
                </c:pt>
                <c:pt idx="23">
                  <c:v>7.2032999999999996</c:v>
                </c:pt>
                <c:pt idx="24">
                  <c:v>7.5720999999999998</c:v>
                </c:pt>
                <c:pt idx="25">
                  <c:v>7.9546999999999999</c:v>
                </c:pt>
                <c:pt idx="26">
                  <c:v>8.3485999999999994</c:v>
                </c:pt>
                <c:pt idx="27">
                  <c:v>8.7509999999999994</c:v>
                </c:pt>
                <c:pt idx="28">
                  <c:v>9.1594999999999995</c:v>
                </c:pt>
                <c:pt idx="29">
                  <c:v>9.5716000000000001</c:v>
                </c:pt>
                <c:pt idx="30">
                  <c:v>9.9846000000000004</c:v>
                </c:pt>
                <c:pt idx="31">
                  <c:v>10.396000000000001</c:v>
                </c:pt>
                <c:pt idx="32">
                  <c:v>10.804</c:v>
                </c:pt>
                <c:pt idx="33">
                  <c:v>11.206</c:v>
                </c:pt>
                <c:pt idx="34">
                  <c:v>11.599</c:v>
                </c:pt>
                <c:pt idx="35">
                  <c:v>11.981999999999999</c:v>
                </c:pt>
                <c:pt idx="36">
                  <c:v>12.352</c:v>
                </c:pt>
                <c:pt idx="37">
                  <c:v>12.709</c:v>
                </c:pt>
                <c:pt idx="38">
                  <c:v>13.048</c:v>
                </c:pt>
                <c:pt idx="39">
                  <c:v>13.371</c:v>
                </c:pt>
                <c:pt idx="40">
                  <c:v>13.673</c:v>
                </c:pt>
                <c:pt idx="41">
                  <c:v>13.955</c:v>
                </c:pt>
                <c:pt idx="42">
                  <c:v>14.215</c:v>
                </c:pt>
                <c:pt idx="43">
                  <c:v>14.452</c:v>
                </c:pt>
                <c:pt idx="44">
                  <c:v>14.666</c:v>
                </c:pt>
                <c:pt idx="45">
                  <c:v>14.853999999999999</c:v>
                </c:pt>
                <c:pt idx="46">
                  <c:v>15.016</c:v>
                </c:pt>
                <c:pt idx="47">
                  <c:v>15.153</c:v>
                </c:pt>
                <c:pt idx="48">
                  <c:v>15.263</c:v>
                </c:pt>
                <c:pt idx="49">
                  <c:v>15.347</c:v>
                </c:pt>
                <c:pt idx="50">
                  <c:v>15.404</c:v>
                </c:pt>
                <c:pt idx="51">
                  <c:v>15.435</c:v>
                </c:pt>
                <c:pt idx="52">
                  <c:v>15.439</c:v>
                </c:pt>
                <c:pt idx="53">
                  <c:v>15.417</c:v>
                </c:pt>
                <c:pt idx="54">
                  <c:v>15.37</c:v>
                </c:pt>
                <c:pt idx="55">
                  <c:v>15.297000000000001</c:v>
                </c:pt>
                <c:pt idx="56">
                  <c:v>15.201000000000001</c:v>
                </c:pt>
                <c:pt idx="57">
                  <c:v>15.08</c:v>
                </c:pt>
                <c:pt idx="58">
                  <c:v>14.938000000000001</c:v>
                </c:pt>
                <c:pt idx="59">
                  <c:v>14.773999999999999</c:v>
                </c:pt>
                <c:pt idx="60">
                  <c:v>14.589</c:v>
                </c:pt>
                <c:pt idx="61">
                  <c:v>14.385999999999999</c:v>
                </c:pt>
                <c:pt idx="62">
                  <c:v>14.164</c:v>
                </c:pt>
                <c:pt idx="63">
                  <c:v>13.926</c:v>
                </c:pt>
                <c:pt idx="64">
                  <c:v>13.673</c:v>
                </c:pt>
                <c:pt idx="65">
                  <c:v>13.406000000000001</c:v>
                </c:pt>
                <c:pt idx="66">
                  <c:v>13.127000000000001</c:v>
                </c:pt>
                <c:pt idx="67">
                  <c:v>12.837999999999999</c:v>
                </c:pt>
                <c:pt idx="68">
                  <c:v>12.54</c:v>
                </c:pt>
                <c:pt idx="69">
                  <c:v>12.234</c:v>
                </c:pt>
                <c:pt idx="70">
                  <c:v>11.922000000000001</c:v>
                </c:pt>
                <c:pt idx="71">
                  <c:v>11.606</c:v>
                </c:pt>
                <c:pt idx="72">
                  <c:v>11.287000000000001</c:v>
                </c:pt>
                <c:pt idx="73">
                  <c:v>10.968</c:v>
                </c:pt>
                <c:pt idx="74">
                  <c:v>10.648999999999999</c:v>
                </c:pt>
                <c:pt idx="75">
                  <c:v>10.331</c:v>
                </c:pt>
                <c:pt idx="76">
                  <c:v>10.018000000000001</c:v>
                </c:pt>
                <c:pt idx="77">
                  <c:v>9.7089999999999996</c:v>
                </c:pt>
                <c:pt idx="78">
                  <c:v>9.4064999999999994</c:v>
                </c:pt>
                <c:pt idx="79">
                  <c:v>9.1117000000000008</c:v>
                </c:pt>
                <c:pt idx="80">
                  <c:v>8.8257999999999992</c:v>
                </c:pt>
                <c:pt idx="81">
                  <c:v>8.5498999999999992</c:v>
                </c:pt>
                <c:pt idx="82">
                  <c:v>8.2851999999999997</c:v>
                </c:pt>
                <c:pt idx="83">
                  <c:v>8.0327000000000002</c:v>
                </c:pt>
                <c:pt idx="84">
                  <c:v>7.7933000000000003</c:v>
                </c:pt>
                <c:pt idx="85">
                  <c:v>7.5678999999999998</c:v>
                </c:pt>
                <c:pt idx="86">
                  <c:v>7.3571999999999997</c:v>
                </c:pt>
                <c:pt idx="87">
                  <c:v>7.1618000000000004</c:v>
                </c:pt>
                <c:pt idx="88">
                  <c:v>6.9824000000000002</c:v>
                </c:pt>
                <c:pt idx="89">
                  <c:v>6.8193000000000001</c:v>
                </c:pt>
                <c:pt idx="90">
                  <c:v>6.6729000000000003</c:v>
                </c:pt>
                <c:pt idx="91">
                  <c:v>6.5434000000000001</c:v>
                </c:pt>
                <c:pt idx="92">
                  <c:v>6.431</c:v>
                </c:pt>
                <c:pt idx="93">
                  <c:v>6.3357000000000001</c:v>
                </c:pt>
                <c:pt idx="94">
                  <c:v>6.2573999999999996</c:v>
                </c:pt>
                <c:pt idx="95">
                  <c:v>6.1959</c:v>
                </c:pt>
                <c:pt idx="96">
                  <c:v>6.1509</c:v>
                </c:pt>
                <c:pt idx="97">
                  <c:v>6.1220999999999997</c:v>
                </c:pt>
                <c:pt idx="98">
                  <c:v>6.1089000000000002</c:v>
                </c:pt>
                <c:pt idx="99">
                  <c:v>6.1106999999999996</c:v>
                </c:pt>
                <c:pt idx="100">
                  <c:v>6.1269999999999998</c:v>
                </c:pt>
                <c:pt idx="101">
                  <c:v>6.1569000000000003</c:v>
                </c:pt>
                <c:pt idx="102">
                  <c:v>6.1996000000000002</c:v>
                </c:pt>
                <c:pt idx="103">
                  <c:v>6.2542</c:v>
                </c:pt>
                <c:pt idx="104">
                  <c:v>6.3197999999999999</c:v>
                </c:pt>
                <c:pt idx="105">
                  <c:v>6.3952</c:v>
                </c:pt>
                <c:pt idx="106">
                  <c:v>6.4794</c:v>
                </c:pt>
                <c:pt idx="107">
                  <c:v>6.5712000000000002</c:v>
                </c:pt>
                <c:pt idx="108">
                  <c:v>6.6695000000000002</c:v>
                </c:pt>
                <c:pt idx="109">
                  <c:v>6.7729999999999997</c:v>
                </c:pt>
                <c:pt idx="110">
                  <c:v>6.8804999999999996</c:v>
                </c:pt>
                <c:pt idx="111">
                  <c:v>6.9907000000000004</c:v>
                </c:pt>
                <c:pt idx="112">
                  <c:v>7.1022999999999996</c:v>
                </c:pt>
                <c:pt idx="113">
                  <c:v>7.2141000000000002</c:v>
                </c:pt>
                <c:pt idx="114">
                  <c:v>7.3247999999999998</c:v>
                </c:pt>
                <c:pt idx="115">
                  <c:v>7.4330999999999996</c:v>
                </c:pt>
                <c:pt idx="116">
                  <c:v>7.5378999999999996</c:v>
                </c:pt>
                <c:pt idx="117">
                  <c:v>7.6379000000000001</c:v>
                </c:pt>
                <c:pt idx="118">
                  <c:v>7.7320000000000002</c:v>
                </c:pt>
                <c:pt idx="119">
                  <c:v>7.8190999999999997</c:v>
                </c:pt>
                <c:pt idx="120">
                  <c:v>7.8982000000000001</c:v>
                </c:pt>
                <c:pt idx="121">
                  <c:v>7.9683000000000002</c:v>
                </c:pt>
                <c:pt idx="122">
                  <c:v>8.0284999999999993</c:v>
                </c:pt>
                <c:pt idx="123">
                  <c:v>8.0806000000000004</c:v>
                </c:pt>
                <c:pt idx="124">
                  <c:v>8.1262000000000008</c:v>
                </c:pt>
                <c:pt idx="125">
                  <c:v>8.2253000000000007</c:v>
                </c:pt>
                <c:pt idx="126">
                  <c:v>8.5477000000000007</c:v>
                </c:pt>
                <c:pt idx="127">
                  <c:v>8.8643000000000001</c:v>
                </c:pt>
                <c:pt idx="128">
                  <c:v>7.6950000000000003</c:v>
                </c:pt>
                <c:pt idx="129">
                  <c:v>7.1692</c:v>
                </c:pt>
                <c:pt idx="130">
                  <c:v>7.2294</c:v>
                </c:pt>
                <c:pt idx="131">
                  <c:v>7.6337999999999999</c:v>
                </c:pt>
                <c:pt idx="132">
                  <c:v>8.2095000000000002</c:v>
                </c:pt>
                <c:pt idx="133">
                  <c:v>8.8248999999999995</c:v>
                </c:pt>
                <c:pt idx="134">
                  <c:v>9.3893000000000004</c:v>
                </c:pt>
                <c:pt idx="135">
                  <c:v>9.8251000000000008</c:v>
                </c:pt>
                <c:pt idx="136">
                  <c:v>10.135</c:v>
                </c:pt>
                <c:pt idx="137">
                  <c:v>10.314</c:v>
                </c:pt>
                <c:pt idx="138">
                  <c:v>10.371</c:v>
                </c:pt>
                <c:pt idx="139">
                  <c:v>10.319000000000001</c:v>
                </c:pt>
                <c:pt idx="140">
                  <c:v>10.179</c:v>
                </c:pt>
                <c:pt idx="141">
                  <c:v>9.9693000000000005</c:v>
                </c:pt>
                <c:pt idx="142">
                  <c:v>9.7096999999999998</c:v>
                </c:pt>
                <c:pt idx="143">
                  <c:v>9.4075000000000006</c:v>
                </c:pt>
                <c:pt idx="144">
                  <c:v>9.0571999999999999</c:v>
                </c:pt>
                <c:pt idx="145">
                  <c:v>8.7022999999999993</c:v>
                </c:pt>
                <c:pt idx="146">
                  <c:v>8.3522999999999996</c:v>
                </c:pt>
                <c:pt idx="147">
                  <c:v>8.0140999999999991</c:v>
                </c:pt>
                <c:pt idx="148">
                  <c:v>7.6916000000000002</c:v>
                </c:pt>
                <c:pt idx="149">
                  <c:v>7.3869999999999996</c:v>
                </c:pt>
                <c:pt idx="150">
                  <c:v>7.1006999999999998</c:v>
                </c:pt>
                <c:pt idx="151">
                  <c:v>6.8315999999999999</c:v>
                </c:pt>
                <c:pt idx="152">
                  <c:v>6.5781000000000001</c:v>
                </c:pt>
                <c:pt idx="153">
                  <c:v>6.3380999999999998</c:v>
                </c:pt>
                <c:pt idx="154">
                  <c:v>6.1092000000000004</c:v>
                </c:pt>
                <c:pt idx="155">
                  <c:v>5.8897000000000004</c:v>
                </c:pt>
                <c:pt idx="156">
                  <c:v>5.6782000000000004</c:v>
                </c:pt>
                <c:pt idx="157">
                  <c:v>5.4741999999999997</c:v>
                </c:pt>
                <c:pt idx="158">
                  <c:v>5.2778</c:v>
                </c:pt>
                <c:pt idx="159">
                  <c:v>5.0904999999999996</c:v>
                </c:pt>
                <c:pt idx="160">
                  <c:v>4.9143999999999997</c:v>
                </c:pt>
                <c:pt idx="161">
                  <c:v>4.7527999999999997</c:v>
                </c:pt>
                <c:pt idx="162">
                  <c:v>4.6097999999999999</c:v>
                </c:pt>
                <c:pt idx="163">
                  <c:v>4.4904999999999999</c:v>
                </c:pt>
                <c:pt idx="164">
                  <c:v>4.4004000000000003</c:v>
                </c:pt>
                <c:pt idx="165">
                  <c:v>4.3459000000000003</c:v>
                </c:pt>
                <c:pt idx="166">
                  <c:v>4.3335999999999997</c:v>
                </c:pt>
                <c:pt idx="167">
                  <c:v>4.3704000000000001</c:v>
                </c:pt>
                <c:pt idx="168">
                  <c:v>4.4343000000000004</c:v>
                </c:pt>
                <c:pt idx="169">
                  <c:v>4.5259999999999998</c:v>
                </c:pt>
                <c:pt idx="170">
                  <c:v>4.6520999999999999</c:v>
                </c:pt>
                <c:pt idx="171">
                  <c:v>4.8121999999999998</c:v>
                </c:pt>
                <c:pt idx="172">
                  <c:v>5.0049999999999999</c:v>
                </c:pt>
                <c:pt idx="173">
                  <c:v>5.2282000000000002</c:v>
                </c:pt>
                <c:pt idx="174">
                  <c:v>5.4785000000000004</c:v>
                </c:pt>
                <c:pt idx="175">
                  <c:v>5.7619999999999996</c:v>
                </c:pt>
                <c:pt idx="176">
                  <c:v>6.0507</c:v>
                </c:pt>
                <c:pt idx="177">
                  <c:v>6.1021999999999998</c:v>
                </c:pt>
                <c:pt idx="178">
                  <c:v>6.1569000000000003</c:v>
                </c:pt>
                <c:pt idx="179">
                  <c:v>6.4259000000000004</c:v>
                </c:pt>
                <c:pt idx="180">
                  <c:v>7.0106999999999999</c:v>
                </c:pt>
                <c:pt idx="181">
                  <c:v>7.7312000000000003</c:v>
                </c:pt>
                <c:pt idx="182">
                  <c:v>8.4634</c:v>
                </c:pt>
                <c:pt idx="183">
                  <c:v>9.1259999999999994</c:v>
                </c:pt>
                <c:pt idx="184">
                  <c:v>9.6702999999999992</c:v>
                </c:pt>
                <c:pt idx="185">
                  <c:v>10.071</c:v>
                </c:pt>
                <c:pt idx="186">
                  <c:v>10.321</c:v>
                </c:pt>
                <c:pt idx="187">
                  <c:v>10.425000000000001</c:v>
                </c:pt>
                <c:pt idx="188">
                  <c:v>10.393000000000001</c:v>
                </c:pt>
                <c:pt idx="189">
                  <c:v>10.242000000000001</c:v>
                </c:pt>
                <c:pt idx="190">
                  <c:v>9.9892000000000003</c:v>
                </c:pt>
                <c:pt idx="191">
                  <c:v>9.6539000000000001</c:v>
                </c:pt>
                <c:pt idx="192">
                  <c:v>9.2538999999999998</c:v>
                </c:pt>
                <c:pt idx="193">
                  <c:v>8.8056999999999999</c:v>
                </c:pt>
                <c:pt idx="194">
                  <c:v>8.3248999999999995</c:v>
                </c:pt>
                <c:pt idx="195">
                  <c:v>7.8257000000000003</c:v>
                </c:pt>
                <c:pt idx="196">
                  <c:v>7.3213999999999997</c:v>
                </c:pt>
                <c:pt idx="197">
                  <c:v>6.8247999999999998</c:v>
                </c:pt>
                <c:pt idx="198">
                  <c:v>6.3491</c:v>
                </c:pt>
                <c:pt idx="199">
                  <c:v>5.9080000000000004</c:v>
                </c:pt>
                <c:pt idx="200">
                  <c:v>5.5168999999999997</c:v>
                </c:pt>
                <c:pt idx="201">
                  <c:v>5.1932</c:v>
                </c:pt>
                <c:pt idx="202">
                  <c:v>4.9573</c:v>
                </c:pt>
                <c:pt idx="203">
                  <c:v>4.8329000000000004</c:v>
                </c:pt>
                <c:pt idx="204">
                  <c:v>4.8483000000000001</c:v>
                </c:pt>
                <c:pt idx="205">
                  <c:v>5.0480999999999998</c:v>
                </c:pt>
                <c:pt idx="206">
                  <c:v>5.2907999999999999</c:v>
                </c:pt>
                <c:pt idx="207">
                  <c:v>5.5800999999999998</c:v>
                </c:pt>
                <c:pt idx="208">
                  <c:v>6.3289</c:v>
                </c:pt>
                <c:pt idx="209">
                  <c:v>7.2321999999999997</c:v>
                </c:pt>
                <c:pt idx="210">
                  <c:v>8.1066000000000003</c:v>
                </c:pt>
                <c:pt idx="211">
                  <c:v>8.6898999999999997</c:v>
                </c:pt>
                <c:pt idx="212">
                  <c:v>8.9794</c:v>
                </c:pt>
                <c:pt idx="213">
                  <c:v>9.1173999999999999</c:v>
                </c:pt>
                <c:pt idx="214">
                  <c:v>9.1303000000000001</c:v>
                </c:pt>
                <c:pt idx="215">
                  <c:v>9.0534999999999997</c:v>
                </c:pt>
                <c:pt idx="216">
                  <c:v>8.9237000000000002</c:v>
                </c:pt>
                <c:pt idx="217">
                  <c:v>8.7734000000000005</c:v>
                </c:pt>
                <c:pt idx="218">
                  <c:v>8.6278000000000006</c:v>
                </c:pt>
                <c:pt idx="219">
                  <c:v>8.5042000000000009</c:v>
                </c:pt>
                <c:pt idx="220">
                  <c:v>8.4116999999999997</c:v>
                </c:pt>
                <c:pt idx="221">
                  <c:v>8.3529999999999998</c:v>
                </c:pt>
                <c:pt idx="222">
                  <c:v>8.3256999999999994</c:v>
                </c:pt>
                <c:pt idx="223">
                  <c:v>8.3246000000000002</c:v>
                </c:pt>
                <c:pt idx="224">
                  <c:v>8.3434000000000008</c:v>
                </c:pt>
                <c:pt idx="225">
                  <c:v>8.3765999999999998</c:v>
                </c:pt>
                <c:pt idx="226">
                  <c:v>8.4207999999999998</c:v>
                </c:pt>
                <c:pt idx="227">
                  <c:v>8.4748999999999999</c:v>
                </c:pt>
                <c:pt idx="228">
                  <c:v>8.5402000000000005</c:v>
                </c:pt>
                <c:pt idx="229">
                  <c:v>8.6190999999999995</c:v>
                </c:pt>
                <c:pt idx="230">
                  <c:v>8.7121999999999993</c:v>
                </c:pt>
                <c:pt idx="231">
                  <c:v>8.8148999999999997</c:v>
                </c:pt>
                <c:pt idx="232">
                  <c:v>8.9117999999999995</c:v>
                </c:pt>
                <c:pt idx="233">
                  <c:v>8.9696999999999996</c:v>
                </c:pt>
                <c:pt idx="234">
                  <c:v>8.9283000000000001</c:v>
                </c:pt>
                <c:pt idx="235">
                  <c:v>8.3728999999999996</c:v>
                </c:pt>
                <c:pt idx="236">
                  <c:v>7.5597000000000003</c:v>
                </c:pt>
                <c:pt idx="237">
                  <c:v>6.8364000000000003</c:v>
                </c:pt>
                <c:pt idx="238">
                  <c:v>6.5103999999999997</c:v>
                </c:pt>
                <c:pt idx="239">
                  <c:v>6.4530000000000003</c:v>
                </c:pt>
                <c:pt idx="240">
                  <c:v>7.1702000000000004</c:v>
                </c:pt>
                <c:pt idx="241">
                  <c:v>8.1845999999999997</c:v>
                </c:pt>
                <c:pt idx="242">
                  <c:v>9.3081999999999994</c:v>
                </c:pt>
                <c:pt idx="243">
                  <c:v>10.962999999999999</c:v>
                </c:pt>
                <c:pt idx="244">
                  <c:v>12.584</c:v>
                </c:pt>
                <c:pt idx="245">
                  <c:v>13.847</c:v>
                </c:pt>
                <c:pt idx="246">
                  <c:v>14.617000000000001</c:v>
                </c:pt>
                <c:pt idx="247">
                  <c:v>14.888999999999999</c:v>
                </c:pt>
                <c:pt idx="248">
                  <c:v>14.747</c:v>
                </c:pt>
                <c:pt idx="249">
                  <c:v>14.318</c:v>
                </c:pt>
                <c:pt idx="250">
                  <c:v>13.744</c:v>
                </c:pt>
                <c:pt idx="251">
                  <c:v>13.156000000000001</c:v>
                </c:pt>
                <c:pt idx="252">
                  <c:v>12.659000000000001</c:v>
                </c:pt>
                <c:pt idx="253">
                  <c:v>12.324</c:v>
                </c:pt>
                <c:pt idx="254">
                  <c:v>12.185</c:v>
                </c:pt>
                <c:pt idx="255">
                  <c:v>12.243</c:v>
                </c:pt>
                <c:pt idx="256">
                  <c:v>12.467000000000001</c:v>
                </c:pt>
                <c:pt idx="257">
                  <c:v>12.805999999999999</c:v>
                </c:pt>
                <c:pt idx="258">
                  <c:v>13.199</c:v>
                </c:pt>
                <c:pt idx="259">
                  <c:v>13.577999999999999</c:v>
                </c:pt>
                <c:pt idx="260">
                  <c:v>13.881</c:v>
                </c:pt>
                <c:pt idx="261">
                  <c:v>14.06</c:v>
                </c:pt>
                <c:pt idx="262">
                  <c:v>14.081</c:v>
                </c:pt>
                <c:pt idx="263">
                  <c:v>13.928000000000001</c:v>
                </c:pt>
                <c:pt idx="264">
                  <c:v>13.606999999999999</c:v>
                </c:pt>
                <c:pt idx="265">
                  <c:v>13.143000000000001</c:v>
                </c:pt>
                <c:pt idx="266">
                  <c:v>12.455</c:v>
                </c:pt>
                <c:pt idx="267">
                  <c:v>11.702</c:v>
                </c:pt>
                <c:pt idx="268">
                  <c:v>11.053000000000001</c:v>
                </c:pt>
                <c:pt idx="269">
                  <c:v>10.647</c:v>
                </c:pt>
                <c:pt idx="270">
                  <c:v>10.398</c:v>
                </c:pt>
                <c:pt idx="271">
                  <c:v>10.263999999999999</c:v>
                </c:pt>
                <c:pt idx="272">
                  <c:v>10.228</c:v>
                </c:pt>
                <c:pt idx="273">
                  <c:v>10.285</c:v>
                </c:pt>
                <c:pt idx="274">
                  <c:v>10.433999999999999</c:v>
                </c:pt>
                <c:pt idx="275">
                  <c:v>11.176</c:v>
                </c:pt>
                <c:pt idx="276">
                  <c:v>12.154</c:v>
                </c:pt>
                <c:pt idx="277">
                  <c:v>13.176</c:v>
                </c:pt>
                <c:pt idx="278">
                  <c:v>13.414</c:v>
                </c:pt>
                <c:pt idx="279">
                  <c:v>13.315</c:v>
                </c:pt>
                <c:pt idx="280">
                  <c:v>12.9</c:v>
                </c:pt>
                <c:pt idx="281">
                  <c:v>12.414999999999999</c:v>
                </c:pt>
                <c:pt idx="282">
                  <c:v>11.94</c:v>
                </c:pt>
                <c:pt idx="283">
                  <c:v>11.385999999999999</c:v>
                </c:pt>
                <c:pt idx="284">
                  <c:v>10.76</c:v>
                </c:pt>
                <c:pt idx="285">
                  <c:v>10.127000000000001</c:v>
                </c:pt>
                <c:pt idx="286">
                  <c:v>9.4109999999999996</c:v>
                </c:pt>
                <c:pt idx="287">
                  <c:v>8.7591000000000001</c:v>
                </c:pt>
                <c:pt idx="288">
                  <c:v>8.3887999999999998</c:v>
                </c:pt>
                <c:pt idx="289">
                  <c:v>8.3069000000000006</c:v>
                </c:pt>
                <c:pt idx="290">
                  <c:v>8.4687000000000001</c:v>
                </c:pt>
                <c:pt idx="291">
                  <c:v>8.7637</c:v>
                </c:pt>
                <c:pt idx="292">
                  <c:v>9.0106999999999999</c:v>
                </c:pt>
                <c:pt idx="293">
                  <c:v>8.9687999999999999</c:v>
                </c:pt>
                <c:pt idx="294">
                  <c:v>8.2809000000000008</c:v>
                </c:pt>
                <c:pt idx="295">
                  <c:v>7.3019999999999996</c:v>
                </c:pt>
                <c:pt idx="296">
                  <c:v>6.6875</c:v>
                </c:pt>
                <c:pt idx="297">
                  <c:v>6.9950000000000001</c:v>
                </c:pt>
                <c:pt idx="298">
                  <c:v>7.7667000000000002</c:v>
                </c:pt>
                <c:pt idx="299">
                  <c:v>7.9210000000000003</c:v>
                </c:pt>
                <c:pt idx="300">
                  <c:v>8.0886999999999993</c:v>
                </c:pt>
                <c:pt idx="301">
                  <c:v>8.2683</c:v>
                </c:pt>
                <c:pt idx="302">
                  <c:v>8.4245000000000001</c:v>
                </c:pt>
                <c:pt idx="303">
                  <c:v>8.5533999999999999</c:v>
                </c:pt>
                <c:pt idx="304">
                  <c:v>8.6913</c:v>
                </c:pt>
                <c:pt idx="305">
                  <c:v>8.8422999999999998</c:v>
                </c:pt>
                <c:pt idx="306">
                  <c:v>9.0070999999999994</c:v>
                </c:pt>
                <c:pt idx="307">
                  <c:v>9.1831999999999994</c:v>
                </c:pt>
                <c:pt idx="308">
                  <c:v>9.3659999999999997</c:v>
                </c:pt>
                <c:pt idx="309">
                  <c:v>9.5500000000000007</c:v>
                </c:pt>
                <c:pt idx="310">
                  <c:v>9.7286999999999999</c:v>
                </c:pt>
                <c:pt idx="311">
                  <c:v>9.8957999999999995</c:v>
                </c:pt>
                <c:pt idx="312">
                  <c:v>10.045999999999999</c:v>
                </c:pt>
                <c:pt idx="313">
                  <c:v>10.173999999999999</c:v>
                </c:pt>
                <c:pt idx="314">
                  <c:v>10.278</c:v>
                </c:pt>
                <c:pt idx="315">
                  <c:v>10.356</c:v>
                </c:pt>
                <c:pt idx="316">
                  <c:v>10.407999999999999</c:v>
                </c:pt>
                <c:pt idx="317">
                  <c:v>10.436</c:v>
                </c:pt>
                <c:pt idx="318">
                  <c:v>10.446</c:v>
                </c:pt>
                <c:pt idx="319">
                  <c:v>10.44</c:v>
                </c:pt>
                <c:pt idx="320">
                  <c:v>10.427</c:v>
                </c:pt>
                <c:pt idx="321">
                  <c:v>10.411</c:v>
                </c:pt>
                <c:pt idx="322">
                  <c:v>10.398999999999999</c:v>
                </c:pt>
                <c:pt idx="323">
                  <c:v>10.395</c:v>
                </c:pt>
                <c:pt idx="324">
                  <c:v>10.403</c:v>
                </c:pt>
                <c:pt idx="325">
                  <c:v>10.420999999999999</c:v>
                </c:pt>
                <c:pt idx="326">
                  <c:v>10.446999999999999</c:v>
                </c:pt>
                <c:pt idx="327">
                  <c:v>10.472</c:v>
                </c:pt>
                <c:pt idx="328">
                  <c:v>10.487</c:v>
                </c:pt>
                <c:pt idx="329">
                  <c:v>10.474</c:v>
                </c:pt>
                <c:pt idx="330">
                  <c:v>10.416</c:v>
                </c:pt>
                <c:pt idx="331">
                  <c:v>10.292</c:v>
                </c:pt>
                <c:pt idx="332">
                  <c:v>10.084</c:v>
                </c:pt>
                <c:pt idx="333">
                  <c:v>9.7741000000000007</c:v>
                </c:pt>
                <c:pt idx="334">
                  <c:v>9.3580000000000005</c:v>
                </c:pt>
                <c:pt idx="335">
                  <c:v>8.8445</c:v>
                </c:pt>
                <c:pt idx="336">
                  <c:v>8.2672000000000008</c:v>
                </c:pt>
                <c:pt idx="337">
                  <c:v>7.6946000000000003</c:v>
                </c:pt>
                <c:pt idx="338">
                  <c:v>7.2439</c:v>
                </c:pt>
                <c:pt idx="339">
                  <c:v>7.0972</c:v>
                </c:pt>
                <c:pt idx="340">
                  <c:v>7.4211999999999998</c:v>
                </c:pt>
                <c:pt idx="341">
                  <c:v>7.8718000000000004</c:v>
                </c:pt>
                <c:pt idx="342">
                  <c:v>8.2073999999999998</c:v>
                </c:pt>
                <c:pt idx="343">
                  <c:v>8.4126999999999992</c:v>
                </c:pt>
                <c:pt idx="344">
                  <c:v>8.6625999999999994</c:v>
                </c:pt>
                <c:pt idx="345">
                  <c:v>8.9452999999999996</c:v>
                </c:pt>
                <c:pt idx="346">
                  <c:v>9.2466000000000008</c:v>
                </c:pt>
                <c:pt idx="347">
                  <c:v>9.5516000000000005</c:v>
                </c:pt>
                <c:pt idx="348">
                  <c:v>9.8446999999999996</c:v>
                </c:pt>
                <c:pt idx="349">
                  <c:v>10.111000000000001</c:v>
                </c:pt>
                <c:pt idx="350">
                  <c:v>10.336</c:v>
                </c:pt>
                <c:pt idx="351">
                  <c:v>10.510999999999999</c:v>
                </c:pt>
                <c:pt idx="352">
                  <c:v>10.627000000000001</c:v>
                </c:pt>
                <c:pt idx="353">
                  <c:v>10.682</c:v>
                </c:pt>
                <c:pt idx="354">
                  <c:v>10.68</c:v>
                </c:pt>
                <c:pt idx="355">
                  <c:v>10.63</c:v>
                </c:pt>
                <c:pt idx="356">
                  <c:v>10.548999999999999</c:v>
                </c:pt>
                <c:pt idx="357">
                  <c:v>10.458</c:v>
                </c:pt>
                <c:pt idx="358">
                  <c:v>10.385999999999999</c:v>
                </c:pt>
                <c:pt idx="359">
                  <c:v>10.364000000000001</c:v>
                </c:pt>
                <c:pt idx="360">
                  <c:v>10.422000000000001</c:v>
                </c:pt>
                <c:pt idx="361">
                  <c:v>11.23</c:v>
                </c:pt>
                <c:pt idx="362">
                  <c:v>13.058</c:v>
                </c:pt>
                <c:pt idx="363">
                  <c:v>15.006</c:v>
                </c:pt>
                <c:pt idx="364">
                  <c:v>16.631</c:v>
                </c:pt>
                <c:pt idx="365">
                  <c:v>17.856000000000002</c:v>
                </c:pt>
                <c:pt idx="366">
                  <c:v>18.227</c:v>
                </c:pt>
                <c:pt idx="367">
                  <c:v>17.978000000000002</c:v>
                </c:pt>
                <c:pt idx="368">
                  <c:v>17.745999999999999</c:v>
                </c:pt>
                <c:pt idx="369">
                  <c:v>17.597999999999999</c:v>
                </c:pt>
                <c:pt idx="370">
                  <c:v>17.273</c:v>
                </c:pt>
                <c:pt idx="371">
                  <c:v>16.806999999999999</c:v>
                </c:pt>
                <c:pt idx="372">
                  <c:v>16.236999999999998</c:v>
                </c:pt>
                <c:pt idx="373">
                  <c:v>15.599</c:v>
                </c:pt>
                <c:pt idx="374">
                  <c:v>14.923999999999999</c:v>
                </c:pt>
                <c:pt idx="375">
                  <c:v>14.243</c:v>
                </c:pt>
                <c:pt idx="376">
                  <c:v>13.58</c:v>
                </c:pt>
                <c:pt idx="377">
                  <c:v>12.956</c:v>
                </c:pt>
                <c:pt idx="378">
                  <c:v>12.656000000000001</c:v>
                </c:pt>
                <c:pt idx="379">
                  <c:v>12.635</c:v>
                </c:pt>
                <c:pt idx="380">
                  <c:v>12.688000000000001</c:v>
                </c:pt>
                <c:pt idx="381">
                  <c:v>10.430999999999999</c:v>
                </c:pt>
                <c:pt idx="382">
                  <c:v>8.6989999999999998</c:v>
                </c:pt>
                <c:pt idx="383">
                  <c:v>8.1316000000000006</c:v>
                </c:pt>
                <c:pt idx="384">
                  <c:v>8.3274000000000008</c:v>
                </c:pt>
                <c:pt idx="385">
                  <c:v>8.9824000000000002</c:v>
                </c:pt>
                <c:pt idx="386">
                  <c:v>9.8719000000000001</c:v>
                </c:pt>
                <c:pt idx="387">
                  <c:v>10.835000000000001</c:v>
                </c:pt>
                <c:pt idx="388">
                  <c:v>11.763</c:v>
                </c:pt>
                <c:pt idx="389">
                  <c:v>12.586</c:v>
                </c:pt>
                <c:pt idx="390">
                  <c:v>13.263999999999999</c:v>
                </c:pt>
                <c:pt idx="391">
                  <c:v>13.782</c:v>
                </c:pt>
                <c:pt idx="392">
                  <c:v>14.14</c:v>
                </c:pt>
                <c:pt idx="393">
                  <c:v>14.349</c:v>
                </c:pt>
                <c:pt idx="394">
                  <c:v>14.43</c:v>
                </c:pt>
                <c:pt idx="395">
                  <c:v>14.404</c:v>
                </c:pt>
                <c:pt idx="396">
                  <c:v>14.295999999999999</c:v>
                </c:pt>
                <c:pt idx="397">
                  <c:v>14.13</c:v>
                </c:pt>
                <c:pt idx="398">
                  <c:v>13.929</c:v>
                </c:pt>
                <c:pt idx="399">
                  <c:v>13.712</c:v>
                </c:pt>
                <c:pt idx="400">
                  <c:v>13.496</c:v>
                </c:pt>
                <c:pt idx="401">
                  <c:v>13.295</c:v>
                </c:pt>
                <c:pt idx="402">
                  <c:v>13.118</c:v>
                </c:pt>
                <c:pt idx="403">
                  <c:v>12.972</c:v>
                </c:pt>
                <c:pt idx="404">
                  <c:v>12.861000000000001</c:v>
                </c:pt>
                <c:pt idx="405">
                  <c:v>12.786</c:v>
                </c:pt>
                <c:pt idx="406">
                  <c:v>12.746</c:v>
                </c:pt>
                <c:pt idx="407">
                  <c:v>12.739000000000001</c:v>
                </c:pt>
                <c:pt idx="408">
                  <c:v>12.624000000000001</c:v>
                </c:pt>
                <c:pt idx="409">
                  <c:v>12.506</c:v>
                </c:pt>
                <c:pt idx="410">
                  <c:v>12.398</c:v>
                </c:pt>
                <c:pt idx="411">
                  <c:v>12.343</c:v>
                </c:pt>
                <c:pt idx="412">
                  <c:v>12.284000000000001</c:v>
                </c:pt>
                <c:pt idx="413">
                  <c:v>12.215999999999999</c:v>
                </c:pt>
                <c:pt idx="414">
                  <c:v>12.135999999999999</c:v>
                </c:pt>
                <c:pt idx="415">
                  <c:v>12.041</c:v>
                </c:pt>
                <c:pt idx="416">
                  <c:v>11.929</c:v>
                </c:pt>
                <c:pt idx="417">
                  <c:v>11.802</c:v>
                </c:pt>
                <c:pt idx="418">
                  <c:v>11.657999999999999</c:v>
                </c:pt>
                <c:pt idx="419">
                  <c:v>11.499000000000001</c:v>
                </c:pt>
                <c:pt idx="420">
                  <c:v>11.327999999999999</c:v>
                </c:pt>
                <c:pt idx="421">
                  <c:v>11.148</c:v>
                </c:pt>
                <c:pt idx="422">
                  <c:v>10.962</c:v>
                </c:pt>
                <c:pt idx="423">
                  <c:v>10.775</c:v>
                </c:pt>
                <c:pt idx="424">
                  <c:v>10.590999999999999</c:v>
                </c:pt>
                <c:pt idx="425">
                  <c:v>10.414999999999999</c:v>
                </c:pt>
                <c:pt idx="426">
                  <c:v>10.250999999999999</c:v>
                </c:pt>
                <c:pt idx="427">
                  <c:v>10.105</c:v>
                </c:pt>
                <c:pt idx="428">
                  <c:v>9.9808000000000003</c:v>
                </c:pt>
                <c:pt idx="429">
                  <c:v>9.8818999999999999</c:v>
                </c:pt>
                <c:pt idx="430">
                  <c:v>9.8117999999999999</c:v>
                </c:pt>
                <c:pt idx="431">
                  <c:v>9.7731999999999992</c:v>
                </c:pt>
                <c:pt idx="432">
                  <c:v>9.7681000000000004</c:v>
                </c:pt>
                <c:pt idx="433">
                  <c:v>9.7977000000000007</c:v>
                </c:pt>
                <c:pt idx="434">
                  <c:v>9.8625000000000007</c:v>
                </c:pt>
                <c:pt idx="435">
                  <c:v>9.9619999999999997</c:v>
                </c:pt>
                <c:pt idx="436">
                  <c:v>10.095000000000001</c:v>
                </c:pt>
                <c:pt idx="437">
                  <c:v>10.259</c:v>
                </c:pt>
                <c:pt idx="438">
                  <c:v>10.452</c:v>
                </c:pt>
                <c:pt idx="439">
                  <c:v>10.669</c:v>
                </c:pt>
                <c:pt idx="440">
                  <c:v>10.907</c:v>
                </c:pt>
                <c:pt idx="441">
                  <c:v>11.161</c:v>
                </c:pt>
                <c:pt idx="442">
                  <c:v>11.425000000000001</c:v>
                </c:pt>
                <c:pt idx="443">
                  <c:v>11.693</c:v>
                </c:pt>
                <c:pt idx="444">
                  <c:v>11.961</c:v>
                </c:pt>
                <c:pt idx="445">
                  <c:v>12.221</c:v>
                </c:pt>
                <c:pt idx="446">
                  <c:v>13.228999999999999</c:v>
                </c:pt>
                <c:pt idx="447">
                  <c:v>14.253</c:v>
                </c:pt>
                <c:pt idx="448">
                  <c:v>14.71</c:v>
                </c:pt>
                <c:pt idx="449">
                  <c:v>14.981</c:v>
                </c:pt>
                <c:pt idx="450">
                  <c:v>15.252000000000001</c:v>
                </c:pt>
                <c:pt idx="451">
                  <c:v>15.584</c:v>
                </c:pt>
                <c:pt idx="452">
                  <c:v>15.988</c:v>
                </c:pt>
                <c:pt idx="453">
                  <c:v>16.446000000000002</c:v>
                </c:pt>
                <c:pt idx="454">
                  <c:v>16.922000000000001</c:v>
                </c:pt>
                <c:pt idx="455">
                  <c:v>17.369</c:v>
                </c:pt>
                <c:pt idx="456">
                  <c:v>17.741</c:v>
                </c:pt>
                <c:pt idx="457">
                  <c:v>17.992999999999999</c:v>
                </c:pt>
                <c:pt idx="458">
                  <c:v>18.088999999999999</c:v>
                </c:pt>
                <c:pt idx="459">
                  <c:v>18.001999999999999</c:v>
                </c:pt>
                <c:pt idx="460">
                  <c:v>17.715</c:v>
                </c:pt>
                <c:pt idx="461">
                  <c:v>17.222000000000001</c:v>
                </c:pt>
                <c:pt idx="462">
                  <c:v>16.526</c:v>
                </c:pt>
                <c:pt idx="463">
                  <c:v>15.643000000000001</c:v>
                </c:pt>
                <c:pt idx="464">
                  <c:v>14.593999999999999</c:v>
                </c:pt>
                <c:pt idx="465">
                  <c:v>13.411</c:v>
                </c:pt>
                <c:pt idx="466">
                  <c:v>12.131</c:v>
                </c:pt>
                <c:pt idx="467">
                  <c:v>10.801</c:v>
                </c:pt>
                <c:pt idx="468">
                  <c:v>9.4711999999999996</c:v>
                </c:pt>
                <c:pt idx="469">
                  <c:v>8.1988000000000003</c:v>
                </c:pt>
                <c:pt idx="470">
                  <c:v>7.0479000000000003</c:v>
                </c:pt>
                <c:pt idx="471">
                  <c:v>6.0895999999999999</c:v>
                </c:pt>
                <c:pt idx="472">
                  <c:v>5.3789999999999996</c:v>
                </c:pt>
                <c:pt idx="473">
                  <c:v>4.7942</c:v>
                </c:pt>
                <c:pt idx="474">
                  <c:v>4.3061999999999996</c:v>
                </c:pt>
                <c:pt idx="475">
                  <c:v>3.94</c:v>
                </c:pt>
                <c:pt idx="476">
                  <c:v>3.6440999999999999</c:v>
                </c:pt>
                <c:pt idx="477">
                  <c:v>3.3452000000000002</c:v>
                </c:pt>
                <c:pt idx="478">
                  <c:v>3.1659000000000002</c:v>
                </c:pt>
                <c:pt idx="479">
                  <c:v>3.0992000000000002</c:v>
                </c:pt>
                <c:pt idx="480">
                  <c:v>3.1362999999999999</c:v>
                </c:pt>
                <c:pt idx="481">
                  <c:v>3.2669000000000001</c:v>
                </c:pt>
                <c:pt idx="482">
                  <c:v>3.4802</c:v>
                </c:pt>
                <c:pt idx="483">
                  <c:v>3.7648000000000001</c:v>
                </c:pt>
                <c:pt idx="484">
                  <c:v>4.1098999999999997</c:v>
                </c:pt>
                <c:pt idx="485">
                  <c:v>4.5045999999999999</c:v>
                </c:pt>
                <c:pt idx="486">
                  <c:v>4.9358000000000004</c:v>
                </c:pt>
                <c:pt idx="487">
                  <c:v>5.3948</c:v>
                </c:pt>
                <c:pt idx="488">
                  <c:v>5.8869999999999996</c:v>
                </c:pt>
                <c:pt idx="489">
                  <c:v>6.3887999999999998</c:v>
                </c:pt>
                <c:pt idx="490">
                  <c:v>6.8509000000000002</c:v>
                </c:pt>
                <c:pt idx="491">
                  <c:v>7.3140999999999998</c:v>
                </c:pt>
                <c:pt idx="492">
                  <c:v>7.0941000000000001</c:v>
                </c:pt>
                <c:pt idx="493">
                  <c:v>6.6825999999999999</c:v>
                </c:pt>
                <c:pt idx="494">
                  <c:v>6.1816000000000004</c:v>
                </c:pt>
                <c:pt idx="495">
                  <c:v>5.7275999999999998</c:v>
                </c:pt>
                <c:pt idx="496">
                  <c:v>5.101</c:v>
                </c:pt>
                <c:pt idx="497">
                  <c:v>4.3872999999999998</c:v>
                </c:pt>
                <c:pt idx="498">
                  <c:v>3.6597</c:v>
                </c:pt>
                <c:pt idx="499">
                  <c:v>2.9819</c:v>
                </c:pt>
                <c:pt idx="500">
                  <c:v>2.4094000000000002</c:v>
                </c:pt>
                <c:pt idx="501">
                  <c:v>1.9903999999999999</c:v>
                </c:pt>
                <c:pt idx="502">
                  <c:v>1.7652000000000001</c:v>
                </c:pt>
                <c:pt idx="503">
                  <c:v>1.7647999999999999</c:v>
                </c:pt>
                <c:pt idx="504">
                  <c:v>2.0085000000000002</c:v>
                </c:pt>
                <c:pt idx="505">
                  <c:v>2.4998</c:v>
                </c:pt>
                <c:pt idx="506">
                  <c:v>3.2214999999999998</c:v>
                </c:pt>
                <c:pt idx="507">
                  <c:v>4.1288999999999998</c:v>
                </c:pt>
                <c:pt idx="508">
                  <c:v>5.1417000000000002</c:v>
                </c:pt>
                <c:pt idx="509">
                  <c:v>6.1338999999999997</c:v>
                </c:pt>
                <c:pt idx="510">
                  <c:v>6.9218999999999999</c:v>
                </c:pt>
                <c:pt idx="511">
                  <c:v>6.9884000000000004</c:v>
                </c:pt>
                <c:pt idx="512">
                  <c:v>6.6824000000000003</c:v>
                </c:pt>
                <c:pt idx="513">
                  <c:v>6.3895999999999997</c:v>
                </c:pt>
                <c:pt idx="514">
                  <c:v>6.7596999999999996</c:v>
                </c:pt>
                <c:pt idx="515">
                  <c:v>7.4187000000000003</c:v>
                </c:pt>
                <c:pt idx="516">
                  <c:v>8.0517000000000003</c:v>
                </c:pt>
                <c:pt idx="517">
                  <c:v>8.6479999999999997</c:v>
                </c:pt>
                <c:pt idx="518">
                  <c:v>9.1983999999999995</c:v>
                </c:pt>
                <c:pt idx="519">
                  <c:v>9.6956000000000007</c:v>
                </c:pt>
                <c:pt idx="520">
                  <c:v>10.134</c:v>
                </c:pt>
                <c:pt idx="521">
                  <c:v>10.510999999999999</c:v>
                </c:pt>
                <c:pt idx="522">
                  <c:v>10.826000000000001</c:v>
                </c:pt>
                <c:pt idx="523">
                  <c:v>11.079000000000001</c:v>
                </c:pt>
                <c:pt idx="524">
                  <c:v>11.275</c:v>
                </c:pt>
                <c:pt idx="525">
                  <c:v>11.417</c:v>
                </c:pt>
                <c:pt idx="526">
                  <c:v>11.512</c:v>
                </c:pt>
                <c:pt idx="527">
                  <c:v>11.568</c:v>
                </c:pt>
                <c:pt idx="528">
                  <c:v>11.590999999999999</c:v>
                </c:pt>
                <c:pt idx="529">
                  <c:v>11.589</c:v>
                </c:pt>
                <c:pt idx="530">
                  <c:v>11.567</c:v>
                </c:pt>
                <c:pt idx="531">
                  <c:v>11.53</c:v>
                </c:pt>
                <c:pt idx="532">
                  <c:v>11.478999999999999</c:v>
                </c:pt>
                <c:pt idx="533">
                  <c:v>11.413</c:v>
                </c:pt>
                <c:pt idx="534">
                  <c:v>11.327999999999999</c:v>
                </c:pt>
                <c:pt idx="535">
                  <c:v>11.218</c:v>
                </c:pt>
                <c:pt idx="536">
                  <c:v>11.073</c:v>
                </c:pt>
                <c:pt idx="537">
                  <c:v>10.885999999999999</c:v>
                </c:pt>
                <c:pt idx="538">
                  <c:v>10.648</c:v>
                </c:pt>
                <c:pt idx="539">
                  <c:v>10.358000000000001</c:v>
                </c:pt>
                <c:pt idx="540">
                  <c:v>10.025</c:v>
                </c:pt>
                <c:pt idx="541">
                  <c:v>9.6753999999999998</c:v>
                </c:pt>
                <c:pt idx="542">
                  <c:v>9.3634000000000004</c:v>
                </c:pt>
                <c:pt idx="543">
                  <c:v>9.1611999999999991</c:v>
                </c:pt>
                <c:pt idx="544">
                  <c:v>8.9712999999999994</c:v>
                </c:pt>
                <c:pt idx="545">
                  <c:v>8.7224000000000004</c:v>
                </c:pt>
                <c:pt idx="546">
                  <c:v>8.4443999999999999</c:v>
                </c:pt>
                <c:pt idx="547">
                  <c:v>8.1647999999999996</c:v>
                </c:pt>
                <c:pt idx="548">
                  <c:v>7.8844000000000003</c:v>
                </c:pt>
                <c:pt idx="549">
                  <c:v>7.6037999999999997</c:v>
                </c:pt>
                <c:pt idx="550">
                  <c:v>7.3231999999999999</c:v>
                </c:pt>
                <c:pt idx="551">
                  <c:v>7.0429000000000004</c:v>
                </c:pt>
                <c:pt idx="552">
                  <c:v>6.7626999999999997</c:v>
                </c:pt>
                <c:pt idx="553">
                  <c:v>6.4827000000000004</c:v>
                </c:pt>
                <c:pt idx="554">
                  <c:v>6.2024999999999997</c:v>
                </c:pt>
                <c:pt idx="555">
                  <c:v>5.9218000000000002</c:v>
                </c:pt>
                <c:pt idx="556">
                  <c:v>5.6403999999999996</c:v>
                </c:pt>
                <c:pt idx="557">
                  <c:v>5.3578000000000001</c:v>
                </c:pt>
                <c:pt idx="558">
                  <c:v>5.0736999999999997</c:v>
                </c:pt>
                <c:pt idx="559">
                  <c:v>4.7881</c:v>
                </c:pt>
                <c:pt idx="560">
                  <c:v>4.5007000000000001</c:v>
                </c:pt>
                <c:pt idx="561">
                  <c:v>4.3978999999999999</c:v>
                </c:pt>
                <c:pt idx="562">
                  <c:v>4.8592000000000004</c:v>
                </c:pt>
                <c:pt idx="563">
                  <c:v>5.1402999999999999</c:v>
                </c:pt>
                <c:pt idx="564">
                  <c:v>4.0137999999999998</c:v>
                </c:pt>
                <c:pt idx="565">
                  <c:v>4.0468000000000002</c:v>
                </c:pt>
                <c:pt idx="566">
                  <c:v>4.7236000000000002</c:v>
                </c:pt>
                <c:pt idx="567">
                  <c:v>5.6859999999999999</c:v>
                </c:pt>
                <c:pt idx="568">
                  <c:v>6.6974</c:v>
                </c:pt>
                <c:pt idx="569">
                  <c:v>7.6132999999999997</c:v>
                </c:pt>
                <c:pt idx="570">
                  <c:v>8.3577999999999992</c:v>
                </c:pt>
                <c:pt idx="571">
                  <c:v>8.9034999999999993</c:v>
                </c:pt>
                <c:pt idx="572">
                  <c:v>9.2563999999999993</c:v>
                </c:pt>
                <c:pt idx="573">
                  <c:v>9.4428999999999998</c:v>
                </c:pt>
                <c:pt idx="574">
                  <c:v>9.5013000000000005</c:v>
                </c:pt>
                <c:pt idx="575">
                  <c:v>9.4739000000000004</c:v>
                </c:pt>
                <c:pt idx="576">
                  <c:v>9.4022000000000006</c:v>
                </c:pt>
                <c:pt idx="577">
                  <c:v>9.3231000000000002</c:v>
                </c:pt>
                <c:pt idx="578">
                  <c:v>9.2672000000000008</c:v>
                </c:pt>
                <c:pt idx="579">
                  <c:v>9.2568000000000001</c:v>
                </c:pt>
                <c:pt idx="580">
                  <c:v>9.3058999999999994</c:v>
                </c:pt>
                <c:pt idx="581">
                  <c:v>9.4202999999999992</c:v>
                </c:pt>
                <c:pt idx="582">
                  <c:v>9.5981000000000005</c:v>
                </c:pt>
                <c:pt idx="583">
                  <c:v>9.9328000000000003</c:v>
                </c:pt>
                <c:pt idx="584">
                  <c:v>10.311</c:v>
                </c:pt>
                <c:pt idx="585">
                  <c:v>10.717000000000001</c:v>
                </c:pt>
                <c:pt idx="586">
                  <c:v>11.023</c:v>
                </c:pt>
                <c:pt idx="587">
                  <c:v>11.244</c:v>
                </c:pt>
                <c:pt idx="588">
                  <c:v>11.436999999999999</c:v>
                </c:pt>
                <c:pt idx="589">
                  <c:v>11.581</c:v>
                </c:pt>
                <c:pt idx="590">
                  <c:v>11.654</c:v>
                </c:pt>
                <c:pt idx="591">
                  <c:v>11.635999999999999</c:v>
                </c:pt>
                <c:pt idx="592">
                  <c:v>11.512</c:v>
                </c:pt>
                <c:pt idx="593">
                  <c:v>11.273</c:v>
                </c:pt>
                <c:pt idx="594">
                  <c:v>10.923999999999999</c:v>
                </c:pt>
                <c:pt idx="595">
                  <c:v>10.48</c:v>
                </c:pt>
                <c:pt idx="596">
                  <c:v>9.9745000000000008</c:v>
                </c:pt>
                <c:pt idx="597">
                  <c:v>9.4583999999999993</c:v>
                </c:pt>
                <c:pt idx="598">
                  <c:v>9.0065000000000008</c:v>
                </c:pt>
                <c:pt idx="599">
                  <c:v>8.6206999999999994</c:v>
                </c:pt>
                <c:pt idx="600">
                  <c:v>8.1941000000000006</c:v>
                </c:pt>
                <c:pt idx="601">
                  <c:v>7.7622999999999998</c:v>
                </c:pt>
                <c:pt idx="602">
                  <c:v>7.2907999999999999</c:v>
                </c:pt>
                <c:pt idx="603">
                  <c:v>6.8528000000000002</c:v>
                </c:pt>
                <c:pt idx="604">
                  <c:v>6.4603000000000002</c:v>
                </c:pt>
                <c:pt idx="605">
                  <c:v>6.1231</c:v>
                </c:pt>
                <c:pt idx="606">
                  <c:v>5.8475999999999999</c:v>
                </c:pt>
                <c:pt idx="607">
                  <c:v>5.6376999999999997</c:v>
                </c:pt>
                <c:pt idx="608">
                  <c:v>5.4942000000000002</c:v>
                </c:pt>
                <c:pt idx="609">
                  <c:v>5.4154999999999998</c:v>
                </c:pt>
                <c:pt idx="610">
                  <c:v>5.3986999999999998</c:v>
                </c:pt>
                <c:pt idx="611">
                  <c:v>5.4405999999999999</c:v>
                </c:pt>
                <c:pt idx="612">
                  <c:v>5.5388999999999999</c:v>
                </c:pt>
                <c:pt idx="613">
                  <c:v>5.6946000000000003</c:v>
                </c:pt>
                <c:pt idx="614">
                  <c:v>5.9145000000000003</c:v>
                </c:pt>
                <c:pt idx="615">
                  <c:v>6.2146999999999997</c:v>
                </c:pt>
                <c:pt idx="616">
                  <c:v>6.5366999999999997</c:v>
                </c:pt>
                <c:pt idx="617">
                  <c:v>6.8583999999999996</c:v>
                </c:pt>
                <c:pt idx="618">
                  <c:v>7.1574999999999998</c:v>
                </c:pt>
                <c:pt idx="619">
                  <c:v>7.4352999999999998</c:v>
                </c:pt>
                <c:pt idx="620">
                  <c:v>7.6795</c:v>
                </c:pt>
                <c:pt idx="621">
                  <c:v>7.8795000000000002</c:v>
                </c:pt>
                <c:pt idx="622">
                  <c:v>8.0265000000000004</c:v>
                </c:pt>
                <c:pt idx="623">
                  <c:v>8.1135999999999999</c:v>
                </c:pt>
                <c:pt idx="624">
                  <c:v>8.1367999999999991</c:v>
                </c:pt>
                <c:pt idx="625">
                  <c:v>8.0944000000000003</c:v>
                </c:pt>
                <c:pt idx="626">
                  <c:v>7.9871999999999996</c:v>
                </c:pt>
                <c:pt idx="627">
                  <c:v>7.8186</c:v>
                </c:pt>
                <c:pt idx="628">
                  <c:v>7.5945</c:v>
                </c:pt>
                <c:pt idx="629">
                  <c:v>7.3228999999999997</c:v>
                </c:pt>
                <c:pt idx="630">
                  <c:v>7.0133999999999999</c:v>
                </c:pt>
                <c:pt idx="631">
                  <c:v>6.6772999999999998</c:v>
                </c:pt>
                <c:pt idx="632">
                  <c:v>6.3266999999999998</c:v>
                </c:pt>
                <c:pt idx="633">
                  <c:v>5.9743000000000004</c:v>
                </c:pt>
                <c:pt idx="634">
                  <c:v>5.6323999999999996</c:v>
                </c:pt>
                <c:pt idx="635">
                  <c:v>5.3129</c:v>
                </c:pt>
                <c:pt idx="636">
                  <c:v>5.0266999999999999</c:v>
                </c:pt>
                <c:pt idx="637">
                  <c:v>4.7828999999999997</c:v>
                </c:pt>
                <c:pt idx="638">
                  <c:v>4.5884</c:v>
                </c:pt>
                <c:pt idx="639">
                  <c:v>4.4481000000000002</c:v>
                </c:pt>
                <c:pt idx="640">
                  <c:v>4.3639000000000001</c:v>
                </c:pt>
                <c:pt idx="641">
                  <c:v>4.3353000000000002</c:v>
                </c:pt>
                <c:pt idx="642">
                  <c:v>4.359</c:v>
                </c:pt>
                <c:pt idx="643">
                  <c:v>4.4291999999999998</c:v>
                </c:pt>
                <c:pt idx="644">
                  <c:v>4.5380000000000003</c:v>
                </c:pt>
                <c:pt idx="645">
                  <c:v>4.6757999999999997</c:v>
                </c:pt>
                <c:pt idx="646">
                  <c:v>4.8322000000000003</c:v>
                </c:pt>
                <c:pt idx="647">
                  <c:v>4.9964000000000004</c:v>
                </c:pt>
                <c:pt idx="648">
                  <c:v>5.1585000000000001</c:v>
                </c:pt>
                <c:pt idx="649">
                  <c:v>5.3101000000000003</c:v>
                </c:pt>
                <c:pt idx="650">
                  <c:v>5.4457000000000004</c:v>
                </c:pt>
                <c:pt idx="651">
                  <c:v>5.5693999999999999</c:v>
                </c:pt>
                <c:pt idx="652">
                  <c:v>5.6797000000000004</c:v>
                </c:pt>
                <c:pt idx="653">
                  <c:v>5.7965999999999998</c:v>
                </c:pt>
                <c:pt idx="654">
                  <c:v>5.9162999999999997</c:v>
                </c:pt>
                <c:pt idx="655">
                  <c:v>6.0445000000000002</c:v>
                </c:pt>
                <c:pt idx="656">
                  <c:v>6.2001999999999997</c:v>
                </c:pt>
                <c:pt idx="657">
                  <c:v>6.4025999999999996</c:v>
                </c:pt>
                <c:pt idx="658">
                  <c:v>6.6661000000000001</c:v>
                </c:pt>
                <c:pt idx="659">
                  <c:v>6.9938000000000002</c:v>
                </c:pt>
                <c:pt idx="660">
                  <c:v>7.3689</c:v>
                </c:pt>
                <c:pt idx="661">
                  <c:v>7.9637000000000002</c:v>
                </c:pt>
                <c:pt idx="662">
                  <c:v>8.5021000000000004</c:v>
                </c:pt>
                <c:pt idx="663">
                  <c:v>8.7958999999999996</c:v>
                </c:pt>
                <c:pt idx="664">
                  <c:v>8.5469000000000008</c:v>
                </c:pt>
                <c:pt idx="665">
                  <c:v>8.0972000000000008</c:v>
                </c:pt>
                <c:pt idx="666">
                  <c:v>7.8924000000000003</c:v>
                </c:pt>
                <c:pt idx="667">
                  <c:v>7.7420999999999998</c:v>
                </c:pt>
                <c:pt idx="668">
                  <c:v>7.6253000000000002</c:v>
                </c:pt>
                <c:pt idx="669">
                  <c:v>7.5532000000000004</c:v>
                </c:pt>
                <c:pt idx="670">
                  <c:v>7.5336999999999996</c:v>
                </c:pt>
                <c:pt idx="671">
                  <c:v>7.5705999999999998</c:v>
                </c:pt>
                <c:pt idx="672">
                  <c:v>7.6632999999999996</c:v>
                </c:pt>
                <c:pt idx="673">
                  <c:v>7.806</c:v>
                </c:pt>
                <c:pt idx="674">
                  <c:v>7.9862000000000002</c:v>
                </c:pt>
                <c:pt idx="675">
                  <c:v>8.1831999999999994</c:v>
                </c:pt>
                <c:pt idx="676">
                  <c:v>8.3660999999999994</c:v>
                </c:pt>
                <c:pt idx="677">
                  <c:v>8.4916999999999998</c:v>
                </c:pt>
                <c:pt idx="678">
                  <c:v>8.4100999999999999</c:v>
                </c:pt>
                <c:pt idx="679">
                  <c:v>8.2604000000000006</c:v>
                </c:pt>
                <c:pt idx="680">
                  <c:v>8.2315000000000005</c:v>
                </c:pt>
                <c:pt idx="681">
                  <c:v>8.2683</c:v>
                </c:pt>
                <c:pt idx="682">
                  <c:v>8.3093000000000004</c:v>
                </c:pt>
                <c:pt idx="683">
                  <c:v>8.3562999999999992</c:v>
                </c:pt>
                <c:pt idx="684">
                  <c:v>8.4108999999999998</c:v>
                </c:pt>
                <c:pt idx="685">
                  <c:v>8.4740000000000002</c:v>
                </c:pt>
                <c:pt idx="686">
                  <c:v>8.5458999999999996</c:v>
                </c:pt>
                <c:pt idx="687">
                  <c:v>8.6262000000000008</c:v>
                </c:pt>
                <c:pt idx="688">
                  <c:v>8.6760000000000002</c:v>
                </c:pt>
                <c:pt idx="689">
                  <c:v>8.7098999999999993</c:v>
                </c:pt>
                <c:pt idx="690">
                  <c:v>8.7470999999999997</c:v>
                </c:pt>
                <c:pt idx="691">
                  <c:v>8.7845999999999993</c:v>
                </c:pt>
                <c:pt idx="692">
                  <c:v>8.8192000000000004</c:v>
                </c:pt>
                <c:pt idx="693">
                  <c:v>8.8474000000000004</c:v>
                </c:pt>
                <c:pt idx="694">
                  <c:v>8.4548000000000005</c:v>
                </c:pt>
                <c:pt idx="695">
                  <c:v>8.0973000000000006</c:v>
                </c:pt>
                <c:pt idx="696">
                  <c:v>7.9635999999999996</c:v>
                </c:pt>
                <c:pt idx="697">
                  <c:v>8.0050000000000008</c:v>
                </c:pt>
                <c:pt idx="698">
                  <c:v>8.1791999999999998</c:v>
                </c:pt>
                <c:pt idx="699">
                  <c:v>8.4495000000000005</c:v>
                </c:pt>
                <c:pt idx="700">
                  <c:v>8.7843999999999998</c:v>
                </c:pt>
                <c:pt idx="701">
                  <c:v>9.1578999999999997</c:v>
                </c:pt>
                <c:pt idx="702">
                  <c:v>9.5484000000000009</c:v>
                </c:pt>
                <c:pt idx="703">
                  <c:v>9.9388000000000005</c:v>
                </c:pt>
                <c:pt idx="704">
                  <c:v>10.316000000000001</c:v>
                </c:pt>
                <c:pt idx="705">
                  <c:v>10.670999999999999</c:v>
                </c:pt>
                <c:pt idx="706">
                  <c:v>10.996</c:v>
                </c:pt>
                <c:pt idx="707">
                  <c:v>11.289</c:v>
                </c:pt>
                <c:pt idx="708">
                  <c:v>11.548999999999999</c:v>
                </c:pt>
                <c:pt idx="709">
                  <c:v>11.775</c:v>
                </c:pt>
                <c:pt idx="710">
                  <c:v>11.97</c:v>
                </c:pt>
                <c:pt idx="711">
                  <c:v>12.137</c:v>
                </c:pt>
                <c:pt idx="712">
                  <c:v>12.278</c:v>
                </c:pt>
                <c:pt idx="713">
                  <c:v>12.474</c:v>
                </c:pt>
                <c:pt idx="714">
                  <c:v>12.686</c:v>
                </c:pt>
                <c:pt idx="715">
                  <c:v>12.882</c:v>
                </c:pt>
                <c:pt idx="716">
                  <c:v>13.061999999999999</c:v>
                </c:pt>
                <c:pt idx="717">
                  <c:v>13.226000000000001</c:v>
                </c:pt>
                <c:pt idx="718">
                  <c:v>13.372999999999999</c:v>
                </c:pt>
                <c:pt idx="719">
                  <c:v>13.499000000000001</c:v>
                </c:pt>
                <c:pt idx="720">
                  <c:v>13.6</c:v>
                </c:pt>
                <c:pt idx="721">
                  <c:v>13.566000000000001</c:v>
                </c:pt>
                <c:pt idx="722">
                  <c:v>13.462</c:v>
                </c:pt>
                <c:pt idx="723">
                  <c:v>13.331</c:v>
                </c:pt>
                <c:pt idx="724">
                  <c:v>13.162000000000001</c:v>
                </c:pt>
                <c:pt idx="725">
                  <c:v>12.943</c:v>
                </c:pt>
                <c:pt idx="726">
                  <c:v>12.663</c:v>
                </c:pt>
                <c:pt idx="727">
                  <c:v>12.31</c:v>
                </c:pt>
                <c:pt idx="728">
                  <c:v>11.872999999999999</c:v>
                </c:pt>
                <c:pt idx="729">
                  <c:v>11.34</c:v>
                </c:pt>
                <c:pt idx="730">
                  <c:v>10.696999999999999</c:v>
                </c:pt>
                <c:pt idx="731">
                  <c:v>9.9305000000000003</c:v>
                </c:pt>
                <c:pt idx="732">
                  <c:v>9.0341000000000005</c:v>
                </c:pt>
                <c:pt idx="733">
                  <c:v>8.1335999999999995</c:v>
                </c:pt>
                <c:pt idx="734">
                  <c:v>7.2877000000000001</c:v>
                </c:pt>
                <c:pt idx="735">
                  <c:v>6.5952000000000002</c:v>
                </c:pt>
                <c:pt idx="736">
                  <c:v>6.0991</c:v>
                </c:pt>
                <c:pt idx="737">
                  <c:v>5.7796000000000003</c:v>
                </c:pt>
                <c:pt idx="738">
                  <c:v>5.6612999999999998</c:v>
                </c:pt>
                <c:pt idx="739">
                  <c:v>5.7481999999999998</c:v>
                </c:pt>
                <c:pt idx="740">
                  <c:v>6.0122</c:v>
                </c:pt>
                <c:pt idx="741">
                  <c:v>6.3788</c:v>
                </c:pt>
                <c:pt idx="742">
                  <c:v>6.7095000000000002</c:v>
                </c:pt>
                <c:pt idx="743">
                  <c:v>6.7308000000000003</c:v>
                </c:pt>
                <c:pt idx="744">
                  <c:v>5.7622999999999998</c:v>
                </c:pt>
                <c:pt idx="745">
                  <c:v>4.9974999999999996</c:v>
                </c:pt>
                <c:pt idx="746">
                  <c:v>5.3977000000000004</c:v>
                </c:pt>
                <c:pt idx="747">
                  <c:v>5.8308999999999997</c:v>
                </c:pt>
                <c:pt idx="748">
                  <c:v>6.2972000000000001</c:v>
                </c:pt>
                <c:pt idx="749">
                  <c:v>6.7961999999999998</c:v>
                </c:pt>
                <c:pt idx="750">
                  <c:v>7.3273999999999999</c:v>
                </c:pt>
                <c:pt idx="751">
                  <c:v>7.8897000000000004</c:v>
                </c:pt>
                <c:pt idx="752">
                  <c:v>8.4815000000000005</c:v>
                </c:pt>
                <c:pt idx="753">
                  <c:v>9.0344999999999995</c:v>
                </c:pt>
                <c:pt idx="754">
                  <c:v>9.2449999999999992</c:v>
                </c:pt>
                <c:pt idx="755">
                  <c:v>9.4274000000000004</c:v>
                </c:pt>
                <c:pt idx="756">
                  <c:v>9.5899000000000001</c:v>
                </c:pt>
                <c:pt idx="757">
                  <c:v>9.7385000000000002</c:v>
                </c:pt>
                <c:pt idx="758">
                  <c:v>9.8727999999999998</c:v>
                </c:pt>
                <c:pt idx="759">
                  <c:v>10.003</c:v>
                </c:pt>
                <c:pt idx="760">
                  <c:v>10.131</c:v>
                </c:pt>
                <c:pt idx="761">
                  <c:v>10.26</c:v>
                </c:pt>
                <c:pt idx="762">
                  <c:v>10.39</c:v>
                </c:pt>
                <c:pt idx="763">
                  <c:v>10.521000000000001</c:v>
                </c:pt>
                <c:pt idx="764">
                  <c:v>10.653</c:v>
                </c:pt>
                <c:pt idx="765">
                  <c:v>10.785</c:v>
                </c:pt>
                <c:pt idx="766">
                  <c:v>10.922000000000001</c:v>
                </c:pt>
                <c:pt idx="767">
                  <c:v>11.066000000000001</c:v>
                </c:pt>
                <c:pt idx="768">
                  <c:v>11.211</c:v>
                </c:pt>
                <c:pt idx="769">
                  <c:v>11.355</c:v>
                </c:pt>
                <c:pt idx="770">
                  <c:v>11.493</c:v>
                </c:pt>
                <c:pt idx="771">
                  <c:v>11.622</c:v>
                </c:pt>
                <c:pt idx="772">
                  <c:v>11.739000000000001</c:v>
                </c:pt>
                <c:pt idx="773">
                  <c:v>11.842000000000001</c:v>
                </c:pt>
                <c:pt idx="774">
                  <c:v>11.929</c:v>
                </c:pt>
                <c:pt idx="775">
                  <c:v>11.997</c:v>
                </c:pt>
                <c:pt idx="776">
                  <c:v>12.048</c:v>
                </c:pt>
                <c:pt idx="777">
                  <c:v>12.079000000000001</c:v>
                </c:pt>
                <c:pt idx="778">
                  <c:v>12.090999999999999</c:v>
                </c:pt>
                <c:pt idx="779">
                  <c:v>12.085000000000001</c:v>
                </c:pt>
                <c:pt idx="780">
                  <c:v>12.063000000000001</c:v>
                </c:pt>
                <c:pt idx="781">
                  <c:v>12.025</c:v>
                </c:pt>
                <c:pt idx="782">
                  <c:v>11.973000000000001</c:v>
                </c:pt>
                <c:pt idx="783">
                  <c:v>11.911</c:v>
                </c:pt>
                <c:pt idx="784">
                  <c:v>11.840999999999999</c:v>
                </c:pt>
                <c:pt idx="785">
                  <c:v>11.766</c:v>
                </c:pt>
                <c:pt idx="786">
                  <c:v>11.688000000000001</c:v>
                </c:pt>
                <c:pt idx="787">
                  <c:v>11.61</c:v>
                </c:pt>
                <c:pt idx="788">
                  <c:v>11.535</c:v>
                </c:pt>
                <c:pt idx="789">
                  <c:v>11.465999999999999</c:v>
                </c:pt>
                <c:pt idx="790">
                  <c:v>11.404</c:v>
                </c:pt>
                <c:pt idx="791">
                  <c:v>11.35</c:v>
                </c:pt>
                <c:pt idx="792">
                  <c:v>11.307</c:v>
                </c:pt>
                <c:pt idx="793">
                  <c:v>11.273999999999999</c:v>
                </c:pt>
                <c:pt idx="794">
                  <c:v>11.249000000000001</c:v>
                </c:pt>
                <c:pt idx="795">
                  <c:v>11.233000000000001</c:v>
                </c:pt>
                <c:pt idx="796">
                  <c:v>11.222</c:v>
                </c:pt>
                <c:pt idx="797">
                  <c:v>11.212999999999999</c:v>
                </c:pt>
                <c:pt idx="798">
                  <c:v>11.201000000000001</c:v>
                </c:pt>
                <c:pt idx="799">
                  <c:v>11.182</c:v>
                </c:pt>
                <c:pt idx="800">
                  <c:v>11.15</c:v>
                </c:pt>
                <c:pt idx="801">
                  <c:v>11.097</c:v>
                </c:pt>
                <c:pt idx="802">
                  <c:v>11.019</c:v>
                </c:pt>
                <c:pt idx="803">
                  <c:v>10.907999999999999</c:v>
                </c:pt>
                <c:pt idx="804">
                  <c:v>10.76</c:v>
                </c:pt>
                <c:pt idx="805">
                  <c:v>10.568</c:v>
                </c:pt>
                <c:pt idx="806">
                  <c:v>10.332000000000001</c:v>
                </c:pt>
                <c:pt idx="807">
                  <c:v>10.051</c:v>
                </c:pt>
                <c:pt idx="808">
                  <c:v>9.7302999999999997</c:v>
                </c:pt>
                <c:pt idx="809">
                  <c:v>9.3796999999999997</c:v>
                </c:pt>
                <c:pt idx="810">
                  <c:v>9.0159000000000002</c:v>
                </c:pt>
                <c:pt idx="811">
                  <c:v>8.6639999999999997</c:v>
                </c:pt>
                <c:pt idx="812">
                  <c:v>8.3597999999999999</c:v>
                </c:pt>
                <c:pt idx="813">
                  <c:v>8.1518999999999995</c:v>
                </c:pt>
                <c:pt idx="814">
                  <c:v>8.1045999999999996</c:v>
                </c:pt>
                <c:pt idx="815">
                  <c:v>8.3004999999999995</c:v>
                </c:pt>
                <c:pt idx="816">
                  <c:v>8.8443000000000005</c:v>
                </c:pt>
                <c:pt idx="817">
                  <c:v>8.6631</c:v>
                </c:pt>
                <c:pt idx="818">
                  <c:v>8.0577000000000005</c:v>
                </c:pt>
                <c:pt idx="819">
                  <c:v>7.4564000000000004</c:v>
                </c:pt>
                <c:pt idx="820">
                  <c:v>7.016</c:v>
                </c:pt>
                <c:pt idx="821">
                  <c:v>6.8350999999999997</c:v>
                </c:pt>
                <c:pt idx="822">
                  <c:v>6.6604999999999999</c:v>
                </c:pt>
                <c:pt idx="823">
                  <c:v>6.4927999999999999</c:v>
                </c:pt>
                <c:pt idx="824">
                  <c:v>6.3324999999999996</c:v>
                </c:pt>
                <c:pt idx="825">
                  <c:v>6.1802000000000001</c:v>
                </c:pt>
                <c:pt idx="826">
                  <c:v>6.0365000000000002</c:v>
                </c:pt>
                <c:pt idx="827">
                  <c:v>5.9017999999999997</c:v>
                </c:pt>
                <c:pt idx="828">
                  <c:v>5.7763999999999998</c:v>
                </c:pt>
                <c:pt idx="829">
                  <c:v>5.6608000000000001</c:v>
                </c:pt>
                <c:pt idx="830">
                  <c:v>5.5552999999999999</c:v>
                </c:pt>
                <c:pt idx="831">
                  <c:v>5.4602000000000004</c:v>
                </c:pt>
                <c:pt idx="832">
                  <c:v>5.3756000000000004</c:v>
                </c:pt>
                <c:pt idx="833">
                  <c:v>5.3018999999999998</c:v>
                </c:pt>
                <c:pt idx="834">
                  <c:v>5.2389999999999999</c:v>
                </c:pt>
                <c:pt idx="835">
                  <c:v>5.1871999999999998</c:v>
                </c:pt>
                <c:pt idx="836">
                  <c:v>5.1463999999999999</c:v>
                </c:pt>
                <c:pt idx="837">
                  <c:v>5.1167999999999996</c:v>
                </c:pt>
                <c:pt idx="838">
                  <c:v>5.0983000000000001</c:v>
                </c:pt>
                <c:pt idx="839">
                  <c:v>5.0907999999999998</c:v>
                </c:pt>
                <c:pt idx="840">
                  <c:v>5.0942999999999996</c:v>
                </c:pt>
                <c:pt idx="841">
                  <c:v>5.1086</c:v>
                </c:pt>
                <c:pt idx="842">
                  <c:v>5.1337000000000002</c:v>
                </c:pt>
                <c:pt idx="843">
                  <c:v>5.1692</c:v>
                </c:pt>
                <c:pt idx="844">
                  <c:v>5.2152000000000003</c:v>
                </c:pt>
                <c:pt idx="845">
                  <c:v>5.2713000000000001</c:v>
                </c:pt>
                <c:pt idx="846">
                  <c:v>5.3372999999999999</c:v>
                </c:pt>
                <c:pt idx="847">
                  <c:v>5.4130000000000003</c:v>
                </c:pt>
                <c:pt idx="848">
                  <c:v>5.4981</c:v>
                </c:pt>
                <c:pt idx="849">
                  <c:v>5.5922999999999998</c:v>
                </c:pt>
                <c:pt idx="850">
                  <c:v>5.6955</c:v>
                </c:pt>
                <c:pt idx="851">
                  <c:v>5.8071999999999999</c:v>
                </c:pt>
                <c:pt idx="852">
                  <c:v>5.9272</c:v>
                </c:pt>
                <c:pt idx="853">
                  <c:v>6.0552000000000001</c:v>
                </c:pt>
                <c:pt idx="854">
                  <c:v>6.1909000000000001</c:v>
                </c:pt>
                <c:pt idx="855">
                  <c:v>6.3341000000000003</c:v>
                </c:pt>
                <c:pt idx="856">
                  <c:v>6.4843999999999999</c:v>
                </c:pt>
                <c:pt idx="857">
                  <c:v>6.6417000000000002</c:v>
                </c:pt>
                <c:pt idx="858">
                  <c:v>6.8056000000000001</c:v>
                </c:pt>
                <c:pt idx="859">
                  <c:v>6.9759000000000002</c:v>
                </c:pt>
                <c:pt idx="860">
                  <c:v>7.1523000000000003</c:v>
                </c:pt>
                <c:pt idx="861">
                  <c:v>7.3346999999999998</c:v>
                </c:pt>
                <c:pt idx="862">
                  <c:v>7.5228000000000002</c:v>
                </c:pt>
                <c:pt idx="863">
                  <c:v>7.7164999999999999</c:v>
                </c:pt>
                <c:pt idx="864">
                  <c:v>7.9154999999999998</c:v>
                </c:pt>
                <c:pt idx="865">
                  <c:v>8.1197999999999997</c:v>
                </c:pt>
                <c:pt idx="866">
                  <c:v>8.3291000000000004</c:v>
                </c:pt>
                <c:pt idx="867">
                  <c:v>8.5434000000000001</c:v>
                </c:pt>
                <c:pt idx="868">
                  <c:v>8.7626000000000008</c:v>
                </c:pt>
                <c:pt idx="869">
                  <c:v>8.9865999999999993</c:v>
                </c:pt>
                <c:pt idx="870">
                  <c:v>9.2151999999999994</c:v>
                </c:pt>
                <c:pt idx="871">
                  <c:v>9.4486000000000008</c:v>
                </c:pt>
                <c:pt idx="872">
                  <c:v>9.6866000000000003</c:v>
                </c:pt>
                <c:pt idx="873">
                  <c:v>9.9291999999999998</c:v>
                </c:pt>
                <c:pt idx="874">
                  <c:v>10.177</c:v>
                </c:pt>
                <c:pt idx="875">
                  <c:v>10.428000000000001</c:v>
                </c:pt>
                <c:pt idx="876">
                  <c:v>10.685</c:v>
                </c:pt>
                <c:pt idx="877">
                  <c:v>10.946</c:v>
                </c:pt>
                <c:pt idx="878">
                  <c:v>11.212999999999999</c:v>
                </c:pt>
                <c:pt idx="879">
                  <c:v>11.484</c:v>
                </c:pt>
                <c:pt idx="880">
                  <c:v>11.759</c:v>
                </c:pt>
                <c:pt idx="881">
                  <c:v>12.04</c:v>
                </c:pt>
                <c:pt idx="882">
                  <c:v>12.326000000000001</c:v>
                </c:pt>
                <c:pt idx="883">
                  <c:v>12.617000000000001</c:v>
                </c:pt>
                <c:pt idx="884">
                  <c:v>12.913</c:v>
                </c:pt>
                <c:pt idx="885">
                  <c:v>13.214</c:v>
                </c:pt>
                <c:pt idx="886">
                  <c:v>13.521000000000001</c:v>
                </c:pt>
                <c:pt idx="887">
                  <c:v>13.832000000000001</c:v>
                </c:pt>
                <c:pt idx="888">
                  <c:v>14.148999999999999</c:v>
                </c:pt>
                <c:pt idx="889">
                  <c:v>14.472</c:v>
                </c:pt>
                <c:pt idx="890">
                  <c:v>14.798999999999999</c:v>
                </c:pt>
                <c:pt idx="891">
                  <c:v>15.132</c:v>
                </c:pt>
                <c:pt idx="892">
                  <c:v>15.468999999999999</c:v>
                </c:pt>
                <c:pt idx="893">
                  <c:v>15.811999999999999</c:v>
                </c:pt>
                <c:pt idx="894">
                  <c:v>16.16</c:v>
                </c:pt>
                <c:pt idx="895">
                  <c:v>16.512</c:v>
                </c:pt>
                <c:pt idx="896">
                  <c:v>16.869</c:v>
                </c:pt>
                <c:pt idx="897">
                  <c:v>17.23</c:v>
                </c:pt>
                <c:pt idx="898">
                  <c:v>17.594999999999999</c:v>
                </c:pt>
                <c:pt idx="899">
                  <c:v>17.963999999999999</c:v>
                </c:pt>
                <c:pt idx="900">
                  <c:v>18.335999999999999</c:v>
                </c:pt>
                <c:pt idx="901">
                  <c:v>18.710999999999999</c:v>
                </c:pt>
                <c:pt idx="902">
                  <c:v>19.088999999999999</c:v>
                </c:pt>
                <c:pt idx="903">
                  <c:v>19.469000000000001</c:v>
                </c:pt>
                <c:pt idx="904">
                  <c:v>19.850000000000001</c:v>
                </c:pt>
                <c:pt idx="905">
                  <c:v>20.233000000000001</c:v>
                </c:pt>
                <c:pt idx="906">
                  <c:v>20.616</c:v>
                </c:pt>
                <c:pt idx="907">
                  <c:v>20.998000000000001</c:v>
                </c:pt>
                <c:pt idx="908">
                  <c:v>21.38</c:v>
                </c:pt>
                <c:pt idx="909">
                  <c:v>21.760999999999999</c:v>
                </c:pt>
                <c:pt idx="910">
                  <c:v>22.138999999999999</c:v>
                </c:pt>
                <c:pt idx="911">
                  <c:v>22.513000000000002</c:v>
                </c:pt>
                <c:pt idx="912">
                  <c:v>22.885000000000002</c:v>
                </c:pt>
                <c:pt idx="913">
                  <c:v>23.251000000000001</c:v>
                </c:pt>
                <c:pt idx="914">
                  <c:v>23.611999999999998</c:v>
                </c:pt>
                <c:pt idx="915">
                  <c:v>23.966999999999999</c:v>
                </c:pt>
                <c:pt idx="916">
                  <c:v>24.314</c:v>
                </c:pt>
                <c:pt idx="917">
                  <c:v>24.652999999999999</c:v>
                </c:pt>
                <c:pt idx="918">
                  <c:v>24.984000000000002</c:v>
                </c:pt>
                <c:pt idx="919">
                  <c:v>25.305</c:v>
                </c:pt>
                <c:pt idx="920">
                  <c:v>25.614999999999998</c:v>
                </c:pt>
                <c:pt idx="921">
                  <c:v>25.914000000000001</c:v>
                </c:pt>
                <c:pt idx="922">
                  <c:v>26.201000000000001</c:v>
                </c:pt>
                <c:pt idx="923">
                  <c:v>26.474</c:v>
                </c:pt>
                <c:pt idx="924">
                  <c:v>26.734000000000002</c:v>
                </c:pt>
                <c:pt idx="925">
                  <c:v>26.98</c:v>
                </c:pt>
                <c:pt idx="926">
                  <c:v>27.210999999999999</c:v>
                </c:pt>
                <c:pt idx="927">
                  <c:v>27.427</c:v>
                </c:pt>
                <c:pt idx="928">
                  <c:v>27.626999999999999</c:v>
                </c:pt>
                <c:pt idx="929">
                  <c:v>27.81</c:v>
                </c:pt>
                <c:pt idx="930">
                  <c:v>27.977</c:v>
                </c:pt>
                <c:pt idx="931">
                  <c:v>28.126999999999999</c:v>
                </c:pt>
                <c:pt idx="932">
                  <c:v>28.26</c:v>
                </c:pt>
                <c:pt idx="933">
                  <c:v>28.376000000000001</c:v>
                </c:pt>
                <c:pt idx="934">
                  <c:v>28.475999999999999</c:v>
                </c:pt>
                <c:pt idx="935">
                  <c:v>28.559000000000001</c:v>
                </c:pt>
                <c:pt idx="936">
                  <c:v>28.626000000000001</c:v>
                </c:pt>
                <c:pt idx="937">
                  <c:v>28.677</c:v>
                </c:pt>
                <c:pt idx="938">
                  <c:v>28.713000000000001</c:v>
                </c:pt>
                <c:pt idx="939">
                  <c:v>28.734999999999999</c:v>
                </c:pt>
                <c:pt idx="940">
                  <c:v>28.742999999999999</c:v>
                </c:pt>
                <c:pt idx="941">
                  <c:v>28.739000000000001</c:v>
                </c:pt>
                <c:pt idx="942">
                  <c:v>28.722999999999999</c:v>
                </c:pt>
                <c:pt idx="943">
                  <c:v>28.696999999999999</c:v>
                </c:pt>
                <c:pt idx="944">
                  <c:v>28.661999999999999</c:v>
                </c:pt>
                <c:pt idx="945">
                  <c:v>28.619</c:v>
                </c:pt>
                <c:pt idx="946">
                  <c:v>28.57</c:v>
                </c:pt>
                <c:pt idx="947">
                  <c:v>28.516999999999999</c:v>
                </c:pt>
                <c:pt idx="948">
                  <c:v>28.46</c:v>
                </c:pt>
                <c:pt idx="949">
                  <c:v>28.401</c:v>
                </c:pt>
                <c:pt idx="950">
                  <c:v>28.341999999999999</c:v>
                </c:pt>
                <c:pt idx="951">
                  <c:v>28.285</c:v>
                </c:pt>
                <c:pt idx="952">
                  <c:v>28.228999999999999</c:v>
                </c:pt>
                <c:pt idx="953">
                  <c:v>28.178000000000001</c:v>
                </c:pt>
                <c:pt idx="954">
                  <c:v>28.13</c:v>
                </c:pt>
                <c:pt idx="955">
                  <c:v>28.088000000000001</c:v>
                </c:pt>
                <c:pt idx="956">
                  <c:v>28.052</c:v>
                </c:pt>
                <c:pt idx="957">
                  <c:v>28.021000000000001</c:v>
                </c:pt>
                <c:pt idx="958">
                  <c:v>27.994</c:v>
                </c:pt>
                <c:pt idx="959">
                  <c:v>27.972000000000001</c:v>
                </c:pt>
                <c:pt idx="960">
                  <c:v>27.951000000000001</c:v>
                </c:pt>
                <c:pt idx="961">
                  <c:v>27.93</c:v>
                </c:pt>
                <c:pt idx="962">
                  <c:v>27.905000000000001</c:v>
                </c:pt>
                <c:pt idx="963">
                  <c:v>27.872</c:v>
                </c:pt>
                <c:pt idx="964">
                  <c:v>27.824000000000002</c:v>
                </c:pt>
                <c:pt idx="965">
                  <c:v>27.756</c:v>
                </c:pt>
                <c:pt idx="966">
                  <c:v>27.658000000000001</c:v>
                </c:pt>
                <c:pt idx="967">
                  <c:v>27.521000000000001</c:v>
                </c:pt>
                <c:pt idx="968">
                  <c:v>27.157</c:v>
                </c:pt>
                <c:pt idx="969">
                  <c:v>26.683</c:v>
                </c:pt>
                <c:pt idx="970">
                  <c:v>26.204000000000001</c:v>
                </c:pt>
                <c:pt idx="971">
                  <c:v>25.135000000000002</c:v>
                </c:pt>
                <c:pt idx="972">
                  <c:v>23.885999999999999</c:v>
                </c:pt>
                <c:pt idx="973">
                  <c:v>22.631</c:v>
                </c:pt>
                <c:pt idx="974">
                  <c:v>21.611000000000001</c:v>
                </c:pt>
                <c:pt idx="975">
                  <c:v>20.693000000000001</c:v>
                </c:pt>
                <c:pt idx="976">
                  <c:v>19.856000000000002</c:v>
                </c:pt>
                <c:pt idx="977">
                  <c:v>19.416</c:v>
                </c:pt>
                <c:pt idx="978">
                  <c:v>19.315000000000001</c:v>
                </c:pt>
                <c:pt idx="979">
                  <c:v>19.483000000000001</c:v>
                </c:pt>
                <c:pt idx="980">
                  <c:v>19.859000000000002</c:v>
                </c:pt>
                <c:pt idx="981">
                  <c:v>20.388000000000002</c:v>
                </c:pt>
                <c:pt idx="982">
                  <c:v>21.023</c:v>
                </c:pt>
                <c:pt idx="983">
                  <c:v>21.725000000000001</c:v>
                </c:pt>
                <c:pt idx="984">
                  <c:v>22.459</c:v>
                </c:pt>
                <c:pt idx="985">
                  <c:v>23.195</c:v>
                </c:pt>
                <c:pt idx="986">
                  <c:v>23.91</c:v>
                </c:pt>
                <c:pt idx="987">
                  <c:v>26.713000000000001</c:v>
                </c:pt>
                <c:pt idx="988">
                  <c:v>30.01</c:v>
                </c:pt>
                <c:pt idx="989">
                  <c:v>33.237000000000002</c:v>
                </c:pt>
                <c:pt idx="990">
                  <c:v>36.386000000000003</c:v>
                </c:pt>
                <c:pt idx="991">
                  <c:v>39.450000000000003</c:v>
                </c:pt>
                <c:pt idx="992">
                  <c:v>38.119999999999997</c:v>
                </c:pt>
                <c:pt idx="993">
                  <c:v>34.463000000000001</c:v>
                </c:pt>
                <c:pt idx="994">
                  <c:v>32.441000000000003</c:v>
                </c:pt>
                <c:pt idx="995">
                  <c:v>31.699000000000002</c:v>
                </c:pt>
                <c:pt idx="996">
                  <c:v>31.927</c:v>
                </c:pt>
                <c:pt idx="997">
                  <c:v>32.863999999999997</c:v>
                </c:pt>
                <c:pt idx="998">
                  <c:v>34.287999999999997</c:v>
                </c:pt>
                <c:pt idx="999">
                  <c:v>36.014000000000003</c:v>
                </c:pt>
                <c:pt idx="1000">
                  <c:v>37.89</c:v>
                </c:pt>
                <c:pt idx="1001">
                  <c:v>39.792000000000002</c:v>
                </c:pt>
                <c:pt idx="1002">
                  <c:v>41.62</c:v>
                </c:pt>
                <c:pt idx="1003">
                  <c:v>43.298000000000002</c:v>
                </c:pt>
                <c:pt idx="1004">
                  <c:v>44.768000000000001</c:v>
                </c:pt>
                <c:pt idx="1005">
                  <c:v>45.991</c:v>
                </c:pt>
                <c:pt idx="1006">
                  <c:v>46.94</c:v>
                </c:pt>
                <c:pt idx="1007">
                  <c:v>47.600999999999999</c:v>
                </c:pt>
                <c:pt idx="1008">
                  <c:v>47.970999999999997</c:v>
                </c:pt>
                <c:pt idx="1009">
                  <c:v>48.055999999999997</c:v>
                </c:pt>
                <c:pt idx="1010">
                  <c:v>47.866</c:v>
                </c:pt>
                <c:pt idx="1011">
                  <c:v>47.42</c:v>
                </c:pt>
                <c:pt idx="1012">
                  <c:v>46.74</c:v>
                </c:pt>
                <c:pt idx="1013">
                  <c:v>45.851999999999997</c:v>
                </c:pt>
                <c:pt idx="1014">
                  <c:v>44.781999999999996</c:v>
                </c:pt>
                <c:pt idx="1015">
                  <c:v>43.561</c:v>
                </c:pt>
                <c:pt idx="1016">
                  <c:v>42.216999999999999</c:v>
                </c:pt>
                <c:pt idx="1017">
                  <c:v>40.78</c:v>
                </c:pt>
                <c:pt idx="1018">
                  <c:v>39.28</c:v>
                </c:pt>
                <c:pt idx="1019">
                  <c:v>37.744</c:v>
                </c:pt>
                <c:pt idx="1020">
                  <c:v>36.198999999999998</c:v>
                </c:pt>
                <c:pt idx="1021">
                  <c:v>34.67</c:v>
                </c:pt>
                <c:pt idx="1022">
                  <c:v>33.18</c:v>
                </c:pt>
                <c:pt idx="1023">
                  <c:v>31.75</c:v>
                </c:pt>
                <c:pt idx="1024">
                  <c:v>30.399000000000001</c:v>
                </c:pt>
                <c:pt idx="1025">
                  <c:v>29.141999999999999</c:v>
                </c:pt>
                <c:pt idx="1026">
                  <c:v>27.994</c:v>
                </c:pt>
                <c:pt idx="1027">
                  <c:v>26.965</c:v>
                </c:pt>
                <c:pt idx="1028">
                  <c:v>26.065999999999999</c:v>
                </c:pt>
                <c:pt idx="1029">
                  <c:v>25.300999999999998</c:v>
                </c:pt>
                <c:pt idx="1030">
                  <c:v>24.677</c:v>
                </c:pt>
                <c:pt idx="1031">
                  <c:v>24.195</c:v>
                </c:pt>
                <c:pt idx="1032">
                  <c:v>23.855</c:v>
                </c:pt>
                <c:pt idx="1033">
                  <c:v>23.655999999999999</c:v>
                </c:pt>
                <c:pt idx="1034">
                  <c:v>23.594000000000001</c:v>
                </c:pt>
                <c:pt idx="1035">
                  <c:v>23.663</c:v>
                </c:pt>
                <c:pt idx="1036">
                  <c:v>23.858000000000001</c:v>
                </c:pt>
                <c:pt idx="1037">
                  <c:v>24.170999999999999</c:v>
                </c:pt>
                <c:pt idx="1038">
                  <c:v>24.591999999999999</c:v>
                </c:pt>
                <c:pt idx="1039">
                  <c:v>25.111000000000001</c:v>
                </c:pt>
                <c:pt idx="1040">
                  <c:v>25.718</c:v>
                </c:pt>
                <c:pt idx="1041">
                  <c:v>26.401</c:v>
                </c:pt>
                <c:pt idx="1042">
                  <c:v>27.148</c:v>
                </c:pt>
                <c:pt idx="1043">
                  <c:v>27.948</c:v>
                </c:pt>
                <c:pt idx="1044">
                  <c:v>28.786999999999999</c:v>
                </c:pt>
                <c:pt idx="1045">
                  <c:v>29.654</c:v>
                </c:pt>
                <c:pt idx="1046">
                  <c:v>30.535</c:v>
                </c:pt>
                <c:pt idx="1047">
                  <c:v>31.42</c:v>
                </c:pt>
                <c:pt idx="1048">
                  <c:v>32.295000000000002</c:v>
                </c:pt>
                <c:pt idx="1049">
                  <c:v>33.15</c:v>
                </c:pt>
                <c:pt idx="1050">
                  <c:v>33.972999999999999</c:v>
                </c:pt>
                <c:pt idx="1051">
                  <c:v>34.755000000000003</c:v>
                </c:pt>
                <c:pt idx="1052">
                  <c:v>35.484999999999999</c:v>
                </c:pt>
                <c:pt idx="1053">
                  <c:v>36.155999999999999</c:v>
                </c:pt>
                <c:pt idx="1054">
                  <c:v>36.758000000000003</c:v>
                </c:pt>
                <c:pt idx="1055">
                  <c:v>37.284999999999997</c:v>
                </c:pt>
                <c:pt idx="1056">
                  <c:v>37.731000000000002</c:v>
                </c:pt>
                <c:pt idx="1057">
                  <c:v>38.090000000000003</c:v>
                </c:pt>
                <c:pt idx="1058">
                  <c:v>38.357999999999997</c:v>
                </c:pt>
                <c:pt idx="1059">
                  <c:v>38.530999999999999</c:v>
                </c:pt>
                <c:pt idx="1060">
                  <c:v>38.606999999999999</c:v>
                </c:pt>
                <c:pt idx="1061">
                  <c:v>38.584000000000003</c:v>
                </c:pt>
                <c:pt idx="1062">
                  <c:v>38.460999999999999</c:v>
                </c:pt>
                <c:pt idx="1063">
                  <c:v>38.24</c:v>
                </c:pt>
                <c:pt idx="1064">
                  <c:v>37.92</c:v>
                </c:pt>
                <c:pt idx="1065">
                  <c:v>37.503999999999998</c:v>
                </c:pt>
                <c:pt idx="1066">
                  <c:v>36.994</c:v>
                </c:pt>
                <c:pt idx="1067">
                  <c:v>36.395000000000003</c:v>
                </c:pt>
                <c:pt idx="1068">
                  <c:v>35.71</c:v>
                </c:pt>
                <c:pt idx="1069">
                  <c:v>34.942999999999998</c:v>
                </c:pt>
                <c:pt idx="1070">
                  <c:v>34.101999999999997</c:v>
                </c:pt>
                <c:pt idx="1071">
                  <c:v>33.191000000000003</c:v>
                </c:pt>
                <c:pt idx="1072">
                  <c:v>32.216000000000001</c:v>
                </c:pt>
                <c:pt idx="1073">
                  <c:v>31.186</c:v>
                </c:pt>
                <c:pt idx="1074">
                  <c:v>30.106000000000002</c:v>
                </c:pt>
                <c:pt idx="1075">
                  <c:v>28.984000000000002</c:v>
                </c:pt>
                <c:pt idx="1076">
                  <c:v>27.827999999999999</c:v>
                </c:pt>
                <c:pt idx="1077">
                  <c:v>26.646000000000001</c:v>
                </c:pt>
                <c:pt idx="1078">
                  <c:v>25.443999999999999</c:v>
                </c:pt>
                <c:pt idx="1079">
                  <c:v>24.231000000000002</c:v>
                </c:pt>
                <c:pt idx="1080">
                  <c:v>23.015000000000001</c:v>
                </c:pt>
                <c:pt idx="1081">
                  <c:v>21.802</c:v>
                </c:pt>
                <c:pt idx="1082">
                  <c:v>20.600999999999999</c:v>
                </c:pt>
                <c:pt idx="1083">
                  <c:v>19.417000000000002</c:v>
                </c:pt>
                <c:pt idx="1084">
                  <c:v>18.257999999999999</c:v>
                </c:pt>
                <c:pt idx="1085">
                  <c:v>17.13</c:v>
                </c:pt>
                <c:pt idx="1086">
                  <c:v>16.038</c:v>
                </c:pt>
                <c:pt idx="1087">
                  <c:v>14.988</c:v>
                </c:pt>
                <c:pt idx="1088">
                  <c:v>13.984999999999999</c:v>
                </c:pt>
                <c:pt idx="1089">
                  <c:v>13.025</c:v>
                </c:pt>
                <c:pt idx="1090">
                  <c:v>12.122</c:v>
                </c:pt>
                <c:pt idx="1091">
                  <c:v>11.285</c:v>
                </c:pt>
                <c:pt idx="1092">
                  <c:v>10.519</c:v>
                </c:pt>
                <c:pt idx="1093">
                  <c:v>9.8251000000000008</c:v>
                </c:pt>
                <c:pt idx="1094">
                  <c:v>9.2071000000000005</c:v>
                </c:pt>
                <c:pt idx="1095">
                  <c:v>8.6663999999999994</c:v>
                </c:pt>
                <c:pt idx="1096">
                  <c:v>8.2042999999999999</c:v>
                </c:pt>
                <c:pt idx="1097">
                  <c:v>7.8364000000000003</c:v>
                </c:pt>
                <c:pt idx="1098">
                  <c:v>7.5585000000000004</c:v>
                </c:pt>
                <c:pt idx="1099">
                  <c:v>7.3593999999999999</c:v>
                </c:pt>
                <c:pt idx="1100">
                  <c:v>7.2381000000000002</c:v>
                </c:pt>
                <c:pt idx="1101">
                  <c:v>7.1929999999999996</c:v>
                </c:pt>
                <c:pt idx="1102">
                  <c:v>7.2221000000000002</c:v>
                </c:pt>
                <c:pt idx="1103">
                  <c:v>7.3228</c:v>
                </c:pt>
                <c:pt idx="1104">
                  <c:v>7.4922000000000004</c:v>
                </c:pt>
                <c:pt idx="1105">
                  <c:v>7.7271000000000001</c:v>
                </c:pt>
                <c:pt idx="1106">
                  <c:v>8.0236999999999998</c:v>
                </c:pt>
                <c:pt idx="1107">
                  <c:v>8.3781999999999996</c:v>
                </c:pt>
                <c:pt idx="1108">
                  <c:v>8.7864000000000004</c:v>
                </c:pt>
                <c:pt idx="1109">
                  <c:v>9.2439999999999998</c:v>
                </c:pt>
                <c:pt idx="1110">
                  <c:v>9.7467000000000006</c:v>
                </c:pt>
                <c:pt idx="1111">
                  <c:v>10.29</c:v>
                </c:pt>
                <c:pt idx="1112">
                  <c:v>10.87</c:v>
                </c:pt>
                <c:pt idx="1113">
                  <c:v>11.481999999999999</c:v>
                </c:pt>
                <c:pt idx="1114">
                  <c:v>12.121</c:v>
                </c:pt>
                <c:pt idx="1115">
                  <c:v>12.785</c:v>
                </c:pt>
                <c:pt idx="1116">
                  <c:v>13.47</c:v>
                </c:pt>
                <c:pt idx="1117">
                  <c:v>14.173</c:v>
                </c:pt>
                <c:pt idx="1118">
                  <c:v>14.891999999999999</c:v>
                </c:pt>
                <c:pt idx="1119">
                  <c:v>15.624000000000001</c:v>
                </c:pt>
                <c:pt idx="1120">
                  <c:v>16.369</c:v>
                </c:pt>
                <c:pt idx="1121">
                  <c:v>17.126000000000001</c:v>
                </c:pt>
                <c:pt idx="1122">
                  <c:v>18.465</c:v>
                </c:pt>
                <c:pt idx="1123">
                  <c:v>20.920999999999999</c:v>
                </c:pt>
                <c:pt idx="1124">
                  <c:v>23.405999999999999</c:v>
                </c:pt>
                <c:pt idx="1125">
                  <c:v>25.998999999999999</c:v>
                </c:pt>
                <c:pt idx="1126">
                  <c:v>28.547000000000001</c:v>
                </c:pt>
                <c:pt idx="1127">
                  <c:v>30.844000000000001</c:v>
                </c:pt>
                <c:pt idx="1128">
                  <c:v>32.021999999999998</c:v>
                </c:pt>
                <c:pt idx="1129">
                  <c:v>32.287999999999997</c:v>
                </c:pt>
                <c:pt idx="1130">
                  <c:v>31.873999999999999</c:v>
                </c:pt>
                <c:pt idx="1131">
                  <c:v>30.978000000000002</c:v>
                </c:pt>
                <c:pt idx="1132">
                  <c:v>29.756</c:v>
                </c:pt>
                <c:pt idx="1133">
                  <c:v>28.201000000000001</c:v>
                </c:pt>
                <c:pt idx="1134">
                  <c:v>26.556000000000001</c:v>
                </c:pt>
                <c:pt idx="1135">
                  <c:v>24.902000000000001</c:v>
                </c:pt>
                <c:pt idx="1136">
                  <c:v>23.297000000000001</c:v>
                </c:pt>
                <c:pt idx="1137">
                  <c:v>21.783000000000001</c:v>
                </c:pt>
                <c:pt idx="1138">
                  <c:v>20.384</c:v>
                </c:pt>
                <c:pt idx="1139">
                  <c:v>19.11</c:v>
                </c:pt>
                <c:pt idx="1140">
                  <c:v>18.009</c:v>
                </c:pt>
                <c:pt idx="1141">
                  <c:v>17.088999999999999</c:v>
                </c:pt>
                <c:pt idx="1142">
                  <c:v>16.346</c:v>
                </c:pt>
                <c:pt idx="1143">
                  <c:v>15.769</c:v>
                </c:pt>
                <c:pt idx="1144">
                  <c:v>15.345000000000001</c:v>
                </c:pt>
                <c:pt idx="1145">
                  <c:v>15.057</c:v>
                </c:pt>
                <c:pt idx="1146">
                  <c:v>14.885</c:v>
                </c:pt>
                <c:pt idx="1147">
                  <c:v>14.88</c:v>
                </c:pt>
                <c:pt idx="1148">
                  <c:v>14.993</c:v>
                </c:pt>
                <c:pt idx="1149">
                  <c:v>15.163</c:v>
                </c:pt>
                <c:pt idx="1150">
                  <c:v>15.372999999999999</c:v>
                </c:pt>
                <c:pt idx="1151">
                  <c:v>15.603999999999999</c:v>
                </c:pt>
                <c:pt idx="1152">
                  <c:v>15.84</c:v>
                </c:pt>
                <c:pt idx="1153">
                  <c:v>16.067</c:v>
                </c:pt>
                <c:pt idx="1154">
                  <c:v>16.273</c:v>
                </c:pt>
                <c:pt idx="1155">
                  <c:v>16.446999999999999</c:v>
                </c:pt>
                <c:pt idx="1156">
                  <c:v>16.581</c:v>
                </c:pt>
                <c:pt idx="1157">
                  <c:v>16.667999999999999</c:v>
                </c:pt>
                <c:pt idx="1158">
                  <c:v>16.704999999999998</c:v>
                </c:pt>
                <c:pt idx="1159">
                  <c:v>16.687999999999999</c:v>
                </c:pt>
                <c:pt idx="1160">
                  <c:v>16.617000000000001</c:v>
                </c:pt>
                <c:pt idx="1161">
                  <c:v>16.492999999999999</c:v>
                </c:pt>
                <c:pt idx="1162">
                  <c:v>16.318999999999999</c:v>
                </c:pt>
                <c:pt idx="1163">
                  <c:v>16.097999999999999</c:v>
                </c:pt>
                <c:pt idx="1164">
                  <c:v>15.836</c:v>
                </c:pt>
                <c:pt idx="1165">
                  <c:v>15.539</c:v>
                </c:pt>
                <c:pt idx="1166">
                  <c:v>15.212999999999999</c:v>
                </c:pt>
                <c:pt idx="1167">
                  <c:v>14.866</c:v>
                </c:pt>
                <c:pt idx="1168">
                  <c:v>14.505000000000001</c:v>
                </c:pt>
                <c:pt idx="1169">
                  <c:v>14.138999999999999</c:v>
                </c:pt>
                <c:pt idx="1170">
                  <c:v>13.775</c:v>
                </c:pt>
                <c:pt idx="1171">
                  <c:v>13.422000000000001</c:v>
                </c:pt>
                <c:pt idx="1172">
                  <c:v>13.086</c:v>
                </c:pt>
                <c:pt idx="1173">
                  <c:v>12.775</c:v>
                </c:pt>
                <c:pt idx="1174">
                  <c:v>12.496</c:v>
                </c:pt>
                <c:pt idx="1175">
                  <c:v>12.254</c:v>
                </c:pt>
                <c:pt idx="1176">
                  <c:v>12.053000000000001</c:v>
                </c:pt>
                <c:pt idx="1177">
                  <c:v>11.898</c:v>
                </c:pt>
                <c:pt idx="1178">
                  <c:v>11.792</c:v>
                </c:pt>
                <c:pt idx="1179">
                  <c:v>11.736000000000001</c:v>
                </c:pt>
                <c:pt idx="1180">
                  <c:v>11.731</c:v>
                </c:pt>
                <c:pt idx="1181">
                  <c:v>11.778</c:v>
                </c:pt>
                <c:pt idx="1182">
                  <c:v>11.874000000000001</c:v>
                </c:pt>
                <c:pt idx="1183">
                  <c:v>12.018000000000001</c:v>
                </c:pt>
                <c:pt idx="1184">
                  <c:v>12.205</c:v>
                </c:pt>
                <c:pt idx="1185">
                  <c:v>12.433</c:v>
                </c:pt>
                <c:pt idx="1186">
                  <c:v>12.694000000000001</c:v>
                </c:pt>
                <c:pt idx="1187">
                  <c:v>12.984</c:v>
                </c:pt>
                <c:pt idx="1188">
                  <c:v>13.295999999999999</c:v>
                </c:pt>
                <c:pt idx="1189">
                  <c:v>13.622</c:v>
                </c:pt>
                <c:pt idx="1190">
                  <c:v>13.957000000000001</c:v>
                </c:pt>
                <c:pt idx="1191">
                  <c:v>14.291</c:v>
                </c:pt>
                <c:pt idx="1192">
                  <c:v>14.617000000000001</c:v>
                </c:pt>
                <c:pt idx="1193">
                  <c:v>14.928000000000001</c:v>
                </c:pt>
                <c:pt idx="1194">
                  <c:v>15.217000000000001</c:v>
                </c:pt>
                <c:pt idx="1195">
                  <c:v>15.478</c:v>
                </c:pt>
                <c:pt idx="1196">
                  <c:v>15.705</c:v>
                </c:pt>
                <c:pt idx="1197">
                  <c:v>15.893000000000001</c:v>
                </c:pt>
                <c:pt idx="1198">
                  <c:v>16.039000000000001</c:v>
                </c:pt>
                <c:pt idx="1199">
                  <c:v>16.140999999999998</c:v>
                </c:pt>
                <c:pt idx="1200">
                  <c:v>16.199000000000002</c:v>
                </c:pt>
                <c:pt idx="1201">
                  <c:v>16.215</c:v>
                </c:pt>
                <c:pt idx="1202">
                  <c:v>16.192</c:v>
                </c:pt>
                <c:pt idx="1203">
                  <c:v>16.135999999999999</c:v>
                </c:pt>
                <c:pt idx="1204">
                  <c:v>16.055</c:v>
                </c:pt>
                <c:pt idx="1205">
                  <c:v>15.96</c:v>
                </c:pt>
                <c:pt idx="1206">
                  <c:v>15.865</c:v>
                </c:pt>
                <c:pt idx="1207">
                  <c:v>15.785</c:v>
                </c:pt>
                <c:pt idx="1208">
                  <c:v>15.74</c:v>
                </c:pt>
                <c:pt idx="1209">
                  <c:v>15.75</c:v>
                </c:pt>
                <c:pt idx="1210">
                  <c:v>15.840999999999999</c:v>
                </c:pt>
                <c:pt idx="1211">
                  <c:v>16.038</c:v>
                </c:pt>
                <c:pt idx="1212">
                  <c:v>16.370999999999999</c:v>
                </c:pt>
                <c:pt idx="1213">
                  <c:v>16.873000000000001</c:v>
                </c:pt>
                <c:pt idx="1214">
                  <c:v>17.574999999999999</c:v>
                </c:pt>
                <c:pt idx="1215">
                  <c:v>18.513999999999999</c:v>
                </c:pt>
                <c:pt idx="1216">
                  <c:v>19.725999999999999</c:v>
                </c:pt>
                <c:pt idx="1217">
                  <c:v>21.247</c:v>
                </c:pt>
                <c:pt idx="1218">
                  <c:v>23.114999999999998</c:v>
                </c:pt>
                <c:pt idx="1219">
                  <c:v>25.366</c:v>
                </c:pt>
                <c:pt idx="1220">
                  <c:v>28.035</c:v>
                </c:pt>
                <c:pt idx="1221">
                  <c:v>30.37</c:v>
                </c:pt>
                <c:pt idx="1222">
                  <c:v>32.832000000000001</c:v>
                </c:pt>
                <c:pt idx="1223">
                  <c:v>35.460999999999999</c:v>
                </c:pt>
                <c:pt idx="1224">
                  <c:v>38.229999999999997</c:v>
                </c:pt>
                <c:pt idx="1225">
                  <c:v>41.097000000000001</c:v>
                </c:pt>
                <c:pt idx="1226">
                  <c:v>43.981999999999999</c:v>
                </c:pt>
                <c:pt idx="1227">
                  <c:v>46.823999999999998</c:v>
                </c:pt>
                <c:pt idx="1228">
                  <c:v>49.555</c:v>
                </c:pt>
                <c:pt idx="1229">
                  <c:v>52.066000000000003</c:v>
                </c:pt>
                <c:pt idx="1230">
                  <c:v>54.225999999999999</c:v>
                </c:pt>
                <c:pt idx="1231">
                  <c:v>55.875</c:v>
                </c:pt>
                <c:pt idx="1232">
                  <c:v>56.825000000000003</c:v>
                </c:pt>
                <c:pt idx="1233">
                  <c:v>56.853999999999999</c:v>
                </c:pt>
                <c:pt idx="1234">
                  <c:v>54.646999999999998</c:v>
                </c:pt>
                <c:pt idx="1235">
                  <c:v>50.201000000000001</c:v>
                </c:pt>
                <c:pt idx="1236">
                  <c:v>45.731999999999999</c:v>
                </c:pt>
                <c:pt idx="1237">
                  <c:v>41.238999999999997</c:v>
                </c:pt>
                <c:pt idx="1238">
                  <c:v>36.725000000000001</c:v>
                </c:pt>
                <c:pt idx="1239">
                  <c:v>32.734000000000002</c:v>
                </c:pt>
                <c:pt idx="1240">
                  <c:v>33.369</c:v>
                </c:pt>
                <c:pt idx="1241">
                  <c:v>33.984000000000002</c:v>
                </c:pt>
                <c:pt idx="1242">
                  <c:v>34.579000000000001</c:v>
                </c:pt>
                <c:pt idx="1243">
                  <c:v>35.155000000000001</c:v>
                </c:pt>
                <c:pt idx="1244">
                  <c:v>35.712000000000003</c:v>
                </c:pt>
                <c:pt idx="1245">
                  <c:v>36.25</c:v>
                </c:pt>
                <c:pt idx="1246">
                  <c:v>36.768999999999998</c:v>
                </c:pt>
                <c:pt idx="1247">
                  <c:v>37.268000000000001</c:v>
                </c:pt>
                <c:pt idx="1248">
                  <c:v>37.749000000000002</c:v>
                </c:pt>
                <c:pt idx="1249">
                  <c:v>38.209000000000003</c:v>
                </c:pt>
                <c:pt idx="1250">
                  <c:v>38.648000000000003</c:v>
                </c:pt>
                <c:pt idx="1251">
                  <c:v>39.064999999999998</c:v>
                </c:pt>
                <c:pt idx="1252">
                  <c:v>39.459000000000003</c:v>
                </c:pt>
                <c:pt idx="1253">
                  <c:v>39.829000000000001</c:v>
                </c:pt>
                <c:pt idx="1254">
                  <c:v>40.171999999999997</c:v>
                </c:pt>
                <c:pt idx="1255">
                  <c:v>40.488999999999997</c:v>
                </c:pt>
                <c:pt idx="1256">
                  <c:v>40.776000000000003</c:v>
                </c:pt>
                <c:pt idx="1257">
                  <c:v>41.030999999999999</c:v>
                </c:pt>
                <c:pt idx="1258">
                  <c:v>41.253999999999998</c:v>
                </c:pt>
                <c:pt idx="1259">
                  <c:v>41.441000000000003</c:v>
                </c:pt>
                <c:pt idx="1260">
                  <c:v>41.591999999999999</c:v>
                </c:pt>
                <c:pt idx="1261">
                  <c:v>41.487000000000002</c:v>
                </c:pt>
                <c:pt idx="1262">
                  <c:v>40.957999999999998</c:v>
                </c:pt>
                <c:pt idx="1263">
                  <c:v>40.386000000000003</c:v>
                </c:pt>
                <c:pt idx="1264">
                  <c:v>39.768999999999998</c:v>
                </c:pt>
                <c:pt idx="1265">
                  <c:v>39.106000000000002</c:v>
                </c:pt>
                <c:pt idx="1266">
                  <c:v>38.396000000000001</c:v>
                </c:pt>
                <c:pt idx="1267">
                  <c:v>37.637</c:v>
                </c:pt>
                <c:pt idx="1268">
                  <c:v>36.829000000000001</c:v>
                </c:pt>
                <c:pt idx="1269">
                  <c:v>35.970999999999997</c:v>
                </c:pt>
                <c:pt idx="1270">
                  <c:v>34.843000000000004</c:v>
                </c:pt>
                <c:pt idx="1271">
                  <c:v>32.811999999999998</c:v>
                </c:pt>
                <c:pt idx="1272">
                  <c:v>31.167000000000002</c:v>
                </c:pt>
                <c:pt idx="1273">
                  <c:v>29.882000000000001</c:v>
                </c:pt>
                <c:pt idx="1274">
                  <c:v>28.934000000000001</c:v>
                </c:pt>
                <c:pt idx="1275">
                  <c:v>28.300999999999998</c:v>
                </c:pt>
                <c:pt idx="1276">
                  <c:v>27.96</c:v>
                </c:pt>
                <c:pt idx="1277">
                  <c:v>27.891999999999999</c:v>
                </c:pt>
                <c:pt idx="1278">
                  <c:v>28.077999999999999</c:v>
                </c:pt>
                <c:pt idx="1279">
                  <c:v>28.501000000000001</c:v>
                </c:pt>
                <c:pt idx="1280">
                  <c:v>29.146999999999998</c:v>
                </c:pt>
                <c:pt idx="1281">
                  <c:v>30.001000000000001</c:v>
                </c:pt>
                <c:pt idx="1282">
                  <c:v>31.050999999999998</c:v>
                </c:pt>
                <c:pt idx="1283">
                  <c:v>32.286000000000001</c:v>
                </c:pt>
                <c:pt idx="1284">
                  <c:v>33.698</c:v>
                </c:pt>
                <c:pt idx="1285">
                  <c:v>35.277999999999999</c:v>
                </c:pt>
                <c:pt idx="1286">
                  <c:v>37.021000000000001</c:v>
                </c:pt>
                <c:pt idx="1287">
                  <c:v>38.920999999999999</c:v>
                </c:pt>
                <c:pt idx="1288">
                  <c:v>40.976999999999997</c:v>
                </c:pt>
                <c:pt idx="1289">
                  <c:v>43.186</c:v>
                </c:pt>
                <c:pt idx="1290">
                  <c:v>45.546999999999997</c:v>
                </c:pt>
                <c:pt idx="1291">
                  <c:v>48.061999999999998</c:v>
                </c:pt>
                <c:pt idx="1292">
                  <c:v>50.731000000000002</c:v>
                </c:pt>
                <c:pt idx="1293">
                  <c:v>53.558</c:v>
                </c:pt>
                <c:pt idx="1294">
                  <c:v>56.545999999999999</c:v>
                </c:pt>
                <c:pt idx="1295">
                  <c:v>59.7</c:v>
                </c:pt>
                <c:pt idx="1296">
                  <c:v>63.023000000000003</c:v>
                </c:pt>
                <c:pt idx="1297">
                  <c:v>66.521000000000001</c:v>
                </c:pt>
                <c:pt idx="1298">
                  <c:v>70.198999999999998</c:v>
                </c:pt>
                <c:pt idx="1299">
                  <c:v>74.063000000000002</c:v>
                </c:pt>
                <c:pt idx="1300">
                  <c:v>78.116</c:v>
                </c:pt>
                <c:pt idx="1301">
                  <c:v>82.364000000000004</c:v>
                </c:pt>
                <c:pt idx="1302">
                  <c:v>86.808999999999997</c:v>
                </c:pt>
                <c:pt idx="1303">
                  <c:v>91.454999999999998</c:v>
                </c:pt>
                <c:pt idx="1304">
                  <c:v>96.302999999999997</c:v>
                </c:pt>
                <c:pt idx="1305">
                  <c:v>101.35</c:v>
                </c:pt>
                <c:pt idx="1306">
                  <c:v>106.6</c:v>
                </c:pt>
                <c:pt idx="1307">
                  <c:v>112.05</c:v>
                </c:pt>
                <c:pt idx="1308">
                  <c:v>117.69</c:v>
                </c:pt>
                <c:pt idx="1309">
                  <c:v>123.51</c:v>
                </c:pt>
                <c:pt idx="1310">
                  <c:v>129.5</c:v>
                </c:pt>
                <c:pt idx="1311">
                  <c:v>135.63999999999999</c:v>
                </c:pt>
                <c:pt idx="1312">
                  <c:v>141.93</c:v>
                </c:pt>
                <c:pt idx="1313">
                  <c:v>148.33000000000001</c:v>
                </c:pt>
                <c:pt idx="1314">
                  <c:v>154.83000000000001</c:v>
                </c:pt>
                <c:pt idx="1315">
                  <c:v>161.38999999999999</c:v>
                </c:pt>
                <c:pt idx="1316">
                  <c:v>167.98</c:v>
                </c:pt>
                <c:pt idx="1317">
                  <c:v>174.56</c:v>
                </c:pt>
                <c:pt idx="1318">
                  <c:v>181.1</c:v>
                </c:pt>
                <c:pt idx="1319">
                  <c:v>187.54</c:v>
                </c:pt>
                <c:pt idx="1320">
                  <c:v>193.85</c:v>
                </c:pt>
                <c:pt idx="1321">
                  <c:v>199.95</c:v>
                </c:pt>
                <c:pt idx="1322">
                  <c:v>205.81</c:v>
                </c:pt>
                <c:pt idx="1323">
                  <c:v>211.35</c:v>
                </c:pt>
                <c:pt idx="1324">
                  <c:v>216.5</c:v>
                </c:pt>
                <c:pt idx="1325">
                  <c:v>221.21</c:v>
                </c:pt>
                <c:pt idx="1326">
                  <c:v>225.39</c:v>
                </c:pt>
                <c:pt idx="1327">
                  <c:v>228.98</c:v>
                </c:pt>
                <c:pt idx="1328">
                  <c:v>231.89</c:v>
                </c:pt>
                <c:pt idx="1329">
                  <c:v>234.06</c:v>
                </c:pt>
                <c:pt idx="1330">
                  <c:v>235.41</c:v>
                </c:pt>
                <c:pt idx="1331">
                  <c:v>235.86</c:v>
                </c:pt>
                <c:pt idx="1332">
                  <c:v>235.35</c:v>
                </c:pt>
                <c:pt idx="1333">
                  <c:v>233.8</c:v>
                </c:pt>
                <c:pt idx="1334">
                  <c:v>231.15</c:v>
                </c:pt>
                <c:pt idx="1335">
                  <c:v>227.36</c:v>
                </c:pt>
                <c:pt idx="1336">
                  <c:v>222.38</c:v>
                </c:pt>
                <c:pt idx="1337">
                  <c:v>216.17</c:v>
                </c:pt>
                <c:pt idx="1338">
                  <c:v>208.73</c:v>
                </c:pt>
                <c:pt idx="1339">
                  <c:v>200.06</c:v>
                </c:pt>
                <c:pt idx="1340">
                  <c:v>190.18</c:v>
                </c:pt>
                <c:pt idx="1341">
                  <c:v>179.14</c:v>
                </c:pt>
                <c:pt idx="1342">
                  <c:v>167.02</c:v>
                </c:pt>
                <c:pt idx="1343">
                  <c:v>153.93</c:v>
                </c:pt>
                <c:pt idx="1344">
                  <c:v>140.02000000000001</c:v>
                </c:pt>
                <c:pt idx="1345">
                  <c:v>125.48</c:v>
                </c:pt>
                <c:pt idx="1346">
                  <c:v>110.56</c:v>
                </c:pt>
                <c:pt idx="1347">
                  <c:v>95.56</c:v>
                </c:pt>
                <c:pt idx="1348">
                  <c:v>80.828999999999994</c:v>
                </c:pt>
                <c:pt idx="1349">
                  <c:v>66.799000000000007</c:v>
                </c:pt>
                <c:pt idx="1350">
                  <c:v>53.975999999999999</c:v>
                </c:pt>
                <c:pt idx="1351">
                  <c:v>42.948999999999998</c:v>
                </c:pt>
                <c:pt idx="1352">
                  <c:v>34.402999999999999</c:v>
                </c:pt>
                <c:pt idx="1353">
                  <c:v>29.126000000000001</c:v>
                </c:pt>
                <c:pt idx="1354">
                  <c:v>28.023</c:v>
                </c:pt>
                <c:pt idx="1355">
                  <c:v>29.225000000000001</c:v>
                </c:pt>
                <c:pt idx="1356">
                  <c:v>28.484000000000002</c:v>
                </c:pt>
                <c:pt idx="1357">
                  <c:v>27.75</c:v>
                </c:pt>
                <c:pt idx="1358">
                  <c:v>27.026</c:v>
                </c:pt>
                <c:pt idx="1359">
                  <c:v>26.315000000000001</c:v>
                </c:pt>
                <c:pt idx="1360">
                  <c:v>25.576000000000001</c:v>
                </c:pt>
                <c:pt idx="1361">
                  <c:v>31.43</c:v>
                </c:pt>
                <c:pt idx="1362">
                  <c:v>37.304000000000002</c:v>
                </c:pt>
                <c:pt idx="1363">
                  <c:v>43.203000000000003</c:v>
                </c:pt>
                <c:pt idx="1364">
                  <c:v>49.127000000000002</c:v>
                </c:pt>
                <c:pt idx="1365">
                  <c:v>55.079000000000001</c:v>
                </c:pt>
                <c:pt idx="1366">
                  <c:v>61.061999999999998</c:v>
                </c:pt>
                <c:pt idx="1367">
                  <c:v>67.076999999999998</c:v>
                </c:pt>
                <c:pt idx="1368">
                  <c:v>70.070999999999998</c:v>
                </c:pt>
                <c:pt idx="1369">
                  <c:v>67.215000000000003</c:v>
                </c:pt>
                <c:pt idx="1370">
                  <c:v>64.674000000000007</c:v>
                </c:pt>
                <c:pt idx="1371">
                  <c:v>62.412999999999997</c:v>
                </c:pt>
                <c:pt idx="1372">
                  <c:v>60.401000000000003</c:v>
                </c:pt>
                <c:pt idx="1373">
                  <c:v>58.606999999999999</c:v>
                </c:pt>
                <c:pt idx="1374">
                  <c:v>57.006999999999998</c:v>
                </c:pt>
                <c:pt idx="1375">
                  <c:v>55.576000000000001</c:v>
                </c:pt>
                <c:pt idx="1376">
                  <c:v>54.290999999999997</c:v>
                </c:pt>
                <c:pt idx="1377">
                  <c:v>53.133000000000003</c:v>
                </c:pt>
                <c:pt idx="1378">
                  <c:v>52.085000000000001</c:v>
                </c:pt>
                <c:pt idx="1379">
                  <c:v>51.13</c:v>
                </c:pt>
                <c:pt idx="1380">
                  <c:v>50.253999999999998</c:v>
                </c:pt>
                <c:pt idx="1381">
                  <c:v>49.444000000000003</c:v>
                </c:pt>
                <c:pt idx="1382">
                  <c:v>48.689</c:v>
                </c:pt>
                <c:pt idx="1383">
                  <c:v>47.978000000000002</c:v>
                </c:pt>
                <c:pt idx="1384">
                  <c:v>47.304000000000002</c:v>
                </c:pt>
                <c:pt idx="1385">
                  <c:v>46.658000000000001</c:v>
                </c:pt>
                <c:pt idx="1386">
                  <c:v>46.033999999999999</c:v>
                </c:pt>
                <c:pt idx="1387">
                  <c:v>45.424999999999997</c:v>
                </c:pt>
                <c:pt idx="1388">
                  <c:v>44.829000000000001</c:v>
                </c:pt>
                <c:pt idx="1389">
                  <c:v>44.238999999999997</c:v>
                </c:pt>
                <c:pt idx="1390">
                  <c:v>43.654000000000003</c:v>
                </c:pt>
                <c:pt idx="1391">
                  <c:v>43.070999999999998</c:v>
                </c:pt>
                <c:pt idx="1392">
                  <c:v>42.485999999999997</c:v>
                </c:pt>
                <c:pt idx="1393">
                  <c:v>41.9</c:v>
                </c:pt>
                <c:pt idx="1394">
                  <c:v>41.311</c:v>
                </c:pt>
                <c:pt idx="1395">
                  <c:v>40.718000000000004</c:v>
                </c:pt>
                <c:pt idx="1396">
                  <c:v>40.121000000000002</c:v>
                </c:pt>
                <c:pt idx="1397">
                  <c:v>39.520000000000003</c:v>
                </c:pt>
                <c:pt idx="1398">
                  <c:v>38.915999999999997</c:v>
                </c:pt>
                <c:pt idx="1399">
                  <c:v>38.308</c:v>
                </c:pt>
                <c:pt idx="1400">
                  <c:v>37.698999999999998</c:v>
                </c:pt>
                <c:pt idx="1401">
                  <c:v>37.088000000000001</c:v>
                </c:pt>
                <c:pt idx="1402">
                  <c:v>36.476999999999997</c:v>
                </c:pt>
                <c:pt idx="1403">
                  <c:v>35.866</c:v>
                </c:pt>
                <c:pt idx="1404">
                  <c:v>35.258000000000003</c:v>
                </c:pt>
                <c:pt idx="1405">
                  <c:v>34.654000000000003</c:v>
                </c:pt>
                <c:pt idx="1406">
                  <c:v>34.054000000000002</c:v>
                </c:pt>
                <c:pt idx="1407">
                  <c:v>33.46</c:v>
                </c:pt>
                <c:pt idx="1408">
                  <c:v>32.874000000000002</c:v>
                </c:pt>
                <c:pt idx="1409">
                  <c:v>32.296999999999997</c:v>
                </c:pt>
                <c:pt idx="1410">
                  <c:v>31.73</c:v>
                </c:pt>
                <c:pt idx="1411">
                  <c:v>31.173999999999999</c:v>
                </c:pt>
                <c:pt idx="1412">
                  <c:v>30.63</c:v>
                </c:pt>
                <c:pt idx="1413">
                  <c:v>30.100999999999999</c:v>
                </c:pt>
                <c:pt idx="1414">
                  <c:v>29.585999999999999</c:v>
                </c:pt>
                <c:pt idx="1415">
                  <c:v>29.085999999999999</c:v>
                </c:pt>
                <c:pt idx="1416">
                  <c:v>28.603999999999999</c:v>
                </c:pt>
                <c:pt idx="1417">
                  <c:v>28.138000000000002</c:v>
                </c:pt>
                <c:pt idx="1418">
                  <c:v>27.690999999999999</c:v>
                </c:pt>
                <c:pt idx="1419">
                  <c:v>27.262</c:v>
                </c:pt>
                <c:pt idx="1420">
                  <c:v>26.852</c:v>
                </c:pt>
                <c:pt idx="1421">
                  <c:v>26.460999999999999</c:v>
                </c:pt>
                <c:pt idx="1422">
                  <c:v>26.09</c:v>
                </c:pt>
                <c:pt idx="1423">
                  <c:v>25.739000000000001</c:v>
                </c:pt>
                <c:pt idx="1424">
                  <c:v>25.408000000000001</c:v>
                </c:pt>
                <c:pt idx="1425">
                  <c:v>25.097000000000001</c:v>
                </c:pt>
                <c:pt idx="1426">
                  <c:v>24.806000000000001</c:v>
                </c:pt>
                <c:pt idx="1427">
                  <c:v>24.535</c:v>
                </c:pt>
                <c:pt idx="1428">
                  <c:v>24.282</c:v>
                </c:pt>
                <c:pt idx="1429">
                  <c:v>24.048999999999999</c:v>
                </c:pt>
                <c:pt idx="1430">
                  <c:v>23.834</c:v>
                </c:pt>
                <c:pt idx="1431">
                  <c:v>23.637</c:v>
                </c:pt>
                <c:pt idx="1432">
                  <c:v>23.457999999999998</c:v>
                </c:pt>
                <c:pt idx="1433">
                  <c:v>23.295000000000002</c:v>
                </c:pt>
                <c:pt idx="1434">
                  <c:v>23.148</c:v>
                </c:pt>
                <c:pt idx="1435">
                  <c:v>23.015999999999998</c:v>
                </c:pt>
                <c:pt idx="1436">
                  <c:v>22.899000000000001</c:v>
                </c:pt>
                <c:pt idx="1437">
                  <c:v>22.795000000000002</c:v>
                </c:pt>
                <c:pt idx="1438">
                  <c:v>22.702999999999999</c:v>
                </c:pt>
                <c:pt idx="1439">
                  <c:v>22.623000000000001</c:v>
                </c:pt>
                <c:pt idx="1440">
                  <c:v>22.553999999999998</c:v>
                </c:pt>
                <c:pt idx="1441">
                  <c:v>22.494</c:v>
                </c:pt>
                <c:pt idx="1442">
                  <c:v>22.442</c:v>
                </c:pt>
                <c:pt idx="1443">
                  <c:v>22.398</c:v>
                </c:pt>
                <c:pt idx="1444">
                  <c:v>22.36</c:v>
                </c:pt>
                <c:pt idx="1445">
                  <c:v>22.327999999999999</c:v>
                </c:pt>
                <c:pt idx="1446">
                  <c:v>22.298999999999999</c:v>
                </c:pt>
                <c:pt idx="1447">
                  <c:v>22.274000000000001</c:v>
                </c:pt>
                <c:pt idx="1448">
                  <c:v>22.251000000000001</c:v>
                </c:pt>
                <c:pt idx="1449">
                  <c:v>22.228999999999999</c:v>
                </c:pt>
                <c:pt idx="1450">
                  <c:v>22.207000000000001</c:v>
                </c:pt>
                <c:pt idx="1451">
                  <c:v>22.184000000000001</c:v>
                </c:pt>
                <c:pt idx="1452">
                  <c:v>22.158999999999999</c:v>
                </c:pt>
                <c:pt idx="1453">
                  <c:v>22.131</c:v>
                </c:pt>
                <c:pt idx="1454">
                  <c:v>22.099</c:v>
                </c:pt>
                <c:pt idx="1455">
                  <c:v>22.062999999999999</c:v>
                </c:pt>
                <c:pt idx="1456">
                  <c:v>22.021000000000001</c:v>
                </c:pt>
                <c:pt idx="1457">
                  <c:v>21.972999999999999</c:v>
                </c:pt>
                <c:pt idx="1458">
                  <c:v>21.917999999999999</c:v>
                </c:pt>
                <c:pt idx="1459">
                  <c:v>21.855</c:v>
                </c:pt>
                <c:pt idx="1460">
                  <c:v>21.783999999999999</c:v>
                </c:pt>
                <c:pt idx="1461">
                  <c:v>21.704000000000001</c:v>
                </c:pt>
                <c:pt idx="1462">
                  <c:v>21.614000000000001</c:v>
                </c:pt>
                <c:pt idx="1463">
                  <c:v>21.515000000000001</c:v>
                </c:pt>
                <c:pt idx="1464">
                  <c:v>21.405000000000001</c:v>
                </c:pt>
                <c:pt idx="1465">
                  <c:v>21.283999999999999</c:v>
                </c:pt>
                <c:pt idx="1466">
                  <c:v>21.152000000000001</c:v>
                </c:pt>
                <c:pt idx="1467">
                  <c:v>21.009</c:v>
                </c:pt>
                <c:pt idx="1468">
                  <c:v>20.853999999999999</c:v>
                </c:pt>
                <c:pt idx="1469">
                  <c:v>20.687999999999999</c:v>
                </c:pt>
                <c:pt idx="1470">
                  <c:v>20.51</c:v>
                </c:pt>
                <c:pt idx="1471">
                  <c:v>20.32</c:v>
                </c:pt>
                <c:pt idx="1472">
                  <c:v>20.119</c:v>
                </c:pt>
                <c:pt idx="1473">
                  <c:v>19.905000000000001</c:v>
                </c:pt>
                <c:pt idx="1474">
                  <c:v>19.681000000000001</c:v>
                </c:pt>
                <c:pt idx="1475">
                  <c:v>19.445</c:v>
                </c:pt>
                <c:pt idx="1476">
                  <c:v>19.198</c:v>
                </c:pt>
                <c:pt idx="1477">
                  <c:v>18.940000000000001</c:v>
                </c:pt>
                <c:pt idx="1478">
                  <c:v>18.672000000000001</c:v>
                </c:pt>
                <c:pt idx="1479">
                  <c:v>18.393999999999998</c:v>
                </c:pt>
                <c:pt idx="1480">
                  <c:v>18.106999999999999</c:v>
                </c:pt>
                <c:pt idx="1481">
                  <c:v>17.809999999999999</c:v>
                </c:pt>
                <c:pt idx="1482">
                  <c:v>17.504999999999999</c:v>
                </c:pt>
                <c:pt idx="1483">
                  <c:v>17.193000000000001</c:v>
                </c:pt>
                <c:pt idx="1484">
                  <c:v>16.873000000000001</c:v>
                </c:pt>
                <c:pt idx="1485">
                  <c:v>16.545999999999999</c:v>
                </c:pt>
                <c:pt idx="1486">
                  <c:v>16.213000000000001</c:v>
                </c:pt>
                <c:pt idx="1487">
                  <c:v>15.875999999999999</c:v>
                </c:pt>
                <c:pt idx="1488">
                  <c:v>15.534000000000001</c:v>
                </c:pt>
                <c:pt idx="1489">
                  <c:v>15.188000000000001</c:v>
                </c:pt>
                <c:pt idx="1490">
                  <c:v>14.839</c:v>
                </c:pt>
                <c:pt idx="1491">
                  <c:v>14.488</c:v>
                </c:pt>
                <c:pt idx="1492">
                  <c:v>14.137</c:v>
                </c:pt>
                <c:pt idx="1493">
                  <c:v>13.784000000000001</c:v>
                </c:pt>
                <c:pt idx="1494">
                  <c:v>13.432</c:v>
                </c:pt>
                <c:pt idx="1495">
                  <c:v>13.082000000000001</c:v>
                </c:pt>
                <c:pt idx="1496">
                  <c:v>12.734</c:v>
                </c:pt>
                <c:pt idx="1497">
                  <c:v>12.388</c:v>
                </c:pt>
                <c:pt idx="1498">
                  <c:v>12.047000000000001</c:v>
                </c:pt>
                <c:pt idx="1499">
                  <c:v>11.71</c:v>
                </c:pt>
                <c:pt idx="1500">
                  <c:v>11.38</c:v>
                </c:pt>
                <c:pt idx="1501">
                  <c:v>11.055</c:v>
                </c:pt>
                <c:pt idx="1502">
                  <c:v>10.738</c:v>
                </c:pt>
                <c:pt idx="1503">
                  <c:v>10.429</c:v>
                </c:pt>
                <c:pt idx="1504">
                  <c:v>10.130000000000001</c:v>
                </c:pt>
                <c:pt idx="1505">
                  <c:v>9.8393999999999995</c:v>
                </c:pt>
                <c:pt idx="1506">
                  <c:v>9.5596999999999994</c:v>
                </c:pt>
                <c:pt idx="1507">
                  <c:v>9.2912999999999997</c:v>
                </c:pt>
                <c:pt idx="1508">
                  <c:v>9.0348000000000006</c:v>
                </c:pt>
                <c:pt idx="1509">
                  <c:v>8.7909000000000006</c:v>
                </c:pt>
                <c:pt idx="1510">
                  <c:v>8.5602999999999998</c:v>
                </c:pt>
                <c:pt idx="1511">
                  <c:v>8.3435000000000006</c:v>
                </c:pt>
                <c:pt idx="1512">
                  <c:v>8.1411999999999995</c:v>
                </c:pt>
                <c:pt idx="1513">
                  <c:v>7.9538000000000002</c:v>
                </c:pt>
                <c:pt idx="1514">
                  <c:v>7.7819000000000003</c:v>
                </c:pt>
                <c:pt idx="1515">
                  <c:v>7.6258999999999997</c:v>
                </c:pt>
                <c:pt idx="1516">
                  <c:v>7.4863</c:v>
                </c:pt>
                <c:pt idx="1517">
                  <c:v>7.3632999999999997</c:v>
                </c:pt>
                <c:pt idx="1518">
                  <c:v>7.2572999999999999</c:v>
                </c:pt>
                <c:pt idx="1519">
                  <c:v>7.1685999999999996</c:v>
                </c:pt>
                <c:pt idx="1520">
                  <c:v>7.0974000000000004</c:v>
                </c:pt>
                <c:pt idx="1521">
                  <c:v>7.0438999999999998</c:v>
                </c:pt>
                <c:pt idx="1522">
                  <c:v>7.0082000000000004</c:v>
                </c:pt>
                <c:pt idx="1523">
                  <c:v>6.9904000000000002</c:v>
                </c:pt>
                <c:pt idx="1524">
                  <c:v>6.9904999999999999</c:v>
                </c:pt>
                <c:pt idx="1525">
                  <c:v>7.0084999999999997</c:v>
                </c:pt>
                <c:pt idx="1526">
                  <c:v>7.0442999999999998</c:v>
                </c:pt>
                <c:pt idx="1527">
                  <c:v>7.0978000000000003</c:v>
                </c:pt>
                <c:pt idx="1528">
                  <c:v>7.1688999999999998</c:v>
                </c:pt>
                <c:pt idx="1529">
                  <c:v>7.2572000000000001</c:v>
                </c:pt>
                <c:pt idx="1530">
                  <c:v>7.3624999999999998</c:v>
                </c:pt>
                <c:pt idx="1531">
                  <c:v>7.4844999999999997</c:v>
                </c:pt>
                <c:pt idx="1532">
                  <c:v>7.6228999999999996</c:v>
                </c:pt>
                <c:pt idx="1533">
                  <c:v>7.7771999999999997</c:v>
                </c:pt>
                <c:pt idx="1534">
                  <c:v>7.9469000000000003</c:v>
                </c:pt>
                <c:pt idx="1535">
                  <c:v>8.1315000000000008</c:v>
                </c:pt>
                <c:pt idx="1536">
                  <c:v>8.3305000000000007</c:v>
                </c:pt>
                <c:pt idx="1537">
                  <c:v>8.5433000000000003</c:v>
                </c:pt>
                <c:pt idx="1538">
                  <c:v>8.7692999999999994</c:v>
                </c:pt>
                <c:pt idx="1539">
                  <c:v>9.0076999999999998</c:v>
                </c:pt>
                <c:pt idx="1540">
                  <c:v>9.2578999999999994</c:v>
                </c:pt>
                <c:pt idx="1541">
                  <c:v>9.5190000000000001</c:v>
                </c:pt>
                <c:pt idx="1542">
                  <c:v>9.7904</c:v>
                </c:pt>
                <c:pt idx="1543">
                  <c:v>10.071</c:v>
                </c:pt>
                <c:pt idx="1544">
                  <c:v>10.361000000000001</c:v>
                </c:pt>
                <c:pt idx="1545">
                  <c:v>10.657999999999999</c:v>
                </c:pt>
                <c:pt idx="1546">
                  <c:v>10.961</c:v>
                </c:pt>
                <c:pt idx="1547">
                  <c:v>11.271000000000001</c:v>
                </c:pt>
                <c:pt idx="1548">
                  <c:v>11.586</c:v>
                </c:pt>
                <c:pt idx="1549">
                  <c:v>11.904</c:v>
                </c:pt>
                <c:pt idx="1550">
                  <c:v>12.226000000000001</c:v>
                </c:pt>
                <c:pt idx="1551">
                  <c:v>12.548999999999999</c:v>
                </c:pt>
                <c:pt idx="1552">
                  <c:v>12.874000000000001</c:v>
                </c:pt>
                <c:pt idx="1553">
                  <c:v>13.199</c:v>
                </c:pt>
                <c:pt idx="1554">
                  <c:v>13.522</c:v>
                </c:pt>
                <c:pt idx="1555">
                  <c:v>13.843999999999999</c:v>
                </c:pt>
                <c:pt idx="1556">
                  <c:v>14.163</c:v>
                </c:pt>
                <c:pt idx="1557">
                  <c:v>14.478</c:v>
                </c:pt>
                <c:pt idx="1558">
                  <c:v>14.788</c:v>
                </c:pt>
                <c:pt idx="1559">
                  <c:v>15.092000000000001</c:v>
                </c:pt>
                <c:pt idx="1560">
                  <c:v>15.388999999999999</c:v>
                </c:pt>
                <c:pt idx="1561">
                  <c:v>15.678000000000001</c:v>
                </c:pt>
                <c:pt idx="1562">
                  <c:v>15.958</c:v>
                </c:pt>
                <c:pt idx="1563">
                  <c:v>16.228999999999999</c:v>
                </c:pt>
                <c:pt idx="1564">
                  <c:v>16.489999999999998</c:v>
                </c:pt>
                <c:pt idx="1565">
                  <c:v>16.739000000000001</c:v>
                </c:pt>
                <c:pt idx="1566">
                  <c:v>16.975999999999999</c:v>
                </c:pt>
                <c:pt idx="1567">
                  <c:v>17.2</c:v>
                </c:pt>
                <c:pt idx="1568">
                  <c:v>17.41</c:v>
                </c:pt>
                <c:pt idx="1569">
                  <c:v>17.606000000000002</c:v>
                </c:pt>
                <c:pt idx="1570">
                  <c:v>17.786999999999999</c:v>
                </c:pt>
                <c:pt idx="1571">
                  <c:v>17.952000000000002</c:v>
                </c:pt>
                <c:pt idx="1572">
                  <c:v>18.100999999999999</c:v>
                </c:pt>
                <c:pt idx="1573">
                  <c:v>18.234000000000002</c:v>
                </c:pt>
                <c:pt idx="1574">
                  <c:v>18.349</c:v>
                </c:pt>
                <c:pt idx="1575">
                  <c:v>18.446000000000002</c:v>
                </c:pt>
                <c:pt idx="1576">
                  <c:v>18.526</c:v>
                </c:pt>
                <c:pt idx="1577">
                  <c:v>18.588000000000001</c:v>
                </c:pt>
                <c:pt idx="1578">
                  <c:v>18.631</c:v>
                </c:pt>
                <c:pt idx="1579">
                  <c:v>18.655000000000001</c:v>
                </c:pt>
                <c:pt idx="1580">
                  <c:v>18.661000000000001</c:v>
                </c:pt>
                <c:pt idx="1581">
                  <c:v>18.648</c:v>
                </c:pt>
                <c:pt idx="1582">
                  <c:v>18.614999999999998</c:v>
                </c:pt>
                <c:pt idx="1583">
                  <c:v>18.565000000000001</c:v>
                </c:pt>
                <c:pt idx="1584">
                  <c:v>18.495000000000001</c:v>
                </c:pt>
                <c:pt idx="1585">
                  <c:v>18.407</c:v>
                </c:pt>
                <c:pt idx="1586">
                  <c:v>18.300999999999998</c:v>
                </c:pt>
                <c:pt idx="1587">
                  <c:v>18.177</c:v>
                </c:pt>
                <c:pt idx="1588">
                  <c:v>18.036000000000001</c:v>
                </c:pt>
                <c:pt idx="1589">
                  <c:v>17.876999999999999</c:v>
                </c:pt>
                <c:pt idx="1590">
                  <c:v>17.702999999999999</c:v>
                </c:pt>
                <c:pt idx="1591">
                  <c:v>17.512</c:v>
                </c:pt>
                <c:pt idx="1592">
                  <c:v>17.306000000000001</c:v>
                </c:pt>
                <c:pt idx="1593">
                  <c:v>17.085000000000001</c:v>
                </c:pt>
                <c:pt idx="1594">
                  <c:v>16.850000000000001</c:v>
                </c:pt>
                <c:pt idx="1595">
                  <c:v>16.603000000000002</c:v>
                </c:pt>
                <c:pt idx="1596">
                  <c:v>16.343</c:v>
                </c:pt>
                <c:pt idx="1597">
                  <c:v>16.071999999999999</c:v>
                </c:pt>
                <c:pt idx="1598">
                  <c:v>15.791</c:v>
                </c:pt>
                <c:pt idx="1599">
                  <c:v>15.5</c:v>
                </c:pt>
                <c:pt idx="1600">
                  <c:v>15.201000000000001</c:v>
                </c:pt>
                <c:pt idx="1601">
                  <c:v>14.895</c:v>
                </c:pt>
                <c:pt idx="1602">
                  <c:v>14.583</c:v>
                </c:pt>
                <c:pt idx="1603">
                  <c:v>14.266999999999999</c:v>
                </c:pt>
                <c:pt idx="1604">
                  <c:v>13.946</c:v>
                </c:pt>
                <c:pt idx="1605">
                  <c:v>13.624000000000001</c:v>
                </c:pt>
                <c:pt idx="1606">
                  <c:v>13.3</c:v>
                </c:pt>
                <c:pt idx="1607">
                  <c:v>12.976000000000001</c:v>
                </c:pt>
                <c:pt idx="1608">
                  <c:v>12.654</c:v>
                </c:pt>
                <c:pt idx="1609">
                  <c:v>12.334</c:v>
                </c:pt>
                <c:pt idx="1610">
                  <c:v>12.018000000000001</c:v>
                </c:pt>
                <c:pt idx="1611">
                  <c:v>11.708</c:v>
                </c:pt>
                <c:pt idx="1612">
                  <c:v>11.404</c:v>
                </c:pt>
                <c:pt idx="1613">
                  <c:v>11.108000000000001</c:v>
                </c:pt>
                <c:pt idx="1614">
                  <c:v>10.821</c:v>
                </c:pt>
                <c:pt idx="1615">
                  <c:v>10.545</c:v>
                </c:pt>
                <c:pt idx="1616">
                  <c:v>10.279</c:v>
                </c:pt>
                <c:pt idx="1617">
                  <c:v>10.026999999999999</c:v>
                </c:pt>
                <c:pt idx="1618">
                  <c:v>9.7886000000000006</c:v>
                </c:pt>
                <c:pt idx="1619">
                  <c:v>9.5649999999999995</c:v>
                </c:pt>
                <c:pt idx="1620">
                  <c:v>9.3574000000000002</c:v>
                </c:pt>
                <c:pt idx="1621">
                  <c:v>9.1667000000000005</c:v>
                </c:pt>
                <c:pt idx="1622">
                  <c:v>8.9938000000000002</c:v>
                </c:pt>
                <c:pt idx="1623">
                  <c:v>8.8397000000000006</c:v>
                </c:pt>
                <c:pt idx="1624">
                  <c:v>8.7050000000000001</c:v>
                </c:pt>
                <c:pt idx="1625">
                  <c:v>8.5904000000000007</c:v>
                </c:pt>
                <c:pt idx="1626">
                  <c:v>8.4967000000000006</c:v>
                </c:pt>
                <c:pt idx="1627">
                  <c:v>8.4242000000000008</c:v>
                </c:pt>
                <c:pt idx="1628">
                  <c:v>8.3733000000000004</c:v>
                </c:pt>
                <c:pt idx="1629">
                  <c:v>8.3445</c:v>
                </c:pt>
                <c:pt idx="1630">
                  <c:v>8.3379999999999992</c:v>
                </c:pt>
                <c:pt idx="1631">
                  <c:v>8.3536999999999999</c:v>
                </c:pt>
                <c:pt idx="1632">
                  <c:v>8.3917000000000002</c:v>
                </c:pt>
                <c:pt idx="1633">
                  <c:v>8.4518000000000004</c:v>
                </c:pt>
                <c:pt idx="1634">
                  <c:v>8.5337999999999994</c:v>
                </c:pt>
                <c:pt idx="1635">
                  <c:v>8.6372999999999998</c:v>
                </c:pt>
                <c:pt idx="1636">
                  <c:v>8.7616999999999994</c:v>
                </c:pt>
                <c:pt idx="1637">
                  <c:v>8.9064999999999994</c:v>
                </c:pt>
                <c:pt idx="1638">
                  <c:v>9.0707000000000004</c:v>
                </c:pt>
                <c:pt idx="1639">
                  <c:v>9.2535000000000007</c:v>
                </c:pt>
                <c:pt idx="1640">
                  <c:v>9.4537999999999993</c:v>
                </c:pt>
                <c:pt idx="1641">
                  <c:v>9.6704000000000008</c:v>
                </c:pt>
                <c:pt idx="1642">
                  <c:v>9.9018999999999995</c:v>
                </c:pt>
                <c:pt idx="1643">
                  <c:v>10.147</c:v>
                </c:pt>
                <c:pt idx="1644">
                  <c:v>10.404</c:v>
                </c:pt>
                <c:pt idx="1645">
                  <c:v>10.67</c:v>
                </c:pt>
                <c:pt idx="1646">
                  <c:v>10.945</c:v>
                </c:pt>
                <c:pt idx="1647">
                  <c:v>11.227</c:v>
                </c:pt>
                <c:pt idx="1648">
                  <c:v>11.512</c:v>
                </c:pt>
                <c:pt idx="1649">
                  <c:v>11.798999999999999</c:v>
                </c:pt>
                <c:pt idx="1650">
                  <c:v>12.085000000000001</c:v>
                </c:pt>
                <c:pt idx="1651">
                  <c:v>12.369</c:v>
                </c:pt>
                <c:pt idx="1652">
                  <c:v>12.647</c:v>
                </c:pt>
                <c:pt idx="1653">
                  <c:v>12.917</c:v>
                </c:pt>
                <c:pt idx="1654">
                  <c:v>13.176</c:v>
                </c:pt>
                <c:pt idx="1655">
                  <c:v>13.420999999999999</c:v>
                </c:pt>
                <c:pt idx="1656">
                  <c:v>13.651</c:v>
                </c:pt>
                <c:pt idx="1657">
                  <c:v>13.861000000000001</c:v>
                </c:pt>
                <c:pt idx="1658">
                  <c:v>14.048999999999999</c:v>
                </c:pt>
                <c:pt idx="1659">
                  <c:v>14.212999999999999</c:v>
                </c:pt>
                <c:pt idx="1660">
                  <c:v>14.349</c:v>
                </c:pt>
                <c:pt idx="1661">
                  <c:v>14.455</c:v>
                </c:pt>
                <c:pt idx="1662">
                  <c:v>14.529</c:v>
                </c:pt>
                <c:pt idx="1663">
                  <c:v>14.568</c:v>
                </c:pt>
                <c:pt idx="1664">
                  <c:v>14.57</c:v>
                </c:pt>
                <c:pt idx="1665">
                  <c:v>14.532</c:v>
                </c:pt>
                <c:pt idx="1666">
                  <c:v>14.452999999999999</c:v>
                </c:pt>
                <c:pt idx="1667">
                  <c:v>14.331</c:v>
                </c:pt>
                <c:pt idx="1668">
                  <c:v>14.164999999999999</c:v>
                </c:pt>
                <c:pt idx="1669">
                  <c:v>13.954000000000001</c:v>
                </c:pt>
                <c:pt idx="1670">
                  <c:v>13.696999999999999</c:v>
                </c:pt>
                <c:pt idx="1671">
                  <c:v>13.394</c:v>
                </c:pt>
                <c:pt idx="1672">
                  <c:v>13.045999999999999</c:v>
                </c:pt>
                <c:pt idx="1673">
                  <c:v>12.651999999999999</c:v>
                </c:pt>
                <c:pt idx="1674">
                  <c:v>12.215</c:v>
                </c:pt>
                <c:pt idx="1675">
                  <c:v>11.737</c:v>
                </c:pt>
                <c:pt idx="1676">
                  <c:v>11.22</c:v>
                </c:pt>
                <c:pt idx="1677">
                  <c:v>10.667999999999999</c:v>
                </c:pt>
                <c:pt idx="1678">
                  <c:v>10.085000000000001</c:v>
                </c:pt>
                <c:pt idx="1679">
                  <c:v>9.4770000000000003</c:v>
                </c:pt>
                <c:pt idx="1680">
                  <c:v>8.8498999999999999</c:v>
                </c:pt>
                <c:pt idx="1681">
                  <c:v>8.2110000000000003</c:v>
                </c:pt>
                <c:pt idx="1682">
                  <c:v>7.5690999999999997</c:v>
                </c:pt>
                <c:pt idx="1683">
                  <c:v>6.9339000000000004</c:v>
                </c:pt>
                <c:pt idx="1684">
                  <c:v>6.3164999999999996</c:v>
                </c:pt>
                <c:pt idx="1685">
                  <c:v>5.7294999999999998</c:v>
                </c:pt>
                <c:pt idx="1686">
                  <c:v>5.1871999999999998</c:v>
                </c:pt>
                <c:pt idx="1687">
                  <c:v>4.7053000000000003</c:v>
                </c:pt>
                <c:pt idx="1688">
                  <c:v>4.3014000000000001</c:v>
                </c:pt>
                <c:pt idx="1689">
                  <c:v>3.9950000000000001</c:v>
                </c:pt>
                <c:pt idx="1690">
                  <c:v>3.8073999999999999</c:v>
                </c:pt>
                <c:pt idx="1691">
                  <c:v>3.7624</c:v>
                </c:pt>
                <c:pt idx="1692">
                  <c:v>3.8858000000000001</c:v>
                </c:pt>
                <c:pt idx="1693">
                  <c:v>4.2374999999999998</c:v>
                </c:pt>
                <c:pt idx="1694">
                  <c:v>4.7812000000000001</c:v>
                </c:pt>
                <c:pt idx="1695">
                  <c:v>5.3266999999999998</c:v>
                </c:pt>
                <c:pt idx="1696">
                  <c:v>5.8746999999999998</c:v>
                </c:pt>
                <c:pt idx="1697">
                  <c:v>6.4259000000000004</c:v>
                </c:pt>
                <c:pt idx="1698">
                  <c:v>6.9809000000000001</c:v>
                </c:pt>
                <c:pt idx="1699">
                  <c:v>7.5403000000000002</c:v>
                </c:pt>
                <c:pt idx="1700">
                  <c:v>8.1050000000000004</c:v>
                </c:pt>
                <c:pt idx="1701">
                  <c:v>8.6757000000000009</c:v>
                </c:pt>
                <c:pt idx="1702">
                  <c:v>9.234</c:v>
                </c:pt>
                <c:pt idx="1703">
                  <c:v>9.2184000000000008</c:v>
                </c:pt>
                <c:pt idx="1704">
                  <c:v>9.2108000000000008</c:v>
                </c:pt>
                <c:pt idx="1705">
                  <c:v>9.2117000000000004</c:v>
                </c:pt>
                <c:pt idx="1706">
                  <c:v>9.2216000000000005</c:v>
                </c:pt>
                <c:pt idx="1707">
                  <c:v>9.2410999999999994</c:v>
                </c:pt>
                <c:pt idx="1708">
                  <c:v>9.2705000000000002</c:v>
                </c:pt>
                <c:pt idx="1709">
                  <c:v>9.3101000000000003</c:v>
                </c:pt>
                <c:pt idx="1710">
                  <c:v>9.3600999999999992</c:v>
                </c:pt>
                <c:pt idx="1711">
                  <c:v>9.4205000000000005</c:v>
                </c:pt>
                <c:pt idx="1712">
                  <c:v>9.4913000000000007</c:v>
                </c:pt>
                <c:pt idx="1713">
                  <c:v>9.5721000000000007</c:v>
                </c:pt>
                <c:pt idx="1714">
                  <c:v>9.6623000000000001</c:v>
                </c:pt>
                <c:pt idx="1715">
                  <c:v>9.7613000000000003</c:v>
                </c:pt>
                <c:pt idx="1716">
                  <c:v>9.8680000000000003</c:v>
                </c:pt>
                <c:pt idx="1717">
                  <c:v>9.9810999999999996</c:v>
                </c:pt>
                <c:pt idx="1718">
                  <c:v>10.099</c:v>
                </c:pt>
                <c:pt idx="1719">
                  <c:v>10.220000000000001</c:v>
                </c:pt>
                <c:pt idx="1720">
                  <c:v>10.34</c:v>
                </c:pt>
                <c:pt idx="1721">
                  <c:v>10.459</c:v>
                </c:pt>
                <c:pt idx="1722">
                  <c:v>10.571</c:v>
                </c:pt>
                <c:pt idx="1723">
                  <c:v>10.673999999999999</c:v>
                </c:pt>
                <c:pt idx="1724">
                  <c:v>9.2949999999999999</c:v>
                </c:pt>
                <c:pt idx="1725">
                  <c:v>7.9131999999999998</c:v>
                </c:pt>
                <c:pt idx="1726">
                  <c:v>6.5313999999999997</c:v>
                </c:pt>
                <c:pt idx="1727">
                  <c:v>5.1494999999999997</c:v>
                </c:pt>
                <c:pt idx="1728">
                  <c:v>3.7677</c:v>
                </c:pt>
                <c:pt idx="1729">
                  <c:v>2.3858999999999999</c:v>
                </c:pt>
                <c:pt idx="1730">
                  <c:v>1.004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-3.0508999999999999E-8</c:v>
                </c:pt>
                <c:pt idx="3565">
                  <c:v>-4.3139999999999997E-5</c:v>
                </c:pt>
                <c:pt idx="3566">
                  <c:v>-8.6248999999999994E-5</c:v>
                </c:pt>
                <c:pt idx="3567">
                  <c:v>-1.2935999999999999E-4</c:v>
                </c:pt>
                <c:pt idx="3568">
                  <c:v>-1.7247000000000001E-4</c:v>
                </c:pt>
                <c:pt idx="3569">
                  <c:v>-2.1557999999999999E-4</c:v>
                </c:pt>
                <c:pt idx="3570">
                  <c:v>-2.5869000000000001E-4</c:v>
                </c:pt>
                <c:pt idx="3571">
                  <c:v>-3.0180000000000002E-4</c:v>
                </c:pt>
                <c:pt idx="3572">
                  <c:v>-3.4489999999999998E-4</c:v>
                </c:pt>
                <c:pt idx="3573">
                  <c:v>-3.8800999999999999E-4</c:v>
                </c:pt>
                <c:pt idx="3574">
                  <c:v>-4.3112000000000001E-4</c:v>
                </c:pt>
                <c:pt idx="3575">
                  <c:v>-4.7423000000000002E-4</c:v>
                </c:pt>
                <c:pt idx="3576">
                  <c:v>-5.1734000000000003E-4</c:v>
                </c:pt>
                <c:pt idx="3577">
                  <c:v>-5.6044999999999999E-4</c:v>
                </c:pt>
                <c:pt idx="3578">
                  <c:v>-6.0355999999999995E-4</c:v>
                </c:pt>
                <c:pt idx="3579">
                  <c:v>-6.4667000000000001E-4</c:v>
                </c:pt>
                <c:pt idx="3580">
                  <c:v>-6.8977999999999997E-4</c:v>
                </c:pt>
                <c:pt idx="3581">
                  <c:v>-7.8678999999999999E-4</c:v>
                </c:pt>
                <c:pt idx="3582">
                  <c:v>-9.2097999999999995E-4</c:v>
                </c:pt>
                <c:pt idx="3583">
                  <c:v>-1.0472000000000001E-3</c:v>
                </c:pt>
                <c:pt idx="3584">
                  <c:v>-1.1651999999999999E-3</c:v>
                </c:pt>
                <c:pt idx="3585">
                  <c:v>-1.2746999999999999E-3</c:v>
                </c:pt>
                <c:pt idx="3586">
                  <c:v>-1.3753999999999999E-3</c:v>
                </c:pt>
                <c:pt idx="3587">
                  <c:v>-1.4672000000000001E-3</c:v>
                </c:pt>
                <c:pt idx="3588">
                  <c:v>-1.5499999999999999E-3</c:v>
                </c:pt>
                <c:pt idx="3589">
                  <c:v>-1.6234000000000001E-3</c:v>
                </c:pt>
                <c:pt idx="3590">
                  <c:v>-1.6875E-3</c:v>
                </c:pt>
                <c:pt idx="3591">
                  <c:v>-1.7420999999999999E-3</c:v>
                </c:pt>
                <c:pt idx="3592">
                  <c:v>-1.7872999999999999E-3</c:v>
                </c:pt>
                <c:pt idx="3593">
                  <c:v>-1.8228000000000001E-3</c:v>
                </c:pt>
                <c:pt idx="3594">
                  <c:v>-1.8488000000000001E-3</c:v>
                </c:pt>
                <c:pt idx="3595">
                  <c:v>-1.8651E-3</c:v>
                </c:pt>
                <c:pt idx="3596">
                  <c:v>-1.8718999999999999E-3</c:v>
                </c:pt>
                <c:pt idx="3597">
                  <c:v>-1.8691999999999999E-3</c:v>
                </c:pt>
                <c:pt idx="3598">
                  <c:v>-1.8569000000000001E-3</c:v>
                </c:pt>
                <c:pt idx="3599">
                  <c:v>-1.8353E-3</c:v>
                </c:pt>
                <c:pt idx="3600">
                  <c:v>-1.8043E-3</c:v>
                </c:pt>
                <c:pt idx="3601">
                  <c:v>-1.7641E-3</c:v>
                </c:pt>
                <c:pt idx="3602">
                  <c:v>-1.7148E-3</c:v>
                </c:pt>
                <c:pt idx="3603">
                  <c:v>-1.6565E-3</c:v>
                </c:pt>
                <c:pt idx="3604">
                  <c:v>-1.5893999999999999E-3</c:v>
                </c:pt>
                <c:pt idx="3605">
                  <c:v>-1.5135999999999999E-3</c:v>
                </c:pt>
                <c:pt idx="3606">
                  <c:v>-1.4293000000000001E-3</c:v>
                </c:pt>
                <c:pt idx="3607">
                  <c:v>-1.3366999999999999E-3</c:v>
                </c:pt>
                <c:pt idx="3608">
                  <c:v>-1.2358E-3</c:v>
                </c:pt>
                <c:pt idx="3609">
                  <c:v>-1.1271E-3</c:v>
                </c:pt>
                <c:pt idx="3610">
                  <c:v>-1.0104999999999999E-3</c:v>
                </c:pt>
                <c:pt idx="3611">
                  <c:v>-8.8643000000000001E-4</c:v>
                </c:pt>
                <c:pt idx="3612">
                  <c:v>-7.5498999999999998E-4</c:v>
                </c:pt>
                <c:pt idx="3613">
                  <c:v>-6.1644E-4</c:v>
                </c:pt>
                <c:pt idx="3614">
                  <c:v>-4.7099000000000002E-4</c:v>
                </c:pt>
                <c:pt idx="3615">
                  <c:v>-3.1889E-4</c:v>
                </c:pt>
                <c:pt idx="3616">
                  <c:v>-1.6037000000000001E-4</c:v>
                </c:pt>
                <c:pt idx="3617">
                  <c:v>4.3256999999999999E-6</c:v>
                </c:pt>
                <c:pt idx="3618">
                  <c:v>1.7495999999999999E-4</c:v>
                </c:pt>
                <c:pt idx="3619">
                  <c:v>3.5126999999999999E-4</c:v>
                </c:pt>
                <c:pt idx="3620">
                  <c:v>5.3302000000000004E-4</c:v>
                </c:pt>
                <c:pt idx="3621">
                  <c:v>7.1995999999999996E-4</c:v>
                </c:pt>
                <c:pt idx="3622">
                  <c:v>9.1182000000000003E-4</c:v>
                </c:pt>
                <c:pt idx="3623">
                  <c:v>1.1083E-3</c:v>
                </c:pt>
                <c:pt idx="3624">
                  <c:v>1.3093E-3</c:v>
                </c:pt>
                <c:pt idx="3625">
                  <c:v>1.5143999999999999E-3</c:v>
                </c:pt>
                <c:pt idx="3626">
                  <c:v>1.7233999999999999E-3</c:v>
                </c:pt>
                <c:pt idx="3627">
                  <c:v>1.9361000000000001E-3</c:v>
                </c:pt>
                <c:pt idx="3628">
                  <c:v>2.1521000000000001E-3</c:v>
                </c:pt>
                <c:pt idx="3629">
                  <c:v>2.3712E-3</c:v>
                </c:pt>
                <c:pt idx="3630">
                  <c:v>2.5933000000000002E-3</c:v>
                </c:pt>
                <c:pt idx="3631">
                  <c:v>2.8180000000000002E-3</c:v>
                </c:pt>
                <c:pt idx="3632">
                  <c:v>3.045E-3</c:v>
                </c:pt>
                <c:pt idx="3633">
                  <c:v>3.2740999999999998E-3</c:v>
                </c:pt>
                <c:pt idx="3634">
                  <c:v>3.5052E-3</c:v>
                </c:pt>
                <c:pt idx="3635">
                  <c:v>3.7377999999999999E-3</c:v>
                </c:pt>
                <c:pt idx="3636">
                  <c:v>3.9719000000000004E-3</c:v>
                </c:pt>
                <c:pt idx="3637">
                  <c:v>4.2071000000000001E-3</c:v>
                </c:pt>
                <c:pt idx="3638">
                  <c:v>4.4431999999999996E-3</c:v>
                </c:pt>
                <c:pt idx="3639">
                  <c:v>4.6798999999999999E-3</c:v>
                </c:pt>
                <c:pt idx="3640">
                  <c:v>4.9172E-3</c:v>
                </c:pt>
                <c:pt idx="3641">
                  <c:v>5.1545999999999996E-3</c:v>
                </c:pt>
                <c:pt idx="3642">
                  <c:v>5.3921000000000004E-3</c:v>
                </c:pt>
                <c:pt idx="3643">
                  <c:v>5.6293000000000003E-3</c:v>
                </c:pt>
                <c:pt idx="3644">
                  <c:v>5.8661E-3</c:v>
                </c:pt>
                <c:pt idx="3645">
                  <c:v>6.1022999999999997E-3</c:v>
                </c:pt>
                <c:pt idx="3646">
                  <c:v>6.3375999999999997E-3</c:v>
                </c:pt>
                <c:pt idx="3647">
                  <c:v>6.5719000000000003E-3</c:v>
                </c:pt>
                <c:pt idx="3648">
                  <c:v>6.8049E-3</c:v>
                </c:pt>
                <c:pt idx="3649">
                  <c:v>7.0365000000000002E-3</c:v>
                </c:pt>
                <c:pt idx="3650">
                  <c:v>7.2665000000000004E-3</c:v>
                </c:pt>
                <c:pt idx="3651">
                  <c:v>9.0454000000000003E-3</c:v>
                </c:pt>
                <c:pt idx="3652">
                  <c:v>1.1462999999999999E-2</c:v>
                </c:pt>
                <c:pt idx="3653">
                  <c:v>1.3878E-2</c:v>
                </c:pt>
                <c:pt idx="3654">
                  <c:v>1.6291E-2</c:v>
                </c:pt>
                <c:pt idx="3655">
                  <c:v>1.8700999999999999E-2</c:v>
                </c:pt>
                <c:pt idx="3656">
                  <c:v>2.1108999999999999E-2</c:v>
                </c:pt>
                <c:pt idx="3657">
                  <c:v>2.3514E-2</c:v>
                </c:pt>
                <c:pt idx="3658">
                  <c:v>2.5916000000000002E-2</c:v>
                </c:pt>
                <c:pt idx="3659">
                  <c:v>2.8315E-2</c:v>
                </c:pt>
                <c:pt idx="3660">
                  <c:v>3.0710999999999999E-2</c:v>
                </c:pt>
                <c:pt idx="3661">
                  <c:v>3.3104000000000001E-2</c:v>
                </c:pt>
                <c:pt idx="3662">
                  <c:v>3.5492999999999997E-2</c:v>
                </c:pt>
                <c:pt idx="3663">
                  <c:v>3.7878000000000002E-2</c:v>
                </c:pt>
                <c:pt idx="3664">
                  <c:v>4.0348000000000002E-2</c:v>
                </c:pt>
                <c:pt idx="3665">
                  <c:v>4.3479999999999998E-2</c:v>
                </c:pt>
                <c:pt idx="3666">
                  <c:v>4.4588000000000003E-2</c:v>
                </c:pt>
                <c:pt idx="3667">
                  <c:v>4.5346999999999998E-2</c:v>
                </c:pt>
                <c:pt idx="3668">
                  <c:v>4.5817999999999998E-2</c:v>
                </c:pt>
                <c:pt idx="3669">
                  <c:v>4.6030000000000001E-2</c:v>
                </c:pt>
                <c:pt idx="3670">
                  <c:v>4.6013999999999999E-2</c:v>
                </c:pt>
                <c:pt idx="3671">
                  <c:v>4.5796000000000003E-2</c:v>
                </c:pt>
                <c:pt idx="3672">
                  <c:v>4.5402999999999999E-2</c:v>
                </c:pt>
                <c:pt idx="3673">
                  <c:v>4.4858000000000002E-2</c:v>
                </c:pt>
                <c:pt idx="3674">
                  <c:v>4.4185000000000002E-2</c:v>
                </c:pt>
                <c:pt idx="3675">
                  <c:v>4.3406E-2</c:v>
                </c:pt>
                <c:pt idx="3676">
                  <c:v>4.2540000000000001E-2</c:v>
                </c:pt>
                <c:pt idx="3677">
                  <c:v>4.1606999999999998E-2</c:v>
                </c:pt>
                <c:pt idx="3678">
                  <c:v>4.0624E-2</c:v>
                </c:pt>
                <c:pt idx="3679">
                  <c:v>3.9607999999999997E-2</c:v>
                </c:pt>
                <c:pt idx="3680">
                  <c:v>3.8575999999999999E-2</c:v>
                </c:pt>
                <c:pt idx="3681">
                  <c:v>3.6998000000000003E-2</c:v>
                </c:pt>
                <c:pt idx="3682">
                  <c:v>3.5359000000000002E-2</c:v>
                </c:pt>
                <c:pt idx="3683">
                  <c:v>3.3714000000000001E-2</c:v>
                </c:pt>
                <c:pt idx="3684">
                  <c:v>3.2077000000000001E-2</c:v>
                </c:pt>
                <c:pt idx="3685">
                  <c:v>3.0461999999999999E-2</c:v>
                </c:pt>
                <c:pt idx="3686">
                  <c:v>2.8878999999999998E-2</c:v>
                </c:pt>
                <c:pt idx="3687">
                  <c:v>2.734E-2</c:v>
                </c:pt>
                <c:pt idx="3688">
                  <c:v>2.5855E-2</c:v>
                </c:pt>
                <c:pt idx="3689">
                  <c:v>2.4433E-2</c:v>
                </c:pt>
                <c:pt idx="3690">
                  <c:v>2.3081999999999998E-2</c:v>
                </c:pt>
                <c:pt idx="3691">
                  <c:v>2.181E-2</c:v>
                </c:pt>
                <c:pt idx="3692">
                  <c:v>2.0622999999999999E-2</c:v>
                </c:pt>
                <c:pt idx="3693">
                  <c:v>1.9526999999999999E-2</c:v>
                </c:pt>
                <c:pt idx="3694">
                  <c:v>1.8527999999999999E-2</c:v>
                </c:pt>
                <c:pt idx="3695">
                  <c:v>1.7631000000000001E-2</c:v>
                </c:pt>
                <c:pt idx="3696">
                  <c:v>1.6839E-2</c:v>
                </c:pt>
                <c:pt idx="3697">
                  <c:v>1.6154999999999999E-2</c:v>
                </c:pt>
                <c:pt idx="3698">
                  <c:v>1.5583E-2</c:v>
                </c:pt>
                <c:pt idx="3699">
                  <c:v>1.5126000000000001E-2</c:v>
                </c:pt>
                <c:pt idx="3700">
                  <c:v>1.4784E-2</c:v>
                </c:pt>
                <c:pt idx="3701">
                  <c:v>1.4559000000000001E-2</c:v>
                </c:pt>
                <c:pt idx="3702">
                  <c:v>1.4453000000000001E-2</c:v>
                </c:pt>
                <c:pt idx="3703">
                  <c:v>1.4465E-2</c:v>
                </c:pt>
                <c:pt idx="3704">
                  <c:v>1.4595E-2</c:v>
                </c:pt>
                <c:pt idx="3705">
                  <c:v>1.4844E-2</c:v>
                </c:pt>
                <c:pt idx="3706">
                  <c:v>1.5211000000000001E-2</c:v>
                </c:pt>
                <c:pt idx="3707">
                  <c:v>1.5695000000000001E-2</c:v>
                </c:pt>
                <c:pt idx="3708">
                  <c:v>1.6293999999999999E-2</c:v>
                </c:pt>
                <c:pt idx="3709">
                  <c:v>1.7007000000000001E-2</c:v>
                </c:pt>
                <c:pt idx="3710">
                  <c:v>1.7832000000000001E-2</c:v>
                </c:pt>
                <c:pt idx="3711">
                  <c:v>1.8766000000000001E-2</c:v>
                </c:pt>
                <c:pt idx="3712">
                  <c:v>1.9809E-2</c:v>
                </c:pt>
                <c:pt idx="3713">
                  <c:v>2.0955999999999999E-2</c:v>
                </c:pt>
                <c:pt idx="3714">
                  <c:v>2.2206E-2</c:v>
                </c:pt>
                <c:pt idx="3715">
                  <c:v>2.3556000000000001E-2</c:v>
                </c:pt>
                <c:pt idx="3716">
                  <c:v>2.5000999999999999E-2</c:v>
                </c:pt>
                <c:pt idx="3717">
                  <c:v>2.6540000000000001E-2</c:v>
                </c:pt>
                <c:pt idx="3718">
                  <c:v>2.8167999999999999E-2</c:v>
                </c:pt>
                <c:pt idx="3719">
                  <c:v>2.9883E-2</c:v>
                </c:pt>
                <c:pt idx="3720">
                  <c:v>3.168E-2</c:v>
                </c:pt>
                <c:pt idx="3721">
                  <c:v>3.3556000000000002E-2</c:v>
                </c:pt>
                <c:pt idx="3722">
                  <c:v>3.5507999999999998E-2</c:v>
                </c:pt>
                <c:pt idx="3723">
                  <c:v>3.7531000000000002E-2</c:v>
                </c:pt>
                <c:pt idx="3724">
                  <c:v>3.9621000000000003E-2</c:v>
                </c:pt>
                <c:pt idx="3725">
                  <c:v>4.1775E-2</c:v>
                </c:pt>
                <c:pt idx="3726">
                  <c:v>4.3987999999999999E-2</c:v>
                </c:pt>
                <c:pt idx="3727">
                  <c:v>4.6257E-2</c:v>
                </c:pt>
                <c:pt idx="3728">
                  <c:v>4.9256000000000001E-2</c:v>
                </c:pt>
                <c:pt idx="3729">
                  <c:v>5.2734999999999997E-2</c:v>
                </c:pt>
                <c:pt idx="3730">
                  <c:v>5.6258000000000002E-2</c:v>
                </c:pt>
                <c:pt idx="3731">
                  <c:v>5.9819999999999998E-2</c:v>
                </c:pt>
                <c:pt idx="3732">
                  <c:v>6.3418000000000002E-2</c:v>
                </c:pt>
                <c:pt idx="3733">
                  <c:v>6.7046999999999995E-2</c:v>
                </c:pt>
                <c:pt idx="3734">
                  <c:v>7.0703000000000002E-2</c:v>
                </c:pt>
                <c:pt idx="3735">
                  <c:v>7.4383000000000005E-2</c:v>
                </c:pt>
                <c:pt idx="3736">
                  <c:v>7.8081999999999999E-2</c:v>
                </c:pt>
                <c:pt idx="3737">
                  <c:v>8.1796999999999995E-2</c:v>
                </c:pt>
                <c:pt idx="3738">
                  <c:v>8.5524000000000003E-2</c:v>
                </c:pt>
                <c:pt idx="3739">
                  <c:v>8.9260000000000006E-2</c:v>
                </c:pt>
                <c:pt idx="3740">
                  <c:v>9.2999999999999999E-2</c:v>
                </c:pt>
                <c:pt idx="3741">
                  <c:v>9.6740999999999994E-2</c:v>
                </c:pt>
                <c:pt idx="3742">
                  <c:v>0.10048</c:v>
                </c:pt>
                <c:pt idx="3743">
                  <c:v>0.10414</c:v>
                </c:pt>
                <c:pt idx="3744">
                  <c:v>0.10734</c:v>
                </c:pt>
                <c:pt idx="3745">
                  <c:v>0.11047999999999999</c:v>
                </c:pt>
                <c:pt idx="3746">
                  <c:v>0.11354</c:v>
                </c:pt>
                <c:pt idx="3747">
                  <c:v>0.11652999999999999</c:v>
                </c:pt>
                <c:pt idx="3748">
                  <c:v>0.11945</c:v>
                </c:pt>
                <c:pt idx="3749">
                  <c:v>0.12231</c:v>
                </c:pt>
                <c:pt idx="3750">
                  <c:v>0.12509999999999999</c:v>
                </c:pt>
                <c:pt idx="3751">
                  <c:v>0.12781999999999999</c:v>
                </c:pt>
                <c:pt idx="3752">
                  <c:v>0.13048000000000001</c:v>
                </c:pt>
                <c:pt idx="3753">
                  <c:v>0.13306999999999999</c:v>
                </c:pt>
                <c:pt idx="3754">
                  <c:v>0.1356</c:v>
                </c:pt>
                <c:pt idx="3755">
                  <c:v>0.13805999999999999</c:v>
                </c:pt>
                <c:pt idx="3756">
                  <c:v>0.14046</c:v>
                </c:pt>
                <c:pt idx="3757">
                  <c:v>0.14279</c:v>
                </c:pt>
                <c:pt idx="3758">
                  <c:v>0.14505999999999999</c:v>
                </c:pt>
                <c:pt idx="3759">
                  <c:v>0.14726</c:v>
                </c:pt>
                <c:pt idx="3760">
                  <c:v>0.14940000000000001</c:v>
                </c:pt>
                <c:pt idx="3761">
                  <c:v>0.15148</c:v>
                </c:pt>
                <c:pt idx="3762">
                  <c:v>0.15348999999999999</c:v>
                </c:pt>
                <c:pt idx="3763">
                  <c:v>0.15543000000000001</c:v>
                </c:pt>
                <c:pt idx="3764">
                  <c:v>0.15731000000000001</c:v>
                </c:pt>
                <c:pt idx="3765">
                  <c:v>0.15912999999999999</c:v>
                </c:pt>
                <c:pt idx="3766">
                  <c:v>0.16088</c:v>
                </c:pt>
                <c:pt idx="3767">
                  <c:v>0.16256000000000001</c:v>
                </c:pt>
                <c:pt idx="3768">
                  <c:v>0.16417999999999999</c:v>
                </c:pt>
                <c:pt idx="3769">
                  <c:v>0.16572999999999999</c:v>
                </c:pt>
                <c:pt idx="3770">
                  <c:v>0.16722000000000001</c:v>
                </c:pt>
                <c:pt idx="3771">
                  <c:v>0.16864000000000001</c:v>
                </c:pt>
                <c:pt idx="3772">
                  <c:v>0.16999</c:v>
                </c:pt>
                <c:pt idx="3773">
                  <c:v>0.17127999999999999</c:v>
                </c:pt>
                <c:pt idx="3774">
                  <c:v>0.17249999999999999</c:v>
                </c:pt>
                <c:pt idx="3775">
                  <c:v>0.17365</c:v>
                </c:pt>
                <c:pt idx="3776">
                  <c:v>0.17474000000000001</c:v>
                </c:pt>
                <c:pt idx="3777">
                  <c:v>0.17576</c:v>
                </c:pt>
                <c:pt idx="3778">
                  <c:v>0.17671000000000001</c:v>
                </c:pt>
                <c:pt idx="3779">
                  <c:v>0.17760000000000001</c:v>
                </c:pt>
                <c:pt idx="3780">
                  <c:v>0.17842</c:v>
                </c:pt>
                <c:pt idx="3781">
                  <c:v>0.17918000000000001</c:v>
                </c:pt>
                <c:pt idx="3782">
                  <c:v>0.17985999999999999</c:v>
                </c:pt>
                <c:pt idx="3783">
                  <c:v>0.18048</c:v>
                </c:pt>
                <c:pt idx="3784">
                  <c:v>0.18440000000000001</c:v>
                </c:pt>
                <c:pt idx="3785">
                  <c:v>0.18956000000000001</c:v>
                </c:pt>
                <c:pt idx="3786">
                  <c:v>0.19466</c:v>
                </c:pt>
                <c:pt idx="3787">
                  <c:v>0.19969999999999999</c:v>
                </c:pt>
                <c:pt idx="3788">
                  <c:v>0.20466999999999999</c:v>
                </c:pt>
                <c:pt idx="3789">
                  <c:v>0.20957999999999999</c:v>
                </c:pt>
                <c:pt idx="3790">
                  <c:v>0.21442</c:v>
                </c:pt>
                <c:pt idx="3791">
                  <c:v>0.21920000000000001</c:v>
                </c:pt>
                <c:pt idx="3792">
                  <c:v>0.22392000000000001</c:v>
                </c:pt>
                <c:pt idx="3793">
                  <c:v>0.22858000000000001</c:v>
                </c:pt>
                <c:pt idx="3794">
                  <c:v>0.23318</c:v>
                </c:pt>
                <c:pt idx="3795">
                  <c:v>0.23771</c:v>
                </c:pt>
                <c:pt idx="3796">
                  <c:v>0.24218999999999999</c:v>
                </c:pt>
                <c:pt idx="3797">
                  <c:v>0.24661</c:v>
                </c:pt>
                <c:pt idx="3798">
                  <c:v>0.25097999999999998</c:v>
                </c:pt>
                <c:pt idx="3799">
                  <c:v>0.25528000000000001</c:v>
                </c:pt>
                <c:pt idx="3800">
                  <c:v>0.25330999999999998</c:v>
                </c:pt>
                <c:pt idx="3801">
                  <c:v>0.25113999999999997</c:v>
                </c:pt>
                <c:pt idx="3802">
                  <c:v>0.24907000000000001</c:v>
                </c:pt>
                <c:pt idx="3803">
                  <c:v>0.24709</c:v>
                </c:pt>
                <c:pt idx="3804">
                  <c:v>0.2452</c:v>
                </c:pt>
                <c:pt idx="3805">
                  <c:v>0.24339</c:v>
                </c:pt>
                <c:pt idx="3806">
                  <c:v>0.24163999999999999</c:v>
                </c:pt>
                <c:pt idx="3807">
                  <c:v>0.23996000000000001</c:v>
                </c:pt>
                <c:pt idx="3808">
                  <c:v>0.23832999999999999</c:v>
                </c:pt>
                <c:pt idx="3809">
                  <c:v>0.23676</c:v>
                </c:pt>
                <c:pt idx="3810">
                  <c:v>0.23522000000000001</c:v>
                </c:pt>
                <c:pt idx="3811">
                  <c:v>0.23372999999999999</c:v>
                </c:pt>
                <c:pt idx="3812">
                  <c:v>0.23227</c:v>
                </c:pt>
                <c:pt idx="3813">
                  <c:v>0.23083000000000001</c:v>
                </c:pt>
                <c:pt idx="3814">
                  <c:v>0.22942000000000001</c:v>
                </c:pt>
                <c:pt idx="3815">
                  <c:v>0.22803000000000001</c:v>
                </c:pt>
                <c:pt idx="3816">
                  <c:v>0.22664999999999999</c:v>
                </c:pt>
                <c:pt idx="3817">
                  <c:v>0.22528999999999999</c:v>
                </c:pt>
                <c:pt idx="3818">
                  <c:v>0.22392999999999999</c:v>
                </c:pt>
                <c:pt idx="3819">
                  <c:v>0.22258</c:v>
                </c:pt>
                <c:pt idx="3820">
                  <c:v>0.22123000000000001</c:v>
                </c:pt>
                <c:pt idx="3821">
                  <c:v>0.21989</c:v>
                </c:pt>
                <c:pt idx="3822">
                  <c:v>0.21854000000000001</c:v>
                </c:pt>
                <c:pt idx="3823">
                  <c:v>0.21718999999999999</c:v>
                </c:pt>
                <c:pt idx="3824">
                  <c:v>0.21582999999999999</c:v>
                </c:pt>
                <c:pt idx="3825">
                  <c:v>0.21446000000000001</c:v>
                </c:pt>
                <c:pt idx="3826">
                  <c:v>0.21309</c:v>
                </c:pt>
                <c:pt idx="3827">
                  <c:v>0.2117</c:v>
                </c:pt>
                <c:pt idx="3828">
                  <c:v>0.21031</c:v>
                </c:pt>
                <c:pt idx="3829">
                  <c:v>0.2089</c:v>
                </c:pt>
                <c:pt idx="3830">
                  <c:v>0.20748</c:v>
                </c:pt>
                <c:pt idx="3831">
                  <c:v>0.20605000000000001</c:v>
                </c:pt>
                <c:pt idx="3832">
                  <c:v>0.20460999999999999</c:v>
                </c:pt>
                <c:pt idx="3833">
                  <c:v>0.20315</c:v>
                </c:pt>
                <c:pt idx="3834">
                  <c:v>0.20168</c:v>
                </c:pt>
                <c:pt idx="3835">
                  <c:v>0.20019999999999999</c:v>
                </c:pt>
                <c:pt idx="3836">
                  <c:v>0.19869999999999999</c:v>
                </c:pt>
                <c:pt idx="3837">
                  <c:v>0.19719</c:v>
                </c:pt>
                <c:pt idx="3838">
                  <c:v>0.19567000000000001</c:v>
                </c:pt>
                <c:pt idx="3839">
                  <c:v>0.19414000000000001</c:v>
                </c:pt>
                <c:pt idx="3840">
                  <c:v>0.19259000000000001</c:v>
                </c:pt>
                <c:pt idx="3841">
                  <c:v>0.19103999999999999</c:v>
                </c:pt>
                <c:pt idx="3842">
                  <c:v>0.18947</c:v>
                </c:pt>
                <c:pt idx="3843">
                  <c:v>0.18790000000000001</c:v>
                </c:pt>
                <c:pt idx="3844">
                  <c:v>0.18632000000000001</c:v>
                </c:pt>
                <c:pt idx="3845">
                  <c:v>0.18473000000000001</c:v>
                </c:pt>
                <c:pt idx="3846">
                  <c:v>0.18314</c:v>
                </c:pt>
                <c:pt idx="3847">
                  <c:v>0.18154000000000001</c:v>
                </c:pt>
                <c:pt idx="3848">
                  <c:v>0.17993999999999999</c:v>
                </c:pt>
                <c:pt idx="3849">
                  <c:v>0.17834</c:v>
                </c:pt>
                <c:pt idx="3850">
                  <c:v>0.17673</c:v>
                </c:pt>
                <c:pt idx="3851">
                  <c:v>0.17513000000000001</c:v>
                </c:pt>
                <c:pt idx="3852">
                  <c:v>0.17352000000000001</c:v>
                </c:pt>
                <c:pt idx="3853">
                  <c:v>0.17191999999999999</c:v>
                </c:pt>
                <c:pt idx="3854">
                  <c:v>0.17032</c:v>
                </c:pt>
                <c:pt idx="3855">
                  <c:v>0.16872999999999999</c:v>
                </c:pt>
                <c:pt idx="3856">
                  <c:v>0.16714999999999999</c:v>
                </c:pt>
                <c:pt idx="3857">
                  <c:v>0.16556999999999999</c:v>
                </c:pt>
                <c:pt idx="3858">
                  <c:v>0.16400000000000001</c:v>
                </c:pt>
                <c:pt idx="3859">
                  <c:v>0.16245000000000001</c:v>
                </c:pt>
                <c:pt idx="3860">
                  <c:v>0.16089999999999999</c:v>
                </c:pt>
                <c:pt idx="3861">
                  <c:v>0.15937000000000001</c:v>
                </c:pt>
                <c:pt idx="3862">
                  <c:v>0.15784999999999999</c:v>
                </c:pt>
                <c:pt idx="3863">
                  <c:v>0.15634999999999999</c:v>
                </c:pt>
                <c:pt idx="3864">
                  <c:v>0.15487000000000001</c:v>
                </c:pt>
                <c:pt idx="3865">
                  <c:v>0.15340000000000001</c:v>
                </c:pt>
                <c:pt idx="3866">
                  <c:v>0.15196000000000001</c:v>
                </c:pt>
                <c:pt idx="3867">
                  <c:v>0.15054000000000001</c:v>
                </c:pt>
                <c:pt idx="3868">
                  <c:v>0.14913000000000001</c:v>
                </c:pt>
                <c:pt idx="3869">
                  <c:v>0.14776</c:v>
                </c:pt>
                <c:pt idx="3870">
                  <c:v>0.1464</c:v>
                </c:pt>
                <c:pt idx="3871">
                  <c:v>0.14507999999999999</c:v>
                </c:pt>
                <c:pt idx="3872">
                  <c:v>0.14377999999999999</c:v>
                </c:pt>
                <c:pt idx="3873">
                  <c:v>0.14249999999999999</c:v>
                </c:pt>
                <c:pt idx="3874">
                  <c:v>0.14126</c:v>
                </c:pt>
                <c:pt idx="3875">
                  <c:v>0.14005000000000001</c:v>
                </c:pt>
                <c:pt idx="3876">
                  <c:v>0.13886999999999999</c:v>
                </c:pt>
                <c:pt idx="3877">
                  <c:v>0.13772000000000001</c:v>
                </c:pt>
                <c:pt idx="3878">
                  <c:v>0.1366</c:v>
                </c:pt>
                <c:pt idx="3879">
                  <c:v>0.13552</c:v>
                </c:pt>
                <c:pt idx="3880">
                  <c:v>0.13447000000000001</c:v>
                </c:pt>
                <c:pt idx="3881">
                  <c:v>0.13346</c:v>
                </c:pt>
                <c:pt idx="3882">
                  <c:v>0.13247999999999999</c:v>
                </c:pt>
                <c:pt idx="3883">
                  <c:v>0.13153999999999999</c:v>
                </c:pt>
                <c:pt idx="3884">
                  <c:v>0.13064000000000001</c:v>
                </c:pt>
                <c:pt idx="3885">
                  <c:v>0.12978000000000001</c:v>
                </c:pt>
                <c:pt idx="3886">
                  <c:v>0.12895000000000001</c:v>
                </c:pt>
                <c:pt idx="3887">
                  <c:v>0.12816</c:v>
                </c:pt>
                <c:pt idx="3888">
                  <c:v>0.12742000000000001</c:v>
                </c:pt>
                <c:pt idx="3889">
                  <c:v>0.12670999999999999</c:v>
                </c:pt>
                <c:pt idx="3890">
                  <c:v>0.12604000000000001</c:v>
                </c:pt>
                <c:pt idx="3891">
                  <c:v>0.12542</c:v>
                </c:pt>
                <c:pt idx="3892">
                  <c:v>0.12483</c:v>
                </c:pt>
                <c:pt idx="3893">
                  <c:v>0.12429</c:v>
                </c:pt>
                <c:pt idx="3894">
                  <c:v>0.12379</c:v>
                </c:pt>
                <c:pt idx="3895">
                  <c:v>0.12333</c:v>
                </c:pt>
                <c:pt idx="3896">
                  <c:v>0.12291000000000001</c:v>
                </c:pt>
                <c:pt idx="3897">
                  <c:v>0.12253</c:v>
                </c:pt>
                <c:pt idx="3898">
                  <c:v>0.12218999999999999</c:v>
                </c:pt>
                <c:pt idx="3899">
                  <c:v>0.12189999999999999</c:v>
                </c:pt>
                <c:pt idx="3900">
                  <c:v>0.12164999999999999</c:v>
                </c:pt>
                <c:pt idx="3901">
                  <c:v>0.12144000000000001</c:v>
                </c:pt>
                <c:pt idx="3902">
                  <c:v>0.12127</c:v>
                </c:pt>
                <c:pt idx="3903">
                  <c:v>0.12114</c:v>
                </c:pt>
                <c:pt idx="3904">
                  <c:v>0.12105</c:v>
                </c:pt>
                <c:pt idx="3905">
                  <c:v>0.12101000000000001</c:v>
                </c:pt>
                <c:pt idx="3906">
                  <c:v>0.121</c:v>
                </c:pt>
                <c:pt idx="3907">
                  <c:v>0.12103999999999999</c:v>
                </c:pt>
                <c:pt idx="3908">
                  <c:v>0.12111</c:v>
                </c:pt>
                <c:pt idx="3909">
                  <c:v>0.12123</c:v>
                </c:pt>
                <c:pt idx="3910">
                  <c:v>0.12138</c:v>
                </c:pt>
                <c:pt idx="3911">
                  <c:v>0.12157</c:v>
                </c:pt>
                <c:pt idx="3912">
                  <c:v>0.12180000000000001</c:v>
                </c:pt>
                <c:pt idx="3913">
                  <c:v>0.12206</c:v>
                </c:pt>
                <c:pt idx="3914">
                  <c:v>0.12236</c:v>
                </c:pt>
                <c:pt idx="3915">
                  <c:v>0.1227</c:v>
                </c:pt>
                <c:pt idx="3916">
                  <c:v>0.12307999999999999</c:v>
                </c:pt>
                <c:pt idx="3917">
                  <c:v>0.12349</c:v>
                </c:pt>
                <c:pt idx="3918">
                  <c:v>0.12393</c:v>
                </c:pt>
                <c:pt idx="3919">
                  <c:v>0.1244</c:v>
                </c:pt>
                <c:pt idx="3920">
                  <c:v>0.12490999999999999</c:v>
                </c:pt>
                <c:pt idx="3921">
                  <c:v>0.12545000000000001</c:v>
                </c:pt>
                <c:pt idx="3922">
                  <c:v>0.12601999999999999</c:v>
                </c:pt>
                <c:pt idx="3923">
                  <c:v>0.12662000000000001</c:v>
                </c:pt>
                <c:pt idx="3924">
                  <c:v>0.12726000000000001</c:v>
                </c:pt>
                <c:pt idx="3925">
                  <c:v>0.12791</c:v>
                </c:pt>
                <c:pt idx="3926">
                  <c:v>0.12859999999999999</c:v>
                </c:pt>
                <c:pt idx="3927">
                  <c:v>0.12931000000000001</c:v>
                </c:pt>
                <c:pt idx="3928">
                  <c:v>0.13005</c:v>
                </c:pt>
                <c:pt idx="3929">
                  <c:v>0.13081999999999999</c:v>
                </c:pt>
                <c:pt idx="3930">
                  <c:v>0.13159999999999999</c:v>
                </c:pt>
                <c:pt idx="3931">
                  <c:v>0.13241</c:v>
                </c:pt>
                <c:pt idx="3932">
                  <c:v>0.13325000000000001</c:v>
                </c:pt>
                <c:pt idx="3933">
                  <c:v>0.1341</c:v>
                </c:pt>
                <c:pt idx="3934">
                  <c:v>0.13497000000000001</c:v>
                </c:pt>
                <c:pt idx="3935">
                  <c:v>0.13586999999999999</c:v>
                </c:pt>
                <c:pt idx="3936">
                  <c:v>0.13678000000000001</c:v>
                </c:pt>
                <c:pt idx="3937">
                  <c:v>0.13769999999999999</c:v>
                </c:pt>
                <c:pt idx="3938">
                  <c:v>0.13865</c:v>
                </c:pt>
                <c:pt idx="3939">
                  <c:v>0.13961000000000001</c:v>
                </c:pt>
                <c:pt idx="3940">
                  <c:v>0.14058000000000001</c:v>
                </c:pt>
                <c:pt idx="3941">
                  <c:v>0.14155999999999999</c:v>
                </c:pt>
                <c:pt idx="3942">
                  <c:v>0.14255999999999999</c:v>
                </c:pt>
                <c:pt idx="3943">
                  <c:v>0.14357</c:v>
                </c:pt>
                <c:pt idx="3944">
                  <c:v>0.14457999999999999</c:v>
                </c:pt>
                <c:pt idx="3945">
                  <c:v>0.14560999999999999</c:v>
                </c:pt>
                <c:pt idx="3946">
                  <c:v>0.14663999999999999</c:v>
                </c:pt>
                <c:pt idx="3947">
                  <c:v>0.14768000000000001</c:v>
                </c:pt>
                <c:pt idx="3948">
                  <c:v>0.14873</c:v>
                </c:pt>
                <c:pt idx="3949">
                  <c:v>0.14978</c:v>
                </c:pt>
                <c:pt idx="3950">
                  <c:v>0.15084</c:v>
                </c:pt>
                <c:pt idx="3951">
                  <c:v>0.15189</c:v>
                </c:pt>
                <c:pt idx="3952">
                  <c:v>0.15295</c:v>
                </c:pt>
                <c:pt idx="3953">
                  <c:v>0.15401000000000001</c:v>
                </c:pt>
                <c:pt idx="3954">
                  <c:v>0.15507000000000001</c:v>
                </c:pt>
                <c:pt idx="3955">
                  <c:v>0.15612999999999999</c:v>
                </c:pt>
                <c:pt idx="3956">
                  <c:v>0.15719</c:v>
                </c:pt>
                <c:pt idx="3957">
                  <c:v>0.15823999999999999</c:v>
                </c:pt>
                <c:pt idx="3958">
                  <c:v>0.15928999999999999</c:v>
                </c:pt>
                <c:pt idx="3959">
                  <c:v>0.16034000000000001</c:v>
                </c:pt>
                <c:pt idx="3960">
                  <c:v>0.16138</c:v>
                </c:pt>
                <c:pt idx="3961">
                  <c:v>0.16241</c:v>
                </c:pt>
                <c:pt idx="3962">
                  <c:v>0.16342999999999999</c:v>
                </c:pt>
                <c:pt idx="3963">
                  <c:v>0.16445000000000001</c:v>
                </c:pt>
                <c:pt idx="3964">
                  <c:v>0.16546</c:v>
                </c:pt>
                <c:pt idx="3965">
                  <c:v>0.16646</c:v>
                </c:pt>
                <c:pt idx="3966">
                  <c:v>0.16744999999999999</c:v>
                </c:pt>
                <c:pt idx="3967">
                  <c:v>0.16841999999999999</c:v>
                </c:pt>
                <c:pt idx="3968">
                  <c:v>0.16939000000000001</c:v>
                </c:pt>
                <c:pt idx="3969">
                  <c:v>0.17033999999999999</c:v>
                </c:pt>
                <c:pt idx="3970">
                  <c:v>0.17127999999999999</c:v>
                </c:pt>
                <c:pt idx="3971">
                  <c:v>0.17219999999999999</c:v>
                </c:pt>
                <c:pt idx="3972">
                  <c:v>0.17311000000000001</c:v>
                </c:pt>
                <c:pt idx="3973">
                  <c:v>0.17401</c:v>
                </c:pt>
                <c:pt idx="3974">
                  <c:v>0.17488000000000001</c:v>
                </c:pt>
                <c:pt idx="3975">
                  <c:v>0.17574999999999999</c:v>
                </c:pt>
                <c:pt idx="3976">
                  <c:v>0.17659</c:v>
                </c:pt>
                <c:pt idx="3977">
                  <c:v>0.17741999999999999</c:v>
                </c:pt>
                <c:pt idx="3978">
                  <c:v>0.17823</c:v>
                </c:pt>
                <c:pt idx="3979">
                  <c:v>0.17902000000000001</c:v>
                </c:pt>
                <c:pt idx="3980">
                  <c:v>0.17979000000000001</c:v>
                </c:pt>
                <c:pt idx="3981">
                  <c:v>0.18054000000000001</c:v>
                </c:pt>
                <c:pt idx="3982">
                  <c:v>0.18146999999999999</c:v>
                </c:pt>
                <c:pt idx="3983">
                  <c:v>0.18318999999999999</c:v>
                </c:pt>
                <c:pt idx="3984">
                  <c:v>0.18489</c:v>
                </c:pt>
                <c:pt idx="3985">
                  <c:v>0.18657000000000001</c:v>
                </c:pt>
                <c:pt idx="3986">
                  <c:v>0.18823000000000001</c:v>
                </c:pt>
                <c:pt idx="3987">
                  <c:v>0.18986</c:v>
                </c:pt>
                <c:pt idx="3988">
                  <c:v>0.19148000000000001</c:v>
                </c:pt>
                <c:pt idx="3989">
                  <c:v>0.19306999999999999</c:v>
                </c:pt>
                <c:pt idx="3990">
                  <c:v>0.19464000000000001</c:v>
                </c:pt>
                <c:pt idx="3991">
                  <c:v>0.19619</c:v>
                </c:pt>
                <c:pt idx="3992">
                  <c:v>0.19771</c:v>
                </c:pt>
                <c:pt idx="3993">
                  <c:v>0.19921</c:v>
                </c:pt>
                <c:pt idx="3994">
                  <c:v>0.20069000000000001</c:v>
                </c:pt>
                <c:pt idx="3995">
                  <c:v>0.20193</c:v>
                </c:pt>
                <c:pt idx="3996">
                  <c:v>0.20274</c:v>
                </c:pt>
                <c:pt idx="3997">
                  <c:v>0.20329</c:v>
                </c:pt>
                <c:pt idx="3998">
                  <c:v>0.20483999999999999</c:v>
                </c:pt>
                <c:pt idx="3999">
                  <c:v>0.20757</c:v>
                </c:pt>
                <c:pt idx="4000">
                  <c:v>0.21013000000000001</c:v>
                </c:pt>
                <c:pt idx="4001">
                  <c:v>0.21251999999999999</c:v>
                </c:pt>
                <c:pt idx="4002">
                  <c:v>0.21478</c:v>
                </c:pt>
                <c:pt idx="4003">
                  <c:v>0.21690999999999999</c:v>
                </c:pt>
                <c:pt idx="4004">
                  <c:v>0.21894</c:v>
                </c:pt>
                <c:pt idx="4005">
                  <c:v>0.22089</c:v>
                </c:pt>
                <c:pt idx="4006">
                  <c:v>0.22276000000000001</c:v>
                </c:pt>
                <c:pt idx="4007">
                  <c:v>0.22456000000000001</c:v>
                </c:pt>
                <c:pt idx="4008">
                  <c:v>0.22631999999999999</c:v>
                </c:pt>
                <c:pt idx="4009">
                  <c:v>0.22805</c:v>
                </c:pt>
                <c:pt idx="4010">
                  <c:v>0.22974</c:v>
                </c:pt>
                <c:pt idx="4011">
                  <c:v>0.23141999999999999</c:v>
                </c:pt>
                <c:pt idx="4012">
                  <c:v>0.23139999999999999</c:v>
                </c:pt>
                <c:pt idx="4013">
                  <c:v>0.23118</c:v>
                </c:pt>
                <c:pt idx="4014">
                  <c:v>0.23083000000000001</c:v>
                </c:pt>
                <c:pt idx="4015">
                  <c:v>0.23036999999999999</c:v>
                </c:pt>
                <c:pt idx="4016">
                  <c:v>0.2298</c:v>
                </c:pt>
                <c:pt idx="4017">
                  <c:v>0.22916</c:v>
                </c:pt>
                <c:pt idx="4018">
                  <c:v>0.22846</c:v>
                </c:pt>
                <c:pt idx="4019">
                  <c:v>0.22771</c:v>
                </c:pt>
                <c:pt idx="4020">
                  <c:v>0.22692000000000001</c:v>
                </c:pt>
                <c:pt idx="4021">
                  <c:v>0.22611000000000001</c:v>
                </c:pt>
                <c:pt idx="4022">
                  <c:v>0.22528999999999999</c:v>
                </c:pt>
                <c:pt idx="4023">
                  <c:v>0.22447</c:v>
                </c:pt>
                <c:pt idx="4024">
                  <c:v>0.22366</c:v>
                </c:pt>
                <c:pt idx="4025">
                  <c:v>0.22286</c:v>
                </c:pt>
                <c:pt idx="4026">
                  <c:v>0.22209000000000001</c:v>
                </c:pt>
                <c:pt idx="4027">
                  <c:v>0.22134999999999999</c:v>
                </c:pt>
                <c:pt idx="4028">
                  <c:v>0.22064</c:v>
                </c:pt>
                <c:pt idx="4029">
                  <c:v>0.21998000000000001</c:v>
                </c:pt>
                <c:pt idx="4030">
                  <c:v>0.21937000000000001</c:v>
                </c:pt>
                <c:pt idx="4031">
                  <c:v>0.21881</c:v>
                </c:pt>
                <c:pt idx="4032">
                  <c:v>0.21829999999999999</c:v>
                </c:pt>
                <c:pt idx="4033">
                  <c:v>0.21784999999999999</c:v>
                </c:pt>
                <c:pt idx="4034">
                  <c:v>0.21745999999999999</c:v>
                </c:pt>
                <c:pt idx="4035">
                  <c:v>0.21712999999999999</c:v>
                </c:pt>
                <c:pt idx="4036">
                  <c:v>0.21687000000000001</c:v>
                </c:pt>
                <c:pt idx="4037">
                  <c:v>0.21667</c:v>
                </c:pt>
                <c:pt idx="4038">
                  <c:v>0.21653</c:v>
                </c:pt>
                <c:pt idx="4039">
                  <c:v>0.21646000000000001</c:v>
                </c:pt>
                <c:pt idx="4040">
                  <c:v>0.21646000000000001</c:v>
                </c:pt>
                <c:pt idx="4041">
                  <c:v>0.21651999999999999</c:v>
                </c:pt>
                <c:pt idx="4042">
                  <c:v>0.21664</c:v>
                </c:pt>
                <c:pt idx="4043">
                  <c:v>0.21682999999999999</c:v>
                </c:pt>
                <c:pt idx="4044">
                  <c:v>0.21708</c:v>
                </c:pt>
                <c:pt idx="4045">
                  <c:v>0.21739</c:v>
                </c:pt>
                <c:pt idx="4046">
                  <c:v>0.21776000000000001</c:v>
                </c:pt>
                <c:pt idx="4047">
                  <c:v>0.21819</c:v>
                </c:pt>
                <c:pt idx="4048">
                  <c:v>0.21868000000000001</c:v>
                </c:pt>
                <c:pt idx="4049">
                  <c:v>0.21922</c:v>
                </c:pt>
                <c:pt idx="4050">
                  <c:v>0.21981000000000001</c:v>
                </c:pt>
                <c:pt idx="4051">
                  <c:v>0.22045000000000001</c:v>
                </c:pt>
                <c:pt idx="4052">
                  <c:v>0.22114</c:v>
                </c:pt>
                <c:pt idx="4053">
                  <c:v>0.22187000000000001</c:v>
                </c:pt>
                <c:pt idx="4054">
                  <c:v>0.22264999999999999</c:v>
                </c:pt>
                <c:pt idx="4055">
                  <c:v>0.22347</c:v>
                </c:pt>
                <c:pt idx="4056">
                  <c:v>0.22433</c:v>
                </c:pt>
                <c:pt idx="4057">
                  <c:v>0.22522</c:v>
                </c:pt>
                <c:pt idx="4058">
                  <c:v>0.22614999999999999</c:v>
                </c:pt>
                <c:pt idx="4059">
                  <c:v>0.22711000000000001</c:v>
                </c:pt>
                <c:pt idx="4060">
                  <c:v>0.2281</c:v>
                </c:pt>
                <c:pt idx="4061">
                  <c:v>0.22911000000000001</c:v>
                </c:pt>
                <c:pt idx="4062">
                  <c:v>0.23014999999999999</c:v>
                </c:pt>
                <c:pt idx="4063">
                  <c:v>0.23121</c:v>
                </c:pt>
                <c:pt idx="4064">
                  <c:v>0.23229</c:v>
                </c:pt>
                <c:pt idx="4065">
                  <c:v>0.23338999999999999</c:v>
                </c:pt>
                <c:pt idx="4066">
                  <c:v>0.23449999999999999</c:v>
                </c:pt>
                <c:pt idx="4067">
                  <c:v>0.23562</c:v>
                </c:pt>
                <c:pt idx="4068">
                  <c:v>0.23676</c:v>
                </c:pt>
                <c:pt idx="4069">
                  <c:v>0.2379</c:v>
                </c:pt>
                <c:pt idx="4070">
                  <c:v>0.23905000000000001</c:v>
                </c:pt>
                <c:pt idx="4071">
                  <c:v>0.24021000000000001</c:v>
                </c:pt>
                <c:pt idx="4072">
                  <c:v>0.24137</c:v>
                </c:pt>
                <c:pt idx="4073">
                  <c:v>0.24253</c:v>
                </c:pt>
                <c:pt idx="4074">
                  <c:v>0.24368000000000001</c:v>
                </c:pt>
                <c:pt idx="4075">
                  <c:v>0.24484</c:v>
                </c:pt>
                <c:pt idx="4076">
                  <c:v>0.246</c:v>
                </c:pt>
                <c:pt idx="4077">
                  <c:v>0.24714</c:v>
                </c:pt>
                <c:pt idx="4078">
                  <c:v>0.24829000000000001</c:v>
                </c:pt>
                <c:pt idx="4079">
                  <c:v>0.24942</c:v>
                </c:pt>
                <c:pt idx="4080">
                  <c:v>0.25054999999999999</c:v>
                </c:pt>
                <c:pt idx="4081">
                  <c:v>0.25167</c:v>
                </c:pt>
                <c:pt idx="4082">
                  <c:v>0.25276999999999999</c:v>
                </c:pt>
                <c:pt idx="4083">
                  <c:v>0.25386999999999998</c:v>
                </c:pt>
                <c:pt idx="4084">
                  <c:v>0.25495000000000001</c:v>
                </c:pt>
                <c:pt idx="4085">
                  <c:v>0.25601000000000002</c:v>
                </c:pt>
                <c:pt idx="4086">
                  <c:v>0.25707000000000002</c:v>
                </c:pt>
                <c:pt idx="4087">
                  <c:v>0.25811000000000001</c:v>
                </c:pt>
                <c:pt idx="4088">
                  <c:v>0.25913000000000003</c:v>
                </c:pt>
                <c:pt idx="4089">
                  <c:v>0.26013999999999998</c:v>
                </c:pt>
                <c:pt idx="4090">
                  <c:v>0.26112999999999997</c:v>
                </c:pt>
                <c:pt idx="4091">
                  <c:v>0.2621</c:v>
                </c:pt>
                <c:pt idx="4092">
                  <c:v>0.26306000000000002</c:v>
                </c:pt>
                <c:pt idx="4093">
                  <c:v>0.26400000000000001</c:v>
                </c:pt>
                <c:pt idx="4094">
                  <c:v>0.26491999999999999</c:v>
                </c:pt>
                <c:pt idx="4095">
                  <c:v>0.26583000000000001</c:v>
                </c:pt>
                <c:pt idx="4096">
                  <c:v>0.26672000000000001</c:v>
                </c:pt>
                <c:pt idx="4097">
                  <c:v>0.26758999999999999</c:v>
                </c:pt>
                <c:pt idx="4098">
                  <c:v>0.26844000000000001</c:v>
                </c:pt>
                <c:pt idx="4099">
                  <c:v>0.26928000000000002</c:v>
                </c:pt>
                <c:pt idx="4100">
                  <c:v>0.27010000000000001</c:v>
                </c:pt>
                <c:pt idx="4101">
                  <c:v>0.27089999999999997</c:v>
                </c:pt>
                <c:pt idx="4102">
                  <c:v>0.27168999999999999</c:v>
                </c:pt>
                <c:pt idx="4103">
                  <c:v>0.27245999999999998</c:v>
                </c:pt>
                <c:pt idx="4104">
                  <c:v>0.27321000000000001</c:v>
                </c:pt>
                <c:pt idx="4105">
                  <c:v>0.27395000000000003</c:v>
                </c:pt>
                <c:pt idx="4106">
                  <c:v>0.27467000000000003</c:v>
                </c:pt>
                <c:pt idx="4107">
                  <c:v>0.27538000000000001</c:v>
                </c:pt>
                <c:pt idx="4108">
                  <c:v>0.27607999999999999</c:v>
                </c:pt>
                <c:pt idx="4109">
                  <c:v>0.27676000000000001</c:v>
                </c:pt>
                <c:pt idx="4110">
                  <c:v>0.27743000000000001</c:v>
                </c:pt>
                <c:pt idx="4111">
                  <c:v>0.27807999999999999</c:v>
                </c:pt>
                <c:pt idx="4112">
                  <c:v>0.27872999999999998</c:v>
                </c:pt>
                <c:pt idx="4113">
                  <c:v>0.27936</c:v>
                </c:pt>
                <c:pt idx="4114">
                  <c:v>0.27998000000000001</c:v>
                </c:pt>
                <c:pt idx="4115">
                  <c:v>0.28059000000000001</c:v>
                </c:pt>
                <c:pt idx="4116">
                  <c:v>0.28120000000000001</c:v>
                </c:pt>
                <c:pt idx="4117">
                  <c:v>0.28178999999999998</c:v>
                </c:pt>
                <c:pt idx="4118">
                  <c:v>0.28237000000000001</c:v>
                </c:pt>
                <c:pt idx="4119">
                  <c:v>0.28294999999999998</c:v>
                </c:pt>
                <c:pt idx="4120">
                  <c:v>0.28351999999999999</c:v>
                </c:pt>
                <c:pt idx="4121">
                  <c:v>0.28409000000000001</c:v>
                </c:pt>
                <c:pt idx="4122">
                  <c:v>0.28464</c:v>
                </c:pt>
                <c:pt idx="4123">
                  <c:v>0.28520000000000001</c:v>
                </c:pt>
                <c:pt idx="4124">
                  <c:v>0.28575</c:v>
                </c:pt>
                <c:pt idx="4125">
                  <c:v>0.28628999999999999</c:v>
                </c:pt>
                <c:pt idx="4126">
                  <c:v>0.28683999999999998</c:v>
                </c:pt>
                <c:pt idx="4127">
                  <c:v>0.28737000000000001</c:v>
                </c:pt>
                <c:pt idx="4128">
                  <c:v>0.28791</c:v>
                </c:pt>
                <c:pt idx="4129">
                  <c:v>0.28844999999999998</c:v>
                </c:pt>
                <c:pt idx="4130">
                  <c:v>0.28898000000000001</c:v>
                </c:pt>
                <c:pt idx="4131">
                  <c:v>0.28952</c:v>
                </c:pt>
                <c:pt idx="4132">
                  <c:v>0.29004999999999997</c:v>
                </c:pt>
                <c:pt idx="4133">
                  <c:v>0.29059000000000001</c:v>
                </c:pt>
                <c:pt idx="4134">
                  <c:v>0.29111999999999999</c:v>
                </c:pt>
                <c:pt idx="4135">
                  <c:v>0.29165999999999997</c:v>
                </c:pt>
                <c:pt idx="4136">
                  <c:v>0.29220000000000002</c:v>
                </c:pt>
                <c:pt idx="4137">
                  <c:v>0.29275000000000001</c:v>
                </c:pt>
                <c:pt idx="4138">
                  <c:v>0.29329</c:v>
                </c:pt>
                <c:pt idx="4139">
                  <c:v>0.29383999999999999</c:v>
                </c:pt>
                <c:pt idx="4140">
                  <c:v>0.29438999999999999</c:v>
                </c:pt>
                <c:pt idx="4141">
                  <c:v>0.29493999999999998</c:v>
                </c:pt>
                <c:pt idx="4142">
                  <c:v>0.29549999999999998</c:v>
                </c:pt>
                <c:pt idx="4143">
                  <c:v>0.29607</c:v>
                </c:pt>
                <c:pt idx="4144">
                  <c:v>0.29664000000000001</c:v>
                </c:pt>
                <c:pt idx="4145">
                  <c:v>0.29720999999999997</c:v>
                </c:pt>
                <c:pt idx="4146">
                  <c:v>0.29777999999999999</c:v>
                </c:pt>
                <c:pt idx="4147">
                  <c:v>0.29837000000000002</c:v>
                </c:pt>
                <c:pt idx="4148">
                  <c:v>0.29894999999999999</c:v>
                </c:pt>
                <c:pt idx="4149">
                  <c:v>0.29954999999999998</c:v>
                </c:pt>
                <c:pt idx="4150">
                  <c:v>0.30014000000000002</c:v>
                </c:pt>
                <c:pt idx="4151">
                  <c:v>0.30075000000000002</c:v>
                </c:pt>
                <c:pt idx="4152">
                  <c:v>0.30135000000000001</c:v>
                </c:pt>
                <c:pt idx="4153">
                  <c:v>0.30197000000000002</c:v>
                </c:pt>
                <c:pt idx="4154">
                  <c:v>0.30258000000000002</c:v>
                </c:pt>
                <c:pt idx="4155">
                  <c:v>0.30320999999999998</c:v>
                </c:pt>
                <c:pt idx="4156">
                  <c:v>0.30382999999999999</c:v>
                </c:pt>
                <c:pt idx="4157">
                  <c:v>0.30447000000000002</c:v>
                </c:pt>
                <c:pt idx="4158">
                  <c:v>0.30509999999999998</c:v>
                </c:pt>
                <c:pt idx="4159">
                  <c:v>0.30574000000000001</c:v>
                </c:pt>
                <c:pt idx="4160">
                  <c:v>0.30639</c:v>
                </c:pt>
                <c:pt idx="4161">
                  <c:v>0.30703999999999998</c:v>
                </c:pt>
                <c:pt idx="4162">
                  <c:v>0.30769000000000002</c:v>
                </c:pt>
                <c:pt idx="4163">
                  <c:v>0.30835000000000001</c:v>
                </c:pt>
                <c:pt idx="4164">
                  <c:v>0.30901000000000001</c:v>
                </c:pt>
                <c:pt idx="4165">
                  <c:v>0.30967</c:v>
                </c:pt>
                <c:pt idx="4166">
                  <c:v>0.31032999999999999</c:v>
                </c:pt>
                <c:pt idx="4167">
                  <c:v>0.311</c:v>
                </c:pt>
                <c:pt idx="4168">
                  <c:v>0.31167</c:v>
                </c:pt>
                <c:pt idx="4169">
                  <c:v>0.31233</c:v>
                </c:pt>
                <c:pt idx="4170">
                  <c:v>0.313</c:v>
                </c:pt>
                <c:pt idx="4171">
                  <c:v>0.31367</c:v>
                </c:pt>
                <c:pt idx="4172">
                  <c:v>0.31434000000000001</c:v>
                </c:pt>
                <c:pt idx="4173">
                  <c:v>0.31501000000000001</c:v>
                </c:pt>
                <c:pt idx="4174">
                  <c:v>0.31568000000000002</c:v>
                </c:pt>
                <c:pt idx="4175">
                  <c:v>0.31634000000000001</c:v>
                </c:pt>
                <c:pt idx="4176">
                  <c:v>0.31701000000000001</c:v>
                </c:pt>
                <c:pt idx="4177">
                  <c:v>0.31767000000000001</c:v>
                </c:pt>
                <c:pt idx="4178">
                  <c:v>0.31833</c:v>
                </c:pt>
                <c:pt idx="4179">
                  <c:v>0.31897999999999999</c:v>
                </c:pt>
                <c:pt idx="4180">
                  <c:v>0.31963000000000003</c:v>
                </c:pt>
                <c:pt idx="4181">
                  <c:v>0.32028000000000001</c:v>
                </c:pt>
                <c:pt idx="4182">
                  <c:v>0.32091999999999998</c:v>
                </c:pt>
                <c:pt idx="4183">
                  <c:v>0.32155</c:v>
                </c:pt>
                <c:pt idx="4184">
                  <c:v>0.32218000000000002</c:v>
                </c:pt>
                <c:pt idx="4185">
                  <c:v>0.32279999999999998</c:v>
                </c:pt>
                <c:pt idx="4186">
                  <c:v>0.32341999999999999</c:v>
                </c:pt>
                <c:pt idx="4187">
                  <c:v>0.32401999999999997</c:v>
                </c:pt>
                <c:pt idx="4188">
                  <c:v>0.32462000000000002</c:v>
                </c:pt>
                <c:pt idx="4189">
                  <c:v>0.32521</c:v>
                </c:pt>
                <c:pt idx="4190">
                  <c:v>0.32579000000000002</c:v>
                </c:pt>
                <c:pt idx="4191">
                  <c:v>0.32635999999999998</c:v>
                </c:pt>
                <c:pt idx="4192">
                  <c:v>0.32690999999999998</c:v>
                </c:pt>
                <c:pt idx="4193">
                  <c:v>0.32745999999999997</c:v>
                </c:pt>
                <c:pt idx="4194">
                  <c:v>0.32800000000000001</c:v>
                </c:pt>
                <c:pt idx="4195">
                  <c:v>0.32851999999999998</c:v>
                </c:pt>
                <c:pt idx="4196">
                  <c:v>0.32902999999999999</c:v>
                </c:pt>
                <c:pt idx="4197">
                  <c:v>0.32952999999999999</c:v>
                </c:pt>
                <c:pt idx="4198">
                  <c:v>0.33001000000000003</c:v>
                </c:pt>
                <c:pt idx="4199">
                  <c:v>0.33048</c:v>
                </c:pt>
                <c:pt idx="4200">
                  <c:v>0.33094000000000001</c:v>
                </c:pt>
                <c:pt idx="4201">
                  <c:v>0.33138000000000001</c:v>
                </c:pt>
                <c:pt idx="4202">
                  <c:v>0.33180999999999999</c:v>
                </c:pt>
                <c:pt idx="4203">
                  <c:v>0.33222000000000002</c:v>
                </c:pt>
                <c:pt idx="4204">
                  <c:v>0.33261000000000002</c:v>
                </c:pt>
                <c:pt idx="4205">
                  <c:v>0.33299000000000001</c:v>
                </c:pt>
                <c:pt idx="4206">
                  <c:v>0.33334999999999998</c:v>
                </c:pt>
                <c:pt idx="4207">
                  <c:v>0.3337</c:v>
                </c:pt>
                <c:pt idx="4208">
                  <c:v>0.33402999999999999</c:v>
                </c:pt>
                <c:pt idx="4209">
                  <c:v>0.33434000000000003</c:v>
                </c:pt>
                <c:pt idx="4210">
                  <c:v>0.33462999999999998</c:v>
                </c:pt>
                <c:pt idx="4211">
                  <c:v>0.33489999999999998</c:v>
                </c:pt>
                <c:pt idx="4212">
                  <c:v>0.33516000000000001</c:v>
                </c:pt>
                <c:pt idx="4213">
                  <c:v>0.33539999999999998</c:v>
                </c:pt>
                <c:pt idx="4214">
                  <c:v>0.33561000000000002</c:v>
                </c:pt>
                <c:pt idx="4215">
                  <c:v>0.33582000000000001</c:v>
                </c:pt>
                <c:pt idx="4216">
                  <c:v>0.33600000000000002</c:v>
                </c:pt>
                <c:pt idx="4217">
                  <c:v>0.33616000000000001</c:v>
                </c:pt>
                <c:pt idx="4218">
                  <c:v>0.33629999999999999</c:v>
                </c:pt>
                <c:pt idx="4219">
                  <c:v>0.33642</c:v>
                </c:pt>
                <c:pt idx="4220">
                  <c:v>0.33653</c:v>
                </c:pt>
                <c:pt idx="4221">
                  <c:v>0.33661000000000002</c:v>
                </c:pt>
                <c:pt idx="4222">
                  <c:v>0.33667999999999998</c:v>
                </c:pt>
                <c:pt idx="4223">
                  <c:v>0.33672000000000002</c:v>
                </c:pt>
                <c:pt idx="4224">
                  <c:v>0.33674999999999999</c:v>
                </c:pt>
                <c:pt idx="4225">
                  <c:v>0.33676</c:v>
                </c:pt>
                <c:pt idx="4226">
                  <c:v>0.33673999999999998</c:v>
                </c:pt>
                <c:pt idx="4227">
                  <c:v>0.33671000000000001</c:v>
                </c:pt>
                <c:pt idx="4228">
                  <c:v>0.33666000000000001</c:v>
                </c:pt>
                <c:pt idx="4229">
                  <c:v>0.33659</c:v>
                </c:pt>
                <c:pt idx="4230">
                  <c:v>0.33650000000000002</c:v>
                </c:pt>
                <c:pt idx="4231">
                  <c:v>0.33639000000000002</c:v>
                </c:pt>
                <c:pt idx="4232">
                  <c:v>0.33626</c:v>
                </c:pt>
                <c:pt idx="4233">
                  <c:v>0.33611999999999997</c:v>
                </c:pt>
                <c:pt idx="4234">
                  <c:v>0.33595000000000003</c:v>
                </c:pt>
                <c:pt idx="4235">
                  <c:v>0.33577000000000001</c:v>
                </c:pt>
                <c:pt idx="4236">
                  <c:v>0.33556999999999998</c:v>
                </c:pt>
                <c:pt idx="4237">
                  <c:v>0.33534999999999998</c:v>
                </c:pt>
                <c:pt idx="4238">
                  <c:v>0.33511000000000002</c:v>
                </c:pt>
                <c:pt idx="4239">
                  <c:v>0.33484999999999998</c:v>
                </c:pt>
                <c:pt idx="4240">
                  <c:v>0.33457999999999999</c:v>
                </c:pt>
                <c:pt idx="4241">
                  <c:v>0.33428999999999998</c:v>
                </c:pt>
                <c:pt idx="4242">
                  <c:v>0.33398</c:v>
                </c:pt>
                <c:pt idx="4243">
                  <c:v>0.33366000000000001</c:v>
                </c:pt>
                <c:pt idx="4244">
                  <c:v>0.33332000000000001</c:v>
                </c:pt>
                <c:pt idx="4245">
                  <c:v>0.33295999999999998</c:v>
                </c:pt>
                <c:pt idx="4246">
                  <c:v>0.33259</c:v>
                </c:pt>
                <c:pt idx="4247">
                  <c:v>0.3322</c:v>
                </c:pt>
                <c:pt idx="4248">
                  <c:v>0.33178999999999997</c:v>
                </c:pt>
                <c:pt idx="4249">
                  <c:v>0.33137</c:v>
                </c:pt>
                <c:pt idx="4250">
                  <c:v>0.33093</c:v>
                </c:pt>
                <c:pt idx="4251">
                  <c:v>0.33048</c:v>
                </c:pt>
                <c:pt idx="4252">
                  <c:v>0.33001999999999998</c:v>
                </c:pt>
                <c:pt idx="4253">
                  <c:v>0.32954</c:v>
                </c:pt>
                <c:pt idx="4254">
                  <c:v>0.32904</c:v>
                </c:pt>
                <c:pt idx="4255">
                  <c:v>0.32852999999999999</c:v>
                </c:pt>
                <c:pt idx="4256">
                  <c:v>0.32801000000000002</c:v>
                </c:pt>
                <c:pt idx="4257">
                  <c:v>0.32746999999999998</c:v>
                </c:pt>
                <c:pt idx="4258">
                  <c:v>0.32691999999999999</c:v>
                </c:pt>
                <c:pt idx="4259">
                  <c:v>0.32634999999999997</c:v>
                </c:pt>
                <c:pt idx="4260">
                  <c:v>0.32577</c:v>
                </c:pt>
                <c:pt idx="4261">
                  <c:v>0.32518000000000002</c:v>
                </c:pt>
                <c:pt idx="4262">
                  <c:v>0.32457999999999998</c:v>
                </c:pt>
                <c:pt idx="4263">
                  <c:v>0.32396000000000003</c:v>
                </c:pt>
                <c:pt idx="4264">
                  <c:v>0.32333000000000001</c:v>
                </c:pt>
                <c:pt idx="4265">
                  <c:v>0.32268999999999998</c:v>
                </c:pt>
                <c:pt idx="4266">
                  <c:v>0.32202999999999998</c:v>
                </c:pt>
                <c:pt idx="4267">
                  <c:v>0.32135999999999998</c:v>
                </c:pt>
                <c:pt idx="4268">
                  <c:v>0.32068000000000002</c:v>
                </c:pt>
                <c:pt idx="4269">
                  <c:v>0.31997999999999999</c:v>
                </c:pt>
                <c:pt idx="4270">
                  <c:v>0.31928000000000001</c:v>
                </c:pt>
                <c:pt idx="4271">
                  <c:v>0.31856000000000001</c:v>
                </c:pt>
                <c:pt idx="4272">
                  <c:v>0.31781999999999999</c:v>
                </c:pt>
                <c:pt idx="4273">
                  <c:v>0.31707999999999997</c:v>
                </c:pt>
                <c:pt idx="4274">
                  <c:v>0.31631999999999999</c:v>
                </c:pt>
                <c:pt idx="4275">
                  <c:v>0.31555</c:v>
                </c:pt>
                <c:pt idx="4276">
                  <c:v>0.31475999999999998</c:v>
                </c:pt>
                <c:pt idx="4277">
                  <c:v>0.31397000000000003</c:v>
                </c:pt>
                <c:pt idx="4278">
                  <c:v>0.31315999999999999</c:v>
                </c:pt>
                <c:pt idx="4279">
                  <c:v>0.31234000000000001</c:v>
                </c:pt>
                <c:pt idx="4280">
                  <c:v>0.3115</c:v>
                </c:pt>
                <c:pt idx="4281">
                  <c:v>0.31064999999999998</c:v>
                </c:pt>
                <c:pt idx="4282">
                  <c:v>0.30979000000000001</c:v>
                </c:pt>
                <c:pt idx="4283">
                  <c:v>0.30891999999999997</c:v>
                </c:pt>
                <c:pt idx="4284">
                  <c:v>0.30803000000000003</c:v>
                </c:pt>
                <c:pt idx="4285">
                  <c:v>0.30713000000000001</c:v>
                </c:pt>
                <c:pt idx="4286">
                  <c:v>0.30620999999999998</c:v>
                </c:pt>
                <c:pt idx="4287">
                  <c:v>0.30529000000000001</c:v>
                </c:pt>
                <c:pt idx="4288">
                  <c:v>0.30435000000000001</c:v>
                </c:pt>
                <c:pt idx="4289">
                  <c:v>0.30338999999999999</c:v>
                </c:pt>
                <c:pt idx="4290">
                  <c:v>0.30242000000000002</c:v>
                </c:pt>
                <c:pt idx="4291">
                  <c:v>0.30143999999999999</c:v>
                </c:pt>
                <c:pt idx="4292">
                  <c:v>0.30044999999999999</c:v>
                </c:pt>
                <c:pt idx="4293">
                  <c:v>0.29944999999999999</c:v>
                </c:pt>
                <c:pt idx="4294">
                  <c:v>0.29842999999999997</c:v>
                </c:pt>
                <c:pt idx="4295">
                  <c:v>0.2974</c:v>
                </c:pt>
                <c:pt idx="4296">
                  <c:v>0.29636000000000001</c:v>
                </c:pt>
                <c:pt idx="4297">
                  <c:v>0.29530000000000001</c:v>
                </c:pt>
                <c:pt idx="4298">
                  <c:v>0.29424</c:v>
                </c:pt>
                <c:pt idx="4299">
                  <c:v>0.29316999999999999</c:v>
                </c:pt>
                <c:pt idx="4300">
                  <c:v>0.29209000000000002</c:v>
                </c:pt>
                <c:pt idx="4301">
                  <c:v>0.29099000000000003</c:v>
                </c:pt>
                <c:pt idx="4302">
                  <c:v>0.28989999999999999</c:v>
                </c:pt>
                <c:pt idx="4303">
                  <c:v>0.28878999999999999</c:v>
                </c:pt>
                <c:pt idx="4304">
                  <c:v>0.28767999999999999</c:v>
                </c:pt>
                <c:pt idx="4305">
                  <c:v>0.28656999999999999</c:v>
                </c:pt>
                <c:pt idx="4306">
                  <c:v>0.28544999999999998</c:v>
                </c:pt>
                <c:pt idx="4307">
                  <c:v>0.28433000000000003</c:v>
                </c:pt>
                <c:pt idx="4308">
                  <c:v>0.28321000000000002</c:v>
                </c:pt>
                <c:pt idx="4309">
                  <c:v>0.28210000000000002</c:v>
                </c:pt>
                <c:pt idx="4310">
                  <c:v>0.28099000000000002</c:v>
                </c:pt>
                <c:pt idx="4311">
                  <c:v>0.27989000000000003</c:v>
                </c:pt>
                <c:pt idx="4312">
                  <c:v>0.27879999999999999</c:v>
                </c:pt>
                <c:pt idx="4313">
                  <c:v>0.27772000000000002</c:v>
                </c:pt>
                <c:pt idx="4314">
                  <c:v>0.27666000000000002</c:v>
                </c:pt>
                <c:pt idx="4315">
                  <c:v>0.27561999999999998</c:v>
                </c:pt>
                <c:pt idx="4316">
                  <c:v>0.27460000000000001</c:v>
                </c:pt>
                <c:pt idx="4317">
                  <c:v>0.27361999999999997</c:v>
                </c:pt>
                <c:pt idx="4318">
                  <c:v>0.27266000000000001</c:v>
                </c:pt>
                <c:pt idx="4319">
                  <c:v>0.27173999999999998</c:v>
                </c:pt>
                <c:pt idx="4320">
                  <c:v>0.27085999999999999</c:v>
                </c:pt>
                <c:pt idx="4321">
                  <c:v>0.27002999999999999</c:v>
                </c:pt>
                <c:pt idx="4322">
                  <c:v>0.26924999999999999</c:v>
                </c:pt>
                <c:pt idx="4323">
                  <c:v>0.26852999999999999</c:v>
                </c:pt>
                <c:pt idx="4324">
                  <c:v>0.26788000000000001</c:v>
                </c:pt>
                <c:pt idx="4325">
                  <c:v>0.26730999999999999</c:v>
                </c:pt>
                <c:pt idx="4326">
                  <c:v>0.26680999999999999</c:v>
                </c:pt>
                <c:pt idx="4327">
                  <c:v>0.26640999999999998</c:v>
                </c:pt>
                <c:pt idx="4328">
                  <c:v>0.2661</c:v>
                </c:pt>
                <c:pt idx="4329">
                  <c:v>0.26590000000000003</c:v>
                </c:pt>
                <c:pt idx="4330">
                  <c:v>0.26583000000000001</c:v>
                </c:pt>
                <c:pt idx="4331">
                  <c:v>0.26588000000000001</c:v>
                </c:pt>
                <c:pt idx="4332">
                  <c:v>0.26606999999999997</c:v>
                </c:pt>
                <c:pt idx="4333">
                  <c:v>0.26641999999999999</c:v>
                </c:pt>
                <c:pt idx="4334">
                  <c:v>0.26693</c:v>
                </c:pt>
                <c:pt idx="4335">
                  <c:v>0.26762000000000002</c:v>
                </c:pt>
                <c:pt idx="4336">
                  <c:v>0.26851000000000003</c:v>
                </c:pt>
                <c:pt idx="4337">
                  <c:v>0.26960000000000001</c:v>
                </c:pt>
                <c:pt idx="4338">
                  <c:v>0.27093</c:v>
                </c:pt>
                <c:pt idx="4339">
                  <c:v>0.27249000000000001</c:v>
                </c:pt>
                <c:pt idx="4340">
                  <c:v>0.27429999999999999</c:v>
                </c:pt>
                <c:pt idx="4341">
                  <c:v>0.27637</c:v>
                </c:pt>
                <c:pt idx="4342">
                  <c:v>0.27872999999999998</c:v>
                </c:pt>
                <c:pt idx="4343">
                  <c:v>0.28062999999999999</c:v>
                </c:pt>
                <c:pt idx="4344">
                  <c:v>0.28237000000000001</c:v>
                </c:pt>
                <c:pt idx="4345">
                  <c:v>0.28412999999999999</c:v>
                </c:pt>
                <c:pt idx="4346">
                  <c:v>0.28593000000000002</c:v>
                </c:pt>
                <c:pt idx="4347">
                  <c:v>0.28776000000000002</c:v>
                </c:pt>
                <c:pt idx="4348">
                  <c:v>0.28961999999999999</c:v>
                </c:pt>
                <c:pt idx="4349">
                  <c:v>0.29149999999999998</c:v>
                </c:pt>
                <c:pt idx="4350">
                  <c:v>0.29341</c:v>
                </c:pt>
                <c:pt idx="4351">
                  <c:v>0.29533999999999999</c:v>
                </c:pt>
                <c:pt idx="4352">
                  <c:v>0.29729</c:v>
                </c:pt>
                <c:pt idx="4353">
                  <c:v>0.29925000000000002</c:v>
                </c:pt>
                <c:pt idx="4354">
                  <c:v>0.30120000000000002</c:v>
                </c:pt>
                <c:pt idx="4355">
                  <c:v>0.30314000000000002</c:v>
                </c:pt>
                <c:pt idx="4356">
                  <c:v>0.30508999999999997</c:v>
                </c:pt>
                <c:pt idx="4357">
                  <c:v>0.30703999999999998</c:v>
                </c:pt>
                <c:pt idx="4358">
                  <c:v>0.30880000000000002</c:v>
                </c:pt>
                <c:pt idx="4359">
                  <c:v>0.31057000000000001</c:v>
                </c:pt>
                <c:pt idx="4360">
                  <c:v>0.31233</c:v>
                </c:pt>
                <c:pt idx="4361">
                  <c:v>0.31408999999999998</c:v>
                </c:pt>
                <c:pt idx="4362">
                  <c:v>0.31584000000000001</c:v>
                </c:pt>
                <c:pt idx="4363">
                  <c:v>0.31757999999999997</c:v>
                </c:pt>
                <c:pt idx="4364">
                  <c:v>0.31929999999999997</c:v>
                </c:pt>
                <c:pt idx="4365">
                  <c:v>0.32101000000000002</c:v>
                </c:pt>
                <c:pt idx="4366">
                  <c:v>0.32269999999999999</c:v>
                </c:pt>
                <c:pt idx="4367">
                  <c:v>0.32436999999999999</c:v>
                </c:pt>
                <c:pt idx="4368">
                  <c:v>0.32601000000000002</c:v>
                </c:pt>
                <c:pt idx="4369">
                  <c:v>0.33056000000000002</c:v>
                </c:pt>
                <c:pt idx="4370">
                  <c:v>0.33887</c:v>
                </c:pt>
                <c:pt idx="4371">
                  <c:v>0.34712999999999999</c:v>
                </c:pt>
                <c:pt idx="4372">
                  <c:v>0.35536000000000001</c:v>
                </c:pt>
                <c:pt idx="4373">
                  <c:v>0.36354999999999998</c:v>
                </c:pt>
                <c:pt idx="4374">
                  <c:v>0.37169000000000002</c:v>
                </c:pt>
                <c:pt idx="4375">
                  <c:v>0.37744</c:v>
                </c:pt>
                <c:pt idx="4376">
                  <c:v>0.37917000000000001</c:v>
                </c:pt>
                <c:pt idx="4377">
                  <c:v>0.38161</c:v>
                </c:pt>
                <c:pt idx="4378">
                  <c:v>0.38462000000000002</c:v>
                </c:pt>
                <c:pt idx="4379">
                  <c:v>0.38808999999999999</c:v>
                </c:pt>
                <c:pt idx="4380">
                  <c:v>0.39187</c:v>
                </c:pt>
                <c:pt idx="4381">
                  <c:v>0.39588000000000001</c:v>
                </c:pt>
                <c:pt idx="4382">
                  <c:v>0.4</c:v>
                </c:pt>
                <c:pt idx="4383">
                  <c:v>0.40416000000000002</c:v>
                </c:pt>
                <c:pt idx="4384">
                  <c:v>0.40827999999999998</c:v>
                </c:pt>
                <c:pt idx="4385">
                  <c:v>0.41227999999999998</c:v>
                </c:pt>
                <c:pt idx="4386">
                  <c:v>0.41610999999999998</c:v>
                </c:pt>
                <c:pt idx="4387">
                  <c:v>0.41971000000000003</c:v>
                </c:pt>
                <c:pt idx="4388">
                  <c:v>0.42304999999999998</c:v>
                </c:pt>
                <c:pt idx="4389">
                  <c:v>0.42607</c:v>
                </c:pt>
                <c:pt idx="4390">
                  <c:v>0.42086000000000001</c:v>
                </c:pt>
                <c:pt idx="4391">
                  <c:v>0.40949000000000002</c:v>
                </c:pt>
                <c:pt idx="4392">
                  <c:v>0.39772000000000002</c:v>
                </c:pt>
                <c:pt idx="4393">
                  <c:v>0.38556000000000001</c:v>
                </c:pt>
                <c:pt idx="4394">
                  <c:v>0.37297999999999998</c:v>
                </c:pt>
                <c:pt idx="4395">
                  <c:v>0.35998999999999998</c:v>
                </c:pt>
                <c:pt idx="4396">
                  <c:v>0.34658</c:v>
                </c:pt>
                <c:pt idx="4397">
                  <c:v>0.33677000000000001</c:v>
                </c:pt>
                <c:pt idx="4398">
                  <c:v>0.33755000000000002</c:v>
                </c:pt>
                <c:pt idx="4399">
                  <c:v>0.34027000000000002</c:v>
                </c:pt>
                <c:pt idx="4400">
                  <c:v>0.34444999999999998</c:v>
                </c:pt>
                <c:pt idx="4401">
                  <c:v>0.34966000000000003</c:v>
                </c:pt>
                <c:pt idx="4402">
                  <c:v>0.35552</c:v>
                </c:pt>
                <c:pt idx="4403">
                  <c:v>0.36171999999999999</c:v>
                </c:pt>
                <c:pt idx="4404">
                  <c:v>0.36796000000000001</c:v>
                </c:pt>
                <c:pt idx="4405">
                  <c:v>0.37402999999999997</c:v>
                </c:pt>
                <c:pt idx="4406">
                  <c:v>0.37970999999999999</c:v>
                </c:pt>
                <c:pt idx="4407">
                  <c:v>0.38485999999999998</c:v>
                </c:pt>
                <c:pt idx="4408">
                  <c:v>0.38933000000000001</c:v>
                </c:pt>
                <c:pt idx="4409">
                  <c:v>0.39302999999999999</c:v>
                </c:pt>
                <c:pt idx="4410">
                  <c:v>0.39588000000000001</c:v>
                </c:pt>
                <c:pt idx="4411">
                  <c:v>0.39784000000000003</c:v>
                </c:pt>
                <c:pt idx="4412">
                  <c:v>0.39887</c:v>
                </c:pt>
                <c:pt idx="4413">
                  <c:v>0.39896999999999999</c:v>
                </c:pt>
                <c:pt idx="4414">
                  <c:v>0.39813999999999999</c:v>
                </c:pt>
                <c:pt idx="4415">
                  <c:v>0.39640999999999998</c:v>
                </c:pt>
                <c:pt idx="4416">
                  <c:v>0.39379999999999998</c:v>
                </c:pt>
                <c:pt idx="4417">
                  <c:v>0.39038</c:v>
                </c:pt>
                <c:pt idx="4418">
                  <c:v>0.38618999999999998</c:v>
                </c:pt>
                <c:pt idx="4419">
                  <c:v>0.38129999999999997</c:v>
                </c:pt>
                <c:pt idx="4420">
                  <c:v>0.37967000000000001</c:v>
                </c:pt>
                <c:pt idx="4421">
                  <c:v>0.38056000000000001</c:v>
                </c:pt>
                <c:pt idx="4422">
                  <c:v>0.38099</c:v>
                </c:pt>
                <c:pt idx="4423">
                  <c:v>0.38103999999999999</c:v>
                </c:pt>
                <c:pt idx="4424">
                  <c:v>0.38081999999999999</c:v>
                </c:pt>
                <c:pt idx="4425">
                  <c:v>0.38061</c:v>
                </c:pt>
                <c:pt idx="4426">
                  <c:v>0.38073000000000001</c:v>
                </c:pt>
                <c:pt idx="4427">
                  <c:v>0.37480999999999998</c:v>
                </c:pt>
                <c:pt idx="4428">
                  <c:v>0.36492000000000002</c:v>
                </c:pt>
                <c:pt idx="4429">
                  <c:v>0.35348000000000002</c:v>
                </c:pt>
                <c:pt idx="4430">
                  <c:v>0.34099000000000002</c:v>
                </c:pt>
                <c:pt idx="4431">
                  <c:v>0.32790000000000002</c:v>
                </c:pt>
                <c:pt idx="4432">
                  <c:v>0.31458000000000003</c:v>
                </c:pt>
                <c:pt idx="4433">
                  <c:v>0.3014</c:v>
                </c:pt>
                <c:pt idx="4434">
                  <c:v>0.28864000000000001</c:v>
                </c:pt>
                <c:pt idx="4435">
                  <c:v>0.27656999999999998</c:v>
                </c:pt>
                <c:pt idx="4436">
                  <c:v>0.26540999999999998</c:v>
                </c:pt>
                <c:pt idx="4437">
                  <c:v>0.25535000000000002</c:v>
                </c:pt>
                <c:pt idx="4438">
                  <c:v>0.24656</c:v>
                </c:pt>
                <c:pt idx="4439">
                  <c:v>0.23916000000000001</c:v>
                </c:pt>
                <c:pt idx="4440">
                  <c:v>0.23327000000000001</c:v>
                </c:pt>
                <c:pt idx="4441">
                  <c:v>0.22894999999999999</c:v>
                </c:pt>
                <c:pt idx="4442">
                  <c:v>0.22614000000000001</c:v>
                </c:pt>
                <c:pt idx="4443">
                  <c:v>0.22503000000000001</c:v>
                </c:pt>
                <c:pt idx="4444">
                  <c:v>0.22564000000000001</c:v>
                </c:pt>
                <c:pt idx="4445">
                  <c:v>0.22800999999999999</c:v>
                </c:pt>
                <c:pt idx="4446">
                  <c:v>0.23211999999999999</c:v>
                </c:pt>
                <c:pt idx="4447">
                  <c:v>0.23796999999999999</c:v>
                </c:pt>
                <c:pt idx="4448">
                  <c:v>0.24554000000000001</c:v>
                </c:pt>
                <c:pt idx="4449">
                  <c:v>0.25481999999999999</c:v>
                </c:pt>
                <c:pt idx="4450">
                  <c:v>0.26576</c:v>
                </c:pt>
                <c:pt idx="4451">
                  <c:v>0.27833000000000002</c:v>
                </c:pt>
                <c:pt idx="4452">
                  <c:v>0.29249000000000003</c:v>
                </c:pt>
                <c:pt idx="4453">
                  <c:v>0.30819000000000002</c:v>
                </c:pt>
                <c:pt idx="4454">
                  <c:v>0.32540000000000002</c:v>
                </c:pt>
                <c:pt idx="4455">
                  <c:v>0.34344999999999998</c:v>
                </c:pt>
                <c:pt idx="4456">
                  <c:v>0.36229</c:v>
                </c:pt>
                <c:pt idx="4457">
                  <c:v>0.38195000000000001</c:v>
                </c:pt>
                <c:pt idx="4458">
                  <c:v>0.40233000000000002</c:v>
                </c:pt>
                <c:pt idx="4459">
                  <c:v>0.42336000000000001</c:v>
                </c:pt>
                <c:pt idx="4460">
                  <c:v>0.44496000000000002</c:v>
                </c:pt>
                <c:pt idx="4461">
                  <c:v>0.46704000000000001</c:v>
                </c:pt>
                <c:pt idx="4462">
                  <c:v>0.48953000000000002</c:v>
                </c:pt>
                <c:pt idx="4463">
                  <c:v>0.51234999999999997</c:v>
                </c:pt>
                <c:pt idx="4464">
                  <c:v>0.53542000000000001</c:v>
                </c:pt>
                <c:pt idx="4465">
                  <c:v>0.55867999999999995</c:v>
                </c:pt>
                <c:pt idx="4466">
                  <c:v>0.58204999999999996</c:v>
                </c:pt>
                <c:pt idx="4467">
                  <c:v>0.60546</c:v>
                </c:pt>
                <c:pt idx="4468">
                  <c:v>0.62887000000000004</c:v>
                </c:pt>
                <c:pt idx="4469">
                  <c:v>0.6522</c:v>
                </c:pt>
                <c:pt idx="4470">
                  <c:v>0.67484999999999995</c:v>
                </c:pt>
                <c:pt idx="4471">
                  <c:v>0.69626999999999994</c:v>
                </c:pt>
                <c:pt idx="4472">
                  <c:v>0.71747000000000005</c:v>
                </c:pt>
                <c:pt idx="4473">
                  <c:v>0.73838000000000004</c:v>
                </c:pt>
                <c:pt idx="4474">
                  <c:v>0.75897999999999999</c:v>
                </c:pt>
                <c:pt idx="4475">
                  <c:v>0.77920999999999996</c:v>
                </c:pt>
                <c:pt idx="4476">
                  <c:v>0.79905999999999999</c:v>
                </c:pt>
                <c:pt idx="4477">
                  <c:v>0.81847000000000003</c:v>
                </c:pt>
                <c:pt idx="4478">
                  <c:v>0.83743999999999996</c:v>
                </c:pt>
                <c:pt idx="4479">
                  <c:v>0.85592999999999997</c:v>
                </c:pt>
                <c:pt idx="4480">
                  <c:v>0.87390999999999996</c:v>
                </c:pt>
                <c:pt idx="4481">
                  <c:v>0.89137999999999995</c:v>
                </c:pt>
                <c:pt idx="4482">
                  <c:v>0.90832000000000002</c:v>
                </c:pt>
                <c:pt idx="4483">
                  <c:v>0.92471000000000003</c:v>
                </c:pt>
                <c:pt idx="4484">
                  <c:v>0.94054000000000004</c:v>
                </c:pt>
                <c:pt idx="4485">
                  <c:v>0.95581000000000005</c:v>
                </c:pt>
                <c:pt idx="4486">
                  <c:v>0.97052000000000005</c:v>
                </c:pt>
                <c:pt idx="4487">
                  <c:v>0.98465000000000003</c:v>
                </c:pt>
                <c:pt idx="4488">
                  <c:v>0.99821000000000004</c:v>
                </c:pt>
                <c:pt idx="4489">
                  <c:v>1.0112000000000001</c:v>
                </c:pt>
                <c:pt idx="4490">
                  <c:v>1.0236000000000001</c:v>
                </c:pt>
                <c:pt idx="4491">
                  <c:v>1.0355000000000001</c:v>
                </c:pt>
                <c:pt idx="4492">
                  <c:v>1.0468</c:v>
                </c:pt>
                <c:pt idx="4493">
                  <c:v>1.0576000000000001</c:v>
                </c:pt>
                <c:pt idx="4494">
                  <c:v>1.0678000000000001</c:v>
                </c:pt>
                <c:pt idx="4495">
                  <c:v>1.0774999999999999</c:v>
                </c:pt>
                <c:pt idx="4496">
                  <c:v>1.0867</c:v>
                </c:pt>
                <c:pt idx="4497">
                  <c:v>1.0953999999999999</c:v>
                </c:pt>
                <c:pt idx="4498">
                  <c:v>1.1035999999999999</c:v>
                </c:pt>
                <c:pt idx="4499">
                  <c:v>1.1113</c:v>
                </c:pt>
                <c:pt idx="4500">
                  <c:v>1.1186</c:v>
                </c:pt>
                <c:pt idx="4501">
                  <c:v>1.1254</c:v>
                </c:pt>
                <c:pt idx="4502">
                  <c:v>1.1317999999999999</c:v>
                </c:pt>
                <c:pt idx="4503">
                  <c:v>1.1377999999999999</c:v>
                </c:pt>
                <c:pt idx="4504">
                  <c:v>1.1434</c:v>
                </c:pt>
                <c:pt idx="4505">
                  <c:v>1.1486000000000001</c:v>
                </c:pt>
                <c:pt idx="4506">
                  <c:v>1.1535</c:v>
                </c:pt>
                <c:pt idx="4507">
                  <c:v>1.1578999999999999</c:v>
                </c:pt>
                <c:pt idx="4508">
                  <c:v>1.1620999999999999</c:v>
                </c:pt>
                <c:pt idx="4509">
                  <c:v>1.1658999999999999</c:v>
                </c:pt>
                <c:pt idx="4510">
                  <c:v>1.1694</c:v>
                </c:pt>
                <c:pt idx="4511">
                  <c:v>1.1726000000000001</c:v>
                </c:pt>
                <c:pt idx="4512">
                  <c:v>1.1755</c:v>
                </c:pt>
                <c:pt idx="4513">
                  <c:v>1.1781999999999999</c:v>
                </c:pt>
                <c:pt idx="4514">
                  <c:v>1.1805000000000001</c:v>
                </c:pt>
                <c:pt idx="4515">
                  <c:v>1.1827000000000001</c:v>
                </c:pt>
                <c:pt idx="4516">
                  <c:v>1.1845000000000001</c:v>
                </c:pt>
                <c:pt idx="4517">
                  <c:v>1.1861999999999999</c:v>
                </c:pt>
                <c:pt idx="4518">
                  <c:v>1.1876</c:v>
                </c:pt>
                <c:pt idx="4519">
                  <c:v>1.1888000000000001</c:v>
                </c:pt>
                <c:pt idx="4520">
                  <c:v>1.1898</c:v>
                </c:pt>
                <c:pt idx="4521">
                  <c:v>1.1904999999999999</c:v>
                </c:pt>
                <c:pt idx="4522">
                  <c:v>1.1911</c:v>
                </c:pt>
                <c:pt idx="4523">
                  <c:v>1.1915</c:v>
                </c:pt>
                <c:pt idx="4524">
                  <c:v>1.1916</c:v>
                </c:pt>
                <c:pt idx="4525">
                  <c:v>1.1924999999999999</c:v>
                </c:pt>
                <c:pt idx="4526">
                  <c:v>1.1935</c:v>
                </c:pt>
                <c:pt idx="4527">
                  <c:v>1.1942999999999999</c:v>
                </c:pt>
                <c:pt idx="4528">
                  <c:v>1.1948000000000001</c:v>
                </c:pt>
                <c:pt idx="4529">
                  <c:v>1.1950000000000001</c:v>
                </c:pt>
                <c:pt idx="4530">
                  <c:v>1.1950000000000001</c:v>
                </c:pt>
                <c:pt idx="4531">
                  <c:v>1.1947000000000001</c:v>
                </c:pt>
                <c:pt idx="4532">
                  <c:v>1.1940999999999999</c:v>
                </c:pt>
                <c:pt idx="4533">
                  <c:v>1.1932</c:v>
                </c:pt>
                <c:pt idx="4534">
                  <c:v>1.1919999999999999</c:v>
                </c:pt>
                <c:pt idx="4535">
                  <c:v>1.1904999999999999</c:v>
                </c:pt>
                <c:pt idx="4536">
                  <c:v>1.1886000000000001</c:v>
                </c:pt>
                <c:pt idx="4537">
                  <c:v>1.1863999999999999</c:v>
                </c:pt>
                <c:pt idx="4538">
                  <c:v>1.1839</c:v>
                </c:pt>
                <c:pt idx="4539">
                  <c:v>1.1809000000000001</c:v>
                </c:pt>
                <c:pt idx="4540">
                  <c:v>1.1776</c:v>
                </c:pt>
                <c:pt idx="4541">
                  <c:v>1.1758999999999999</c:v>
                </c:pt>
                <c:pt idx="4542">
                  <c:v>1.1738</c:v>
                </c:pt>
                <c:pt idx="4543">
                  <c:v>1.1714</c:v>
                </c:pt>
                <c:pt idx="4544">
                  <c:v>1.1685000000000001</c:v>
                </c:pt>
                <c:pt idx="4545">
                  <c:v>1.1653</c:v>
                </c:pt>
                <c:pt idx="4546">
                  <c:v>1.1616</c:v>
                </c:pt>
                <c:pt idx="4547">
                  <c:v>1.1574</c:v>
                </c:pt>
                <c:pt idx="4548">
                  <c:v>1.1529</c:v>
                </c:pt>
                <c:pt idx="4549">
                  <c:v>1.1477999999999999</c:v>
                </c:pt>
                <c:pt idx="4550">
                  <c:v>1.1423000000000001</c:v>
                </c:pt>
                <c:pt idx="4551">
                  <c:v>1.1364000000000001</c:v>
                </c:pt>
                <c:pt idx="4552">
                  <c:v>1.1299999999999999</c:v>
                </c:pt>
                <c:pt idx="4553">
                  <c:v>1.1232</c:v>
                </c:pt>
                <c:pt idx="4554">
                  <c:v>1.1158999999999999</c:v>
                </c:pt>
                <c:pt idx="4555">
                  <c:v>1.1081000000000001</c:v>
                </c:pt>
                <c:pt idx="4556">
                  <c:v>1.0999000000000001</c:v>
                </c:pt>
                <c:pt idx="4557">
                  <c:v>1.0912999999999999</c:v>
                </c:pt>
                <c:pt idx="4558">
                  <c:v>1.0822000000000001</c:v>
                </c:pt>
                <c:pt idx="4559">
                  <c:v>1.0727</c:v>
                </c:pt>
                <c:pt idx="4560">
                  <c:v>1.0628</c:v>
                </c:pt>
                <c:pt idx="4561">
                  <c:v>1.0526</c:v>
                </c:pt>
                <c:pt idx="4562">
                  <c:v>1.1919</c:v>
                </c:pt>
                <c:pt idx="4563">
                  <c:v>1.409</c:v>
                </c:pt>
                <c:pt idx="4564">
                  <c:v>1.6257999999999999</c:v>
                </c:pt>
                <c:pt idx="4565">
                  <c:v>1.8424</c:v>
                </c:pt>
                <c:pt idx="4566">
                  <c:v>2.0587</c:v>
                </c:pt>
                <c:pt idx="4567">
                  <c:v>2.1734</c:v>
                </c:pt>
                <c:pt idx="4568">
                  <c:v>2.1859999999999999</c:v>
                </c:pt>
                <c:pt idx="4569">
                  <c:v>2.1863999999999999</c:v>
                </c:pt>
                <c:pt idx="4570">
                  <c:v>2.1760999999999999</c:v>
                </c:pt>
                <c:pt idx="4571">
                  <c:v>2.1566000000000001</c:v>
                </c:pt>
                <c:pt idx="4572">
                  <c:v>2.1293000000000002</c:v>
                </c:pt>
                <c:pt idx="4573">
                  <c:v>2.0954000000000002</c:v>
                </c:pt>
                <c:pt idx="4574">
                  <c:v>2.0562999999999998</c:v>
                </c:pt>
                <c:pt idx="4575">
                  <c:v>2.0129000000000001</c:v>
                </c:pt>
                <c:pt idx="4576">
                  <c:v>1.9663999999999999</c:v>
                </c:pt>
                <c:pt idx="4577">
                  <c:v>1.9176</c:v>
                </c:pt>
                <c:pt idx="4578">
                  <c:v>1.8674999999999999</c:v>
                </c:pt>
                <c:pt idx="4579">
                  <c:v>1.8169999999999999</c:v>
                </c:pt>
                <c:pt idx="4580">
                  <c:v>1.7681</c:v>
                </c:pt>
                <c:pt idx="4581">
                  <c:v>1.7193000000000001</c:v>
                </c:pt>
                <c:pt idx="4582">
                  <c:v>1.6709000000000001</c:v>
                </c:pt>
                <c:pt idx="4583">
                  <c:v>1.6235999999999999</c:v>
                </c:pt>
                <c:pt idx="4584">
                  <c:v>1.5774999999999999</c:v>
                </c:pt>
                <c:pt idx="4585">
                  <c:v>1.5331999999999999</c:v>
                </c:pt>
                <c:pt idx="4586">
                  <c:v>1.4907999999999999</c:v>
                </c:pt>
                <c:pt idx="4587">
                  <c:v>1.4505999999999999</c:v>
                </c:pt>
                <c:pt idx="4588">
                  <c:v>1.4127000000000001</c:v>
                </c:pt>
                <c:pt idx="4589">
                  <c:v>1.3773</c:v>
                </c:pt>
                <c:pt idx="4590">
                  <c:v>1.3445</c:v>
                </c:pt>
                <c:pt idx="4591">
                  <c:v>1.3143</c:v>
                </c:pt>
                <c:pt idx="4592">
                  <c:v>1.2861</c:v>
                </c:pt>
                <c:pt idx="4593">
                  <c:v>1.2596000000000001</c:v>
                </c:pt>
                <c:pt idx="4594">
                  <c:v>1.2357</c:v>
                </c:pt>
                <c:pt idx="4595">
                  <c:v>1.2143999999999999</c:v>
                </c:pt>
                <c:pt idx="4596">
                  <c:v>1.1955</c:v>
                </c:pt>
                <c:pt idx="4597">
                  <c:v>1.179</c:v>
                </c:pt>
                <c:pt idx="4598">
                  <c:v>1.1647000000000001</c:v>
                </c:pt>
                <c:pt idx="4599">
                  <c:v>1.1526000000000001</c:v>
                </c:pt>
                <c:pt idx="4600">
                  <c:v>1.1424000000000001</c:v>
                </c:pt>
                <c:pt idx="4601">
                  <c:v>1.1339999999999999</c:v>
                </c:pt>
                <c:pt idx="4602">
                  <c:v>1.1273</c:v>
                </c:pt>
                <c:pt idx="4603">
                  <c:v>1.1221000000000001</c:v>
                </c:pt>
                <c:pt idx="4604">
                  <c:v>1.1182000000000001</c:v>
                </c:pt>
                <c:pt idx="4605">
                  <c:v>1.1154999999999999</c:v>
                </c:pt>
                <c:pt idx="4606">
                  <c:v>1.1137999999999999</c:v>
                </c:pt>
                <c:pt idx="4607">
                  <c:v>1.1129</c:v>
                </c:pt>
                <c:pt idx="4608">
                  <c:v>1.1126</c:v>
                </c:pt>
                <c:pt idx="4609">
                  <c:v>1.1128</c:v>
                </c:pt>
                <c:pt idx="4610">
                  <c:v>1.1133999999999999</c:v>
                </c:pt>
                <c:pt idx="4611">
                  <c:v>1.1141000000000001</c:v>
                </c:pt>
                <c:pt idx="4612">
                  <c:v>1.1149</c:v>
                </c:pt>
                <c:pt idx="4613">
                  <c:v>1.1154999999999999</c:v>
                </c:pt>
                <c:pt idx="4614">
                  <c:v>1.1158999999999999</c:v>
                </c:pt>
                <c:pt idx="4615">
                  <c:v>1.1158999999999999</c:v>
                </c:pt>
                <c:pt idx="4616">
                  <c:v>1.1153999999999999</c:v>
                </c:pt>
                <c:pt idx="4617">
                  <c:v>1.1143000000000001</c:v>
                </c:pt>
                <c:pt idx="4618">
                  <c:v>1.1125</c:v>
                </c:pt>
                <c:pt idx="4619">
                  <c:v>1.1099000000000001</c:v>
                </c:pt>
                <c:pt idx="4620">
                  <c:v>1.1064000000000001</c:v>
                </c:pt>
                <c:pt idx="4621">
                  <c:v>1.1020000000000001</c:v>
                </c:pt>
                <c:pt idx="4622">
                  <c:v>1.0966</c:v>
                </c:pt>
                <c:pt idx="4623">
                  <c:v>1.0901000000000001</c:v>
                </c:pt>
                <c:pt idx="4624">
                  <c:v>1.0825</c:v>
                </c:pt>
                <c:pt idx="4625">
                  <c:v>1.0737000000000001</c:v>
                </c:pt>
                <c:pt idx="4626">
                  <c:v>1.0638000000000001</c:v>
                </c:pt>
                <c:pt idx="4627">
                  <c:v>1.0527</c:v>
                </c:pt>
                <c:pt idx="4628">
                  <c:v>1.0405</c:v>
                </c:pt>
                <c:pt idx="4629">
                  <c:v>1.0270999999999999</c:v>
                </c:pt>
                <c:pt idx="4630">
                  <c:v>1.0125999999999999</c:v>
                </c:pt>
                <c:pt idx="4631">
                  <c:v>0.99699000000000004</c:v>
                </c:pt>
                <c:pt idx="4632">
                  <c:v>0.97902999999999996</c:v>
                </c:pt>
                <c:pt idx="4633">
                  <c:v>0.95794000000000001</c:v>
                </c:pt>
                <c:pt idx="4634">
                  <c:v>0.93594999999999995</c:v>
                </c:pt>
                <c:pt idx="4635">
                  <c:v>0.91315000000000002</c:v>
                </c:pt>
                <c:pt idx="4636">
                  <c:v>0.88963999999999999</c:v>
                </c:pt>
                <c:pt idx="4637">
                  <c:v>0.86551999999999996</c:v>
                </c:pt>
                <c:pt idx="4638">
                  <c:v>0.84091000000000005</c:v>
                </c:pt>
                <c:pt idx="4639">
                  <c:v>0.81594999999999995</c:v>
                </c:pt>
                <c:pt idx="4640">
                  <c:v>0.79078999999999999</c:v>
                </c:pt>
                <c:pt idx="4641">
                  <c:v>0.76558000000000004</c:v>
                </c:pt>
                <c:pt idx="4642">
                  <c:v>0.74051</c:v>
                </c:pt>
                <c:pt idx="4643">
                  <c:v>0.71577000000000002</c:v>
                </c:pt>
                <c:pt idx="4644">
                  <c:v>0.69157000000000002</c:v>
                </c:pt>
                <c:pt idx="4645">
                  <c:v>0.66813999999999996</c:v>
                </c:pt>
                <c:pt idx="4646">
                  <c:v>0.64824999999999999</c:v>
                </c:pt>
                <c:pt idx="4647">
                  <c:v>0.62999000000000005</c:v>
                </c:pt>
                <c:pt idx="4648">
                  <c:v>0.61331000000000002</c:v>
                </c:pt>
                <c:pt idx="4649">
                  <c:v>0.59852000000000005</c:v>
                </c:pt>
                <c:pt idx="4650">
                  <c:v>0.58597999999999995</c:v>
                </c:pt>
                <c:pt idx="4651">
                  <c:v>0.57604</c:v>
                </c:pt>
                <c:pt idx="4652">
                  <c:v>0.56911999999999996</c:v>
                </c:pt>
                <c:pt idx="4653">
                  <c:v>0.56564000000000003</c:v>
                </c:pt>
                <c:pt idx="4654">
                  <c:v>0.56608000000000003</c:v>
                </c:pt>
                <c:pt idx="4655">
                  <c:v>0.57094</c:v>
                </c:pt>
                <c:pt idx="4656">
                  <c:v>0.54627000000000003</c:v>
                </c:pt>
                <c:pt idx="4657">
                  <c:v>0.51246999999999998</c:v>
                </c:pt>
                <c:pt idx="4658">
                  <c:v>0.47938999999999998</c:v>
                </c:pt>
                <c:pt idx="4659">
                  <c:v>0.44707000000000002</c:v>
                </c:pt>
                <c:pt idx="4660">
                  <c:v>0.41554000000000002</c:v>
                </c:pt>
                <c:pt idx="4661">
                  <c:v>0.38483000000000001</c:v>
                </c:pt>
                <c:pt idx="4662">
                  <c:v>0.36671999999999999</c:v>
                </c:pt>
                <c:pt idx="4663">
                  <c:v>0.35525000000000001</c:v>
                </c:pt>
                <c:pt idx="4664">
                  <c:v>0.34465000000000001</c:v>
                </c:pt>
                <c:pt idx="4665">
                  <c:v>0.33494000000000002</c:v>
                </c:pt>
                <c:pt idx="4666">
                  <c:v>0.32612000000000002</c:v>
                </c:pt>
                <c:pt idx="4667">
                  <c:v>0.31818999999999997</c:v>
                </c:pt>
                <c:pt idx="4668">
                  <c:v>0.31114999999999998</c:v>
                </c:pt>
                <c:pt idx="4669">
                  <c:v>0.30501</c:v>
                </c:pt>
                <c:pt idx="4670">
                  <c:v>0.29974000000000001</c:v>
                </c:pt>
                <c:pt idx="4671">
                  <c:v>0.29535</c:v>
                </c:pt>
                <c:pt idx="4672">
                  <c:v>0.29181000000000001</c:v>
                </c:pt>
                <c:pt idx="4673">
                  <c:v>0.28910999999999998</c:v>
                </c:pt>
                <c:pt idx="4674">
                  <c:v>0.28722999999999999</c:v>
                </c:pt>
                <c:pt idx="4675">
                  <c:v>0.28615000000000002</c:v>
                </c:pt>
                <c:pt idx="4676">
                  <c:v>0.28584999999999999</c:v>
                </c:pt>
                <c:pt idx="4677">
                  <c:v>0.2863</c:v>
                </c:pt>
                <c:pt idx="4678">
                  <c:v>0.28748000000000001</c:v>
                </c:pt>
                <c:pt idx="4679">
                  <c:v>0.28936000000000001</c:v>
                </c:pt>
                <c:pt idx="4680">
                  <c:v>0.29189999999999999</c:v>
                </c:pt>
                <c:pt idx="4681">
                  <c:v>0.29509000000000002</c:v>
                </c:pt>
                <c:pt idx="4682">
                  <c:v>0.29888999999999999</c:v>
                </c:pt>
                <c:pt idx="4683">
                  <c:v>0.30325999999999997</c:v>
                </c:pt>
                <c:pt idx="4684">
                  <c:v>0.30819000000000002</c:v>
                </c:pt>
                <c:pt idx="4685">
                  <c:v>0.31363999999999997</c:v>
                </c:pt>
                <c:pt idx="4686">
                  <c:v>0.31957999999999998</c:v>
                </c:pt>
                <c:pt idx="4687">
                  <c:v>0.32597999999999999</c:v>
                </c:pt>
                <c:pt idx="4688">
                  <c:v>0.33280999999999999</c:v>
                </c:pt>
                <c:pt idx="4689">
                  <c:v>0.34004000000000001</c:v>
                </c:pt>
                <c:pt idx="4690">
                  <c:v>0.34765000000000001</c:v>
                </c:pt>
                <c:pt idx="4691">
                  <c:v>0.35560999999999998</c:v>
                </c:pt>
                <c:pt idx="4692">
                  <c:v>0.36388999999999999</c:v>
                </c:pt>
                <c:pt idx="4693">
                  <c:v>0.37758000000000003</c:v>
                </c:pt>
                <c:pt idx="4694">
                  <c:v>0.39246999999999999</c:v>
                </c:pt>
                <c:pt idx="4695">
                  <c:v>0.40760000000000002</c:v>
                </c:pt>
                <c:pt idx="4696">
                  <c:v>0.42296</c:v>
                </c:pt>
                <c:pt idx="4697">
                  <c:v>0.43013000000000001</c:v>
                </c:pt>
                <c:pt idx="4698">
                  <c:v>0.41477999999999998</c:v>
                </c:pt>
                <c:pt idx="4699">
                  <c:v>0.41132999999999997</c:v>
                </c:pt>
                <c:pt idx="4700">
                  <c:v>0.41671000000000002</c:v>
                </c:pt>
                <c:pt idx="4701">
                  <c:v>0.42836000000000002</c:v>
                </c:pt>
                <c:pt idx="4702">
                  <c:v>0.44418000000000002</c:v>
                </c:pt>
                <c:pt idx="4703">
                  <c:v>0.46248</c:v>
                </c:pt>
                <c:pt idx="4704">
                  <c:v>0.48193000000000003</c:v>
                </c:pt>
                <c:pt idx="4705">
                  <c:v>0.50148999999999999</c:v>
                </c:pt>
                <c:pt idx="4706">
                  <c:v>0.52037999999999995</c:v>
                </c:pt>
                <c:pt idx="4707">
                  <c:v>0.53807000000000005</c:v>
                </c:pt>
                <c:pt idx="4708">
                  <c:v>0.55418000000000001</c:v>
                </c:pt>
                <c:pt idx="4709">
                  <c:v>0.56850999999999996</c:v>
                </c:pt>
                <c:pt idx="4710">
                  <c:v>0.58098000000000005</c:v>
                </c:pt>
                <c:pt idx="4711">
                  <c:v>0.59160999999999997</c:v>
                </c:pt>
                <c:pt idx="4712">
                  <c:v>0.60050000000000003</c:v>
                </c:pt>
                <c:pt idx="4713">
                  <c:v>0.60782000000000003</c:v>
                </c:pt>
                <c:pt idx="4714">
                  <c:v>0.61375000000000002</c:v>
                </c:pt>
                <c:pt idx="4715">
                  <c:v>0.61853999999999998</c:v>
                </c:pt>
                <c:pt idx="4716">
                  <c:v>0.62239999999999995</c:v>
                </c:pt>
                <c:pt idx="4717">
                  <c:v>0.62560000000000004</c:v>
                </c:pt>
                <c:pt idx="4718">
                  <c:v>0.62834000000000001</c:v>
                </c:pt>
                <c:pt idx="4719">
                  <c:v>0.63085000000000002</c:v>
                </c:pt>
                <c:pt idx="4720">
                  <c:v>0.63329999999999997</c:v>
                </c:pt>
                <c:pt idx="4721">
                  <c:v>0.63585000000000003</c:v>
                </c:pt>
                <c:pt idx="4722">
                  <c:v>0.63863000000000003</c:v>
                </c:pt>
                <c:pt idx="4723">
                  <c:v>0.64171999999999996</c:v>
                </c:pt>
                <c:pt idx="4724">
                  <c:v>0.64514000000000005</c:v>
                </c:pt>
                <c:pt idx="4725">
                  <c:v>0.64890999999999999</c:v>
                </c:pt>
                <c:pt idx="4726">
                  <c:v>0.66191</c:v>
                </c:pt>
                <c:pt idx="4727">
                  <c:v>0.75339999999999996</c:v>
                </c:pt>
                <c:pt idx="4728">
                  <c:v>0.84496000000000004</c:v>
                </c:pt>
                <c:pt idx="4729">
                  <c:v>0.93640000000000001</c:v>
                </c:pt>
                <c:pt idx="4730">
                  <c:v>1.0275000000000001</c:v>
                </c:pt>
                <c:pt idx="4731">
                  <c:v>1.0685</c:v>
                </c:pt>
                <c:pt idx="4732">
                  <c:v>1.0788</c:v>
                </c:pt>
                <c:pt idx="4733">
                  <c:v>1.0746</c:v>
                </c:pt>
                <c:pt idx="4734">
                  <c:v>1.0605</c:v>
                </c:pt>
                <c:pt idx="4735">
                  <c:v>1.0402</c:v>
                </c:pt>
                <c:pt idx="4736">
                  <c:v>1.0167999999999999</c:v>
                </c:pt>
                <c:pt idx="4737">
                  <c:v>0.99270000000000003</c:v>
                </c:pt>
                <c:pt idx="4738">
                  <c:v>0.97024999999999995</c:v>
                </c:pt>
                <c:pt idx="4739">
                  <c:v>0.95367000000000002</c:v>
                </c:pt>
                <c:pt idx="4740">
                  <c:v>0.94491000000000003</c:v>
                </c:pt>
                <c:pt idx="4741">
                  <c:v>0.94154000000000004</c:v>
                </c:pt>
                <c:pt idx="4742">
                  <c:v>1.0762</c:v>
                </c:pt>
                <c:pt idx="4743">
                  <c:v>1.7203999999999999</c:v>
                </c:pt>
                <c:pt idx="4744">
                  <c:v>2.3681000000000001</c:v>
                </c:pt>
                <c:pt idx="4745">
                  <c:v>3.0188999999999999</c:v>
                </c:pt>
                <c:pt idx="4746">
                  <c:v>3.6614</c:v>
                </c:pt>
                <c:pt idx="4747">
                  <c:v>3.8228</c:v>
                </c:pt>
                <c:pt idx="4748">
                  <c:v>3.8586999999999998</c:v>
                </c:pt>
                <c:pt idx="4749">
                  <c:v>3.7984</c:v>
                </c:pt>
                <c:pt idx="4750">
                  <c:v>3.6667999999999998</c:v>
                </c:pt>
                <c:pt idx="4751">
                  <c:v>3.4857</c:v>
                </c:pt>
                <c:pt idx="4752">
                  <c:v>3.2726999999999999</c:v>
                </c:pt>
                <c:pt idx="4753">
                  <c:v>3.0423</c:v>
                </c:pt>
                <c:pt idx="4754">
                  <c:v>2.8064</c:v>
                </c:pt>
                <c:pt idx="4755">
                  <c:v>2.5741000000000001</c:v>
                </c:pt>
                <c:pt idx="4756">
                  <c:v>2.3525</c:v>
                </c:pt>
                <c:pt idx="4757">
                  <c:v>2.1467999999999998</c:v>
                </c:pt>
                <c:pt idx="4758">
                  <c:v>1.9608000000000001</c:v>
                </c:pt>
                <c:pt idx="4759">
                  <c:v>1.7968</c:v>
                </c:pt>
                <c:pt idx="4760">
                  <c:v>1.6560999999999999</c:v>
                </c:pt>
                <c:pt idx="4761">
                  <c:v>1.5388999999999999</c:v>
                </c:pt>
                <c:pt idx="4762">
                  <c:v>1.4450000000000001</c:v>
                </c:pt>
                <c:pt idx="4763">
                  <c:v>1.3732</c:v>
                </c:pt>
                <c:pt idx="4764">
                  <c:v>1.3222</c:v>
                </c:pt>
                <c:pt idx="4765">
                  <c:v>1.2902</c:v>
                </c:pt>
                <c:pt idx="4766">
                  <c:v>1.2750999999999999</c:v>
                </c:pt>
                <c:pt idx="4767">
                  <c:v>1.2749999999999999</c:v>
                </c:pt>
                <c:pt idx="4768">
                  <c:v>1.2875000000000001</c:v>
                </c:pt>
                <c:pt idx="4769">
                  <c:v>1.3104</c:v>
                </c:pt>
                <c:pt idx="4770">
                  <c:v>1.3415999999999999</c:v>
                </c:pt>
                <c:pt idx="4771">
                  <c:v>1.3789</c:v>
                </c:pt>
                <c:pt idx="4772">
                  <c:v>1.4205000000000001</c:v>
                </c:pt>
                <c:pt idx="4773">
                  <c:v>1.4645999999999999</c:v>
                </c:pt>
                <c:pt idx="4774">
                  <c:v>1.5094000000000001</c:v>
                </c:pt>
                <c:pt idx="4775">
                  <c:v>1.5536000000000001</c:v>
                </c:pt>
                <c:pt idx="4776">
                  <c:v>1.5960000000000001</c:v>
                </c:pt>
                <c:pt idx="4777">
                  <c:v>1.6355</c:v>
                </c:pt>
                <c:pt idx="4778">
                  <c:v>1.6712</c:v>
                </c:pt>
                <c:pt idx="4779">
                  <c:v>1.7024999999999999</c:v>
                </c:pt>
                <c:pt idx="4780">
                  <c:v>1.7289000000000001</c:v>
                </c:pt>
                <c:pt idx="4781">
                  <c:v>1.7502</c:v>
                </c:pt>
                <c:pt idx="4782">
                  <c:v>1.7663</c:v>
                </c:pt>
                <c:pt idx="4783">
                  <c:v>1.7770999999999999</c:v>
                </c:pt>
                <c:pt idx="4784">
                  <c:v>1.7827999999999999</c:v>
                </c:pt>
                <c:pt idx="4785">
                  <c:v>1.7838000000000001</c:v>
                </c:pt>
                <c:pt idx="4786">
                  <c:v>1.7803</c:v>
                </c:pt>
                <c:pt idx="4787">
                  <c:v>1.7728999999999999</c:v>
                </c:pt>
                <c:pt idx="4788">
                  <c:v>1.7621</c:v>
                </c:pt>
                <c:pt idx="4789">
                  <c:v>1.7484</c:v>
                </c:pt>
                <c:pt idx="4790">
                  <c:v>1.7323999999999999</c:v>
                </c:pt>
                <c:pt idx="4791">
                  <c:v>1.7145999999999999</c:v>
                </c:pt>
                <c:pt idx="4792">
                  <c:v>1.6957</c:v>
                </c:pt>
                <c:pt idx="4793">
                  <c:v>1.6760999999999999</c:v>
                </c:pt>
                <c:pt idx="4794">
                  <c:v>1.6561999999999999</c:v>
                </c:pt>
                <c:pt idx="4795">
                  <c:v>1.6364000000000001</c:v>
                </c:pt>
                <c:pt idx="4796">
                  <c:v>1.6168</c:v>
                </c:pt>
                <c:pt idx="4797">
                  <c:v>1.5974999999999999</c:v>
                </c:pt>
                <c:pt idx="4798">
                  <c:v>1.5784</c:v>
                </c:pt>
                <c:pt idx="4799">
                  <c:v>1.5591999999999999</c:v>
                </c:pt>
                <c:pt idx="4800">
                  <c:v>1.5394000000000001</c:v>
                </c:pt>
                <c:pt idx="4801">
                  <c:v>1.5182</c:v>
                </c:pt>
                <c:pt idx="4802">
                  <c:v>1.4945999999999999</c:v>
                </c:pt>
                <c:pt idx="4803">
                  <c:v>1.4488000000000001</c:v>
                </c:pt>
                <c:pt idx="4804">
                  <c:v>1.379</c:v>
                </c:pt>
                <c:pt idx="4805">
                  <c:v>1.3109</c:v>
                </c:pt>
                <c:pt idx="4806">
                  <c:v>1.2444999999999999</c:v>
                </c:pt>
                <c:pt idx="4807">
                  <c:v>1.1801999999999999</c:v>
                </c:pt>
                <c:pt idx="4808">
                  <c:v>1.1288</c:v>
                </c:pt>
                <c:pt idx="4809">
                  <c:v>1.1045</c:v>
                </c:pt>
                <c:pt idx="4810">
                  <c:v>1.0822000000000001</c:v>
                </c:pt>
                <c:pt idx="4811">
                  <c:v>1.0619000000000001</c:v>
                </c:pt>
                <c:pt idx="4812">
                  <c:v>1.0434000000000001</c:v>
                </c:pt>
                <c:pt idx="4813">
                  <c:v>1.0266999999999999</c:v>
                </c:pt>
                <c:pt idx="4814">
                  <c:v>1.0115000000000001</c:v>
                </c:pt>
                <c:pt idx="4815">
                  <c:v>0.99770000000000003</c:v>
                </c:pt>
                <c:pt idx="4816">
                  <c:v>0.98507999999999996</c:v>
                </c:pt>
                <c:pt idx="4817">
                  <c:v>0.97341</c:v>
                </c:pt>
                <c:pt idx="4818">
                  <c:v>0.96245000000000003</c:v>
                </c:pt>
                <c:pt idx="4819">
                  <c:v>0.95196999999999998</c:v>
                </c:pt>
                <c:pt idx="4820">
                  <c:v>0.94169999999999998</c:v>
                </c:pt>
                <c:pt idx="4821">
                  <c:v>0.93140999999999996</c:v>
                </c:pt>
                <c:pt idx="4822">
                  <c:v>0.94016999999999995</c:v>
                </c:pt>
                <c:pt idx="4823">
                  <c:v>1.0199</c:v>
                </c:pt>
                <c:pt idx="4824">
                  <c:v>1.0988</c:v>
                </c:pt>
                <c:pt idx="4825">
                  <c:v>1.1768000000000001</c:v>
                </c:pt>
                <c:pt idx="4826">
                  <c:v>1.2558</c:v>
                </c:pt>
                <c:pt idx="4827">
                  <c:v>1.2171000000000001</c:v>
                </c:pt>
                <c:pt idx="4828">
                  <c:v>1.1819</c:v>
                </c:pt>
                <c:pt idx="4829">
                  <c:v>1.1500999999999999</c:v>
                </c:pt>
                <c:pt idx="4830">
                  <c:v>1.121</c:v>
                </c:pt>
                <c:pt idx="4831">
                  <c:v>1.091</c:v>
                </c:pt>
                <c:pt idx="4832">
                  <c:v>1.0586</c:v>
                </c:pt>
                <c:pt idx="4833">
                  <c:v>1.0306</c:v>
                </c:pt>
                <c:pt idx="4834">
                  <c:v>1.0056</c:v>
                </c:pt>
                <c:pt idx="4835">
                  <c:v>0.98207999999999995</c:v>
                </c:pt>
                <c:pt idx="4836">
                  <c:v>0.95906999999999998</c:v>
                </c:pt>
                <c:pt idx="4837">
                  <c:v>0.93567999999999996</c:v>
                </c:pt>
                <c:pt idx="4838">
                  <c:v>0.91124000000000005</c:v>
                </c:pt>
                <c:pt idx="4839">
                  <c:v>0.88526000000000005</c:v>
                </c:pt>
                <c:pt idx="4840">
                  <c:v>0.85741000000000001</c:v>
                </c:pt>
                <c:pt idx="4841">
                  <c:v>0.82752999999999999</c:v>
                </c:pt>
                <c:pt idx="4842">
                  <c:v>0.79557999999999995</c:v>
                </c:pt>
                <c:pt idx="4843">
                  <c:v>0.76161000000000001</c:v>
                </c:pt>
                <c:pt idx="4844">
                  <c:v>0.7258</c:v>
                </c:pt>
                <c:pt idx="4845">
                  <c:v>0.68840000000000001</c:v>
                </c:pt>
                <c:pt idx="4846">
                  <c:v>0.64973999999999998</c:v>
                </c:pt>
                <c:pt idx="4847">
                  <c:v>0.61019000000000001</c:v>
                </c:pt>
                <c:pt idx="4848">
                  <c:v>0.57015000000000005</c:v>
                </c:pt>
                <c:pt idx="4849">
                  <c:v>0.53008999999999995</c:v>
                </c:pt>
                <c:pt idx="4850">
                  <c:v>0.49046000000000001</c:v>
                </c:pt>
                <c:pt idx="4851">
                  <c:v>0.45172000000000001</c:v>
                </c:pt>
                <c:pt idx="4852">
                  <c:v>0.41433999999999999</c:v>
                </c:pt>
                <c:pt idx="4853">
                  <c:v>0.39554</c:v>
                </c:pt>
                <c:pt idx="4854">
                  <c:v>0.38707999999999998</c:v>
                </c:pt>
                <c:pt idx="4855">
                  <c:v>0.38125999999999999</c:v>
                </c:pt>
                <c:pt idx="4856">
                  <c:v>0.37841999999999998</c:v>
                </c:pt>
                <c:pt idx="4857">
                  <c:v>0.37889</c:v>
                </c:pt>
                <c:pt idx="4858">
                  <c:v>0.31772</c:v>
                </c:pt>
                <c:pt idx="4859">
                  <c:v>0.2586</c:v>
                </c:pt>
                <c:pt idx="4860">
                  <c:v>0.20949000000000001</c:v>
                </c:pt>
                <c:pt idx="4861">
                  <c:v>0.17049</c:v>
                </c:pt>
                <c:pt idx="4862">
                  <c:v>0.14154</c:v>
                </c:pt>
                <c:pt idx="4863">
                  <c:v>0.12242</c:v>
                </c:pt>
                <c:pt idx="4864">
                  <c:v>0.11277</c:v>
                </c:pt>
                <c:pt idx="4865">
                  <c:v>0.11210000000000001</c:v>
                </c:pt>
                <c:pt idx="4866">
                  <c:v>0.11983000000000001</c:v>
                </c:pt>
                <c:pt idx="4867">
                  <c:v>0.13531000000000001</c:v>
                </c:pt>
                <c:pt idx="4868">
                  <c:v>0.15779000000000001</c:v>
                </c:pt>
                <c:pt idx="4869">
                  <c:v>0.18648999999999999</c:v>
                </c:pt>
                <c:pt idx="4870">
                  <c:v>0.22059999999999999</c:v>
                </c:pt>
                <c:pt idx="4871">
                  <c:v>0.25924999999999998</c:v>
                </c:pt>
                <c:pt idx="4872">
                  <c:v>0.30158000000000001</c:v>
                </c:pt>
                <c:pt idx="4873">
                  <c:v>0.34672999999999998</c:v>
                </c:pt>
                <c:pt idx="4874">
                  <c:v>0.39384999999999998</c:v>
                </c:pt>
                <c:pt idx="4875">
                  <c:v>0.44207999999999997</c:v>
                </c:pt>
                <c:pt idx="4876">
                  <c:v>0.49063000000000001</c:v>
                </c:pt>
                <c:pt idx="4877">
                  <c:v>0.53871000000000002</c:v>
                </c:pt>
                <c:pt idx="4878">
                  <c:v>0.58560000000000001</c:v>
                </c:pt>
                <c:pt idx="4879">
                  <c:v>0.63063000000000002</c:v>
                </c:pt>
                <c:pt idx="4880">
                  <c:v>0.67317000000000005</c:v>
                </c:pt>
                <c:pt idx="4881">
                  <c:v>0.71267999999999998</c:v>
                </c:pt>
                <c:pt idx="4882">
                  <c:v>0.74868999999999997</c:v>
                </c:pt>
                <c:pt idx="4883">
                  <c:v>0.78078999999999998</c:v>
                </c:pt>
                <c:pt idx="4884">
                  <c:v>0.80866000000000005</c:v>
                </c:pt>
                <c:pt idx="4885">
                  <c:v>0.83206000000000002</c:v>
                </c:pt>
                <c:pt idx="4886">
                  <c:v>0.85085999999999995</c:v>
                </c:pt>
                <c:pt idx="4887">
                  <c:v>0.86497999999999997</c:v>
                </c:pt>
                <c:pt idx="4888">
                  <c:v>0.87444999999999995</c:v>
                </c:pt>
                <c:pt idx="4889">
                  <c:v>0.87939000000000001</c:v>
                </c:pt>
                <c:pt idx="4890">
                  <c:v>0.88</c:v>
                </c:pt>
                <c:pt idx="4891">
                  <c:v>0.87655000000000005</c:v>
                </c:pt>
                <c:pt idx="4892">
                  <c:v>0.86939</c:v>
                </c:pt>
                <c:pt idx="4893">
                  <c:v>0.85895999999999995</c:v>
                </c:pt>
                <c:pt idx="4894">
                  <c:v>0.84574000000000005</c:v>
                </c:pt>
                <c:pt idx="4895">
                  <c:v>0.83026</c:v>
                </c:pt>
                <c:pt idx="4896">
                  <c:v>1.0088999999999999</c:v>
                </c:pt>
                <c:pt idx="4897">
                  <c:v>1.2004999999999999</c:v>
                </c:pt>
                <c:pt idx="4898">
                  <c:v>1.3916999999999999</c:v>
                </c:pt>
                <c:pt idx="4899">
                  <c:v>1.5829</c:v>
                </c:pt>
                <c:pt idx="4900">
                  <c:v>1.6923999999999999</c:v>
                </c:pt>
                <c:pt idx="4901">
                  <c:v>1.6748000000000001</c:v>
                </c:pt>
                <c:pt idx="4902">
                  <c:v>1.6417999999999999</c:v>
                </c:pt>
                <c:pt idx="4903">
                  <c:v>1.5971</c:v>
                </c:pt>
                <c:pt idx="4904">
                  <c:v>1.544</c:v>
                </c:pt>
                <c:pt idx="4905">
                  <c:v>1.4854000000000001</c:v>
                </c:pt>
                <c:pt idx="4906">
                  <c:v>1.4236</c:v>
                </c:pt>
                <c:pt idx="4907">
                  <c:v>1.3605</c:v>
                </c:pt>
                <c:pt idx="4908">
                  <c:v>1.2972999999999999</c:v>
                </c:pt>
                <c:pt idx="4909">
                  <c:v>1.2346999999999999</c:v>
                </c:pt>
                <c:pt idx="4910">
                  <c:v>1.1728000000000001</c:v>
                </c:pt>
                <c:pt idx="4911">
                  <c:v>1.1108</c:v>
                </c:pt>
                <c:pt idx="4912">
                  <c:v>1.0573999999999999</c:v>
                </c:pt>
                <c:pt idx="4913">
                  <c:v>1.0936999999999999</c:v>
                </c:pt>
                <c:pt idx="4914">
                  <c:v>1.1398999999999999</c:v>
                </c:pt>
                <c:pt idx="4915">
                  <c:v>1.1986000000000001</c:v>
                </c:pt>
                <c:pt idx="4916">
                  <c:v>1.2746999999999999</c:v>
                </c:pt>
                <c:pt idx="4917">
                  <c:v>1.3560000000000001</c:v>
                </c:pt>
                <c:pt idx="4918">
                  <c:v>1.2808999999999999</c:v>
                </c:pt>
                <c:pt idx="4919">
                  <c:v>1.2307999999999999</c:v>
                </c:pt>
                <c:pt idx="4920">
                  <c:v>1.2029000000000001</c:v>
                </c:pt>
                <c:pt idx="4921">
                  <c:v>1.1941999999999999</c:v>
                </c:pt>
                <c:pt idx="4922">
                  <c:v>1.2022999999999999</c:v>
                </c:pt>
                <c:pt idx="4923">
                  <c:v>1.3024</c:v>
                </c:pt>
                <c:pt idx="4924">
                  <c:v>1.5610999999999999</c:v>
                </c:pt>
                <c:pt idx="4925">
                  <c:v>1.8302</c:v>
                </c:pt>
                <c:pt idx="4926">
                  <c:v>2.1080000000000001</c:v>
                </c:pt>
                <c:pt idx="4927">
                  <c:v>2.3936000000000002</c:v>
                </c:pt>
                <c:pt idx="4928">
                  <c:v>2.387</c:v>
                </c:pt>
                <c:pt idx="4929">
                  <c:v>2.0905999999999998</c:v>
                </c:pt>
                <c:pt idx="4930">
                  <c:v>1.8689</c:v>
                </c:pt>
                <c:pt idx="4931">
                  <c:v>1.7081999999999999</c:v>
                </c:pt>
                <c:pt idx="4932">
                  <c:v>1.5958000000000001</c:v>
                </c:pt>
                <c:pt idx="4933">
                  <c:v>1.5214000000000001</c:v>
                </c:pt>
                <c:pt idx="4934">
                  <c:v>1.4781</c:v>
                </c:pt>
                <c:pt idx="4935">
                  <c:v>1.4593</c:v>
                </c:pt>
                <c:pt idx="4936">
                  <c:v>1.4604999999999999</c:v>
                </c:pt>
                <c:pt idx="4937">
                  <c:v>1.4789000000000001</c:v>
                </c:pt>
                <c:pt idx="4938">
                  <c:v>1.5134000000000001</c:v>
                </c:pt>
                <c:pt idx="4939">
                  <c:v>1.6244000000000001</c:v>
                </c:pt>
                <c:pt idx="4940">
                  <c:v>1.7824</c:v>
                </c:pt>
                <c:pt idx="4941">
                  <c:v>1.9416</c:v>
                </c:pt>
                <c:pt idx="4942">
                  <c:v>2.0996000000000001</c:v>
                </c:pt>
                <c:pt idx="4943">
                  <c:v>2.2282999999999999</c:v>
                </c:pt>
                <c:pt idx="4944">
                  <c:v>2.3149999999999999</c:v>
                </c:pt>
                <c:pt idx="4945">
                  <c:v>2.3955000000000002</c:v>
                </c:pt>
                <c:pt idx="4946">
                  <c:v>2.4687000000000001</c:v>
                </c:pt>
                <c:pt idx="4947">
                  <c:v>2.5341</c:v>
                </c:pt>
                <c:pt idx="4948">
                  <c:v>2.5911</c:v>
                </c:pt>
                <c:pt idx="4949">
                  <c:v>2.6396000000000002</c:v>
                </c:pt>
                <c:pt idx="4950">
                  <c:v>2.6795</c:v>
                </c:pt>
                <c:pt idx="4951">
                  <c:v>2.7109000000000001</c:v>
                </c:pt>
                <c:pt idx="4952">
                  <c:v>2.734</c:v>
                </c:pt>
                <c:pt idx="4953">
                  <c:v>2.7494000000000001</c:v>
                </c:pt>
                <c:pt idx="4954">
                  <c:v>2.7572999999999999</c:v>
                </c:pt>
                <c:pt idx="4955">
                  <c:v>2.7584</c:v>
                </c:pt>
                <c:pt idx="4956">
                  <c:v>2.7534000000000001</c:v>
                </c:pt>
                <c:pt idx="4957">
                  <c:v>2.7427000000000001</c:v>
                </c:pt>
                <c:pt idx="4958">
                  <c:v>2.7273000000000001</c:v>
                </c:pt>
                <c:pt idx="4959">
                  <c:v>2.7079</c:v>
                </c:pt>
                <c:pt idx="4960">
                  <c:v>2.6850999999999998</c:v>
                </c:pt>
                <c:pt idx="4961">
                  <c:v>2.6598999999999999</c:v>
                </c:pt>
                <c:pt idx="4962">
                  <c:v>2.6331000000000002</c:v>
                </c:pt>
                <c:pt idx="4963">
                  <c:v>2.6053999999999999</c:v>
                </c:pt>
                <c:pt idx="4964">
                  <c:v>2.5777000000000001</c:v>
                </c:pt>
                <c:pt idx="4965">
                  <c:v>2.5507</c:v>
                </c:pt>
                <c:pt idx="4966">
                  <c:v>2.5251999999999999</c:v>
                </c:pt>
                <c:pt idx="4967">
                  <c:v>2.5021</c:v>
                </c:pt>
                <c:pt idx="4968">
                  <c:v>2.4819</c:v>
                </c:pt>
                <c:pt idx="4969">
                  <c:v>2.4655</c:v>
                </c:pt>
                <c:pt idx="4970">
                  <c:v>2.4533</c:v>
                </c:pt>
                <c:pt idx="4971">
                  <c:v>2.4460999999999999</c:v>
                </c:pt>
                <c:pt idx="4972">
                  <c:v>2.4443000000000001</c:v>
                </c:pt>
                <c:pt idx="4973">
                  <c:v>2.4485000000000001</c:v>
                </c:pt>
                <c:pt idx="4974">
                  <c:v>2.4590000000000001</c:v>
                </c:pt>
                <c:pt idx="4975">
                  <c:v>2.4761000000000002</c:v>
                </c:pt>
                <c:pt idx="4976">
                  <c:v>2.4986000000000002</c:v>
                </c:pt>
                <c:pt idx="4977">
                  <c:v>2.5246</c:v>
                </c:pt>
                <c:pt idx="4978">
                  <c:v>2.5577000000000001</c:v>
                </c:pt>
                <c:pt idx="4979">
                  <c:v>2.5979000000000001</c:v>
                </c:pt>
                <c:pt idx="4980">
                  <c:v>2.6450999999999998</c:v>
                </c:pt>
                <c:pt idx="4981">
                  <c:v>2.5882999999999998</c:v>
                </c:pt>
                <c:pt idx="4982">
                  <c:v>2.5834999999999999</c:v>
                </c:pt>
                <c:pt idx="4983">
                  <c:v>2.6282999999999999</c:v>
                </c:pt>
                <c:pt idx="4984">
                  <c:v>2.7113999999999998</c:v>
                </c:pt>
                <c:pt idx="4985">
                  <c:v>2.8231000000000002</c:v>
                </c:pt>
                <c:pt idx="4986">
                  <c:v>2.9546000000000001</c:v>
                </c:pt>
                <c:pt idx="4987">
                  <c:v>3.0962999999999998</c:v>
                </c:pt>
                <c:pt idx="4988">
                  <c:v>3.2452000000000001</c:v>
                </c:pt>
                <c:pt idx="4989">
                  <c:v>3.3959999999999999</c:v>
                </c:pt>
                <c:pt idx="4990">
                  <c:v>3.5444</c:v>
                </c:pt>
                <c:pt idx="4991">
                  <c:v>3.6682000000000001</c:v>
                </c:pt>
                <c:pt idx="4992">
                  <c:v>3.7532999999999999</c:v>
                </c:pt>
                <c:pt idx="4993">
                  <c:v>3.8626</c:v>
                </c:pt>
                <c:pt idx="4994">
                  <c:v>3.9864000000000002</c:v>
                </c:pt>
                <c:pt idx="4995">
                  <c:v>4.1162999999999998</c:v>
                </c:pt>
                <c:pt idx="4996">
                  <c:v>4.2453000000000003</c:v>
                </c:pt>
                <c:pt idx="4997">
                  <c:v>4.3673000000000002</c:v>
                </c:pt>
                <c:pt idx="4998">
                  <c:v>4.4772999999999996</c:v>
                </c:pt>
                <c:pt idx="4999">
                  <c:v>4.5711000000000004</c:v>
                </c:pt>
                <c:pt idx="5000">
                  <c:v>4.6454000000000004</c:v>
                </c:pt>
                <c:pt idx="5001">
                  <c:v>4.6980000000000004</c:v>
                </c:pt>
                <c:pt idx="5002">
                  <c:v>4.7271999999999998</c:v>
                </c:pt>
                <c:pt idx="5003">
                  <c:v>4.7321</c:v>
                </c:pt>
                <c:pt idx="5004">
                  <c:v>4.7129000000000003</c:v>
                </c:pt>
                <c:pt idx="5005">
                  <c:v>4.6703999999999999</c:v>
                </c:pt>
                <c:pt idx="5006">
                  <c:v>4.6066000000000003</c:v>
                </c:pt>
                <c:pt idx="5007">
                  <c:v>4.5240999999999998</c:v>
                </c:pt>
                <c:pt idx="5008">
                  <c:v>4.4268000000000001</c:v>
                </c:pt>
                <c:pt idx="5009">
                  <c:v>4.32</c:v>
                </c:pt>
                <c:pt idx="5010">
                  <c:v>4.2098000000000004</c:v>
                </c:pt>
                <c:pt idx="5011">
                  <c:v>4.1043000000000003</c:v>
                </c:pt>
                <c:pt idx="5012">
                  <c:v>4.0126999999999997</c:v>
                </c:pt>
                <c:pt idx="5013">
                  <c:v>3.9464999999999999</c:v>
                </c:pt>
                <c:pt idx="5014">
                  <c:v>3.9188999999999998</c:v>
                </c:pt>
                <c:pt idx="5015">
                  <c:v>3.9453999999999998</c:v>
                </c:pt>
                <c:pt idx="5016">
                  <c:v>4.0441000000000003</c:v>
                </c:pt>
                <c:pt idx="5017">
                  <c:v>4.2359</c:v>
                </c:pt>
                <c:pt idx="5018">
                  <c:v>4.5446</c:v>
                </c:pt>
                <c:pt idx="5019">
                  <c:v>4.9977999999999998</c:v>
                </c:pt>
                <c:pt idx="5020">
                  <c:v>5.6264000000000003</c:v>
                </c:pt>
                <c:pt idx="5021">
                  <c:v>5.3183999999999996</c:v>
                </c:pt>
                <c:pt idx="5022">
                  <c:v>4.7531999999999996</c:v>
                </c:pt>
                <c:pt idx="5023">
                  <c:v>4.1867999999999999</c:v>
                </c:pt>
                <c:pt idx="5024">
                  <c:v>3.6196000000000002</c:v>
                </c:pt>
                <c:pt idx="5025">
                  <c:v>3.3500999999999999</c:v>
                </c:pt>
                <c:pt idx="5026">
                  <c:v>3.2932999999999999</c:v>
                </c:pt>
                <c:pt idx="5027">
                  <c:v>3.2364000000000002</c:v>
                </c:pt>
                <c:pt idx="5028">
                  <c:v>3.1796000000000002</c:v>
                </c:pt>
                <c:pt idx="5029">
                  <c:v>3.1231</c:v>
                </c:pt>
                <c:pt idx="5030">
                  <c:v>3.0670000000000002</c:v>
                </c:pt>
                <c:pt idx="5031">
                  <c:v>3.0114000000000001</c:v>
                </c:pt>
                <c:pt idx="5032">
                  <c:v>2.9565999999999999</c:v>
                </c:pt>
                <c:pt idx="5033">
                  <c:v>2.9024000000000001</c:v>
                </c:pt>
                <c:pt idx="5034">
                  <c:v>2.8491</c:v>
                </c:pt>
                <c:pt idx="5035">
                  <c:v>2.7967</c:v>
                </c:pt>
                <c:pt idx="5036">
                  <c:v>2.7452000000000001</c:v>
                </c:pt>
                <c:pt idx="5037">
                  <c:v>2.6947000000000001</c:v>
                </c:pt>
                <c:pt idx="5038">
                  <c:v>2.6452</c:v>
                </c:pt>
                <c:pt idx="5039">
                  <c:v>2.5966999999999998</c:v>
                </c:pt>
                <c:pt idx="5040">
                  <c:v>2.5493999999999999</c:v>
                </c:pt>
                <c:pt idx="5041">
                  <c:v>2.5030999999999999</c:v>
                </c:pt>
                <c:pt idx="5042">
                  <c:v>2.4580000000000002</c:v>
                </c:pt>
                <c:pt idx="5043">
                  <c:v>2.4138999999999999</c:v>
                </c:pt>
                <c:pt idx="5044">
                  <c:v>2.371</c:v>
                </c:pt>
                <c:pt idx="5045">
                  <c:v>2.3290999999999999</c:v>
                </c:pt>
                <c:pt idx="5046">
                  <c:v>2.2883</c:v>
                </c:pt>
                <c:pt idx="5047">
                  <c:v>2.2484000000000002</c:v>
                </c:pt>
                <c:pt idx="5048">
                  <c:v>2.2086999999999999</c:v>
                </c:pt>
                <c:pt idx="5049">
                  <c:v>2.1568999999999998</c:v>
                </c:pt>
                <c:pt idx="5050">
                  <c:v>2.1059999999999999</c:v>
                </c:pt>
                <c:pt idx="5051">
                  <c:v>2.0558999999999998</c:v>
                </c:pt>
                <c:pt idx="5052">
                  <c:v>2.0064000000000002</c:v>
                </c:pt>
                <c:pt idx="5053">
                  <c:v>1.9466000000000001</c:v>
                </c:pt>
                <c:pt idx="5054">
                  <c:v>1.8548</c:v>
                </c:pt>
                <c:pt idx="5055">
                  <c:v>1.8069</c:v>
                </c:pt>
                <c:pt idx="5056">
                  <c:v>1.7927999999999999</c:v>
                </c:pt>
                <c:pt idx="5057">
                  <c:v>1.804</c:v>
                </c:pt>
                <c:pt idx="5058">
                  <c:v>1.8331999999999999</c:v>
                </c:pt>
                <c:pt idx="5059">
                  <c:v>1.8742000000000001</c:v>
                </c:pt>
                <c:pt idx="5060">
                  <c:v>1.9221999999999999</c:v>
                </c:pt>
                <c:pt idx="5061">
                  <c:v>1.9731000000000001</c:v>
                </c:pt>
                <c:pt idx="5062">
                  <c:v>2.0236999999999998</c:v>
                </c:pt>
                <c:pt idx="5063">
                  <c:v>2.0718999999999999</c:v>
                </c:pt>
                <c:pt idx="5064">
                  <c:v>2.1093999999999999</c:v>
                </c:pt>
                <c:pt idx="5065">
                  <c:v>2.1366999999999998</c:v>
                </c:pt>
                <c:pt idx="5066">
                  <c:v>2.1545000000000001</c:v>
                </c:pt>
                <c:pt idx="5067">
                  <c:v>2.1623000000000001</c:v>
                </c:pt>
                <c:pt idx="5068">
                  <c:v>2.1602000000000001</c:v>
                </c:pt>
                <c:pt idx="5069">
                  <c:v>2.1509</c:v>
                </c:pt>
                <c:pt idx="5070">
                  <c:v>2.1371000000000002</c:v>
                </c:pt>
                <c:pt idx="5071">
                  <c:v>2.1202999999999999</c:v>
                </c:pt>
                <c:pt idx="5072">
                  <c:v>2.1008</c:v>
                </c:pt>
                <c:pt idx="5073">
                  <c:v>2.0796000000000001</c:v>
                </c:pt>
                <c:pt idx="5074">
                  <c:v>2.0583999999999998</c:v>
                </c:pt>
                <c:pt idx="5075">
                  <c:v>2.0394000000000001</c:v>
                </c:pt>
                <c:pt idx="5076">
                  <c:v>2.0259</c:v>
                </c:pt>
                <c:pt idx="5077">
                  <c:v>2.024</c:v>
                </c:pt>
                <c:pt idx="5078">
                  <c:v>2.0323000000000002</c:v>
                </c:pt>
                <c:pt idx="5079">
                  <c:v>2.0390999999999999</c:v>
                </c:pt>
                <c:pt idx="5080">
                  <c:v>2.0448</c:v>
                </c:pt>
                <c:pt idx="5081">
                  <c:v>2.0503</c:v>
                </c:pt>
                <c:pt idx="5082">
                  <c:v>2.0472000000000001</c:v>
                </c:pt>
                <c:pt idx="5083">
                  <c:v>2.0354999999999999</c:v>
                </c:pt>
                <c:pt idx="5084">
                  <c:v>2.0253000000000001</c:v>
                </c:pt>
                <c:pt idx="5085">
                  <c:v>2.0173000000000001</c:v>
                </c:pt>
                <c:pt idx="5086">
                  <c:v>2.0121000000000002</c:v>
                </c:pt>
                <c:pt idx="5087">
                  <c:v>2.0102000000000002</c:v>
                </c:pt>
                <c:pt idx="5088">
                  <c:v>2.0122</c:v>
                </c:pt>
                <c:pt idx="5089">
                  <c:v>2.0184000000000002</c:v>
                </c:pt>
                <c:pt idx="5090">
                  <c:v>2.0293000000000001</c:v>
                </c:pt>
                <c:pt idx="5091">
                  <c:v>2.0451000000000001</c:v>
                </c:pt>
                <c:pt idx="5092">
                  <c:v>2.0663</c:v>
                </c:pt>
                <c:pt idx="5093">
                  <c:v>2.0929000000000002</c:v>
                </c:pt>
                <c:pt idx="5094">
                  <c:v>2.1251000000000002</c:v>
                </c:pt>
                <c:pt idx="5095">
                  <c:v>2.1629999999999998</c:v>
                </c:pt>
                <c:pt idx="5096">
                  <c:v>2.2065999999999999</c:v>
                </c:pt>
                <c:pt idx="5097">
                  <c:v>2.2555999999999998</c:v>
                </c:pt>
                <c:pt idx="5098">
                  <c:v>2.3098999999999998</c:v>
                </c:pt>
                <c:pt idx="5099">
                  <c:v>2.3692000000000002</c:v>
                </c:pt>
                <c:pt idx="5100">
                  <c:v>2.4331</c:v>
                </c:pt>
                <c:pt idx="5101">
                  <c:v>2.5007999999999999</c:v>
                </c:pt>
                <c:pt idx="5102">
                  <c:v>2.5716999999999999</c:v>
                </c:pt>
                <c:pt idx="5103">
                  <c:v>2.6446999999999998</c:v>
                </c:pt>
                <c:pt idx="5104">
                  <c:v>2.7187999999999999</c:v>
                </c:pt>
                <c:pt idx="5105">
                  <c:v>2.7925</c:v>
                </c:pt>
                <c:pt idx="5106">
                  <c:v>2.8639999999999999</c:v>
                </c:pt>
                <c:pt idx="5107">
                  <c:v>2.9314</c:v>
                </c:pt>
                <c:pt idx="5108">
                  <c:v>2.9790999999999999</c:v>
                </c:pt>
                <c:pt idx="5109">
                  <c:v>3.0196999999999998</c:v>
                </c:pt>
                <c:pt idx="5110">
                  <c:v>3.056</c:v>
                </c:pt>
                <c:pt idx="5111">
                  <c:v>3.0872999999999999</c:v>
                </c:pt>
                <c:pt idx="5112">
                  <c:v>3.1187</c:v>
                </c:pt>
                <c:pt idx="5113">
                  <c:v>3.1579000000000002</c:v>
                </c:pt>
                <c:pt idx="5114">
                  <c:v>3.1903000000000001</c:v>
                </c:pt>
                <c:pt idx="5115">
                  <c:v>3.2151999999999998</c:v>
                </c:pt>
                <c:pt idx="5116">
                  <c:v>3.2591000000000001</c:v>
                </c:pt>
                <c:pt idx="5117">
                  <c:v>3.2949000000000002</c:v>
                </c:pt>
                <c:pt idx="5118">
                  <c:v>3.3252000000000002</c:v>
                </c:pt>
                <c:pt idx="5119">
                  <c:v>3.3477000000000001</c:v>
                </c:pt>
                <c:pt idx="5120">
                  <c:v>3.3616000000000001</c:v>
                </c:pt>
                <c:pt idx="5121">
                  <c:v>3.367</c:v>
                </c:pt>
                <c:pt idx="5122">
                  <c:v>3.3216999999999999</c:v>
                </c:pt>
                <c:pt idx="5123">
                  <c:v>3.2690000000000001</c:v>
                </c:pt>
                <c:pt idx="5124">
                  <c:v>3.2136999999999998</c:v>
                </c:pt>
                <c:pt idx="5125">
                  <c:v>3.1604999999999999</c:v>
                </c:pt>
                <c:pt idx="5126">
                  <c:v>3.1095999999999999</c:v>
                </c:pt>
                <c:pt idx="5127">
                  <c:v>3.0609000000000002</c:v>
                </c:pt>
                <c:pt idx="5128">
                  <c:v>3.0145</c:v>
                </c:pt>
                <c:pt idx="5129">
                  <c:v>2.9704000000000002</c:v>
                </c:pt>
                <c:pt idx="5130">
                  <c:v>2.9287999999999998</c:v>
                </c:pt>
                <c:pt idx="5131">
                  <c:v>2.89</c:v>
                </c:pt>
                <c:pt idx="5132">
                  <c:v>2.8542999999999998</c:v>
                </c:pt>
                <c:pt idx="5133">
                  <c:v>2.8220999999999998</c:v>
                </c:pt>
                <c:pt idx="5134">
                  <c:v>2.7938000000000001</c:v>
                </c:pt>
                <c:pt idx="5135">
                  <c:v>2.7698999999999998</c:v>
                </c:pt>
                <c:pt idx="5136">
                  <c:v>2.7507000000000001</c:v>
                </c:pt>
                <c:pt idx="5137">
                  <c:v>2.7368999999999999</c:v>
                </c:pt>
                <c:pt idx="5138">
                  <c:v>2.7286000000000001</c:v>
                </c:pt>
                <c:pt idx="5139">
                  <c:v>2.7262</c:v>
                </c:pt>
                <c:pt idx="5140">
                  <c:v>2.7299000000000002</c:v>
                </c:pt>
                <c:pt idx="5141">
                  <c:v>2.7395</c:v>
                </c:pt>
                <c:pt idx="5142">
                  <c:v>2.7547999999999999</c:v>
                </c:pt>
                <c:pt idx="5143">
                  <c:v>2.7751999999999999</c:v>
                </c:pt>
                <c:pt idx="5144">
                  <c:v>2.8371</c:v>
                </c:pt>
                <c:pt idx="5145">
                  <c:v>2.9095</c:v>
                </c:pt>
                <c:pt idx="5146">
                  <c:v>2.9826000000000001</c:v>
                </c:pt>
                <c:pt idx="5147">
                  <c:v>3.0472000000000001</c:v>
                </c:pt>
                <c:pt idx="5148">
                  <c:v>3.1046999999999998</c:v>
                </c:pt>
                <c:pt idx="5149">
                  <c:v>3.1526999999999998</c:v>
                </c:pt>
                <c:pt idx="5150">
                  <c:v>3.1686000000000001</c:v>
                </c:pt>
                <c:pt idx="5151">
                  <c:v>3.1305999999999998</c:v>
                </c:pt>
                <c:pt idx="5152">
                  <c:v>3.0714999999999999</c:v>
                </c:pt>
                <c:pt idx="5153">
                  <c:v>2.9853000000000001</c:v>
                </c:pt>
                <c:pt idx="5154">
                  <c:v>2.8874</c:v>
                </c:pt>
                <c:pt idx="5155">
                  <c:v>2.7873000000000001</c:v>
                </c:pt>
                <c:pt idx="5156">
                  <c:v>2.6844999999999999</c:v>
                </c:pt>
                <c:pt idx="5157">
                  <c:v>2.5787</c:v>
                </c:pt>
                <c:pt idx="5158">
                  <c:v>2.4958</c:v>
                </c:pt>
                <c:pt idx="5159">
                  <c:v>2.4318</c:v>
                </c:pt>
                <c:pt idx="5160">
                  <c:v>2.3645999999999998</c:v>
                </c:pt>
                <c:pt idx="5161">
                  <c:v>2.2944</c:v>
                </c:pt>
                <c:pt idx="5162">
                  <c:v>2.2214</c:v>
                </c:pt>
                <c:pt idx="5163">
                  <c:v>2.1543000000000001</c:v>
                </c:pt>
                <c:pt idx="5164">
                  <c:v>2.1202000000000001</c:v>
                </c:pt>
                <c:pt idx="5165">
                  <c:v>2.0848</c:v>
                </c:pt>
                <c:pt idx="5166">
                  <c:v>2.0488</c:v>
                </c:pt>
                <c:pt idx="5167">
                  <c:v>2.0129999999999999</c:v>
                </c:pt>
                <c:pt idx="5168">
                  <c:v>1.9782</c:v>
                </c:pt>
                <c:pt idx="5169">
                  <c:v>1.9452</c:v>
                </c:pt>
                <c:pt idx="5170">
                  <c:v>1.8694999999999999</c:v>
                </c:pt>
                <c:pt idx="5171">
                  <c:v>1.7901</c:v>
                </c:pt>
                <c:pt idx="5172">
                  <c:v>1.7181999999999999</c:v>
                </c:pt>
                <c:pt idx="5173">
                  <c:v>1.6540999999999999</c:v>
                </c:pt>
                <c:pt idx="5174">
                  <c:v>1.5981000000000001</c:v>
                </c:pt>
                <c:pt idx="5175">
                  <c:v>1.5505</c:v>
                </c:pt>
                <c:pt idx="5176">
                  <c:v>1.5113000000000001</c:v>
                </c:pt>
                <c:pt idx="5177">
                  <c:v>1.4803999999999999</c:v>
                </c:pt>
                <c:pt idx="5178">
                  <c:v>1.4574</c:v>
                </c:pt>
                <c:pt idx="5179">
                  <c:v>1.4415</c:v>
                </c:pt>
                <c:pt idx="5180">
                  <c:v>1.4316</c:v>
                </c:pt>
                <c:pt idx="5181">
                  <c:v>1.4260999999999999</c:v>
                </c:pt>
                <c:pt idx="5182">
                  <c:v>1.4235</c:v>
                </c:pt>
                <c:pt idx="5183">
                  <c:v>1.4340999999999999</c:v>
                </c:pt>
                <c:pt idx="5184">
                  <c:v>1.4469000000000001</c:v>
                </c:pt>
                <c:pt idx="5185">
                  <c:v>1.4616</c:v>
                </c:pt>
                <c:pt idx="5186">
                  <c:v>1.4734</c:v>
                </c:pt>
                <c:pt idx="5187">
                  <c:v>1.4775</c:v>
                </c:pt>
                <c:pt idx="5188">
                  <c:v>1.4832000000000001</c:v>
                </c:pt>
                <c:pt idx="5189">
                  <c:v>1.4348000000000001</c:v>
                </c:pt>
                <c:pt idx="5190">
                  <c:v>1.3875</c:v>
                </c:pt>
                <c:pt idx="5191">
                  <c:v>1.3474999999999999</c:v>
                </c:pt>
                <c:pt idx="5192">
                  <c:v>1.3137000000000001</c:v>
                </c:pt>
                <c:pt idx="5193">
                  <c:v>1.2850999999999999</c:v>
                </c:pt>
                <c:pt idx="5194">
                  <c:v>1.2608999999999999</c:v>
                </c:pt>
                <c:pt idx="5195">
                  <c:v>1.2401</c:v>
                </c:pt>
                <c:pt idx="5196">
                  <c:v>1.2221</c:v>
                </c:pt>
                <c:pt idx="5197">
                  <c:v>1.2062999999999999</c:v>
                </c:pt>
                <c:pt idx="5198">
                  <c:v>1.1920999999999999</c:v>
                </c:pt>
                <c:pt idx="5199">
                  <c:v>1.1791</c:v>
                </c:pt>
                <c:pt idx="5200">
                  <c:v>1.1668000000000001</c:v>
                </c:pt>
                <c:pt idx="5201">
                  <c:v>1.155</c:v>
                </c:pt>
                <c:pt idx="5202">
                  <c:v>1.1435</c:v>
                </c:pt>
                <c:pt idx="5203">
                  <c:v>1.1544000000000001</c:v>
                </c:pt>
                <c:pt idx="5204">
                  <c:v>1.2244999999999999</c:v>
                </c:pt>
                <c:pt idx="5205">
                  <c:v>1.2948</c:v>
                </c:pt>
                <c:pt idx="5206">
                  <c:v>1.3655999999999999</c:v>
                </c:pt>
                <c:pt idx="5207">
                  <c:v>1.4372</c:v>
                </c:pt>
                <c:pt idx="5208">
                  <c:v>1.5099</c:v>
                </c:pt>
                <c:pt idx="5209">
                  <c:v>1.5738000000000001</c:v>
                </c:pt>
                <c:pt idx="5210">
                  <c:v>1.5524</c:v>
                </c:pt>
                <c:pt idx="5211">
                  <c:v>1.5269999999999999</c:v>
                </c:pt>
                <c:pt idx="5212">
                  <c:v>1.5005999999999999</c:v>
                </c:pt>
                <c:pt idx="5213">
                  <c:v>1.4762</c:v>
                </c:pt>
                <c:pt idx="5214">
                  <c:v>1.4538</c:v>
                </c:pt>
                <c:pt idx="5215">
                  <c:v>1.4308000000000001</c:v>
                </c:pt>
                <c:pt idx="5216">
                  <c:v>1.4137999999999999</c:v>
                </c:pt>
                <c:pt idx="5217">
                  <c:v>1.4001999999999999</c:v>
                </c:pt>
                <c:pt idx="5218">
                  <c:v>1.3892</c:v>
                </c:pt>
                <c:pt idx="5219">
                  <c:v>1.3756999999999999</c:v>
                </c:pt>
                <c:pt idx="5220">
                  <c:v>1.3636999999999999</c:v>
                </c:pt>
                <c:pt idx="5221">
                  <c:v>1.3553999999999999</c:v>
                </c:pt>
                <c:pt idx="5222">
                  <c:v>1.351</c:v>
                </c:pt>
                <c:pt idx="5223">
                  <c:v>1.3383</c:v>
                </c:pt>
                <c:pt idx="5224">
                  <c:v>1.3279000000000001</c:v>
                </c:pt>
                <c:pt idx="5225">
                  <c:v>1.3210999999999999</c:v>
                </c:pt>
                <c:pt idx="5226">
                  <c:v>1.3179000000000001</c:v>
                </c:pt>
                <c:pt idx="5227">
                  <c:v>1.3183</c:v>
                </c:pt>
                <c:pt idx="5228">
                  <c:v>1.3220000000000001</c:v>
                </c:pt>
                <c:pt idx="5229">
                  <c:v>1.3278000000000001</c:v>
                </c:pt>
                <c:pt idx="5230">
                  <c:v>1.3314999999999999</c:v>
                </c:pt>
                <c:pt idx="5231">
                  <c:v>1.3388</c:v>
                </c:pt>
                <c:pt idx="5232">
                  <c:v>1.3491</c:v>
                </c:pt>
                <c:pt idx="5233">
                  <c:v>1.3619000000000001</c:v>
                </c:pt>
                <c:pt idx="5234">
                  <c:v>1.3766</c:v>
                </c:pt>
                <c:pt idx="5235">
                  <c:v>1.3925000000000001</c:v>
                </c:pt>
                <c:pt idx="5236">
                  <c:v>1.4088000000000001</c:v>
                </c:pt>
                <c:pt idx="5237">
                  <c:v>1.4255</c:v>
                </c:pt>
                <c:pt idx="5238">
                  <c:v>1.4420999999999999</c:v>
                </c:pt>
                <c:pt idx="5239">
                  <c:v>1.458</c:v>
                </c:pt>
                <c:pt idx="5240">
                  <c:v>1.4728000000000001</c:v>
                </c:pt>
                <c:pt idx="5241">
                  <c:v>1.486</c:v>
                </c:pt>
                <c:pt idx="5242">
                  <c:v>1.4974000000000001</c:v>
                </c:pt>
                <c:pt idx="5243">
                  <c:v>1.5065</c:v>
                </c:pt>
                <c:pt idx="5244">
                  <c:v>1.5123</c:v>
                </c:pt>
                <c:pt idx="5245">
                  <c:v>1.5156000000000001</c:v>
                </c:pt>
                <c:pt idx="5246">
                  <c:v>1.5164</c:v>
                </c:pt>
                <c:pt idx="5247">
                  <c:v>1.5145999999999999</c:v>
                </c:pt>
                <c:pt idx="5248">
                  <c:v>1.51</c:v>
                </c:pt>
                <c:pt idx="5249">
                  <c:v>1.5026999999999999</c:v>
                </c:pt>
                <c:pt idx="5250">
                  <c:v>1.4925999999999999</c:v>
                </c:pt>
                <c:pt idx="5251">
                  <c:v>1.4798</c:v>
                </c:pt>
                <c:pt idx="5252">
                  <c:v>1.4643999999999999</c:v>
                </c:pt>
                <c:pt idx="5253">
                  <c:v>1.4468000000000001</c:v>
                </c:pt>
                <c:pt idx="5254">
                  <c:v>1.4271</c:v>
                </c:pt>
                <c:pt idx="5255">
                  <c:v>1.4057999999999999</c:v>
                </c:pt>
                <c:pt idx="5256">
                  <c:v>1.3833</c:v>
                </c:pt>
                <c:pt idx="5257">
                  <c:v>1.36</c:v>
                </c:pt>
                <c:pt idx="5258">
                  <c:v>1.3364</c:v>
                </c:pt>
                <c:pt idx="5259">
                  <c:v>1.3131999999999999</c:v>
                </c:pt>
                <c:pt idx="5260">
                  <c:v>1.2908999999999999</c:v>
                </c:pt>
                <c:pt idx="5261">
                  <c:v>1.27</c:v>
                </c:pt>
                <c:pt idx="5262">
                  <c:v>1.2514000000000001</c:v>
                </c:pt>
                <c:pt idx="5263">
                  <c:v>1.2355</c:v>
                </c:pt>
                <c:pt idx="5264">
                  <c:v>1.2229000000000001</c:v>
                </c:pt>
                <c:pt idx="5265">
                  <c:v>1.2141999999999999</c:v>
                </c:pt>
                <c:pt idx="5266">
                  <c:v>1.2099</c:v>
                </c:pt>
                <c:pt idx="5267">
                  <c:v>1.2101999999999999</c:v>
                </c:pt>
                <c:pt idx="5268">
                  <c:v>1.2155</c:v>
                </c:pt>
                <c:pt idx="5269">
                  <c:v>1.2258</c:v>
                </c:pt>
                <c:pt idx="5270">
                  <c:v>1.2410000000000001</c:v>
                </c:pt>
                <c:pt idx="5271">
                  <c:v>1.2606999999999999</c:v>
                </c:pt>
                <c:pt idx="5272">
                  <c:v>1.2845</c:v>
                </c:pt>
                <c:pt idx="5273">
                  <c:v>1.3124</c:v>
                </c:pt>
                <c:pt idx="5274">
                  <c:v>1.3418000000000001</c:v>
                </c:pt>
                <c:pt idx="5275">
                  <c:v>1.3708</c:v>
                </c:pt>
                <c:pt idx="5276">
                  <c:v>1.3971</c:v>
                </c:pt>
                <c:pt idx="5277">
                  <c:v>1.4176</c:v>
                </c:pt>
                <c:pt idx="5278">
                  <c:v>1.4286000000000001</c:v>
                </c:pt>
                <c:pt idx="5279">
                  <c:v>1.425</c:v>
                </c:pt>
                <c:pt idx="5280">
                  <c:v>1.4063000000000001</c:v>
                </c:pt>
                <c:pt idx="5281">
                  <c:v>1.3837999999999999</c:v>
                </c:pt>
                <c:pt idx="5282">
                  <c:v>1.3627</c:v>
                </c:pt>
                <c:pt idx="5283">
                  <c:v>1.3428</c:v>
                </c:pt>
                <c:pt idx="5284">
                  <c:v>1.3289</c:v>
                </c:pt>
                <c:pt idx="5285">
                  <c:v>1.3401000000000001</c:v>
                </c:pt>
                <c:pt idx="5286">
                  <c:v>1.3524</c:v>
                </c:pt>
                <c:pt idx="5287">
                  <c:v>1.3656999999999999</c:v>
                </c:pt>
                <c:pt idx="5288">
                  <c:v>1.3798999999999999</c:v>
                </c:pt>
                <c:pt idx="5289">
                  <c:v>1.3949</c:v>
                </c:pt>
                <c:pt idx="5290">
                  <c:v>1.4106000000000001</c:v>
                </c:pt>
                <c:pt idx="5291">
                  <c:v>1.427</c:v>
                </c:pt>
                <c:pt idx="5292">
                  <c:v>1.444</c:v>
                </c:pt>
                <c:pt idx="5293">
                  <c:v>1.4615</c:v>
                </c:pt>
                <c:pt idx="5294">
                  <c:v>1.4795</c:v>
                </c:pt>
                <c:pt idx="5295">
                  <c:v>1.4979</c:v>
                </c:pt>
                <c:pt idx="5296">
                  <c:v>1.5165999999999999</c:v>
                </c:pt>
                <c:pt idx="5297">
                  <c:v>1.5358000000000001</c:v>
                </c:pt>
                <c:pt idx="5298">
                  <c:v>1.5552999999999999</c:v>
                </c:pt>
                <c:pt idx="5299">
                  <c:v>1.5751999999999999</c:v>
                </c:pt>
                <c:pt idx="5300">
                  <c:v>1.5955999999999999</c:v>
                </c:pt>
                <c:pt idx="5301">
                  <c:v>1.6165</c:v>
                </c:pt>
                <c:pt idx="5302">
                  <c:v>1.6379999999999999</c:v>
                </c:pt>
                <c:pt idx="5303">
                  <c:v>1.6601999999999999</c:v>
                </c:pt>
                <c:pt idx="5304">
                  <c:v>1.6832</c:v>
                </c:pt>
                <c:pt idx="5305">
                  <c:v>1.7072000000000001</c:v>
                </c:pt>
                <c:pt idx="5306">
                  <c:v>1.7323999999999999</c:v>
                </c:pt>
                <c:pt idx="5307">
                  <c:v>1.7588999999999999</c:v>
                </c:pt>
                <c:pt idx="5308">
                  <c:v>1.7867999999999999</c:v>
                </c:pt>
                <c:pt idx="5309">
                  <c:v>1.8164</c:v>
                </c:pt>
                <c:pt idx="5310">
                  <c:v>1.8479000000000001</c:v>
                </c:pt>
                <c:pt idx="5311">
                  <c:v>1.8815</c:v>
                </c:pt>
                <c:pt idx="5312">
                  <c:v>1.9173</c:v>
                </c:pt>
                <c:pt idx="5313">
                  <c:v>1.9555</c:v>
                </c:pt>
                <c:pt idx="5314">
                  <c:v>1.9963</c:v>
                </c:pt>
                <c:pt idx="5315">
                  <c:v>2.0396999999999998</c:v>
                </c:pt>
                <c:pt idx="5316">
                  <c:v>2.0857000000000001</c:v>
                </c:pt>
                <c:pt idx="5317">
                  <c:v>2.1343999999999999</c:v>
                </c:pt>
                <c:pt idx="5318">
                  <c:v>2.1856</c:v>
                </c:pt>
                <c:pt idx="5319">
                  <c:v>2.2391999999999999</c:v>
                </c:pt>
                <c:pt idx="5320">
                  <c:v>2.2948</c:v>
                </c:pt>
                <c:pt idx="5321">
                  <c:v>2.3519999999999999</c:v>
                </c:pt>
                <c:pt idx="5322">
                  <c:v>2.3774999999999999</c:v>
                </c:pt>
                <c:pt idx="5323">
                  <c:v>2.3908</c:v>
                </c:pt>
                <c:pt idx="5324">
                  <c:v>2.4018999999999999</c:v>
                </c:pt>
                <c:pt idx="5325">
                  <c:v>2.4108999999999998</c:v>
                </c:pt>
                <c:pt idx="5326">
                  <c:v>2.4175</c:v>
                </c:pt>
                <c:pt idx="5327">
                  <c:v>2.4266000000000001</c:v>
                </c:pt>
                <c:pt idx="5328">
                  <c:v>2.4460999999999999</c:v>
                </c:pt>
                <c:pt idx="5329">
                  <c:v>2.4634</c:v>
                </c:pt>
                <c:pt idx="5330">
                  <c:v>2.4784000000000002</c:v>
                </c:pt>
                <c:pt idx="5331">
                  <c:v>2.4910999999999999</c:v>
                </c:pt>
                <c:pt idx="5332">
                  <c:v>2.5015000000000001</c:v>
                </c:pt>
                <c:pt idx="5333">
                  <c:v>2.5097</c:v>
                </c:pt>
                <c:pt idx="5334">
                  <c:v>2.5158</c:v>
                </c:pt>
                <c:pt idx="5335">
                  <c:v>2.5198</c:v>
                </c:pt>
                <c:pt idx="5336">
                  <c:v>2.5217999999999998</c:v>
                </c:pt>
                <c:pt idx="5337">
                  <c:v>2.5219999999999998</c:v>
                </c:pt>
                <c:pt idx="5338">
                  <c:v>2.5203000000000002</c:v>
                </c:pt>
                <c:pt idx="5339">
                  <c:v>2.5171000000000001</c:v>
                </c:pt>
                <c:pt idx="5340">
                  <c:v>2.5123000000000002</c:v>
                </c:pt>
                <c:pt idx="5341">
                  <c:v>2.5061</c:v>
                </c:pt>
                <c:pt idx="5342">
                  <c:v>2.4986999999999999</c:v>
                </c:pt>
                <c:pt idx="5343">
                  <c:v>2.4901</c:v>
                </c:pt>
                <c:pt idx="5344">
                  <c:v>2.4807000000000001</c:v>
                </c:pt>
                <c:pt idx="5345">
                  <c:v>2.4704999999999999</c:v>
                </c:pt>
                <c:pt idx="5346">
                  <c:v>2.4597000000000002</c:v>
                </c:pt>
                <c:pt idx="5347">
                  <c:v>2.4485000000000001</c:v>
                </c:pt>
                <c:pt idx="5348">
                  <c:v>2.4369999999999998</c:v>
                </c:pt>
                <c:pt idx="5349">
                  <c:v>2.4253</c:v>
                </c:pt>
                <c:pt idx="5350">
                  <c:v>2.4138000000000002</c:v>
                </c:pt>
                <c:pt idx="5351">
                  <c:v>2.4024999999999999</c:v>
                </c:pt>
                <c:pt idx="5352">
                  <c:v>2.3915000000000002</c:v>
                </c:pt>
                <c:pt idx="5353">
                  <c:v>2.4056000000000002</c:v>
                </c:pt>
                <c:pt idx="5354">
                  <c:v>2.4841000000000002</c:v>
                </c:pt>
                <c:pt idx="5355">
                  <c:v>2.5634000000000001</c:v>
                </c:pt>
                <c:pt idx="5356">
                  <c:v>2.6435</c:v>
                </c:pt>
                <c:pt idx="5357">
                  <c:v>2.7246999999999999</c:v>
                </c:pt>
                <c:pt idx="5358">
                  <c:v>2.8069000000000002</c:v>
                </c:pt>
                <c:pt idx="5359">
                  <c:v>2.8902000000000001</c:v>
                </c:pt>
                <c:pt idx="5360">
                  <c:v>2.8028</c:v>
                </c:pt>
                <c:pt idx="5361">
                  <c:v>2.6469999999999998</c:v>
                </c:pt>
                <c:pt idx="5362">
                  <c:v>2.5318000000000001</c:v>
                </c:pt>
                <c:pt idx="5363">
                  <c:v>2.4519000000000002</c:v>
                </c:pt>
                <c:pt idx="5364">
                  <c:v>2.4024000000000001</c:v>
                </c:pt>
                <c:pt idx="5365">
                  <c:v>2.3788999999999998</c:v>
                </c:pt>
                <c:pt idx="5366">
                  <c:v>2.3774000000000002</c:v>
                </c:pt>
                <c:pt idx="5367">
                  <c:v>2.3940000000000001</c:v>
                </c:pt>
                <c:pt idx="5368">
                  <c:v>2.4256000000000002</c:v>
                </c:pt>
                <c:pt idx="5369">
                  <c:v>2.4691000000000001</c:v>
                </c:pt>
                <c:pt idx="5370">
                  <c:v>2.5217999999999998</c:v>
                </c:pt>
                <c:pt idx="5371">
                  <c:v>2.5811999999999999</c:v>
                </c:pt>
                <c:pt idx="5372">
                  <c:v>2.6452</c:v>
                </c:pt>
                <c:pt idx="5373">
                  <c:v>2.7117</c:v>
                </c:pt>
                <c:pt idx="5374">
                  <c:v>2.7791000000000001</c:v>
                </c:pt>
                <c:pt idx="5375">
                  <c:v>2.8458999999999999</c:v>
                </c:pt>
                <c:pt idx="5376">
                  <c:v>2.9091</c:v>
                </c:pt>
                <c:pt idx="5377">
                  <c:v>2.9668000000000001</c:v>
                </c:pt>
                <c:pt idx="5378">
                  <c:v>3.0202</c:v>
                </c:pt>
                <c:pt idx="5379">
                  <c:v>3.0684999999999998</c:v>
                </c:pt>
                <c:pt idx="5380">
                  <c:v>3.1107999999999998</c:v>
                </c:pt>
                <c:pt idx="5381">
                  <c:v>3.1467000000000001</c:v>
                </c:pt>
                <c:pt idx="5382">
                  <c:v>3.1755</c:v>
                </c:pt>
                <c:pt idx="5383">
                  <c:v>3.1852999999999998</c:v>
                </c:pt>
                <c:pt idx="5384">
                  <c:v>3.1884999999999999</c:v>
                </c:pt>
                <c:pt idx="5385">
                  <c:v>3.19</c:v>
                </c:pt>
                <c:pt idx="5386">
                  <c:v>3.1888999999999998</c:v>
                </c:pt>
                <c:pt idx="5387">
                  <c:v>3.1846000000000001</c:v>
                </c:pt>
                <c:pt idx="5388">
                  <c:v>3.1766999999999999</c:v>
                </c:pt>
                <c:pt idx="5389">
                  <c:v>3.1648999999999998</c:v>
                </c:pt>
                <c:pt idx="5390">
                  <c:v>3.1495000000000002</c:v>
                </c:pt>
                <c:pt idx="5391">
                  <c:v>3.1307</c:v>
                </c:pt>
                <c:pt idx="5392">
                  <c:v>3.1091000000000002</c:v>
                </c:pt>
                <c:pt idx="5393">
                  <c:v>3.0857000000000001</c:v>
                </c:pt>
                <c:pt idx="5394">
                  <c:v>3.0615000000000001</c:v>
                </c:pt>
                <c:pt idx="5395">
                  <c:v>3.0383</c:v>
                </c:pt>
                <c:pt idx="5396">
                  <c:v>3.0175999999999998</c:v>
                </c:pt>
                <c:pt idx="5397">
                  <c:v>3.0017</c:v>
                </c:pt>
                <c:pt idx="5398">
                  <c:v>2.9931000000000001</c:v>
                </c:pt>
                <c:pt idx="5399">
                  <c:v>2.9946999999999999</c:v>
                </c:pt>
                <c:pt idx="5400">
                  <c:v>3.0097999999999998</c:v>
                </c:pt>
                <c:pt idx="5401">
                  <c:v>3.0407000000000002</c:v>
                </c:pt>
                <c:pt idx="5402">
                  <c:v>3.0385</c:v>
                </c:pt>
                <c:pt idx="5403">
                  <c:v>3.0335000000000001</c:v>
                </c:pt>
                <c:pt idx="5404">
                  <c:v>3.0259</c:v>
                </c:pt>
                <c:pt idx="5405">
                  <c:v>3.0156000000000001</c:v>
                </c:pt>
                <c:pt idx="5406">
                  <c:v>3.0028000000000001</c:v>
                </c:pt>
                <c:pt idx="5407">
                  <c:v>2.9874000000000001</c:v>
                </c:pt>
                <c:pt idx="5408">
                  <c:v>2.9584000000000001</c:v>
                </c:pt>
                <c:pt idx="5409">
                  <c:v>2.9264999999999999</c:v>
                </c:pt>
                <c:pt idx="5410">
                  <c:v>2.8923999999999999</c:v>
                </c:pt>
                <c:pt idx="5411">
                  <c:v>2.8561000000000001</c:v>
                </c:pt>
                <c:pt idx="5412">
                  <c:v>2.8176999999999999</c:v>
                </c:pt>
                <c:pt idx="5413">
                  <c:v>2.7772999999999999</c:v>
                </c:pt>
                <c:pt idx="5414">
                  <c:v>2.7349000000000001</c:v>
                </c:pt>
                <c:pt idx="5415">
                  <c:v>2.6907999999999999</c:v>
                </c:pt>
                <c:pt idx="5416">
                  <c:v>2.645</c:v>
                </c:pt>
                <c:pt idx="5417">
                  <c:v>2.5977000000000001</c:v>
                </c:pt>
                <c:pt idx="5418">
                  <c:v>2.5489999999999999</c:v>
                </c:pt>
                <c:pt idx="5419">
                  <c:v>2.4992000000000001</c:v>
                </c:pt>
                <c:pt idx="5420">
                  <c:v>2.4485000000000001</c:v>
                </c:pt>
                <c:pt idx="5421">
                  <c:v>2.3971</c:v>
                </c:pt>
                <c:pt idx="5422">
                  <c:v>2.3454000000000002</c:v>
                </c:pt>
                <c:pt idx="5423">
                  <c:v>2.2938000000000001</c:v>
                </c:pt>
                <c:pt idx="5424">
                  <c:v>2.2425999999999999</c:v>
                </c:pt>
                <c:pt idx="5425">
                  <c:v>2.1924999999999999</c:v>
                </c:pt>
                <c:pt idx="5426">
                  <c:v>2.1438999999999999</c:v>
                </c:pt>
                <c:pt idx="5427">
                  <c:v>2.0975000000000001</c:v>
                </c:pt>
                <c:pt idx="5428">
                  <c:v>2.0541</c:v>
                </c:pt>
                <c:pt idx="5429">
                  <c:v>2.0145</c:v>
                </c:pt>
                <c:pt idx="5430">
                  <c:v>1.9797</c:v>
                </c:pt>
                <c:pt idx="5431">
                  <c:v>1.9507000000000001</c:v>
                </c:pt>
                <c:pt idx="5432">
                  <c:v>1.9288000000000001</c:v>
                </c:pt>
                <c:pt idx="5433">
                  <c:v>1.9153</c:v>
                </c:pt>
                <c:pt idx="5434">
                  <c:v>1.9117</c:v>
                </c:pt>
                <c:pt idx="5435">
                  <c:v>1.9197</c:v>
                </c:pt>
                <c:pt idx="5436">
                  <c:v>1.9412</c:v>
                </c:pt>
                <c:pt idx="5437">
                  <c:v>1.9782</c:v>
                </c:pt>
                <c:pt idx="5438">
                  <c:v>2.0242</c:v>
                </c:pt>
                <c:pt idx="5439">
                  <c:v>2.0659999999999998</c:v>
                </c:pt>
                <c:pt idx="5440">
                  <c:v>2.1154999999999999</c:v>
                </c:pt>
                <c:pt idx="5441">
                  <c:v>2.1737000000000002</c:v>
                </c:pt>
                <c:pt idx="5442">
                  <c:v>2.2414999999999998</c:v>
                </c:pt>
                <c:pt idx="5443">
                  <c:v>2.3199000000000001</c:v>
                </c:pt>
                <c:pt idx="5444">
                  <c:v>2.4102000000000001</c:v>
                </c:pt>
                <c:pt idx="5445">
                  <c:v>2.5047000000000001</c:v>
                </c:pt>
                <c:pt idx="5446">
                  <c:v>2.6063999999999998</c:v>
                </c:pt>
                <c:pt idx="5447">
                  <c:v>2.7239</c:v>
                </c:pt>
                <c:pt idx="5448">
                  <c:v>2.8586</c:v>
                </c:pt>
                <c:pt idx="5449">
                  <c:v>3.0124</c:v>
                </c:pt>
                <c:pt idx="5450">
                  <c:v>2.9386999999999999</c:v>
                </c:pt>
                <c:pt idx="5451">
                  <c:v>2.8574999999999999</c:v>
                </c:pt>
                <c:pt idx="5452">
                  <c:v>2.7755999999999998</c:v>
                </c:pt>
                <c:pt idx="5453">
                  <c:v>2.6926000000000001</c:v>
                </c:pt>
                <c:pt idx="5454">
                  <c:v>2.6080999999999999</c:v>
                </c:pt>
                <c:pt idx="5455">
                  <c:v>2.5217999999999998</c:v>
                </c:pt>
                <c:pt idx="5456">
                  <c:v>2.4822000000000002</c:v>
                </c:pt>
                <c:pt idx="5457">
                  <c:v>2.4965999999999999</c:v>
                </c:pt>
                <c:pt idx="5458">
                  <c:v>2.5076000000000001</c:v>
                </c:pt>
                <c:pt idx="5459">
                  <c:v>2.5146000000000002</c:v>
                </c:pt>
                <c:pt idx="5460">
                  <c:v>2.5169999999999999</c:v>
                </c:pt>
                <c:pt idx="5461">
                  <c:v>2.5139999999999998</c:v>
                </c:pt>
                <c:pt idx="5462">
                  <c:v>2.5049999999999999</c:v>
                </c:pt>
                <c:pt idx="5463">
                  <c:v>2.4866999999999999</c:v>
                </c:pt>
                <c:pt idx="5464">
                  <c:v>2.4662999999999999</c:v>
                </c:pt>
                <c:pt idx="5465">
                  <c:v>2.4474</c:v>
                </c:pt>
                <c:pt idx="5466">
                  <c:v>2.4298999999999999</c:v>
                </c:pt>
                <c:pt idx="5467">
                  <c:v>2.4136000000000002</c:v>
                </c:pt>
                <c:pt idx="5468">
                  <c:v>2.3984999999999999</c:v>
                </c:pt>
                <c:pt idx="5469">
                  <c:v>2.3978000000000002</c:v>
                </c:pt>
                <c:pt idx="5470">
                  <c:v>2.4437000000000002</c:v>
                </c:pt>
                <c:pt idx="5471">
                  <c:v>2.4903</c:v>
                </c:pt>
                <c:pt idx="5472">
                  <c:v>2.5375000000000001</c:v>
                </c:pt>
                <c:pt idx="5473">
                  <c:v>2.5851000000000002</c:v>
                </c:pt>
                <c:pt idx="5474">
                  <c:v>2.633</c:v>
                </c:pt>
                <c:pt idx="5475">
                  <c:v>2.6808999999999998</c:v>
                </c:pt>
                <c:pt idx="5476">
                  <c:v>2.7286000000000001</c:v>
                </c:pt>
                <c:pt idx="5477">
                  <c:v>2.7759999999999998</c:v>
                </c:pt>
                <c:pt idx="5478">
                  <c:v>2.8228</c:v>
                </c:pt>
                <c:pt idx="5479">
                  <c:v>2.8687999999999998</c:v>
                </c:pt>
                <c:pt idx="5480">
                  <c:v>2.9138000000000002</c:v>
                </c:pt>
                <c:pt idx="5481">
                  <c:v>2.9577</c:v>
                </c:pt>
                <c:pt idx="5482">
                  <c:v>3.0001000000000002</c:v>
                </c:pt>
                <c:pt idx="5483">
                  <c:v>3.0411000000000001</c:v>
                </c:pt>
                <c:pt idx="5484">
                  <c:v>3.0802999999999998</c:v>
                </c:pt>
                <c:pt idx="5485">
                  <c:v>3.1177000000000001</c:v>
                </c:pt>
                <c:pt idx="5486">
                  <c:v>3.1532</c:v>
                </c:pt>
                <c:pt idx="5487">
                  <c:v>3.1867000000000001</c:v>
                </c:pt>
                <c:pt idx="5488">
                  <c:v>3.2183999999999999</c:v>
                </c:pt>
                <c:pt idx="5489">
                  <c:v>3.2250000000000001</c:v>
                </c:pt>
                <c:pt idx="5490">
                  <c:v>3.1663000000000001</c:v>
                </c:pt>
                <c:pt idx="5491">
                  <c:v>3.1141999999999999</c:v>
                </c:pt>
                <c:pt idx="5492">
                  <c:v>3.0706000000000002</c:v>
                </c:pt>
                <c:pt idx="5493">
                  <c:v>2.8889</c:v>
                </c:pt>
                <c:pt idx="5494">
                  <c:v>2.6749000000000001</c:v>
                </c:pt>
                <c:pt idx="5495">
                  <c:v>2.4615999999999998</c:v>
                </c:pt>
                <c:pt idx="5496">
                  <c:v>2.3107000000000002</c:v>
                </c:pt>
                <c:pt idx="5497">
                  <c:v>2.1846000000000001</c:v>
                </c:pt>
                <c:pt idx="5498">
                  <c:v>2.0590999999999999</c:v>
                </c:pt>
                <c:pt idx="5499">
                  <c:v>2.0274999999999999</c:v>
                </c:pt>
                <c:pt idx="5500">
                  <c:v>2.0455000000000001</c:v>
                </c:pt>
                <c:pt idx="5501">
                  <c:v>2.0638000000000001</c:v>
                </c:pt>
                <c:pt idx="5502">
                  <c:v>2.0823999999999998</c:v>
                </c:pt>
                <c:pt idx="5503">
                  <c:v>2.1011000000000002</c:v>
                </c:pt>
                <c:pt idx="5504">
                  <c:v>2.12</c:v>
                </c:pt>
                <c:pt idx="5505">
                  <c:v>2.1387999999999998</c:v>
                </c:pt>
                <c:pt idx="5506">
                  <c:v>2.1575000000000002</c:v>
                </c:pt>
                <c:pt idx="5507">
                  <c:v>2.1758999999999999</c:v>
                </c:pt>
                <c:pt idx="5508">
                  <c:v>2.1941000000000002</c:v>
                </c:pt>
                <c:pt idx="5509">
                  <c:v>2.2118000000000002</c:v>
                </c:pt>
                <c:pt idx="5510">
                  <c:v>2.2290000000000001</c:v>
                </c:pt>
                <c:pt idx="5511">
                  <c:v>2.2454999999999998</c:v>
                </c:pt>
                <c:pt idx="5512">
                  <c:v>2.2614000000000001</c:v>
                </c:pt>
                <c:pt idx="5513">
                  <c:v>2.2764000000000002</c:v>
                </c:pt>
                <c:pt idx="5514">
                  <c:v>2.2906</c:v>
                </c:pt>
                <c:pt idx="5515">
                  <c:v>2.3037999999999998</c:v>
                </c:pt>
                <c:pt idx="5516">
                  <c:v>2.3161</c:v>
                </c:pt>
                <c:pt idx="5517">
                  <c:v>2.3273000000000001</c:v>
                </c:pt>
                <c:pt idx="5518">
                  <c:v>2.3540000000000001</c:v>
                </c:pt>
                <c:pt idx="5519">
                  <c:v>2.3851</c:v>
                </c:pt>
                <c:pt idx="5520">
                  <c:v>2.4152999999999998</c:v>
                </c:pt>
                <c:pt idx="5521">
                  <c:v>2.4445000000000001</c:v>
                </c:pt>
                <c:pt idx="5522">
                  <c:v>2.4563999999999999</c:v>
                </c:pt>
                <c:pt idx="5523">
                  <c:v>2.4710999999999999</c:v>
                </c:pt>
                <c:pt idx="5524">
                  <c:v>2.4946999999999999</c:v>
                </c:pt>
                <c:pt idx="5525">
                  <c:v>2.5232999999999999</c:v>
                </c:pt>
                <c:pt idx="5526">
                  <c:v>2.5543</c:v>
                </c:pt>
                <c:pt idx="5527">
                  <c:v>2.5859000000000001</c:v>
                </c:pt>
                <c:pt idx="5528">
                  <c:v>2.6172</c:v>
                </c:pt>
                <c:pt idx="5529">
                  <c:v>2.6480000000000001</c:v>
                </c:pt>
                <c:pt idx="5530">
                  <c:v>2.6785999999999999</c:v>
                </c:pt>
                <c:pt idx="5531">
                  <c:v>2.7097000000000002</c:v>
                </c:pt>
                <c:pt idx="5532">
                  <c:v>2.7427000000000001</c:v>
                </c:pt>
                <c:pt idx="5533">
                  <c:v>2.7823000000000002</c:v>
                </c:pt>
                <c:pt idx="5534">
                  <c:v>2.8267000000000002</c:v>
                </c:pt>
                <c:pt idx="5535">
                  <c:v>2.8778000000000001</c:v>
                </c:pt>
                <c:pt idx="5536">
                  <c:v>2.9377</c:v>
                </c:pt>
                <c:pt idx="5537">
                  <c:v>3.0081000000000002</c:v>
                </c:pt>
                <c:pt idx="5538">
                  <c:v>3.0539000000000001</c:v>
                </c:pt>
                <c:pt idx="5539">
                  <c:v>3.1002000000000001</c:v>
                </c:pt>
                <c:pt idx="5540">
                  <c:v>3.1530999999999998</c:v>
                </c:pt>
                <c:pt idx="5541">
                  <c:v>3.2107999999999999</c:v>
                </c:pt>
                <c:pt idx="5542">
                  <c:v>3.2711999999999999</c:v>
                </c:pt>
                <c:pt idx="5543">
                  <c:v>3.3323</c:v>
                </c:pt>
                <c:pt idx="5544">
                  <c:v>3.3889999999999998</c:v>
                </c:pt>
                <c:pt idx="5545">
                  <c:v>3.4312999999999998</c:v>
                </c:pt>
                <c:pt idx="5546">
                  <c:v>3.4676999999999998</c:v>
                </c:pt>
                <c:pt idx="5547">
                  <c:v>3.496</c:v>
                </c:pt>
                <c:pt idx="5548">
                  <c:v>3.5038</c:v>
                </c:pt>
                <c:pt idx="5549">
                  <c:v>3.5143</c:v>
                </c:pt>
                <c:pt idx="5550">
                  <c:v>3.5263</c:v>
                </c:pt>
                <c:pt idx="5551">
                  <c:v>3.5388999999999999</c:v>
                </c:pt>
                <c:pt idx="5552">
                  <c:v>3.5510999999999999</c:v>
                </c:pt>
                <c:pt idx="5553">
                  <c:v>3.5619000000000001</c:v>
                </c:pt>
                <c:pt idx="5554">
                  <c:v>3.5790999999999999</c:v>
                </c:pt>
                <c:pt idx="5555">
                  <c:v>3.6865000000000001</c:v>
                </c:pt>
                <c:pt idx="5556">
                  <c:v>3.7902</c:v>
                </c:pt>
                <c:pt idx="5557">
                  <c:v>3.8894000000000002</c:v>
                </c:pt>
                <c:pt idx="5558">
                  <c:v>3.9836</c:v>
                </c:pt>
                <c:pt idx="5559">
                  <c:v>4.0721999999999996</c:v>
                </c:pt>
                <c:pt idx="5560">
                  <c:v>4.1547000000000001</c:v>
                </c:pt>
                <c:pt idx="5561">
                  <c:v>4.2309000000000001</c:v>
                </c:pt>
                <c:pt idx="5562">
                  <c:v>4.3003999999999998</c:v>
                </c:pt>
                <c:pt idx="5563">
                  <c:v>4.3628999999999998</c:v>
                </c:pt>
                <c:pt idx="5564">
                  <c:v>4.4184999999999999</c:v>
                </c:pt>
                <c:pt idx="5565">
                  <c:v>4.4671000000000003</c:v>
                </c:pt>
                <c:pt idx="5566">
                  <c:v>4.5086000000000004</c:v>
                </c:pt>
                <c:pt idx="5567">
                  <c:v>4.5433000000000003</c:v>
                </c:pt>
                <c:pt idx="5568">
                  <c:v>4.5712999999999999</c:v>
                </c:pt>
                <c:pt idx="5569">
                  <c:v>4.5929000000000002</c:v>
                </c:pt>
                <c:pt idx="5570">
                  <c:v>4.6085000000000003</c:v>
                </c:pt>
                <c:pt idx="5571">
                  <c:v>4.6182999999999996</c:v>
                </c:pt>
                <c:pt idx="5572">
                  <c:v>4.6227999999999998</c:v>
                </c:pt>
                <c:pt idx="5573">
                  <c:v>4.6226000000000003</c:v>
                </c:pt>
                <c:pt idx="5574">
                  <c:v>4.6181000000000001</c:v>
                </c:pt>
                <c:pt idx="5575">
                  <c:v>4.6098999999999997</c:v>
                </c:pt>
                <c:pt idx="5576">
                  <c:v>4.5984999999999996</c:v>
                </c:pt>
                <c:pt idx="5577">
                  <c:v>4.5846999999999998</c:v>
                </c:pt>
                <c:pt idx="5578">
                  <c:v>4.5689000000000002</c:v>
                </c:pt>
                <c:pt idx="5579">
                  <c:v>4.5518999999999998</c:v>
                </c:pt>
                <c:pt idx="5580">
                  <c:v>4.5340999999999996</c:v>
                </c:pt>
                <c:pt idx="5581">
                  <c:v>4.5162000000000004</c:v>
                </c:pt>
                <c:pt idx="5582">
                  <c:v>4.4988999999999999</c:v>
                </c:pt>
                <c:pt idx="5583">
                  <c:v>4.4824999999999999</c:v>
                </c:pt>
                <c:pt idx="5584">
                  <c:v>4.4678000000000004</c:v>
                </c:pt>
                <c:pt idx="5585">
                  <c:v>4.4550000000000001</c:v>
                </c:pt>
                <c:pt idx="5586">
                  <c:v>4.4447999999999999</c:v>
                </c:pt>
                <c:pt idx="5587">
                  <c:v>4.4375</c:v>
                </c:pt>
                <c:pt idx="5588">
                  <c:v>4.4333999999999998</c:v>
                </c:pt>
                <c:pt idx="5589">
                  <c:v>4.4328000000000003</c:v>
                </c:pt>
                <c:pt idx="5590">
                  <c:v>4.4359999999999999</c:v>
                </c:pt>
                <c:pt idx="5591">
                  <c:v>4.4431000000000003</c:v>
                </c:pt>
                <c:pt idx="5592">
                  <c:v>4.4542000000000002</c:v>
                </c:pt>
                <c:pt idx="5593">
                  <c:v>4.4694000000000003</c:v>
                </c:pt>
                <c:pt idx="5594">
                  <c:v>4.4885999999999999</c:v>
                </c:pt>
                <c:pt idx="5595">
                  <c:v>4.5118</c:v>
                </c:pt>
                <c:pt idx="5596">
                  <c:v>4.5387000000000004</c:v>
                </c:pt>
                <c:pt idx="5597">
                  <c:v>4.5692000000000004</c:v>
                </c:pt>
                <c:pt idx="5598">
                  <c:v>4.6029</c:v>
                </c:pt>
                <c:pt idx="5599">
                  <c:v>4.6395</c:v>
                </c:pt>
                <c:pt idx="5600">
                  <c:v>4.6786000000000003</c:v>
                </c:pt>
                <c:pt idx="5601">
                  <c:v>4.7196999999999996</c:v>
                </c:pt>
                <c:pt idx="5602">
                  <c:v>4.7622999999999998</c:v>
                </c:pt>
                <c:pt idx="5603">
                  <c:v>4.8057999999999996</c:v>
                </c:pt>
                <c:pt idx="5604">
                  <c:v>4.8495999999999997</c:v>
                </c:pt>
                <c:pt idx="5605">
                  <c:v>4.8930999999999996</c:v>
                </c:pt>
                <c:pt idx="5606">
                  <c:v>4.9356</c:v>
                </c:pt>
                <c:pt idx="5607">
                  <c:v>4.9763999999999999</c:v>
                </c:pt>
                <c:pt idx="5608">
                  <c:v>5.0148000000000001</c:v>
                </c:pt>
                <c:pt idx="5609">
                  <c:v>5.0500999999999996</c:v>
                </c:pt>
                <c:pt idx="5610">
                  <c:v>5.0293999999999999</c:v>
                </c:pt>
                <c:pt idx="5611">
                  <c:v>4.9901</c:v>
                </c:pt>
                <c:pt idx="5612">
                  <c:v>4.9455999999999998</c:v>
                </c:pt>
                <c:pt idx="5613">
                  <c:v>4.8949999999999996</c:v>
                </c:pt>
                <c:pt idx="5614">
                  <c:v>4.6577999999999999</c:v>
                </c:pt>
                <c:pt idx="5615">
                  <c:v>4.5170000000000003</c:v>
                </c:pt>
                <c:pt idx="5616">
                  <c:v>4.5068000000000001</c:v>
                </c:pt>
                <c:pt idx="5617">
                  <c:v>4.5872999999999999</c:v>
                </c:pt>
                <c:pt idx="5618">
                  <c:v>4.7255000000000003</c:v>
                </c:pt>
                <c:pt idx="5619">
                  <c:v>4.8948</c:v>
                </c:pt>
                <c:pt idx="5620">
                  <c:v>5.0738000000000003</c:v>
                </c:pt>
                <c:pt idx="5621">
                  <c:v>5.2460000000000004</c:v>
                </c:pt>
                <c:pt idx="5622">
                  <c:v>5.3986999999999998</c:v>
                </c:pt>
                <c:pt idx="5623">
                  <c:v>5.5227000000000004</c:v>
                </c:pt>
                <c:pt idx="5624">
                  <c:v>5.6117999999999997</c:v>
                </c:pt>
                <c:pt idx="5625">
                  <c:v>5.6623000000000001</c:v>
                </c:pt>
                <c:pt idx="5626">
                  <c:v>5.6722999999999999</c:v>
                </c:pt>
                <c:pt idx="5627">
                  <c:v>5.6417999999999999</c:v>
                </c:pt>
                <c:pt idx="5628">
                  <c:v>5.5720999999999998</c:v>
                </c:pt>
                <c:pt idx="5629">
                  <c:v>5.4656000000000002</c:v>
                </c:pt>
                <c:pt idx="5630">
                  <c:v>5.3253000000000004</c:v>
                </c:pt>
                <c:pt idx="5631">
                  <c:v>5.1550000000000002</c:v>
                </c:pt>
                <c:pt idx="5632">
                  <c:v>4.9589999999999996</c:v>
                </c:pt>
                <c:pt idx="5633">
                  <c:v>4.7416</c:v>
                </c:pt>
                <c:pt idx="5634">
                  <c:v>4.5072999999999999</c:v>
                </c:pt>
                <c:pt idx="5635">
                  <c:v>4.2607999999999997</c:v>
                </c:pt>
                <c:pt idx="5636">
                  <c:v>4.0065</c:v>
                </c:pt>
                <c:pt idx="5637">
                  <c:v>3.7486999999999999</c:v>
                </c:pt>
                <c:pt idx="5638">
                  <c:v>3.4916</c:v>
                </c:pt>
                <c:pt idx="5639">
                  <c:v>3.2389000000000001</c:v>
                </c:pt>
                <c:pt idx="5640">
                  <c:v>2.9942000000000002</c:v>
                </c:pt>
                <c:pt idx="5641">
                  <c:v>2.7608000000000001</c:v>
                </c:pt>
                <c:pt idx="5642">
                  <c:v>2.5415000000000001</c:v>
                </c:pt>
                <c:pt idx="5643">
                  <c:v>2.3382999999999998</c:v>
                </c:pt>
                <c:pt idx="5644">
                  <c:v>2.1533000000000002</c:v>
                </c:pt>
                <c:pt idx="5645">
                  <c:v>1.9901</c:v>
                </c:pt>
                <c:pt idx="5646">
                  <c:v>1.8503000000000001</c:v>
                </c:pt>
                <c:pt idx="5647">
                  <c:v>1.7357</c:v>
                </c:pt>
                <c:pt idx="5648">
                  <c:v>1.6482000000000001</c:v>
                </c:pt>
                <c:pt idx="5649">
                  <c:v>1.5849</c:v>
                </c:pt>
                <c:pt idx="5650">
                  <c:v>1.5455000000000001</c:v>
                </c:pt>
                <c:pt idx="5651">
                  <c:v>1.5298</c:v>
                </c:pt>
                <c:pt idx="5652">
                  <c:v>1.5398000000000001</c:v>
                </c:pt>
                <c:pt idx="5653">
                  <c:v>1.5738000000000001</c:v>
                </c:pt>
                <c:pt idx="5654">
                  <c:v>1.6285000000000001</c:v>
                </c:pt>
                <c:pt idx="5655">
                  <c:v>1.7021999999999999</c:v>
                </c:pt>
                <c:pt idx="5656">
                  <c:v>1.7923</c:v>
                </c:pt>
                <c:pt idx="5657">
                  <c:v>1.8976</c:v>
                </c:pt>
                <c:pt idx="5658">
                  <c:v>2.0154000000000001</c:v>
                </c:pt>
                <c:pt idx="5659">
                  <c:v>2.1429999999999998</c:v>
                </c:pt>
                <c:pt idx="5660">
                  <c:v>2.2774000000000001</c:v>
                </c:pt>
                <c:pt idx="5661">
                  <c:v>2.415</c:v>
                </c:pt>
                <c:pt idx="5662">
                  <c:v>2.5520999999999998</c:v>
                </c:pt>
                <c:pt idx="5663">
                  <c:v>2.6846000000000001</c:v>
                </c:pt>
                <c:pt idx="5664">
                  <c:v>2.8079999999999998</c:v>
                </c:pt>
                <c:pt idx="5665">
                  <c:v>2.9174000000000002</c:v>
                </c:pt>
                <c:pt idx="5666">
                  <c:v>2.9914999999999998</c:v>
                </c:pt>
                <c:pt idx="5667">
                  <c:v>3.0280999999999998</c:v>
                </c:pt>
                <c:pt idx="5668">
                  <c:v>3.0653000000000001</c:v>
                </c:pt>
                <c:pt idx="5669">
                  <c:v>3.1015000000000001</c:v>
                </c:pt>
                <c:pt idx="5670">
                  <c:v>3.1356000000000002</c:v>
                </c:pt>
                <c:pt idx="5671">
                  <c:v>3.1661000000000001</c:v>
                </c:pt>
                <c:pt idx="5672">
                  <c:v>3.1919</c:v>
                </c:pt>
                <c:pt idx="5673">
                  <c:v>3.2652000000000001</c:v>
                </c:pt>
                <c:pt idx="5674">
                  <c:v>3.3559999999999999</c:v>
                </c:pt>
                <c:pt idx="5675">
                  <c:v>3.4382999999999999</c:v>
                </c:pt>
                <c:pt idx="5676">
                  <c:v>3.5108000000000001</c:v>
                </c:pt>
                <c:pt idx="5677">
                  <c:v>3.5724999999999998</c:v>
                </c:pt>
                <c:pt idx="5678">
                  <c:v>3.6221999999999999</c:v>
                </c:pt>
                <c:pt idx="5679">
                  <c:v>3.6589</c:v>
                </c:pt>
                <c:pt idx="5680">
                  <c:v>3.6815000000000002</c:v>
                </c:pt>
                <c:pt idx="5681">
                  <c:v>3.6892</c:v>
                </c:pt>
                <c:pt idx="5682">
                  <c:v>3.6810999999999998</c:v>
                </c:pt>
                <c:pt idx="5683">
                  <c:v>3.6564999999999999</c:v>
                </c:pt>
                <c:pt idx="5684">
                  <c:v>3.6147</c:v>
                </c:pt>
                <c:pt idx="5685">
                  <c:v>3.5550000000000002</c:v>
                </c:pt>
                <c:pt idx="5686">
                  <c:v>3.4771999999999998</c:v>
                </c:pt>
                <c:pt idx="5687">
                  <c:v>3.3807</c:v>
                </c:pt>
                <c:pt idx="5688">
                  <c:v>3.2656000000000001</c:v>
                </c:pt>
                <c:pt idx="5689">
                  <c:v>3.1316000000000002</c:v>
                </c:pt>
                <c:pt idx="5690">
                  <c:v>2.9746999999999999</c:v>
                </c:pt>
                <c:pt idx="5691">
                  <c:v>2.7970000000000002</c:v>
                </c:pt>
                <c:pt idx="5692">
                  <c:v>2.6141999999999999</c:v>
                </c:pt>
                <c:pt idx="5693">
                  <c:v>2.4291999999999998</c:v>
                </c:pt>
                <c:pt idx="5694">
                  <c:v>2.2860999999999998</c:v>
                </c:pt>
                <c:pt idx="5695">
                  <c:v>2.2887</c:v>
                </c:pt>
                <c:pt idx="5696">
                  <c:v>2.3001999999999998</c:v>
                </c:pt>
                <c:pt idx="5697">
                  <c:v>2.3412999999999999</c:v>
                </c:pt>
                <c:pt idx="5698">
                  <c:v>2.4106000000000001</c:v>
                </c:pt>
                <c:pt idx="5699">
                  <c:v>2.3565999999999998</c:v>
                </c:pt>
                <c:pt idx="5700">
                  <c:v>2.3319000000000001</c:v>
                </c:pt>
                <c:pt idx="5701">
                  <c:v>2.3643000000000001</c:v>
                </c:pt>
                <c:pt idx="5702">
                  <c:v>2.4540999999999999</c:v>
                </c:pt>
                <c:pt idx="5703">
                  <c:v>2.6023999999999998</c:v>
                </c:pt>
                <c:pt idx="5704">
                  <c:v>2.8113000000000001</c:v>
                </c:pt>
                <c:pt idx="5705">
                  <c:v>3.0832000000000002</c:v>
                </c:pt>
                <c:pt idx="5706">
                  <c:v>3.4214000000000002</c:v>
                </c:pt>
                <c:pt idx="5707">
                  <c:v>3.8290999999999999</c:v>
                </c:pt>
                <c:pt idx="5708">
                  <c:v>4.3097000000000003</c:v>
                </c:pt>
                <c:pt idx="5709">
                  <c:v>4.8661000000000003</c:v>
                </c:pt>
                <c:pt idx="5710">
                  <c:v>5.0027999999999997</c:v>
                </c:pt>
                <c:pt idx="5711">
                  <c:v>4.8726000000000003</c:v>
                </c:pt>
                <c:pt idx="5712">
                  <c:v>4.7332999999999998</c:v>
                </c:pt>
                <c:pt idx="5713">
                  <c:v>4.5838999999999999</c:v>
                </c:pt>
                <c:pt idx="5714">
                  <c:v>4.5811999999999999</c:v>
                </c:pt>
                <c:pt idx="5715">
                  <c:v>4.6921999999999997</c:v>
                </c:pt>
                <c:pt idx="5716">
                  <c:v>4.7912999999999997</c:v>
                </c:pt>
                <c:pt idx="5717">
                  <c:v>4.8781999999999996</c:v>
                </c:pt>
                <c:pt idx="5718">
                  <c:v>4.9530000000000003</c:v>
                </c:pt>
                <c:pt idx="5719">
                  <c:v>5.0156000000000001</c:v>
                </c:pt>
                <c:pt idx="5720">
                  <c:v>5.0663999999999998</c:v>
                </c:pt>
                <c:pt idx="5721">
                  <c:v>5.1055999999999999</c:v>
                </c:pt>
                <c:pt idx="5722">
                  <c:v>5.1338999999999997</c:v>
                </c:pt>
                <c:pt idx="5723">
                  <c:v>5.1516999999999999</c:v>
                </c:pt>
                <c:pt idx="5724">
                  <c:v>5.1597999999999997</c:v>
                </c:pt>
                <c:pt idx="5725">
                  <c:v>5.1590999999999996</c:v>
                </c:pt>
                <c:pt idx="5726">
                  <c:v>5.1504000000000003</c:v>
                </c:pt>
                <c:pt idx="5727">
                  <c:v>5.1348000000000003</c:v>
                </c:pt>
                <c:pt idx="5728">
                  <c:v>5.1132999999999997</c:v>
                </c:pt>
                <c:pt idx="5729">
                  <c:v>5.0872999999999999</c:v>
                </c:pt>
                <c:pt idx="5730">
                  <c:v>5.0579000000000001</c:v>
                </c:pt>
                <c:pt idx="5731">
                  <c:v>5.0263999999999998</c:v>
                </c:pt>
                <c:pt idx="5732">
                  <c:v>4.9943</c:v>
                </c:pt>
                <c:pt idx="5733">
                  <c:v>4.9630000000000001</c:v>
                </c:pt>
                <c:pt idx="5734">
                  <c:v>4.9340000000000002</c:v>
                </c:pt>
                <c:pt idx="5735">
                  <c:v>4.9086999999999996</c:v>
                </c:pt>
                <c:pt idx="5736">
                  <c:v>4.8886000000000003</c:v>
                </c:pt>
                <c:pt idx="5737">
                  <c:v>4.8753000000000002</c:v>
                </c:pt>
                <c:pt idx="5738">
                  <c:v>4.8703000000000003</c:v>
                </c:pt>
                <c:pt idx="5739">
                  <c:v>4.8750999999999998</c:v>
                </c:pt>
                <c:pt idx="5740">
                  <c:v>4.891</c:v>
                </c:pt>
                <c:pt idx="5741">
                  <c:v>4.9196</c:v>
                </c:pt>
                <c:pt idx="5742">
                  <c:v>4.9619</c:v>
                </c:pt>
                <c:pt idx="5743">
                  <c:v>5.0194000000000001</c:v>
                </c:pt>
                <c:pt idx="5744">
                  <c:v>5.093</c:v>
                </c:pt>
                <c:pt idx="5745">
                  <c:v>5.1837999999999997</c:v>
                </c:pt>
                <c:pt idx="5746">
                  <c:v>5.2926000000000002</c:v>
                </c:pt>
                <c:pt idx="5747">
                  <c:v>5.4200999999999997</c:v>
                </c:pt>
                <c:pt idx="5748">
                  <c:v>5.5667999999999997</c:v>
                </c:pt>
                <c:pt idx="5749">
                  <c:v>5.7328999999999999</c:v>
                </c:pt>
                <c:pt idx="5750">
                  <c:v>5.9187000000000003</c:v>
                </c:pt>
                <c:pt idx="5751">
                  <c:v>6.1238999999999999</c:v>
                </c:pt>
                <c:pt idx="5752">
                  <c:v>6.3483000000000001</c:v>
                </c:pt>
                <c:pt idx="5753">
                  <c:v>6.5913000000000004</c:v>
                </c:pt>
                <c:pt idx="5754">
                  <c:v>6.8520000000000003</c:v>
                </c:pt>
                <c:pt idx="5755">
                  <c:v>7.1294000000000004</c:v>
                </c:pt>
                <c:pt idx="5756">
                  <c:v>7.4222000000000001</c:v>
                </c:pt>
                <c:pt idx="5757">
                  <c:v>7.7286999999999999</c:v>
                </c:pt>
                <c:pt idx="5758">
                  <c:v>8.0471000000000004</c:v>
                </c:pt>
                <c:pt idx="5759">
                  <c:v>8.3755000000000006</c:v>
                </c:pt>
                <c:pt idx="5760">
                  <c:v>8.7113999999999994</c:v>
                </c:pt>
                <c:pt idx="5761">
                  <c:v>9.0525000000000002</c:v>
                </c:pt>
                <c:pt idx="5762">
                  <c:v>9.3961000000000006</c:v>
                </c:pt>
                <c:pt idx="5763">
                  <c:v>9.7393999999999998</c:v>
                </c:pt>
                <c:pt idx="5764">
                  <c:v>10.08</c:v>
                </c:pt>
                <c:pt idx="5765">
                  <c:v>10.414</c:v>
                </c:pt>
                <c:pt idx="5766">
                  <c:v>10.738</c:v>
                </c:pt>
                <c:pt idx="5767">
                  <c:v>11.051</c:v>
                </c:pt>
                <c:pt idx="5768">
                  <c:v>11.349</c:v>
                </c:pt>
                <c:pt idx="5769">
                  <c:v>11.63</c:v>
                </c:pt>
                <c:pt idx="5770">
                  <c:v>11.891</c:v>
                </c:pt>
                <c:pt idx="5771">
                  <c:v>12.13</c:v>
                </c:pt>
                <c:pt idx="5772">
                  <c:v>12.346</c:v>
                </c:pt>
                <c:pt idx="5773">
                  <c:v>12.538</c:v>
                </c:pt>
                <c:pt idx="5774">
                  <c:v>12.706</c:v>
                </c:pt>
                <c:pt idx="5775">
                  <c:v>12.85</c:v>
                </c:pt>
                <c:pt idx="5776">
                  <c:v>12.973000000000001</c:v>
                </c:pt>
                <c:pt idx="5777">
                  <c:v>13.077999999999999</c:v>
                </c:pt>
                <c:pt idx="5778">
                  <c:v>13.167999999999999</c:v>
                </c:pt>
                <c:pt idx="5779">
                  <c:v>13.249000000000001</c:v>
                </c:pt>
                <c:pt idx="5780">
                  <c:v>12.677</c:v>
                </c:pt>
                <c:pt idx="5781">
                  <c:v>11.797000000000001</c:v>
                </c:pt>
                <c:pt idx="5782">
                  <c:v>10.851000000000001</c:v>
                </c:pt>
                <c:pt idx="5783">
                  <c:v>9.8406000000000002</c:v>
                </c:pt>
                <c:pt idx="5784">
                  <c:v>8.7683999999999997</c:v>
                </c:pt>
                <c:pt idx="5785">
                  <c:v>7.8754999999999997</c:v>
                </c:pt>
                <c:pt idx="5786">
                  <c:v>7.2077999999999998</c:v>
                </c:pt>
                <c:pt idx="5787">
                  <c:v>6.4965999999999999</c:v>
                </c:pt>
                <c:pt idx="5788">
                  <c:v>5.7512999999999996</c:v>
                </c:pt>
                <c:pt idx="5789">
                  <c:v>4.9839000000000002</c:v>
                </c:pt>
                <c:pt idx="5790">
                  <c:v>4.2087000000000003</c:v>
                </c:pt>
                <c:pt idx="5791">
                  <c:v>3.4424000000000001</c:v>
                </c:pt>
                <c:pt idx="5792">
                  <c:v>2.7042999999999999</c:v>
                </c:pt>
                <c:pt idx="5793">
                  <c:v>2.0167999999999999</c:v>
                </c:pt>
                <c:pt idx="5794">
                  <c:v>1.4055</c:v>
                </c:pt>
                <c:pt idx="5795">
                  <c:v>0.89897000000000005</c:v>
                </c:pt>
                <c:pt idx="5796">
                  <c:v>0.52951000000000004</c:v>
                </c:pt>
                <c:pt idx="5797">
                  <c:v>0.33304</c:v>
                </c:pt>
                <c:pt idx="5798">
                  <c:v>0.34934999999999999</c:v>
                </c:pt>
                <c:pt idx="5799">
                  <c:v>0.58467999999999998</c:v>
                </c:pt>
                <c:pt idx="5800">
                  <c:v>0.85194000000000003</c:v>
                </c:pt>
                <c:pt idx="5801">
                  <c:v>1.119</c:v>
                </c:pt>
                <c:pt idx="5802">
                  <c:v>1.3856999999999999</c:v>
                </c:pt>
                <c:pt idx="5803">
                  <c:v>1.5194000000000001</c:v>
                </c:pt>
                <c:pt idx="5804">
                  <c:v>1.5286</c:v>
                </c:pt>
                <c:pt idx="5805">
                  <c:v>1.5376000000000001</c:v>
                </c:pt>
                <c:pt idx="5806">
                  <c:v>1.5465</c:v>
                </c:pt>
                <c:pt idx="5807">
                  <c:v>1.5706</c:v>
                </c:pt>
                <c:pt idx="5808">
                  <c:v>1.6001000000000001</c:v>
                </c:pt>
                <c:pt idx="5809">
                  <c:v>1.6295999999999999</c:v>
                </c:pt>
                <c:pt idx="5810">
                  <c:v>1.659</c:v>
                </c:pt>
                <c:pt idx="5811">
                  <c:v>1.6886000000000001</c:v>
                </c:pt>
                <c:pt idx="5812">
                  <c:v>1.7182999999999999</c:v>
                </c:pt>
                <c:pt idx="5813">
                  <c:v>1.7482</c:v>
                </c:pt>
                <c:pt idx="5814">
                  <c:v>1.7784</c:v>
                </c:pt>
                <c:pt idx="5815">
                  <c:v>1.8089999999999999</c:v>
                </c:pt>
                <c:pt idx="5816">
                  <c:v>1.8072999999999999</c:v>
                </c:pt>
                <c:pt idx="5817">
                  <c:v>1.7994000000000001</c:v>
                </c:pt>
                <c:pt idx="5818">
                  <c:v>1.7901</c:v>
                </c:pt>
                <c:pt idx="5819">
                  <c:v>1.7803</c:v>
                </c:pt>
                <c:pt idx="5820">
                  <c:v>1.7676000000000001</c:v>
                </c:pt>
                <c:pt idx="5821">
                  <c:v>1.7396</c:v>
                </c:pt>
                <c:pt idx="5822">
                  <c:v>1.7132000000000001</c:v>
                </c:pt>
                <c:pt idx="5823">
                  <c:v>1.6887000000000001</c:v>
                </c:pt>
                <c:pt idx="5824">
                  <c:v>1.6668000000000001</c:v>
                </c:pt>
                <c:pt idx="5825">
                  <c:v>1.6478999999999999</c:v>
                </c:pt>
                <c:pt idx="5826">
                  <c:v>1.6323000000000001</c:v>
                </c:pt>
                <c:pt idx="5827">
                  <c:v>1.6203000000000001</c:v>
                </c:pt>
                <c:pt idx="5828">
                  <c:v>1.6122000000000001</c:v>
                </c:pt>
                <c:pt idx="5829">
                  <c:v>1.6093</c:v>
                </c:pt>
                <c:pt idx="5830">
                  <c:v>1.6215999999999999</c:v>
                </c:pt>
                <c:pt idx="5831">
                  <c:v>1.6465000000000001</c:v>
                </c:pt>
                <c:pt idx="5832">
                  <c:v>1.6829000000000001</c:v>
                </c:pt>
                <c:pt idx="5833">
                  <c:v>1.7294</c:v>
                </c:pt>
                <c:pt idx="5834">
                  <c:v>1.7851999999999999</c:v>
                </c:pt>
                <c:pt idx="5835">
                  <c:v>1.8492</c:v>
                </c:pt>
                <c:pt idx="5836">
                  <c:v>1.9204000000000001</c:v>
                </c:pt>
                <c:pt idx="5837">
                  <c:v>1.9979</c:v>
                </c:pt>
                <c:pt idx="5838">
                  <c:v>2.081</c:v>
                </c:pt>
                <c:pt idx="5839">
                  <c:v>2.1688000000000001</c:v>
                </c:pt>
                <c:pt idx="5840">
                  <c:v>2.2606000000000002</c:v>
                </c:pt>
                <c:pt idx="5841">
                  <c:v>2.3557999999999999</c:v>
                </c:pt>
                <c:pt idx="5842">
                  <c:v>2.4537</c:v>
                </c:pt>
                <c:pt idx="5843">
                  <c:v>2.5535999999999999</c:v>
                </c:pt>
                <c:pt idx="5844">
                  <c:v>2.6549</c:v>
                </c:pt>
                <c:pt idx="5845">
                  <c:v>2.7572000000000001</c:v>
                </c:pt>
                <c:pt idx="5846">
                  <c:v>2.8597000000000001</c:v>
                </c:pt>
                <c:pt idx="5847">
                  <c:v>2.9620000000000002</c:v>
                </c:pt>
                <c:pt idx="5848">
                  <c:v>3.0636000000000001</c:v>
                </c:pt>
                <c:pt idx="5849">
                  <c:v>3.1638999999999999</c:v>
                </c:pt>
                <c:pt idx="5850">
                  <c:v>3.2624</c:v>
                </c:pt>
                <c:pt idx="5851">
                  <c:v>3.3586</c:v>
                </c:pt>
                <c:pt idx="5852">
                  <c:v>3.4521000000000002</c:v>
                </c:pt>
                <c:pt idx="5853">
                  <c:v>3.5423</c:v>
                </c:pt>
                <c:pt idx="5854">
                  <c:v>3.6288</c:v>
                </c:pt>
                <c:pt idx="5855">
                  <c:v>3.7111000000000001</c:v>
                </c:pt>
                <c:pt idx="5856">
                  <c:v>3.7886000000000002</c:v>
                </c:pt>
                <c:pt idx="5857">
                  <c:v>3.8610000000000002</c:v>
                </c:pt>
                <c:pt idx="5858">
                  <c:v>3.9276</c:v>
                </c:pt>
                <c:pt idx="5859">
                  <c:v>3.9882</c:v>
                </c:pt>
                <c:pt idx="5860">
                  <c:v>4.0420999999999996</c:v>
                </c:pt>
                <c:pt idx="5861">
                  <c:v>4.0888999999999998</c:v>
                </c:pt>
                <c:pt idx="5862">
                  <c:v>4.1283000000000003</c:v>
                </c:pt>
                <c:pt idx="5863">
                  <c:v>4.1596000000000002</c:v>
                </c:pt>
                <c:pt idx="5864">
                  <c:v>4.1825999999999999</c:v>
                </c:pt>
                <c:pt idx="5865">
                  <c:v>4.1967999999999996</c:v>
                </c:pt>
                <c:pt idx="5866">
                  <c:v>4.2019000000000002</c:v>
                </c:pt>
                <c:pt idx="5867">
                  <c:v>4.1974</c:v>
                </c:pt>
                <c:pt idx="5868">
                  <c:v>4.1830999999999996</c:v>
                </c:pt>
                <c:pt idx="5869">
                  <c:v>4.1586999999999996</c:v>
                </c:pt>
                <c:pt idx="5870">
                  <c:v>4.1239999999999997</c:v>
                </c:pt>
                <c:pt idx="5871">
                  <c:v>4.0814000000000004</c:v>
                </c:pt>
                <c:pt idx="5872">
                  <c:v>4.0477999999999996</c:v>
                </c:pt>
                <c:pt idx="5873">
                  <c:v>4.0034999999999998</c:v>
                </c:pt>
                <c:pt idx="5874">
                  <c:v>3.9483999999999999</c:v>
                </c:pt>
                <c:pt idx="5875">
                  <c:v>3.8828</c:v>
                </c:pt>
                <c:pt idx="5876">
                  <c:v>3.8066</c:v>
                </c:pt>
                <c:pt idx="5877">
                  <c:v>3.7202999999999999</c:v>
                </c:pt>
                <c:pt idx="5878">
                  <c:v>3.6240999999999999</c:v>
                </c:pt>
                <c:pt idx="5879">
                  <c:v>3.5186000000000002</c:v>
                </c:pt>
                <c:pt idx="5880">
                  <c:v>3.4041999999999999</c:v>
                </c:pt>
                <c:pt idx="5881">
                  <c:v>3.2734000000000001</c:v>
                </c:pt>
                <c:pt idx="5882">
                  <c:v>3.1257999999999999</c:v>
                </c:pt>
                <c:pt idx="5883">
                  <c:v>2.968</c:v>
                </c:pt>
                <c:pt idx="5884">
                  <c:v>2.8018999999999998</c:v>
                </c:pt>
                <c:pt idx="5885">
                  <c:v>2.6295000000000002</c:v>
                </c:pt>
                <c:pt idx="5886">
                  <c:v>2.4527000000000001</c:v>
                </c:pt>
                <c:pt idx="5887">
                  <c:v>2.2736999999999998</c:v>
                </c:pt>
                <c:pt idx="5888">
                  <c:v>2.0950000000000002</c:v>
                </c:pt>
                <c:pt idx="5889">
                  <c:v>1.9189000000000001</c:v>
                </c:pt>
                <c:pt idx="5890">
                  <c:v>1.7479</c:v>
                </c:pt>
                <c:pt idx="5891">
                  <c:v>1.585</c:v>
                </c:pt>
                <c:pt idx="5892">
                  <c:v>1.4330000000000001</c:v>
                </c:pt>
                <c:pt idx="5893">
                  <c:v>1.2948999999999999</c:v>
                </c:pt>
                <c:pt idx="5894">
                  <c:v>1.1740999999999999</c:v>
                </c:pt>
                <c:pt idx="5895">
                  <c:v>1.0739000000000001</c:v>
                </c:pt>
                <c:pt idx="5896">
                  <c:v>0.99794000000000005</c:v>
                </c:pt>
                <c:pt idx="5897">
                  <c:v>0.94998000000000005</c:v>
                </c:pt>
                <c:pt idx="5898">
                  <c:v>0.93393000000000004</c:v>
                </c:pt>
                <c:pt idx="5899">
                  <c:v>0.95387999999999995</c:v>
                </c:pt>
                <c:pt idx="5900">
                  <c:v>0.99534</c:v>
                </c:pt>
                <c:pt idx="5901">
                  <c:v>1.0318000000000001</c:v>
                </c:pt>
                <c:pt idx="5902">
                  <c:v>1.0708</c:v>
                </c:pt>
                <c:pt idx="5903">
                  <c:v>1.1123000000000001</c:v>
                </c:pt>
                <c:pt idx="5904">
                  <c:v>1.1521999999999999</c:v>
                </c:pt>
                <c:pt idx="5905">
                  <c:v>1.1711</c:v>
                </c:pt>
                <c:pt idx="5906">
                  <c:v>1.1923999999999999</c:v>
                </c:pt>
                <c:pt idx="5907">
                  <c:v>1.2161</c:v>
                </c:pt>
                <c:pt idx="5908">
                  <c:v>1.2421</c:v>
                </c:pt>
                <c:pt idx="5909">
                  <c:v>1.2703</c:v>
                </c:pt>
                <c:pt idx="5910">
                  <c:v>1.3007</c:v>
                </c:pt>
                <c:pt idx="5911">
                  <c:v>1.3331</c:v>
                </c:pt>
                <c:pt idx="5912">
                  <c:v>1.3673999999999999</c:v>
                </c:pt>
                <c:pt idx="5913">
                  <c:v>1.4035</c:v>
                </c:pt>
                <c:pt idx="5914">
                  <c:v>1.4413</c:v>
                </c:pt>
                <c:pt idx="5915">
                  <c:v>1.4805999999999999</c:v>
                </c:pt>
                <c:pt idx="5916">
                  <c:v>1.5213000000000001</c:v>
                </c:pt>
                <c:pt idx="5917">
                  <c:v>1.5631999999999999</c:v>
                </c:pt>
                <c:pt idx="5918">
                  <c:v>1.6063000000000001</c:v>
                </c:pt>
                <c:pt idx="5919">
                  <c:v>1.6503000000000001</c:v>
                </c:pt>
                <c:pt idx="5920">
                  <c:v>1.6952</c:v>
                </c:pt>
                <c:pt idx="5921">
                  <c:v>1.7406999999999999</c:v>
                </c:pt>
                <c:pt idx="5922">
                  <c:v>1.7867999999999999</c:v>
                </c:pt>
                <c:pt idx="5923">
                  <c:v>1.8331999999999999</c:v>
                </c:pt>
                <c:pt idx="5924">
                  <c:v>1.8798999999999999</c:v>
                </c:pt>
                <c:pt idx="5925">
                  <c:v>1.9267000000000001</c:v>
                </c:pt>
                <c:pt idx="5926">
                  <c:v>1.9734</c:v>
                </c:pt>
                <c:pt idx="5927">
                  <c:v>2.0198999999999998</c:v>
                </c:pt>
                <c:pt idx="5928">
                  <c:v>2.0659999999999998</c:v>
                </c:pt>
                <c:pt idx="5929">
                  <c:v>2.1116999999999999</c:v>
                </c:pt>
                <c:pt idx="5930">
                  <c:v>2.1568000000000001</c:v>
                </c:pt>
                <c:pt idx="5931">
                  <c:v>2.2012</c:v>
                </c:pt>
                <c:pt idx="5932">
                  <c:v>2.2446999999999999</c:v>
                </c:pt>
                <c:pt idx="5933">
                  <c:v>2.2871999999999999</c:v>
                </c:pt>
                <c:pt idx="5934">
                  <c:v>2.3285999999999998</c:v>
                </c:pt>
                <c:pt idx="5935">
                  <c:v>2.3689</c:v>
                </c:pt>
                <c:pt idx="5936">
                  <c:v>2.4077999999999999</c:v>
                </c:pt>
                <c:pt idx="5937">
                  <c:v>2.4453999999999998</c:v>
                </c:pt>
                <c:pt idx="5938">
                  <c:v>2.4813999999999998</c:v>
                </c:pt>
                <c:pt idx="5939">
                  <c:v>2.5158999999999998</c:v>
                </c:pt>
                <c:pt idx="5940">
                  <c:v>2.5487000000000002</c:v>
                </c:pt>
                <c:pt idx="5941">
                  <c:v>2.5796999999999999</c:v>
                </c:pt>
                <c:pt idx="5942">
                  <c:v>2.609</c:v>
                </c:pt>
                <c:pt idx="5943">
                  <c:v>2.6362999999999999</c:v>
                </c:pt>
                <c:pt idx="5944">
                  <c:v>2.6617999999999999</c:v>
                </c:pt>
                <c:pt idx="5945">
                  <c:v>2.6852</c:v>
                </c:pt>
                <c:pt idx="5946">
                  <c:v>2.7065999999999999</c:v>
                </c:pt>
                <c:pt idx="5947">
                  <c:v>2.7258</c:v>
                </c:pt>
                <c:pt idx="5948">
                  <c:v>2.7429999999999999</c:v>
                </c:pt>
                <c:pt idx="5949">
                  <c:v>2.758</c:v>
                </c:pt>
                <c:pt idx="5950">
                  <c:v>2.7707999999999999</c:v>
                </c:pt>
                <c:pt idx="5951">
                  <c:v>2.7814999999999999</c:v>
                </c:pt>
                <c:pt idx="5952">
                  <c:v>2.7898999999999998</c:v>
                </c:pt>
                <c:pt idx="5953">
                  <c:v>2.7959999999999998</c:v>
                </c:pt>
                <c:pt idx="5954">
                  <c:v>2.8</c:v>
                </c:pt>
                <c:pt idx="5955">
                  <c:v>2.8016999999999999</c:v>
                </c:pt>
                <c:pt idx="5956">
                  <c:v>2.7985000000000002</c:v>
                </c:pt>
                <c:pt idx="5957">
                  <c:v>2.7852000000000001</c:v>
                </c:pt>
                <c:pt idx="5958">
                  <c:v>2.7696999999999998</c:v>
                </c:pt>
                <c:pt idx="5959">
                  <c:v>2.7519999999999998</c:v>
                </c:pt>
                <c:pt idx="5960">
                  <c:v>2.7321</c:v>
                </c:pt>
                <c:pt idx="5961">
                  <c:v>2.7101000000000002</c:v>
                </c:pt>
                <c:pt idx="5962">
                  <c:v>2.6859999999999999</c:v>
                </c:pt>
                <c:pt idx="5963">
                  <c:v>2.6598000000000002</c:v>
                </c:pt>
                <c:pt idx="5964">
                  <c:v>2.6316000000000002</c:v>
                </c:pt>
                <c:pt idx="5965">
                  <c:v>2.6019999999999999</c:v>
                </c:pt>
                <c:pt idx="5966">
                  <c:v>2.5825999999999998</c:v>
                </c:pt>
                <c:pt idx="5967">
                  <c:v>2.5649000000000002</c:v>
                </c:pt>
                <c:pt idx="5968">
                  <c:v>2.5484</c:v>
                </c:pt>
                <c:pt idx="5969">
                  <c:v>2.5325000000000002</c:v>
                </c:pt>
                <c:pt idx="5970">
                  <c:v>2.5169000000000001</c:v>
                </c:pt>
                <c:pt idx="5971">
                  <c:v>2.5011999999999999</c:v>
                </c:pt>
                <c:pt idx="5972">
                  <c:v>2.4849999999999999</c:v>
                </c:pt>
                <c:pt idx="5973">
                  <c:v>2.4681000000000002</c:v>
                </c:pt>
                <c:pt idx="5974">
                  <c:v>2.4500999999999999</c:v>
                </c:pt>
                <c:pt idx="5975">
                  <c:v>2.431</c:v>
                </c:pt>
                <c:pt idx="5976">
                  <c:v>2.4104999999999999</c:v>
                </c:pt>
                <c:pt idx="5977">
                  <c:v>2.3885000000000001</c:v>
                </c:pt>
                <c:pt idx="5978">
                  <c:v>2.3649</c:v>
                </c:pt>
                <c:pt idx="5979">
                  <c:v>2.3397000000000001</c:v>
                </c:pt>
                <c:pt idx="5980">
                  <c:v>2.3126000000000002</c:v>
                </c:pt>
                <c:pt idx="5981">
                  <c:v>2.2837999999999998</c:v>
                </c:pt>
                <c:pt idx="5982">
                  <c:v>2.2532000000000001</c:v>
                </c:pt>
                <c:pt idx="5983">
                  <c:v>2.2208999999999999</c:v>
                </c:pt>
                <c:pt idx="5984">
                  <c:v>2.1867000000000001</c:v>
                </c:pt>
                <c:pt idx="5985">
                  <c:v>2.1509</c:v>
                </c:pt>
                <c:pt idx="5986">
                  <c:v>2.1133999999999999</c:v>
                </c:pt>
                <c:pt idx="5987">
                  <c:v>2.0743999999999998</c:v>
                </c:pt>
                <c:pt idx="5988">
                  <c:v>2.0339</c:v>
                </c:pt>
                <c:pt idx="5989">
                  <c:v>1.9919</c:v>
                </c:pt>
                <c:pt idx="5990">
                  <c:v>1.9487000000000001</c:v>
                </c:pt>
                <c:pt idx="5991">
                  <c:v>1.9041999999999999</c:v>
                </c:pt>
                <c:pt idx="5992">
                  <c:v>1.8587</c:v>
                </c:pt>
                <c:pt idx="5993">
                  <c:v>1.8122</c:v>
                </c:pt>
                <c:pt idx="5994">
                  <c:v>1.7647999999999999</c:v>
                </c:pt>
                <c:pt idx="5995">
                  <c:v>1.7168000000000001</c:v>
                </c:pt>
                <c:pt idx="5996">
                  <c:v>1.6680999999999999</c:v>
                </c:pt>
                <c:pt idx="5997">
                  <c:v>1.619</c:v>
                </c:pt>
                <c:pt idx="5998">
                  <c:v>1.5696000000000001</c:v>
                </c:pt>
                <c:pt idx="5999">
                  <c:v>1.5199</c:v>
                </c:pt>
                <c:pt idx="6000">
                  <c:v>1.4702</c:v>
                </c:pt>
                <c:pt idx="6001">
                  <c:v>1.4206000000000001</c:v>
                </c:pt>
                <c:pt idx="6002">
                  <c:v>1.3711</c:v>
                </c:pt>
                <c:pt idx="6003">
                  <c:v>1.3219000000000001</c:v>
                </c:pt>
                <c:pt idx="6004">
                  <c:v>1.2732000000000001</c:v>
                </c:pt>
                <c:pt idx="6005">
                  <c:v>1.2249000000000001</c:v>
                </c:pt>
                <c:pt idx="6006">
                  <c:v>1.1774</c:v>
                </c:pt>
                <c:pt idx="6007">
                  <c:v>1.1306</c:v>
                </c:pt>
                <c:pt idx="6008">
                  <c:v>1.0847</c:v>
                </c:pt>
                <c:pt idx="6009">
                  <c:v>1.0397000000000001</c:v>
                </c:pt>
                <c:pt idx="6010">
                  <c:v>0.99578</c:v>
                </c:pt>
                <c:pt idx="6011">
                  <c:v>0.95303000000000004</c:v>
                </c:pt>
                <c:pt idx="6012">
                  <c:v>0.91151000000000004</c:v>
                </c:pt>
                <c:pt idx="6013">
                  <c:v>0.87131000000000003</c:v>
                </c:pt>
                <c:pt idx="6014">
                  <c:v>0.83250000000000002</c:v>
                </c:pt>
                <c:pt idx="6015">
                  <c:v>0.79515000000000002</c:v>
                </c:pt>
                <c:pt idx="6016">
                  <c:v>0.75931999999999999</c:v>
                </c:pt>
                <c:pt idx="6017">
                  <c:v>0.72506000000000004</c:v>
                </c:pt>
                <c:pt idx="6018">
                  <c:v>0.69244000000000006</c:v>
                </c:pt>
                <c:pt idx="6019">
                  <c:v>0.66149999999999998</c:v>
                </c:pt>
                <c:pt idx="6020">
                  <c:v>0.63227</c:v>
                </c:pt>
                <c:pt idx="6021">
                  <c:v>0.60479000000000005</c:v>
                </c:pt>
                <c:pt idx="6022">
                  <c:v>0.57908999999999999</c:v>
                </c:pt>
                <c:pt idx="6023">
                  <c:v>0.55518999999999996</c:v>
                </c:pt>
                <c:pt idx="6024">
                  <c:v>0.53312000000000004</c:v>
                </c:pt>
                <c:pt idx="6025">
                  <c:v>0.51287000000000005</c:v>
                </c:pt>
                <c:pt idx="6026">
                  <c:v>0.49447000000000002</c:v>
                </c:pt>
                <c:pt idx="6027">
                  <c:v>0.47791</c:v>
                </c:pt>
                <c:pt idx="6028">
                  <c:v>0.46318999999999999</c:v>
                </c:pt>
                <c:pt idx="6029">
                  <c:v>0.45029000000000002</c:v>
                </c:pt>
                <c:pt idx="6030">
                  <c:v>0.43922</c:v>
                </c:pt>
                <c:pt idx="6031">
                  <c:v>0.42995</c:v>
                </c:pt>
                <c:pt idx="6032">
                  <c:v>0.42246</c:v>
                </c:pt>
                <c:pt idx="6033">
                  <c:v>0.41671999999999998</c:v>
                </c:pt>
                <c:pt idx="6034">
                  <c:v>0.41270000000000001</c:v>
                </c:pt>
                <c:pt idx="6035">
                  <c:v>0.41038000000000002</c:v>
                </c:pt>
                <c:pt idx="6036">
                  <c:v>0.40971000000000002</c:v>
                </c:pt>
                <c:pt idx="6037">
                  <c:v>0.41065000000000002</c:v>
                </c:pt>
                <c:pt idx="6038">
                  <c:v>0.47726000000000002</c:v>
                </c:pt>
                <c:pt idx="6039">
                  <c:v>0.56450999999999996</c:v>
                </c:pt>
                <c:pt idx="6040">
                  <c:v>0.65322000000000002</c:v>
                </c:pt>
                <c:pt idx="6041">
                  <c:v>0.74334999999999996</c:v>
                </c:pt>
                <c:pt idx="6042">
                  <c:v>0.83484999999999998</c:v>
                </c:pt>
                <c:pt idx="6043">
                  <c:v>0.92764000000000002</c:v>
                </c:pt>
                <c:pt idx="6044">
                  <c:v>1.0217000000000001</c:v>
                </c:pt>
                <c:pt idx="6045">
                  <c:v>1.1169</c:v>
                </c:pt>
                <c:pt idx="6046">
                  <c:v>1.2132000000000001</c:v>
                </c:pt>
                <c:pt idx="6047">
                  <c:v>1.3106</c:v>
                </c:pt>
                <c:pt idx="6048">
                  <c:v>1.409</c:v>
                </c:pt>
                <c:pt idx="6049">
                  <c:v>1.5083</c:v>
                </c:pt>
                <c:pt idx="6050">
                  <c:v>1.6084000000000001</c:v>
                </c:pt>
                <c:pt idx="6051">
                  <c:v>1.7093</c:v>
                </c:pt>
                <c:pt idx="6052">
                  <c:v>1.8109</c:v>
                </c:pt>
                <c:pt idx="6053">
                  <c:v>1.9131</c:v>
                </c:pt>
                <c:pt idx="6054">
                  <c:v>2.016</c:v>
                </c:pt>
                <c:pt idx="6055">
                  <c:v>2.1193</c:v>
                </c:pt>
                <c:pt idx="6056">
                  <c:v>2.2229999999999999</c:v>
                </c:pt>
                <c:pt idx="6057">
                  <c:v>2.3271000000000002</c:v>
                </c:pt>
                <c:pt idx="6058">
                  <c:v>2.4314</c:v>
                </c:pt>
                <c:pt idx="6059">
                  <c:v>2.536</c:v>
                </c:pt>
                <c:pt idx="6060">
                  <c:v>2.6406999999999998</c:v>
                </c:pt>
                <c:pt idx="6061">
                  <c:v>2.7454999999999998</c:v>
                </c:pt>
                <c:pt idx="6062">
                  <c:v>2.7968999999999999</c:v>
                </c:pt>
                <c:pt idx="6063">
                  <c:v>2.7953999999999999</c:v>
                </c:pt>
                <c:pt idx="6064">
                  <c:v>2.7928000000000002</c:v>
                </c:pt>
                <c:pt idx="6065">
                  <c:v>2.7890999999999999</c:v>
                </c:pt>
                <c:pt idx="6066">
                  <c:v>2.7844000000000002</c:v>
                </c:pt>
                <c:pt idx="6067">
                  <c:v>2.7785000000000002</c:v>
                </c:pt>
                <c:pt idx="6068">
                  <c:v>2.7715999999999998</c:v>
                </c:pt>
                <c:pt idx="6069">
                  <c:v>2.7635000000000001</c:v>
                </c:pt>
                <c:pt idx="6070">
                  <c:v>2.7544</c:v>
                </c:pt>
                <c:pt idx="6071">
                  <c:v>2.7442000000000002</c:v>
                </c:pt>
                <c:pt idx="6072">
                  <c:v>2.7328999999999999</c:v>
                </c:pt>
                <c:pt idx="6073">
                  <c:v>2.7206000000000001</c:v>
                </c:pt>
                <c:pt idx="6074">
                  <c:v>2.7071000000000001</c:v>
                </c:pt>
                <c:pt idx="6075">
                  <c:v>2.6926000000000001</c:v>
                </c:pt>
                <c:pt idx="6076">
                  <c:v>2.6768999999999998</c:v>
                </c:pt>
                <c:pt idx="6077">
                  <c:v>2.6602000000000001</c:v>
                </c:pt>
                <c:pt idx="6078">
                  <c:v>2.6425000000000001</c:v>
                </c:pt>
                <c:pt idx="6079">
                  <c:v>2.6236000000000002</c:v>
                </c:pt>
                <c:pt idx="6080">
                  <c:v>2.6036999999999999</c:v>
                </c:pt>
                <c:pt idx="6081">
                  <c:v>2.5828000000000002</c:v>
                </c:pt>
                <c:pt idx="6082">
                  <c:v>2.5608</c:v>
                </c:pt>
                <c:pt idx="6083">
                  <c:v>2.5379</c:v>
                </c:pt>
                <c:pt idx="6084">
                  <c:v>2.5139</c:v>
                </c:pt>
                <c:pt idx="6085">
                  <c:v>2.4889000000000001</c:v>
                </c:pt>
                <c:pt idx="6086">
                  <c:v>2.4628999999999999</c:v>
                </c:pt>
                <c:pt idx="6087">
                  <c:v>2.4359999999999999</c:v>
                </c:pt>
                <c:pt idx="6088">
                  <c:v>2.4081999999999999</c:v>
                </c:pt>
                <c:pt idx="6089">
                  <c:v>2.3794</c:v>
                </c:pt>
                <c:pt idx="6090">
                  <c:v>2.3496999999999999</c:v>
                </c:pt>
                <c:pt idx="6091">
                  <c:v>2.3191999999999999</c:v>
                </c:pt>
                <c:pt idx="6092">
                  <c:v>2.2879</c:v>
                </c:pt>
                <c:pt idx="6093">
                  <c:v>2.2557999999999998</c:v>
                </c:pt>
                <c:pt idx="6094">
                  <c:v>2.2686999999999999</c:v>
                </c:pt>
                <c:pt idx="6095">
                  <c:v>2.3077999999999999</c:v>
                </c:pt>
                <c:pt idx="6096">
                  <c:v>2.3460999999999999</c:v>
                </c:pt>
                <c:pt idx="6097">
                  <c:v>2.3837999999999999</c:v>
                </c:pt>
                <c:pt idx="6098">
                  <c:v>2.4209000000000001</c:v>
                </c:pt>
                <c:pt idx="6099">
                  <c:v>2.4573</c:v>
                </c:pt>
                <c:pt idx="6100">
                  <c:v>2.4931999999999999</c:v>
                </c:pt>
                <c:pt idx="6101">
                  <c:v>2.5286</c:v>
                </c:pt>
                <c:pt idx="6102">
                  <c:v>2.5636000000000001</c:v>
                </c:pt>
                <c:pt idx="6103">
                  <c:v>2.5981000000000001</c:v>
                </c:pt>
                <c:pt idx="6104">
                  <c:v>2.6322999999999999</c:v>
                </c:pt>
                <c:pt idx="6105">
                  <c:v>2.6661999999999999</c:v>
                </c:pt>
                <c:pt idx="6106">
                  <c:v>2.6998000000000002</c:v>
                </c:pt>
                <c:pt idx="6107">
                  <c:v>2.7330999999999999</c:v>
                </c:pt>
                <c:pt idx="6108">
                  <c:v>2.7664</c:v>
                </c:pt>
                <c:pt idx="6109">
                  <c:v>2.7995000000000001</c:v>
                </c:pt>
                <c:pt idx="6110">
                  <c:v>2.8325</c:v>
                </c:pt>
                <c:pt idx="6111">
                  <c:v>2.8656000000000001</c:v>
                </c:pt>
                <c:pt idx="6112">
                  <c:v>2.8986999999999998</c:v>
                </c:pt>
                <c:pt idx="6113">
                  <c:v>2.9319000000000002</c:v>
                </c:pt>
                <c:pt idx="6114">
                  <c:v>2.9653999999999998</c:v>
                </c:pt>
                <c:pt idx="6115">
                  <c:v>2.9990000000000001</c:v>
                </c:pt>
                <c:pt idx="6116">
                  <c:v>3.0329000000000002</c:v>
                </c:pt>
                <c:pt idx="6117">
                  <c:v>3.0127000000000002</c:v>
                </c:pt>
                <c:pt idx="6118">
                  <c:v>2.9430999999999998</c:v>
                </c:pt>
                <c:pt idx="6119">
                  <c:v>2.8740000000000001</c:v>
                </c:pt>
                <c:pt idx="6120">
                  <c:v>2.8054000000000001</c:v>
                </c:pt>
                <c:pt idx="6121">
                  <c:v>2.7374999999999998</c:v>
                </c:pt>
                <c:pt idx="6122">
                  <c:v>2.6703999999999999</c:v>
                </c:pt>
                <c:pt idx="6123">
                  <c:v>2.6040000000000001</c:v>
                </c:pt>
                <c:pt idx="6124">
                  <c:v>2.5386000000000002</c:v>
                </c:pt>
                <c:pt idx="6125">
                  <c:v>2.4741</c:v>
                </c:pt>
                <c:pt idx="6126">
                  <c:v>2.4106999999999998</c:v>
                </c:pt>
                <c:pt idx="6127">
                  <c:v>2.3483999999999998</c:v>
                </c:pt>
                <c:pt idx="6128">
                  <c:v>2.2873999999999999</c:v>
                </c:pt>
                <c:pt idx="6129">
                  <c:v>2.2275999999999998</c:v>
                </c:pt>
                <c:pt idx="6130">
                  <c:v>2.1692</c:v>
                </c:pt>
                <c:pt idx="6131">
                  <c:v>2.1122000000000001</c:v>
                </c:pt>
                <c:pt idx="6132">
                  <c:v>2.0567000000000002</c:v>
                </c:pt>
                <c:pt idx="6133">
                  <c:v>2.0028000000000001</c:v>
                </c:pt>
                <c:pt idx="6134">
                  <c:v>1.9504999999999999</c:v>
                </c:pt>
                <c:pt idx="6135">
                  <c:v>1.8997999999999999</c:v>
                </c:pt>
                <c:pt idx="6136">
                  <c:v>1.8509</c:v>
                </c:pt>
                <c:pt idx="6137">
                  <c:v>1.8038000000000001</c:v>
                </c:pt>
                <c:pt idx="6138">
                  <c:v>1.7585</c:v>
                </c:pt>
                <c:pt idx="6139">
                  <c:v>1.7151000000000001</c:v>
                </c:pt>
                <c:pt idx="6140">
                  <c:v>1.6736</c:v>
                </c:pt>
                <c:pt idx="6141">
                  <c:v>1.6341000000000001</c:v>
                </c:pt>
                <c:pt idx="6142">
                  <c:v>1.5966</c:v>
                </c:pt>
                <c:pt idx="6143">
                  <c:v>1.5610999999999999</c:v>
                </c:pt>
                <c:pt idx="6144">
                  <c:v>1.5277000000000001</c:v>
                </c:pt>
                <c:pt idx="6145">
                  <c:v>1.4964</c:v>
                </c:pt>
                <c:pt idx="6146">
                  <c:v>1.4672000000000001</c:v>
                </c:pt>
                <c:pt idx="6147">
                  <c:v>1.4400999999999999</c:v>
                </c:pt>
                <c:pt idx="6148">
                  <c:v>1.4152</c:v>
                </c:pt>
                <c:pt idx="6149">
                  <c:v>1.3924000000000001</c:v>
                </c:pt>
                <c:pt idx="6150">
                  <c:v>1.3717999999999999</c:v>
                </c:pt>
                <c:pt idx="6151">
                  <c:v>1.3532999999999999</c:v>
                </c:pt>
                <c:pt idx="6152">
                  <c:v>1.337</c:v>
                </c:pt>
                <c:pt idx="6153">
                  <c:v>1.3228</c:v>
                </c:pt>
                <c:pt idx="6154">
                  <c:v>1.3108</c:v>
                </c:pt>
                <c:pt idx="6155">
                  <c:v>1.3008999999999999</c:v>
                </c:pt>
                <c:pt idx="6156">
                  <c:v>1.2930999999999999</c:v>
                </c:pt>
                <c:pt idx="6157">
                  <c:v>1.2874000000000001</c:v>
                </c:pt>
                <c:pt idx="6158">
                  <c:v>1.2837000000000001</c:v>
                </c:pt>
                <c:pt idx="6159">
                  <c:v>1.282</c:v>
                </c:pt>
                <c:pt idx="6160">
                  <c:v>1.2823</c:v>
                </c:pt>
                <c:pt idx="6161">
                  <c:v>1.2845</c:v>
                </c:pt>
                <c:pt idx="6162">
                  <c:v>1.2886</c:v>
                </c:pt>
                <c:pt idx="6163">
                  <c:v>1.2945</c:v>
                </c:pt>
                <c:pt idx="6164">
                  <c:v>1.3022</c:v>
                </c:pt>
                <c:pt idx="6165">
                  <c:v>1.3116000000000001</c:v>
                </c:pt>
                <c:pt idx="6166">
                  <c:v>1.3226</c:v>
                </c:pt>
                <c:pt idx="6167">
                  <c:v>1.3351</c:v>
                </c:pt>
                <c:pt idx="6168">
                  <c:v>1.3492</c:v>
                </c:pt>
                <c:pt idx="6169">
                  <c:v>1.3647</c:v>
                </c:pt>
                <c:pt idx="6170">
                  <c:v>1.3815</c:v>
                </c:pt>
                <c:pt idx="6171">
                  <c:v>1.3995</c:v>
                </c:pt>
                <c:pt idx="6172">
                  <c:v>1.4187000000000001</c:v>
                </c:pt>
                <c:pt idx="6173">
                  <c:v>1.4389000000000001</c:v>
                </c:pt>
                <c:pt idx="6174">
                  <c:v>1.4601</c:v>
                </c:pt>
                <c:pt idx="6175">
                  <c:v>1.4821</c:v>
                </c:pt>
                <c:pt idx="6176">
                  <c:v>1.5048999999999999</c:v>
                </c:pt>
                <c:pt idx="6177">
                  <c:v>1.5283</c:v>
                </c:pt>
                <c:pt idx="6178">
                  <c:v>1.5522</c:v>
                </c:pt>
                <c:pt idx="6179">
                  <c:v>1.5765</c:v>
                </c:pt>
                <c:pt idx="6180">
                  <c:v>1.6011</c:v>
                </c:pt>
                <c:pt idx="6181">
                  <c:v>1.6258999999999999</c:v>
                </c:pt>
                <c:pt idx="6182">
                  <c:v>1.6508</c:v>
                </c:pt>
                <c:pt idx="6183">
                  <c:v>1.6756</c:v>
                </c:pt>
                <c:pt idx="6184">
                  <c:v>1.7001999999999999</c:v>
                </c:pt>
                <c:pt idx="6185">
                  <c:v>1.7244999999999999</c:v>
                </c:pt>
                <c:pt idx="6186">
                  <c:v>1.7484999999999999</c:v>
                </c:pt>
                <c:pt idx="6187">
                  <c:v>1.7718</c:v>
                </c:pt>
                <c:pt idx="6188">
                  <c:v>1.7946</c:v>
                </c:pt>
                <c:pt idx="6189">
                  <c:v>1.8166</c:v>
                </c:pt>
                <c:pt idx="6190">
                  <c:v>1.8376999999999999</c:v>
                </c:pt>
                <c:pt idx="6191">
                  <c:v>1.8577999999999999</c:v>
                </c:pt>
                <c:pt idx="6192">
                  <c:v>1.8769</c:v>
                </c:pt>
                <c:pt idx="6193">
                  <c:v>1.8947000000000001</c:v>
                </c:pt>
                <c:pt idx="6194">
                  <c:v>1.9113</c:v>
                </c:pt>
                <c:pt idx="6195">
                  <c:v>1.9266000000000001</c:v>
                </c:pt>
                <c:pt idx="6196">
                  <c:v>1.9403999999999999</c:v>
                </c:pt>
                <c:pt idx="6197">
                  <c:v>1.9525999999999999</c:v>
                </c:pt>
                <c:pt idx="6198">
                  <c:v>1.9634</c:v>
                </c:pt>
                <c:pt idx="6199">
                  <c:v>1.9724999999999999</c:v>
                </c:pt>
                <c:pt idx="6200">
                  <c:v>1.9778</c:v>
                </c:pt>
                <c:pt idx="6201">
                  <c:v>1.9811000000000001</c:v>
                </c:pt>
                <c:pt idx="6202">
                  <c:v>1.9825999999999999</c:v>
                </c:pt>
                <c:pt idx="6203">
                  <c:v>1.9823999999999999</c:v>
                </c:pt>
                <c:pt idx="6204">
                  <c:v>1.9804999999999999</c:v>
                </c:pt>
                <c:pt idx="6205">
                  <c:v>1.9769000000000001</c:v>
                </c:pt>
                <c:pt idx="6206">
                  <c:v>1.9718</c:v>
                </c:pt>
                <c:pt idx="6207">
                  <c:v>1.9651000000000001</c:v>
                </c:pt>
                <c:pt idx="6208">
                  <c:v>1.9569000000000001</c:v>
                </c:pt>
                <c:pt idx="6209">
                  <c:v>1.9475</c:v>
                </c:pt>
                <c:pt idx="6210">
                  <c:v>1.9369000000000001</c:v>
                </c:pt>
                <c:pt idx="6211">
                  <c:v>1.9252</c:v>
                </c:pt>
                <c:pt idx="6212">
                  <c:v>1.9127000000000001</c:v>
                </c:pt>
                <c:pt idx="6213">
                  <c:v>1.8996999999999999</c:v>
                </c:pt>
                <c:pt idx="6214">
                  <c:v>1.8863000000000001</c:v>
                </c:pt>
                <c:pt idx="6215">
                  <c:v>1.8728</c:v>
                </c:pt>
                <c:pt idx="6216">
                  <c:v>1.8596999999999999</c:v>
                </c:pt>
                <c:pt idx="6217">
                  <c:v>1.8472</c:v>
                </c:pt>
                <c:pt idx="6218">
                  <c:v>1.8357000000000001</c:v>
                </c:pt>
                <c:pt idx="6219">
                  <c:v>1.8258000000000001</c:v>
                </c:pt>
                <c:pt idx="6220">
                  <c:v>1.8179000000000001</c:v>
                </c:pt>
                <c:pt idx="6221">
                  <c:v>1.8154999999999999</c:v>
                </c:pt>
                <c:pt idx="6222">
                  <c:v>1.827</c:v>
                </c:pt>
                <c:pt idx="6223">
                  <c:v>1.8443000000000001</c:v>
                </c:pt>
                <c:pt idx="6224">
                  <c:v>1.8636999999999999</c:v>
                </c:pt>
                <c:pt idx="6225">
                  <c:v>1.8842000000000001</c:v>
                </c:pt>
                <c:pt idx="6226">
                  <c:v>1.9056999999999999</c:v>
                </c:pt>
                <c:pt idx="6227">
                  <c:v>1.9282999999999999</c:v>
                </c:pt>
                <c:pt idx="6228">
                  <c:v>1.952</c:v>
                </c:pt>
                <c:pt idx="6229">
                  <c:v>1.9767999999999999</c:v>
                </c:pt>
                <c:pt idx="6230">
                  <c:v>2.0026999999999999</c:v>
                </c:pt>
                <c:pt idx="6231">
                  <c:v>2.0297999999999998</c:v>
                </c:pt>
                <c:pt idx="6232">
                  <c:v>2.0501</c:v>
                </c:pt>
                <c:pt idx="6233">
                  <c:v>2.0695999999999999</c:v>
                </c:pt>
                <c:pt idx="6234">
                  <c:v>2.0901999999999998</c:v>
                </c:pt>
                <c:pt idx="6235">
                  <c:v>2.1118999999999999</c:v>
                </c:pt>
                <c:pt idx="6236">
                  <c:v>2.1347</c:v>
                </c:pt>
                <c:pt idx="6237">
                  <c:v>2.1585999999999999</c:v>
                </c:pt>
                <c:pt idx="6238">
                  <c:v>2.1833999999999998</c:v>
                </c:pt>
                <c:pt idx="6239">
                  <c:v>2.2090999999999998</c:v>
                </c:pt>
                <c:pt idx="6240">
                  <c:v>2.2355999999999998</c:v>
                </c:pt>
                <c:pt idx="6241">
                  <c:v>2.2627999999999999</c:v>
                </c:pt>
                <c:pt idx="6242">
                  <c:v>2.2904</c:v>
                </c:pt>
                <c:pt idx="6243">
                  <c:v>2.3161999999999998</c:v>
                </c:pt>
                <c:pt idx="6244">
                  <c:v>2.2947000000000002</c:v>
                </c:pt>
                <c:pt idx="6245">
                  <c:v>2.2736000000000001</c:v>
                </c:pt>
                <c:pt idx="6246">
                  <c:v>2.2530999999999999</c:v>
                </c:pt>
                <c:pt idx="6247">
                  <c:v>2.2332000000000001</c:v>
                </c:pt>
                <c:pt idx="6248">
                  <c:v>2.2139000000000002</c:v>
                </c:pt>
                <c:pt idx="6249">
                  <c:v>2.1953</c:v>
                </c:pt>
                <c:pt idx="6250">
                  <c:v>2.1772999999999998</c:v>
                </c:pt>
                <c:pt idx="6251">
                  <c:v>2.1600999999999999</c:v>
                </c:pt>
                <c:pt idx="6252">
                  <c:v>2.1452</c:v>
                </c:pt>
                <c:pt idx="6253">
                  <c:v>2.1696</c:v>
                </c:pt>
                <c:pt idx="6254">
                  <c:v>2.1949000000000001</c:v>
                </c:pt>
                <c:pt idx="6255">
                  <c:v>2.2210000000000001</c:v>
                </c:pt>
                <c:pt idx="6256">
                  <c:v>2.2480000000000002</c:v>
                </c:pt>
                <c:pt idx="6257">
                  <c:v>2.2757999999999998</c:v>
                </c:pt>
                <c:pt idx="6258">
                  <c:v>2.3046000000000002</c:v>
                </c:pt>
                <c:pt idx="6259">
                  <c:v>2.3342999999999998</c:v>
                </c:pt>
                <c:pt idx="6260">
                  <c:v>2.3649</c:v>
                </c:pt>
                <c:pt idx="6261">
                  <c:v>2.3965000000000001</c:v>
                </c:pt>
                <c:pt idx="6262">
                  <c:v>2.4291</c:v>
                </c:pt>
                <c:pt idx="6263">
                  <c:v>2.4626999999999999</c:v>
                </c:pt>
                <c:pt idx="6264">
                  <c:v>2.4973000000000001</c:v>
                </c:pt>
                <c:pt idx="6265">
                  <c:v>2.5329999999999999</c:v>
                </c:pt>
                <c:pt idx="6266">
                  <c:v>2.5695999999999999</c:v>
                </c:pt>
                <c:pt idx="6267">
                  <c:v>2.6073</c:v>
                </c:pt>
                <c:pt idx="6268">
                  <c:v>2.6459999999999999</c:v>
                </c:pt>
                <c:pt idx="6269">
                  <c:v>2.6856</c:v>
                </c:pt>
                <c:pt idx="6270">
                  <c:v>2.7263000000000002</c:v>
                </c:pt>
                <c:pt idx="6271">
                  <c:v>2.7818999999999998</c:v>
                </c:pt>
                <c:pt idx="6272">
                  <c:v>2.8553999999999999</c:v>
                </c:pt>
                <c:pt idx="6273">
                  <c:v>2.9298000000000002</c:v>
                </c:pt>
                <c:pt idx="6274">
                  <c:v>3.0051000000000001</c:v>
                </c:pt>
                <c:pt idx="6275">
                  <c:v>3.0811999999999999</c:v>
                </c:pt>
                <c:pt idx="6276">
                  <c:v>3.1581000000000001</c:v>
                </c:pt>
                <c:pt idx="6277">
                  <c:v>3.2357999999999998</c:v>
                </c:pt>
                <c:pt idx="6278">
                  <c:v>3.3140999999999998</c:v>
                </c:pt>
                <c:pt idx="6279">
                  <c:v>3.3932000000000002</c:v>
                </c:pt>
                <c:pt idx="6280">
                  <c:v>3.4727000000000001</c:v>
                </c:pt>
                <c:pt idx="6281">
                  <c:v>3.5528</c:v>
                </c:pt>
                <c:pt idx="6282">
                  <c:v>3.6333000000000002</c:v>
                </c:pt>
                <c:pt idx="6283">
                  <c:v>3.714</c:v>
                </c:pt>
                <c:pt idx="6284">
                  <c:v>3.7951000000000001</c:v>
                </c:pt>
                <c:pt idx="6285">
                  <c:v>3.8761999999999999</c:v>
                </c:pt>
                <c:pt idx="6286">
                  <c:v>3.9573999999999998</c:v>
                </c:pt>
                <c:pt idx="6287">
                  <c:v>4.0385</c:v>
                </c:pt>
                <c:pt idx="6288">
                  <c:v>4.1193999999999997</c:v>
                </c:pt>
                <c:pt idx="6289">
                  <c:v>4.1999000000000004</c:v>
                </c:pt>
                <c:pt idx="6290">
                  <c:v>4.2798999999999996</c:v>
                </c:pt>
                <c:pt idx="6291">
                  <c:v>4.3594999999999997</c:v>
                </c:pt>
                <c:pt idx="6292">
                  <c:v>4.4396000000000004</c:v>
                </c:pt>
                <c:pt idx="6293">
                  <c:v>4.5175999999999998</c:v>
                </c:pt>
                <c:pt idx="6294">
                  <c:v>4.5936000000000003</c:v>
                </c:pt>
                <c:pt idx="6295">
                  <c:v>4.6673</c:v>
                </c:pt>
                <c:pt idx="6296">
                  <c:v>4.7385999999999999</c:v>
                </c:pt>
                <c:pt idx="6297">
                  <c:v>4.8072999999999997</c:v>
                </c:pt>
                <c:pt idx="6298">
                  <c:v>4.8731999999999998</c:v>
                </c:pt>
                <c:pt idx="6299">
                  <c:v>4.9362000000000004</c:v>
                </c:pt>
                <c:pt idx="6300">
                  <c:v>4.9961000000000002</c:v>
                </c:pt>
                <c:pt idx="6301">
                  <c:v>5.0526999999999997</c:v>
                </c:pt>
                <c:pt idx="6302">
                  <c:v>5.1059000000000001</c:v>
                </c:pt>
                <c:pt idx="6303">
                  <c:v>5.1553000000000004</c:v>
                </c:pt>
                <c:pt idx="6304">
                  <c:v>5.2009999999999996</c:v>
                </c:pt>
                <c:pt idx="6305">
                  <c:v>5.2424999999999997</c:v>
                </c:pt>
                <c:pt idx="6306">
                  <c:v>5.2797999999999998</c:v>
                </c:pt>
                <c:pt idx="6307">
                  <c:v>5.3125999999999998</c:v>
                </c:pt>
                <c:pt idx="6308">
                  <c:v>5.3407999999999998</c:v>
                </c:pt>
                <c:pt idx="6309">
                  <c:v>5.3639999999999999</c:v>
                </c:pt>
                <c:pt idx="6310">
                  <c:v>5.3822000000000001</c:v>
                </c:pt>
                <c:pt idx="6311">
                  <c:v>5.3952</c:v>
                </c:pt>
                <c:pt idx="6312">
                  <c:v>5.4025999999999996</c:v>
                </c:pt>
                <c:pt idx="6313">
                  <c:v>5.4043000000000001</c:v>
                </c:pt>
                <c:pt idx="6314">
                  <c:v>5.4001999999999999</c:v>
                </c:pt>
                <c:pt idx="6315">
                  <c:v>5.3898999999999999</c:v>
                </c:pt>
                <c:pt idx="6316">
                  <c:v>5.3734000000000002</c:v>
                </c:pt>
                <c:pt idx="6317">
                  <c:v>5.3559999999999999</c:v>
                </c:pt>
                <c:pt idx="6318">
                  <c:v>5.3497000000000003</c:v>
                </c:pt>
                <c:pt idx="6319">
                  <c:v>5.3041999999999998</c:v>
                </c:pt>
                <c:pt idx="6320">
                  <c:v>5.1943000000000001</c:v>
                </c:pt>
                <c:pt idx="6321">
                  <c:v>5.0827</c:v>
                </c:pt>
                <c:pt idx="6322">
                  <c:v>4.9695</c:v>
                </c:pt>
                <c:pt idx="6323">
                  <c:v>4.8547000000000002</c:v>
                </c:pt>
                <c:pt idx="6324">
                  <c:v>4.7384000000000004</c:v>
                </c:pt>
                <c:pt idx="6325">
                  <c:v>4.6205999999999996</c:v>
                </c:pt>
                <c:pt idx="6326">
                  <c:v>4.5012999999999996</c:v>
                </c:pt>
                <c:pt idx="6327">
                  <c:v>4.3806000000000003</c:v>
                </c:pt>
                <c:pt idx="6328">
                  <c:v>4.2586000000000004</c:v>
                </c:pt>
                <c:pt idx="6329">
                  <c:v>4.2432999999999996</c:v>
                </c:pt>
                <c:pt idx="6330">
                  <c:v>4.2506000000000004</c:v>
                </c:pt>
                <c:pt idx="6331">
                  <c:v>4.2568000000000001</c:v>
                </c:pt>
                <c:pt idx="6332">
                  <c:v>4.2619999999999996</c:v>
                </c:pt>
                <c:pt idx="6333">
                  <c:v>4.2663000000000002</c:v>
                </c:pt>
                <c:pt idx="6334">
                  <c:v>4.2697000000000003</c:v>
                </c:pt>
                <c:pt idx="6335">
                  <c:v>4.2724000000000002</c:v>
                </c:pt>
                <c:pt idx="6336">
                  <c:v>4.2744</c:v>
                </c:pt>
                <c:pt idx="6337">
                  <c:v>4.2759</c:v>
                </c:pt>
                <c:pt idx="6338">
                  <c:v>4.2770999999999999</c:v>
                </c:pt>
                <c:pt idx="6339">
                  <c:v>4.2778999999999998</c:v>
                </c:pt>
                <c:pt idx="6340">
                  <c:v>4.2652000000000001</c:v>
                </c:pt>
                <c:pt idx="6341">
                  <c:v>4.2270000000000003</c:v>
                </c:pt>
                <c:pt idx="6342">
                  <c:v>4.1901999999999999</c:v>
                </c:pt>
                <c:pt idx="6343">
                  <c:v>4.1547999999999998</c:v>
                </c:pt>
                <c:pt idx="6344">
                  <c:v>4.1208999999999998</c:v>
                </c:pt>
                <c:pt idx="6345">
                  <c:v>4.0885999999999996</c:v>
                </c:pt>
                <c:pt idx="6346">
                  <c:v>4.0579999999999998</c:v>
                </c:pt>
                <c:pt idx="6347">
                  <c:v>4.0293000000000001</c:v>
                </c:pt>
                <c:pt idx="6348">
                  <c:v>4.0023999999999997</c:v>
                </c:pt>
                <c:pt idx="6349">
                  <c:v>3.9775</c:v>
                </c:pt>
                <c:pt idx="6350">
                  <c:v>3.9548000000000001</c:v>
                </c:pt>
                <c:pt idx="6351">
                  <c:v>3.9342999999999999</c:v>
                </c:pt>
                <c:pt idx="6352">
                  <c:v>3.9161999999999999</c:v>
                </c:pt>
                <c:pt idx="6353">
                  <c:v>3.9005999999999998</c:v>
                </c:pt>
                <c:pt idx="6354">
                  <c:v>3.8875999999999999</c:v>
                </c:pt>
                <c:pt idx="6355">
                  <c:v>3.8773</c:v>
                </c:pt>
                <c:pt idx="6356">
                  <c:v>3.8698999999999999</c:v>
                </c:pt>
                <c:pt idx="6357">
                  <c:v>3.8654000000000002</c:v>
                </c:pt>
                <c:pt idx="6358">
                  <c:v>3.8641000000000001</c:v>
                </c:pt>
                <c:pt idx="6359">
                  <c:v>3.8658999999999999</c:v>
                </c:pt>
                <c:pt idx="6360">
                  <c:v>3.8711000000000002</c:v>
                </c:pt>
                <c:pt idx="6361">
                  <c:v>3.8797000000000001</c:v>
                </c:pt>
                <c:pt idx="6362">
                  <c:v>3.8917999999999999</c:v>
                </c:pt>
                <c:pt idx="6363">
                  <c:v>3.9074</c:v>
                </c:pt>
                <c:pt idx="6364">
                  <c:v>3.9266999999999999</c:v>
                </c:pt>
                <c:pt idx="6365">
                  <c:v>3.9498000000000002</c:v>
                </c:pt>
                <c:pt idx="6366">
                  <c:v>3.9765000000000001</c:v>
                </c:pt>
                <c:pt idx="6367">
                  <c:v>4.0071000000000003</c:v>
                </c:pt>
                <c:pt idx="6368">
                  <c:v>4.0415000000000001</c:v>
                </c:pt>
                <c:pt idx="6369">
                  <c:v>4.0796999999999999</c:v>
                </c:pt>
                <c:pt idx="6370">
                  <c:v>4.1216999999999997</c:v>
                </c:pt>
                <c:pt idx="6371">
                  <c:v>4.1673999999999998</c:v>
                </c:pt>
                <c:pt idx="6372">
                  <c:v>4.2167000000000003</c:v>
                </c:pt>
                <c:pt idx="6373">
                  <c:v>4.2694999999999999</c:v>
                </c:pt>
                <c:pt idx="6374">
                  <c:v>4.3258000000000001</c:v>
                </c:pt>
                <c:pt idx="6375">
                  <c:v>4.3852000000000002</c:v>
                </c:pt>
                <c:pt idx="6376">
                  <c:v>4.4477000000000002</c:v>
                </c:pt>
                <c:pt idx="6377">
                  <c:v>4.5129000000000001</c:v>
                </c:pt>
                <c:pt idx="6378">
                  <c:v>4.5805999999999996</c:v>
                </c:pt>
                <c:pt idx="6379">
                  <c:v>4.6505000000000001</c:v>
                </c:pt>
                <c:pt idx="6380">
                  <c:v>4.7220000000000004</c:v>
                </c:pt>
                <c:pt idx="6381">
                  <c:v>4.7948000000000004</c:v>
                </c:pt>
                <c:pt idx="6382">
                  <c:v>4.8685</c:v>
                </c:pt>
                <c:pt idx="6383">
                  <c:v>4.9423000000000004</c:v>
                </c:pt>
                <c:pt idx="6384">
                  <c:v>5.0156999999999998</c:v>
                </c:pt>
                <c:pt idx="6385">
                  <c:v>5.0880000000000001</c:v>
                </c:pt>
                <c:pt idx="6386">
                  <c:v>5.1585000000000001</c:v>
                </c:pt>
                <c:pt idx="6387">
                  <c:v>5.2260999999999997</c:v>
                </c:pt>
                <c:pt idx="6388">
                  <c:v>5.1929999999999996</c:v>
                </c:pt>
                <c:pt idx="6389">
                  <c:v>4.8749000000000002</c:v>
                </c:pt>
                <c:pt idx="6390">
                  <c:v>4.5568</c:v>
                </c:pt>
                <c:pt idx="6391">
                  <c:v>4.2388000000000003</c:v>
                </c:pt>
                <c:pt idx="6392">
                  <c:v>3.9207999999999998</c:v>
                </c:pt>
                <c:pt idx="6393">
                  <c:v>3.6029</c:v>
                </c:pt>
                <c:pt idx="6394">
                  <c:v>3.2850000000000001</c:v>
                </c:pt>
                <c:pt idx="6395">
                  <c:v>2.9672999999999998</c:v>
                </c:pt>
                <c:pt idx="6396">
                  <c:v>2.6496</c:v>
                </c:pt>
                <c:pt idx="6397">
                  <c:v>2.3506999999999998</c:v>
                </c:pt>
                <c:pt idx="6398">
                  <c:v>2.3271000000000002</c:v>
                </c:pt>
                <c:pt idx="6399">
                  <c:v>2.3035000000000001</c:v>
                </c:pt>
                <c:pt idx="6400">
                  <c:v>2.2801</c:v>
                </c:pt>
                <c:pt idx="6401">
                  <c:v>2.2566999999999999</c:v>
                </c:pt>
                <c:pt idx="6402">
                  <c:v>2.2334000000000001</c:v>
                </c:pt>
                <c:pt idx="6403">
                  <c:v>2.2101999999999999</c:v>
                </c:pt>
                <c:pt idx="6404">
                  <c:v>2.1871</c:v>
                </c:pt>
                <c:pt idx="6405">
                  <c:v>2.1640999999999999</c:v>
                </c:pt>
                <c:pt idx="6406">
                  <c:v>2.1412</c:v>
                </c:pt>
                <c:pt idx="6407">
                  <c:v>2.1183999999999998</c:v>
                </c:pt>
                <c:pt idx="6408">
                  <c:v>2.0958000000000001</c:v>
                </c:pt>
                <c:pt idx="6409">
                  <c:v>2.0731999999999999</c:v>
                </c:pt>
                <c:pt idx="6410">
                  <c:v>2.0508000000000002</c:v>
                </c:pt>
                <c:pt idx="6411">
                  <c:v>2.0285000000000002</c:v>
                </c:pt>
                <c:pt idx="6412">
                  <c:v>2.0064000000000002</c:v>
                </c:pt>
                <c:pt idx="6413">
                  <c:v>1.9843</c:v>
                </c:pt>
                <c:pt idx="6414">
                  <c:v>1.9623999999999999</c:v>
                </c:pt>
                <c:pt idx="6415">
                  <c:v>1.9407000000000001</c:v>
                </c:pt>
                <c:pt idx="6416">
                  <c:v>1.9191</c:v>
                </c:pt>
                <c:pt idx="6417">
                  <c:v>1.8976999999999999</c:v>
                </c:pt>
                <c:pt idx="6418">
                  <c:v>1.8764000000000001</c:v>
                </c:pt>
                <c:pt idx="6419">
                  <c:v>1.8552</c:v>
                </c:pt>
                <c:pt idx="6420">
                  <c:v>1.8343</c:v>
                </c:pt>
                <c:pt idx="6421">
                  <c:v>1.8134999999999999</c:v>
                </c:pt>
                <c:pt idx="6422">
                  <c:v>1.7927999999999999</c:v>
                </c:pt>
                <c:pt idx="6423">
                  <c:v>1.7724</c:v>
                </c:pt>
                <c:pt idx="6424">
                  <c:v>1.7521</c:v>
                </c:pt>
                <c:pt idx="6425">
                  <c:v>1.732</c:v>
                </c:pt>
                <c:pt idx="6426">
                  <c:v>1.7121</c:v>
                </c:pt>
                <c:pt idx="6427">
                  <c:v>1.6922999999999999</c:v>
                </c:pt>
                <c:pt idx="6428">
                  <c:v>1.6728000000000001</c:v>
                </c:pt>
                <c:pt idx="6429">
                  <c:v>1.6534</c:v>
                </c:pt>
                <c:pt idx="6430">
                  <c:v>1.6343000000000001</c:v>
                </c:pt>
                <c:pt idx="6431">
                  <c:v>1.6153999999999999</c:v>
                </c:pt>
                <c:pt idx="6432">
                  <c:v>1.5966</c:v>
                </c:pt>
                <c:pt idx="6433">
                  <c:v>1.5781000000000001</c:v>
                </c:pt>
                <c:pt idx="6434">
                  <c:v>1.5598000000000001</c:v>
                </c:pt>
                <c:pt idx="6435">
                  <c:v>1.5417000000000001</c:v>
                </c:pt>
                <c:pt idx="6436">
                  <c:v>1.5238</c:v>
                </c:pt>
                <c:pt idx="6437">
                  <c:v>1.5061</c:v>
                </c:pt>
                <c:pt idx="6438">
                  <c:v>1.4886999999999999</c:v>
                </c:pt>
                <c:pt idx="6439">
                  <c:v>1.4714</c:v>
                </c:pt>
                <c:pt idx="6440">
                  <c:v>1.4543999999999999</c:v>
                </c:pt>
                <c:pt idx="6441">
                  <c:v>1.4376</c:v>
                </c:pt>
                <c:pt idx="6442">
                  <c:v>1.4211</c:v>
                </c:pt>
                <c:pt idx="6443">
                  <c:v>1.4048</c:v>
                </c:pt>
                <c:pt idx="6444">
                  <c:v>1.3887</c:v>
                </c:pt>
                <c:pt idx="6445">
                  <c:v>1.3729</c:v>
                </c:pt>
                <c:pt idx="6446">
                  <c:v>1.3573</c:v>
                </c:pt>
                <c:pt idx="6447">
                  <c:v>1.3419000000000001</c:v>
                </c:pt>
                <c:pt idx="6448">
                  <c:v>1.3268</c:v>
                </c:pt>
                <c:pt idx="6449">
                  <c:v>1.3119000000000001</c:v>
                </c:pt>
                <c:pt idx="6450">
                  <c:v>1.2971999999999999</c:v>
                </c:pt>
                <c:pt idx="6451">
                  <c:v>1.2827999999999999</c:v>
                </c:pt>
                <c:pt idx="6452">
                  <c:v>1.2686999999999999</c:v>
                </c:pt>
                <c:pt idx="6453">
                  <c:v>1.2547999999999999</c:v>
                </c:pt>
                <c:pt idx="6454">
                  <c:v>1.2411000000000001</c:v>
                </c:pt>
                <c:pt idx="6455">
                  <c:v>1.2277</c:v>
                </c:pt>
                <c:pt idx="6456">
                  <c:v>1.2145999999999999</c:v>
                </c:pt>
                <c:pt idx="6457">
                  <c:v>1.2016</c:v>
                </c:pt>
                <c:pt idx="6458">
                  <c:v>1.1890000000000001</c:v>
                </c:pt>
                <c:pt idx="6459">
                  <c:v>1.1766000000000001</c:v>
                </c:pt>
                <c:pt idx="6460">
                  <c:v>1.1644000000000001</c:v>
                </c:pt>
                <c:pt idx="6461">
                  <c:v>1.1525000000000001</c:v>
                </c:pt>
                <c:pt idx="6462">
                  <c:v>1.1408</c:v>
                </c:pt>
                <c:pt idx="6463">
                  <c:v>1.1294</c:v>
                </c:pt>
                <c:pt idx="6464">
                  <c:v>1.1182000000000001</c:v>
                </c:pt>
                <c:pt idx="6465">
                  <c:v>1.1073</c:v>
                </c:pt>
                <c:pt idx="6466">
                  <c:v>1.0966</c:v>
                </c:pt>
                <c:pt idx="6467">
                  <c:v>1.0862000000000001</c:v>
                </c:pt>
                <c:pt idx="6468">
                  <c:v>1.0760000000000001</c:v>
                </c:pt>
                <c:pt idx="6469">
                  <c:v>1.0661</c:v>
                </c:pt>
                <c:pt idx="6470">
                  <c:v>1.0564</c:v>
                </c:pt>
                <c:pt idx="6471">
                  <c:v>1.0469999999999999</c:v>
                </c:pt>
                <c:pt idx="6472">
                  <c:v>1.0378000000000001</c:v>
                </c:pt>
                <c:pt idx="6473">
                  <c:v>1.0287999999999999</c:v>
                </c:pt>
                <c:pt idx="6474">
                  <c:v>1.0201</c:v>
                </c:pt>
                <c:pt idx="6475">
                  <c:v>1.0117</c:v>
                </c:pt>
                <c:pt idx="6476">
                  <c:v>1.0034000000000001</c:v>
                </c:pt>
                <c:pt idx="6477">
                  <c:v>0.99541999999999997</c:v>
                </c:pt>
                <c:pt idx="6478">
                  <c:v>0.98765000000000003</c:v>
                </c:pt>
                <c:pt idx="6479">
                  <c:v>0.98011999999999999</c:v>
                </c:pt>
                <c:pt idx="6480">
                  <c:v>0.97282000000000002</c:v>
                </c:pt>
                <c:pt idx="6481">
                  <c:v>0.96575</c:v>
                </c:pt>
                <c:pt idx="6482">
                  <c:v>0.95889999999999997</c:v>
                </c:pt>
                <c:pt idx="6483">
                  <c:v>0.95228999999999997</c:v>
                </c:pt>
                <c:pt idx="6484">
                  <c:v>0.94589000000000001</c:v>
                </c:pt>
                <c:pt idx="6485">
                  <c:v>0.93972</c:v>
                </c:pt>
                <c:pt idx="6486">
                  <c:v>0.93376999999999999</c:v>
                </c:pt>
                <c:pt idx="6487">
                  <c:v>0.92803000000000002</c:v>
                </c:pt>
                <c:pt idx="6488">
                  <c:v>0.92251000000000005</c:v>
                </c:pt>
                <c:pt idx="6489">
                  <c:v>0.91720000000000002</c:v>
                </c:pt>
                <c:pt idx="6490">
                  <c:v>0.91208999999999996</c:v>
                </c:pt>
                <c:pt idx="6491">
                  <c:v>0.90720000000000001</c:v>
                </c:pt>
                <c:pt idx="6492">
                  <c:v>0.90251000000000003</c:v>
                </c:pt>
                <c:pt idx="6493">
                  <c:v>0.89802000000000004</c:v>
                </c:pt>
                <c:pt idx="6494">
                  <c:v>0.89373000000000002</c:v>
                </c:pt>
                <c:pt idx="6495">
                  <c:v>0.88963999999999999</c:v>
                </c:pt>
                <c:pt idx="6496">
                  <c:v>0.88573999999999997</c:v>
                </c:pt>
                <c:pt idx="6497">
                  <c:v>0.88202999999999998</c:v>
                </c:pt>
                <c:pt idx="6498">
                  <c:v>0.87851000000000001</c:v>
                </c:pt>
                <c:pt idx="6499">
                  <c:v>0.87517</c:v>
                </c:pt>
                <c:pt idx="6500">
                  <c:v>0.87200999999999995</c:v>
                </c:pt>
                <c:pt idx="6501">
                  <c:v>0.86902999999999997</c:v>
                </c:pt>
                <c:pt idx="6502">
                  <c:v>0.86623000000000006</c:v>
                </c:pt>
                <c:pt idx="6503">
                  <c:v>0.86360000000000003</c:v>
                </c:pt>
                <c:pt idx="6504">
                  <c:v>0.86112999999999995</c:v>
                </c:pt>
                <c:pt idx="6505">
                  <c:v>0.85882999999999998</c:v>
                </c:pt>
                <c:pt idx="6506">
                  <c:v>0.85670000000000002</c:v>
                </c:pt>
                <c:pt idx="6507">
                  <c:v>0.85472000000000004</c:v>
                </c:pt>
                <c:pt idx="6508">
                  <c:v>0.85289999999999999</c:v>
                </c:pt>
                <c:pt idx="6509">
                  <c:v>0.85123000000000004</c:v>
                </c:pt>
                <c:pt idx="6510">
                  <c:v>0.84970999999999997</c:v>
                </c:pt>
                <c:pt idx="6511">
                  <c:v>0.84833999999999998</c:v>
                </c:pt>
                <c:pt idx="6512">
                  <c:v>0.84709999999999996</c:v>
                </c:pt>
                <c:pt idx="6513">
                  <c:v>0.84601000000000004</c:v>
                </c:pt>
                <c:pt idx="6514">
                  <c:v>0.84504999999999997</c:v>
                </c:pt>
                <c:pt idx="6515">
                  <c:v>0.84421999999999997</c:v>
                </c:pt>
                <c:pt idx="6516">
                  <c:v>0.84352000000000005</c:v>
                </c:pt>
                <c:pt idx="6517">
                  <c:v>0.84294999999999998</c:v>
                </c:pt>
                <c:pt idx="6518">
                  <c:v>0.84248999999999996</c:v>
                </c:pt>
                <c:pt idx="6519">
                  <c:v>0.84214999999999995</c:v>
                </c:pt>
                <c:pt idx="6520">
                  <c:v>0.84192999999999996</c:v>
                </c:pt>
                <c:pt idx="6521">
                  <c:v>0.84182000000000001</c:v>
                </c:pt>
                <c:pt idx="6522">
                  <c:v>0.84180999999999995</c:v>
                </c:pt>
                <c:pt idx="6523">
                  <c:v>0.84191000000000005</c:v>
                </c:pt>
                <c:pt idx="6524">
                  <c:v>0.84211000000000003</c:v>
                </c:pt>
                <c:pt idx="6525">
                  <c:v>0.84240000000000004</c:v>
                </c:pt>
                <c:pt idx="6526">
                  <c:v>0.84279000000000004</c:v>
                </c:pt>
                <c:pt idx="6527">
                  <c:v>0.84326000000000001</c:v>
                </c:pt>
                <c:pt idx="6528">
                  <c:v>0.84382000000000001</c:v>
                </c:pt>
                <c:pt idx="6529">
                  <c:v>0.84447000000000005</c:v>
                </c:pt>
                <c:pt idx="6530">
                  <c:v>0.84519</c:v>
                </c:pt>
                <c:pt idx="6531">
                  <c:v>0.84597999999999995</c:v>
                </c:pt>
                <c:pt idx="6532">
                  <c:v>0.84684999999999999</c:v>
                </c:pt>
                <c:pt idx="6533">
                  <c:v>0.84779000000000004</c:v>
                </c:pt>
                <c:pt idx="6534">
                  <c:v>0.84879000000000004</c:v>
                </c:pt>
                <c:pt idx="6535">
                  <c:v>0.84984999999999999</c:v>
                </c:pt>
                <c:pt idx="6536">
                  <c:v>0.85097</c:v>
                </c:pt>
                <c:pt idx="6537">
                  <c:v>0.85214999999999996</c:v>
                </c:pt>
                <c:pt idx="6538">
                  <c:v>0.85336999999999996</c:v>
                </c:pt>
                <c:pt idx="6539">
                  <c:v>0.85463999999999996</c:v>
                </c:pt>
                <c:pt idx="6540">
                  <c:v>0.85596000000000005</c:v>
                </c:pt>
                <c:pt idx="6541">
                  <c:v>0.85731999999999997</c:v>
                </c:pt>
                <c:pt idx="6542">
                  <c:v>0.85872000000000004</c:v>
                </c:pt>
                <c:pt idx="6543">
                  <c:v>0.86014999999999997</c:v>
                </c:pt>
                <c:pt idx="6544">
                  <c:v>0.86160999999999999</c:v>
                </c:pt>
                <c:pt idx="6545">
                  <c:v>0.86309999999999998</c:v>
                </c:pt>
                <c:pt idx="6546">
                  <c:v>0.86460999999999999</c:v>
                </c:pt>
                <c:pt idx="6547">
                  <c:v>0.86614999999999998</c:v>
                </c:pt>
                <c:pt idx="6548">
                  <c:v>0.86770999999999998</c:v>
                </c:pt>
                <c:pt idx="6549">
                  <c:v>0.86928000000000005</c:v>
                </c:pt>
                <c:pt idx="6550">
                  <c:v>0.87085999999999997</c:v>
                </c:pt>
                <c:pt idx="6551">
                  <c:v>0.87244999999999995</c:v>
                </c:pt>
                <c:pt idx="6552">
                  <c:v>0.87404999999999999</c:v>
                </c:pt>
                <c:pt idx="6553">
                  <c:v>0.87565999999999999</c:v>
                </c:pt>
                <c:pt idx="6554">
                  <c:v>0.87726000000000004</c:v>
                </c:pt>
                <c:pt idx="6555">
                  <c:v>0.87887000000000004</c:v>
                </c:pt>
                <c:pt idx="6556">
                  <c:v>0.88046999999999997</c:v>
                </c:pt>
                <c:pt idx="6557">
                  <c:v>0.88205999999999996</c:v>
                </c:pt>
                <c:pt idx="6558">
                  <c:v>0.88363999999999998</c:v>
                </c:pt>
                <c:pt idx="6559">
                  <c:v>0.88521000000000005</c:v>
                </c:pt>
                <c:pt idx="6560">
                  <c:v>0.88675999999999999</c:v>
                </c:pt>
                <c:pt idx="6561">
                  <c:v>0.88829000000000002</c:v>
                </c:pt>
                <c:pt idx="6562">
                  <c:v>0.88980999999999999</c:v>
                </c:pt>
                <c:pt idx="6563">
                  <c:v>0.89129999999999998</c:v>
                </c:pt>
                <c:pt idx="6564">
                  <c:v>0.89276999999999995</c:v>
                </c:pt>
                <c:pt idx="6565">
                  <c:v>0.89420999999999995</c:v>
                </c:pt>
                <c:pt idx="6566">
                  <c:v>0.89561999999999997</c:v>
                </c:pt>
                <c:pt idx="6567">
                  <c:v>0.89698999999999995</c:v>
                </c:pt>
                <c:pt idx="6568">
                  <c:v>0.89832999999999996</c:v>
                </c:pt>
                <c:pt idx="6569">
                  <c:v>0.89964</c:v>
                </c:pt>
                <c:pt idx="6570">
                  <c:v>0.90090999999999999</c:v>
                </c:pt>
                <c:pt idx="6571">
                  <c:v>0.90212999999999999</c:v>
                </c:pt>
                <c:pt idx="6572">
                  <c:v>0.90330999999999995</c:v>
                </c:pt>
                <c:pt idx="6573">
                  <c:v>0.90444999999999998</c:v>
                </c:pt>
                <c:pt idx="6574">
                  <c:v>0.90554000000000001</c:v>
                </c:pt>
                <c:pt idx="6575">
                  <c:v>0.90659000000000001</c:v>
                </c:pt>
                <c:pt idx="6576">
                  <c:v>0.90758000000000005</c:v>
                </c:pt>
                <c:pt idx="6577">
                  <c:v>0.90851999999999999</c:v>
                </c:pt>
                <c:pt idx="6578">
                  <c:v>0.90939999999999999</c:v>
                </c:pt>
                <c:pt idx="6579">
                  <c:v>0.91024000000000005</c:v>
                </c:pt>
                <c:pt idx="6580">
                  <c:v>0.91100999999999999</c:v>
                </c:pt>
                <c:pt idx="6581">
                  <c:v>0.91171999999999997</c:v>
                </c:pt>
                <c:pt idx="6582">
                  <c:v>0.91237999999999997</c:v>
                </c:pt>
                <c:pt idx="6583">
                  <c:v>0.91296999999999995</c:v>
                </c:pt>
                <c:pt idx="6584">
                  <c:v>0.91349999999999998</c:v>
                </c:pt>
                <c:pt idx="6585">
                  <c:v>0.91396999999999995</c:v>
                </c:pt>
                <c:pt idx="6586">
                  <c:v>0.91437000000000002</c:v>
                </c:pt>
                <c:pt idx="6587">
                  <c:v>0.91469999999999996</c:v>
                </c:pt>
                <c:pt idx="6588">
                  <c:v>0.91496999999999995</c:v>
                </c:pt>
                <c:pt idx="6589">
                  <c:v>0.91515999999999997</c:v>
                </c:pt>
                <c:pt idx="6590">
                  <c:v>0.91529000000000005</c:v>
                </c:pt>
                <c:pt idx="6591">
                  <c:v>0.91534000000000004</c:v>
                </c:pt>
                <c:pt idx="6592">
                  <c:v>0.91532999999999998</c:v>
                </c:pt>
                <c:pt idx="6593">
                  <c:v>0.91524000000000005</c:v>
                </c:pt>
                <c:pt idx="6594">
                  <c:v>0.91508</c:v>
                </c:pt>
                <c:pt idx="6595">
                  <c:v>0.91483999999999999</c:v>
                </c:pt>
                <c:pt idx="6596">
                  <c:v>0.91452</c:v>
                </c:pt>
                <c:pt idx="6597">
                  <c:v>0.91413999999999995</c:v>
                </c:pt>
                <c:pt idx="6598">
                  <c:v>0.91366999999999998</c:v>
                </c:pt>
                <c:pt idx="6599">
                  <c:v>0.91313</c:v>
                </c:pt>
                <c:pt idx="6600">
                  <c:v>0.91251000000000004</c:v>
                </c:pt>
                <c:pt idx="6601">
                  <c:v>0.91181000000000001</c:v>
                </c:pt>
                <c:pt idx="6602">
                  <c:v>0.91103000000000001</c:v>
                </c:pt>
                <c:pt idx="6603">
                  <c:v>0.91017999999999999</c:v>
                </c:pt>
                <c:pt idx="6604">
                  <c:v>0.90925</c:v>
                </c:pt>
                <c:pt idx="6605">
                  <c:v>0.90822999999999998</c:v>
                </c:pt>
                <c:pt idx="6606">
                  <c:v>0.90713999999999995</c:v>
                </c:pt>
                <c:pt idx="6607">
                  <c:v>0.90597000000000005</c:v>
                </c:pt>
                <c:pt idx="6608">
                  <c:v>0.90471999999999997</c:v>
                </c:pt>
                <c:pt idx="6609">
                  <c:v>0.90337999999999996</c:v>
                </c:pt>
                <c:pt idx="6610">
                  <c:v>0.90197000000000005</c:v>
                </c:pt>
                <c:pt idx="6611">
                  <c:v>0.90047999999999995</c:v>
                </c:pt>
                <c:pt idx="6612">
                  <c:v>0.89890999999999999</c:v>
                </c:pt>
                <c:pt idx="6613">
                  <c:v>0.89725999999999995</c:v>
                </c:pt>
                <c:pt idx="6614">
                  <c:v>0.89553000000000005</c:v>
                </c:pt>
                <c:pt idx="6615">
                  <c:v>0.89371999999999996</c:v>
                </c:pt>
                <c:pt idx="6616">
                  <c:v>0.89183000000000001</c:v>
                </c:pt>
                <c:pt idx="6617">
                  <c:v>0.88987000000000005</c:v>
                </c:pt>
                <c:pt idx="6618">
                  <c:v>0.88782000000000005</c:v>
                </c:pt>
                <c:pt idx="6619">
                  <c:v>0.88570000000000004</c:v>
                </c:pt>
                <c:pt idx="6620">
                  <c:v>0.88349999999999995</c:v>
                </c:pt>
                <c:pt idx="6621">
                  <c:v>0.88122999999999996</c:v>
                </c:pt>
                <c:pt idx="6622">
                  <c:v>0.87887999999999999</c:v>
                </c:pt>
                <c:pt idx="6623">
                  <c:v>0.87644999999999995</c:v>
                </c:pt>
                <c:pt idx="6624">
                  <c:v>0.87395</c:v>
                </c:pt>
                <c:pt idx="6625">
                  <c:v>0.87136999999999998</c:v>
                </c:pt>
                <c:pt idx="6626">
                  <c:v>0.86872000000000005</c:v>
                </c:pt>
                <c:pt idx="6627">
                  <c:v>0.86599999999999999</c:v>
                </c:pt>
                <c:pt idx="6628">
                  <c:v>0.86321000000000003</c:v>
                </c:pt>
                <c:pt idx="6629">
                  <c:v>0.86033999999999999</c:v>
                </c:pt>
                <c:pt idx="6630">
                  <c:v>0.85741000000000001</c:v>
                </c:pt>
                <c:pt idx="6631">
                  <c:v>0.85440000000000005</c:v>
                </c:pt>
                <c:pt idx="6632">
                  <c:v>0.85133000000000003</c:v>
                </c:pt>
                <c:pt idx="6633">
                  <c:v>0.84819</c:v>
                </c:pt>
                <c:pt idx="6634">
                  <c:v>0.84497999999999995</c:v>
                </c:pt>
                <c:pt idx="6635">
                  <c:v>0.84170999999999996</c:v>
                </c:pt>
                <c:pt idx="6636">
                  <c:v>0.83838000000000001</c:v>
                </c:pt>
                <c:pt idx="6637">
                  <c:v>0.83498000000000006</c:v>
                </c:pt>
                <c:pt idx="6638">
                  <c:v>0.83152000000000004</c:v>
                </c:pt>
                <c:pt idx="6639">
                  <c:v>0.82799999999999996</c:v>
                </c:pt>
                <c:pt idx="6640">
                  <c:v>0.82442000000000004</c:v>
                </c:pt>
                <c:pt idx="6641">
                  <c:v>0.82077999999999995</c:v>
                </c:pt>
                <c:pt idx="6642">
                  <c:v>0.81708000000000003</c:v>
                </c:pt>
                <c:pt idx="6643">
                  <c:v>0.81333</c:v>
                </c:pt>
                <c:pt idx="6644">
                  <c:v>0.80952000000000002</c:v>
                </c:pt>
                <c:pt idx="6645">
                  <c:v>0.80566000000000004</c:v>
                </c:pt>
                <c:pt idx="6646">
                  <c:v>0.80174999999999996</c:v>
                </c:pt>
                <c:pt idx="6647">
                  <c:v>0.79779</c:v>
                </c:pt>
                <c:pt idx="6648">
                  <c:v>0.79378000000000004</c:v>
                </c:pt>
                <c:pt idx="6649">
                  <c:v>0.78971999999999998</c:v>
                </c:pt>
                <c:pt idx="6650">
                  <c:v>0.78561000000000003</c:v>
                </c:pt>
                <c:pt idx="6651">
                  <c:v>0.78146000000000004</c:v>
                </c:pt>
                <c:pt idx="6652">
                  <c:v>0.77727000000000002</c:v>
                </c:pt>
                <c:pt idx="6653">
                  <c:v>0.77303999999999995</c:v>
                </c:pt>
                <c:pt idx="6654">
                  <c:v>0.76876</c:v>
                </c:pt>
                <c:pt idx="6655">
                  <c:v>0.76444999999999996</c:v>
                </c:pt>
                <c:pt idx="6656">
                  <c:v>0.7601</c:v>
                </c:pt>
                <c:pt idx="6657">
                  <c:v>0.75570999999999999</c:v>
                </c:pt>
                <c:pt idx="6658">
                  <c:v>0.75129999999999997</c:v>
                </c:pt>
                <c:pt idx="6659">
                  <c:v>0.74683999999999995</c:v>
                </c:pt>
                <c:pt idx="6660">
                  <c:v>0.74236000000000002</c:v>
                </c:pt>
                <c:pt idx="6661">
                  <c:v>0.73785000000000001</c:v>
                </c:pt>
                <c:pt idx="6662">
                  <c:v>0.73331000000000002</c:v>
                </c:pt>
                <c:pt idx="6663">
                  <c:v>0.72875000000000001</c:v>
                </c:pt>
                <c:pt idx="6664">
                  <c:v>0.72416000000000003</c:v>
                </c:pt>
                <c:pt idx="6665">
                  <c:v>0.71955000000000002</c:v>
                </c:pt>
                <c:pt idx="6666">
                  <c:v>0.71492</c:v>
                </c:pt>
                <c:pt idx="6667">
                  <c:v>0.71026999999999996</c:v>
                </c:pt>
                <c:pt idx="6668">
                  <c:v>0.70560999999999996</c:v>
                </c:pt>
                <c:pt idx="6669">
                  <c:v>0.70091999999999999</c:v>
                </c:pt>
                <c:pt idx="6670">
                  <c:v>0.69623000000000002</c:v>
                </c:pt>
                <c:pt idx="6671">
                  <c:v>0.69152000000000002</c:v>
                </c:pt>
                <c:pt idx="6672">
                  <c:v>0.68679999999999997</c:v>
                </c:pt>
                <c:pt idx="6673">
                  <c:v>0.68206999999999995</c:v>
                </c:pt>
                <c:pt idx="6674">
                  <c:v>0.67734000000000005</c:v>
                </c:pt>
                <c:pt idx="6675">
                  <c:v>0.67259999999999998</c:v>
                </c:pt>
                <c:pt idx="6676">
                  <c:v>0.66785000000000005</c:v>
                </c:pt>
                <c:pt idx="6677">
                  <c:v>0.66310999999999998</c:v>
                </c:pt>
                <c:pt idx="6678">
                  <c:v>0.65835999999999995</c:v>
                </c:pt>
                <c:pt idx="6679">
                  <c:v>0.65361999999999998</c:v>
                </c:pt>
                <c:pt idx="6680">
                  <c:v>0.64888000000000001</c:v>
                </c:pt>
                <c:pt idx="6681">
                  <c:v>0.64414000000000005</c:v>
                </c:pt>
                <c:pt idx="6682">
                  <c:v>0.63941000000000003</c:v>
                </c:pt>
                <c:pt idx="6683">
                  <c:v>0.63468999999999998</c:v>
                </c:pt>
                <c:pt idx="6684">
                  <c:v>0.62997999999999998</c:v>
                </c:pt>
                <c:pt idx="6685">
                  <c:v>0.62527999999999995</c:v>
                </c:pt>
                <c:pt idx="6686">
                  <c:v>0.62060000000000004</c:v>
                </c:pt>
                <c:pt idx="6687">
                  <c:v>0.61592999999999998</c:v>
                </c:pt>
                <c:pt idx="6688">
                  <c:v>0.61126999999999998</c:v>
                </c:pt>
                <c:pt idx="6689">
                  <c:v>0.60663999999999996</c:v>
                </c:pt>
                <c:pt idx="6690">
                  <c:v>0.60202</c:v>
                </c:pt>
                <c:pt idx="6691">
                  <c:v>0.59743000000000002</c:v>
                </c:pt>
                <c:pt idx="6692">
                  <c:v>0.59284999999999999</c:v>
                </c:pt>
                <c:pt idx="6693">
                  <c:v>0.58831</c:v>
                </c:pt>
                <c:pt idx="6694">
                  <c:v>0.58379000000000003</c:v>
                </c:pt>
                <c:pt idx="6695">
                  <c:v>0.57930000000000004</c:v>
                </c:pt>
                <c:pt idx="6696">
                  <c:v>0.57482999999999995</c:v>
                </c:pt>
                <c:pt idx="6697">
                  <c:v>0.57040000000000002</c:v>
                </c:pt>
                <c:pt idx="6698">
                  <c:v>0.56599999999999995</c:v>
                </c:pt>
                <c:pt idx="6699">
                  <c:v>0.56164000000000003</c:v>
                </c:pt>
                <c:pt idx="6700">
                  <c:v>0.55730999999999997</c:v>
                </c:pt>
                <c:pt idx="6701">
                  <c:v>0.55301</c:v>
                </c:pt>
                <c:pt idx="6702">
                  <c:v>0.54876000000000003</c:v>
                </c:pt>
                <c:pt idx="6703">
                  <c:v>0.54454999999999998</c:v>
                </c:pt>
                <c:pt idx="6704">
                  <c:v>0.54037000000000002</c:v>
                </c:pt>
                <c:pt idx="6705">
                  <c:v>0.53624000000000005</c:v>
                </c:pt>
                <c:pt idx="6706">
                  <c:v>0.53215999999999997</c:v>
                </c:pt>
                <c:pt idx="6707">
                  <c:v>0.52810999999999997</c:v>
                </c:pt>
                <c:pt idx="6708">
                  <c:v>0.52412000000000003</c:v>
                </c:pt>
                <c:pt idx="6709">
                  <c:v>0.52017000000000002</c:v>
                </c:pt>
                <c:pt idx="6710">
                  <c:v>0.51627999999999996</c:v>
                </c:pt>
                <c:pt idx="6711">
                  <c:v>0.51243000000000005</c:v>
                </c:pt>
                <c:pt idx="6712">
                  <c:v>0.50863999999999998</c:v>
                </c:pt>
                <c:pt idx="6713">
                  <c:v>0.50488999999999995</c:v>
                </c:pt>
                <c:pt idx="6714">
                  <c:v>0.50121000000000004</c:v>
                </c:pt>
                <c:pt idx="6715">
                  <c:v>0.49757000000000001</c:v>
                </c:pt>
                <c:pt idx="6716">
                  <c:v>0.49399999999999999</c:v>
                </c:pt>
                <c:pt idx="6717">
                  <c:v>0.49048000000000003</c:v>
                </c:pt>
                <c:pt idx="6718">
                  <c:v>0.48702000000000001</c:v>
                </c:pt>
                <c:pt idx="6719">
                  <c:v>0.48361999999999999</c:v>
                </c:pt>
                <c:pt idx="6720">
                  <c:v>0.48027999999999998</c:v>
                </c:pt>
                <c:pt idx="6721">
                  <c:v>0.47700999999999999</c:v>
                </c:pt>
                <c:pt idx="6722">
                  <c:v>0.47378999999999999</c:v>
                </c:pt>
                <c:pt idx="6723">
                  <c:v>0.47064</c:v>
                </c:pt>
                <c:pt idx="6724">
                  <c:v>0.46755999999999998</c:v>
                </c:pt>
                <c:pt idx="6725">
                  <c:v>0.46454000000000001</c:v>
                </c:pt>
                <c:pt idx="6726">
                  <c:v>0.46159</c:v>
                </c:pt>
                <c:pt idx="6727">
                  <c:v>0.4587</c:v>
                </c:pt>
                <c:pt idx="6728">
                  <c:v>0.45588000000000001</c:v>
                </c:pt>
                <c:pt idx="6729">
                  <c:v>0.45312999999999998</c:v>
                </c:pt>
                <c:pt idx="6730">
                  <c:v>0.45045000000000002</c:v>
                </c:pt>
                <c:pt idx="6731">
                  <c:v>0.44785000000000003</c:v>
                </c:pt>
                <c:pt idx="6732">
                  <c:v>0.44530999999999998</c:v>
                </c:pt>
                <c:pt idx="6733">
                  <c:v>0.44284000000000001</c:v>
                </c:pt>
                <c:pt idx="6734">
                  <c:v>0.44045000000000001</c:v>
                </c:pt>
                <c:pt idx="6735">
                  <c:v>0.43813000000000002</c:v>
                </c:pt>
                <c:pt idx="6736">
                  <c:v>0.43587999999999999</c:v>
                </c:pt>
                <c:pt idx="6737">
                  <c:v>0.43370999999999998</c:v>
                </c:pt>
                <c:pt idx="6738">
                  <c:v>0.43160999999999999</c:v>
                </c:pt>
                <c:pt idx="6739">
                  <c:v>0.42959000000000003</c:v>
                </c:pt>
                <c:pt idx="6740">
                  <c:v>0.42764000000000002</c:v>
                </c:pt>
                <c:pt idx="6741">
                  <c:v>0.42576999999999998</c:v>
                </c:pt>
                <c:pt idx="6742">
                  <c:v>0.42397000000000001</c:v>
                </c:pt>
                <c:pt idx="6743">
                  <c:v>0.42226000000000002</c:v>
                </c:pt>
                <c:pt idx="6744">
                  <c:v>0.42060999999999998</c:v>
                </c:pt>
                <c:pt idx="6745">
                  <c:v>0.41904999999999998</c:v>
                </c:pt>
                <c:pt idx="6746">
                  <c:v>0.41755999999999999</c:v>
                </c:pt>
                <c:pt idx="6747">
                  <c:v>0.41615000000000002</c:v>
                </c:pt>
                <c:pt idx="6748">
                  <c:v>0.41482000000000002</c:v>
                </c:pt>
                <c:pt idx="6749">
                  <c:v>0.41356999999999999</c:v>
                </c:pt>
                <c:pt idx="6750">
                  <c:v>0.41239999999999999</c:v>
                </c:pt>
                <c:pt idx="6751">
                  <c:v>0.4113</c:v>
                </c:pt>
                <c:pt idx="6752">
                  <c:v>0.41027999999999998</c:v>
                </c:pt>
                <c:pt idx="6753">
                  <c:v>0.40933999999999998</c:v>
                </c:pt>
                <c:pt idx="6754">
                  <c:v>0.40848000000000001</c:v>
                </c:pt>
                <c:pt idx="6755">
                  <c:v>0.40770000000000001</c:v>
                </c:pt>
                <c:pt idx="6756">
                  <c:v>0.40699999999999997</c:v>
                </c:pt>
                <c:pt idx="6757">
                  <c:v>0.40637000000000001</c:v>
                </c:pt>
                <c:pt idx="6758">
                  <c:v>0.40583000000000002</c:v>
                </c:pt>
                <c:pt idx="6759">
                  <c:v>0.40536</c:v>
                </c:pt>
                <c:pt idx="6760">
                  <c:v>0.40497</c:v>
                </c:pt>
                <c:pt idx="6761">
                  <c:v>0.40465000000000001</c:v>
                </c:pt>
                <c:pt idx="6762">
                  <c:v>0.40442</c:v>
                </c:pt>
                <c:pt idx="6763">
                  <c:v>0.40426000000000001</c:v>
                </c:pt>
                <c:pt idx="6764">
                  <c:v>0.40417999999999998</c:v>
                </c:pt>
                <c:pt idx="6765">
                  <c:v>0.40416999999999997</c:v>
                </c:pt>
                <c:pt idx="6766">
                  <c:v>0.40423999999999999</c:v>
                </c:pt>
                <c:pt idx="6767">
                  <c:v>0.40439000000000003</c:v>
                </c:pt>
                <c:pt idx="6768">
                  <c:v>0.40461000000000003</c:v>
                </c:pt>
                <c:pt idx="6769">
                  <c:v>0.40490999999999999</c:v>
                </c:pt>
                <c:pt idx="6770">
                  <c:v>0.40527999999999997</c:v>
                </c:pt>
                <c:pt idx="6771">
                  <c:v>0.40572999999999998</c:v>
                </c:pt>
                <c:pt idx="6772">
                  <c:v>0.40623999999999999</c:v>
                </c:pt>
                <c:pt idx="6773">
                  <c:v>0.40683999999999998</c:v>
                </c:pt>
                <c:pt idx="6774">
                  <c:v>0.40749999999999997</c:v>
                </c:pt>
                <c:pt idx="6775">
                  <c:v>0.40822999999999998</c:v>
                </c:pt>
                <c:pt idx="6776">
                  <c:v>0.40904000000000001</c:v>
                </c:pt>
                <c:pt idx="6777">
                  <c:v>0.40992000000000001</c:v>
                </c:pt>
                <c:pt idx="6778">
                  <c:v>0.41086</c:v>
                </c:pt>
                <c:pt idx="6779">
                  <c:v>0.41188000000000002</c:v>
                </c:pt>
                <c:pt idx="6780">
                  <c:v>0.41295999999999999</c:v>
                </c:pt>
                <c:pt idx="6781">
                  <c:v>0.41410999999999998</c:v>
                </c:pt>
                <c:pt idx="6782">
                  <c:v>0.41532999999999998</c:v>
                </c:pt>
                <c:pt idx="6783">
                  <c:v>0.41660999999999998</c:v>
                </c:pt>
                <c:pt idx="6784">
                  <c:v>0.41796</c:v>
                </c:pt>
                <c:pt idx="6785">
                  <c:v>0.41937000000000002</c:v>
                </c:pt>
                <c:pt idx="6786">
                  <c:v>0.42085</c:v>
                </c:pt>
                <c:pt idx="6787">
                  <c:v>0.42237999999999998</c:v>
                </c:pt>
                <c:pt idx="6788">
                  <c:v>0.42398000000000002</c:v>
                </c:pt>
                <c:pt idx="6789">
                  <c:v>0.42564000000000002</c:v>
                </c:pt>
                <c:pt idx="6790">
                  <c:v>0.42736000000000002</c:v>
                </c:pt>
                <c:pt idx="6791">
                  <c:v>0.42913000000000001</c:v>
                </c:pt>
                <c:pt idx="6792">
                  <c:v>0.43097000000000002</c:v>
                </c:pt>
                <c:pt idx="6793">
                  <c:v>0.43286000000000002</c:v>
                </c:pt>
                <c:pt idx="6794">
                  <c:v>0.43480000000000002</c:v>
                </c:pt>
                <c:pt idx="6795">
                  <c:v>0.43680000000000002</c:v>
                </c:pt>
                <c:pt idx="6796">
                  <c:v>0.43885000000000002</c:v>
                </c:pt>
                <c:pt idx="6797">
                  <c:v>0.44096000000000002</c:v>
                </c:pt>
                <c:pt idx="6798">
                  <c:v>0.44311</c:v>
                </c:pt>
                <c:pt idx="6799">
                  <c:v>0.44531999999999999</c:v>
                </c:pt>
                <c:pt idx="6800">
                  <c:v>0.44757000000000002</c:v>
                </c:pt>
                <c:pt idx="6801">
                  <c:v>0.44986999999999999</c:v>
                </c:pt>
                <c:pt idx="6802">
                  <c:v>0.45221</c:v>
                </c:pt>
                <c:pt idx="6803">
                  <c:v>0.4546</c:v>
                </c:pt>
                <c:pt idx="6804">
                  <c:v>0.45704</c:v>
                </c:pt>
                <c:pt idx="6805">
                  <c:v>0.45950999999999997</c:v>
                </c:pt>
                <c:pt idx="6806">
                  <c:v>0.46203</c:v>
                </c:pt>
                <c:pt idx="6807">
                  <c:v>0.46459</c:v>
                </c:pt>
                <c:pt idx="6808">
                  <c:v>0.46717999999999998</c:v>
                </c:pt>
                <c:pt idx="6809">
                  <c:v>0.47004000000000001</c:v>
                </c:pt>
                <c:pt idx="6810">
                  <c:v>0.48387999999999998</c:v>
                </c:pt>
                <c:pt idx="6811">
                  <c:v>0.49775000000000003</c:v>
                </c:pt>
                <c:pt idx="6812">
                  <c:v>0.51165000000000005</c:v>
                </c:pt>
                <c:pt idx="6813">
                  <c:v>0.52559</c:v>
                </c:pt>
                <c:pt idx="6814">
                  <c:v>0.53954999999999997</c:v>
                </c:pt>
                <c:pt idx="6815">
                  <c:v>0.55354999999999999</c:v>
                </c:pt>
                <c:pt idx="6816">
                  <c:v>0.56757000000000002</c:v>
                </c:pt>
                <c:pt idx="6817">
                  <c:v>0.58162000000000003</c:v>
                </c:pt>
                <c:pt idx="6818">
                  <c:v>0.59569000000000005</c:v>
                </c:pt>
                <c:pt idx="6819">
                  <c:v>0.60977999999999999</c:v>
                </c:pt>
                <c:pt idx="6820">
                  <c:v>0.62390000000000001</c:v>
                </c:pt>
                <c:pt idx="6821">
                  <c:v>0.63804000000000005</c:v>
                </c:pt>
                <c:pt idx="6822">
                  <c:v>0.65010999999999997</c:v>
                </c:pt>
                <c:pt idx="6823">
                  <c:v>0.64790999999999999</c:v>
                </c:pt>
                <c:pt idx="6824">
                  <c:v>0.64681</c:v>
                </c:pt>
                <c:pt idx="6825">
                  <c:v>0.64671000000000001</c:v>
                </c:pt>
                <c:pt idx="6826">
                  <c:v>0.64754</c:v>
                </c:pt>
                <c:pt idx="6827">
                  <c:v>0.64919000000000004</c:v>
                </c:pt>
                <c:pt idx="6828">
                  <c:v>0.65159999999999996</c:v>
                </c:pt>
                <c:pt idx="6829">
                  <c:v>0.65468000000000004</c:v>
                </c:pt>
                <c:pt idx="6830">
                  <c:v>0.65837999999999997</c:v>
                </c:pt>
                <c:pt idx="6831">
                  <c:v>0.66261000000000003</c:v>
                </c:pt>
                <c:pt idx="6832">
                  <c:v>0.66732999999999998</c:v>
                </c:pt>
                <c:pt idx="6833">
                  <c:v>0.67247999999999997</c:v>
                </c:pt>
                <c:pt idx="6834">
                  <c:v>0.67798999999999998</c:v>
                </c:pt>
                <c:pt idx="6835">
                  <c:v>0.68384</c:v>
                </c:pt>
                <c:pt idx="6836">
                  <c:v>0.68996000000000002</c:v>
                </c:pt>
                <c:pt idx="6837">
                  <c:v>0.69632000000000005</c:v>
                </c:pt>
                <c:pt idx="6838">
                  <c:v>0.70287999999999995</c:v>
                </c:pt>
                <c:pt idx="6839">
                  <c:v>0.70960999999999996</c:v>
                </c:pt>
                <c:pt idx="6840">
                  <c:v>0.71645999999999999</c:v>
                </c:pt>
                <c:pt idx="6841">
                  <c:v>0.72341999999999995</c:v>
                </c:pt>
                <c:pt idx="6842">
                  <c:v>0.73045000000000004</c:v>
                </c:pt>
                <c:pt idx="6843">
                  <c:v>0.73753999999999997</c:v>
                </c:pt>
                <c:pt idx="6844">
                  <c:v>0.74465000000000003</c:v>
                </c:pt>
                <c:pt idx="6845">
                  <c:v>0.75177000000000005</c:v>
                </c:pt>
                <c:pt idx="6846">
                  <c:v>0.75888</c:v>
                </c:pt>
                <c:pt idx="6847">
                  <c:v>0.76595999999999997</c:v>
                </c:pt>
                <c:pt idx="6848">
                  <c:v>0.77300999999999997</c:v>
                </c:pt>
                <c:pt idx="6849">
                  <c:v>0.78</c:v>
                </c:pt>
                <c:pt idx="6850">
                  <c:v>0.78693000000000002</c:v>
                </c:pt>
                <c:pt idx="6851">
                  <c:v>0.79379</c:v>
                </c:pt>
                <c:pt idx="6852">
                  <c:v>0.80057</c:v>
                </c:pt>
                <c:pt idx="6853">
                  <c:v>0.80725999999999998</c:v>
                </c:pt>
                <c:pt idx="6854">
                  <c:v>0.81386000000000003</c:v>
                </c:pt>
                <c:pt idx="6855">
                  <c:v>0.82035999999999998</c:v>
                </c:pt>
                <c:pt idx="6856">
                  <c:v>0.82676000000000005</c:v>
                </c:pt>
                <c:pt idx="6857">
                  <c:v>0.83306000000000002</c:v>
                </c:pt>
                <c:pt idx="6858">
                  <c:v>0.83926000000000001</c:v>
                </c:pt>
                <c:pt idx="6859">
                  <c:v>0.84535000000000005</c:v>
                </c:pt>
                <c:pt idx="6860">
                  <c:v>0.85133999999999999</c:v>
                </c:pt>
                <c:pt idx="6861">
                  <c:v>0.85723000000000005</c:v>
                </c:pt>
                <c:pt idx="6862">
                  <c:v>0.86302000000000001</c:v>
                </c:pt>
                <c:pt idx="6863">
                  <c:v>0.86870999999999998</c:v>
                </c:pt>
                <c:pt idx="6864">
                  <c:v>0.87429999999999997</c:v>
                </c:pt>
                <c:pt idx="6865">
                  <c:v>0.87980000000000003</c:v>
                </c:pt>
                <c:pt idx="6866">
                  <c:v>0.88519999999999999</c:v>
                </c:pt>
                <c:pt idx="6867">
                  <c:v>0.89053000000000004</c:v>
                </c:pt>
                <c:pt idx="6868">
                  <c:v>0.89576</c:v>
                </c:pt>
                <c:pt idx="6869">
                  <c:v>0.90093000000000001</c:v>
                </c:pt>
                <c:pt idx="6870">
                  <c:v>0.90600999999999998</c:v>
                </c:pt>
                <c:pt idx="6871">
                  <c:v>0.91103000000000001</c:v>
                </c:pt>
                <c:pt idx="6872">
                  <c:v>0.91598000000000002</c:v>
                </c:pt>
                <c:pt idx="6873">
                  <c:v>0.92088000000000003</c:v>
                </c:pt>
                <c:pt idx="6874">
                  <c:v>0.92571000000000003</c:v>
                </c:pt>
                <c:pt idx="6875">
                  <c:v>0.93049999999999999</c:v>
                </c:pt>
                <c:pt idx="6876">
                  <c:v>0.93525000000000003</c:v>
                </c:pt>
                <c:pt idx="6877">
                  <c:v>0.93994999999999995</c:v>
                </c:pt>
                <c:pt idx="6878">
                  <c:v>0.94460999999999995</c:v>
                </c:pt>
                <c:pt idx="6879">
                  <c:v>0.94925000000000004</c:v>
                </c:pt>
                <c:pt idx="6880">
                  <c:v>0.95386000000000004</c:v>
                </c:pt>
                <c:pt idx="6881">
                  <c:v>0.95845000000000002</c:v>
                </c:pt>
                <c:pt idx="6882">
                  <c:v>0.96301999999999999</c:v>
                </c:pt>
                <c:pt idx="6883">
                  <c:v>0.96757000000000004</c:v>
                </c:pt>
                <c:pt idx="6884">
                  <c:v>0.97211999999999998</c:v>
                </c:pt>
                <c:pt idx="6885">
                  <c:v>0.97665999999999997</c:v>
                </c:pt>
                <c:pt idx="6886">
                  <c:v>0.98119999999999996</c:v>
                </c:pt>
                <c:pt idx="6887">
                  <c:v>0.98573999999999995</c:v>
                </c:pt>
                <c:pt idx="6888">
                  <c:v>0.99029</c:v>
                </c:pt>
                <c:pt idx="6889">
                  <c:v>0.99483999999999995</c:v>
                </c:pt>
                <c:pt idx="6890">
                  <c:v>0.99941000000000002</c:v>
                </c:pt>
                <c:pt idx="6891">
                  <c:v>1.004</c:v>
                </c:pt>
                <c:pt idx="6892">
                  <c:v>1.0085999999999999</c:v>
                </c:pt>
                <c:pt idx="6893">
                  <c:v>1.0132000000000001</c:v>
                </c:pt>
                <c:pt idx="6894">
                  <c:v>1.0178</c:v>
                </c:pt>
                <c:pt idx="6895">
                  <c:v>1.0225</c:v>
                </c:pt>
                <c:pt idx="6896">
                  <c:v>1.0270999999999999</c:v>
                </c:pt>
                <c:pt idx="6897">
                  <c:v>1.0318000000000001</c:v>
                </c:pt>
                <c:pt idx="6898">
                  <c:v>1.0365</c:v>
                </c:pt>
                <c:pt idx="6899">
                  <c:v>1.0412999999999999</c:v>
                </c:pt>
                <c:pt idx="6900">
                  <c:v>1.046</c:v>
                </c:pt>
                <c:pt idx="6901">
                  <c:v>1.0508</c:v>
                </c:pt>
                <c:pt idx="6902">
                  <c:v>1.0556000000000001</c:v>
                </c:pt>
                <c:pt idx="6903">
                  <c:v>1.0605</c:v>
                </c:pt>
                <c:pt idx="6904">
                  <c:v>1.0652999999999999</c:v>
                </c:pt>
                <c:pt idx="6905">
                  <c:v>1.0702</c:v>
                </c:pt>
                <c:pt idx="6906">
                  <c:v>1.0750999999999999</c:v>
                </c:pt>
                <c:pt idx="6907">
                  <c:v>1.08</c:v>
                </c:pt>
                <c:pt idx="6908">
                  <c:v>1.085</c:v>
                </c:pt>
                <c:pt idx="6909">
                  <c:v>1.0899000000000001</c:v>
                </c:pt>
                <c:pt idx="6910">
                  <c:v>1.0949</c:v>
                </c:pt>
                <c:pt idx="6911">
                  <c:v>1.0998000000000001</c:v>
                </c:pt>
                <c:pt idx="6912">
                  <c:v>1.1048</c:v>
                </c:pt>
                <c:pt idx="6913">
                  <c:v>1.1097999999999999</c:v>
                </c:pt>
                <c:pt idx="6914">
                  <c:v>1.1148</c:v>
                </c:pt>
                <c:pt idx="6915">
                  <c:v>1.1197999999999999</c:v>
                </c:pt>
                <c:pt idx="6916">
                  <c:v>1.1248</c:v>
                </c:pt>
                <c:pt idx="6917">
                  <c:v>1.1297999999999999</c:v>
                </c:pt>
                <c:pt idx="6918">
                  <c:v>1.1347</c:v>
                </c:pt>
                <c:pt idx="6919">
                  <c:v>1.1396999999999999</c:v>
                </c:pt>
                <c:pt idx="6920">
                  <c:v>1.1446000000000001</c:v>
                </c:pt>
                <c:pt idx="6921">
                  <c:v>1.1495</c:v>
                </c:pt>
                <c:pt idx="6922">
                  <c:v>1.1544000000000001</c:v>
                </c:pt>
                <c:pt idx="6923">
                  <c:v>1.1593</c:v>
                </c:pt>
                <c:pt idx="6924">
                  <c:v>1.1640999999999999</c:v>
                </c:pt>
                <c:pt idx="6925">
                  <c:v>1.1689000000000001</c:v>
                </c:pt>
                <c:pt idx="6926">
                  <c:v>1.1736</c:v>
                </c:pt>
                <c:pt idx="6927">
                  <c:v>1.1782999999999999</c:v>
                </c:pt>
                <c:pt idx="6928">
                  <c:v>1.1829000000000001</c:v>
                </c:pt>
                <c:pt idx="6929">
                  <c:v>1.1875</c:v>
                </c:pt>
                <c:pt idx="6930">
                  <c:v>1.1919999999999999</c:v>
                </c:pt>
                <c:pt idx="6931">
                  <c:v>1.1964999999999999</c:v>
                </c:pt>
                <c:pt idx="6932">
                  <c:v>1.2009000000000001</c:v>
                </c:pt>
                <c:pt idx="6933">
                  <c:v>1.2052</c:v>
                </c:pt>
                <c:pt idx="6934">
                  <c:v>1.2094</c:v>
                </c:pt>
                <c:pt idx="6935">
                  <c:v>1.2136</c:v>
                </c:pt>
                <c:pt idx="6936">
                  <c:v>1.2176</c:v>
                </c:pt>
                <c:pt idx="6937">
                  <c:v>1.2216</c:v>
                </c:pt>
                <c:pt idx="6938">
                  <c:v>1.2254</c:v>
                </c:pt>
                <c:pt idx="6939">
                  <c:v>1.2292000000000001</c:v>
                </c:pt>
                <c:pt idx="6940">
                  <c:v>1.2327999999999999</c:v>
                </c:pt>
                <c:pt idx="6941">
                  <c:v>1.2363999999999999</c:v>
                </c:pt>
                <c:pt idx="6942">
                  <c:v>1.2398</c:v>
                </c:pt>
                <c:pt idx="6943">
                  <c:v>1.2431000000000001</c:v>
                </c:pt>
                <c:pt idx="6944">
                  <c:v>1.2463</c:v>
                </c:pt>
                <c:pt idx="6945">
                  <c:v>1.2493000000000001</c:v>
                </c:pt>
                <c:pt idx="6946">
                  <c:v>1.2522</c:v>
                </c:pt>
                <c:pt idx="6947">
                  <c:v>1.2549999999999999</c:v>
                </c:pt>
                <c:pt idx="6948">
                  <c:v>1.2576000000000001</c:v>
                </c:pt>
                <c:pt idx="6949">
                  <c:v>1.2601</c:v>
                </c:pt>
                <c:pt idx="6950">
                  <c:v>1.2624</c:v>
                </c:pt>
                <c:pt idx="6951">
                  <c:v>1.2645</c:v>
                </c:pt>
                <c:pt idx="6952">
                  <c:v>1.2665999999999999</c:v>
                </c:pt>
                <c:pt idx="6953">
                  <c:v>1.2684</c:v>
                </c:pt>
                <c:pt idx="6954">
                  <c:v>1.2701</c:v>
                </c:pt>
                <c:pt idx="6955">
                  <c:v>1.2716000000000001</c:v>
                </c:pt>
                <c:pt idx="6956">
                  <c:v>1.2729999999999999</c:v>
                </c:pt>
                <c:pt idx="6957">
                  <c:v>1.2741</c:v>
                </c:pt>
                <c:pt idx="6958">
                  <c:v>1.2750999999999999</c:v>
                </c:pt>
                <c:pt idx="6959">
                  <c:v>1.2759</c:v>
                </c:pt>
                <c:pt idx="6960">
                  <c:v>1.2766</c:v>
                </c:pt>
                <c:pt idx="6961">
                  <c:v>1.2769999999999999</c:v>
                </c:pt>
                <c:pt idx="6962">
                  <c:v>1.2773000000000001</c:v>
                </c:pt>
                <c:pt idx="6963">
                  <c:v>1.2773000000000001</c:v>
                </c:pt>
                <c:pt idx="6964">
                  <c:v>1.2771999999999999</c:v>
                </c:pt>
                <c:pt idx="6965">
                  <c:v>1.2768999999999999</c:v>
                </c:pt>
                <c:pt idx="6966">
                  <c:v>1.2764</c:v>
                </c:pt>
                <c:pt idx="6967">
                  <c:v>1.2757000000000001</c:v>
                </c:pt>
                <c:pt idx="6968">
                  <c:v>1.2746999999999999</c:v>
                </c:pt>
                <c:pt idx="6969">
                  <c:v>1.2736000000000001</c:v>
                </c:pt>
                <c:pt idx="6970">
                  <c:v>1.2723</c:v>
                </c:pt>
                <c:pt idx="6971">
                  <c:v>1.2707999999999999</c:v>
                </c:pt>
                <c:pt idx="6972">
                  <c:v>1.2690999999999999</c:v>
                </c:pt>
                <c:pt idx="6973">
                  <c:v>1.2672000000000001</c:v>
                </c:pt>
                <c:pt idx="6974">
                  <c:v>1.2650999999999999</c:v>
                </c:pt>
                <c:pt idx="6975">
                  <c:v>1.2627999999999999</c:v>
                </c:pt>
                <c:pt idx="6976">
                  <c:v>1.2603</c:v>
                </c:pt>
                <c:pt idx="6977">
                  <c:v>1.2575000000000001</c:v>
                </c:pt>
                <c:pt idx="6978">
                  <c:v>1.2545999999999999</c:v>
                </c:pt>
                <c:pt idx="6979">
                  <c:v>1.2515000000000001</c:v>
                </c:pt>
                <c:pt idx="6980">
                  <c:v>1.2482</c:v>
                </c:pt>
                <c:pt idx="6981">
                  <c:v>1.2445999999999999</c:v>
                </c:pt>
                <c:pt idx="6982">
                  <c:v>1.2408999999999999</c:v>
                </c:pt>
                <c:pt idx="6983">
                  <c:v>1.2370000000000001</c:v>
                </c:pt>
                <c:pt idx="6984">
                  <c:v>1.2329000000000001</c:v>
                </c:pt>
                <c:pt idx="6985">
                  <c:v>1.2285999999999999</c:v>
                </c:pt>
                <c:pt idx="6986">
                  <c:v>1.2241</c:v>
                </c:pt>
                <c:pt idx="6987">
                  <c:v>1.2194</c:v>
                </c:pt>
                <c:pt idx="6988">
                  <c:v>1.2144999999999999</c:v>
                </c:pt>
                <c:pt idx="6989">
                  <c:v>1.2094</c:v>
                </c:pt>
                <c:pt idx="6990">
                  <c:v>1.2040999999999999</c:v>
                </c:pt>
                <c:pt idx="6991">
                  <c:v>1.1987000000000001</c:v>
                </c:pt>
                <c:pt idx="6992">
                  <c:v>1.1931</c:v>
                </c:pt>
                <c:pt idx="6993">
                  <c:v>1.1873</c:v>
                </c:pt>
                <c:pt idx="6994">
                  <c:v>1.1813</c:v>
                </c:pt>
                <c:pt idx="6995">
                  <c:v>1.1752</c:v>
                </c:pt>
                <c:pt idx="6996">
                  <c:v>1.1688000000000001</c:v>
                </c:pt>
                <c:pt idx="6997">
                  <c:v>1.1624000000000001</c:v>
                </c:pt>
                <c:pt idx="6998">
                  <c:v>1.1556999999999999</c:v>
                </c:pt>
                <c:pt idx="6999">
                  <c:v>1.1489</c:v>
                </c:pt>
                <c:pt idx="7000">
                  <c:v>1.1418999999999999</c:v>
                </c:pt>
                <c:pt idx="7001">
                  <c:v>1.1348</c:v>
                </c:pt>
                <c:pt idx="7002">
                  <c:v>1.1275999999999999</c:v>
                </c:pt>
                <c:pt idx="7003">
                  <c:v>1.1201000000000001</c:v>
                </c:pt>
                <c:pt idx="7004">
                  <c:v>1.1126</c:v>
                </c:pt>
                <c:pt idx="7005">
                  <c:v>1.1049</c:v>
                </c:pt>
                <c:pt idx="7006">
                  <c:v>1.0971</c:v>
                </c:pt>
                <c:pt idx="7007">
                  <c:v>1.0891</c:v>
                </c:pt>
                <c:pt idx="7008">
                  <c:v>1.0810999999999999</c:v>
                </c:pt>
                <c:pt idx="7009">
                  <c:v>1.0729</c:v>
                </c:pt>
                <c:pt idx="7010">
                  <c:v>1.0646</c:v>
                </c:pt>
                <c:pt idx="7011">
                  <c:v>1.0561</c:v>
                </c:pt>
                <c:pt idx="7012">
                  <c:v>1.0476000000000001</c:v>
                </c:pt>
                <c:pt idx="7013">
                  <c:v>1.0389999999999999</c:v>
                </c:pt>
                <c:pt idx="7014">
                  <c:v>1.0303</c:v>
                </c:pt>
                <c:pt idx="7015">
                  <c:v>1.0214000000000001</c:v>
                </c:pt>
                <c:pt idx="7016">
                  <c:v>1.0125</c:v>
                </c:pt>
                <c:pt idx="7017">
                  <c:v>1.0035000000000001</c:v>
                </c:pt>
                <c:pt idx="7018">
                  <c:v>0.99443999999999999</c:v>
                </c:pt>
                <c:pt idx="7019">
                  <c:v>0.98529</c:v>
                </c:pt>
                <c:pt idx="7020">
                  <c:v>0.97606999999999999</c:v>
                </c:pt>
                <c:pt idx="7021">
                  <c:v>0.96679000000000004</c:v>
                </c:pt>
                <c:pt idx="7022">
                  <c:v>0.95743999999999996</c:v>
                </c:pt>
                <c:pt idx="7023">
                  <c:v>0.94803999999999999</c:v>
                </c:pt>
                <c:pt idx="7024">
                  <c:v>0.93859000000000004</c:v>
                </c:pt>
                <c:pt idx="7025">
                  <c:v>0.92908999999999997</c:v>
                </c:pt>
                <c:pt idx="7026">
                  <c:v>0.91954999999999998</c:v>
                </c:pt>
                <c:pt idx="7027">
                  <c:v>0.90996999999999995</c:v>
                </c:pt>
                <c:pt idx="7028">
                  <c:v>0.90037</c:v>
                </c:pt>
                <c:pt idx="7029">
                  <c:v>0.89073000000000002</c:v>
                </c:pt>
                <c:pt idx="7030">
                  <c:v>0.88107999999999997</c:v>
                </c:pt>
                <c:pt idx="7031">
                  <c:v>0.87139999999999995</c:v>
                </c:pt>
                <c:pt idx="7032">
                  <c:v>0.86172000000000004</c:v>
                </c:pt>
                <c:pt idx="7033">
                  <c:v>0.85202</c:v>
                </c:pt>
                <c:pt idx="7034">
                  <c:v>0.84231999999999996</c:v>
                </c:pt>
                <c:pt idx="7035">
                  <c:v>0.83262999999999998</c:v>
                </c:pt>
                <c:pt idx="7036">
                  <c:v>0.82294</c:v>
                </c:pt>
                <c:pt idx="7037">
                  <c:v>0.81325999999999998</c:v>
                </c:pt>
                <c:pt idx="7038">
                  <c:v>0.80359000000000003</c:v>
                </c:pt>
                <c:pt idx="7039">
                  <c:v>0.79393999999999998</c:v>
                </c:pt>
                <c:pt idx="7040">
                  <c:v>0.78432000000000002</c:v>
                </c:pt>
                <c:pt idx="7041">
                  <c:v>0.77471999999999996</c:v>
                </c:pt>
                <c:pt idx="7042">
                  <c:v>0.76515999999999995</c:v>
                </c:pt>
                <c:pt idx="7043">
                  <c:v>0.75563000000000002</c:v>
                </c:pt>
                <c:pt idx="7044">
                  <c:v>0.74614000000000003</c:v>
                </c:pt>
                <c:pt idx="7045">
                  <c:v>0.73670000000000002</c:v>
                </c:pt>
                <c:pt idx="7046">
                  <c:v>0.72729999999999995</c:v>
                </c:pt>
                <c:pt idx="7047">
                  <c:v>0.71794999999999998</c:v>
                </c:pt>
                <c:pt idx="7048">
                  <c:v>0.70865999999999996</c:v>
                </c:pt>
                <c:pt idx="7049">
                  <c:v>0.69943</c:v>
                </c:pt>
                <c:pt idx="7050">
                  <c:v>0.69025000000000003</c:v>
                </c:pt>
                <c:pt idx="7051">
                  <c:v>0.68115000000000003</c:v>
                </c:pt>
                <c:pt idx="7052">
                  <c:v>0.67210999999999999</c:v>
                </c:pt>
                <c:pt idx="7053">
                  <c:v>0.66315000000000002</c:v>
                </c:pt>
                <c:pt idx="7054">
                  <c:v>0.65425999999999995</c:v>
                </c:pt>
                <c:pt idx="7055">
                  <c:v>0.64544999999999997</c:v>
                </c:pt>
                <c:pt idx="7056">
                  <c:v>0.68291999999999997</c:v>
                </c:pt>
                <c:pt idx="7057">
                  <c:v>0.73248999999999997</c:v>
                </c:pt>
                <c:pt idx="7058">
                  <c:v>0.78213999999999995</c:v>
                </c:pt>
                <c:pt idx="7059">
                  <c:v>0.83189000000000002</c:v>
                </c:pt>
                <c:pt idx="7060">
                  <c:v>0.88171999999999995</c:v>
                </c:pt>
                <c:pt idx="7061">
                  <c:v>0.93164999999999998</c:v>
                </c:pt>
                <c:pt idx="7062">
                  <c:v>0.98167000000000004</c:v>
                </c:pt>
                <c:pt idx="7063">
                  <c:v>1.0318000000000001</c:v>
                </c:pt>
                <c:pt idx="7064">
                  <c:v>1.0820000000000001</c:v>
                </c:pt>
                <c:pt idx="7065">
                  <c:v>1.0378000000000001</c:v>
                </c:pt>
                <c:pt idx="7066">
                  <c:v>0.98729</c:v>
                </c:pt>
                <c:pt idx="7067">
                  <c:v>0.94027000000000005</c:v>
                </c:pt>
                <c:pt idx="7068">
                  <c:v>0.89678000000000002</c:v>
                </c:pt>
                <c:pt idx="7069">
                  <c:v>0.85680999999999996</c:v>
                </c:pt>
                <c:pt idx="7070">
                  <c:v>0.82037000000000004</c:v>
                </c:pt>
                <c:pt idx="7071">
                  <c:v>0.78742999999999996</c:v>
                </c:pt>
                <c:pt idx="7072">
                  <c:v>0.75795000000000001</c:v>
                </c:pt>
                <c:pt idx="7073">
                  <c:v>0.73187000000000002</c:v>
                </c:pt>
                <c:pt idx="7074">
                  <c:v>0.70911999999999997</c:v>
                </c:pt>
                <c:pt idx="7075">
                  <c:v>0.68962999999999997</c:v>
                </c:pt>
                <c:pt idx="7076">
                  <c:v>0.67330999999999996</c:v>
                </c:pt>
                <c:pt idx="7077">
                  <c:v>0.66007000000000005</c:v>
                </c:pt>
                <c:pt idx="7078">
                  <c:v>0.64978000000000002</c:v>
                </c:pt>
                <c:pt idx="7079">
                  <c:v>0.64234999999999998</c:v>
                </c:pt>
                <c:pt idx="7080">
                  <c:v>0.63765000000000005</c:v>
                </c:pt>
                <c:pt idx="7081">
                  <c:v>0.63556000000000001</c:v>
                </c:pt>
                <c:pt idx="7082">
                  <c:v>0.63595000000000002</c:v>
                </c:pt>
                <c:pt idx="7083">
                  <c:v>0.63868999999999998</c:v>
                </c:pt>
                <c:pt idx="7084">
                  <c:v>0.64363999999999999</c:v>
                </c:pt>
                <c:pt idx="7085">
                  <c:v>0.65066000000000002</c:v>
                </c:pt>
                <c:pt idx="7086">
                  <c:v>0.65963000000000005</c:v>
                </c:pt>
                <c:pt idx="7087">
                  <c:v>0.67039000000000004</c:v>
                </c:pt>
                <c:pt idx="7088">
                  <c:v>0.68281000000000003</c:v>
                </c:pt>
                <c:pt idx="7089">
                  <c:v>0.69674999999999998</c:v>
                </c:pt>
                <c:pt idx="7090">
                  <c:v>0.71206999999999998</c:v>
                </c:pt>
                <c:pt idx="7091">
                  <c:v>0.72863999999999995</c:v>
                </c:pt>
                <c:pt idx="7092">
                  <c:v>0.74631000000000003</c:v>
                </c:pt>
                <c:pt idx="7093">
                  <c:v>0.76497000000000004</c:v>
                </c:pt>
                <c:pt idx="7094">
                  <c:v>0.78447</c:v>
                </c:pt>
                <c:pt idx="7095">
                  <c:v>0.80467999999999995</c:v>
                </c:pt>
                <c:pt idx="7096">
                  <c:v>0.82548999999999995</c:v>
                </c:pt>
                <c:pt idx="7097">
                  <c:v>0.84677000000000002</c:v>
                </c:pt>
                <c:pt idx="7098">
                  <c:v>0.86841000000000002</c:v>
                </c:pt>
                <c:pt idx="7099">
                  <c:v>0.89027999999999996</c:v>
                </c:pt>
                <c:pt idx="7100">
                  <c:v>0.91229000000000005</c:v>
                </c:pt>
                <c:pt idx="7101">
                  <c:v>0.93432000000000004</c:v>
                </c:pt>
                <c:pt idx="7102">
                  <c:v>0.95626999999999995</c:v>
                </c:pt>
                <c:pt idx="7103">
                  <c:v>0.97804999999999997</c:v>
                </c:pt>
                <c:pt idx="7104">
                  <c:v>0.99956</c:v>
                </c:pt>
                <c:pt idx="7105">
                  <c:v>1.0206999999999999</c:v>
                </c:pt>
                <c:pt idx="7106">
                  <c:v>1.0414000000000001</c:v>
                </c:pt>
                <c:pt idx="7107">
                  <c:v>1.0616000000000001</c:v>
                </c:pt>
                <c:pt idx="7108">
                  <c:v>1.0811999999999999</c:v>
                </c:pt>
                <c:pt idx="7109">
                  <c:v>1.1002000000000001</c:v>
                </c:pt>
                <c:pt idx="7110">
                  <c:v>1.1184000000000001</c:v>
                </c:pt>
                <c:pt idx="7111">
                  <c:v>1.1358999999999999</c:v>
                </c:pt>
                <c:pt idx="7112">
                  <c:v>1.1525000000000001</c:v>
                </c:pt>
                <c:pt idx="7113">
                  <c:v>1.1681999999999999</c:v>
                </c:pt>
                <c:pt idx="7114">
                  <c:v>1.1830000000000001</c:v>
                </c:pt>
                <c:pt idx="7115">
                  <c:v>1.1969000000000001</c:v>
                </c:pt>
                <c:pt idx="7116">
                  <c:v>1.2097</c:v>
                </c:pt>
                <c:pt idx="7117">
                  <c:v>1.2215</c:v>
                </c:pt>
                <c:pt idx="7118">
                  <c:v>1.2322</c:v>
                </c:pt>
                <c:pt idx="7119">
                  <c:v>1.2418</c:v>
                </c:pt>
                <c:pt idx="7120">
                  <c:v>1.2504</c:v>
                </c:pt>
                <c:pt idx="7121">
                  <c:v>1.2578</c:v>
                </c:pt>
                <c:pt idx="7122">
                  <c:v>1.2641</c:v>
                </c:pt>
                <c:pt idx="7123">
                  <c:v>1.2693000000000001</c:v>
                </c:pt>
                <c:pt idx="7124">
                  <c:v>1.2733000000000001</c:v>
                </c:pt>
                <c:pt idx="7125">
                  <c:v>1.2762</c:v>
                </c:pt>
                <c:pt idx="7126">
                  <c:v>1.278</c:v>
                </c:pt>
                <c:pt idx="7127">
                  <c:v>1.2786</c:v>
                </c:pt>
                <c:pt idx="7128">
                  <c:v>1.2782</c:v>
                </c:pt>
                <c:pt idx="7129">
                  <c:v>1.2766999999999999</c:v>
                </c:pt>
                <c:pt idx="7130">
                  <c:v>1.274</c:v>
                </c:pt>
                <c:pt idx="7131">
                  <c:v>1.2704</c:v>
                </c:pt>
                <c:pt idx="7132">
                  <c:v>1.2657</c:v>
                </c:pt>
                <c:pt idx="7133">
                  <c:v>1.26</c:v>
                </c:pt>
                <c:pt idx="7134">
                  <c:v>1.2534000000000001</c:v>
                </c:pt>
                <c:pt idx="7135">
                  <c:v>1.2458</c:v>
                </c:pt>
                <c:pt idx="7136">
                  <c:v>1.2373000000000001</c:v>
                </c:pt>
                <c:pt idx="7137">
                  <c:v>1.228</c:v>
                </c:pt>
                <c:pt idx="7138">
                  <c:v>1.2178</c:v>
                </c:pt>
                <c:pt idx="7139">
                  <c:v>1.2068000000000001</c:v>
                </c:pt>
                <c:pt idx="7140">
                  <c:v>1.1951000000000001</c:v>
                </c:pt>
                <c:pt idx="7141">
                  <c:v>1.1827000000000001</c:v>
                </c:pt>
                <c:pt idx="7142">
                  <c:v>1.1696</c:v>
                </c:pt>
                <c:pt idx="7143">
                  <c:v>1.1558999999999999</c:v>
                </c:pt>
                <c:pt idx="7144">
                  <c:v>1.1415999999999999</c:v>
                </c:pt>
                <c:pt idx="7145">
                  <c:v>1.1269</c:v>
                </c:pt>
                <c:pt idx="7146">
                  <c:v>1.1115999999999999</c:v>
                </c:pt>
                <c:pt idx="7147">
                  <c:v>1.0959000000000001</c:v>
                </c:pt>
                <c:pt idx="7148">
                  <c:v>1.0799000000000001</c:v>
                </c:pt>
                <c:pt idx="7149">
                  <c:v>1.0636000000000001</c:v>
                </c:pt>
                <c:pt idx="7150">
                  <c:v>1.0468999999999999</c:v>
                </c:pt>
                <c:pt idx="7151">
                  <c:v>1.0301</c:v>
                </c:pt>
                <c:pt idx="7152">
                  <c:v>1.0130999999999999</c:v>
                </c:pt>
                <c:pt idx="7153">
                  <c:v>0.996</c:v>
                </c:pt>
                <c:pt idx="7154">
                  <c:v>0.97884000000000004</c:v>
                </c:pt>
                <c:pt idx="7155">
                  <c:v>0.96167000000000002</c:v>
                </c:pt>
                <c:pt idx="7156">
                  <c:v>0.94454000000000005</c:v>
                </c:pt>
                <c:pt idx="7157">
                  <c:v>0.92752000000000001</c:v>
                </c:pt>
                <c:pt idx="7158">
                  <c:v>0.91064000000000001</c:v>
                </c:pt>
                <c:pt idx="7159">
                  <c:v>0.89395999999999998</c:v>
                </c:pt>
                <c:pt idx="7160">
                  <c:v>0.87753999999999999</c:v>
                </c:pt>
                <c:pt idx="7161">
                  <c:v>0.86141999999999996</c:v>
                </c:pt>
                <c:pt idx="7162">
                  <c:v>0.84565000000000001</c:v>
                </c:pt>
                <c:pt idx="7163">
                  <c:v>0.83026999999999995</c:v>
                </c:pt>
                <c:pt idx="7164">
                  <c:v>0.83864000000000005</c:v>
                </c:pt>
                <c:pt idx="7165">
                  <c:v>0.95408999999999999</c:v>
                </c:pt>
                <c:pt idx="7166">
                  <c:v>1.0701000000000001</c:v>
                </c:pt>
                <c:pt idx="7167">
                  <c:v>1.1866000000000001</c:v>
                </c:pt>
                <c:pt idx="7168">
                  <c:v>1.3038000000000001</c:v>
                </c:pt>
                <c:pt idx="7169">
                  <c:v>1.4217</c:v>
                </c:pt>
                <c:pt idx="7170">
                  <c:v>1.5403</c:v>
                </c:pt>
                <c:pt idx="7171">
                  <c:v>1.64</c:v>
                </c:pt>
                <c:pt idx="7172">
                  <c:v>1.5485</c:v>
                </c:pt>
                <c:pt idx="7173">
                  <c:v>1.4642999999999999</c:v>
                </c:pt>
                <c:pt idx="7174">
                  <c:v>1.3876999999999999</c:v>
                </c:pt>
                <c:pt idx="7175">
                  <c:v>1.3185</c:v>
                </c:pt>
                <c:pt idx="7176">
                  <c:v>1.2567999999999999</c:v>
                </c:pt>
                <c:pt idx="7177">
                  <c:v>1.2023999999999999</c:v>
                </c:pt>
                <c:pt idx="7178">
                  <c:v>1.1554</c:v>
                </c:pt>
                <c:pt idx="7179">
                  <c:v>1.1157999999999999</c:v>
                </c:pt>
                <c:pt idx="7180">
                  <c:v>1.083</c:v>
                </c:pt>
                <c:pt idx="7181">
                  <c:v>1.0568</c:v>
                </c:pt>
                <c:pt idx="7182">
                  <c:v>1.0364</c:v>
                </c:pt>
                <c:pt idx="7183">
                  <c:v>1.0217000000000001</c:v>
                </c:pt>
                <c:pt idx="7184">
                  <c:v>1.0123</c:v>
                </c:pt>
                <c:pt idx="7185">
                  <c:v>1.0078</c:v>
                </c:pt>
                <c:pt idx="7186">
                  <c:v>1.008</c:v>
                </c:pt>
                <c:pt idx="7187">
                  <c:v>1.0124</c:v>
                </c:pt>
                <c:pt idx="7188">
                  <c:v>1.0207999999999999</c:v>
                </c:pt>
                <c:pt idx="7189">
                  <c:v>1.0327999999999999</c:v>
                </c:pt>
                <c:pt idx="7190">
                  <c:v>1.0481</c:v>
                </c:pt>
                <c:pt idx="7191">
                  <c:v>1.0664</c:v>
                </c:pt>
                <c:pt idx="7192">
                  <c:v>1.0871999999999999</c:v>
                </c:pt>
                <c:pt idx="7193">
                  <c:v>1.1103000000000001</c:v>
                </c:pt>
                <c:pt idx="7194">
                  <c:v>1.1354</c:v>
                </c:pt>
                <c:pt idx="7195">
                  <c:v>1.1621999999999999</c:v>
                </c:pt>
                <c:pt idx="7196">
                  <c:v>1.1903999999999999</c:v>
                </c:pt>
                <c:pt idx="7197">
                  <c:v>1.2197</c:v>
                </c:pt>
                <c:pt idx="7198">
                  <c:v>1.2498</c:v>
                </c:pt>
                <c:pt idx="7199">
                  <c:v>1.2806</c:v>
                </c:pt>
                <c:pt idx="7200">
                  <c:v>1.3117000000000001</c:v>
                </c:pt>
                <c:pt idx="7201">
                  <c:v>1.3429</c:v>
                </c:pt>
                <c:pt idx="7202">
                  <c:v>1.3740000000000001</c:v>
                </c:pt>
                <c:pt idx="7203">
                  <c:v>1.4031</c:v>
                </c:pt>
                <c:pt idx="7204">
                  <c:v>1.4314</c:v>
                </c:pt>
                <c:pt idx="7205">
                  <c:v>1.4592000000000001</c:v>
                </c:pt>
                <c:pt idx="7206">
                  <c:v>1.4862</c:v>
                </c:pt>
                <c:pt idx="7207">
                  <c:v>1.5123</c:v>
                </c:pt>
                <c:pt idx="7208">
                  <c:v>1.5373000000000001</c:v>
                </c:pt>
                <c:pt idx="7209">
                  <c:v>1.5611999999999999</c:v>
                </c:pt>
                <c:pt idx="7210">
                  <c:v>1.5838000000000001</c:v>
                </c:pt>
                <c:pt idx="7211">
                  <c:v>1.605</c:v>
                </c:pt>
                <c:pt idx="7212">
                  <c:v>1.6249</c:v>
                </c:pt>
                <c:pt idx="7213">
                  <c:v>1.6432</c:v>
                </c:pt>
                <c:pt idx="7214">
                  <c:v>1.6588000000000001</c:v>
                </c:pt>
                <c:pt idx="7215">
                  <c:v>1.673</c:v>
                </c:pt>
                <c:pt idx="7216">
                  <c:v>1.6859</c:v>
                </c:pt>
                <c:pt idx="7217">
                  <c:v>1.6975</c:v>
                </c:pt>
                <c:pt idx="7218">
                  <c:v>1.7078</c:v>
                </c:pt>
                <c:pt idx="7219">
                  <c:v>1.7169000000000001</c:v>
                </c:pt>
                <c:pt idx="7220">
                  <c:v>1.7248000000000001</c:v>
                </c:pt>
                <c:pt idx="7221">
                  <c:v>1.7314000000000001</c:v>
                </c:pt>
                <c:pt idx="7222">
                  <c:v>1.7367999999999999</c:v>
                </c:pt>
                <c:pt idx="7223">
                  <c:v>1.7411000000000001</c:v>
                </c:pt>
                <c:pt idx="7224">
                  <c:v>1.7443</c:v>
                </c:pt>
                <c:pt idx="7225">
                  <c:v>1.7464</c:v>
                </c:pt>
                <c:pt idx="7226">
                  <c:v>1.7474000000000001</c:v>
                </c:pt>
                <c:pt idx="7227">
                  <c:v>1.7475000000000001</c:v>
                </c:pt>
                <c:pt idx="7228">
                  <c:v>1.7465999999999999</c:v>
                </c:pt>
                <c:pt idx="7229">
                  <c:v>1.7447999999999999</c:v>
                </c:pt>
                <c:pt idx="7230">
                  <c:v>1.7417</c:v>
                </c:pt>
                <c:pt idx="7231">
                  <c:v>1.7382</c:v>
                </c:pt>
                <c:pt idx="7232">
                  <c:v>1.7341</c:v>
                </c:pt>
                <c:pt idx="7233">
                  <c:v>1.7297</c:v>
                </c:pt>
                <c:pt idx="7234">
                  <c:v>1.7250000000000001</c:v>
                </c:pt>
                <c:pt idx="7235">
                  <c:v>1.7206999999999999</c:v>
                </c:pt>
                <c:pt idx="7236">
                  <c:v>1.7181999999999999</c:v>
                </c:pt>
                <c:pt idx="7237">
                  <c:v>1.7155</c:v>
                </c:pt>
                <c:pt idx="7238">
                  <c:v>1.7129000000000001</c:v>
                </c:pt>
                <c:pt idx="7239">
                  <c:v>1.7101999999999999</c:v>
                </c:pt>
                <c:pt idx="7240">
                  <c:v>1.7077</c:v>
                </c:pt>
                <c:pt idx="7241">
                  <c:v>1.7053</c:v>
                </c:pt>
                <c:pt idx="7242">
                  <c:v>1.7031000000000001</c:v>
                </c:pt>
                <c:pt idx="7243">
                  <c:v>1.7012</c:v>
                </c:pt>
                <c:pt idx="7244">
                  <c:v>1.6996</c:v>
                </c:pt>
                <c:pt idx="7245">
                  <c:v>1.6982999999999999</c:v>
                </c:pt>
                <c:pt idx="7246">
                  <c:v>1.6974</c:v>
                </c:pt>
                <c:pt idx="7247">
                  <c:v>1.6970000000000001</c:v>
                </c:pt>
                <c:pt idx="7248">
                  <c:v>1.6970000000000001</c:v>
                </c:pt>
                <c:pt idx="7249">
                  <c:v>1.6975</c:v>
                </c:pt>
                <c:pt idx="7250">
                  <c:v>1.6994</c:v>
                </c:pt>
                <c:pt idx="7251">
                  <c:v>1.7023999999999999</c:v>
                </c:pt>
                <c:pt idx="7252">
                  <c:v>1.7059</c:v>
                </c:pt>
                <c:pt idx="7253">
                  <c:v>1.7101</c:v>
                </c:pt>
                <c:pt idx="7254">
                  <c:v>1.7148000000000001</c:v>
                </c:pt>
                <c:pt idx="7255">
                  <c:v>1.7201</c:v>
                </c:pt>
                <c:pt idx="7256">
                  <c:v>1.726</c:v>
                </c:pt>
                <c:pt idx="7257">
                  <c:v>1.7324999999999999</c:v>
                </c:pt>
                <c:pt idx="7258">
                  <c:v>1.7396</c:v>
                </c:pt>
                <c:pt idx="7259">
                  <c:v>1.7473000000000001</c:v>
                </c:pt>
                <c:pt idx="7260">
                  <c:v>1.7555000000000001</c:v>
                </c:pt>
                <c:pt idx="7261">
                  <c:v>1.7643</c:v>
                </c:pt>
                <c:pt idx="7262">
                  <c:v>1.7736000000000001</c:v>
                </c:pt>
                <c:pt idx="7263">
                  <c:v>1.7835000000000001</c:v>
                </c:pt>
                <c:pt idx="7264">
                  <c:v>1.7938000000000001</c:v>
                </c:pt>
                <c:pt idx="7265">
                  <c:v>1.8046</c:v>
                </c:pt>
                <c:pt idx="7266">
                  <c:v>1.8157000000000001</c:v>
                </c:pt>
                <c:pt idx="7267">
                  <c:v>1.8272999999999999</c:v>
                </c:pt>
                <c:pt idx="7268">
                  <c:v>1.8391999999999999</c:v>
                </c:pt>
                <c:pt idx="7269">
                  <c:v>1.8514999999999999</c:v>
                </c:pt>
                <c:pt idx="7270">
                  <c:v>1.8640000000000001</c:v>
                </c:pt>
                <c:pt idx="7271">
                  <c:v>1.8767</c:v>
                </c:pt>
                <c:pt idx="7272">
                  <c:v>1.8896999999999999</c:v>
                </c:pt>
                <c:pt idx="7273">
                  <c:v>1.9027000000000001</c:v>
                </c:pt>
                <c:pt idx="7274">
                  <c:v>1.9158999999999999</c:v>
                </c:pt>
                <c:pt idx="7275">
                  <c:v>1.9291</c:v>
                </c:pt>
                <c:pt idx="7276">
                  <c:v>1.9422999999999999</c:v>
                </c:pt>
                <c:pt idx="7277">
                  <c:v>1.9555</c:v>
                </c:pt>
                <c:pt idx="7278">
                  <c:v>1.9685999999999999</c:v>
                </c:pt>
                <c:pt idx="7279">
                  <c:v>1.9815</c:v>
                </c:pt>
                <c:pt idx="7280">
                  <c:v>1.9942</c:v>
                </c:pt>
                <c:pt idx="7281">
                  <c:v>2.0066999999999999</c:v>
                </c:pt>
                <c:pt idx="7282">
                  <c:v>2.0188999999999999</c:v>
                </c:pt>
                <c:pt idx="7283">
                  <c:v>2.0308000000000002</c:v>
                </c:pt>
                <c:pt idx="7284">
                  <c:v>2.0423</c:v>
                </c:pt>
                <c:pt idx="7285">
                  <c:v>2.0533000000000001</c:v>
                </c:pt>
                <c:pt idx="7286">
                  <c:v>2.0638999999999998</c:v>
                </c:pt>
                <c:pt idx="7287">
                  <c:v>2.0739999999999998</c:v>
                </c:pt>
                <c:pt idx="7288">
                  <c:v>2.0834999999999999</c:v>
                </c:pt>
                <c:pt idx="7289">
                  <c:v>2.0924</c:v>
                </c:pt>
                <c:pt idx="7290">
                  <c:v>2.1006999999999998</c:v>
                </c:pt>
                <c:pt idx="7291">
                  <c:v>2.1082999999999998</c:v>
                </c:pt>
                <c:pt idx="7292">
                  <c:v>2.1153</c:v>
                </c:pt>
                <c:pt idx="7293">
                  <c:v>2.1214</c:v>
                </c:pt>
                <c:pt idx="7294">
                  <c:v>2.1269</c:v>
                </c:pt>
                <c:pt idx="7295">
                  <c:v>2.1315</c:v>
                </c:pt>
                <c:pt idx="7296">
                  <c:v>2.1353</c:v>
                </c:pt>
                <c:pt idx="7297">
                  <c:v>2.1383000000000001</c:v>
                </c:pt>
                <c:pt idx="7298">
                  <c:v>2.1404000000000001</c:v>
                </c:pt>
                <c:pt idx="7299">
                  <c:v>2.1417000000000002</c:v>
                </c:pt>
                <c:pt idx="7300">
                  <c:v>2.1421000000000001</c:v>
                </c:pt>
                <c:pt idx="7301">
                  <c:v>2.1415000000000002</c:v>
                </c:pt>
                <c:pt idx="7302">
                  <c:v>2.1400999999999999</c:v>
                </c:pt>
                <c:pt idx="7303">
                  <c:v>2.1377999999999999</c:v>
                </c:pt>
                <c:pt idx="7304">
                  <c:v>2.1345000000000001</c:v>
                </c:pt>
                <c:pt idx="7305">
                  <c:v>2.1303999999999998</c:v>
                </c:pt>
                <c:pt idx="7306">
                  <c:v>2.1253000000000002</c:v>
                </c:pt>
                <c:pt idx="7307">
                  <c:v>2.1193</c:v>
                </c:pt>
                <c:pt idx="7308">
                  <c:v>2.1124000000000001</c:v>
                </c:pt>
                <c:pt idx="7309">
                  <c:v>2.1046999999999998</c:v>
                </c:pt>
                <c:pt idx="7310">
                  <c:v>2.0960999999999999</c:v>
                </c:pt>
                <c:pt idx="7311">
                  <c:v>2.0865999999999998</c:v>
                </c:pt>
                <c:pt idx="7312">
                  <c:v>2.0762999999999998</c:v>
                </c:pt>
                <c:pt idx="7313">
                  <c:v>2.0651999999999999</c:v>
                </c:pt>
                <c:pt idx="7314">
                  <c:v>2.0533000000000001</c:v>
                </c:pt>
                <c:pt idx="7315">
                  <c:v>2.0406</c:v>
                </c:pt>
                <c:pt idx="7316">
                  <c:v>2.0272000000000001</c:v>
                </c:pt>
                <c:pt idx="7317">
                  <c:v>2.0131000000000001</c:v>
                </c:pt>
                <c:pt idx="7318">
                  <c:v>1.9983</c:v>
                </c:pt>
                <c:pt idx="7319">
                  <c:v>1.9829000000000001</c:v>
                </c:pt>
                <c:pt idx="7320">
                  <c:v>1.9668000000000001</c:v>
                </c:pt>
                <c:pt idx="7321">
                  <c:v>1.9502999999999999</c:v>
                </c:pt>
                <c:pt idx="7322">
                  <c:v>1.9332</c:v>
                </c:pt>
                <c:pt idx="7323">
                  <c:v>1.9156</c:v>
                </c:pt>
                <c:pt idx="7324">
                  <c:v>1.8975</c:v>
                </c:pt>
                <c:pt idx="7325">
                  <c:v>1.8791</c:v>
                </c:pt>
                <c:pt idx="7326">
                  <c:v>1.8603000000000001</c:v>
                </c:pt>
                <c:pt idx="7327">
                  <c:v>1.8411999999999999</c:v>
                </c:pt>
                <c:pt idx="7328">
                  <c:v>1.8219000000000001</c:v>
                </c:pt>
                <c:pt idx="7329">
                  <c:v>1.8023</c:v>
                </c:pt>
                <c:pt idx="7330">
                  <c:v>1.7825</c:v>
                </c:pt>
                <c:pt idx="7331">
                  <c:v>1.7626999999999999</c:v>
                </c:pt>
                <c:pt idx="7332">
                  <c:v>1.7426999999999999</c:v>
                </c:pt>
                <c:pt idx="7333">
                  <c:v>1.7226999999999999</c:v>
                </c:pt>
                <c:pt idx="7334">
                  <c:v>1.7027000000000001</c:v>
                </c:pt>
                <c:pt idx="7335">
                  <c:v>1.6828000000000001</c:v>
                </c:pt>
                <c:pt idx="7336">
                  <c:v>1.663</c:v>
                </c:pt>
                <c:pt idx="7337">
                  <c:v>1.6434</c:v>
                </c:pt>
                <c:pt idx="7338">
                  <c:v>1.6238999999999999</c:v>
                </c:pt>
                <c:pt idx="7339">
                  <c:v>1.6046</c:v>
                </c:pt>
                <c:pt idx="7340">
                  <c:v>1.5857000000000001</c:v>
                </c:pt>
                <c:pt idx="7341">
                  <c:v>1.5669999999999999</c:v>
                </c:pt>
                <c:pt idx="7342">
                  <c:v>1.5487</c:v>
                </c:pt>
                <c:pt idx="7343">
                  <c:v>1.5307999999999999</c:v>
                </c:pt>
                <c:pt idx="7344">
                  <c:v>1.5134000000000001</c:v>
                </c:pt>
                <c:pt idx="7345">
                  <c:v>1.4964</c:v>
                </c:pt>
                <c:pt idx="7346">
                  <c:v>1.4798</c:v>
                </c:pt>
                <c:pt idx="7347">
                  <c:v>1.4638</c:v>
                </c:pt>
                <c:pt idx="7348">
                  <c:v>1.4483999999999999</c:v>
                </c:pt>
                <c:pt idx="7349">
                  <c:v>1.4335</c:v>
                </c:pt>
                <c:pt idx="7350">
                  <c:v>1.4192</c:v>
                </c:pt>
                <c:pt idx="7351">
                  <c:v>1.4056</c:v>
                </c:pt>
                <c:pt idx="7352">
                  <c:v>1.3926000000000001</c:v>
                </c:pt>
                <c:pt idx="7353">
                  <c:v>1.3802000000000001</c:v>
                </c:pt>
                <c:pt idx="7354">
                  <c:v>1.3685</c:v>
                </c:pt>
                <c:pt idx="7355">
                  <c:v>1.3574999999999999</c:v>
                </c:pt>
                <c:pt idx="7356">
                  <c:v>1.3471</c:v>
                </c:pt>
                <c:pt idx="7357">
                  <c:v>1.3374999999999999</c:v>
                </c:pt>
                <c:pt idx="7358">
                  <c:v>1.3285</c:v>
                </c:pt>
                <c:pt idx="7359">
                  <c:v>1.3203</c:v>
                </c:pt>
                <c:pt idx="7360">
                  <c:v>1.3127</c:v>
                </c:pt>
                <c:pt idx="7361">
                  <c:v>1.3058000000000001</c:v>
                </c:pt>
                <c:pt idx="7362">
                  <c:v>1.2995000000000001</c:v>
                </c:pt>
                <c:pt idx="7363">
                  <c:v>1.294</c:v>
                </c:pt>
                <c:pt idx="7364">
                  <c:v>1.2889999999999999</c:v>
                </c:pt>
                <c:pt idx="7365">
                  <c:v>1.2847</c:v>
                </c:pt>
                <c:pt idx="7366">
                  <c:v>1.2809999999999999</c:v>
                </c:pt>
                <c:pt idx="7367">
                  <c:v>1.2779</c:v>
                </c:pt>
                <c:pt idx="7368">
                  <c:v>1.2754000000000001</c:v>
                </c:pt>
                <c:pt idx="7369">
                  <c:v>1.2734000000000001</c:v>
                </c:pt>
                <c:pt idx="7370">
                  <c:v>1.2718</c:v>
                </c:pt>
                <c:pt idx="7371">
                  <c:v>1.2706999999999999</c:v>
                </c:pt>
                <c:pt idx="7372">
                  <c:v>1.2701</c:v>
                </c:pt>
                <c:pt idx="7373">
                  <c:v>1.325</c:v>
                </c:pt>
                <c:pt idx="7374">
                  <c:v>1.4154</c:v>
                </c:pt>
                <c:pt idx="7375">
                  <c:v>1.5062</c:v>
                </c:pt>
                <c:pt idx="7376">
                  <c:v>1.5972</c:v>
                </c:pt>
                <c:pt idx="7377">
                  <c:v>1.6883999999999999</c:v>
                </c:pt>
                <c:pt idx="7378">
                  <c:v>1.732</c:v>
                </c:pt>
                <c:pt idx="7379">
                  <c:v>1.6124000000000001</c:v>
                </c:pt>
                <c:pt idx="7380">
                  <c:v>1.5297000000000001</c:v>
                </c:pt>
                <c:pt idx="7381">
                  <c:v>1.4790000000000001</c:v>
                </c:pt>
                <c:pt idx="7382">
                  <c:v>1.4561999999999999</c:v>
                </c:pt>
                <c:pt idx="7383">
                  <c:v>1.4571000000000001</c:v>
                </c:pt>
                <c:pt idx="7384">
                  <c:v>1.4781</c:v>
                </c:pt>
                <c:pt idx="7385">
                  <c:v>1.5156000000000001</c:v>
                </c:pt>
                <c:pt idx="7386">
                  <c:v>1.5666</c:v>
                </c:pt>
                <c:pt idx="7387">
                  <c:v>1.6283000000000001</c:v>
                </c:pt>
                <c:pt idx="7388">
                  <c:v>1.6979</c:v>
                </c:pt>
                <c:pt idx="7389">
                  <c:v>1.7730999999999999</c:v>
                </c:pt>
                <c:pt idx="7390">
                  <c:v>1.8519000000000001</c:v>
                </c:pt>
                <c:pt idx="7391">
                  <c:v>1.9321999999999999</c:v>
                </c:pt>
                <c:pt idx="7392">
                  <c:v>2.0125000000000002</c:v>
                </c:pt>
                <c:pt idx="7393">
                  <c:v>2.0911</c:v>
                </c:pt>
                <c:pt idx="7394">
                  <c:v>2.1656</c:v>
                </c:pt>
                <c:pt idx="7395">
                  <c:v>2.2368999999999999</c:v>
                </c:pt>
                <c:pt idx="7396">
                  <c:v>2.3039000000000001</c:v>
                </c:pt>
                <c:pt idx="7397">
                  <c:v>2.3658999999999999</c:v>
                </c:pt>
                <c:pt idx="7398">
                  <c:v>2.4222999999999999</c:v>
                </c:pt>
                <c:pt idx="7399">
                  <c:v>2.4725999999999999</c:v>
                </c:pt>
                <c:pt idx="7400">
                  <c:v>2.5164</c:v>
                </c:pt>
                <c:pt idx="7401">
                  <c:v>2.5533999999999999</c:v>
                </c:pt>
                <c:pt idx="7402">
                  <c:v>2.5834999999999999</c:v>
                </c:pt>
                <c:pt idx="7403">
                  <c:v>2.6067</c:v>
                </c:pt>
                <c:pt idx="7404">
                  <c:v>2.6227999999999998</c:v>
                </c:pt>
                <c:pt idx="7405">
                  <c:v>2.6320999999999999</c:v>
                </c:pt>
                <c:pt idx="7406">
                  <c:v>2.6345999999999998</c:v>
                </c:pt>
                <c:pt idx="7407">
                  <c:v>2.6305999999999998</c:v>
                </c:pt>
                <c:pt idx="7408">
                  <c:v>2.6202000000000001</c:v>
                </c:pt>
                <c:pt idx="7409">
                  <c:v>2.6038999999999999</c:v>
                </c:pt>
                <c:pt idx="7410">
                  <c:v>2.5817999999999999</c:v>
                </c:pt>
                <c:pt idx="7411">
                  <c:v>2.5543999999999998</c:v>
                </c:pt>
                <c:pt idx="7412">
                  <c:v>2.5219999999999998</c:v>
                </c:pt>
                <c:pt idx="7413">
                  <c:v>2.4849999999999999</c:v>
                </c:pt>
                <c:pt idx="7414">
                  <c:v>2.4438</c:v>
                </c:pt>
                <c:pt idx="7415">
                  <c:v>2.3986999999999998</c:v>
                </c:pt>
                <c:pt idx="7416">
                  <c:v>2.35</c:v>
                </c:pt>
                <c:pt idx="7417">
                  <c:v>2.3029999999999999</c:v>
                </c:pt>
                <c:pt idx="7418">
                  <c:v>2.2547000000000001</c:v>
                </c:pt>
                <c:pt idx="7419">
                  <c:v>2.2057000000000002</c:v>
                </c:pt>
                <c:pt idx="7420">
                  <c:v>2.1564000000000001</c:v>
                </c:pt>
                <c:pt idx="7421">
                  <c:v>2.1073</c:v>
                </c:pt>
                <c:pt idx="7422">
                  <c:v>2.0571000000000002</c:v>
                </c:pt>
                <c:pt idx="7423">
                  <c:v>2.0076000000000001</c:v>
                </c:pt>
                <c:pt idx="7424">
                  <c:v>1.9595</c:v>
                </c:pt>
                <c:pt idx="7425">
                  <c:v>1.9131</c:v>
                </c:pt>
                <c:pt idx="7426">
                  <c:v>1.8689</c:v>
                </c:pt>
                <c:pt idx="7427">
                  <c:v>1.8270999999999999</c:v>
                </c:pt>
                <c:pt idx="7428">
                  <c:v>1.8051999999999999</c:v>
                </c:pt>
                <c:pt idx="7429">
                  <c:v>1.8631</c:v>
                </c:pt>
                <c:pt idx="7430">
                  <c:v>1.9211</c:v>
                </c:pt>
                <c:pt idx="7431">
                  <c:v>1.9777</c:v>
                </c:pt>
                <c:pt idx="7432">
                  <c:v>2.0322</c:v>
                </c:pt>
                <c:pt idx="7433">
                  <c:v>2.0838999999999999</c:v>
                </c:pt>
                <c:pt idx="7434">
                  <c:v>2.1324000000000001</c:v>
                </c:pt>
                <c:pt idx="7435">
                  <c:v>2.1774</c:v>
                </c:pt>
                <c:pt idx="7436">
                  <c:v>2.2187000000000001</c:v>
                </c:pt>
                <c:pt idx="7437">
                  <c:v>2.2564000000000002</c:v>
                </c:pt>
                <c:pt idx="7438">
                  <c:v>2.2902999999999998</c:v>
                </c:pt>
                <c:pt idx="7439">
                  <c:v>2.3206000000000002</c:v>
                </c:pt>
                <c:pt idx="7440">
                  <c:v>2.3473999999999999</c:v>
                </c:pt>
                <c:pt idx="7441">
                  <c:v>2.371</c:v>
                </c:pt>
                <c:pt idx="7442">
                  <c:v>2.3915000000000002</c:v>
                </c:pt>
                <c:pt idx="7443">
                  <c:v>2.4091999999999998</c:v>
                </c:pt>
                <c:pt idx="7444">
                  <c:v>2.4243000000000001</c:v>
                </c:pt>
                <c:pt idx="7445">
                  <c:v>2.4371999999999998</c:v>
                </c:pt>
                <c:pt idx="7446">
                  <c:v>2.448</c:v>
                </c:pt>
                <c:pt idx="7447">
                  <c:v>2.4571000000000001</c:v>
                </c:pt>
                <c:pt idx="7448">
                  <c:v>2.4647000000000001</c:v>
                </c:pt>
                <c:pt idx="7449">
                  <c:v>2.4710000000000001</c:v>
                </c:pt>
                <c:pt idx="7450">
                  <c:v>2.4762</c:v>
                </c:pt>
                <c:pt idx="7451">
                  <c:v>2.4805999999999999</c:v>
                </c:pt>
                <c:pt idx="7452">
                  <c:v>2.4842</c:v>
                </c:pt>
                <c:pt idx="7453">
                  <c:v>2.4872999999999998</c:v>
                </c:pt>
                <c:pt idx="7454">
                  <c:v>2.4899</c:v>
                </c:pt>
                <c:pt idx="7455">
                  <c:v>2.4921000000000002</c:v>
                </c:pt>
                <c:pt idx="7456">
                  <c:v>2.4939</c:v>
                </c:pt>
                <c:pt idx="7457">
                  <c:v>2.4952999999999999</c:v>
                </c:pt>
                <c:pt idx="7458">
                  <c:v>2.4964</c:v>
                </c:pt>
                <c:pt idx="7459">
                  <c:v>2.4969999999999999</c:v>
                </c:pt>
                <c:pt idx="7460">
                  <c:v>2.4971999999999999</c:v>
                </c:pt>
                <c:pt idx="7461">
                  <c:v>2.4967999999999999</c:v>
                </c:pt>
                <c:pt idx="7462">
                  <c:v>2.4956999999999998</c:v>
                </c:pt>
                <c:pt idx="7463">
                  <c:v>2.4939</c:v>
                </c:pt>
                <c:pt idx="7464">
                  <c:v>2.4910000000000001</c:v>
                </c:pt>
                <c:pt idx="7465">
                  <c:v>2.4870000000000001</c:v>
                </c:pt>
                <c:pt idx="7466">
                  <c:v>2.4817999999999998</c:v>
                </c:pt>
                <c:pt idx="7467">
                  <c:v>2.4750000000000001</c:v>
                </c:pt>
                <c:pt idx="7468">
                  <c:v>2.4666999999999999</c:v>
                </c:pt>
                <c:pt idx="7469">
                  <c:v>2.4565999999999999</c:v>
                </c:pt>
                <c:pt idx="7470">
                  <c:v>2.4445000000000001</c:v>
                </c:pt>
                <c:pt idx="7471">
                  <c:v>2.4302999999999999</c:v>
                </c:pt>
                <c:pt idx="7472">
                  <c:v>2.4140000000000001</c:v>
                </c:pt>
                <c:pt idx="7473">
                  <c:v>2.3917000000000002</c:v>
                </c:pt>
                <c:pt idx="7474">
                  <c:v>2.3491</c:v>
                </c:pt>
                <c:pt idx="7475">
                  <c:v>2.3045</c:v>
                </c:pt>
                <c:pt idx="7476">
                  <c:v>2.2578999999999998</c:v>
                </c:pt>
                <c:pt idx="7477">
                  <c:v>2.2094999999999998</c:v>
                </c:pt>
                <c:pt idx="7478">
                  <c:v>2.1596000000000002</c:v>
                </c:pt>
                <c:pt idx="7479">
                  <c:v>2.1086</c:v>
                </c:pt>
                <c:pt idx="7480">
                  <c:v>2.0569000000000002</c:v>
                </c:pt>
                <c:pt idx="7481">
                  <c:v>2.0051000000000001</c:v>
                </c:pt>
                <c:pt idx="7482">
                  <c:v>1.9567000000000001</c:v>
                </c:pt>
                <c:pt idx="7483">
                  <c:v>1.9172</c:v>
                </c:pt>
                <c:pt idx="7484">
                  <c:v>1.8796999999999999</c:v>
                </c:pt>
                <c:pt idx="7485">
                  <c:v>1.8453999999999999</c:v>
                </c:pt>
                <c:pt idx="7486">
                  <c:v>1.8152999999999999</c:v>
                </c:pt>
                <c:pt idx="7487">
                  <c:v>1.7908999999999999</c:v>
                </c:pt>
                <c:pt idx="7488">
                  <c:v>1.7736000000000001</c:v>
                </c:pt>
                <c:pt idx="7489">
                  <c:v>1.7649999999999999</c:v>
                </c:pt>
                <c:pt idx="7490">
                  <c:v>1.7670999999999999</c:v>
                </c:pt>
                <c:pt idx="7491">
                  <c:v>1.7819</c:v>
                </c:pt>
                <c:pt idx="7492">
                  <c:v>1.8117000000000001</c:v>
                </c:pt>
                <c:pt idx="7493">
                  <c:v>1.859</c:v>
                </c:pt>
                <c:pt idx="7494">
                  <c:v>1.9266000000000001</c:v>
                </c:pt>
                <c:pt idx="7495">
                  <c:v>2.0175999999999998</c:v>
                </c:pt>
                <c:pt idx="7496">
                  <c:v>2.1353</c:v>
                </c:pt>
                <c:pt idx="7497">
                  <c:v>2.2736999999999998</c:v>
                </c:pt>
                <c:pt idx="7498">
                  <c:v>2.2019000000000002</c:v>
                </c:pt>
                <c:pt idx="7499">
                  <c:v>2.1288999999999998</c:v>
                </c:pt>
                <c:pt idx="7500">
                  <c:v>2.0550000000000002</c:v>
                </c:pt>
                <c:pt idx="7501">
                  <c:v>1.9802</c:v>
                </c:pt>
                <c:pt idx="7502">
                  <c:v>1.9047000000000001</c:v>
                </c:pt>
                <c:pt idx="7503">
                  <c:v>1.8285</c:v>
                </c:pt>
                <c:pt idx="7504">
                  <c:v>1.7518</c:v>
                </c:pt>
                <c:pt idx="7505">
                  <c:v>1.7189000000000001</c:v>
                </c:pt>
                <c:pt idx="7506">
                  <c:v>1.6879999999999999</c:v>
                </c:pt>
                <c:pt idx="7507">
                  <c:v>1.657</c:v>
                </c:pt>
                <c:pt idx="7508">
                  <c:v>1.6259999999999999</c:v>
                </c:pt>
                <c:pt idx="7509">
                  <c:v>1.5952999999999999</c:v>
                </c:pt>
                <c:pt idx="7510">
                  <c:v>1.5649</c:v>
                </c:pt>
                <c:pt idx="7511">
                  <c:v>1.5349999999999999</c:v>
                </c:pt>
                <c:pt idx="7512">
                  <c:v>1.5057</c:v>
                </c:pt>
                <c:pt idx="7513">
                  <c:v>1.4772000000000001</c:v>
                </c:pt>
                <c:pt idx="7514">
                  <c:v>1.4496</c:v>
                </c:pt>
                <c:pt idx="7515">
                  <c:v>1.4231</c:v>
                </c:pt>
                <c:pt idx="7516">
                  <c:v>1.3976999999999999</c:v>
                </c:pt>
                <c:pt idx="7517">
                  <c:v>1.3735999999999999</c:v>
                </c:pt>
                <c:pt idx="7518">
                  <c:v>1.3509</c:v>
                </c:pt>
                <c:pt idx="7519">
                  <c:v>1.3297000000000001</c:v>
                </c:pt>
                <c:pt idx="7520">
                  <c:v>1.31</c:v>
                </c:pt>
                <c:pt idx="7521">
                  <c:v>1.2921</c:v>
                </c:pt>
                <c:pt idx="7522">
                  <c:v>1.2759</c:v>
                </c:pt>
                <c:pt idx="7523">
                  <c:v>1.2616000000000001</c:v>
                </c:pt>
                <c:pt idx="7524">
                  <c:v>1.2491000000000001</c:v>
                </c:pt>
                <c:pt idx="7525">
                  <c:v>1.2386999999999999</c:v>
                </c:pt>
                <c:pt idx="7526">
                  <c:v>1.2302</c:v>
                </c:pt>
                <c:pt idx="7527">
                  <c:v>1.2237</c:v>
                </c:pt>
                <c:pt idx="7528">
                  <c:v>1.2193000000000001</c:v>
                </c:pt>
                <c:pt idx="7529">
                  <c:v>1.2169000000000001</c:v>
                </c:pt>
                <c:pt idx="7530">
                  <c:v>1.2166999999999999</c:v>
                </c:pt>
                <c:pt idx="7531">
                  <c:v>1.2183999999999999</c:v>
                </c:pt>
                <c:pt idx="7532">
                  <c:v>1.2222999999999999</c:v>
                </c:pt>
                <c:pt idx="7533">
                  <c:v>1.2281</c:v>
                </c:pt>
                <c:pt idx="7534">
                  <c:v>1.2359</c:v>
                </c:pt>
                <c:pt idx="7535">
                  <c:v>1.2457</c:v>
                </c:pt>
                <c:pt idx="7536">
                  <c:v>1.2573000000000001</c:v>
                </c:pt>
                <c:pt idx="7537">
                  <c:v>1.2707999999999999</c:v>
                </c:pt>
                <c:pt idx="7538">
                  <c:v>1.286</c:v>
                </c:pt>
                <c:pt idx="7539">
                  <c:v>1.3028999999999999</c:v>
                </c:pt>
                <c:pt idx="7540">
                  <c:v>1.3214999999999999</c:v>
                </c:pt>
                <c:pt idx="7541">
                  <c:v>1.3414999999999999</c:v>
                </c:pt>
                <c:pt idx="7542">
                  <c:v>1.363</c:v>
                </c:pt>
                <c:pt idx="7543">
                  <c:v>1.3857999999999999</c:v>
                </c:pt>
                <c:pt idx="7544">
                  <c:v>1.4097999999999999</c:v>
                </c:pt>
                <c:pt idx="7545">
                  <c:v>1.4350000000000001</c:v>
                </c:pt>
                <c:pt idx="7546">
                  <c:v>1.4612000000000001</c:v>
                </c:pt>
                <c:pt idx="7547">
                  <c:v>1.4883</c:v>
                </c:pt>
                <c:pt idx="7548">
                  <c:v>1.5163</c:v>
                </c:pt>
                <c:pt idx="7549">
                  <c:v>1.5449999999999999</c:v>
                </c:pt>
                <c:pt idx="7550">
                  <c:v>1.5743</c:v>
                </c:pt>
                <c:pt idx="7551">
                  <c:v>1.6041000000000001</c:v>
                </c:pt>
                <c:pt idx="7552">
                  <c:v>1.6343000000000001</c:v>
                </c:pt>
                <c:pt idx="7553">
                  <c:v>1.6648000000000001</c:v>
                </c:pt>
                <c:pt idx="7554">
                  <c:v>1.6955</c:v>
                </c:pt>
                <c:pt idx="7555">
                  <c:v>1.7262999999999999</c:v>
                </c:pt>
                <c:pt idx="7556">
                  <c:v>1.7572000000000001</c:v>
                </c:pt>
                <c:pt idx="7557">
                  <c:v>1.788</c:v>
                </c:pt>
                <c:pt idx="7558">
                  <c:v>1.8187</c:v>
                </c:pt>
                <c:pt idx="7559">
                  <c:v>1.8492</c:v>
                </c:pt>
                <c:pt idx="7560">
                  <c:v>1.8794</c:v>
                </c:pt>
                <c:pt idx="7561">
                  <c:v>1.9092</c:v>
                </c:pt>
                <c:pt idx="7562">
                  <c:v>1.9387000000000001</c:v>
                </c:pt>
                <c:pt idx="7563">
                  <c:v>1.9676</c:v>
                </c:pt>
                <c:pt idx="7564">
                  <c:v>1.9961</c:v>
                </c:pt>
                <c:pt idx="7565">
                  <c:v>2.0240999999999998</c:v>
                </c:pt>
                <c:pt idx="7566">
                  <c:v>2.0514000000000001</c:v>
                </c:pt>
                <c:pt idx="7567">
                  <c:v>2.0781000000000001</c:v>
                </c:pt>
                <c:pt idx="7568">
                  <c:v>2.1040999999999999</c:v>
                </c:pt>
                <c:pt idx="7569">
                  <c:v>2.1294</c:v>
                </c:pt>
                <c:pt idx="7570">
                  <c:v>2.1539999999999999</c:v>
                </c:pt>
                <c:pt idx="7571">
                  <c:v>2.1779000000000002</c:v>
                </c:pt>
                <c:pt idx="7572">
                  <c:v>2.2008999999999999</c:v>
                </c:pt>
                <c:pt idx="7573">
                  <c:v>2.2231000000000001</c:v>
                </c:pt>
                <c:pt idx="7574">
                  <c:v>2.2444000000000002</c:v>
                </c:pt>
                <c:pt idx="7575">
                  <c:v>2.2648000000000001</c:v>
                </c:pt>
                <c:pt idx="7576">
                  <c:v>2.2841999999999998</c:v>
                </c:pt>
                <c:pt idx="7577">
                  <c:v>2.3026</c:v>
                </c:pt>
                <c:pt idx="7578">
                  <c:v>2.3199999999999998</c:v>
                </c:pt>
                <c:pt idx="7579">
                  <c:v>2.3361999999999998</c:v>
                </c:pt>
                <c:pt idx="7580">
                  <c:v>2.3512</c:v>
                </c:pt>
                <c:pt idx="7581">
                  <c:v>2.3650000000000002</c:v>
                </c:pt>
                <c:pt idx="7582">
                  <c:v>2.3778999999999999</c:v>
                </c:pt>
                <c:pt idx="7583">
                  <c:v>2.3868</c:v>
                </c:pt>
                <c:pt idx="7584">
                  <c:v>2.3940000000000001</c:v>
                </c:pt>
                <c:pt idx="7585">
                  <c:v>2.3994</c:v>
                </c:pt>
                <c:pt idx="7586">
                  <c:v>2.4028999999999998</c:v>
                </c:pt>
                <c:pt idx="7587">
                  <c:v>2.4037000000000002</c:v>
                </c:pt>
                <c:pt idx="7588">
                  <c:v>2.4009</c:v>
                </c:pt>
                <c:pt idx="7589">
                  <c:v>2.3957999999999999</c:v>
                </c:pt>
                <c:pt idx="7590">
                  <c:v>2.3879999999999999</c:v>
                </c:pt>
                <c:pt idx="7591">
                  <c:v>2.3771</c:v>
                </c:pt>
                <c:pt idx="7592">
                  <c:v>2.3628</c:v>
                </c:pt>
                <c:pt idx="7593">
                  <c:v>2.3447</c:v>
                </c:pt>
                <c:pt idx="7594">
                  <c:v>2.3222</c:v>
                </c:pt>
                <c:pt idx="7595">
                  <c:v>2.2980999999999998</c:v>
                </c:pt>
                <c:pt idx="7596">
                  <c:v>2.2711999999999999</c:v>
                </c:pt>
                <c:pt idx="7597">
                  <c:v>2.2410000000000001</c:v>
                </c:pt>
                <c:pt idx="7598">
                  <c:v>2.2071999999999998</c:v>
                </c:pt>
                <c:pt idx="7599">
                  <c:v>2.1692999999999998</c:v>
                </c:pt>
                <c:pt idx="7600">
                  <c:v>2.1269</c:v>
                </c:pt>
                <c:pt idx="7601">
                  <c:v>2.0802</c:v>
                </c:pt>
                <c:pt idx="7602">
                  <c:v>2.0284</c:v>
                </c:pt>
                <c:pt idx="7603">
                  <c:v>1.9715</c:v>
                </c:pt>
                <c:pt idx="7604">
                  <c:v>1.9092</c:v>
                </c:pt>
                <c:pt idx="7605">
                  <c:v>1.8415999999999999</c:v>
                </c:pt>
                <c:pt idx="7606">
                  <c:v>1.7684</c:v>
                </c:pt>
                <c:pt idx="7607">
                  <c:v>1.6898</c:v>
                </c:pt>
                <c:pt idx="7608">
                  <c:v>1.6060000000000001</c:v>
                </c:pt>
                <c:pt idx="7609">
                  <c:v>1.5172000000000001</c:v>
                </c:pt>
                <c:pt idx="7610">
                  <c:v>1.4239999999999999</c:v>
                </c:pt>
                <c:pt idx="7611">
                  <c:v>1.327</c:v>
                </c:pt>
                <c:pt idx="7612">
                  <c:v>1.2272000000000001</c:v>
                </c:pt>
                <c:pt idx="7613">
                  <c:v>1.1256999999999999</c:v>
                </c:pt>
                <c:pt idx="7614">
                  <c:v>1.024</c:v>
                </c:pt>
                <c:pt idx="7615">
                  <c:v>0.92371000000000003</c:v>
                </c:pt>
                <c:pt idx="7616">
                  <c:v>0.82706000000000002</c:v>
                </c:pt>
                <c:pt idx="7617">
                  <c:v>0.73653000000000002</c:v>
                </c:pt>
                <c:pt idx="7618">
                  <c:v>0.65507000000000004</c:v>
                </c:pt>
                <c:pt idx="7619">
                  <c:v>0.58611999999999997</c:v>
                </c:pt>
                <c:pt idx="7620">
                  <c:v>0.53369</c:v>
                </c:pt>
                <c:pt idx="7621">
                  <c:v>0.50234999999999996</c:v>
                </c:pt>
                <c:pt idx="7622">
                  <c:v>0.49739</c:v>
                </c:pt>
                <c:pt idx="7623">
                  <c:v>0.52478000000000002</c:v>
                </c:pt>
                <c:pt idx="7624">
                  <c:v>0.59133000000000002</c:v>
                </c:pt>
                <c:pt idx="7625">
                  <c:v>0.70470999999999995</c:v>
                </c:pt>
                <c:pt idx="7626">
                  <c:v>0.87356</c:v>
                </c:pt>
                <c:pt idx="7627">
                  <c:v>0.95065</c:v>
                </c:pt>
                <c:pt idx="7628">
                  <c:v>0.87173</c:v>
                </c:pt>
                <c:pt idx="7629">
                  <c:v>0.79369000000000001</c:v>
                </c:pt>
                <c:pt idx="7630">
                  <c:v>0.71667000000000003</c:v>
                </c:pt>
                <c:pt idx="7631">
                  <c:v>0.64081999999999995</c:v>
                </c:pt>
                <c:pt idx="7632">
                  <c:v>0.56979000000000002</c:v>
                </c:pt>
                <c:pt idx="7633">
                  <c:v>0.55035999999999996</c:v>
                </c:pt>
                <c:pt idx="7634">
                  <c:v>0.53254000000000001</c:v>
                </c:pt>
                <c:pt idx="7635">
                  <c:v>0.51644999999999996</c:v>
                </c:pt>
                <c:pt idx="7636">
                  <c:v>0.50224000000000002</c:v>
                </c:pt>
                <c:pt idx="7637">
                  <c:v>0.49003999999999998</c:v>
                </c:pt>
                <c:pt idx="7638">
                  <c:v>0.47994999999999999</c:v>
                </c:pt>
                <c:pt idx="7639">
                  <c:v>0.47210999999999997</c:v>
                </c:pt>
                <c:pt idx="7640">
                  <c:v>0.46662999999999999</c:v>
                </c:pt>
                <c:pt idx="7641">
                  <c:v>0.46359</c:v>
                </c:pt>
                <c:pt idx="7642">
                  <c:v>0.46309</c:v>
                </c:pt>
                <c:pt idx="7643">
                  <c:v>0.46522000000000002</c:v>
                </c:pt>
                <c:pt idx="7644">
                  <c:v>0.47004000000000001</c:v>
                </c:pt>
                <c:pt idx="7645">
                  <c:v>0.47761999999999999</c:v>
                </c:pt>
                <c:pt idx="7646">
                  <c:v>0.48801</c:v>
                </c:pt>
                <c:pt idx="7647">
                  <c:v>0.50124000000000002</c:v>
                </c:pt>
                <c:pt idx="7648">
                  <c:v>0.51734999999999998</c:v>
                </c:pt>
                <c:pt idx="7649">
                  <c:v>0.53632999999999997</c:v>
                </c:pt>
                <c:pt idx="7650">
                  <c:v>0.55820000000000003</c:v>
                </c:pt>
                <c:pt idx="7651">
                  <c:v>0.58292999999999995</c:v>
                </c:pt>
                <c:pt idx="7652">
                  <c:v>0.61051</c:v>
                </c:pt>
                <c:pt idx="7653">
                  <c:v>0.64088000000000001</c:v>
                </c:pt>
                <c:pt idx="7654">
                  <c:v>0.67400000000000004</c:v>
                </c:pt>
                <c:pt idx="7655">
                  <c:v>0.70979000000000003</c:v>
                </c:pt>
                <c:pt idx="7656">
                  <c:v>0.74816000000000005</c:v>
                </c:pt>
                <c:pt idx="7657">
                  <c:v>0.78903000000000001</c:v>
                </c:pt>
                <c:pt idx="7658">
                  <c:v>0.83226999999999995</c:v>
                </c:pt>
                <c:pt idx="7659">
                  <c:v>0.87775000000000003</c:v>
                </c:pt>
                <c:pt idx="7660">
                  <c:v>0.92535000000000001</c:v>
                </c:pt>
                <c:pt idx="7661">
                  <c:v>0.97489000000000003</c:v>
                </c:pt>
                <c:pt idx="7662">
                  <c:v>1.0262</c:v>
                </c:pt>
                <c:pt idx="7663">
                  <c:v>1.0790999999999999</c:v>
                </c:pt>
                <c:pt idx="7664">
                  <c:v>1.1335</c:v>
                </c:pt>
                <c:pt idx="7665">
                  <c:v>1.1890000000000001</c:v>
                </c:pt>
                <c:pt idx="7666">
                  <c:v>1.2455000000000001</c:v>
                </c:pt>
                <c:pt idx="7667">
                  <c:v>1.3028</c:v>
                </c:pt>
                <c:pt idx="7668">
                  <c:v>1.3606</c:v>
                </c:pt>
                <c:pt idx="7669">
                  <c:v>1.4187000000000001</c:v>
                </c:pt>
                <c:pt idx="7670">
                  <c:v>1.4767999999999999</c:v>
                </c:pt>
                <c:pt idx="7671">
                  <c:v>1.5347</c:v>
                </c:pt>
                <c:pt idx="7672">
                  <c:v>1.5920000000000001</c:v>
                </c:pt>
                <c:pt idx="7673">
                  <c:v>1.6486000000000001</c:v>
                </c:pt>
                <c:pt idx="7674">
                  <c:v>1.7041999999999999</c:v>
                </c:pt>
                <c:pt idx="7675">
                  <c:v>1.7585</c:v>
                </c:pt>
                <c:pt idx="7676">
                  <c:v>1.8111999999999999</c:v>
                </c:pt>
                <c:pt idx="7677">
                  <c:v>1.8620000000000001</c:v>
                </c:pt>
                <c:pt idx="7678">
                  <c:v>1.9108000000000001</c:v>
                </c:pt>
                <c:pt idx="7679">
                  <c:v>1.9571000000000001</c:v>
                </c:pt>
                <c:pt idx="7680">
                  <c:v>2.0007999999999999</c:v>
                </c:pt>
                <c:pt idx="7681">
                  <c:v>2.0417000000000001</c:v>
                </c:pt>
                <c:pt idx="7682">
                  <c:v>2.0794000000000001</c:v>
                </c:pt>
                <c:pt idx="7683">
                  <c:v>2.1137999999999999</c:v>
                </c:pt>
                <c:pt idx="7684">
                  <c:v>2.1446000000000001</c:v>
                </c:pt>
                <c:pt idx="7685">
                  <c:v>2.1717</c:v>
                </c:pt>
                <c:pt idx="7686">
                  <c:v>2.1949000000000001</c:v>
                </c:pt>
                <c:pt idx="7687">
                  <c:v>2.2139000000000002</c:v>
                </c:pt>
                <c:pt idx="7688">
                  <c:v>2.2288000000000001</c:v>
                </c:pt>
                <c:pt idx="7689">
                  <c:v>2.2391999999999999</c:v>
                </c:pt>
                <c:pt idx="7690">
                  <c:v>2.2452999999999999</c:v>
                </c:pt>
                <c:pt idx="7691">
                  <c:v>2.2467999999999999</c:v>
                </c:pt>
                <c:pt idx="7692">
                  <c:v>2.2439</c:v>
                </c:pt>
                <c:pt idx="7693">
                  <c:v>2.2363</c:v>
                </c:pt>
                <c:pt idx="7694">
                  <c:v>2.2242999999999999</c:v>
                </c:pt>
                <c:pt idx="7695">
                  <c:v>2.2077</c:v>
                </c:pt>
                <c:pt idx="7696">
                  <c:v>2.1867999999999999</c:v>
                </c:pt>
                <c:pt idx="7697">
                  <c:v>2.1617000000000002</c:v>
                </c:pt>
                <c:pt idx="7698">
                  <c:v>2.1324000000000001</c:v>
                </c:pt>
                <c:pt idx="7699">
                  <c:v>2.0992000000000002</c:v>
                </c:pt>
                <c:pt idx="7700">
                  <c:v>2.0623999999999998</c:v>
                </c:pt>
                <c:pt idx="7701">
                  <c:v>2.0222000000000002</c:v>
                </c:pt>
                <c:pt idx="7702">
                  <c:v>1.9789000000000001</c:v>
                </c:pt>
                <c:pt idx="7703">
                  <c:v>1.9328000000000001</c:v>
                </c:pt>
                <c:pt idx="7704">
                  <c:v>1.8844000000000001</c:v>
                </c:pt>
                <c:pt idx="7705">
                  <c:v>1.8340000000000001</c:v>
                </c:pt>
                <c:pt idx="7706">
                  <c:v>1.7821</c:v>
                </c:pt>
                <c:pt idx="7707">
                  <c:v>1.7292000000000001</c:v>
                </c:pt>
                <c:pt idx="7708">
                  <c:v>1.6757</c:v>
                </c:pt>
                <c:pt idx="7709">
                  <c:v>1.6223000000000001</c:v>
                </c:pt>
                <c:pt idx="7710">
                  <c:v>1.5694999999999999</c:v>
                </c:pt>
                <c:pt idx="7711">
                  <c:v>1.5179</c:v>
                </c:pt>
                <c:pt idx="7712">
                  <c:v>1.468</c:v>
                </c:pt>
                <c:pt idx="7713">
                  <c:v>1.4204000000000001</c:v>
                </c:pt>
                <c:pt idx="7714">
                  <c:v>1.3758999999999999</c:v>
                </c:pt>
                <c:pt idx="7715">
                  <c:v>1.335</c:v>
                </c:pt>
                <c:pt idx="7716">
                  <c:v>1.2982</c:v>
                </c:pt>
                <c:pt idx="7717">
                  <c:v>1.2663</c:v>
                </c:pt>
                <c:pt idx="7718">
                  <c:v>1.2397</c:v>
                </c:pt>
                <c:pt idx="7719">
                  <c:v>1.2189000000000001</c:v>
                </c:pt>
                <c:pt idx="7720">
                  <c:v>1.2044999999999999</c:v>
                </c:pt>
                <c:pt idx="7721">
                  <c:v>1.1968000000000001</c:v>
                </c:pt>
                <c:pt idx="7722">
                  <c:v>1.1962999999999999</c:v>
                </c:pt>
                <c:pt idx="7723">
                  <c:v>1.2031000000000001</c:v>
                </c:pt>
                <c:pt idx="7724">
                  <c:v>1.2174</c:v>
                </c:pt>
                <c:pt idx="7725">
                  <c:v>1.2393000000000001</c:v>
                </c:pt>
                <c:pt idx="7726">
                  <c:v>1.2686999999999999</c:v>
                </c:pt>
                <c:pt idx="7727">
                  <c:v>1.3051999999999999</c:v>
                </c:pt>
                <c:pt idx="7728">
                  <c:v>1.3485</c:v>
                </c:pt>
                <c:pt idx="7729">
                  <c:v>1.3978999999999999</c:v>
                </c:pt>
                <c:pt idx="7730">
                  <c:v>1.4524999999999999</c:v>
                </c:pt>
                <c:pt idx="7731">
                  <c:v>1.5113000000000001</c:v>
                </c:pt>
                <c:pt idx="7732">
                  <c:v>1.5728</c:v>
                </c:pt>
                <c:pt idx="7733">
                  <c:v>1.6133999999999999</c:v>
                </c:pt>
                <c:pt idx="7734">
                  <c:v>1.5148999999999999</c:v>
                </c:pt>
                <c:pt idx="7735">
                  <c:v>1.4162999999999999</c:v>
                </c:pt>
                <c:pt idx="7736">
                  <c:v>1.3176000000000001</c:v>
                </c:pt>
                <c:pt idx="7737">
                  <c:v>1.2189000000000001</c:v>
                </c:pt>
                <c:pt idx="7738">
                  <c:v>1.1200000000000001</c:v>
                </c:pt>
                <c:pt idx="7739">
                  <c:v>1.0210999999999999</c:v>
                </c:pt>
                <c:pt idx="7740">
                  <c:v>0.97060000000000002</c:v>
                </c:pt>
                <c:pt idx="7741">
                  <c:v>0.96757000000000004</c:v>
                </c:pt>
                <c:pt idx="7742">
                  <c:v>0.96448999999999996</c:v>
                </c:pt>
                <c:pt idx="7743">
                  <c:v>0.96135999999999999</c:v>
                </c:pt>
                <c:pt idx="7744">
                  <c:v>0.95818999999999999</c:v>
                </c:pt>
                <c:pt idx="7745">
                  <c:v>0.95498000000000005</c:v>
                </c:pt>
                <c:pt idx="7746">
                  <c:v>0.95174999999999998</c:v>
                </c:pt>
                <c:pt idx="7747">
                  <c:v>0.94849000000000006</c:v>
                </c:pt>
                <c:pt idx="7748">
                  <c:v>0.94521999999999995</c:v>
                </c:pt>
                <c:pt idx="7749">
                  <c:v>0.94193000000000005</c:v>
                </c:pt>
                <c:pt idx="7750">
                  <c:v>0.93864000000000003</c:v>
                </c:pt>
                <c:pt idx="7751">
                  <c:v>0.93535000000000001</c:v>
                </c:pt>
                <c:pt idx="7752">
                  <c:v>0.93206999999999995</c:v>
                </c:pt>
                <c:pt idx="7753">
                  <c:v>0.92879999999999996</c:v>
                </c:pt>
                <c:pt idx="7754">
                  <c:v>0.92554999999999998</c:v>
                </c:pt>
                <c:pt idx="7755">
                  <c:v>0.92232000000000003</c:v>
                </c:pt>
                <c:pt idx="7756">
                  <c:v>0.91912000000000005</c:v>
                </c:pt>
                <c:pt idx="7757">
                  <c:v>0.91596</c:v>
                </c:pt>
                <c:pt idx="7758">
                  <c:v>0.91285000000000005</c:v>
                </c:pt>
                <c:pt idx="7759">
                  <c:v>0.90978000000000003</c:v>
                </c:pt>
                <c:pt idx="7760">
                  <c:v>0.90676999999999996</c:v>
                </c:pt>
                <c:pt idx="7761">
                  <c:v>0.90381</c:v>
                </c:pt>
                <c:pt idx="7762">
                  <c:v>0.90092000000000005</c:v>
                </c:pt>
                <c:pt idx="7763">
                  <c:v>0.89810999999999996</c:v>
                </c:pt>
                <c:pt idx="7764">
                  <c:v>0.89537</c:v>
                </c:pt>
                <c:pt idx="7765">
                  <c:v>0.89271999999999996</c:v>
                </c:pt>
                <c:pt idx="7766">
                  <c:v>0.89015</c:v>
                </c:pt>
                <c:pt idx="7767">
                  <c:v>0.88768000000000002</c:v>
                </c:pt>
                <c:pt idx="7768">
                  <c:v>0.88531000000000004</c:v>
                </c:pt>
                <c:pt idx="7769">
                  <c:v>0.88304000000000005</c:v>
                </c:pt>
                <c:pt idx="7770">
                  <c:v>0.88088</c:v>
                </c:pt>
                <c:pt idx="7771">
                  <c:v>0.87883999999999995</c:v>
                </c:pt>
                <c:pt idx="7772">
                  <c:v>0.87690999999999997</c:v>
                </c:pt>
                <c:pt idx="7773">
                  <c:v>0.87511000000000005</c:v>
                </c:pt>
                <c:pt idx="7774">
                  <c:v>0.87343999999999999</c:v>
                </c:pt>
                <c:pt idx="7775">
                  <c:v>0.87190000000000001</c:v>
                </c:pt>
                <c:pt idx="7776">
                  <c:v>0.87048999999999999</c:v>
                </c:pt>
                <c:pt idx="7777">
                  <c:v>0.86922999999999995</c:v>
                </c:pt>
                <c:pt idx="7778">
                  <c:v>0.86812</c:v>
                </c:pt>
                <c:pt idx="7779">
                  <c:v>0.86714999999999998</c:v>
                </c:pt>
                <c:pt idx="7780">
                  <c:v>0.86634</c:v>
                </c:pt>
                <c:pt idx="7781">
                  <c:v>0.86568000000000001</c:v>
                </c:pt>
                <c:pt idx="7782">
                  <c:v>0.86517999999999995</c:v>
                </c:pt>
                <c:pt idx="7783">
                  <c:v>0.86484000000000005</c:v>
                </c:pt>
                <c:pt idx="7784">
                  <c:v>0.86467000000000005</c:v>
                </c:pt>
                <c:pt idx="7785">
                  <c:v>0.86465999999999998</c:v>
                </c:pt>
                <c:pt idx="7786">
                  <c:v>0.86482999999999999</c:v>
                </c:pt>
                <c:pt idx="7787">
                  <c:v>0.86516999999999999</c:v>
                </c:pt>
                <c:pt idx="7788">
                  <c:v>0.86568000000000001</c:v>
                </c:pt>
                <c:pt idx="7789">
                  <c:v>0.86636999999999997</c:v>
                </c:pt>
                <c:pt idx="7790">
                  <c:v>0.86724000000000001</c:v>
                </c:pt>
                <c:pt idx="7791">
                  <c:v>0.86828000000000005</c:v>
                </c:pt>
                <c:pt idx="7792">
                  <c:v>0.86951000000000001</c:v>
                </c:pt>
                <c:pt idx="7793">
                  <c:v>0.87092000000000003</c:v>
                </c:pt>
                <c:pt idx="7794">
                  <c:v>0.87251000000000001</c:v>
                </c:pt>
                <c:pt idx="7795">
                  <c:v>0.87427999999999995</c:v>
                </c:pt>
                <c:pt idx="7796">
                  <c:v>0.87624000000000002</c:v>
                </c:pt>
                <c:pt idx="7797">
                  <c:v>0.87838000000000005</c:v>
                </c:pt>
                <c:pt idx="7798">
                  <c:v>0.88070999999999999</c:v>
                </c:pt>
                <c:pt idx="7799">
                  <c:v>0.88321000000000005</c:v>
                </c:pt>
                <c:pt idx="7800">
                  <c:v>0.88590000000000002</c:v>
                </c:pt>
                <c:pt idx="7801">
                  <c:v>0.88876999999999995</c:v>
                </c:pt>
                <c:pt idx="7802">
                  <c:v>0.89181999999999995</c:v>
                </c:pt>
                <c:pt idx="7803">
                  <c:v>0.89505000000000001</c:v>
                </c:pt>
                <c:pt idx="7804">
                  <c:v>0.89846000000000004</c:v>
                </c:pt>
                <c:pt idx="7805">
                  <c:v>0.90203999999999995</c:v>
                </c:pt>
                <c:pt idx="7806">
                  <c:v>0.90580000000000005</c:v>
                </c:pt>
                <c:pt idx="7807">
                  <c:v>0.90973000000000004</c:v>
                </c:pt>
                <c:pt idx="7808">
                  <c:v>0.91383000000000003</c:v>
                </c:pt>
                <c:pt idx="7809">
                  <c:v>0.91808999999999996</c:v>
                </c:pt>
                <c:pt idx="7810">
                  <c:v>0.92252000000000001</c:v>
                </c:pt>
                <c:pt idx="7811">
                  <c:v>0.92710999999999999</c:v>
                </c:pt>
                <c:pt idx="7812">
                  <c:v>0.93186000000000002</c:v>
                </c:pt>
                <c:pt idx="7813">
                  <c:v>0.93676000000000004</c:v>
                </c:pt>
                <c:pt idx="7814">
                  <c:v>0.94181000000000004</c:v>
                </c:pt>
                <c:pt idx="7815">
                  <c:v>0.94701000000000002</c:v>
                </c:pt>
                <c:pt idx="7816">
                  <c:v>0.95235000000000003</c:v>
                </c:pt>
                <c:pt idx="7817">
                  <c:v>0.95782999999999996</c:v>
                </c:pt>
                <c:pt idx="7818">
                  <c:v>0.96343999999999996</c:v>
                </c:pt>
                <c:pt idx="7819">
                  <c:v>0.96918000000000004</c:v>
                </c:pt>
                <c:pt idx="7820">
                  <c:v>0.97504999999999997</c:v>
                </c:pt>
                <c:pt idx="7821">
                  <c:v>0.98102999999999996</c:v>
                </c:pt>
                <c:pt idx="7822">
                  <c:v>0.98712999999999995</c:v>
                </c:pt>
                <c:pt idx="7823">
                  <c:v>0.99334</c:v>
                </c:pt>
                <c:pt idx="7824">
                  <c:v>0.99965000000000004</c:v>
                </c:pt>
                <c:pt idx="7825">
                  <c:v>1.0061</c:v>
                </c:pt>
                <c:pt idx="7826">
                  <c:v>1.0125999999999999</c:v>
                </c:pt>
                <c:pt idx="7827">
                  <c:v>1.0190999999999999</c:v>
                </c:pt>
                <c:pt idx="7828">
                  <c:v>1.0258</c:v>
                </c:pt>
                <c:pt idx="7829">
                  <c:v>1.0326</c:v>
                </c:pt>
                <c:pt idx="7830">
                  <c:v>1.0394000000000001</c:v>
                </c:pt>
                <c:pt idx="7831">
                  <c:v>1.0462</c:v>
                </c:pt>
                <c:pt idx="7832">
                  <c:v>1.0530999999999999</c:v>
                </c:pt>
                <c:pt idx="7833">
                  <c:v>1.0601</c:v>
                </c:pt>
                <c:pt idx="7834">
                  <c:v>1.0670999999999999</c:v>
                </c:pt>
                <c:pt idx="7835">
                  <c:v>1.0742</c:v>
                </c:pt>
                <c:pt idx="7836">
                  <c:v>1.0811999999999999</c:v>
                </c:pt>
                <c:pt idx="7837">
                  <c:v>1.0883</c:v>
                </c:pt>
                <c:pt idx="7838">
                  <c:v>1.0953999999999999</c:v>
                </c:pt>
                <c:pt idx="7839">
                  <c:v>1.1025</c:v>
                </c:pt>
                <c:pt idx="7840">
                  <c:v>1.1095999999999999</c:v>
                </c:pt>
                <c:pt idx="7841">
                  <c:v>1.1167</c:v>
                </c:pt>
                <c:pt idx="7842">
                  <c:v>1.1237999999999999</c:v>
                </c:pt>
                <c:pt idx="7843">
                  <c:v>1.1309</c:v>
                </c:pt>
                <c:pt idx="7844">
                  <c:v>1.1378999999999999</c:v>
                </c:pt>
                <c:pt idx="7845">
                  <c:v>1.1449</c:v>
                </c:pt>
                <c:pt idx="7846">
                  <c:v>1.1517999999999999</c:v>
                </c:pt>
                <c:pt idx="7847">
                  <c:v>1.1587000000000001</c:v>
                </c:pt>
                <c:pt idx="7848">
                  <c:v>1.1655</c:v>
                </c:pt>
                <c:pt idx="7849">
                  <c:v>1.1722999999999999</c:v>
                </c:pt>
                <c:pt idx="7850">
                  <c:v>1.179</c:v>
                </c:pt>
                <c:pt idx="7851">
                  <c:v>1.1856</c:v>
                </c:pt>
                <c:pt idx="7852">
                  <c:v>1.1920999999999999</c:v>
                </c:pt>
                <c:pt idx="7853">
                  <c:v>1.1984999999999999</c:v>
                </c:pt>
                <c:pt idx="7854">
                  <c:v>1.2048000000000001</c:v>
                </c:pt>
                <c:pt idx="7855">
                  <c:v>1.2110000000000001</c:v>
                </c:pt>
                <c:pt idx="7856">
                  <c:v>1.2171000000000001</c:v>
                </c:pt>
                <c:pt idx="7857">
                  <c:v>1.2230000000000001</c:v>
                </c:pt>
                <c:pt idx="7858">
                  <c:v>1.2289000000000001</c:v>
                </c:pt>
                <c:pt idx="7859">
                  <c:v>1.2344999999999999</c:v>
                </c:pt>
                <c:pt idx="7860">
                  <c:v>1.2401</c:v>
                </c:pt>
                <c:pt idx="7861">
                  <c:v>1.2455000000000001</c:v>
                </c:pt>
                <c:pt idx="7862">
                  <c:v>1.2506999999999999</c:v>
                </c:pt>
                <c:pt idx="7863">
                  <c:v>1.2558</c:v>
                </c:pt>
                <c:pt idx="7864">
                  <c:v>1.2606999999999999</c:v>
                </c:pt>
                <c:pt idx="7865">
                  <c:v>1.2654000000000001</c:v>
                </c:pt>
                <c:pt idx="7866">
                  <c:v>1.2699</c:v>
                </c:pt>
                <c:pt idx="7867">
                  <c:v>1.2897000000000001</c:v>
                </c:pt>
                <c:pt idx="7868">
                  <c:v>1.3170999999999999</c:v>
                </c:pt>
                <c:pt idx="7869">
                  <c:v>1.3444</c:v>
                </c:pt>
                <c:pt idx="7870">
                  <c:v>1.3714999999999999</c:v>
                </c:pt>
                <c:pt idx="7871">
                  <c:v>1.3984000000000001</c:v>
                </c:pt>
                <c:pt idx="7872">
                  <c:v>1.4251</c:v>
                </c:pt>
                <c:pt idx="7873">
                  <c:v>1.4515</c:v>
                </c:pt>
                <c:pt idx="7874">
                  <c:v>1.4777</c:v>
                </c:pt>
                <c:pt idx="7875">
                  <c:v>1.5037</c:v>
                </c:pt>
                <c:pt idx="7876">
                  <c:v>1.4599</c:v>
                </c:pt>
                <c:pt idx="7877">
                  <c:v>1.4139999999999999</c:v>
                </c:pt>
                <c:pt idx="7878">
                  <c:v>1.3743000000000001</c:v>
                </c:pt>
                <c:pt idx="7879">
                  <c:v>1.3402000000000001</c:v>
                </c:pt>
                <c:pt idx="7880">
                  <c:v>1.3113999999999999</c:v>
                </c:pt>
                <c:pt idx="7881">
                  <c:v>1.2874000000000001</c:v>
                </c:pt>
                <c:pt idx="7882">
                  <c:v>1.2679</c:v>
                </c:pt>
                <c:pt idx="7883">
                  <c:v>1.2524999999999999</c:v>
                </c:pt>
                <c:pt idx="7884">
                  <c:v>1.2408999999999999</c:v>
                </c:pt>
                <c:pt idx="7885">
                  <c:v>1.2326999999999999</c:v>
                </c:pt>
                <c:pt idx="7886">
                  <c:v>1.2275</c:v>
                </c:pt>
                <c:pt idx="7887">
                  <c:v>1.2252000000000001</c:v>
                </c:pt>
                <c:pt idx="7888">
                  <c:v>1.2253000000000001</c:v>
                </c:pt>
                <c:pt idx="7889">
                  <c:v>1.2277</c:v>
                </c:pt>
                <c:pt idx="7890">
                  <c:v>1.2319</c:v>
                </c:pt>
                <c:pt idx="7891">
                  <c:v>1.2379</c:v>
                </c:pt>
                <c:pt idx="7892">
                  <c:v>1.2454000000000001</c:v>
                </c:pt>
                <c:pt idx="7893">
                  <c:v>1.2541</c:v>
                </c:pt>
                <c:pt idx="7894">
                  <c:v>1.2638</c:v>
                </c:pt>
                <c:pt idx="7895">
                  <c:v>1.2743</c:v>
                </c:pt>
                <c:pt idx="7896">
                  <c:v>1.2855000000000001</c:v>
                </c:pt>
                <c:pt idx="7897">
                  <c:v>1.2971999999999999</c:v>
                </c:pt>
                <c:pt idx="7898">
                  <c:v>1.3090999999999999</c:v>
                </c:pt>
                <c:pt idx="7899">
                  <c:v>1.3211999999999999</c:v>
                </c:pt>
                <c:pt idx="7900">
                  <c:v>1.3333999999999999</c:v>
                </c:pt>
                <c:pt idx="7901">
                  <c:v>1.3453999999999999</c:v>
                </c:pt>
                <c:pt idx="7902">
                  <c:v>1.3571</c:v>
                </c:pt>
                <c:pt idx="7903">
                  <c:v>1.3685</c:v>
                </c:pt>
                <c:pt idx="7904">
                  <c:v>1.3794999999999999</c:v>
                </c:pt>
                <c:pt idx="7905">
                  <c:v>1.3898999999999999</c:v>
                </c:pt>
                <c:pt idx="7906">
                  <c:v>1.3996999999999999</c:v>
                </c:pt>
                <c:pt idx="7907">
                  <c:v>1.4088000000000001</c:v>
                </c:pt>
                <c:pt idx="7908">
                  <c:v>1.4171</c:v>
                </c:pt>
                <c:pt idx="7909">
                  <c:v>1.4246000000000001</c:v>
                </c:pt>
                <c:pt idx="7910">
                  <c:v>1.4313</c:v>
                </c:pt>
                <c:pt idx="7911">
                  <c:v>1.4370000000000001</c:v>
                </c:pt>
                <c:pt idx="7912">
                  <c:v>1.4372</c:v>
                </c:pt>
                <c:pt idx="7913">
                  <c:v>1.4307000000000001</c:v>
                </c:pt>
                <c:pt idx="7914">
                  <c:v>1.4233</c:v>
                </c:pt>
                <c:pt idx="7915">
                  <c:v>1.4148000000000001</c:v>
                </c:pt>
                <c:pt idx="7916">
                  <c:v>1.4053</c:v>
                </c:pt>
                <c:pt idx="7917">
                  <c:v>1.3947000000000001</c:v>
                </c:pt>
                <c:pt idx="7918">
                  <c:v>1.3831</c:v>
                </c:pt>
                <c:pt idx="7919">
                  <c:v>1.3705000000000001</c:v>
                </c:pt>
                <c:pt idx="7920">
                  <c:v>1.3568</c:v>
                </c:pt>
                <c:pt idx="7921">
                  <c:v>1.3420000000000001</c:v>
                </c:pt>
                <c:pt idx="7922">
                  <c:v>1.3263</c:v>
                </c:pt>
                <c:pt idx="7923">
                  <c:v>1.1916</c:v>
                </c:pt>
                <c:pt idx="7924">
                  <c:v>1.0833999999999999</c:v>
                </c:pt>
                <c:pt idx="7925">
                  <c:v>0.99951999999999996</c:v>
                </c:pt>
                <c:pt idx="7926">
                  <c:v>0.93720000000000003</c:v>
                </c:pt>
                <c:pt idx="7927">
                  <c:v>0.89400000000000002</c:v>
                </c:pt>
                <c:pt idx="7928">
                  <c:v>0.86760000000000004</c:v>
                </c:pt>
                <c:pt idx="7929">
                  <c:v>0.85587000000000002</c:v>
                </c:pt>
                <c:pt idx="7930">
                  <c:v>0.85685999999999996</c:v>
                </c:pt>
                <c:pt idx="7931">
                  <c:v>0.86875999999999998</c:v>
                </c:pt>
                <c:pt idx="7932">
                  <c:v>0.88988999999999996</c:v>
                </c:pt>
                <c:pt idx="7933">
                  <c:v>0.91874999999999996</c:v>
                </c:pt>
                <c:pt idx="7934">
                  <c:v>0.95394000000000001</c:v>
                </c:pt>
                <c:pt idx="7935">
                  <c:v>0.99419999999999997</c:v>
                </c:pt>
                <c:pt idx="7936">
                  <c:v>1.0384</c:v>
                </c:pt>
                <c:pt idx="7937">
                  <c:v>1.0853999999999999</c:v>
                </c:pt>
                <c:pt idx="7938">
                  <c:v>1.1344000000000001</c:v>
                </c:pt>
                <c:pt idx="7939">
                  <c:v>1.1845000000000001</c:v>
                </c:pt>
                <c:pt idx="7940">
                  <c:v>1.2350000000000001</c:v>
                </c:pt>
                <c:pt idx="7941">
                  <c:v>1.2850999999999999</c:v>
                </c:pt>
                <c:pt idx="7942">
                  <c:v>1.3344</c:v>
                </c:pt>
                <c:pt idx="7943">
                  <c:v>1.3823000000000001</c:v>
                </c:pt>
                <c:pt idx="7944">
                  <c:v>1.4282999999999999</c:v>
                </c:pt>
                <c:pt idx="7945">
                  <c:v>1.4721</c:v>
                </c:pt>
                <c:pt idx="7946">
                  <c:v>1.5134000000000001</c:v>
                </c:pt>
                <c:pt idx="7947">
                  <c:v>1.5519000000000001</c:v>
                </c:pt>
                <c:pt idx="7948">
                  <c:v>1.5872999999999999</c:v>
                </c:pt>
                <c:pt idx="7949">
                  <c:v>1.6195999999999999</c:v>
                </c:pt>
                <c:pt idx="7950">
                  <c:v>1.6486000000000001</c:v>
                </c:pt>
                <c:pt idx="7951">
                  <c:v>1.6742999999999999</c:v>
                </c:pt>
                <c:pt idx="7952">
                  <c:v>1.6963999999999999</c:v>
                </c:pt>
                <c:pt idx="7953">
                  <c:v>1.7152000000000001</c:v>
                </c:pt>
                <c:pt idx="7954">
                  <c:v>1.7304999999999999</c:v>
                </c:pt>
                <c:pt idx="7955">
                  <c:v>1.7423999999999999</c:v>
                </c:pt>
                <c:pt idx="7956">
                  <c:v>1.7511000000000001</c:v>
                </c:pt>
                <c:pt idx="7957">
                  <c:v>1.7564</c:v>
                </c:pt>
                <c:pt idx="7958">
                  <c:v>1.7586999999999999</c:v>
                </c:pt>
                <c:pt idx="7959">
                  <c:v>1.7579</c:v>
                </c:pt>
                <c:pt idx="7960">
                  <c:v>1.7543</c:v>
                </c:pt>
                <c:pt idx="7961">
                  <c:v>1.748</c:v>
                </c:pt>
                <c:pt idx="7962">
                  <c:v>1.7391000000000001</c:v>
                </c:pt>
                <c:pt idx="7963">
                  <c:v>1.7277</c:v>
                </c:pt>
                <c:pt idx="7964">
                  <c:v>1.7141999999999999</c:v>
                </c:pt>
                <c:pt idx="7965">
                  <c:v>1.6987000000000001</c:v>
                </c:pt>
                <c:pt idx="7966">
                  <c:v>1.6812</c:v>
                </c:pt>
                <c:pt idx="7967">
                  <c:v>1.6620999999999999</c:v>
                </c:pt>
                <c:pt idx="7968">
                  <c:v>1.6415999999999999</c:v>
                </c:pt>
                <c:pt idx="7969">
                  <c:v>1.6196999999999999</c:v>
                </c:pt>
                <c:pt idx="7970">
                  <c:v>1.5967</c:v>
                </c:pt>
                <c:pt idx="7971">
                  <c:v>1.5728</c:v>
                </c:pt>
                <c:pt idx="7972">
                  <c:v>1.5482</c:v>
                </c:pt>
                <c:pt idx="7973">
                  <c:v>1.5229999999999999</c:v>
                </c:pt>
                <c:pt idx="7974">
                  <c:v>1.4975000000000001</c:v>
                </c:pt>
                <c:pt idx="7975">
                  <c:v>1.4717</c:v>
                </c:pt>
                <c:pt idx="7976">
                  <c:v>1.4459</c:v>
                </c:pt>
                <c:pt idx="7977">
                  <c:v>1.4200999999999999</c:v>
                </c:pt>
                <c:pt idx="7978">
                  <c:v>1.3947000000000001</c:v>
                </c:pt>
                <c:pt idx="7979">
                  <c:v>1.3695999999999999</c:v>
                </c:pt>
                <c:pt idx="7980">
                  <c:v>1.3451</c:v>
                </c:pt>
                <c:pt idx="7981">
                  <c:v>1.3212999999999999</c:v>
                </c:pt>
                <c:pt idx="7982">
                  <c:v>1.2983</c:v>
                </c:pt>
                <c:pt idx="7983">
                  <c:v>1.2762</c:v>
                </c:pt>
                <c:pt idx="7984">
                  <c:v>1.2551000000000001</c:v>
                </c:pt>
                <c:pt idx="7985">
                  <c:v>1.2351000000000001</c:v>
                </c:pt>
                <c:pt idx="7986">
                  <c:v>1.2163999999999999</c:v>
                </c:pt>
                <c:pt idx="7987">
                  <c:v>1.1989000000000001</c:v>
                </c:pt>
                <c:pt idx="7988">
                  <c:v>1.1828000000000001</c:v>
                </c:pt>
                <c:pt idx="7989">
                  <c:v>1.1680999999999999</c:v>
                </c:pt>
                <c:pt idx="7990">
                  <c:v>1.1549</c:v>
                </c:pt>
                <c:pt idx="7991">
                  <c:v>1.1432</c:v>
                </c:pt>
                <c:pt idx="7992">
                  <c:v>1.1332</c:v>
                </c:pt>
                <c:pt idx="7993">
                  <c:v>1.1247</c:v>
                </c:pt>
                <c:pt idx="7994">
                  <c:v>1.1177999999999999</c:v>
                </c:pt>
                <c:pt idx="7995">
                  <c:v>1.1126</c:v>
                </c:pt>
                <c:pt idx="7996">
                  <c:v>1.109</c:v>
                </c:pt>
                <c:pt idx="7997">
                  <c:v>1.1071</c:v>
                </c:pt>
                <c:pt idx="7998">
                  <c:v>1.1069</c:v>
                </c:pt>
                <c:pt idx="7999">
                  <c:v>1.1082000000000001</c:v>
                </c:pt>
                <c:pt idx="8000">
                  <c:v>1.1112</c:v>
                </c:pt>
                <c:pt idx="8001">
                  <c:v>1.1157999999999999</c:v>
                </c:pt>
                <c:pt idx="8002">
                  <c:v>1.1220000000000001</c:v>
                </c:pt>
                <c:pt idx="8003">
                  <c:v>1.1296999999999999</c:v>
                </c:pt>
                <c:pt idx="8004">
                  <c:v>1.1388</c:v>
                </c:pt>
                <c:pt idx="8005">
                  <c:v>1.1494</c:v>
                </c:pt>
                <c:pt idx="8006">
                  <c:v>1.1614</c:v>
                </c:pt>
                <c:pt idx="8007">
                  <c:v>1.1748000000000001</c:v>
                </c:pt>
                <c:pt idx="8008">
                  <c:v>1.1894</c:v>
                </c:pt>
                <c:pt idx="8009">
                  <c:v>1.2052</c:v>
                </c:pt>
                <c:pt idx="8010">
                  <c:v>1.2221</c:v>
                </c:pt>
                <c:pt idx="8011">
                  <c:v>1.2401</c:v>
                </c:pt>
                <c:pt idx="8012">
                  <c:v>1.2591000000000001</c:v>
                </c:pt>
                <c:pt idx="8013">
                  <c:v>1.2789999999999999</c:v>
                </c:pt>
                <c:pt idx="8014">
                  <c:v>1.2997000000000001</c:v>
                </c:pt>
                <c:pt idx="8015">
                  <c:v>1.3211999999999999</c:v>
                </c:pt>
                <c:pt idx="8016">
                  <c:v>1.3433999999999999</c:v>
                </c:pt>
                <c:pt idx="8017">
                  <c:v>1.3662000000000001</c:v>
                </c:pt>
                <c:pt idx="8018">
                  <c:v>1.3894</c:v>
                </c:pt>
                <c:pt idx="8019">
                  <c:v>1.4131</c:v>
                </c:pt>
                <c:pt idx="8020">
                  <c:v>1.4371</c:v>
                </c:pt>
                <c:pt idx="8021">
                  <c:v>1.4614</c:v>
                </c:pt>
                <c:pt idx="8022">
                  <c:v>1.4858</c:v>
                </c:pt>
                <c:pt idx="8023">
                  <c:v>1.5103</c:v>
                </c:pt>
                <c:pt idx="8024">
                  <c:v>1.5347</c:v>
                </c:pt>
                <c:pt idx="8025">
                  <c:v>1.5590999999999999</c:v>
                </c:pt>
                <c:pt idx="8026">
                  <c:v>1.5832999999999999</c:v>
                </c:pt>
                <c:pt idx="8027">
                  <c:v>1.6072</c:v>
                </c:pt>
                <c:pt idx="8028">
                  <c:v>1.6307</c:v>
                </c:pt>
                <c:pt idx="8029">
                  <c:v>1.6537999999999999</c:v>
                </c:pt>
                <c:pt idx="8030">
                  <c:v>1.6763999999999999</c:v>
                </c:pt>
                <c:pt idx="8031">
                  <c:v>1.6984999999999999</c:v>
                </c:pt>
                <c:pt idx="8032">
                  <c:v>1.7198</c:v>
                </c:pt>
                <c:pt idx="8033">
                  <c:v>1.7403999999999999</c:v>
                </c:pt>
                <c:pt idx="8034">
                  <c:v>1.7602</c:v>
                </c:pt>
                <c:pt idx="8035">
                  <c:v>1.7791999999999999</c:v>
                </c:pt>
                <c:pt idx="8036">
                  <c:v>1.7971999999999999</c:v>
                </c:pt>
                <c:pt idx="8037">
                  <c:v>1.8142</c:v>
                </c:pt>
                <c:pt idx="8038">
                  <c:v>1.8302</c:v>
                </c:pt>
                <c:pt idx="8039">
                  <c:v>1.8451</c:v>
                </c:pt>
                <c:pt idx="8040">
                  <c:v>1.8588</c:v>
                </c:pt>
                <c:pt idx="8041">
                  <c:v>1.8713</c:v>
                </c:pt>
                <c:pt idx="8042">
                  <c:v>1.8825000000000001</c:v>
                </c:pt>
                <c:pt idx="8043">
                  <c:v>1.8925000000000001</c:v>
                </c:pt>
                <c:pt idx="8044">
                  <c:v>1.9011</c:v>
                </c:pt>
                <c:pt idx="8045">
                  <c:v>1.9084000000000001</c:v>
                </c:pt>
                <c:pt idx="8046">
                  <c:v>1.9142999999999999</c:v>
                </c:pt>
                <c:pt idx="8047">
                  <c:v>1.9188000000000001</c:v>
                </c:pt>
                <c:pt idx="8048">
                  <c:v>1.9218999999999999</c:v>
                </c:pt>
                <c:pt idx="8049">
                  <c:v>1.9235</c:v>
                </c:pt>
                <c:pt idx="8050">
                  <c:v>1.9236</c:v>
                </c:pt>
                <c:pt idx="8051">
                  <c:v>1.9222999999999999</c:v>
                </c:pt>
                <c:pt idx="8052">
                  <c:v>1.9195</c:v>
                </c:pt>
                <c:pt idx="8053">
                  <c:v>1.9152</c:v>
                </c:pt>
                <c:pt idx="8054">
                  <c:v>1.9094</c:v>
                </c:pt>
                <c:pt idx="8055">
                  <c:v>1.9021999999999999</c:v>
                </c:pt>
                <c:pt idx="8056">
                  <c:v>1.8935</c:v>
                </c:pt>
                <c:pt idx="8057">
                  <c:v>1.8834</c:v>
                </c:pt>
                <c:pt idx="8058">
                  <c:v>1.8717999999999999</c:v>
                </c:pt>
                <c:pt idx="8059">
                  <c:v>1.8589</c:v>
                </c:pt>
                <c:pt idx="8060">
                  <c:v>1.8445</c:v>
                </c:pt>
                <c:pt idx="8061">
                  <c:v>1.8289</c:v>
                </c:pt>
                <c:pt idx="8062">
                  <c:v>1.8118000000000001</c:v>
                </c:pt>
                <c:pt idx="8063">
                  <c:v>1.7936000000000001</c:v>
                </c:pt>
                <c:pt idx="8064">
                  <c:v>1.774</c:v>
                </c:pt>
                <c:pt idx="8065">
                  <c:v>1.7533000000000001</c:v>
                </c:pt>
                <c:pt idx="8066">
                  <c:v>1.7314000000000001</c:v>
                </c:pt>
                <c:pt idx="8067">
                  <c:v>1.7083999999999999</c:v>
                </c:pt>
                <c:pt idx="8068">
                  <c:v>1.6843999999999999</c:v>
                </c:pt>
                <c:pt idx="8069">
                  <c:v>1.6593</c:v>
                </c:pt>
                <c:pt idx="8070">
                  <c:v>1.6334</c:v>
                </c:pt>
                <c:pt idx="8071">
                  <c:v>1.6065</c:v>
                </c:pt>
                <c:pt idx="8072">
                  <c:v>1.5788</c:v>
                </c:pt>
                <c:pt idx="8073">
                  <c:v>1.5504</c:v>
                </c:pt>
                <c:pt idx="8074">
                  <c:v>1.5212000000000001</c:v>
                </c:pt>
                <c:pt idx="8075">
                  <c:v>1.4915</c:v>
                </c:pt>
                <c:pt idx="8076">
                  <c:v>1.4612000000000001</c:v>
                </c:pt>
                <c:pt idx="8077">
                  <c:v>1.4303999999999999</c:v>
                </c:pt>
                <c:pt idx="8078">
                  <c:v>1.3993</c:v>
                </c:pt>
                <c:pt idx="8079">
                  <c:v>1.3677999999999999</c:v>
                </c:pt>
                <c:pt idx="8080">
                  <c:v>1.3360000000000001</c:v>
                </c:pt>
                <c:pt idx="8081">
                  <c:v>1.3041</c:v>
                </c:pt>
                <c:pt idx="8082">
                  <c:v>1.2721</c:v>
                </c:pt>
                <c:pt idx="8083">
                  <c:v>1.2401</c:v>
                </c:pt>
                <c:pt idx="8084">
                  <c:v>1.2081</c:v>
                </c:pt>
                <c:pt idx="8085">
                  <c:v>1.1762999999999999</c:v>
                </c:pt>
                <c:pt idx="8086">
                  <c:v>1.1447000000000001</c:v>
                </c:pt>
                <c:pt idx="8087">
                  <c:v>1.1133999999999999</c:v>
                </c:pt>
                <c:pt idx="8088">
                  <c:v>1.0825</c:v>
                </c:pt>
                <c:pt idx="8089">
                  <c:v>1.052</c:v>
                </c:pt>
                <c:pt idx="8090">
                  <c:v>1.0221</c:v>
                </c:pt>
                <c:pt idx="8091">
                  <c:v>0.99277000000000004</c:v>
                </c:pt>
                <c:pt idx="8092">
                  <c:v>0.96416000000000002</c:v>
                </c:pt>
                <c:pt idx="8093">
                  <c:v>0.93630999999999998</c:v>
                </c:pt>
                <c:pt idx="8094">
                  <c:v>0.9093</c:v>
                </c:pt>
                <c:pt idx="8095">
                  <c:v>0.88319000000000003</c:v>
                </c:pt>
                <c:pt idx="8096">
                  <c:v>0.85806000000000004</c:v>
                </c:pt>
                <c:pt idx="8097">
                  <c:v>0.83396999999999999</c:v>
                </c:pt>
                <c:pt idx="8098">
                  <c:v>0.81098999999999999</c:v>
                </c:pt>
                <c:pt idx="8099">
                  <c:v>0.78917000000000004</c:v>
                </c:pt>
                <c:pt idx="8100">
                  <c:v>0.76858000000000004</c:v>
                </c:pt>
                <c:pt idx="8101">
                  <c:v>0.74926000000000004</c:v>
                </c:pt>
                <c:pt idx="8102">
                  <c:v>0.73126000000000002</c:v>
                </c:pt>
                <c:pt idx="8103">
                  <c:v>0.71464000000000005</c:v>
                </c:pt>
                <c:pt idx="8104">
                  <c:v>0.69943</c:v>
                </c:pt>
                <c:pt idx="8105">
                  <c:v>0.68567</c:v>
                </c:pt>
                <c:pt idx="8106">
                  <c:v>0.6734</c:v>
                </c:pt>
                <c:pt idx="8107">
                  <c:v>0.66263000000000005</c:v>
                </c:pt>
                <c:pt idx="8108">
                  <c:v>0.65339999999999998</c:v>
                </c:pt>
                <c:pt idx="8109">
                  <c:v>0.64571000000000001</c:v>
                </c:pt>
                <c:pt idx="8110">
                  <c:v>0.64483999999999997</c:v>
                </c:pt>
                <c:pt idx="8111">
                  <c:v>0.64624999999999999</c:v>
                </c:pt>
                <c:pt idx="8112">
                  <c:v>0.64920999999999995</c:v>
                </c:pt>
                <c:pt idx="8113">
                  <c:v>0.65371000000000001</c:v>
                </c:pt>
                <c:pt idx="8114">
                  <c:v>0.65973999999999999</c:v>
                </c:pt>
                <c:pt idx="8115">
                  <c:v>0.66727000000000003</c:v>
                </c:pt>
                <c:pt idx="8116">
                  <c:v>0.67625000000000002</c:v>
                </c:pt>
                <c:pt idx="8117">
                  <c:v>0.68664999999999998</c:v>
                </c:pt>
                <c:pt idx="8118">
                  <c:v>0.69842000000000004</c:v>
                </c:pt>
                <c:pt idx="8119">
                  <c:v>0.71148999999999996</c:v>
                </c:pt>
                <c:pt idx="8120">
                  <c:v>0.72577999999999998</c:v>
                </c:pt>
                <c:pt idx="8121">
                  <c:v>0.74121999999999999</c:v>
                </c:pt>
                <c:pt idx="8122">
                  <c:v>0.75626000000000004</c:v>
                </c:pt>
                <c:pt idx="8123">
                  <c:v>0.77092000000000005</c:v>
                </c:pt>
                <c:pt idx="8124">
                  <c:v>0.78551000000000004</c:v>
                </c:pt>
                <c:pt idx="8125">
                  <c:v>0.79998000000000002</c:v>
                </c:pt>
                <c:pt idx="8126">
                  <c:v>0.81428</c:v>
                </c:pt>
                <c:pt idx="8127">
                  <c:v>0.82499999999999996</c:v>
                </c:pt>
                <c:pt idx="8128">
                  <c:v>0.83487</c:v>
                </c:pt>
                <c:pt idx="8129">
                  <c:v>0.84450000000000003</c:v>
                </c:pt>
                <c:pt idx="8130">
                  <c:v>0.85375999999999996</c:v>
                </c:pt>
                <c:pt idx="8131">
                  <c:v>0.86253000000000002</c:v>
                </c:pt>
                <c:pt idx="8132">
                  <c:v>0.87065999999999999</c:v>
                </c:pt>
                <c:pt idx="8133">
                  <c:v>0.87644999999999995</c:v>
                </c:pt>
                <c:pt idx="8134">
                  <c:v>0.88012000000000001</c:v>
                </c:pt>
                <c:pt idx="8135">
                  <c:v>0.88438000000000005</c:v>
                </c:pt>
                <c:pt idx="8136">
                  <c:v>0.88922999999999996</c:v>
                </c:pt>
                <c:pt idx="8137">
                  <c:v>0.89468999999999999</c:v>
                </c:pt>
                <c:pt idx="8138">
                  <c:v>0.90151999999999999</c:v>
                </c:pt>
                <c:pt idx="8139">
                  <c:v>0.91144999999999998</c:v>
                </c:pt>
                <c:pt idx="8140">
                  <c:v>0.92195000000000005</c:v>
                </c:pt>
                <c:pt idx="8141">
                  <c:v>0.93300000000000005</c:v>
                </c:pt>
                <c:pt idx="8142">
                  <c:v>0.94455999999999996</c:v>
                </c:pt>
                <c:pt idx="8143">
                  <c:v>0.95662999999999998</c:v>
                </c:pt>
                <c:pt idx="8144">
                  <c:v>0.96916000000000002</c:v>
                </c:pt>
                <c:pt idx="8145">
                  <c:v>0.98638000000000003</c:v>
                </c:pt>
                <c:pt idx="8146">
                  <c:v>1.006</c:v>
                </c:pt>
                <c:pt idx="8147">
                  <c:v>1.026</c:v>
                </c:pt>
                <c:pt idx="8148">
                  <c:v>1.0463</c:v>
                </c:pt>
                <c:pt idx="8149">
                  <c:v>1.0668</c:v>
                </c:pt>
                <c:pt idx="8150">
                  <c:v>1.0876999999999999</c:v>
                </c:pt>
                <c:pt idx="8151">
                  <c:v>1.1087</c:v>
                </c:pt>
                <c:pt idx="8152">
                  <c:v>1.1297999999999999</c:v>
                </c:pt>
                <c:pt idx="8153">
                  <c:v>1.151</c:v>
                </c:pt>
                <c:pt idx="8154">
                  <c:v>1.1874</c:v>
                </c:pt>
                <c:pt idx="8155">
                  <c:v>1.2253000000000001</c:v>
                </c:pt>
                <c:pt idx="8156">
                  <c:v>1.2632000000000001</c:v>
                </c:pt>
                <c:pt idx="8157">
                  <c:v>1.3009999999999999</c:v>
                </c:pt>
                <c:pt idx="8158">
                  <c:v>1.3386</c:v>
                </c:pt>
                <c:pt idx="8159">
                  <c:v>1.3759999999999999</c:v>
                </c:pt>
                <c:pt idx="8160">
                  <c:v>1.4131</c:v>
                </c:pt>
                <c:pt idx="8161">
                  <c:v>1.4499</c:v>
                </c:pt>
                <c:pt idx="8162">
                  <c:v>1.4863999999999999</c:v>
                </c:pt>
                <c:pt idx="8163">
                  <c:v>1.5224</c:v>
                </c:pt>
                <c:pt idx="8164">
                  <c:v>1.5580000000000001</c:v>
                </c:pt>
                <c:pt idx="8165">
                  <c:v>1.5882000000000001</c:v>
                </c:pt>
                <c:pt idx="8166">
                  <c:v>1.6105</c:v>
                </c:pt>
                <c:pt idx="8167">
                  <c:v>1.6279999999999999</c:v>
                </c:pt>
                <c:pt idx="8168">
                  <c:v>1.641</c:v>
                </c:pt>
                <c:pt idx="8169">
                  <c:v>1.6501999999999999</c:v>
                </c:pt>
                <c:pt idx="8170">
                  <c:v>1.6558999999999999</c:v>
                </c:pt>
                <c:pt idx="8171">
                  <c:v>1.6585000000000001</c:v>
                </c:pt>
                <c:pt idx="8172">
                  <c:v>1.6584000000000001</c:v>
                </c:pt>
                <c:pt idx="8173">
                  <c:v>1.6559999999999999</c:v>
                </c:pt>
                <c:pt idx="8174">
                  <c:v>1.6515</c:v>
                </c:pt>
                <c:pt idx="8175">
                  <c:v>1.6453</c:v>
                </c:pt>
                <c:pt idx="8176">
                  <c:v>1.6375</c:v>
                </c:pt>
                <c:pt idx="8177">
                  <c:v>1.6285000000000001</c:v>
                </c:pt>
                <c:pt idx="8178">
                  <c:v>1.6184000000000001</c:v>
                </c:pt>
                <c:pt idx="8179">
                  <c:v>1.6073999999999999</c:v>
                </c:pt>
                <c:pt idx="8180">
                  <c:v>1.5956999999999999</c:v>
                </c:pt>
                <c:pt idx="8181">
                  <c:v>1.5834999999999999</c:v>
                </c:pt>
                <c:pt idx="8182">
                  <c:v>1.5709</c:v>
                </c:pt>
                <c:pt idx="8183">
                  <c:v>1.5580000000000001</c:v>
                </c:pt>
                <c:pt idx="8184">
                  <c:v>1.5448999999999999</c:v>
                </c:pt>
                <c:pt idx="8185">
                  <c:v>1.5317000000000001</c:v>
                </c:pt>
                <c:pt idx="8186">
                  <c:v>1.5185</c:v>
                </c:pt>
                <c:pt idx="8187">
                  <c:v>1.5054000000000001</c:v>
                </c:pt>
                <c:pt idx="8188">
                  <c:v>1.4923999999999999</c:v>
                </c:pt>
                <c:pt idx="8189">
                  <c:v>1.4796</c:v>
                </c:pt>
                <c:pt idx="8190">
                  <c:v>1.4671000000000001</c:v>
                </c:pt>
                <c:pt idx="8191">
                  <c:v>1.4548000000000001</c:v>
                </c:pt>
                <c:pt idx="8192">
                  <c:v>1.4427000000000001</c:v>
                </c:pt>
                <c:pt idx="8193">
                  <c:v>1.431</c:v>
                </c:pt>
                <c:pt idx="8194">
                  <c:v>1.4196</c:v>
                </c:pt>
                <c:pt idx="8195">
                  <c:v>1.4085000000000001</c:v>
                </c:pt>
                <c:pt idx="8196">
                  <c:v>1.3976999999999999</c:v>
                </c:pt>
                <c:pt idx="8197">
                  <c:v>1.3873</c:v>
                </c:pt>
                <c:pt idx="8198">
                  <c:v>1.3772</c:v>
                </c:pt>
                <c:pt idx="8199">
                  <c:v>1.3673999999999999</c:v>
                </c:pt>
                <c:pt idx="8200">
                  <c:v>1.3580000000000001</c:v>
                </c:pt>
                <c:pt idx="8201">
                  <c:v>1.3488</c:v>
                </c:pt>
                <c:pt idx="8202">
                  <c:v>1.34</c:v>
                </c:pt>
                <c:pt idx="8203">
                  <c:v>1.3314999999999999</c:v>
                </c:pt>
                <c:pt idx="8204">
                  <c:v>1.3246</c:v>
                </c:pt>
                <c:pt idx="8205">
                  <c:v>1.3180000000000001</c:v>
                </c:pt>
                <c:pt idx="8206">
                  <c:v>1.3117000000000001</c:v>
                </c:pt>
                <c:pt idx="8207">
                  <c:v>1.3057000000000001</c:v>
                </c:pt>
                <c:pt idx="8208">
                  <c:v>1.3</c:v>
                </c:pt>
                <c:pt idx="8209">
                  <c:v>1.2946</c:v>
                </c:pt>
                <c:pt idx="8210">
                  <c:v>1.2892999999999999</c:v>
                </c:pt>
                <c:pt idx="8211">
                  <c:v>1.2844</c:v>
                </c:pt>
                <c:pt idx="8212">
                  <c:v>1.2796000000000001</c:v>
                </c:pt>
                <c:pt idx="8213">
                  <c:v>1.2750999999999999</c:v>
                </c:pt>
                <c:pt idx="8214">
                  <c:v>1.2707999999999999</c:v>
                </c:pt>
                <c:pt idx="8215">
                  <c:v>1.2665999999999999</c:v>
                </c:pt>
                <c:pt idx="8216">
                  <c:v>1.2626999999999999</c:v>
                </c:pt>
                <c:pt idx="8217">
                  <c:v>1.2602</c:v>
                </c:pt>
                <c:pt idx="8218">
                  <c:v>1.258</c:v>
                </c:pt>
                <c:pt idx="8219">
                  <c:v>1.2559</c:v>
                </c:pt>
                <c:pt idx="8220">
                  <c:v>1.2541</c:v>
                </c:pt>
                <c:pt idx="8221">
                  <c:v>1.2521</c:v>
                </c:pt>
                <c:pt idx="8222">
                  <c:v>1.2448999999999999</c:v>
                </c:pt>
                <c:pt idx="8223">
                  <c:v>1.238</c:v>
                </c:pt>
                <c:pt idx="8224">
                  <c:v>1.2312000000000001</c:v>
                </c:pt>
                <c:pt idx="8225">
                  <c:v>1.2246999999999999</c:v>
                </c:pt>
                <c:pt idx="8226">
                  <c:v>1.2183999999999999</c:v>
                </c:pt>
                <c:pt idx="8227">
                  <c:v>1.2121999999999999</c:v>
                </c:pt>
                <c:pt idx="8228">
                  <c:v>1.2061999999999999</c:v>
                </c:pt>
                <c:pt idx="8229">
                  <c:v>1.2003999999999999</c:v>
                </c:pt>
                <c:pt idx="8230">
                  <c:v>1.1948000000000001</c:v>
                </c:pt>
                <c:pt idx="8231">
                  <c:v>1.1893</c:v>
                </c:pt>
                <c:pt idx="8232">
                  <c:v>1.1839999999999999</c:v>
                </c:pt>
                <c:pt idx="8233">
                  <c:v>1.1788000000000001</c:v>
                </c:pt>
                <c:pt idx="8234">
                  <c:v>1.1738</c:v>
                </c:pt>
                <c:pt idx="8235">
                  <c:v>1.1748000000000001</c:v>
                </c:pt>
                <c:pt idx="8236">
                  <c:v>1.1802999999999999</c:v>
                </c:pt>
                <c:pt idx="8237">
                  <c:v>1.1858</c:v>
                </c:pt>
                <c:pt idx="8238">
                  <c:v>1.1915</c:v>
                </c:pt>
                <c:pt idx="8239">
                  <c:v>1.1974</c:v>
                </c:pt>
                <c:pt idx="8240">
                  <c:v>1.2033</c:v>
                </c:pt>
                <c:pt idx="8241">
                  <c:v>1.2094</c:v>
                </c:pt>
                <c:pt idx="8242">
                  <c:v>1.2156</c:v>
                </c:pt>
                <c:pt idx="8243">
                  <c:v>1.2218</c:v>
                </c:pt>
                <c:pt idx="8244">
                  <c:v>1.2282</c:v>
                </c:pt>
                <c:pt idx="8245">
                  <c:v>1.2346999999999999</c:v>
                </c:pt>
                <c:pt idx="8246">
                  <c:v>1.2413000000000001</c:v>
                </c:pt>
                <c:pt idx="8247">
                  <c:v>1.2479</c:v>
                </c:pt>
                <c:pt idx="8248">
                  <c:v>1.2546999999999999</c:v>
                </c:pt>
                <c:pt idx="8249">
                  <c:v>1.2615000000000001</c:v>
                </c:pt>
                <c:pt idx="8250">
                  <c:v>1.2684</c:v>
                </c:pt>
                <c:pt idx="8251">
                  <c:v>1.2754000000000001</c:v>
                </c:pt>
                <c:pt idx="8252">
                  <c:v>1.2825</c:v>
                </c:pt>
                <c:pt idx="8253">
                  <c:v>1.2897000000000001</c:v>
                </c:pt>
                <c:pt idx="8254">
                  <c:v>1.2969999999999999</c:v>
                </c:pt>
                <c:pt idx="8255">
                  <c:v>1.3044</c:v>
                </c:pt>
                <c:pt idx="8256">
                  <c:v>1.3120000000000001</c:v>
                </c:pt>
                <c:pt idx="8257">
                  <c:v>1.3197000000000001</c:v>
                </c:pt>
                <c:pt idx="8258">
                  <c:v>1.3274999999999999</c:v>
                </c:pt>
                <c:pt idx="8259">
                  <c:v>1.3355999999999999</c:v>
                </c:pt>
                <c:pt idx="8260">
                  <c:v>1.3439000000000001</c:v>
                </c:pt>
                <c:pt idx="8261">
                  <c:v>1.3524</c:v>
                </c:pt>
                <c:pt idx="8262">
                  <c:v>1.3613</c:v>
                </c:pt>
                <c:pt idx="8263">
                  <c:v>1.3705000000000001</c:v>
                </c:pt>
                <c:pt idx="8264">
                  <c:v>1.3802000000000001</c:v>
                </c:pt>
                <c:pt idx="8265">
                  <c:v>1.3904000000000001</c:v>
                </c:pt>
                <c:pt idx="8266">
                  <c:v>1.4012</c:v>
                </c:pt>
                <c:pt idx="8267">
                  <c:v>1.4208000000000001</c:v>
                </c:pt>
                <c:pt idx="8268">
                  <c:v>1.4438</c:v>
                </c:pt>
                <c:pt idx="8269">
                  <c:v>1.4677</c:v>
                </c:pt>
                <c:pt idx="8270">
                  <c:v>1.4925999999999999</c:v>
                </c:pt>
                <c:pt idx="8271">
                  <c:v>1.5187999999999999</c:v>
                </c:pt>
                <c:pt idx="8272">
                  <c:v>1.5463</c:v>
                </c:pt>
                <c:pt idx="8273">
                  <c:v>1.5753999999999999</c:v>
                </c:pt>
                <c:pt idx="8274">
                  <c:v>1.6063000000000001</c:v>
                </c:pt>
                <c:pt idx="8275">
                  <c:v>1.6392</c:v>
                </c:pt>
                <c:pt idx="8276">
                  <c:v>1.6738999999999999</c:v>
                </c:pt>
                <c:pt idx="8277">
                  <c:v>1.7036</c:v>
                </c:pt>
                <c:pt idx="8278">
                  <c:v>1.7345999999999999</c:v>
                </c:pt>
                <c:pt idx="8279">
                  <c:v>1.774</c:v>
                </c:pt>
                <c:pt idx="8280">
                  <c:v>1.8164</c:v>
                </c:pt>
                <c:pt idx="8281">
                  <c:v>1.8581000000000001</c:v>
                </c:pt>
                <c:pt idx="8282">
                  <c:v>1.8993</c:v>
                </c:pt>
                <c:pt idx="8283">
                  <c:v>1.9399</c:v>
                </c:pt>
                <c:pt idx="8284">
                  <c:v>1.9802</c:v>
                </c:pt>
                <c:pt idx="8285">
                  <c:v>2.02</c:v>
                </c:pt>
                <c:pt idx="8286">
                  <c:v>2.0594999999999999</c:v>
                </c:pt>
                <c:pt idx="8287">
                  <c:v>2.0987</c:v>
                </c:pt>
                <c:pt idx="8288">
                  <c:v>2.1311</c:v>
                </c:pt>
                <c:pt idx="8289">
                  <c:v>2.1625000000000001</c:v>
                </c:pt>
                <c:pt idx="8290">
                  <c:v>2.1936</c:v>
                </c:pt>
                <c:pt idx="8291">
                  <c:v>2.2242000000000002</c:v>
                </c:pt>
                <c:pt idx="8292">
                  <c:v>2.2544</c:v>
                </c:pt>
                <c:pt idx="8293">
                  <c:v>2.2841999999999998</c:v>
                </c:pt>
                <c:pt idx="8294">
                  <c:v>2.3134000000000001</c:v>
                </c:pt>
                <c:pt idx="8295">
                  <c:v>2.3420000000000001</c:v>
                </c:pt>
                <c:pt idx="8296">
                  <c:v>2.3698999999999999</c:v>
                </c:pt>
                <c:pt idx="8297">
                  <c:v>2.3971</c:v>
                </c:pt>
                <c:pt idx="8298">
                  <c:v>2.4234</c:v>
                </c:pt>
                <c:pt idx="8299">
                  <c:v>2.4487999999999999</c:v>
                </c:pt>
                <c:pt idx="8300">
                  <c:v>2.4731000000000001</c:v>
                </c:pt>
                <c:pt idx="8301">
                  <c:v>2.4963000000000002</c:v>
                </c:pt>
                <c:pt idx="8302">
                  <c:v>2.5182000000000002</c:v>
                </c:pt>
                <c:pt idx="8303">
                  <c:v>2.5388000000000002</c:v>
                </c:pt>
                <c:pt idx="8304">
                  <c:v>2.5579999999999998</c:v>
                </c:pt>
                <c:pt idx="8305">
                  <c:v>2.5756000000000001</c:v>
                </c:pt>
                <c:pt idx="8306">
                  <c:v>2.5914999999999999</c:v>
                </c:pt>
                <c:pt idx="8307">
                  <c:v>2.6057000000000001</c:v>
                </c:pt>
                <c:pt idx="8308">
                  <c:v>2.6179999999999999</c:v>
                </c:pt>
                <c:pt idx="8309">
                  <c:v>2.6282999999999999</c:v>
                </c:pt>
                <c:pt idx="8310">
                  <c:v>2.6364999999999998</c:v>
                </c:pt>
                <c:pt idx="8311">
                  <c:v>2.6425000000000001</c:v>
                </c:pt>
                <c:pt idx="8312">
                  <c:v>2.6463000000000001</c:v>
                </c:pt>
                <c:pt idx="8313">
                  <c:v>2.6476999999999999</c:v>
                </c:pt>
                <c:pt idx="8314">
                  <c:v>2.6467000000000001</c:v>
                </c:pt>
                <c:pt idx="8315">
                  <c:v>2.6431</c:v>
                </c:pt>
                <c:pt idx="8316">
                  <c:v>2.6368999999999998</c:v>
                </c:pt>
                <c:pt idx="8317">
                  <c:v>2.6280000000000001</c:v>
                </c:pt>
                <c:pt idx="8318">
                  <c:v>2.6164999999999998</c:v>
                </c:pt>
                <c:pt idx="8319">
                  <c:v>2.6021000000000001</c:v>
                </c:pt>
                <c:pt idx="8320">
                  <c:v>2.5849000000000002</c:v>
                </c:pt>
                <c:pt idx="8321">
                  <c:v>2.5648</c:v>
                </c:pt>
                <c:pt idx="8322">
                  <c:v>2.5419</c:v>
                </c:pt>
                <c:pt idx="8323">
                  <c:v>2.516</c:v>
                </c:pt>
                <c:pt idx="8324">
                  <c:v>2.4872000000000001</c:v>
                </c:pt>
                <c:pt idx="8325">
                  <c:v>2.4554999999999998</c:v>
                </c:pt>
                <c:pt idx="8326">
                  <c:v>2.4209000000000001</c:v>
                </c:pt>
                <c:pt idx="8327">
                  <c:v>2.3834</c:v>
                </c:pt>
                <c:pt idx="8328">
                  <c:v>2.3431000000000002</c:v>
                </c:pt>
                <c:pt idx="8329">
                  <c:v>2.3001</c:v>
                </c:pt>
                <c:pt idx="8330">
                  <c:v>2.2543000000000002</c:v>
                </c:pt>
                <c:pt idx="8331">
                  <c:v>2.2058</c:v>
                </c:pt>
                <c:pt idx="8332">
                  <c:v>2.1547999999999998</c:v>
                </c:pt>
                <c:pt idx="8333">
                  <c:v>2.1013000000000002</c:v>
                </c:pt>
                <c:pt idx="8334">
                  <c:v>2.0455000000000001</c:v>
                </c:pt>
                <c:pt idx="8335">
                  <c:v>1.9875</c:v>
                </c:pt>
                <c:pt idx="8336">
                  <c:v>1.9274</c:v>
                </c:pt>
                <c:pt idx="8337">
                  <c:v>1.8653999999999999</c:v>
                </c:pt>
                <c:pt idx="8338">
                  <c:v>1.8016000000000001</c:v>
                </c:pt>
                <c:pt idx="8339">
                  <c:v>1.7363</c:v>
                </c:pt>
                <c:pt idx="8340">
                  <c:v>1.6696</c:v>
                </c:pt>
                <c:pt idx="8341">
                  <c:v>1.6016999999999999</c:v>
                </c:pt>
                <c:pt idx="8342">
                  <c:v>1.5329999999999999</c:v>
                </c:pt>
                <c:pt idx="8343">
                  <c:v>1.4635</c:v>
                </c:pt>
                <c:pt idx="8344">
                  <c:v>1.3935999999999999</c:v>
                </c:pt>
                <c:pt idx="8345">
                  <c:v>1.3234999999999999</c:v>
                </c:pt>
                <c:pt idx="8346">
                  <c:v>1.2535000000000001</c:v>
                </c:pt>
                <c:pt idx="8347">
                  <c:v>1.1838</c:v>
                </c:pt>
                <c:pt idx="8348">
                  <c:v>1.1149</c:v>
                </c:pt>
                <c:pt idx="8349">
                  <c:v>1.0469999999999999</c:v>
                </c:pt>
                <c:pt idx="8350">
                  <c:v>0.98031999999999997</c:v>
                </c:pt>
                <c:pt idx="8351">
                  <c:v>0.91532000000000002</c:v>
                </c:pt>
                <c:pt idx="8352">
                  <c:v>0.85229999999999995</c:v>
                </c:pt>
                <c:pt idx="8353">
                  <c:v>0.79159999999999997</c:v>
                </c:pt>
                <c:pt idx="8354">
                  <c:v>0.73357000000000006</c:v>
                </c:pt>
                <c:pt idx="8355">
                  <c:v>0.67856000000000005</c:v>
                </c:pt>
                <c:pt idx="8356">
                  <c:v>0.62695000000000001</c:v>
                </c:pt>
                <c:pt idx="8357">
                  <c:v>0.57908000000000004</c:v>
                </c:pt>
                <c:pt idx="8358">
                  <c:v>0.53532999999999997</c:v>
                </c:pt>
                <c:pt idx="8359">
                  <c:v>0.49604999999999999</c:v>
                </c:pt>
                <c:pt idx="8360">
                  <c:v>0.46161000000000002</c:v>
                </c:pt>
                <c:pt idx="8361">
                  <c:v>0.43236999999999998</c:v>
                </c:pt>
                <c:pt idx="8362">
                  <c:v>0.40866999999999998</c:v>
                </c:pt>
                <c:pt idx="8363">
                  <c:v>0.39087</c:v>
                </c:pt>
                <c:pt idx="8364">
                  <c:v>0.37928000000000001</c:v>
                </c:pt>
                <c:pt idx="8365">
                  <c:v>0.37423000000000001</c:v>
                </c:pt>
                <c:pt idx="8366">
                  <c:v>0.37602999999999998</c:v>
                </c:pt>
                <c:pt idx="8367">
                  <c:v>0.38496999999999998</c:v>
                </c:pt>
                <c:pt idx="8368">
                  <c:v>0.39588000000000001</c:v>
                </c:pt>
                <c:pt idx="8369">
                  <c:v>0.41386000000000001</c:v>
                </c:pt>
                <c:pt idx="8370">
                  <c:v>0.43969000000000003</c:v>
                </c:pt>
                <c:pt idx="8371">
                  <c:v>0.47355999999999998</c:v>
                </c:pt>
                <c:pt idx="8372">
                  <c:v>0.51561999999999997</c:v>
                </c:pt>
                <c:pt idx="8373">
                  <c:v>0.56598000000000004</c:v>
                </c:pt>
                <c:pt idx="8374">
                  <c:v>0.62470000000000003</c:v>
                </c:pt>
                <c:pt idx="8375">
                  <c:v>0.69181999999999999</c:v>
                </c:pt>
                <c:pt idx="8376">
                  <c:v>0.77285000000000004</c:v>
                </c:pt>
                <c:pt idx="8377">
                  <c:v>0.86441000000000001</c:v>
                </c:pt>
                <c:pt idx="8378">
                  <c:v>0.96567999999999998</c:v>
                </c:pt>
                <c:pt idx="8379">
                  <c:v>1.0761000000000001</c:v>
                </c:pt>
                <c:pt idx="8380">
                  <c:v>1.1951000000000001</c:v>
                </c:pt>
                <c:pt idx="8381">
                  <c:v>1.3221000000000001</c:v>
                </c:pt>
                <c:pt idx="8382">
                  <c:v>1.4563999999999999</c:v>
                </c:pt>
                <c:pt idx="8383">
                  <c:v>1.5972999999999999</c:v>
                </c:pt>
                <c:pt idx="8384">
                  <c:v>1.7439</c:v>
                </c:pt>
                <c:pt idx="8385">
                  <c:v>1.8954</c:v>
                </c:pt>
                <c:pt idx="8386">
                  <c:v>2.0508000000000002</c:v>
                </c:pt>
                <c:pt idx="8387">
                  <c:v>2.2090999999999998</c:v>
                </c:pt>
                <c:pt idx="8388">
                  <c:v>2.3690000000000002</c:v>
                </c:pt>
                <c:pt idx="8389">
                  <c:v>2.5293000000000001</c:v>
                </c:pt>
                <c:pt idx="8390">
                  <c:v>2.6886000000000001</c:v>
                </c:pt>
                <c:pt idx="8391">
                  <c:v>2.8452999999999999</c:v>
                </c:pt>
                <c:pt idx="8392">
                  <c:v>2.9977</c:v>
                </c:pt>
                <c:pt idx="8393">
                  <c:v>3.1440000000000001</c:v>
                </c:pt>
                <c:pt idx="8394">
                  <c:v>3.2820999999999998</c:v>
                </c:pt>
                <c:pt idx="8395">
                  <c:v>3.4098999999999999</c:v>
                </c:pt>
                <c:pt idx="8396">
                  <c:v>3.5249000000000001</c:v>
                </c:pt>
                <c:pt idx="8397">
                  <c:v>3.6246</c:v>
                </c:pt>
                <c:pt idx="8398">
                  <c:v>3.7061999999999999</c:v>
                </c:pt>
                <c:pt idx="8399">
                  <c:v>3.7665000000000002</c:v>
                </c:pt>
                <c:pt idx="8400">
                  <c:v>3.8024</c:v>
                </c:pt>
                <c:pt idx="8401">
                  <c:v>3.8102</c:v>
                </c:pt>
                <c:pt idx="8402">
                  <c:v>3.7860999999999998</c:v>
                </c:pt>
                <c:pt idx="8403">
                  <c:v>3.7216999999999998</c:v>
                </c:pt>
                <c:pt idx="8404">
                  <c:v>3.5950000000000002</c:v>
                </c:pt>
                <c:pt idx="8405">
                  <c:v>3.4672999999999998</c:v>
                </c:pt>
                <c:pt idx="8406">
                  <c:v>3.3384999999999998</c:v>
                </c:pt>
                <c:pt idx="8407">
                  <c:v>3.2088000000000001</c:v>
                </c:pt>
                <c:pt idx="8408">
                  <c:v>3.0781000000000001</c:v>
                </c:pt>
                <c:pt idx="8409">
                  <c:v>2.9466000000000001</c:v>
                </c:pt>
                <c:pt idx="8410">
                  <c:v>2.8142</c:v>
                </c:pt>
                <c:pt idx="8411">
                  <c:v>2.681</c:v>
                </c:pt>
                <c:pt idx="8412">
                  <c:v>2.5470000000000002</c:v>
                </c:pt>
                <c:pt idx="8413">
                  <c:v>2.4123999999999999</c:v>
                </c:pt>
                <c:pt idx="8414">
                  <c:v>2.3673000000000002</c:v>
                </c:pt>
                <c:pt idx="8415">
                  <c:v>2.3730000000000002</c:v>
                </c:pt>
                <c:pt idx="8416">
                  <c:v>2.3780999999999999</c:v>
                </c:pt>
                <c:pt idx="8417">
                  <c:v>2.3826000000000001</c:v>
                </c:pt>
                <c:pt idx="8418">
                  <c:v>2.3866000000000001</c:v>
                </c:pt>
                <c:pt idx="8419">
                  <c:v>2.3900999999999999</c:v>
                </c:pt>
                <c:pt idx="8420">
                  <c:v>2.3931</c:v>
                </c:pt>
                <c:pt idx="8421">
                  <c:v>2.3957000000000002</c:v>
                </c:pt>
                <c:pt idx="8422">
                  <c:v>2.3978000000000002</c:v>
                </c:pt>
                <c:pt idx="8423">
                  <c:v>2.3996</c:v>
                </c:pt>
                <c:pt idx="8424">
                  <c:v>2.4009999999999998</c:v>
                </c:pt>
                <c:pt idx="8425">
                  <c:v>2.4020999999999999</c:v>
                </c:pt>
                <c:pt idx="8426">
                  <c:v>2.4028999999999998</c:v>
                </c:pt>
                <c:pt idx="8427">
                  <c:v>2.4034</c:v>
                </c:pt>
                <c:pt idx="8428">
                  <c:v>2.4035000000000002</c:v>
                </c:pt>
                <c:pt idx="8429">
                  <c:v>2.4035000000000002</c:v>
                </c:pt>
                <c:pt idx="8430">
                  <c:v>2.4030999999999998</c:v>
                </c:pt>
                <c:pt idx="8431">
                  <c:v>2.4024999999999999</c:v>
                </c:pt>
                <c:pt idx="8432">
                  <c:v>2.4016999999999999</c:v>
                </c:pt>
                <c:pt idx="8433">
                  <c:v>2.4005999999999998</c:v>
                </c:pt>
                <c:pt idx="8434">
                  <c:v>2.3993000000000002</c:v>
                </c:pt>
                <c:pt idx="8435">
                  <c:v>2.3978000000000002</c:v>
                </c:pt>
                <c:pt idx="8436">
                  <c:v>2.3959999999999999</c:v>
                </c:pt>
                <c:pt idx="8437">
                  <c:v>2.3940000000000001</c:v>
                </c:pt>
                <c:pt idx="8438">
                  <c:v>2.3917999999999999</c:v>
                </c:pt>
                <c:pt idx="8439">
                  <c:v>2.3976999999999999</c:v>
                </c:pt>
                <c:pt idx="8440">
                  <c:v>2.4064000000000001</c:v>
                </c:pt>
                <c:pt idx="8441">
                  <c:v>2.4148000000000001</c:v>
                </c:pt>
                <c:pt idx="8442">
                  <c:v>2.4228999999999998</c:v>
                </c:pt>
                <c:pt idx="8443">
                  <c:v>2.4308999999999998</c:v>
                </c:pt>
                <c:pt idx="8444">
                  <c:v>2.4384999999999999</c:v>
                </c:pt>
                <c:pt idx="8445">
                  <c:v>2.4459</c:v>
                </c:pt>
                <c:pt idx="8446">
                  <c:v>2.4531000000000001</c:v>
                </c:pt>
                <c:pt idx="8447">
                  <c:v>2.4599000000000002</c:v>
                </c:pt>
                <c:pt idx="8448">
                  <c:v>2.4590000000000001</c:v>
                </c:pt>
                <c:pt idx="8449">
                  <c:v>2.4556</c:v>
                </c:pt>
                <c:pt idx="8450">
                  <c:v>2.4506000000000001</c:v>
                </c:pt>
                <c:pt idx="8451">
                  <c:v>2.444</c:v>
                </c:pt>
                <c:pt idx="8452">
                  <c:v>2.4359999999999999</c:v>
                </c:pt>
                <c:pt idx="8453">
                  <c:v>2.4268000000000001</c:v>
                </c:pt>
                <c:pt idx="8454">
                  <c:v>2.4165000000000001</c:v>
                </c:pt>
                <c:pt idx="8455">
                  <c:v>2.4053</c:v>
                </c:pt>
                <c:pt idx="8456">
                  <c:v>2.3933</c:v>
                </c:pt>
                <c:pt idx="8457">
                  <c:v>2.3805999999999998</c:v>
                </c:pt>
                <c:pt idx="8458">
                  <c:v>2.3673000000000002</c:v>
                </c:pt>
                <c:pt idx="8459">
                  <c:v>2.3534000000000002</c:v>
                </c:pt>
                <c:pt idx="8460">
                  <c:v>2.3391999999999999</c:v>
                </c:pt>
                <c:pt idx="8461">
                  <c:v>2.3245</c:v>
                </c:pt>
                <c:pt idx="8462">
                  <c:v>2.3096000000000001</c:v>
                </c:pt>
                <c:pt idx="8463">
                  <c:v>2.2944</c:v>
                </c:pt>
                <c:pt idx="8464">
                  <c:v>2.2789999999999999</c:v>
                </c:pt>
                <c:pt idx="8465">
                  <c:v>2.2635000000000001</c:v>
                </c:pt>
                <c:pt idx="8466">
                  <c:v>2.2479</c:v>
                </c:pt>
                <c:pt idx="8467">
                  <c:v>2.2334999999999998</c:v>
                </c:pt>
                <c:pt idx="8468">
                  <c:v>2.2269000000000001</c:v>
                </c:pt>
                <c:pt idx="8469">
                  <c:v>2.2202999999999999</c:v>
                </c:pt>
                <c:pt idx="8470">
                  <c:v>2.2136</c:v>
                </c:pt>
                <c:pt idx="8471">
                  <c:v>2.2069000000000001</c:v>
                </c:pt>
                <c:pt idx="8472">
                  <c:v>2.2002999999999999</c:v>
                </c:pt>
                <c:pt idx="8473">
                  <c:v>2.1936</c:v>
                </c:pt>
                <c:pt idx="8474">
                  <c:v>2.1869999999999998</c:v>
                </c:pt>
                <c:pt idx="8475">
                  <c:v>2.1802999999999999</c:v>
                </c:pt>
                <c:pt idx="8476">
                  <c:v>2.1642000000000001</c:v>
                </c:pt>
                <c:pt idx="8477">
                  <c:v>2.1455000000000002</c:v>
                </c:pt>
                <c:pt idx="8478">
                  <c:v>2.1280999999999999</c:v>
                </c:pt>
                <c:pt idx="8479">
                  <c:v>2.1118999999999999</c:v>
                </c:pt>
                <c:pt idx="8480">
                  <c:v>2.0966999999999998</c:v>
                </c:pt>
                <c:pt idx="8481">
                  <c:v>2.0823999999999998</c:v>
                </c:pt>
                <c:pt idx="8482">
                  <c:v>2.069</c:v>
                </c:pt>
                <c:pt idx="8483">
                  <c:v>2.0562999999999998</c:v>
                </c:pt>
                <c:pt idx="8484">
                  <c:v>2.0442</c:v>
                </c:pt>
                <c:pt idx="8485">
                  <c:v>2.0326</c:v>
                </c:pt>
                <c:pt idx="8486">
                  <c:v>2.0213999999999999</c:v>
                </c:pt>
                <c:pt idx="8487">
                  <c:v>2.0106000000000002</c:v>
                </c:pt>
                <c:pt idx="8488">
                  <c:v>1.9999</c:v>
                </c:pt>
                <c:pt idx="8489">
                  <c:v>1.9893000000000001</c:v>
                </c:pt>
                <c:pt idx="8490">
                  <c:v>1.9787999999999999</c:v>
                </c:pt>
                <c:pt idx="8491">
                  <c:v>1.9681</c:v>
                </c:pt>
                <c:pt idx="8492">
                  <c:v>1.9574</c:v>
                </c:pt>
                <c:pt idx="8493">
                  <c:v>1.9463999999999999</c:v>
                </c:pt>
                <c:pt idx="8494">
                  <c:v>1.9351</c:v>
                </c:pt>
                <c:pt idx="8495">
                  <c:v>1.9235</c:v>
                </c:pt>
                <c:pt idx="8496">
                  <c:v>1.9114</c:v>
                </c:pt>
                <c:pt idx="8497">
                  <c:v>1.8989</c:v>
                </c:pt>
                <c:pt idx="8498">
                  <c:v>1.8858999999999999</c:v>
                </c:pt>
                <c:pt idx="8499">
                  <c:v>1.8723000000000001</c:v>
                </c:pt>
                <c:pt idx="8500">
                  <c:v>1.8581000000000001</c:v>
                </c:pt>
                <c:pt idx="8501">
                  <c:v>1.8432999999999999</c:v>
                </c:pt>
                <c:pt idx="8502">
                  <c:v>1.8279000000000001</c:v>
                </c:pt>
                <c:pt idx="8503">
                  <c:v>1.8118000000000001</c:v>
                </c:pt>
                <c:pt idx="8504">
                  <c:v>1.7950999999999999</c:v>
                </c:pt>
                <c:pt idx="8505">
                  <c:v>1.7777000000000001</c:v>
                </c:pt>
                <c:pt idx="8506">
                  <c:v>1.7596000000000001</c:v>
                </c:pt>
                <c:pt idx="8507">
                  <c:v>1.7407999999999999</c:v>
                </c:pt>
                <c:pt idx="8508">
                  <c:v>1.7214</c:v>
                </c:pt>
                <c:pt idx="8509">
                  <c:v>1.7013</c:v>
                </c:pt>
                <c:pt idx="8510">
                  <c:v>1.6805000000000001</c:v>
                </c:pt>
                <c:pt idx="8511">
                  <c:v>1.6592</c:v>
                </c:pt>
                <c:pt idx="8512">
                  <c:v>1.6373</c:v>
                </c:pt>
                <c:pt idx="8513">
                  <c:v>1.6148</c:v>
                </c:pt>
                <c:pt idx="8514">
                  <c:v>1.5918000000000001</c:v>
                </c:pt>
                <c:pt idx="8515">
                  <c:v>1.5683</c:v>
                </c:pt>
                <c:pt idx="8516">
                  <c:v>1.5444</c:v>
                </c:pt>
                <c:pt idx="8517">
                  <c:v>1.52</c:v>
                </c:pt>
                <c:pt idx="8518">
                  <c:v>1.4953000000000001</c:v>
                </c:pt>
                <c:pt idx="8519">
                  <c:v>1.4702999999999999</c:v>
                </c:pt>
                <c:pt idx="8520">
                  <c:v>1.4450000000000001</c:v>
                </c:pt>
                <c:pt idx="8521">
                  <c:v>1.4196</c:v>
                </c:pt>
                <c:pt idx="8522">
                  <c:v>1.3938999999999999</c:v>
                </c:pt>
                <c:pt idx="8523">
                  <c:v>1.3682000000000001</c:v>
                </c:pt>
                <c:pt idx="8524">
                  <c:v>1.3424</c:v>
                </c:pt>
                <c:pt idx="8525">
                  <c:v>1.3166</c:v>
                </c:pt>
                <c:pt idx="8526">
                  <c:v>1.2908999999999999</c:v>
                </c:pt>
                <c:pt idx="8527">
                  <c:v>1.2653000000000001</c:v>
                </c:pt>
                <c:pt idx="8528">
                  <c:v>1.2399</c:v>
                </c:pt>
                <c:pt idx="8529">
                  <c:v>1.2146999999999999</c:v>
                </c:pt>
                <c:pt idx="8530">
                  <c:v>1.1898</c:v>
                </c:pt>
                <c:pt idx="8531">
                  <c:v>1.1652</c:v>
                </c:pt>
                <c:pt idx="8532">
                  <c:v>1.1411</c:v>
                </c:pt>
                <c:pt idx="8533">
                  <c:v>1.1173999999999999</c:v>
                </c:pt>
                <c:pt idx="8534">
                  <c:v>1.0943000000000001</c:v>
                </c:pt>
                <c:pt idx="8535">
                  <c:v>1.0717000000000001</c:v>
                </c:pt>
                <c:pt idx="8536">
                  <c:v>1.0497000000000001</c:v>
                </c:pt>
                <c:pt idx="8537">
                  <c:v>1.0284</c:v>
                </c:pt>
                <c:pt idx="8538">
                  <c:v>1.0078</c:v>
                </c:pt>
                <c:pt idx="8539">
                  <c:v>0.98794000000000004</c:v>
                </c:pt>
                <c:pt idx="8540">
                  <c:v>0.96889999999999998</c:v>
                </c:pt>
                <c:pt idx="8541">
                  <c:v>0.95071000000000006</c:v>
                </c:pt>
                <c:pt idx="8542">
                  <c:v>0.93340000000000001</c:v>
                </c:pt>
                <c:pt idx="8543">
                  <c:v>0.91700999999999999</c:v>
                </c:pt>
                <c:pt idx="8544">
                  <c:v>0.90156999999999998</c:v>
                </c:pt>
                <c:pt idx="8545">
                  <c:v>0.88712000000000002</c:v>
                </c:pt>
                <c:pt idx="8546">
                  <c:v>0.87368000000000001</c:v>
                </c:pt>
                <c:pt idx="8547">
                  <c:v>0.86129</c:v>
                </c:pt>
                <c:pt idx="8548">
                  <c:v>0.84996000000000005</c:v>
                </c:pt>
                <c:pt idx="8549">
                  <c:v>0.83972000000000002</c:v>
                </c:pt>
                <c:pt idx="8550">
                  <c:v>0.83057999999999998</c:v>
                </c:pt>
                <c:pt idx="8551">
                  <c:v>0.82255999999999996</c:v>
                </c:pt>
                <c:pt idx="8552">
                  <c:v>0.81567000000000001</c:v>
                </c:pt>
                <c:pt idx="8553">
                  <c:v>0.80991999999999997</c:v>
                </c:pt>
                <c:pt idx="8554">
                  <c:v>0.80532000000000004</c:v>
                </c:pt>
                <c:pt idx="8555">
                  <c:v>0.80186999999999997</c:v>
                </c:pt>
                <c:pt idx="8556">
                  <c:v>0.79957</c:v>
                </c:pt>
                <c:pt idx="8557">
                  <c:v>0.79842000000000002</c:v>
                </c:pt>
                <c:pt idx="8558">
                  <c:v>0.79840999999999995</c:v>
                </c:pt>
                <c:pt idx="8559">
                  <c:v>0.79954000000000003</c:v>
                </c:pt>
                <c:pt idx="8560">
                  <c:v>0.80179</c:v>
                </c:pt>
                <c:pt idx="8561">
                  <c:v>0.80515999999999999</c:v>
                </c:pt>
                <c:pt idx="8562">
                  <c:v>0.80961000000000005</c:v>
                </c:pt>
                <c:pt idx="8563">
                  <c:v>0.81515000000000004</c:v>
                </c:pt>
                <c:pt idx="8564">
                  <c:v>0.82174000000000003</c:v>
                </c:pt>
                <c:pt idx="8565">
                  <c:v>0.82935000000000003</c:v>
                </c:pt>
                <c:pt idx="8566">
                  <c:v>0.83797999999999995</c:v>
                </c:pt>
                <c:pt idx="8567">
                  <c:v>0.84758</c:v>
                </c:pt>
                <c:pt idx="8568">
                  <c:v>0.85811999999999999</c:v>
                </c:pt>
                <c:pt idx="8569">
                  <c:v>0.86956999999999995</c:v>
                </c:pt>
                <c:pt idx="8570">
                  <c:v>0.88190999999999997</c:v>
                </c:pt>
                <c:pt idx="8571">
                  <c:v>0.89507999999999999</c:v>
                </c:pt>
                <c:pt idx="8572">
                  <c:v>0.90905000000000002</c:v>
                </c:pt>
                <c:pt idx="8573">
                  <c:v>0.92379</c:v>
                </c:pt>
                <c:pt idx="8574">
                  <c:v>0.93925000000000003</c:v>
                </c:pt>
                <c:pt idx="8575">
                  <c:v>0.95538000000000001</c:v>
                </c:pt>
                <c:pt idx="8576">
                  <c:v>0.97214</c:v>
                </c:pt>
                <c:pt idx="8577">
                  <c:v>0.98948999999999998</c:v>
                </c:pt>
                <c:pt idx="8578">
                  <c:v>1.0074000000000001</c:v>
                </c:pt>
                <c:pt idx="8579">
                  <c:v>1.0257000000000001</c:v>
                </c:pt>
                <c:pt idx="8580">
                  <c:v>1.0446</c:v>
                </c:pt>
                <c:pt idx="8581">
                  <c:v>1.0638000000000001</c:v>
                </c:pt>
                <c:pt idx="8582">
                  <c:v>1.0832999999999999</c:v>
                </c:pt>
                <c:pt idx="8583">
                  <c:v>1.1032</c:v>
                </c:pt>
                <c:pt idx="8584">
                  <c:v>1.1233</c:v>
                </c:pt>
                <c:pt idx="8585">
                  <c:v>1.1435</c:v>
                </c:pt>
                <c:pt idx="8586">
                  <c:v>1.1638999999999999</c:v>
                </c:pt>
                <c:pt idx="8587">
                  <c:v>1.1843999999999999</c:v>
                </c:pt>
                <c:pt idx="8588">
                  <c:v>1.2050000000000001</c:v>
                </c:pt>
                <c:pt idx="8589">
                  <c:v>1.2255</c:v>
                </c:pt>
                <c:pt idx="8590">
                  <c:v>1.2459</c:v>
                </c:pt>
                <c:pt idx="8591">
                  <c:v>1.2663</c:v>
                </c:pt>
                <c:pt idx="8592">
                  <c:v>1.2865</c:v>
                </c:pt>
                <c:pt idx="8593">
                  <c:v>1.3064</c:v>
                </c:pt>
                <c:pt idx="8594">
                  <c:v>1.3261000000000001</c:v>
                </c:pt>
                <c:pt idx="8595">
                  <c:v>1.3454999999999999</c:v>
                </c:pt>
                <c:pt idx="8596">
                  <c:v>1.3646</c:v>
                </c:pt>
                <c:pt idx="8597">
                  <c:v>1.3833</c:v>
                </c:pt>
                <c:pt idx="8598">
                  <c:v>1.4015</c:v>
                </c:pt>
                <c:pt idx="8599">
                  <c:v>1.4192</c:v>
                </c:pt>
                <c:pt idx="8600">
                  <c:v>1.4535</c:v>
                </c:pt>
                <c:pt idx="8601">
                  <c:v>1.4919</c:v>
                </c:pt>
                <c:pt idx="8602">
                  <c:v>1.5298</c:v>
                </c:pt>
                <c:pt idx="8603">
                  <c:v>1.5669999999999999</c:v>
                </c:pt>
                <c:pt idx="8604">
                  <c:v>1.6035999999999999</c:v>
                </c:pt>
                <c:pt idx="8605">
                  <c:v>1.6395</c:v>
                </c:pt>
                <c:pt idx="8606">
                  <c:v>1.6677999999999999</c:v>
                </c:pt>
                <c:pt idx="8607">
                  <c:v>1.6938</c:v>
                </c:pt>
                <c:pt idx="8608">
                  <c:v>1.7178</c:v>
                </c:pt>
                <c:pt idx="8609">
                  <c:v>1.7394000000000001</c:v>
                </c:pt>
                <c:pt idx="8610">
                  <c:v>1.7582</c:v>
                </c:pt>
                <c:pt idx="8611">
                  <c:v>1.774</c:v>
                </c:pt>
                <c:pt idx="8612">
                  <c:v>1.7867999999999999</c:v>
                </c:pt>
                <c:pt idx="8613">
                  <c:v>1.7964</c:v>
                </c:pt>
                <c:pt idx="8614">
                  <c:v>1.8028999999999999</c:v>
                </c:pt>
                <c:pt idx="8615">
                  <c:v>1.8064</c:v>
                </c:pt>
                <c:pt idx="8616">
                  <c:v>1.8069999999999999</c:v>
                </c:pt>
                <c:pt idx="8617">
                  <c:v>1.8048999999999999</c:v>
                </c:pt>
                <c:pt idx="8618">
                  <c:v>1.8001</c:v>
                </c:pt>
                <c:pt idx="8619">
                  <c:v>1.7930999999999999</c:v>
                </c:pt>
                <c:pt idx="8620">
                  <c:v>1.7838000000000001</c:v>
                </c:pt>
                <c:pt idx="8621">
                  <c:v>1.7726999999999999</c:v>
                </c:pt>
                <c:pt idx="8622">
                  <c:v>1.7599</c:v>
                </c:pt>
                <c:pt idx="8623">
                  <c:v>1.7458</c:v>
                </c:pt>
                <c:pt idx="8624">
                  <c:v>1.7304999999999999</c:v>
                </c:pt>
                <c:pt idx="8625">
                  <c:v>1.7142999999999999</c:v>
                </c:pt>
                <c:pt idx="8626">
                  <c:v>1.6975</c:v>
                </c:pt>
                <c:pt idx="8627">
                  <c:v>1.6801999999999999</c:v>
                </c:pt>
                <c:pt idx="8628">
                  <c:v>1.6628000000000001</c:v>
                </c:pt>
                <c:pt idx="8629">
                  <c:v>1.6455</c:v>
                </c:pt>
                <c:pt idx="8630">
                  <c:v>1.6284000000000001</c:v>
                </c:pt>
                <c:pt idx="8631">
                  <c:v>1.6116999999999999</c:v>
                </c:pt>
                <c:pt idx="8632">
                  <c:v>1.5956999999999999</c:v>
                </c:pt>
                <c:pt idx="8633">
                  <c:v>1.5804</c:v>
                </c:pt>
                <c:pt idx="8634">
                  <c:v>1.5691999999999999</c:v>
                </c:pt>
                <c:pt idx="8635">
                  <c:v>1.5599000000000001</c:v>
                </c:pt>
                <c:pt idx="8636">
                  <c:v>1.5517000000000001</c:v>
                </c:pt>
                <c:pt idx="8637">
                  <c:v>1.5448</c:v>
                </c:pt>
                <c:pt idx="8638">
                  <c:v>1.5391999999999999</c:v>
                </c:pt>
                <c:pt idx="8639">
                  <c:v>1.5175000000000001</c:v>
                </c:pt>
                <c:pt idx="8640">
                  <c:v>1.4871000000000001</c:v>
                </c:pt>
                <c:pt idx="8641">
                  <c:v>1.4658</c:v>
                </c:pt>
                <c:pt idx="8642">
                  <c:v>1.4523999999999999</c:v>
                </c:pt>
                <c:pt idx="8643">
                  <c:v>1.446</c:v>
                </c:pt>
                <c:pt idx="8644">
                  <c:v>1.4456</c:v>
                </c:pt>
                <c:pt idx="8645">
                  <c:v>1.4502999999999999</c:v>
                </c:pt>
                <c:pt idx="8646">
                  <c:v>1.4595</c:v>
                </c:pt>
                <c:pt idx="8647">
                  <c:v>1.4722999999999999</c:v>
                </c:pt>
                <c:pt idx="8648">
                  <c:v>1.4882</c:v>
                </c:pt>
                <c:pt idx="8649">
                  <c:v>1.5065</c:v>
                </c:pt>
                <c:pt idx="8650">
                  <c:v>1.5268999999999999</c:v>
                </c:pt>
                <c:pt idx="8651">
                  <c:v>1.5488</c:v>
                </c:pt>
                <c:pt idx="8652">
                  <c:v>1.5718000000000001</c:v>
                </c:pt>
                <c:pt idx="8653">
                  <c:v>1.5954999999999999</c:v>
                </c:pt>
                <c:pt idx="8654">
                  <c:v>1.6195999999999999</c:v>
                </c:pt>
                <c:pt idx="8655">
                  <c:v>1.6437999999999999</c:v>
                </c:pt>
                <c:pt idx="8656">
                  <c:v>1.6678999999999999</c:v>
                </c:pt>
                <c:pt idx="8657">
                  <c:v>1.6915</c:v>
                </c:pt>
                <c:pt idx="8658">
                  <c:v>1.7144999999999999</c:v>
                </c:pt>
                <c:pt idx="8659">
                  <c:v>1.7366999999999999</c:v>
                </c:pt>
                <c:pt idx="8660">
                  <c:v>1.7579</c:v>
                </c:pt>
                <c:pt idx="8661">
                  <c:v>1.778</c:v>
                </c:pt>
                <c:pt idx="8662">
                  <c:v>1.7968999999999999</c:v>
                </c:pt>
                <c:pt idx="8663">
                  <c:v>1.8143</c:v>
                </c:pt>
                <c:pt idx="8664">
                  <c:v>1.8302</c:v>
                </c:pt>
                <c:pt idx="8665">
                  <c:v>1.8446</c:v>
                </c:pt>
                <c:pt idx="8666">
                  <c:v>1.8572</c:v>
                </c:pt>
                <c:pt idx="8667">
                  <c:v>1.8682000000000001</c:v>
                </c:pt>
                <c:pt idx="8668">
                  <c:v>1.8772</c:v>
                </c:pt>
                <c:pt idx="8669">
                  <c:v>1.8844000000000001</c:v>
                </c:pt>
                <c:pt idx="8670">
                  <c:v>1.8895999999999999</c:v>
                </c:pt>
                <c:pt idx="8671">
                  <c:v>1.8928</c:v>
                </c:pt>
                <c:pt idx="8672">
                  <c:v>1.8938999999999999</c:v>
                </c:pt>
                <c:pt idx="8673">
                  <c:v>1.8929</c:v>
                </c:pt>
                <c:pt idx="8674">
                  <c:v>1.8896999999999999</c:v>
                </c:pt>
                <c:pt idx="8675">
                  <c:v>1.8843000000000001</c:v>
                </c:pt>
                <c:pt idx="8676">
                  <c:v>1.8765000000000001</c:v>
                </c:pt>
                <c:pt idx="8677">
                  <c:v>1.8665</c:v>
                </c:pt>
                <c:pt idx="8678">
                  <c:v>1.8540000000000001</c:v>
                </c:pt>
                <c:pt idx="8679">
                  <c:v>1.8391</c:v>
                </c:pt>
                <c:pt idx="8680">
                  <c:v>1.8226</c:v>
                </c:pt>
                <c:pt idx="8681">
                  <c:v>1.8045</c:v>
                </c:pt>
                <c:pt idx="8682">
                  <c:v>1.7848999999999999</c:v>
                </c:pt>
                <c:pt idx="8683">
                  <c:v>1.7637</c:v>
                </c:pt>
                <c:pt idx="8684">
                  <c:v>1.7410000000000001</c:v>
                </c:pt>
                <c:pt idx="8685">
                  <c:v>1.7169000000000001</c:v>
                </c:pt>
                <c:pt idx="8686">
                  <c:v>1.6913</c:v>
                </c:pt>
                <c:pt idx="8687">
                  <c:v>1.6668000000000001</c:v>
                </c:pt>
                <c:pt idx="8688">
                  <c:v>1.6419999999999999</c:v>
                </c:pt>
                <c:pt idx="8689">
                  <c:v>1.6165</c:v>
                </c:pt>
                <c:pt idx="8690">
                  <c:v>1.5903</c:v>
                </c:pt>
                <c:pt idx="8691">
                  <c:v>1.5636000000000001</c:v>
                </c:pt>
                <c:pt idx="8692">
                  <c:v>1.5389999999999999</c:v>
                </c:pt>
                <c:pt idx="8693">
                  <c:v>1.5143</c:v>
                </c:pt>
                <c:pt idx="8694">
                  <c:v>1.4891000000000001</c:v>
                </c:pt>
                <c:pt idx="8695">
                  <c:v>1.4636</c:v>
                </c:pt>
                <c:pt idx="8696">
                  <c:v>1.4378</c:v>
                </c:pt>
                <c:pt idx="8697">
                  <c:v>1.4117</c:v>
                </c:pt>
                <c:pt idx="8698">
                  <c:v>1.3869</c:v>
                </c:pt>
                <c:pt idx="8699">
                  <c:v>1.3633</c:v>
                </c:pt>
                <c:pt idx="8700">
                  <c:v>1.3395999999999999</c:v>
                </c:pt>
                <c:pt idx="8701">
                  <c:v>1.3159000000000001</c:v>
                </c:pt>
                <c:pt idx="8702">
                  <c:v>1.2921</c:v>
                </c:pt>
                <c:pt idx="8703">
                  <c:v>1.2692000000000001</c:v>
                </c:pt>
                <c:pt idx="8704">
                  <c:v>1.2466999999999999</c:v>
                </c:pt>
                <c:pt idx="8705">
                  <c:v>1.2242999999999999</c:v>
                </c:pt>
                <c:pt idx="8706">
                  <c:v>1.2020999999999999</c:v>
                </c:pt>
                <c:pt idx="8707">
                  <c:v>1.1828000000000001</c:v>
                </c:pt>
                <c:pt idx="8708">
                  <c:v>1.1688000000000001</c:v>
                </c:pt>
                <c:pt idx="8709">
                  <c:v>1.159</c:v>
                </c:pt>
                <c:pt idx="8710">
                  <c:v>1.153</c:v>
                </c:pt>
                <c:pt idx="8711">
                  <c:v>1.1501999999999999</c:v>
                </c:pt>
                <c:pt idx="8712">
                  <c:v>1.1503000000000001</c:v>
                </c:pt>
                <c:pt idx="8713">
                  <c:v>1.1529</c:v>
                </c:pt>
                <c:pt idx="8714">
                  <c:v>1.1575</c:v>
                </c:pt>
                <c:pt idx="8715">
                  <c:v>1.1637999999999999</c:v>
                </c:pt>
                <c:pt idx="8716">
                  <c:v>1.1715</c:v>
                </c:pt>
                <c:pt idx="8717">
                  <c:v>1.1801999999999999</c:v>
                </c:pt>
                <c:pt idx="8718">
                  <c:v>1.1897</c:v>
                </c:pt>
                <c:pt idx="8719">
                  <c:v>1.1998</c:v>
                </c:pt>
                <c:pt idx="8720">
                  <c:v>1.2101999999999999</c:v>
                </c:pt>
                <c:pt idx="8721">
                  <c:v>1.2208000000000001</c:v>
                </c:pt>
                <c:pt idx="8722">
                  <c:v>1.3733</c:v>
                </c:pt>
                <c:pt idx="8723">
                  <c:v>1.5266999999999999</c:v>
                </c:pt>
                <c:pt idx="8724">
                  <c:v>1.6791</c:v>
                </c:pt>
                <c:pt idx="8725">
                  <c:v>1.8149</c:v>
                </c:pt>
                <c:pt idx="8726">
                  <c:v>1.7757000000000001</c:v>
                </c:pt>
                <c:pt idx="8727">
                  <c:v>1.7433000000000001</c:v>
                </c:pt>
                <c:pt idx="8728">
                  <c:v>1.7153</c:v>
                </c:pt>
                <c:pt idx="8729">
                  <c:v>1.6899</c:v>
                </c:pt>
                <c:pt idx="8730">
                  <c:v>1.6658999999999999</c:v>
                </c:pt>
                <c:pt idx="8731">
                  <c:v>1.6423000000000001</c:v>
                </c:pt>
                <c:pt idx="8732">
                  <c:v>1.6180000000000001</c:v>
                </c:pt>
                <c:pt idx="8733">
                  <c:v>1.5928</c:v>
                </c:pt>
                <c:pt idx="8734">
                  <c:v>1.5667</c:v>
                </c:pt>
                <c:pt idx="8735">
                  <c:v>1.5395000000000001</c:v>
                </c:pt>
                <c:pt idx="8736">
                  <c:v>1.5113000000000001</c:v>
                </c:pt>
                <c:pt idx="8737">
                  <c:v>1.4822</c:v>
                </c:pt>
                <c:pt idx="8738">
                  <c:v>1.4523999999999999</c:v>
                </c:pt>
                <c:pt idx="8739">
                  <c:v>1.4221999999999999</c:v>
                </c:pt>
                <c:pt idx="8740">
                  <c:v>1.3917999999999999</c:v>
                </c:pt>
                <c:pt idx="8741">
                  <c:v>1.3614999999999999</c:v>
                </c:pt>
                <c:pt idx="8742">
                  <c:v>1.3309</c:v>
                </c:pt>
                <c:pt idx="8743">
                  <c:v>1.2998000000000001</c:v>
                </c:pt>
                <c:pt idx="8744">
                  <c:v>1.2704</c:v>
                </c:pt>
                <c:pt idx="8745">
                  <c:v>1.2430000000000001</c:v>
                </c:pt>
                <c:pt idx="8746">
                  <c:v>1.2179</c:v>
                </c:pt>
                <c:pt idx="8747">
                  <c:v>1.1954</c:v>
                </c:pt>
                <c:pt idx="8748">
                  <c:v>1.1755</c:v>
                </c:pt>
                <c:pt idx="8749">
                  <c:v>1.1585000000000001</c:v>
                </c:pt>
                <c:pt idx="8750">
                  <c:v>1.1459999999999999</c:v>
                </c:pt>
                <c:pt idx="8751">
                  <c:v>1.1393</c:v>
                </c:pt>
                <c:pt idx="8752">
                  <c:v>1.1357999999999999</c:v>
                </c:pt>
                <c:pt idx="8753">
                  <c:v>1.1353</c:v>
                </c:pt>
                <c:pt idx="8754">
                  <c:v>1.1378999999999999</c:v>
                </c:pt>
                <c:pt idx="8755">
                  <c:v>1.1434</c:v>
                </c:pt>
                <c:pt idx="8756">
                  <c:v>1.1517999999999999</c:v>
                </c:pt>
                <c:pt idx="8757">
                  <c:v>1.1628000000000001</c:v>
                </c:pt>
                <c:pt idx="8758">
                  <c:v>1.1762999999999999</c:v>
                </c:pt>
                <c:pt idx="8759">
                  <c:v>1.1921999999999999</c:v>
                </c:pt>
                <c:pt idx="8760">
                  <c:v>1.2101</c:v>
                </c:pt>
                <c:pt idx="8761">
                  <c:v>1.2299</c:v>
                </c:pt>
                <c:pt idx="8762">
                  <c:v>1.2513000000000001</c:v>
                </c:pt>
                <c:pt idx="8763">
                  <c:v>1.274</c:v>
                </c:pt>
                <c:pt idx="8764">
                  <c:v>1.2978000000000001</c:v>
                </c:pt>
                <c:pt idx="8765">
                  <c:v>1.3225</c:v>
                </c:pt>
                <c:pt idx="8766">
                  <c:v>1.3476999999999999</c:v>
                </c:pt>
                <c:pt idx="8767">
                  <c:v>1.3733</c:v>
                </c:pt>
                <c:pt idx="8768">
                  <c:v>1.3988</c:v>
                </c:pt>
                <c:pt idx="8769">
                  <c:v>1.4241999999999999</c:v>
                </c:pt>
                <c:pt idx="8770">
                  <c:v>1.4491000000000001</c:v>
                </c:pt>
                <c:pt idx="8771">
                  <c:v>1.4733000000000001</c:v>
                </c:pt>
                <c:pt idx="8772">
                  <c:v>1.4966999999999999</c:v>
                </c:pt>
                <c:pt idx="8773">
                  <c:v>1.5188999999999999</c:v>
                </c:pt>
                <c:pt idx="8774">
                  <c:v>1.5399</c:v>
                </c:pt>
                <c:pt idx="8775">
                  <c:v>1.5811999999999999</c:v>
                </c:pt>
                <c:pt idx="8776">
                  <c:v>2.0901999999999998</c:v>
                </c:pt>
                <c:pt idx="8777">
                  <c:v>2.5973999999999999</c:v>
                </c:pt>
                <c:pt idx="8778">
                  <c:v>3.1027999999999998</c:v>
                </c:pt>
                <c:pt idx="8779">
                  <c:v>2.9691999999999998</c:v>
                </c:pt>
                <c:pt idx="8780">
                  <c:v>2.7945000000000002</c:v>
                </c:pt>
                <c:pt idx="8781">
                  <c:v>2.6497999999999999</c:v>
                </c:pt>
                <c:pt idx="8782">
                  <c:v>2.5312999999999999</c:v>
                </c:pt>
                <c:pt idx="8783">
                  <c:v>2.4352999999999998</c:v>
                </c:pt>
                <c:pt idx="8784">
                  <c:v>2.3584000000000001</c:v>
                </c:pt>
                <c:pt idx="8785">
                  <c:v>2.2974000000000001</c:v>
                </c:pt>
                <c:pt idx="8786">
                  <c:v>2.2494000000000001</c:v>
                </c:pt>
                <c:pt idx="8787">
                  <c:v>2.2120000000000002</c:v>
                </c:pt>
                <c:pt idx="8788">
                  <c:v>2.1829000000000001</c:v>
                </c:pt>
                <c:pt idx="8789">
                  <c:v>2.1602000000000001</c:v>
                </c:pt>
                <c:pt idx="8790">
                  <c:v>2.1421000000000001</c:v>
                </c:pt>
                <c:pt idx="8791">
                  <c:v>2.1272000000000002</c:v>
                </c:pt>
                <c:pt idx="8792">
                  <c:v>2.1143000000000001</c:v>
                </c:pt>
                <c:pt idx="8793">
                  <c:v>2.1025</c:v>
                </c:pt>
                <c:pt idx="8794">
                  <c:v>2.0911</c:v>
                </c:pt>
                <c:pt idx="8795">
                  <c:v>2.0794999999999999</c:v>
                </c:pt>
                <c:pt idx="8796">
                  <c:v>2.0672000000000001</c:v>
                </c:pt>
                <c:pt idx="8797">
                  <c:v>2.0539999999999998</c:v>
                </c:pt>
                <c:pt idx="8798">
                  <c:v>2.0398000000000001</c:v>
                </c:pt>
                <c:pt idx="8799">
                  <c:v>2.0245000000000002</c:v>
                </c:pt>
                <c:pt idx="8800">
                  <c:v>2.008</c:v>
                </c:pt>
                <c:pt idx="8801">
                  <c:v>1.9904999999999999</c:v>
                </c:pt>
                <c:pt idx="8802">
                  <c:v>1.9721</c:v>
                </c:pt>
                <c:pt idx="8803">
                  <c:v>1.9703999999999999</c:v>
                </c:pt>
                <c:pt idx="8804">
                  <c:v>1.9812000000000001</c:v>
                </c:pt>
                <c:pt idx="8805">
                  <c:v>1.9916</c:v>
                </c:pt>
                <c:pt idx="8806">
                  <c:v>2.0015000000000001</c:v>
                </c:pt>
                <c:pt idx="8807">
                  <c:v>2.0112999999999999</c:v>
                </c:pt>
                <c:pt idx="8808">
                  <c:v>2.0209999999999999</c:v>
                </c:pt>
                <c:pt idx="8809">
                  <c:v>1.9893000000000001</c:v>
                </c:pt>
                <c:pt idx="8810">
                  <c:v>1.9483999999999999</c:v>
                </c:pt>
                <c:pt idx="8811">
                  <c:v>1.91</c:v>
                </c:pt>
                <c:pt idx="8812">
                  <c:v>1.8748</c:v>
                </c:pt>
                <c:pt idx="8813">
                  <c:v>1.8431999999999999</c:v>
                </c:pt>
                <c:pt idx="8814">
                  <c:v>1.8153999999999999</c:v>
                </c:pt>
                <c:pt idx="8815">
                  <c:v>1.7914000000000001</c:v>
                </c:pt>
                <c:pt idx="8816">
                  <c:v>1.7712000000000001</c:v>
                </c:pt>
                <c:pt idx="8817">
                  <c:v>1.7546999999999999</c:v>
                </c:pt>
                <c:pt idx="8818">
                  <c:v>1.7416</c:v>
                </c:pt>
                <c:pt idx="8819">
                  <c:v>1.7315</c:v>
                </c:pt>
                <c:pt idx="8820">
                  <c:v>1.7241</c:v>
                </c:pt>
                <c:pt idx="8821">
                  <c:v>1.7189000000000001</c:v>
                </c:pt>
                <c:pt idx="8822">
                  <c:v>1.7155</c:v>
                </c:pt>
                <c:pt idx="8823">
                  <c:v>1.7134</c:v>
                </c:pt>
                <c:pt idx="8824">
                  <c:v>1.712</c:v>
                </c:pt>
                <c:pt idx="8825">
                  <c:v>1.7110000000000001</c:v>
                </c:pt>
                <c:pt idx="8826">
                  <c:v>1.7098</c:v>
                </c:pt>
                <c:pt idx="8827">
                  <c:v>1.708</c:v>
                </c:pt>
                <c:pt idx="8828">
                  <c:v>1.7052</c:v>
                </c:pt>
                <c:pt idx="8829">
                  <c:v>1.7011000000000001</c:v>
                </c:pt>
                <c:pt idx="8830">
                  <c:v>1.6952</c:v>
                </c:pt>
                <c:pt idx="8831">
                  <c:v>1.6874</c:v>
                </c:pt>
                <c:pt idx="8832">
                  <c:v>1.6775</c:v>
                </c:pt>
                <c:pt idx="8833">
                  <c:v>1.6652</c:v>
                </c:pt>
                <c:pt idx="8834">
                  <c:v>1.6504000000000001</c:v>
                </c:pt>
                <c:pt idx="8835">
                  <c:v>1.6332</c:v>
                </c:pt>
                <c:pt idx="8836">
                  <c:v>1.6135999999999999</c:v>
                </c:pt>
                <c:pt idx="8837">
                  <c:v>1.5915999999999999</c:v>
                </c:pt>
                <c:pt idx="8838">
                  <c:v>1.5672999999999999</c:v>
                </c:pt>
                <c:pt idx="8839">
                  <c:v>1.5409999999999999</c:v>
                </c:pt>
                <c:pt idx="8840">
                  <c:v>1.5128999999999999</c:v>
                </c:pt>
                <c:pt idx="8841">
                  <c:v>1.4833000000000001</c:v>
                </c:pt>
                <c:pt idx="8842">
                  <c:v>1.4523999999999999</c:v>
                </c:pt>
                <c:pt idx="8843">
                  <c:v>1.4206000000000001</c:v>
                </c:pt>
                <c:pt idx="8844">
                  <c:v>1.3884000000000001</c:v>
                </c:pt>
                <c:pt idx="8845">
                  <c:v>1.3560000000000001</c:v>
                </c:pt>
                <c:pt idx="8846">
                  <c:v>1.3240000000000001</c:v>
                </c:pt>
                <c:pt idx="8847">
                  <c:v>1.2927999999999999</c:v>
                </c:pt>
                <c:pt idx="8848">
                  <c:v>1.2627999999999999</c:v>
                </c:pt>
                <c:pt idx="8849">
                  <c:v>1.2344999999999999</c:v>
                </c:pt>
                <c:pt idx="8850">
                  <c:v>1.3431</c:v>
                </c:pt>
                <c:pt idx="8851">
                  <c:v>1.53</c:v>
                </c:pt>
                <c:pt idx="8852">
                  <c:v>1.72</c:v>
                </c:pt>
                <c:pt idx="8853">
                  <c:v>1.9131</c:v>
                </c:pt>
                <c:pt idx="8854">
                  <c:v>2.1097999999999999</c:v>
                </c:pt>
                <c:pt idx="8855">
                  <c:v>2.1069</c:v>
                </c:pt>
                <c:pt idx="8856">
                  <c:v>2.0062000000000002</c:v>
                </c:pt>
                <c:pt idx="8857">
                  <c:v>1.9529000000000001</c:v>
                </c:pt>
                <c:pt idx="8858">
                  <c:v>1.9395</c:v>
                </c:pt>
                <c:pt idx="8859">
                  <c:v>1.9597</c:v>
                </c:pt>
                <c:pt idx="8860">
                  <c:v>2.0076999999999998</c:v>
                </c:pt>
                <c:pt idx="8861">
                  <c:v>2.0781000000000001</c:v>
                </c:pt>
                <c:pt idx="8862">
                  <c:v>2.1665999999999999</c:v>
                </c:pt>
                <c:pt idx="8863">
                  <c:v>2.2692999999999999</c:v>
                </c:pt>
                <c:pt idx="8864">
                  <c:v>2.3839000000000001</c:v>
                </c:pt>
                <c:pt idx="8865">
                  <c:v>2.5022000000000002</c:v>
                </c:pt>
                <c:pt idx="8866">
                  <c:v>2.6200999999999999</c:v>
                </c:pt>
                <c:pt idx="8867">
                  <c:v>2.7349000000000001</c:v>
                </c:pt>
                <c:pt idx="8868">
                  <c:v>2.8437000000000001</c:v>
                </c:pt>
                <c:pt idx="8869">
                  <c:v>2.9443000000000001</c:v>
                </c:pt>
                <c:pt idx="8870">
                  <c:v>3.0344000000000002</c:v>
                </c:pt>
                <c:pt idx="8871">
                  <c:v>3.1120000000000001</c:v>
                </c:pt>
                <c:pt idx="8872">
                  <c:v>3.1715</c:v>
                </c:pt>
                <c:pt idx="8873">
                  <c:v>3.2094</c:v>
                </c:pt>
                <c:pt idx="8874">
                  <c:v>3.2298</c:v>
                </c:pt>
                <c:pt idx="8875">
                  <c:v>3.2313000000000001</c:v>
                </c:pt>
                <c:pt idx="8876">
                  <c:v>3.2136</c:v>
                </c:pt>
                <c:pt idx="8877">
                  <c:v>3.1815000000000002</c:v>
                </c:pt>
                <c:pt idx="8878">
                  <c:v>3.1354000000000002</c:v>
                </c:pt>
                <c:pt idx="8879">
                  <c:v>3.0760000000000001</c:v>
                </c:pt>
                <c:pt idx="8880">
                  <c:v>3.004</c:v>
                </c:pt>
                <c:pt idx="8881">
                  <c:v>2.9215</c:v>
                </c:pt>
                <c:pt idx="8882">
                  <c:v>2.8380000000000001</c:v>
                </c:pt>
                <c:pt idx="8883">
                  <c:v>2.7448999999999999</c:v>
                </c:pt>
                <c:pt idx="8884">
                  <c:v>2.6427999999999998</c:v>
                </c:pt>
                <c:pt idx="8885">
                  <c:v>2.5333000000000001</c:v>
                </c:pt>
                <c:pt idx="8886">
                  <c:v>2.4180000000000001</c:v>
                </c:pt>
                <c:pt idx="8887">
                  <c:v>2.2978999999999998</c:v>
                </c:pt>
                <c:pt idx="8888">
                  <c:v>2.1747999999999998</c:v>
                </c:pt>
                <c:pt idx="8889">
                  <c:v>2.0512000000000001</c:v>
                </c:pt>
                <c:pt idx="8890">
                  <c:v>1.9292</c:v>
                </c:pt>
                <c:pt idx="8891">
                  <c:v>1.8106</c:v>
                </c:pt>
                <c:pt idx="8892">
                  <c:v>1.6975</c:v>
                </c:pt>
                <c:pt idx="8893">
                  <c:v>1.5919000000000001</c:v>
                </c:pt>
                <c:pt idx="8894">
                  <c:v>1.4957</c:v>
                </c:pt>
                <c:pt idx="8895">
                  <c:v>1.4109</c:v>
                </c:pt>
                <c:pt idx="8896">
                  <c:v>1.339</c:v>
                </c:pt>
                <c:pt idx="8897">
                  <c:v>1.2559</c:v>
                </c:pt>
                <c:pt idx="8898">
                  <c:v>1.1216999999999999</c:v>
                </c:pt>
                <c:pt idx="8899">
                  <c:v>0.99902000000000002</c:v>
                </c:pt>
                <c:pt idx="8900">
                  <c:v>0.88775999999999999</c:v>
                </c:pt>
                <c:pt idx="8901">
                  <c:v>0.79576000000000002</c:v>
                </c:pt>
                <c:pt idx="8902">
                  <c:v>0.76161000000000001</c:v>
                </c:pt>
                <c:pt idx="8903">
                  <c:v>0.73507</c:v>
                </c:pt>
                <c:pt idx="8904">
                  <c:v>0.71340999999999999</c:v>
                </c:pt>
                <c:pt idx="8905">
                  <c:v>0.67000999999999999</c:v>
                </c:pt>
                <c:pt idx="8906">
                  <c:v>0.62499000000000005</c:v>
                </c:pt>
                <c:pt idx="8907">
                  <c:v>0.58877999999999997</c:v>
                </c:pt>
                <c:pt idx="8908">
                  <c:v>0.56047000000000002</c:v>
                </c:pt>
                <c:pt idx="8909">
                  <c:v>0.56213999999999997</c:v>
                </c:pt>
                <c:pt idx="8910">
                  <c:v>0.57482999999999995</c:v>
                </c:pt>
                <c:pt idx="8911">
                  <c:v>0.70774000000000004</c:v>
                </c:pt>
                <c:pt idx="8912">
                  <c:v>0.88148000000000004</c:v>
                </c:pt>
                <c:pt idx="8913">
                  <c:v>1.0559000000000001</c:v>
                </c:pt>
                <c:pt idx="8914">
                  <c:v>1.2293000000000001</c:v>
                </c:pt>
                <c:pt idx="8915">
                  <c:v>1.3322000000000001</c:v>
                </c:pt>
                <c:pt idx="8916">
                  <c:v>1.4086000000000001</c:v>
                </c:pt>
                <c:pt idx="8917">
                  <c:v>1.4731000000000001</c:v>
                </c:pt>
                <c:pt idx="8918">
                  <c:v>1.5232000000000001</c:v>
                </c:pt>
                <c:pt idx="8919">
                  <c:v>1.5582</c:v>
                </c:pt>
                <c:pt idx="8920">
                  <c:v>1.5786</c:v>
                </c:pt>
                <c:pt idx="8921">
                  <c:v>1.5869</c:v>
                </c:pt>
                <c:pt idx="8922">
                  <c:v>1.5871</c:v>
                </c:pt>
                <c:pt idx="8923">
                  <c:v>1.5884</c:v>
                </c:pt>
                <c:pt idx="8924">
                  <c:v>1.6054999999999999</c:v>
                </c:pt>
                <c:pt idx="8925">
                  <c:v>1.6148</c:v>
                </c:pt>
                <c:pt idx="8926">
                  <c:v>1.617</c:v>
                </c:pt>
                <c:pt idx="8927">
                  <c:v>1.6055999999999999</c:v>
                </c:pt>
                <c:pt idx="8928">
                  <c:v>1.5888</c:v>
                </c:pt>
                <c:pt idx="8929">
                  <c:v>1.5677000000000001</c:v>
                </c:pt>
                <c:pt idx="8930">
                  <c:v>1.5432999999999999</c:v>
                </c:pt>
                <c:pt idx="8931">
                  <c:v>1.5165</c:v>
                </c:pt>
                <c:pt idx="8932">
                  <c:v>1.4882</c:v>
                </c:pt>
                <c:pt idx="8933">
                  <c:v>1.4593</c:v>
                </c:pt>
                <c:pt idx="8934">
                  <c:v>1.4303999999999999</c:v>
                </c:pt>
                <c:pt idx="8935">
                  <c:v>1.4023000000000001</c:v>
                </c:pt>
                <c:pt idx="8936">
                  <c:v>1.3754999999999999</c:v>
                </c:pt>
                <c:pt idx="8937">
                  <c:v>1.4228000000000001</c:v>
                </c:pt>
                <c:pt idx="8938">
                  <c:v>1.5442</c:v>
                </c:pt>
                <c:pt idx="8939">
                  <c:v>1.6679999999999999</c:v>
                </c:pt>
                <c:pt idx="8940">
                  <c:v>1.7947</c:v>
                </c:pt>
                <c:pt idx="8941">
                  <c:v>1.8289</c:v>
                </c:pt>
                <c:pt idx="8942">
                  <c:v>1.7790999999999999</c:v>
                </c:pt>
                <c:pt idx="8943">
                  <c:v>1.71</c:v>
                </c:pt>
                <c:pt idx="8944">
                  <c:v>1.6322000000000001</c:v>
                </c:pt>
                <c:pt idx="8945">
                  <c:v>1.5539000000000001</c:v>
                </c:pt>
                <c:pt idx="8946">
                  <c:v>1.4811000000000001</c:v>
                </c:pt>
                <c:pt idx="8947">
                  <c:v>1.4182999999999999</c:v>
                </c:pt>
                <c:pt idx="8948">
                  <c:v>1.3686</c:v>
                </c:pt>
                <c:pt idx="8949">
                  <c:v>1.3337000000000001</c:v>
                </c:pt>
                <c:pt idx="8950">
                  <c:v>1.3144</c:v>
                </c:pt>
                <c:pt idx="8951">
                  <c:v>1.3109</c:v>
                </c:pt>
                <c:pt idx="8952">
                  <c:v>1.3225</c:v>
                </c:pt>
                <c:pt idx="8953">
                  <c:v>1.3482000000000001</c:v>
                </c:pt>
                <c:pt idx="8954">
                  <c:v>1.3865000000000001</c:v>
                </c:pt>
                <c:pt idx="8955">
                  <c:v>1.4357</c:v>
                </c:pt>
                <c:pt idx="8956">
                  <c:v>1.494</c:v>
                </c:pt>
                <c:pt idx="8957">
                  <c:v>1.5595000000000001</c:v>
                </c:pt>
                <c:pt idx="8958">
                  <c:v>1.6302000000000001</c:v>
                </c:pt>
                <c:pt idx="8959">
                  <c:v>1.7042999999999999</c:v>
                </c:pt>
                <c:pt idx="8960">
                  <c:v>1.78</c:v>
                </c:pt>
                <c:pt idx="8961">
                  <c:v>1.8554999999999999</c:v>
                </c:pt>
                <c:pt idx="8962">
                  <c:v>1.9292</c:v>
                </c:pt>
                <c:pt idx="8963">
                  <c:v>1.9999</c:v>
                </c:pt>
                <c:pt idx="8964">
                  <c:v>2.0663</c:v>
                </c:pt>
                <c:pt idx="8965">
                  <c:v>2.1273</c:v>
                </c:pt>
                <c:pt idx="8966">
                  <c:v>2.1821000000000002</c:v>
                </c:pt>
                <c:pt idx="8967">
                  <c:v>2.23</c:v>
                </c:pt>
                <c:pt idx="8968">
                  <c:v>2.2705000000000002</c:v>
                </c:pt>
                <c:pt idx="8969">
                  <c:v>2.3033000000000001</c:v>
                </c:pt>
                <c:pt idx="8970">
                  <c:v>2.3281999999999998</c:v>
                </c:pt>
                <c:pt idx="8971">
                  <c:v>2.3451</c:v>
                </c:pt>
                <c:pt idx="8972">
                  <c:v>2.3542999999999998</c:v>
                </c:pt>
                <c:pt idx="8973">
                  <c:v>2.3559000000000001</c:v>
                </c:pt>
                <c:pt idx="8974">
                  <c:v>2.3502000000000001</c:v>
                </c:pt>
                <c:pt idx="8975">
                  <c:v>2.3376000000000001</c:v>
                </c:pt>
                <c:pt idx="8976">
                  <c:v>2.3188</c:v>
                </c:pt>
                <c:pt idx="8977">
                  <c:v>2.2946</c:v>
                </c:pt>
                <c:pt idx="8978">
                  <c:v>2.266</c:v>
                </c:pt>
                <c:pt idx="8979">
                  <c:v>2.2328000000000001</c:v>
                </c:pt>
                <c:pt idx="8980">
                  <c:v>2.1957</c:v>
                </c:pt>
                <c:pt idx="8981">
                  <c:v>2.1553</c:v>
                </c:pt>
                <c:pt idx="8982">
                  <c:v>2.1114000000000002</c:v>
                </c:pt>
                <c:pt idx="8983">
                  <c:v>2.0653000000000001</c:v>
                </c:pt>
                <c:pt idx="8984">
                  <c:v>2.0183</c:v>
                </c:pt>
                <c:pt idx="8985">
                  <c:v>1.9712000000000001</c:v>
                </c:pt>
                <c:pt idx="8986">
                  <c:v>1.9245000000000001</c:v>
                </c:pt>
                <c:pt idx="8987">
                  <c:v>1.8785000000000001</c:v>
                </c:pt>
                <c:pt idx="8988">
                  <c:v>1.8339000000000001</c:v>
                </c:pt>
                <c:pt idx="8989">
                  <c:v>1.7909999999999999</c:v>
                </c:pt>
                <c:pt idx="8990">
                  <c:v>1.75</c:v>
                </c:pt>
                <c:pt idx="8991">
                  <c:v>1.7114</c:v>
                </c:pt>
                <c:pt idx="8992">
                  <c:v>1.6752</c:v>
                </c:pt>
                <c:pt idx="8993">
                  <c:v>1.6417999999999999</c:v>
                </c:pt>
                <c:pt idx="8994">
                  <c:v>1.6111</c:v>
                </c:pt>
                <c:pt idx="8995">
                  <c:v>1.5831999999999999</c:v>
                </c:pt>
                <c:pt idx="8996">
                  <c:v>1.5582</c:v>
                </c:pt>
                <c:pt idx="8997">
                  <c:v>1.5361</c:v>
                </c:pt>
                <c:pt idx="8998">
                  <c:v>1.5165999999999999</c:v>
                </c:pt>
                <c:pt idx="8999">
                  <c:v>1.4998</c:v>
                </c:pt>
                <c:pt idx="9000">
                  <c:v>1.4854000000000001</c:v>
                </c:pt>
                <c:pt idx="9001">
                  <c:v>1.4734</c:v>
                </c:pt>
                <c:pt idx="9002">
                  <c:v>1.4634</c:v>
                </c:pt>
                <c:pt idx="9003">
                  <c:v>1.4553</c:v>
                </c:pt>
                <c:pt idx="9004">
                  <c:v>1.4489000000000001</c:v>
                </c:pt>
                <c:pt idx="9005">
                  <c:v>1.4439</c:v>
                </c:pt>
                <c:pt idx="9006">
                  <c:v>1.4400999999999999</c:v>
                </c:pt>
                <c:pt idx="9007">
                  <c:v>1.4372</c:v>
                </c:pt>
                <c:pt idx="9008">
                  <c:v>1.4350000000000001</c:v>
                </c:pt>
                <c:pt idx="9009">
                  <c:v>1.4333</c:v>
                </c:pt>
                <c:pt idx="9010">
                  <c:v>1.4319999999999999</c:v>
                </c:pt>
                <c:pt idx="9011">
                  <c:v>1.4307000000000001</c:v>
                </c:pt>
                <c:pt idx="9012">
                  <c:v>1.4294</c:v>
                </c:pt>
                <c:pt idx="9013">
                  <c:v>1.4278999999999999</c:v>
                </c:pt>
                <c:pt idx="9014">
                  <c:v>1.4260999999999999</c:v>
                </c:pt>
                <c:pt idx="9015">
                  <c:v>1.4238999999999999</c:v>
                </c:pt>
                <c:pt idx="9016">
                  <c:v>1.4213</c:v>
                </c:pt>
                <c:pt idx="9017">
                  <c:v>1.4181999999999999</c:v>
                </c:pt>
                <c:pt idx="9018">
                  <c:v>1.4148000000000001</c:v>
                </c:pt>
                <c:pt idx="9019">
                  <c:v>1.4109</c:v>
                </c:pt>
                <c:pt idx="9020">
                  <c:v>1.4067000000000001</c:v>
                </c:pt>
                <c:pt idx="9021">
                  <c:v>1.4023000000000001</c:v>
                </c:pt>
                <c:pt idx="9022">
                  <c:v>1.3978999999999999</c:v>
                </c:pt>
                <c:pt idx="9023">
                  <c:v>1.3935</c:v>
                </c:pt>
                <c:pt idx="9024">
                  <c:v>1.3893</c:v>
                </c:pt>
                <c:pt idx="9025">
                  <c:v>1.3855999999999999</c:v>
                </c:pt>
                <c:pt idx="9026">
                  <c:v>1.3826000000000001</c:v>
                </c:pt>
                <c:pt idx="9027">
                  <c:v>1.3805000000000001</c:v>
                </c:pt>
                <c:pt idx="9028">
                  <c:v>1.3794999999999999</c:v>
                </c:pt>
                <c:pt idx="9029">
                  <c:v>1.3797999999999999</c:v>
                </c:pt>
                <c:pt idx="9030">
                  <c:v>1.3771</c:v>
                </c:pt>
                <c:pt idx="9031">
                  <c:v>1.3674999999999999</c:v>
                </c:pt>
                <c:pt idx="9032">
                  <c:v>1.3599000000000001</c:v>
                </c:pt>
                <c:pt idx="9033">
                  <c:v>1.3546</c:v>
                </c:pt>
                <c:pt idx="9034">
                  <c:v>1.3516999999999999</c:v>
                </c:pt>
                <c:pt idx="9035">
                  <c:v>1.3443000000000001</c:v>
                </c:pt>
                <c:pt idx="9036">
                  <c:v>1.3442000000000001</c:v>
                </c:pt>
                <c:pt idx="9037">
                  <c:v>1.3693</c:v>
                </c:pt>
                <c:pt idx="9038">
                  <c:v>1.4137</c:v>
                </c:pt>
                <c:pt idx="9039">
                  <c:v>1.4721</c:v>
                </c:pt>
                <c:pt idx="9040">
                  <c:v>1.5403</c:v>
                </c:pt>
                <c:pt idx="9041">
                  <c:v>1.6147</c:v>
                </c:pt>
                <c:pt idx="9042">
                  <c:v>1.6923999999999999</c:v>
                </c:pt>
                <c:pt idx="9043">
                  <c:v>1.7708999999999999</c:v>
                </c:pt>
                <c:pt idx="9044">
                  <c:v>1.8484</c:v>
                </c:pt>
                <c:pt idx="9045">
                  <c:v>1.9233</c:v>
                </c:pt>
                <c:pt idx="9046">
                  <c:v>1.9944999999999999</c:v>
                </c:pt>
                <c:pt idx="9047">
                  <c:v>2.0611000000000002</c:v>
                </c:pt>
                <c:pt idx="9048">
                  <c:v>2.1223000000000001</c:v>
                </c:pt>
                <c:pt idx="9049">
                  <c:v>2.1776</c:v>
                </c:pt>
                <c:pt idx="9050">
                  <c:v>2.2267999999999999</c:v>
                </c:pt>
                <c:pt idx="9051">
                  <c:v>2.2696000000000001</c:v>
                </c:pt>
                <c:pt idx="9052">
                  <c:v>2.3058999999999998</c:v>
                </c:pt>
                <c:pt idx="9053">
                  <c:v>2.3353999999999999</c:v>
                </c:pt>
                <c:pt idx="9054">
                  <c:v>2.3582999999999998</c:v>
                </c:pt>
                <c:pt idx="9055">
                  <c:v>2.3744000000000001</c:v>
                </c:pt>
                <c:pt idx="9056">
                  <c:v>2.3839000000000001</c:v>
                </c:pt>
                <c:pt idx="9057">
                  <c:v>2.3866000000000001</c:v>
                </c:pt>
                <c:pt idx="9058">
                  <c:v>2.3826000000000001</c:v>
                </c:pt>
                <c:pt idx="9059">
                  <c:v>2.3719000000000001</c:v>
                </c:pt>
                <c:pt idx="9060">
                  <c:v>2.3546999999999998</c:v>
                </c:pt>
                <c:pt idx="9061">
                  <c:v>2.3309000000000002</c:v>
                </c:pt>
                <c:pt idx="9062">
                  <c:v>2.3007</c:v>
                </c:pt>
                <c:pt idx="9063">
                  <c:v>2.2642000000000002</c:v>
                </c:pt>
                <c:pt idx="9064">
                  <c:v>2.2216</c:v>
                </c:pt>
                <c:pt idx="9065">
                  <c:v>2.1732999999999998</c:v>
                </c:pt>
                <c:pt idx="9066">
                  <c:v>2.1194000000000002</c:v>
                </c:pt>
                <c:pt idx="9067">
                  <c:v>2.0607000000000002</c:v>
                </c:pt>
                <c:pt idx="9068">
                  <c:v>1.9976</c:v>
                </c:pt>
                <c:pt idx="9069">
                  <c:v>1.9309000000000001</c:v>
                </c:pt>
                <c:pt idx="9070">
                  <c:v>1.8616999999999999</c:v>
                </c:pt>
                <c:pt idx="9071">
                  <c:v>1.7910999999999999</c:v>
                </c:pt>
                <c:pt idx="9072">
                  <c:v>1.7204999999999999</c:v>
                </c:pt>
                <c:pt idx="9073">
                  <c:v>1.6515</c:v>
                </c:pt>
                <c:pt idx="9074">
                  <c:v>1.5861000000000001</c:v>
                </c:pt>
                <c:pt idx="9075">
                  <c:v>1.5049999999999999</c:v>
                </c:pt>
                <c:pt idx="9076">
                  <c:v>1.4188000000000001</c:v>
                </c:pt>
                <c:pt idx="9077">
                  <c:v>1.3337000000000001</c:v>
                </c:pt>
                <c:pt idx="9078">
                  <c:v>1.2509999999999999</c:v>
                </c:pt>
                <c:pt idx="9079">
                  <c:v>1.1742999999999999</c:v>
                </c:pt>
                <c:pt idx="9080">
                  <c:v>1.1044</c:v>
                </c:pt>
                <c:pt idx="9081">
                  <c:v>1.0527</c:v>
                </c:pt>
                <c:pt idx="9082">
                  <c:v>1.0097</c:v>
                </c:pt>
                <c:pt idx="9083">
                  <c:v>0.97719</c:v>
                </c:pt>
                <c:pt idx="9084">
                  <c:v>0.95721999999999996</c:v>
                </c:pt>
                <c:pt idx="9085">
                  <c:v>0.95189999999999997</c:v>
                </c:pt>
                <c:pt idx="9086">
                  <c:v>0.95615000000000006</c:v>
                </c:pt>
                <c:pt idx="9087">
                  <c:v>0.95137000000000005</c:v>
                </c:pt>
                <c:pt idx="9088">
                  <c:v>0.95035999999999998</c:v>
                </c:pt>
                <c:pt idx="9089">
                  <c:v>0.96116999999999997</c:v>
                </c:pt>
                <c:pt idx="9090">
                  <c:v>0.98238999999999999</c:v>
                </c:pt>
                <c:pt idx="9091">
                  <c:v>1.0123</c:v>
                </c:pt>
                <c:pt idx="9092">
                  <c:v>1.0465</c:v>
                </c:pt>
                <c:pt idx="9093">
                  <c:v>1.0768</c:v>
                </c:pt>
                <c:pt idx="9094">
                  <c:v>1.1076999999999999</c:v>
                </c:pt>
                <c:pt idx="9095">
                  <c:v>1.1352</c:v>
                </c:pt>
                <c:pt idx="9096">
                  <c:v>1.1548</c:v>
                </c:pt>
                <c:pt idx="9097">
                  <c:v>1.1336999999999999</c:v>
                </c:pt>
                <c:pt idx="9098">
                  <c:v>1.0871</c:v>
                </c:pt>
                <c:pt idx="9099">
                  <c:v>1.0421</c:v>
                </c:pt>
                <c:pt idx="9100">
                  <c:v>0.99722999999999995</c:v>
                </c:pt>
                <c:pt idx="9101">
                  <c:v>0.99273999999999996</c:v>
                </c:pt>
                <c:pt idx="9102">
                  <c:v>1.0167999999999999</c:v>
                </c:pt>
                <c:pt idx="9103">
                  <c:v>1.0367</c:v>
                </c:pt>
                <c:pt idx="9104">
                  <c:v>1.0508</c:v>
                </c:pt>
                <c:pt idx="9105">
                  <c:v>1.0576000000000001</c:v>
                </c:pt>
                <c:pt idx="9106">
                  <c:v>1.0556000000000001</c:v>
                </c:pt>
                <c:pt idx="9107">
                  <c:v>1.0436000000000001</c:v>
                </c:pt>
                <c:pt idx="9108">
                  <c:v>1.0202</c:v>
                </c:pt>
                <c:pt idx="9109">
                  <c:v>0.98468</c:v>
                </c:pt>
                <c:pt idx="9110">
                  <c:v>0.93659000000000003</c:v>
                </c:pt>
                <c:pt idx="9111">
                  <c:v>0.87597999999999998</c:v>
                </c:pt>
                <c:pt idx="9112">
                  <c:v>0.80357999999999996</c:v>
                </c:pt>
                <c:pt idx="9113">
                  <c:v>0.72097</c:v>
                </c:pt>
                <c:pt idx="9114">
                  <c:v>0.63075000000000003</c:v>
                </c:pt>
                <c:pt idx="9115">
                  <c:v>0.53676000000000001</c:v>
                </c:pt>
                <c:pt idx="9116">
                  <c:v>0.44431999999999999</c:v>
                </c:pt>
                <c:pt idx="9117">
                  <c:v>0.36053000000000002</c:v>
                </c:pt>
                <c:pt idx="9118">
                  <c:v>0.29457</c:v>
                </c:pt>
                <c:pt idx="9119">
                  <c:v>0.25802000000000003</c:v>
                </c:pt>
                <c:pt idx="9120">
                  <c:v>0.30575000000000002</c:v>
                </c:pt>
                <c:pt idx="9121">
                  <c:v>0.37291000000000002</c:v>
                </c:pt>
                <c:pt idx="9122">
                  <c:v>0.44091000000000002</c:v>
                </c:pt>
                <c:pt idx="9123">
                  <c:v>0.50997000000000003</c:v>
                </c:pt>
                <c:pt idx="9124">
                  <c:v>0.51536999999999999</c:v>
                </c:pt>
                <c:pt idx="9125">
                  <c:v>0.51265000000000005</c:v>
                </c:pt>
                <c:pt idx="9126">
                  <c:v>0.51161999999999996</c:v>
                </c:pt>
                <c:pt idx="9127">
                  <c:v>0.51244000000000001</c:v>
                </c:pt>
                <c:pt idx="9128">
                  <c:v>0.51529000000000003</c:v>
                </c:pt>
                <c:pt idx="9129">
                  <c:v>0.52029999999999998</c:v>
                </c:pt>
                <c:pt idx="9130">
                  <c:v>0.52761000000000002</c:v>
                </c:pt>
                <c:pt idx="9131">
                  <c:v>0.53734000000000004</c:v>
                </c:pt>
                <c:pt idx="9132">
                  <c:v>0.54957</c:v>
                </c:pt>
                <c:pt idx="9133">
                  <c:v>0.56437999999999999</c:v>
                </c:pt>
                <c:pt idx="9134">
                  <c:v>0.58182</c:v>
                </c:pt>
                <c:pt idx="9135">
                  <c:v>0.60192000000000001</c:v>
                </c:pt>
                <c:pt idx="9136">
                  <c:v>0.62470000000000003</c:v>
                </c:pt>
                <c:pt idx="9137">
                  <c:v>0.65015000000000001</c:v>
                </c:pt>
                <c:pt idx="9138">
                  <c:v>0.67823</c:v>
                </c:pt>
                <c:pt idx="9139">
                  <c:v>0.70891000000000004</c:v>
                </c:pt>
                <c:pt idx="9140">
                  <c:v>0.74209999999999998</c:v>
                </c:pt>
                <c:pt idx="9141">
                  <c:v>0.77773000000000003</c:v>
                </c:pt>
                <c:pt idx="9142">
                  <c:v>0.81567999999999996</c:v>
                </c:pt>
                <c:pt idx="9143">
                  <c:v>0.85584000000000005</c:v>
                </c:pt>
                <c:pt idx="9144">
                  <c:v>0.89805999999999997</c:v>
                </c:pt>
                <c:pt idx="9145">
                  <c:v>0.94218999999999997</c:v>
                </c:pt>
                <c:pt idx="9146">
                  <c:v>0.98804999999999998</c:v>
                </c:pt>
                <c:pt idx="9147">
                  <c:v>1.0355000000000001</c:v>
                </c:pt>
                <c:pt idx="9148">
                  <c:v>1.0843</c:v>
                </c:pt>
                <c:pt idx="9149">
                  <c:v>1.1342000000000001</c:v>
                </c:pt>
                <c:pt idx="9150">
                  <c:v>1.1851</c:v>
                </c:pt>
                <c:pt idx="9151">
                  <c:v>1.2366999999999999</c:v>
                </c:pt>
                <c:pt idx="9152">
                  <c:v>1.2887</c:v>
                </c:pt>
                <c:pt idx="9153">
                  <c:v>1.3411</c:v>
                </c:pt>
                <c:pt idx="9154">
                  <c:v>1.3934</c:v>
                </c:pt>
                <c:pt idx="9155">
                  <c:v>1.4456</c:v>
                </c:pt>
                <c:pt idx="9156">
                  <c:v>1.4972000000000001</c:v>
                </c:pt>
                <c:pt idx="9157">
                  <c:v>1.5482</c:v>
                </c:pt>
                <c:pt idx="9158">
                  <c:v>1.5983000000000001</c:v>
                </c:pt>
                <c:pt idx="9159">
                  <c:v>1.6472</c:v>
                </c:pt>
                <c:pt idx="9160">
                  <c:v>1.6947000000000001</c:v>
                </c:pt>
                <c:pt idx="9161">
                  <c:v>1.7405999999999999</c:v>
                </c:pt>
                <c:pt idx="9162">
                  <c:v>1.7847999999999999</c:v>
                </c:pt>
                <c:pt idx="9163">
                  <c:v>1.8269</c:v>
                </c:pt>
                <c:pt idx="9164">
                  <c:v>1.8669</c:v>
                </c:pt>
                <c:pt idx="9165">
                  <c:v>1.9045000000000001</c:v>
                </c:pt>
                <c:pt idx="9166">
                  <c:v>1.9396</c:v>
                </c:pt>
                <c:pt idx="9167">
                  <c:v>1.9721</c:v>
                </c:pt>
                <c:pt idx="9168">
                  <c:v>2.0017999999999998</c:v>
                </c:pt>
                <c:pt idx="9169">
                  <c:v>2.0285000000000002</c:v>
                </c:pt>
                <c:pt idx="9170">
                  <c:v>2.0522999999999998</c:v>
                </c:pt>
                <c:pt idx="9171">
                  <c:v>2.0731000000000002</c:v>
                </c:pt>
                <c:pt idx="9172">
                  <c:v>2.0907</c:v>
                </c:pt>
                <c:pt idx="9173">
                  <c:v>2.1052</c:v>
                </c:pt>
                <c:pt idx="9174">
                  <c:v>2.1164000000000001</c:v>
                </c:pt>
                <c:pt idx="9175">
                  <c:v>2.1244999999999998</c:v>
                </c:pt>
                <c:pt idx="9176">
                  <c:v>2.1295000000000002</c:v>
                </c:pt>
                <c:pt idx="9177">
                  <c:v>2.1313</c:v>
                </c:pt>
                <c:pt idx="9178">
                  <c:v>2.13</c:v>
                </c:pt>
                <c:pt idx="9179">
                  <c:v>2.1257000000000001</c:v>
                </c:pt>
                <c:pt idx="9180">
                  <c:v>2.1185999999999998</c:v>
                </c:pt>
                <c:pt idx="9181">
                  <c:v>2.1086</c:v>
                </c:pt>
                <c:pt idx="9182">
                  <c:v>2.0960000000000001</c:v>
                </c:pt>
                <c:pt idx="9183">
                  <c:v>2.0809000000000002</c:v>
                </c:pt>
                <c:pt idx="9184">
                  <c:v>2.0634000000000001</c:v>
                </c:pt>
                <c:pt idx="9185">
                  <c:v>2.0436999999999999</c:v>
                </c:pt>
                <c:pt idx="9186">
                  <c:v>2.0221</c:v>
                </c:pt>
                <c:pt idx="9187">
                  <c:v>1.9986999999999999</c:v>
                </c:pt>
                <c:pt idx="9188">
                  <c:v>1.9738</c:v>
                </c:pt>
                <c:pt idx="9189">
                  <c:v>1.9476</c:v>
                </c:pt>
                <c:pt idx="9190">
                  <c:v>1.9202999999999999</c:v>
                </c:pt>
                <c:pt idx="9191">
                  <c:v>1.8923000000000001</c:v>
                </c:pt>
                <c:pt idx="9192">
                  <c:v>1.8637999999999999</c:v>
                </c:pt>
                <c:pt idx="9193">
                  <c:v>1.835</c:v>
                </c:pt>
                <c:pt idx="9194">
                  <c:v>1.8064</c:v>
                </c:pt>
                <c:pt idx="9195">
                  <c:v>1.7781</c:v>
                </c:pt>
                <c:pt idx="9196">
                  <c:v>1.7505999999999999</c:v>
                </c:pt>
                <c:pt idx="9197">
                  <c:v>1.7242</c:v>
                </c:pt>
                <c:pt idx="9198">
                  <c:v>1.6991000000000001</c:v>
                </c:pt>
                <c:pt idx="9199">
                  <c:v>1.6758999999999999</c:v>
                </c:pt>
                <c:pt idx="9200">
                  <c:v>1.6548</c:v>
                </c:pt>
                <c:pt idx="9201">
                  <c:v>1.6363000000000001</c:v>
                </c:pt>
                <c:pt idx="9202">
                  <c:v>1.6207</c:v>
                </c:pt>
                <c:pt idx="9203">
                  <c:v>1.5960000000000001</c:v>
                </c:pt>
                <c:pt idx="9204">
                  <c:v>1.5694999999999999</c:v>
                </c:pt>
                <c:pt idx="9205">
                  <c:v>1.5448</c:v>
                </c:pt>
                <c:pt idx="9206">
                  <c:v>1.5218</c:v>
                </c:pt>
                <c:pt idx="9207">
                  <c:v>1.5006999999999999</c:v>
                </c:pt>
                <c:pt idx="9208">
                  <c:v>1.49</c:v>
                </c:pt>
                <c:pt idx="9209">
                  <c:v>1.4814000000000001</c:v>
                </c:pt>
                <c:pt idx="9210">
                  <c:v>1.4745999999999999</c:v>
                </c:pt>
                <c:pt idx="9211">
                  <c:v>1.4696</c:v>
                </c:pt>
                <c:pt idx="9212">
                  <c:v>1.4663999999999999</c:v>
                </c:pt>
                <c:pt idx="9213">
                  <c:v>1.4648000000000001</c:v>
                </c:pt>
                <c:pt idx="9214">
                  <c:v>1.4648000000000001</c:v>
                </c:pt>
                <c:pt idx="9215">
                  <c:v>1.4661999999999999</c:v>
                </c:pt>
                <c:pt idx="9216">
                  <c:v>1.4688000000000001</c:v>
                </c:pt>
                <c:pt idx="9217">
                  <c:v>1.4725999999999999</c:v>
                </c:pt>
                <c:pt idx="9218">
                  <c:v>1.4772000000000001</c:v>
                </c:pt>
                <c:pt idx="9219">
                  <c:v>1.4824999999999999</c:v>
                </c:pt>
                <c:pt idx="9220">
                  <c:v>1.4882</c:v>
                </c:pt>
                <c:pt idx="9221">
                  <c:v>1.4942</c:v>
                </c:pt>
                <c:pt idx="9222">
                  <c:v>1.5001</c:v>
                </c:pt>
                <c:pt idx="9223">
                  <c:v>1.5057</c:v>
                </c:pt>
                <c:pt idx="9224">
                  <c:v>1.5106999999999999</c:v>
                </c:pt>
                <c:pt idx="9225">
                  <c:v>1.5148999999999999</c:v>
                </c:pt>
                <c:pt idx="9226">
                  <c:v>1.5179</c:v>
                </c:pt>
                <c:pt idx="9227">
                  <c:v>1.5197000000000001</c:v>
                </c:pt>
                <c:pt idx="9228">
                  <c:v>1.5198</c:v>
                </c:pt>
                <c:pt idx="9229">
                  <c:v>1.518</c:v>
                </c:pt>
                <c:pt idx="9230">
                  <c:v>1.5142</c:v>
                </c:pt>
                <c:pt idx="9231">
                  <c:v>1.5081</c:v>
                </c:pt>
                <c:pt idx="9232">
                  <c:v>1.4996</c:v>
                </c:pt>
                <c:pt idx="9233">
                  <c:v>1.4884999999999999</c:v>
                </c:pt>
                <c:pt idx="9234">
                  <c:v>1.4746999999999999</c:v>
                </c:pt>
                <c:pt idx="9235">
                  <c:v>1.4581</c:v>
                </c:pt>
                <c:pt idx="9236">
                  <c:v>1.4387000000000001</c:v>
                </c:pt>
                <c:pt idx="9237">
                  <c:v>1.4165000000000001</c:v>
                </c:pt>
                <c:pt idx="9238">
                  <c:v>1.3915</c:v>
                </c:pt>
                <c:pt idx="9239">
                  <c:v>1.3638999999999999</c:v>
                </c:pt>
                <c:pt idx="9240">
                  <c:v>1.3337000000000001</c:v>
                </c:pt>
                <c:pt idx="9241">
                  <c:v>1.3011999999999999</c:v>
                </c:pt>
                <c:pt idx="9242">
                  <c:v>1.2875000000000001</c:v>
                </c:pt>
                <c:pt idx="9243">
                  <c:v>1.2770999999999999</c:v>
                </c:pt>
                <c:pt idx="9244">
                  <c:v>1.2654000000000001</c:v>
                </c:pt>
                <c:pt idx="9245">
                  <c:v>1.2525999999999999</c:v>
                </c:pt>
                <c:pt idx="9246">
                  <c:v>1.2134</c:v>
                </c:pt>
                <c:pt idx="9247">
                  <c:v>1.1552</c:v>
                </c:pt>
                <c:pt idx="9248">
                  <c:v>1.1034999999999999</c:v>
                </c:pt>
                <c:pt idx="9249">
                  <c:v>1.0575000000000001</c:v>
                </c:pt>
                <c:pt idx="9250">
                  <c:v>1.0170999999999999</c:v>
                </c:pt>
                <c:pt idx="9251">
                  <c:v>0.98168</c:v>
                </c:pt>
                <c:pt idx="9252">
                  <c:v>0.95120000000000005</c:v>
                </c:pt>
                <c:pt idx="9253">
                  <c:v>0.92647000000000002</c:v>
                </c:pt>
                <c:pt idx="9254">
                  <c:v>0.90954999999999997</c:v>
                </c:pt>
                <c:pt idx="9255">
                  <c:v>0.89707000000000003</c:v>
                </c:pt>
                <c:pt idx="9256">
                  <c:v>0.88883000000000001</c:v>
                </c:pt>
                <c:pt idx="9257">
                  <c:v>0.88453999999999999</c:v>
                </c:pt>
                <c:pt idx="9258">
                  <c:v>0.87849999999999995</c:v>
                </c:pt>
                <c:pt idx="9259">
                  <c:v>0.87111000000000005</c:v>
                </c:pt>
                <c:pt idx="9260">
                  <c:v>0.86807000000000001</c:v>
                </c:pt>
                <c:pt idx="9261">
                  <c:v>0.86775999999999998</c:v>
                </c:pt>
                <c:pt idx="9262">
                  <c:v>0.86831999999999998</c:v>
                </c:pt>
                <c:pt idx="9263">
                  <c:v>0.86753000000000002</c:v>
                </c:pt>
                <c:pt idx="9264">
                  <c:v>0.86277000000000004</c:v>
                </c:pt>
                <c:pt idx="9265">
                  <c:v>0.85089999999999999</c:v>
                </c:pt>
                <c:pt idx="9266">
                  <c:v>0.81862000000000001</c:v>
                </c:pt>
                <c:pt idx="9267">
                  <c:v>0.78581999999999996</c:v>
                </c:pt>
                <c:pt idx="9268">
                  <c:v>0.75288999999999995</c:v>
                </c:pt>
                <c:pt idx="9269">
                  <c:v>0.71984999999999999</c:v>
                </c:pt>
                <c:pt idx="9270">
                  <c:v>0.68672</c:v>
                </c:pt>
                <c:pt idx="9271">
                  <c:v>0.66769999999999996</c:v>
                </c:pt>
                <c:pt idx="9272">
                  <c:v>0.64924999999999999</c:v>
                </c:pt>
                <c:pt idx="9273">
                  <c:v>0.63095999999999997</c:v>
                </c:pt>
                <c:pt idx="9274">
                  <c:v>0.61294000000000004</c:v>
                </c:pt>
                <c:pt idx="9275">
                  <c:v>0.59531000000000001</c:v>
                </c:pt>
                <c:pt idx="9276">
                  <c:v>0.57818999999999998</c:v>
                </c:pt>
                <c:pt idx="9277">
                  <c:v>0.56169000000000002</c:v>
                </c:pt>
                <c:pt idx="9278">
                  <c:v>0.54593000000000003</c:v>
                </c:pt>
                <c:pt idx="9279">
                  <c:v>0.53102000000000005</c:v>
                </c:pt>
                <c:pt idx="9280">
                  <c:v>0.51707999999999998</c:v>
                </c:pt>
                <c:pt idx="9281">
                  <c:v>0.50419000000000003</c:v>
                </c:pt>
                <c:pt idx="9282">
                  <c:v>0.49243999999999999</c:v>
                </c:pt>
                <c:pt idx="9283">
                  <c:v>0.48191000000000001</c:v>
                </c:pt>
                <c:pt idx="9284">
                  <c:v>0.47266999999999998</c:v>
                </c:pt>
                <c:pt idx="9285">
                  <c:v>0.46475</c:v>
                </c:pt>
                <c:pt idx="9286">
                  <c:v>0.45822000000000002</c:v>
                </c:pt>
                <c:pt idx="9287">
                  <c:v>0.45307999999999998</c:v>
                </c:pt>
                <c:pt idx="9288">
                  <c:v>0.44935999999999998</c:v>
                </c:pt>
                <c:pt idx="9289">
                  <c:v>0.44706000000000001</c:v>
                </c:pt>
                <c:pt idx="9290">
                  <c:v>0.44617000000000001</c:v>
                </c:pt>
                <c:pt idx="9291">
                  <c:v>0.44666</c:v>
                </c:pt>
                <c:pt idx="9292">
                  <c:v>0.44851000000000002</c:v>
                </c:pt>
                <c:pt idx="9293">
                  <c:v>0.45168000000000003</c:v>
                </c:pt>
                <c:pt idx="9294">
                  <c:v>0.45611000000000002</c:v>
                </c:pt>
                <c:pt idx="9295">
                  <c:v>0.46173999999999998</c:v>
                </c:pt>
                <c:pt idx="9296">
                  <c:v>0.46850000000000003</c:v>
                </c:pt>
                <c:pt idx="9297">
                  <c:v>0.47632000000000002</c:v>
                </c:pt>
                <c:pt idx="9298">
                  <c:v>0.48510999999999999</c:v>
                </c:pt>
                <c:pt idx="9299">
                  <c:v>0.49478</c:v>
                </c:pt>
                <c:pt idx="9300">
                  <c:v>0.50524999999999998</c:v>
                </c:pt>
                <c:pt idx="9301">
                  <c:v>0.51641000000000004</c:v>
                </c:pt>
                <c:pt idx="9302">
                  <c:v>0.52817000000000003</c:v>
                </c:pt>
                <c:pt idx="9303">
                  <c:v>0.54042000000000001</c:v>
                </c:pt>
                <c:pt idx="9304">
                  <c:v>0.55306</c:v>
                </c:pt>
                <c:pt idx="9305">
                  <c:v>0.56598999999999999</c:v>
                </c:pt>
                <c:pt idx="9306">
                  <c:v>0.57909999999999995</c:v>
                </c:pt>
                <c:pt idx="9307">
                  <c:v>0.59228999999999998</c:v>
                </c:pt>
                <c:pt idx="9308">
                  <c:v>0.60546</c:v>
                </c:pt>
                <c:pt idx="9309">
                  <c:v>0.61851</c:v>
                </c:pt>
                <c:pt idx="9310">
                  <c:v>0.63134000000000001</c:v>
                </c:pt>
                <c:pt idx="9311">
                  <c:v>0.64385999999999999</c:v>
                </c:pt>
                <c:pt idx="9312">
                  <c:v>0.65598999999999996</c:v>
                </c:pt>
                <c:pt idx="9313">
                  <c:v>0.66762999999999995</c:v>
                </c:pt>
                <c:pt idx="9314">
                  <c:v>0.67871999999999999</c:v>
                </c:pt>
                <c:pt idx="9315">
                  <c:v>0.68916999999999995</c:v>
                </c:pt>
                <c:pt idx="9316">
                  <c:v>0.69891999999999999</c:v>
                </c:pt>
                <c:pt idx="9317">
                  <c:v>0.70789999999999997</c:v>
                </c:pt>
                <c:pt idx="9318">
                  <c:v>0.71606000000000003</c:v>
                </c:pt>
                <c:pt idx="9319">
                  <c:v>0.72333999999999998</c:v>
                </c:pt>
                <c:pt idx="9320">
                  <c:v>0.72970999999999997</c:v>
                </c:pt>
                <c:pt idx="9321">
                  <c:v>0.73512</c:v>
                </c:pt>
                <c:pt idx="9322">
                  <c:v>0.73953999999999998</c:v>
                </c:pt>
                <c:pt idx="9323">
                  <c:v>0.74294000000000004</c:v>
                </c:pt>
                <c:pt idx="9324">
                  <c:v>0.75512000000000001</c:v>
                </c:pt>
                <c:pt idx="9325">
                  <c:v>0.77149000000000001</c:v>
                </c:pt>
                <c:pt idx="9326">
                  <c:v>0.78681999999999996</c:v>
                </c:pt>
                <c:pt idx="9327">
                  <c:v>0.80108999999999997</c:v>
                </c:pt>
                <c:pt idx="9328">
                  <c:v>0.81325999999999998</c:v>
                </c:pt>
                <c:pt idx="9329">
                  <c:v>0.81394</c:v>
                </c:pt>
                <c:pt idx="9330">
                  <c:v>0.80635999999999997</c:v>
                </c:pt>
                <c:pt idx="9331">
                  <c:v>0.79295000000000004</c:v>
                </c:pt>
                <c:pt idx="9332">
                  <c:v>0.77568000000000004</c:v>
                </c:pt>
                <c:pt idx="9333">
                  <c:v>0.75617000000000001</c:v>
                </c:pt>
                <c:pt idx="9334">
                  <c:v>0.73568</c:v>
                </c:pt>
                <c:pt idx="9335">
                  <c:v>0.71518999999999999</c:v>
                </c:pt>
                <c:pt idx="9336">
                  <c:v>0.69543999999999995</c:v>
                </c:pt>
                <c:pt idx="9337">
                  <c:v>0.67695000000000005</c:v>
                </c:pt>
                <c:pt idx="9338">
                  <c:v>0.66008</c:v>
                </c:pt>
                <c:pt idx="9339">
                  <c:v>0.64502999999999999</c:v>
                </c:pt>
                <c:pt idx="9340">
                  <c:v>0.63187000000000004</c:v>
                </c:pt>
                <c:pt idx="9341">
                  <c:v>0.62058000000000002</c:v>
                </c:pt>
                <c:pt idx="9342">
                  <c:v>0.63468000000000002</c:v>
                </c:pt>
                <c:pt idx="9343">
                  <c:v>0.66666000000000003</c:v>
                </c:pt>
                <c:pt idx="9344">
                  <c:v>0.70016999999999996</c:v>
                </c:pt>
                <c:pt idx="9345">
                  <c:v>0.73660000000000003</c:v>
                </c:pt>
                <c:pt idx="9346">
                  <c:v>0.77398999999999996</c:v>
                </c:pt>
                <c:pt idx="9347">
                  <c:v>0.81101999999999996</c:v>
                </c:pt>
                <c:pt idx="9348">
                  <c:v>0.82362999999999997</c:v>
                </c:pt>
                <c:pt idx="9349">
                  <c:v>0.81706000000000001</c:v>
                </c:pt>
                <c:pt idx="9350">
                  <c:v>0.79610999999999998</c:v>
                </c:pt>
                <c:pt idx="9351">
                  <c:v>0.76483000000000001</c:v>
                </c:pt>
                <c:pt idx="9352">
                  <c:v>0.72663</c:v>
                </c:pt>
                <c:pt idx="9353">
                  <c:v>0.68393999999999999</c:v>
                </c:pt>
                <c:pt idx="9354">
                  <c:v>0.63717000000000001</c:v>
                </c:pt>
                <c:pt idx="9355">
                  <c:v>0.59069000000000005</c:v>
                </c:pt>
                <c:pt idx="9356">
                  <c:v>0.54591999999999996</c:v>
                </c:pt>
                <c:pt idx="9357">
                  <c:v>0.50394000000000005</c:v>
                </c:pt>
                <c:pt idx="9358">
                  <c:v>0.46553</c:v>
                </c:pt>
                <c:pt idx="9359">
                  <c:v>0.43125999999999998</c:v>
                </c:pt>
                <c:pt idx="9360">
                  <c:v>0.40146999999999999</c:v>
                </c:pt>
                <c:pt idx="9361">
                  <c:v>0.37630999999999998</c:v>
                </c:pt>
                <c:pt idx="9362">
                  <c:v>0.35582000000000003</c:v>
                </c:pt>
                <c:pt idx="9363">
                  <c:v>0.33989999999999998</c:v>
                </c:pt>
                <c:pt idx="9364">
                  <c:v>0.32837</c:v>
                </c:pt>
                <c:pt idx="9365">
                  <c:v>0.32096999999999998</c:v>
                </c:pt>
                <c:pt idx="9366">
                  <c:v>0.31739000000000001</c:v>
                </c:pt>
                <c:pt idx="9367">
                  <c:v>0.31730000000000003</c:v>
                </c:pt>
                <c:pt idx="9368">
                  <c:v>0.32030999999999998</c:v>
                </c:pt>
                <c:pt idx="9369">
                  <c:v>0.32606000000000002</c:v>
                </c:pt>
                <c:pt idx="9370">
                  <c:v>0.33415</c:v>
                </c:pt>
                <c:pt idx="9371">
                  <c:v>0.34422000000000003</c:v>
                </c:pt>
                <c:pt idx="9372">
                  <c:v>0.35589999999999999</c:v>
                </c:pt>
                <c:pt idx="9373">
                  <c:v>0.36884</c:v>
                </c:pt>
                <c:pt idx="9374">
                  <c:v>0.38274000000000002</c:v>
                </c:pt>
                <c:pt idx="9375">
                  <c:v>0.39729999999999999</c:v>
                </c:pt>
                <c:pt idx="9376">
                  <c:v>0.41225000000000001</c:v>
                </c:pt>
                <c:pt idx="9377">
                  <c:v>0.42735000000000001</c:v>
                </c:pt>
                <c:pt idx="9378">
                  <c:v>0.44241999999999998</c:v>
                </c:pt>
                <c:pt idx="9379">
                  <c:v>0.45727000000000001</c:v>
                </c:pt>
                <c:pt idx="9380">
                  <c:v>0.47177000000000002</c:v>
                </c:pt>
                <c:pt idx="9381">
                  <c:v>0.48580000000000001</c:v>
                </c:pt>
                <c:pt idx="9382">
                  <c:v>0.49929000000000001</c:v>
                </c:pt>
                <c:pt idx="9383">
                  <c:v>0.51217000000000001</c:v>
                </c:pt>
                <c:pt idx="9384">
                  <c:v>0.52441000000000004</c:v>
                </c:pt>
                <c:pt idx="9385">
                  <c:v>0.53600000000000003</c:v>
                </c:pt>
                <c:pt idx="9386">
                  <c:v>0.54696999999999996</c:v>
                </c:pt>
                <c:pt idx="9387">
                  <c:v>0.55732000000000004</c:v>
                </c:pt>
                <c:pt idx="9388">
                  <c:v>0.56711999999999996</c:v>
                </c:pt>
                <c:pt idx="9389">
                  <c:v>0.58482999999999996</c:v>
                </c:pt>
                <c:pt idx="9390">
                  <c:v>0.60438999999999998</c:v>
                </c:pt>
                <c:pt idx="9391">
                  <c:v>0.62358999999999998</c:v>
                </c:pt>
                <c:pt idx="9392">
                  <c:v>0.64251999999999998</c:v>
                </c:pt>
                <c:pt idx="9393">
                  <c:v>0.66125999999999996</c:v>
                </c:pt>
                <c:pt idx="9394">
                  <c:v>0.67989999999999995</c:v>
                </c:pt>
                <c:pt idx="9395">
                  <c:v>0.69852999999999998</c:v>
                </c:pt>
                <c:pt idx="9396">
                  <c:v>0.71723000000000003</c:v>
                </c:pt>
                <c:pt idx="9397">
                  <c:v>0.73424</c:v>
                </c:pt>
                <c:pt idx="9398">
                  <c:v>0.74575999999999998</c:v>
                </c:pt>
                <c:pt idx="9399">
                  <c:v>0.75441000000000003</c:v>
                </c:pt>
                <c:pt idx="9400">
                  <c:v>0.76073000000000002</c:v>
                </c:pt>
                <c:pt idx="9401">
                  <c:v>0.76900999999999997</c:v>
                </c:pt>
                <c:pt idx="9402">
                  <c:v>0.77707000000000004</c:v>
                </c:pt>
                <c:pt idx="9403">
                  <c:v>0.78413999999999995</c:v>
                </c:pt>
                <c:pt idx="9404">
                  <c:v>0.79059999999999997</c:v>
                </c:pt>
                <c:pt idx="9405">
                  <c:v>0.79673000000000005</c:v>
                </c:pt>
                <c:pt idx="9406">
                  <c:v>0.80281999999999998</c:v>
                </c:pt>
                <c:pt idx="9407">
                  <c:v>0.80908999999999998</c:v>
                </c:pt>
                <c:pt idx="9408">
                  <c:v>0.81572</c:v>
                </c:pt>
                <c:pt idx="9409">
                  <c:v>0.82286999999999999</c:v>
                </c:pt>
                <c:pt idx="9410">
                  <c:v>0.83023999999999998</c:v>
                </c:pt>
                <c:pt idx="9411">
                  <c:v>0.83650999999999998</c:v>
                </c:pt>
                <c:pt idx="9412">
                  <c:v>0.84265999999999996</c:v>
                </c:pt>
                <c:pt idx="9413">
                  <c:v>0.8488</c:v>
                </c:pt>
                <c:pt idx="9414">
                  <c:v>0.85502999999999996</c:v>
                </c:pt>
                <c:pt idx="9415">
                  <c:v>0.86141000000000001</c:v>
                </c:pt>
                <c:pt idx="9416">
                  <c:v>0.86965999999999999</c:v>
                </c:pt>
                <c:pt idx="9417">
                  <c:v>0.87887999999999999</c:v>
                </c:pt>
                <c:pt idx="9418">
                  <c:v>0.88836000000000004</c:v>
                </c:pt>
                <c:pt idx="9419">
                  <c:v>0.89814000000000005</c:v>
                </c:pt>
                <c:pt idx="9420">
                  <c:v>0.90822000000000003</c:v>
                </c:pt>
                <c:pt idx="9421">
                  <c:v>0.91864999999999997</c:v>
                </c:pt>
                <c:pt idx="9422">
                  <c:v>0.92945</c:v>
                </c:pt>
                <c:pt idx="9423">
                  <c:v>0.94067999999999996</c:v>
                </c:pt>
                <c:pt idx="9424">
                  <c:v>0.95242000000000004</c:v>
                </c:pt>
                <c:pt idx="9425">
                  <c:v>0.96477999999999997</c:v>
                </c:pt>
                <c:pt idx="9426">
                  <c:v>0.97216999999999998</c:v>
                </c:pt>
                <c:pt idx="9427">
                  <c:v>0.98243999999999998</c:v>
                </c:pt>
                <c:pt idx="9428">
                  <c:v>0.99012999999999995</c:v>
                </c:pt>
                <c:pt idx="9429">
                  <c:v>0.99917</c:v>
                </c:pt>
                <c:pt idx="9430">
                  <c:v>1.0097</c:v>
                </c:pt>
                <c:pt idx="9431">
                  <c:v>1.022</c:v>
                </c:pt>
                <c:pt idx="9432">
                  <c:v>1.0361</c:v>
                </c:pt>
                <c:pt idx="9433">
                  <c:v>1.0524</c:v>
                </c:pt>
                <c:pt idx="9434">
                  <c:v>1.0703</c:v>
                </c:pt>
                <c:pt idx="9435">
                  <c:v>1.0909</c:v>
                </c:pt>
                <c:pt idx="9436">
                  <c:v>1.115</c:v>
                </c:pt>
                <c:pt idx="9437">
                  <c:v>1.1431</c:v>
                </c:pt>
                <c:pt idx="9438">
                  <c:v>1.1759999999999999</c:v>
                </c:pt>
                <c:pt idx="9439">
                  <c:v>1.218</c:v>
                </c:pt>
                <c:pt idx="9440">
                  <c:v>1.2679</c:v>
                </c:pt>
                <c:pt idx="9441">
                  <c:v>1.3267</c:v>
                </c:pt>
                <c:pt idx="9442">
                  <c:v>1.3954</c:v>
                </c:pt>
                <c:pt idx="9443">
                  <c:v>1.431</c:v>
                </c:pt>
                <c:pt idx="9444">
                  <c:v>1.4198</c:v>
                </c:pt>
                <c:pt idx="9445">
                  <c:v>1.4087000000000001</c:v>
                </c:pt>
                <c:pt idx="9446">
                  <c:v>1.3972</c:v>
                </c:pt>
                <c:pt idx="9447">
                  <c:v>1.3952</c:v>
                </c:pt>
                <c:pt idx="9448">
                  <c:v>1.4377</c:v>
                </c:pt>
                <c:pt idx="9449">
                  <c:v>1.4784999999999999</c:v>
                </c:pt>
                <c:pt idx="9450">
                  <c:v>1.5170999999999999</c:v>
                </c:pt>
                <c:pt idx="9451">
                  <c:v>1.5529999999999999</c:v>
                </c:pt>
                <c:pt idx="9452">
                  <c:v>1.5858000000000001</c:v>
                </c:pt>
                <c:pt idx="9453">
                  <c:v>1.6151</c:v>
                </c:pt>
                <c:pt idx="9454">
                  <c:v>1.6406000000000001</c:v>
                </c:pt>
                <c:pt idx="9455">
                  <c:v>1.6618999999999999</c:v>
                </c:pt>
                <c:pt idx="9456">
                  <c:v>1.6787000000000001</c:v>
                </c:pt>
                <c:pt idx="9457">
                  <c:v>1.6907000000000001</c:v>
                </c:pt>
                <c:pt idx="9458">
                  <c:v>1.6976</c:v>
                </c:pt>
                <c:pt idx="9459">
                  <c:v>1.6993</c:v>
                </c:pt>
                <c:pt idx="9460">
                  <c:v>1.6957</c:v>
                </c:pt>
                <c:pt idx="9461">
                  <c:v>1.6866000000000001</c:v>
                </c:pt>
                <c:pt idx="9462">
                  <c:v>1.6721999999999999</c:v>
                </c:pt>
                <c:pt idx="9463">
                  <c:v>1.6525000000000001</c:v>
                </c:pt>
                <c:pt idx="9464">
                  <c:v>1.6276999999999999</c:v>
                </c:pt>
                <c:pt idx="9465">
                  <c:v>1.5982000000000001</c:v>
                </c:pt>
                <c:pt idx="9466">
                  <c:v>1.5644</c:v>
                </c:pt>
                <c:pt idx="9467">
                  <c:v>1.5268999999999999</c:v>
                </c:pt>
                <c:pt idx="9468">
                  <c:v>1.4864999999999999</c:v>
                </c:pt>
                <c:pt idx="9469">
                  <c:v>1.4440999999999999</c:v>
                </c:pt>
                <c:pt idx="9470">
                  <c:v>1.401</c:v>
                </c:pt>
                <c:pt idx="9471">
                  <c:v>1.3584000000000001</c:v>
                </c:pt>
                <c:pt idx="9472">
                  <c:v>1.3180000000000001</c:v>
                </c:pt>
                <c:pt idx="9473">
                  <c:v>1.2816000000000001</c:v>
                </c:pt>
                <c:pt idx="9474">
                  <c:v>1.2515000000000001</c:v>
                </c:pt>
                <c:pt idx="9475">
                  <c:v>1.2302</c:v>
                </c:pt>
                <c:pt idx="9476">
                  <c:v>1.2205999999999999</c:v>
                </c:pt>
                <c:pt idx="9477">
                  <c:v>1.2259</c:v>
                </c:pt>
                <c:pt idx="9478">
                  <c:v>1.2242</c:v>
                </c:pt>
                <c:pt idx="9479">
                  <c:v>1.2064999999999999</c:v>
                </c:pt>
                <c:pt idx="9480">
                  <c:v>1.1895</c:v>
                </c:pt>
                <c:pt idx="9481">
                  <c:v>1.1733</c:v>
                </c:pt>
                <c:pt idx="9482">
                  <c:v>1.1580999999999999</c:v>
                </c:pt>
                <c:pt idx="9483">
                  <c:v>1.1556999999999999</c:v>
                </c:pt>
                <c:pt idx="9484">
                  <c:v>1.1580999999999999</c:v>
                </c:pt>
                <c:pt idx="9485">
                  <c:v>1.1617999999999999</c:v>
                </c:pt>
                <c:pt idx="9486">
                  <c:v>1.1667000000000001</c:v>
                </c:pt>
                <c:pt idx="9487">
                  <c:v>1.1731</c:v>
                </c:pt>
                <c:pt idx="9488">
                  <c:v>1.1809000000000001</c:v>
                </c:pt>
                <c:pt idx="9489">
                  <c:v>1.1907000000000001</c:v>
                </c:pt>
                <c:pt idx="9490">
                  <c:v>1.2020999999999999</c:v>
                </c:pt>
                <c:pt idx="9491">
                  <c:v>1.2150000000000001</c:v>
                </c:pt>
                <c:pt idx="9492">
                  <c:v>1.2295</c:v>
                </c:pt>
                <c:pt idx="9493">
                  <c:v>1.2455000000000001</c:v>
                </c:pt>
                <c:pt idx="9494">
                  <c:v>1.2630999999999999</c:v>
                </c:pt>
                <c:pt idx="9495">
                  <c:v>1.2821</c:v>
                </c:pt>
                <c:pt idx="9496">
                  <c:v>1.3025</c:v>
                </c:pt>
                <c:pt idx="9497">
                  <c:v>1.3241000000000001</c:v>
                </c:pt>
                <c:pt idx="9498">
                  <c:v>1.347</c:v>
                </c:pt>
                <c:pt idx="9499">
                  <c:v>1.3689</c:v>
                </c:pt>
                <c:pt idx="9500">
                  <c:v>1.3831</c:v>
                </c:pt>
                <c:pt idx="9501">
                  <c:v>1.4027000000000001</c:v>
                </c:pt>
                <c:pt idx="9502">
                  <c:v>1.4267000000000001</c:v>
                </c:pt>
                <c:pt idx="9503">
                  <c:v>1.4544999999999999</c:v>
                </c:pt>
                <c:pt idx="9504">
                  <c:v>1.4853000000000001</c:v>
                </c:pt>
                <c:pt idx="9505">
                  <c:v>1.5183</c:v>
                </c:pt>
                <c:pt idx="9506">
                  <c:v>1.5528999999999999</c:v>
                </c:pt>
                <c:pt idx="9507">
                  <c:v>1.5882000000000001</c:v>
                </c:pt>
                <c:pt idx="9508">
                  <c:v>1.6244000000000001</c:v>
                </c:pt>
                <c:pt idx="9509">
                  <c:v>1.6607000000000001</c:v>
                </c:pt>
                <c:pt idx="9510">
                  <c:v>1.6958</c:v>
                </c:pt>
                <c:pt idx="9511">
                  <c:v>1.7293000000000001</c:v>
                </c:pt>
                <c:pt idx="9512">
                  <c:v>1.7604</c:v>
                </c:pt>
                <c:pt idx="9513">
                  <c:v>1.7887</c:v>
                </c:pt>
                <c:pt idx="9514">
                  <c:v>1.8137000000000001</c:v>
                </c:pt>
                <c:pt idx="9515">
                  <c:v>1.8349</c:v>
                </c:pt>
                <c:pt idx="9516">
                  <c:v>1.8519000000000001</c:v>
                </c:pt>
                <c:pt idx="9517">
                  <c:v>1.8642000000000001</c:v>
                </c:pt>
                <c:pt idx="9518">
                  <c:v>1.8714</c:v>
                </c:pt>
                <c:pt idx="9519">
                  <c:v>1.8711</c:v>
                </c:pt>
                <c:pt idx="9520">
                  <c:v>1.8663000000000001</c:v>
                </c:pt>
                <c:pt idx="9521">
                  <c:v>1.8568</c:v>
                </c:pt>
                <c:pt idx="9522">
                  <c:v>1.8426</c:v>
                </c:pt>
                <c:pt idx="9523">
                  <c:v>1.8237000000000001</c:v>
                </c:pt>
                <c:pt idx="9524">
                  <c:v>1.8004</c:v>
                </c:pt>
                <c:pt idx="9525">
                  <c:v>1.7728999999999999</c:v>
                </c:pt>
                <c:pt idx="9526">
                  <c:v>1.7419</c:v>
                </c:pt>
                <c:pt idx="9527">
                  <c:v>1.7085999999999999</c:v>
                </c:pt>
                <c:pt idx="9528">
                  <c:v>1.6741999999999999</c:v>
                </c:pt>
                <c:pt idx="9529">
                  <c:v>1.6400999999999999</c:v>
                </c:pt>
                <c:pt idx="9530">
                  <c:v>1.6082000000000001</c:v>
                </c:pt>
                <c:pt idx="9531">
                  <c:v>1.5805</c:v>
                </c:pt>
                <c:pt idx="9532">
                  <c:v>1.5599000000000001</c:v>
                </c:pt>
                <c:pt idx="9533">
                  <c:v>1.5492999999999999</c:v>
                </c:pt>
                <c:pt idx="9534">
                  <c:v>1.5264</c:v>
                </c:pt>
                <c:pt idx="9535">
                  <c:v>1.4196</c:v>
                </c:pt>
                <c:pt idx="9536">
                  <c:v>1.3129</c:v>
                </c:pt>
                <c:pt idx="9537">
                  <c:v>1.2070000000000001</c:v>
                </c:pt>
                <c:pt idx="9538">
                  <c:v>1.1026</c:v>
                </c:pt>
                <c:pt idx="9539">
                  <c:v>1.0589</c:v>
                </c:pt>
                <c:pt idx="9540">
                  <c:v>1.0375000000000001</c:v>
                </c:pt>
                <c:pt idx="9541">
                  <c:v>1.0186999999999999</c:v>
                </c:pt>
                <c:pt idx="9542">
                  <c:v>1.0029999999999999</c:v>
                </c:pt>
                <c:pt idx="9543">
                  <c:v>0.99073</c:v>
                </c:pt>
                <c:pt idx="9544">
                  <c:v>0.98243000000000003</c:v>
                </c:pt>
                <c:pt idx="9545">
                  <c:v>0.97989999999999999</c:v>
                </c:pt>
                <c:pt idx="9546">
                  <c:v>0.98426999999999998</c:v>
                </c:pt>
                <c:pt idx="9547">
                  <c:v>0.99395</c:v>
                </c:pt>
                <c:pt idx="9548">
                  <c:v>1.0093000000000001</c:v>
                </c:pt>
                <c:pt idx="9549">
                  <c:v>1.0308999999999999</c:v>
                </c:pt>
                <c:pt idx="9550">
                  <c:v>1.0589</c:v>
                </c:pt>
                <c:pt idx="9551">
                  <c:v>1.0938000000000001</c:v>
                </c:pt>
                <c:pt idx="9552">
                  <c:v>1.1358999999999999</c:v>
                </c:pt>
                <c:pt idx="9553">
                  <c:v>1.1854</c:v>
                </c:pt>
                <c:pt idx="9554">
                  <c:v>1.2424999999999999</c:v>
                </c:pt>
                <c:pt idx="9555">
                  <c:v>1.3076000000000001</c:v>
                </c:pt>
                <c:pt idx="9556">
                  <c:v>1.3795999999999999</c:v>
                </c:pt>
                <c:pt idx="9557">
                  <c:v>1.4593</c:v>
                </c:pt>
                <c:pt idx="9558">
                  <c:v>1.5469999999999999</c:v>
                </c:pt>
                <c:pt idx="9559">
                  <c:v>1.6426000000000001</c:v>
                </c:pt>
                <c:pt idx="9560">
                  <c:v>1.7459</c:v>
                </c:pt>
                <c:pt idx="9561">
                  <c:v>1.8567</c:v>
                </c:pt>
                <c:pt idx="9562">
                  <c:v>1.9746999999999999</c:v>
                </c:pt>
                <c:pt idx="9563">
                  <c:v>2.0994000000000002</c:v>
                </c:pt>
                <c:pt idx="9564">
                  <c:v>2.2305000000000001</c:v>
                </c:pt>
                <c:pt idx="9565">
                  <c:v>2.3673000000000002</c:v>
                </c:pt>
                <c:pt idx="9566">
                  <c:v>2.5091000000000001</c:v>
                </c:pt>
                <c:pt idx="9567">
                  <c:v>2.6551999999999998</c:v>
                </c:pt>
                <c:pt idx="9568">
                  <c:v>2.8048000000000002</c:v>
                </c:pt>
                <c:pt idx="9569">
                  <c:v>2.9567999999999999</c:v>
                </c:pt>
                <c:pt idx="9570">
                  <c:v>3.1101999999999999</c:v>
                </c:pt>
                <c:pt idx="9571">
                  <c:v>3.2639999999999998</c:v>
                </c:pt>
                <c:pt idx="9572">
                  <c:v>3.4169</c:v>
                </c:pt>
                <c:pt idx="9573">
                  <c:v>3.5676999999999999</c:v>
                </c:pt>
                <c:pt idx="9574">
                  <c:v>3.7149999999999999</c:v>
                </c:pt>
                <c:pt idx="9575">
                  <c:v>3.8574000000000002</c:v>
                </c:pt>
                <c:pt idx="9576">
                  <c:v>3.9935</c:v>
                </c:pt>
                <c:pt idx="9577">
                  <c:v>4.1218000000000004</c:v>
                </c:pt>
                <c:pt idx="9578">
                  <c:v>4.2409999999999997</c:v>
                </c:pt>
                <c:pt idx="9579">
                  <c:v>4.3494999999999999</c:v>
                </c:pt>
                <c:pt idx="9580">
                  <c:v>4.4458000000000002</c:v>
                </c:pt>
                <c:pt idx="9581">
                  <c:v>4.5288000000000004</c:v>
                </c:pt>
                <c:pt idx="9582">
                  <c:v>4.5970000000000004</c:v>
                </c:pt>
                <c:pt idx="9583">
                  <c:v>4.6493000000000002</c:v>
                </c:pt>
                <c:pt idx="9584">
                  <c:v>4.6847000000000003</c:v>
                </c:pt>
                <c:pt idx="9585">
                  <c:v>4.7023000000000001</c:v>
                </c:pt>
                <c:pt idx="9586">
                  <c:v>4.7016999999999998</c:v>
                </c:pt>
                <c:pt idx="9587">
                  <c:v>4.6825999999999999</c:v>
                </c:pt>
                <c:pt idx="9588">
                  <c:v>4.6448</c:v>
                </c:pt>
                <c:pt idx="9589">
                  <c:v>4.5891000000000002</c:v>
                </c:pt>
                <c:pt idx="9590">
                  <c:v>4.5160999999999998</c:v>
                </c:pt>
                <c:pt idx="9591">
                  <c:v>4.4273999999999996</c:v>
                </c:pt>
                <c:pt idx="9592">
                  <c:v>4.3250000000000002</c:v>
                </c:pt>
                <c:pt idx="9593">
                  <c:v>4.2115999999999998</c:v>
                </c:pt>
                <c:pt idx="9594">
                  <c:v>4.0907999999999998</c:v>
                </c:pt>
                <c:pt idx="9595">
                  <c:v>3.9668999999999999</c:v>
                </c:pt>
                <c:pt idx="9596">
                  <c:v>3.8452999999999999</c:v>
                </c:pt>
                <c:pt idx="9597">
                  <c:v>3.7324999999999999</c:v>
                </c:pt>
                <c:pt idx="9598">
                  <c:v>3.6360999999999999</c:v>
                </c:pt>
                <c:pt idx="9599">
                  <c:v>3.5651999999999999</c:v>
                </c:pt>
                <c:pt idx="9600">
                  <c:v>3.5301999999999998</c:v>
                </c:pt>
                <c:pt idx="9601">
                  <c:v>3.4426000000000001</c:v>
                </c:pt>
                <c:pt idx="9602">
                  <c:v>3.2913999999999999</c:v>
                </c:pt>
                <c:pt idx="9603">
                  <c:v>3.1395</c:v>
                </c:pt>
                <c:pt idx="9604">
                  <c:v>2.9868000000000001</c:v>
                </c:pt>
                <c:pt idx="9605">
                  <c:v>2.8334000000000001</c:v>
                </c:pt>
                <c:pt idx="9606">
                  <c:v>2.6903999999999999</c:v>
                </c:pt>
                <c:pt idx="9607">
                  <c:v>2.7138</c:v>
                </c:pt>
                <c:pt idx="9608">
                  <c:v>2.7362000000000002</c:v>
                </c:pt>
                <c:pt idx="9609">
                  <c:v>2.7576999999999998</c:v>
                </c:pt>
                <c:pt idx="9610">
                  <c:v>2.7780999999999998</c:v>
                </c:pt>
                <c:pt idx="9611">
                  <c:v>2.7976000000000001</c:v>
                </c:pt>
                <c:pt idx="9612">
                  <c:v>2.8161</c:v>
                </c:pt>
                <c:pt idx="9613">
                  <c:v>2.8334999999999999</c:v>
                </c:pt>
                <c:pt idx="9614">
                  <c:v>2.8498000000000001</c:v>
                </c:pt>
                <c:pt idx="9615">
                  <c:v>2.8650000000000002</c:v>
                </c:pt>
                <c:pt idx="9616">
                  <c:v>2.879</c:v>
                </c:pt>
                <c:pt idx="9617">
                  <c:v>2.8919000000000001</c:v>
                </c:pt>
                <c:pt idx="9618">
                  <c:v>2.9037000000000002</c:v>
                </c:pt>
                <c:pt idx="9619">
                  <c:v>2.9142999999999999</c:v>
                </c:pt>
                <c:pt idx="9620">
                  <c:v>2.9237000000000002</c:v>
                </c:pt>
                <c:pt idx="9621">
                  <c:v>2.9319000000000002</c:v>
                </c:pt>
                <c:pt idx="9622">
                  <c:v>2.9388999999999998</c:v>
                </c:pt>
                <c:pt idx="9623">
                  <c:v>2.9447000000000001</c:v>
                </c:pt>
                <c:pt idx="9624">
                  <c:v>2.9493</c:v>
                </c:pt>
                <c:pt idx="9625">
                  <c:v>2.9527000000000001</c:v>
                </c:pt>
                <c:pt idx="9626">
                  <c:v>2.9548000000000001</c:v>
                </c:pt>
                <c:pt idx="9627">
                  <c:v>2.9558</c:v>
                </c:pt>
                <c:pt idx="9628">
                  <c:v>2.9554999999999998</c:v>
                </c:pt>
                <c:pt idx="9629">
                  <c:v>2.9540000000000002</c:v>
                </c:pt>
                <c:pt idx="9630">
                  <c:v>3.0299</c:v>
                </c:pt>
                <c:pt idx="9631">
                  <c:v>3.1135000000000002</c:v>
                </c:pt>
                <c:pt idx="9632">
                  <c:v>3.1960000000000002</c:v>
                </c:pt>
                <c:pt idx="9633">
                  <c:v>3.2772999999999999</c:v>
                </c:pt>
                <c:pt idx="9634">
                  <c:v>3.3574999999999999</c:v>
                </c:pt>
                <c:pt idx="9635">
                  <c:v>3.4365000000000001</c:v>
                </c:pt>
                <c:pt idx="9636">
                  <c:v>3.5144000000000002</c:v>
                </c:pt>
                <c:pt idx="9637">
                  <c:v>3.5912000000000002</c:v>
                </c:pt>
                <c:pt idx="9638">
                  <c:v>3.6669999999999998</c:v>
                </c:pt>
                <c:pt idx="9639">
                  <c:v>3.6573000000000002</c:v>
                </c:pt>
                <c:pt idx="9640">
                  <c:v>3.6229</c:v>
                </c:pt>
                <c:pt idx="9641">
                  <c:v>3.589</c:v>
                </c:pt>
                <c:pt idx="9642">
                  <c:v>3.5554999999999999</c:v>
                </c:pt>
                <c:pt idx="9643">
                  <c:v>3.5219999999999998</c:v>
                </c:pt>
                <c:pt idx="9644">
                  <c:v>3.4885000000000002</c:v>
                </c:pt>
                <c:pt idx="9645">
                  <c:v>3.4548000000000001</c:v>
                </c:pt>
                <c:pt idx="9646">
                  <c:v>3.4209000000000001</c:v>
                </c:pt>
                <c:pt idx="9647">
                  <c:v>3.3866000000000001</c:v>
                </c:pt>
                <c:pt idx="9648">
                  <c:v>3.3519000000000001</c:v>
                </c:pt>
                <c:pt idx="9649">
                  <c:v>3.3167</c:v>
                </c:pt>
                <c:pt idx="9650">
                  <c:v>3.2810000000000001</c:v>
                </c:pt>
                <c:pt idx="9651">
                  <c:v>3.2448000000000001</c:v>
                </c:pt>
                <c:pt idx="9652">
                  <c:v>3.2080000000000002</c:v>
                </c:pt>
                <c:pt idx="9653">
                  <c:v>3.1705999999999999</c:v>
                </c:pt>
                <c:pt idx="9654">
                  <c:v>3.1326000000000001</c:v>
                </c:pt>
                <c:pt idx="9655">
                  <c:v>3.0941000000000001</c:v>
                </c:pt>
                <c:pt idx="9656">
                  <c:v>3.0550999999999999</c:v>
                </c:pt>
                <c:pt idx="9657">
                  <c:v>3.0156000000000001</c:v>
                </c:pt>
                <c:pt idx="9658">
                  <c:v>2.9756</c:v>
                </c:pt>
                <c:pt idx="9659">
                  <c:v>2.9352</c:v>
                </c:pt>
                <c:pt idx="9660">
                  <c:v>2.8942999999999999</c:v>
                </c:pt>
                <c:pt idx="9661">
                  <c:v>2.8532000000000002</c:v>
                </c:pt>
                <c:pt idx="9662">
                  <c:v>2.8117000000000001</c:v>
                </c:pt>
                <c:pt idx="9663">
                  <c:v>2.7700999999999998</c:v>
                </c:pt>
                <c:pt idx="9664">
                  <c:v>2.7282000000000002</c:v>
                </c:pt>
                <c:pt idx="9665">
                  <c:v>2.6863000000000001</c:v>
                </c:pt>
                <c:pt idx="9666">
                  <c:v>2.6442000000000001</c:v>
                </c:pt>
                <c:pt idx="9667">
                  <c:v>2.6021999999999998</c:v>
                </c:pt>
                <c:pt idx="9668">
                  <c:v>2.5602</c:v>
                </c:pt>
                <c:pt idx="9669">
                  <c:v>2.5184000000000002</c:v>
                </c:pt>
                <c:pt idx="9670">
                  <c:v>2.4767000000000001</c:v>
                </c:pt>
                <c:pt idx="9671">
                  <c:v>2.4352999999999998</c:v>
                </c:pt>
                <c:pt idx="9672">
                  <c:v>2.3940999999999999</c:v>
                </c:pt>
                <c:pt idx="9673">
                  <c:v>2.3532999999999999</c:v>
                </c:pt>
                <c:pt idx="9674">
                  <c:v>2.3129</c:v>
                </c:pt>
                <c:pt idx="9675">
                  <c:v>2.2728999999999999</c:v>
                </c:pt>
                <c:pt idx="9676">
                  <c:v>2.2334999999999998</c:v>
                </c:pt>
                <c:pt idx="9677">
                  <c:v>2.1945999999999999</c:v>
                </c:pt>
                <c:pt idx="9678">
                  <c:v>2.1562999999999999</c:v>
                </c:pt>
                <c:pt idx="9679">
                  <c:v>2.1185999999999998</c:v>
                </c:pt>
                <c:pt idx="9680">
                  <c:v>2.0817000000000001</c:v>
                </c:pt>
                <c:pt idx="9681">
                  <c:v>2.0453999999999999</c:v>
                </c:pt>
                <c:pt idx="9682">
                  <c:v>2.0099</c:v>
                </c:pt>
                <c:pt idx="9683">
                  <c:v>1.9752000000000001</c:v>
                </c:pt>
                <c:pt idx="9684">
                  <c:v>1.9413</c:v>
                </c:pt>
                <c:pt idx="9685">
                  <c:v>1.9081999999999999</c:v>
                </c:pt>
                <c:pt idx="9686">
                  <c:v>1.8759999999999999</c:v>
                </c:pt>
                <c:pt idx="9687">
                  <c:v>1.8447</c:v>
                </c:pt>
                <c:pt idx="9688">
                  <c:v>1.8143</c:v>
                </c:pt>
                <c:pt idx="9689">
                  <c:v>1.7847999999999999</c:v>
                </c:pt>
                <c:pt idx="9690">
                  <c:v>1.7563</c:v>
                </c:pt>
                <c:pt idx="9691">
                  <c:v>1.7286999999999999</c:v>
                </c:pt>
                <c:pt idx="9692">
                  <c:v>1.702</c:v>
                </c:pt>
                <c:pt idx="9693">
                  <c:v>1.6762999999999999</c:v>
                </c:pt>
                <c:pt idx="9694">
                  <c:v>1.6516</c:v>
                </c:pt>
                <c:pt idx="9695">
                  <c:v>1.6278999999999999</c:v>
                </c:pt>
                <c:pt idx="9696">
                  <c:v>1.6051</c:v>
                </c:pt>
                <c:pt idx="9697">
                  <c:v>1.5831999999999999</c:v>
                </c:pt>
                <c:pt idx="9698">
                  <c:v>1.5623</c:v>
                </c:pt>
                <c:pt idx="9699">
                  <c:v>1.5424</c:v>
                </c:pt>
                <c:pt idx="9700">
                  <c:v>1.5233000000000001</c:v>
                </c:pt>
                <c:pt idx="9701">
                  <c:v>1.5052000000000001</c:v>
                </c:pt>
                <c:pt idx="9702">
                  <c:v>1.488</c:v>
                </c:pt>
                <c:pt idx="9703">
                  <c:v>1.4717</c:v>
                </c:pt>
                <c:pt idx="9704">
                  <c:v>1.4561999999999999</c:v>
                </c:pt>
                <c:pt idx="9705">
                  <c:v>1.4416</c:v>
                </c:pt>
                <c:pt idx="9706">
                  <c:v>1.4278</c:v>
                </c:pt>
                <c:pt idx="9707">
                  <c:v>1.4149</c:v>
                </c:pt>
                <c:pt idx="9708">
                  <c:v>1.4027000000000001</c:v>
                </c:pt>
                <c:pt idx="9709">
                  <c:v>1.3913</c:v>
                </c:pt>
                <c:pt idx="9710">
                  <c:v>1.3806</c:v>
                </c:pt>
                <c:pt idx="9711">
                  <c:v>1.3707</c:v>
                </c:pt>
                <c:pt idx="9712">
                  <c:v>1.3613999999999999</c:v>
                </c:pt>
                <c:pt idx="9713">
                  <c:v>1.3528</c:v>
                </c:pt>
                <c:pt idx="9714">
                  <c:v>1.3448</c:v>
                </c:pt>
                <c:pt idx="9715">
                  <c:v>1.3374999999999999</c:v>
                </c:pt>
                <c:pt idx="9716">
                  <c:v>1.3307</c:v>
                </c:pt>
                <c:pt idx="9717">
                  <c:v>1.3245</c:v>
                </c:pt>
                <c:pt idx="9718">
                  <c:v>1.3188</c:v>
                </c:pt>
                <c:pt idx="9719">
                  <c:v>1.3136000000000001</c:v>
                </c:pt>
                <c:pt idx="9720">
                  <c:v>1.3089</c:v>
                </c:pt>
                <c:pt idx="9721">
                  <c:v>1.3047</c:v>
                </c:pt>
                <c:pt idx="9722">
                  <c:v>1.3008999999999999</c:v>
                </c:pt>
                <c:pt idx="9723">
                  <c:v>1.2975000000000001</c:v>
                </c:pt>
                <c:pt idx="9724">
                  <c:v>1.2944</c:v>
                </c:pt>
                <c:pt idx="9725">
                  <c:v>1.2917000000000001</c:v>
                </c:pt>
                <c:pt idx="9726">
                  <c:v>1.2894000000000001</c:v>
                </c:pt>
                <c:pt idx="9727">
                  <c:v>1.2873000000000001</c:v>
                </c:pt>
                <c:pt idx="9728">
                  <c:v>1.2855000000000001</c:v>
                </c:pt>
                <c:pt idx="9729">
                  <c:v>1.284</c:v>
                </c:pt>
                <c:pt idx="9730">
                  <c:v>1.2827</c:v>
                </c:pt>
                <c:pt idx="9731">
                  <c:v>1.2816000000000001</c:v>
                </c:pt>
                <c:pt idx="9732">
                  <c:v>1.2806999999999999</c:v>
                </c:pt>
                <c:pt idx="9733">
                  <c:v>1.28</c:v>
                </c:pt>
                <c:pt idx="9734">
                  <c:v>1.2794000000000001</c:v>
                </c:pt>
                <c:pt idx="9735">
                  <c:v>1.2788999999999999</c:v>
                </c:pt>
                <c:pt idx="9736">
                  <c:v>1.2786</c:v>
                </c:pt>
                <c:pt idx="9737">
                  <c:v>1.2817000000000001</c:v>
                </c:pt>
                <c:pt idx="9738">
                  <c:v>1.2848999999999999</c:v>
                </c:pt>
                <c:pt idx="9739">
                  <c:v>1.2881</c:v>
                </c:pt>
                <c:pt idx="9740">
                  <c:v>1.2914000000000001</c:v>
                </c:pt>
                <c:pt idx="9741">
                  <c:v>1.2947</c:v>
                </c:pt>
                <c:pt idx="9742">
                  <c:v>1.3045</c:v>
                </c:pt>
                <c:pt idx="9743">
                  <c:v>1.3308</c:v>
                </c:pt>
                <c:pt idx="9744">
                  <c:v>1.3559000000000001</c:v>
                </c:pt>
                <c:pt idx="9745">
                  <c:v>1.3784000000000001</c:v>
                </c:pt>
                <c:pt idx="9746">
                  <c:v>1.4017999999999999</c:v>
                </c:pt>
                <c:pt idx="9747">
                  <c:v>1.4259999999999999</c:v>
                </c:pt>
                <c:pt idx="9748">
                  <c:v>1.4505999999999999</c:v>
                </c:pt>
                <c:pt idx="9749">
                  <c:v>1.4757</c:v>
                </c:pt>
                <c:pt idx="9750">
                  <c:v>1.4766999999999999</c:v>
                </c:pt>
                <c:pt idx="9751">
                  <c:v>1.4598</c:v>
                </c:pt>
                <c:pt idx="9752">
                  <c:v>1.4416</c:v>
                </c:pt>
                <c:pt idx="9753">
                  <c:v>1.4228000000000001</c:v>
                </c:pt>
                <c:pt idx="9754">
                  <c:v>1.4036999999999999</c:v>
                </c:pt>
                <c:pt idx="9755">
                  <c:v>1.3847</c:v>
                </c:pt>
                <c:pt idx="9756">
                  <c:v>1.3661000000000001</c:v>
                </c:pt>
                <c:pt idx="9757">
                  <c:v>1.3482000000000001</c:v>
                </c:pt>
                <c:pt idx="9758">
                  <c:v>1.3310999999999999</c:v>
                </c:pt>
                <c:pt idx="9759">
                  <c:v>1.3149</c:v>
                </c:pt>
                <c:pt idx="9760">
                  <c:v>1.2998000000000001</c:v>
                </c:pt>
                <c:pt idx="9761">
                  <c:v>1.2858000000000001</c:v>
                </c:pt>
                <c:pt idx="9762">
                  <c:v>1.2727999999999999</c:v>
                </c:pt>
                <c:pt idx="9763">
                  <c:v>1.2605999999999999</c:v>
                </c:pt>
                <c:pt idx="9764">
                  <c:v>1.2453000000000001</c:v>
                </c:pt>
                <c:pt idx="9765">
                  <c:v>1.2317</c:v>
                </c:pt>
                <c:pt idx="9766">
                  <c:v>1.22</c:v>
                </c:pt>
                <c:pt idx="9767">
                  <c:v>1.2101</c:v>
                </c:pt>
                <c:pt idx="9768">
                  <c:v>1.2019</c:v>
                </c:pt>
                <c:pt idx="9769">
                  <c:v>1.1953</c:v>
                </c:pt>
                <c:pt idx="9770">
                  <c:v>1.1902999999999999</c:v>
                </c:pt>
                <c:pt idx="9771">
                  <c:v>1.1867000000000001</c:v>
                </c:pt>
                <c:pt idx="9772">
                  <c:v>1.1854</c:v>
                </c:pt>
                <c:pt idx="9773">
                  <c:v>1.1930000000000001</c:v>
                </c:pt>
                <c:pt idx="9774">
                  <c:v>1.2017</c:v>
                </c:pt>
                <c:pt idx="9775">
                  <c:v>1.2113</c:v>
                </c:pt>
                <c:pt idx="9776">
                  <c:v>1.2218</c:v>
                </c:pt>
                <c:pt idx="9777">
                  <c:v>1.2330000000000001</c:v>
                </c:pt>
                <c:pt idx="9778">
                  <c:v>1.2447999999999999</c:v>
                </c:pt>
                <c:pt idx="9779">
                  <c:v>1.2569999999999999</c:v>
                </c:pt>
                <c:pt idx="9780">
                  <c:v>1.2695000000000001</c:v>
                </c:pt>
                <c:pt idx="9781">
                  <c:v>1.2821</c:v>
                </c:pt>
                <c:pt idx="9782">
                  <c:v>1.2947</c:v>
                </c:pt>
                <c:pt idx="9783">
                  <c:v>1.3071999999999999</c:v>
                </c:pt>
                <c:pt idx="9784">
                  <c:v>1.3193999999999999</c:v>
                </c:pt>
                <c:pt idx="9785">
                  <c:v>1.323</c:v>
                </c:pt>
                <c:pt idx="9786">
                  <c:v>1.3210999999999999</c:v>
                </c:pt>
                <c:pt idx="9787">
                  <c:v>1.319</c:v>
                </c:pt>
                <c:pt idx="9788">
                  <c:v>1.3167</c:v>
                </c:pt>
                <c:pt idx="9789">
                  <c:v>1.3140000000000001</c:v>
                </c:pt>
                <c:pt idx="9790">
                  <c:v>1.3109999999999999</c:v>
                </c:pt>
                <c:pt idx="9791">
                  <c:v>1.3075000000000001</c:v>
                </c:pt>
                <c:pt idx="9792">
                  <c:v>1.3035000000000001</c:v>
                </c:pt>
                <c:pt idx="9793">
                  <c:v>1.3016000000000001</c:v>
                </c:pt>
                <c:pt idx="9794">
                  <c:v>1.3167</c:v>
                </c:pt>
                <c:pt idx="9795">
                  <c:v>1.3319000000000001</c:v>
                </c:pt>
                <c:pt idx="9796">
                  <c:v>1.3465</c:v>
                </c:pt>
                <c:pt idx="9797">
                  <c:v>1.3604000000000001</c:v>
                </c:pt>
                <c:pt idx="9798">
                  <c:v>1.3737999999999999</c:v>
                </c:pt>
                <c:pt idx="9799">
                  <c:v>1.3865000000000001</c:v>
                </c:pt>
                <c:pt idx="9800">
                  <c:v>1.3986000000000001</c:v>
                </c:pt>
                <c:pt idx="9801">
                  <c:v>1.401</c:v>
                </c:pt>
                <c:pt idx="9802">
                  <c:v>1.4004000000000001</c:v>
                </c:pt>
                <c:pt idx="9803">
                  <c:v>1.4000999999999999</c:v>
                </c:pt>
                <c:pt idx="9804">
                  <c:v>1.4003000000000001</c:v>
                </c:pt>
                <c:pt idx="9805">
                  <c:v>1.4007000000000001</c:v>
                </c:pt>
                <c:pt idx="9806">
                  <c:v>1.4016</c:v>
                </c:pt>
                <c:pt idx="9807">
                  <c:v>1.4028</c:v>
                </c:pt>
                <c:pt idx="9808">
                  <c:v>1.4044000000000001</c:v>
                </c:pt>
                <c:pt idx="9809">
                  <c:v>1.4064000000000001</c:v>
                </c:pt>
                <c:pt idx="9810">
                  <c:v>1.4087000000000001</c:v>
                </c:pt>
                <c:pt idx="9811">
                  <c:v>1.4114</c:v>
                </c:pt>
                <c:pt idx="9812">
                  <c:v>1.4144000000000001</c:v>
                </c:pt>
                <c:pt idx="9813">
                  <c:v>1.4177999999999999</c:v>
                </c:pt>
                <c:pt idx="9814">
                  <c:v>1.4215</c:v>
                </c:pt>
                <c:pt idx="9815">
                  <c:v>1.4255</c:v>
                </c:pt>
                <c:pt idx="9816">
                  <c:v>1.4298</c:v>
                </c:pt>
                <c:pt idx="9817">
                  <c:v>1.4342999999999999</c:v>
                </c:pt>
                <c:pt idx="9818">
                  <c:v>1.4392</c:v>
                </c:pt>
                <c:pt idx="9819">
                  <c:v>1.4441999999999999</c:v>
                </c:pt>
                <c:pt idx="9820">
                  <c:v>1.4495</c:v>
                </c:pt>
                <c:pt idx="9821">
                  <c:v>1.4550000000000001</c:v>
                </c:pt>
                <c:pt idx="9822">
                  <c:v>1.4607000000000001</c:v>
                </c:pt>
                <c:pt idx="9823">
                  <c:v>1.4664999999999999</c:v>
                </c:pt>
                <c:pt idx="9824">
                  <c:v>1.4723999999999999</c:v>
                </c:pt>
                <c:pt idx="9825">
                  <c:v>1.4783999999999999</c:v>
                </c:pt>
                <c:pt idx="9826">
                  <c:v>1.4844999999999999</c:v>
                </c:pt>
                <c:pt idx="9827">
                  <c:v>1.4904999999999999</c:v>
                </c:pt>
                <c:pt idx="9828">
                  <c:v>1.4965999999999999</c:v>
                </c:pt>
                <c:pt idx="9829">
                  <c:v>1.5024999999999999</c:v>
                </c:pt>
                <c:pt idx="9830">
                  <c:v>1.5084</c:v>
                </c:pt>
                <c:pt idx="9831">
                  <c:v>1.514</c:v>
                </c:pt>
                <c:pt idx="9832">
                  <c:v>1.5194000000000001</c:v>
                </c:pt>
                <c:pt idx="9833">
                  <c:v>1.5397000000000001</c:v>
                </c:pt>
                <c:pt idx="9834">
                  <c:v>1.5792999999999999</c:v>
                </c:pt>
                <c:pt idx="9835">
                  <c:v>1.6184000000000001</c:v>
                </c:pt>
                <c:pt idx="9836">
                  <c:v>1.657</c:v>
                </c:pt>
                <c:pt idx="9837">
                  <c:v>1.6950000000000001</c:v>
                </c:pt>
                <c:pt idx="9838">
                  <c:v>1.7323</c:v>
                </c:pt>
                <c:pt idx="9839">
                  <c:v>1.7686999999999999</c:v>
                </c:pt>
                <c:pt idx="9840">
                  <c:v>1.7757000000000001</c:v>
                </c:pt>
                <c:pt idx="9841">
                  <c:v>1.7609999999999999</c:v>
                </c:pt>
                <c:pt idx="9842">
                  <c:v>1.7499</c:v>
                </c:pt>
                <c:pt idx="9843">
                  <c:v>1.7416</c:v>
                </c:pt>
                <c:pt idx="9844">
                  <c:v>1.7352000000000001</c:v>
                </c:pt>
                <c:pt idx="9845">
                  <c:v>1.7298</c:v>
                </c:pt>
                <c:pt idx="9846">
                  <c:v>1.7248000000000001</c:v>
                </c:pt>
                <c:pt idx="9847">
                  <c:v>1.7195</c:v>
                </c:pt>
                <c:pt idx="9848">
                  <c:v>1.7137</c:v>
                </c:pt>
                <c:pt idx="9849">
                  <c:v>1.7077</c:v>
                </c:pt>
                <c:pt idx="9850">
                  <c:v>1.7013</c:v>
                </c:pt>
                <c:pt idx="9851">
                  <c:v>1.6941999999999999</c:v>
                </c:pt>
                <c:pt idx="9852">
                  <c:v>1.6861999999999999</c:v>
                </c:pt>
                <c:pt idx="9853">
                  <c:v>1.6771</c:v>
                </c:pt>
                <c:pt idx="9854">
                  <c:v>1.6666000000000001</c:v>
                </c:pt>
                <c:pt idx="9855">
                  <c:v>1.6548</c:v>
                </c:pt>
                <c:pt idx="9856">
                  <c:v>1.6415</c:v>
                </c:pt>
                <c:pt idx="9857">
                  <c:v>1.6277999999999999</c:v>
                </c:pt>
                <c:pt idx="9858">
                  <c:v>1.6153</c:v>
                </c:pt>
                <c:pt idx="9859">
                  <c:v>1.6012</c:v>
                </c:pt>
                <c:pt idx="9860">
                  <c:v>1.5857000000000001</c:v>
                </c:pt>
                <c:pt idx="9861">
                  <c:v>1.5689</c:v>
                </c:pt>
                <c:pt idx="9862">
                  <c:v>1.5507</c:v>
                </c:pt>
                <c:pt idx="9863">
                  <c:v>1.5314000000000001</c:v>
                </c:pt>
                <c:pt idx="9864">
                  <c:v>1.5111000000000001</c:v>
                </c:pt>
                <c:pt idx="9865">
                  <c:v>1.49</c:v>
                </c:pt>
                <c:pt idx="9866">
                  <c:v>1.4681999999999999</c:v>
                </c:pt>
                <c:pt idx="9867">
                  <c:v>1.4461999999999999</c:v>
                </c:pt>
                <c:pt idx="9868">
                  <c:v>1.4239999999999999</c:v>
                </c:pt>
                <c:pt idx="9869">
                  <c:v>1.4019999999999999</c:v>
                </c:pt>
                <c:pt idx="9870">
                  <c:v>1.3805000000000001</c:v>
                </c:pt>
                <c:pt idx="9871">
                  <c:v>1.3597999999999999</c:v>
                </c:pt>
                <c:pt idx="9872">
                  <c:v>1.3404</c:v>
                </c:pt>
                <c:pt idx="9873">
                  <c:v>1.3227</c:v>
                </c:pt>
                <c:pt idx="9874">
                  <c:v>1.3069999999999999</c:v>
                </c:pt>
                <c:pt idx="9875">
                  <c:v>1.2939000000000001</c:v>
                </c:pt>
                <c:pt idx="9876">
                  <c:v>1.2839</c:v>
                </c:pt>
                <c:pt idx="9877">
                  <c:v>1.2808999999999999</c:v>
                </c:pt>
                <c:pt idx="9878">
                  <c:v>1.2851999999999999</c:v>
                </c:pt>
                <c:pt idx="9879">
                  <c:v>1.2898000000000001</c:v>
                </c:pt>
                <c:pt idx="9880">
                  <c:v>1.2948</c:v>
                </c:pt>
                <c:pt idx="9881">
                  <c:v>1.3002</c:v>
                </c:pt>
                <c:pt idx="9882">
                  <c:v>1.3061</c:v>
                </c:pt>
                <c:pt idx="9883">
                  <c:v>1.3124</c:v>
                </c:pt>
                <c:pt idx="9884">
                  <c:v>1.3190999999999999</c:v>
                </c:pt>
                <c:pt idx="9885">
                  <c:v>1.3263</c:v>
                </c:pt>
                <c:pt idx="9886">
                  <c:v>1.3340000000000001</c:v>
                </c:pt>
                <c:pt idx="9887">
                  <c:v>1.3353999999999999</c:v>
                </c:pt>
                <c:pt idx="9888">
                  <c:v>1.3319000000000001</c:v>
                </c:pt>
                <c:pt idx="9889">
                  <c:v>1.3289</c:v>
                </c:pt>
                <c:pt idx="9890">
                  <c:v>1.3263</c:v>
                </c:pt>
                <c:pt idx="9891">
                  <c:v>1.3241000000000001</c:v>
                </c:pt>
                <c:pt idx="9892">
                  <c:v>1.3464</c:v>
                </c:pt>
                <c:pt idx="9893">
                  <c:v>1.3806</c:v>
                </c:pt>
                <c:pt idx="9894">
                  <c:v>1.4152</c:v>
                </c:pt>
                <c:pt idx="9895">
                  <c:v>1.4500999999999999</c:v>
                </c:pt>
                <c:pt idx="9896">
                  <c:v>1.4853000000000001</c:v>
                </c:pt>
                <c:pt idx="9897">
                  <c:v>1.5206999999999999</c:v>
                </c:pt>
                <c:pt idx="9898">
                  <c:v>1.5564</c:v>
                </c:pt>
                <c:pt idx="9899">
                  <c:v>1.5524</c:v>
                </c:pt>
                <c:pt idx="9900">
                  <c:v>1.5374000000000001</c:v>
                </c:pt>
                <c:pt idx="9901">
                  <c:v>1.5237000000000001</c:v>
                </c:pt>
                <c:pt idx="9902">
                  <c:v>1.5112000000000001</c:v>
                </c:pt>
                <c:pt idx="9903">
                  <c:v>1.4997</c:v>
                </c:pt>
                <c:pt idx="9904">
                  <c:v>1.4890000000000001</c:v>
                </c:pt>
                <c:pt idx="9905">
                  <c:v>1.4792000000000001</c:v>
                </c:pt>
                <c:pt idx="9906">
                  <c:v>1.4701</c:v>
                </c:pt>
                <c:pt idx="9907">
                  <c:v>1.4616</c:v>
                </c:pt>
                <c:pt idx="9908">
                  <c:v>1.4575</c:v>
                </c:pt>
                <c:pt idx="9909">
                  <c:v>1.5368999999999999</c:v>
                </c:pt>
                <c:pt idx="9910">
                  <c:v>1.6167</c:v>
                </c:pt>
                <c:pt idx="9911">
                  <c:v>1.6968000000000001</c:v>
                </c:pt>
                <c:pt idx="9912">
                  <c:v>1.7770999999999999</c:v>
                </c:pt>
                <c:pt idx="9913">
                  <c:v>1.8575999999999999</c:v>
                </c:pt>
                <c:pt idx="9914">
                  <c:v>1.9381999999999999</c:v>
                </c:pt>
                <c:pt idx="9915">
                  <c:v>2.0053000000000001</c:v>
                </c:pt>
                <c:pt idx="9916">
                  <c:v>2.0287000000000002</c:v>
                </c:pt>
                <c:pt idx="9917">
                  <c:v>2.0436999999999999</c:v>
                </c:pt>
                <c:pt idx="9918">
                  <c:v>2.0516000000000001</c:v>
                </c:pt>
                <c:pt idx="9919">
                  <c:v>2.0531999999999999</c:v>
                </c:pt>
                <c:pt idx="9920">
                  <c:v>2.0495000000000001</c:v>
                </c:pt>
                <c:pt idx="9921">
                  <c:v>2.0413999999999999</c:v>
                </c:pt>
                <c:pt idx="9922">
                  <c:v>2.0293999999999999</c:v>
                </c:pt>
                <c:pt idx="9923">
                  <c:v>2.0143</c:v>
                </c:pt>
                <c:pt idx="9924">
                  <c:v>1.9964999999999999</c:v>
                </c:pt>
                <c:pt idx="9925">
                  <c:v>1.9803999999999999</c:v>
                </c:pt>
                <c:pt idx="9926">
                  <c:v>1.9682999999999999</c:v>
                </c:pt>
                <c:pt idx="9927">
                  <c:v>1.9549000000000001</c:v>
                </c:pt>
                <c:pt idx="9928">
                  <c:v>1.9404999999999999</c:v>
                </c:pt>
                <c:pt idx="9929">
                  <c:v>1.9254</c:v>
                </c:pt>
                <c:pt idx="9930">
                  <c:v>1.9097999999999999</c:v>
                </c:pt>
                <c:pt idx="9931">
                  <c:v>1.8939999999999999</c:v>
                </c:pt>
                <c:pt idx="9932">
                  <c:v>1.8782000000000001</c:v>
                </c:pt>
                <c:pt idx="9933">
                  <c:v>1.8466</c:v>
                </c:pt>
                <c:pt idx="9934">
                  <c:v>1.8133999999999999</c:v>
                </c:pt>
                <c:pt idx="9935">
                  <c:v>1.7822</c:v>
                </c:pt>
                <c:pt idx="9936">
                  <c:v>1.7527999999999999</c:v>
                </c:pt>
                <c:pt idx="9937">
                  <c:v>1.7250000000000001</c:v>
                </c:pt>
                <c:pt idx="9938">
                  <c:v>1.6988000000000001</c:v>
                </c:pt>
                <c:pt idx="9939">
                  <c:v>1.6739999999999999</c:v>
                </c:pt>
                <c:pt idx="9940">
                  <c:v>1.6503000000000001</c:v>
                </c:pt>
                <c:pt idx="9941">
                  <c:v>1.6276999999999999</c:v>
                </c:pt>
                <c:pt idx="9942">
                  <c:v>1.6060000000000001</c:v>
                </c:pt>
                <c:pt idx="9943">
                  <c:v>1.5849</c:v>
                </c:pt>
                <c:pt idx="9944">
                  <c:v>1.5644</c:v>
                </c:pt>
                <c:pt idx="9945">
                  <c:v>1.5443</c:v>
                </c:pt>
                <c:pt idx="9946">
                  <c:v>1.5244</c:v>
                </c:pt>
                <c:pt idx="9947">
                  <c:v>1.5045999999999999</c:v>
                </c:pt>
                <c:pt idx="9948">
                  <c:v>1.4845999999999999</c:v>
                </c:pt>
                <c:pt idx="9949">
                  <c:v>1.4639</c:v>
                </c:pt>
                <c:pt idx="9950">
                  <c:v>1.4601999999999999</c:v>
                </c:pt>
                <c:pt idx="9951">
                  <c:v>1.4711000000000001</c:v>
                </c:pt>
                <c:pt idx="9952">
                  <c:v>1.4825999999999999</c:v>
                </c:pt>
                <c:pt idx="9953">
                  <c:v>1.4945999999999999</c:v>
                </c:pt>
                <c:pt idx="9954">
                  <c:v>1.5072000000000001</c:v>
                </c:pt>
                <c:pt idx="9955">
                  <c:v>1.5203</c:v>
                </c:pt>
                <c:pt idx="9956">
                  <c:v>1.5339</c:v>
                </c:pt>
                <c:pt idx="9957">
                  <c:v>1.5367999999999999</c:v>
                </c:pt>
                <c:pt idx="9958">
                  <c:v>1.5124</c:v>
                </c:pt>
                <c:pt idx="9959">
                  <c:v>1.4918</c:v>
                </c:pt>
                <c:pt idx="9960">
                  <c:v>1.4750000000000001</c:v>
                </c:pt>
                <c:pt idx="9961">
                  <c:v>1.4638</c:v>
                </c:pt>
                <c:pt idx="9962">
                  <c:v>1.4551000000000001</c:v>
                </c:pt>
                <c:pt idx="9963">
                  <c:v>1.4483999999999999</c:v>
                </c:pt>
                <c:pt idx="9964">
                  <c:v>1.4434</c:v>
                </c:pt>
                <c:pt idx="9965">
                  <c:v>1.44</c:v>
                </c:pt>
                <c:pt idx="9966">
                  <c:v>1.4378</c:v>
                </c:pt>
                <c:pt idx="9967">
                  <c:v>1.4368000000000001</c:v>
                </c:pt>
                <c:pt idx="9968">
                  <c:v>1.4366000000000001</c:v>
                </c:pt>
                <c:pt idx="9969">
                  <c:v>1.4372</c:v>
                </c:pt>
                <c:pt idx="9970">
                  <c:v>1.4384999999999999</c:v>
                </c:pt>
                <c:pt idx="9971">
                  <c:v>1.4403999999999999</c:v>
                </c:pt>
                <c:pt idx="9972">
                  <c:v>1.4428000000000001</c:v>
                </c:pt>
                <c:pt idx="9973">
                  <c:v>1.4456</c:v>
                </c:pt>
                <c:pt idx="9974">
                  <c:v>1.4488000000000001</c:v>
                </c:pt>
                <c:pt idx="9975">
                  <c:v>1.4521999999999999</c:v>
                </c:pt>
                <c:pt idx="9976">
                  <c:v>1.456</c:v>
                </c:pt>
                <c:pt idx="9977">
                  <c:v>1.46</c:v>
                </c:pt>
                <c:pt idx="9978">
                  <c:v>1.4641</c:v>
                </c:pt>
                <c:pt idx="9979">
                  <c:v>1.4683999999999999</c:v>
                </c:pt>
                <c:pt idx="9980">
                  <c:v>1.4726999999999999</c:v>
                </c:pt>
                <c:pt idx="9981">
                  <c:v>1.4770000000000001</c:v>
                </c:pt>
                <c:pt idx="9982">
                  <c:v>1.4811000000000001</c:v>
                </c:pt>
                <c:pt idx="9983">
                  <c:v>1.4851000000000001</c:v>
                </c:pt>
                <c:pt idx="9984">
                  <c:v>1.4887999999999999</c:v>
                </c:pt>
                <c:pt idx="9985">
                  <c:v>1.4921</c:v>
                </c:pt>
                <c:pt idx="9986">
                  <c:v>1.4946999999999999</c:v>
                </c:pt>
                <c:pt idx="9987">
                  <c:v>1.4965999999999999</c:v>
                </c:pt>
                <c:pt idx="9988">
                  <c:v>1.4975000000000001</c:v>
                </c:pt>
                <c:pt idx="9989">
                  <c:v>1.4972000000000001</c:v>
                </c:pt>
                <c:pt idx="9990">
                  <c:v>1.4955000000000001</c:v>
                </c:pt>
                <c:pt idx="9991">
                  <c:v>1.4984999999999999</c:v>
                </c:pt>
                <c:pt idx="9992">
                  <c:v>1.4983</c:v>
                </c:pt>
                <c:pt idx="9993">
                  <c:v>1.4971000000000001</c:v>
                </c:pt>
                <c:pt idx="9994">
                  <c:v>1.4956</c:v>
                </c:pt>
                <c:pt idx="9995">
                  <c:v>1.4939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3D1C-4A65-A7C5-43267BDFE7C4}"/>
            </c:ext>
          </c:extLst>
        </c:ser>
        <c:ser>
          <c:idx val="1"/>
          <c:order val="1"/>
          <c:tx>
            <c:strRef>
              <c:f>slab5_N7!$E$1</c:f>
              <c:strCache>
                <c:ptCount val="1"/>
                <c:pt idx="0">
                  <c:v>α_Total</c:v>
                </c:pt>
              </c:strCache>
            </c:strRef>
          </c:tx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slab5_N7!$C$2:$C$9997</c:f>
              <c:numCache>
                <c:formatCode>0.00000</c:formatCode>
                <c:ptCount val="9996"/>
                <c:pt idx="0">
                  <c:v>-2.3550094013699998</c:v>
                </c:pt>
                <c:pt idx="1">
                  <c:v>-2.3536488320700002</c:v>
                </c:pt>
                <c:pt idx="2">
                  <c:v>-2.3522882627700001</c:v>
                </c:pt>
                <c:pt idx="3">
                  <c:v>-2.3509276934700001</c:v>
                </c:pt>
                <c:pt idx="4">
                  <c:v>-2.34956712417</c:v>
                </c:pt>
                <c:pt idx="5">
                  <c:v>-2.34820655487</c:v>
                </c:pt>
                <c:pt idx="6">
                  <c:v>-2.3468459855700003</c:v>
                </c:pt>
                <c:pt idx="7">
                  <c:v>-2.3454854162699998</c:v>
                </c:pt>
                <c:pt idx="8">
                  <c:v>-2.3441248469700002</c:v>
                </c:pt>
                <c:pt idx="9">
                  <c:v>-2.3427642776700002</c:v>
                </c:pt>
                <c:pt idx="10">
                  <c:v>-2.3414037083700001</c:v>
                </c:pt>
                <c:pt idx="11">
                  <c:v>-2.3400431390700001</c:v>
                </c:pt>
                <c:pt idx="12">
                  <c:v>-2.33868256977</c:v>
                </c:pt>
                <c:pt idx="13">
                  <c:v>-2.3373220004699999</c:v>
                </c:pt>
                <c:pt idx="14">
                  <c:v>-2.3359614311700003</c:v>
                </c:pt>
                <c:pt idx="15">
                  <c:v>-2.3346008618699998</c:v>
                </c:pt>
                <c:pt idx="16">
                  <c:v>-2.3332402925700002</c:v>
                </c:pt>
                <c:pt idx="17">
                  <c:v>-2.3318797232699997</c:v>
                </c:pt>
                <c:pt idx="18">
                  <c:v>-2.3305191539700001</c:v>
                </c:pt>
                <c:pt idx="19">
                  <c:v>-2.32915858467</c:v>
                </c:pt>
                <c:pt idx="20">
                  <c:v>-2.32779801537</c:v>
                </c:pt>
                <c:pt idx="21">
                  <c:v>-2.3264374460699999</c:v>
                </c:pt>
                <c:pt idx="22">
                  <c:v>-2.3250768767699999</c:v>
                </c:pt>
                <c:pt idx="23">
                  <c:v>-2.3237163074700002</c:v>
                </c:pt>
                <c:pt idx="24">
                  <c:v>-2.3223557381700002</c:v>
                </c:pt>
                <c:pt idx="25">
                  <c:v>-2.3209951688700001</c:v>
                </c:pt>
                <c:pt idx="26">
                  <c:v>-2.3196345995700001</c:v>
                </c:pt>
                <c:pt idx="27">
                  <c:v>-2.3182740302700005</c:v>
                </c:pt>
                <c:pt idx="28">
                  <c:v>-2.3169134609699999</c:v>
                </c:pt>
                <c:pt idx="29">
                  <c:v>-2.3155528916700003</c:v>
                </c:pt>
                <c:pt idx="30">
                  <c:v>-2.3141923223699998</c:v>
                </c:pt>
                <c:pt idx="31">
                  <c:v>-2.3128317530700002</c:v>
                </c:pt>
                <c:pt idx="32">
                  <c:v>-2.3114711837700002</c:v>
                </c:pt>
                <c:pt idx="33">
                  <c:v>-2.3101106144700001</c:v>
                </c:pt>
                <c:pt idx="34">
                  <c:v>-2.30875004517</c:v>
                </c:pt>
                <c:pt idx="35">
                  <c:v>-2.30738947587</c:v>
                </c:pt>
                <c:pt idx="36">
                  <c:v>-2.3060289065699999</c:v>
                </c:pt>
                <c:pt idx="37">
                  <c:v>-2.3046683372700003</c:v>
                </c:pt>
                <c:pt idx="38">
                  <c:v>-2.3033077679699998</c:v>
                </c:pt>
                <c:pt idx="39">
                  <c:v>-2.3019471986700002</c:v>
                </c:pt>
                <c:pt idx="40">
                  <c:v>-2.3005866293700001</c:v>
                </c:pt>
                <c:pt idx="41">
                  <c:v>-2.2992260600700001</c:v>
                </c:pt>
                <c:pt idx="42">
                  <c:v>-2.2978654907700005</c:v>
                </c:pt>
                <c:pt idx="43">
                  <c:v>-2.29650492147</c:v>
                </c:pt>
                <c:pt idx="44">
                  <c:v>-2.2951443521700003</c:v>
                </c:pt>
                <c:pt idx="45">
                  <c:v>-2.2937837828699998</c:v>
                </c:pt>
                <c:pt idx="46">
                  <c:v>-2.2924232135700002</c:v>
                </c:pt>
                <c:pt idx="47">
                  <c:v>-2.2910626442700002</c:v>
                </c:pt>
                <c:pt idx="48">
                  <c:v>-2.2897020749700001</c:v>
                </c:pt>
                <c:pt idx="49">
                  <c:v>-2.2883415056700001</c:v>
                </c:pt>
                <c:pt idx="50">
                  <c:v>-2.28698093637</c:v>
                </c:pt>
                <c:pt idx="51">
                  <c:v>-2.2856203670699999</c:v>
                </c:pt>
                <c:pt idx="52">
                  <c:v>-2.2842597977700003</c:v>
                </c:pt>
                <c:pt idx="53">
                  <c:v>-2.2828992284699998</c:v>
                </c:pt>
                <c:pt idx="54">
                  <c:v>-2.2815386591700002</c:v>
                </c:pt>
                <c:pt idx="55">
                  <c:v>-2.2801780898700001</c:v>
                </c:pt>
                <c:pt idx="56">
                  <c:v>-2.2788175205700001</c:v>
                </c:pt>
                <c:pt idx="57">
                  <c:v>-2.27745695127</c:v>
                </c:pt>
                <c:pt idx="58">
                  <c:v>-2.27609638197</c:v>
                </c:pt>
                <c:pt idx="59">
                  <c:v>-2.2747358126700004</c:v>
                </c:pt>
                <c:pt idx="60">
                  <c:v>-2.2733752433699999</c:v>
                </c:pt>
                <c:pt idx="61">
                  <c:v>-2.2720146740700002</c:v>
                </c:pt>
                <c:pt idx="62">
                  <c:v>-2.2706541047700002</c:v>
                </c:pt>
                <c:pt idx="63">
                  <c:v>-2.2692935354700001</c:v>
                </c:pt>
                <c:pt idx="64">
                  <c:v>-2.2679329661700001</c:v>
                </c:pt>
                <c:pt idx="65">
                  <c:v>-2.26657239687</c:v>
                </c:pt>
                <c:pt idx="66">
                  <c:v>-2.2652118275699999</c:v>
                </c:pt>
                <c:pt idx="67">
                  <c:v>-2.2638512582700003</c:v>
                </c:pt>
                <c:pt idx="68">
                  <c:v>-2.2624906889699998</c:v>
                </c:pt>
                <c:pt idx="69">
                  <c:v>-2.2611301196700002</c:v>
                </c:pt>
                <c:pt idx="70">
                  <c:v>-2.2597695503699997</c:v>
                </c:pt>
                <c:pt idx="71">
                  <c:v>-2.2584089810700001</c:v>
                </c:pt>
                <c:pt idx="72">
                  <c:v>-2.25704841177</c:v>
                </c:pt>
                <c:pt idx="73">
                  <c:v>-2.25568784247</c:v>
                </c:pt>
                <c:pt idx="74">
                  <c:v>-2.2543272731699999</c:v>
                </c:pt>
                <c:pt idx="75">
                  <c:v>-2.2529667038699999</c:v>
                </c:pt>
                <c:pt idx="76">
                  <c:v>-2.2516061345700003</c:v>
                </c:pt>
                <c:pt idx="77">
                  <c:v>-2.2502455652700002</c:v>
                </c:pt>
                <c:pt idx="78">
                  <c:v>-2.2488849959700001</c:v>
                </c:pt>
                <c:pt idx="79">
                  <c:v>-2.2475244266700001</c:v>
                </c:pt>
                <c:pt idx="80">
                  <c:v>-2.24616385737</c:v>
                </c:pt>
                <c:pt idx="81">
                  <c:v>-2.24480328807</c:v>
                </c:pt>
                <c:pt idx="82">
                  <c:v>-2.2434427187700003</c:v>
                </c:pt>
                <c:pt idx="83">
                  <c:v>-2.2420821494699998</c:v>
                </c:pt>
                <c:pt idx="84">
                  <c:v>-2.2407215801700002</c:v>
                </c:pt>
                <c:pt idx="85">
                  <c:v>-2.2393610108699997</c:v>
                </c:pt>
                <c:pt idx="86">
                  <c:v>-2.2380004415700001</c:v>
                </c:pt>
                <c:pt idx="87">
                  <c:v>-2.2366398722700001</c:v>
                </c:pt>
                <c:pt idx="88">
                  <c:v>-2.23527930297</c:v>
                </c:pt>
                <c:pt idx="89">
                  <c:v>-2.2339187336699999</c:v>
                </c:pt>
                <c:pt idx="90">
                  <c:v>-2.2325581643700003</c:v>
                </c:pt>
                <c:pt idx="91">
                  <c:v>-2.2311975950699998</c:v>
                </c:pt>
                <c:pt idx="92">
                  <c:v>-2.2298370257700002</c:v>
                </c:pt>
                <c:pt idx="93">
                  <c:v>-2.2284764564700001</c:v>
                </c:pt>
                <c:pt idx="94">
                  <c:v>-2.2271158871700001</c:v>
                </c:pt>
                <c:pt idx="95">
                  <c:v>-2.2257553178700005</c:v>
                </c:pt>
                <c:pt idx="96">
                  <c:v>-2.22439474857</c:v>
                </c:pt>
                <c:pt idx="97">
                  <c:v>-2.2230069678840003</c:v>
                </c:pt>
                <c:pt idx="98">
                  <c:v>-2.2216463985839998</c:v>
                </c:pt>
                <c:pt idx="99">
                  <c:v>-2.2202858292840002</c:v>
                </c:pt>
                <c:pt idx="100">
                  <c:v>-2.2189252599840001</c:v>
                </c:pt>
                <c:pt idx="101">
                  <c:v>-2.2175646906840001</c:v>
                </c:pt>
                <c:pt idx="102">
                  <c:v>-2.216204121384</c:v>
                </c:pt>
                <c:pt idx="103">
                  <c:v>-2.214843552084</c:v>
                </c:pt>
                <c:pt idx="104">
                  <c:v>-2.2134829827839999</c:v>
                </c:pt>
                <c:pt idx="105">
                  <c:v>-2.2121224134840003</c:v>
                </c:pt>
                <c:pt idx="106">
                  <c:v>-2.2107618441839998</c:v>
                </c:pt>
                <c:pt idx="107">
                  <c:v>-2.2094012748840002</c:v>
                </c:pt>
                <c:pt idx="108">
                  <c:v>-2.2080407055840001</c:v>
                </c:pt>
                <c:pt idx="109">
                  <c:v>-2.2066801362840001</c:v>
                </c:pt>
                <c:pt idx="110">
                  <c:v>-2.205319566984</c:v>
                </c:pt>
                <c:pt idx="111">
                  <c:v>-2.2039589976839999</c:v>
                </c:pt>
                <c:pt idx="112">
                  <c:v>-2.2025984283840003</c:v>
                </c:pt>
                <c:pt idx="113">
                  <c:v>-2.2012378590839998</c:v>
                </c:pt>
                <c:pt idx="114">
                  <c:v>-2.1998772897840002</c:v>
                </c:pt>
                <c:pt idx="115">
                  <c:v>-2.1985167204840002</c:v>
                </c:pt>
                <c:pt idx="116">
                  <c:v>-2.1971561511840001</c:v>
                </c:pt>
                <c:pt idx="117">
                  <c:v>-2.195795581884</c:v>
                </c:pt>
                <c:pt idx="118">
                  <c:v>-2.194435012584</c:v>
                </c:pt>
                <c:pt idx="119">
                  <c:v>-2.1930744432839999</c:v>
                </c:pt>
                <c:pt idx="120">
                  <c:v>-2.1917138739840003</c:v>
                </c:pt>
                <c:pt idx="121">
                  <c:v>-2.1903533046839998</c:v>
                </c:pt>
                <c:pt idx="122">
                  <c:v>-2.1889927353840002</c:v>
                </c:pt>
                <c:pt idx="123">
                  <c:v>-2.1876321660839997</c:v>
                </c:pt>
                <c:pt idx="124">
                  <c:v>-2.1862715967840001</c:v>
                </c:pt>
                <c:pt idx="125">
                  <c:v>-2.184911027484</c:v>
                </c:pt>
                <c:pt idx="126">
                  <c:v>-2.183550458184</c:v>
                </c:pt>
                <c:pt idx="127">
                  <c:v>-2.1821898888839999</c:v>
                </c:pt>
                <c:pt idx="128">
                  <c:v>-2.1808293195840003</c:v>
                </c:pt>
                <c:pt idx="129">
                  <c:v>-2.1794687502840002</c:v>
                </c:pt>
                <c:pt idx="130">
                  <c:v>-2.1781081809840002</c:v>
                </c:pt>
                <c:pt idx="131">
                  <c:v>-2.1767476116840001</c:v>
                </c:pt>
                <c:pt idx="132">
                  <c:v>-2.175387042384</c:v>
                </c:pt>
                <c:pt idx="133">
                  <c:v>-2.1740264730840004</c:v>
                </c:pt>
                <c:pt idx="134">
                  <c:v>-2.1726659037839999</c:v>
                </c:pt>
                <c:pt idx="135">
                  <c:v>-2.1713053344840003</c:v>
                </c:pt>
                <c:pt idx="136">
                  <c:v>-2.1699447651839998</c:v>
                </c:pt>
                <c:pt idx="137">
                  <c:v>-2.1685841958840002</c:v>
                </c:pt>
                <c:pt idx="138">
                  <c:v>-2.1672236265840001</c:v>
                </c:pt>
                <c:pt idx="139">
                  <c:v>-2.1658630572840001</c:v>
                </c:pt>
                <c:pt idx="140">
                  <c:v>-2.164502487984</c:v>
                </c:pt>
                <c:pt idx="141">
                  <c:v>-2.163141918684</c:v>
                </c:pt>
                <c:pt idx="142">
                  <c:v>-2.1617813493839999</c:v>
                </c:pt>
                <c:pt idx="143">
                  <c:v>-2.1604207800840003</c:v>
                </c:pt>
                <c:pt idx="144">
                  <c:v>-2.1590602107840002</c:v>
                </c:pt>
                <c:pt idx="145">
                  <c:v>-2.1576996414840002</c:v>
                </c:pt>
                <c:pt idx="146">
                  <c:v>-2.1563390721840001</c:v>
                </c:pt>
                <c:pt idx="147">
                  <c:v>-2.1549785028840001</c:v>
                </c:pt>
                <c:pt idx="148">
                  <c:v>-2.1536179335840004</c:v>
                </c:pt>
                <c:pt idx="149">
                  <c:v>-2.1522573642839999</c:v>
                </c:pt>
                <c:pt idx="150">
                  <c:v>-2.1508967949840003</c:v>
                </c:pt>
                <c:pt idx="151">
                  <c:v>-2.1495362256839998</c:v>
                </c:pt>
                <c:pt idx="152">
                  <c:v>-2.1481756563840002</c:v>
                </c:pt>
                <c:pt idx="153">
                  <c:v>-2.1468150870840002</c:v>
                </c:pt>
                <c:pt idx="154">
                  <c:v>-2.1454545177840001</c:v>
                </c:pt>
                <c:pt idx="155">
                  <c:v>-2.144093948484</c:v>
                </c:pt>
                <c:pt idx="156">
                  <c:v>-2.142733379184</c:v>
                </c:pt>
                <c:pt idx="157">
                  <c:v>-2.1413728098839999</c:v>
                </c:pt>
                <c:pt idx="158">
                  <c:v>-2.1400122405840003</c:v>
                </c:pt>
                <c:pt idx="159">
                  <c:v>-2.1386516712839998</c:v>
                </c:pt>
                <c:pt idx="160">
                  <c:v>-2.1372911019840002</c:v>
                </c:pt>
                <c:pt idx="161">
                  <c:v>-2.1359305326840001</c:v>
                </c:pt>
                <c:pt idx="162">
                  <c:v>-2.1345699633840001</c:v>
                </c:pt>
                <c:pt idx="163">
                  <c:v>-2.133209394084</c:v>
                </c:pt>
                <c:pt idx="164">
                  <c:v>-2.131848824784</c:v>
                </c:pt>
                <c:pt idx="165">
                  <c:v>-2.1304882554840003</c:v>
                </c:pt>
                <c:pt idx="166">
                  <c:v>-2.1291276861839998</c:v>
                </c:pt>
                <c:pt idx="167">
                  <c:v>-2.1277671168840002</c:v>
                </c:pt>
                <c:pt idx="168">
                  <c:v>-2.1264065475840002</c:v>
                </c:pt>
                <c:pt idx="169">
                  <c:v>-2.1250459782840001</c:v>
                </c:pt>
                <c:pt idx="170">
                  <c:v>-2.123685408984</c:v>
                </c:pt>
                <c:pt idx="171">
                  <c:v>-2.122324839684</c:v>
                </c:pt>
                <c:pt idx="172">
                  <c:v>-2.1209642703839999</c:v>
                </c:pt>
                <c:pt idx="173">
                  <c:v>-2.1196037010840003</c:v>
                </c:pt>
                <c:pt idx="174">
                  <c:v>-2.1182431317839998</c:v>
                </c:pt>
                <c:pt idx="175">
                  <c:v>-2.1168825624840002</c:v>
                </c:pt>
                <c:pt idx="176">
                  <c:v>-2.1155219931839997</c:v>
                </c:pt>
                <c:pt idx="177">
                  <c:v>-2.1141614238840001</c:v>
                </c:pt>
                <c:pt idx="178">
                  <c:v>-2.112800854584</c:v>
                </c:pt>
                <c:pt idx="179">
                  <c:v>-2.111440285284</c:v>
                </c:pt>
                <c:pt idx="180">
                  <c:v>-2.1100797159839999</c:v>
                </c:pt>
                <c:pt idx="181">
                  <c:v>-2.1087191466839998</c:v>
                </c:pt>
                <c:pt idx="182">
                  <c:v>-2.1073585773840002</c:v>
                </c:pt>
                <c:pt idx="183">
                  <c:v>-2.1059980080840002</c:v>
                </c:pt>
                <c:pt idx="184">
                  <c:v>-2.1046374387840001</c:v>
                </c:pt>
                <c:pt idx="185">
                  <c:v>-2.1032768694840001</c:v>
                </c:pt>
                <c:pt idx="186">
                  <c:v>-2.101916300184</c:v>
                </c:pt>
                <c:pt idx="187">
                  <c:v>-2.1005557308839999</c:v>
                </c:pt>
                <c:pt idx="188">
                  <c:v>-2.0991951615840003</c:v>
                </c:pt>
                <c:pt idx="189">
                  <c:v>-2.0978345922839998</c:v>
                </c:pt>
                <c:pt idx="190">
                  <c:v>-2.0964740229840002</c:v>
                </c:pt>
                <c:pt idx="191">
                  <c:v>-2.0951134536840001</c:v>
                </c:pt>
                <c:pt idx="192">
                  <c:v>-2.0937528843840001</c:v>
                </c:pt>
                <c:pt idx="193">
                  <c:v>-2.092392315084</c:v>
                </c:pt>
                <c:pt idx="194">
                  <c:v>-2.091031745784</c:v>
                </c:pt>
                <c:pt idx="195">
                  <c:v>-2.0896711764839999</c:v>
                </c:pt>
                <c:pt idx="196">
                  <c:v>-2.0883106071840003</c:v>
                </c:pt>
                <c:pt idx="197">
                  <c:v>-2.0869500378840002</c:v>
                </c:pt>
                <c:pt idx="198">
                  <c:v>-2.0855894685840002</c:v>
                </c:pt>
                <c:pt idx="199">
                  <c:v>-2.0842288992840001</c:v>
                </c:pt>
                <c:pt idx="200">
                  <c:v>-2.0828683299840001</c:v>
                </c:pt>
                <c:pt idx="201">
                  <c:v>-2.0815077606840005</c:v>
                </c:pt>
                <c:pt idx="202">
                  <c:v>-2.0801471913839999</c:v>
                </c:pt>
                <c:pt idx="203">
                  <c:v>-2.0787866220840003</c:v>
                </c:pt>
                <c:pt idx="204">
                  <c:v>-2.0774260527839998</c:v>
                </c:pt>
                <c:pt idx="205">
                  <c:v>-2.0760654834840002</c:v>
                </c:pt>
                <c:pt idx="206">
                  <c:v>-2.0747049141840002</c:v>
                </c:pt>
                <c:pt idx="207">
                  <c:v>-2.0733443448840001</c:v>
                </c:pt>
                <c:pt idx="208">
                  <c:v>-2.071983775584</c:v>
                </c:pt>
                <c:pt idx="209">
                  <c:v>-2.070623206284</c:v>
                </c:pt>
                <c:pt idx="210">
                  <c:v>-2.0692626369839999</c:v>
                </c:pt>
                <c:pt idx="211">
                  <c:v>-2.0679020676840003</c:v>
                </c:pt>
                <c:pt idx="212">
                  <c:v>-2.0665414983839998</c:v>
                </c:pt>
                <c:pt idx="213">
                  <c:v>-2.0651809290840002</c:v>
                </c:pt>
                <c:pt idx="214">
                  <c:v>-2.0638203597840001</c:v>
                </c:pt>
                <c:pt idx="215">
                  <c:v>-2.0624597904840001</c:v>
                </c:pt>
                <c:pt idx="216">
                  <c:v>-2.061099221184</c:v>
                </c:pt>
                <c:pt idx="217">
                  <c:v>-2.059738651884</c:v>
                </c:pt>
                <c:pt idx="218">
                  <c:v>-2.0583780825840003</c:v>
                </c:pt>
                <c:pt idx="219">
                  <c:v>-2.0570175132839998</c:v>
                </c:pt>
                <c:pt idx="220">
                  <c:v>-2.0556569439840002</c:v>
                </c:pt>
                <c:pt idx="221">
                  <c:v>-2.0542963746840002</c:v>
                </c:pt>
                <c:pt idx="222">
                  <c:v>-2.0529358053840001</c:v>
                </c:pt>
                <c:pt idx="223">
                  <c:v>-2.0515752360840001</c:v>
                </c:pt>
                <c:pt idx="224">
                  <c:v>-2.050214666784</c:v>
                </c:pt>
                <c:pt idx="225">
                  <c:v>-2.0488540974839999</c:v>
                </c:pt>
                <c:pt idx="226">
                  <c:v>-2.0474935281840003</c:v>
                </c:pt>
                <c:pt idx="227">
                  <c:v>-2.0461329588839998</c:v>
                </c:pt>
                <c:pt idx="228">
                  <c:v>-2.0447723895840002</c:v>
                </c:pt>
                <c:pt idx="229">
                  <c:v>-2.0434118202839997</c:v>
                </c:pt>
                <c:pt idx="230">
                  <c:v>-2.0420512509840001</c:v>
                </c:pt>
                <c:pt idx="231">
                  <c:v>-2.040690681684</c:v>
                </c:pt>
                <c:pt idx="232">
                  <c:v>-2.039330112384</c:v>
                </c:pt>
                <c:pt idx="233">
                  <c:v>-2.0379695430839999</c:v>
                </c:pt>
                <c:pt idx="234">
                  <c:v>-2.0366089737839999</c:v>
                </c:pt>
                <c:pt idx="235">
                  <c:v>-2.0352484044840002</c:v>
                </c:pt>
                <c:pt idx="236">
                  <c:v>-2.0338878351840002</c:v>
                </c:pt>
                <c:pt idx="237">
                  <c:v>-2.0325272658840001</c:v>
                </c:pt>
                <c:pt idx="238">
                  <c:v>-2.0311666965840001</c:v>
                </c:pt>
                <c:pt idx="239">
                  <c:v>-2.029806127284</c:v>
                </c:pt>
                <c:pt idx="240">
                  <c:v>-2.0284455579839999</c:v>
                </c:pt>
                <c:pt idx="241">
                  <c:v>-2.0270849886840003</c:v>
                </c:pt>
                <c:pt idx="242">
                  <c:v>-2.0257244193839998</c:v>
                </c:pt>
                <c:pt idx="243">
                  <c:v>-2.0243638500840002</c:v>
                </c:pt>
                <c:pt idx="244">
                  <c:v>-2.0230032807839997</c:v>
                </c:pt>
                <c:pt idx="245">
                  <c:v>-2.0216427114840001</c:v>
                </c:pt>
                <c:pt idx="246">
                  <c:v>-2.020282142184</c:v>
                </c:pt>
                <c:pt idx="247">
                  <c:v>-2.018921572884</c:v>
                </c:pt>
                <c:pt idx="248">
                  <c:v>-2.0175610035839999</c:v>
                </c:pt>
                <c:pt idx="249">
                  <c:v>-2.0162004342839999</c:v>
                </c:pt>
                <c:pt idx="250">
                  <c:v>-2.0148398649840003</c:v>
                </c:pt>
                <c:pt idx="251">
                  <c:v>-2.0134792956840002</c:v>
                </c:pt>
                <c:pt idx="252">
                  <c:v>-2.0121187263840001</c:v>
                </c:pt>
                <c:pt idx="253">
                  <c:v>-2.0107581570840001</c:v>
                </c:pt>
                <c:pt idx="254">
                  <c:v>-2.0093975877840005</c:v>
                </c:pt>
                <c:pt idx="255">
                  <c:v>-2.008037018484</c:v>
                </c:pt>
                <c:pt idx="256">
                  <c:v>-2.0066764491840003</c:v>
                </c:pt>
                <c:pt idx="257">
                  <c:v>-2.0053158798839998</c:v>
                </c:pt>
                <c:pt idx="258">
                  <c:v>-2.0039553105840002</c:v>
                </c:pt>
                <c:pt idx="259">
                  <c:v>-2.0025947412840002</c:v>
                </c:pt>
                <c:pt idx="260">
                  <c:v>-2.0012341719840001</c:v>
                </c:pt>
                <c:pt idx="261">
                  <c:v>-1.9998736026840003</c:v>
                </c:pt>
                <c:pt idx="262">
                  <c:v>-1.998513033384</c:v>
                </c:pt>
                <c:pt idx="263">
                  <c:v>-1.9971524640840002</c:v>
                </c:pt>
                <c:pt idx="264">
                  <c:v>-1.9957918947840003</c:v>
                </c:pt>
                <c:pt idx="265">
                  <c:v>-1.994431325484</c:v>
                </c:pt>
                <c:pt idx="266">
                  <c:v>-1.9930707561840002</c:v>
                </c:pt>
                <c:pt idx="267">
                  <c:v>-1.9917101868839999</c:v>
                </c:pt>
                <c:pt idx="268">
                  <c:v>-1.9903496175840001</c:v>
                </c:pt>
                <c:pt idx="269">
                  <c:v>-1.9889890482840002</c:v>
                </c:pt>
                <c:pt idx="270">
                  <c:v>-1.987628478984</c:v>
                </c:pt>
                <c:pt idx="271">
                  <c:v>-1.9862679096840001</c:v>
                </c:pt>
                <c:pt idx="272">
                  <c:v>-1.9849073403839999</c:v>
                </c:pt>
                <c:pt idx="273">
                  <c:v>-1.983546771084</c:v>
                </c:pt>
                <c:pt idx="274">
                  <c:v>-1.9821862017840002</c:v>
                </c:pt>
                <c:pt idx="275">
                  <c:v>-1.9808256324839999</c:v>
                </c:pt>
                <c:pt idx="276">
                  <c:v>-1.9794650631840001</c:v>
                </c:pt>
                <c:pt idx="277">
                  <c:v>-1.978104493884</c:v>
                </c:pt>
                <c:pt idx="278">
                  <c:v>-1.9767439245840002</c:v>
                </c:pt>
                <c:pt idx="279">
                  <c:v>-1.9753833552840003</c:v>
                </c:pt>
                <c:pt idx="280">
                  <c:v>-1.9740227859840001</c:v>
                </c:pt>
                <c:pt idx="281">
                  <c:v>-1.9726622166840002</c:v>
                </c:pt>
                <c:pt idx="282">
                  <c:v>-1.9713016473839999</c:v>
                </c:pt>
                <c:pt idx="283">
                  <c:v>-1.9699410780840001</c:v>
                </c:pt>
                <c:pt idx="284">
                  <c:v>-1.9685805087840003</c:v>
                </c:pt>
                <c:pt idx="285">
                  <c:v>-1.967219939484</c:v>
                </c:pt>
                <c:pt idx="286">
                  <c:v>-1.9658593701840001</c:v>
                </c:pt>
                <c:pt idx="287">
                  <c:v>-1.9644988008839999</c:v>
                </c:pt>
                <c:pt idx="288">
                  <c:v>-1.963138231584</c:v>
                </c:pt>
                <c:pt idx="289">
                  <c:v>-1.9617776622840002</c:v>
                </c:pt>
                <c:pt idx="290">
                  <c:v>-1.9604170929839999</c:v>
                </c:pt>
                <c:pt idx="291">
                  <c:v>-1.9590565236840001</c:v>
                </c:pt>
                <c:pt idx="292">
                  <c:v>-1.957695954384</c:v>
                </c:pt>
                <c:pt idx="293">
                  <c:v>-1.956335385084</c:v>
                </c:pt>
                <c:pt idx="294">
                  <c:v>-1.9549748157840001</c:v>
                </c:pt>
                <c:pt idx="295">
                  <c:v>-1.9536142464840001</c:v>
                </c:pt>
                <c:pt idx="296">
                  <c:v>-1.9522536771840002</c:v>
                </c:pt>
                <c:pt idx="297">
                  <c:v>-1.9508658964980004</c:v>
                </c:pt>
                <c:pt idx="298">
                  <c:v>-1.9495053271980001</c:v>
                </c:pt>
                <c:pt idx="299">
                  <c:v>-1.9481447578980002</c:v>
                </c:pt>
                <c:pt idx="300">
                  <c:v>-1.946784188598</c:v>
                </c:pt>
                <c:pt idx="301">
                  <c:v>-1.9454236192980001</c:v>
                </c:pt>
                <c:pt idx="302">
                  <c:v>-1.9440630499980003</c:v>
                </c:pt>
                <c:pt idx="303">
                  <c:v>-1.942702480698</c:v>
                </c:pt>
                <c:pt idx="304">
                  <c:v>-1.9413419113980002</c:v>
                </c:pt>
                <c:pt idx="305">
                  <c:v>-1.9399813420979999</c:v>
                </c:pt>
                <c:pt idx="306">
                  <c:v>-1.938620772798</c:v>
                </c:pt>
                <c:pt idx="307">
                  <c:v>-1.9372602034980002</c:v>
                </c:pt>
                <c:pt idx="308">
                  <c:v>-1.9358996341979999</c:v>
                </c:pt>
                <c:pt idx="309">
                  <c:v>-1.9345390648980001</c:v>
                </c:pt>
                <c:pt idx="310">
                  <c:v>-1.933178495598</c:v>
                </c:pt>
                <c:pt idx="311">
                  <c:v>-1.931817926298</c:v>
                </c:pt>
                <c:pt idx="312">
                  <c:v>-1.9304573569980001</c:v>
                </c:pt>
                <c:pt idx="313">
                  <c:v>-1.9290967876980001</c:v>
                </c:pt>
                <c:pt idx="314">
                  <c:v>-1.9277362183980002</c:v>
                </c:pt>
                <c:pt idx="315">
                  <c:v>-1.926375649098</c:v>
                </c:pt>
                <c:pt idx="316">
                  <c:v>-1.9250150797980001</c:v>
                </c:pt>
                <c:pt idx="317">
                  <c:v>-1.9236545104980003</c:v>
                </c:pt>
                <c:pt idx="318">
                  <c:v>-1.922293941198</c:v>
                </c:pt>
                <c:pt idx="319">
                  <c:v>-1.9209333718980002</c:v>
                </c:pt>
                <c:pt idx="320">
                  <c:v>-1.9195728025979999</c:v>
                </c:pt>
                <c:pt idx="321">
                  <c:v>-1.9182122332980001</c:v>
                </c:pt>
                <c:pt idx="322">
                  <c:v>-1.9168516639980002</c:v>
                </c:pt>
                <c:pt idx="323">
                  <c:v>-1.9154910946979999</c:v>
                </c:pt>
                <c:pt idx="324">
                  <c:v>-1.9141305253980001</c:v>
                </c:pt>
                <c:pt idx="325">
                  <c:v>-1.9127699560979998</c:v>
                </c:pt>
                <c:pt idx="326">
                  <c:v>-1.911409386798</c:v>
                </c:pt>
                <c:pt idx="327">
                  <c:v>-1.9100488174980002</c:v>
                </c:pt>
                <c:pt idx="328">
                  <c:v>-1.9086882481980001</c:v>
                </c:pt>
                <c:pt idx="329">
                  <c:v>-1.907327678898</c:v>
                </c:pt>
                <c:pt idx="330">
                  <c:v>-1.905967109598</c:v>
                </c:pt>
                <c:pt idx="331">
                  <c:v>-1.9046065402980001</c:v>
                </c:pt>
                <c:pt idx="332">
                  <c:v>-1.9032459709980003</c:v>
                </c:pt>
                <c:pt idx="333">
                  <c:v>-1.901885401698</c:v>
                </c:pt>
                <c:pt idx="334">
                  <c:v>-1.9005248323980002</c:v>
                </c:pt>
                <c:pt idx="335">
                  <c:v>-1.8991642630979999</c:v>
                </c:pt>
                <c:pt idx="336">
                  <c:v>-1.8978036937980001</c:v>
                </c:pt>
                <c:pt idx="337">
                  <c:v>-1.8964431244980002</c:v>
                </c:pt>
                <c:pt idx="338">
                  <c:v>-1.895082555198</c:v>
                </c:pt>
                <c:pt idx="339">
                  <c:v>-1.8937219858980001</c:v>
                </c:pt>
                <c:pt idx="340">
                  <c:v>-1.8923614165979998</c:v>
                </c:pt>
                <c:pt idx="341">
                  <c:v>-1.891000847298</c:v>
                </c:pt>
                <c:pt idx="342">
                  <c:v>-1.8896402779980002</c:v>
                </c:pt>
                <c:pt idx="343">
                  <c:v>-1.8882797086979999</c:v>
                </c:pt>
                <c:pt idx="344">
                  <c:v>-1.886919139398</c:v>
                </c:pt>
                <c:pt idx="345">
                  <c:v>-1.885558570098</c:v>
                </c:pt>
                <c:pt idx="346">
                  <c:v>-1.8841980007980001</c:v>
                </c:pt>
                <c:pt idx="347">
                  <c:v>-1.8828374314980001</c:v>
                </c:pt>
                <c:pt idx="348">
                  <c:v>-1.881476862198</c:v>
                </c:pt>
                <c:pt idx="349">
                  <c:v>-1.8801162928980002</c:v>
                </c:pt>
                <c:pt idx="350">
                  <c:v>-1.8787557235979999</c:v>
                </c:pt>
                <c:pt idx="351">
                  <c:v>-1.8773951542980001</c:v>
                </c:pt>
                <c:pt idx="352">
                  <c:v>-1.8760345849980002</c:v>
                </c:pt>
                <c:pt idx="353">
                  <c:v>-1.874674015698</c:v>
                </c:pt>
                <c:pt idx="354">
                  <c:v>-1.8733134463980001</c:v>
                </c:pt>
                <c:pt idx="355">
                  <c:v>-1.8719528770980003</c:v>
                </c:pt>
                <c:pt idx="356">
                  <c:v>-1.870592307798</c:v>
                </c:pt>
                <c:pt idx="357">
                  <c:v>-1.8692317384980002</c:v>
                </c:pt>
                <c:pt idx="358">
                  <c:v>-1.8678711691979999</c:v>
                </c:pt>
                <c:pt idx="359">
                  <c:v>-1.8665105998980001</c:v>
                </c:pt>
                <c:pt idx="360">
                  <c:v>-1.8651500305980002</c:v>
                </c:pt>
                <c:pt idx="361">
                  <c:v>-1.8637894612979999</c:v>
                </c:pt>
                <c:pt idx="362">
                  <c:v>-1.8624288919980001</c:v>
                </c:pt>
                <c:pt idx="363">
                  <c:v>-1.861068322698</c:v>
                </c:pt>
                <c:pt idx="364">
                  <c:v>-1.859707753398</c:v>
                </c:pt>
                <c:pt idx="365">
                  <c:v>-1.8583471840980001</c:v>
                </c:pt>
                <c:pt idx="366">
                  <c:v>-1.8569866147980001</c:v>
                </c:pt>
                <c:pt idx="367">
                  <c:v>-1.8556260454980003</c:v>
                </c:pt>
                <c:pt idx="368">
                  <c:v>-1.854265476198</c:v>
                </c:pt>
                <c:pt idx="369">
                  <c:v>-1.8529049068980001</c:v>
                </c:pt>
                <c:pt idx="370">
                  <c:v>-1.8515443375980003</c:v>
                </c:pt>
                <c:pt idx="371">
                  <c:v>-1.850183768298</c:v>
                </c:pt>
                <c:pt idx="372">
                  <c:v>-1.8488231989980002</c:v>
                </c:pt>
                <c:pt idx="373">
                  <c:v>-1.8474626296979999</c:v>
                </c:pt>
                <c:pt idx="374">
                  <c:v>-1.8461020603980001</c:v>
                </c:pt>
                <c:pt idx="375">
                  <c:v>-1.8447414910980002</c:v>
                </c:pt>
                <c:pt idx="376">
                  <c:v>-1.8433809217979999</c:v>
                </c:pt>
                <c:pt idx="377">
                  <c:v>-1.8420203524980001</c:v>
                </c:pt>
                <c:pt idx="378">
                  <c:v>-1.8406597831979998</c:v>
                </c:pt>
                <c:pt idx="379">
                  <c:v>-1.839299213898</c:v>
                </c:pt>
                <c:pt idx="380">
                  <c:v>-1.8379386445980002</c:v>
                </c:pt>
                <c:pt idx="381">
                  <c:v>-1.8365780752980001</c:v>
                </c:pt>
                <c:pt idx="382">
                  <c:v>-1.835217505998</c:v>
                </c:pt>
                <c:pt idx="383">
                  <c:v>-1.833856936698</c:v>
                </c:pt>
                <c:pt idx="384">
                  <c:v>-1.8324963673980001</c:v>
                </c:pt>
                <c:pt idx="385">
                  <c:v>-1.8311357980980003</c:v>
                </c:pt>
                <c:pt idx="386">
                  <c:v>-1.829775228798</c:v>
                </c:pt>
                <c:pt idx="387">
                  <c:v>-1.8284146594980002</c:v>
                </c:pt>
                <c:pt idx="388">
                  <c:v>-1.8270540901979999</c:v>
                </c:pt>
                <c:pt idx="389">
                  <c:v>-1.8256935208980001</c:v>
                </c:pt>
                <c:pt idx="390">
                  <c:v>-1.8243329515980002</c:v>
                </c:pt>
                <c:pt idx="391">
                  <c:v>-1.822972382298</c:v>
                </c:pt>
                <c:pt idx="392">
                  <c:v>-1.8216118129980001</c:v>
                </c:pt>
                <c:pt idx="393">
                  <c:v>-1.8202512436979998</c:v>
                </c:pt>
                <c:pt idx="394">
                  <c:v>-1.818890674398</c:v>
                </c:pt>
                <c:pt idx="395">
                  <c:v>-1.8175301050980002</c:v>
                </c:pt>
                <c:pt idx="396">
                  <c:v>-1.8161695357979999</c:v>
                </c:pt>
                <c:pt idx="397">
                  <c:v>-1.8148089664980001</c:v>
                </c:pt>
                <c:pt idx="398">
                  <c:v>-1.813448397198</c:v>
                </c:pt>
                <c:pt idx="399">
                  <c:v>-1.8120878278980002</c:v>
                </c:pt>
                <c:pt idx="400">
                  <c:v>-1.8107272585980001</c:v>
                </c:pt>
                <c:pt idx="401">
                  <c:v>-1.809366689298</c:v>
                </c:pt>
                <c:pt idx="402">
                  <c:v>-1.8080061199980002</c:v>
                </c:pt>
                <c:pt idx="403">
                  <c:v>-1.8066455506979999</c:v>
                </c:pt>
                <c:pt idx="404">
                  <c:v>-1.8052849813980001</c:v>
                </c:pt>
                <c:pt idx="405">
                  <c:v>-1.8039244120980003</c:v>
                </c:pt>
                <c:pt idx="406">
                  <c:v>-1.802563842798</c:v>
                </c:pt>
                <c:pt idx="407">
                  <c:v>-1.8012032734980001</c:v>
                </c:pt>
                <c:pt idx="408">
                  <c:v>-1.7998427041979999</c:v>
                </c:pt>
                <c:pt idx="409">
                  <c:v>-1.798482134898</c:v>
                </c:pt>
                <c:pt idx="410">
                  <c:v>-1.7971215655980002</c:v>
                </c:pt>
                <c:pt idx="411">
                  <c:v>-1.7957609962979999</c:v>
                </c:pt>
                <c:pt idx="412">
                  <c:v>-1.7944004269980001</c:v>
                </c:pt>
                <c:pt idx="413">
                  <c:v>-1.7930398576979998</c:v>
                </c:pt>
                <c:pt idx="414">
                  <c:v>-1.7916792883979999</c:v>
                </c:pt>
                <c:pt idx="415">
                  <c:v>-1.7903187190980001</c:v>
                </c:pt>
                <c:pt idx="416">
                  <c:v>-1.7889581497980001</c:v>
                </c:pt>
                <c:pt idx="417">
                  <c:v>-1.787597580498</c:v>
                </c:pt>
                <c:pt idx="418">
                  <c:v>-1.7862370111980002</c:v>
                </c:pt>
                <c:pt idx="419">
                  <c:v>-1.7848764418980001</c:v>
                </c:pt>
                <c:pt idx="420">
                  <c:v>-1.7835158725980003</c:v>
                </c:pt>
                <c:pt idx="421">
                  <c:v>-1.782155303298</c:v>
                </c:pt>
                <c:pt idx="422">
                  <c:v>-1.7807947339980001</c:v>
                </c:pt>
                <c:pt idx="423">
                  <c:v>-1.7794341646980003</c:v>
                </c:pt>
                <c:pt idx="424">
                  <c:v>-1.778073595398</c:v>
                </c:pt>
                <c:pt idx="425">
                  <c:v>-1.7767130260980002</c:v>
                </c:pt>
                <c:pt idx="426">
                  <c:v>-1.7753524567979999</c:v>
                </c:pt>
                <c:pt idx="427">
                  <c:v>-1.7739918874980001</c:v>
                </c:pt>
                <c:pt idx="428">
                  <c:v>-1.7726313181980002</c:v>
                </c:pt>
                <c:pt idx="429">
                  <c:v>-1.771270748898</c:v>
                </c:pt>
                <c:pt idx="430">
                  <c:v>-1.7699101795980001</c:v>
                </c:pt>
                <c:pt idx="431">
                  <c:v>-1.7685496102979998</c:v>
                </c:pt>
                <c:pt idx="432">
                  <c:v>-1.767189040998</c:v>
                </c:pt>
                <c:pt idx="433">
                  <c:v>-1.7658284716980002</c:v>
                </c:pt>
                <c:pt idx="434">
                  <c:v>-1.7644679023980001</c:v>
                </c:pt>
                <c:pt idx="435">
                  <c:v>-1.7631073330980001</c:v>
                </c:pt>
                <c:pt idx="436">
                  <c:v>-1.761746763798</c:v>
                </c:pt>
                <c:pt idx="437">
                  <c:v>-1.7603861944980002</c:v>
                </c:pt>
                <c:pt idx="438">
                  <c:v>-1.7590256251980003</c:v>
                </c:pt>
                <c:pt idx="439">
                  <c:v>-1.757665055898</c:v>
                </c:pt>
                <c:pt idx="440">
                  <c:v>-1.7563044865980002</c:v>
                </c:pt>
                <c:pt idx="441">
                  <c:v>-1.7549439172979999</c:v>
                </c:pt>
                <c:pt idx="442">
                  <c:v>-1.7535833479980001</c:v>
                </c:pt>
                <c:pt idx="443">
                  <c:v>-1.7522227786980002</c:v>
                </c:pt>
                <c:pt idx="444">
                  <c:v>-1.750862209398</c:v>
                </c:pt>
                <c:pt idx="445">
                  <c:v>-1.7495016400980001</c:v>
                </c:pt>
                <c:pt idx="446">
                  <c:v>-1.7481410707979999</c:v>
                </c:pt>
                <c:pt idx="447">
                  <c:v>-1.746780501498</c:v>
                </c:pt>
                <c:pt idx="448">
                  <c:v>-1.7454199321980002</c:v>
                </c:pt>
                <c:pt idx="449">
                  <c:v>-1.7440593628979999</c:v>
                </c:pt>
                <c:pt idx="450">
                  <c:v>-1.7426987935980001</c:v>
                </c:pt>
                <c:pt idx="451">
                  <c:v>-1.741338224298</c:v>
                </c:pt>
                <c:pt idx="452">
                  <c:v>-1.7399776549980002</c:v>
                </c:pt>
                <c:pt idx="453">
                  <c:v>-1.7386170856980001</c:v>
                </c:pt>
                <c:pt idx="454">
                  <c:v>-1.7372565163980001</c:v>
                </c:pt>
                <c:pt idx="455">
                  <c:v>-1.7358959470980002</c:v>
                </c:pt>
                <c:pt idx="456">
                  <c:v>-1.7345353777979999</c:v>
                </c:pt>
                <c:pt idx="457">
                  <c:v>-1.7331748084980001</c:v>
                </c:pt>
                <c:pt idx="458">
                  <c:v>-1.7318142391980003</c:v>
                </c:pt>
                <c:pt idx="459">
                  <c:v>-1.730453669898</c:v>
                </c:pt>
                <c:pt idx="460">
                  <c:v>-1.7290931005980001</c:v>
                </c:pt>
                <c:pt idx="461">
                  <c:v>-1.7277325312979999</c:v>
                </c:pt>
                <c:pt idx="462">
                  <c:v>-1.726371961998</c:v>
                </c:pt>
                <c:pt idx="463">
                  <c:v>-1.7250113926980002</c:v>
                </c:pt>
                <c:pt idx="464">
                  <c:v>-1.7236508233979999</c:v>
                </c:pt>
                <c:pt idx="465">
                  <c:v>-1.7222902540980001</c:v>
                </c:pt>
                <c:pt idx="466">
                  <c:v>-1.7209296847979998</c:v>
                </c:pt>
                <c:pt idx="467">
                  <c:v>-1.719569115498</c:v>
                </c:pt>
                <c:pt idx="468">
                  <c:v>-1.7182085461980001</c:v>
                </c:pt>
                <c:pt idx="469">
                  <c:v>-1.7168479768980001</c:v>
                </c:pt>
                <c:pt idx="470">
                  <c:v>-1.715487407598</c:v>
                </c:pt>
                <c:pt idx="471">
                  <c:v>-1.7141268382979999</c:v>
                </c:pt>
                <c:pt idx="472">
                  <c:v>-1.7127662689980001</c:v>
                </c:pt>
                <c:pt idx="473">
                  <c:v>-1.7114056996980003</c:v>
                </c:pt>
                <c:pt idx="474">
                  <c:v>-1.710045130398</c:v>
                </c:pt>
                <c:pt idx="475">
                  <c:v>-1.7086845610980002</c:v>
                </c:pt>
                <c:pt idx="476">
                  <c:v>-1.7073239917979999</c:v>
                </c:pt>
                <c:pt idx="477">
                  <c:v>-1.705963422498</c:v>
                </c:pt>
                <c:pt idx="478">
                  <c:v>-1.7046028531980002</c:v>
                </c:pt>
                <c:pt idx="479">
                  <c:v>-1.7032422838979999</c:v>
                </c:pt>
                <c:pt idx="480">
                  <c:v>-1.7018817145980001</c:v>
                </c:pt>
                <c:pt idx="481">
                  <c:v>-1.700521145298</c:v>
                </c:pt>
                <c:pt idx="482">
                  <c:v>-1.699160575998</c:v>
                </c:pt>
                <c:pt idx="483">
                  <c:v>-1.6978000066979999</c:v>
                </c:pt>
                <c:pt idx="484">
                  <c:v>-1.6964394373980001</c:v>
                </c:pt>
                <c:pt idx="485">
                  <c:v>-1.695078868098</c:v>
                </c:pt>
                <c:pt idx="486">
                  <c:v>-1.693718298798</c:v>
                </c:pt>
                <c:pt idx="487">
                  <c:v>-1.6923577294980001</c:v>
                </c:pt>
                <c:pt idx="488">
                  <c:v>-1.6909971601980001</c:v>
                </c:pt>
                <c:pt idx="489">
                  <c:v>-1.6896365908980002</c:v>
                </c:pt>
                <c:pt idx="490">
                  <c:v>-1.6882760215980002</c:v>
                </c:pt>
                <c:pt idx="491">
                  <c:v>-1.6869154522980001</c:v>
                </c:pt>
                <c:pt idx="492">
                  <c:v>-1.685554882998</c:v>
                </c:pt>
                <c:pt idx="493">
                  <c:v>-1.684194313698</c:v>
                </c:pt>
                <c:pt idx="494">
                  <c:v>-1.6828337443980002</c:v>
                </c:pt>
                <c:pt idx="495">
                  <c:v>-1.6814731750980001</c:v>
                </c:pt>
                <c:pt idx="496">
                  <c:v>-1.680112605798</c:v>
                </c:pt>
                <c:pt idx="497">
                  <c:v>-1.6787248251119999</c:v>
                </c:pt>
                <c:pt idx="498">
                  <c:v>-1.6773642558120001</c:v>
                </c:pt>
                <c:pt idx="499">
                  <c:v>-1.676003686512</c:v>
                </c:pt>
                <c:pt idx="500">
                  <c:v>-1.674643117212</c:v>
                </c:pt>
                <c:pt idx="501">
                  <c:v>-1.6732825479119999</c:v>
                </c:pt>
                <c:pt idx="502">
                  <c:v>-1.6719219786119999</c:v>
                </c:pt>
                <c:pt idx="503">
                  <c:v>-1.670561409312</c:v>
                </c:pt>
                <c:pt idx="504">
                  <c:v>-1.669200840012</c:v>
                </c:pt>
                <c:pt idx="505">
                  <c:v>-1.6678402707120001</c:v>
                </c:pt>
                <c:pt idx="506">
                  <c:v>-1.6664797014120001</c:v>
                </c:pt>
                <c:pt idx="507">
                  <c:v>-1.6651191321120002</c:v>
                </c:pt>
                <c:pt idx="508">
                  <c:v>-1.6637585628120002</c:v>
                </c:pt>
                <c:pt idx="509">
                  <c:v>-1.6623979935120001</c:v>
                </c:pt>
                <c:pt idx="510">
                  <c:v>-1.6610374242120001</c:v>
                </c:pt>
                <c:pt idx="511">
                  <c:v>-1.659676854912</c:v>
                </c:pt>
                <c:pt idx="512">
                  <c:v>-1.6583162856120002</c:v>
                </c:pt>
                <c:pt idx="513">
                  <c:v>-1.6569557163120001</c:v>
                </c:pt>
                <c:pt idx="514">
                  <c:v>-1.6555951470120001</c:v>
                </c:pt>
                <c:pt idx="515">
                  <c:v>-1.654234577712</c:v>
                </c:pt>
                <c:pt idx="516">
                  <c:v>-1.6528740084119999</c:v>
                </c:pt>
                <c:pt idx="517">
                  <c:v>-1.6515134391120001</c:v>
                </c:pt>
                <c:pt idx="518">
                  <c:v>-1.650152869812</c:v>
                </c:pt>
                <c:pt idx="519">
                  <c:v>-1.648792300512</c:v>
                </c:pt>
                <c:pt idx="520">
                  <c:v>-1.6474317312119999</c:v>
                </c:pt>
                <c:pt idx="521">
                  <c:v>-1.6460711619120001</c:v>
                </c:pt>
                <c:pt idx="522">
                  <c:v>-1.644710592612</c:v>
                </c:pt>
                <c:pt idx="523">
                  <c:v>-1.6433500233120002</c:v>
                </c:pt>
                <c:pt idx="524">
                  <c:v>-1.6419894540120001</c:v>
                </c:pt>
                <c:pt idx="525">
                  <c:v>-1.6406288847120001</c:v>
                </c:pt>
                <c:pt idx="526">
                  <c:v>-1.639268315412</c:v>
                </c:pt>
                <c:pt idx="527">
                  <c:v>-1.6379077461120002</c:v>
                </c:pt>
                <c:pt idx="528">
                  <c:v>-1.6365471768120001</c:v>
                </c:pt>
                <c:pt idx="529">
                  <c:v>-1.6351866075120001</c:v>
                </c:pt>
                <c:pt idx="530">
                  <c:v>-1.633826038212</c:v>
                </c:pt>
                <c:pt idx="531">
                  <c:v>-1.632465468912</c:v>
                </c:pt>
                <c:pt idx="532">
                  <c:v>-1.6311048996120001</c:v>
                </c:pt>
                <c:pt idx="533">
                  <c:v>-1.6297443303120001</c:v>
                </c:pt>
                <c:pt idx="534">
                  <c:v>-1.628383761012</c:v>
                </c:pt>
                <c:pt idx="535">
                  <c:v>-1.6270231917119999</c:v>
                </c:pt>
                <c:pt idx="536">
                  <c:v>-1.6256626224120001</c:v>
                </c:pt>
                <c:pt idx="537">
                  <c:v>-1.624302053112</c:v>
                </c:pt>
                <c:pt idx="538">
                  <c:v>-1.622941483812</c:v>
                </c:pt>
                <c:pt idx="539">
                  <c:v>-1.6215809145119999</c:v>
                </c:pt>
                <c:pt idx="540">
                  <c:v>-1.6202203452120001</c:v>
                </c:pt>
                <c:pt idx="541">
                  <c:v>-1.6188597759120003</c:v>
                </c:pt>
                <c:pt idx="542">
                  <c:v>-1.6174992066120002</c:v>
                </c:pt>
                <c:pt idx="543">
                  <c:v>-1.6161386373120001</c:v>
                </c:pt>
                <c:pt idx="544">
                  <c:v>-1.6147780680120001</c:v>
                </c:pt>
                <c:pt idx="545">
                  <c:v>-1.613417498712</c:v>
                </c:pt>
                <c:pt idx="546">
                  <c:v>-1.6120569294120002</c:v>
                </c:pt>
                <c:pt idx="547">
                  <c:v>-1.6106963601120001</c:v>
                </c:pt>
                <c:pt idx="548">
                  <c:v>-1.6093357908120001</c:v>
                </c:pt>
                <c:pt idx="549">
                  <c:v>-1.607975221512</c:v>
                </c:pt>
                <c:pt idx="550">
                  <c:v>-1.6066146522119999</c:v>
                </c:pt>
                <c:pt idx="551">
                  <c:v>-1.6052540829120001</c:v>
                </c:pt>
                <c:pt idx="552">
                  <c:v>-1.6038935136120001</c:v>
                </c:pt>
                <c:pt idx="553">
                  <c:v>-1.602532944312</c:v>
                </c:pt>
                <c:pt idx="554">
                  <c:v>-1.6011723750119999</c:v>
                </c:pt>
                <c:pt idx="555">
                  <c:v>-1.5998118057119999</c:v>
                </c:pt>
                <c:pt idx="556">
                  <c:v>-1.598451236412</c:v>
                </c:pt>
                <c:pt idx="557">
                  <c:v>-1.597090667112</c:v>
                </c:pt>
                <c:pt idx="558">
                  <c:v>-1.5957300978120001</c:v>
                </c:pt>
                <c:pt idx="559">
                  <c:v>-1.5943695285120001</c:v>
                </c:pt>
                <c:pt idx="560">
                  <c:v>-1.593008959212</c:v>
                </c:pt>
                <c:pt idx="561">
                  <c:v>-1.5916483899120002</c:v>
                </c:pt>
                <c:pt idx="562">
                  <c:v>-1.5902878206120001</c:v>
                </c:pt>
                <c:pt idx="563">
                  <c:v>-1.5889272513120001</c:v>
                </c:pt>
                <c:pt idx="564">
                  <c:v>-1.587566682012</c:v>
                </c:pt>
                <c:pt idx="565">
                  <c:v>-1.586206112712</c:v>
                </c:pt>
                <c:pt idx="566">
                  <c:v>-1.5848455434120001</c:v>
                </c:pt>
                <c:pt idx="567">
                  <c:v>-1.5834849741120001</c:v>
                </c:pt>
                <c:pt idx="568">
                  <c:v>-1.582124404812</c:v>
                </c:pt>
                <c:pt idx="569">
                  <c:v>-1.5807638355119999</c:v>
                </c:pt>
                <c:pt idx="570">
                  <c:v>-1.5794032662120001</c:v>
                </c:pt>
                <c:pt idx="571">
                  <c:v>-1.5780426969120001</c:v>
                </c:pt>
                <c:pt idx="572">
                  <c:v>-1.576682127612</c:v>
                </c:pt>
                <c:pt idx="573">
                  <c:v>-1.5753215583119999</c:v>
                </c:pt>
                <c:pt idx="574">
                  <c:v>-1.5739609890120001</c:v>
                </c:pt>
                <c:pt idx="575">
                  <c:v>-1.572600419712</c:v>
                </c:pt>
                <c:pt idx="576">
                  <c:v>-1.5712398504120002</c:v>
                </c:pt>
                <c:pt idx="577">
                  <c:v>-1.5698792811120001</c:v>
                </c:pt>
                <c:pt idx="578">
                  <c:v>-1.5685187118120001</c:v>
                </c:pt>
                <c:pt idx="579">
                  <c:v>-1.567158142512</c:v>
                </c:pt>
                <c:pt idx="580">
                  <c:v>-1.5657975732120002</c:v>
                </c:pt>
                <c:pt idx="581">
                  <c:v>-1.5644370039120001</c:v>
                </c:pt>
                <c:pt idx="582">
                  <c:v>-1.5630764346120001</c:v>
                </c:pt>
                <c:pt idx="583">
                  <c:v>-1.561715865312</c:v>
                </c:pt>
                <c:pt idx="584">
                  <c:v>-1.560355296012</c:v>
                </c:pt>
                <c:pt idx="585">
                  <c:v>-1.5589947267120001</c:v>
                </c:pt>
                <c:pt idx="586">
                  <c:v>-1.5576341574120001</c:v>
                </c:pt>
                <c:pt idx="587">
                  <c:v>-1.556273588112</c:v>
                </c:pt>
                <c:pt idx="588">
                  <c:v>-1.5549130188119999</c:v>
                </c:pt>
                <c:pt idx="589">
                  <c:v>-1.5535524495119999</c:v>
                </c:pt>
                <c:pt idx="590">
                  <c:v>-1.5521918802120001</c:v>
                </c:pt>
                <c:pt idx="591">
                  <c:v>-1.550831310912</c:v>
                </c:pt>
                <c:pt idx="592">
                  <c:v>-1.5494707416119999</c:v>
                </c:pt>
                <c:pt idx="593">
                  <c:v>-1.5481101723120001</c:v>
                </c:pt>
                <c:pt idx="594">
                  <c:v>-1.546749603012</c:v>
                </c:pt>
                <c:pt idx="595">
                  <c:v>-1.5453890337120002</c:v>
                </c:pt>
                <c:pt idx="596">
                  <c:v>-1.5440284644120001</c:v>
                </c:pt>
                <c:pt idx="597">
                  <c:v>-1.5426678951120001</c:v>
                </c:pt>
                <c:pt idx="598">
                  <c:v>-1.541307325812</c:v>
                </c:pt>
                <c:pt idx="599">
                  <c:v>-1.5399467565120002</c:v>
                </c:pt>
                <c:pt idx="600">
                  <c:v>-1.5385861872120001</c:v>
                </c:pt>
                <c:pt idx="601">
                  <c:v>-1.5372256179120001</c:v>
                </c:pt>
                <c:pt idx="602">
                  <c:v>-1.535865048612</c:v>
                </c:pt>
                <c:pt idx="603">
                  <c:v>-1.534504479312</c:v>
                </c:pt>
                <c:pt idx="604">
                  <c:v>-1.5331439100120001</c:v>
                </c:pt>
                <c:pt idx="605">
                  <c:v>-1.5317833407120001</c:v>
                </c:pt>
                <c:pt idx="606">
                  <c:v>-1.530422771412</c:v>
                </c:pt>
                <c:pt idx="607">
                  <c:v>-1.5290622021119999</c:v>
                </c:pt>
                <c:pt idx="608">
                  <c:v>-1.5277016328119999</c:v>
                </c:pt>
                <c:pt idx="609">
                  <c:v>-1.5263410635120001</c:v>
                </c:pt>
                <c:pt idx="610">
                  <c:v>-1.524980494212</c:v>
                </c:pt>
                <c:pt idx="611">
                  <c:v>-1.5236199249120002</c:v>
                </c:pt>
                <c:pt idx="612">
                  <c:v>-1.5222593556120001</c:v>
                </c:pt>
                <c:pt idx="613">
                  <c:v>-1.520898786312</c:v>
                </c:pt>
                <c:pt idx="614">
                  <c:v>-1.5195382170120002</c:v>
                </c:pt>
                <c:pt idx="615">
                  <c:v>-1.5181776477120001</c:v>
                </c:pt>
                <c:pt idx="616">
                  <c:v>-1.5168170784120001</c:v>
                </c:pt>
                <c:pt idx="617">
                  <c:v>-1.515456509112</c:v>
                </c:pt>
                <c:pt idx="618">
                  <c:v>-1.514095939812</c:v>
                </c:pt>
                <c:pt idx="619">
                  <c:v>-1.5127353705120001</c:v>
                </c:pt>
                <c:pt idx="620">
                  <c:v>-1.5113748012120001</c:v>
                </c:pt>
                <c:pt idx="621">
                  <c:v>-1.510014231912</c:v>
                </c:pt>
                <c:pt idx="622">
                  <c:v>-1.508653662612</c:v>
                </c:pt>
                <c:pt idx="623">
                  <c:v>-1.5072930933119999</c:v>
                </c:pt>
                <c:pt idx="624">
                  <c:v>-1.5059325240120001</c:v>
                </c:pt>
                <c:pt idx="625">
                  <c:v>-1.504571954712</c:v>
                </c:pt>
                <c:pt idx="626">
                  <c:v>-1.5032113854119999</c:v>
                </c:pt>
                <c:pt idx="627">
                  <c:v>-1.5018508161120001</c:v>
                </c:pt>
                <c:pt idx="628">
                  <c:v>-1.5004902468120001</c:v>
                </c:pt>
                <c:pt idx="629">
                  <c:v>-1.4991296775120002</c:v>
                </c:pt>
                <c:pt idx="630">
                  <c:v>-1.4977691082120002</c:v>
                </c:pt>
                <c:pt idx="631">
                  <c:v>-1.4964085389120001</c:v>
                </c:pt>
                <c:pt idx="632">
                  <c:v>-1.495047969612</c:v>
                </c:pt>
                <c:pt idx="633">
                  <c:v>-1.4936874003120002</c:v>
                </c:pt>
                <c:pt idx="634">
                  <c:v>-1.4923268310120001</c:v>
                </c:pt>
                <c:pt idx="635">
                  <c:v>-1.4909662617120001</c:v>
                </c:pt>
                <c:pt idx="636">
                  <c:v>-1.489605692412</c:v>
                </c:pt>
                <c:pt idx="637">
                  <c:v>-1.488245123112</c:v>
                </c:pt>
                <c:pt idx="638">
                  <c:v>-1.4868845538120001</c:v>
                </c:pt>
                <c:pt idx="639">
                  <c:v>-1.4855239845120001</c:v>
                </c:pt>
                <c:pt idx="640">
                  <c:v>-1.484163415212</c:v>
                </c:pt>
                <c:pt idx="641">
                  <c:v>-1.482802845912</c:v>
                </c:pt>
                <c:pt idx="642">
                  <c:v>-1.4814422766119999</c:v>
                </c:pt>
                <c:pt idx="643">
                  <c:v>-1.4800817073120001</c:v>
                </c:pt>
                <c:pt idx="644">
                  <c:v>-1.478721138012</c:v>
                </c:pt>
                <c:pt idx="645">
                  <c:v>-1.4773605687119999</c:v>
                </c:pt>
                <c:pt idx="646">
                  <c:v>-1.4759999994120001</c:v>
                </c:pt>
                <c:pt idx="647">
                  <c:v>-1.474639430112</c:v>
                </c:pt>
                <c:pt idx="648">
                  <c:v>-1.4732788608120002</c:v>
                </c:pt>
                <c:pt idx="649">
                  <c:v>-1.4719182915120002</c:v>
                </c:pt>
                <c:pt idx="650">
                  <c:v>-1.4705577222120001</c:v>
                </c:pt>
                <c:pt idx="651">
                  <c:v>-1.469197152912</c:v>
                </c:pt>
                <c:pt idx="652">
                  <c:v>-1.467836583612</c:v>
                </c:pt>
                <c:pt idx="653">
                  <c:v>-1.4664760143120001</c:v>
                </c:pt>
                <c:pt idx="654">
                  <c:v>-1.4651154450120001</c:v>
                </c:pt>
                <c:pt idx="655">
                  <c:v>-1.463754875712</c:v>
                </c:pt>
                <c:pt idx="656">
                  <c:v>-1.462394306412</c:v>
                </c:pt>
                <c:pt idx="657">
                  <c:v>-1.4610337371119999</c:v>
                </c:pt>
                <c:pt idx="658">
                  <c:v>-1.4596731678120001</c:v>
                </c:pt>
                <c:pt idx="659">
                  <c:v>-1.458312598512</c:v>
                </c:pt>
                <c:pt idx="660">
                  <c:v>-1.456952029212</c:v>
                </c:pt>
                <c:pt idx="661">
                  <c:v>-1.4555914599119999</c:v>
                </c:pt>
                <c:pt idx="662">
                  <c:v>-1.4542308906120001</c:v>
                </c:pt>
                <c:pt idx="663">
                  <c:v>-1.452870321312</c:v>
                </c:pt>
                <c:pt idx="664">
                  <c:v>-1.4515097520120002</c:v>
                </c:pt>
                <c:pt idx="665">
                  <c:v>-1.4501491827120001</c:v>
                </c:pt>
                <c:pt idx="666">
                  <c:v>-1.448788613412</c:v>
                </c:pt>
                <c:pt idx="667">
                  <c:v>-1.4474280441120002</c:v>
                </c:pt>
                <c:pt idx="668">
                  <c:v>-1.4460674748120002</c:v>
                </c:pt>
                <c:pt idx="669">
                  <c:v>-1.4447069055120001</c:v>
                </c:pt>
                <c:pt idx="670">
                  <c:v>-1.443346336212</c:v>
                </c:pt>
                <c:pt idx="671">
                  <c:v>-1.441985766912</c:v>
                </c:pt>
                <c:pt idx="672">
                  <c:v>-1.4406251976120001</c:v>
                </c:pt>
                <c:pt idx="673">
                  <c:v>-1.4392646283120001</c:v>
                </c:pt>
                <c:pt idx="674">
                  <c:v>-1.437904059012</c:v>
                </c:pt>
                <c:pt idx="675">
                  <c:v>-1.436543489712</c:v>
                </c:pt>
                <c:pt idx="676">
                  <c:v>-1.4351829204119999</c:v>
                </c:pt>
                <c:pt idx="677">
                  <c:v>-1.4338223511120001</c:v>
                </c:pt>
                <c:pt idx="678">
                  <c:v>-1.432461781812</c:v>
                </c:pt>
                <c:pt idx="679">
                  <c:v>-1.431101212512</c:v>
                </c:pt>
                <c:pt idx="680">
                  <c:v>-1.4297406432120001</c:v>
                </c:pt>
                <c:pt idx="681">
                  <c:v>-1.4283800739120001</c:v>
                </c:pt>
                <c:pt idx="682">
                  <c:v>-1.4270195046120002</c:v>
                </c:pt>
                <c:pt idx="683">
                  <c:v>-1.4256589353120002</c:v>
                </c:pt>
                <c:pt idx="684">
                  <c:v>-1.4242983660120001</c:v>
                </c:pt>
                <c:pt idx="685">
                  <c:v>-1.422937796712</c:v>
                </c:pt>
                <c:pt idx="686">
                  <c:v>-1.421577227412</c:v>
                </c:pt>
                <c:pt idx="687">
                  <c:v>-1.4202166581120002</c:v>
                </c:pt>
                <c:pt idx="688">
                  <c:v>-1.4188560888120001</c:v>
                </c:pt>
                <c:pt idx="689">
                  <c:v>-1.417495519512</c:v>
                </c:pt>
                <c:pt idx="690">
                  <c:v>-1.416134950212</c:v>
                </c:pt>
                <c:pt idx="691">
                  <c:v>-1.4147743809119999</c:v>
                </c:pt>
                <c:pt idx="692">
                  <c:v>-1.4134138116120001</c:v>
                </c:pt>
                <c:pt idx="693">
                  <c:v>-1.412053242312</c:v>
                </c:pt>
                <c:pt idx="694">
                  <c:v>-1.410692673012</c:v>
                </c:pt>
                <c:pt idx="695">
                  <c:v>-1.4093321037119999</c:v>
                </c:pt>
                <c:pt idx="696">
                  <c:v>-1.4079715344120001</c:v>
                </c:pt>
                <c:pt idx="697">
                  <c:v>-1.406583753726</c:v>
                </c:pt>
                <c:pt idx="698">
                  <c:v>-1.4052231844260001</c:v>
                </c:pt>
                <c:pt idx="699">
                  <c:v>-1.4038626151260001</c:v>
                </c:pt>
                <c:pt idx="700">
                  <c:v>-1.402502045826</c:v>
                </c:pt>
                <c:pt idx="701">
                  <c:v>-1.4011414765260002</c:v>
                </c:pt>
                <c:pt idx="702">
                  <c:v>-1.3997809072260001</c:v>
                </c:pt>
                <c:pt idx="703">
                  <c:v>-1.3984203379260001</c:v>
                </c:pt>
                <c:pt idx="704">
                  <c:v>-1.397059768626</c:v>
                </c:pt>
                <c:pt idx="705">
                  <c:v>-1.3956991993260002</c:v>
                </c:pt>
                <c:pt idx="706">
                  <c:v>-1.3943386300260001</c:v>
                </c:pt>
                <c:pt idx="707">
                  <c:v>-1.3929780607260001</c:v>
                </c:pt>
                <c:pt idx="708">
                  <c:v>-1.391617491426</c:v>
                </c:pt>
                <c:pt idx="709">
                  <c:v>-1.3902569221259999</c:v>
                </c:pt>
                <c:pt idx="710">
                  <c:v>-1.3888963528260001</c:v>
                </c:pt>
                <c:pt idx="711">
                  <c:v>-1.387535783526</c:v>
                </c:pt>
                <c:pt idx="712">
                  <c:v>-1.386175214226</c:v>
                </c:pt>
                <c:pt idx="713">
                  <c:v>-1.3848146449259999</c:v>
                </c:pt>
                <c:pt idx="714">
                  <c:v>-1.3834540756259999</c:v>
                </c:pt>
                <c:pt idx="715">
                  <c:v>-1.382093506326</c:v>
                </c:pt>
                <c:pt idx="716">
                  <c:v>-1.3807329370260002</c:v>
                </c:pt>
                <c:pt idx="717">
                  <c:v>-1.3793723677260001</c:v>
                </c:pt>
                <c:pt idx="718">
                  <c:v>-1.3780117984260001</c:v>
                </c:pt>
                <c:pt idx="719">
                  <c:v>-1.376651229126</c:v>
                </c:pt>
                <c:pt idx="720">
                  <c:v>-1.3752906598260002</c:v>
                </c:pt>
                <c:pt idx="721">
                  <c:v>-1.3739300905260001</c:v>
                </c:pt>
                <c:pt idx="722">
                  <c:v>-1.3725695212260001</c:v>
                </c:pt>
                <c:pt idx="723">
                  <c:v>-1.371208951926</c:v>
                </c:pt>
                <c:pt idx="724">
                  <c:v>-1.3698483826259999</c:v>
                </c:pt>
                <c:pt idx="725">
                  <c:v>-1.3684878133260001</c:v>
                </c:pt>
                <c:pt idx="726">
                  <c:v>-1.3671272440260001</c:v>
                </c:pt>
                <c:pt idx="727">
                  <c:v>-1.365766674726</c:v>
                </c:pt>
                <c:pt idx="728">
                  <c:v>-1.3644061054259999</c:v>
                </c:pt>
                <c:pt idx="729">
                  <c:v>-1.3630455361259999</c:v>
                </c:pt>
                <c:pt idx="730">
                  <c:v>-1.361684966826</c:v>
                </c:pt>
                <c:pt idx="731">
                  <c:v>-1.360324397526</c:v>
                </c:pt>
                <c:pt idx="732">
                  <c:v>-1.3589638282259999</c:v>
                </c:pt>
                <c:pt idx="733">
                  <c:v>-1.3576032589260001</c:v>
                </c:pt>
                <c:pt idx="734">
                  <c:v>-1.356242689626</c:v>
                </c:pt>
                <c:pt idx="735">
                  <c:v>-1.3548821203260002</c:v>
                </c:pt>
                <c:pt idx="736">
                  <c:v>-1.3535215510260001</c:v>
                </c:pt>
                <c:pt idx="737">
                  <c:v>-1.3521609817260001</c:v>
                </c:pt>
                <c:pt idx="738">
                  <c:v>-1.350800412426</c:v>
                </c:pt>
                <c:pt idx="739">
                  <c:v>-1.3494398431260002</c:v>
                </c:pt>
                <c:pt idx="740">
                  <c:v>-1.3480792738260001</c:v>
                </c:pt>
                <c:pt idx="741">
                  <c:v>-1.3467187045260001</c:v>
                </c:pt>
                <c:pt idx="742">
                  <c:v>-1.345358135226</c:v>
                </c:pt>
                <c:pt idx="743">
                  <c:v>-1.3439975659259999</c:v>
                </c:pt>
                <c:pt idx="744">
                  <c:v>-1.3426369966260001</c:v>
                </c:pt>
                <c:pt idx="745">
                  <c:v>-1.3412764273260001</c:v>
                </c:pt>
                <c:pt idx="746">
                  <c:v>-1.339915858026</c:v>
                </c:pt>
                <c:pt idx="747">
                  <c:v>-1.3385552887259999</c:v>
                </c:pt>
                <c:pt idx="748">
                  <c:v>-1.3371947194259999</c:v>
                </c:pt>
                <c:pt idx="749">
                  <c:v>-1.335834150126</c:v>
                </c:pt>
                <c:pt idx="750">
                  <c:v>-1.334473580826</c:v>
                </c:pt>
                <c:pt idx="751">
                  <c:v>-1.3331130115260001</c:v>
                </c:pt>
                <c:pt idx="752">
                  <c:v>-1.3317524422260001</c:v>
                </c:pt>
                <c:pt idx="753">
                  <c:v>-1.330391872926</c:v>
                </c:pt>
                <c:pt idx="754">
                  <c:v>-1.3290313036260002</c:v>
                </c:pt>
                <c:pt idx="755">
                  <c:v>-1.3276707343260001</c:v>
                </c:pt>
                <c:pt idx="756">
                  <c:v>-1.3263101650260001</c:v>
                </c:pt>
                <c:pt idx="757">
                  <c:v>-1.324949595726</c:v>
                </c:pt>
                <c:pt idx="758">
                  <c:v>-1.323589026426</c:v>
                </c:pt>
                <c:pt idx="759">
                  <c:v>-1.3222284571260001</c:v>
                </c:pt>
                <c:pt idx="760">
                  <c:v>-1.3208678878260001</c:v>
                </c:pt>
                <c:pt idx="761">
                  <c:v>-1.319507318526</c:v>
                </c:pt>
                <c:pt idx="762">
                  <c:v>-1.3181467492259999</c:v>
                </c:pt>
                <c:pt idx="763">
                  <c:v>-1.3167861799260001</c:v>
                </c:pt>
                <c:pt idx="764">
                  <c:v>-1.3154256106260001</c:v>
                </c:pt>
                <c:pt idx="765">
                  <c:v>-1.314065041326</c:v>
                </c:pt>
                <c:pt idx="766">
                  <c:v>-1.3127044720259999</c:v>
                </c:pt>
                <c:pt idx="767">
                  <c:v>-1.3113439027259999</c:v>
                </c:pt>
                <c:pt idx="768">
                  <c:v>-1.309983333426</c:v>
                </c:pt>
                <c:pt idx="769">
                  <c:v>-1.3086227641260002</c:v>
                </c:pt>
                <c:pt idx="770">
                  <c:v>-1.3072621948260001</c:v>
                </c:pt>
                <c:pt idx="771">
                  <c:v>-1.3059016255260001</c:v>
                </c:pt>
                <c:pt idx="772">
                  <c:v>-1.304541056226</c:v>
                </c:pt>
                <c:pt idx="773">
                  <c:v>-1.3031804869260002</c:v>
                </c:pt>
                <c:pt idx="774">
                  <c:v>-1.3018199176260001</c:v>
                </c:pt>
                <c:pt idx="775">
                  <c:v>-1.3004593483260001</c:v>
                </c:pt>
                <c:pt idx="776">
                  <c:v>-1.299098779026</c:v>
                </c:pt>
                <c:pt idx="777">
                  <c:v>-1.297738209726</c:v>
                </c:pt>
                <c:pt idx="778">
                  <c:v>-1.2963776404260001</c:v>
                </c:pt>
                <c:pt idx="779">
                  <c:v>-1.2950170711260001</c:v>
                </c:pt>
                <c:pt idx="780">
                  <c:v>-1.293656501826</c:v>
                </c:pt>
                <c:pt idx="781">
                  <c:v>-1.2922959325259999</c:v>
                </c:pt>
                <c:pt idx="782">
                  <c:v>-1.2909353632259999</c:v>
                </c:pt>
                <c:pt idx="783">
                  <c:v>-1.2895747939260001</c:v>
                </c:pt>
                <c:pt idx="784">
                  <c:v>-1.288214224626</c:v>
                </c:pt>
                <c:pt idx="785">
                  <c:v>-1.2868536553259999</c:v>
                </c:pt>
                <c:pt idx="786">
                  <c:v>-1.2854930860260001</c:v>
                </c:pt>
                <c:pt idx="787">
                  <c:v>-1.284132516726</c:v>
                </c:pt>
                <c:pt idx="788">
                  <c:v>-1.2827719474260002</c:v>
                </c:pt>
                <c:pt idx="789">
                  <c:v>-1.2814113781260001</c:v>
                </c:pt>
                <c:pt idx="790">
                  <c:v>-1.2800508088260001</c:v>
                </c:pt>
                <c:pt idx="791">
                  <c:v>-1.278690239526</c:v>
                </c:pt>
                <c:pt idx="792">
                  <c:v>-1.277329670226</c:v>
                </c:pt>
                <c:pt idx="793">
                  <c:v>-1.2759691009260001</c:v>
                </c:pt>
                <c:pt idx="794">
                  <c:v>-1.2746085316260001</c:v>
                </c:pt>
                <c:pt idx="795">
                  <c:v>-1.273247962326</c:v>
                </c:pt>
                <c:pt idx="796">
                  <c:v>-1.271887393026</c:v>
                </c:pt>
                <c:pt idx="797">
                  <c:v>-1.2705268237260001</c:v>
                </c:pt>
                <c:pt idx="798">
                  <c:v>-1.2691662544260001</c:v>
                </c:pt>
                <c:pt idx="799">
                  <c:v>-1.267805685126</c:v>
                </c:pt>
                <c:pt idx="800">
                  <c:v>-1.2664451158259999</c:v>
                </c:pt>
                <c:pt idx="801">
                  <c:v>-1.2650845465259999</c:v>
                </c:pt>
                <c:pt idx="802">
                  <c:v>-1.2637239772260001</c:v>
                </c:pt>
                <c:pt idx="803">
                  <c:v>-1.262363407926</c:v>
                </c:pt>
                <c:pt idx="804">
                  <c:v>-1.2610028386260002</c:v>
                </c:pt>
                <c:pt idx="805">
                  <c:v>-1.2596422693260001</c:v>
                </c:pt>
                <c:pt idx="806">
                  <c:v>-1.258281700026</c:v>
                </c:pt>
                <c:pt idx="807">
                  <c:v>-1.2569211307260002</c:v>
                </c:pt>
                <c:pt idx="808">
                  <c:v>-1.2555605614260001</c:v>
                </c:pt>
                <c:pt idx="809">
                  <c:v>-1.2541999921260001</c:v>
                </c:pt>
                <c:pt idx="810">
                  <c:v>-1.252839422826</c:v>
                </c:pt>
                <c:pt idx="811">
                  <c:v>-1.251478853526</c:v>
                </c:pt>
                <c:pt idx="812">
                  <c:v>-1.2501182842260001</c:v>
                </c:pt>
                <c:pt idx="813">
                  <c:v>-1.2487577149260001</c:v>
                </c:pt>
                <c:pt idx="814">
                  <c:v>-1.247397145626</c:v>
                </c:pt>
                <c:pt idx="815">
                  <c:v>-1.246036576326</c:v>
                </c:pt>
                <c:pt idx="816">
                  <c:v>-1.2446760070259999</c:v>
                </c:pt>
                <c:pt idx="817">
                  <c:v>-1.2433154377260001</c:v>
                </c:pt>
                <c:pt idx="818">
                  <c:v>-1.241954868426</c:v>
                </c:pt>
                <c:pt idx="819">
                  <c:v>-1.2405942991259999</c:v>
                </c:pt>
                <c:pt idx="820">
                  <c:v>-1.2392337298259999</c:v>
                </c:pt>
                <c:pt idx="821">
                  <c:v>-1.237873160526</c:v>
                </c:pt>
                <c:pt idx="822">
                  <c:v>-1.2365125912260002</c:v>
                </c:pt>
                <c:pt idx="823">
                  <c:v>-1.2351520219260002</c:v>
                </c:pt>
                <c:pt idx="824">
                  <c:v>-1.2337914526260001</c:v>
                </c:pt>
                <c:pt idx="825">
                  <c:v>-1.232430883326</c:v>
                </c:pt>
                <c:pt idx="826">
                  <c:v>-1.2310703140260002</c:v>
                </c:pt>
                <c:pt idx="827">
                  <c:v>-1.2297097447260001</c:v>
                </c:pt>
                <c:pt idx="828">
                  <c:v>-1.2283491754260001</c:v>
                </c:pt>
                <c:pt idx="829">
                  <c:v>-1.226988606126</c:v>
                </c:pt>
                <c:pt idx="830">
                  <c:v>-1.225628036826</c:v>
                </c:pt>
                <c:pt idx="831">
                  <c:v>-1.2242674675260001</c:v>
                </c:pt>
                <c:pt idx="832">
                  <c:v>-1.2229068982260001</c:v>
                </c:pt>
                <c:pt idx="833">
                  <c:v>-1.221546328926</c:v>
                </c:pt>
                <c:pt idx="834">
                  <c:v>-1.220185759626</c:v>
                </c:pt>
                <c:pt idx="835">
                  <c:v>-1.2188251903259999</c:v>
                </c:pt>
                <c:pt idx="836">
                  <c:v>-1.2174646210260001</c:v>
                </c:pt>
                <c:pt idx="837">
                  <c:v>-1.216104051726</c:v>
                </c:pt>
                <c:pt idx="838">
                  <c:v>-1.2147434824259999</c:v>
                </c:pt>
                <c:pt idx="839">
                  <c:v>-1.2133829131260001</c:v>
                </c:pt>
                <c:pt idx="840">
                  <c:v>-1.212022343826</c:v>
                </c:pt>
                <c:pt idx="841">
                  <c:v>-1.2106617745260002</c:v>
                </c:pt>
                <c:pt idx="842">
                  <c:v>-1.2093012052260002</c:v>
                </c:pt>
                <c:pt idx="843">
                  <c:v>-1.2079406359260001</c:v>
                </c:pt>
                <c:pt idx="844">
                  <c:v>-1.206580066626</c:v>
                </c:pt>
                <c:pt idx="845">
                  <c:v>-1.205219497326</c:v>
                </c:pt>
                <c:pt idx="846">
                  <c:v>-1.2038589280260001</c:v>
                </c:pt>
                <c:pt idx="847">
                  <c:v>-1.2024983587260001</c:v>
                </c:pt>
                <c:pt idx="848">
                  <c:v>-1.201137789426</c:v>
                </c:pt>
                <c:pt idx="849">
                  <c:v>-1.199777220126</c:v>
                </c:pt>
                <c:pt idx="850">
                  <c:v>-1.1984166508259999</c:v>
                </c:pt>
                <c:pt idx="851">
                  <c:v>-1.1970560815260001</c:v>
                </c:pt>
                <c:pt idx="852">
                  <c:v>-1.195695512226</c:v>
                </c:pt>
                <c:pt idx="853">
                  <c:v>-1.194334942926</c:v>
                </c:pt>
                <c:pt idx="854">
                  <c:v>-1.1929743736259999</c:v>
                </c:pt>
                <c:pt idx="855">
                  <c:v>-1.1916138043260001</c:v>
                </c:pt>
                <c:pt idx="856">
                  <c:v>-1.190253235026</c:v>
                </c:pt>
                <c:pt idx="857">
                  <c:v>-1.1888926657260002</c:v>
                </c:pt>
                <c:pt idx="858">
                  <c:v>-1.1875320964260001</c:v>
                </c:pt>
                <c:pt idx="859">
                  <c:v>-1.186171527126</c:v>
                </c:pt>
                <c:pt idx="860">
                  <c:v>-1.1848109578260002</c:v>
                </c:pt>
                <c:pt idx="861">
                  <c:v>-1.1834503885260002</c:v>
                </c:pt>
                <c:pt idx="862">
                  <c:v>-1.1820898192260001</c:v>
                </c:pt>
                <c:pt idx="863">
                  <c:v>-1.180729249926</c:v>
                </c:pt>
                <c:pt idx="864">
                  <c:v>-1.179368680626</c:v>
                </c:pt>
                <c:pt idx="865">
                  <c:v>-1.1780081113260001</c:v>
                </c:pt>
                <c:pt idx="866">
                  <c:v>-1.1766475420260001</c:v>
                </c:pt>
                <c:pt idx="867">
                  <c:v>-1.175286972726</c:v>
                </c:pt>
                <c:pt idx="868">
                  <c:v>-1.173926403426</c:v>
                </c:pt>
                <c:pt idx="869">
                  <c:v>-1.1725658341259999</c:v>
                </c:pt>
                <c:pt idx="870">
                  <c:v>-1.1712052648260001</c:v>
                </c:pt>
                <c:pt idx="871">
                  <c:v>-1.169844695526</c:v>
                </c:pt>
                <c:pt idx="872">
                  <c:v>-1.168484126226</c:v>
                </c:pt>
                <c:pt idx="873">
                  <c:v>-1.1671235569259999</c:v>
                </c:pt>
                <c:pt idx="874">
                  <c:v>-1.1657629876260001</c:v>
                </c:pt>
                <c:pt idx="875">
                  <c:v>-1.1644024183260002</c:v>
                </c:pt>
                <c:pt idx="876">
                  <c:v>-1.1630418490260002</c:v>
                </c:pt>
                <c:pt idx="877">
                  <c:v>-1.1616812797260001</c:v>
                </c:pt>
                <c:pt idx="878">
                  <c:v>-1.160320710426</c:v>
                </c:pt>
                <c:pt idx="879">
                  <c:v>-1.158960141126</c:v>
                </c:pt>
                <c:pt idx="880">
                  <c:v>-1.1575995718260002</c:v>
                </c:pt>
                <c:pt idx="881">
                  <c:v>-1.1562390025260001</c:v>
                </c:pt>
                <c:pt idx="882">
                  <c:v>-1.154878433226</c:v>
                </c:pt>
                <c:pt idx="883">
                  <c:v>-1.153517863926</c:v>
                </c:pt>
                <c:pt idx="884">
                  <c:v>-1.1521572946259999</c:v>
                </c:pt>
                <c:pt idx="885">
                  <c:v>-1.1507967253260001</c:v>
                </c:pt>
                <c:pt idx="886">
                  <c:v>-1.149436156026</c:v>
                </c:pt>
                <c:pt idx="887">
                  <c:v>-1.148075586726</c:v>
                </c:pt>
                <c:pt idx="888">
                  <c:v>-1.1467150174259999</c:v>
                </c:pt>
                <c:pt idx="889">
                  <c:v>-1.1453544481260001</c:v>
                </c:pt>
                <c:pt idx="890">
                  <c:v>-1.143993878826</c:v>
                </c:pt>
                <c:pt idx="891">
                  <c:v>-1.142633309526</c:v>
                </c:pt>
                <c:pt idx="892">
                  <c:v>-1.1412727402260001</c:v>
                </c:pt>
                <c:pt idx="893">
                  <c:v>-1.1399121709260001</c:v>
                </c:pt>
                <c:pt idx="894">
                  <c:v>-1.1385516016260002</c:v>
                </c:pt>
                <c:pt idx="895">
                  <c:v>-1.1371910323260002</c:v>
                </c:pt>
                <c:pt idx="896">
                  <c:v>-1.1358304630260001</c:v>
                </c:pt>
                <c:pt idx="897">
                  <c:v>-1.13444268234</c:v>
                </c:pt>
                <c:pt idx="898">
                  <c:v>-1.1330821130400002</c:v>
                </c:pt>
                <c:pt idx="899">
                  <c:v>-1.1317215437400001</c:v>
                </c:pt>
                <c:pt idx="900">
                  <c:v>-1.1303609744400001</c:v>
                </c:pt>
                <c:pt idx="901">
                  <c:v>-1.12900040514</c:v>
                </c:pt>
                <c:pt idx="902">
                  <c:v>-1.1276398358399999</c:v>
                </c:pt>
                <c:pt idx="903">
                  <c:v>-1.1262792665400001</c:v>
                </c:pt>
                <c:pt idx="904">
                  <c:v>-1.12491869724</c:v>
                </c:pt>
                <c:pt idx="905">
                  <c:v>-1.12355812794</c:v>
                </c:pt>
                <c:pt idx="906">
                  <c:v>-1.1221975586399999</c:v>
                </c:pt>
                <c:pt idx="907">
                  <c:v>-1.1208369893399999</c:v>
                </c:pt>
                <c:pt idx="908">
                  <c:v>-1.11947642004</c:v>
                </c:pt>
                <c:pt idx="909">
                  <c:v>-1.11811585074</c:v>
                </c:pt>
                <c:pt idx="910">
                  <c:v>-1.1167552814400001</c:v>
                </c:pt>
                <c:pt idx="911">
                  <c:v>-1.1153947121400001</c:v>
                </c:pt>
                <c:pt idx="912">
                  <c:v>-1.11403414284</c:v>
                </c:pt>
                <c:pt idx="913">
                  <c:v>-1.1126735735400002</c:v>
                </c:pt>
                <c:pt idx="914">
                  <c:v>-1.1113130042400001</c:v>
                </c:pt>
                <c:pt idx="915">
                  <c:v>-1.1099524349400001</c:v>
                </c:pt>
                <c:pt idx="916">
                  <c:v>-1.10859186564</c:v>
                </c:pt>
                <c:pt idx="917">
                  <c:v>-1.1072312963399999</c:v>
                </c:pt>
                <c:pt idx="918">
                  <c:v>-1.1058707270400001</c:v>
                </c:pt>
                <c:pt idx="919">
                  <c:v>-1.1045101577400001</c:v>
                </c:pt>
                <c:pt idx="920">
                  <c:v>-1.10314958844</c:v>
                </c:pt>
                <c:pt idx="921">
                  <c:v>-1.1017890191399999</c:v>
                </c:pt>
                <c:pt idx="922">
                  <c:v>-1.1004284498399999</c:v>
                </c:pt>
                <c:pt idx="923">
                  <c:v>-1.09906788054</c:v>
                </c:pt>
                <c:pt idx="924">
                  <c:v>-1.09770731124</c:v>
                </c:pt>
                <c:pt idx="925">
                  <c:v>-1.0963467419399999</c:v>
                </c:pt>
                <c:pt idx="926">
                  <c:v>-1.0949861726400001</c:v>
                </c:pt>
                <c:pt idx="927">
                  <c:v>-1.09362560334</c:v>
                </c:pt>
                <c:pt idx="928">
                  <c:v>-1.0922650340400002</c:v>
                </c:pt>
                <c:pt idx="929">
                  <c:v>-1.0909044647400001</c:v>
                </c:pt>
                <c:pt idx="930">
                  <c:v>-1.0895438954400001</c:v>
                </c:pt>
                <c:pt idx="931">
                  <c:v>-1.08818332614</c:v>
                </c:pt>
                <c:pt idx="932">
                  <c:v>-1.0868227568400002</c:v>
                </c:pt>
                <c:pt idx="933">
                  <c:v>-1.0854621875400001</c:v>
                </c:pt>
                <c:pt idx="934">
                  <c:v>-1.0841016182400001</c:v>
                </c:pt>
                <c:pt idx="935">
                  <c:v>-1.08274104894</c:v>
                </c:pt>
                <c:pt idx="936">
                  <c:v>-1.0813804796399999</c:v>
                </c:pt>
                <c:pt idx="937">
                  <c:v>-1.0800199103400001</c:v>
                </c:pt>
                <c:pt idx="938">
                  <c:v>-1.0786593410400001</c:v>
                </c:pt>
                <c:pt idx="939">
                  <c:v>-1.07729877174</c:v>
                </c:pt>
                <c:pt idx="940">
                  <c:v>-1.0759382024399999</c:v>
                </c:pt>
                <c:pt idx="941">
                  <c:v>-1.0745776331399999</c:v>
                </c:pt>
                <c:pt idx="942">
                  <c:v>-1.07321706384</c:v>
                </c:pt>
                <c:pt idx="943">
                  <c:v>-1.07185649454</c:v>
                </c:pt>
                <c:pt idx="944">
                  <c:v>-1.0704959252400001</c:v>
                </c:pt>
                <c:pt idx="945">
                  <c:v>-1.0691353559400001</c:v>
                </c:pt>
                <c:pt idx="946">
                  <c:v>-1.06777478664</c:v>
                </c:pt>
                <c:pt idx="947">
                  <c:v>-1.0664142173400002</c:v>
                </c:pt>
                <c:pt idx="948">
                  <c:v>-1.0650536480400001</c:v>
                </c:pt>
                <c:pt idx="949">
                  <c:v>-1.0636930787400001</c:v>
                </c:pt>
                <c:pt idx="950">
                  <c:v>-1.06233250944</c:v>
                </c:pt>
                <c:pt idx="951">
                  <c:v>-1.06097194014</c:v>
                </c:pt>
                <c:pt idx="952">
                  <c:v>-1.0596113708400001</c:v>
                </c:pt>
                <c:pt idx="953">
                  <c:v>-1.0582508015400001</c:v>
                </c:pt>
                <c:pt idx="954">
                  <c:v>-1.05689023224</c:v>
                </c:pt>
                <c:pt idx="955">
                  <c:v>-1.0555296629399999</c:v>
                </c:pt>
                <c:pt idx="956">
                  <c:v>-1.0541690936399999</c:v>
                </c:pt>
                <c:pt idx="957">
                  <c:v>-1.0528085243400001</c:v>
                </c:pt>
                <c:pt idx="958">
                  <c:v>-1.05144795504</c:v>
                </c:pt>
                <c:pt idx="959">
                  <c:v>-1.0500873857399999</c:v>
                </c:pt>
                <c:pt idx="960">
                  <c:v>-1.0487268164399999</c:v>
                </c:pt>
                <c:pt idx="961">
                  <c:v>-1.04736624714</c:v>
                </c:pt>
                <c:pt idx="962">
                  <c:v>-1.04600567784</c:v>
                </c:pt>
                <c:pt idx="963">
                  <c:v>-1.0446451085400001</c:v>
                </c:pt>
                <c:pt idx="964">
                  <c:v>-1.0432845392400001</c:v>
                </c:pt>
                <c:pt idx="965">
                  <c:v>-1.04192396994</c:v>
                </c:pt>
                <c:pt idx="966">
                  <c:v>-1.0405634006400002</c:v>
                </c:pt>
                <c:pt idx="967">
                  <c:v>-1.0392028313400001</c:v>
                </c:pt>
                <c:pt idx="968">
                  <c:v>-1.0378422620400001</c:v>
                </c:pt>
                <c:pt idx="969">
                  <c:v>-1.03648169274</c:v>
                </c:pt>
                <c:pt idx="970">
                  <c:v>-1.03512112344</c:v>
                </c:pt>
                <c:pt idx="971">
                  <c:v>-1.0337605541400001</c:v>
                </c:pt>
                <c:pt idx="972">
                  <c:v>-1.0323999848400001</c:v>
                </c:pt>
                <c:pt idx="973">
                  <c:v>-1.03103941554</c:v>
                </c:pt>
                <c:pt idx="974">
                  <c:v>-1.0296788462399999</c:v>
                </c:pt>
                <c:pt idx="975">
                  <c:v>-1.0283182769399999</c:v>
                </c:pt>
                <c:pt idx="976">
                  <c:v>-1.0269577076400001</c:v>
                </c:pt>
                <c:pt idx="977">
                  <c:v>-1.02559713834</c:v>
                </c:pt>
                <c:pt idx="978">
                  <c:v>-1.0242365690399999</c:v>
                </c:pt>
                <c:pt idx="979">
                  <c:v>-1.0228759997400001</c:v>
                </c:pt>
                <c:pt idx="980">
                  <c:v>-1.02151543044</c:v>
                </c:pt>
                <c:pt idx="981">
                  <c:v>-1.0201548611400002</c:v>
                </c:pt>
                <c:pt idx="982">
                  <c:v>-1.0187942918400001</c:v>
                </c:pt>
                <c:pt idx="983">
                  <c:v>-1.0174337225400001</c:v>
                </c:pt>
                <c:pt idx="984">
                  <c:v>-1.01607315324</c:v>
                </c:pt>
                <c:pt idx="985">
                  <c:v>-1.01471258394</c:v>
                </c:pt>
                <c:pt idx="986">
                  <c:v>-1.0133520146400001</c:v>
                </c:pt>
                <c:pt idx="987">
                  <c:v>-1.0119914453400001</c:v>
                </c:pt>
                <c:pt idx="988">
                  <c:v>-1.01063087604</c:v>
                </c:pt>
                <c:pt idx="989">
                  <c:v>-1.00927030674</c:v>
                </c:pt>
                <c:pt idx="990">
                  <c:v>-1.0079097374399999</c:v>
                </c:pt>
                <c:pt idx="991">
                  <c:v>-1.0065491681400001</c:v>
                </c:pt>
                <c:pt idx="992">
                  <c:v>-1.00518859884</c:v>
                </c:pt>
                <c:pt idx="993">
                  <c:v>-1.0038280295399999</c:v>
                </c:pt>
                <c:pt idx="994">
                  <c:v>-1.0024674602399999</c:v>
                </c:pt>
                <c:pt idx="995">
                  <c:v>-1.00110689094</c:v>
                </c:pt>
                <c:pt idx="996">
                  <c:v>-0.9997463216400001</c:v>
                </c:pt>
                <c:pt idx="997">
                  <c:v>-0.99838575234000004</c:v>
                </c:pt>
                <c:pt idx="998">
                  <c:v>-0.99702518303999998</c:v>
                </c:pt>
                <c:pt idx="999">
                  <c:v>-0.99566461373999993</c:v>
                </c:pt>
                <c:pt idx="1000">
                  <c:v>-0.99430404444000009</c:v>
                </c:pt>
                <c:pt idx="1001">
                  <c:v>-0.99294347514000003</c:v>
                </c:pt>
                <c:pt idx="1002">
                  <c:v>-0.99158290584000008</c:v>
                </c:pt>
                <c:pt idx="1003">
                  <c:v>-0.99022233654000003</c:v>
                </c:pt>
                <c:pt idx="1004">
                  <c:v>-0.98886176723999997</c:v>
                </c:pt>
                <c:pt idx="1005">
                  <c:v>-0.98750119794000013</c:v>
                </c:pt>
                <c:pt idx="1006">
                  <c:v>-0.98614062864000007</c:v>
                </c:pt>
                <c:pt idx="1007">
                  <c:v>-0.98478005934000001</c:v>
                </c:pt>
                <c:pt idx="1008">
                  <c:v>-0.98341949003999996</c:v>
                </c:pt>
                <c:pt idx="1009">
                  <c:v>-0.98205892074000001</c:v>
                </c:pt>
                <c:pt idx="1010">
                  <c:v>-0.98069835144000006</c:v>
                </c:pt>
                <c:pt idx="1011">
                  <c:v>-0.97933778214000011</c:v>
                </c:pt>
                <c:pt idx="1012">
                  <c:v>-0.97797721284000005</c:v>
                </c:pt>
                <c:pt idx="1013">
                  <c:v>-0.97661664354</c:v>
                </c:pt>
                <c:pt idx="1014">
                  <c:v>-0.97525607423999994</c:v>
                </c:pt>
                <c:pt idx="1015">
                  <c:v>-0.9738955049400001</c:v>
                </c:pt>
                <c:pt idx="1016">
                  <c:v>-0.97253493564000004</c:v>
                </c:pt>
                <c:pt idx="1017">
                  <c:v>-0.97117436633999998</c:v>
                </c:pt>
                <c:pt idx="1018">
                  <c:v>-0.96981379704000004</c:v>
                </c:pt>
                <c:pt idx="1019">
                  <c:v>-0.96845322773999998</c:v>
                </c:pt>
                <c:pt idx="1020">
                  <c:v>-0.96709265844000014</c:v>
                </c:pt>
                <c:pt idx="1021">
                  <c:v>-0.96573208914000008</c:v>
                </c:pt>
                <c:pt idx="1022">
                  <c:v>-0.96437151984000002</c:v>
                </c:pt>
                <c:pt idx="1023">
                  <c:v>-0.96301095053999997</c:v>
                </c:pt>
                <c:pt idx="1024">
                  <c:v>-0.96165038124000013</c:v>
                </c:pt>
                <c:pt idx="1025">
                  <c:v>-0.96028981194000007</c:v>
                </c:pt>
                <c:pt idx="1026">
                  <c:v>-0.95892924264000001</c:v>
                </c:pt>
                <c:pt idx="1027">
                  <c:v>-0.95756867333999995</c:v>
                </c:pt>
                <c:pt idx="1028">
                  <c:v>-0.95620810404000001</c:v>
                </c:pt>
                <c:pt idx="1029">
                  <c:v>-0.95484753474000017</c:v>
                </c:pt>
                <c:pt idx="1030">
                  <c:v>-0.95348696544000011</c:v>
                </c:pt>
                <c:pt idx="1031">
                  <c:v>-0.95212639614000005</c:v>
                </c:pt>
                <c:pt idx="1032">
                  <c:v>-0.95076582683999999</c:v>
                </c:pt>
                <c:pt idx="1033">
                  <c:v>-0.94940525753999994</c:v>
                </c:pt>
                <c:pt idx="1034">
                  <c:v>-0.9480446882400001</c:v>
                </c:pt>
                <c:pt idx="1035">
                  <c:v>-0.94668411894000004</c:v>
                </c:pt>
                <c:pt idx="1036">
                  <c:v>-0.94532354963999998</c:v>
                </c:pt>
                <c:pt idx="1037">
                  <c:v>-0.94396298034000004</c:v>
                </c:pt>
                <c:pt idx="1038">
                  <c:v>-0.94260241103999998</c:v>
                </c:pt>
                <c:pt idx="1039">
                  <c:v>-0.94124184174000014</c:v>
                </c:pt>
                <c:pt idx="1040">
                  <c:v>-0.93988127244000008</c:v>
                </c:pt>
                <c:pt idx="1041">
                  <c:v>-0.93852070314000002</c:v>
                </c:pt>
                <c:pt idx="1042">
                  <c:v>-0.93716013383999996</c:v>
                </c:pt>
                <c:pt idx="1043">
                  <c:v>-0.93579956453999991</c:v>
                </c:pt>
                <c:pt idx="1044">
                  <c:v>-0.93443899524000007</c:v>
                </c:pt>
                <c:pt idx="1045">
                  <c:v>-0.93307842594000001</c:v>
                </c:pt>
                <c:pt idx="1046">
                  <c:v>-0.93171785664000006</c:v>
                </c:pt>
                <c:pt idx="1047">
                  <c:v>-0.93035728734000001</c:v>
                </c:pt>
                <c:pt idx="1048">
                  <c:v>-0.92899671803999995</c:v>
                </c:pt>
                <c:pt idx="1049">
                  <c:v>-0.92763614874000011</c:v>
                </c:pt>
                <c:pt idx="1050">
                  <c:v>-0.92627557944000005</c:v>
                </c:pt>
                <c:pt idx="1051">
                  <c:v>-0.92491501013999999</c:v>
                </c:pt>
                <c:pt idx="1052">
                  <c:v>-0.92355444083999993</c:v>
                </c:pt>
                <c:pt idx="1053">
                  <c:v>-0.9221938715400001</c:v>
                </c:pt>
                <c:pt idx="1054">
                  <c:v>-0.92083330224000004</c:v>
                </c:pt>
                <c:pt idx="1055">
                  <c:v>-0.91947273294000009</c:v>
                </c:pt>
                <c:pt idx="1056">
                  <c:v>-0.91811216364000003</c:v>
                </c:pt>
                <c:pt idx="1057">
                  <c:v>-0.91675159433999998</c:v>
                </c:pt>
                <c:pt idx="1058">
                  <c:v>-0.91539102504000014</c:v>
                </c:pt>
                <c:pt idx="1059">
                  <c:v>-0.91403045574000008</c:v>
                </c:pt>
                <c:pt idx="1060">
                  <c:v>-0.91266988644000002</c:v>
                </c:pt>
                <c:pt idx="1061">
                  <c:v>-0.91130931713999996</c:v>
                </c:pt>
                <c:pt idx="1062">
                  <c:v>-0.90994874784000002</c:v>
                </c:pt>
                <c:pt idx="1063">
                  <c:v>-0.90858817854000007</c:v>
                </c:pt>
                <c:pt idx="1064">
                  <c:v>-0.90722760924000012</c:v>
                </c:pt>
                <c:pt idx="1065">
                  <c:v>-0.90586703994000006</c:v>
                </c:pt>
                <c:pt idx="1066">
                  <c:v>-0.90450647064</c:v>
                </c:pt>
                <c:pt idx="1067">
                  <c:v>-0.90314590133999995</c:v>
                </c:pt>
                <c:pt idx="1068">
                  <c:v>-0.90178533204000011</c:v>
                </c:pt>
                <c:pt idx="1069">
                  <c:v>-0.90042476274000005</c:v>
                </c:pt>
                <c:pt idx="1070">
                  <c:v>-0.89906419343999999</c:v>
                </c:pt>
                <c:pt idx="1071">
                  <c:v>-0.89770362414000004</c:v>
                </c:pt>
                <c:pt idx="1072">
                  <c:v>-0.89634305483999999</c:v>
                </c:pt>
                <c:pt idx="1073">
                  <c:v>-0.89498248554000015</c:v>
                </c:pt>
                <c:pt idx="1074">
                  <c:v>-0.89362191624000009</c:v>
                </c:pt>
                <c:pt idx="1075">
                  <c:v>-0.89226134694000003</c:v>
                </c:pt>
                <c:pt idx="1076">
                  <c:v>-0.89090077763999997</c:v>
                </c:pt>
                <c:pt idx="1077">
                  <c:v>-0.88954020833999992</c:v>
                </c:pt>
                <c:pt idx="1078">
                  <c:v>-0.88817963904000008</c:v>
                </c:pt>
                <c:pt idx="1079">
                  <c:v>-0.88681906974000002</c:v>
                </c:pt>
                <c:pt idx="1080">
                  <c:v>-0.88545850043999996</c:v>
                </c:pt>
                <c:pt idx="1081">
                  <c:v>-0.88409793114000002</c:v>
                </c:pt>
                <c:pt idx="1082">
                  <c:v>-0.88273736183999996</c:v>
                </c:pt>
                <c:pt idx="1083">
                  <c:v>-0.88137679254000012</c:v>
                </c:pt>
                <c:pt idx="1084">
                  <c:v>-0.88001622324000006</c:v>
                </c:pt>
                <c:pt idx="1085">
                  <c:v>-0.87865565394</c:v>
                </c:pt>
                <c:pt idx="1086">
                  <c:v>-0.87729508463999994</c:v>
                </c:pt>
                <c:pt idx="1087">
                  <c:v>-0.87593451534000011</c:v>
                </c:pt>
                <c:pt idx="1088">
                  <c:v>-0.87457394604000005</c:v>
                </c:pt>
                <c:pt idx="1089">
                  <c:v>-0.87321337673999999</c:v>
                </c:pt>
                <c:pt idx="1090">
                  <c:v>-0.87185280744000004</c:v>
                </c:pt>
                <c:pt idx="1091">
                  <c:v>-0.87049223813999999</c:v>
                </c:pt>
                <c:pt idx="1092">
                  <c:v>-0.86913166884000015</c:v>
                </c:pt>
                <c:pt idx="1093">
                  <c:v>-0.86777109954000009</c:v>
                </c:pt>
                <c:pt idx="1094">
                  <c:v>-0.86641053024000003</c:v>
                </c:pt>
                <c:pt idx="1095">
                  <c:v>-0.86504996093999997</c:v>
                </c:pt>
                <c:pt idx="1096">
                  <c:v>-0.86368939163999991</c:v>
                </c:pt>
                <c:pt idx="1097">
                  <c:v>-0.86230161095400004</c:v>
                </c:pt>
                <c:pt idx="1098">
                  <c:v>-0.86094104165400009</c:v>
                </c:pt>
                <c:pt idx="1099">
                  <c:v>-0.85958047235400004</c:v>
                </c:pt>
                <c:pt idx="1100">
                  <c:v>-0.85821990305399998</c:v>
                </c:pt>
                <c:pt idx="1101">
                  <c:v>-0.85685933375400014</c:v>
                </c:pt>
                <c:pt idx="1102">
                  <c:v>-0.85549876445400008</c:v>
                </c:pt>
                <c:pt idx="1103">
                  <c:v>-0.85413819515400002</c:v>
                </c:pt>
                <c:pt idx="1104">
                  <c:v>-0.85277762585399997</c:v>
                </c:pt>
                <c:pt idx="1105">
                  <c:v>-0.85141705655399991</c:v>
                </c:pt>
                <c:pt idx="1106">
                  <c:v>-0.85005648725399996</c:v>
                </c:pt>
                <c:pt idx="1107">
                  <c:v>-0.84869591795400012</c:v>
                </c:pt>
                <c:pt idx="1108">
                  <c:v>-0.84733534865400006</c:v>
                </c:pt>
                <c:pt idx="1109">
                  <c:v>-0.84597477935400001</c:v>
                </c:pt>
                <c:pt idx="1110">
                  <c:v>-0.84461421005400006</c:v>
                </c:pt>
                <c:pt idx="1111">
                  <c:v>-0.843253640754</c:v>
                </c:pt>
                <c:pt idx="1112">
                  <c:v>-0.84189307145400005</c:v>
                </c:pt>
                <c:pt idx="1113">
                  <c:v>-0.84053250215399999</c:v>
                </c:pt>
                <c:pt idx="1114">
                  <c:v>-0.83917193285399994</c:v>
                </c:pt>
                <c:pt idx="1115">
                  <c:v>-0.83781136355399999</c:v>
                </c:pt>
                <c:pt idx="1116">
                  <c:v>-0.83645079425400004</c:v>
                </c:pt>
                <c:pt idx="1117">
                  <c:v>-0.83509022495400009</c:v>
                </c:pt>
                <c:pt idx="1118">
                  <c:v>-0.83372965565400003</c:v>
                </c:pt>
                <c:pt idx="1119">
                  <c:v>-0.83236908635400009</c:v>
                </c:pt>
                <c:pt idx="1120">
                  <c:v>-0.83100851705400003</c:v>
                </c:pt>
                <c:pt idx="1121">
                  <c:v>-0.82964794775399997</c:v>
                </c:pt>
                <c:pt idx="1122">
                  <c:v>-0.82828737845400002</c:v>
                </c:pt>
                <c:pt idx="1123">
                  <c:v>-0.82692680915399996</c:v>
                </c:pt>
                <c:pt idx="1124">
                  <c:v>-0.82556623985400002</c:v>
                </c:pt>
                <c:pt idx="1125">
                  <c:v>-0.82420567055400007</c:v>
                </c:pt>
                <c:pt idx="1126">
                  <c:v>-0.82284510125400001</c:v>
                </c:pt>
                <c:pt idx="1127">
                  <c:v>-0.82148453195400006</c:v>
                </c:pt>
                <c:pt idx="1128">
                  <c:v>-0.820123962654</c:v>
                </c:pt>
                <c:pt idx="1129">
                  <c:v>-0.81876339335400006</c:v>
                </c:pt>
                <c:pt idx="1130">
                  <c:v>-0.817402824054</c:v>
                </c:pt>
                <c:pt idx="1131">
                  <c:v>-0.81604225475399994</c:v>
                </c:pt>
                <c:pt idx="1132">
                  <c:v>-0.81468168545399999</c:v>
                </c:pt>
                <c:pt idx="1133">
                  <c:v>-0.81332111615400005</c:v>
                </c:pt>
                <c:pt idx="1134">
                  <c:v>-0.8119605468540001</c:v>
                </c:pt>
                <c:pt idx="1135">
                  <c:v>-0.81059997755400004</c:v>
                </c:pt>
                <c:pt idx="1136">
                  <c:v>-0.80923940825400009</c:v>
                </c:pt>
                <c:pt idx="1137">
                  <c:v>-0.80787883895400003</c:v>
                </c:pt>
                <c:pt idx="1138">
                  <c:v>-0.80651826965399998</c:v>
                </c:pt>
                <c:pt idx="1139">
                  <c:v>-0.80515770035400003</c:v>
                </c:pt>
                <c:pt idx="1140">
                  <c:v>-0.80379713105399997</c:v>
                </c:pt>
                <c:pt idx="1141">
                  <c:v>-0.80243656175400002</c:v>
                </c:pt>
                <c:pt idx="1142">
                  <c:v>-0.80107599245400007</c:v>
                </c:pt>
                <c:pt idx="1143">
                  <c:v>-0.79971542315400002</c:v>
                </c:pt>
                <c:pt idx="1144">
                  <c:v>-0.79835485385400007</c:v>
                </c:pt>
                <c:pt idx="1145">
                  <c:v>-0.79699428455400001</c:v>
                </c:pt>
                <c:pt idx="1146">
                  <c:v>-0.79563371525400006</c:v>
                </c:pt>
                <c:pt idx="1147">
                  <c:v>-0.794273145954</c:v>
                </c:pt>
                <c:pt idx="1148">
                  <c:v>-0.79291257665400006</c:v>
                </c:pt>
                <c:pt idx="1149">
                  <c:v>-0.791552007354</c:v>
                </c:pt>
                <c:pt idx="1150">
                  <c:v>-0.79019143805400005</c:v>
                </c:pt>
                <c:pt idx="1151">
                  <c:v>-0.7888308687540001</c:v>
                </c:pt>
                <c:pt idx="1152">
                  <c:v>-0.78747029945400004</c:v>
                </c:pt>
                <c:pt idx="1153">
                  <c:v>-0.7861097301540001</c:v>
                </c:pt>
                <c:pt idx="1154">
                  <c:v>-0.78474916085400004</c:v>
                </c:pt>
                <c:pt idx="1155">
                  <c:v>-0.78338859155399998</c:v>
                </c:pt>
                <c:pt idx="1156">
                  <c:v>-0.78202802225400003</c:v>
                </c:pt>
                <c:pt idx="1157">
                  <c:v>-0.78066745295399997</c:v>
                </c:pt>
                <c:pt idx="1158">
                  <c:v>-0.77930688365400003</c:v>
                </c:pt>
                <c:pt idx="1159">
                  <c:v>-0.77794631435399997</c:v>
                </c:pt>
                <c:pt idx="1160">
                  <c:v>-0.77658574505400002</c:v>
                </c:pt>
                <c:pt idx="1161">
                  <c:v>-0.77522517575400007</c:v>
                </c:pt>
                <c:pt idx="1162">
                  <c:v>-0.77386460645400001</c:v>
                </c:pt>
                <c:pt idx="1163">
                  <c:v>-0.77250403715400007</c:v>
                </c:pt>
                <c:pt idx="1164">
                  <c:v>-0.77114346785400001</c:v>
                </c:pt>
                <c:pt idx="1165">
                  <c:v>-0.76978289855400006</c:v>
                </c:pt>
                <c:pt idx="1166">
                  <c:v>-0.768422329254</c:v>
                </c:pt>
                <c:pt idx="1167">
                  <c:v>-0.76706175995399994</c:v>
                </c:pt>
                <c:pt idx="1168">
                  <c:v>-0.765701190654</c:v>
                </c:pt>
                <c:pt idx="1169">
                  <c:v>-0.76434062135400005</c:v>
                </c:pt>
                <c:pt idx="1170">
                  <c:v>-0.7629800520540001</c:v>
                </c:pt>
                <c:pt idx="1171">
                  <c:v>-0.76161948275400004</c:v>
                </c:pt>
                <c:pt idx="1172">
                  <c:v>-0.76025891345399998</c:v>
                </c:pt>
                <c:pt idx="1173">
                  <c:v>-0.75889834415400004</c:v>
                </c:pt>
                <c:pt idx="1174">
                  <c:v>-0.75753777485399998</c:v>
                </c:pt>
                <c:pt idx="1175">
                  <c:v>-0.75617720555400003</c:v>
                </c:pt>
                <c:pt idx="1176">
                  <c:v>-0.75481663625399997</c:v>
                </c:pt>
                <c:pt idx="1177">
                  <c:v>-0.75345606695400003</c:v>
                </c:pt>
                <c:pt idx="1178">
                  <c:v>-0.75209549765400008</c:v>
                </c:pt>
                <c:pt idx="1179">
                  <c:v>-0.75073492835400002</c:v>
                </c:pt>
                <c:pt idx="1180">
                  <c:v>-0.74937435905400007</c:v>
                </c:pt>
                <c:pt idx="1181">
                  <c:v>-0.74801378975400001</c:v>
                </c:pt>
                <c:pt idx="1182">
                  <c:v>-0.74665322045400007</c:v>
                </c:pt>
                <c:pt idx="1183">
                  <c:v>-0.74529265115400001</c:v>
                </c:pt>
                <c:pt idx="1184">
                  <c:v>-0.74393208185399995</c:v>
                </c:pt>
                <c:pt idx="1185">
                  <c:v>-0.742571512554</c:v>
                </c:pt>
                <c:pt idx="1186">
                  <c:v>-0.74121094325400005</c:v>
                </c:pt>
                <c:pt idx="1187">
                  <c:v>-0.73985037395400011</c:v>
                </c:pt>
                <c:pt idx="1188">
                  <c:v>-0.73848980465400005</c:v>
                </c:pt>
                <c:pt idx="1189">
                  <c:v>-0.73712923535399999</c:v>
                </c:pt>
                <c:pt idx="1190">
                  <c:v>-0.73576866605400004</c:v>
                </c:pt>
                <c:pt idx="1191">
                  <c:v>-0.73440809675399998</c:v>
                </c:pt>
                <c:pt idx="1192">
                  <c:v>-0.73304752745400004</c:v>
                </c:pt>
                <c:pt idx="1193">
                  <c:v>-0.73168695815399998</c:v>
                </c:pt>
                <c:pt idx="1194">
                  <c:v>-0.73032638885400003</c:v>
                </c:pt>
                <c:pt idx="1195">
                  <c:v>-0.72896581955400008</c:v>
                </c:pt>
                <c:pt idx="1196">
                  <c:v>-0.72760525025400002</c:v>
                </c:pt>
                <c:pt idx="1197">
                  <c:v>-0.72624468095400008</c:v>
                </c:pt>
                <c:pt idx="1198">
                  <c:v>-0.72488411165400002</c:v>
                </c:pt>
                <c:pt idx="1199">
                  <c:v>-0.72352354235400007</c:v>
                </c:pt>
                <c:pt idx="1200">
                  <c:v>-0.72216297305400001</c:v>
                </c:pt>
                <c:pt idx="1201">
                  <c:v>-0.72080240375399995</c:v>
                </c:pt>
                <c:pt idx="1202">
                  <c:v>-0.71944183445400001</c:v>
                </c:pt>
                <c:pt idx="1203">
                  <c:v>-0.71808126515400006</c:v>
                </c:pt>
                <c:pt idx="1204">
                  <c:v>-0.71672069585400011</c:v>
                </c:pt>
                <c:pt idx="1205">
                  <c:v>-0.71536012655400005</c:v>
                </c:pt>
                <c:pt idx="1206">
                  <c:v>-0.71399955725399999</c:v>
                </c:pt>
                <c:pt idx="1207">
                  <c:v>-0.71263898795400005</c:v>
                </c:pt>
                <c:pt idx="1208">
                  <c:v>-0.71127841865399999</c:v>
                </c:pt>
                <c:pt idx="1209">
                  <c:v>-0.70991784935400004</c:v>
                </c:pt>
                <c:pt idx="1210">
                  <c:v>-0.70855728005399998</c:v>
                </c:pt>
                <c:pt idx="1211">
                  <c:v>-0.70719671075400004</c:v>
                </c:pt>
                <c:pt idx="1212">
                  <c:v>-0.70583614145399998</c:v>
                </c:pt>
                <c:pt idx="1213">
                  <c:v>-0.70447557215400003</c:v>
                </c:pt>
                <c:pt idx="1214">
                  <c:v>-0.70311500285400008</c:v>
                </c:pt>
                <c:pt idx="1215">
                  <c:v>-0.70175443355400002</c:v>
                </c:pt>
                <c:pt idx="1216">
                  <c:v>-0.70039386425400008</c:v>
                </c:pt>
                <c:pt idx="1217">
                  <c:v>-0.69903329495400002</c:v>
                </c:pt>
                <c:pt idx="1218">
                  <c:v>-0.69767272565399996</c:v>
                </c:pt>
                <c:pt idx="1219">
                  <c:v>-0.69631215635400001</c:v>
                </c:pt>
                <c:pt idx="1220">
                  <c:v>-0.69495158705399995</c:v>
                </c:pt>
                <c:pt idx="1221">
                  <c:v>-0.69359101775400001</c:v>
                </c:pt>
                <c:pt idx="1222">
                  <c:v>-0.69223044845400006</c:v>
                </c:pt>
                <c:pt idx="1223">
                  <c:v>-0.690869879154</c:v>
                </c:pt>
                <c:pt idx="1224">
                  <c:v>-0.68950930985400005</c:v>
                </c:pt>
                <c:pt idx="1225">
                  <c:v>-0.68814874055399999</c:v>
                </c:pt>
                <c:pt idx="1226">
                  <c:v>-0.68678817125400005</c:v>
                </c:pt>
                <c:pt idx="1227">
                  <c:v>-0.68542760195399999</c:v>
                </c:pt>
                <c:pt idx="1228">
                  <c:v>-0.68406703265400004</c:v>
                </c:pt>
                <c:pt idx="1229">
                  <c:v>-0.68270646335399998</c:v>
                </c:pt>
                <c:pt idx="1230">
                  <c:v>-0.68134589405400003</c:v>
                </c:pt>
                <c:pt idx="1231">
                  <c:v>-0.67998532475400009</c:v>
                </c:pt>
                <c:pt idx="1232">
                  <c:v>-0.67862475545400003</c:v>
                </c:pt>
                <c:pt idx="1233">
                  <c:v>-0.67726418615400008</c:v>
                </c:pt>
                <c:pt idx="1234">
                  <c:v>-0.67590361685400002</c:v>
                </c:pt>
                <c:pt idx="1235">
                  <c:v>-0.67454304755399996</c:v>
                </c:pt>
                <c:pt idx="1236">
                  <c:v>-0.67318247825400002</c:v>
                </c:pt>
                <c:pt idx="1237">
                  <c:v>-0.67182190895399996</c:v>
                </c:pt>
                <c:pt idx="1238">
                  <c:v>-0.67046133965400001</c:v>
                </c:pt>
                <c:pt idx="1239">
                  <c:v>-0.66910077035400006</c:v>
                </c:pt>
                <c:pt idx="1240">
                  <c:v>-0.667740201054</c:v>
                </c:pt>
                <c:pt idx="1241">
                  <c:v>-0.66637963175400006</c:v>
                </c:pt>
                <c:pt idx="1242">
                  <c:v>-0.665019062454</c:v>
                </c:pt>
                <c:pt idx="1243">
                  <c:v>-0.66365849315400005</c:v>
                </c:pt>
                <c:pt idx="1244">
                  <c:v>-0.66229792385399999</c:v>
                </c:pt>
                <c:pt idx="1245">
                  <c:v>-0.66093735455400004</c:v>
                </c:pt>
                <c:pt idx="1246">
                  <c:v>-0.65957678525399999</c:v>
                </c:pt>
                <c:pt idx="1247">
                  <c:v>-0.65821621595400004</c:v>
                </c:pt>
                <c:pt idx="1248">
                  <c:v>-0.65685564665400009</c:v>
                </c:pt>
                <c:pt idx="1249">
                  <c:v>-0.65549507735400003</c:v>
                </c:pt>
                <c:pt idx="1250">
                  <c:v>-0.65413450805400009</c:v>
                </c:pt>
                <c:pt idx="1251">
                  <c:v>-0.65277393875400003</c:v>
                </c:pt>
                <c:pt idx="1252">
                  <c:v>-0.65141336945399997</c:v>
                </c:pt>
                <c:pt idx="1253">
                  <c:v>-0.65005280015400002</c:v>
                </c:pt>
                <c:pt idx="1254">
                  <c:v>-0.64869223085399996</c:v>
                </c:pt>
                <c:pt idx="1255">
                  <c:v>-0.64733166155400002</c:v>
                </c:pt>
                <c:pt idx="1256">
                  <c:v>-0.64597109225400007</c:v>
                </c:pt>
                <c:pt idx="1257">
                  <c:v>-0.64461052295400012</c:v>
                </c:pt>
                <c:pt idx="1258">
                  <c:v>-0.64324995365400006</c:v>
                </c:pt>
                <c:pt idx="1259">
                  <c:v>-0.641889384354</c:v>
                </c:pt>
                <c:pt idx="1260">
                  <c:v>-0.64052881505400006</c:v>
                </c:pt>
                <c:pt idx="1261">
                  <c:v>-0.639168245754</c:v>
                </c:pt>
                <c:pt idx="1262">
                  <c:v>-0.63780767645400005</c:v>
                </c:pt>
                <c:pt idx="1263">
                  <c:v>-0.63644710715399999</c:v>
                </c:pt>
                <c:pt idx="1264">
                  <c:v>-0.63508653785399993</c:v>
                </c:pt>
                <c:pt idx="1265">
                  <c:v>-0.63372596855399999</c:v>
                </c:pt>
                <c:pt idx="1266">
                  <c:v>-0.63236539925400004</c:v>
                </c:pt>
                <c:pt idx="1267">
                  <c:v>-0.63100482995400009</c:v>
                </c:pt>
                <c:pt idx="1268">
                  <c:v>-0.62964426065400003</c:v>
                </c:pt>
                <c:pt idx="1269">
                  <c:v>-0.62828369135399997</c:v>
                </c:pt>
                <c:pt idx="1270">
                  <c:v>-0.62692312205400003</c:v>
                </c:pt>
                <c:pt idx="1271">
                  <c:v>-0.62556255275399997</c:v>
                </c:pt>
                <c:pt idx="1272">
                  <c:v>-0.62420198345400002</c:v>
                </c:pt>
                <c:pt idx="1273">
                  <c:v>-0.62284141415399996</c:v>
                </c:pt>
                <c:pt idx="1274">
                  <c:v>-0.62148084485400001</c:v>
                </c:pt>
                <c:pt idx="1275">
                  <c:v>-0.62012027555400007</c:v>
                </c:pt>
                <c:pt idx="1276">
                  <c:v>-0.61875970625400001</c:v>
                </c:pt>
                <c:pt idx="1277">
                  <c:v>-0.61739913695400006</c:v>
                </c:pt>
                <c:pt idx="1278">
                  <c:v>-0.616038567654</c:v>
                </c:pt>
                <c:pt idx="1279">
                  <c:v>-0.61467799835400005</c:v>
                </c:pt>
                <c:pt idx="1280">
                  <c:v>-0.613317429054</c:v>
                </c:pt>
                <c:pt idx="1281">
                  <c:v>-0.61195685975399994</c:v>
                </c:pt>
                <c:pt idx="1282">
                  <c:v>-0.61059629045399999</c:v>
                </c:pt>
                <c:pt idx="1283">
                  <c:v>-0.60923572115400004</c:v>
                </c:pt>
                <c:pt idx="1284">
                  <c:v>-0.6078751518540001</c:v>
                </c:pt>
                <c:pt idx="1285">
                  <c:v>-0.60651458255400004</c:v>
                </c:pt>
                <c:pt idx="1286">
                  <c:v>-0.60515401325399998</c:v>
                </c:pt>
                <c:pt idx="1287">
                  <c:v>-0.60379344395400003</c:v>
                </c:pt>
                <c:pt idx="1288">
                  <c:v>-0.60243287465399997</c:v>
                </c:pt>
                <c:pt idx="1289">
                  <c:v>-0.60107230535400002</c:v>
                </c:pt>
                <c:pt idx="1290">
                  <c:v>-0.59971173605399997</c:v>
                </c:pt>
                <c:pt idx="1291">
                  <c:v>-0.59835116675400002</c:v>
                </c:pt>
                <c:pt idx="1292">
                  <c:v>-0.59699059745400007</c:v>
                </c:pt>
                <c:pt idx="1293">
                  <c:v>-0.59563002815400001</c:v>
                </c:pt>
                <c:pt idx="1294">
                  <c:v>-0.59426945885400007</c:v>
                </c:pt>
                <c:pt idx="1295">
                  <c:v>-0.59290888955400001</c:v>
                </c:pt>
                <c:pt idx="1296">
                  <c:v>-0.59154832025400006</c:v>
                </c:pt>
                <c:pt idx="1297">
                  <c:v>-0.59016053956799996</c:v>
                </c:pt>
                <c:pt idx="1298">
                  <c:v>-0.58879997026800002</c:v>
                </c:pt>
                <c:pt idx="1299">
                  <c:v>-0.58743940096799996</c:v>
                </c:pt>
                <c:pt idx="1300">
                  <c:v>-0.58607883166800001</c:v>
                </c:pt>
                <c:pt idx="1301">
                  <c:v>-0.58471826236800006</c:v>
                </c:pt>
                <c:pt idx="1302">
                  <c:v>-0.583357693068</c:v>
                </c:pt>
                <c:pt idx="1303">
                  <c:v>-0.58199712376800006</c:v>
                </c:pt>
                <c:pt idx="1304">
                  <c:v>-0.580636554468</c:v>
                </c:pt>
                <c:pt idx="1305">
                  <c:v>-0.57927598516800005</c:v>
                </c:pt>
                <c:pt idx="1306">
                  <c:v>-0.57791541586799999</c:v>
                </c:pt>
                <c:pt idx="1307">
                  <c:v>-0.57655484656799993</c:v>
                </c:pt>
                <c:pt idx="1308">
                  <c:v>-0.57519427726799999</c:v>
                </c:pt>
                <c:pt idx="1309">
                  <c:v>-0.57383370796800004</c:v>
                </c:pt>
                <c:pt idx="1310">
                  <c:v>-0.57247313866800009</c:v>
                </c:pt>
                <c:pt idx="1311">
                  <c:v>-0.57111256936800003</c:v>
                </c:pt>
                <c:pt idx="1312">
                  <c:v>-0.56975200006799998</c:v>
                </c:pt>
                <c:pt idx="1313">
                  <c:v>-0.56839143076800003</c:v>
                </c:pt>
                <c:pt idx="1314">
                  <c:v>-0.56703086146799997</c:v>
                </c:pt>
                <c:pt idx="1315">
                  <c:v>-0.56567029216800002</c:v>
                </c:pt>
                <c:pt idx="1316">
                  <c:v>-0.56430972286799996</c:v>
                </c:pt>
                <c:pt idx="1317">
                  <c:v>-0.56294915356800002</c:v>
                </c:pt>
                <c:pt idx="1318">
                  <c:v>-0.56158858426800007</c:v>
                </c:pt>
                <c:pt idx="1319">
                  <c:v>-0.56022801496800001</c:v>
                </c:pt>
                <c:pt idx="1320">
                  <c:v>-0.55886744566800006</c:v>
                </c:pt>
                <c:pt idx="1321">
                  <c:v>-0.557506876368</c:v>
                </c:pt>
                <c:pt idx="1322">
                  <c:v>-0.55614630706800006</c:v>
                </c:pt>
                <c:pt idx="1323">
                  <c:v>-0.554785737768</c:v>
                </c:pt>
                <c:pt idx="1324">
                  <c:v>-0.55342516846799994</c:v>
                </c:pt>
                <c:pt idx="1325">
                  <c:v>-0.55206459916799999</c:v>
                </c:pt>
                <c:pt idx="1326">
                  <c:v>-0.55070402986800004</c:v>
                </c:pt>
                <c:pt idx="1327">
                  <c:v>-0.5493434605680001</c:v>
                </c:pt>
                <c:pt idx="1328">
                  <c:v>-0.54798289126800004</c:v>
                </c:pt>
                <c:pt idx="1329">
                  <c:v>-0.54662232196800009</c:v>
                </c:pt>
                <c:pt idx="1330">
                  <c:v>-0.54526175266800003</c:v>
                </c:pt>
                <c:pt idx="1331">
                  <c:v>-0.54390118336799997</c:v>
                </c:pt>
                <c:pt idx="1332">
                  <c:v>-0.54254061406800003</c:v>
                </c:pt>
                <c:pt idx="1333">
                  <c:v>-0.54118004476799997</c:v>
                </c:pt>
                <c:pt idx="1334">
                  <c:v>-0.53981947546800002</c:v>
                </c:pt>
                <c:pt idx="1335">
                  <c:v>-0.53845890616800007</c:v>
                </c:pt>
                <c:pt idx="1336">
                  <c:v>-0.53709833686800001</c:v>
                </c:pt>
                <c:pt idx="1337">
                  <c:v>-0.53573776756800007</c:v>
                </c:pt>
                <c:pt idx="1338">
                  <c:v>-0.53437719826800001</c:v>
                </c:pt>
                <c:pt idx="1339">
                  <c:v>-0.53301662896800006</c:v>
                </c:pt>
                <c:pt idx="1340">
                  <c:v>-0.531656059668</c:v>
                </c:pt>
                <c:pt idx="1341">
                  <c:v>-0.53029549036799994</c:v>
                </c:pt>
                <c:pt idx="1342">
                  <c:v>-0.528934921068</c:v>
                </c:pt>
                <c:pt idx="1343">
                  <c:v>-0.52757435176799994</c:v>
                </c:pt>
                <c:pt idx="1344">
                  <c:v>-0.52621378246799999</c:v>
                </c:pt>
                <c:pt idx="1345">
                  <c:v>-0.52485321316800004</c:v>
                </c:pt>
                <c:pt idx="1346">
                  <c:v>-0.5234926438680001</c:v>
                </c:pt>
                <c:pt idx="1347">
                  <c:v>-0.52213207456800004</c:v>
                </c:pt>
                <c:pt idx="1348">
                  <c:v>-0.52077150526799998</c:v>
                </c:pt>
                <c:pt idx="1349">
                  <c:v>-0.51941093596800003</c:v>
                </c:pt>
                <c:pt idx="1350">
                  <c:v>-0.51805036666799997</c:v>
                </c:pt>
                <c:pt idx="1351">
                  <c:v>-0.51668979736800003</c:v>
                </c:pt>
                <c:pt idx="1352">
                  <c:v>-0.51532922806799997</c:v>
                </c:pt>
                <c:pt idx="1353">
                  <c:v>-0.51396865876800002</c:v>
                </c:pt>
                <c:pt idx="1354">
                  <c:v>-0.51260808946800007</c:v>
                </c:pt>
                <c:pt idx="1355">
                  <c:v>-0.51124752016800001</c:v>
                </c:pt>
                <c:pt idx="1356">
                  <c:v>-0.50988695086800007</c:v>
                </c:pt>
                <c:pt idx="1357">
                  <c:v>-0.50852638156800001</c:v>
                </c:pt>
                <c:pt idx="1358">
                  <c:v>-0.50716581226799995</c:v>
                </c:pt>
                <c:pt idx="1359">
                  <c:v>-0.505805242968</c:v>
                </c:pt>
                <c:pt idx="1360">
                  <c:v>-0.50444467366799994</c:v>
                </c:pt>
                <c:pt idx="1361">
                  <c:v>-0.503084104368</c:v>
                </c:pt>
                <c:pt idx="1362">
                  <c:v>-0.50172353506800005</c:v>
                </c:pt>
                <c:pt idx="1363">
                  <c:v>-0.5003629657680001</c:v>
                </c:pt>
                <c:pt idx="1364">
                  <c:v>-0.49900239646800004</c:v>
                </c:pt>
                <c:pt idx="1365">
                  <c:v>-0.49764182716799998</c:v>
                </c:pt>
                <c:pt idx="1366">
                  <c:v>-0.49628125786800004</c:v>
                </c:pt>
                <c:pt idx="1367">
                  <c:v>-0.49492068856799998</c:v>
                </c:pt>
                <c:pt idx="1368">
                  <c:v>-0.49356011926800003</c:v>
                </c:pt>
                <c:pt idx="1369">
                  <c:v>-0.49219954996800003</c:v>
                </c:pt>
                <c:pt idx="1370">
                  <c:v>-0.49083898066799997</c:v>
                </c:pt>
                <c:pt idx="1371">
                  <c:v>-0.48947841136800002</c:v>
                </c:pt>
                <c:pt idx="1372">
                  <c:v>-0.48811784206800002</c:v>
                </c:pt>
                <c:pt idx="1373">
                  <c:v>-0.48675727276800007</c:v>
                </c:pt>
                <c:pt idx="1374">
                  <c:v>-0.48539670346800001</c:v>
                </c:pt>
                <c:pt idx="1375">
                  <c:v>-0.48403613416800007</c:v>
                </c:pt>
                <c:pt idx="1376">
                  <c:v>-0.48267556486800001</c:v>
                </c:pt>
                <c:pt idx="1377">
                  <c:v>-0.481314995568</c:v>
                </c:pt>
                <c:pt idx="1378">
                  <c:v>-0.47995442626800006</c:v>
                </c:pt>
                <c:pt idx="1379">
                  <c:v>-0.478593856968</c:v>
                </c:pt>
                <c:pt idx="1380">
                  <c:v>-0.47723328766800005</c:v>
                </c:pt>
                <c:pt idx="1381">
                  <c:v>-0.47587271836799999</c:v>
                </c:pt>
                <c:pt idx="1382">
                  <c:v>-0.47451214906799999</c:v>
                </c:pt>
                <c:pt idx="1383">
                  <c:v>-0.47315157976800004</c:v>
                </c:pt>
                <c:pt idx="1384">
                  <c:v>-0.47179101046799998</c:v>
                </c:pt>
                <c:pt idx="1385">
                  <c:v>-0.47043044116800004</c:v>
                </c:pt>
                <c:pt idx="1386">
                  <c:v>-0.46906987186800003</c:v>
                </c:pt>
                <c:pt idx="1387">
                  <c:v>-0.46770930256799997</c:v>
                </c:pt>
                <c:pt idx="1388">
                  <c:v>-0.46634873326800003</c:v>
                </c:pt>
                <c:pt idx="1389">
                  <c:v>-0.46498816396799997</c:v>
                </c:pt>
                <c:pt idx="1390">
                  <c:v>-0.46362759466800002</c:v>
                </c:pt>
                <c:pt idx="1391">
                  <c:v>-0.46226702536800002</c:v>
                </c:pt>
                <c:pt idx="1392">
                  <c:v>-0.46090645606800007</c:v>
                </c:pt>
                <c:pt idx="1393">
                  <c:v>-0.45954588676800001</c:v>
                </c:pt>
                <c:pt idx="1394">
                  <c:v>-0.45818531746800001</c:v>
                </c:pt>
                <c:pt idx="1395">
                  <c:v>-0.45682474816800006</c:v>
                </c:pt>
                <c:pt idx="1396">
                  <c:v>-0.455464178868</c:v>
                </c:pt>
                <c:pt idx="1397">
                  <c:v>-0.45410360956800006</c:v>
                </c:pt>
                <c:pt idx="1398">
                  <c:v>-0.452743040268</c:v>
                </c:pt>
                <c:pt idx="1399">
                  <c:v>-0.45138247096799999</c:v>
                </c:pt>
                <c:pt idx="1400">
                  <c:v>-0.45002190166800005</c:v>
                </c:pt>
                <c:pt idx="1401">
                  <c:v>-0.44866133236799999</c:v>
                </c:pt>
                <c:pt idx="1402">
                  <c:v>-0.44730076306800004</c:v>
                </c:pt>
                <c:pt idx="1403">
                  <c:v>-0.44594019376800004</c:v>
                </c:pt>
                <c:pt idx="1404">
                  <c:v>-0.44457962446799998</c:v>
                </c:pt>
                <c:pt idx="1405">
                  <c:v>-0.44321905516800003</c:v>
                </c:pt>
                <c:pt idx="1406">
                  <c:v>-0.44185848586799997</c:v>
                </c:pt>
                <c:pt idx="1407">
                  <c:v>-0.44049791656800003</c:v>
                </c:pt>
                <c:pt idx="1408">
                  <c:v>-0.43913734726800002</c:v>
                </c:pt>
                <c:pt idx="1409">
                  <c:v>-0.43777677796800007</c:v>
                </c:pt>
                <c:pt idx="1410">
                  <c:v>-0.43641620866800002</c:v>
                </c:pt>
                <c:pt idx="1411">
                  <c:v>-0.43505563936799996</c:v>
                </c:pt>
                <c:pt idx="1412">
                  <c:v>-0.43369507006800001</c:v>
                </c:pt>
                <c:pt idx="1413">
                  <c:v>-0.43233450076800001</c:v>
                </c:pt>
                <c:pt idx="1414">
                  <c:v>-0.43097393146800006</c:v>
                </c:pt>
                <c:pt idx="1415">
                  <c:v>-0.429613362168</c:v>
                </c:pt>
                <c:pt idx="1416">
                  <c:v>-0.428252792868</c:v>
                </c:pt>
                <c:pt idx="1417">
                  <c:v>-0.42689222356800005</c:v>
                </c:pt>
                <c:pt idx="1418">
                  <c:v>-0.42553165426799999</c:v>
                </c:pt>
                <c:pt idx="1419">
                  <c:v>-0.42417108496799999</c:v>
                </c:pt>
                <c:pt idx="1420">
                  <c:v>-0.42281051566799999</c:v>
                </c:pt>
                <c:pt idx="1421">
                  <c:v>-0.42144994636800004</c:v>
                </c:pt>
                <c:pt idx="1422">
                  <c:v>-0.42008937706800004</c:v>
                </c:pt>
                <c:pt idx="1423">
                  <c:v>-0.41872880776800003</c:v>
                </c:pt>
                <c:pt idx="1424">
                  <c:v>-0.41736823846799997</c:v>
                </c:pt>
                <c:pt idx="1425">
                  <c:v>-0.41600766916800003</c:v>
                </c:pt>
                <c:pt idx="1426">
                  <c:v>-0.41464709986800002</c:v>
                </c:pt>
                <c:pt idx="1427">
                  <c:v>-0.41328653056800002</c:v>
                </c:pt>
                <c:pt idx="1428">
                  <c:v>-0.41192596126800002</c:v>
                </c:pt>
                <c:pt idx="1429">
                  <c:v>-0.41056539196800002</c:v>
                </c:pt>
                <c:pt idx="1430">
                  <c:v>-0.40920482266800001</c:v>
                </c:pt>
                <c:pt idx="1431">
                  <c:v>-0.40784425336800001</c:v>
                </c:pt>
                <c:pt idx="1432">
                  <c:v>-0.40648368406800001</c:v>
                </c:pt>
                <c:pt idx="1433">
                  <c:v>-0.405123114768</c:v>
                </c:pt>
                <c:pt idx="1434">
                  <c:v>-0.403762545468</c:v>
                </c:pt>
                <c:pt idx="1435">
                  <c:v>-0.40240197616800005</c:v>
                </c:pt>
                <c:pt idx="1436">
                  <c:v>-0.40104140686799999</c:v>
                </c:pt>
                <c:pt idx="1437">
                  <c:v>-0.39968083756799999</c:v>
                </c:pt>
                <c:pt idx="1438">
                  <c:v>-0.39832026826799999</c:v>
                </c:pt>
                <c:pt idx="1439">
                  <c:v>-0.39695969896800004</c:v>
                </c:pt>
                <c:pt idx="1440">
                  <c:v>-0.39559912966800004</c:v>
                </c:pt>
                <c:pt idx="1441">
                  <c:v>-0.39423856036799998</c:v>
                </c:pt>
                <c:pt idx="1442">
                  <c:v>-0.39287799106799998</c:v>
                </c:pt>
                <c:pt idx="1443">
                  <c:v>-0.39151742176800003</c:v>
                </c:pt>
                <c:pt idx="1444">
                  <c:v>-0.39015685246800003</c:v>
                </c:pt>
                <c:pt idx="1445">
                  <c:v>-0.38879628316800002</c:v>
                </c:pt>
                <c:pt idx="1446">
                  <c:v>-0.38743571386800002</c:v>
                </c:pt>
                <c:pt idx="1447">
                  <c:v>-0.38607514456800002</c:v>
                </c:pt>
                <c:pt idx="1448">
                  <c:v>-0.38471457526800001</c:v>
                </c:pt>
                <c:pt idx="1449">
                  <c:v>-0.38335400596800001</c:v>
                </c:pt>
                <c:pt idx="1450">
                  <c:v>-0.38199343666800001</c:v>
                </c:pt>
                <c:pt idx="1451">
                  <c:v>-0.38063286736800001</c:v>
                </c:pt>
                <c:pt idx="1452">
                  <c:v>-0.37927229806800006</c:v>
                </c:pt>
                <c:pt idx="1453">
                  <c:v>-0.377911728768</c:v>
                </c:pt>
                <c:pt idx="1454">
                  <c:v>-0.376551159468</c:v>
                </c:pt>
                <c:pt idx="1455">
                  <c:v>-0.37519059016799999</c:v>
                </c:pt>
                <c:pt idx="1456">
                  <c:v>-0.37383002086800005</c:v>
                </c:pt>
                <c:pt idx="1457">
                  <c:v>-0.37246945156800004</c:v>
                </c:pt>
                <c:pt idx="1458">
                  <c:v>-0.37110888226800004</c:v>
                </c:pt>
                <c:pt idx="1459">
                  <c:v>-0.36974831296799998</c:v>
                </c:pt>
                <c:pt idx="1460">
                  <c:v>-0.36838774366799998</c:v>
                </c:pt>
                <c:pt idx="1461">
                  <c:v>-0.36702717436800003</c:v>
                </c:pt>
                <c:pt idx="1462">
                  <c:v>-0.36566660506800003</c:v>
                </c:pt>
                <c:pt idx="1463">
                  <c:v>-0.36430603576800002</c:v>
                </c:pt>
                <c:pt idx="1464">
                  <c:v>-0.36294546646799997</c:v>
                </c:pt>
                <c:pt idx="1465">
                  <c:v>-0.36158489716800002</c:v>
                </c:pt>
                <c:pt idx="1466">
                  <c:v>-0.36022432786800002</c:v>
                </c:pt>
                <c:pt idx="1467">
                  <c:v>-0.35886375856800001</c:v>
                </c:pt>
                <c:pt idx="1468">
                  <c:v>-0.35750318926800001</c:v>
                </c:pt>
                <c:pt idx="1469">
                  <c:v>-0.35614261996800001</c:v>
                </c:pt>
                <c:pt idx="1470">
                  <c:v>-0.354782050668</c:v>
                </c:pt>
                <c:pt idx="1471">
                  <c:v>-0.353421481368</c:v>
                </c:pt>
                <c:pt idx="1472">
                  <c:v>-0.352060912068</c:v>
                </c:pt>
                <c:pt idx="1473">
                  <c:v>-0.350700342768</c:v>
                </c:pt>
                <c:pt idx="1474">
                  <c:v>-0.34933977346800005</c:v>
                </c:pt>
                <c:pt idx="1475">
                  <c:v>-0.34797920416800004</c:v>
                </c:pt>
                <c:pt idx="1476">
                  <c:v>-0.34661863486799999</c:v>
                </c:pt>
                <c:pt idx="1477">
                  <c:v>-0.34525806556799998</c:v>
                </c:pt>
                <c:pt idx="1478">
                  <c:v>-0.34389749626800004</c:v>
                </c:pt>
                <c:pt idx="1479">
                  <c:v>-0.34253692696800003</c:v>
                </c:pt>
                <c:pt idx="1480">
                  <c:v>-0.34117635766800003</c:v>
                </c:pt>
                <c:pt idx="1481">
                  <c:v>-0.33981578836800003</c:v>
                </c:pt>
                <c:pt idx="1482">
                  <c:v>-0.33845521906799997</c:v>
                </c:pt>
                <c:pt idx="1483">
                  <c:v>-0.33709464976800002</c:v>
                </c:pt>
                <c:pt idx="1484">
                  <c:v>-0.33573408046800002</c:v>
                </c:pt>
                <c:pt idx="1485">
                  <c:v>-0.33437351116800001</c:v>
                </c:pt>
                <c:pt idx="1486">
                  <c:v>-0.33301294186800001</c:v>
                </c:pt>
                <c:pt idx="1487">
                  <c:v>-0.33165237256800001</c:v>
                </c:pt>
                <c:pt idx="1488">
                  <c:v>-0.33029180326800001</c:v>
                </c:pt>
                <c:pt idx="1489">
                  <c:v>-0.328931233968</c:v>
                </c:pt>
                <c:pt idx="1490">
                  <c:v>-0.327570664668</c:v>
                </c:pt>
                <c:pt idx="1491">
                  <c:v>-0.326210095368</c:v>
                </c:pt>
                <c:pt idx="1492">
                  <c:v>-0.32484952606800005</c:v>
                </c:pt>
                <c:pt idx="1493">
                  <c:v>-0.32348895676799999</c:v>
                </c:pt>
                <c:pt idx="1494">
                  <c:v>-0.32212838746799999</c:v>
                </c:pt>
                <c:pt idx="1495">
                  <c:v>-0.32076781816799999</c:v>
                </c:pt>
                <c:pt idx="1496">
                  <c:v>-0.31940724886800004</c:v>
                </c:pt>
                <c:pt idx="1497">
                  <c:v>-0.318019468182</c:v>
                </c:pt>
                <c:pt idx="1498">
                  <c:v>-0.316658898882</c:v>
                </c:pt>
                <c:pt idx="1499">
                  <c:v>-0.31529832958199999</c:v>
                </c:pt>
                <c:pt idx="1500">
                  <c:v>-0.31393776028200004</c:v>
                </c:pt>
                <c:pt idx="1501">
                  <c:v>-0.31257719098200004</c:v>
                </c:pt>
                <c:pt idx="1502">
                  <c:v>-0.31121662168199998</c:v>
                </c:pt>
                <c:pt idx="1503">
                  <c:v>-0.30985605238199998</c:v>
                </c:pt>
                <c:pt idx="1504">
                  <c:v>-0.30849548308200003</c:v>
                </c:pt>
                <c:pt idx="1505">
                  <c:v>-0.30713491378200003</c:v>
                </c:pt>
                <c:pt idx="1506">
                  <c:v>-0.30577434448200003</c:v>
                </c:pt>
                <c:pt idx="1507">
                  <c:v>-0.30441377518200002</c:v>
                </c:pt>
                <c:pt idx="1508">
                  <c:v>-0.30305320588199997</c:v>
                </c:pt>
                <c:pt idx="1509">
                  <c:v>-0.30169263658200002</c:v>
                </c:pt>
                <c:pt idx="1510">
                  <c:v>-0.30033206728200001</c:v>
                </c:pt>
                <c:pt idx="1511">
                  <c:v>-0.29897149798200001</c:v>
                </c:pt>
                <c:pt idx="1512">
                  <c:v>-0.29761092868200001</c:v>
                </c:pt>
                <c:pt idx="1513">
                  <c:v>-0.29625035938200001</c:v>
                </c:pt>
                <c:pt idx="1514">
                  <c:v>-0.294889790082</c:v>
                </c:pt>
                <c:pt idx="1515">
                  <c:v>-0.293529220782</c:v>
                </c:pt>
                <c:pt idx="1516">
                  <c:v>-0.292168651482</c:v>
                </c:pt>
                <c:pt idx="1517">
                  <c:v>-0.29080808218199999</c:v>
                </c:pt>
                <c:pt idx="1518">
                  <c:v>-0.28944751288200005</c:v>
                </c:pt>
                <c:pt idx="1519">
                  <c:v>-0.28808694358199999</c:v>
                </c:pt>
                <c:pt idx="1520">
                  <c:v>-0.28672637428199998</c:v>
                </c:pt>
                <c:pt idx="1521">
                  <c:v>-0.28536580498199998</c:v>
                </c:pt>
                <c:pt idx="1522">
                  <c:v>-0.28400523568200003</c:v>
                </c:pt>
                <c:pt idx="1523">
                  <c:v>-0.28264466638200003</c:v>
                </c:pt>
                <c:pt idx="1524">
                  <c:v>-0.28128409708200003</c:v>
                </c:pt>
                <c:pt idx="1525">
                  <c:v>-0.27992352778199997</c:v>
                </c:pt>
                <c:pt idx="1526">
                  <c:v>-0.27856295848200002</c:v>
                </c:pt>
                <c:pt idx="1527">
                  <c:v>-0.27720238918200002</c:v>
                </c:pt>
                <c:pt idx="1528">
                  <c:v>-0.27584181988200002</c:v>
                </c:pt>
                <c:pt idx="1529">
                  <c:v>-0.27448125058200001</c:v>
                </c:pt>
                <c:pt idx="1530">
                  <c:v>-0.27312068128200001</c:v>
                </c:pt>
                <c:pt idx="1531">
                  <c:v>-0.27176827539779996</c:v>
                </c:pt>
                <c:pt idx="1532">
                  <c:v>-0.27040770609780002</c:v>
                </c:pt>
                <c:pt idx="1533">
                  <c:v>-0.26904713679780001</c:v>
                </c:pt>
                <c:pt idx="1534">
                  <c:v>-0.26768656749780001</c:v>
                </c:pt>
                <c:pt idx="1535">
                  <c:v>-0.26632599819780001</c:v>
                </c:pt>
                <c:pt idx="1536">
                  <c:v>-0.2649654288978</c:v>
                </c:pt>
                <c:pt idx="1537">
                  <c:v>-0.2636048595978</c:v>
                </c:pt>
                <c:pt idx="1538">
                  <c:v>-0.2622442902978</c:v>
                </c:pt>
                <c:pt idx="1539">
                  <c:v>-0.26088372099779999</c:v>
                </c:pt>
                <c:pt idx="1540">
                  <c:v>-0.25952315169779999</c:v>
                </c:pt>
                <c:pt idx="1541">
                  <c:v>-0.25816258239780004</c:v>
                </c:pt>
                <c:pt idx="1542">
                  <c:v>-0.25680201309779999</c:v>
                </c:pt>
                <c:pt idx="1543">
                  <c:v>-0.25544144379779998</c:v>
                </c:pt>
                <c:pt idx="1544">
                  <c:v>-0.25408087449779998</c:v>
                </c:pt>
                <c:pt idx="1545">
                  <c:v>-0.25272030519780003</c:v>
                </c:pt>
                <c:pt idx="1546">
                  <c:v>-0.25135973589780003</c:v>
                </c:pt>
                <c:pt idx="1547">
                  <c:v>-0.2499964454592</c:v>
                </c:pt>
                <c:pt idx="1548">
                  <c:v>-0.24863587615919999</c:v>
                </c:pt>
                <c:pt idx="1549">
                  <c:v>-0.24727530685920002</c:v>
                </c:pt>
                <c:pt idx="1550">
                  <c:v>-0.24591473755920001</c:v>
                </c:pt>
                <c:pt idx="1551">
                  <c:v>-0.24455416825920004</c:v>
                </c:pt>
                <c:pt idx="1552">
                  <c:v>-0.24319359895919998</c:v>
                </c:pt>
                <c:pt idx="1553">
                  <c:v>-0.24183302965920001</c:v>
                </c:pt>
                <c:pt idx="1554">
                  <c:v>-0.2404724603592</c:v>
                </c:pt>
                <c:pt idx="1555">
                  <c:v>-0.23911189105920003</c:v>
                </c:pt>
                <c:pt idx="1556">
                  <c:v>-0.23775132175920002</c:v>
                </c:pt>
                <c:pt idx="1557">
                  <c:v>-0.23639075245920002</c:v>
                </c:pt>
                <c:pt idx="1558">
                  <c:v>-0.23503018315919999</c:v>
                </c:pt>
                <c:pt idx="1559">
                  <c:v>-0.23366961385919999</c:v>
                </c:pt>
                <c:pt idx="1560">
                  <c:v>-0.23230904455920001</c:v>
                </c:pt>
                <c:pt idx="1561">
                  <c:v>-0.23094847525920001</c:v>
                </c:pt>
                <c:pt idx="1562">
                  <c:v>-0.22958790595920003</c:v>
                </c:pt>
                <c:pt idx="1563">
                  <c:v>-0.22822733665919998</c:v>
                </c:pt>
                <c:pt idx="1564">
                  <c:v>-0.2268667673592</c:v>
                </c:pt>
                <c:pt idx="1565">
                  <c:v>-0.2255061980592</c:v>
                </c:pt>
                <c:pt idx="1566">
                  <c:v>-0.22414562875920002</c:v>
                </c:pt>
                <c:pt idx="1567">
                  <c:v>-0.22278233832059999</c:v>
                </c:pt>
                <c:pt idx="1568">
                  <c:v>-0.22142176902059998</c:v>
                </c:pt>
                <c:pt idx="1569">
                  <c:v>-0.22006119972060001</c:v>
                </c:pt>
                <c:pt idx="1570">
                  <c:v>-0.21870063042060001</c:v>
                </c:pt>
                <c:pt idx="1571">
                  <c:v>-0.21734006112060003</c:v>
                </c:pt>
                <c:pt idx="1572">
                  <c:v>-0.21597949182060003</c:v>
                </c:pt>
                <c:pt idx="1573">
                  <c:v>-0.2146189225206</c:v>
                </c:pt>
                <c:pt idx="1574">
                  <c:v>-0.21325835322059999</c:v>
                </c:pt>
                <c:pt idx="1575">
                  <c:v>-0.21189778392060002</c:v>
                </c:pt>
                <c:pt idx="1576">
                  <c:v>-0.21053721462060002</c:v>
                </c:pt>
                <c:pt idx="1577">
                  <c:v>-0.20917664532059999</c:v>
                </c:pt>
                <c:pt idx="1578">
                  <c:v>-0.20781607602060001</c:v>
                </c:pt>
                <c:pt idx="1579">
                  <c:v>-0.20645550672060001</c:v>
                </c:pt>
                <c:pt idx="1580">
                  <c:v>-0.2050949374206</c:v>
                </c:pt>
                <c:pt idx="1581">
                  <c:v>-0.2037343681206</c:v>
                </c:pt>
                <c:pt idx="1582">
                  <c:v>-0.20237379882060003</c:v>
                </c:pt>
                <c:pt idx="1583">
                  <c:v>-0.2010132295206</c:v>
                </c:pt>
                <c:pt idx="1584">
                  <c:v>-0.19965266022060002</c:v>
                </c:pt>
                <c:pt idx="1585">
                  <c:v>-0.19829209092060002</c:v>
                </c:pt>
                <c:pt idx="1586">
                  <c:v>-0.19693152162060001</c:v>
                </c:pt>
                <c:pt idx="1587">
                  <c:v>-0.19556823118200001</c:v>
                </c:pt>
                <c:pt idx="1588">
                  <c:v>-0.194207661882</c:v>
                </c:pt>
                <c:pt idx="1589">
                  <c:v>-0.19284709258200003</c:v>
                </c:pt>
                <c:pt idx="1590">
                  <c:v>-0.191486523282</c:v>
                </c:pt>
                <c:pt idx="1591">
                  <c:v>-0.19012595398200002</c:v>
                </c:pt>
                <c:pt idx="1592">
                  <c:v>-0.18876538468199999</c:v>
                </c:pt>
                <c:pt idx="1593">
                  <c:v>-0.18740481538200002</c:v>
                </c:pt>
                <c:pt idx="1594">
                  <c:v>-0.18604424608200001</c:v>
                </c:pt>
                <c:pt idx="1595">
                  <c:v>-0.18468367678199998</c:v>
                </c:pt>
                <c:pt idx="1596">
                  <c:v>-0.18332310748200001</c:v>
                </c:pt>
                <c:pt idx="1597">
                  <c:v>-0.18196253818200001</c:v>
                </c:pt>
                <c:pt idx="1598">
                  <c:v>-0.180601968882</c:v>
                </c:pt>
                <c:pt idx="1599">
                  <c:v>-0.179241399582</c:v>
                </c:pt>
                <c:pt idx="1600">
                  <c:v>-0.17788083028200002</c:v>
                </c:pt>
                <c:pt idx="1601">
                  <c:v>-0.17652026098199999</c:v>
                </c:pt>
                <c:pt idx="1602">
                  <c:v>-0.17515969168200002</c:v>
                </c:pt>
                <c:pt idx="1603">
                  <c:v>-0.17379912238200002</c:v>
                </c:pt>
                <c:pt idx="1604">
                  <c:v>-0.17243855308200001</c:v>
                </c:pt>
                <c:pt idx="1605">
                  <c:v>-0.17107798378200001</c:v>
                </c:pt>
                <c:pt idx="1606">
                  <c:v>-0.16971741448200001</c:v>
                </c:pt>
                <c:pt idx="1607">
                  <c:v>-0.16835412404340003</c:v>
                </c:pt>
                <c:pt idx="1608">
                  <c:v>-0.1669935547434</c:v>
                </c:pt>
                <c:pt idx="1609">
                  <c:v>-0.16563298544340002</c:v>
                </c:pt>
                <c:pt idx="1610">
                  <c:v>-0.16427241614340002</c:v>
                </c:pt>
                <c:pt idx="1611">
                  <c:v>-0.16291184684340002</c:v>
                </c:pt>
                <c:pt idx="1612">
                  <c:v>-0.16155127754340001</c:v>
                </c:pt>
                <c:pt idx="1613">
                  <c:v>-0.16019070824339998</c:v>
                </c:pt>
                <c:pt idx="1614">
                  <c:v>-0.15883013894340001</c:v>
                </c:pt>
                <c:pt idx="1615">
                  <c:v>-0.1574695696434</c:v>
                </c:pt>
                <c:pt idx="1616">
                  <c:v>-0.1561090003434</c:v>
                </c:pt>
                <c:pt idx="1617">
                  <c:v>-0.1547484310434</c:v>
                </c:pt>
                <c:pt idx="1618">
                  <c:v>-0.15338786174340002</c:v>
                </c:pt>
                <c:pt idx="1619">
                  <c:v>-0.15202729244339999</c:v>
                </c:pt>
                <c:pt idx="1620">
                  <c:v>-0.15066672314340002</c:v>
                </c:pt>
                <c:pt idx="1621">
                  <c:v>-0.14930615384340001</c:v>
                </c:pt>
                <c:pt idx="1622">
                  <c:v>-0.14794558454340001</c:v>
                </c:pt>
                <c:pt idx="1623">
                  <c:v>-0.14658501524340001</c:v>
                </c:pt>
                <c:pt idx="1624">
                  <c:v>-0.1452244459434</c:v>
                </c:pt>
                <c:pt idx="1625">
                  <c:v>-0.1438638766434</c:v>
                </c:pt>
                <c:pt idx="1626">
                  <c:v>-0.1425033073434</c:v>
                </c:pt>
                <c:pt idx="1627">
                  <c:v>-0.14114001690480002</c:v>
                </c:pt>
                <c:pt idx="1628">
                  <c:v>-0.13977944760480002</c:v>
                </c:pt>
                <c:pt idx="1629">
                  <c:v>-0.13841887830480001</c:v>
                </c:pt>
                <c:pt idx="1630">
                  <c:v>-0.13705830900480001</c:v>
                </c:pt>
                <c:pt idx="1631">
                  <c:v>-0.13569773970479998</c:v>
                </c:pt>
                <c:pt idx="1632">
                  <c:v>-0.1343371704048</c:v>
                </c:pt>
                <c:pt idx="1633">
                  <c:v>-0.1329766011048</c:v>
                </c:pt>
                <c:pt idx="1634">
                  <c:v>-0.1316160318048</c:v>
                </c:pt>
                <c:pt idx="1635">
                  <c:v>-0.1302554625048</c:v>
                </c:pt>
                <c:pt idx="1636">
                  <c:v>-0.12889489320480002</c:v>
                </c:pt>
                <c:pt idx="1637">
                  <c:v>-0.12753432390479999</c:v>
                </c:pt>
                <c:pt idx="1638">
                  <c:v>-0.12617375460480001</c:v>
                </c:pt>
                <c:pt idx="1639">
                  <c:v>-0.12481318530480001</c:v>
                </c:pt>
                <c:pt idx="1640">
                  <c:v>-0.12345261600479999</c:v>
                </c:pt>
                <c:pt idx="1641">
                  <c:v>-0.12209204670480001</c:v>
                </c:pt>
                <c:pt idx="1642">
                  <c:v>-0.12073147740480002</c:v>
                </c:pt>
                <c:pt idx="1643">
                  <c:v>-0.1193709081048</c:v>
                </c:pt>
                <c:pt idx="1644">
                  <c:v>-0.11801033880480001</c:v>
                </c:pt>
                <c:pt idx="1645">
                  <c:v>-0.11664976950480001</c:v>
                </c:pt>
                <c:pt idx="1646">
                  <c:v>-0.11528920020479999</c:v>
                </c:pt>
                <c:pt idx="1647">
                  <c:v>-0.1139259097662</c:v>
                </c:pt>
                <c:pt idx="1648">
                  <c:v>-0.11256534046620001</c:v>
                </c:pt>
                <c:pt idx="1649">
                  <c:v>-0.11120477116620002</c:v>
                </c:pt>
                <c:pt idx="1650">
                  <c:v>-0.1098442018662</c:v>
                </c:pt>
                <c:pt idx="1651">
                  <c:v>-0.10848363256620001</c:v>
                </c:pt>
                <c:pt idx="1652">
                  <c:v>-0.1071230632662</c:v>
                </c:pt>
                <c:pt idx="1653">
                  <c:v>-0.10576249396619999</c:v>
                </c:pt>
                <c:pt idx="1654">
                  <c:v>-0.1044019246662</c:v>
                </c:pt>
                <c:pt idx="1655">
                  <c:v>-0.1030413553662</c:v>
                </c:pt>
                <c:pt idx="1656">
                  <c:v>-0.1016807860662</c:v>
                </c:pt>
                <c:pt idx="1657">
                  <c:v>-0.1003202167662</c:v>
                </c:pt>
                <c:pt idx="1658">
                  <c:v>-9.8959647466200007E-2</c:v>
                </c:pt>
                <c:pt idx="1659">
                  <c:v>-9.7599078166200004E-2</c:v>
                </c:pt>
                <c:pt idx="1660">
                  <c:v>-9.6238508866200001E-2</c:v>
                </c:pt>
                <c:pt idx="1661">
                  <c:v>-9.4877939566200012E-2</c:v>
                </c:pt>
                <c:pt idx="1662">
                  <c:v>-9.3517370266200009E-2</c:v>
                </c:pt>
                <c:pt idx="1663">
                  <c:v>-9.2156800966200006E-2</c:v>
                </c:pt>
                <c:pt idx="1664">
                  <c:v>-9.0796231666200003E-2</c:v>
                </c:pt>
                <c:pt idx="1665">
                  <c:v>-8.94356623662E-2</c:v>
                </c:pt>
                <c:pt idx="1666">
                  <c:v>-8.8075093066199997E-2</c:v>
                </c:pt>
                <c:pt idx="1667">
                  <c:v>-8.6711802627600004E-2</c:v>
                </c:pt>
                <c:pt idx="1668">
                  <c:v>-8.5351233327600001E-2</c:v>
                </c:pt>
                <c:pt idx="1669">
                  <c:v>-8.3990664027600012E-2</c:v>
                </c:pt>
                <c:pt idx="1670">
                  <c:v>-8.2630094727600009E-2</c:v>
                </c:pt>
                <c:pt idx="1671">
                  <c:v>-8.1269525427599992E-2</c:v>
                </c:pt>
                <c:pt idx="1672">
                  <c:v>-7.9908956127600003E-2</c:v>
                </c:pt>
                <c:pt idx="1673">
                  <c:v>-7.85483868276E-2</c:v>
                </c:pt>
                <c:pt idx="1674">
                  <c:v>-7.7187817527599997E-2</c:v>
                </c:pt>
                <c:pt idx="1675">
                  <c:v>-7.5827248227600008E-2</c:v>
                </c:pt>
                <c:pt idx="1676">
                  <c:v>-7.4466678927600005E-2</c:v>
                </c:pt>
                <c:pt idx="1677">
                  <c:v>-7.3106109627600002E-2</c:v>
                </c:pt>
                <c:pt idx="1678">
                  <c:v>-7.1745540327599999E-2</c:v>
                </c:pt>
                <c:pt idx="1679">
                  <c:v>-7.038497102760001E-2</c:v>
                </c:pt>
                <c:pt idx="1680">
                  <c:v>-6.9024401727600007E-2</c:v>
                </c:pt>
                <c:pt idx="1681">
                  <c:v>-6.7663832427600004E-2</c:v>
                </c:pt>
                <c:pt idx="1682">
                  <c:v>-6.6303263127600001E-2</c:v>
                </c:pt>
                <c:pt idx="1683">
                  <c:v>-6.4942693827599998E-2</c:v>
                </c:pt>
                <c:pt idx="1684">
                  <c:v>-6.3582124527599995E-2</c:v>
                </c:pt>
                <c:pt idx="1685">
                  <c:v>-6.2221555227600006E-2</c:v>
                </c:pt>
                <c:pt idx="1686">
                  <c:v>-6.0860985927600003E-2</c:v>
                </c:pt>
                <c:pt idx="1687">
                  <c:v>-5.9497695489000003E-2</c:v>
                </c:pt>
                <c:pt idx="1688">
                  <c:v>-5.8137126189E-2</c:v>
                </c:pt>
                <c:pt idx="1689">
                  <c:v>-5.6776556888999997E-2</c:v>
                </c:pt>
                <c:pt idx="1690">
                  <c:v>-5.5415987589000008E-2</c:v>
                </c:pt>
                <c:pt idx="1691">
                  <c:v>-5.4055418288999998E-2</c:v>
                </c:pt>
                <c:pt idx="1692">
                  <c:v>-5.2694848989000002E-2</c:v>
                </c:pt>
                <c:pt idx="1693">
                  <c:v>-5.1334279688999999E-2</c:v>
                </c:pt>
                <c:pt idx="1694">
                  <c:v>-4.9973710389000003E-2</c:v>
                </c:pt>
                <c:pt idx="1695">
                  <c:v>-4.8613141089E-2</c:v>
                </c:pt>
                <c:pt idx="1696">
                  <c:v>-4.7252571789000004E-2</c:v>
                </c:pt>
                <c:pt idx="1697">
                  <c:v>-4.5892002489000001E-2</c:v>
                </c:pt>
                <c:pt idx="1698">
                  <c:v>-4.4531433188999998E-2</c:v>
                </c:pt>
                <c:pt idx="1699">
                  <c:v>-4.3170863889000002E-2</c:v>
                </c:pt>
                <c:pt idx="1700">
                  <c:v>-4.1810294589000006E-2</c:v>
                </c:pt>
                <c:pt idx="1701">
                  <c:v>-4.0449725289000003E-2</c:v>
                </c:pt>
                <c:pt idx="1702">
                  <c:v>-3.9089155989E-2</c:v>
                </c:pt>
                <c:pt idx="1703">
                  <c:v>-3.7728586688999997E-2</c:v>
                </c:pt>
                <c:pt idx="1704">
                  <c:v>-3.6368017389000001E-2</c:v>
                </c:pt>
                <c:pt idx="1705">
                  <c:v>-3.5007448089000005E-2</c:v>
                </c:pt>
                <c:pt idx="1706">
                  <c:v>-3.3646878789000002E-2</c:v>
                </c:pt>
                <c:pt idx="1707">
                  <c:v>-3.2283588350400003E-2</c:v>
                </c:pt>
                <c:pt idx="1708">
                  <c:v>-3.0923019050400003E-2</c:v>
                </c:pt>
                <c:pt idx="1709">
                  <c:v>-2.95624497504E-2</c:v>
                </c:pt>
                <c:pt idx="1710">
                  <c:v>-2.8201880450400001E-2</c:v>
                </c:pt>
                <c:pt idx="1711">
                  <c:v>-2.6842127491979999E-2</c:v>
                </c:pt>
                <c:pt idx="1712">
                  <c:v>-2.5481286078119999E-2</c:v>
                </c:pt>
                <c:pt idx="1713">
                  <c:v>-2.4120716778119999E-2</c:v>
                </c:pt>
                <c:pt idx="1714">
                  <c:v>-2.2759875364259999E-2</c:v>
                </c:pt>
                <c:pt idx="1715">
                  <c:v>-2.139930606426E-2</c:v>
                </c:pt>
                <c:pt idx="1716">
                  <c:v>-2.00384646504E-2</c:v>
                </c:pt>
                <c:pt idx="1717">
                  <c:v>-1.8677895350400001E-2</c:v>
                </c:pt>
                <c:pt idx="1718">
                  <c:v>-1.7317053936540001E-2</c:v>
                </c:pt>
                <c:pt idx="1719">
                  <c:v>-1.5956484636540001E-2</c:v>
                </c:pt>
                <c:pt idx="1720">
                  <c:v>-1.4595643222680001E-2</c:v>
                </c:pt>
                <c:pt idx="1721">
                  <c:v>-1.323507392268E-2</c:v>
                </c:pt>
                <c:pt idx="1722">
                  <c:v>-1.187423250882E-2</c:v>
                </c:pt>
                <c:pt idx="1723">
                  <c:v>-1.0513663208819999E-2</c:v>
                </c:pt>
                <c:pt idx="1724">
                  <c:v>-9.1528217949600008E-3</c:v>
                </c:pt>
                <c:pt idx="1725">
                  <c:v>-7.7922524949599996E-3</c:v>
                </c:pt>
                <c:pt idx="1726">
                  <c:v>-6.4314110811000006E-3</c:v>
                </c:pt>
                <c:pt idx="1727">
                  <c:v>-5.0708417811000002E-3</c:v>
                </c:pt>
                <c:pt idx="1728">
                  <c:v>-3.7100003672400003E-3</c:v>
                </c:pt>
                <c:pt idx="1729">
                  <c:v>-2.349403855854E-3</c:v>
                </c:pt>
                <c:pt idx="1730">
                  <c:v>-9.8869849892400008E-4</c:v>
                </c:pt>
                <c:pt idx="1731">
                  <c:v>3.7200685800599999E-4</c:v>
                </c:pt>
                <c:pt idx="1732">
                  <c:v>1.7327122149360002E-3</c:v>
                </c:pt>
                <c:pt idx="1733">
                  <c:v>3.0933903604800001E-3</c:v>
                </c:pt>
                <c:pt idx="1734">
                  <c:v>4.4542317743400004E-3</c:v>
                </c:pt>
                <c:pt idx="1735">
                  <c:v>5.81480107434E-3</c:v>
                </c:pt>
                <c:pt idx="1736">
                  <c:v>7.1756424882000007E-3</c:v>
                </c:pt>
                <c:pt idx="1737">
                  <c:v>8.5362117882000002E-3</c:v>
                </c:pt>
                <c:pt idx="1738">
                  <c:v>9.8970532020600001E-3</c:v>
                </c:pt>
                <c:pt idx="1739">
                  <c:v>1.1257622502060001E-2</c:v>
                </c:pt>
                <c:pt idx="1740">
                  <c:v>1.2618463915919999E-2</c:v>
                </c:pt>
                <c:pt idx="1741">
                  <c:v>1.3979033215919999E-2</c:v>
                </c:pt>
                <c:pt idx="1742">
                  <c:v>1.5339874629780001E-2</c:v>
                </c:pt>
                <c:pt idx="1743">
                  <c:v>1.6700443929780002E-2</c:v>
                </c:pt>
                <c:pt idx="1744">
                  <c:v>1.8061285343640002E-2</c:v>
                </c:pt>
                <c:pt idx="1745">
                  <c:v>1.9421854643640001E-2</c:v>
                </c:pt>
                <c:pt idx="1746">
                  <c:v>2.0782696057500001E-2</c:v>
                </c:pt>
                <c:pt idx="1747">
                  <c:v>2.2143265357500001E-2</c:v>
                </c:pt>
                <c:pt idx="1748">
                  <c:v>2.350410677136E-2</c:v>
                </c:pt>
                <c:pt idx="1749">
                  <c:v>2.486467607136E-2</c:v>
                </c:pt>
                <c:pt idx="1750">
                  <c:v>2.622551748522E-2</c:v>
                </c:pt>
                <c:pt idx="1751">
                  <c:v>2.75869031268E-2</c:v>
                </c:pt>
                <c:pt idx="1752">
                  <c:v>2.89474724268E-2</c:v>
                </c:pt>
                <c:pt idx="1753">
                  <c:v>3.0308041726800003E-2</c:v>
                </c:pt>
                <c:pt idx="1754">
                  <c:v>3.1668611026799999E-2</c:v>
                </c:pt>
                <c:pt idx="1755">
                  <c:v>3.3029180326800002E-2</c:v>
                </c:pt>
                <c:pt idx="1756">
                  <c:v>3.4389749626800005E-2</c:v>
                </c:pt>
                <c:pt idx="1757">
                  <c:v>3.5750318926800001E-2</c:v>
                </c:pt>
                <c:pt idx="1758">
                  <c:v>3.7110888226800004E-2</c:v>
                </c:pt>
                <c:pt idx="1759">
                  <c:v>3.84714575268E-2</c:v>
                </c:pt>
                <c:pt idx="1760">
                  <c:v>3.9832026826799996E-2</c:v>
                </c:pt>
                <c:pt idx="1761">
                  <c:v>4.1192596126800006E-2</c:v>
                </c:pt>
                <c:pt idx="1762">
                  <c:v>4.2553165426800002E-2</c:v>
                </c:pt>
                <c:pt idx="1763">
                  <c:v>4.3913734726800005E-2</c:v>
                </c:pt>
                <c:pt idx="1764">
                  <c:v>4.5274304026800001E-2</c:v>
                </c:pt>
                <c:pt idx="1765">
                  <c:v>4.6634873326799997E-2</c:v>
                </c:pt>
                <c:pt idx="1766">
                  <c:v>4.79954426268E-2</c:v>
                </c:pt>
                <c:pt idx="1767">
                  <c:v>4.93587330654E-2</c:v>
                </c:pt>
                <c:pt idx="1768">
                  <c:v>5.0719302365400003E-2</c:v>
                </c:pt>
                <c:pt idx="1769">
                  <c:v>5.2079871665400006E-2</c:v>
                </c:pt>
                <c:pt idx="1770">
                  <c:v>5.3440440965400009E-2</c:v>
                </c:pt>
                <c:pt idx="1771">
                  <c:v>5.4801010265399998E-2</c:v>
                </c:pt>
                <c:pt idx="1772">
                  <c:v>5.6161579565400001E-2</c:v>
                </c:pt>
                <c:pt idx="1773">
                  <c:v>5.7522148865400004E-2</c:v>
                </c:pt>
                <c:pt idx="1774">
                  <c:v>5.88827181654E-2</c:v>
                </c:pt>
                <c:pt idx="1775">
                  <c:v>6.0243287465400003E-2</c:v>
                </c:pt>
                <c:pt idx="1776">
                  <c:v>6.1603856765400006E-2</c:v>
                </c:pt>
                <c:pt idx="1777">
                  <c:v>6.2964426065399995E-2</c:v>
                </c:pt>
                <c:pt idx="1778">
                  <c:v>6.4324995365399998E-2</c:v>
                </c:pt>
                <c:pt idx="1779">
                  <c:v>6.5685564665400001E-2</c:v>
                </c:pt>
                <c:pt idx="1780">
                  <c:v>6.7046133965400004E-2</c:v>
                </c:pt>
                <c:pt idx="1781">
                  <c:v>6.8406703265399993E-2</c:v>
                </c:pt>
                <c:pt idx="1782">
                  <c:v>6.976727256540001E-2</c:v>
                </c:pt>
                <c:pt idx="1783">
                  <c:v>7.1127841865400013E-2</c:v>
                </c:pt>
                <c:pt idx="1784">
                  <c:v>7.2488411165400002E-2</c:v>
                </c:pt>
                <c:pt idx="1785">
                  <c:v>7.3848980465400005E-2</c:v>
                </c:pt>
                <c:pt idx="1786">
                  <c:v>7.5209549765400008E-2</c:v>
                </c:pt>
                <c:pt idx="1787">
                  <c:v>7.6572840204000001E-2</c:v>
                </c:pt>
                <c:pt idx="1788">
                  <c:v>7.7933409504000004E-2</c:v>
                </c:pt>
                <c:pt idx="1789">
                  <c:v>7.9293978804000007E-2</c:v>
                </c:pt>
                <c:pt idx="1790">
                  <c:v>8.065454810400001E-2</c:v>
                </c:pt>
                <c:pt idx="1791">
                  <c:v>8.2015117404000012E-2</c:v>
                </c:pt>
                <c:pt idx="1792">
                  <c:v>8.3375686704000002E-2</c:v>
                </c:pt>
                <c:pt idx="1793">
                  <c:v>8.4736256004000005E-2</c:v>
                </c:pt>
                <c:pt idx="1794">
                  <c:v>8.6096825304000008E-2</c:v>
                </c:pt>
                <c:pt idx="1795">
                  <c:v>8.7457394603999997E-2</c:v>
                </c:pt>
                <c:pt idx="1796">
                  <c:v>8.8817963904E-2</c:v>
                </c:pt>
                <c:pt idx="1797">
                  <c:v>9.0178533204000003E-2</c:v>
                </c:pt>
                <c:pt idx="1798">
                  <c:v>9.1539102503999992E-2</c:v>
                </c:pt>
                <c:pt idx="1799">
                  <c:v>9.2899671803999995E-2</c:v>
                </c:pt>
                <c:pt idx="1800">
                  <c:v>9.4260241104000012E-2</c:v>
                </c:pt>
                <c:pt idx="1801">
                  <c:v>9.5620810404000015E-2</c:v>
                </c:pt>
                <c:pt idx="1802">
                  <c:v>9.6981379704000004E-2</c:v>
                </c:pt>
                <c:pt idx="1803">
                  <c:v>9.8341949004000007E-2</c:v>
                </c:pt>
                <c:pt idx="1804">
                  <c:v>9.970251830400001E-2</c:v>
                </c:pt>
                <c:pt idx="1805">
                  <c:v>0.101063087604</c:v>
                </c:pt>
                <c:pt idx="1806">
                  <c:v>0.102423656904</c:v>
                </c:pt>
                <c:pt idx="1807">
                  <c:v>0.10378694734260001</c:v>
                </c:pt>
                <c:pt idx="1808">
                  <c:v>0.10514751664260001</c:v>
                </c:pt>
                <c:pt idx="1809">
                  <c:v>0.10650808594260001</c:v>
                </c:pt>
                <c:pt idx="1810">
                  <c:v>0.1078686552426</c:v>
                </c:pt>
                <c:pt idx="1811">
                  <c:v>0.10922922454259999</c:v>
                </c:pt>
                <c:pt idx="1812">
                  <c:v>0.11058979384260001</c:v>
                </c:pt>
                <c:pt idx="1813">
                  <c:v>0.1119503631426</c:v>
                </c:pt>
                <c:pt idx="1814">
                  <c:v>0.11331093244259999</c:v>
                </c:pt>
                <c:pt idx="1815">
                  <c:v>0.1146715017426</c:v>
                </c:pt>
                <c:pt idx="1816">
                  <c:v>0.11603207104259999</c:v>
                </c:pt>
                <c:pt idx="1817">
                  <c:v>0.11739264034260001</c:v>
                </c:pt>
                <c:pt idx="1818">
                  <c:v>0.11875320964260001</c:v>
                </c:pt>
                <c:pt idx="1819">
                  <c:v>0.1201137789426</c:v>
                </c:pt>
                <c:pt idx="1820">
                  <c:v>0.12147434824260002</c:v>
                </c:pt>
                <c:pt idx="1821">
                  <c:v>0.12283491754260001</c:v>
                </c:pt>
                <c:pt idx="1822">
                  <c:v>0.1241954868426</c:v>
                </c:pt>
                <c:pt idx="1823">
                  <c:v>0.12555605614260001</c:v>
                </c:pt>
                <c:pt idx="1824">
                  <c:v>0.12691662544260002</c:v>
                </c:pt>
                <c:pt idx="1825">
                  <c:v>0.12827719474259999</c:v>
                </c:pt>
                <c:pt idx="1826">
                  <c:v>0.12963776404260002</c:v>
                </c:pt>
                <c:pt idx="1827">
                  <c:v>0.1310010544812</c:v>
                </c:pt>
                <c:pt idx="1828">
                  <c:v>0.13236162378120001</c:v>
                </c:pt>
                <c:pt idx="1829">
                  <c:v>0.13372219308120001</c:v>
                </c:pt>
                <c:pt idx="1830">
                  <c:v>0.13508276238120001</c:v>
                </c:pt>
                <c:pt idx="1831">
                  <c:v>0.13644333168120001</c:v>
                </c:pt>
                <c:pt idx="1832">
                  <c:v>0.13780390098119999</c:v>
                </c:pt>
                <c:pt idx="1833">
                  <c:v>0.13916447028120002</c:v>
                </c:pt>
                <c:pt idx="1834">
                  <c:v>0.1405250395812</c:v>
                </c:pt>
                <c:pt idx="1835">
                  <c:v>0.14188560888120003</c:v>
                </c:pt>
                <c:pt idx="1836">
                  <c:v>0.1432461781812</c:v>
                </c:pt>
                <c:pt idx="1837">
                  <c:v>0.1446067474812</c:v>
                </c:pt>
                <c:pt idx="1838">
                  <c:v>0.14596731678120001</c:v>
                </c:pt>
                <c:pt idx="1839">
                  <c:v>0.14732788608120001</c:v>
                </c:pt>
                <c:pt idx="1840">
                  <c:v>0.14868845538120001</c:v>
                </c:pt>
                <c:pt idx="1841">
                  <c:v>0.15004902468120002</c:v>
                </c:pt>
                <c:pt idx="1842">
                  <c:v>0.15140959398120002</c:v>
                </c:pt>
                <c:pt idx="1843">
                  <c:v>0.15277016328119999</c:v>
                </c:pt>
                <c:pt idx="1844">
                  <c:v>0.15413073258120003</c:v>
                </c:pt>
                <c:pt idx="1845">
                  <c:v>0.1554913018812</c:v>
                </c:pt>
                <c:pt idx="1846">
                  <c:v>0.1568518711812</c:v>
                </c:pt>
                <c:pt idx="1847">
                  <c:v>0.15821516161980001</c:v>
                </c:pt>
                <c:pt idx="1848">
                  <c:v>0.15957573091980001</c:v>
                </c:pt>
                <c:pt idx="1849">
                  <c:v>0.16093630021980002</c:v>
                </c:pt>
                <c:pt idx="1850">
                  <c:v>0.16229686951979999</c:v>
                </c:pt>
                <c:pt idx="1851">
                  <c:v>0.16365743881980002</c:v>
                </c:pt>
                <c:pt idx="1852">
                  <c:v>0.1650180081198</c:v>
                </c:pt>
                <c:pt idx="1853">
                  <c:v>0.1663785774198</c:v>
                </c:pt>
                <c:pt idx="1854">
                  <c:v>0.1677391467198</c:v>
                </c:pt>
                <c:pt idx="1855">
                  <c:v>0.16909971601980001</c:v>
                </c:pt>
                <c:pt idx="1856">
                  <c:v>0.17046028531980001</c:v>
                </c:pt>
                <c:pt idx="1857">
                  <c:v>0.17182085461980001</c:v>
                </c:pt>
                <c:pt idx="1858">
                  <c:v>0.17318142391980001</c:v>
                </c:pt>
                <c:pt idx="1859">
                  <c:v>0.17454199321980002</c:v>
                </c:pt>
                <c:pt idx="1860">
                  <c:v>0.17590256251980002</c:v>
                </c:pt>
                <c:pt idx="1861">
                  <c:v>0.1772631318198</c:v>
                </c:pt>
                <c:pt idx="1862">
                  <c:v>0.17862370111980003</c:v>
                </c:pt>
                <c:pt idx="1863">
                  <c:v>0.1799842704198</c:v>
                </c:pt>
                <c:pt idx="1864">
                  <c:v>0.18134483971980001</c:v>
                </c:pt>
                <c:pt idx="1865">
                  <c:v>0.18270540901980001</c:v>
                </c:pt>
                <c:pt idx="1866">
                  <c:v>0.18406597831980001</c:v>
                </c:pt>
                <c:pt idx="1867">
                  <c:v>0.18542926875840002</c:v>
                </c:pt>
                <c:pt idx="1868">
                  <c:v>0.18678983805839999</c:v>
                </c:pt>
                <c:pt idx="1869">
                  <c:v>0.18815040735840002</c:v>
                </c:pt>
                <c:pt idx="1870">
                  <c:v>0.1895109766584</c:v>
                </c:pt>
                <c:pt idx="1871">
                  <c:v>0.1908715459584</c:v>
                </c:pt>
                <c:pt idx="1872">
                  <c:v>0.1922321152584</c:v>
                </c:pt>
                <c:pt idx="1873">
                  <c:v>0.19359268455840001</c:v>
                </c:pt>
                <c:pt idx="1874">
                  <c:v>0.19495325385839998</c:v>
                </c:pt>
                <c:pt idx="1875">
                  <c:v>0.19631382315840001</c:v>
                </c:pt>
                <c:pt idx="1876">
                  <c:v>0.19767439245840002</c:v>
                </c:pt>
                <c:pt idx="1877">
                  <c:v>0.19903496175840002</c:v>
                </c:pt>
                <c:pt idx="1878">
                  <c:v>0.20039553105840002</c:v>
                </c:pt>
                <c:pt idx="1879">
                  <c:v>0.2017561003584</c:v>
                </c:pt>
                <c:pt idx="1880">
                  <c:v>0.20311666965840003</c:v>
                </c:pt>
                <c:pt idx="1881">
                  <c:v>0.2044772389584</c:v>
                </c:pt>
                <c:pt idx="1882">
                  <c:v>0.20583780825840001</c:v>
                </c:pt>
                <c:pt idx="1883">
                  <c:v>0.20719837755840001</c:v>
                </c:pt>
                <c:pt idx="1884">
                  <c:v>0.20855894685840001</c:v>
                </c:pt>
                <c:pt idx="1885">
                  <c:v>0.20991951615839999</c:v>
                </c:pt>
                <c:pt idx="1886">
                  <c:v>0.21128008545840002</c:v>
                </c:pt>
                <c:pt idx="1887">
                  <c:v>0.21264337589700003</c:v>
                </c:pt>
                <c:pt idx="1888">
                  <c:v>0.214003945197</c:v>
                </c:pt>
                <c:pt idx="1889">
                  <c:v>0.215364514497</c:v>
                </c:pt>
                <c:pt idx="1890">
                  <c:v>0.21672508379699998</c:v>
                </c:pt>
                <c:pt idx="1891">
                  <c:v>0.21808565309700004</c:v>
                </c:pt>
                <c:pt idx="1892">
                  <c:v>0.21944622239700001</c:v>
                </c:pt>
                <c:pt idx="1893">
                  <c:v>0.22080679169700002</c:v>
                </c:pt>
                <c:pt idx="1894">
                  <c:v>0.22216736099700002</c:v>
                </c:pt>
                <c:pt idx="1895">
                  <c:v>0.22352793029699999</c:v>
                </c:pt>
                <c:pt idx="1896">
                  <c:v>0.224888499597</c:v>
                </c:pt>
                <c:pt idx="1897">
                  <c:v>0.22624906889700003</c:v>
                </c:pt>
                <c:pt idx="1898">
                  <c:v>0.22760963819700003</c:v>
                </c:pt>
                <c:pt idx="1899">
                  <c:v>0.22897020749700001</c:v>
                </c:pt>
                <c:pt idx="1900">
                  <c:v>0.23033077679700001</c:v>
                </c:pt>
                <c:pt idx="1901">
                  <c:v>0.23169134609699998</c:v>
                </c:pt>
                <c:pt idx="1902">
                  <c:v>0.23305191539699999</c:v>
                </c:pt>
                <c:pt idx="1903">
                  <c:v>0.23441248469700002</c:v>
                </c:pt>
                <c:pt idx="1904">
                  <c:v>0.23577305399700002</c:v>
                </c:pt>
                <c:pt idx="1905">
                  <c:v>0.237133623297</c:v>
                </c:pt>
                <c:pt idx="1906">
                  <c:v>0.238494192597</c:v>
                </c:pt>
                <c:pt idx="1907">
                  <c:v>0.23985748303560003</c:v>
                </c:pt>
                <c:pt idx="1908">
                  <c:v>0.24121805233560001</c:v>
                </c:pt>
                <c:pt idx="1909">
                  <c:v>0.24257862163560001</c:v>
                </c:pt>
                <c:pt idx="1910">
                  <c:v>0.24393919093559999</c:v>
                </c:pt>
                <c:pt idx="1911">
                  <c:v>0.24529976023559999</c:v>
                </c:pt>
                <c:pt idx="1912">
                  <c:v>0.24666032953560002</c:v>
                </c:pt>
                <c:pt idx="1913">
                  <c:v>0.24802089883560002</c:v>
                </c:pt>
                <c:pt idx="1914">
                  <c:v>0.24938146813560003</c:v>
                </c:pt>
                <c:pt idx="1915">
                  <c:v>0.25074203743560003</c:v>
                </c:pt>
                <c:pt idx="1916">
                  <c:v>0.25210260673559998</c:v>
                </c:pt>
                <c:pt idx="1917">
                  <c:v>0.25346317603559998</c:v>
                </c:pt>
                <c:pt idx="1918">
                  <c:v>0.25482374533560004</c:v>
                </c:pt>
                <c:pt idx="1919">
                  <c:v>0.25618431463560004</c:v>
                </c:pt>
                <c:pt idx="1920">
                  <c:v>0.25754488393559999</c:v>
                </c:pt>
                <c:pt idx="1921">
                  <c:v>0.25890545323559999</c:v>
                </c:pt>
                <c:pt idx="1922">
                  <c:v>0.26026602253559999</c:v>
                </c:pt>
                <c:pt idx="1923">
                  <c:v>0.2616265918356</c:v>
                </c:pt>
                <c:pt idx="1924">
                  <c:v>0.2629871611356</c:v>
                </c:pt>
                <c:pt idx="1925">
                  <c:v>0.2643477304356</c:v>
                </c:pt>
                <c:pt idx="1926">
                  <c:v>0.26570829973560001</c:v>
                </c:pt>
                <c:pt idx="1927">
                  <c:v>0.26707159017420001</c:v>
                </c:pt>
                <c:pt idx="1928">
                  <c:v>0.26843215947420002</c:v>
                </c:pt>
                <c:pt idx="1929">
                  <c:v>0.26979272877420002</c:v>
                </c:pt>
                <c:pt idx="1930">
                  <c:v>0.27115329807420002</c:v>
                </c:pt>
                <c:pt idx="1931">
                  <c:v>0.27252203078999998</c:v>
                </c:pt>
                <c:pt idx="1932">
                  <c:v>0.27388260008999998</c:v>
                </c:pt>
                <c:pt idx="1933">
                  <c:v>0.27524316939000004</c:v>
                </c:pt>
                <c:pt idx="1934">
                  <c:v>0.27660373869000004</c:v>
                </c:pt>
                <c:pt idx="1935">
                  <c:v>0.27796430798999999</c:v>
                </c:pt>
                <c:pt idx="1936">
                  <c:v>0.27932487729</c:v>
                </c:pt>
                <c:pt idx="1937">
                  <c:v>0.28068544659</c:v>
                </c:pt>
                <c:pt idx="1938">
                  <c:v>0.28204601589</c:v>
                </c:pt>
                <c:pt idx="1939">
                  <c:v>0.28340658519</c:v>
                </c:pt>
                <c:pt idx="1940">
                  <c:v>0.28476715449000001</c:v>
                </c:pt>
                <c:pt idx="1941">
                  <c:v>0.28612772379000001</c:v>
                </c:pt>
                <c:pt idx="1942">
                  <c:v>0.28748829309000001</c:v>
                </c:pt>
                <c:pt idx="1943">
                  <c:v>0.28884886239000002</c:v>
                </c:pt>
                <c:pt idx="1944">
                  <c:v>0.29020943168999996</c:v>
                </c:pt>
                <c:pt idx="1945">
                  <c:v>0.29157000099000002</c:v>
                </c:pt>
                <c:pt idx="1946">
                  <c:v>0.29293057029000003</c:v>
                </c:pt>
                <c:pt idx="1947">
                  <c:v>0.29429113959000003</c:v>
                </c:pt>
                <c:pt idx="1948">
                  <c:v>0.29565170888999998</c:v>
                </c:pt>
                <c:pt idx="1949">
                  <c:v>0.29701227818999998</c:v>
                </c:pt>
                <c:pt idx="1950">
                  <c:v>0.29837284749000004</c:v>
                </c:pt>
                <c:pt idx="1951">
                  <c:v>0.29973341679000004</c:v>
                </c:pt>
                <c:pt idx="1952">
                  <c:v>0.30109398609000004</c:v>
                </c:pt>
                <c:pt idx="1953">
                  <c:v>0.30245455538999999</c:v>
                </c:pt>
                <c:pt idx="1954">
                  <c:v>0.30381512468999999</c:v>
                </c:pt>
                <c:pt idx="1955">
                  <c:v>0.30517569399</c:v>
                </c:pt>
                <c:pt idx="1956">
                  <c:v>0.30653626329000006</c:v>
                </c:pt>
                <c:pt idx="1957">
                  <c:v>0.30789683259</c:v>
                </c:pt>
                <c:pt idx="1958">
                  <c:v>0.30925740189000001</c:v>
                </c:pt>
                <c:pt idx="1959">
                  <c:v>0.31061797119000001</c:v>
                </c:pt>
                <c:pt idx="1960">
                  <c:v>0.31197854049000001</c:v>
                </c:pt>
                <c:pt idx="1961">
                  <c:v>0.31333910979000001</c:v>
                </c:pt>
                <c:pt idx="1962">
                  <c:v>0.31469967909000002</c:v>
                </c:pt>
                <c:pt idx="1963">
                  <c:v>0.31606024839000002</c:v>
                </c:pt>
                <c:pt idx="1964">
                  <c:v>0.31742081769000002</c:v>
                </c:pt>
                <c:pt idx="1965">
                  <c:v>0.31878138699000003</c:v>
                </c:pt>
                <c:pt idx="1966">
                  <c:v>0.32014195628999997</c:v>
                </c:pt>
                <c:pt idx="1967">
                  <c:v>0.32150252559000003</c:v>
                </c:pt>
                <c:pt idx="1968">
                  <c:v>0.32286309489000004</c:v>
                </c:pt>
                <c:pt idx="1969">
                  <c:v>0.32422366419000004</c:v>
                </c:pt>
                <c:pt idx="1970">
                  <c:v>0.32558423348999999</c:v>
                </c:pt>
                <c:pt idx="1971">
                  <c:v>0.32694480278999999</c:v>
                </c:pt>
                <c:pt idx="1972">
                  <c:v>0.32830537208999999</c:v>
                </c:pt>
                <c:pt idx="1973">
                  <c:v>0.32966594139000005</c:v>
                </c:pt>
                <c:pt idx="1974">
                  <c:v>0.33102651069</c:v>
                </c:pt>
                <c:pt idx="1975">
                  <c:v>0.33238707999</c:v>
                </c:pt>
                <c:pt idx="1976">
                  <c:v>0.33374764929</c:v>
                </c:pt>
                <c:pt idx="1977">
                  <c:v>0.33510821859000001</c:v>
                </c:pt>
                <c:pt idx="1978">
                  <c:v>0.33646878789000001</c:v>
                </c:pt>
                <c:pt idx="1979">
                  <c:v>0.33782935719000001</c:v>
                </c:pt>
                <c:pt idx="1980">
                  <c:v>0.33918992649000002</c:v>
                </c:pt>
                <c:pt idx="1981">
                  <c:v>0.34055049579000002</c:v>
                </c:pt>
                <c:pt idx="1982">
                  <c:v>0.34191106509000002</c:v>
                </c:pt>
                <c:pt idx="1983">
                  <c:v>0.34327163439000002</c:v>
                </c:pt>
                <c:pt idx="1984">
                  <c:v>0.34463220368999997</c:v>
                </c:pt>
                <c:pt idx="1985">
                  <c:v>0.34599277299000003</c:v>
                </c:pt>
                <c:pt idx="1986">
                  <c:v>0.34735334229000003</c:v>
                </c:pt>
                <c:pt idx="1987">
                  <c:v>0.34871391159000004</c:v>
                </c:pt>
                <c:pt idx="1988">
                  <c:v>0.35007448088999998</c:v>
                </c:pt>
                <c:pt idx="1989">
                  <c:v>0.35143505018999999</c:v>
                </c:pt>
                <c:pt idx="1990">
                  <c:v>0.35279561949000005</c:v>
                </c:pt>
                <c:pt idx="1991">
                  <c:v>0.35415618879000005</c:v>
                </c:pt>
                <c:pt idx="1992">
                  <c:v>0.35551675809</c:v>
                </c:pt>
                <c:pt idx="1993">
                  <c:v>0.35687732739</c:v>
                </c:pt>
                <c:pt idx="1994">
                  <c:v>0.35823789669</c:v>
                </c:pt>
                <c:pt idx="1995">
                  <c:v>0.35959846599</c:v>
                </c:pt>
                <c:pt idx="1996">
                  <c:v>0.36095903529000001</c:v>
                </c:pt>
                <c:pt idx="1997">
                  <c:v>0.36231960459000001</c:v>
                </c:pt>
                <c:pt idx="1998">
                  <c:v>0.36368017389000001</c:v>
                </c:pt>
                <c:pt idx="1999">
                  <c:v>0.36504074319000002</c:v>
                </c:pt>
                <c:pt idx="2000">
                  <c:v>0.36640131249000002</c:v>
                </c:pt>
                <c:pt idx="2001">
                  <c:v>0.36776188178999997</c:v>
                </c:pt>
                <c:pt idx="2002">
                  <c:v>0.36912245109000003</c:v>
                </c:pt>
                <c:pt idx="2003">
                  <c:v>0.37048302039000003</c:v>
                </c:pt>
                <c:pt idx="2004">
                  <c:v>0.37184358969000003</c:v>
                </c:pt>
                <c:pt idx="2005">
                  <c:v>0.37320415898999998</c:v>
                </c:pt>
                <c:pt idx="2006">
                  <c:v>0.37456472828999998</c:v>
                </c:pt>
                <c:pt idx="2007">
                  <c:v>0.37592529758999998</c:v>
                </c:pt>
                <c:pt idx="2008">
                  <c:v>0.37728586689000004</c:v>
                </c:pt>
                <c:pt idx="2009">
                  <c:v>0.37864643619000005</c:v>
                </c:pt>
                <c:pt idx="2010">
                  <c:v>0.38000700548999999</c:v>
                </c:pt>
                <c:pt idx="2011">
                  <c:v>0.38136757479</c:v>
                </c:pt>
                <c:pt idx="2012">
                  <c:v>0.38272814409</c:v>
                </c:pt>
                <c:pt idx="2013">
                  <c:v>0.38408871339000006</c:v>
                </c:pt>
                <c:pt idx="2014">
                  <c:v>0.38544928269000001</c:v>
                </c:pt>
                <c:pt idx="2015">
                  <c:v>0.38680985199000001</c:v>
                </c:pt>
                <c:pt idx="2016">
                  <c:v>0.38817042129000001</c:v>
                </c:pt>
                <c:pt idx="2017">
                  <c:v>0.38953099059000001</c:v>
                </c:pt>
                <c:pt idx="2018">
                  <c:v>0.39089155989000002</c:v>
                </c:pt>
                <c:pt idx="2019">
                  <c:v>0.39225212919000002</c:v>
                </c:pt>
                <c:pt idx="2020">
                  <c:v>0.39361269849000002</c:v>
                </c:pt>
                <c:pt idx="2021">
                  <c:v>0.39497326779000003</c:v>
                </c:pt>
                <c:pt idx="2022">
                  <c:v>0.39633383709000003</c:v>
                </c:pt>
                <c:pt idx="2023">
                  <c:v>0.39769440638999998</c:v>
                </c:pt>
                <c:pt idx="2024">
                  <c:v>0.39905497568999998</c:v>
                </c:pt>
                <c:pt idx="2025">
                  <c:v>0.40041554499000004</c:v>
                </c:pt>
                <c:pt idx="2026">
                  <c:v>0.40177611429000004</c:v>
                </c:pt>
                <c:pt idx="2027">
                  <c:v>0.40313668358999999</c:v>
                </c:pt>
                <c:pt idx="2028">
                  <c:v>0.40449725288999999</c:v>
                </c:pt>
                <c:pt idx="2029">
                  <c:v>0.40585782218999999</c:v>
                </c:pt>
                <c:pt idx="2030">
                  <c:v>0.40721839149</c:v>
                </c:pt>
                <c:pt idx="2031">
                  <c:v>0.40857896079000006</c:v>
                </c:pt>
                <c:pt idx="2032">
                  <c:v>0.40993953009</c:v>
                </c:pt>
                <c:pt idx="2033">
                  <c:v>0.41130009939000001</c:v>
                </c:pt>
                <c:pt idx="2034">
                  <c:v>0.41266066869000001</c:v>
                </c:pt>
                <c:pt idx="2035">
                  <c:v>0.41402123799000001</c:v>
                </c:pt>
                <c:pt idx="2036">
                  <c:v>0.41538180729000002</c:v>
                </c:pt>
                <c:pt idx="2037">
                  <c:v>0.41674237659000002</c:v>
                </c:pt>
                <c:pt idx="2038">
                  <c:v>0.41810294589000002</c:v>
                </c:pt>
                <c:pt idx="2039">
                  <c:v>0.41946351519000002</c:v>
                </c:pt>
                <c:pt idx="2040">
                  <c:v>0.42082408449000003</c:v>
                </c:pt>
                <c:pt idx="2041">
                  <c:v>0.42218465378999998</c:v>
                </c:pt>
                <c:pt idx="2042">
                  <c:v>0.42354522309000003</c:v>
                </c:pt>
                <c:pt idx="2043">
                  <c:v>0.42490579239000004</c:v>
                </c:pt>
                <c:pt idx="2044">
                  <c:v>0.42626636168999998</c:v>
                </c:pt>
                <c:pt idx="2045">
                  <c:v>0.42762693098999999</c:v>
                </c:pt>
                <c:pt idx="2046">
                  <c:v>0.42898750029000005</c:v>
                </c:pt>
                <c:pt idx="2047">
                  <c:v>0.43034806958999999</c:v>
                </c:pt>
                <c:pt idx="2048">
                  <c:v>0.43170863889000005</c:v>
                </c:pt>
                <c:pt idx="2049">
                  <c:v>0.43306920819</c:v>
                </c:pt>
                <c:pt idx="2050">
                  <c:v>0.43442977749</c:v>
                </c:pt>
                <c:pt idx="2051">
                  <c:v>0.43579034679000006</c:v>
                </c:pt>
                <c:pt idx="2052">
                  <c:v>0.43715091609000001</c:v>
                </c:pt>
                <c:pt idx="2053">
                  <c:v>0.43851148539000007</c:v>
                </c:pt>
                <c:pt idx="2054">
                  <c:v>0.43987205468999996</c:v>
                </c:pt>
                <c:pt idx="2055">
                  <c:v>0.44123262399000002</c:v>
                </c:pt>
                <c:pt idx="2056">
                  <c:v>0.44259319329000008</c:v>
                </c:pt>
                <c:pt idx="2057">
                  <c:v>0.44395376259000002</c:v>
                </c:pt>
                <c:pt idx="2058">
                  <c:v>0.44531433189000003</c:v>
                </c:pt>
                <c:pt idx="2059">
                  <c:v>0.44667490118999997</c:v>
                </c:pt>
                <c:pt idx="2060">
                  <c:v>0.44803547049000003</c:v>
                </c:pt>
                <c:pt idx="2061">
                  <c:v>0.44939603978999998</c:v>
                </c:pt>
                <c:pt idx="2062">
                  <c:v>0.45075660909000004</c:v>
                </c:pt>
                <c:pt idx="2063">
                  <c:v>0.45211717839000004</c:v>
                </c:pt>
                <c:pt idx="2064">
                  <c:v>0.45347774768999999</c:v>
                </c:pt>
                <c:pt idx="2065">
                  <c:v>0.45483831699000005</c:v>
                </c:pt>
                <c:pt idx="2066">
                  <c:v>0.45619888628999999</c:v>
                </c:pt>
                <c:pt idx="2067">
                  <c:v>0.45755945559</c:v>
                </c:pt>
                <c:pt idx="2068">
                  <c:v>0.45892002489000006</c:v>
                </c:pt>
                <c:pt idx="2069">
                  <c:v>0.46028059419</c:v>
                </c:pt>
                <c:pt idx="2070">
                  <c:v>0.46164116349000006</c:v>
                </c:pt>
                <c:pt idx="2071">
                  <c:v>0.46300173279000001</c:v>
                </c:pt>
                <c:pt idx="2072">
                  <c:v>0.46436230209000001</c:v>
                </c:pt>
                <c:pt idx="2073">
                  <c:v>0.46572287138999996</c:v>
                </c:pt>
                <c:pt idx="2074">
                  <c:v>0.46708344069000002</c:v>
                </c:pt>
                <c:pt idx="2075">
                  <c:v>0.46844400999000002</c:v>
                </c:pt>
                <c:pt idx="2076">
                  <c:v>0.46980457928999997</c:v>
                </c:pt>
                <c:pt idx="2077">
                  <c:v>0.47116514859000003</c:v>
                </c:pt>
                <c:pt idx="2078">
                  <c:v>0.47252571788999997</c:v>
                </c:pt>
                <c:pt idx="2079">
                  <c:v>0.47388628719000003</c:v>
                </c:pt>
                <c:pt idx="2080">
                  <c:v>0.47524685649000004</c:v>
                </c:pt>
                <c:pt idx="2081">
                  <c:v>0.47660742578999998</c:v>
                </c:pt>
                <c:pt idx="2082">
                  <c:v>0.47796799509000004</c:v>
                </c:pt>
                <c:pt idx="2083">
                  <c:v>0.47932856438999999</c:v>
                </c:pt>
                <c:pt idx="2084">
                  <c:v>0.48068913369000005</c:v>
                </c:pt>
                <c:pt idx="2085">
                  <c:v>0.48204970299000005</c:v>
                </c:pt>
                <c:pt idx="2086">
                  <c:v>0.48341027229</c:v>
                </c:pt>
                <c:pt idx="2087">
                  <c:v>0.48477084159000006</c:v>
                </c:pt>
                <c:pt idx="2088">
                  <c:v>0.48613141089</c:v>
                </c:pt>
                <c:pt idx="2089">
                  <c:v>0.48749198019000001</c:v>
                </c:pt>
                <c:pt idx="2090">
                  <c:v>0.48885254948999995</c:v>
                </c:pt>
                <c:pt idx="2091">
                  <c:v>0.49021311879000001</c:v>
                </c:pt>
                <c:pt idx="2092">
                  <c:v>0.49157368809000007</c:v>
                </c:pt>
                <c:pt idx="2093">
                  <c:v>0.49293425739000002</c:v>
                </c:pt>
                <c:pt idx="2094">
                  <c:v>0.49429482669000002</c:v>
                </c:pt>
                <c:pt idx="2095">
                  <c:v>0.49565539598999997</c:v>
                </c:pt>
                <c:pt idx="2096">
                  <c:v>0.49701596529000003</c:v>
                </c:pt>
                <c:pt idx="2097">
                  <c:v>0.49840374597600001</c:v>
                </c:pt>
                <c:pt idx="2098">
                  <c:v>0.49976431527600002</c:v>
                </c:pt>
                <c:pt idx="2099">
                  <c:v>0.50112488457600002</c:v>
                </c:pt>
                <c:pt idx="2100">
                  <c:v>0.50248545387599997</c:v>
                </c:pt>
                <c:pt idx="2101">
                  <c:v>0.50384602317600002</c:v>
                </c:pt>
                <c:pt idx="2102">
                  <c:v>0.50520659247599997</c:v>
                </c:pt>
                <c:pt idx="2103">
                  <c:v>0.50656716177600003</c:v>
                </c:pt>
                <c:pt idx="2104">
                  <c:v>0.50792773107599998</c:v>
                </c:pt>
                <c:pt idx="2105">
                  <c:v>0.50928830037600004</c:v>
                </c:pt>
                <c:pt idx="2106">
                  <c:v>0.51064886967600009</c:v>
                </c:pt>
                <c:pt idx="2107">
                  <c:v>0.51200943897600004</c:v>
                </c:pt>
                <c:pt idx="2108">
                  <c:v>0.51337000827599999</c:v>
                </c:pt>
                <c:pt idx="2109">
                  <c:v>0.51473057757599994</c:v>
                </c:pt>
                <c:pt idx="2110">
                  <c:v>0.516091146876</c:v>
                </c:pt>
                <c:pt idx="2111">
                  <c:v>0.51745171617600005</c:v>
                </c:pt>
                <c:pt idx="2112">
                  <c:v>0.518812285476</c:v>
                </c:pt>
                <c:pt idx="2113">
                  <c:v>0.52017285477600006</c:v>
                </c:pt>
                <c:pt idx="2114">
                  <c:v>0.52153342407600001</c:v>
                </c:pt>
                <c:pt idx="2115">
                  <c:v>0.52289399337600007</c:v>
                </c:pt>
                <c:pt idx="2116">
                  <c:v>0.52425456267600001</c:v>
                </c:pt>
                <c:pt idx="2117">
                  <c:v>0.52561513197599996</c:v>
                </c:pt>
                <c:pt idx="2118">
                  <c:v>0.52697570127600002</c:v>
                </c:pt>
                <c:pt idx="2119">
                  <c:v>0.52833627057599997</c:v>
                </c:pt>
                <c:pt idx="2120">
                  <c:v>0.52969683987600003</c:v>
                </c:pt>
                <c:pt idx="2121">
                  <c:v>0.53105740917599997</c:v>
                </c:pt>
                <c:pt idx="2122">
                  <c:v>0.53241797847600003</c:v>
                </c:pt>
                <c:pt idx="2123">
                  <c:v>0.53377854777600009</c:v>
                </c:pt>
                <c:pt idx="2124">
                  <c:v>0.53513911707600004</c:v>
                </c:pt>
                <c:pt idx="2125">
                  <c:v>0.5364996863760001</c:v>
                </c:pt>
                <c:pt idx="2126">
                  <c:v>0.53786025567600004</c:v>
                </c:pt>
                <c:pt idx="2127">
                  <c:v>0.53922082497599999</c:v>
                </c:pt>
                <c:pt idx="2128">
                  <c:v>0.54058139427600005</c:v>
                </c:pt>
                <c:pt idx="2129">
                  <c:v>0.541941963576</c:v>
                </c:pt>
                <c:pt idx="2130">
                  <c:v>0.54330253287600005</c:v>
                </c:pt>
                <c:pt idx="2131">
                  <c:v>0.544663102176</c:v>
                </c:pt>
                <c:pt idx="2132">
                  <c:v>0.54602367147600006</c:v>
                </c:pt>
                <c:pt idx="2133">
                  <c:v>0.54738424077600001</c:v>
                </c:pt>
                <c:pt idx="2134">
                  <c:v>0.54874481007600007</c:v>
                </c:pt>
                <c:pt idx="2135">
                  <c:v>0.55010537937600001</c:v>
                </c:pt>
                <c:pt idx="2136">
                  <c:v>0.55146594867599996</c:v>
                </c:pt>
                <c:pt idx="2137">
                  <c:v>0.55282651797600002</c:v>
                </c:pt>
                <c:pt idx="2138">
                  <c:v>0.55418708727599997</c:v>
                </c:pt>
                <c:pt idx="2139">
                  <c:v>0.55554765657600003</c:v>
                </c:pt>
                <c:pt idx="2140">
                  <c:v>0.55690822587600008</c:v>
                </c:pt>
                <c:pt idx="2141">
                  <c:v>0.55826879517600003</c:v>
                </c:pt>
                <c:pt idx="2142">
                  <c:v>0.55962936447600009</c:v>
                </c:pt>
                <c:pt idx="2143">
                  <c:v>0.56098993377600004</c:v>
                </c:pt>
                <c:pt idx="2144">
                  <c:v>0.56235050307599999</c:v>
                </c:pt>
                <c:pt idx="2145">
                  <c:v>0.56371107237599993</c:v>
                </c:pt>
                <c:pt idx="2146">
                  <c:v>0.56507164167599999</c:v>
                </c:pt>
                <c:pt idx="2147">
                  <c:v>0.56643221097600005</c:v>
                </c:pt>
                <c:pt idx="2148">
                  <c:v>0.567792780276</c:v>
                </c:pt>
                <c:pt idx="2149">
                  <c:v>0.56915334957600006</c:v>
                </c:pt>
                <c:pt idx="2150">
                  <c:v>0.570513918876</c:v>
                </c:pt>
                <c:pt idx="2151">
                  <c:v>0.57187448817600006</c:v>
                </c:pt>
                <c:pt idx="2152">
                  <c:v>0.57323505747600001</c:v>
                </c:pt>
                <c:pt idx="2153">
                  <c:v>0.57459562677599996</c:v>
                </c:pt>
                <c:pt idx="2154">
                  <c:v>0.57595619607600002</c:v>
                </c:pt>
                <c:pt idx="2155">
                  <c:v>0.57731676537599996</c:v>
                </c:pt>
                <c:pt idx="2156">
                  <c:v>0.57867733467600002</c:v>
                </c:pt>
                <c:pt idx="2157">
                  <c:v>0.58003790397600008</c:v>
                </c:pt>
                <c:pt idx="2158">
                  <c:v>0.58139847327600003</c:v>
                </c:pt>
                <c:pt idx="2159">
                  <c:v>0.58275904257600009</c:v>
                </c:pt>
                <c:pt idx="2160">
                  <c:v>0.58411961187600003</c:v>
                </c:pt>
                <c:pt idx="2161">
                  <c:v>0.58548018117599998</c:v>
                </c:pt>
                <c:pt idx="2162">
                  <c:v>0.58684075047599993</c:v>
                </c:pt>
                <c:pt idx="2163">
                  <c:v>0.58820131977599999</c:v>
                </c:pt>
                <c:pt idx="2164">
                  <c:v>0.58956188907600005</c:v>
                </c:pt>
                <c:pt idx="2165">
                  <c:v>0.59092245837599999</c:v>
                </c:pt>
                <c:pt idx="2166">
                  <c:v>0.59228302767600005</c:v>
                </c:pt>
                <c:pt idx="2167">
                  <c:v>0.593643596976</c:v>
                </c:pt>
                <c:pt idx="2168">
                  <c:v>0.59500416627600006</c:v>
                </c:pt>
                <c:pt idx="2169">
                  <c:v>0.59636473557600012</c:v>
                </c:pt>
                <c:pt idx="2170">
                  <c:v>0.59772530487599995</c:v>
                </c:pt>
                <c:pt idx="2171">
                  <c:v>0.59908587417600001</c:v>
                </c:pt>
                <c:pt idx="2172">
                  <c:v>0.60044644347599996</c:v>
                </c:pt>
                <c:pt idx="2173">
                  <c:v>0.60180701277600002</c:v>
                </c:pt>
                <c:pt idx="2174">
                  <c:v>0.60316758207600008</c:v>
                </c:pt>
                <c:pt idx="2175">
                  <c:v>0.60452815137600002</c:v>
                </c:pt>
                <c:pt idx="2176">
                  <c:v>0.60588872067600008</c:v>
                </c:pt>
                <c:pt idx="2177">
                  <c:v>0.60724928997600003</c:v>
                </c:pt>
                <c:pt idx="2178">
                  <c:v>0.60860985927600009</c:v>
                </c:pt>
                <c:pt idx="2179">
                  <c:v>0.60997042857599992</c:v>
                </c:pt>
                <c:pt idx="2180">
                  <c:v>0.61133099787599998</c:v>
                </c:pt>
                <c:pt idx="2181">
                  <c:v>0.61269156717600004</c:v>
                </c:pt>
                <c:pt idx="2182">
                  <c:v>0.61405213647599999</c:v>
                </c:pt>
                <c:pt idx="2183">
                  <c:v>0.61541270577600005</c:v>
                </c:pt>
                <c:pt idx="2184">
                  <c:v>0.61677327507599999</c:v>
                </c:pt>
                <c:pt idx="2185">
                  <c:v>0.61813384437600005</c:v>
                </c:pt>
                <c:pt idx="2186">
                  <c:v>0.61949441367600011</c:v>
                </c:pt>
                <c:pt idx="2187">
                  <c:v>0.62085498297600006</c:v>
                </c:pt>
                <c:pt idx="2188">
                  <c:v>0.62221555227600001</c:v>
                </c:pt>
                <c:pt idx="2189">
                  <c:v>0.62357612157599995</c:v>
                </c:pt>
                <c:pt idx="2190">
                  <c:v>0.62493669087600001</c:v>
                </c:pt>
                <c:pt idx="2191">
                  <c:v>0.62629726017600007</c:v>
                </c:pt>
                <c:pt idx="2192">
                  <c:v>0.62765782947600002</c:v>
                </c:pt>
                <c:pt idx="2193">
                  <c:v>0.62901839877600008</c:v>
                </c:pt>
                <c:pt idx="2194">
                  <c:v>0.63037896807600002</c:v>
                </c:pt>
                <c:pt idx="2195">
                  <c:v>0.63173953737600008</c:v>
                </c:pt>
                <c:pt idx="2196">
                  <c:v>0.63310010667600003</c:v>
                </c:pt>
                <c:pt idx="2197">
                  <c:v>0.63446067597599998</c:v>
                </c:pt>
                <c:pt idx="2198">
                  <c:v>0.63582124527600004</c:v>
                </c:pt>
                <c:pt idx="2199">
                  <c:v>0.63718181457599998</c:v>
                </c:pt>
                <c:pt idx="2200">
                  <c:v>0.63854238387600004</c:v>
                </c:pt>
                <c:pt idx="2201">
                  <c:v>0.63990295317599999</c:v>
                </c:pt>
                <c:pt idx="2202">
                  <c:v>0.64126352247600005</c:v>
                </c:pt>
                <c:pt idx="2203">
                  <c:v>0.64262409177600011</c:v>
                </c:pt>
                <c:pt idx="2204">
                  <c:v>0.64398466107600005</c:v>
                </c:pt>
                <c:pt idx="2205">
                  <c:v>0.645345230376</c:v>
                </c:pt>
                <c:pt idx="2206">
                  <c:v>0.64670579967599995</c:v>
                </c:pt>
                <c:pt idx="2207">
                  <c:v>0.64806636897600001</c:v>
                </c:pt>
                <c:pt idx="2208">
                  <c:v>0.64942693827599995</c:v>
                </c:pt>
                <c:pt idx="2209">
                  <c:v>0.65078750757600001</c:v>
                </c:pt>
                <c:pt idx="2210">
                  <c:v>0.65214807687600007</c:v>
                </c:pt>
                <c:pt idx="2211">
                  <c:v>0.65350864617600002</c:v>
                </c:pt>
                <c:pt idx="2212">
                  <c:v>0.65486921547600008</c:v>
                </c:pt>
                <c:pt idx="2213">
                  <c:v>0.65622978477600002</c:v>
                </c:pt>
                <c:pt idx="2214">
                  <c:v>0.65759035407599997</c:v>
                </c:pt>
                <c:pt idx="2215">
                  <c:v>0.65895092337600003</c:v>
                </c:pt>
                <c:pt idx="2216">
                  <c:v>0.66031149267599998</c:v>
                </c:pt>
                <c:pt idx="2217">
                  <c:v>0.66167206197600004</c:v>
                </c:pt>
                <c:pt idx="2218">
                  <c:v>0.66303263127599998</c:v>
                </c:pt>
                <c:pt idx="2219">
                  <c:v>0.66439320057600004</c:v>
                </c:pt>
                <c:pt idx="2220">
                  <c:v>0.6657537698760001</c:v>
                </c:pt>
                <c:pt idx="2221">
                  <c:v>0.66711433917600005</c:v>
                </c:pt>
                <c:pt idx="2222">
                  <c:v>0.66847490847600011</c:v>
                </c:pt>
                <c:pt idx="2223">
                  <c:v>0.66983547777599994</c:v>
                </c:pt>
                <c:pt idx="2224">
                  <c:v>0.671196047076</c:v>
                </c:pt>
                <c:pt idx="2225">
                  <c:v>0.67255661637599995</c:v>
                </c:pt>
                <c:pt idx="2226">
                  <c:v>0.67391718567600001</c:v>
                </c:pt>
                <c:pt idx="2227">
                  <c:v>0.67527775497600007</c:v>
                </c:pt>
                <c:pt idx="2228">
                  <c:v>0.67663832427600001</c:v>
                </c:pt>
                <c:pt idx="2229">
                  <c:v>0.67799889357600007</c:v>
                </c:pt>
                <c:pt idx="2230">
                  <c:v>0.67935946287600002</c:v>
                </c:pt>
                <c:pt idx="2231">
                  <c:v>0.68072003217600008</c:v>
                </c:pt>
                <c:pt idx="2232">
                  <c:v>0.68208060147600003</c:v>
                </c:pt>
                <c:pt idx="2233">
                  <c:v>0.68344117077599997</c:v>
                </c:pt>
                <c:pt idx="2234">
                  <c:v>0.68480174007600003</c:v>
                </c:pt>
                <c:pt idx="2235">
                  <c:v>0.68616230937599998</c:v>
                </c:pt>
                <c:pt idx="2236">
                  <c:v>0.68752287867600004</c:v>
                </c:pt>
                <c:pt idx="2237">
                  <c:v>0.6888834479760001</c:v>
                </c:pt>
                <c:pt idx="2238">
                  <c:v>0.69024401727600004</c:v>
                </c:pt>
                <c:pt idx="2239">
                  <c:v>0.6916045865760001</c:v>
                </c:pt>
                <c:pt idx="2240">
                  <c:v>0.69296515587600005</c:v>
                </c:pt>
                <c:pt idx="2241">
                  <c:v>0.694325725176</c:v>
                </c:pt>
                <c:pt idx="2242">
                  <c:v>0.69568629447599994</c:v>
                </c:pt>
                <c:pt idx="2243">
                  <c:v>0.697046863776</c:v>
                </c:pt>
                <c:pt idx="2244">
                  <c:v>0.69840743307600006</c:v>
                </c:pt>
                <c:pt idx="2245">
                  <c:v>0.69976800237600001</c:v>
                </c:pt>
                <c:pt idx="2246">
                  <c:v>0.70112857167600007</c:v>
                </c:pt>
                <c:pt idx="2247">
                  <c:v>0.70248914097600001</c:v>
                </c:pt>
                <c:pt idx="2248">
                  <c:v>0.70384971027600007</c:v>
                </c:pt>
                <c:pt idx="2249">
                  <c:v>0.70521027957600002</c:v>
                </c:pt>
                <c:pt idx="2250">
                  <c:v>0.70657084887599997</c:v>
                </c:pt>
                <c:pt idx="2251">
                  <c:v>0.70793141817600003</c:v>
                </c:pt>
                <c:pt idx="2252">
                  <c:v>0.70929198747599997</c:v>
                </c:pt>
                <c:pt idx="2253">
                  <c:v>0.71065255677600003</c:v>
                </c:pt>
                <c:pt idx="2254">
                  <c:v>0.71201312607599998</c:v>
                </c:pt>
                <c:pt idx="2255">
                  <c:v>0.71337369537600004</c:v>
                </c:pt>
                <c:pt idx="2256">
                  <c:v>0.7147342646760001</c:v>
                </c:pt>
                <c:pt idx="2257">
                  <c:v>0.71609483397600004</c:v>
                </c:pt>
                <c:pt idx="2258">
                  <c:v>0.71745540327599999</c:v>
                </c:pt>
                <c:pt idx="2259">
                  <c:v>0.71881597257599994</c:v>
                </c:pt>
                <c:pt idx="2260">
                  <c:v>0.720176541876</c:v>
                </c:pt>
                <c:pt idx="2261">
                  <c:v>0.72153711117600006</c:v>
                </c:pt>
                <c:pt idx="2262">
                  <c:v>0.722897680476</c:v>
                </c:pt>
                <c:pt idx="2263">
                  <c:v>0.72425824977600006</c:v>
                </c:pt>
                <c:pt idx="2264">
                  <c:v>0.72561881907600001</c:v>
                </c:pt>
                <c:pt idx="2265">
                  <c:v>0.72697938837600007</c:v>
                </c:pt>
                <c:pt idx="2266">
                  <c:v>0.72833995767600002</c:v>
                </c:pt>
                <c:pt idx="2267">
                  <c:v>0.72970052697599996</c:v>
                </c:pt>
                <c:pt idx="2268">
                  <c:v>0.73106109627600002</c:v>
                </c:pt>
                <c:pt idx="2269">
                  <c:v>0.73242166557599997</c:v>
                </c:pt>
                <c:pt idx="2270">
                  <c:v>0.73378223487600003</c:v>
                </c:pt>
                <c:pt idx="2271">
                  <c:v>0.73514280417599998</c:v>
                </c:pt>
                <c:pt idx="2272">
                  <c:v>0.73650337347600003</c:v>
                </c:pt>
                <c:pt idx="2273">
                  <c:v>0.73786394277600009</c:v>
                </c:pt>
                <c:pt idx="2274">
                  <c:v>0.73922451207600004</c:v>
                </c:pt>
                <c:pt idx="2275">
                  <c:v>0.74058508137599999</c:v>
                </c:pt>
                <c:pt idx="2276">
                  <c:v>0.74194565067599993</c:v>
                </c:pt>
                <c:pt idx="2277">
                  <c:v>0.74330621997599999</c:v>
                </c:pt>
                <c:pt idx="2278">
                  <c:v>0.74466678927600005</c:v>
                </c:pt>
                <c:pt idx="2279">
                  <c:v>0.746027358576</c:v>
                </c:pt>
                <c:pt idx="2280">
                  <c:v>0.74738792787600006</c:v>
                </c:pt>
                <c:pt idx="2281">
                  <c:v>0.74874849717600001</c:v>
                </c:pt>
                <c:pt idx="2282">
                  <c:v>0.75010906647600006</c:v>
                </c:pt>
                <c:pt idx="2283">
                  <c:v>0.75146963577600012</c:v>
                </c:pt>
                <c:pt idx="2284">
                  <c:v>0.75283020507600007</c:v>
                </c:pt>
                <c:pt idx="2285">
                  <c:v>0.75419077437600002</c:v>
                </c:pt>
                <c:pt idx="2286">
                  <c:v>0.75555134367599996</c:v>
                </c:pt>
                <c:pt idx="2287">
                  <c:v>0.75691191297600002</c:v>
                </c:pt>
                <c:pt idx="2288">
                  <c:v>0.75827248227599997</c:v>
                </c:pt>
                <c:pt idx="2289">
                  <c:v>0.75963305157600003</c:v>
                </c:pt>
                <c:pt idx="2290">
                  <c:v>0.76099362087600009</c:v>
                </c:pt>
                <c:pt idx="2291">
                  <c:v>0.76235419017600003</c:v>
                </c:pt>
                <c:pt idx="2292">
                  <c:v>0.76371475947600009</c:v>
                </c:pt>
                <c:pt idx="2293">
                  <c:v>0.76507532877600004</c:v>
                </c:pt>
                <c:pt idx="2294">
                  <c:v>0.76643589807599999</c:v>
                </c:pt>
                <c:pt idx="2295">
                  <c:v>0.76779646737600005</c:v>
                </c:pt>
                <c:pt idx="2296">
                  <c:v>0.76915703667599999</c:v>
                </c:pt>
                <c:pt idx="2297">
                  <c:v>0.77054481736199998</c:v>
                </c:pt>
                <c:pt idx="2298">
                  <c:v>0.77190538666200004</c:v>
                </c:pt>
                <c:pt idx="2299">
                  <c:v>0.7732659559620001</c:v>
                </c:pt>
                <c:pt idx="2300">
                  <c:v>0.77462652526200004</c:v>
                </c:pt>
                <c:pt idx="2301">
                  <c:v>0.77598709456199999</c:v>
                </c:pt>
                <c:pt idx="2302">
                  <c:v>0.77734766386199994</c:v>
                </c:pt>
                <c:pt idx="2303">
                  <c:v>0.778708233162</c:v>
                </c:pt>
                <c:pt idx="2304">
                  <c:v>0.78006880246200005</c:v>
                </c:pt>
                <c:pt idx="2305">
                  <c:v>0.781429371762</c:v>
                </c:pt>
                <c:pt idx="2306">
                  <c:v>0.78278994106200006</c:v>
                </c:pt>
                <c:pt idx="2307">
                  <c:v>0.78415051036200001</c:v>
                </c:pt>
                <c:pt idx="2308">
                  <c:v>0.78551107966200007</c:v>
                </c:pt>
                <c:pt idx="2309">
                  <c:v>0.78687164896200013</c:v>
                </c:pt>
                <c:pt idx="2310">
                  <c:v>0.78823221826200007</c:v>
                </c:pt>
                <c:pt idx="2311">
                  <c:v>0.78959278756200002</c:v>
                </c:pt>
                <c:pt idx="2312">
                  <c:v>0.79095335686199997</c:v>
                </c:pt>
                <c:pt idx="2313">
                  <c:v>0.79231392616200003</c:v>
                </c:pt>
                <c:pt idx="2314">
                  <c:v>0.79367449546199997</c:v>
                </c:pt>
                <c:pt idx="2315">
                  <c:v>0.79503506476200003</c:v>
                </c:pt>
                <c:pt idx="2316">
                  <c:v>0.79639563406200009</c:v>
                </c:pt>
                <c:pt idx="2317">
                  <c:v>0.79775620336200004</c:v>
                </c:pt>
                <c:pt idx="2318">
                  <c:v>0.7991167726620001</c:v>
                </c:pt>
                <c:pt idx="2319">
                  <c:v>0.80047734196200004</c:v>
                </c:pt>
                <c:pt idx="2320">
                  <c:v>0.80183791126199999</c:v>
                </c:pt>
                <c:pt idx="2321">
                  <c:v>0.80319848056200005</c:v>
                </c:pt>
                <c:pt idx="2322">
                  <c:v>0.804559049862</c:v>
                </c:pt>
                <c:pt idx="2323">
                  <c:v>0.80591961916200006</c:v>
                </c:pt>
                <c:pt idx="2324">
                  <c:v>0.807280188462</c:v>
                </c:pt>
                <c:pt idx="2325">
                  <c:v>0.80864075776200006</c:v>
                </c:pt>
                <c:pt idx="2326">
                  <c:v>0.81000132706200001</c:v>
                </c:pt>
                <c:pt idx="2327">
                  <c:v>0.81136189636200007</c:v>
                </c:pt>
                <c:pt idx="2328">
                  <c:v>0.81272246566200002</c:v>
                </c:pt>
                <c:pt idx="2329">
                  <c:v>0.81408303496199996</c:v>
                </c:pt>
                <c:pt idx="2330">
                  <c:v>0.81544360426200002</c:v>
                </c:pt>
                <c:pt idx="2331">
                  <c:v>0.81680417356199997</c:v>
                </c:pt>
                <c:pt idx="2332">
                  <c:v>0.81816474286200003</c:v>
                </c:pt>
                <c:pt idx="2333">
                  <c:v>0.81952531216200009</c:v>
                </c:pt>
                <c:pt idx="2334">
                  <c:v>0.82088588146200003</c:v>
                </c:pt>
                <c:pt idx="2335">
                  <c:v>0.82224645076200009</c:v>
                </c:pt>
                <c:pt idx="2336">
                  <c:v>0.82360702006200004</c:v>
                </c:pt>
                <c:pt idx="2337">
                  <c:v>0.82496758936199999</c:v>
                </c:pt>
                <c:pt idx="2338">
                  <c:v>0.82632815866200005</c:v>
                </c:pt>
                <c:pt idx="2339">
                  <c:v>0.82768872796199999</c:v>
                </c:pt>
                <c:pt idx="2340">
                  <c:v>0.82904929726200005</c:v>
                </c:pt>
                <c:pt idx="2341">
                  <c:v>0.830409866562</c:v>
                </c:pt>
                <c:pt idx="2342">
                  <c:v>0.83177043586200006</c:v>
                </c:pt>
                <c:pt idx="2343">
                  <c:v>0.833131005162</c:v>
                </c:pt>
                <c:pt idx="2344">
                  <c:v>0.83449157446200006</c:v>
                </c:pt>
                <c:pt idx="2345">
                  <c:v>0.83585214376200001</c:v>
                </c:pt>
                <c:pt idx="2346">
                  <c:v>0.83721271306199996</c:v>
                </c:pt>
                <c:pt idx="2347">
                  <c:v>0.83857328236200002</c:v>
                </c:pt>
                <c:pt idx="2348">
                  <c:v>0.83993385166199996</c:v>
                </c:pt>
                <c:pt idx="2349">
                  <c:v>0.84129442096200002</c:v>
                </c:pt>
                <c:pt idx="2350">
                  <c:v>0.84265499026200008</c:v>
                </c:pt>
                <c:pt idx="2351">
                  <c:v>0.84401555956200003</c:v>
                </c:pt>
                <c:pt idx="2352">
                  <c:v>0.84537612886200009</c:v>
                </c:pt>
                <c:pt idx="2353">
                  <c:v>0.84673669816200003</c:v>
                </c:pt>
                <c:pt idx="2354">
                  <c:v>0.84809726746199998</c:v>
                </c:pt>
                <c:pt idx="2355">
                  <c:v>0.84945783676200004</c:v>
                </c:pt>
                <c:pt idx="2356">
                  <c:v>0.8508184060620001</c:v>
                </c:pt>
                <c:pt idx="2357">
                  <c:v>0.85217897536199994</c:v>
                </c:pt>
                <c:pt idx="2358">
                  <c:v>0.85353954466199999</c:v>
                </c:pt>
                <c:pt idx="2359">
                  <c:v>0.85490011396200005</c:v>
                </c:pt>
                <c:pt idx="2360">
                  <c:v>0.85626068326200011</c:v>
                </c:pt>
                <c:pt idx="2361">
                  <c:v>0.85762125256200017</c:v>
                </c:pt>
                <c:pt idx="2362">
                  <c:v>0.85898182186200001</c:v>
                </c:pt>
                <c:pt idx="2363">
                  <c:v>0.86034239116200006</c:v>
                </c:pt>
                <c:pt idx="2364">
                  <c:v>0.86170296046200001</c:v>
                </c:pt>
                <c:pt idx="2365">
                  <c:v>0.86306352976200007</c:v>
                </c:pt>
                <c:pt idx="2366">
                  <c:v>0.86442409906199991</c:v>
                </c:pt>
                <c:pt idx="2367">
                  <c:v>0.86578466836199997</c:v>
                </c:pt>
                <c:pt idx="2368">
                  <c:v>0.86714523766200002</c:v>
                </c:pt>
                <c:pt idx="2369">
                  <c:v>0.86850580696200008</c:v>
                </c:pt>
                <c:pt idx="2370">
                  <c:v>0.86986637626200014</c:v>
                </c:pt>
                <c:pt idx="2371">
                  <c:v>0.87122694556199998</c:v>
                </c:pt>
                <c:pt idx="2372">
                  <c:v>0.87258751486200004</c:v>
                </c:pt>
                <c:pt idx="2373">
                  <c:v>0.87394808416199998</c:v>
                </c:pt>
                <c:pt idx="2374">
                  <c:v>0.87530865346200004</c:v>
                </c:pt>
                <c:pt idx="2375">
                  <c:v>0.8766692227620001</c:v>
                </c:pt>
                <c:pt idx="2376">
                  <c:v>0.87802979206199994</c:v>
                </c:pt>
                <c:pt idx="2377">
                  <c:v>0.87939036136199999</c:v>
                </c:pt>
                <c:pt idx="2378">
                  <c:v>0.88075093066200005</c:v>
                </c:pt>
                <c:pt idx="2379">
                  <c:v>0.88211149996200011</c:v>
                </c:pt>
                <c:pt idx="2380">
                  <c:v>0.88347206926200006</c:v>
                </c:pt>
                <c:pt idx="2381">
                  <c:v>0.88483263856200001</c:v>
                </c:pt>
                <c:pt idx="2382">
                  <c:v>0.88619320786199995</c:v>
                </c:pt>
                <c:pt idx="2383">
                  <c:v>0.88755377716200001</c:v>
                </c:pt>
                <c:pt idx="2384">
                  <c:v>0.88891434646200007</c:v>
                </c:pt>
                <c:pt idx="2385">
                  <c:v>0.89027491576200013</c:v>
                </c:pt>
                <c:pt idx="2386">
                  <c:v>0.89163548506199997</c:v>
                </c:pt>
                <c:pt idx="2387">
                  <c:v>0.89299605436200002</c:v>
                </c:pt>
                <c:pt idx="2388">
                  <c:v>0.89435662366200008</c:v>
                </c:pt>
                <c:pt idx="2389">
                  <c:v>0.89571719296200003</c:v>
                </c:pt>
                <c:pt idx="2390">
                  <c:v>0.89707776226200009</c:v>
                </c:pt>
                <c:pt idx="2391">
                  <c:v>0.89843833156199993</c:v>
                </c:pt>
                <c:pt idx="2392">
                  <c:v>0.89979890086199998</c:v>
                </c:pt>
                <c:pt idx="2393">
                  <c:v>0.90115947016200004</c:v>
                </c:pt>
                <c:pt idx="2394">
                  <c:v>0.9025200394620001</c:v>
                </c:pt>
                <c:pt idx="2395">
                  <c:v>0.90388060876200016</c:v>
                </c:pt>
                <c:pt idx="2396">
                  <c:v>0.905241178062</c:v>
                </c:pt>
                <c:pt idx="2397">
                  <c:v>0.90660174736200005</c:v>
                </c:pt>
                <c:pt idx="2398">
                  <c:v>0.907962316662</c:v>
                </c:pt>
                <c:pt idx="2399">
                  <c:v>0.90932288596200006</c:v>
                </c:pt>
                <c:pt idx="2400">
                  <c:v>0.9106834552619999</c:v>
                </c:pt>
                <c:pt idx="2401">
                  <c:v>0.91204402456199996</c:v>
                </c:pt>
                <c:pt idx="2402">
                  <c:v>0.91340459386200001</c:v>
                </c:pt>
                <c:pt idx="2403">
                  <c:v>0.91476516316200007</c:v>
                </c:pt>
                <c:pt idx="2404">
                  <c:v>0.91612573246200013</c:v>
                </c:pt>
                <c:pt idx="2405">
                  <c:v>0.91748630176199997</c:v>
                </c:pt>
                <c:pt idx="2406">
                  <c:v>0.91884687106200003</c:v>
                </c:pt>
                <c:pt idx="2407">
                  <c:v>0.92020744036199997</c:v>
                </c:pt>
                <c:pt idx="2408">
                  <c:v>0.92156800966200003</c:v>
                </c:pt>
                <c:pt idx="2409">
                  <c:v>0.92292857896200009</c:v>
                </c:pt>
                <c:pt idx="2410">
                  <c:v>0.92428914826199993</c:v>
                </c:pt>
                <c:pt idx="2411">
                  <c:v>0.92564971756199999</c:v>
                </c:pt>
                <c:pt idx="2412">
                  <c:v>0.92701028686200004</c:v>
                </c:pt>
                <c:pt idx="2413">
                  <c:v>0.9283708561620001</c:v>
                </c:pt>
                <c:pt idx="2414">
                  <c:v>0.92973142546200016</c:v>
                </c:pt>
                <c:pt idx="2415">
                  <c:v>0.931091994762</c:v>
                </c:pt>
                <c:pt idx="2416">
                  <c:v>0.93245256406200006</c:v>
                </c:pt>
                <c:pt idx="2417">
                  <c:v>0.933813133362</c:v>
                </c:pt>
                <c:pt idx="2418">
                  <c:v>0.93517370266200006</c:v>
                </c:pt>
                <c:pt idx="2419">
                  <c:v>0.93653427196200012</c:v>
                </c:pt>
                <c:pt idx="2420">
                  <c:v>0.93789484126199996</c:v>
                </c:pt>
                <c:pt idx="2421">
                  <c:v>0.93925541056200001</c:v>
                </c:pt>
                <c:pt idx="2422">
                  <c:v>0.94061597986200007</c:v>
                </c:pt>
                <c:pt idx="2423">
                  <c:v>0.94197654916200013</c:v>
                </c:pt>
                <c:pt idx="2424">
                  <c:v>0.94333711846200008</c:v>
                </c:pt>
                <c:pt idx="2425">
                  <c:v>0.94469768776200003</c:v>
                </c:pt>
                <c:pt idx="2426">
                  <c:v>0.94605825706199997</c:v>
                </c:pt>
                <c:pt idx="2427">
                  <c:v>0.94741882636200003</c:v>
                </c:pt>
                <c:pt idx="2428">
                  <c:v>0.94877939566200009</c:v>
                </c:pt>
                <c:pt idx="2429">
                  <c:v>0.95013996496199993</c:v>
                </c:pt>
                <c:pt idx="2430">
                  <c:v>0.95150053426199999</c:v>
                </c:pt>
                <c:pt idx="2431">
                  <c:v>0.95286110356200004</c:v>
                </c:pt>
                <c:pt idx="2432">
                  <c:v>0.9542216728620001</c:v>
                </c:pt>
                <c:pt idx="2433">
                  <c:v>0.95558224216200005</c:v>
                </c:pt>
                <c:pt idx="2434">
                  <c:v>0.956942811462</c:v>
                </c:pt>
                <c:pt idx="2435">
                  <c:v>0.95830338076199995</c:v>
                </c:pt>
                <c:pt idx="2436">
                  <c:v>0.959663950062</c:v>
                </c:pt>
                <c:pt idx="2437">
                  <c:v>0.96102451936200006</c:v>
                </c:pt>
                <c:pt idx="2438">
                  <c:v>0.96238508866200012</c:v>
                </c:pt>
                <c:pt idx="2439">
                  <c:v>0.96374565796199996</c:v>
                </c:pt>
                <c:pt idx="2440">
                  <c:v>0.96510622726200002</c:v>
                </c:pt>
                <c:pt idx="2441">
                  <c:v>0.96646679656200007</c:v>
                </c:pt>
                <c:pt idx="2442">
                  <c:v>0.96782736586200002</c:v>
                </c:pt>
                <c:pt idx="2443">
                  <c:v>0.96918793516200008</c:v>
                </c:pt>
                <c:pt idx="2444">
                  <c:v>0.97054850446199992</c:v>
                </c:pt>
                <c:pt idx="2445">
                  <c:v>0.97190907376199998</c:v>
                </c:pt>
                <c:pt idx="2446">
                  <c:v>0.97326964306200003</c:v>
                </c:pt>
                <c:pt idx="2447">
                  <c:v>0.97463021236200009</c:v>
                </c:pt>
                <c:pt idx="2448">
                  <c:v>0.97599078166200015</c:v>
                </c:pt>
                <c:pt idx="2449">
                  <c:v>0.97735135096199999</c:v>
                </c:pt>
                <c:pt idx="2450">
                  <c:v>0.97871192026200005</c:v>
                </c:pt>
                <c:pt idx="2451">
                  <c:v>0.98007248956199999</c:v>
                </c:pt>
                <c:pt idx="2452">
                  <c:v>0.98143305886200005</c:v>
                </c:pt>
                <c:pt idx="2453">
                  <c:v>0.98279362816200011</c:v>
                </c:pt>
                <c:pt idx="2454">
                  <c:v>0.98415419746199995</c:v>
                </c:pt>
                <c:pt idx="2455">
                  <c:v>0.98551476676200001</c:v>
                </c:pt>
                <c:pt idx="2456">
                  <c:v>0.98687533606200006</c:v>
                </c:pt>
                <c:pt idx="2457">
                  <c:v>0.98823590536200012</c:v>
                </c:pt>
                <c:pt idx="2458">
                  <c:v>0.98959647466199996</c:v>
                </c:pt>
                <c:pt idx="2459">
                  <c:v>0.99095704396200002</c:v>
                </c:pt>
                <c:pt idx="2460">
                  <c:v>0.99231761326199996</c:v>
                </c:pt>
                <c:pt idx="2461">
                  <c:v>0.99367818256200002</c:v>
                </c:pt>
                <c:pt idx="2462">
                  <c:v>0.99503875186200008</c:v>
                </c:pt>
                <c:pt idx="2463">
                  <c:v>0.99639932116199992</c:v>
                </c:pt>
                <c:pt idx="2464">
                  <c:v>0.99775989046199998</c:v>
                </c:pt>
                <c:pt idx="2465">
                  <c:v>0.99912045976200003</c:v>
                </c:pt>
                <c:pt idx="2466">
                  <c:v>1.0004810290620001</c:v>
                </c:pt>
                <c:pt idx="2467">
                  <c:v>1.0018415983620002</c:v>
                </c:pt>
                <c:pt idx="2468">
                  <c:v>1.003202167662</c:v>
                </c:pt>
                <c:pt idx="2469">
                  <c:v>1.004562736962</c:v>
                </c:pt>
                <c:pt idx="2470">
                  <c:v>1.0059233062620001</c:v>
                </c:pt>
                <c:pt idx="2471">
                  <c:v>1.0072838755620002</c:v>
                </c:pt>
                <c:pt idx="2472">
                  <c:v>1.008644444862</c:v>
                </c:pt>
                <c:pt idx="2473">
                  <c:v>1.0100050141620001</c:v>
                </c:pt>
                <c:pt idx="2474">
                  <c:v>1.0113655834619999</c:v>
                </c:pt>
                <c:pt idx="2475">
                  <c:v>1.012726152762</c:v>
                </c:pt>
                <c:pt idx="2476">
                  <c:v>1.014086722062</c:v>
                </c:pt>
                <c:pt idx="2477">
                  <c:v>1.0154472913620001</c:v>
                </c:pt>
                <c:pt idx="2478">
                  <c:v>1.0168078606619999</c:v>
                </c:pt>
                <c:pt idx="2479">
                  <c:v>1.018168429962</c:v>
                </c:pt>
                <c:pt idx="2480">
                  <c:v>1.019528999262</c:v>
                </c:pt>
                <c:pt idx="2481">
                  <c:v>1.0208895685620001</c:v>
                </c:pt>
                <c:pt idx="2482">
                  <c:v>1.0222501378620001</c:v>
                </c:pt>
                <c:pt idx="2483">
                  <c:v>1.023610707162</c:v>
                </c:pt>
                <c:pt idx="2484">
                  <c:v>1.024971276462</c:v>
                </c:pt>
                <c:pt idx="2485">
                  <c:v>1.0263318457620001</c:v>
                </c:pt>
                <c:pt idx="2486">
                  <c:v>1.0276924150620002</c:v>
                </c:pt>
                <c:pt idx="2487">
                  <c:v>1.0290529843620002</c:v>
                </c:pt>
                <c:pt idx="2488">
                  <c:v>1.030413553662</c:v>
                </c:pt>
                <c:pt idx="2489">
                  <c:v>1.0317741229620001</c:v>
                </c:pt>
                <c:pt idx="2490">
                  <c:v>1.0331346922620002</c:v>
                </c:pt>
                <c:pt idx="2491">
                  <c:v>1.034495261562</c:v>
                </c:pt>
                <c:pt idx="2492">
                  <c:v>1.0358558308619998</c:v>
                </c:pt>
                <c:pt idx="2493">
                  <c:v>1.0372164001619999</c:v>
                </c:pt>
                <c:pt idx="2494">
                  <c:v>1.038576969462</c:v>
                </c:pt>
                <c:pt idx="2495">
                  <c:v>1.039937538762</c:v>
                </c:pt>
                <c:pt idx="2496">
                  <c:v>1.0412981080620001</c:v>
                </c:pt>
                <c:pt idx="2497">
                  <c:v>1.0426858887479999</c:v>
                </c:pt>
                <c:pt idx="2498">
                  <c:v>1.044046458048</c:v>
                </c:pt>
                <c:pt idx="2499">
                  <c:v>1.0454070273480001</c:v>
                </c:pt>
                <c:pt idx="2500">
                  <c:v>1.0467675966480001</c:v>
                </c:pt>
                <c:pt idx="2501">
                  <c:v>1.048128165948</c:v>
                </c:pt>
                <c:pt idx="2502">
                  <c:v>1.049488735248</c:v>
                </c:pt>
                <c:pt idx="2503">
                  <c:v>1.0508493045480001</c:v>
                </c:pt>
                <c:pt idx="2504">
                  <c:v>1.0522098738480001</c:v>
                </c:pt>
                <c:pt idx="2505">
                  <c:v>1.0535704431480002</c:v>
                </c:pt>
                <c:pt idx="2506">
                  <c:v>1.054931012448</c:v>
                </c:pt>
                <c:pt idx="2507">
                  <c:v>1.0562915817480001</c:v>
                </c:pt>
                <c:pt idx="2508">
                  <c:v>1.0576521510479999</c:v>
                </c:pt>
                <c:pt idx="2509">
                  <c:v>1.059012720348</c:v>
                </c:pt>
                <c:pt idx="2510">
                  <c:v>1.060373289648</c:v>
                </c:pt>
                <c:pt idx="2511">
                  <c:v>1.0617338589479999</c:v>
                </c:pt>
                <c:pt idx="2512">
                  <c:v>1.0630944282479999</c:v>
                </c:pt>
                <c:pt idx="2513">
                  <c:v>1.064454997548</c:v>
                </c:pt>
                <c:pt idx="2514">
                  <c:v>1.0658155668480001</c:v>
                </c:pt>
                <c:pt idx="2515">
                  <c:v>1.0671761361480001</c:v>
                </c:pt>
                <c:pt idx="2516">
                  <c:v>1.0685367054479999</c:v>
                </c:pt>
                <c:pt idx="2517">
                  <c:v>1.069897274748</c:v>
                </c:pt>
                <c:pt idx="2518">
                  <c:v>1.0712578440480001</c:v>
                </c:pt>
                <c:pt idx="2519">
                  <c:v>1.0726184133480001</c:v>
                </c:pt>
                <c:pt idx="2520">
                  <c:v>1.0739789826480002</c:v>
                </c:pt>
                <c:pt idx="2521">
                  <c:v>1.075339551948</c:v>
                </c:pt>
                <c:pt idx="2522">
                  <c:v>1.0767001212480001</c:v>
                </c:pt>
                <c:pt idx="2523">
                  <c:v>1.0780606905480001</c:v>
                </c:pt>
                <c:pt idx="2524">
                  <c:v>1.0794212598480002</c:v>
                </c:pt>
                <c:pt idx="2525">
                  <c:v>1.080781829148</c:v>
                </c:pt>
                <c:pt idx="2526">
                  <c:v>1.0821423984480001</c:v>
                </c:pt>
                <c:pt idx="2527">
                  <c:v>1.0835029677479999</c:v>
                </c:pt>
                <c:pt idx="2528">
                  <c:v>1.084863537048</c:v>
                </c:pt>
                <c:pt idx="2529">
                  <c:v>1.086224106348</c:v>
                </c:pt>
                <c:pt idx="2530">
                  <c:v>1.0875846756479999</c:v>
                </c:pt>
                <c:pt idx="2531">
                  <c:v>1.0889452449479999</c:v>
                </c:pt>
                <c:pt idx="2532">
                  <c:v>1.090305814248</c:v>
                </c:pt>
                <c:pt idx="2533">
                  <c:v>1.0916663835480001</c:v>
                </c:pt>
                <c:pt idx="2534">
                  <c:v>1.0930269528480001</c:v>
                </c:pt>
                <c:pt idx="2535">
                  <c:v>1.0943875221479999</c:v>
                </c:pt>
                <c:pt idx="2536">
                  <c:v>1.095748091448</c:v>
                </c:pt>
                <c:pt idx="2537">
                  <c:v>1.0971086607480001</c:v>
                </c:pt>
                <c:pt idx="2538">
                  <c:v>1.0984692300480001</c:v>
                </c:pt>
                <c:pt idx="2539">
                  <c:v>1.0998297993480002</c:v>
                </c:pt>
                <c:pt idx="2540">
                  <c:v>1.101190368648</c:v>
                </c:pt>
                <c:pt idx="2541">
                  <c:v>1.1025509379480001</c:v>
                </c:pt>
                <c:pt idx="2542">
                  <c:v>1.1039115072480001</c:v>
                </c:pt>
                <c:pt idx="2543">
                  <c:v>1.105272076548</c:v>
                </c:pt>
                <c:pt idx="2544">
                  <c:v>1.106632645848</c:v>
                </c:pt>
                <c:pt idx="2545">
                  <c:v>1.1079932151479999</c:v>
                </c:pt>
                <c:pt idx="2546">
                  <c:v>1.1093537844479999</c:v>
                </c:pt>
                <c:pt idx="2547">
                  <c:v>1.110714353748</c:v>
                </c:pt>
                <c:pt idx="2548">
                  <c:v>1.112074923048</c:v>
                </c:pt>
                <c:pt idx="2549">
                  <c:v>1.1134354923480001</c:v>
                </c:pt>
                <c:pt idx="2550">
                  <c:v>1.1147960616479999</c:v>
                </c:pt>
                <c:pt idx="2551">
                  <c:v>1.116156630948</c:v>
                </c:pt>
                <c:pt idx="2552">
                  <c:v>1.1175172002480001</c:v>
                </c:pt>
                <c:pt idx="2553">
                  <c:v>1.1188777695480001</c:v>
                </c:pt>
                <c:pt idx="2554">
                  <c:v>1.1202383388480002</c:v>
                </c:pt>
                <c:pt idx="2555">
                  <c:v>1.121598908148</c:v>
                </c:pt>
                <c:pt idx="2556">
                  <c:v>1.1229594774480001</c:v>
                </c:pt>
                <c:pt idx="2557">
                  <c:v>1.1243200467480001</c:v>
                </c:pt>
                <c:pt idx="2558">
                  <c:v>1.1256806160480002</c:v>
                </c:pt>
                <c:pt idx="2559">
                  <c:v>1.1270411853480002</c:v>
                </c:pt>
                <c:pt idx="2560">
                  <c:v>1.1284017546480001</c:v>
                </c:pt>
                <c:pt idx="2561">
                  <c:v>1.1297623239479999</c:v>
                </c:pt>
                <c:pt idx="2562">
                  <c:v>1.131122893248</c:v>
                </c:pt>
                <c:pt idx="2563">
                  <c:v>1.132483462548</c:v>
                </c:pt>
                <c:pt idx="2564">
                  <c:v>1.1338440318479999</c:v>
                </c:pt>
                <c:pt idx="2565">
                  <c:v>1.1352046011479999</c:v>
                </c:pt>
                <c:pt idx="2566">
                  <c:v>1.136565170448</c:v>
                </c:pt>
                <c:pt idx="2567">
                  <c:v>1.137925739748</c:v>
                </c:pt>
                <c:pt idx="2568">
                  <c:v>1.1392863090480001</c:v>
                </c:pt>
                <c:pt idx="2569">
                  <c:v>1.1406468783479999</c:v>
                </c:pt>
                <c:pt idx="2570">
                  <c:v>1.142007447648</c:v>
                </c:pt>
                <c:pt idx="2571">
                  <c:v>1.1433680169480001</c:v>
                </c:pt>
                <c:pt idx="2572">
                  <c:v>1.1447285862480001</c:v>
                </c:pt>
                <c:pt idx="2573">
                  <c:v>1.1460891555480002</c:v>
                </c:pt>
                <c:pt idx="2574">
                  <c:v>1.147449724848</c:v>
                </c:pt>
                <c:pt idx="2575">
                  <c:v>1.1488102941480001</c:v>
                </c:pt>
                <c:pt idx="2576">
                  <c:v>1.1501708634480001</c:v>
                </c:pt>
                <c:pt idx="2577">
                  <c:v>1.1515314327480002</c:v>
                </c:pt>
                <c:pt idx="2578">
                  <c:v>1.152892002048</c:v>
                </c:pt>
                <c:pt idx="2579">
                  <c:v>1.1542525713480001</c:v>
                </c:pt>
                <c:pt idx="2580">
                  <c:v>1.1556131406479999</c:v>
                </c:pt>
                <c:pt idx="2581">
                  <c:v>1.156973709948</c:v>
                </c:pt>
                <c:pt idx="2582">
                  <c:v>1.158334279248</c:v>
                </c:pt>
                <c:pt idx="2583">
                  <c:v>1.1596948485480001</c:v>
                </c:pt>
                <c:pt idx="2584">
                  <c:v>1.1610554178479999</c:v>
                </c:pt>
                <c:pt idx="2585">
                  <c:v>1.162415987148</c:v>
                </c:pt>
                <c:pt idx="2586">
                  <c:v>1.163776556448</c:v>
                </c:pt>
                <c:pt idx="2587">
                  <c:v>1.1651371257480001</c:v>
                </c:pt>
                <c:pt idx="2588">
                  <c:v>1.1664976950480002</c:v>
                </c:pt>
                <c:pt idx="2589">
                  <c:v>1.167858264348</c:v>
                </c:pt>
                <c:pt idx="2590">
                  <c:v>1.1692188336480001</c:v>
                </c:pt>
                <c:pt idx="2591">
                  <c:v>1.1705794029480001</c:v>
                </c:pt>
                <c:pt idx="2592">
                  <c:v>1.1719399722480002</c:v>
                </c:pt>
                <c:pt idx="2593">
                  <c:v>1.173300541548</c:v>
                </c:pt>
                <c:pt idx="2594">
                  <c:v>1.1746611108480001</c:v>
                </c:pt>
                <c:pt idx="2595">
                  <c:v>1.1760216801480001</c:v>
                </c:pt>
                <c:pt idx="2596">
                  <c:v>1.177382249448</c:v>
                </c:pt>
                <c:pt idx="2597">
                  <c:v>1.178742818748</c:v>
                </c:pt>
                <c:pt idx="2598">
                  <c:v>1.1801033880479999</c:v>
                </c:pt>
                <c:pt idx="2599">
                  <c:v>1.1814639573479999</c:v>
                </c:pt>
                <c:pt idx="2600">
                  <c:v>1.182824526648</c:v>
                </c:pt>
                <c:pt idx="2601">
                  <c:v>1.184185095948</c:v>
                </c:pt>
                <c:pt idx="2602">
                  <c:v>1.1855456652480001</c:v>
                </c:pt>
                <c:pt idx="2603">
                  <c:v>1.1869062345479999</c:v>
                </c:pt>
                <c:pt idx="2604">
                  <c:v>1.188266803848</c:v>
                </c:pt>
                <c:pt idx="2605">
                  <c:v>1.189627373148</c:v>
                </c:pt>
                <c:pt idx="2606">
                  <c:v>1.1909879424480001</c:v>
                </c:pt>
                <c:pt idx="2607">
                  <c:v>1.1923485117480002</c:v>
                </c:pt>
                <c:pt idx="2608">
                  <c:v>1.193709081048</c:v>
                </c:pt>
                <c:pt idx="2609">
                  <c:v>1.1950696503480001</c:v>
                </c:pt>
                <c:pt idx="2610">
                  <c:v>1.1964302196480001</c:v>
                </c:pt>
                <c:pt idx="2611">
                  <c:v>1.1977907889480002</c:v>
                </c:pt>
                <c:pt idx="2612">
                  <c:v>1.1991513582480002</c:v>
                </c:pt>
                <c:pt idx="2613">
                  <c:v>1.2005119275480001</c:v>
                </c:pt>
                <c:pt idx="2614">
                  <c:v>1.2018724968479999</c:v>
                </c:pt>
                <c:pt idx="2615">
                  <c:v>1.203233066148</c:v>
                </c:pt>
                <c:pt idx="2616">
                  <c:v>1.204593635448</c:v>
                </c:pt>
                <c:pt idx="2617">
                  <c:v>1.2059542047480001</c:v>
                </c:pt>
                <c:pt idx="2618">
                  <c:v>1.2073147740479999</c:v>
                </c:pt>
                <c:pt idx="2619">
                  <c:v>1.208675343348</c:v>
                </c:pt>
                <c:pt idx="2620">
                  <c:v>1.210035912648</c:v>
                </c:pt>
                <c:pt idx="2621">
                  <c:v>1.2113964819480001</c:v>
                </c:pt>
                <c:pt idx="2622">
                  <c:v>1.2127570512480002</c:v>
                </c:pt>
                <c:pt idx="2623">
                  <c:v>1.214117620548</c:v>
                </c:pt>
                <c:pt idx="2624">
                  <c:v>1.215478189848</c:v>
                </c:pt>
                <c:pt idx="2625">
                  <c:v>1.2168387591480001</c:v>
                </c:pt>
                <c:pt idx="2626">
                  <c:v>1.2181993284480002</c:v>
                </c:pt>
                <c:pt idx="2627">
                  <c:v>1.219559897748</c:v>
                </c:pt>
                <c:pt idx="2628">
                  <c:v>1.2209204670480001</c:v>
                </c:pt>
                <c:pt idx="2629">
                  <c:v>1.2222810363480001</c:v>
                </c:pt>
                <c:pt idx="2630">
                  <c:v>1.2236416056480002</c:v>
                </c:pt>
                <c:pt idx="2631">
                  <c:v>1.225002174948</c:v>
                </c:pt>
                <c:pt idx="2632">
                  <c:v>1.2263627442480001</c:v>
                </c:pt>
                <c:pt idx="2633">
                  <c:v>1.2277233135479999</c:v>
                </c:pt>
                <c:pt idx="2634">
                  <c:v>1.229083882848</c:v>
                </c:pt>
                <c:pt idx="2635">
                  <c:v>1.230444452148</c:v>
                </c:pt>
                <c:pt idx="2636">
                  <c:v>1.2318050214480001</c:v>
                </c:pt>
                <c:pt idx="2637">
                  <c:v>1.2331655907479999</c:v>
                </c:pt>
                <c:pt idx="2638">
                  <c:v>1.234526160048</c:v>
                </c:pt>
                <c:pt idx="2639">
                  <c:v>1.235886729348</c:v>
                </c:pt>
                <c:pt idx="2640">
                  <c:v>1.2372472986480001</c:v>
                </c:pt>
                <c:pt idx="2641">
                  <c:v>1.2386078679480002</c:v>
                </c:pt>
                <c:pt idx="2642">
                  <c:v>1.239968437248</c:v>
                </c:pt>
                <c:pt idx="2643">
                  <c:v>1.241329006548</c:v>
                </c:pt>
                <c:pt idx="2644">
                  <c:v>1.2426895758480001</c:v>
                </c:pt>
                <c:pt idx="2645">
                  <c:v>1.2440501451480002</c:v>
                </c:pt>
                <c:pt idx="2646">
                  <c:v>1.2454107144480002</c:v>
                </c:pt>
                <c:pt idx="2647">
                  <c:v>1.2467712837480001</c:v>
                </c:pt>
                <c:pt idx="2648">
                  <c:v>1.2481318530480001</c:v>
                </c:pt>
                <c:pt idx="2649">
                  <c:v>1.249492422348</c:v>
                </c:pt>
                <c:pt idx="2650">
                  <c:v>1.250852991648</c:v>
                </c:pt>
                <c:pt idx="2651">
                  <c:v>1.2522135609480001</c:v>
                </c:pt>
                <c:pt idx="2652">
                  <c:v>1.2535741302479999</c:v>
                </c:pt>
                <c:pt idx="2653">
                  <c:v>1.254934699548</c:v>
                </c:pt>
                <c:pt idx="2654">
                  <c:v>1.256295268848</c:v>
                </c:pt>
                <c:pt idx="2655">
                  <c:v>1.2576558381480001</c:v>
                </c:pt>
                <c:pt idx="2656">
                  <c:v>1.2590164074479999</c:v>
                </c:pt>
                <c:pt idx="2657">
                  <c:v>1.260376976748</c:v>
                </c:pt>
                <c:pt idx="2658">
                  <c:v>1.261737546048</c:v>
                </c:pt>
                <c:pt idx="2659">
                  <c:v>1.2630981153480001</c:v>
                </c:pt>
                <c:pt idx="2660">
                  <c:v>1.2644586846480002</c:v>
                </c:pt>
                <c:pt idx="2661">
                  <c:v>1.265819253948</c:v>
                </c:pt>
                <c:pt idx="2662">
                  <c:v>1.267179823248</c:v>
                </c:pt>
                <c:pt idx="2663">
                  <c:v>1.2685403925480001</c:v>
                </c:pt>
                <c:pt idx="2664">
                  <c:v>1.2699009618480002</c:v>
                </c:pt>
                <c:pt idx="2665">
                  <c:v>1.2712615311480002</c:v>
                </c:pt>
                <c:pt idx="2666">
                  <c:v>1.2726221004480001</c:v>
                </c:pt>
                <c:pt idx="2667">
                  <c:v>1.2739826697479999</c:v>
                </c:pt>
                <c:pt idx="2668">
                  <c:v>1.275343239048</c:v>
                </c:pt>
                <c:pt idx="2669">
                  <c:v>1.276703808348</c:v>
                </c:pt>
                <c:pt idx="2670">
                  <c:v>1.2780643776480001</c:v>
                </c:pt>
                <c:pt idx="2671">
                  <c:v>1.2794249469479999</c:v>
                </c:pt>
                <c:pt idx="2672">
                  <c:v>1.280785516248</c:v>
                </c:pt>
                <c:pt idx="2673">
                  <c:v>1.282146085548</c:v>
                </c:pt>
                <c:pt idx="2674">
                  <c:v>1.2835066548480001</c:v>
                </c:pt>
                <c:pt idx="2675">
                  <c:v>1.2848672241480001</c:v>
                </c:pt>
                <c:pt idx="2676">
                  <c:v>1.286227793448</c:v>
                </c:pt>
                <c:pt idx="2677">
                  <c:v>1.287588362748</c:v>
                </c:pt>
                <c:pt idx="2678">
                  <c:v>1.2889489320480001</c:v>
                </c:pt>
                <c:pt idx="2679">
                  <c:v>1.2903095013480002</c:v>
                </c:pt>
                <c:pt idx="2680">
                  <c:v>1.2916700706480002</c:v>
                </c:pt>
                <c:pt idx="2681">
                  <c:v>1.293030639948</c:v>
                </c:pt>
                <c:pt idx="2682">
                  <c:v>1.2943912092480001</c:v>
                </c:pt>
                <c:pt idx="2683">
                  <c:v>1.2957517785480002</c:v>
                </c:pt>
                <c:pt idx="2684">
                  <c:v>1.297112347848</c:v>
                </c:pt>
                <c:pt idx="2685">
                  <c:v>1.2984729171480001</c:v>
                </c:pt>
                <c:pt idx="2686">
                  <c:v>1.2998334864479999</c:v>
                </c:pt>
                <c:pt idx="2687">
                  <c:v>1.301194055748</c:v>
                </c:pt>
                <c:pt idx="2688">
                  <c:v>1.302554625048</c:v>
                </c:pt>
                <c:pt idx="2689">
                  <c:v>1.3039151943480001</c:v>
                </c:pt>
                <c:pt idx="2690">
                  <c:v>1.3052757636479999</c:v>
                </c:pt>
                <c:pt idx="2691">
                  <c:v>1.306636332948</c:v>
                </c:pt>
                <c:pt idx="2692">
                  <c:v>1.307996902248</c:v>
                </c:pt>
                <c:pt idx="2693">
                  <c:v>1.3093574715480001</c:v>
                </c:pt>
                <c:pt idx="2694">
                  <c:v>1.3107180408480001</c:v>
                </c:pt>
                <c:pt idx="2695">
                  <c:v>1.312078610148</c:v>
                </c:pt>
                <c:pt idx="2696">
                  <c:v>1.313439179448</c:v>
                </c:pt>
                <c:pt idx="2697">
                  <c:v>1.3148269601340001</c:v>
                </c:pt>
                <c:pt idx="2698">
                  <c:v>1.3161875294340002</c:v>
                </c:pt>
                <c:pt idx="2699">
                  <c:v>1.317548098734</c:v>
                </c:pt>
                <c:pt idx="2700">
                  <c:v>1.3189086680340001</c:v>
                </c:pt>
                <c:pt idx="2701">
                  <c:v>1.3202692373340001</c:v>
                </c:pt>
                <c:pt idx="2702">
                  <c:v>1.321629806634</c:v>
                </c:pt>
                <c:pt idx="2703">
                  <c:v>1.322990375934</c:v>
                </c:pt>
                <c:pt idx="2704">
                  <c:v>1.3243509452339999</c:v>
                </c:pt>
                <c:pt idx="2705">
                  <c:v>1.3257115145339999</c:v>
                </c:pt>
                <c:pt idx="2706">
                  <c:v>1.327072083834</c:v>
                </c:pt>
                <c:pt idx="2707">
                  <c:v>1.3284326531340001</c:v>
                </c:pt>
                <c:pt idx="2708">
                  <c:v>1.3297932224340001</c:v>
                </c:pt>
                <c:pt idx="2709">
                  <c:v>1.3311537917339999</c:v>
                </c:pt>
                <c:pt idx="2710">
                  <c:v>1.332514361034</c:v>
                </c:pt>
                <c:pt idx="2711">
                  <c:v>1.3338749303340001</c:v>
                </c:pt>
                <c:pt idx="2712">
                  <c:v>1.3352354996340001</c:v>
                </c:pt>
                <c:pt idx="2713">
                  <c:v>1.3365960689340002</c:v>
                </c:pt>
                <c:pt idx="2714">
                  <c:v>1.337956638234</c:v>
                </c:pt>
                <c:pt idx="2715">
                  <c:v>1.3393172075340001</c:v>
                </c:pt>
                <c:pt idx="2716">
                  <c:v>1.3406777768340001</c:v>
                </c:pt>
                <c:pt idx="2717">
                  <c:v>1.3420383461340002</c:v>
                </c:pt>
                <c:pt idx="2718">
                  <c:v>1.343398915434</c:v>
                </c:pt>
                <c:pt idx="2719">
                  <c:v>1.3447594847340001</c:v>
                </c:pt>
                <c:pt idx="2720">
                  <c:v>1.3461200540339999</c:v>
                </c:pt>
                <c:pt idx="2721">
                  <c:v>1.347480623334</c:v>
                </c:pt>
                <c:pt idx="2722">
                  <c:v>1.348841192634</c:v>
                </c:pt>
                <c:pt idx="2723">
                  <c:v>1.3502017619340001</c:v>
                </c:pt>
                <c:pt idx="2724">
                  <c:v>1.3515623312339999</c:v>
                </c:pt>
                <c:pt idx="2725">
                  <c:v>1.352922900534</c:v>
                </c:pt>
                <c:pt idx="2726">
                  <c:v>1.3542834698340001</c:v>
                </c:pt>
                <c:pt idx="2727">
                  <c:v>1.3556440391340001</c:v>
                </c:pt>
                <c:pt idx="2728">
                  <c:v>1.3570046084339999</c:v>
                </c:pt>
                <c:pt idx="2729">
                  <c:v>1.358365177734</c:v>
                </c:pt>
                <c:pt idx="2730">
                  <c:v>1.3597257470340001</c:v>
                </c:pt>
                <c:pt idx="2731">
                  <c:v>1.3610863163340001</c:v>
                </c:pt>
                <c:pt idx="2732">
                  <c:v>1.3624468856340002</c:v>
                </c:pt>
                <c:pt idx="2733">
                  <c:v>1.363807454934</c:v>
                </c:pt>
                <c:pt idx="2734">
                  <c:v>1.3651680242340001</c:v>
                </c:pt>
                <c:pt idx="2735">
                  <c:v>1.3665285935340001</c:v>
                </c:pt>
                <c:pt idx="2736">
                  <c:v>1.367889162834</c:v>
                </c:pt>
                <c:pt idx="2737">
                  <c:v>1.369249732134</c:v>
                </c:pt>
                <c:pt idx="2738">
                  <c:v>1.3706103014339999</c:v>
                </c:pt>
                <c:pt idx="2739">
                  <c:v>1.3719708707339999</c:v>
                </c:pt>
                <c:pt idx="2740">
                  <c:v>1.373331440034</c:v>
                </c:pt>
                <c:pt idx="2741">
                  <c:v>1.374692009334</c:v>
                </c:pt>
                <c:pt idx="2742">
                  <c:v>1.3760525786340001</c:v>
                </c:pt>
                <c:pt idx="2743">
                  <c:v>1.3774131479339999</c:v>
                </c:pt>
                <c:pt idx="2744">
                  <c:v>1.378773717234</c:v>
                </c:pt>
                <c:pt idx="2745">
                  <c:v>1.3801342865340001</c:v>
                </c:pt>
                <c:pt idx="2746">
                  <c:v>1.3814948558340001</c:v>
                </c:pt>
                <c:pt idx="2747">
                  <c:v>1.3828554251340002</c:v>
                </c:pt>
                <c:pt idx="2748">
                  <c:v>1.384215994434</c:v>
                </c:pt>
                <c:pt idx="2749">
                  <c:v>1.3855765637340001</c:v>
                </c:pt>
                <c:pt idx="2750">
                  <c:v>1.3869371330340001</c:v>
                </c:pt>
                <c:pt idx="2751">
                  <c:v>1.3882977023340002</c:v>
                </c:pt>
                <c:pt idx="2752">
                  <c:v>1.3896582716340002</c:v>
                </c:pt>
                <c:pt idx="2753">
                  <c:v>1.3910188409340001</c:v>
                </c:pt>
                <c:pt idx="2754">
                  <c:v>1.3923794102340001</c:v>
                </c:pt>
                <c:pt idx="2755">
                  <c:v>1.393739979534</c:v>
                </c:pt>
                <c:pt idx="2756">
                  <c:v>1.395100548834</c:v>
                </c:pt>
                <c:pt idx="2757">
                  <c:v>1.3964611181339999</c:v>
                </c:pt>
                <c:pt idx="2758">
                  <c:v>1.3978216874339999</c:v>
                </c:pt>
                <c:pt idx="2759">
                  <c:v>1.399182256734</c:v>
                </c:pt>
                <c:pt idx="2760">
                  <c:v>1.400542826034</c:v>
                </c:pt>
                <c:pt idx="2761">
                  <c:v>1.4019033953340001</c:v>
                </c:pt>
                <c:pt idx="2762">
                  <c:v>1.4032639646339999</c:v>
                </c:pt>
                <c:pt idx="2763">
                  <c:v>1.404624533934</c:v>
                </c:pt>
                <c:pt idx="2764">
                  <c:v>1.4059851032340001</c:v>
                </c:pt>
                <c:pt idx="2765">
                  <c:v>1.4073456725340001</c:v>
                </c:pt>
                <c:pt idx="2766">
                  <c:v>1.4087062418340002</c:v>
                </c:pt>
                <c:pt idx="2767">
                  <c:v>1.410066811134</c:v>
                </c:pt>
                <c:pt idx="2768">
                  <c:v>1.4114273804340001</c:v>
                </c:pt>
                <c:pt idx="2769">
                  <c:v>1.4127879497340001</c:v>
                </c:pt>
                <c:pt idx="2770">
                  <c:v>1.4141485190340002</c:v>
                </c:pt>
                <c:pt idx="2771">
                  <c:v>1.415509088334</c:v>
                </c:pt>
                <c:pt idx="2772">
                  <c:v>1.4168696576340001</c:v>
                </c:pt>
                <c:pt idx="2773">
                  <c:v>1.4182302269339999</c:v>
                </c:pt>
                <c:pt idx="2774">
                  <c:v>1.419590796234</c:v>
                </c:pt>
                <c:pt idx="2775">
                  <c:v>1.420951365534</c:v>
                </c:pt>
                <c:pt idx="2776">
                  <c:v>1.4223119348340001</c:v>
                </c:pt>
                <c:pt idx="2777">
                  <c:v>1.4236725041339999</c:v>
                </c:pt>
                <c:pt idx="2778">
                  <c:v>1.425033073434</c:v>
                </c:pt>
                <c:pt idx="2779">
                  <c:v>1.426393642734</c:v>
                </c:pt>
                <c:pt idx="2780">
                  <c:v>1.4277542120340001</c:v>
                </c:pt>
                <c:pt idx="2781">
                  <c:v>1.4291147813340002</c:v>
                </c:pt>
                <c:pt idx="2782">
                  <c:v>1.430475350634</c:v>
                </c:pt>
                <c:pt idx="2783">
                  <c:v>1.4318359199340001</c:v>
                </c:pt>
                <c:pt idx="2784">
                  <c:v>1.4331964892340001</c:v>
                </c:pt>
                <c:pt idx="2785">
                  <c:v>1.4345570585340002</c:v>
                </c:pt>
                <c:pt idx="2786">
                  <c:v>1.4359176278340002</c:v>
                </c:pt>
                <c:pt idx="2787">
                  <c:v>1.4372781971340001</c:v>
                </c:pt>
                <c:pt idx="2788">
                  <c:v>1.4386387664340001</c:v>
                </c:pt>
                <c:pt idx="2789">
                  <c:v>1.439999335734</c:v>
                </c:pt>
                <c:pt idx="2790">
                  <c:v>1.441359905034</c:v>
                </c:pt>
                <c:pt idx="2791">
                  <c:v>1.4427204743339999</c:v>
                </c:pt>
                <c:pt idx="2792">
                  <c:v>1.4440810436339999</c:v>
                </c:pt>
                <c:pt idx="2793">
                  <c:v>1.445441612934</c:v>
                </c:pt>
                <c:pt idx="2794">
                  <c:v>1.446802182234</c:v>
                </c:pt>
                <c:pt idx="2795">
                  <c:v>1.4481627515340001</c:v>
                </c:pt>
                <c:pt idx="2796">
                  <c:v>1.4495233208339999</c:v>
                </c:pt>
                <c:pt idx="2797">
                  <c:v>1.450883890134</c:v>
                </c:pt>
                <c:pt idx="2798">
                  <c:v>1.452244459434</c:v>
                </c:pt>
                <c:pt idx="2799">
                  <c:v>1.4536050287340001</c:v>
                </c:pt>
                <c:pt idx="2800">
                  <c:v>1.4549655980340002</c:v>
                </c:pt>
                <c:pt idx="2801">
                  <c:v>1.456326167334</c:v>
                </c:pt>
                <c:pt idx="2802">
                  <c:v>1.4576867366340001</c:v>
                </c:pt>
                <c:pt idx="2803">
                  <c:v>1.4590473059340001</c:v>
                </c:pt>
                <c:pt idx="2804">
                  <c:v>1.4604078752340002</c:v>
                </c:pt>
                <c:pt idx="2805">
                  <c:v>1.4617684445340002</c:v>
                </c:pt>
                <c:pt idx="2806">
                  <c:v>1.4631290138340001</c:v>
                </c:pt>
                <c:pt idx="2807">
                  <c:v>1.4644895831340001</c:v>
                </c:pt>
                <c:pt idx="2808">
                  <c:v>1.465850152434</c:v>
                </c:pt>
                <c:pt idx="2809">
                  <c:v>1.467210721734</c:v>
                </c:pt>
                <c:pt idx="2810">
                  <c:v>1.4685712910340001</c:v>
                </c:pt>
                <c:pt idx="2811">
                  <c:v>1.4699318603339999</c:v>
                </c:pt>
                <c:pt idx="2812">
                  <c:v>1.471292429634</c:v>
                </c:pt>
                <c:pt idx="2813">
                  <c:v>1.472652998934</c:v>
                </c:pt>
                <c:pt idx="2814">
                  <c:v>1.4740135682340001</c:v>
                </c:pt>
                <c:pt idx="2815">
                  <c:v>1.4753741375340002</c:v>
                </c:pt>
                <c:pt idx="2816">
                  <c:v>1.476734706834</c:v>
                </c:pt>
                <c:pt idx="2817">
                  <c:v>1.478095276134</c:v>
                </c:pt>
                <c:pt idx="2818">
                  <c:v>1.4794558454340001</c:v>
                </c:pt>
                <c:pt idx="2819">
                  <c:v>1.4808164147340002</c:v>
                </c:pt>
                <c:pt idx="2820">
                  <c:v>1.482176984034</c:v>
                </c:pt>
                <c:pt idx="2821">
                  <c:v>1.4835375533340001</c:v>
                </c:pt>
                <c:pt idx="2822">
                  <c:v>1.4848981226340001</c:v>
                </c:pt>
                <c:pt idx="2823">
                  <c:v>1.4862586919340002</c:v>
                </c:pt>
                <c:pt idx="2824">
                  <c:v>1.487619261234</c:v>
                </c:pt>
                <c:pt idx="2825">
                  <c:v>1.4889798305340001</c:v>
                </c:pt>
                <c:pt idx="2826">
                  <c:v>1.4903403998339999</c:v>
                </c:pt>
                <c:pt idx="2827">
                  <c:v>1.491700969134</c:v>
                </c:pt>
                <c:pt idx="2828">
                  <c:v>1.493061538434</c:v>
                </c:pt>
                <c:pt idx="2829">
                  <c:v>1.4944221077340001</c:v>
                </c:pt>
                <c:pt idx="2830">
                  <c:v>1.4957826770339999</c:v>
                </c:pt>
                <c:pt idx="2831">
                  <c:v>1.497143246334</c:v>
                </c:pt>
                <c:pt idx="2832">
                  <c:v>1.498503815634</c:v>
                </c:pt>
                <c:pt idx="2833">
                  <c:v>1.4998643849340001</c:v>
                </c:pt>
                <c:pt idx="2834">
                  <c:v>1.5012249542340002</c:v>
                </c:pt>
                <c:pt idx="2835">
                  <c:v>1.502585523534</c:v>
                </c:pt>
                <c:pt idx="2836">
                  <c:v>1.503946092834</c:v>
                </c:pt>
                <c:pt idx="2837">
                  <c:v>1.5053066621340001</c:v>
                </c:pt>
                <c:pt idx="2838">
                  <c:v>1.5066672314340002</c:v>
                </c:pt>
                <c:pt idx="2839">
                  <c:v>1.5080278007340002</c:v>
                </c:pt>
                <c:pt idx="2840">
                  <c:v>1.5093883700340001</c:v>
                </c:pt>
                <c:pt idx="2841">
                  <c:v>1.5107489393340001</c:v>
                </c:pt>
                <c:pt idx="2842">
                  <c:v>1.512109508634</c:v>
                </c:pt>
                <c:pt idx="2843">
                  <c:v>1.513470077934</c:v>
                </c:pt>
                <c:pt idx="2844">
                  <c:v>1.5148306472340001</c:v>
                </c:pt>
                <c:pt idx="2845">
                  <c:v>1.5161912165339999</c:v>
                </c:pt>
                <c:pt idx="2846">
                  <c:v>1.517551785834</c:v>
                </c:pt>
                <c:pt idx="2847">
                  <c:v>1.518912355134</c:v>
                </c:pt>
                <c:pt idx="2848">
                  <c:v>1.5202729244340001</c:v>
                </c:pt>
                <c:pt idx="2849">
                  <c:v>1.5216334937340001</c:v>
                </c:pt>
                <c:pt idx="2850">
                  <c:v>1.522994063034</c:v>
                </c:pt>
                <c:pt idx="2851">
                  <c:v>1.524354632334</c:v>
                </c:pt>
                <c:pt idx="2852">
                  <c:v>1.5257152016340001</c:v>
                </c:pt>
                <c:pt idx="2853">
                  <c:v>1.5270757709340002</c:v>
                </c:pt>
                <c:pt idx="2854">
                  <c:v>1.528436340234</c:v>
                </c:pt>
                <c:pt idx="2855">
                  <c:v>1.529796909534</c:v>
                </c:pt>
                <c:pt idx="2856">
                  <c:v>1.5311574788340001</c:v>
                </c:pt>
                <c:pt idx="2857">
                  <c:v>1.5325180481340002</c:v>
                </c:pt>
                <c:pt idx="2858">
                  <c:v>1.5338786174340002</c:v>
                </c:pt>
                <c:pt idx="2859">
                  <c:v>1.5352391867340001</c:v>
                </c:pt>
                <c:pt idx="2860">
                  <c:v>1.5365997560340001</c:v>
                </c:pt>
                <c:pt idx="2861">
                  <c:v>1.537960325334</c:v>
                </c:pt>
                <c:pt idx="2862">
                  <c:v>1.539320894634</c:v>
                </c:pt>
                <c:pt idx="2863">
                  <c:v>1.5406814639340001</c:v>
                </c:pt>
                <c:pt idx="2864">
                  <c:v>1.5420420332339999</c:v>
                </c:pt>
                <c:pt idx="2865">
                  <c:v>1.543402602534</c:v>
                </c:pt>
                <c:pt idx="2866">
                  <c:v>1.544763171834</c:v>
                </c:pt>
                <c:pt idx="2867">
                  <c:v>1.5461237411340001</c:v>
                </c:pt>
                <c:pt idx="2868">
                  <c:v>1.5474843104340001</c:v>
                </c:pt>
                <c:pt idx="2869">
                  <c:v>1.548844879734</c:v>
                </c:pt>
                <c:pt idx="2870">
                  <c:v>1.550205449034</c:v>
                </c:pt>
                <c:pt idx="2871">
                  <c:v>1.5515660183340001</c:v>
                </c:pt>
                <c:pt idx="2872">
                  <c:v>1.5529265876340002</c:v>
                </c:pt>
                <c:pt idx="2873">
                  <c:v>1.5542871569340002</c:v>
                </c:pt>
                <c:pt idx="2874">
                  <c:v>1.5556477262340001</c:v>
                </c:pt>
                <c:pt idx="2875">
                  <c:v>1.5570082955340001</c:v>
                </c:pt>
                <c:pt idx="2876">
                  <c:v>1.5583688648340002</c:v>
                </c:pt>
                <c:pt idx="2877">
                  <c:v>1.559729434134</c:v>
                </c:pt>
                <c:pt idx="2878">
                  <c:v>1.5610900034340001</c:v>
                </c:pt>
                <c:pt idx="2879">
                  <c:v>1.5624505727339999</c:v>
                </c:pt>
                <c:pt idx="2880">
                  <c:v>1.563811142034</c:v>
                </c:pt>
                <c:pt idx="2881">
                  <c:v>1.565171711334</c:v>
                </c:pt>
                <c:pt idx="2882">
                  <c:v>1.5665322806340001</c:v>
                </c:pt>
                <c:pt idx="2883">
                  <c:v>1.5678928499339999</c:v>
                </c:pt>
                <c:pt idx="2884">
                  <c:v>1.569253419234</c:v>
                </c:pt>
                <c:pt idx="2885">
                  <c:v>1.570613988534</c:v>
                </c:pt>
                <c:pt idx="2886">
                  <c:v>1.5719745578340001</c:v>
                </c:pt>
                <c:pt idx="2887">
                  <c:v>1.5733351271340001</c:v>
                </c:pt>
                <c:pt idx="2888">
                  <c:v>1.574695696434</c:v>
                </c:pt>
                <c:pt idx="2889">
                  <c:v>1.576056265734</c:v>
                </c:pt>
                <c:pt idx="2890">
                  <c:v>1.5774168350340001</c:v>
                </c:pt>
                <c:pt idx="2891">
                  <c:v>1.5787774043340002</c:v>
                </c:pt>
                <c:pt idx="2892">
                  <c:v>1.5801379736340002</c:v>
                </c:pt>
                <c:pt idx="2893">
                  <c:v>1.5814985429340001</c:v>
                </c:pt>
                <c:pt idx="2894">
                  <c:v>1.5828591122340001</c:v>
                </c:pt>
                <c:pt idx="2895">
                  <c:v>1.5842196815339999</c:v>
                </c:pt>
                <c:pt idx="2896">
                  <c:v>1.585580250834</c:v>
                </c:pt>
                <c:pt idx="2897">
                  <c:v>1.5869680315199999</c:v>
                </c:pt>
                <c:pt idx="2898">
                  <c:v>1.5883286008199999</c:v>
                </c:pt>
                <c:pt idx="2899">
                  <c:v>1.58968917012</c:v>
                </c:pt>
                <c:pt idx="2900">
                  <c:v>1.5910497394200001</c:v>
                </c:pt>
                <c:pt idx="2901">
                  <c:v>1.5924103087200001</c:v>
                </c:pt>
                <c:pt idx="2902">
                  <c:v>1.5937708780199999</c:v>
                </c:pt>
                <c:pt idx="2903">
                  <c:v>1.59513144732</c:v>
                </c:pt>
                <c:pt idx="2904">
                  <c:v>1.5964920166200001</c:v>
                </c:pt>
                <c:pt idx="2905">
                  <c:v>1.5978525859200001</c:v>
                </c:pt>
                <c:pt idx="2906">
                  <c:v>1.5992131552200002</c:v>
                </c:pt>
                <c:pt idx="2907">
                  <c:v>1.60057372452</c:v>
                </c:pt>
                <c:pt idx="2908">
                  <c:v>1.6019342938200001</c:v>
                </c:pt>
                <c:pt idx="2909">
                  <c:v>1.6032948631200001</c:v>
                </c:pt>
                <c:pt idx="2910">
                  <c:v>1.6046554324200002</c:v>
                </c:pt>
                <c:pt idx="2911">
                  <c:v>1.60601600172</c:v>
                </c:pt>
                <c:pt idx="2912">
                  <c:v>1.6073765710200001</c:v>
                </c:pt>
                <c:pt idx="2913">
                  <c:v>1.6087371403199999</c:v>
                </c:pt>
                <c:pt idx="2914">
                  <c:v>1.61009770962</c:v>
                </c:pt>
                <c:pt idx="2915">
                  <c:v>1.61145827892</c:v>
                </c:pt>
                <c:pt idx="2916">
                  <c:v>1.6128188482200001</c:v>
                </c:pt>
                <c:pt idx="2917">
                  <c:v>1.6141794175199999</c:v>
                </c:pt>
                <c:pt idx="2918">
                  <c:v>1.61553998682</c:v>
                </c:pt>
                <c:pt idx="2919">
                  <c:v>1.6169005561200001</c:v>
                </c:pt>
                <c:pt idx="2920">
                  <c:v>1.6182611254200001</c:v>
                </c:pt>
                <c:pt idx="2921">
                  <c:v>1.6196216947200002</c:v>
                </c:pt>
                <c:pt idx="2922">
                  <c:v>1.62098226402</c:v>
                </c:pt>
                <c:pt idx="2923">
                  <c:v>1.6223428333200001</c:v>
                </c:pt>
                <c:pt idx="2924">
                  <c:v>1.6237034026200001</c:v>
                </c:pt>
                <c:pt idx="2925">
                  <c:v>1.6250639719200002</c:v>
                </c:pt>
                <c:pt idx="2926">
                  <c:v>1.62642454122</c:v>
                </c:pt>
                <c:pt idx="2927">
                  <c:v>1.6277851105200001</c:v>
                </c:pt>
                <c:pt idx="2928">
                  <c:v>1.6291456798200001</c:v>
                </c:pt>
                <c:pt idx="2929">
                  <c:v>1.6305062491200002</c:v>
                </c:pt>
                <c:pt idx="2930">
                  <c:v>1.63186681842</c:v>
                </c:pt>
                <c:pt idx="2931">
                  <c:v>1.6332273877199999</c:v>
                </c:pt>
                <c:pt idx="2932">
                  <c:v>1.6345879570199999</c:v>
                </c:pt>
                <c:pt idx="2933">
                  <c:v>1.63594852632</c:v>
                </c:pt>
                <c:pt idx="2934">
                  <c:v>1.63730909562</c:v>
                </c:pt>
                <c:pt idx="2935">
                  <c:v>1.6386696649200001</c:v>
                </c:pt>
                <c:pt idx="2936">
                  <c:v>1.6400302342199999</c:v>
                </c:pt>
                <c:pt idx="2937">
                  <c:v>1.64139080352</c:v>
                </c:pt>
                <c:pt idx="2938">
                  <c:v>1.6427513728200001</c:v>
                </c:pt>
                <c:pt idx="2939">
                  <c:v>1.6441119421200001</c:v>
                </c:pt>
                <c:pt idx="2940">
                  <c:v>1.6454725114200002</c:v>
                </c:pt>
                <c:pt idx="2941">
                  <c:v>1.64683308072</c:v>
                </c:pt>
                <c:pt idx="2942">
                  <c:v>1.6481936500200001</c:v>
                </c:pt>
                <c:pt idx="2943">
                  <c:v>1.6495542193200001</c:v>
                </c:pt>
                <c:pt idx="2944">
                  <c:v>1.6509147886200002</c:v>
                </c:pt>
                <c:pt idx="2945">
                  <c:v>1.6522753579200002</c:v>
                </c:pt>
                <c:pt idx="2946">
                  <c:v>1.6536359272200001</c:v>
                </c:pt>
                <c:pt idx="2947">
                  <c:v>1.6549964965200001</c:v>
                </c:pt>
                <c:pt idx="2948">
                  <c:v>1.65635706582</c:v>
                </c:pt>
                <c:pt idx="2949">
                  <c:v>1.65771763512</c:v>
                </c:pt>
                <c:pt idx="2950">
                  <c:v>1.6590782044200001</c:v>
                </c:pt>
                <c:pt idx="2951">
                  <c:v>1.6604387737199999</c:v>
                </c:pt>
                <c:pt idx="2952">
                  <c:v>1.66179934302</c:v>
                </c:pt>
                <c:pt idx="2953">
                  <c:v>1.66315991232</c:v>
                </c:pt>
                <c:pt idx="2954">
                  <c:v>1.6645204816200001</c:v>
                </c:pt>
                <c:pt idx="2955">
                  <c:v>1.6658810509199999</c:v>
                </c:pt>
                <c:pt idx="2956">
                  <c:v>1.66724162022</c:v>
                </c:pt>
                <c:pt idx="2957">
                  <c:v>1.6686021895200001</c:v>
                </c:pt>
                <c:pt idx="2958">
                  <c:v>1.6699627588200001</c:v>
                </c:pt>
                <c:pt idx="2959">
                  <c:v>1.6713233281200002</c:v>
                </c:pt>
                <c:pt idx="2960">
                  <c:v>1.67268389742</c:v>
                </c:pt>
                <c:pt idx="2961">
                  <c:v>1.6740444667200001</c:v>
                </c:pt>
                <c:pt idx="2962">
                  <c:v>1.6754050360200001</c:v>
                </c:pt>
                <c:pt idx="2963">
                  <c:v>1.6767656053200002</c:v>
                </c:pt>
                <c:pt idx="2964">
                  <c:v>1.67812617462</c:v>
                </c:pt>
                <c:pt idx="2965">
                  <c:v>1.6794867439200001</c:v>
                </c:pt>
                <c:pt idx="2966">
                  <c:v>1.6808473132199999</c:v>
                </c:pt>
                <c:pt idx="2967">
                  <c:v>1.68220788252</c:v>
                </c:pt>
                <c:pt idx="2968">
                  <c:v>1.68356845182</c:v>
                </c:pt>
                <c:pt idx="2969">
                  <c:v>1.6849290211200001</c:v>
                </c:pt>
                <c:pt idx="2970">
                  <c:v>1.6862895904199999</c:v>
                </c:pt>
                <c:pt idx="2971">
                  <c:v>1.68765015972</c:v>
                </c:pt>
                <c:pt idx="2972">
                  <c:v>1.68901072902</c:v>
                </c:pt>
                <c:pt idx="2973">
                  <c:v>1.6903712983200001</c:v>
                </c:pt>
                <c:pt idx="2974">
                  <c:v>1.6917318676200002</c:v>
                </c:pt>
                <c:pt idx="2975">
                  <c:v>1.69309243692</c:v>
                </c:pt>
                <c:pt idx="2976">
                  <c:v>1.6944530062200001</c:v>
                </c:pt>
                <c:pt idx="2977">
                  <c:v>1.6958135755200001</c:v>
                </c:pt>
                <c:pt idx="2978">
                  <c:v>1.6971741448200002</c:v>
                </c:pt>
                <c:pt idx="2979">
                  <c:v>1.6985347141200002</c:v>
                </c:pt>
                <c:pt idx="2980">
                  <c:v>1.6998952834200001</c:v>
                </c:pt>
                <c:pt idx="2981">
                  <c:v>1.7012558527200001</c:v>
                </c:pt>
                <c:pt idx="2982">
                  <c:v>1.7026164220200002</c:v>
                </c:pt>
                <c:pt idx="2983">
                  <c:v>1.70397699132</c:v>
                </c:pt>
                <c:pt idx="2984">
                  <c:v>1.7053375606200001</c:v>
                </c:pt>
                <c:pt idx="2985">
                  <c:v>1.7066981299199999</c:v>
                </c:pt>
                <c:pt idx="2986">
                  <c:v>1.7080586992200002</c:v>
                </c:pt>
                <c:pt idx="2987">
                  <c:v>1.70941926852</c:v>
                </c:pt>
                <c:pt idx="2988">
                  <c:v>1.7107798378199999</c:v>
                </c:pt>
                <c:pt idx="2989">
                  <c:v>1.7121404071200002</c:v>
                </c:pt>
                <c:pt idx="2990">
                  <c:v>1.71350097642</c:v>
                </c:pt>
                <c:pt idx="2991">
                  <c:v>1.7148615457200003</c:v>
                </c:pt>
                <c:pt idx="2992">
                  <c:v>1.7162221150200001</c:v>
                </c:pt>
                <c:pt idx="2993">
                  <c:v>1.7175826843199999</c:v>
                </c:pt>
                <c:pt idx="2994">
                  <c:v>1.7189432536200002</c:v>
                </c:pt>
                <c:pt idx="2995">
                  <c:v>1.7203038229200001</c:v>
                </c:pt>
                <c:pt idx="2996">
                  <c:v>1.7216643922200003</c:v>
                </c:pt>
                <c:pt idx="2997">
                  <c:v>1.7230249615200002</c:v>
                </c:pt>
                <c:pt idx="2998">
                  <c:v>1.72438553082</c:v>
                </c:pt>
                <c:pt idx="2999">
                  <c:v>1.7257461001200001</c:v>
                </c:pt>
                <c:pt idx="3000">
                  <c:v>1.7271066694200001</c:v>
                </c:pt>
                <c:pt idx="3001">
                  <c:v>1.72846723872</c:v>
                </c:pt>
                <c:pt idx="3002">
                  <c:v>1.72982780802</c:v>
                </c:pt>
                <c:pt idx="3003">
                  <c:v>1.7311883773199999</c:v>
                </c:pt>
                <c:pt idx="3004">
                  <c:v>1.7325489466200001</c:v>
                </c:pt>
                <c:pt idx="3005">
                  <c:v>1.73390951592</c:v>
                </c:pt>
                <c:pt idx="3006">
                  <c:v>1.7352700852199998</c:v>
                </c:pt>
                <c:pt idx="3007">
                  <c:v>1.7366306545200001</c:v>
                </c:pt>
                <c:pt idx="3008">
                  <c:v>1.7379912238199999</c:v>
                </c:pt>
                <c:pt idx="3009">
                  <c:v>1.7393517931200002</c:v>
                </c:pt>
                <c:pt idx="3010">
                  <c:v>1.74071236242</c:v>
                </c:pt>
                <c:pt idx="3011">
                  <c:v>1.7420729317199999</c:v>
                </c:pt>
                <c:pt idx="3012">
                  <c:v>1.7434335010200002</c:v>
                </c:pt>
                <c:pt idx="3013">
                  <c:v>1.74479407032</c:v>
                </c:pt>
                <c:pt idx="3014">
                  <c:v>1.7461546396200003</c:v>
                </c:pt>
                <c:pt idx="3015">
                  <c:v>1.7475152089200001</c:v>
                </c:pt>
                <c:pt idx="3016">
                  <c:v>1.74887577822</c:v>
                </c:pt>
                <c:pt idx="3017">
                  <c:v>1.75023634752</c:v>
                </c:pt>
                <c:pt idx="3018">
                  <c:v>1.7515969168200001</c:v>
                </c:pt>
                <c:pt idx="3019">
                  <c:v>1.7529574861200001</c:v>
                </c:pt>
                <c:pt idx="3020">
                  <c:v>1.75431805542</c:v>
                </c:pt>
                <c:pt idx="3021">
                  <c:v>1.7556786247199998</c:v>
                </c:pt>
                <c:pt idx="3022">
                  <c:v>1.7570391940200001</c:v>
                </c:pt>
                <c:pt idx="3023">
                  <c:v>1.7583997633199999</c:v>
                </c:pt>
                <c:pt idx="3024">
                  <c:v>1.7597603326200002</c:v>
                </c:pt>
                <c:pt idx="3025">
                  <c:v>1.76112090192</c:v>
                </c:pt>
                <c:pt idx="3026">
                  <c:v>1.7624814712199999</c:v>
                </c:pt>
                <c:pt idx="3027">
                  <c:v>1.7638420405200002</c:v>
                </c:pt>
                <c:pt idx="3028">
                  <c:v>1.76520260982</c:v>
                </c:pt>
                <c:pt idx="3029">
                  <c:v>1.7665631791200003</c:v>
                </c:pt>
                <c:pt idx="3030">
                  <c:v>1.7679237484200001</c:v>
                </c:pt>
                <c:pt idx="3031">
                  <c:v>1.7692843177199999</c:v>
                </c:pt>
                <c:pt idx="3032">
                  <c:v>1.7706448870200002</c:v>
                </c:pt>
                <c:pt idx="3033">
                  <c:v>1.7720054563200001</c:v>
                </c:pt>
                <c:pt idx="3034">
                  <c:v>1.7733660256200001</c:v>
                </c:pt>
                <c:pt idx="3035">
                  <c:v>1.7747265949200002</c:v>
                </c:pt>
                <c:pt idx="3036">
                  <c:v>1.77608716422</c:v>
                </c:pt>
                <c:pt idx="3037">
                  <c:v>1.7774477335200001</c:v>
                </c:pt>
                <c:pt idx="3038">
                  <c:v>1.7788083028199999</c:v>
                </c:pt>
                <c:pt idx="3039">
                  <c:v>1.7801688721200002</c:v>
                </c:pt>
                <c:pt idx="3040">
                  <c:v>1.78152944142</c:v>
                </c:pt>
                <c:pt idx="3041">
                  <c:v>1.7828900107199999</c:v>
                </c:pt>
                <c:pt idx="3042">
                  <c:v>1.7842505800200001</c:v>
                </c:pt>
                <c:pt idx="3043">
                  <c:v>1.78561114932</c:v>
                </c:pt>
                <c:pt idx="3044">
                  <c:v>1.7869717186200003</c:v>
                </c:pt>
                <c:pt idx="3045">
                  <c:v>1.7883322879200001</c:v>
                </c:pt>
                <c:pt idx="3046">
                  <c:v>1.7896928572199999</c:v>
                </c:pt>
                <c:pt idx="3047">
                  <c:v>1.7910534265200002</c:v>
                </c:pt>
                <c:pt idx="3048">
                  <c:v>1.79241399582</c:v>
                </c:pt>
                <c:pt idx="3049">
                  <c:v>1.7937745651200003</c:v>
                </c:pt>
                <c:pt idx="3050">
                  <c:v>1.7951351344200002</c:v>
                </c:pt>
                <c:pt idx="3051">
                  <c:v>1.79649570372</c:v>
                </c:pt>
                <c:pt idx="3052">
                  <c:v>1.7978562730200001</c:v>
                </c:pt>
                <c:pt idx="3053">
                  <c:v>1.7992168423200001</c:v>
                </c:pt>
                <c:pt idx="3054">
                  <c:v>1.8005774116200002</c:v>
                </c:pt>
                <c:pt idx="3055">
                  <c:v>1.80193798092</c:v>
                </c:pt>
                <c:pt idx="3056">
                  <c:v>1.8032985502199999</c:v>
                </c:pt>
                <c:pt idx="3057">
                  <c:v>1.8046591195200001</c:v>
                </c:pt>
                <c:pt idx="3058">
                  <c:v>1.80601968882</c:v>
                </c:pt>
                <c:pt idx="3059">
                  <c:v>1.8073802581200002</c:v>
                </c:pt>
                <c:pt idx="3060">
                  <c:v>1.8087408274200001</c:v>
                </c:pt>
                <c:pt idx="3061">
                  <c:v>1.8101013967199999</c:v>
                </c:pt>
                <c:pt idx="3062">
                  <c:v>1.8114619660200002</c:v>
                </c:pt>
                <c:pt idx="3063">
                  <c:v>1.81282253532</c:v>
                </c:pt>
                <c:pt idx="3064">
                  <c:v>1.8141831046199999</c:v>
                </c:pt>
                <c:pt idx="3065">
                  <c:v>1.8155436739200002</c:v>
                </c:pt>
                <c:pt idx="3066">
                  <c:v>1.81690424322</c:v>
                </c:pt>
                <c:pt idx="3067">
                  <c:v>1.8182648125200003</c:v>
                </c:pt>
                <c:pt idx="3068">
                  <c:v>1.8196253818200001</c:v>
                </c:pt>
                <c:pt idx="3069">
                  <c:v>1.8209859511199999</c:v>
                </c:pt>
                <c:pt idx="3070">
                  <c:v>1.82234652042</c:v>
                </c:pt>
                <c:pt idx="3071">
                  <c:v>1.8237070897200001</c:v>
                </c:pt>
                <c:pt idx="3072">
                  <c:v>1.8250676590200001</c:v>
                </c:pt>
                <c:pt idx="3073">
                  <c:v>1.82642822832</c:v>
                </c:pt>
                <c:pt idx="3074">
                  <c:v>1.8277887976199998</c:v>
                </c:pt>
                <c:pt idx="3075">
                  <c:v>1.8291493669200001</c:v>
                </c:pt>
                <c:pt idx="3076">
                  <c:v>1.8305099362199999</c:v>
                </c:pt>
                <c:pt idx="3077">
                  <c:v>1.8318705055200002</c:v>
                </c:pt>
                <c:pt idx="3078">
                  <c:v>1.83323107482</c:v>
                </c:pt>
                <c:pt idx="3079">
                  <c:v>1.8345916441199999</c:v>
                </c:pt>
                <c:pt idx="3080">
                  <c:v>1.8359522134200001</c:v>
                </c:pt>
                <c:pt idx="3081">
                  <c:v>1.83731278272</c:v>
                </c:pt>
                <c:pt idx="3082">
                  <c:v>1.8386733520200003</c:v>
                </c:pt>
                <c:pt idx="3083">
                  <c:v>1.8400339213200001</c:v>
                </c:pt>
                <c:pt idx="3084">
                  <c:v>1.8413944906199999</c:v>
                </c:pt>
                <c:pt idx="3085">
                  <c:v>1.8427550599200002</c:v>
                </c:pt>
                <c:pt idx="3086">
                  <c:v>1.8441156292200001</c:v>
                </c:pt>
                <c:pt idx="3087">
                  <c:v>1.8454761985200001</c:v>
                </c:pt>
                <c:pt idx="3088">
                  <c:v>1.8468367678200002</c:v>
                </c:pt>
                <c:pt idx="3089">
                  <c:v>1.84819733712</c:v>
                </c:pt>
                <c:pt idx="3090">
                  <c:v>1.8495579064200001</c:v>
                </c:pt>
                <c:pt idx="3091">
                  <c:v>1.8509184757199999</c:v>
                </c:pt>
                <c:pt idx="3092">
                  <c:v>1.8522790450200002</c:v>
                </c:pt>
                <c:pt idx="3093">
                  <c:v>1.85363961432</c:v>
                </c:pt>
                <c:pt idx="3094">
                  <c:v>1.8550001836199999</c:v>
                </c:pt>
                <c:pt idx="3095">
                  <c:v>1.8563607529200001</c:v>
                </c:pt>
                <c:pt idx="3096">
                  <c:v>1.85772132222</c:v>
                </c:pt>
                <c:pt idx="3097">
                  <c:v>1.8591091029060003</c:v>
                </c:pt>
                <c:pt idx="3098">
                  <c:v>1.8604696722060001</c:v>
                </c:pt>
                <c:pt idx="3099">
                  <c:v>1.861830241506</c:v>
                </c:pt>
                <c:pt idx="3100">
                  <c:v>1.8631908108060002</c:v>
                </c:pt>
                <c:pt idx="3101">
                  <c:v>1.8645513801060001</c:v>
                </c:pt>
                <c:pt idx="3102">
                  <c:v>1.8659119494059999</c:v>
                </c:pt>
                <c:pt idx="3103">
                  <c:v>1.8672725187060002</c:v>
                </c:pt>
                <c:pt idx="3104">
                  <c:v>1.868633088006</c:v>
                </c:pt>
                <c:pt idx="3105">
                  <c:v>1.8699936573060001</c:v>
                </c:pt>
                <c:pt idx="3106">
                  <c:v>1.8713542266059999</c:v>
                </c:pt>
                <c:pt idx="3107">
                  <c:v>1.872714795906</c:v>
                </c:pt>
                <c:pt idx="3108">
                  <c:v>1.874075365206</c:v>
                </c:pt>
                <c:pt idx="3109">
                  <c:v>1.8754359345059999</c:v>
                </c:pt>
                <c:pt idx="3110">
                  <c:v>1.8767965038060002</c:v>
                </c:pt>
                <c:pt idx="3111">
                  <c:v>1.878157073106</c:v>
                </c:pt>
                <c:pt idx="3112">
                  <c:v>1.8795176424059998</c:v>
                </c:pt>
                <c:pt idx="3113">
                  <c:v>1.8808782117060001</c:v>
                </c:pt>
                <c:pt idx="3114">
                  <c:v>1.882238781006</c:v>
                </c:pt>
                <c:pt idx="3115">
                  <c:v>1.8835993503060002</c:v>
                </c:pt>
                <c:pt idx="3116">
                  <c:v>1.8849599196060001</c:v>
                </c:pt>
                <c:pt idx="3117">
                  <c:v>1.8863204889059999</c:v>
                </c:pt>
                <c:pt idx="3118">
                  <c:v>1.8876810582060002</c:v>
                </c:pt>
                <c:pt idx="3119">
                  <c:v>1.889041627506</c:v>
                </c:pt>
                <c:pt idx="3120">
                  <c:v>1.8904021968060003</c:v>
                </c:pt>
                <c:pt idx="3121">
                  <c:v>1.8917627661060001</c:v>
                </c:pt>
                <c:pt idx="3122">
                  <c:v>1.893123335406</c:v>
                </c:pt>
                <c:pt idx="3123">
                  <c:v>1.894483904706</c:v>
                </c:pt>
                <c:pt idx="3124">
                  <c:v>1.8958444740060001</c:v>
                </c:pt>
                <c:pt idx="3125">
                  <c:v>1.8972050433060001</c:v>
                </c:pt>
                <c:pt idx="3126">
                  <c:v>1.898565612606</c:v>
                </c:pt>
                <c:pt idx="3127">
                  <c:v>1.8999261819059998</c:v>
                </c:pt>
                <c:pt idx="3128">
                  <c:v>1.9012867512060001</c:v>
                </c:pt>
                <c:pt idx="3129">
                  <c:v>1.9026473205059999</c:v>
                </c:pt>
                <c:pt idx="3130">
                  <c:v>1.9040078898060002</c:v>
                </c:pt>
                <c:pt idx="3131">
                  <c:v>1.9053684591060001</c:v>
                </c:pt>
                <c:pt idx="3132">
                  <c:v>1.9067290284059999</c:v>
                </c:pt>
                <c:pt idx="3133">
                  <c:v>1.9080895977060002</c:v>
                </c:pt>
                <c:pt idx="3134">
                  <c:v>1.909450167006</c:v>
                </c:pt>
                <c:pt idx="3135">
                  <c:v>1.9108107363060003</c:v>
                </c:pt>
                <c:pt idx="3136">
                  <c:v>1.9121713056060001</c:v>
                </c:pt>
                <c:pt idx="3137">
                  <c:v>1.913531874906</c:v>
                </c:pt>
                <c:pt idx="3138">
                  <c:v>1.9148924442060002</c:v>
                </c:pt>
                <c:pt idx="3139">
                  <c:v>1.9162530135060001</c:v>
                </c:pt>
                <c:pt idx="3140">
                  <c:v>1.9176135828060001</c:v>
                </c:pt>
                <c:pt idx="3141">
                  <c:v>1.918974152106</c:v>
                </c:pt>
                <c:pt idx="3142">
                  <c:v>1.920334721406</c:v>
                </c:pt>
                <c:pt idx="3143">
                  <c:v>1.9216952907060001</c:v>
                </c:pt>
                <c:pt idx="3144">
                  <c:v>1.9230558600059999</c:v>
                </c:pt>
                <c:pt idx="3145">
                  <c:v>1.9244164293060002</c:v>
                </c:pt>
                <c:pt idx="3146">
                  <c:v>1.925776998606</c:v>
                </c:pt>
                <c:pt idx="3147">
                  <c:v>1.9271375679059999</c:v>
                </c:pt>
                <c:pt idx="3148">
                  <c:v>1.9284981372060002</c:v>
                </c:pt>
                <c:pt idx="3149">
                  <c:v>1.929858706506</c:v>
                </c:pt>
                <c:pt idx="3150">
                  <c:v>1.9312192758060003</c:v>
                </c:pt>
                <c:pt idx="3151">
                  <c:v>1.9325798451060001</c:v>
                </c:pt>
                <c:pt idx="3152">
                  <c:v>1.933940414406</c:v>
                </c:pt>
                <c:pt idx="3153">
                  <c:v>1.9353009837060002</c:v>
                </c:pt>
                <c:pt idx="3154">
                  <c:v>1.9366615530060001</c:v>
                </c:pt>
                <c:pt idx="3155">
                  <c:v>1.9380221223060003</c:v>
                </c:pt>
                <c:pt idx="3156">
                  <c:v>1.9393826916060002</c:v>
                </c:pt>
                <c:pt idx="3157">
                  <c:v>1.940743260906</c:v>
                </c:pt>
                <c:pt idx="3158">
                  <c:v>1.9421038302060001</c:v>
                </c:pt>
                <c:pt idx="3159">
                  <c:v>1.9434643995059999</c:v>
                </c:pt>
                <c:pt idx="3160">
                  <c:v>1.9448249688060002</c:v>
                </c:pt>
                <c:pt idx="3161">
                  <c:v>1.946185538106</c:v>
                </c:pt>
                <c:pt idx="3162">
                  <c:v>1.9475461074059999</c:v>
                </c:pt>
                <c:pt idx="3163">
                  <c:v>1.9489066767060002</c:v>
                </c:pt>
                <c:pt idx="3164">
                  <c:v>1.950267246006</c:v>
                </c:pt>
                <c:pt idx="3165">
                  <c:v>1.9516278153059998</c:v>
                </c:pt>
                <c:pt idx="3166">
                  <c:v>1.9529883846060001</c:v>
                </c:pt>
                <c:pt idx="3167">
                  <c:v>1.9543489539059999</c:v>
                </c:pt>
                <c:pt idx="3168">
                  <c:v>1.9557095232060002</c:v>
                </c:pt>
                <c:pt idx="3169">
                  <c:v>1.9570700925060001</c:v>
                </c:pt>
                <c:pt idx="3170">
                  <c:v>1.9584306618059999</c:v>
                </c:pt>
                <c:pt idx="3171">
                  <c:v>1.9597912311060002</c:v>
                </c:pt>
                <c:pt idx="3172">
                  <c:v>1.961151800406</c:v>
                </c:pt>
                <c:pt idx="3173">
                  <c:v>1.9625123697060003</c:v>
                </c:pt>
                <c:pt idx="3174">
                  <c:v>1.9638729390060001</c:v>
                </c:pt>
                <c:pt idx="3175">
                  <c:v>1.965233508306</c:v>
                </c:pt>
                <c:pt idx="3176">
                  <c:v>1.966594077606</c:v>
                </c:pt>
                <c:pt idx="3177">
                  <c:v>1.9679546469060001</c:v>
                </c:pt>
                <c:pt idx="3178">
                  <c:v>1.9693152162060001</c:v>
                </c:pt>
                <c:pt idx="3179">
                  <c:v>1.970675785506</c:v>
                </c:pt>
                <c:pt idx="3180">
                  <c:v>1.9720363548059998</c:v>
                </c:pt>
                <c:pt idx="3181">
                  <c:v>1.9733969241060001</c:v>
                </c:pt>
                <c:pt idx="3182">
                  <c:v>1.9747574934059999</c:v>
                </c:pt>
                <c:pt idx="3183">
                  <c:v>1.9761180627060002</c:v>
                </c:pt>
                <c:pt idx="3184">
                  <c:v>1.977478632006</c:v>
                </c:pt>
                <c:pt idx="3185">
                  <c:v>1.9788392013059999</c:v>
                </c:pt>
                <c:pt idx="3186">
                  <c:v>1.9801997706060002</c:v>
                </c:pt>
                <c:pt idx="3187">
                  <c:v>1.981560339906</c:v>
                </c:pt>
                <c:pt idx="3188">
                  <c:v>1.9829209092060003</c:v>
                </c:pt>
                <c:pt idx="3189">
                  <c:v>1.9842814785060001</c:v>
                </c:pt>
                <c:pt idx="3190">
                  <c:v>1.985642047806</c:v>
                </c:pt>
                <c:pt idx="3191">
                  <c:v>1.9870026171060002</c:v>
                </c:pt>
                <c:pt idx="3192">
                  <c:v>1.9883631864060001</c:v>
                </c:pt>
                <c:pt idx="3193">
                  <c:v>1.9897237557060001</c:v>
                </c:pt>
                <c:pt idx="3194">
                  <c:v>1.991084325006</c:v>
                </c:pt>
                <c:pt idx="3195">
                  <c:v>1.992444894306</c:v>
                </c:pt>
                <c:pt idx="3196">
                  <c:v>1.9938054636060001</c:v>
                </c:pt>
                <c:pt idx="3197">
                  <c:v>1.9951660329059999</c:v>
                </c:pt>
                <c:pt idx="3198">
                  <c:v>1.9965266022060002</c:v>
                </c:pt>
                <c:pt idx="3199">
                  <c:v>1.997887171506</c:v>
                </c:pt>
                <c:pt idx="3200">
                  <c:v>1.9992477408059999</c:v>
                </c:pt>
                <c:pt idx="3201">
                  <c:v>2.0006083101060002</c:v>
                </c:pt>
                <c:pt idx="3202">
                  <c:v>2.0019688794060002</c:v>
                </c:pt>
                <c:pt idx="3203">
                  <c:v>2.0033294487060003</c:v>
                </c:pt>
                <c:pt idx="3204">
                  <c:v>2.0046900180059999</c:v>
                </c:pt>
                <c:pt idx="3205">
                  <c:v>2.0060505873059999</c:v>
                </c:pt>
                <c:pt idx="3206">
                  <c:v>2.007411156606</c:v>
                </c:pt>
                <c:pt idx="3207">
                  <c:v>2.0087717259060001</c:v>
                </c:pt>
                <c:pt idx="3208">
                  <c:v>2.0101322952060001</c:v>
                </c:pt>
                <c:pt idx="3209">
                  <c:v>2.0114928645060002</c:v>
                </c:pt>
                <c:pt idx="3210">
                  <c:v>2.0128534338059998</c:v>
                </c:pt>
                <c:pt idx="3211">
                  <c:v>2.0142140031060003</c:v>
                </c:pt>
                <c:pt idx="3212">
                  <c:v>2.0155745724059999</c:v>
                </c:pt>
                <c:pt idx="3213">
                  <c:v>2.0169351417060004</c:v>
                </c:pt>
                <c:pt idx="3214">
                  <c:v>2.018295711006</c:v>
                </c:pt>
                <c:pt idx="3215">
                  <c:v>2.0196562803060001</c:v>
                </c:pt>
                <c:pt idx="3216">
                  <c:v>2.0210168496060001</c:v>
                </c:pt>
                <c:pt idx="3217">
                  <c:v>2.0223774189060002</c:v>
                </c:pt>
                <c:pt idx="3218">
                  <c:v>2.0237379882060003</c:v>
                </c:pt>
                <c:pt idx="3219">
                  <c:v>2.0250985575060003</c:v>
                </c:pt>
                <c:pt idx="3220">
                  <c:v>2.0264591268059999</c:v>
                </c:pt>
                <c:pt idx="3221">
                  <c:v>2.027819696106</c:v>
                </c:pt>
                <c:pt idx="3222">
                  <c:v>2.029180265406</c:v>
                </c:pt>
                <c:pt idx="3223">
                  <c:v>2.0305408347060001</c:v>
                </c:pt>
                <c:pt idx="3224">
                  <c:v>2.0319014040060002</c:v>
                </c:pt>
                <c:pt idx="3225">
                  <c:v>2.0332619733059998</c:v>
                </c:pt>
                <c:pt idx="3226">
                  <c:v>2.0346225426060003</c:v>
                </c:pt>
                <c:pt idx="3227">
                  <c:v>2.0359831119059999</c:v>
                </c:pt>
                <c:pt idx="3228">
                  <c:v>2.037343681206</c:v>
                </c:pt>
                <c:pt idx="3229">
                  <c:v>2.038704250506</c:v>
                </c:pt>
                <c:pt idx="3230">
                  <c:v>2.0400648198060001</c:v>
                </c:pt>
                <c:pt idx="3231">
                  <c:v>2.0414253891060001</c:v>
                </c:pt>
                <c:pt idx="3232">
                  <c:v>2.0427859584060002</c:v>
                </c:pt>
                <c:pt idx="3233">
                  <c:v>2.0441465277059998</c:v>
                </c:pt>
                <c:pt idx="3234">
                  <c:v>2.0455070970060003</c:v>
                </c:pt>
                <c:pt idx="3235">
                  <c:v>2.0468676663059999</c:v>
                </c:pt>
                <c:pt idx="3236">
                  <c:v>2.048228235606</c:v>
                </c:pt>
                <c:pt idx="3237">
                  <c:v>2.049588804906</c:v>
                </c:pt>
                <c:pt idx="3238">
                  <c:v>2.0509493742060001</c:v>
                </c:pt>
                <c:pt idx="3239">
                  <c:v>2.0523099435060002</c:v>
                </c:pt>
                <c:pt idx="3240">
                  <c:v>2.0536705128059998</c:v>
                </c:pt>
                <c:pt idx="3241">
                  <c:v>2.0550310821060003</c:v>
                </c:pt>
                <c:pt idx="3242">
                  <c:v>2.0563916514059999</c:v>
                </c:pt>
                <c:pt idx="3243">
                  <c:v>2.0577522207059999</c:v>
                </c:pt>
                <c:pt idx="3244">
                  <c:v>2.059112790006</c:v>
                </c:pt>
                <c:pt idx="3245">
                  <c:v>2.0604733593060001</c:v>
                </c:pt>
                <c:pt idx="3246">
                  <c:v>2.0618339286060001</c:v>
                </c:pt>
                <c:pt idx="3247">
                  <c:v>2.0631944979060002</c:v>
                </c:pt>
                <c:pt idx="3248">
                  <c:v>2.0645550672059998</c:v>
                </c:pt>
                <c:pt idx="3249">
                  <c:v>2.0659156365060003</c:v>
                </c:pt>
                <c:pt idx="3250">
                  <c:v>2.0672762058059999</c:v>
                </c:pt>
                <c:pt idx="3251">
                  <c:v>2.0686367751060004</c:v>
                </c:pt>
                <c:pt idx="3252">
                  <c:v>2.069997344406</c:v>
                </c:pt>
                <c:pt idx="3253">
                  <c:v>2.0713579137060001</c:v>
                </c:pt>
                <c:pt idx="3254">
                  <c:v>2.0727184830060001</c:v>
                </c:pt>
                <c:pt idx="3255">
                  <c:v>2.0740790523060002</c:v>
                </c:pt>
                <c:pt idx="3256">
                  <c:v>2.0754396216060003</c:v>
                </c:pt>
                <c:pt idx="3257">
                  <c:v>2.0768001909059999</c:v>
                </c:pt>
                <c:pt idx="3258">
                  <c:v>2.0781607602059999</c:v>
                </c:pt>
                <c:pt idx="3259">
                  <c:v>2.079521329506</c:v>
                </c:pt>
                <c:pt idx="3260">
                  <c:v>2.0808818988060001</c:v>
                </c:pt>
                <c:pt idx="3261">
                  <c:v>2.0822424681060001</c:v>
                </c:pt>
                <c:pt idx="3262">
                  <c:v>2.0836030374060002</c:v>
                </c:pt>
                <c:pt idx="3263">
                  <c:v>2.0849636067059998</c:v>
                </c:pt>
                <c:pt idx="3264">
                  <c:v>2.0863241760060003</c:v>
                </c:pt>
                <c:pt idx="3265">
                  <c:v>2.0876847453059999</c:v>
                </c:pt>
                <c:pt idx="3266">
                  <c:v>2.0890453146060004</c:v>
                </c:pt>
                <c:pt idx="3267">
                  <c:v>2.090405883906</c:v>
                </c:pt>
                <c:pt idx="3268">
                  <c:v>2.0917664532060001</c:v>
                </c:pt>
                <c:pt idx="3269">
                  <c:v>2.0931270225060001</c:v>
                </c:pt>
                <c:pt idx="3270">
                  <c:v>2.0944875918060002</c:v>
                </c:pt>
                <c:pt idx="3271">
                  <c:v>2.0958481611060003</c:v>
                </c:pt>
                <c:pt idx="3272">
                  <c:v>2.0972087304060003</c:v>
                </c:pt>
                <c:pt idx="3273">
                  <c:v>2.0985692997059999</c:v>
                </c:pt>
                <c:pt idx="3274">
                  <c:v>2.099929869006</c:v>
                </c:pt>
                <c:pt idx="3275">
                  <c:v>2.101290438306</c:v>
                </c:pt>
                <c:pt idx="3276">
                  <c:v>2.1026510076060001</c:v>
                </c:pt>
                <c:pt idx="3277">
                  <c:v>2.1040115769060002</c:v>
                </c:pt>
                <c:pt idx="3278">
                  <c:v>2.1053721462059998</c:v>
                </c:pt>
                <c:pt idx="3279">
                  <c:v>2.1067327155060003</c:v>
                </c:pt>
                <c:pt idx="3280">
                  <c:v>2.1080932848059999</c:v>
                </c:pt>
                <c:pt idx="3281">
                  <c:v>2.1094538541060004</c:v>
                </c:pt>
                <c:pt idx="3282">
                  <c:v>2.110814423406</c:v>
                </c:pt>
                <c:pt idx="3283">
                  <c:v>2.1121749927060001</c:v>
                </c:pt>
                <c:pt idx="3284">
                  <c:v>2.1135355620060001</c:v>
                </c:pt>
                <c:pt idx="3285">
                  <c:v>2.1148961313060002</c:v>
                </c:pt>
                <c:pt idx="3286">
                  <c:v>2.1162567006060002</c:v>
                </c:pt>
                <c:pt idx="3287">
                  <c:v>2.1176172699060003</c:v>
                </c:pt>
                <c:pt idx="3288">
                  <c:v>2.1189778392059999</c:v>
                </c:pt>
                <c:pt idx="3289">
                  <c:v>2.120338408506</c:v>
                </c:pt>
                <c:pt idx="3290">
                  <c:v>2.121698977806</c:v>
                </c:pt>
                <c:pt idx="3291">
                  <c:v>2.1230595471060001</c:v>
                </c:pt>
                <c:pt idx="3292">
                  <c:v>2.1244201164060001</c:v>
                </c:pt>
                <c:pt idx="3293">
                  <c:v>2.1257806857059998</c:v>
                </c:pt>
                <c:pt idx="3294">
                  <c:v>2.1271412550060003</c:v>
                </c:pt>
                <c:pt idx="3295">
                  <c:v>2.1285018243059999</c:v>
                </c:pt>
                <c:pt idx="3296">
                  <c:v>2.1298623936059999</c:v>
                </c:pt>
                <c:pt idx="3297">
                  <c:v>2.131250174292</c:v>
                </c:pt>
                <c:pt idx="3298">
                  <c:v>2.1326107435920001</c:v>
                </c:pt>
                <c:pt idx="3299">
                  <c:v>2.1339713128920001</c:v>
                </c:pt>
                <c:pt idx="3300">
                  <c:v>2.1353318821920002</c:v>
                </c:pt>
                <c:pt idx="3301">
                  <c:v>2.1366924514919998</c:v>
                </c:pt>
                <c:pt idx="3302">
                  <c:v>2.1380530207920003</c:v>
                </c:pt>
                <c:pt idx="3303">
                  <c:v>2.1394135900919999</c:v>
                </c:pt>
                <c:pt idx="3304">
                  <c:v>2.1407741593920004</c:v>
                </c:pt>
                <c:pt idx="3305">
                  <c:v>2.1421347286920001</c:v>
                </c:pt>
                <c:pt idx="3306">
                  <c:v>2.1434952979920001</c:v>
                </c:pt>
                <c:pt idx="3307">
                  <c:v>2.1448558672920002</c:v>
                </c:pt>
                <c:pt idx="3308">
                  <c:v>2.1462164365920002</c:v>
                </c:pt>
                <c:pt idx="3309">
                  <c:v>2.1475770058920003</c:v>
                </c:pt>
                <c:pt idx="3310">
                  <c:v>2.1489375751919999</c:v>
                </c:pt>
                <c:pt idx="3311">
                  <c:v>2.150298144492</c:v>
                </c:pt>
                <c:pt idx="3312">
                  <c:v>2.151658713792</c:v>
                </c:pt>
                <c:pt idx="3313">
                  <c:v>2.1530192830920001</c:v>
                </c:pt>
                <c:pt idx="3314">
                  <c:v>2.1543798523920001</c:v>
                </c:pt>
                <c:pt idx="3315">
                  <c:v>2.1557404216920002</c:v>
                </c:pt>
                <c:pt idx="3316">
                  <c:v>2.1571009909919998</c:v>
                </c:pt>
                <c:pt idx="3317">
                  <c:v>2.1584615602920003</c:v>
                </c:pt>
                <c:pt idx="3318">
                  <c:v>2.1598221295919999</c:v>
                </c:pt>
                <c:pt idx="3319">
                  <c:v>2.1611826988920004</c:v>
                </c:pt>
                <c:pt idx="3320">
                  <c:v>2.162543268192</c:v>
                </c:pt>
                <c:pt idx="3321">
                  <c:v>2.1639038374920001</c:v>
                </c:pt>
                <c:pt idx="3322">
                  <c:v>2.1652644067920002</c:v>
                </c:pt>
                <c:pt idx="3323">
                  <c:v>2.1666249760920002</c:v>
                </c:pt>
                <c:pt idx="3324">
                  <c:v>2.1679855453920003</c:v>
                </c:pt>
                <c:pt idx="3325">
                  <c:v>2.1693461146919999</c:v>
                </c:pt>
                <c:pt idx="3326">
                  <c:v>2.170706683992</c:v>
                </c:pt>
                <c:pt idx="3327">
                  <c:v>2.172067253292</c:v>
                </c:pt>
                <c:pt idx="3328">
                  <c:v>2.1734278225920001</c:v>
                </c:pt>
                <c:pt idx="3329">
                  <c:v>2.1747883918920001</c:v>
                </c:pt>
                <c:pt idx="3330">
                  <c:v>2.1761489611920002</c:v>
                </c:pt>
                <c:pt idx="3331">
                  <c:v>2.1775095304919998</c:v>
                </c:pt>
                <c:pt idx="3332">
                  <c:v>2.1788700997920003</c:v>
                </c:pt>
                <c:pt idx="3333">
                  <c:v>2.1802306690919999</c:v>
                </c:pt>
                <c:pt idx="3334">
                  <c:v>2.181591238392</c:v>
                </c:pt>
                <c:pt idx="3335">
                  <c:v>2.182951807692</c:v>
                </c:pt>
                <c:pt idx="3336">
                  <c:v>2.1843123769920001</c:v>
                </c:pt>
                <c:pt idx="3337">
                  <c:v>2.1856729462920002</c:v>
                </c:pt>
                <c:pt idx="3338">
                  <c:v>2.1870335155920002</c:v>
                </c:pt>
                <c:pt idx="3339">
                  <c:v>2.1883940848919998</c:v>
                </c:pt>
                <c:pt idx="3340">
                  <c:v>2.1897546541920003</c:v>
                </c:pt>
                <c:pt idx="3341">
                  <c:v>2.1911152234919999</c:v>
                </c:pt>
                <c:pt idx="3342">
                  <c:v>2.192475792792</c:v>
                </c:pt>
                <c:pt idx="3343">
                  <c:v>2.1938363620920001</c:v>
                </c:pt>
                <c:pt idx="3344">
                  <c:v>2.1951969313920001</c:v>
                </c:pt>
                <c:pt idx="3345">
                  <c:v>2.1965575006920002</c:v>
                </c:pt>
                <c:pt idx="3346">
                  <c:v>2.1979180699919998</c:v>
                </c:pt>
                <c:pt idx="3347">
                  <c:v>2.1992786392920003</c:v>
                </c:pt>
                <c:pt idx="3348">
                  <c:v>2.2006392085919999</c:v>
                </c:pt>
                <c:pt idx="3349">
                  <c:v>2.201999777892</c:v>
                </c:pt>
                <c:pt idx="3350">
                  <c:v>2.203360347192</c:v>
                </c:pt>
                <c:pt idx="3351">
                  <c:v>2.2047209164920001</c:v>
                </c:pt>
                <c:pt idx="3352">
                  <c:v>2.2060814857920001</c:v>
                </c:pt>
                <c:pt idx="3353">
                  <c:v>2.2074420550920002</c:v>
                </c:pt>
                <c:pt idx="3354">
                  <c:v>2.2088026243919998</c:v>
                </c:pt>
                <c:pt idx="3355">
                  <c:v>2.2101631936920003</c:v>
                </c:pt>
                <c:pt idx="3356">
                  <c:v>2.2115237629919999</c:v>
                </c:pt>
                <c:pt idx="3357">
                  <c:v>2.2128843322920004</c:v>
                </c:pt>
                <c:pt idx="3358">
                  <c:v>2.214244901592</c:v>
                </c:pt>
                <c:pt idx="3359">
                  <c:v>2.2156054708920001</c:v>
                </c:pt>
                <c:pt idx="3360">
                  <c:v>2.2169660401920002</c:v>
                </c:pt>
                <c:pt idx="3361">
                  <c:v>2.2183266094920002</c:v>
                </c:pt>
                <c:pt idx="3362">
                  <c:v>2.2196871787920003</c:v>
                </c:pt>
                <c:pt idx="3363">
                  <c:v>2.2210477480919999</c:v>
                </c:pt>
                <c:pt idx="3364">
                  <c:v>2.222408317392</c:v>
                </c:pt>
                <c:pt idx="3365">
                  <c:v>2.223768886692</c:v>
                </c:pt>
                <c:pt idx="3366">
                  <c:v>2.2251294559920001</c:v>
                </c:pt>
                <c:pt idx="3367">
                  <c:v>2.2264900252920001</c:v>
                </c:pt>
                <c:pt idx="3368">
                  <c:v>2.2278505945920002</c:v>
                </c:pt>
                <c:pt idx="3369">
                  <c:v>2.2292111638919998</c:v>
                </c:pt>
                <c:pt idx="3370">
                  <c:v>2.2305717331920003</c:v>
                </c:pt>
                <c:pt idx="3371">
                  <c:v>2.2319323024919999</c:v>
                </c:pt>
                <c:pt idx="3372">
                  <c:v>2.2332928717920004</c:v>
                </c:pt>
                <c:pt idx="3373">
                  <c:v>2.234653441092</c:v>
                </c:pt>
                <c:pt idx="3374">
                  <c:v>2.2360140103920001</c:v>
                </c:pt>
                <c:pt idx="3375">
                  <c:v>2.2373745796920002</c:v>
                </c:pt>
                <c:pt idx="3376">
                  <c:v>2.2387351489920002</c:v>
                </c:pt>
                <c:pt idx="3377">
                  <c:v>2.2400957182920003</c:v>
                </c:pt>
                <c:pt idx="3378">
                  <c:v>2.2414562875919999</c:v>
                </c:pt>
                <c:pt idx="3379">
                  <c:v>2.2428168568919999</c:v>
                </c:pt>
                <c:pt idx="3380">
                  <c:v>2.244177426192</c:v>
                </c:pt>
                <c:pt idx="3381">
                  <c:v>2.2455379954920001</c:v>
                </c:pt>
                <c:pt idx="3382">
                  <c:v>2.2468985647920001</c:v>
                </c:pt>
                <c:pt idx="3383">
                  <c:v>2.2482591340920002</c:v>
                </c:pt>
                <c:pt idx="3384">
                  <c:v>2.2496197033919998</c:v>
                </c:pt>
                <c:pt idx="3385">
                  <c:v>2.2509802726920003</c:v>
                </c:pt>
                <c:pt idx="3386">
                  <c:v>2.2523408419919999</c:v>
                </c:pt>
                <c:pt idx="3387">
                  <c:v>2.2537014112920004</c:v>
                </c:pt>
                <c:pt idx="3388">
                  <c:v>2.255061980592</c:v>
                </c:pt>
                <c:pt idx="3389">
                  <c:v>2.2564225498920001</c:v>
                </c:pt>
                <c:pt idx="3390">
                  <c:v>2.2577831191920001</c:v>
                </c:pt>
                <c:pt idx="3391">
                  <c:v>2.2591436884920002</c:v>
                </c:pt>
                <c:pt idx="3392">
                  <c:v>2.2605042577919998</c:v>
                </c:pt>
                <c:pt idx="3393">
                  <c:v>2.2618648270920003</c:v>
                </c:pt>
                <c:pt idx="3394">
                  <c:v>2.2632253963919999</c:v>
                </c:pt>
                <c:pt idx="3395">
                  <c:v>2.264585965692</c:v>
                </c:pt>
                <c:pt idx="3396">
                  <c:v>2.265946534992</c:v>
                </c:pt>
                <c:pt idx="3397">
                  <c:v>2.2673071042920001</c:v>
                </c:pt>
                <c:pt idx="3398">
                  <c:v>2.2686676735920002</c:v>
                </c:pt>
                <c:pt idx="3399">
                  <c:v>2.2700282428919998</c:v>
                </c:pt>
                <c:pt idx="3400">
                  <c:v>2.2713888121920003</c:v>
                </c:pt>
                <c:pt idx="3401">
                  <c:v>2.2727493814919999</c:v>
                </c:pt>
                <c:pt idx="3402">
                  <c:v>2.274109950792</c:v>
                </c:pt>
                <c:pt idx="3403">
                  <c:v>2.275470520092</c:v>
                </c:pt>
                <c:pt idx="3404">
                  <c:v>2.2768310893920001</c:v>
                </c:pt>
                <c:pt idx="3405">
                  <c:v>2.2781916586920001</c:v>
                </c:pt>
                <c:pt idx="3406">
                  <c:v>2.2795522279920002</c:v>
                </c:pt>
                <c:pt idx="3407">
                  <c:v>2.2809127972919998</c:v>
                </c:pt>
                <c:pt idx="3408">
                  <c:v>2.2822733665920003</c:v>
                </c:pt>
                <c:pt idx="3409">
                  <c:v>2.2836339358919999</c:v>
                </c:pt>
                <c:pt idx="3410">
                  <c:v>2.2849945051920004</c:v>
                </c:pt>
                <c:pt idx="3411">
                  <c:v>2.286355074492</c:v>
                </c:pt>
                <c:pt idx="3412">
                  <c:v>2.2877156437920001</c:v>
                </c:pt>
                <c:pt idx="3413">
                  <c:v>2.2890762130920002</c:v>
                </c:pt>
                <c:pt idx="3414">
                  <c:v>2.2904367823920002</c:v>
                </c:pt>
                <c:pt idx="3415">
                  <c:v>2.2917973516920003</c:v>
                </c:pt>
                <c:pt idx="3416">
                  <c:v>2.2931579209919999</c:v>
                </c:pt>
                <c:pt idx="3417">
                  <c:v>2.2945184902919999</c:v>
                </c:pt>
                <c:pt idx="3418">
                  <c:v>2.295879059592</c:v>
                </c:pt>
                <c:pt idx="3419">
                  <c:v>2.2972396288920001</c:v>
                </c:pt>
                <c:pt idx="3420">
                  <c:v>2.2986001981920001</c:v>
                </c:pt>
                <c:pt idx="3421">
                  <c:v>2.2999607674920002</c:v>
                </c:pt>
                <c:pt idx="3422">
                  <c:v>2.3013213367919998</c:v>
                </c:pt>
                <c:pt idx="3423">
                  <c:v>2.3026819060920003</c:v>
                </c:pt>
                <c:pt idx="3424">
                  <c:v>2.3040424753919999</c:v>
                </c:pt>
                <c:pt idx="3425">
                  <c:v>2.3054030446920004</c:v>
                </c:pt>
                <c:pt idx="3426">
                  <c:v>2.306763613992</c:v>
                </c:pt>
                <c:pt idx="3427">
                  <c:v>2.3081241832920001</c:v>
                </c:pt>
                <c:pt idx="3428">
                  <c:v>2.3094847525920001</c:v>
                </c:pt>
                <c:pt idx="3429">
                  <c:v>2.3108453218920002</c:v>
                </c:pt>
                <c:pt idx="3430">
                  <c:v>2.3122058911920003</c:v>
                </c:pt>
                <c:pt idx="3431">
                  <c:v>2.3135664604919999</c:v>
                </c:pt>
                <c:pt idx="3432">
                  <c:v>2.3149270297919999</c:v>
                </c:pt>
                <c:pt idx="3433">
                  <c:v>2.316287599092</c:v>
                </c:pt>
                <c:pt idx="3434">
                  <c:v>2.3176481683920001</c:v>
                </c:pt>
                <c:pt idx="3435">
                  <c:v>2.3190087376920001</c:v>
                </c:pt>
                <c:pt idx="3436">
                  <c:v>2.3203693069920002</c:v>
                </c:pt>
                <c:pt idx="3437">
                  <c:v>2.3217298762919998</c:v>
                </c:pt>
                <c:pt idx="3438">
                  <c:v>2.3230904455920003</c:v>
                </c:pt>
                <c:pt idx="3439">
                  <c:v>2.3244510148919999</c:v>
                </c:pt>
                <c:pt idx="3440">
                  <c:v>2.3258115841920004</c:v>
                </c:pt>
                <c:pt idx="3441">
                  <c:v>2.327172153492</c:v>
                </c:pt>
                <c:pt idx="3442">
                  <c:v>2.3285327227920001</c:v>
                </c:pt>
                <c:pt idx="3443">
                  <c:v>2.3298932920920001</c:v>
                </c:pt>
                <c:pt idx="3444">
                  <c:v>2.3312538613920002</c:v>
                </c:pt>
                <c:pt idx="3445">
                  <c:v>2.3326144306920003</c:v>
                </c:pt>
                <c:pt idx="3446">
                  <c:v>2.3339749999920003</c:v>
                </c:pt>
                <c:pt idx="3447">
                  <c:v>2.3353355692919999</c:v>
                </c:pt>
                <c:pt idx="3448">
                  <c:v>2.336696138592</c:v>
                </c:pt>
                <c:pt idx="3449">
                  <c:v>2.338056707892</c:v>
                </c:pt>
                <c:pt idx="3450">
                  <c:v>2.3394172771920001</c:v>
                </c:pt>
                <c:pt idx="3451">
                  <c:v>2.3407778464920002</c:v>
                </c:pt>
                <c:pt idx="3452">
                  <c:v>2.3421384157919998</c:v>
                </c:pt>
                <c:pt idx="3453">
                  <c:v>2.3434989850920003</c:v>
                </c:pt>
                <c:pt idx="3454">
                  <c:v>2.3448595543919999</c:v>
                </c:pt>
                <c:pt idx="3455">
                  <c:v>2.3462201236919999</c:v>
                </c:pt>
                <c:pt idx="3456">
                  <c:v>2.347580692992</c:v>
                </c:pt>
                <c:pt idx="3457">
                  <c:v>2.3489412622920001</c:v>
                </c:pt>
                <c:pt idx="3458">
                  <c:v>2.3503018315920001</c:v>
                </c:pt>
                <c:pt idx="3459">
                  <c:v>2.3516624008920002</c:v>
                </c:pt>
                <c:pt idx="3460">
                  <c:v>2.3530229701919998</c:v>
                </c:pt>
                <c:pt idx="3461">
                  <c:v>2.3543835394920003</c:v>
                </c:pt>
                <c:pt idx="3462">
                  <c:v>2.3557441087919999</c:v>
                </c:pt>
                <c:pt idx="3463">
                  <c:v>2.3571046780920004</c:v>
                </c:pt>
                <c:pt idx="3464">
                  <c:v>2.358465247392</c:v>
                </c:pt>
                <c:pt idx="3465">
                  <c:v>2.3598258166920001</c:v>
                </c:pt>
                <c:pt idx="3466">
                  <c:v>2.3611863859920001</c:v>
                </c:pt>
                <c:pt idx="3467">
                  <c:v>2.3625469552920002</c:v>
                </c:pt>
                <c:pt idx="3468">
                  <c:v>2.3639075245920003</c:v>
                </c:pt>
                <c:pt idx="3469">
                  <c:v>2.3652680938919999</c:v>
                </c:pt>
                <c:pt idx="3470">
                  <c:v>2.3666286631919999</c:v>
                </c:pt>
                <c:pt idx="3471">
                  <c:v>2.367989232492</c:v>
                </c:pt>
                <c:pt idx="3472">
                  <c:v>2.3693498017920001</c:v>
                </c:pt>
                <c:pt idx="3473">
                  <c:v>2.3707103710920001</c:v>
                </c:pt>
                <c:pt idx="3474">
                  <c:v>2.3720709403920002</c:v>
                </c:pt>
                <c:pt idx="3475">
                  <c:v>2.3734315096919998</c:v>
                </c:pt>
                <c:pt idx="3476">
                  <c:v>2.3747920789920003</c:v>
                </c:pt>
                <c:pt idx="3477">
                  <c:v>2.3761526482919999</c:v>
                </c:pt>
                <c:pt idx="3478">
                  <c:v>2.3775132175920004</c:v>
                </c:pt>
                <c:pt idx="3479">
                  <c:v>2.378873786892</c:v>
                </c:pt>
                <c:pt idx="3480">
                  <c:v>2.3802343561920001</c:v>
                </c:pt>
                <c:pt idx="3481">
                  <c:v>2.3815949254920001</c:v>
                </c:pt>
                <c:pt idx="3482">
                  <c:v>2.3829554947920002</c:v>
                </c:pt>
                <c:pt idx="3483">
                  <c:v>2.3843160640920003</c:v>
                </c:pt>
                <c:pt idx="3484">
                  <c:v>2.3856766333919999</c:v>
                </c:pt>
                <c:pt idx="3485">
                  <c:v>2.3870372026919999</c:v>
                </c:pt>
                <c:pt idx="3486">
                  <c:v>2.388397771992</c:v>
                </c:pt>
                <c:pt idx="3487">
                  <c:v>2.389758341292</c:v>
                </c:pt>
                <c:pt idx="3488">
                  <c:v>2.3911189105920001</c:v>
                </c:pt>
                <c:pt idx="3489">
                  <c:v>2.3924794798920002</c:v>
                </c:pt>
                <c:pt idx="3490">
                  <c:v>2.3938400491919998</c:v>
                </c:pt>
                <c:pt idx="3491">
                  <c:v>2.3952006184920003</c:v>
                </c:pt>
                <c:pt idx="3492">
                  <c:v>2.3965611877919999</c:v>
                </c:pt>
                <c:pt idx="3493">
                  <c:v>2.3979217570920004</c:v>
                </c:pt>
                <c:pt idx="3494">
                  <c:v>2.399282326392</c:v>
                </c:pt>
                <c:pt idx="3495">
                  <c:v>2.4006428956920001</c:v>
                </c:pt>
                <c:pt idx="3496">
                  <c:v>2.4020034649920001</c:v>
                </c:pt>
                <c:pt idx="3497">
                  <c:v>2.4033912456780002</c:v>
                </c:pt>
                <c:pt idx="3498">
                  <c:v>2.4047518149779998</c:v>
                </c:pt>
                <c:pt idx="3499">
                  <c:v>2.4061123842780003</c:v>
                </c:pt>
                <c:pt idx="3500">
                  <c:v>2.407472953578</c:v>
                </c:pt>
                <c:pt idx="3501">
                  <c:v>2.408833522878</c:v>
                </c:pt>
                <c:pt idx="3502">
                  <c:v>2.4101940921780001</c:v>
                </c:pt>
                <c:pt idx="3503">
                  <c:v>2.4115546614780001</c:v>
                </c:pt>
                <c:pt idx="3504">
                  <c:v>2.4129152307780002</c:v>
                </c:pt>
                <c:pt idx="3505">
                  <c:v>2.4142758000779998</c:v>
                </c:pt>
                <c:pt idx="3506">
                  <c:v>2.4156363693780003</c:v>
                </c:pt>
                <c:pt idx="3507">
                  <c:v>2.4169969386779999</c:v>
                </c:pt>
                <c:pt idx="3508">
                  <c:v>2.418357507978</c:v>
                </c:pt>
                <c:pt idx="3509">
                  <c:v>2.419718077278</c:v>
                </c:pt>
                <c:pt idx="3510">
                  <c:v>2.4210786465780001</c:v>
                </c:pt>
                <c:pt idx="3511">
                  <c:v>2.4224392158780002</c:v>
                </c:pt>
                <c:pt idx="3512">
                  <c:v>2.4237997851780002</c:v>
                </c:pt>
                <c:pt idx="3513">
                  <c:v>2.4251603544779998</c:v>
                </c:pt>
                <c:pt idx="3514">
                  <c:v>2.4265209237780003</c:v>
                </c:pt>
                <c:pt idx="3515">
                  <c:v>2.4278814930779999</c:v>
                </c:pt>
                <c:pt idx="3516">
                  <c:v>2.4292420623780004</c:v>
                </c:pt>
                <c:pt idx="3517">
                  <c:v>2.4306026316780001</c:v>
                </c:pt>
                <c:pt idx="3518">
                  <c:v>2.4319632009780001</c:v>
                </c:pt>
                <c:pt idx="3519">
                  <c:v>2.4333237702780002</c:v>
                </c:pt>
                <c:pt idx="3520">
                  <c:v>2.4346843395779998</c:v>
                </c:pt>
                <c:pt idx="3521">
                  <c:v>2.4360449088780003</c:v>
                </c:pt>
                <c:pt idx="3522">
                  <c:v>2.4374054781779999</c:v>
                </c:pt>
                <c:pt idx="3523">
                  <c:v>2.438766047478</c:v>
                </c:pt>
                <c:pt idx="3524">
                  <c:v>2.440126616778</c:v>
                </c:pt>
                <c:pt idx="3525">
                  <c:v>2.4414871860780001</c:v>
                </c:pt>
                <c:pt idx="3526">
                  <c:v>2.4428477553780001</c:v>
                </c:pt>
                <c:pt idx="3527">
                  <c:v>2.4442083246780002</c:v>
                </c:pt>
                <c:pt idx="3528">
                  <c:v>2.4455688939779998</c:v>
                </c:pt>
                <c:pt idx="3529">
                  <c:v>2.4469294632780003</c:v>
                </c:pt>
                <c:pt idx="3530">
                  <c:v>2.4482900325779999</c:v>
                </c:pt>
                <c:pt idx="3531">
                  <c:v>2.4496506018780004</c:v>
                </c:pt>
                <c:pt idx="3532">
                  <c:v>2.451011171178</c:v>
                </c:pt>
                <c:pt idx="3533">
                  <c:v>2.4523717404780001</c:v>
                </c:pt>
                <c:pt idx="3534">
                  <c:v>2.4537323097780002</c:v>
                </c:pt>
                <c:pt idx="3535">
                  <c:v>2.4550928790780002</c:v>
                </c:pt>
                <c:pt idx="3536">
                  <c:v>2.4564534483780003</c:v>
                </c:pt>
                <c:pt idx="3537">
                  <c:v>2.4578140176779999</c:v>
                </c:pt>
                <c:pt idx="3538">
                  <c:v>2.459174586978</c:v>
                </c:pt>
                <c:pt idx="3539">
                  <c:v>2.460535156278</c:v>
                </c:pt>
                <c:pt idx="3540">
                  <c:v>2.4618957255780001</c:v>
                </c:pt>
                <c:pt idx="3541">
                  <c:v>2.4632562948780001</c:v>
                </c:pt>
                <c:pt idx="3542">
                  <c:v>2.4646168641780002</c:v>
                </c:pt>
                <c:pt idx="3543">
                  <c:v>2.4659774334779998</c:v>
                </c:pt>
                <c:pt idx="3544">
                  <c:v>2.4673380027780003</c:v>
                </c:pt>
                <c:pt idx="3545">
                  <c:v>2.4686985720779999</c:v>
                </c:pt>
                <c:pt idx="3546">
                  <c:v>2.4700591413780004</c:v>
                </c:pt>
                <c:pt idx="3547">
                  <c:v>2.471419710678</c:v>
                </c:pt>
                <c:pt idx="3548">
                  <c:v>2.4727802799780001</c:v>
                </c:pt>
                <c:pt idx="3549">
                  <c:v>2.4741408492780002</c:v>
                </c:pt>
                <c:pt idx="3550">
                  <c:v>2.4755014185780002</c:v>
                </c:pt>
                <c:pt idx="3551">
                  <c:v>2.4768619878780003</c:v>
                </c:pt>
                <c:pt idx="3552">
                  <c:v>2.4782225571780003</c:v>
                </c:pt>
                <c:pt idx="3553">
                  <c:v>2.4795831264779999</c:v>
                </c:pt>
                <c:pt idx="3554">
                  <c:v>2.480943695778</c:v>
                </c:pt>
                <c:pt idx="3555">
                  <c:v>2.4823042650780001</c:v>
                </c:pt>
                <c:pt idx="3556">
                  <c:v>2.4836648343780001</c:v>
                </c:pt>
                <c:pt idx="3557">
                  <c:v>2.4850254036780002</c:v>
                </c:pt>
                <c:pt idx="3558">
                  <c:v>2.4863859729779998</c:v>
                </c:pt>
                <c:pt idx="3559">
                  <c:v>2.4877465422780003</c:v>
                </c:pt>
                <c:pt idx="3560">
                  <c:v>2.4891071115779999</c:v>
                </c:pt>
                <c:pt idx="3561">
                  <c:v>2.490467680878</c:v>
                </c:pt>
                <c:pt idx="3562">
                  <c:v>2.491828250178</c:v>
                </c:pt>
                <c:pt idx="3563">
                  <c:v>2.4931888194780001</c:v>
                </c:pt>
                <c:pt idx="3564">
                  <c:v>2.4945493887780001</c:v>
                </c:pt>
                <c:pt idx="3565">
                  <c:v>2.4959099580780002</c:v>
                </c:pt>
                <c:pt idx="3566">
                  <c:v>2.4972705273779998</c:v>
                </c:pt>
                <c:pt idx="3567">
                  <c:v>2.4986310966780003</c:v>
                </c:pt>
                <c:pt idx="3568">
                  <c:v>2.4999916659779999</c:v>
                </c:pt>
                <c:pt idx="3569">
                  <c:v>2.5013522352780004</c:v>
                </c:pt>
                <c:pt idx="3570">
                  <c:v>2.502712804578</c:v>
                </c:pt>
                <c:pt idx="3571">
                  <c:v>2.5040733738780001</c:v>
                </c:pt>
                <c:pt idx="3572">
                  <c:v>2.5054339431780002</c:v>
                </c:pt>
                <c:pt idx="3573">
                  <c:v>2.5067945124779998</c:v>
                </c:pt>
                <c:pt idx="3574">
                  <c:v>2.5081550817780003</c:v>
                </c:pt>
                <c:pt idx="3575">
                  <c:v>2.5095156510779999</c:v>
                </c:pt>
                <c:pt idx="3576">
                  <c:v>2.510876220378</c:v>
                </c:pt>
                <c:pt idx="3577">
                  <c:v>2.512236789678</c:v>
                </c:pt>
                <c:pt idx="3578">
                  <c:v>2.5135973589780001</c:v>
                </c:pt>
                <c:pt idx="3579">
                  <c:v>2.5149579282780001</c:v>
                </c:pt>
                <c:pt idx="3580">
                  <c:v>2.5163184975780002</c:v>
                </c:pt>
                <c:pt idx="3581">
                  <c:v>2.5176790668779998</c:v>
                </c:pt>
                <c:pt idx="3582">
                  <c:v>2.5190396361780003</c:v>
                </c:pt>
                <c:pt idx="3583">
                  <c:v>2.5204002054779999</c:v>
                </c:pt>
                <c:pt idx="3584">
                  <c:v>2.5217607747780004</c:v>
                </c:pt>
                <c:pt idx="3585">
                  <c:v>2.523121344078</c:v>
                </c:pt>
                <c:pt idx="3586">
                  <c:v>2.5244819133780001</c:v>
                </c:pt>
                <c:pt idx="3587">
                  <c:v>2.5258424826780002</c:v>
                </c:pt>
                <c:pt idx="3588">
                  <c:v>2.5272030519780002</c:v>
                </c:pt>
                <c:pt idx="3589">
                  <c:v>2.5285636212780003</c:v>
                </c:pt>
                <c:pt idx="3590">
                  <c:v>2.5299241905779999</c:v>
                </c:pt>
                <c:pt idx="3591">
                  <c:v>2.5312847598779999</c:v>
                </c:pt>
                <c:pt idx="3592">
                  <c:v>2.532645329178</c:v>
                </c:pt>
                <c:pt idx="3593">
                  <c:v>2.5340058984780001</c:v>
                </c:pt>
                <c:pt idx="3594">
                  <c:v>2.5353664677780001</c:v>
                </c:pt>
                <c:pt idx="3595">
                  <c:v>2.5367270370780002</c:v>
                </c:pt>
                <c:pt idx="3596">
                  <c:v>2.5380876063779998</c:v>
                </c:pt>
                <c:pt idx="3597">
                  <c:v>2.5394481756780003</c:v>
                </c:pt>
                <c:pt idx="3598">
                  <c:v>2.5408087449779999</c:v>
                </c:pt>
                <c:pt idx="3599">
                  <c:v>2.5421693142780004</c:v>
                </c:pt>
                <c:pt idx="3600">
                  <c:v>2.543529883578</c:v>
                </c:pt>
                <c:pt idx="3601">
                  <c:v>2.5448904528780001</c:v>
                </c:pt>
                <c:pt idx="3602">
                  <c:v>2.5462510221780001</c:v>
                </c:pt>
                <c:pt idx="3603">
                  <c:v>2.5476115914780002</c:v>
                </c:pt>
                <c:pt idx="3604">
                  <c:v>2.5489721607780003</c:v>
                </c:pt>
                <c:pt idx="3605">
                  <c:v>2.5503327300780003</c:v>
                </c:pt>
                <c:pt idx="3606">
                  <c:v>2.5516932993779999</c:v>
                </c:pt>
                <c:pt idx="3607">
                  <c:v>2.553053868678</c:v>
                </c:pt>
                <c:pt idx="3608">
                  <c:v>2.5544144379780001</c:v>
                </c:pt>
                <c:pt idx="3609">
                  <c:v>2.5557750072780001</c:v>
                </c:pt>
                <c:pt idx="3610">
                  <c:v>2.5571355765780002</c:v>
                </c:pt>
                <c:pt idx="3611">
                  <c:v>2.5584961458779998</c:v>
                </c:pt>
                <c:pt idx="3612">
                  <c:v>2.5598567151780003</c:v>
                </c:pt>
                <c:pt idx="3613">
                  <c:v>2.5612172844779999</c:v>
                </c:pt>
                <c:pt idx="3614">
                  <c:v>2.5625778537780004</c:v>
                </c:pt>
                <c:pt idx="3615">
                  <c:v>2.563938423078</c:v>
                </c:pt>
                <c:pt idx="3616">
                  <c:v>2.5652989923780001</c:v>
                </c:pt>
                <c:pt idx="3617">
                  <c:v>2.5666595616780001</c:v>
                </c:pt>
                <c:pt idx="3618">
                  <c:v>2.5680201309780002</c:v>
                </c:pt>
                <c:pt idx="3619">
                  <c:v>2.5693807002780003</c:v>
                </c:pt>
                <c:pt idx="3620">
                  <c:v>2.5707412695780003</c:v>
                </c:pt>
                <c:pt idx="3621">
                  <c:v>2.5721018388779999</c:v>
                </c:pt>
                <c:pt idx="3622">
                  <c:v>2.5734624081780004</c:v>
                </c:pt>
                <c:pt idx="3623">
                  <c:v>2.574822977478</c:v>
                </c:pt>
                <c:pt idx="3624">
                  <c:v>2.5761835467780001</c:v>
                </c:pt>
                <c:pt idx="3625">
                  <c:v>2.5775441160780002</c:v>
                </c:pt>
                <c:pt idx="3626">
                  <c:v>2.5789046853779998</c:v>
                </c:pt>
                <c:pt idx="3627">
                  <c:v>2.5802652546780003</c:v>
                </c:pt>
                <c:pt idx="3628">
                  <c:v>2.5816258239779999</c:v>
                </c:pt>
                <c:pt idx="3629">
                  <c:v>2.5829863932779999</c:v>
                </c:pt>
                <c:pt idx="3630">
                  <c:v>2.584346962578</c:v>
                </c:pt>
                <c:pt idx="3631">
                  <c:v>2.5857075318780001</c:v>
                </c:pt>
                <c:pt idx="3632">
                  <c:v>2.5870681011780001</c:v>
                </c:pt>
                <c:pt idx="3633">
                  <c:v>2.5884286704780002</c:v>
                </c:pt>
                <c:pt idx="3634">
                  <c:v>2.5897892397779998</c:v>
                </c:pt>
                <c:pt idx="3635">
                  <c:v>2.5911498090780003</c:v>
                </c:pt>
                <c:pt idx="3636">
                  <c:v>2.5925103783779999</c:v>
                </c:pt>
                <c:pt idx="3637">
                  <c:v>2.5938709476780004</c:v>
                </c:pt>
                <c:pt idx="3638">
                  <c:v>2.595231516978</c:v>
                </c:pt>
                <c:pt idx="3639">
                  <c:v>2.5965920862780001</c:v>
                </c:pt>
                <c:pt idx="3640">
                  <c:v>2.5979526555780001</c:v>
                </c:pt>
                <c:pt idx="3641">
                  <c:v>2.5993132248780002</c:v>
                </c:pt>
                <c:pt idx="3642">
                  <c:v>2.6006737941780003</c:v>
                </c:pt>
                <c:pt idx="3643">
                  <c:v>2.6020343634779999</c:v>
                </c:pt>
                <c:pt idx="3644">
                  <c:v>2.6033949327779999</c:v>
                </c:pt>
                <c:pt idx="3645">
                  <c:v>2.604755502078</c:v>
                </c:pt>
                <c:pt idx="3646">
                  <c:v>2.6061160713780001</c:v>
                </c:pt>
                <c:pt idx="3647">
                  <c:v>2.6074766406780001</c:v>
                </c:pt>
                <c:pt idx="3648">
                  <c:v>2.6088372099780002</c:v>
                </c:pt>
                <c:pt idx="3649">
                  <c:v>2.6101977792779998</c:v>
                </c:pt>
                <c:pt idx="3650">
                  <c:v>2.6115583485780003</c:v>
                </c:pt>
                <c:pt idx="3651">
                  <c:v>2.6129189178779999</c:v>
                </c:pt>
                <c:pt idx="3652">
                  <c:v>2.6142794871780004</c:v>
                </c:pt>
                <c:pt idx="3653">
                  <c:v>2.615640056478</c:v>
                </c:pt>
                <c:pt idx="3654">
                  <c:v>2.6170006257780001</c:v>
                </c:pt>
                <c:pt idx="3655">
                  <c:v>2.6183611950780001</c:v>
                </c:pt>
                <c:pt idx="3656">
                  <c:v>2.6197217643780002</c:v>
                </c:pt>
                <c:pt idx="3657">
                  <c:v>2.6210823336780003</c:v>
                </c:pt>
                <c:pt idx="3658">
                  <c:v>2.6224429029780003</c:v>
                </c:pt>
                <c:pt idx="3659">
                  <c:v>2.6238034722779999</c:v>
                </c:pt>
                <c:pt idx="3660">
                  <c:v>2.625164041578</c:v>
                </c:pt>
                <c:pt idx="3661">
                  <c:v>2.626524610878</c:v>
                </c:pt>
                <c:pt idx="3662">
                  <c:v>2.6278851801780001</c:v>
                </c:pt>
                <c:pt idx="3663">
                  <c:v>2.6292457494780002</c:v>
                </c:pt>
                <c:pt idx="3664">
                  <c:v>2.6306063187779998</c:v>
                </c:pt>
                <c:pt idx="3665">
                  <c:v>2.6319668880780003</c:v>
                </c:pt>
                <c:pt idx="3666">
                  <c:v>2.6333274573779999</c:v>
                </c:pt>
                <c:pt idx="3667">
                  <c:v>2.6346880266780004</c:v>
                </c:pt>
                <c:pt idx="3668">
                  <c:v>2.636048595978</c:v>
                </c:pt>
                <c:pt idx="3669">
                  <c:v>2.6374091652780001</c:v>
                </c:pt>
                <c:pt idx="3670">
                  <c:v>2.6387697345780001</c:v>
                </c:pt>
                <c:pt idx="3671">
                  <c:v>2.6401303038780002</c:v>
                </c:pt>
                <c:pt idx="3672">
                  <c:v>2.6414908731780002</c:v>
                </c:pt>
                <c:pt idx="3673">
                  <c:v>2.6428514424780003</c:v>
                </c:pt>
                <c:pt idx="3674">
                  <c:v>2.6442120117779999</c:v>
                </c:pt>
                <c:pt idx="3675">
                  <c:v>2.6455725810780004</c:v>
                </c:pt>
                <c:pt idx="3676">
                  <c:v>2.646933150378</c:v>
                </c:pt>
                <c:pt idx="3677">
                  <c:v>2.6482937196780001</c:v>
                </c:pt>
                <c:pt idx="3678">
                  <c:v>2.6496542889780001</c:v>
                </c:pt>
                <c:pt idx="3679">
                  <c:v>2.6510148582779998</c:v>
                </c:pt>
                <c:pt idx="3680">
                  <c:v>2.6523754275780003</c:v>
                </c:pt>
                <c:pt idx="3681">
                  <c:v>2.6537359968779999</c:v>
                </c:pt>
                <c:pt idx="3682">
                  <c:v>2.6550965661779999</c:v>
                </c:pt>
                <c:pt idx="3683">
                  <c:v>2.656457135478</c:v>
                </c:pt>
                <c:pt idx="3684">
                  <c:v>2.6578177047780001</c:v>
                </c:pt>
                <c:pt idx="3685">
                  <c:v>2.6591782740780001</c:v>
                </c:pt>
                <c:pt idx="3686">
                  <c:v>2.6605388433780002</c:v>
                </c:pt>
                <c:pt idx="3687">
                  <c:v>2.6618994126779998</c:v>
                </c:pt>
                <c:pt idx="3688">
                  <c:v>2.6632599819780003</c:v>
                </c:pt>
                <c:pt idx="3689">
                  <c:v>2.6646205512779999</c:v>
                </c:pt>
                <c:pt idx="3690">
                  <c:v>2.6659811205780004</c:v>
                </c:pt>
                <c:pt idx="3691">
                  <c:v>2.667341689878</c:v>
                </c:pt>
                <c:pt idx="3692">
                  <c:v>2.6687022591780001</c:v>
                </c:pt>
                <c:pt idx="3693">
                  <c:v>2.6700628284780001</c:v>
                </c:pt>
                <c:pt idx="3694">
                  <c:v>2.6714233977780002</c:v>
                </c:pt>
                <c:pt idx="3695">
                  <c:v>2.6727839670780003</c:v>
                </c:pt>
                <c:pt idx="3696">
                  <c:v>2.6741445363779999</c:v>
                </c:pt>
                <c:pt idx="3697">
                  <c:v>2.675532317064</c:v>
                </c:pt>
                <c:pt idx="3698">
                  <c:v>2.676892886364</c:v>
                </c:pt>
                <c:pt idx="3699">
                  <c:v>2.6782534556640001</c:v>
                </c:pt>
                <c:pt idx="3700">
                  <c:v>2.6796140249640001</c:v>
                </c:pt>
                <c:pt idx="3701">
                  <c:v>2.6809745942640002</c:v>
                </c:pt>
                <c:pt idx="3702">
                  <c:v>2.6823351635639998</c:v>
                </c:pt>
                <c:pt idx="3703">
                  <c:v>2.6836957328640003</c:v>
                </c:pt>
                <c:pt idx="3704">
                  <c:v>2.6850563021639999</c:v>
                </c:pt>
                <c:pt idx="3705">
                  <c:v>2.6864168714640004</c:v>
                </c:pt>
                <c:pt idx="3706">
                  <c:v>2.687777440764</c:v>
                </c:pt>
                <c:pt idx="3707">
                  <c:v>2.6891380100640001</c:v>
                </c:pt>
                <c:pt idx="3708">
                  <c:v>2.6904985793640002</c:v>
                </c:pt>
                <c:pt idx="3709">
                  <c:v>2.6918591486640002</c:v>
                </c:pt>
                <c:pt idx="3710">
                  <c:v>2.6932197179640003</c:v>
                </c:pt>
                <c:pt idx="3711">
                  <c:v>2.6945802872640003</c:v>
                </c:pt>
                <c:pt idx="3712">
                  <c:v>2.695940856564</c:v>
                </c:pt>
                <c:pt idx="3713">
                  <c:v>2.697301425864</c:v>
                </c:pt>
                <c:pt idx="3714">
                  <c:v>2.6986619951640001</c:v>
                </c:pt>
                <c:pt idx="3715">
                  <c:v>2.7000225644640001</c:v>
                </c:pt>
                <c:pt idx="3716">
                  <c:v>2.7013831337640002</c:v>
                </c:pt>
                <c:pt idx="3717">
                  <c:v>2.7027437030639998</c:v>
                </c:pt>
                <c:pt idx="3718">
                  <c:v>2.7041042723640003</c:v>
                </c:pt>
                <c:pt idx="3719">
                  <c:v>2.7054648416639999</c:v>
                </c:pt>
                <c:pt idx="3720">
                  <c:v>2.7068254109640004</c:v>
                </c:pt>
                <c:pt idx="3721">
                  <c:v>2.708185980264</c:v>
                </c:pt>
                <c:pt idx="3722">
                  <c:v>2.7095465495640001</c:v>
                </c:pt>
                <c:pt idx="3723">
                  <c:v>2.7109071188640002</c:v>
                </c:pt>
                <c:pt idx="3724">
                  <c:v>2.7122676881640002</c:v>
                </c:pt>
                <c:pt idx="3725">
                  <c:v>2.7136282574639998</c:v>
                </c:pt>
                <c:pt idx="3726">
                  <c:v>2.7149888267640003</c:v>
                </c:pt>
                <c:pt idx="3727">
                  <c:v>2.7163493960639999</c:v>
                </c:pt>
                <c:pt idx="3728">
                  <c:v>2.717709965364</c:v>
                </c:pt>
                <c:pt idx="3729">
                  <c:v>2.7190705346640001</c:v>
                </c:pt>
                <c:pt idx="3730">
                  <c:v>2.7204311039640001</c:v>
                </c:pt>
                <c:pt idx="3731">
                  <c:v>2.72168282772</c:v>
                </c:pt>
                <c:pt idx="3732">
                  <c:v>2.7230433970200001</c:v>
                </c:pt>
                <c:pt idx="3733">
                  <c:v>2.7244039663200001</c:v>
                </c:pt>
                <c:pt idx="3734">
                  <c:v>2.7257645356199998</c:v>
                </c:pt>
                <c:pt idx="3735">
                  <c:v>2.7271251049200003</c:v>
                </c:pt>
                <c:pt idx="3736">
                  <c:v>2.7284856742199999</c:v>
                </c:pt>
                <c:pt idx="3737">
                  <c:v>2.7298462435200004</c:v>
                </c:pt>
                <c:pt idx="3738">
                  <c:v>2.73120681282</c:v>
                </c:pt>
                <c:pt idx="3739">
                  <c:v>2.7325673821200001</c:v>
                </c:pt>
                <c:pt idx="3740">
                  <c:v>2.7339279514200001</c:v>
                </c:pt>
                <c:pt idx="3741">
                  <c:v>2.7352885207200002</c:v>
                </c:pt>
                <c:pt idx="3742">
                  <c:v>2.7366490900200002</c:v>
                </c:pt>
                <c:pt idx="3743">
                  <c:v>2.7380096593200003</c:v>
                </c:pt>
                <c:pt idx="3744">
                  <c:v>2.7393702286199999</c:v>
                </c:pt>
                <c:pt idx="3745">
                  <c:v>2.7407307979200004</c:v>
                </c:pt>
                <c:pt idx="3746">
                  <c:v>2.74209136722</c:v>
                </c:pt>
                <c:pt idx="3747">
                  <c:v>2.7434519365200001</c:v>
                </c:pt>
                <c:pt idx="3748">
                  <c:v>2.7448125058200001</c:v>
                </c:pt>
                <c:pt idx="3749">
                  <c:v>2.7461730751200002</c:v>
                </c:pt>
                <c:pt idx="3750">
                  <c:v>2.7475336444200003</c:v>
                </c:pt>
                <c:pt idx="3751">
                  <c:v>2.7488942137199999</c:v>
                </c:pt>
                <c:pt idx="3752">
                  <c:v>2.7502547830199999</c:v>
                </c:pt>
                <c:pt idx="3753">
                  <c:v>2.75161535232</c:v>
                </c:pt>
                <c:pt idx="3754">
                  <c:v>2.75297592162</c:v>
                </c:pt>
                <c:pt idx="3755">
                  <c:v>2.7543364909200001</c:v>
                </c:pt>
                <c:pt idx="3756">
                  <c:v>2.7556970602200002</c:v>
                </c:pt>
                <c:pt idx="3757">
                  <c:v>2.7570576295199998</c:v>
                </c:pt>
                <c:pt idx="3758">
                  <c:v>2.7584181988200003</c:v>
                </c:pt>
                <c:pt idx="3759">
                  <c:v>2.7597787681199999</c:v>
                </c:pt>
                <c:pt idx="3760">
                  <c:v>2.7611393374200004</c:v>
                </c:pt>
                <c:pt idx="3761">
                  <c:v>2.76249990672</c:v>
                </c:pt>
                <c:pt idx="3762">
                  <c:v>2.7638604760200001</c:v>
                </c:pt>
                <c:pt idx="3763">
                  <c:v>2.7652210453200001</c:v>
                </c:pt>
                <c:pt idx="3764">
                  <c:v>2.7665816146200002</c:v>
                </c:pt>
                <c:pt idx="3765">
                  <c:v>2.7679421839200002</c:v>
                </c:pt>
                <c:pt idx="3766">
                  <c:v>2.7693027532200003</c:v>
                </c:pt>
                <c:pt idx="3767">
                  <c:v>2.7706633225199999</c:v>
                </c:pt>
                <c:pt idx="3768">
                  <c:v>2.77202389182</c:v>
                </c:pt>
                <c:pt idx="3769">
                  <c:v>2.77338446112</c:v>
                </c:pt>
                <c:pt idx="3770">
                  <c:v>2.7747450304200001</c:v>
                </c:pt>
                <c:pt idx="3771">
                  <c:v>2.7761055997200001</c:v>
                </c:pt>
                <c:pt idx="3772">
                  <c:v>2.7774661690199998</c:v>
                </c:pt>
                <c:pt idx="3773">
                  <c:v>2.7788267383200003</c:v>
                </c:pt>
                <c:pt idx="3774">
                  <c:v>2.7801873076199999</c:v>
                </c:pt>
                <c:pt idx="3775">
                  <c:v>2.7815478769200004</c:v>
                </c:pt>
                <c:pt idx="3776">
                  <c:v>2.78290844622</c:v>
                </c:pt>
                <c:pt idx="3777">
                  <c:v>2.7842690155200001</c:v>
                </c:pt>
                <c:pt idx="3778">
                  <c:v>2.7856295848200001</c:v>
                </c:pt>
                <c:pt idx="3779">
                  <c:v>2.7869901541200002</c:v>
                </c:pt>
                <c:pt idx="3780">
                  <c:v>2.7883507234200002</c:v>
                </c:pt>
                <c:pt idx="3781">
                  <c:v>2.7897112927200003</c:v>
                </c:pt>
                <c:pt idx="3782">
                  <c:v>2.7910718620199999</c:v>
                </c:pt>
                <c:pt idx="3783">
                  <c:v>2.79243243132</c:v>
                </c:pt>
                <c:pt idx="3784">
                  <c:v>2.79379300062</c:v>
                </c:pt>
                <c:pt idx="3785">
                  <c:v>2.7951535699200001</c:v>
                </c:pt>
                <c:pt idx="3786">
                  <c:v>2.7965141392200001</c:v>
                </c:pt>
                <c:pt idx="3787">
                  <c:v>2.7978747085199998</c:v>
                </c:pt>
                <c:pt idx="3788">
                  <c:v>2.7992352778200003</c:v>
                </c:pt>
                <c:pt idx="3789">
                  <c:v>2.8005958471199999</c:v>
                </c:pt>
                <c:pt idx="3790">
                  <c:v>2.8019564164200004</c:v>
                </c:pt>
                <c:pt idx="3791">
                  <c:v>2.80331698572</c:v>
                </c:pt>
                <c:pt idx="3792">
                  <c:v>2.80467755502</c:v>
                </c:pt>
                <c:pt idx="3793">
                  <c:v>2.8060381243200001</c:v>
                </c:pt>
                <c:pt idx="3794">
                  <c:v>2.8073986936200002</c:v>
                </c:pt>
                <c:pt idx="3795">
                  <c:v>2.8087592629200002</c:v>
                </c:pt>
                <c:pt idx="3796">
                  <c:v>2.8101198322200003</c:v>
                </c:pt>
                <c:pt idx="3797">
                  <c:v>2.8114804015199999</c:v>
                </c:pt>
                <c:pt idx="3798">
                  <c:v>2.8128409708200004</c:v>
                </c:pt>
                <c:pt idx="3799">
                  <c:v>2.81420154012</c:v>
                </c:pt>
                <c:pt idx="3800">
                  <c:v>2.8155621094200001</c:v>
                </c:pt>
                <c:pt idx="3801">
                  <c:v>2.8169226787200001</c:v>
                </c:pt>
                <c:pt idx="3802">
                  <c:v>2.8182832480200002</c:v>
                </c:pt>
                <c:pt idx="3803">
                  <c:v>2.8196438173200002</c:v>
                </c:pt>
                <c:pt idx="3804">
                  <c:v>2.8210043866199999</c:v>
                </c:pt>
                <c:pt idx="3805">
                  <c:v>2.8223649559200004</c:v>
                </c:pt>
                <c:pt idx="3806">
                  <c:v>2.82372552522</c:v>
                </c:pt>
                <c:pt idx="3807">
                  <c:v>2.82508609452</c:v>
                </c:pt>
                <c:pt idx="3808">
                  <c:v>2.8264466638200001</c:v>
                </c:pt>
                <c:pt idx="3809">
                  <c:v>2.8278072331200002</c:v>
                </c:pt>
                <c:pt idx="3810">
                  <c:v>2.8291678024200002</c:v>
                </c:pt>
                <c:pt idx="3811">
                  <c:v>2.8305283717200003</c:v>
                </c:pt>
                <c:pt idx="3812">
                  <c:v>2.8318889410199999</c:v>
                </c:pt>
                <c:pt idx="3813">
                  <c:v>2.8332495103200004</c:v>
                </c:pt>
                <c:pt idx="3814">
                  <c:v>2.83461007962</c:v>
                </c:pt>
                <c:pt idx="3815">
                  <c:v>2.8359706489200001</c:v>
                </c:pt>
                <c:pt idx="3816">
                  <c:v>2.8373312182200001</c:v>
                </c:pt>
                <c:pt idx="3817">
                  <c:v>2.8386917875200002</c:v>
                </c:pt>
                <c:pt idx="3818">
                  <c:v>2.8400523568200002</c:v>
                </c:pt>
                <c:pt idx="3819">
                  <c:v>2.8414129261200003</c:v>
                </c:pt>
                <c:pt idx="3820">
                  <c:v>2.8427734954199999</c:v>
                </c:pt>
                <c:pt idx="3821">
                  <c:v>2.84413406472</c:v>
                </c:pt>
                <c:pt idx="3822">
                  <c:v>2.84549463402</c:v>
                </c:pt>
                <c:pt idx="3823">
                  <c:v>2.8468552033200001</c:v>
                </c:pt>
                <c:pt idx="3824">
                  <c:v>2.8482157726200001</c:v>
                </c:pt>
                <c:pt idx="3825">
                  <c:v>2.8495763419199998</c:v>
                </c:pt>
                <c:pt idx="3826">
                  <c:v>2.8509369112200003</c:v>
                </c:pt>
                <c:pt idx="3827">
                  <c:v>2.8522974805199999</c:v>
                </c:pt>
                <c:pt idx="3828">
                  <c:v>2.8536580498200004</c:v>
                </c:pt>
                <c:pt idx="3829">
                  <c:v>2.85501861912</c:v>
                </c:pt>
                <c:pt idx="3830">
                  <c:v>2.85637918842</c:v>
                </c:pt>
                <c:pt idx="3831">
                  <c:v>2.8577397577200001</c:v>
                </c:pt>
                <c:pt idx="3832">
                  <c:v>2.8591003270200002</c:v>
                </c:pt>
                <c:pt idx="3833">
                  <c:v>2.8604608963200002</c:v>
                </c:pt>
                <c:pt idx="3834">
                  <c:v>2.8618214656200003</c:v>
                </c:pt>
                <c:pt idx="3835">
                  <c:v>2.8631820349199999</c:v>
                </c:pt>
                <c:pt idx="3836">
                  <c:v>2.86454260422</c:v>
                </c:pt>
                <c:pt idx="3837">
                  <c:v>2.86590317352</c:v>
                </c:pt>
                <c:pt idx="3838">
                  <c:v>2.8672637428200001</c:v>
                </c:pt>
                <c:pt idx="3839">
                  <c:v>2.8686243121200001</c:v>
                </c:pt>
                <c:pt idx="3840">
                  <c:v>2.8699848814199997</c:v>
                </c:pt>
                <c:pt idx="3841">
                  <c:v>2.8713454507200002</c:v>
                </c:pt>
                <c:pt idx="3842">
                  <c:v>2.8727060200199999</c:v>
                </c:pt>
                <c:pt idx="3843">
                  <c:v>2.8740665893200004</c:v>
                </c:pt>
                <c:pt idx="3844">
                  <c:v>2.87542715862</c:v>
                </c:pt>
                <c:pt idx="3845">
                  <c:v>2.87678772792</c:v>
                </c:pt>
                <c:pt idx="3846">
                  <c:v>2.8781482972200001</c:v>
                </c:pt>
                <c:pt idx="3847">
                  <c:v>2.8795088665200002</c:v>
                </c:pt>
                <c:pt idx="3848">
                  <c:v>2.8808694358200002</c:v>
                </c:pt>
                <c:pt idx="3849">
                  <c:v>2.8822300051200003</c:v>
                </c:pt>
                <c:pt idx="3850">
                  <c:v>2.8835905744199999</c:v>
                </c:pt>
                <c:pt idx="3851">
                  <c:v>2.8849511437200004</c:v>
                </c:pt>
                <c:pt idx="3852">
                  <c:v>2.88631171302</c:v>
                </c:pt>
                <c:pt idx="3853">
                  <c:v>2.8876722823200001</c:v>
                </c:pt>
                <c:pt idx="3854">
                  <c:v>2.8890328516200001</c:v>
                </c:pt>
                <c:pt idx="3855">
                  <c:v>2.8903934209200002</c:v>
                </c:pt>
                <c:pt idx="3856">
                  <c:v>2.8917539902200002</c:v>
                </c:pt>
                <c:pt idx="3857">
                  <c:v>2.8931145595199999</c:v>
                </c:pt>
                <c:pt idx="3858">
                  <c:v>2.8944751288200004</c:v>
                </c:pt>
                <c:pt idx="3859">
                  <c:v>2.89583569812</c:v>
                </c:pt>
                <c:pt idx="3860">
                  <c:v>2.89719626742</c:v>
                </c:pt>
                <c:pt idx="3861">
                  <c:v>2.8985568367200001</c:v>
                </c:pt>
                <c:pt idx="3862">
                  <c:v>2.8999174060200001</c:v>
                </c:pt>
                <c:pt idx="3863">
                  <c:v>2.9012779753200002</c:v>
                </c:pt>
                <c:pt idx="3864">
                  <c:v>2.9026385446200003</c:v>
                </c:pt>
                <c:pt idx="3865">
                  <c:v>2.9039991139199999</c:v>
                </c:pt>
                <c:pt idx="3866">
                  <c:v>2.9053596832200004</c:v>
                </c:pt>
                <c:pt idx="3867">
                  <c:v>2.90672025252</c:v>
                </c:pt>
                <c:pt idx="3868">
                  <c:v>2.9080808218200005</c:v>
                </c:pt>
                <c:pt idx="3869">
                  <c:v>2.9094413911200001</c:v>
                </c:pt>
                <c:pt idx="3870">
                  <c:v>2.9108019604200002</c:v>
                </c:pt>
                <c:pt idx="3871">
                  <c:v>2.9121625297200002</c:v>
                </c:pt>
                <c:pt idx="3872">
                  <c:v>2.9135230990200003</c:v>
                </c:pt>
                <c:pt idx="3873">
                  <c:v>2.9148836683200003</c:v>
                </c:pt>
                <c:pt idx="3874">
                  <c:v>2.91624423762</c:v>
                </c:pt>
                <c:pt idx="3875">
                  <c:v>2.91760480692</c:v>
                </c:pt>
                <c:pt idx="3876">
                  <c:v>2.9189653762200001</c:v>
                </c:pt>
                <c:pt idx="3877">
                  <c:v>2.9203259455200001</c:v>
                </c:pt>
                <c:pt idx="3878">
                  <c:v>2.9216865148199997</c:v>
                </c:pt>
                <c:pt idx="3879">
                  <c:v>2.9230470841200002</c:v>
                </c:pt>
                <c:pt idx="3880">
                  <c:v>2.9244076534199999</c:v>
                </c:pt>
                <c:pt idx="3881">
                  <c:v>2.9257682227200004</c:v>
                </c:pt>
                <c:pt idx="3882">
                  <c:v>2.92712879202</c:v>
                </c:pt>
                <c:pt idx="3883">
                  <c:v>2.92848936132</c:v>
                </c:pt>
                <c:pt idx="3884">
                  <c:v>2.9298499306200001</c:v>
                </c:pt>
                <c:pt idx="3885">
                  <c:v>2.9312104999200002</c:v>
                </c:pt>
                <c:pt idx="3886">
                  <c:v>2.9325710692200002</c:v>
                </c:pt>
                <c:pt idx="3887">
                  <c:v>2.9339316385200003</c:v>
                </c:pt>
                <c:pt idx="3888">
                  <c:v>2.9352922078199999</c:v>
                </c:pt>
                <c:pt idx="3889">
                  <c:v>2.9366527771199999</c:v>
                </c:pt>
                <c:pt idx="3890">
                  <c:v>2.93801334642</c:v>
                </c:pt>
                <c:pt idx="3891">
                  <c:v>2.9393739157200001</c:v>
                </c:pt>
                <c:pt idx="3892">
                  <c:v>2.9407344850200001</c:v>
                </c:pt>
                <c:pt idx="3893">
                  <c:v>2.9420950543199997</c:v>
                </c:pt>
                <c:pt idx="3894">
                  <c:v>2.9434556236200002</c:v>
                </c:pt>
                <c:pt idx="3895">
                  <c:v>2.9448161929199999</c:v>
                </c:pt>
                <c:pt idx="3896">
                  <c:v>2.9461767622200004</c:v>
                </c:pt>
                <c:pt idx="3897">
                  <c:v>2.94753733152</c:v>
                </c:pt>
                <c:pt idx="3898">
                  <c:v>2.94889790082</c:v>
                </c:pt>
                <c:pt idx="3899">
                  <c:v>2.9502584701200001</c:v>
                </c:pt>
                <c:pt idx="3900">
                  <c:v>2.9516190394200001</c:v>
                </c:pt>
                <c:pt idx="3901">
                  <c:v>2.9529796087200002</c:v>
                </c:pt>
                <c:pt idx="3902">
                  <c:v>2.9543401780200003</c:v>
                </c:pt>
                <c:pt idx="3903">
                  <c:v>2.9557007473199999</c:v>
                </c:pt>
                <c:pt idx="3904">
                  <c:v>2.9570613166200004</c:v>
                </c:pt>
                <c:pt idx="3905">
                  <c:v>2.95842188592</c:v>
                </c:pt>
                <c:pt idx="3906">
                  <c:v>2.9597824552200001</c:v>
                </c:pt>
                <c:pt idx="3907">
                  <c:v>2.9611430245200001</c:v>
                </c:pt>
                <c:pt idx="3908">
                  <c:v>2.9625035938200002</c:v>
                </c:pt>
                <c:pt idx="3909">
                  <c:v>2.9638641631200002</c:v>
                </c:pt>
                <c:pt idx="3910">
                  <c:v>2.9652247324199998</c:v>
                </c:pt>
                <c:pt idx="3911">
                  <c:v>2.9665853017200003</c:v>
                </c:pt>
                <c:pt idx="3912">
                  <c:v>2.96794587102</c:v>
                </c:pt>
                <c:pt idx="3913">
                  <c:v>2.96930644032</c:v>
                </c:pt>
                <c:pt idx="3914">
                  <c:v>2.9706670096200001</c:v>
                </c:pt>
                <c:pt idx="3915">
                  <c:v>2.9720275789200001</c:v>
                </c:pt>
                <c:pt idx="3916">
                  <c:v>2.9733881482200002</c:v>
                </c:pt>
                <c:pt idx="3917">
                  <c:v>2.9747487175200003</c:v>
                </c:pt>
                <c:pt idx="3918">
                  <c:v>2.9761092868199999</c:v>
                </c:pt>
                <c:pt idx="3919">
                  <c:v>2.9774698561200004</c:v>
                </c:pt>
                <c:pt idx="3920">
                  <c:v>2.97883042542</c:v>
                </c:pt>
                <c:pt idx="3921">
                  <c:v>2.9801909947200005</c:v>
                </c:pt>
                <c:pt idx="3922">
                  <c:v>2.9815515640200001</c:v>
                </c:pt>
                <c:pt idx="3923">
                  <c:v>2.9829121333200002</c:v>
                </c:pt>
                <c:pt idx="3924">
                  <c:v>2.9842727026200002</c:v>
                </c:pt>
                <c:pt idx="3925">
                  <c:v>2.9856332719199998</c:v>
                </c:pt>
                <c:pt idx="3926">
                  <c:v>2.9869938412200003</c:v>
                </c:pt>
                <c:pt idx="3927">
                  <c:v>2.9883544105199999</c:v>
                </c:pt>
                <c:pt idx="3928">
                  <c:v>2.98971497982</c:v>
                </c:pt>
                <c:pt idx="3929">
                  <c:v>2.9910755491200001</c:v>
                </c:pt>
                <c:pt idx="3930">
                  <c:v>2.9924361184200001</c:v>
                </c:pt>
                <c:pt idx="3931">
                  <c:v>2.9937966877200002</c:v>
                </c:pt>
                <c:pt idx="3932">
                  <c:v>2.9951572570200002</c:v>
                </c:pt>
                <c:pt idx="3933">
                  <c:v>2.9965178263199999</c:v>
                </c:pt>
                <c:pt idx="3934">
                  <c:v>2.9978783956200004</c:v>
                </c:pt>
                <c:pt idx="3935">
                  <c:v>2.99923896492</c:v>
                </c:pt>
                <c:pt idx="3936">
                  <c:v>3.0005995342200005</c:v>
                </c:pt>
                <c:pt idx="3937">
                  <c:v>3.0019601035200001</c:v>
                </c:pt>
                <c:pt idx="3938">
                  <c:v>3.0033206728200001</c:v>
                </c:pt>
                <c:pt idx="3939">
                  <c:v>3.0046812421200002</c:v>
                </c:pt>
                <c:pt idx="3940">
                  <c:v>3.0060418114200003</c:v>
                </c:pt>
                <c:pt idx="3941">
                  <c:v>3.0074023807199999</c:v>
                </c:pt>
                <c:pt idx="3942">
                  <c:v>3.0087629500199999</c:v>
                </c:pt>
                <c:pt idx="3943">
                  <c:v>3.01012351932</c:v>
                </c:pt>
                <c:pt idx="3944">
                  <c:v>3.0114840886200001</c:v>
                </c:pt>
                <c:pt idx="3945">
                  <c:v>3.0128446579200001</c:v>
                </c:pt>
                <c:pt idx="3946">
                  <c:v>3.0142052272199997</c:v>
                </c:pt>
                <c:pt idx="3947">
                  <c:v>3.0155657965200002</c:v>
                </c:pt>
                <c:pt idx="3948">
                  <c:v>3.0169263658199998</c:v>
                </c:pt>
                <c:pt idx="3949">
                  <c:v>3.0182869351200003</c:v>
                </c:pt>
                <c:pt idx="3950">
                  <c:v>3.01964750442</c:v>
                </c:pt>
                <c:pt idx="3951">
                  <c:v>3.02100807372</c:v>
                </c:pt>
                <c:pt idx="3952">
                  <c:v>3.0223686430200001</c:v>
                </c:pt>
                <c:pt idx="3953">
                  <c:v>3.0237292123200001</c:v>
                </c:pt>
                <c:pt idx="3954">
                  <c:v>3.0250897816200002</c:v>
                </c:pt>
                <c:pt idx="3955">
                  <c:v>3.0264503509200003</c:v>
                </c:pt>
                <c:pt idx="3956">
                  <c:v>3.0278109202199999</c:v>
                </c:pt>
                <c:pt idx="3957">
                  <c:v>3.0291714895200004</c:v>
                </c:pt>
                <c:pt idx="3958">
                  <c:v>3.03053205882</c:v>
                </c:pt>
                <c:pt idx="3959">
                  <c:v>3.03189262812</c:v>
                </c:pt>
                <c:pt idx="3960">
                  <c:v>3.0332531974200001</c:v>
                </c:pt>
                <c:pt idx="3961">
                  <c:v>3.0346137667200002</c:v>
                </c:pt>
                <c:pt idx="3962">
                  <c:v>3.0359743360200002</c:v>
                </c:pt>
                <c:pt idx="3963">
                  <c:v>3.0373349053199998</c:v>
                </c:pt>
                <c:pt idx="3964">
                  <c:v>3.0386954746200003</c:v>
                </c:pt>
                <c:pt idx="3965">
                  <c:v>3.04005604392</c:v>
                </c:pt>
                <c:pt idx="3966">
                  <c:v>3.04141661322</c:v>
                </c:pt>
                <c:pt idx="3967">
                  <c:v>3.0427771825200001</c:v>
                </c:pt>
                <c:pt idx="3968">
                  <c:v>3.0441377518200001</c:v>
                </c:pt>
                <c:pt idx="3969">
                  <c:v>3.0454983211200002</c:v>
                </c:pt>
                <c:pt idx="3970">
                  <c:v>3.0468588904200002</c:v>
                </c:pt>
                <c:pt idx="3971">
                  <c:v>3.0482194597199999</c:v>
                </c:pt>
                <c:pt idx="3972">
                  <c:v>3.0495800290200004</c:v>
                </c:pt>
                <c:pt idx="3973">
                  <c:v>3.05094059832</c:v>
                </c:pt>
                <c:pt idx="3974">
                  <c:v>3.0523011676200005</c:v>
                </c:pt>
                <c:pt idx="3975">
                  <c:v>3.0536617369200001</c:v>
                </c:pt>
                <c:pt idx="3976">
                  <c:v>3.0550223062200002</c:v>
                </c:pt>
                <c:pt idx="3977">
                  <c:v>3.0563828755200002</c:v>
                </c:pt>
                <c:pt idx="3978">
                  <c:v>3.0577434448199998</c:v>
                </c:pt>
                <c:pt idx="3979">
                  <c:v>3.0591040141200003</c:v>
                </c:pt>
                <c:pt idx="3980">
                  <c:v>3.0604645834199999</c:v>
                </c:pt>
                <c:pt idx="3981">
                  <c:v>3.06182515272</c:v>
                </c:pt>
                <c:pt idx="3982">
                  <c:v>3.0631857220200001</c:v>
                </c:pt>
                <c:pt idx="3983">
                  <c:v>3.0645462913200001</c:v>
                </c:pt>
                <c:pt idx="3984">
                  <c:v>3.0659068606200002</c:v>
                </c:pt>
                <c:pt idx="3985">
                  <c:v>3.0672674299200002</c:v>
                </c:pt>
                <c:pt idx="3986">
                  <c:v>3.0686279992199998</c:v>
                </c:pt>
                <c:pt idx="3987">
                  <c:v>3.0699885685200003</c:v>
                </c:pt>
                <c:pt idx="3988">
                  <c:v>3.07134913782</c:v>
                </c:pt>
                <c:pt idx="3989">
                  <c:v>3.0727097071200005</c:v>
                </c:pt>
                <c:pt idx="3990">
                  <c:v>3.0740702764200001</c:v>
                </c:pt>
                <c:pt idx="3991">
                  <c:v>3.0754308457200001</c:v>
                </c:pt>
                <c:pt idx="3992">
                  <c:v>3.0767914150200002</c:v>
                </c:pt>
                <c:pt idx="3993">
                  <c:v>3.0781519843200003</c:v>
                </c:pt>
                <c:pt idx="3994">
                  <c:v>3.0795125536200003</c:v>
                </c:pt>
                <c:pt idx="3995">
                  <c:v>3.0808731229199999</c:v>
                </c:pt>
                <c:pt idx="3996">
                  <c:v>3.08223369222</c:v>
                </c:pt>
                <c:pt idx="3997">
                  <c:v>3.08386637538</c:v>
                </c:pt>
                <c:pt idx="3998">
                  <c:v>3.08522694468</c:v>
                </c:pt>
                <c:pt idx="3999">
                  <c:v>3.0865875139800001</c:v>
                </c:pt>
                <c:pt idx="4000">
                  <c:v>3.0879480832800001</c:v>
                </c:pt>
                <c:pt idx="4001">
                  <c:v>3.0893086525800002</c:v>
                </c:pt>
                <c:pt idx="4002">
                  <c:v>3.0906692218800003</c:v>
                </c:pt>
                <c:pt idx="4003">
                  <c:v>3.0920297911799999</c:v>
                </c:pt>
                <c:pt idx="4004">
                  <c:v>3.0933903604800004</c:v>
                </c:pt>
                <c:pt idx="4005">
                  <c:v>3.09475092978</c:v>
                </c:pt>
                <c:pt idx="4006">
                  <c:v>3.0961114990800005</c:v>
                </c:pt>
                <c:pt idx="4007">
                  <c:v>3.0974720683800001</c:v>
                </c:pt>
                <c:pt idx="4008">
                  <c:v>3.0988326376800002</c:v>
                </c:pt>
                <c:pt idx="4009">
                  <c:v>3.1001932069800002</c:v>
                </c:pt>
                <c:pt idx="4010">
                  <c:v>3.1015537762799998</c:v>
                </c:pt>
                <c:pt idx="4011">
                  <c:v>3.1029143455800003</c:v>
                </c:pt>
                <c:pt idx="4012">
                  <c:v>3.10427491488</c:v>
                </c:pt>
                <c:pt idx="4013">
                  <c:v>3.10563548418</c:v>
                </c:pt>
                <c:pt idx="4014">
                  <c:v>3.1069960534800001</c:v>
                </c:pt>
                <c:pt idx="4015">
                  <c:v>3.1083566227800001</c:v>
                </c:pt>
                <c:pt idx="4016">
                  <c:v>3.1097171920800002</c:v>
                </c:pt>
                <c:pt idx="4017">
                  <c:v>3.1110777613800003</c:v>
                </c:pt>
                <c:pt idx="4018">
                  <c:v>3.1124383306799999</c:v>
                </c:pt>
                <c:pt idx="4019">
                  <c:v>3.1137988999800004</c:v>
                </c:pt>
                <c:pt idx="4020">
                  <c:v>3.11515946928</c:v>
                </c:pt>
                <c:pt idx="4021">
                  <c:v>3.1165200385800005</c:v>
                </c:pt>
                <c:pt idx="4022">
                  <c:v>3.1178806078800001</c:v>
                </c:pt>
                <c:pt idx="4023">
                  <c:v>3.1192411771800002</c:v>
                </c:pt>
                <c:pt idx="4024">
                  <c:v>3.1206017464800002</c:v>
                </c:pt>
                <c:pt idx="4025">
                  <c:v>3.1219623157800003</c:v>
                </c:pt>
                <c:pt idx="4026">
                  <c:v>3.1233228850799999</c:v>
                </c:pt>
                <c:pt idx="4027">
                  <c:v>3.1246834543799999</c:v>
                </c:pt>
                <c:pt idx="4028">
                  <c:v>3.12604402368</c:v>
                </c:pt>
                <c:pt idx="4029">
                  <c:v>3.1274045929800001</c:v>
                </c:pt>
                <c:pt idx="4030">
                  <c:v>3.1287651622800001</c:v>
                </c:pt>
                <c:pt idx="4031">
                  <c:v>3.1301257315799997</c:v>
                </c:pt>
                <c:pt idx="4032">
                  <c:v>3.1314863008800002</c:v>
                </c:pt>
                <c:pt idx="4033">
                  <c:v>3.1328468701799999</c:v>
                </c:pt>
                <c:pt idx="4034">
                  <c:v>3.1342074394800004</c:v>
                </c:pt>
                <c:pt idx="4035">
                  <c:v>3.13556800878</c:v>
                </c:pt>
                <c:pt idx="4036">
                  <c:v>3.13692857808</c:v>
                </c:pt>
                <c:pt idx="4037">
                  <c:v>3.1382891473800001</c:v>
                </c:pt>
                <c:pt idx="4038">
                  <c:v>3.1396497166800001</c:v>
                </c:pt>
                <c:pt idx="4039">
                  <c:v>3.1410102859800002</c:v>
                </c:pt>
                <c:pt idx="4040">
                  <c:v>3.1423708552800003</c:v>
                </c:pt>
                <c:pt idx="4041">
                  <c:v>3.1437314245799999</c:v>
                </c:pt>
                <c:pt idx="4042">
                  <c:v>3.1450919938800004</c:v>
                </c:pt>
                <c:pt idx="4043">
                  <c:v>3.14645256318</c:v>
                </c:pt>
                <c:pt idx="4044">
                  <c:v>3.1478131324800001</c:v>
                </c:pt>
                <c:pt idx="4045">
                  <c:v>3.1491737017800001</c:v>
                </c:pt>
                <c:pt idx="4046">
                  <c:v>3.1505342710800002</c:v>
                </c:pt>
                <c:pt idx="4047">
                  <c:v>3.1518948403800002</c:v>
                </c:pt>
                <c:pt idx="4048">
                  <c:v>3.1532554096799998</c:v>
                </c:pt>
                <c:pt idx="4049">
                  <c:v>3.1546159789800003</c:v>
                </c:pt>
                <c:pt idx="4050">
                  <c:v>3.15597654828</c:v>
                </c:pt>
                <c:pt idx="4051">
                  <c:v>3.15733711758</c:v>
                </c:pt>
                <c:pt idx="4052">
                  <c:v>3.1586976868800001</c:v>
                </c:pt>
                <c:pt idx="4053">
                  <c:v>3.1600582561800001</c:v>
                </c:pt>
                <c:pt idx="4054">
                  <c:v>3.1614188254800002</c:v>
                </c:pt>
                <c:pt idx="4055">
                  <c:v>3.1627793947800003</c:v>
                </c:pt>
                <c:pt idx="4056">
                  <c:v>3.1641399640799999</c:v>
                </c:pt>
                <c:pt idx="4057">
                  <c:v>3.1655005333800004</c:v>
                </c:pt>
                <c:pt idx="4058">
                  <c:v>3.16686110268</c:v>
                </c:pt>
                <c:pt idx="4059">
                  <c:v>3.1682216719800005</c:v>
                </c:pt>
                <c:pt idx="4060">
                  <c:v>3.1695822412800001</c:v>
                </c:pt>
                <c:pt idx="4061">
                  <c:v>3.1709428105800002</c:v>
                </c:pt>
                <c:pt idx="4062">
                  <c:v>3.1723033798800002</c:v>
                </c:pt>
                <c:pt idx="4063">
                  <c:v>3.1736639491799998</c:v>
                </c:pt>
                <c:pt idx="4064">
                  <c:v>3.1750245184800003</c:v>
                </c:pt>
                <c:pt idx="4065">
                  <c:v>3.1763850877799999</c:v>
                </c:pt>
                <c:pt idx="4066">
                  <c:v>3.17774565708</c:v>
                </c:pt>
                <c:pt idx="4067">
                  <c:v>3.1791062263800001</c:v>
                </c:pt>
                <c:pt idx="4068">
                  <c:v>3.1804667956800001</c:v>
                </c:pt>
                <c:pt idx="4069">
                  <c:v>3.1818273649800002</c:v>
                </c:pt>
                <c:pt idx="4070">
                  <c:v>3.1831879342800002</c:v>
                </c:pt>
                <c:pt idx="4071">
                  <c:v>3.1845485035799999</c:v>
                </c:pt>
                <c:pt idx="4072">
                  <c:v>3.1859090728800004</c:v>
                </c:pt>
                <c:pt idx="4073">
                  <c:v>3.18726964218</c:v>
                </c:pt>
                <c:pt idx="4074">
                  <c:v>3.1886302114800005</c:v>
                </c:pt>
                <c:pt idx="4075">
                  <c:v>3.1899907807800001</c:v>
                </c:pt>
                <c:pt idx="4076">
                  <c:v>3.1913513500800001</c:v>
                </c:pt>
                <c:pt idx="4077">
                  <c:v>3.1927119193800002</c:v>
                </c:pt>
                <c:pt idx="4078">
                  <c:v>3.1940724886800003</c:v>
                </c:pt>
                <c:pt idx="4079">
                  <c:v>3.1954330579800003</c:v>
                </c:pt>
                <c:pt idx="4080">
                  <c:v>3.1967936272799999</c:v>
                </c:pt>
                <c:pt idx="4081">
                  <c:v>3.19815419658</c:v>
                </c:pt>
                <c:pt idx="4082">
                  <c:v>3.1995147658800001</c:v>
                </c:pt>
                <c:pt idx="4083">
                  <c:v>3.2008753351800001</c:v>
                </c:pt>
                <c:pt idx="4084">
                  <c:v>3.2022359044800002</c:v>
                </c:pt>
                <c:pt idx="4085">
                  <c:v>3.2035964737800002</c:v>
                </c:pt>
                <c:pt idx="4086">
                  <c:v>3.2049570430799998</c:v>
                </c:pt>
                <c:pt idx="4087">
                  <c:v>3.2063176123800003</c:v>
                </c:pt>
                <c:pt idx="4088">
                  <c:v>3.20767818168</c:v>
                </c:pt>
                <c:pt idx="4089">
                  <c:v>3.20903875098</c:v>
                </c:pt>
                <c:pt idx="4090">
                  <c:v>3.2103993202800001</c:v>
                </c:pt>
                <c:pt idx="4091">
                  <c:v>3.2117598895800001</c:v>
                </c:pt>
                <c:pt idx="4092">
                  <c:v>3.2131204588800002</c:v>
                </c:pt>
                <c:pt idx="4093">
                  <c:v>3.2144810281800003</c:v>
                </c:pt>
                <c:pt idx="4094">
                  <c:v>3.2158415974799999</c:v>
                </c:pt>
                <c:pt idx="4095">
                  <c:v>3.2172021667800004</c:v>
                </c:pt>
                <c:pt idx="4096">
                  <c:v>3.21856273608</c:v>
                </c:pt>
                <c:pt idx="4097">
                  <c:v>3.21992330538</c:v>
                </c:pt>
                <c:pt idx="4098">
                  <c:v>3.2212838746800001</c:v>
                </c:pt>
                <c:pt idx="4099">
                  <c:v>3.2226444439800002</c:v>
                </c:pt>
                <c:pt idx="4100">
                  <c:v>3.2240050132800002</c:v>
                </c:pt>
                <c:pt idx="4101">
                  <c:v>3.2253655825799998</c:v>
                </c:pt>
                <c:pt idx="4102">
                  <c:v>3.2267261518800003</c:v>
                </c:pt>
                <c:pt idx="4103">
                  <c:v>3.22808672118</c:v>
                </c:pt>
                <c:pt idx="4104">
                  <c:v>3.22944729048</c:v>
                </c:pt>
                <c:pt idx="4105">
                  <c:v>3.2308078597800001</c:v>
                </c:pt>
                <c:pt idx="4106">
                  <c:v>3.2321684290800001</c:v>
                </c:pt>
                <c:pt idx="4107">
                  <c:v>3.2335289983800002</c:v>
                </c:pt>
                <c:pt idx="4108">
                  <c:v>3.2348895676800002</c:v>
                </c:pt>
                <c:pt idx="4109">
                  <c:v>3.2362501369799999</c:v>
                </c:pt>
                <c:pt idx="4110">
                  <c:v>3.2376107062800004</c:v>
                </c:pt>
                <c:pt idx="4111">
                  <c:v>3.23897127558</c:v>
                </c:pt>
                <c:pt idx="4112">
                  <c:v>3.2403318448800005</c:v>
                </c:pt>
                <c:pt idx="4113">
                  <c:v>3.2416924141800001</c:v>
                </c:pt>
                <c:pt idx="4114">
                  <c:v>3.2430529834800002</c:v>
                </c:pt>
                <c:pt idx="4115">
                  <c:v>3.2444135527800002</c:v>
                </c:pt>
                <c:pt idx="4116">
                  <c:v>3.2457741220799998</c:v>
                </c:pt>
                <c:pt idx="4117">
                  <c:v>3.2471346913800003</c:v>
                </c:pt>
                <c:pt idx="4118">
                  <c:v>3.2484952606799999</c:v>
                </c:pt>
                <c:pt idx="4119">
                  <c:v>3.24985582998</c:v>
                </c:pt>
                <c:pt idx="4120">
                  <c:v>3.2512163992800001</c:v>
                </c:pt>
                <c:pt idx="4121">
                  <c:v>3.2525769685800001</c:v>
                </c:pt>
                <c:pt idx="4122">
                  <c:v>3.2539375378800002</c:v>
                </c:pt>
                <c:pt idx="4123">
                  <c:v>3.2552981071800002</c:v>
                </c:pt>
                <c:pt idx="4124">
                  <c:v>3.2566586764799998</c:v>
                </c:pt>
                <c:pt idx="4125">
                  <c:v>3.2580192457800004</c:v>
                </c:pt>
                <c:pt idx="4126">
                  <c:v>3.25937981508</c:v>
                </c:pt>
                <c:pt idx="4127">
                  <c:v>3.2607403843800005</c:v>
                </c:pt>
                <c:pt idx="4128">
                  <c:v>3.2621009536800001</c:v>
                </c:pt>
                <c:pt idx="4129">
                  <c:v>3.2634615229800001</c:v>
                </c:pt>
                <c:pt idx="4130">
                  <c:v>3.2648220922800002</c:v>
                </c:pt>
                <c:pt idx="4131">
                  <c:v>3.2661826615800003</c:v>
                </c:pt>
                <c:pt idx="4132">
                  <c:v>3.2675432308800003</c:v>
                </c:pt>
                <c:pt idx="4133">
                  <c:v>3.2689038001799999</c:v>
                </c:pt>
                <c:pt idx="4134">
                  <c:v>3.27026436948</c:v>
                </c:pt>
                <c:pt idx="4135">
                  <c:v>3.27162493878</c:v>
                </c:pt>
                <c:pt idx="4136">
                  <c:v>3.2729855080800001</c:v>
                </c:pt>
                <c:pt idx="4137">
                  <c:v>3.2743460773800002</c:v>
                </c:pt>
                <c:pt idx="4138">
                  <c:v>3.2757066466800002</c:v>
                </c:pt>
                <c:pt idx="4139">
                  <c:v>3.2770672159799998</c:v>
                </c:pt>
                <c:pt idx="4140">
                  <c:v>3.2784277852800003</c:v>
                </c:pt>
                <c:pt idx="4141">
                  <c:v>3.27978835458</c:v>
                </c:pt>
                <c:pt idx="4142">
                  <c:v>3.2811489238800005</c:v>
                </c:pt>
                <c:pt idx="4143">
                  <c:v>3.2825094931800001</c:v>
                </c:pt>
                <c:pt idx="4144">
                  <c:v>3.2838700624800001</c:v>
                </c:pt>
                <c:pt idx="4145">
                  <c:v>3.2852306317800002</c:v>
                </c:pt>
                <c:pt idx="4146">
                  <c:v>3.2865912010800002</c:v>
                </c:pt>
                <c:pt idx="4147">
                  <c:v>3.2879517703800003</c:v>
                </c:pt>
                <c:pt idx="4148">
                  <c:v>3.2893123396800004</c:v>
                </c:pt>
                <c:pt idx="4149">
                  <c:v>3.29067290898</c:v>
                </c:pt>
                <c:pt idx="4150">
                  <c:v>3.29203347828</c:v>
                </c:pt>
                <c:pt idx="4151">
                  <c:v>3.2933940475800001</c:v>
                </c:pt>
                <c:pt idx="4152">
                  <c:v>3.2947546168799997</c:v>
                </c:pt>
                <c:pt idx="4153">
                  <c:v>3.2961151861800002</c:v>
                </c:pt>
                <c:pt idx="4154">
                  <c:v>3.2974757554799998</c:v>
                </c:pt>
                <c:pt idx="4155">
                  <c:v>3.2988363247800003</c:v>
                </c:pt>
                <c:pt idx="4156">
                  <c:v>3.3001968940799999</c:v>
                </c:pt>
                <c:pt idx="4157">
                  <c:v>3.30155746338</c:v>
                </c:pt>
                <c:pt idx="4158">
                  <c:v>3.3029180326800001</c:v>
                </c:pt>
                <c:pt idx="4159">
                  <c:v>3.3042786019800001</c:v>
                </c:pt>
                <c:pt idx="4160">
                  <c:v>3.3056391712800002</c:v>
                </c:pt>
                <c:pt idx="4161">
                  <c:v>3.3069997405800002</c:v>
                </c:pt>
                <c:pt idx="4162">
                  <c:v>3.3083603098799998</c:v>
                </c:pt>
                <c:pt idx="4163">
                  <c:v>3.3097208791800004</c:v>
                </c:pt>
                <c:pt idx="4164">
                  <c:v>3.31108144848</c:v>
                </c:pt>
                <c:pt idx="4165">
                  <c:v>3.3124420177800005</c:v>
                </c:pt>
                <c:pt idx="4166">
                  <c:v>3.3138025870800001</c:v>
                </c:pt>
                <c:pt idx="4167">
                  <c:v>3.3151631563800001</c:v>
                </c:pt>
                <c:pt idx="4168">
                  <c:v>3.3165237256800002</c:v>
                </c:pt>
                <c:pt idx="4169">
                  <c:v>3.3178842949799998</c:v>
                </c:pt>
                <c:pt idx="4170">
                  <c:v>3.3192448642800003</c:v>
                </c:pt>
                <c:pt idx="4171">
                  <c:v>3.3206054335799999</c:v>
                </c:pt>
                <c:pt idx="4172">
                  <c:v>3.32196600288</c:v>
                </c:pt>
                <c:pt idx="4173">
                  <c:v>3.32332657218</c:v>
                </c:pt>
                <c:pt idx="4174">
                  <c:v>3.3246871414800001</c:v>
                </c:pt>
                <c:pt idx="4175">
                  <c:v>3.3260477107800002</c:v>
                </c:pt>
                <c:pt idx="4176">
                  <c:v>3.3274082800800002</c:v>
                </c:pt>
                <c:pt idx="4177">
                  <c:v>3.3287688493799998</c:v>
                </c:pt>
                <c:pt idx="4178">
                  <c:v>3.3301294186800003</c:v>
                </c:pt>
                <c:pt idx="4179">
                  <c:v>3.33148998798</c:v>
                </c:pt>
                <c:pt idx="4180">
                  <c:v>3.3328505572800005</c:v>
                </c:pt>
                <c:pt idx="4181">
                  <c:v>3.3342111265800001</c:v>
                </c:pt>
                <c:pt idx="4182">
                  <c:v>3.3355716958800001</c:v>
                </c:pt>
                <c:pt idx="4183">
                  <c:v>3.3369322651800002</c:v>
                </c:pt>
                <c:pt idx="4184">
                  <c:v>3.3382928344800002</c:v>
                </c:pt>
                <c:pt idx="4185">
                  <c:v>3.3396534037800003</c:v>
                </c:pt>
                <c:pt idx="4186">
                  <c:v>3.3410139730799999</c:v>
                </c:pt>
                <c:pt idx="4187">
                  <c:v>3.34237454238</c:v>
                </c:pt>
                <c:pt idx="4188">
                  <c:v>3.34373511168</c:v>
                </c:pt>
                <c:pt idx="4189">
                  <c:v>3.3450956809800001</c:v>
                </c:pt>
                <c:pt idx="4190">
                  <c:v>3.3464562502800002</c:v>
                </c:pt>
                <c:pt idx="4191">
                  <c:v>3.3478168195800002</c:v>
                </c:pt>
                <c:pt idx="4192">
                  <c:v>3.3491773888799998</c:v>
                </c:pt>
                <c:pt idx="4193">
                  <c:v>3.3505379581800003</c:v>
                </c:pt>
                <c:pt idx="4194">
                  <c:v>3.3518985274799999</c:v>
                </c:pt>
                <c:pt idx="4195">
                  <c:v>3.3532590967800004</c:v>
                </c:pt>
                <c:pt idx="4196">
                  <c:v>3.3546196660800001</c:v>
                </c:pt>
                <c:pt idx="4197">
                  <c:v>3.3559802353800001</c:v>
                </c:pt>
                <c:pt idx="4198">
                  <c:v>3.3573408046800002</c:v>
                </c:pt>
                <c:pt idx="4199">
                  <c:v>3.3587013739800002</c:v>
                </c:pt>
                <c:pt idx="4200">
                  <c:v>3.3600619432800003</c:v>
                </c:pt>
                <c:pt idx="4201">
                  <c:v>3.3614225125800004</c:v>
                </c:pt>
                <c:pt idx="4202">
                  <c:v>3.36278308188</c:v>
                </c:pt>
                <c:pt idx="4203">
                  <c:v>3.36414365118</c:v>
                </c:pt>
                <c:pt idx="4204">
                  <c:v>3.3655042204800001</c:v>
                </c:pt>
                <c:pt idx="4205">
                  <c:v>3.3668647897800001</c:v>
                </c:pt>
                <c:pt idx="4206">
                  <c:v>3.3682253590800002</c:v>
                </c:pt>
                <c:pt idx="4207">
                  <c:v>3.3695859283799998</c:v>
                </c:pt>
                <c:pt idx="4208">
                  <c:v>3.3709464976800003</c:v>
                </c:pt>
                <c:pt idx="4209">
                  <c:v>3.3723070669799999</c:v>
                </c:pt>
                <c:pt idx="4210">
                  <c:v>3.3736676362800004</c:v>
                </c:pt>
                <c:pt idx="4211">
                  <c:v>3.3750282055800001</c:v>
                </c:pt>
                <c:pt idx="4212">
                  <c:v>3.3763887748800001</c:v>
                </c:pt>
                <c:pt idx="4213">
                  <c:v>3.3777493441800002</c:v>
                </c:pt>
                <c:pt idx="4214">
                  <c:v>3.3791099134800002</c:v>
                </c:pt>
                <c:pt idx="4215">
                  <c:v>3.3804704827799998</c:v>
                </c:pt>
                <c:pt idx="4216">
                  <c:v>3.3818310520800003</c:v>
                </c:pt>
                <c:pt idx="4217">
                  <c:v>3.38319162138</c:v>
                </c:pt>
                <c:pt idx="4218">
                  <c:v>3.3845521906800005</c:v>
                </c:pt>
                <c:pt idx="4219">
                  <c:v>3.3859127599800001</c:v>
                </c:pt>
                <c:pt idx="4220">
                  <c:v>3.3872733292800001</c:v>
                </c:pt>
                <c:pt idx="4221">
                  <c:v>3.3886338985800002</c:v>
                </c:pt>
                <c:pt idx="4222">
                  <c:v>3.3899944678799998</c:v>
                </c:pt>
                <c:pt idx="4223">
                  <c:v>3.3913550371800003</c:v>
                </c:pt>
                <c:pt idx="4224">
                  <c:v>3.3927156064799999</c:v>
                </c:pt>
                <c:pt idx="4225">
                  <c:v>3.39407617578</c:v>
                </c:pt>
                <c:pt idx="4226">
                  <c:v>3.39543674508</c:v>
                </c:pt>
                <c:pt idx="4227">
                  <c:v>3.3967973143800001</c:v>
                </c:pt>
                <c:pt idx="4228">
                  <c:v>3.3981578836800002</c:v>
                </c:pt>
                <c:pt idx="4229">
                  <c:v>3.3995184529800002</c:v>
                </c:pt>
                <c:pt idx="4230">
                  <c:v>3.4008790222799998</c:v>
                </c:pt>
                <c:pt idx="4231">
                  <c:v>3.4022395915800003</c:v>
                </c:pt>
                <c:pt idx="4232">
                  <c:v>3.4036001608799999</c:v>
                </c:pt>
                <c:pt idx="4233">
                  <c:v>3.40496073018</c:v>
                </c:pt>
                <c:pt idx="4234">
                  <c:v>3.4063212994800005</c:v>
                </c:pt>
                <c:pt idx="4235">
                  <c:v>3.4076818687800001</c:v>
                </c:pt>
                <c:pt idx="4236">
                  <c:v>3.4090424380800002</c:v>
                </c:pt>
                <c:pt idx="4237">
                  <c:v>3.4104030073800002</c:v>
                </c:pt>
                <c:pt idx="4238">
                  <c:v>3.4117635766799999</c:v>
                </c:pt>
                <c:pt idx="4239">
                  <c:v>3.4131241459800004</c:v>
                </c:pt>
                <c:pt idx="4240">
                  <c:v>3.4144847152800004</c:v>
                </c:pt>
                <c:pt idx="4241">
                  <c:v>3.41584528458</c:v>
                </c:pt>
                <c:pt idx="4242">
                  <c:v>3.4172058538800001</c:v>
                </c:pt>
                <c:pt idx="4243">
                  <c:v>3.4185664231799997</c:v>
                </c:pt>
                <c:pt idx="4244">
                  <c:v>3.4199269924799998</c:v>
                </c:pt>
                <c:pt idx="4245">
                  <c:v>3.4212875617800003</c:v>
                </c:pt>
                <c:pt idx="4246">
                  <c:v>3.4226481310800003</c:v>
                </c:pt>
                <c:pt idx="4247">
                  <c:v>3.4240087003799999</c:v>
                </c:pt>
                <c:pt idx="4248">
                  <c:v>3.42536926968</c:v>
                </c:pt>
                <c:pt idx="4249">
                  <c:v>3.4267298389799996</c:v>
                </c:pt>
                <c:pt idx="4250">
                  <c:v>3.4280904082800006</c:v>
                </c:pt>
                <c:pt idx="4251">
                  <c:v>3.4294509775800002</c:v>
                </c:pt>
                <c:pt idx="4252">
                  <c:v>3.4308115468800002</c:v>
                </c:pt>
                <c:pt idx="4253">
                  <c:v>3.4321721161799998</c:v>
                </c:pt>
                <c:pt idx="4254">
                  <c:v>3.4335326854799999</c:v>
                </c:pt>
                <c:pt idx="4255">
                  <c:v>3.4348932547800004</c:v>
                </c:pt>
                <c:pt idx="4256">
                  <c:v>3.43625382408</c:v>
                </c:pt>
                <c:pt idx="4257">
                  <c:v>3.4376143933800001</c:v>
                </c:pt>
                <c:pt idx="4258">
                  <c:v>3.4389749626799997</c:v>
                </c:pt>
                <c:pt idx="4259">
                  <c:v>3.4403355319799998</c:v>
                </c:pt>
                <c:pt idx="4260">
                  <c:v>3.4416961012800003</c:v>
                </c:pt>
                <c:pt idx="4261">
                  <c:v>3.4430566705800003</c:v>
                </c:pt>
                <c:pt idx="4262">
                  <c:v>3.4444172398799999</c:v>
                </c:pt>
                <c:pt idx="4263">
                  <c:v>3.44577780918</c:v>
                </c:pt>
                <c:pt idx="4264">
                  <c:v>3.4471383784799996</c:v>
                </c:pt>
                <c:pt idx="4265">
                  <c:v>3.4484989477800005</c:v>
                </c:pt>
                <c:pt idx="4266">
                  <c:v>3.4498595170800002</c:v>
                </c:pt>
                <c:pt idx="4267">
                  <c:v>3.4512200863800002</c:v>
                </c:pt>
                <c:pt idx="4268">
                  <c:v>3.4525806556799998</c:v>
                </c:pt>
                <c:pt idx="4269">
                  <c:v>3.4539412249799999</c:v>
                </c:pt>
                <c:pt idx="4270">
                  <c:v>3.4553017942800004</c:v>
                </c:pt>
                <c:pt idx="4271">
                  <c:v>3.4566623635800005</c:v>
                </c:pt>
                <c:pt idx="4272">
                  <c:v>3.4580229328800001</c:v>
                </c:pt>
                <c:pt idx="4273">
                  <c:v>3.4593835021800001</c:v>
                </c:pt>
                <c:pt idx="4274">
                  <c:v>3.4607440714799997</c:v>
                </c:pt>
                <c:pt idx="4275">
                  <c:v>3.4621046407800002</c:v>
                </c:pt>
                <c:pt idx="4276">
                  <c:v>3.4634652100800003</c:v>
                </c:pt>
                <c:pt idx="4277">
                  <c:v>3.4648257793799999</c:v>
                </c:pt>
                <c:pt idx="4278">
                  <c:v>3.46618634868</c:v>
                </c:pt>
                <c:pt idx="4279">
                  <c:v>3.4675469179799996</c:v>
                </c:pt>
                <c:pt idx="4280">
                  <c:v>3.4689074872800005</c:v>
                </c:pt>
                <c:pt idx="4281">
                  <c:v>3.4702680565800001</c:v>
                </c:pt>
                <c:pt idx="4282">
                  <c:v>3.4716286258800002</c:v>
                </c:pt>
                <c:pt idx="4283">
                  <c:v>3.4729891951799998</c:v>
                </c:pt>
                <c:pt idx="4284">
                  <c:v>3.4743497644799999</c:v>
                </c:pt>
                <c:pt idx="4285">
                  <c:v>3.4757103337800004</c:v>
                </c:pt>
                <c:pt idx="4286">
                  <c:v>3.4770709030800004</c:v>
                </c:pt>
                <c:pt idx="4287">
                  <c:v>3.4784314723800001</c:v>
                </c:pt>
                <c:pt idx="4288">
                  <c:v>3.4797920416800001</c:v>
                </c:pt>
                <c:pt idx="4289">
                  <c:v>3.4811526109799997</c:v>
                </c:pt>
                <c:pt idx="4290">
                  <c:v>3.4825131802800002</c:v>
                </c:pt>
                <c:pt idx="4291">
                  <c:v>3.4838737495800003</c:v>
                </c:pt>
                <c:pt idx="4292">
                  <c:v>3.4852343188799999</c:v>
                </c:pt>
                <c:pt idx="4293">
                  <c:v>3.48659488818</c:v>
                </c:pt>
                <c:pt idx="4294">
                  <c:v>3.48795545748</c:v>
                </c:pt>
                <c:pt idx="4295">
                  <c:v>3.4893160267800005</c:v>
                </c:pt>
                <c:pt idx="4296">
                  <c:v>3.4906765960800001</c:v>
                </c:pt>
                <c:pt idx="4297">
                  <c:v>3.4920371653800002</c:v>
                </c:pt>
                <c:pt idx="4298">
                  <c:v>3.4933977346799998</c:v>
                </c:pt>
                <c:pt idx="4299">
                  <c:v>3.4947583039799999</c:v>
                </c:pt>
                <c:pt idx="4300">
                  <c:v>3.4961188732800004</c:v>
                </c:pt>
                <c:pt idx="4301">
                  <c:v>3.4974794425800004</c:v>
                </c:pt>
                <c:pt idx="4302">
                  <c:v>3.49884001188</c:v>
                </c:pt>
                <c:pt idx="4303">
                  <c:v>3.5002005811800001</c:v>
                </c:pt>
                <c:pt idx="4304">
                  <c:v>3.5015611504799997</c:v>
                </c:pt>
                <c:pt idx="4305">
                  <c:v>3.5029217197800002</c:v>
                </c:pt>
                <c:pt idx="4306">
                  <c:v>3.5042822890800003</c:v>
                </c:pt>
                <c:pt idx="4307">
                  <c:v>3.5056428583800003</c:v>
                </c:pt>
                <c:pt idx="4308">
                  <c:v>3.50700342768</c:v>
                </c:pt>
                <c:pt idx="4309">
                  <c:v>3.50836399698</c:v>
                </c:pt>
                <c:pt idx="4310">
                  <c:v>3.5097245662800005</c:v>
                </c:pt>
                <c:pt idx="4311">
                  <c:v>3.5110851355800001</c:v>
                </c:pt>
                <c:pt idx="4312">
                  <c:v>3.5124457048800002</c:v>
                </c:pt>
                <c:pt idx="4313">
                  <c:v>3.5138062741799998</c:v>
                </c:pt>
                <c:pt idx="4314">
                  <c:v>3.5151668434799999</c:v>
                </c:pt>
                <c:pt idx="4315">
                  <c:v>3.5165274127800004</c:v>
                </c:pt>
                <c:pt idx="4316">
                  <c:v>3.5178879820800004</c:v>
                </c:pt>
                <c:pt idx="4317">
                  <c:v>3.51924855138</c:v>
                </c:pt>
                <c:pt idx="4318">
                  <c:v>3.5206091206800001</c:v>
                </c:pt>
                <c:pt idx="4319">
                  <c:v>3.5219696899799997</c:v>
                </c:pt>
                <c:pt idx="4320">
                  <c:v>3.5233302592800007</c:v>
                </c:pt>
                <c:pt idx="4321">
                  <c:v>3.5246908285800003</c:v>
                </c:pt>
                <c:pt idx="4322">
                  <c:v>3.5260513978800003</c:v>
                </c:pt>
                <c:pt idx="4323">
                  <c:v>3.5274119671799999</c:v>
                </c:pt>
                <c:pt idx="4324">
                  <c:v>3.52877253648</c:v>
                </c:pt>
                <c:pt idx="4325">
                  <c:v>3.5301331057800005</c:v>
                </c:pt>
                <c:pt idx="4326">
                  <c:v>3.5314936750800001</c:v>
                </c:pt>
                <c:pt idx="4327">
                  <c:v>3.5328542443800002</c:v>
                </c:pt>
                <c:pt idx="4328">
                  <c:v>3.5342148136799998</c:v>
                </c:pt>
                <c:pt idx="4329">
                  <c:v>3.5355753829799998</c:v>
                </c:pt>
                <c:pt idx="4330">
                  <c:v>3.5369359522800004</c:v>
                </c:pt>
                <c:pt idx="4331">
                  <c:v>3.5382965215800004</c:v>
                </c:pt>
                <c:pt idx="4332">
                  <c:v>3.53965709088</c:v>
                </c:pt>
                <c:pt idx="4333">
                  <c:v>3.5410176601800001</c:v>
                </c:pt>
                <c:pt idx="4334">
                  <c:v>3.5423782294799997</c:v>
                </c:pt>
                <c:pt idx="4335">
                  <c:v>3.5437387987800006</c:v>
                </c:pt>
                <c:pt idx="4336">
                  <c:v>3.5450993680800003</c:v>
                </c:pt>
                <c:pt idx="4337">
                  <c:v>3.5464599373800003</c:v>
                </c:pt>
                <c:pt idx="4338">
                  <c:v>3.5478205066799999</c:v>
                </c:pt>
                <c:pt idx="4339">
                  <c:v>3.54918107598</c:v>
                </c:pt>
                <c:pt idx="4340">
                  <c:v>3.5505416452800005</c:v>
                </c:pt>
                <c:pt idx="4341">
                  <c:v>3.5519022145800001</c:v>
                </c:pt>
                <c:pt idx="4342">
                  <c:v>3.5532627838800002</c:v>
                </c:pt>
                <c:pt idx="4343">
                  <c:v>3.5546233531800002</c:v>
                </c:pt>
                <c:pt idx="4344">
                  <c:v>3.5559839224799998</c:v>
                </c:pt>
                <c:pt idx="4345">
                  <c:v>3.5573444917800003</c:v>
                </c:pt>
                <c:pt idx="4346">
                  <c:v>3.5587050610800004</c:v>
                </c:pt>
                <c:pt idx="4347">
                  <c:v>3.56006563038</c:v>
                </c:pt>
                <c:pt idx="4348">
                  <c:v>3.5614261996800001</c:v>
                </c:pt>
                <c:pt idx="4349">
                  <c:v>3.5627867689799997</c:v>
                </c:pt>
                <c:pt idx="4350">
                  <c:v>3.5641473382800006</c:v>
                </c:pt>
                <c:pt idx="4351">
                  <c:v>3.5655079075800002</c:v>
                </c:pt>
                <c:pt idx="4352">
                  <c:v>3.5668684768800003</c:v>
                </c:pt>
                <c:pt idx="4353">
                  <c:v>3.5682290461799999</c:v>
                </c:pt>
                <c:pt idx="4354">
                  <c:v>3.56958961548</c:v>
                </c:pt>
                <c:pt idx="4355">
                  <c:v>3.5709501847800005</c:v>
                </c:pt>
                <c:pt idx="4356">
                  <c:v>3.5723107540800005</c:v>
                </c:pt>
                <c:pt idx="4357">
                  <c:v>3.5736713233800002</c:v>
                </c:pt>
                <c:pt idx="4358">
                  <c:v>3.5750318926800002</c:v>
                </c:pt>
                <c:pt idx="4359">
                  <c:v>3.5763924619799998</c:v>
                </c:pt>
                <c:pt idx="4360">
                  <c:v>3.5777530312800003</c:v>
                </c:pt>
                <c:pt idx="4361">
                  <c:v>3.5791136005800004</c:v>
                </c:pt>
                <c:pt idx="4362">
                  <c:v>3.58047416988</c:v>
                </c:pt>
                <c:pt idx="4363">
                  <c:v>3.5818347391800001</c:v>
                </c:pt>
                <c:pt idx="4364">
                  <c:v>3.5831953084799997</c:v>
                </c:pt>
                <c:pt idx="4365">
                  <c:v>3.5845558777800006</c:v>
                </c:pt>
                <c:pt idx="4366">
                  <c:v>3.5859164470800002</c:v>
                </c:pt>
                <c:pt idx="4367">
                  <c:v>3.5872770163800003</c:v>
                </c:pt>
                <c:pt idx="4368">
                  <c:v>3.5886375856799999</c:v>
                </c:pt>
                <c:pt idx="4369">
                  <c:v>3.58999815498</c:v>
                </c:pt>
                <c:pt idx="4370">
                  <c:v>3.5913587242799996</c:v>
                </c:pt>
                <c:pt idx="4371">
                  <c:v>3.5927192935800005</c:v>
                </c:pt>
                <c:pt idx="4372">
                  <c:v>3.5940798628800001</c:v>
                </c:pt>
                <c:pt idx="4373">
                  <c:v>3.5954404321800002</c:v>
                </c:pt>
                <c:pt idx="4374">
                  <c:v>3.5968010014799998</c:v>
                </c:pt>
                <c:pt idx="4375">
                  <c:v>3.5981615707799999</c:v>
                </c:pt>
                <c:pt idx="4376">
                  <c:v>3.5995221400800004</c:v>
                </c:pt>
                <c:pt idx="4377">
                  <c:v>3.6008827093800004</c:v>
                </c:pt>
                <c:pt idx="4378">
                  <c:v>3.60224327868</c:v>
                </c:pt>
                <c:pt idx="4379">
                  <c:v>3.6036038479800001</c:v>
                </c:pt>
                <c:pt idx="4380">
                  <c:v>3.6049644172799997</c:v>
                </c:pt>
                <c:pt idx="4381">
                  <c:v>3.6063249865800002</c:v>
                </c:pt>
                <c:pt idx="4382">
                  <c:v>3.6076855558800003</c:v>
                </c:pt>
                <c:pt idx="4383">
                  <c:v>3.6090461251799999</c:v>
                </c:pt>
                <c:pt idx="4384">
                  <c:v>3.61040669448</c:v>
                </c:pt>
                <c:pt idx="4385">
                  <c:v>3.6117672637799996</c:v>
                </c:pt>
                <c:pt idx="4386">
                  <c:v>3.6131278330800005</c:v>
                </c:pt>
                <c:pt idx="4387">
                  <c:v>3.6144884023800001</c:v>
                </c:pt>
                <c:pt idx="4388">
                  <c:v>3.6158489716800002</c:v>
                </c:pt>
                <c:pt idx="4389">
                  <c:v>3.6172095409799998</c:v>
                </c:pt>
                <c:pt idx="4390">
                  <c:v>3.6185701102799999</c:v>
                </c:pt>
                <c:pt idx="4391">
                  <c:v>3.6199306795800004</c:v>
                </c:pt>
                <c:pt idx="4392">
                  <c:v>3.6212912488800004</c:v>
                </c:pt>
                <c:pt idx="4393">
                  <c:v>3.62265181818</c:v>
                </c:pt>
                <c:pt idx="4394">
                  <c:v>3.6240123874800001</c:v>
                </c:pt>
                <c:pt idx="4395">
                  <c:v>3.6253729567799997</c:v>
                </c:pt>
                <c:pt idx="4396">
                  <c:v>3.6267335260800002</c:v>
                </c:pt>
                <c:pt idx="4397">
                  <c:v>3.6280940953800003</c:v>
                </c:pt>
                <c:pt idx="4398">
                  <c:v>3.6294546646799999</c:v>
                </c:pt>
                <c:pt idx="4399">
                  <c:v>3.6308152339799999</c:v>
                </c:pt>
                <c:pt idx="4400">
                  <c:v>3.63217580328</c:v>
                </c:pt>
                <c:pt idx="4401">
                  <c:v>3.6335363725800005</c:v>
                </c:pt>
                <c:pt idx="4402">
                  <c:v>3.6348969418800001</c:v>
                </c:pt>
                <c:pt idx="4403">
                  <c:v>3.6362575111800002</c:v>
                </c:pt>
                <c:pt idx="4404">
                  <c:v>3.6376180804799998</c:v>
                </c:pt>
                <c:pt idx="4405">
                  <c:v>3.6389786497799999</c:v>
                </c:pt>
                <c:pt idx="4406">
                  <c:v>3.6403392190800004</c:v>
                </c:pt>
                <c:pt idx="4407">
                  <c:v>3.6416997883800004</c:v>
                </c:pt>
                <c:pt idx="4408">
                  <c:v>3.64306035768</c:v>
                </c:pt>
                <c:pt idx="4409">
                  <c:v>3.6444209269800001</c:v>
                </c:pt>
                <c:pt idx="4410">
                  <c:v>3.6457814962799997</c:v>
                </c:pt>
                <c:pt idx="4411">
                  <c:v>3.6471420655800002</c:v>
                </c:pt>
                <c:pt idx="4412">
                  <c:v>3.6485026348800003</c:v>
                </c:pt>
                <c:pt idx="4413">
                  <c:v>3.6498632041800003</c:v>
                </c:pt>
                <c:pt idx="4414">
                  <c:v>3.6512237734799999</c:v>
                </c:pt>
                <c:pt idx="4415">
                  <c:v>3.65258434278</c:v>
                </c:pt>
                <c:pt idx="4416">
                  <c:v>3.6539449120800005</c:v>
                </c:pt>
                <c:pt idx="4417">
                  <c:v>3.6553054813800001</c:v>
                </c:pt>
                <c:pt idx="4418">
                  <c:v>3.6566660506800002</c:v>
                </c:pt>
                <c:pt idx="4419">
                  <c:v>3.6580266199799998</c:v>
                </c:pt>
                <c:pt idx="4420">
                  <c:v>3.6593871892799998</c:v>
                </c:pt>
                <c:pt idx="4421">
                  <c:v>3.6607477585800003</c:v>
                </c:pt>
                <c:pt idx="4422">
                  <c:v>3.6621083278800004</c:v>
                </c:pt>
                <c:pt idx="4423">
                  <c:v>3.66346889718</c:v>
                </c:pt>
                <c:pt idx="4424">
                  <c:v>3.6648294664800001</c:v>
                </c:pt>
                <c:pt idx="4425">
                  <c:v>3.6661900357799997</c:v>
                </c:pt>
                <c:pt idx="4426">
                  <c:v>3.6675506050800006</c:v>
                </c:pt>
                <c:pt idx="4427">
                  <c:v>3.6689111743800003</c:v>
                </c:pt>
                <c:pt idx="4428">
                  <c:v>3.6702717436800003</c:v>
                </c:pt>
                <c:pt idx="4429">
                  <c:v>3.6716323129799999</c:v>
                </c:pt>
                <c:pt idx="4430">
                  <c:v>3.67299288228</c:v>
                </c:pt>
                <c:pt idx="4431">
                  <c:v>3.6743534515800005</c:v>
                </c:pt>
                <c:pt idx="4432">
                  <c:v>3.6757140208800001</c:v>
                </c:pt>
                <c:pt idx="4433">
                  <c:v>3.6770745901800002</c:v>
                </c:pt>
                <c:pt idx="4434">
                  <c:v>3.6784351594799998</c:v>
                </c:pt>
                <c:pt idx="4435">
                  <c:v>3.6797957287799998</c:v>
                </c:pt>
                <c:pt idx="4436">
                  <c:v>3.6811562980800003</c:v>
                </c:pt>
                <c:pt idx="4437">
                  <c:v>3.6825168673800004</c:v>
                </c:pt>
                <c:pt idx="4438">
                  <c:v>3.68387743668</c:v>
                </c:pt>
                <c:pt idx="4439">
                  <c:v>3.6852380059800001</c:v>
                </c:pt>
                <c:pt idx="4440">
                  <c:v>3.6865985752799997</c:v>
                </c:pt>
                <c:pt idx="4441">
                  <c:v>3.6879591445800006</c:v>
                </c:pt>
                <c:pt idx="4442">
                  <c:v>3.6893197138800002</c:v>
                </c:pt>
                <c:pt idx="4443">
                  <c:v>3.6906802831800003</c:v>
                </c:pt>
                <c:pt idx="4444">
                  <c:v>3.6920408524799999</c:v>
                </c:pt>
                <c:pt idx="4445">
                  <c:v>3.69340142178</c:v>
                </c:pt>
                <c:pt idx="4446">
                  <c:v>3.6947619910800005</c:v>
                </c:pt>
                <c:pt idx="4447">
                  <c:v>3.6961225603800001</c:v>
                </c:pt>
                <c:pt idx="4448">
                  <c:v>3.6974831296800001</c:v>
                </c:pt>
                <c:pt idx="4449">
                  <c:v>3.6988436989800002</c:v>
                </c:pt>
                <c:pt idx="4450">
                  <c:v>3.7002042682799998</c:v>
                </c:pt>
                <c:pt idx="4451">
                  <c:v>3.7015648375800003</c:v>
                </c:pt>
                <c:pt idx="4452">
                  <c:v>3.7029254068800004</c:v>
                </c:pt>
                <c:pt idx="4453">
                  <c:v>3.70428597618</c:v>
                </c:pt>
                <c:pt idx="4454">
                  <c:v>3.7056465454800001</c:v>
                </c:pt>
                <c:pt idx="4455">
                  <c:v>3.7070071147799997</c:v>
                </c:pt>
                <c:pt idx="4456">
                  <c:v>3.7083676840800006</c:v>
                </c:pt>
                <c:pt idx="4457">
                  <c:v>3.7097282533800002</c:v>
                </c:pt>
                <c:pt idx="4458">
                  <c:v>3.7110888226800003</c:v>
                </c:pt>
                <c:pt idx="4459">
                  <c:v>3.7124493919799999</c:v>
                </c:pt>
                <c:pt idx="4460">
                  <c:v>3.71380996128</c:v>
                </c:pt>
                <c:pt idx="4461">
                  <c:v>3.7151705305800005</c:v>
                </c:pt>
                <c:pt idx="4462">
                  <c:v>3.7165310998800005</c:v>
                </c:pt>
                <c:pt idx="4463">
                  <c:v>3.7178916691800001</c:v>
                </c:pt>
                <c:pt idx="4464">
                  <c:v>3.7192522384800002</c:v>
                </c:pt>
                <c:pt idx="4465">
                  <c:v>3.7206128077799998</c:v>
                </c:pt>
                <c:pt idx="4466">
                  <c:v>3.7219733770800003</c:v>
                </c:pt>
                <c:pt idx="4467">
                  <c:v>3.7233339463800004</c:v>
                </c:pt>
                <c:pt idx="4468">
                  <c:v>3.72469451568</c:v>
                </c:pt>
                <c:pt idx="4469">
                  <c:v>3.72605508498</c:v>
                </c:pt>
                <c:pt idx="4470">
                  <c:v>3.7274156542799997</c:v>
                </c:pt>
                <c:pt idx="4471">
                  <c:v>3.7287762235800006</c:v>
                </c:pt>
                <c:pt idx="4472">
                  <c:v>3.7301367928800002</c:v>
                </c:pt>
                <c:pt idx="4473">
                  <c:v>3.7314973621800003</c:v>
                </c:pt>
                <c:pt idx="4474">
                  <c:v>3.7328579314799999</c:v>
                </c:pt>
                <c:pt idx="4475">
                  <c:v>3.7342185007799999</c:v>
                </c:pt>
                <c:pt idx="4476">
                  <c:v>3.7355790700800005</c:v>
                </c:pt>
                <c:pt idx="4477">
                  <c:v>3.7369396393800005</c:v>
                </c:pt>
                <c:pt idx="4478">
                  <c:v>3.7383002086800001</c:v>
                </c:pt>
                <c:pt idx="4479">
                  <c:v>3.7396607779800002</c:v>
                </c:pt>
                <c:pt idx="4480">
                  <c:v>3.7410213472799998</c:v>
                </c:pt>
                <c:pt idx="4481">
                  <c:v>3.7423819165800003</c:v>
                </c:pt>
                <c:pt idx="4482">
                  <c:v>3.7437424858800004</c:v>
                </c:pt>
                <c:pt idx="4483">
                  <c:v>3.7451030551800004</c:v>
                </c:pt>
                <c:pt idx="4484">
                  <c:v>3.74646362448</c:v>
                </c:pt>
                <c:pt idx="4485">
                  <c:v>3.7478241937800001</c:v>
                </c:pt>
                <c:pt idx="4486">
                  <c:v>3.7491847630800006</c:v>
                </c:pt>
                <c:pt idx="4487">
                  <c:v>3.7505453323800002</c:v>
                </c:pt>
                <c:pt idx="4488">
                  <c:v>3.7519059016800003</c:v>
                </c:pt>
                <c:pt idx="4489">
                  <c:v>3.7532664709799999</c:v>
                </c:pt>
                <c:pt idx="4490">
                  <c:v>3.7546270402799999</c:v>
                </c:pt>
                <c:pt idx="4491">
                  <c:v>3.7559876095800004</c:v>
                </c:pt>
                <c:pt idx="4492">
                  <c:v>3.7573481788800005</c:v>
                </c:pt>
                <c:pt idx="4493">
                  <c:v>3.7587087481800001</c:v>
                </c:pt>
                <c:pt idx="4494">
                  <c:v>3.7600693174800002</c:v>
                </c:pt>
                <c:pt idx="4495">
                  <c:v>3.7614298867799998</c:v>
                </c:pt>
                <c:pt idx="4496">
                  <c:v>3.7627904560799998</c:v>
                </c:pt>
                <c:pt idx="4497">
                  <c:v>3.7641510253800003</c:v>
                </c:pt>
                <c:pt idx="4498">
                  <c:v>3.7655115946800004</c:v>
                </c:pt>
                <c:pt idx="4499">
                  <c:v>3.76687216398</c:v>
                </c:pt>
                <c:pt idx="4500">
                  <c:v>3.7682327332800001</c:v>
                </c:pt>
                <c:pt idx="4501">
                  <c:v>3.7695933025799997</c:v>
                </c:pt>
                <c:pt idx="4502">
                  <c:v>3.7709538718800002</c:v>
                </c:pt>
                <c:pt idx="4503">
                  <c:v>3.7723144411800003</c:v>
                </c:pt>
                <c:pt idx="4504">
                  <c:v>3.7736750104799999</c:v>
                </c:pt>
                <c:pt idx="4505">
                  <c:v>3.7750355797799999</c:v>
                </c:pt>
                <c:pt idx="4506">
                  <c:v>3.77639614908</c:v>
                </c:pt>
                <c:pt idx="4507">
                  <c:v>3.7777567183800005</c:v>
                </c:pt>
                <c:pt idx="4508">
                  <c:v>3.7791172876800001</c:v>
                </c:pt>
                <c:pt idx="4509">
                  <c:v>3.7804778569800002</c:v>
                </c:pt>
                <c:pt idx="4510">
                  <c:v>3.7818384262799998</c:v>
                </c:pt>
                <c:pt idx="4511">
                  <c:v>3.7831989955799998</c:v>
                </c:pt>
                <c:pt idx="4512">
                  <c:v>3.7845595648800003</c:v>
                </c:pt>
                <c:pt idx="4513">
                  <c:v>3.7859201341800004</c:v>
                </c:pt>
                <c:pt idx="4514">
                  <c:v>3.78728070348</c:v>
                </c:pt>
                <c:pt idx="4515">
                  <c:v>3.7886412727800001</c:v>
                </c:pt>
                <c:pt idx="4516">
                  <c:v>3.7900018420799997</c:v>
                </c:pt>
                <c:pt idx="4517">
                  <c:v>3.7913624113800002</c:v>
                </c:pt>
                <c:pt idx="4518">
                  <c:v>3.7927229806800002</c:v>
                </c:pt>
                <c:pt idx="4519">
                  <c:v>3.7940835499800003</c:v>
                </c:pt>
                <c:pt idx="4520">
                  <c:v>3.7954441192799999</c:v>
                </c:pt>
                <c:pt idx="4521">
                  <c:v>3.79680468858</c:v>
                </c:pt>
                <c:pt idx="4522">
                  <c:v>3.7981652578800005</c:v>
                </c:pt>
                <c:pt idx="4523">
                  <c:v>3.7995258271800001</c:v>
                </c:pt>
                <c:pt idx="4524">
                  <c:v>3.8008863964800002</c:v>
                </c:pt>
                <c:pt idx="4525">
                  <c:v>3.8022469657799998</c:v>
                </c:pt>
                <c:pt idx="4526">
                  <c:v>3.8036075350799998</c:v>
                </c:pt>
                <c:pt idx="4527">
                  <c:v>3.8049681043800003</c:v>
                </c:pt>
                <c:pt idx="4528">
                  <c:v>3.8063286736800004</c:v>
                </c:pt>
                <c:pt idx="4529">
                  <c:v>3.80768924298</c:v>
                </c:pt>
                <c:pt idx="4530">
                  <c:v>3.8090498122800001</c:v>
                </c:pt>
                <c:pt idx="4531">
                  <c:v>3.8104103815799997</c:v>
                </c:pt>
                <c:pt idx="4532">
                  <c:v>3.8117709508800006</c:v>
                </c:pt>
                <c:pt idx="4533">
                  <c:v>3.8131315201800002</c:v>
                </c:pt>
                <c:pt idx="4534">
                  <c:v>3.8144920894800003</c:v>
                </c:pt>
                <c:pt idx="4535">
                  <c:v>3.8158526587799999</c:v>
                </c:pt>
                <c:pt idx="4536">
                  <c:v>3.81721322808</c:v>
                </c:pt>
                <c:pt idx="4537">
                  <c:v>3.8185737973800005</c:v>
                </c:pt>
                <c:pt idx="4538">
                  <c:v>3.8199343666800001</c:v>
                </c:pt>
                <c:pt idx="4539">
                  <c:v>3.8212949359800001</c:v>
                </c:pt>
                <c:pt idx="4540">
                  <c:v>3.8226555052799998</c:v>
                </c:pt>
                <c:pt idx="4541">
                  <c:v>3.8240160745799998</c:v>
                </c:pt>
                <c:pt idx="4542">
                  <c:v>3.8253766438800003</c:v>
                </c:pt>
                <c:pt idx="4543">
                  <c:v>3.8267372131800004</c:v>
                </c:pt>
                <c:pt idx="4544">
                  <c:v>3.82809778248</c:v>
                </c:pt>
                <c:pt idx="4545">
                  <c:v>3.82945835178</c:v>
                </c:pt>
                <c:pt idx="4546">
                  <c:v>3.8308189210799997</c:v>
                </c:pt>
                <c:pt idx="4547">
                  <c:v>3.8321794903800006</c:v>
                </c:pt>
                <c:pt idx="4548">
                  <c:v>3.8335400596800002</c:v>
                </c:pt>
                <c:pt idx="4549">
                  <c:v>3.8349006289800003</c:v>
                </c:pt>
                <c:pt idx="4550">
                  <c:v>3.8362611982799999</c:v>
                </c:pt>
                <c:pt idx="4551">
                  <c:v>3.83762176758</c:v>
                </c:pt>
                <c:pt idx="4552">
                  <c:v>3.8389823368800005</c:v>
                </c:pt>
                <c:pt idx="4553">
                  <c:v>3.8403429061800001</c:v>
                </c:pt>
                <c:pt idx="4554">
                  <c:v>3.8417034754800001</c:v>
                </c:pt>
                <c:pt idx="4555">
                  <c:v>3.8430640447800002</c:v>
                </c:pt>
                <c:pt idx="4556">
                  <c:v>3.8444246140799998</c:v>
                </c:pt>
                <c:pt idx="4557">
                  <c:v>3.8457851833800003</c:v>
                </c:pt>
                <c:pt idx="4558">
                  <c:v>3.8471457526800004</c:v>
                </c:pt>
                <c:pt idx="4559">
                  <c:v>3.84850632198</c:v>
                </c:pt>
                <c:pt idx="4560">
                  <c:v>3.84986689128</c:v>
                </c:pt>
                <c:pt idx="4561">
                  <c:v>3.8512274605799997</c:v>
                </c:pt>
                <c:pt idx="4562">
                  <c:v>3.8525880298800006</c:v>
                </c:pt>
                <c:pt idx="4563">
                  <c:v>3.8539485991800002</c:v>
                </c:pt>
                <c:pt idx="4564">
                  <c:v>3.8553091684800003</c:v>
                </c:pt>
                <c:pt idx="4565">
                  <c:v>3.8566697377799999</c:v>
                </c:pt>
                <c:pt idx="4566">
                  <c:v>3.8580303070799999</c:v>
                </c:pt>
                <c:pt idx="4567">
                  <c:v>3.8593908763800004</c:v>
                </c:pt>
                <c:pt idx="4568">
                  <c:v>3.8607514456800005</c:v>
                </c:pt>
                <c:pt idx="4569">
                  <c:v>3.8621120149800001</c:v>
                </c:pt>
                <c:pt idx="4570">
                  <c:v>3.8634725842800002</c:v>
                </c:pt>
                <c:pt idx="4571">
                  <c:v>3.8648331535799998</c:v>
                </c:pt>
                <c:pt idx="4572">
                  <c:v>3.8661937228800003</c:v>
                </c:pt>
                <c:pt idx="4573">
                  <c:v>3.8675542921800004</c:v>
                </c:pt>
                <c:pt idx="4574">
                  <c:v>3.86891486148</c:v>
                </c:pt>
                <c:pt idx="4575">
                  <c:v>3.87027543078</c:v>
                </c:pt>
                <c:pt idx="4576">
                  <c:v>3.8716360000799996</c:v>
                </c:pt>
                <c:pt idx="4577">
                  <c:v>3.8729965693800006</c:v>
                </c:pt>
                <c:pt idx="4578">
                  <c:v>3.8743571386800002</c:v>
                </c:pt>
                <c:pt idx="4579">
                  <c:v>3.8757177079800003</c:v>
                </c:pt>
                <c:pt idx="4580">
                  <c:v>3.8770782772799999</c:v>
                </c:pt>
                <c:pt idx="4581">
                  <c:v>3.8784388465799999</c:v>
                </c:pt>
                <c:pt idx="4582">
                  <c:v>3.8797994158800004</c:v>
                </c:pt>
                <c:pt idx="4583">
                  <c:v>3.8811599851800005</c:v>
                </c:pt>
                <c:pt idx="4584">
                  <c:v>3.8825205544800001</c:v>
                </c:pt>
                <c:pt idx="4585">
                  <c:v>3.8838811237800002</c:v>
                </c:pt>
                <c:pt idx="4586">
                  <c:v>3.8852416930799998</c:v>
                </c:pt>
                <c:pt idx="4587">
                  <c:v>3.8866022623800003</c:v>
                </c:pt>
                <c:pt idx="4588">
                  <c:v>3.8879628316800003</c:v>
                </c:pt>
                <c:pt idx="4589">
                  <c:v>3.88932340098</c:v>
                </c:pt>
                <c:pt idx="4590">
                  <c:v>3.89068397028</c:v>
                </c:pt>
                <c:pt idx="4591">
                  <c:v>3.8920445395800001</c:v>
                </c:pt>
                <c:pt idx="4592">
                  <c:v>3.8934051088800006</c:v>
                </c:pt>
                <c:pt idx="4593">
                  <c:v>3.8947656781800002</c:v>
                </c:pt>
                <c:pt idx="4594">
                  <c:v>3.8961262474800002</c:v>
                </c:pt>
                <c:pt idx="4595">
                  <c:v>3.8974868167799999</c:v>
                </c:pt>
                <c:pt idx="4596">
                  <c:v>3.8988473860799999</c:v>
                </c:pt>
                <c:pt idx="4597">
                  <c:v>3.9002079553800004</c:v>
                </c:pt>
                <c:pt idx="4598">
                  <c:v>3.9015685246800005</c:v>
                </c:pt>
                <c:pt idx="4599">
                  <c:v>3.9029290939800001</c:v>
                </c:pt>
                <c:pt idx="4600">
                  <c:v>3.9042896632800002</c:v>
                </c:pt>
                <c:pt idx="4601">
                  <c:v>3.9056502325799998</c:v>
                </c:pt>
                <c:pt idx="4602">
                  <c:v>3.9070108018800007</c:v>
                </c:pt>
                <c:pt idx="4603">
                  <c:v>3.9083713711800003</c:v>
                </c:pt>
                <c:pt idx="4604">
                  <c:v>3.9097319404800004</c:v>
                </c:pt>
                <c:pt idx="4605">
                  <c:v>3.91109250978</c:v>
                </c:pt>
                <c:pt idx="4606">
                  <c:v>3.9124530790800001</c:v>
                </c:pt>
                <c:pt idx="4607">
                  <c:v>3.9138136483800006</c:v>
                </c:pt>
                <c:pt idx="4608">
                  <c:v>3.9151742176800002</c:v>
                </c:pt>
                <c:pt idx="4609">
                  <c:v>3.9165347869800002</c:v>
                </c:pt>
                <c:pt idx="4610">
                  <c:v>3.9178953562799999</c:v>
                </c:pt>
                <c:pt idx="4611">
                  <c:v>3.9192559255799999</c:v>
                </c:pt>
                <c:pt idx="4612">
                  <c:v>3.9206164948800004</c:v>
                </c:pt>
                <c:pt idx="4613">
                  <c:v>3.9219770641800005</c:v>
                </c:pt>
                <c:pt idx="4614">
                  <c:v>3.9233376334800001</c:v>
                </c:pt>
                <c:pt idx="4615">
                  <c:v>3.9246982027800001</c:v>
                </c:pt>
                <c:pt idx="4616">
                  <c:v>3.9260587720799998</c:v>
                </c:pt>
                <c:pt idx="4617">
                  <c:v>3.9274193413800007</c:v>
                </c:pt>
                <c:pt idx="4618">
                  <c:v>3.9287799106800003</c:v>
                </c:pt>
                <c:pt idx="4619">
                  <c:v>3.9301404799800004</c:v>
                </c:pt>
                <c:pt idx="4620">
                  <c:v>3.93150104928</c:v>
                </c:pt>
                <c:pt idx="4621">
                  <c:v>3.9328616185800001</c:v>
                </c:pt>
                <c:pt idx="4622">
                  <c:v>3.9342221878799997</c:v>
                </c:pt>
                <c:pt idx="4623">
                  <c:v>3.9355827571800002</c:v>
                </c:pt>
                <c:pt idx="4624">
                  <c:v>3.9369433264800002</c:v>
                </c:pt>
                <c:pt idx="4625">
                  <c:v>3.9383038957800003</c:v>
                </c:pt>
                <c:pt idx="4626">
                  <c:v>3.9396644650799999</c:v>
                </c:pt>
                <c:pt idx="4627">
                  <c:v>3.94102503438</c:v>
                </c:pt>
                <c:pt idx="4628">
                  <c:v>3.9423856036800005</c:v>
                </c:pt>
                <c:pt idx="4629">
                  <c:v>3.9437461729800001</c:v>
                </c:pt>
                <c:pt idx="4630">
                  <c:v>3.9451067422800001</c:v>
                </c:pt>
                <c:pt idx="4631">
                  <c:v>3.9464673115799997</c:v>
                </c:pt>
                <c:pt idx="4632">
                  <c:v>3.9478278808799998</c:v>
                </c:pt>
                <c:pt idx="4633">
                  <c:v>3.9491884501800003</c:v>
                </c:pt>
                <c:pt idx="4634">
                  <c:v>3.9505490194800004</c:v>
                </c:pt>
                <c:pt idx="4635">
                  <c:v>3.95190958878</c:v>
                </c:pt>
                <c:pt idx="4636">
                  <c:v>3.95327015808</c:v>
                </c:pt>
                <c:pt idx="4637">
                  <c:v>3.9546307273799997</c:v>
                </c:pt>
                <c:pt idx="4638">
                  <c:v>3.9559912966800006</c:v>
                </c:pt>
                <c:pt idx="4639">
                  <c:v>3.9573518659800002</c:v>
                </c:pt>
                <c:pt idx="4640">
                  <c:v>3.9587124352800003</c:v>
                </c:pt>
                <c:pt idx="4641">
                  <c:v>3.9600730045799999</c:v>
                </c:pt>
                <c:pt idx="4642">
                  <c:v>3.9614335738799999</c:v>
                </c:pt>
                <c:pt idx="4643">
                  <c:v>3.9627941431800005</c:v>
                </c:pt>
                <c:pt idx="4644">
                  <c:v>3.9641547124800001</c:v>
                </c:pt>
                <c:pt idx="4645">
                  <c:v>3.9655152817800001</c:v>
                </c:pt>
                <c:pt idx="4646">
                  <c:v>3.9668758510799997</c:v>
                </c:pt>
                <c:pt idx="4647">
                  <c:v>3.9682364203799998</c:v>
                </c:pt>
                <c:pt idx="4648">
                  <c:v>3.9695969896800003</c:v>
                </c:pt>
                <c:pt idx="4649">
                  <c:v>3.9709575589800004</c:v>
                </c:pt>
                <c:pt idx="4650">
                  <c:v>3.97231812828</c:v>
                </c:pt>
                <c:pt idx="4651">
                  <c:v>3.97367869758</c:v>
                </c:pt>
                <c:pt idx="4652">
                  <c:v>3.9750392668799996</c:v>
                </c:pt>
                <c:pt idx="4653">
                  <c:v>3.9763998361800006</c:v>
                </c:pt>
                <c:pt idx="4654">
                  <c:v>3.9777604054800002</c:v>
                </c:pt>
                <c:pt idx="4655">
                  <c:v>3.9791209747800003</c:v>
                </c:pt>
                <c:pt idx="4656">
                  <c:v>3.9804815440799999</c:v>
                </c:pt>
                <c:pt idx="4657">
                  <c:v>3.9818421133799999</c:v>
                </c:pt>
                <c:pt idx="4658">
                  <c:v>3.9832026826800004</c:v>
                </c:pt>
                <c:pt idx="4659">
                  <c:v>3.9845632519800001</c:v>
                </c:pt>
                <c:pt idx="4660">
                  <c:v>3.9859238212800001</c:v>
                </c:pt>
                <c:pt idx="4661">
                  <c:v>3.9872843905800002</c:v>
                </c:pt>
                <c:pt idx="4662">
                  <c:v>3.9886449598799998</c:v>
                </c:pt>
                <c:pt idx="4663">
                  <c:v>3.9900055291800003</c:v>
                </c:pt>
                <c:pt idx="4664">
                  <c:v>3.9913660984800003</c:v>
                </c:pt>
                <c:pt idx="4665">
                  <c:v>3.99272666778</c:v>
                </c:pt>
                <c:pt idx="4666">
                  <c:v>3.99408723708</c:v>
                </c:pt>
                <c:pt idx="4667">
                  <c:v>3.9954478063799996</c:v>
                </c:pt>
                <c:pt idx="4668">
                  <c:v>3.9968083756800006</c:v>
                </c:pt>
                <c:pt idx="4669">
                  <c:v>3.9981689449800002</c:v>
                </c:pt>
                <c:pt idx="4670">
                  <c:v>3.9995295142800003</c:v>
                </c:pt>
                <c:pt idx="4671">
                  <c:v>4.0008900835799999</c:v>
                </c:pt>
                <c:pt idx="4672">
                  <c:v>4.0022506528799999</c:v>
                </c:pt>
                <c:pt idx="4673">
                  <c:v>4.0036112221800009</c:v>
                </c:pt>
                <c:pt idx="4674">
                  <c:v>4.00497179148</c:v>
                </c:pt>
                <c:pt idx="4675">
                  <c:v>4.0063323607800001</c:v>
                </c:pt>
                <c:pt idx="4676">
                  <c:v>4.0076929300800002</c:v>
                </c:pt>
                <c:pt idx="4677">
                  <c:v>4.0090534993800002</c:v>
                </c:pt>
                <c:pt idx="4678">
                  <c:v>4.0104140686800003</c:v>
                </c:pt>
                <c:pt idx="4679">
                  <c:v>4.0117746379800003</c:v>
                </c:pt>
                <c:pt idx="4680">
                  <c:v>4.0131352072800004</c:v>
                </c:pt>
                <c:pt idx="4681">
                  <c:v>4.0144957765799996</c:v>
                </c:pt>
                <c:pt idx="4682">
                  <c:v>4.0158563458799996</c:v>
                </c:pt>
                <c:pt idx="4683">
                  <c:v>4.0172169151800006</c:v>
                </c:pt>
                <c:pt idx="4684">
                  <c:v>4.0185774844800006</c:v>
                </c:pt>
                <c:pt idx="4685">
                  <c:v>4.0199380537799998</c:v>
                </c:pt>
                <c:pt idx="4686">
                  <c:v>4.0212986230799999</c:v>
                </c:pt>
                <c:pt idx="4687">
                  <c:v>4.0226591923799999</c:v>
                </c:pt>
                <c:pt idx="4688">
                  <c:v>4.0240197616800009</c:v>
                </c:pt>
                <c:pt idx="4689">
                  <c:v>4.02538033098</c:v>
                </c:pt>
                <c:pt idx="4690">
                  <c:v>4.0267409002800001</c:v>
                </c:pt>
                <c:pt idx="4691">
                  <c:v>4.0281014695800001</c:v>
                </c:pt>
                <c:pt idx="4692">
                  <c:v>4.0294620388800002</c:v>
                </c:pt>
                <c:pt idx="4693">
                  <c:v>4.0308226081800003</c:v>
                </c:pt>
                <c:pt idx="4694">
                  <c:v>4.0321831774800003</c:v>
                </c:pt>
                <c:pt idx="4695">
                  <c:v>4.0335437467800004</c:v>
                </c:pt>
                <c:pt idx="4696">
                  <c:v>4.0349043160800004</c:v>
                </c:pt>
                <c:pt idx="4697">
                  <c:v>4.0362648853799996</c:v>
                </c:pt>
                <c:pt idx="4698">
                  <c:v>4.0376254546800006</c:v>
                </c:pt>
                <c:pt idx="4699">
                  <c:v>4.0389860239800006</c:v>
                </c:pt>
                <c:pt idx="4700">
                  <c:v>4.0403465932799998</c:v>
                </c:pt>
                <c:pt idx="4701">
                  <c:v>4.0417071625799998</c:v>
                </c:pt>
                <c:pt idx="4702">
                  <c:v>4.0430677318799999</c:v>
                </c:pt>
                <c:pt idx="4703">
                  <c:v>4.0444283011800009</c:v>
                </c:pt>
                <c:pt idx="4704">
                  <c:v>4.04578887048</c:v>
                </c:pt>
                <c:pt idx="4705">
                  <c:v>4.0471494397800001</c:v>
                </c:pt>
                <c:pt idx="4706">
                  <c:v>4.0485100090800001</c:v>
                </c:pt>
                <c:pt idx="4707">
                  <c:v>4.0498705783800002</c:v>
                </c:pt>
                <c:pt idx="4708">
                  <c:v>4.0512311476800003</c:v>
                </c:pt>
                <c:pt idx="4709">
                  <c:v>4.0525917169800003</c:v>
                </c:pt>
                <c:pt idx="4710">
                  <c:v>4.0539522862800004</c:v>
                </c:pt>
                <c:pt idx="4711">
                  <c:v>4.0553128555800004</c:v>
                </c:pt>
                <c:pt idx="4712">
                  <c:v>4.0566734248799996</c:v>
                </c:pt>
                <c:pt idx="4713">
                  <c:v>4.0580339941800005</c:v>
                </c:pt>
                <c:pt idx="4714">
                  <c:v>4.0593945634800006</c:v>
                </c:pt>
                <c:pt idx="4715">
                  <c:v>4.0607551327799998</c:v>
                </c:pt>
                <c:pt idx="4716">
                  <c:v>4.0621157020799998</c:v>
                </c:pt>
                <c:pt idx="4717">
                  <c:v>4.0634762713799999</c:v>
                </c:pt>
                <c:pt idx="4718">
                  <c:v>4.0648368406800008</c:v>
                </c:pt>
                <c:pt idx="4719">
                  <c:v>4.06619740998</c:v>
                </c:pt>
                <c:pt idx="4720">
                  <c:v>4.0675579792800001</c:v>
                </c:pt>
                <c:pt idx="4721">
                  <c:v>4.0689185485800001</c:v>
                </c:pt>
                <c:pt idx="4722">
                  <c:v>4.0702791178800002</c:v>
                </c:pt>
                <c:pt idx="4723">
                  <c:v>4.0716396871800002</c:v>
                </c:pt>
                <c:pt idx="4724">
                  <c:v>4.0730002564800003</c:v>
                </c:pt>
                <c:pt idx="4725">
                  <c:v>4.0743608257800004</c:v>
                </c:pt>
                <c:pt idx="4726">
                  <c:v>4.0757213950800004</c:v>
                </c:pt>
                <c:pt idx="4727">
                  <c:v>4.0770819643799996</c:v>
                </c:pt>
                <c:pt idx="4728">
                  <c:v>4.0784425336800005</c:v>
                </c:pt>
                <c:pt idx="4729">
                  <c:v>4.0798031029800006</c:v>
                </c:pt>
                <c:pt idx="4730">
                  <c:v>4.0811636722799998</c:v>
                </c:pt>
                <c:pt idx="4731">
                  <c:v>4.0825242415799998</c:v>
                </c:pt>
                <c:pt idx="4732">
                  <c:v>4.0838848108799999</c:v>
                </c:pt>
                <c:pt idx="4733">
                  <c:v>4.0852453801800008</c:v>
                </c:pt>
                <c:pt idx="4734">
                  <c:v>4.08660594948</c:v>
                </c:pt>
                <c:pt idx="4735">
                  <c:v>4.0879665187800001</c:v>
                </c:pt>
                <c:pt idx="4736">
                  <c:v>4.0893270880800001</c:v>
                </c:pt>
                <c:pt idx="4737">
                  <c:v>4.0906876573800002</c:v>
                </c:pt>
                <c:pt idx="4738">
                  <c:v>4.0920482266800002</c:v>
                </c:pt>
                <c:pt idx="4739">
                  <c:v>4.0934087959800003</c:v>
                </c:pt>
                <c:pt idx="4740">
                  <c:v>4.0947693652800004</c:v>
                </c:pt>
                <c:pt idx="4741">
                  <c:v>4.0961299345800004</c:v>
                </c:pt>
                <c:pt idx="4742">
                  <c:v>4.0974905038799996</c:v>
                </c:pt>
                <c:pt idx="4743">
                  <c:v>4.0988510731799996</c:v>
                </c:pt>
                <c:pt idx="4744">
                  <c:v>4.1002116424800006</c:v>
                </c:pt>
                <c:pt idx="4745">
                  <c:v>4.1015722117800006</c:v>
                </c:pt>
                <c:pt idx="4746">
                  <c:v>4.1029327810799998</c:v>
                </c:pt>
                <c:pt idx="4747">
                  <c:v>4.1042933503799999</c:v>
                </c:pt>
                <c:pt idx="4748">
                  <c:v>4.1056539196799999</c:v>
                </c:pt>
                <c:pt idx="4749">
                  <c:v>4.10701448898</c:v>
                </c:pt>
                <c:pt idx="4750">
                  <c:v>4.10837505828</c:v>
                </c:pt>
                <c:pt idx="4751">
                  <c:v>4.1097356275800001</c:v>
                </c:pt>
                <c:pt idx="4752">
                  <c:v>4.1110961968800002</c:v>
                </c:pt>
                <c:pt idx="4753">
                  <c:v>4.1124567661800002</c:v>
                </c:pt>
                <c:pt idx="4754">
                  <c:v>4.1138173354800003</c:v>
                </c:pt>
                <c:pt idx="4755">
                  <c:v>4.1151779047800003</c:v>
                </c:pt>
                <c:pt idx="4756">
                  <c:v>4.1165384740800004</c:v>
                </c:pt>
                <c:pt idx="4757">
                  <c:v>4.1178990433799996</c:v>
                </c:pt>
                <c:pt idx="4758">
                  <c:v>4.1192596126799996</c:v>
                </c:pt>
                <c:pt idx="4759">
                  <c:v>4.1206201819800006</c:v>
                </c:pt>
                <c:pt idx="4760">
                  <c:v>4.1219807512800006</c:v>
                </c:pt>
                <c:pt idx="4761">
                  <c:v>4.1233413205799998</c:v>
                </c:pt>
                <c:pt idx="4762">
                  <c:v>4.1247018898799999</c:v>
                </c:pt>
                <c:pt idx="4763">
                  <c:v>4.1260624591799999</c:v>
                </c:pt>
                <c:pt idx="4764">
                  <c:v>4.12742302848</c:v>
                </c:pt>
                <c:pt idx="4765">
                  <c:v>4.12878359778</c:v>
                </c:pt>
                <c:pt idx="4766">
                  <c:v>4.1301441670800001</c:v>
                </c:pt>
                <c:pt idx="4767">
                  <c:v>4.1315047363800002</c:v>
                </c:pt>
                <c:pt idx="4768">
                  <c:v>4.1328653056800002</c:v>
                </c:pt>
                <c:pt idx="4769">
                  <c:v>4.1342258749800003</c:v>
                </c:pt>
                <c:pt idx="4770">
                  <c:v>4.1355864442800003</c:v>
                </c:pt>
                <c:pt idx="4771">
                  <c:v>4.1369470135800004</c:v>
                </c:pt>
                <c:pt idx="4772">
                  <c:v>4.1383075828799996</c:v>
                </c:pt>
                <c:pt idx="4773">
                  <c:v>4.1396681521799996</c:v>
                </c:pt>
                <c:pt idx="4774">
                  <c:v>4.1410287214800006</c:v>
                </c:pt>
                <c:pt idx="4775">
                  <c:v>4.1423892907800006</c:v>
                </c:pt>
                <c:pt idx="4776">
                  <c:v>4.1437498600799998</c:v>
                </c:pt>
                <c:pt idx="4777">
                  <c:v>4.1451104293799999</c:v>
                </c:pt>
                <c:pt idx="4778">
                  <c:v>4.1464709986799999</c:v>
                </c:pt>
                <c:pt idx="4779">
                  <c:v>4.1478315679800009</c:v>
                </c:pt>
                <c:pt idx="4780">
                  <c:v>4.14919213728</c:v>
                </c:pt>
                <c:pt idx="4781">
                  <c:v>4.1505527065800001</c:v>
                </c:pt>
                <c:pt idx="4782">
                  <c:v>4.1519132758800001</c:v>
                </c:pt>
                <c:pt idx="4783">
                  <c:v>4.1532738451800002</c:v>
                </c:pt>
                <c:pt idx="4784">
                  <c:v>4.1546344144800003</c:v>
                </c:pt>
                <c:pt idx="4785">
                  <c:v>4.1559949837800003</c:v>
                </c:pt>
                <c:pt idx="4786">
                  <c:v>4.1573555530800004</c:v>
                </c:pt>
                <c:pt idx="4787">
                  <c:v>4.1587161223799995</c:v>
                </c:pt>
                <c:pt idx="4788">
                  <c:v>4.1600766916799996</c:v>
                </c:pt>
                <c:pt idx="4789">
                  <c:v>4.1614372609800006</c:v>
                </c:pt>
                <c:pt idx="4790">
                  <c:v>4.1627978302800006</c:v>
                </c:pt>
                <c:pt idx="4791">
                  <c:v>4.1641583995799998</c:v>
                </c:pt>
                <c:pt idx="4792">
                  <c:v>4.1655189688799998</c:v>
                </c:pt>
                <c:pt idx="4793">
                  <c:v>4.1668795381799999</c:v>
                </c:pt>
                <c:pt idx="4794">
                  <c:v>4.1682401074800008</c:v>
                </c:pt>
                <c:pt idx="4795">
                  <c:v>4.16960067678</c:v>
                </c:pt>
                <c:pt idx="4796">
                  <c:v>4.1709612460800001</c:v>
                </c:pt>
                <c:pt idx="4797">
                  <c:v>4.1723218153800001</c:v>
                </c:pt>
                <c:pt idx="4798">
                  <c:v>4.1736823846800002</c:v>
                </c:pt>
                <c:pt idx="4799">
                  <c:v>4.1750429539800002</c:v>
                </c:pt>
                <c:pt idx="4800">
                  <c:v>4.1764035232800003</c:v>
                </c:pt>
                <c:pt idx="4801">
                  <c:v>4.1777640925800004</c:v>
                </c:pt>
                <c:pt idx="4802">
                  <c:v>4.1791246618800004</c:v>
                </c:pt>
                <c:pt idx="4803">
                  <c:v>4.1804852311799996</c:v>
                </c:pt>
                <c:pt idx="4804">
                  <c:v>4.1818458004800005</c:v>
                </c:pt>
                <c:pt idx="4805">
                  <c:v>4.1832063697800006</c:v>
                </c:pt>
                <c:pt idx="4806">
                  <c:v>4.1845669390799998</c:v>
                </c:pt>
                <c:pt idx="4807">
                  <c:v>4.1859275083799998</c:v>
                </c:pt>
                <c:pt idx="4808">
                  <c:v>4.1872880776799999</c:v>
                </c:pt>
                <c:pt idx="4809">
                  <c:v>4.1886486469800008</c:v>
                </c:pt>
                <c:pt idx="4810">
                  <c:v>4.19000921628</c:v>
                </c:pt>
                <c:pt idx="4811">
                  <c:v>4.1913697855800001</c:v>
                </c:pt>
                <c:pt idx="4812">
                  <c:v>4.1927303548800001</c:v>
                </c:pt>
                <c:pt idx="4813">
                  <c:v>4.1940909241800002</c:v>
                </c:pt>
                <c:pt idx="4814">
                  <c:v>4.1954514934800002</c:v>
                </c:pt>
                <c:pt idx="4815">
                  <c:v>4.1968120627800003</c:v>
                </c:pt>
                <c:pt idx="4816">
                  <c:v>4.1981726320800004</c:v>
                </c:pt>
                <c:pt idx="4817">
                  <c:v>4.1995332013800004</c:v>
                </c:pt>
                <c:pt idx="4818">
                  <c:v>4.2008937706799996</c:v>
                </c:pt>
                <c:pt idx="4819">
                  <c:v>4.2022543399800005</c:v>
                </c:pt>
                <c:pt idx="4820">
                  <c:v>4.2036149092800006</c:v>
                </c:pt>
                <c:pt idx="4821">
                  <c:v>4.2049754785799998</c:v>
                </c:pt>
                <c:pt idx="4822">
                  <c:v>4.2063360478799998</c:v>
                </c:pt>
                <c:pt idx="4823">
                  <c:v>4.2076966171799999</c:v>
                </c:pt>
                <c:pt idx="4824">
                  <c:v>4.2090571864800008</c:v>
                </c:pt>
                <c:pt idx="4825">
                  <c:v>4.21041775578</c:v>
                </c:pt>
                <c:pt idx="4826">
                  <c:v>4.2117783250800001</c:v>
                </c:pt>
                <c:pt idx="4827">
                  <c:v>4.2131388943800001</c:v>
                </c:pt>
                <c:pt idx="4828">
                  <c:v>4.2144994636800002</c:v>
                </c:pt>
                <c:pt idx="4829">
                  <c:v>4.2158600329800002</c:v>
                </c:pt>
                <c:pt idx="4830">
                  <c:v>4.2172206022800003</c:v>
                </c:pt>
                <c:pt idx="4831">
                  <c:v>4.2185811715800003</c:v>
                </c:pt>
                <c:pt idx="4832">
                  <c:v>4.2199417408800004</c:v>
                </c:pt>
                <c:pt idx="4833">
                  <c:v>4.2213023101799996</c:v>
                </c:pt>
                <c:pt idx="4834">
                  <c:v>4.2226628794800005</c:v>
                </c:pt>
                <c:pt idx="4835">
                  <c:v>4.2240234487800006</c:v>
                </c:pt>
                <c:pt idx="4836">
                  <c:v>4.2253840180799997</c:v>
                </c:pt>
                <c:pt idx="4837">
                  <c:v>4.2267445873799998</c:v>
                </c:pt>
                <c:pt idx="4838">
                  <c:v>4.2281051566799999</c:v>
                </c:pt>
                <c:pt idx="4839">
                  <c:v>4.2294657259800008</c:v>
                </c:pt>
                <c:pt idx="4840">
                  <c:v>4.23082629528</c:v>
                </c:pt>
                <c:pt idx="4841">
                  <c:v>4.23218686458</c:v>
                </c:pt>
                <c:pt idx="4842">
                  <c:v>4.2335474338800001</c:v>
                </c:pt>
                <c:pt idx="4843">
                  <c:v>4.2349080031800002</c:v>
                </c:pt>
                <c:pt idx="4844">
                  <c:v>4.2362685724800002</c:v>
                </c:pt>
                <c:pt idx="4845">
                  <c:v>4.2376291417800003</c:v>
                </c:pt>
                <c:pt idx="4846">
                  <c:v>4.2389897110800003</c:v>
                </c:pt>
                <c:pt idx="4847">
                  <c:v>4.2403502803800004</c:v>
                </c:pt>
                <c:pt idx="4848">
                  <c:v>4.2417108496799996</c:v>
                </c:pt>
                <c:pt idx="4849">
                  <c:v>4.2430714189800005</c:v>
                </c:pt>
                <c:pt idx="4850">
                  <c:v>4.2444319882800006</c:v>
                </c:pt>
                <c:pt idx="4851">
                  <c:v>4.2457925575800006</c:v>
                </c:pt>
                <c:pt idx="4852">
                  <c:v>4.2471531268799998</c:v>
                </c:pt>
                <c:pt idx="4853">
                  <c:v>4.2485136961799999</c:v>
                </c:pt>
                <c:pt idx="4854">
                  <c:v>4.2498742654800008</c:v>
                </c:pt>
                <c:pt idx="4855">
                  <c:v>4.25123483478</c:v>
                </c:pt>
                <c:pt idx="4856">
                  <c:v>4.25259540408</c:v>
                </c:pt>
                <c:pt idx="4857">
                  <c:v>4.2539559733800001</c:v>
                </c:pt>
                <c:pt idx="4858">
                  <c:v>4.2553165426800001</c:v>
                </c:pt>
                <c:pt idx="4859">
                  <c:v>4.2566771119800002</c:v>
                </c:pt>
                <c:pt idx="4860">
                  <c:v>4.2580376812800003</c:v>
                </c:pt>
                <c:pt idx="4861">
                  <c:v>4.2593982505800003</c:v>
                </c:pt>
                <c:pt idx="4862">
                  <c:v>4.2607588198800004</c:v>
                </c:pt>
                <c:pt idx="4863">
                  <c:v>4.2621193891799996</c:v>
                </c:pt>
                <c:pt idx="4864">
                  <c:v>4.2634799584800005</c:v>
                </c:pt>
                <c:pt idx="4865">
                  <c:v>4.2648405277800006</c:v>
                </c:pt>
                <c:pt idx="4866">
                  <c:v>4.2662010970800006</c:v>
                </c:pt>
                <c:pt idx="4867">
                  <c:v>4.2675616663799998</c:v>
                </c:pt>
                <c:pt idx="4868">
                  <c:v>4.2689222356799998</c:v>
                </c:pt>
                <c:pt idx="4869">
                  <c:v>4.2702828049799999</c:v>
                </c:pt>
                <c:pt idx="4870">
                  <c:v>4.27164337428</c:v>
                </c:pt>
                <c:pt idx="4871">
                  <c:v>4.27300394358</c:v>
                </c:pt>
                <c:pt idx="4872">
                  <c:v>4.2743645128800001</c:v>
                </c:pt>
                <c:pt idx="4873">
                  <c:v>4.2757250821800001</c:v>
                </c:pt>
                <c:pt idx="4874">
                  <c:v>4.2770856514800002</c:v>
                </c:pt>
                <c:pt idx="4875">
                  <c:v>4.2784462207800003</c:v>
                </c:pt>
                <c:pt idx="4876">
                  <c:v>4.2798067900800003</c:v>
                </c:pt>
                <c:pt idx="4877">
                  <c:v>4.2811673593800004</c:v>
                </c:pt>
                <c:pt idx="4878">
                  <c:v>4.2825279286799995</c:v>
                </c:pt>
                <c:pt idx="4879">
                  <c:v>4.2838884979799996</c:v>
                </c:pt>
                <c:pt idx="4880">
                  <c:v>4.2852490672800005</c:v>
                </c:pt>
                <c:pt idx="4881">
                  <c:v>4.2866096365800006</c:v>
                </c:pt>
                <c:pt idx="4882">
                  <c:v>4.2879702058799998</c:v>
                </c:pt>
                <c:pt idx="4883">
                  <c:v>4.2893307751799998</c:v>
                </c:pt>
                <c:pt idx="4884">
                  <c:v>4.2906913444799999</c:v>
                </c:pt>
                <c:pt idx="4885">
                  <c:v>4.2920519137800008</c:v>
                </c:pt>
                <c:pt idx="4886">
                  <c:v>4.29341248308</c:v>
                </c:pt>
                <c:pt idx="4887">
                  <c:v>4.2947730523800001</c:v>
                </c:pt>
                <c:pt idx="4888">
                  <c:v>4.2961336216800001</c:v>
                </c:pt>
                <c:pt idx="4889">
                  <c:v>4.2974941909800002</c:v>
                </c:pt>
                <c:pt idx="4890">
                  <c:v>4.2988547602800002</c:v>
                </c:pt>
                <c:pt idx="4891">
                  <c:v>4.3002153295800003</c:v>
                </c:pt>
                <c:pt idx="4892">
                  <c:v>4.3015758988800004</c:v>
                </c:pt>
                <c:pt idx="4893">
                  <c:v>4.3029364681799995</c:v>
                </c:pt>
                <c:pt idx="4894">
                  <c:v>4.3042970374799996</c:v>
                </c:pt>
                <c:pt idx="4895">
                  <c:v>4.3056576067800005</c:v>
                </c:pt>
                <c:pt idx="4896">
                  <c:v>4.3070181760800006</c:v>
                </c:pt>
                <c:pt idx="4897">
                  <c:v>4.3083787453799998</c:v>
                </c:pt>
                <c:pt idx="4898">
                  <c:v>4.3097393146799998</c:v>
                </c:pt>
                <c:pt idx="4899">
                  <c:v>4.3110998839799999</c:v>
                </c:pt>
                <c:pt idx="4900">
                  <c:v>4.3124604532800008</c:v>
                </c:pt>
                <c:pt idx="4901">
                  <c:v>4.31382102258</c:v>
                </c:pt>
                <c:pt idx="4902">
                  <c:v>4.3151815918800001</c:v>
                </c:pt>
                <c:pt idx="4903">
                  <c:v>4.3165421611800001</c:v>
                </c:pt>
                <c:pt idx="4904">
                  <c:v>4.3179027304800002</c:v>
                </c:pt>
                <c:pt idx="4905">
                  <c:v>4.3192632997800002</c:v>
                </c:pt>
                <c:pt idx="4906">
                  <c:v>4.3206238690800003</c:v>
                </c:pt>
                <c:pt idx="4907">
                  <c:v>4.3219844383800003</c:v>
                </c:pt>
                <c:pt idx="4908">
                  <c:v>4.3233450076800004</c:v>
                </c:pt>
                <c:pt idx="4909">
                  <c:v>4.3247055769799996</c:v>
                </c:pt>
                <c:pt idx="4910">
                  <c:v>4.3260661462800005</c:v>
                </c:pt>
                <c:pt idx="4911">
                  <c:v>4.3274267155800006</c:v>
                </c:pt>
                <c:pt idx="4912">
                  <c:v>4.3287872848799998</c:v>
                </c:pt>
                <c:pt idx="4913">
                  <c:v>4.3301478541799998</c:v>
                </c:pt>
                <c:pt idx="4914">
                  <c:v>4.3315084234799999</c:v>
                </c:pt>
                <c:pt idx="4915">
                  <c:v>4.3328689927800008</c:v>
                </c:pt>
                <c:pt idx="4916">
                  <c:v>4.33422956208</c:v>
                </c:pt>
                <c:pt idx="4917">
                  <c:v>4.33559013138</c:v>
                </c:pt>
                <c:pt idx="4918">
                  <c:v>4.3369507006800001</c:v>
                </c:pt>
                <c:pt idx="4919">
                  <c:v>4.3383112699800002</c:v>
                </c:pt>
                <c:pt idx="4920">
                  <c:v>4.3396718392800002</c:v>
                </c:pt>
                <c:pt idx="4921">
                  <c:v>4.3410324085800003</c:v>
                </c:pt>
                <c:pt idx="4922">
                  <c:v>4.3423929778800003</c:v>
                </c:pt>
                <c:pt idx="4923">
                  <c:v>4.3437535471800004</c:v>
                </c:pt>
                <c:pt idx="4924">
                  <c:v>4.3451141164799996</c:v>
                </c:pt>
                <c:pt idx="4925">
                  <c:v>4.3464746857800005</c:v>
                </c:pt>
                <c:pt idx="4926">
                  <c:v>4.3478352550800006</c:v>
                </c:pt>
                <c:pt idx="4927">
                  <c:v>4.3491958243799997</c:v>
                </c:pt>
                <c:pt idx="4928">
                  <c:v>4.3505563936799998</c:v>
                </c:pt>
                <c:pt idx="4929">
                  <c:v>4.3519169629799999</c:v>
                </c:pt>
                <c:pt idx="4930">
                  <c:v>4.3532775322800008</c:v>
                </c:pt>
                <c:pt idx="4931">
                  <c:v>4.35463810158</c:v>
                </c:pt>
                <c:pt idx="4932">
                  <c:v>4.35599867088</c:v>
                </c:pt>
                <c:pt idx="4933">
                  <c:v>4.3573592401800001</c:v>
                </c:pt>
                <c:pt idx="4934">
                  <c:v>4.3587198094800002</c:v>
                </c:pt>
                <c:pt idx="4935">
                  <c:v>4.3600803787800002</c:v>
                </c:pt>
                <c:pt idx="4936">
                  <c:v>4.3614409480800003</c:v>
                </c:pt>
                <c:pt idx="4937">
                  <c:v>4.3628015173800003</c:v>
                </c:pt>
                <c:pt idx="4938">
                  <c:v>4.3641620866800004</c:v>
                </c:pt>
                <c:pt idx="4939">
                  <c:v>4.3655226559799996</c:v>
                </c:pt>
                <c:pt idx="4940">
                  <c:v>4.3668832252800005</c:v>
                </c:pt>
                <c:pt idx="4941">
                  <c:v>4.3682437945800006</c:v>
                </c:pt>
                <c:pt idx="4942">
                  <c:v>4.3696043638799997</c:v>
                </c:pt>
                <c:pt idx="4943">
                  <c:v>4.3709649331799998</c:v>
                </c:pt>
                <c:pt idx="4944">
                  <c:v>4.3723255024799998</c:v>
                </c:pt>
                <c:pt idx="4945">
                  <c:v>4.3736860717800008</c:v>
                </c:pt>
                <c:pt idx="4946">
                  <c:v>4.37504664108</c:v>
                </c:pt>
                <c:pt idx="4947">
                  <c:v>4.37640721038</c:v>
                </c:pt>
                <c:pt idx="4948">
                  <c:v>4.3777677796800001</c:v>
                </c:pt>
                <c:pt idx="4949">
                  <c:v>4.3791283489800001</c:v>
                </c:pt>
                <c:pt idx="4950">
                  <c:v>4.3804889182800002</c:v>
                </c:pt>
                <c:pt idx="4951">
                  <c:v>4.3818494875800003</c:v>
                </c:pt>
                <c:pt idx="4952">
                  <c:v>4.3832100568800003</c:v>
                </c:pt>
                <c:pt idx="4953">
                  <c:v>4.3845706261800004</c:v>
                </c:pt>
                <c:pt idx="4954">
                  <c:v>4.3859311954799995</c:v>
                </c:pt>
                <c:pt idx="4955">
                  <c:v>4.3872917647800005</c:v>
                </c:pt>
                <c:pt idx="4956">
                  <c:v>4.3886523340800005</c:v>
                </c:pt>
                <c:pt idx="4957">
                  <c:v>4.3900129033800006</c:v>
                </c:pt>
                <c:pt idx="4958">
                  <c:v>4.3913734726799998</c:v>
                </c:pt>
                <c:pt idx="4959">
                  <c:v>4.3927340419799998</c:v>
                </c:pt>
                <c:pt idx="4960">
                  <c:v>4.3940946112800008</c:v>
                </c:pt>
                <c:pt idx="4961">
                  <c:v>4.39545518058</c:v>
                </c:pt>
                <c:pt idx="4962">
                  <c:v>4.39681574988</c:v>
                </c:pt>
                <c:pt idx="4963">
                  <c:v>4.3981763191800001</c:v>
                </c:pt>
                <c:pt idx="4964">
                  <c:v>4.3995368884800001</c:v>
                </c:pt>
                <c:pt idx="4965">
                  <c:v>4.4008974577800002</c:v>
                </c:pt>
                <c:pt idx="4966">
                  <c:v>4.4022580270800002</c:v>
                </c:pt>
                <c:pt idx="4967">
                  <c:v>4.4036185963800003</c:v>
                </c:pt>
                <c:pt idx="4968">
                  <c:v>4.4049791656800004</c:v>
                </c:pt>
                <c:pt idx="4969">
                  <c:v>4.4063397349799995</c:v>
                </c:pt>
                <c:pt idx="4970">
                  <c:v>4.4077003042800005</c:v>
                </c:pt>
                <c:pt idx="4971">
                  <c:v>4.4090608735800005</c:v>
                </c:pt>
                <c:pt idx="4972">
                  <c:v>4.4104214428800006</c:v>
                </c:pt>
                <c:pt idx="4973">
                  <c:v>4.4117820121799998</c:v>
                </c:pt>
                <c:pt idx="4974">
                  <c:v>4.4131425814799998</c:v>
                </c:pt>
                <c:pt idx="4975">
                  <c:v>4.4145031507800008</c:v>
                </c:pt>
                <c:pt idx="4976">
                  <c:v>4.4158637200799999</c:v>
                </c:pt>
                <c:pt idx="4977">
                  <c:v>4.41722428938</c:v>
                </c:pt>
                <c:pt idx="4978">
                  <c:v>4.4185848586800001</c:v>
                </c:pt>
                <c:pt idx="4979">
                  <c:v>4.4199454279800001</c:v>
                </c:pt>
                <c:pt idx="4980">
                  <c:v>4.4213059972800002</c:v>
                </c:pt>
                <c:pt idx="4981">
                  <c:v>4.4226665665800002</c:v>
                </c:pt>
                <c:pt idx="4982">
                  <c:v>4.4240271358800003</c:v>
                </c:pt>
                <c:pt idx="4983">
                  <c:v>4.4253877051800004</c:v>
                </c:pt>
                <c:pt idx="4984">
                  <c:v>4.4267482744799995</c:v>
                </c:pt>
                <c:pt idx="4985">
                  <c:v>4.4281088437800005</c:v>
                </c:pt>
                <c:pt idx="4986">
                  <c:v>4.4294694130800005</c:v>
                </c:pt>
                <c:pt idx="4987">
                  <c:v>4.4308299823800006</c:v>
                </c:pt>
                <c:pt idx="4988">
                  <c:v>4.4321905516799998</c:v>
                </c:pt>
                <c:pt idx="4989">
                  <c:v>4.4335511209799998</c:v>
                </c:pt>
                <c:pt idx="4990">
                  <c:v>4.4349116902800008</c:v>
                </c:pt>
                <c:pt idx="4991">
                  <c:v>4.4362722595800008</c:v>
                </c:pt>
                <c:pt idx="4992">
                  <c:v>4.43763282888</c:v>
                </c:pt>
                <c:pt idx="4993">
                  <c:v>4.43899339818</c:v>
                </c:pt>
                <c:pt idx="4994">
                  <c:v>4.4403539674800001</c:v>
                </c:pt>
                <c:pt idx="4995">
                  <c:v>4.4417145367800002</c:v>
                </c:pt>
                <c:pt idx="4996">
                  <c:v>4.4430751060800002</c:v>
                </c:pt>
                <c:pt idx="4997">
                  <c:v>4.4444356753800003</c:v>
                </c:pt>
                <c:pt idx="4998">
                  <c:v>4.4457962446800003</c:v>
                </c:pt>
                <c:pt idx="4999">
                  <c:v>4.4471568139799995</c:v>
                </c:pt>
                <c:pt idx="5000">
                  <c:v>4.4485173832799996</c:v>
                </c:pt>
                <c:pt idx="5001">
                  <c:v>4.4498779525800005</c:v>
                </c:pt>
                <c:pt idx="5002">
                  <c:v>4.4512385218800006</c:v>
                </c:pt>
                <c:pt idx="5003">
                  <c:v>4.4525990911799997</c:v>
                </c:pt>
                <c:pt idx="5004">
                  <c:v>4.4539596604799998</c:v>
                </c:pt>
                <c:pt idx="5005">
                  <c:v>4.4553202297799999</c:v>
                </c:pt>
                <c:pt idx="5006">
                  <c:v>4.4566807990800008</c:v>
                </c:pt>
                <c:pt idx="5007">
                  <c:v>4.45804136838</c:v>
                </c:pt>
                <c:pt idx="5008">
                  <c:v>4.45940193768</c:v>
                </c:pt>
                <c:pt idx="5009">
                  <c:v>4.4607625069800001</c:v>
                </c:pt>
                <c:pt idx="5010">
                  <c:v>4.4621230762800002</c:v>
                </c:pt>
                <c:pt idx="5011">
                  <c:v>4.4634836455800002</c:v>
                </c:pt>
                <c:pt idx="5012">
                  <c:v>4.4648442148800003</c:v>
                </c:pt>
                <c:pt idx="5013">
                  <c:v>4.4662047841800003</c:v>
                </c:pt>
                <c:pt idx="5014">
                  <c:v>4.4675653534800004</c:v>
                </c:pt>
                <c:pt idx="5015">
                  <c:v>4.4689259227799996</c:v>
                </c:pt>
                <c:pt idx="5016">
                  <c:v>4.4702864920800005</c:v>
                </c:pt>
                <c:pt idx="5017">
                  <c:v>4.4716470613800006</c:v>
                </c:pt>
                <c:pt idx="5018">
                  <c:v>4.4730076306799997</c:v>
                </c:pt>
                <c:pt idx="5019">
                  <c:v>4.4743681999799998</c:v>
                </c:pt>
                <c:pt idx="5020">
                  <c:v>4.4757287692799999</c:v>
                </c:pt>
                <c:pt idx="5021">
                  <c:v>4.4770893385800008</c:v>
                </c:pt>
                <c:pt idx="5022">
                  <c:v>4.47844990788</c:v>
                </c:pt>
                <c:pt idx="5023">
                  <c:v>4.47981047718</c:v>
                </c:pt>
                <c:pt idx="5024">
                  <c:v>4.4811710464800001</c:v>
                </c:pt>
                <c:pt idx="5025">
                  <c:v>4.4825316157800001</c:v>
                </c:pt>
                <c:pt idx="5026">
                  <c:v>4.4838921850800002</c:v>
                </c:pt>
                <c:pt idx="5027">
                  <c:v>4.4852527543800003</c:v>
                </c:pt>
                <c:pt idx="5028">
                  <c:v>4.4866133236800003</c:v>
                </c:pt>
                <c:pt idx="5029">
                  <c:v>4.4879738929800004</c:v>
                </c:pt>
                <c:pt idx="5030">
                  <c:v>4.4893344622799995</c:v>
                </c:pt>
                <c:pt idx="5031">
                  <c:v>4.4906950315800005</c:v>
                </c:pt>
                <c:pt idx="5032">
                  <c:v>4.4920556008800006</c:v>
                </c:pt>
                <c:pt idx="5033">
                  <c:v>4.4934161701799997</c:v>
                </c:pt>
                <c:pt idx="5034">
                  <c:v>4.4947767394799998</c:v>
                </c:pt>
                <c:pt idx="5035">
                  <c:v>4.4961373087799998</c:v>
                </c:pt>
                <c:pt idx="5036">
                  <c:v>4.4974978780800008</c:v>
                </c:pt>
                <c:pt idx="5037">
                  <c:v>4.49885844738</c:v>
                </c:pt>
                <c:pt idx="5038">
                  <c:v>4.50021901668</c:v>
                </c:pt>
                <c:pt idx="5039">
                  <c:v>4.5015795859800001</c:v>
                </c:pt>
                <c:pt idx="5040">
                  <c:v>4.5029401552800001</c:v>
                </c:pt>
                <c:pt idx="5041">
                  <c:v>4.5043007245800002</c:v>
                </c:pt>
                <c:pt idx="5042">
                  <c:v>4.5056612938800003</c:v>
                </c:pt>
                <c:pt idx="5043">
                  <c:v>4.5070218631800003</c:v>
                </c:pt>
                <c:pt idx="5044">
                  <c:v>4.5083824324800004</c:v>
                </c:pt>
                <c:pt idx="5045">
                  <c:v>4.5097430017799995</c:v>
                </c:pt>
                <c:pt idx="5046">
                  <c:v>4.5111035710800005</c:v>
                </c:pt>
                <c:pt idx="5047">
                  <c:v>4.5124641403800005</c:v>
                </c:pt>
                <c:pt idx="5048">
                  <c:v>4.5138247096799997</c:v>
                </c:pt>
                <c:pt idx="5049">
                  <c:v>4.5151852789799998</c:v>
                </c:pt>
                <c:pt idx="5050">
                  <c:v>4.5165458482799998</c:v>
                </c:pt>
                <c:pt idx="5051">
                  <c:v>4.5179064175800008</c:v>
                </c:pt>
                <c:pt idx="5052">
                  <c:v>4.5192669868799999</c:v>
                </c:pt>
                <c:pt idx="5053">
                  <c:v>4.52062755618</c:v>
                </c:pt>
                <c:pt idx="5054">
                  <c:v>4.5219881254800001</c:v>
                </c:pt>
                <c:pt idx="5055">
                  <c:v>4.5233486947800001</c:v>
                </c:pt>
                <c:pt idx="5056">
                  <c:v>4.5247092640800002</c:v>
                </c:pt>
                <c:pt idx="5057">
                  <c:v>4.5260698333800002</c:v>
                </c:pt>
                <c:pt idx="5058">
                  <c:v>4.5274304026800003</c:v>
                </c:pt>
                <c:pt idx="5059">
                  <c:v>4.5287909719800004</c:v>
                </c:pt>
                <c:pt idx="5060">
                  <c:v>4.5301515412799995</c:v>
                </c:pt>
                <c:pt idx="5061">
                  <c:v>4.5315121105800005</c:v>
                </c:pt>
                <c:pt idx="5062">
                  <c:v>4.5328726798800005</c:v>
                </c:pt>
                <c:pt idx="5063">
                  <c:v>4.5342332491800006</c:v>
                </c:pt>
                <c:pt idx="5064">
                  <c:v>4.5355938184799998</c:v>
                </c:pt>
                <c:pt idx="5065">
                  <c:v>4.5369543877799998</c:v>
                </c:pt>
                <c:pt idx="5066">
                  <c:v>4.5383149570800008</c:v>
                </c:pt>
                <c:pt idx="5067">
                  <c:v>4.5396755263799999</c:v>
                </c:pt>
                <c:pt idx="5068">
                  <c:v>4.54103609568</c:v>
                </c:pt>
                <c:pt idx="5069">
                  <c:v>4.5423966649800001</c:v>
                </c:pt>
                <c:pt idx="5070">
                  <c:v>4.5437572342800001</c:v>
                </c:pt>
                <c:pt idx="5071">
                  <c:v>4.5451178035800002</c:v>
                </c:pt>
                <c:pt idx="5072">
                  <c:v>4.5464783728800002</c:v>
                </c:pt>
                <c:pt idx="5073">
                  <c:v>4.5478389421800003</c:v>
                </c:pt>
                <c:pt idx="5074">
                  <c:v>4.5491995114800003</c:v>
                </c:pt>
                <c:pt idx="5075">
                  <c:v>4.5505600807799995</c:v>
                </c:pt>
                <c:pt idx="5076">
                  <c:v>4.5519206500800005</c:v>
                </c:pt>
                <c:pt idx="5077">
                  <c:v>4.5532812193800005</c:v>
                </c:pt>
                <c:pt idx="5078">
                  <c:v>4.5546417886800006</c:v>
                </c:pt>
                <c:pt idx="5079">
                  <c:v>4.5560023579799998</c:v>
                </c:pt>
                <c:pt idx="5080">
                  <c:v>4.5573629272799998</c:v>
                </c:pt>
                <c:pt idx="5081">
                  <c:v>4.5587234965800008</c:v>
                </c:pt>
                <c:pt idx="5082">
                  <c:v>4.5600840658799999</c:v>
                </c:pt>
                <c:pt idx="5083">
                  <c:v>4.56144463518</c:v>
                </c:pt>
                <c:pt idx="5084">
                  <c:v>4.56280520448</c:v>
                </c:pt>
                <c:pt idx="5085">
                  <c:v>4.5641657737800001</c:v>
                </c:pt>
                <c:pt idx="5086">
                  <c:v>4.5655263430800002</c:v>
                </c:pt>
                <c:pt idx="5087">
                  <c:v>4.5668869123800002</c:v>
                </c:pt>
                <c:pt idx="5088">
                  <c:v>4.5682474816800003</c:v>
                </c:pt>
                <c:pt idx="5089">
                  <c:v>4.5696080509800003</c:v>
                </c:pt>
                <c:pt idx="5090">
                  <c:v>4.5709686202799995</c:v>
                </c:pt>
                <c:pt idx="5091">
                  <c:v>4.5723291895800005</c:v>
                </c:pt>
                <c:pt idx="5092">
                  <c:v>4.5736897588800005</c:v>
                </c:pt>
                <c:pt idx="5093">
                  <c:v>4.5750503281800006</c:v>
                </c:pt>
                <c:pt idx="5094">
                  <c:v>4.5764108974799997</c:v>
                </c:pt>
                <c:pt idx="5095">
                  <c:v>4.5777714667799998</c:v>
                </c:pt>
                <c:pt idx="5096">
                  <c:v>4.5791320360800007</c:v>
                </c:pt>
                <c:pt idx="5097">
                  <c:v>4.5804926053800008</c:v>
                </c:pt>
                <c:pt idx="5098">
                  <c:v>4.58185317468</c:v>
                </c:pt>
                <c:pt idx="5099">
                  <c:v>4.58321374398</c:v>
                </c:pt>
                <c:pt idx="5100">
                  <c:v>4.5845743132800001</c:v>
                </c:pt>
                <c:pt idx="5101">
                  <c:v>4.5859348825800001</c:v>
                </c:pt>
                <c:pt idx="5102">
                  <c:v>4.5872954518800002</c:v>
                </c:pt>
                <c:pt idx="5103">
                  <c:v>4.5886560211800003</c:v>
                </c:pt>
                <c:pt idx="5104">
                  <c:v>4.5900165904800003</c:v>
                </c:pt>
                <c:pt idx="5105">
                  <c:v>4.5913771597799995</c:v>
                </c:pt>
                <c:pt idx="5106">
                  <c:v>4.5927377290800004</c:v>
                </c:pt>
                <c:pt idx="5107">
                  <c:v>4.5940982983800005</c:v>
                </c:pt>
                <c:pt idx="5108">
                  <c:v>4.5954588676800006</c:v>
                </c:pt>
                <c:pt idx="5109">
                  <c:v>4.5968194369799997</c:v>
                </c:pt>
                <c:pt idx="5110">
                  <c:v>4.5981800062799998</c:v>
                </c:pt>
                <c:pt idx="5111">
                  <c:v>4.5995405755800007</c:v>
                </c:pt>
                <c:pt idx="5112">
                  <c:v>4.6009011448800008</c:v>
                </c:pt>
                <c:pt idx="5113">
                  <c:v>4.60226171418</c:v>
                </c:pt>
                <c:pt idx="5114">
                  <c:v>4.60362228348</c:v>
                </c:pt>
                <c:pt idx="5115">
                  <c:v>4.6049828527800001</c:v>
                </c:pt>
                <c:pt idx="5116">
                  <c:v>4.6063434220800001</c:v>
                </c:pt>
                <c:pt idx="5117">
                  <c:v>4.6077039913800002</c:v>
                </c:pt>
                <c:pt idx="5118">
                  <c:v>4.6090645606800003</c:v>
                </c:pt>
                <c:pt idx="5119">
                  <c:v>4.6104251299800003</c:v>
                </c:pt>
                <c:pt idx="5120">
                  <c:v>4.6117856992800004</c:v>
                </c:pt>
                <c:pt idx="5121">
                  <c:v>4.6131462685799995</c:v>
                </c:pt>
                <c:pt idx="5122">
                  <c:v>4.6145068378800005</c:v>
                </c:pt>
                <c:pt idx="5123">
                  <c:v>4.6158674071800005</c:v>
                </c:pt>
                <c:pt idx="5124">
                  <c:v>4.6172279764799997</c:v>
                </c:pt>
                <c:pt idx="5125">
                  <c:v>4.6185885457799998</c:v>
                </c:pt>
                <c:pt idx="5126">
                  <c:v>4.6199491150799998</c:v>
                </c:pt>
                <c:pt idx="5127">
                  <c:v>4.6213096843800008</c:v>
                </c:pt>
                <c:pt idx="5128">
                  <c:v>4.62267025368</c:v>
                </c:pt>
                <c:pt idx="5129">
                  <c:v>4.62403082298</c:v>
                </c:pt>
                <c:pt idx="5130">
                  <c:v>4.6253913922800001</c:v>
                </c:pt>
                <c:pt idx="5131">
                  <c:v>4.6267519615800001</c:v>
                </c:pt>
                <c:pt idx="5132">
                  <c:v>4.6281125308800002</c:v>
                </c:pt>
                <c:pt idx="5133">
                  <c:v>4.6294731001800002</c:v>
                </c:pt>
                <c:pt idx="5134">
                  <c:v>4.6308336694800003</c:v>
                </c:pt>
                <c:pt idx="5135">
                  <c:v>4.6321942387800004</c:v>
                </c:pt>
                <c:pt idx="5136">
                  <c:v>4.6335548080799995</c:v>
                </c:pt>
                <c:pt idx="5137">
                  <c:v>4.6349153773800005</c:v>
                </c:pt>
                <c:pt idx="5138">
                  <c:v>4.6362759466800005</c:v>
                </c:pt>
                <c:pt idx="5139">
                  <c:v>4.6376365159799997</c:v>
                </c:pt>
                <c:pt idx="5140">
                  <c:v>4.6389970852799998</c:v>
                </c:pt>
                <c:pt idx="5141">
                  <c:v>4.6403576545799998</c:v>
                </c:pt>
                <c:pt idx="5142">
                  <c:v>4.6417182238800008</c:v>
                </c:pt>
                <c:pt idx="5143">
                  <c:v>4.6430787931799999</c:v>
                </c:pt>
                <c:pt idx="5144">
                  <c:v>4.64443936248</c:v>
                </c:pt>
                <c:pt idx="5145">
                  <c:v>4.6457999317800001</c:v>
                </c:pt>
                <c:pt idx="5146">
                  <c:v>4.6471605010800001</c:v>
                </c:pt>
                <c:pt idx="5147">
                  <c:v>4.6485210703800002</c:v>
                </c:pt>
                <c:pt idx="5148">
                  <c:v>4.6498816396800002</c:v>
                </c:pt>
                <c:pt idx="5149">
                  <c:v>4.6512422089800003</c:v>
                </c:pt>
                <c:pt idx="5150">
                  <c:v>4.6526027782800004</c:v>
                </c:pt>
                <c:pt idx="5151">
                  <c:v>4.6539633475799995</c:v>
                </c:pt>
                <c:pt idx="5152">
                  <c:v>4.6553239168800005</c:v>
                </c:pt>
                <c:pt idx="5153">
                  <c:v>4.6566844861800005</c:v>
                </c:pt>
                <c:pt idx="5154">
                  <c:v>4.6580450554799997</c:v>
                </c:pt>
                <c:pt idx="5155">
                  <c:v>4.6594056247799998</c:v>
                </c:pt>
                <c:pt idx="5156">
                  <c:v>4.6607661940799998</c:v>
                </c:pt>
                <c:pt idx="5157">
                  <c:v>4.6621267633800008</c:v>
                </c:pt>
                <c:pt idx="5158">
                  <c:v>4.6634873326799999</c:v>
                </c:pt>
                <c:pt idx="5159">
                  <c:v>4.66484790198</c:v>
                </c:pt>
                <c:pt idx="5160">
                  <c:v>4.66620847128</c:v>
                </c:pt>
                <c:pt idx="5161">
                  <c:v>4.6675690405800001</c:v>
                </c:pt>
                <c:pt idx="5162">
                  <c:v>4.6689296098800002</c:v>
                </c:pt>
                <c:pt idx="5163">
                  <c:v>4.6702901791800002</c:v>
                </c:pt>
                <c:pt idx="5164">
                  <c:v>4.6716507484800003</c:v>
                </c:pt>
                <c:pt idx="5165">
                  <c:v>4.6730113177800003</c:v>
                </c:pt>
                <c:pt idx="5166">
                  <c:v>4.6743718870799995</c:v>
                </c:pt>
                <c:pt idx="5167">
                  <c:v>4.6757324563800005</c:v>
                </c:pt>
                <c:pt idx="5168">
                  <c:v>4.6770930256800005</c:v>
                </c:pt>
                <c:pt idx="5169">
                  <c:v>4.6784535949800006</c:v>
                </c:pt>
                <c:pt idx="5170">
                  <c:v>4.6798141642799997</c:v>
                </c:pt>
                <c:pt idx="5171">
                  <c:v>4.6811747335799998</c:v>
                </c:pt>
                <c:pt idx="5172">
                  <c:v>4.6825353028800007</c:v>
                </c:pt>
                <c:pt idx="5173">
                  <c:v>4.6838958721799999</c:v>
                </c:pt>
                <c:pt idx="5174">
                  <c:v>4.68525644148</c:v>
                </c:pt>
                <c:pt idx="5175">
                  <c:v>4.68661701078</c:v>
                </c:pt>
                <c:pt idx="5176">
                  <c:v>4.6879775800800001</c:v>
                </c:pt>
                <c:pt idx="5177">
                  <c:v>4.6893381493800002</c:v>
                </c:pt>
                <c:pt idx="5178">
                  <c:v>4.6906987186800002</c:v>
                </c:pt>
                <c:pt idx="5179">
                  <c:v>4.6920592879800003</c:v>
                </c:pt>
                <c:pt idx="5180">
                  <c:v>4.6934198572800003</c:v>
                </c:pt>
                <c:pt idx="5181">
                  <c:v>4.6947804265799995</c:v>
                </c:pt>
                <c:pt idx="5182">
                  <c:v>4.6961409958800004</c:v>
                </c:pt>
                <c:pt idx="5183">
                  <c:v>4.6975015651800005</c:v>
                </c:pt>
                <c:pt idx="5184">
                  <c:v>4.6988621344800006</c:v>
                </c:pt>
                <c:pt idx="5185">
                  <c:v>4.7002227037799997</c:v>
                </c:pt>
                <c:pt idx="5186">
                  <c:v>4.7015832730799998</c:v>
                </c:pt>
                <c:pt idx="5187">
                  <c:v>4.7029438423800007</c:v>
                </c:pt>
                <c:pt idx="5188">
                  <c:v>4.7043044116799999</c:v>
                </c:pt>
                <c:pt idx="5189">
                  <c:v>4.70566498098</c:v>
                </c:pt>
                <c:pt idx="5190">
                  <c:v>4.70702555028</c:v>
                </c:pt>
                <c:pt idx="5191">
                  <c:v>4.7083861195800001</c:v>
                </c:pt>
                <c:pt idx="5192">
                  <c:v>4.7097466888800001</c:v>
                </c:pt>
                <c:pt idx="5193">
                  <c:v>4.7111072581800002</c:v>
                </c:pt>
                <c:pt idx="5194">
                  <c:v>4.7124678274800003</c:v>
                </c:pt>
                <c:pt idx="5195">
                  <c:v>4.7138283967800003</c:v>
                </c:pt>
                <c:pt idx="5196">
                  <c:v>4.7151889660799995</c:v>
                </c:pt>
                <c:pt idx="5197">
                  <c:v>4.7165495353800004</c:v>
                </c:pt>
                <c:pt idx="5198">
                  <c:v>4.7179101046800005</c:v>
                </c:pt>
                <c:pt idx="5199">
                  <c:v>4.7192706739800006</c:v>
                </c:pt>
                <c:pt idx="5200">
                  <c:v>4.7206312432799997</c:v>
                </c:pt>
                <c:pt idx="5201">
                  <c:v>4.7219918125799998</c:v>
                </c:pt>
                <c:pt idx="5202">
                  <c:v>4.7233523818800007</c:v>
                </c:pt>
                <c:pt idx="5203">
                  <c:v>4.7247129511800008</c:v>
                </c:pt>
                <c:pt idx="5204">
                  <c:v>4.72607352048</c:v>
                </c:pt>
                <c:pt idx="5205">
                  <c:v>4.72743408978</c:v>
                </c:pt>
                <c:pt idx="5206">
                  <c:v>4.7287946590800001</c:v>
                </c:pt>
                <c:pt idx="5207">
                  <c:v>4.7301552283800001</c:v>
                </c:pt>
                <c:pt idx="5208">
                  <c:v>4.7315157976800002</c:v>
                </c:pt>
                <c:pt idx="5209">
                  <c:v>4.7328763669800002</c:v>
                </c:pt>
                <c:pt idx="5210">
                  <c:v>4.7342369362800003</c:v>
                </c:pt>
                <c:pt idx="5211">
                  <c:v>4.7355975055799995</c:v>
                </c:pt>
                <c:pt idx="5212">
                  <c:v>4.7369580748800004</c:v>
                </c:pt>
                <c:pt idx="5213">
                  <c:v>4.7383186441800005</c:v>
                </c:pt>
                <c:pt idx="5214">
                  <c:v>4.7396792134800005</c:v>
                </c:pt>
                <c:pt idx="5215">
                  <c:v>4.7410397827799997</c:v>
                </c:pt>
                <c:pt idx="5216">
                  <c:v>4.7424003520799998</c:v>
                </c:pt>
                <c:pt idx="5217">
                  <c:v>4.7437609213800007</c:v>
                </c:pt>
                <c:pt idx="5218">
                  <c:v>4.7451214906800008</c:v>
                </c:pt>
                <c:pt idx="5219">
                  <c:v>4.7464820599799999</c:v>
                </c:pt>
                <c:pt idx="5220">
                  <c:v>4.74784262928</c:v>
                </c:pt>
                <c:pt idx="5221">
                  <c:v>4.7492031985800001</c:v>
                </c:pt>
                <c:pt idx="5222">
                  <c:v>4.7505637678800001</c:v>
                </c:pt>
                <c:pt idx="5223">
                  <c:v>4.7519243371800002</c:v>
                </c:pt>
                <c:pt idx="5224">
                  <c:v>4.7532849064800002</c:v>
                </c:pt>
                <c:pt idx="5225">
                  <c:v>4.7546454757800003</c:v>
                </c:pt>
                <c:pt idx="5226">
                  <c:v>4.7560060450800004</c:v>
                </c:pt>
                <c:pt idx="5227">
                  <c:v>4.7573666143800004</c:v>
                </c:pt>
                <c:pt idx="5228">
                  <c:v>4.7587271836800005</c:v>
                </c:pt>
                <c:pt idx="5229">
                  <c:v>4.7600877529800005</c:v>
                </c:pt>
                <c:pt idx="5230">
                  <c:v>4.7614483222799997</c:v>
                </c:pt>
                <c:pt idx="5231">
                  <c:v>4.7628088915799998</c:v>
                </c:pt>
                <c:pt idx="5232">
                  <c:v>4.7641694608800007</c:v>
                </c:pt>
                <c:pt idx="5233">
                  <c:v>4.7655300301800008</c:v>
                </c:pt>
                <c:pt idx="5234">
                  <c:v>4.7668905994799999</c:v>
                </c:pt>
                <c:pt idx="5235">
                  <c:v>4.76825116878</c:v>
                </c:pt>
                <c:pt idx="5236">
                  <c:v>4.7696117380800001</c:v>
                </c:pt>
                <c:pt idx="5237">
                  <c:v>4.7709723073800001</c:v>
                </c:pt>
                <c:pt idx="5238">
                  <c:v>4.7723328766800002</c:v>
                </c:pt>
                <c:pt idx="5239">
                  <c:v>4.7736934459800002</c:v>
                </c:pt>
                <c:pt idx="5240">
                  <c:v>4.7750540152800003</c:v>
                </c:pt>
                <c:pt idx="5241">
                  <c:v>4.7764145845800003</c:v>
                </c:pt>
                <c:pt idx="5242">
                  <c:v>4.7777751538800004</c:v>
                </c:pt>
                <c:pt idx="5243">
                  <c:v>4.7791357231800005</c:v>
                </c:pt>
                <c:pt idx="5244">
                  <c:v>4.7804962924800005</c:v>
                </c:pt>
                <c:pt idx="5245">
                  <c:v>4.7818568617799997</c:v>
                </c:pt>
                <c:pt idx="5246">
                  <c:v>4.7832174310799997</c:v>
                </c:pt>
                <c:pt idx="5247">
                  <c:v>4.7845780003799998</c:v>
                </c:pt>
                <c:pt idx="5248">
                  <c:v>4.7859385696800008</c:v>
                </c:pt>
                <c:pt idx="5249">
                  <c:v>4.7872991389799999</c:v>
                </c:pt>
                <c:pt idx="5250">
                  <c:v>4.78865970828</c:v>
                </c:pt>
                <c:pt idx="5251">
                  <c:v>4.79002027758</c:v>
                </c:pt>
                <c:pt idx="5252">
                  <c:v>4.7913808468800001</c:v>
                </c:pt>
                <c:pt idx="5253">
                  <c:v>4.7927414161800002</c:v>
                </c:pt>
                <c:pt idx="5254">
                  <c:v>4.7941019854800002</c:v>
                </c:pt>
                <c:pt idx="5255">
                  <c:v>4.7954625547800003</c:v>
                </c:pt>
                <c:pt idx="5256">
                  <c:v>4.7968231240800003</c:v>
                </c:pt>
                <c:pt idx="5257">
                  <c:v>4.7981836933799995</c:v>
                </c:pt>
                <c:pt idx="5258">
                  <c:v>4.7995442626800005</c:v>
                </c:pt>
                <c:pt idx="5259">
                  <c:v>4.8009048319800005</c:v>
                </c:pt>
                <c:pt idx="5260">
                  <c:v>4.8022654012799997</c:v>
                </c:pt>
                <c:pt idx="5261">
                  <c:v>4.8036259705799997</c:v>
                </c:pt>
                <c:pt idx="5262">
                  <c:v>4.8049865398799998</c:v>
                </c:pt>
                <c:pt idx="5263">
                  <c:v>4.8063471091800007</c:v>
                </c:pt>
                <c:pt idx="5264">
                  <c:v>4.8077076784799999</c:v>
                </c:pt>
                <c:pt idx="5265">
                  <c:v>4.80906824778</c:v>
                </c:pt>
                <c:pt idx="5266">
                  <c:v>4.81042881708</c:v>
                </c:pt>
                <c:pt idx="5267">
                  <c:v>4.8117893863800001</c:v>
                </c:pt>
                <c:pt idx="5268">
                  <c:v>4.8131499556800001</c:v>
                </c:pt>
                <c:pt idx="5269">
                  <c:v>4.8145105249800002</c:v>
                </c:pt>
                <c:pt idx="5270">
                  <c:v>4.8158710942800003</c:v>
                </c:pt>
                <c:pt idx="5271">
                  <c:v>4.8172316635800003</c:v>
                </c:pt>
                <c:pt idx="5272">
                  <c:v>4.8185922328799995</c:v>
                </c:pt>
                <c:pt idx="5273">
                  <c:v>4.8199528021800004</c:v>
                </c:pt>
                <c:pt idx="5274">
                  <c:v>4.8213133714800005</c:v>
                </c:pt>
                <c:pt idx="5275">
                  <c:v>4.8226739407800006</c:v>
                </c:pt>
                <c:pt idx="5276">
                  <c:v>4.8240345100799997</c:v>
                </c:pt>
                <c:pt idx="5277">
                  <c:v>4.8253950793799998</c:v>
                </c:pt>
                <c:pt idx="5278">
                  <c:v>4.8267556486800007</c:v>
                </c:pt>
                <c:pt idx="5279">
                  <c:v>4.8281162179799999</c:v>
                </c:pt>
                <c:pt idx="5280">
                  <c:v>4.82947678728</c:v>
                </c:pt>
                <c:pt idx="5281">
                  <c:v>4.83083735658</c:v>
                </c:pt>
                <c:pt idx="5282">
                  <c:v>4.8321979258800001</c:v>
                </c:pt>
                <c:pt idx="5283">
                  <c:v>4.8335584951800001</c:v>
                </c:pt>
                <c:pt idx="5284">
                  <c:v>4.8349190644800002</c:v>
                </c:pt>
                <c:pt idx="5285">
                  <c:v>4.8362796337800003</c:v>
                </c:pt>
                <c:pt idx="5286">
                  <c:v>4.8376402030800003</c:v>
                </c:pt>
                <c:pt idx="5287">
                  <c:v>4.8390007723799995</c:v>
                </c:pt>
                <c:pt idx="5288">
                  <c:v>4.8403613416800004</c:v>
                </c:pt>
                <c:pt idx="5289">
                  <c:v>4.8417219109800005</c:v>
                </c:pt>
                <c:pt idx="5290">
                  <c:v>4.8430824802800005</c:v>
                </c:pt>
                <c:pt idx="5291">
                  <c:v>4.8444430495799997</c:v>
                </c:pt>
                <c:pt idx="5292">
                  <c:v>4.8458036188799998</c:v>
                </c:pt>
                <c:pt idx="5293">
                  <c:v>4.8471641881800007</c:v>
                </c:pt>
                <c:pt idx="5294">
                  <c:v>4.8485247574799999</c:v>
                </c:pt>
                <c:pt idx="5295">
                  <c:v>4.84988532678</c:v>
                </c:pt>
                <c:pt idx="5296">
                  <c:v>4.85124589608</c:v>
                </c:pt>
                <c:pt idx="5297">
                  <c:v>4.8526064653800001</c:v>
                </c:pt>
                <c:pt idx="5298">
                  <c:v>4.8539670346800001</c:v>
                </c:pt>
                <c:pt idx="5299">
                  <c:v>4.8553276039800002</c:v>
                </c:pt>
                <c:pt idx="5300">
                  <c:v>4.8566881732800002</c:v>
                </c:pt>
                <c:pt idx="5301">
                  <c:v>4.8580487425800003</c:v>
                </c:pt>
                <c:pt idx="5302">
                  <c:v>4.8594093118799995</c:v>
                </c:pt>
                <c:pt idx="5303">
                  <c:v>4.8607698811800004</c:v>
                </c:pt>
                <c:pt idx="5304">
                  <c:v>4.8621304504800005</c:v>
                </c:pt>
                <c:pt idx="5305">
                  <c:v>4.8634910197800005</c:v>
                </c:pt>
                <c:pt idx="5306">
                  <c:v>4.8648515890799997</c:v>
                </c:pt>
                <c:pt idx="5307">
                  <c:v>4.8662121583799998</c:v>
                </c:pt>
                <c:pt idx="5308">
                  <c:v>4.8675727276800007</c:v>
                </c:pt>
                <c:pt idx="5309">
                  <c:v>4.8689332969800008</c:v>
                </c:pt>
                <c:pt idx="5310">
                  <c:v>4.8702938662799999</c:v>
                </c:pt>
                <c:pt idx="5311">
                  <c:v>4.87165443558</c:v>
                </c:pt>
                <c:pt idx="5312">
                  <c:v>4.8730150048800001</c:v>
                </c:pt>
                <c:pt idx="5313">
                  <c:v>4.8743755741800001</c:v>
                </c:pt>
                <c:pt idx="5314">
                  <c:v>4.8757361434800002</c:v>
                </c:pt>
                <c:pt idx="5315">
                  <c:v>4.8770967127800002</c:v>
                </c:pt>
                <c:pt idx="5316">
                  <c:v>4.8784572820800003</c:v>
                </c:pt>
                <c:pt idx="5317">
                  <c:v>4.8798178513799995</c:v>
                </c:pt>
                <c:pt idx="5318">
                  <c:v>4.8811784206800004</c:v>
                </c:pt>
                <c:pt idx="5319">
                  <c:v>4.8825389899800005</c:v>
                </c:pt>
                <c:pt idx="5320">
                  <c:v>4.8838995592800005</c:v>
                </c:pt>
                <c:pt idx="5321">
                  <c:v>4.8852601285799997</c:v>
                </c:pt>
                <c:pt idx="5322">
                  <c:v>4.8866206978799998</c:v>
                </c:pt>
                <c:pt idx="5323">
                  <c:v>4.8879812671800007</c:v>
                </c:pt>
                <c:pt idx="5324">
                  <c:v>4.8893418364800008</c:v>
                </c:pt>
                <c:pt idx="5325">
                  <c:v>4.8907024057799999</c:v>
                </c:pt>
                <c:pt idx="5326">
                  <c:v>4.89206297508</c:v>
                </c:pt>
                <c:pt idx="5327">
                  <c:v>4.89342354438</c:v>
                </c:pt>
                <c:pt idx="5328">
                  <c:v>4.8947841136800001</c:v>
                </c:pt>
                <c:pt idx="5329">
                  <c:v>4.8961446829800002</c:v>
                </c:pt>
                <c:pt idx="5330">
                  <c:v>4.8975052522800002</c:v>
                </c:pt>
                <c:pt idx="5331">
                  <c:v>4.8988658215800003</c:v>
                </c:pt>
                <c:pt idx="5332">
                  <c:v>4.9002263908800003</c:v>
                </c:pt>
                <c:pt idx="5333">
                  <c:v>4.9015869601800004</c:v>
                </c:pt>
                <c:pt idx="5334">
                  <c:v>4.9029475294800005</c:v>
                </c:pt>
                <c:pt idx="5335">
                  <c:v>4.9043080987800005</c:v>
                </c:pt>
                <c:pt idx="5336">
                  <c:v>4.9056686680799997</c:v>
                </c:pt>
                <c:pt idx="5337">
                  <c:v>4.9070292373799997</c:v>
                </c:pt>
                <c:pt idx="5338">
                  <c:v>4.9083898066800007</c:v>
                </c:pt>
                <c:pt idx="5339">
                  <c:v>4.9097503759800007</c:v>
                </c:pt>
                <c:pt idx="5340">
                  <c:v>4.9111109452799999</c:v>
                </c:pt>
                <c:pt idx="5341">
                  <c:v>4.91247151458</c:v>
                </c:pt>
                <c:pt idx="5342">
                  <c:v>4.91383208388</c:v>
                </c:pt>
                <c:pt idx="5343">
                  <c:v>4.9151926531800001</c:v>
                </c:pt>
                <c:pt idx="5344">
                  <c:v>4.9165532224800002</c:v>
                </c:pt>
                <c:pt idx="5345">
                  <c:v>4.9179137917800002</c:v>
                </c:pt>
                <c:pt idx="5346">
                  <c:v>4.9192743610800003</c:v>
                </c:pt>
                <c:pt idx="5347">
                  <c:v>4.9206349303800003</c:v>
                </c:pt>
                <c:pt idx="5348">
                  <c:v>4.9219954996800004</c:v>
                </c:pt>
                <c:pt idx="5349">
                  <c:v>4.9233560689800004</c:v>
                </c:pt>
                <c:pt idx="5350">
                  <c:v>4.9247166382800005</c:v>
                </c:pt>
                <c:pt idx="5351">
                  <c:v>4.9260772075799997</c:v>
                </c:pt>
                <c:pt idx="5352">
                  <c:v>4.9274377768799997</c:v>
                </c:pt>
                <c:pt idx="5353">
                  <c:v>4.9287983461800007</c:v>
                </c:pt>
                <c:pt idx="5354">
                  <c:v>4.9301589154800007</c:v>
                </c:pt>
                <c:pt idx="5355">
                  <c:v>4.9315194847799999</c:v>
                </c:pt>
                <c:pt idx="5356">
                  <c:v>4.93288005408</c:v>
                </c:pt>
                <c:pt idx="5357">
                  <c:v>4.93424062338</c:v>
                </c:pt>
                <c:pt idx="5358">
                  <c:v>4.935601192680001</c:v>
                </c:pt>
                <c:pt idx="5359">
                  <c:v>4.9369617619800001</c:v>
                </c:pt>
                <c:pt idx="5360">
                  <c:v>4.9383223312800002</c:v>
                </c:pt>
                <c:pt idx="5361">
                  <c:v>4.9396829005800003</c:v>
                </c:pt>
                <c:pt idx="5362">
                  <c:v>4.9410434698800003</c:v>
                </c:pt>
                <c:pt idx="5363">
                  <c:v>4.9424040391800004</c:v>
                </c:pt>
                <c:pt idx="5364">
                  <c:v>4.9437646084800004</c:v>
                </c:pt>
                <c:pt idx="5365">
                  <c:v>4.9451251777800005</c:v>
                </c:pt>
                <c:pt idx="5366">
                  <c:v>4.9464857470799997</c:v>
                </c:pt>
                <c:pt idx="5367">
                  <c:v>4.9478463163799997</c:v>
                </c:pt>
                <c:pt idx="5368">
                  <c:v>4.9492068856799998</c:v>
                </c:pt>
                <c:pt idx="5369">
                  <c:v>4.9505674549800007</c:v>
                </c:pt>
                <c:pt idx="5370">
                  <c:v>4.9519280242799999</c:v>
                </c:pt>
                <c:pt idx="5371">
                  <c:v>4.95328859358</c:v>
                </c:pt>
                <c:pt idx="5372">
                  <c:v>4.95464916288</c:v>
                </c:pt>
                <c:pt idx="5373">
                  <c:v>4.9560097321800001</c:v>
                </c:pt>
                <c:pt idx="5374">
                  <c:v>4.9573703014800001</c:v>
                </c:pt>
                <c:pt idx="5375">
                  <c:v>4.9587308707800002</c:v>
                </c:pt>
                <c:pt idx="5376">
                  <c:v>4.9600914400800002</c:v>
                </c:pt>
                <c:pt idx="5377">
                  <c:v>4.9614520093800003</c:v>
                </c:pt>
                <c:pt idx="5378">
                  <c:v>4.9628125786799995</c:v>
                </c:pt>
                <c:pt idx="5379">
                  <c:v>4.9641731479800004</c:v>
                </c:pt>
                <c:pt idx="5380">
                  <c:v>4.9655337172800005</c:v>
                </c:pt>
                <c:pt idx="5381">
                  <c:v>4.9668942865800005</c:v>
                </c:pt>
                <c:pt idx="5382">
                  <c:v>4.9682548558799997</c:v>
                </c:pt>
                <c:pt idx="5383">
                  <c:v>4.9696154251799998</c:v>
                </c:pt>
                <c:pt idx="5384">
                  <c:v>4.9709759944800007</c:v>
                </c:pt>
                <c:pt idx="5385">
                  <c:v>4.9723365637799999</c:v>
                </c:pt>
                <c:pt idx="5386">
                  <c:v>4.9736971330799999</c:v>
                </c:pt>
                <c:pt idx="5387">
                  <c:v>4.97505770238</c:v>
                </c:pt>
                <c:pt idx="5388">
                  <c:v>4.9764182716800001</c:v>
                </c:pt>
                <c:pt idx="5389">
                  <c:v>4.9777788409800001</c:v>
                </c:pt>
                <c:pt idx="5390">
                  <c:v>4.9791394102800002</c:v>
                </c:pt>
                <c:pt idx="5391">
                  <c:v>4.9804999795800002</c:v>
                </c:pt>
                <c:pt idx="5392">
                  <c:v>4.9818605488800003</c:v>
                </c:pt>
                <c:pt idx="5393">
                  <c:v>4.9832211181799995</c:v>
                </c:pt>
                <c:pt idx="5394">
                  <c:v>4.9845816874800004</c:v>
                </c:pt>
                <c:pt idx="5395">
                  <c:v>4.9859422567800005</c:v>
                </c:pt>
                <c:pt idx="5396">
                  <c:v>4.9873028260800005</c:v>
                </c:pt>
                <c:pt idx="5397">
                  <c:v>4.9886633953799997</c:v>
                </c:pt>
                <c:pt idx="5398">
                  <c:v>4.9900239646799998</c:v>
                </c:pt>
                <c:pt idx="5399">
                  <c:v>4.9913845339800007</c:v>
                </c:pt>
                <c:pt idx="5400">
                  <c:v>4.9927451032799999</c:v>
                </c:pt>
                <c:pt idx="5401">
                  <c:v>4.9941056725799999</c:v>
                </c:pt>
                <c:pt idx="5402">
                  <c:v>4.99546624188</c:v>
                </c:pt>
                <c:pt idx="5403">
                  <c:v>4.99682681118</c:v>
                </c:pt>
                <c:pt idx="5404">
                  <c:v>4.9981873804800001</c:v>
                </c:pt>
                <c:pt idx="5405">
                  <c:v>4.9995479497800002</c:v>
                </c:pt>
                <c:pt idx="5406">
                  <c:v>5.0009085190800002</c:v>
                </c:pt>
                <c:pt idx="5407">
                  <c:v>5.0022690883800003</c:v>
                </c:pt>
                <c:pt idx="5408">
                  <c:v>5.0036296576799995</c:v>
                </c:pt>
                <c:pt idx="5409">
                  <c:v>5.0049902269800004</c:v>
                </c:pt>
                <c:pt idx="5410">
                  <c:v>5.0063507962800005</c:v>
                </c:pt>
                <c:pt idx="5411">
                  <c:v>5.0077113655800005</c:v>
                </c:pt>
                <c:pt idx="5412">
                  <c:v>5.0090719348799997</c:v>
                </c:pt>
                <c:pt idx="5413">
                  <c:v>5.0104325041799997</c:v>
                </c:pt>
                <c:pt idx="5414">
                  <c:v>5.0117930734800007</c:v>
                </c:pt>
                <c:pt idx="5415">
                  <c:v>5.0131536427800008</c:v>
                </c:pt>
                <c:pt idx="5416">
                  <c:v>5.0145142120799999</c:v>
                </c:pt>
                <c:pt idx="5417">
                  <c:v>5.01587478138</c:v>
                </c:pt>
                <c:pt idx="5418">
                  <c:v>5.01723535068</c:v>
                </c:pt>
                <c:pt idx="5419">
                  <c:v>5.0185959199800001</c:v>
                </c:pt>
                <c:pt idx="5420">
                  <c:v>5.0199564892800002</c:v>
                </c:pt>
                <c:pt idx="5421">
                  <c:v>5.0213170585800002</c:v>
                </c:pt>
                <c:pt idx="5422">
                  <c:v>5.0226776278800003</c:v>
                </c:pt>
                <c:pt idx="5423">
                  <c:v>5.0240381971799994</c:v>
                </c:pt>
                <c:pt idx="5424">
                  <c:v>5.0253987664800004</c:v>
                </c:pt>
                <c:pt idx="5425">
                  <c:v>5.0267593357800004</c:v>
                </c:pt>
                <c:pt idx="5426">
                  <c:v>5.0281199050800005</c:v>
                </c:pt>
                <c:pt idx="5427">
                  <c:v>5.0294804743799997</c:v>
                </c:pt>
                <c:pt idx="5428">
                  <c:v>5.0308410436799997</c:v>
                </c:pt>
                <c:pt idx="5429">
                  <c:v>5.0322016129800007</c:v>
                </c:pt>
                <c:pt idx="5430">
                  <c:v>5.0335621822800007</c:v>
                </c:pt>
                <c:pt idx="5431">
                  <c:v>5.0349227515799999</c:v>
                </c:pt>
                <c:pt idx="5432">
                  <c:v>5.03628332088</c:v>
                </c:pt>
                <c:pt idx="5433">
                  <c:v>5.03764389018</c:v>
                </c:pt>
                <c:pt idx="5434">
                  <c:v>5.0390044594800001</c:v>
                </c:pt>
                <c:pt idx="5435">
                  <c:v>5.0403650287800001</c:v>
                </c:pt>
                <c:pt idx="5436">
                  <c:v>5.0417255980800002</c:v>
                </c:pt>
                <c:pt idx="5437">
                  <c:v>5.0430861673800003</c:v>
                </c:pt>
                <c:pt idx="5438">
                  <c:v>5.0444467366800003</c:v>
                </c:pt>
                <c:pt idx="5439">
                  <c:v>5.0458073059800004</c:v>
                </c:pt>
                <c:pt idx="5440">
                  <c:v>5.0471678752800004</c:v>
                </c:pt>
                <c:pt idx="5441">
                  <c:v>5.0485284445800005</c:v>
                </c:pt>
                <c:pt idx="5442">
                  <c:v>5.0498890138799997</c:v>
                </c:pt>
                <c:pt idx="5443">
                  <c:v>5.0512495831799997</c:v>
                </c:pt>
                <c:pt idx="5444">
                  <c:v>5.0526101524800007</c:v>
                </c:pt>
                <c:pt idx="5445">
                  <c:v>5.0539707217800007</c:v>
                </c:pt>
                <c:pt idx="5446">
                  <c:v>5.0553312910799999</c:v>
                </c:pt>
                <c:pt idx="5447">
                  <c:v>5.05669186038</c:v>
                </c:pt>
                <c:pt idx="5448">
                  <c:v>5.05805242968</c:v>
                </c:pt>
                <c:pt idx="5449">
                  <c:v>5.0594129989800001</c:v>
                </c:pt>
                <c:pt idx="5450">
                  <c:v>5.0607735682800001</c:v>
                </c:pt>
                <c:pt idx="5451">
                  <c:v>5.0621341375800002</c:v>
                </c:pt>
                <c:pt idx="5452">
                  <c:v>5.0634947068800003</c:v>
                </c:pt>
                <c:pt idx="5453">
                  <c:v>5.0648552761800003</c:v>
                </c:pt>
                <c:pt idx="5454">
                  <c:v>5.0662158454800004</c:v>
                </c:pt>
                <c:pt idx="5455">
                  <c:v>5.0675764147800004</c:v>
                </c:pt>
                <c:pt idx="5456">
                  <c:v>5.0689369840800005</c:v>
                </c:pt>
                <c:pt idx="5457">
                  <c:v>5.0702975533799997</c:v>
                </c:pt>
                <c:pt idx="5458">
                  <c:v>5.0716581226799997</c:v>
                </c:pt>
                <c:pt idx="5459">
                  <c:v>5.0730186919800007</c:v>
                </c:pt>
                <c:pt idx="5460">
                  <c:v>5.0743792612800007</c:v>
                </c:pt>
                <c:pt idx="5461">
                  <c:v>5.0757398305799999</c:v>
                </c:pt>
                <c:pt idx="5462">
                  <c:v>5.0771003998799999</c:v>
                </c:pt>
                <c:pt idx="5463">
                  <c:v>5.07846096918</c:v>
                </c:pt>
                <c:pt idx="5464">
                  <c:v>5.079821538480001</c:v>
                </c:pt>
                <c:pt idx="5465">
                  <c:v>5.0811821077800001</c:v>
                </c:pt>
                <c:pt idx="5466">
                  <c:v>5.0825426770800002</c:v>
                </c:pt>
                <c:pt idx="5467">
                  <c:v>5.0839032463800002</c:v>
                </c:pt>
                <c:pt idx="5468">
                  <c:v>5.0852638156800003</c:v>
                </c:pt>
                <c:pt idx="5469">
                  <c:v>5.0866243849800004</c:v>
                </c:pt>
                <c:pt idx="5470">
                  <c:v>5.0879849542800004</c:v>
                </c:pt>
                <c:pt idx="5471">
                  <c:v>5.0893455235800005</c:v>
                </c:pt>
                <c:pt idx="5472">
                  <c:v>5.0907060928799996</c:v>
                </c:pt>
                <c:pt idx="5473">
                  <c:v>5.0920666621799997</c:v>
                </c:pt>
                <c:pt idx="5474">
                  <c:v>5.0934272314800006</c:v>
                </c:pt>
                <c:pt idx="5475">
                  <c:v>5.0947878007800007</c:v>
                </c:pt>
                <c:pt idx="5476">
                  <c:v>5.0961483700799999</c:v>
                </c:pt>
                <c:pt idx="5477">
                  <c:v>5.0975089393799999</c:v>
                </c:pt>
                <c:pt idx="5478">
                  <c:v>5.09886950868</c:v>
                </c:pt>
                <c:pt idx="5479">
                  <c:v>5.1002300779800009</c:v>
                </c:pt>
                <c:pt idx="5480">
                  <c:v>5.1015906472800001</c:v>
                </c:pt>
                <c:pt idx="5481">
                  <c:v>5.1029512165800002</c:v>
                </c:pt>
                <c:pt idx="5482">
                  <c:v>5.1043117858800002</c:v>
                </c:pt>
                <c:pt idx="5483">
                  <c:v>5.1056723551800003</c:v>
                </c:pt>
                <c:pt idx="5484">
                  <c:v>5.1070329244800003</c:v>
                </c:pt>
                <c:pt idx="5485">
                  <c:v>5.1083934937800004</c:v>
                </c:pt>
                <c:pt idx="5486">
                  <c:v>5.1097540630800005</c:v>
                </c:pt>
                <c:pt idx="5487">
                  <c:v>5.1111146323800005</c:v>
                </c:pt>
                <c:pt idx="5488">
                  <c:v>5.1124752016799997</c:v>
                </c:pt>
                <c:pt idx="5489">
                  <c:v>5.1138357709800006</c:v>
                </c:pt>
                <c:pt idx="5490">
                  <c:v>5.1151963402800007</c:v>
                </c:pt>
                <c:pt idx="5491">
                  <c:v>5.1165569095799999</c:v>
                </c:pt>
                <c:pt idx="5492">
                  <c:v>5.1179174788799999</c:v>
                </c:pt>
                <c:pt idx="5493">
                  <c:v>5.11927804818</c:v>
                </c:pt>
                <c:pt idx="5494">
                  <c:v>5.12063861748</c:v>
                </c:pt>
                <c:pt idx="5495">
                  <c:v>5.1219991867800001</c:v>
                </c:pt>
                <c:pt idx="5496">
                  <c:v>5.1233597560800002</c:v>
                </c:pt>
                <c:pt idx="5497">
                  <c:v>5.1247203253800002</c:v>
                </c:pt>
                <c:pt idx="5498">
                  <c:v>5.1260808946800003</c:v>
                </c:pt>
                <c:pt idx="5499">
                  <c:v>5.1274414639799994</c:v>
                </c:pt>
                <c:pt idx="5500">
                  <c:v>5.1288020332800004</c:v>
                </c:pt>
                <c:pt idx="5501">
                  <c:v>5.1301626025800005</c:v>
                </c:pt>
                <c:pt idx="5502">
                  <c:v>5.1315231718800005</c:v>
                </c:pt>
                <c:pt idx="5503">
                  <c:v>5.1328837411799997</c:v>
                </c:pt>
                <c:pt idx="5504">
                  <c:v>5.1342443104799997</c:v>
                </c:pt>
                <c:pt idx="5505">
                  <c:v>5.1356048797800007</c:v>
                </c:pt>
                <c:pt idx="5506">
                  <c:v>5.1369654490799999</c:v>
                </c:pt>
                <c:pt idx="5507">
                  <c:v>5.1383260183799999</c:v>
                </c:pt>
                <c:pt idx="5508">
                  <c:v>5.13968658768</c:v>
                </c:pt>
                <c:pt idx="5509">
                  <c:v>5.14104715698</c:v>
                </c:pt>
                <c:pt idx="5510">
                  <c:v>5.1424077262800001</c:v>
                </c:pt>
                <c:pt idx="5511">
                  <c:v>5.1437682955800001</c:v>
                </c:pt>
                <c:pt idx="5512">
                  <c:v>5.1451288648800002</c:v>
                </c:pt>
                <c:pt idx="5513">
                  <c:v>5.1464894341800003</c:v>
                </c:pt>
                <c:pt idx="5514">
                  <c:v>5.1478500034799994</c:v>
                </c:pt>
                <c:pt idx="5515">
                  <c:v>5.1492105727800004</c:v>
                </c:pt>
                <c:pt idx="5516">
                  <c:v>5.1505711420800004</c:v>
                </c:pt>
                <c:pt idx="5517">
                  <c:v>5.1519317113800005</c:v>
                </c:pt>
                <c:pt idx="5518">
                  <c:v>5.1532922806799997</c:v>
                </c:pt>
                <c:pt idx="5519">
                  <c:v>5.1546528499799997</c:v>
                </c:pt>
                <c:pt idx="5520">
                  <c:v>5.1560134192800007</c:v>
                </c:pt>
                <c:pt idx="5521">
                  <c:v>5.1573739885800007</c:v>
                </c:pt>
                <c:pt idx="5522">
                  <c:v>5.1587345578799999</c:v>
                </c:pt>
                <c:pt idx="5523">
                  <c:v>5.16009512718</c:v>
                </c:pt>
                <c:pt idx="5524">
                  <c:v>5.16145569648</c:v>
                </c:pt>
                <c:pt idx="5525">
                  <c:v>5.1628162657800001</c:v>
                </c:pt>
                <c:pt idx="5526">
                  <c:v>5.1641768350800001</c:v>
                </c:pt>
                <c:pt idx="5527">
                  <c:v>5.1655374043800002</c:v>
                </c:pt>
                <c:pt idx="5528">
                  <c:v>5.1668979736800003</c:v>
                </c:pt>
                <c:pt idx="5529">
                  <c:v>5.1682585429799994</c:v>
                </c:pt>
                <c:pt idx="5530">
                  <c:v>5.1696191122800004</c:v>
                </c:pt>
                <c:pt idx="5531">
                  <c:v>5.1709796815800004</c:v>
                </c:pt>
                <c:pt idx="5532">
                  <c:v>5.1723402508800005</c:v>
                </c:pt>
                <c:pt idx="5533">
                  <c:v>5.1737008201799997</c:v>
                </c:pt>
                <c:pt idx="5534">
                  <c:v>5.1750613894799997</c:v>
                </c:pt>
                <c:pt idx="5535">
                  <c:v>5.1764219587800007</c:v>
                </c:pt>
                <c:pt idx="5536">
                  <c:v>5.1777825280800007</c:v>
                </c:pt>
                <c:pt idx="5537">
                  <c:v>5.1791430973799999</c:v>
                </c:pt>
                <c:pt idx="5538">
                  <c:v>5.18050366668</c:v>
                </c:pt>
                <c:pt idx="5539">
                  <c:v>5.18186423598</c:v>
                </c:pt>
                <c:pt idx="5540">
                  <c:v>5.1832248052800001</c:v>
                </c:pt>
                <c:pt idx="5541">
                  <c:v>5.1845853745800001</c:v>
                </c:pt>
                <c:pt idx="5542">
                  <c:v>5.1859459438800002</c:v>
                </c:pt>
                <c:pt idx="5543">
                  <c:v>5.1873065131800002</c:v>
                </c:pt>
                <c:pt idx="5544">
                  <c:v>5.1886670824800003</c:v>
                </c:pt>
                <c:pt idx="5545">
                  <c:v>5.1900276517800004</c:v>
                </c:pt>
                <c:pt idx="5546">
                  <c:v>5.1913882210800004</c:v>
                </c:pt>
                <c:pt idx="5547">
                  <c:v>5.1927487903800005</c:v>
                </c:pt>
                <c:pt idx="5548">
                  <c:v>5.1941093596799996</c:v>
                </c:pt>
                <c:pt idx="5549">
                  <c:v>5.1954699289799997</c:v>
                </c:pt>
                <c:pt idx="5550">
                  <c:v>5.1968304982800007</c:v>
                </c:pt>
                <c:pt idx="5551">
                  <c:v>5.1981910675800007</c:v>
                </c:pt>
                <c:pt idx="5552">
                  <c:v>5.1995516368799999</c:v>
                </c:pt>
                <c:pt idx="5553">
                  <c:v>5.2009122061799999</c:v>
                </c:pt>
                <c:pt idx="5554">
                  <c:v>5.20227277548</c:v>
                </c:pt>
                <c:pt idx="5555">
                  <c:v>5.2036333447800001</c:v>
                </c:pt>
                <c:pt idx="5556">
                  <c:v>5.2049939140800001</c:v>
                </c:pt>
                <c:pt idx="5557">
                  <c:v>5.2063544833800002</c:v>
                </c:pt>
                <c:pt idx="5558">
                  <c:v>5.2077150526800002</c:v>
                </c:pt>
                <c:pt idx="5559">
                  <c:v>5.2090756219800003</c:v>
                </c:pt>
                <c:pt idx="5560">
                  <c:v>5.2104361912800004</c:v>
                </c:pt>
                <c:pt idx="5561">
                  <c:v>5.2117967605800004</c:v>
                </c:pt>
                <c:pt idx="5562">
                  <c:v>5.2131573298800005</c:v>
                </c:pt>
                <c:pt idx="5563">
                  <c:v>5.2145178991799996</c:v>
                </c:pt>
                <c:pt idx="5564">
                  <c:v>5.2158784684799997</c:v>
                </c:pt>
                <c:pt idx="5565">
                  <c:v>5.2172390377800006</c:v>
                </c:pt>
                <c:pt idx="5566">
                  <c:v>5.2185996070800007</c:v>
                </c:pt>
                <c:pt idx="5567">
                  <c:v>5.2199601763799999</c:v>
                </c:pt>
                <c:pt idx="5568">
                  <c:v>5.2213207456799999</c:v>
                </c:pt>
                <c:pt idx="5569">
                  <c:v>5.22268131498</c:v>
                </c:pt>
                <c:pt idx="5570">
                  <c:v>5.2240418842800009</c:v>
                </c:pt>
                <c:pt idx="5571">
                  <c:v>5.2254024535800001</c:v>
                </c:pt>
                <c:pt idx="5572">
                  <c:v>5.2267630228800002</c:v>
                </c:pt>
                <c:pt idx="5573">
                  <c:v>5.2281235921800002</c:v>
                </c:pt>
                <c:pt idx="5574">
                  <c:v>5.2294841614800003</c:v>
                </c:pt>
                <c:pt idx="5575">
                  <c:v>5.2308447307800003</c:v>
                </c:pt>
                <c:pt idx="5576">
                  <c:v>5.2322053000800004</c:v>
                </c:pt>
                <c:pt idx="5577">
                  <c:v>5.2335658693800005</c:v>
                </c:pt>
                <c:pt idx="5578">
                  <c:v>5.2349264386799996</c:v>
                </c:pt>
                <c:pt idx="5579">
                  <c:v>5.2362870079799997</c:v>
                </c:pt>
                <c:pt idx="5580">
                  <c:v>5.2376475772800006</c:v>
                </c:pt>
                <c:pt idx="5581">
                  <c:v>5.2390081465800007</c:v>
                </c:pt>
                <c:pt idx="5582">
                  <c:v>5.2403687158799999</c:v>
                </c:pt>
                <c:pt idx="5583">
                  <c:v>5.2417292851799999</c:v>
                </c:pt>
                <c:pt idx="5584">
                  <c:v>5.24308985448</c:v>
                </c:pt>
                <c:pt idx="5585">
                  <c:v>5.2444504237800009</c:v>
                </c:pt>
                <c:pt idx="5586">
                  <c:v>5.2458109930800001</c:v>
                </c:pt>
                <c:pt idx="5587">
                  <c:v>5.2471715623800002</c:v>
                </c:pt>
                <c:pt idx="5588">
                  <c:v>5.2485321316800002</c:v>
                </c:pt>
                <c:pt idx="5589">
                  <c:v>5.2498927009800003</c:v>
                </c:pt>
                <c:pt idx="5590">
                  <c:v>5.2512532702800003</c:v>
                </c:pt>
                <c:pt idx="5591">
                  <c:v>5.2526138395800004</c:v>
                </c:pt>
                <c:pt idx="5592">
                  <c:v>5.2539744088800004</c:v>
                </c:pt>
                <c:pt idx="5593">
                  <c:v>5.2553349781800005</c:v>
                </c:pt>
                <c:pt idx="5594">
                  <c:v>5.2566955474799997</c:v>
                </c:pt>
                <c:pt idx="5595">
                  <c:v>5.2580561167800006</c:v>
                </c:pt>
                <c:pt idx="5596">
                  <c:v>5.2594166860800007</c:v>
                </c:pt>
                <c:pt idx="5597">
                  <c:v>5.2607772553799999</c:v>
                </c:pt>
                <c:pt idx="5598">
                  <c:v>5.2621378246799999</c:v>
                </c:pt>
                <c:pt idx="5599">
                  <c:v>5.26349839398</c:v>
                </c:pt>
                <c:pt idx="5600">
                  <c:v>5.2648589632800009</c:v>
                </c:pt>
                <c:pt idx="5601">
                  <c:v>5.2662195325800001</c:v>
                </c:pt>
                <c:pt idx="5602">
                  <c:v>5.2675801018800001</c:v>
                </c:pt>
                <c:pt idx="5603">
                  <c:v>5.2689406711800002</c:v>
                </c:pt>
                <c:pt idx="5604">
                  <c:v>5.2703012404800003</c:v>
                </c:pt>
                <c:pt idx="5605">
                  <c:v>5.2716618097800003</c:v>
                </c:pt>
                <c:pt idx="5606">
                  <c:v>5.2730223790800004</c:v>
                </c:pt>
                <c:pt idx="5607">
                  <c:v>5.2743829483800004</c:v>
                </c:pt>
                <c:pt idx="5608">
                  <c:v>5.2757435176800005</c:v>
                </c:pt>
                <c:pt idx="5609">
                  <c:v>5.2771040869799997</c:v>
                </c:pt>
                <c:pt idx="5610">
                  <c:v>5.2784646562800006</c:v>
                </c:pt>
                <c:pt idx="5611">
                  <c:v>5.2798252255800007</c:v>
                </c:pt>
                <c:pt idx="5612">
                  <c:v>5.2811857948799998</c:v>
                </c:pt>
                <c:pt idx="5613">
                  <c:v>5.2825463641799999</c:v>
                </c:pt>
                <c:pt idx="5614">
                  <c:v>5.28390693348</c:v>
                </c:pt>
                <c:pt idx="5615">
                  <c:v>5.2852675027800009</c:v>
                </c:pt>
                <c:pt idx="5616">
                  <c:v>5.2866280720800001</c:v>
                </c:pt>
                <c:pt idx="5617">
                  <c:v>5.2879886413800001</c:v>
                </c:pt>
                <c:pt idx="5618">
                  <c:v>5.2893492106800002</c:v>
                </c:pt>
                <c:pt idx="5619">
                  <c:v>5.2907097799800002</c:v>
                </c:pt>
                <c:pt idx="5620">
                  <c:v>5.2920703492799994</c:v>
                </c:pt>
                <c:pt idx="5621">
                  <c:v>5.2934309185800004</c:v>
                </c:pt>
                <c:pt idx="5622">
                  <c:v>5.2947914878800004</c:v>
                </c:pt>
                <c:pt idx="5623">
                  <c:v>5.2961520571800005</c:v>
                </c:pt>
                <c:pt idx="5624">
                  <c:v>5.2975126264799997</c:v>
                </c:pt>
                <c:pt idx="5625">
                  <c:v>5.2988731957799997</c:v>
                </c:pt>
                <c:pt idx="5626">
                  <c:v>5.3002337650800007</c:v>
                </c:pt>
                <c:pt idx="5627">
                  <c:v>5.3015943343800007</c:v>
                </c:pt>
                <c:pt idx="5628">
                  <c:v>5.3029549036799999</c:v>
                </c:pt>
                <c:pt idx="5629">
                  <c:v>5.3043154729799999</c:v>
                </c:pt>
                <c:pt idx="5630">
                  <c:v>5.30567604228</c:v>
                </c:pt>
                <c:pt idx="5631">
                  <c:v>5.3070366115800001</c:v>
                </c:pt>
                <c:pt idx="5632">
                  <c:v>5.3083971808800001</c:v>
                </c:pt>
                <c:pt idx="5633">
                  <c:v>5.3097577501800002</c:v>
                </c:pt>
                <c:pt idx="5634">
                  <c:v>5.3111183194800002</c:v>
                </c:pt>
                <c:pt idx="5635">
                  <c:v>5.3124788887799994</c:v>
                </c:pt>
                <c:pt idx="5636">
                  <c:v>5.3138394580800004</c:v>
                </c:pt>
                <c:pt idx="5637">
                  <c:v>5.3152000273800004</c:v>
                </c:pt>
                <c:pt idx="5638">
                  <c:v>5.3165605966800005</c:v>
                </c:pt>
                <c:pt idx="5639">
                  <c:v>5.3179211659799996</c:v>
                </c:pt>
                <c:pt idx="5640">
                  <c:v>5.3192817352799997</c:v>
                </c:pt>
                <c:pt idx="5641">
                  <c:v>5.3206423045800006</c:v>
                </c:pt>
                <c:pt idx="5642">
                  <c:v>5.3220028738800007</c:v>
                </c:pt>
                <c:pt idx="5643">
                  <c:v>5.3233634431799999</c:v>
                </c:pt>
                <c:pt idx="5644">
                  <c:v>5.3247240124799999</c:v>
                </c:pt>
                <c:pt idx="5645">
                  <c:v>5.32608458178</c:v>
                </c:pt>
                <c:pt idx="5646">
                  <c:v>5.3274451510800001</c:v>
                </c:pt>
                <c:pt idx="5647">
                  <c:v>5.3288057203800001</c:v>
                </c:pt>
                <c:pt idx="5648">
                  <c:v>5.3301662896800002</c:v>
                </c:pt>
                <c:pt idx="5649">
                  <c:v>5.3315268589800002</c:v>
                </c:pt>
                <c:pt idx="5650">
                  <c:v>5.3328874282800003</c:v>
                </c:pt>
                <c:pt idx="5651">
                  <c:v>5.3342479975800003</c:v>
                </c:pt>
                <c:pt idx="5652">
                  <c:v>5.3356085668800004</c:v>
                </c:pt>
                <c:pt idx="5653">
                  <c:v>5.3369691361800005</c:v>
                </c:pt>
                <c:pt idx="5654">
                  <c:v>5.3383297054799996</c:v>
                </c:pt>
                <c:pt idx="5655">
                  <c:v>5.3396902747799997</c:v>
                </c:pt>
                <c:pt idx="5656">
                  <c:v>5.3410508440800006</c:v>
                </c:pt>
                <c:pt idx="5657">
                  <c:v>5.3424114133800007</c:v>
                </c:pt>
                <c:pt idx="5658">
                  <c:v>5.3437719826799999</c:v>
                </c:pt>
                <c:pt idx="5659">
                  <c:v>5.3451325519799999</c:v>
                </c:pt>
                <c:pt idx="5660">
                  <c:v>5.34649312128</c:v>
                </c:pt>
                <c:pt idx="5661">
                  <c:v>5.34785369058</c:v>
                </c:pt>
                <c:pt idx="5662">
                  <c:v>5.3492142598800001</c:v>
                </c:pt>
                <c:pt idx="5663">
                  <c:v>5.3505748291800002</c:v>
                </c:pt>
                <c:pt idx="5664">
                  <c:v>5.3519353984800002</c:v>
                </c:pt>
                <c:pt idx="5665">
                  <c:v>5.3532959677800003</c:v>
                </c:pt>
                <c:pt idx="5666">
                  <c:v>5.3546565370800003</c:v>
                </c:pt>
                <c:pt idx="5667">
                  <c:v>5.3560171063800004</c:v>
                </c:pt>
                <c:pt idx="5668">
                  <c:v>5.3573776756800005</c:v>
                </c:pt>
                <c:pt idx="5669">
                  <c:v>5.3587382449799996</c:v>
                </c:pt>
                <c:pt idx="5670">
                  <c:v>5.3600988142799997</c:v>
                </c:pt>
                <c:pt idx="5671">
                  <c:v>5.3614593835800006</c:v>
                </c:pt>
                <c:pt idx="5672">
                  <c:v>5.3628199528800007</c:v>
                </c:pt>
                <c:pt idx="5673">
                  <c:v>5.3641805221799999</c:v>
                </c:pt>
                <c:pt idx="5674">
                  <c:v>5.3655410914799999</c:v>
                </c:pt>
                <c:pt idx="5675">
                  <c:v>5.36690166078</c:v>
                </c:pt>
                <c:pt idx="5676">
                  <c:v>5.3682622300800009</c:v>
                </c:pt>
                <c:pt idx="5677">
                  <c:v>5.3696227993800001</c:v>
                </c:pt>
                <c:pt idx="5678">
                  <c:v>5.3709833686800001</c:v>
                </c:pt>
                <c:pt idx="5679">
                  <c:v>5.3723439379800002</c:v>
                </c:pt>
                <c:pt idx="5680">
                  <c:v>5.3737045072800003</c:v>
                </c:pt>
                <c:pt idx="5681">
                  <c:v>5.3750650765800003</c:v>
                </c:pt>
                <c:pt idx="5682">
                  <c:v>5.3764256458800004</c:v>
                </c:pt>
                <c:pt idx="5683">
                  <c:v>5.3777862151800004</c:v>
                </c:pt>
                <c:pt idx="5684">
                  <c:v>5.3791467844799996</c:v>
                </c:pt>
                <c:pt idx="5685">
                  <c:v>5.3805073537799997</c:v>
                </c:pt>
                <c:pt idx="5686">
                  <c:v>5.3818679230800006</c:v>
                </c:pt>
                <c:pt idx="5687">
                  <c:v>5.3832284923800007</c:v>
                </c:pt>
                <c:pt idx="5688">
                  <c:v>5.3845890616799998</c:v>
                </c:pt>
                <c:pt idx="5689">
                  <c:v>5.3859496309799999</c:v>
                </c:pt>
                <c:pt idx="5690">
                  <c:v>5.38731020028</c:v>
                </c:pt>
                <c:pt idx="5691">
                  <c:v>5.3886707695800009</c:v>
                </c:pt>
                <c:pt idx="5692">
                  <c:v>5.3900313388800001</c:v>
                </c:pt>
                <c:pt idx="5693">
                  <c:v>5.3913919081800001</c:v>
                </c:pt>
                <c:pt idx="5694">
                  <c:v>5.3927524774800002</c:v>
                </c:pt>
                <c:pt idx="5695">
                  <c:v>5.3941130467800003</c:v>
                </c:pt>
                <c:pt idx="5696">
                  <c:v>5.3954736160800003</c:v>
                </c:pt>
                <c:pt idx="5697">
                  <c:v>5.3968341853800004</c:v>
                </c:pt>
                <c:pt idx="5698">
                  <c:v>5.3981947546800004</c:v>
                </c:pt>
                <c:pt idx="5699">
                  <c:v>5.3995553239800005</c:v>
                </c:pt>
                <c:pt idx="5700">
                  <c:v>5.4009158932799997</c:v>
                </c:pt>
                <c:pt idx="5701">
                  <c:v>5.4022764625800006</c:v>
                </c:pt>
                <c:pt idx="5702">
                  <c:v>5.4036370318800007</c:v>
                </c:pt>
                <c:pt idx="5703">
                  <c:v>5.4049976011799998</c:v>
                </c:pt>
                <c:pt idx="5704">
                  <c:v>5.4063581704799999</c:v>
                </c:pt>
                <c:pt idx="5705">
                  <c:v>5.40771873978</c:v>
                </c:pt>
                <c:pt idx="5706">
                  <c:v>5.4090793090800009</c:v>
                </c:pt>
                <c:pt idx="5707">
                  <c:v>5.4104398783800001</c:v>
                </c:pt>
                <c:pt idx="5708">
                  <c:v>5.4118004476800001</c:v>
                </c:pt>
                <c:pt idx="5709">
                  <c:v>5.4131610169800002</c:v>
                </c:pt>
                <c:pt idx="5710">
                  <c:v>5.4145215862800002</c:v>
                </c:pt>
                <c:pt idx="5711">
                  <c:v>5.4158821555800003</c:v>
                </c:pt>
                <c:pt idx="5712">
                  <c:v>5.4172427248800004</c:v>
                </c:pt>
                <c:pt idx="5713">
                  <c:v>5.4186032941800004</c:v>
                </c:pt>
                <c:pt idx="5714">
                  <c:v>5.4199638634800005</c:v>
                </c:pt>
                <c:pt idx="5715">
                  <c:v>5.4213244327799996</c:v>
                </c:pt>
                <c:pt idx="5716">
                  <c:v>5.4226850020800006</c:v>
                </c:pt>
                <c:pt idx="5717">
                  <c:v>5.4240455713800007</c:v>
                </c:pt>
                <c:pt idx="5718">
                  <c:v>5.4254061406799998</c:v>
                </c:pt>
                <c:pt idx="5719">
                  <c:v>5.4267667099799999</c:v>
                </c:pt>
                <c:pt idx="5720">
                  <c:v>5.4281272792799999</c:v>
                </c:pt>
                <c:pt idx="5721">
                  <c:v>5.4294878485800009</c:v>
                </c:pt>
                <c:pt idx="5722">
                  <c:v>5.4308484178800001</c:v>
                </c:pt>
                <c:pt idx="5723">
                  <c:v>5.4322089871800001</c:v>
                </c:pt>
                <c:pt idx="5724">
                  <c:v>5.4335695564800002</c:v>
                </c:pt>
                <c:pt idx="5725">
                  <c:v>5.4349301257800002</c:v>
                </c:pt>
                <c:pt idx="5726">
                  <c:v>5.4362906950800003</c:v>
                </c:pt>
                <c:pt idx="5727">
                  <c:v>5.4376512643800003</c:v>
                </c:pt>
                <c:pt idx="5728">
                  <c:v>5.4390118336800004</c:v>
                </c:pt>
                <c:pt idx="5729">
                  <c:v>5.4403724029800005</c:v>
                </c:pt>
                <c:pt idx="5730">
                  <c:v>5.4417329722799996</c:v>
                </c:pt>
                <c:pt idx="5731">
                  <c:v>5.4430935415800006</c:v>
                </c:pt>
                <c:pt idx="5732">
                  <c:v>5.4444541108800006</c:v>
                </c:pt>
                <c:pt idx="5733">
                  <c:v>5.4458146801800007</c:v>
                </c:pt>
                <c:pt idx="5734">
                  <c:v>5.4471752494799999</c:v>
                </c:pt>
                <c:pt idx="5735">
                  <c:v>5.4485358187799999</c:v>
                </c:pt>
                <c:pt idx="5736">
                  <c:v>5.4498963880800009</c:v>
                </c:pt>
                <c:pt idx="5737">
                  <c:v>5.45125695738</c:v>
                </c:pt>
                <c:pt idx="5738">
                  <c:v>5.4526175266800001</c:v>
                </c:pt>
                <c:pt idx="5739">
                  <c:v>5.4539780959800002</c:v>
                </c:pt>
                <c:pt idx="5740">
                  <c:v>5.4553386652800002</c:v>
                </c:pt>
                <c:pt idx="5741">
                  <c:v>5.4566992345800003</c:v>
                </c:pt>
                <c:pt idx="5742">
                  <c:v>5.4580598038800003</c:v>
                </c:pt>
                <c:pt idx="5743">
                  <c:v>5.4594203731800004</c:v>
                </c:pt>
                <c:pt idx="5744">
                  <c:v>5.4607809424800005</c:v>
                </c:pt>
                <c:pt idx="5745">
                  <c:v>5.4621415117799996</c:v>
                </c:pt>
                <c:pt idx="5746">
                  <c:v>5.4635020810799997</c:v>
                </c:pt>
                <c:pt idx="5747">
                  <c:v>5.4648626503800006</c:v>
                </c:pt>
                <c:pt idx="5748">
                  <c:v>5.4662232196800007</c:v>
                </c:pt>
                <c:pt idx="5749">
                  <c:v>5.4675837889799999</c:v>
                </c:pt>
                <c:pt idx="5750">
                  <c:v>5.4689443582799999</c:v>
                </c:pt>
                <c:pt idx="5751">
                  <c:v>5.47030492758</c:v>
                </c:pt>
                <c:pt idx="5752">
                  <c:v>5.47166549688</c:v>
                </c:pt>
                <c:pt idx="5753">
                  <c:v>5.4730260661800001</c:v>
                </c:pt>
                <c:pt idx="5754">
                  <c:v>5.4743866354800002</c:v>
                </c:pt>
                <c:pt idx="5755">
                  <c:v>5.4757472047800002</c:v>
                </c:pt>
                <c:pt idx="5756">
                  <c:v>5.4771077740800003</c:v>
                </c:pt>
                <c:pt idx="5757">
                  <c:v>5.4784683433800003</c:v>
                </c:pt>
                <c:pt idx="5758">
                  <c:v>5.4798289126800004</c:v>
                </c:pt>
                <c:pt idx="5759">
                  <c:v>5.4811894819800004</c:v>
                </c:pt>
                <c:pt idx="5760">
                  <c:v>5.4825500512799996</c:v>
                </c:pt>
                <c:pt idx="5761">
                  <c:v>5.4839106205799997</c:v>
                </c:pt>
                <c:pt idx="5762">
                  <c:v>5.4852711898800006</c:v>
                </c:pt>
                <c:pt idx="5763">
                  <c:v>5.4866317591800007</c:v>
                </c:pt>
                <c:pt idx="5764">
                  <c:v>5.4879923284799998</c:v>
                </c:pt>
                <c:pt idx="5765">
                  <c:v>5.4893528977799999</c:v>
                </c:pt>
                <c:pt idx="5766">
                  <c:v>5.49071346708</c:v>
                </c:pt>
                <c:pt idx="5767">
                  <c:v>5.49207403638</c:v>
                </c:pt>
                <c:pt idx="5768">
                  <c:v>5.4934346056800001</c:v>
                </c:pt>
                <c:pt idx="5769">
                  <c:v>5.4947951749800001</c:v>
                </c:pt>
                <c:pt idx="5770">
                  <c:v>5.4961557442800002</c:v>
                </c:pt>
                <c:pt idx="5771">
                  <c:v>5.4975163135800003</c:v>
                </c:pt>
                <c:pt idx="5772">
                  <c:v>5.4988768828800003</c:v>
                </c:pt>
                <c:pt idx="5773">
                  <c:v>5.5002374521800004</c:v>
                </c:pt>
                <c:pt idx="5774">
                  <c:v>5.5015980214800004</c:v>
                </c:pt>
                <c:pt idx="5775">
                  <c:v>5.5029585907799996</c:v>
                </c:pt>
                <c:pt idx="5776">
                  <c:v>5.5043191600799997</c:v>
                </c:pt>
                <c:pt idx="5777">
                  <c:v>5.5056797293800006</c:v>
                </c:pt>
                <c:pt idx="5778">
                  <c:v>5.5070402986800007</c:v>
                </c:pt>
                <c:pt idx="5779">
                  <c:v>5.5084008679799998</c:v>
                </c:pt>
                <c:pt idx="5780">
                  <c:v>5.5097614372799999</c:v>
                </c:pt>
                <c:pt idx="5781">
                  <c:v>5.51112200658</c:v>
                </c:pt>
                <c:pt idx="5782">
                  <c:v>5.5124825758800009</c:v>
                </c:pt>
                <c:pt idx="5783">
                  <c:v>5.5138431451800001</c:v>
                </c:pt>
                <c:pt idx="5784">
                  <c:v>5.5152037144800001</c:v>
                </c:pt>
                <c:pt idx="5785">
                  <c:v>5.5165642837800002</c:v>
                </c:pt>
                <c:pt idx="5786">
                  <c:v>5.5179248530800002</c:v>
                </c:pt>
                <c:pt idx="5787">
                  <c:v>5.5192854223800003</c:v>
                </c:pt>
                <c:pt idx="5788">
                  <c:v>5.5206459916800004</c:v>
                </c:pt>
                <c:pt idx="5789">
                  <c:v>5.5220065609800004</c:v>
                </c:pt>
                <c:pt idx="5790">
                  <c:v>5.5233671302799996</c:v>
                </c:pt>
                <c:pt idx="5791">
                  <c:v>5.5247276995799997</c:v>
                </c:pt>
                <c:pt idx="5792">
                  <c:v>5.5260882688800006</c:v>
                </c:pt>
                <c:pt idx="5793">
                  <c:v>5.5274488381800007</c:v>
                </c:pt>
                <c:pt idx="5794">
                  <c:v>5.5288094074799998</c:v>
                </c:pt>
                <c:pt idx="5795">
                  <c:v>5.5301699767799999</c:v>
                </c:pt>
                <c:pt idx="5796">
                  <c:v>5.5315305460799999</c:v>
                </c:pt>
                <c:pt idx="5797">
                  <c:v>5.5328911153800009</c:v>
                </c:pt>
                <c:pt idx="5798">
                  <c:v>5.5342516846800001</c:v>
                </c:pt>
                <c:pt idx="5799">
                  <c:v>5.5356122539800001</c:v>
                </c:pt>
                <c:pt idx="5800">
                  <c:v>5.5369728232800002</c:v>
                </c:pt>
                <c:pt idx="5801">
                  <c:v>5.5383333925800002</c:v>
                </c:pt>
                <c:pt idx="5802">
                  <c:v>5.5396939618800003</c:v>
                </c:pt>
                <c:pt idx="5803">
                  <c:v>5.5410545311800004</c:v>
                </c:pt>
                <c:pt idx="5804">
                  <c:v>5.5424151004800004</c:v>
                </c:pt>
                <c:pt idx="5805">
                  <c:v>5.5437756697800005</c:v>
                </c:pt>
                <c:pt idx="5806">
                  <c:v>5.5451362390799996</c:v>
                </c:pt>
                <c:pt idx="5807">
                  <c:v>5.5464968083800006</c:v>
                </c:pt>
                <c:pt idx="5808">
                  <c:v>5.5478573776800006</c:v>
                </c:pt>
                <c:pt idx="5809">
                  <c:v>5.5492179469799998</c:v>
                </c:pt>
                <c:pt idx="5810">
                  <c:v>5.5505785162799999</c:v>
                </c:pt>
                <c:pt idx="5811">
                  <c:v>5.5519390855799999</c:v>
                </c:pt>
                <c:pt idx="5812">
                  <c:v>5.5532996548800009</c:v>
                </c:pt>
                <c:pt idx="5813">
                  <c:v>5.55466022418</c:v>
                </c:pt>
                <c:pt idx="5814">
                  <c:v>5.5560207934800001</c:v>
                </c:pt>
                <c:pt idx="5815">
                  <c:v>5.5573813627800002</c:v>
                </c:pt>
                <c:pt idx="5816">
                  <c:v>5.5587419320800002</c:v>
                </c:pt>
                <c:pt idx="5817">
                  <c:v>5.5601025013800003</c:v>
                </c:pt>
                <c:pt idx="5818">
                  <c:v>5.5614630706800003</c:v>
                </c:pt>
                <c:pt idx="5819">
                  <c:v>5.5628236399800004</c:v>
                </c:pt>
                <c:pt idx="5820">
                  <c:v>5.5641842092800005</c:v>
                </c:pt>
                <c:pt idx="5821">
                  <c:v>5.5655447785799996</c:v>
                </c:pt>
                <c:pt idx="5822">
                  <c:v>5.5669053478800006</c:v>
                </c:pt>
                <c:pt idx="5823">
                  <c:v>5.5682659171800006</c:v>
                </c:pt>
                <c:pt idx="5824">
                  <c:v>5.5696264864799998</c:v>
                </c:pt>
                <c:pt idx="5825">
                  <c:v>5.5709870557799999</c:v>
                </c:pt>
                <c:pt idx="5826">
                  <c:v>5.5723476250799999</c:v>
                </c:pt>
                <c:pt idx="5827">
                  <c:v>5.5737081943800009</c:v>
                </c:pt>
                <c:pt idx="5828">
                  <c:v>5.57506876368</c:v>
                </c:pt>
                <c:pt idx="5829">
                  <c:v>5.5764293329800001</c:v>
                </c:pt>
                <c:pt idx="5830">
                  <c:v>5.5777899022800002</c:v>
                </c:pt>
                <c:pt idx="5831">
                  <c:v>5.5791504715800002</c:v>
                </c:pt>
                <c:pt idx="5832">
                  <c:v>5.5805110408800003</c:v>
                </c:pt>
                <c:pt idx="5833">
                  <c:v>5.5818716101800003</c:v>
                </c:pt>
                <c:pt idx="5834">
                  <c:v>5.5832321794800004</c:v>
                </c:pt>
                <c:pt idx="5835">
                  <c:v>5.5845927487800004</c:v>
                </c:pt>
                <c:pt idx="5836">
                  <c:v>5.5859533180799996</c:v>
                </c:pt>
                <c:pt idx="5837">
                  <c:v>5.5873138873800006</c:v>
                </c:pt>
                <c:pt idx="5838">
                  <c:v>5.5886744566800006</c:v>
                </c:pt>
                <c:pt idx="5839">
                  <c:v>5.5900350259800007</c:v>
                </c:pt>
                <c:pt idx="5840">
                  <c:v>5.5913955952799999</c:v>
                </c:pt>
                <c:pt idx="5841">
                  <c:v>5.5927561645799999</c:v>
                </c:pt>
                <c:pt idx="5842">
                  <c:v>5.5941167338800009</c:v>
                </c:pt>
                <c:pt idx="5843">
                  <c:v>5.59547730318</c:v>
                </c:pt>
                <c:pt idx="5844">
                  <c:v>5.5968378724800001</c:v>
                </c:pt>
                <c:pt idx="5845">
                  <c:v>5.5981984417800001</c:v>
                </c:pt>
                <c:pt idx="5846">
                  <c:v>5.5995590110800002</c:v>
                </c:pt>
                <c:pt idx="5847">
                  <c:v>5.6009195803800003</c:v>
                </c:pt>
                <c:pt idx="5848">
                  <c:v>5.6022801496800003</c:v>
                </c:pt>
                <c:pt idx="5849">
                  <c:v>5.6036407189800004</c:v>
                </c:pt>
                <c:pt idx="5850">
                  <c:v>5.6050012882800004</c:v>
                </c:pt>
                <c:pt idx="5851">
                  <c:v>5.6063618575799996</c:v>
                </c:pt>
                <c:pt idx="5852">
                  <c:v>5.6077224268800006</c:v>
                </c:pt>
                <c:pt idx="5853">
                  <c:v>5.6090829961800006</c:v>
                </c:pt>
                <c:pt idx="5854">
                  <c:v>5.6104435654800007</c:v>
                </c:pt>
                <c:pt idx="5855">
                  <c:v>5.6118041347799998</c:v>
                </c:pt>
                <c:pt idx="5856">
                  <c:v>5.6131647040799999</c:v>
                </c:pt>
                <c:pt idx="5857">
                  <c:v>5.6145252733800008</c:v>
                </c:pt>
                <c:pt idx="5858">
                  <c:v>5.61588584268</c:v>
                </c:pt>
                <c:pt idx="5859">
                  <c:v>5.6172464119800001</c:v>
                </c:pt>
                <c:pt idx="5860">
                  <c:v>5.6186069812800001</c:v>
                </c:pt>
                <c:pt idx="5861">
                  <c:v>5.6199675505800002</c:v>
                </c:pt>
                <c:pt idx="5862">
                  <c:v>5.6213281198800003</c:v>
                </c:pt>
                <c:pt idx="5863">
                  <c:v>5.6226886891800003</c:v>
                </c:pt>
                <c:pt idx="5864">
                  <c:v>5.6240492584800004</c:v>
                </c:pt>
                <c:pt idx="5865">
                  <c:v>5.6254098277800004</c:v>
                </c:pt>
                <c:pt idx="5866">
                  <c:v>5.6267703970799996</c:v>
                </c:pt>
                <c:pt idx="5867">
                  <c:v>5.6281309663800005</c:v>
                </c:pt>
                <c:pt idx="5868">
                  <c:v>5.6294915356800006</c:v>
                </c:pt>
                <c:pt idx="5869">
                  <c:v>5.6308521049800007</c:v>
                </c:pt>
                <c:pt idx="5870">
                  <c:v>5.6322126742799998</c:v>
                </c:pt>
                <c:pt idx="5871">
                  <c:v>5.6335732435799999</c:v>
                </c:pt>
                <c:pt idx="5872">
                  <c:v>5.6349338128799999</c:v>
                </c:pt>
                <c:pt idx="5873">
                  <c:v>5.63629438218</c:v>
                </c:pt>
                <c:pt idx="5874">
                  <c:v>5.6376549514800001</c:v>
                </c:pt>
                <c:pt idx="5875">
                  <c:v>5.6390155207800001</c:v>
                </c:pt>
                <c:pt idx="5876">
                  <c:v>5.6403760900800002</c:v>
                </c:pt>
                <c:pt idx="5877">
                  <c:v>5.6417366593800002</c:v>
                </c:pt>
                <c:pt idx="5878">
                  <c:v>5.6430972286800003</c:v>
                </c:pt>
                <c:pt idx="5879">
                  <c:v>5.6444577979800004</c:v>
                </c:pt>
                <c:pt idx="5880">
                  <c:v>5.6458183672800004</c:v>
                </c:pt>
                <c:pt idx="5881">
                  <c:v>5.6471789365799996</c:v>
                </c:pt>
                <c:pt idx="5882">
                  <c:v>5.6485395058799996</c:v>
                </c:pt>
                <c:pt idx="5883">
                  <c:v>5.6499000751800006</c:v>
                </c:pt>
                <c:pt idx="5884">
                  <c:v>5.6512606444800006</c:v>
                </c:pt>
                <c:pt idx="5885">
                  <c:v>5.6526212137799998</c:v>
                </c:pt>
                <c:pt idx="5886">
                  <c:v>5.6539817830799999</c:v>
                </c:pt>
                <c:pt idx="5887">
                  <c:v>5.6553423523799999</c:v>
                </c:pt>
                <c:pt idx="5888">
                  <c:v>5.6567029216800009</c:v>
                </c:pt>
                <c:pt idx="5889">
                  <c:v>5.6580634909800001</c:v>
                </c:pt>
                <c:pt idx="5890">
                  <c:v>5.6594240602800001</c:v>
                </c:pt>
                <c:pt idx="5891">
                  <c:v>5.6607846295800002</c:v>
                </c:pt>
                <c:pt idx="5892">
                  <c:v>5.6621451988800002</c:v>
                </c:pt>
                <c:pt idx="5893">
                  <c:v>5.6635057681800003</c:v>
                </c:pt>
                <c:pt idx="5894">
                  <c:v>5.6648663374800003</c:v>
                </c:pt>
                <c:pt idx="5895">
                  <c:v>5.6662269067800004</c:v>
                </c:pt>
                <c:pt idx="5896">
                  <c:v>5.6675874760799996</c:v>
                </c:pt>
                <c:pt idx="5897">
                  <c:v>5.6689480453799996</c:v>
                </c:pt>
                <c:pt idx="5898">
                  <c:v>5.6703086146800006</c:v>
                </c:pt>
                <c:pt idx="5899">
                  <c:v>5.6716691839800006</c:v>
                </c:pt>
                <c:pt idx="5900">
                  <c:v>5.6730297532799998</c:v>
                </c:pt>
                <c:pt idx="5901">
                  <c:v>5.6743903225799999</c:v>
                </c:pt>
                <c:pt idx="5902">
                  <c:v>5.6757508918799999</c:v>
                </c:pt>
                <c:pt idx="5903">
                  <c:v>5.6771114611800009</c:v>
                </c:pt>
                <c:pt idx="5904">
                  <c:v>5.67847203048</c:v>
                </c:pt>
                <c:pt idx="5905">
                  <c:v>5.6798325997800001</c:v>
                </c:pt>
                <c:pt idx="5906">
                  <c:v>5.6811931690800002</c:v>
                </c:pt>
                <c:pt idx="5907">
                  <c:v>5.6825537383800002</c:v>
                </c:pt>
                <c:pt idx="5908">
                  <c:v>5.6839143076800003</c:v>
                </c:pt>
                <c:pt idx="5909">
                  <c:v>5.6852748769800003</c:v>
                </c:pt>
                <c:pt idx="5910">
                  <c:v>5.6866354462800004</c:v>
                </c:pt>
                <c:pt idx="5911">
                  <c:v>5.6879960155800005</c:v>
                </c:pt>
                <c:pt idx="5912">
                  <c:v>5.6893565848799996</c:v>
                </c:pt>
                <c:pt idx="5913">
                  <c:v>5.6907171541800006</c:v>
                </c:pt>
                <c:pt idx="5914">
                  <c:v>5.6920777234800006</c:v>
                </c:pt>
                <c:pt idx="5915">
                  <c:v>5.6934382927799998</c:v>
                </c:pt>
                <c:pt idx="5916">
                  <c:v>5.6947988620799999</c:v>
                </c:pt>
                <c:pt idx="5917">
                  <c:v>5.6961594313799999</c:v>
                </c:pt>
                <c:pt idx="5918">
                  <c:v>5.6975200006800009</c:v>
                </c:pt>
                <c:pt idx="5919">
                  <c:v>5.69888056998</c:v>
                </c:pt>
                <c:pt idx="5920">
                  <c:v>5.7002411392800001</c:v>
                </c:pt>
                <c:pt idx="5921">
                  <c:v>5.7016017085800001</c:v>
                </c:pt>
                <c:pt idx="5922">
                  <c:v>5.7029622778800002</c:v>
                </c:pt>
                <c:pt idx="5923">
                  <c:v>5.7043228471800003</c:v>
                </c:pt>
                <c:pt idx="5924">
                  <c:v>5.7056834164800003</c:v>
                </c:pt>
                <c:pt idx="5925">
                  <c:v>5.7070439857800004</c:v>
                </c:pt>
                <c:pt idx="5926">
                  <c:v>5.7084045550800004</c:v>
                </c:pt>
                <c:pt idx="5927">
                  <c:v>5.7097651243799996</c:v>
                </c:pt>
                <c:pt idx="5928">
                  <c:v>5.7111256936800006</c:v>
                </c:pt>
                <c:pt idx="5929">
                  <c:v>5.7124862629800006</c:v>
                </c:pt>
                <c:pt idx="5930">
                  <c:v>5.7138468322799998</c:v>
                </c:pt>
                <c:pt idx="5931">
                  <c:v>5.7152074015799998</c:v>
                </c:pt>
                <c:pt idx="5932">
                  <c:v>5.7165679708799999</c:v>
                </c:pt>
                <c:pt idx="5933">
                  <c:v>5.7179285401800009</c:v>
                </c:pt>
                <c:pt idx="5934">
                  <c:v>5.71928910948</c:v>
                </c:pt>
                <c:pt idx="5935">
                  <c:v>5.7206496787800001</c:v>
                </c:pt>
                <c:pt idx="5936">
                  <c:v>5.7220102480800001</c:v>
                </c:pt>
                <c:pt idx="5937">
                  <c:v>5.7233708173800002</c:v>
                </c:pt>
                <c:pt idx="5938">
                  <c:v>5.7247313866800003</c:v>
                </c:pt>
                <c:pt idx="5939">
                  <c:v>5.7260919559800003</c:v>
                </c:pt>
                <c:pt idx="5940">
                  <c:v>5.7274525252800004</c:v>
                </c:pt>
                <c:pt idx="5941">
                  <c:v>5.7288130945800004</c:v>
                </c:pt>
                <c:pt idx="5942">
                  <c:v>5.7301736638799996</c:v>
                </c:pt>
                <c:pt idx="5943">
                  <c:v>5.7315342331800005</c:v>
                </c:pt>
                <c:pt idx="5944">
                  <c:v>5.7328948024800006</c:v>
                </c:pt>
                <c:pt idx="5945">
                  <c:v>5.7342553717799998</c:v>
                </c:pt>
                <c:pt idx="5946">
                  <c:v>5.7356159410799998</c:v>
                </c:pt>
                <c:pt idx="5947">
                  <c:v>5.7369765103799999</c:v>
                </c:pt>
                <c:pt idx="5948">
                  <c:v>5.7383370796800008</c:v>
                </c:pt>
                <c:pt idx="5949">
                  <c:v>5.73969764898</c:v>
                </c:pt>
                <c:pt idx="5950">
                  <c:v>5.7410582182800001</c:v>
                </c:pt>
                <c:pt idx="5951">
                  <c:v>5.7424187875800001</c:v>
                </c:pt>
                <c:pt idx="5952">
                  <c:v>5.7437793568800002</c:v>
                </c:pt>
                <c:pt idx="5953">
                  <c:v>5.7451399261800002</c:v>
                </c:pt>
                <c:pt idx="5954">
                  <c:v>5.7465004954800003</c:v>
                </c:pt>
                <c:pt idx="5955">
                  <c:v>5.7478610647800004</c:v>
                </c:pt>
                <c:pt idx="5956">
                  <c:v>5.7492216340800004</c:v>
                </c:pt>
                <c:pt idx="5957">
                  <c:v>5.7505822033799996</c:v>
                </c:pt>
                <c:pt idx="5958">
                  <c:v>5.7519427726800005</c:v>
                </c:pt>
                <c:pt idx="5959">
                  <c:v>5.7533033419800006</c:v>
                </c:pt>
                <c:pt idx="5960">
                  <c:v>5.7546639112800007</c:v>
                </c:pt>
                <c:pt idx="5961">
                  <c:v>5.7560244805799998</c:v>
                </c:pt>
                <c:pt idx="5962">
                  <c:v>5.7573850498799999</c:v>
                </c:pt>
                <c:pt idx="5963">
                  <c:v>5.7587456191800008</c:v>
                </c:pt>
                <c:pt idx="5964">
                  <c:v>5.76010618848</c:v>
                </c:pt>
                <c:pt idx="5965">
                  <c:v>5.7614667577800001</c:v>
                </c:pt>
                <c:pt idx="5966">
                  <c:v>5.7628273270800001</c:v>
                </c:pt>
                <c:pt idx="5967">
                  <c:v>5.7641878963800002</c:v>
                </c:pt>
                <c:pt idx="5968">
                  <c:v>5.7655484656800002</c:v>
                </c:pt>
                <c:pt idx="5969">
                  <c:v>5.7669090349800003</c:v>
                </c:pt>
                <c:pt idx="5970">
                  <c:v>5.7682696042800004</c:v>
                </c:pt>
                <c:pt idx="5971">
                  <c:v>5.7696301735800004</c:v>
                </c:pt>
                <c:pt idx="5972">
                  <c:v>5.7709907428799996</c:v>
                </c:pt>
                <c:pt idx="5973">
                  <c:v>5.7723513121800005</c:v>
                </c:pt>
                <c:pt idx="5974">
                  <c:v>5.7737118814800006</c:v>
                </c:pt>
                <c:pt idx="5975">
                  <c:v>5.7750724507800006</c:v>
                </c:pt>
                <c:pt idx="5976">
                  <c:v>5.7764330200799998</c:v>
                </c:pt>
                <c:pt idx="5977">
                  <c:v>5.7777935893799999</c:v>
                </c:pt>
                <c:pt idx="5978">
                  <c:v>5.7791541586800008</c:v>
                </c:pt>
                <c:pt idx="5979">
                  <c:v>5.78051472798</c:v>
                </c:pt>
                <c:pt idx="5980">
                  <c:v>5.78187529728</c:v>
                </c:pt>
                <c:pt idx="5981">
                  <c:v>5.7832358665800001</c:v>
                </c:pt>
                <c:pt idx="5982">
                  <c:v>5.7845964358800002</c:v>
                </c:pt>
                <c:pt idx="5983">
                  <c:v>5.7859570051800002</c:v>
                </c:pt>
                <c:pt idx="5984">
                  <c:v>5.7873175744800003</c:v>
                </c:pt>
                <c:pt idx="5985">
                  <c:v>5.7886781437800003</c:v>
                </c:pt>
                <c:pt idx="5986">
                  <c:v>5.7900387130800004</c:v>
                </c:pt>
                <c:pt idx="5987">
                  <c:v>5.7913992823799996</c:v>
                </c:pt>
                <c:pt idx="5988">
                  <c:v>5.7927598516800005</c:v>
                </c:pt>
                <c:pt idx="5989">
                  <c:v>5.7941204209800006</c:v>
                </c:pt>
                <c:pt idx="5990">
                  <c:v>5.7954809902800006</c:v>
                </c:pt>
                <c:pt idx="5991">
                  <c:v>5.7968415595799998</c:v>
                </c:pt>
                <c:pt idx="5992">
                  <c:v>5.7982021288799999</c:v>
                </c:pt>
                <c:pt idx="5993">
                  <c:v>5.7995626981799999</c:v>
                </c:pt>
                <c:pt idx="5994">
                  <c:v>5.8009232674800009</c:v>
                </c:pt>
                <c:pt idx="5995">
                  <c:v>5.80228383678</c:v>
                </c:pt>
                <c:pt idx="5996">
                  <c:v>5.8036444060800001</c:v>
                </c:pt>
                <c:pt idx="5997">
                  <c:v>5.8052770892400005</c:v>
                </c:pt>
                <c:pt idx="5998">
                  <c:v>5.8066376585399997</c:v>
                </c:pt>
                <c:pt idx="5999">
                  <c:v>5.8079982278399997</c:v>
                </c:pt>
                <c:pt idx="6000">
                  <c:v>5.8093587971400007</c:v>
                </c:pt>
                <c:pt idx="6001">
                  <c:v>5.8107193664400008</c:v>
                </c:pt>
                <c:pt idx="6002">
                  <c:v>5.8120799357399999</c:v>
                </c:pt>
                <c:pt idx="6003">
                  <c:v>5.81344050504</c:v>
                </c:pt>
                <c:pt idx="6004">
                  <c:v>5.81480107434</c:v>
                </c:pt>
                <c:pt idx="6005">
                  <c:v>5.816161643640001</c:v>
                </c:pt>
                <c:pt idx="6006">
                  <c:v>5.8175222129400002</c:v>
                </c:pt>
                <c:pt idx="6007">
                  <c:v>5.8188827822400002</c:v>
                </c:pt>
                <c:pt idx="6008">
                  <c:v>5.8202433515400003</c:v>
                </c:pt>
                <c:pt idx="6009">
                  <c:v>5.8216039208400003</c:v>
                </c:pt>
                <c:pt idx="6010">
                  <c:v>5.8229644901400004</c:v>
                </c:pt>
                <c:pt idx="6011">
                  <c:v>5.8243250594400005</c:v>
                </c:pt>
                <c:pt idx="6012">
                  <c:v>5.8256856287400005</c:v>
                </c:pt>
                <c:pt idx="6013">
                  <c:v>5.8270461980400006</c:v>
                </c:pt>
                <c:pt idx="6014">
                  <c:v>5.8284067673399997</c:v>
                </c:pt>
                <c:pt idx="6015">
                  <c:v>5.8297673366400007</c:v>
                </c:pt>
                <c:pt idx="6016">
                  <c:v>5.8311279059400007</c:v>
                </c:pt>
                <c:pt idx="6017">
                  <c:v>5.8324884752399999</c:v>
                </c:pt>
                <c:pt idx="6018">
                  <c:v>5.83384904454</c:v>
                </c:pt>
                <c:pt idx="6019">
                  <c:v>5.83520961384</c:v>
                </c:pt>
                <c:pt idx="6020">
                  <c:v>5.8365701831400001</c:v>
                </c:pt>
                <c:pt idx="6021">
                  <c:v>5.8379307524400001</c:v>
                </c:pt>
                <c:pt idx="6022">
                  <c:v>5.8392913217400002</c:v>
                </c:pt>
                <c:pt idx="6023">
                  <c:v>5.8406518910400003</c:v>
                </c:pt>
                <c:pt idx="6024">
                  <c:v>5.8420124603400003</c:v>
                </c:pt>
                <c:pt idx="6025">
                  <c:v>5.8433730296399995</c:v>
                </c:pt>
                <c:pt idx="6026">
                  <c:v>5.8447335989400004</c:v>
                </c:pt>
                <c:pt idx="6027">
                  <c:v>5.8460941682400005</c:v>
                </c:pt>
                <c:pt idx="6028">
                  <c:v>5.8474547375400006</c:v>
                </c:pt>
                <c:pt idx="6029">
                  <c:v>5.8488153068399997</c:v>
                </c:pt>
                <c:pt idx="6030">
                  <c:v>5.8501758761399998</c:v>
                </c:pt>
                <c:pt idx="6031">
                  <c:v>5.8515364454400007</c:v>
                </c:pt>
                <c:pt idx="6032">
                  <c:v>5.8528970147399999</c:v>
                </c:pt>
                <c:pt idx="6033">
                  <c:v>5.85425758404</c:v>
                </c:pt>
                <c:pt idx="6034">
                  <c:v>5.85561815334</c:v>
                </c:pt>
                <c:pt idx="6035">
                  <c:v>5.8569787226400001</c:v>
                </c:pt>
                <c:pt idx="6036">
                  <c:v>5.8583392919400001</c:v>
                </c:pt>
                <c:pt idx="6037">
                  <c:v>5.8596998612400002</c:v>
                </c:pt>
                <c:pt idx="6038">
                  <c:v>5.8610604305400003</c:v>
                </c:pt>
                <c:pt idx="6039">
                  <c:v>5.8624209998400003</c:v>
                </c:pt>
                <c:pt idx="6040">
                  <c:v>5.8637815691399995</c:v>
                </c:pt>
                <c:pt idx="6041">
                  <c:v>5.8651421384400004</c:v>
                </c:pt>
                <c:pt idx="6042">
                  <c:v>5.8665027077400005</c:v>
                </c:pt>
                <c:pt idx="6043">
                  <c:v>5.8678632770400005</c:v>
                </c:pt>
                <c:pt idx="6044">
                  <c:v>5.8692238463399997</c:v>
                </c:pt>
                <c:pt idx="6045">
                  <c:v>5.8705844156399998</c:v>
                </c:pt>
                <c:pt idx="6046">
                  <c:v>5.8719449849400007</c:v>
                </c:pt>
                <c:pt idx="6047">
                  <c:v>5.8733055542399999</c:v>
                </c:pt>
                <c:pt idx="6048">
                  <c:v>5.87466612354</c:v>
                </c:pt>
                <c:pt idx="6049">
                  <c:v>5.87602669284</c:v>
                </c:pt>
                <c:pt idx="6050">
                  <c:v>5.8773872621400001</c:v>
                </c:pt>
                <c:pt idx="6051">
                  <c:v>5.8787478314400001</c:v>
                </c:pt>
                <c:pt idx="6052">
                  <c:v>5.8801084007400002</c:v>
                </c:pt>
                <c:pt idx="6053">
                  <c:v>5.8814689700400002</c:v>
                </c:pt>
                <c:pt idx="6054">
                  <c:v>5.8828295393400003</c:v>
                </c:pt>
                <c:pt idx="6055">
                  <c:v>5.8841901086399995</c:v>
                </c:pt>
                <c:pt idx="6056">
                  <c:v>5.8855506779400004</c:v>
                </c:pt>
                <c:pt idx="6057">
                  <c:v>5.8869112472400005</c:v>
                </c:pt>
                <c:pt idx="6058">
                  <c:v>5.8882718165400005</c:v>
                </c:pt>
                <c:pt idx="6059">
                  <c:v>5.8896323858399997</c:v>
                </c:pt>
                <c:pt idx="6060">
                  <c:v>5.8909929551399998</c:v>
                </c:pt>
                <c:pt idx="6061">
                  <c:v>5.8923535244400007</c:v>
                </c:pt>
                <c:pt idx="6062">
                  <c:v>5.8937140937400008</c:v>
                </c:pt>
                <c:pt idx="6063">
                  <c:v>5.8950746630399999</c:v>
                </c:pt>
                <c:pt idx="6064">
                  <c:v>5.89643523234</c:v>
                </c:pt>
                <c:pt idx="6065">
                  <c:v>5.8977958016400001</c:v>
                </c:pt>
                <c:pt idx="6066">
                  <c:v>5.8991563709400001</c:v>
                </c:pt>
                <c:pt idx="6067">
                  <c:v>5.9005169402400002</c:v>
                </c:pt>
                <c:pt idx="6068">
                  <c:v>5.9018775095400002</c:v>
                </c:pt>
                <c:pt idx="6069">
                  <c:v>5.9032380788400003</c:v>
                </c:pt>
                <c:pt idx="6070">
                  <c:v>5.9045986481399995</c:v>
                </c:pt>
                <c:pt idx="6071">
                  <c:v>5.9059592174400004</c:v>
                </c:pt>
                <c:pt idx="6072">
                  <c:v>5.9073197867400005</c:v>
                </c:pt>
                <c:pt idx="6073">
                  <c:v>5.9086803560400005</c:v>
                </c:pt>
                <c:pt idx="6074">
                  <c:v>5.9100409253399997</c:v>
                </c:pt>
                <c:pt idx="6075">
                  <c:v>5.9114014946399998</c:v>
                </c:pt>
                <c:pt idx="6076">
                  <c:v>5.9127620639400007</c:v>
                </c:pt>
                <c:pt idx="6077">
                  <c:v>5.9141226332400008</c:v>
                </c:pt>
                <c:pt idx="6078">
                  <c:v>5.9154832025399999</c:v>
                </c:pt>
                <c:pt idx="6079">
                  <c:v>5.91684377184</c:v>
                </c:pt>
                <c:pt idx="6080">
                  <c:v>5.91820434114</c:v>
                </c:pt>
                <c:pt idx="6081">
                  <c:v>5.9195649104400001</c:v>
                </c:pt>
                <c:pt idx="6082">
                  <c:v>5.9209254797400002</c:v>
                </c:pt>
                <c:pt idx="6083">
                  <c:v>5.9222860490400002</c:v>
                </c:pt>
                <c:pt idx="6084">
                  <c:v>5.9236466183400003</c:v>
                </c:pt>
                <c:pt idx="6085">
                  <c:v>5.9250071876400003</c:v>
                </c:pt>
                <c:pt idx="6086">
                  <c:v>5.9263677569400004</c:v>
                </c:pt>
                <c:pt idx="6087">
                  <c:v>5.9277283262400005</c:v>
                </c:pt>
                <c:pt idx="6088">
                  <c:v>5.9290888955400005</c:v>
                </c:pt>
                <c:pt idx="6089">
                  <c:v>5.9304494648399997</c:v>
                </c:pt>
                <c:pt idx="6090">
                  <c:v>5.9318100341399997</c:v>
                </c:pt>
                <c:pt idx="6091">
                  <c:v>5.9331706034400007</c:v>
                </c:pt>
                <c:pt idx="6092">
                  <c:v>5.9345311727400007</c:v>
                </c:pt>
                <c:pt idx="6093">
                  <c:v>5.9358917420399999</c:v>
                </c:pt>
                <c:pt idx="6094">
                  <c:v>5.93725231134</c:v>
                </c:pt>
                <c:pt idx="6095">
                  <c:v>5.93861288064</c:v>
                </c:pt>
                <c:pt idx="6096">
                  <c:v>5.9399734499400001</c:v>
                </c:pt>
                <c:pt idx="6097">
                  <c:v>5.9413340192400002</c:v>
                </c:pt>
                <c:pt idx="6098">
                  <c:v>5.9426945885400002</c:v>
                </c:pt>
                <c:pt idx="6099">
                  <c:v>5.9440551578400003</c:v>
                </c:pt>
                <c:pt idx="6100">
                  <c:v>5.9454157271400003</c:v>
                </c:pt>
                <c:pt idx="6101">
                  <c:v>5.9467762964400004</c:v>
                </c:pt>
                <c:pt idx="6102">
                  <c:v>5.9481368657400004</c:v>
                </c:pt>
                <c:pt idx="6103">
                  <c:v>5.9494974350400005</c:v>
                </c:pt>
                <c:pt idx="6104">
                  <c:v>5.9508580043399997</c:v>
                </c:pt>
                <c:pt idx="6105">
                  <c:v>5.9522185736399997</c:v>
                </c:pt>
                <c:pt idx="6106">
                  <c:v>5.9535791429400007</c:v>
                </c:pt>
                <c:pt idx="6107">
                  <c:v>5.9549397122400007</c:v>
                </c:pt>
                <c:pt idx="6108">
                  <c:v>5.9563002815399999</c:v>
                </c:pt>
                <c:pt idx="6109">
                  <c:v>5.95766085084</c:v>
                </c:pt>
                <c:pt idx="6110">
                  <c:v>5.95902142014</c:v>
                </c:pt>
                <c:pt idx="6111">
                  <c:v>5.960381989440001</c:v>
                </c:pt>
                <c:pt idx="6112">
                  <c:v>5.9617425587400001</c:v>
                </c:pt>
                <c:pt idx="6113">
                  <c:v>5.9631031280400002</c:v>
                </c:pt>
                <c:pt idx="6114">
                  <c:v>5.9644636973400003</c:v>
                </c:pt>
                <c:pt idx="6115">
                  <c:v>5.9658242666400003</c:v>
                </c:pt>
                <c:pt idx="6116">
                  <c:v>5.9671848359400004</c:v>
                </c:pt>
                <c:pt idx="6117">
                  <c:v>5.9685454052400004</c:v>
                </c:pt>
                <c:pt idx="6118">
                  <c:v>5.9699059745400005</c:v>
                </c:pt>
                <c:pt idx="6119">
                  <c:v>5.9712665438399997</c:v>
                </c:pt>
                <c:pt idx="6120">
                  <c:v>5.9726271131399997</c:v>
                </c:pt>
                <c:pt idx="6121">
                  <c:v>5.9739876824400007</c:v>
                </c:pt>
                <c:pt idx="6122">
                  <c:v>5.9753482517400007</c:v>
                </c:pt>
                <c:pt idx="6123">
                  <c:v>5.9767088210399999</c:v>
                </c:pt>
                <c:pt idx="6124">
                  <c:v>5.97806939034</c:v>
                </c:pt>
                <c:pt idx="6125">
                  <c:v>5.97942995964</c:v>
                </c:pt>
                <c:pt idx="6126">
                  <c:v>5.980790528940001</c:v>
                </c:pt>
                <c:pt idx="6127">
                  <c:v>5.9821510982400001</c:v>
                </c:pt>
                <c:pt idx="6128">
                  <c:v>5.9835116675400002</c:v>
                </c:pt>
                <c:pt idx="6129">
                  <c:v>5.9848722368400002</c:v>
                </c:pt>
                <c:pt idx="6130">
                  <c:v>5.9862328061400003</c:v>
                </c:pt>
                <c:pt idx="6131">
                  <c:v>5.9875933754400004</c:v>
                </c:pt>
                <c:pt idx="6132">
                  <c:v>5.9889539447400004</c:v>
                </c:pt>
                <c:pt idx="6133">
                  <c:v>5.9903145140400005</c:v>
                </c:pt>
                <c:pt idx="6134">
                  <c:v>5.9916750833400005</c:v>
                </c:pt>
                <c:pt idx="6135">
                  <c:v>5.9930356526399997</c:v>
                </c:pt>
                <c:pt idx="6136">
                  <c:v>5.9943962219400007</c:v>
                </c:pt>
                <c:pt idx="6137">
                  <c:v>5.9957567912400007</c:v>
                </c:pt>
                <c:pt idx="6138">
                  <c:v>5.9971173605399999</c:v>
                </c:pt>
                <c:pt idx="6139">
                  <c:v>5.9984779298399999</c:v>
                </c:pt>
                <c:pt idx="6140">
                  <c:v>5.99983849914</c:v>
                </c:pt>
                <c:pt idx="6141">
                  <c:v>6.0011990684400009</c:v>
                </c:pt>
                <c:pt idx="6142">
                  <c:v>6.0025596377400001</c:v>
                </c:pt>
                <c:pt idx="6143">
                  <c:v>6.0039202070400002</c:v>
                </c:pt>
                <c:pt idx="6144">
                  <c:v>6.0052807763400002</c:v>
                </c:pt>
                <c:pt idx="6145">
                  <c:v>6.0066413456400003</c:v>
                </c:pt>
                <c:pt idx="6146">
                  <c:v>6.0080019149399995</c:v>
                </c:pt>
                <c:pt idx="6147">
                  <c:v>6.0093624842400004</c:v>
                </c:pt>
                <c:pt idx="6148">
                  <c:v>6.0107230535400005</c:v>
                </c:pt>
                <c:pt idx="6149">
                  <c:v>6.0120836228400005</c:v>
                </c:pt>
                <c:pt idx="6150">
                  <c:v>6.0134441921399997</c:v>
                </c:pt>
                <c:pt idx="6151">
                  <c:v>6.0148047614399998</c:v>
                </c:pt>
                <c:pt idx="6152">
                  <c:v>6.0161653307400007</c:v>
                </c:pt>
                <c:pt idx="6153">
                  <c:v>6.0175259000399999</c:v>
                </c:pt>
                <c:pt idx="6154">
                  <c:v>6.0188864693399999</c:v>
                </c:pt>
                <c:pt idx="6155">
                  <c:v>6.02024703864</c:v>
                </c:pt>
                <c:pt idx="6156">
                  <c:v>6.0216076079400001</c:v>
                </c:pt>
                <c:pt idx="6157">
                  <c:v>6.0229681772400001</c:v>
                </c:pt>
                <c:pt idx="6158">
                  <c:v>6.0243287465400002</c:v>
                </c:pt>
                <c:pt idx="6159">
                  <c:v>6.0256893158400002</c:v>
                </c:pt>
                <c:pt idx="6160">
                  <c:v>6.0270498851400003</c:v>
                </c:pt>
                <c:pt idx="6161">
                  <c:v>6.0284104544399995</c:v>
                </c:pt>
                <c:pt idx="6162">
                  <c:v>6.0297710237400004</c:v>
                </c:pt>
                <c:pt idx="6163">
                  <c:v>6.0311315930400005</c:v>
                </c:pt>
                <c:pt idx="6164">
                  <c:v>6.0324921623400005</c:v>
                </c:pt>
                <c:pt idx="6165">
                  <c:v>6.0338527316399997</c:v>
                </c:pt>
                <c:pt idx="6166">
                  <c:v>6.0352133009399997</c:v>
                </c:pt>
                <c:pt idx="6167">
                  <c:v>6.0365738702400007</c:v>
                </c:pt>
                <c:pt idx="6168">
                  <c:v>6.0379344395400008</c:v>
                </c:pt>
                <c:pt idx="6169">
                  <c:v>6.0392950088399999</c:v>
                </c:pt>
                <c:pt idx="6170">
                  <c:v>6.04065557814</c:v>
                </c:pt>
                <c:pt idx="6171">
                  <c:v>6.04201614744</c:v>
                </c:pt>
                <c:pt idx="6172">
                  <c:v>6.0433767167400001</c:v>
                </c:pt>
                <c:pt idx="6173">
                  <c:v>6.0447372860400002</c:v>
                </c:pt>
                <c:pt idx="6174">
                  <c:v>6.0460978553400002</c:v>
                </c:pt>
                <c:pt idx="6175">
                  <c:v>6.0474584246400003</c:v>
                </c:pt>
                <c:pt idx="6176">
                  <c:v>6.0488189939399994</c:v>
                </c:pt>
                <c:pt idx="6177">
                  <c:v>6.0501795632400004</c:v>
                </c:pt>
                <c:pt idx="6178">
                  <c:v>6.0515401325400004</c:v>
                </c:pt>
                <c:pt idx="6179">
                  <c:v>6.0529007018400005</c:v>
                </c:pt>
                <c:pt idx="6180">
                  <c:v>6.0542612711399997</c:v>
                </c:pt>
                <c:pt idx="6181">
                  <c:v>6.0556218404399997</c:v>
                </c:pt>
                <c:pt idx="6182">
                  <c:v>6.0569824097400007</c:v>
                </c:pt>
                <c:pt idx="6183">
                  <c:v>6.0583429790400007</c:v>
                </c:pt>
                <c:pt idx="6184">
                  <c:v>6.0597035483399999</c:v>
                </c:pt>
                <c:pt idx="6185">
                  <c:v>6.06106411764</c:v>
                </c:pt>
                <c:pt idx="6186">
                  <c:v>6.06242468694</c:v>
                </c:pt>
                <c:pt idx="6187">
                  <c:v>6.0637852562400001</c:v>
                </c:pt>
                <c:pt idx="6188">
                  <c:v>6.0651458255400001</c:v>
                </c:pt>
                <c:pt idx="6189">
                  <c:v>6.0665063948400002</c:v>
                </c:pt>
                <c:pt idx="6190">
                  <c:v>6.0678669641400003</c:v>
                </c:pt>
                <c:pt idx="6191">
                  <c:v>6.0692275334400003</c:v>
                </c:pt>
                <c:pt idx="6192">
                  <c:v>6.0705881027400004</c:v>
                </c:pt>
                <c:pt idx="6193">
                  <c:v>6.0719486720400004</c:v>
                </c:pt>
                <c:pt idx="6194">
                  <c:v>6.0733092413400005</c:v>
                </c:pt>
                <c:pt idx="6195">
                  <c:v>6.0746698106399997</c:v>
                </c:pt>
                <c:pt idx="6196">
                  <c:v>6.0760303799399997</c:v>
                </c:pt>
                <c:pt idx="6197">
                  <c:v>6.0773909492400007</c:v>
                </c:pt>
                <c:pt idx="6198">
                  <c:v>6.0787515185400007</c:v>
                </c:pt>
                <c:pt idx="6199">
                  <c:v>6.0801120878399999</c:v>
                </c:pt>
                <c:pt idx="6200">
                  <c:v>6.08147265714</c:v>
                </c:pt>
                <c:pt idx="6201">
                  <c:v>6.08283322644</c:v>
                </c:pt>
                <c:pt idx="6202">
                  <c:v>6.0841937957400001</c:v>
                </c:pt>
                <c:pt idx="6203">
                  <c:v>6.0855543650400001</c:v>
                </c:pt>
                <c:pt idx="6204">
                  <c:v>6.0869149343400002</c:v>
                </c:pt>
                <c:pt idx="6205">
                  <c:v>6.0882755036400003</c:v>
                </c:pt>
                <c:pt idx="6206">
                  <c:v>6.0896360729400003</c:v>
                </c:pt>
                <c:pt idx="6207">
                  <c:v>6.0909966422400004</c:v>
                </c:pt>
                <c:pt idx="6208">
                  <c:v>6.0923572115400004</c:v>
                </c:pt>
                <c:pt idx="6209">
                  <c:v>6.0937177808400005</c:v>
                </c:pt>
                <c:pt idx="6210">
                  <c:v>6.0950783501399997</c:v>
                </c:pt>
                <c:pt idx="6211">
                  <c:v>6.0964389194399997</c:v>
                </c:pt>
                <c:pt idx="6212">
                  <c:v>6.0977994887400007</c:v>
                </c:pt>
                <c:pt idx="6213">
                  <c:v>6.0991600580400007</c:v>
                </c:pt>
                <c:pt idx="6214">
                  <c:v>6.1005206273399999</c:v>
                </c:pt>
                <c:pt idx="6215">
                  <c:v>6.1018811966399999</c:v>
                </c:pt>
                <c:pt idx="6216">
                  <c:v>6.10324176594</c:v>
                </c:pt>
                <c:pt idx="6217">
                  <c:v>6.104602335240001</c:v>
                </c:pt>
                <c:pt idx="6218">
                  <c:v>6.1059629045400001</c:v>
                </c:pt>
                <c:pt idx="6219">
                  <c:v>6.1073234738400002</c:v>
                </c:pt>
                <c:pt idx="6220">
                  <c:v>6.1086840431400002</c:v>
                </c:pt>
                <c:pt idx="6221">
                  <c:v>6.1100446124400003</c:v>
                </c:pt>
                <c:pt idx="6222">
                  <c:v>6.1114051817400004</c:v>
                </c:pt>
                <c:pt idx="6223">
                  <c:v>6.1127657510400004</c:v>
                </c:pt>
                <c:pt idx="6224">
                  <c:v>6.1141263203400005</c:v>
                </c:pt>
                <c:pt idx="6225">
                  <c:v>6.1154868896399996</c:v>
                </c:pt>
                <c:pt idx="6226">
                  <c:v>6.1168474589399997</c:v>
                </c:pt>
                <c:pt idx="6227">
                  <c:v>6.1182080282400007</c:v>
                </c:pt>
                <c:pt idx="6228">
                  <c:v>6.1195685975400007</c:v>
                </c:pt>
                <c:pt idx="6229">
                  <c:v>6.1209291668399999</c:v>
                </c:pt>
                <c:pt idx="6230">
                  <c:v>6.1222897361399999</c:v>
                </c:pt>
                <c:pt idx="6231">
                  <c:v>6.12365030544</c:v>
                </c:pt>
                <c:pt idx="6232">
                  <c:v>6.1250108747400009</c:v>
                </c:pt>
                <c:pt idx="6233">
                  <c:v>6.1263714440400001</c:v>
                </c:pt>
                <c:pt idx="6234">
                  <c:v>6.1277320133400002</c:v>
                </c:pt>
                <c:pt idx="6235">
                  <c:v>6.1290925826400002</c:v>
                </c:pt>
                <c:pt idx="6236">
                  <c:v>6.1304531519400003</c:v>
                </c:pt>
                <c:pt idx="6237">
                  <c:v>6.1318137212400003</c:v>
                </c:pt>
                <c:pt idx="6238">
                  <c:v>6.1331742905400004</c:v>
                </c:pt>
                <c:pt idx="6239">
                  <c:v>6.1345348598400005</c:v>
                </c:pt>
                <c:pt idx="6240">
                  <c:v>6.1358954291400005</c:v>
                </c:pt>
                <c:pt idx="6241">
                  <c:v>6.1372559984399997</c:v>
                </c:pt>
                <c:pt idx="6242">
                  <c:v>6.1386165677400006</c:v>
                </c:pt>
                <c:pt idx="6243">
                  <c:v>6.1399771370400007</c:v>
                </c:pt>
                <c:pt idx="6244">
                  <c:v>6.1413377063399999</c:v>
                </c:pt>
                <c:pt idx="6245">
                  <c:v>6.1426982756399999</c:v>
                </c:pt>
                <c:pt idx="6246">
                  <c:v>6.14405884494</c:v>
                </c:pt>
                <c:pt idx="6247">
                  <c:v>6.1454194142400009</c:v>
                </c:pt>
                <c:pt idx="6248">
                  <c:v>6.1467799835400001</c:v>
                </c:pt>
                <c:pt idx="6249">
                  <c:v>6.1481405528400002</c:v>
                </c:pt>
                <c:pt idx="6250">
                  <c:v>6.1495011221400002</c:v>
                </c:pt>
                <c:pt idx="6251">
                  <c:v>6.1508616914400003</c:v>
                </c:pt>
                <c:pt idx="6252">
                  <c:v>6.1522222607400003</c:v>
                </c:pt>
                <c:pt idx="6253">
                  <c:v>6.1535828300400004</c:v>
                </c:pt>
                <c:pt idx="6254">
                  <c:v>6.1549433993400005</c:v>
                </c:pt>
                <c:pt idx="6255">
                  <c:v>6.1563039686400005</c:v>
                </c:pt>
                <c:pt idx="6256">
                  <c:v>6.1576645379399997</c:v>
                </c:pt>
                <c:pt idx="6257">
                  <c:v>6.1590251072400006</c:v>
                </c:pt>
                <c:pt idx="6258">
                  <c:v>6.1603856765400007</c:v>
                </c:pt>
                <c:pt idx="6259">
                  <c:v>6.1617462458399999</c:v>
                </c:pt>
                <c:pt idx="6260">
                  <c:v>6.1631068151399999</c:v>
                </c:pt>
                <c:pt idx="6261">
                  <c:v>6.16446738444</c:v>
                </c:pt>
                <c:pt idx="6262">
                  <c:v>6.1658279537400009</c:v>
                </c:pt>
                <c:pt idx="6263">
                  <c:v>6.1671885230400001</c:v>
                </c:pt>
                <c:pt idx="6264">
                  <c:v>6.1685490923400002</c:v>
                </c:pt>
                <c:pt idx="6265">
                  <c:v>6.1699096616400002</c:v>
                </c:pt>
                <c:pt idx="6266">
                  <c:v>6.1712702309400003</c:v>
                </c:pt>
                <c:pt idx="6267">
                  <c:v>6.1726308002400003</c:v>
                </c:pt>
                <c:pt idx="6268">
                  <c:v>6.1739913695400004</c:v>
                </c:pt>
                <c:pt idx="6269">
                  <c:v>6.1753519388400004</c:v>
                </c:pt>
                <c:pt idx="6270">
                  <c:v>6.1767125081400005</c:v>
                </c:pt>
                <c:pt idx="6271">
                  <c:v>6.1780730774399997</c:v>
                </c:pt>
                <c:pt idx="6272">
                  <c:v>6.1794336467399997</c:v>
                </c:pt>
                <c:pt idx="6273">
                  <c:v>6.1807942160400007</c:v>
                </c:pt>
                <c:pt idx="6274">
                  <c:v>6.1821547853400007</c:v>
                </c:pt>
                <c:pt idx="6275">
                  <c:v>6.1835153546399999</c:v>
                </c:pt>
                <c:pt idx="6276">
                  <c:v>6.18487592394</c:v>
                </c:pt>
                <c:pt idx="6277">
                  <c:v>6.18623649324</c:v>
                </c:pt>
                <c:pt idx="6278">
                  <c:v>6.1875970625400001</c:v>
                </c:pt>
                <c:pt idx="6279">
                  <c:v>6.1889576318400001</c:v>
                </c:pt>
                <c:pt idx="6280">
                  <c:v>6.1903182011400002</c:v>
                </c:pt>
                <c:pt idx="6281">
                  <c:v>6.1916787704400003</c:v>
                </c:pt>
                <c:pt idx="6282">
                  <c:v>6.1930393397399994</c:v>
                </c:pt>
                <c:pt idx="6283">
                  <c:v>6.1943999090400004</c:v>
                </c:pt>
                <c:pt idx="6284">
                  <c:v>6.1957604783400004</c:v>
                </c:pt>
                <c:pt idx="6285">
                  <c:v>6.1971210476400005</c:v>
                </c:pt>
                <c:pt idx="6286">
                  <c:v>6.1984816169399997</c:v>
                </c:pt>
                <c:pt idx="6287">
                  <c:v>6.1998421862399997</c:v>
                </c:pt>
                <c:pt idx="6288">
                  <c:v>6.2012027555400007</c:v>
                </c:pt>
                <c:pt idx="6289">
                  <c:v>6.2025633248400007</c:v>
                </c:pt>
                <c:pt idx="6290">
                  <c:v>6.2039238941399999</c:v>
                </c:pt>
                <c:pt idx="6291">
                  <c:v>6.20528446344</c:v>
                </c:pt>
                <c:pt idx="6292">
                  <c:v>6.20664503274</c:v>
                </c:pt>
                <c:pt idx="6293">
                  <c:v>6.2080056020400001</c:v>
                </c:pt>
                <c:pt idx="6294">
                  <c:v>6.2093661713400001</c:v>
                </c:pt>
                <c:pt idx="6295">
                  <c:v>6.2107267406400002</c:v>
                </c:pt>
                <c:pt idx="6296">
                  <c:v>6.2120873099400002</c:v>
                </c:pt>
                <c:pt idx="6297">
                  <c:v>6.2134478792400003</c:v>
                </c:pt>
                <c:pt idx="6298">
                  <c:v>6.2148084485400004</c:v>
                </c:pt>
                <c:pt idx="6299">
                  <c:v>6.2161690178400004</c:v>
                </c:pt>
                <c:pt idx="6300">
                  <c:v>6.2175295871400005</c:v>
                </c:pt>
                <c:pt idx="6301">
                  <c:v>6.2188901564399997</c:v>
                </c:pt>
                <c:pt idx="6302">
                  <c:v>6.2202507257399997</c:v>
                </c:pt>
                <c:pt idx="6303">
                  <c:v>6.2216112950400007</c:v>
                </c:pt>
                <c:pt idx="6304">
                  <c:v>6.2229718643400007</c:v>
                </c:pt>
                <c:pt idx="6305">
                  <c:v>6.2243324336399999</c:v>
                </c:pt>
                <c:pt idx="6306">
                  <c:v>6.2256930029399999</c:v>
                </c:pt>
                <c:pt idx="6307">
                  <c:v>6.22705357224</c:v>
                </c:pt>
                <c:pt idx="6308">
                  <c:v>6.2284141415400001</c:v>
                </c:pt>
                <c:pt idx="6309">
                  <c:v>6.2297747108400001</c:v>
                </c:pt>
                <c:pt idx="6310">
                  <c:v>6.2311352801400002</c:v>
                </c:pt>
                <c:pt idx="6311">
                  <c:v>6.2324958494400002</c:v>
                </c:pt>
                <c:pt idx="6312">
                  <c:v>6.2338564187400003</c:v>
                </c:pt>
                <c:pt idx="6313">
                  <c:v>6.2352169880400004</c:v>
                </c:pt>
                <c:pt idx="6314">
                  <c:v>6.2365775573400004</c:v>
                </c:pt>
                <c:pt idx="6315">
                  <c:v>6.2379381266400005</c:v>
                </c:pt>
                <c:pt idx="6316">
                  <c:v>6.2392986959399996</c:v>
                </c:pt>
                <c:pt idx="6317">
                  <c:v>6.2406592652399997</c:v>
                </c:pt>
                <c:pt idx="6318">
                  <c:v>6.2420198345400006</c:v>
                </c:pt>
                <c:pt idx="6319">
                  <c:v>6.2433804038400007</c:v>
                </c:pt>
                <c:pt idx="6320">
                  <c:v>6.2447409731399999</c:v>
                </c:pt>
                <c:pt idx="6321">
                  <c:v>6.2461015424399999</c:v>
                </c:pt>
                <c:pt idx="6322">
                  <c:v>6.24746211174</c:v>
                </c:pt>
                <c:pt idx="6323">
                  <c:v>6.2488226810400009</c:v>
                </c:pt>
                <c:pt idx="6324">
                  <c:v>6.2501832503400001</c:v>
                </c:pt>
                <c:pt idx="6325">
                  <c:v>6.2515438196400002</c:v>
                </c:pt>
                <c:pt idx="6326">
                  <c:v>6.2529043889400002</c:v>
                </c:pt>
                <c:pt idx="6327">
                  <c:v>6.2542649582400003</c:v>
                </c:pt>
                <c:pt idx="6328">
                  <c:v>6.2556255275400003</c:v>
                </c:pt>
                <c:pt idx="6329">
                  <c:v>6.2569860968400004</c:v>
                </c:pt>
                <c:pt idx="6330">
                  <c:v>6.2583466661400005</c:v>
                </c:pt>
                <c:pt idx="6331">
                  <c:v>6.2597072354399996</c:v>
                </c:pt>
                <c:pt idx="6332">
                  <c:v>6.2610678047399997</c:v>
                </c:pt>
                <c:pt idx="6333">
                  <c:v>6.2624283740400006</c:v>
                </c:pt>
                <c:pt idx="6334">
                  <c:v>6.2637889433400007</c:v>
                </c:pt>
                <c:pt idx="6335">
                  <c:v>6.2651495126399999</c:v>
                </c:pt>
                <c:pt idx="6336">
                  <c:v>6.2665100819399999</c:v>
                </c:pt>
                <c:pt idx="6337">
                  <c:v>6.26787065124</c:v>
                </c:pt>
                <c:pt idx="6338">
                  <c:v>6.2692312205400009</c:v>
                </c:pt>
                <c:pt idx="6339">
                  <c:v>6.2705917898400001</c:v>
                </c:pt>
                <c:pt idx="6340">
                  <c:v>6.2719523591400002</c:v>
                </c:pt>
                <c:pt idx="6341">
                  <c:v>6.2733129284400002</c:v>
                </c:pt>
                <c:pt idx="6342">
                  <c:v>6.2746734977400003</c:v>
                </c:pt>
                <c:pt idx="6343">
                  <c:v>6.2760340670400003</c:v>
                </c:pt>
                <c:pt idx="6344">
                  <c:v>6.2773946363400004</c:v>
                </c:pt>
                <c:pt idx="6345">
                  <c:v>6.2787552056400004</c:v>
                </c:pt>
                <c:pt idx="6346">
                  <c:v>6.2801157749400005</c:v>
                </c:pt>
                <c:pt idx="6347">
                  <c:v>6.2814763442399997</c:v>
                </c:pt>
                <c:pt idx="6348">
                  <c:v>6.2828369135400006</c:v>
                </c:pt>
                <c:pt idx="6349">
                  <c:v>6.2841974828400007</c:v>
                </c:pt>
                <c:pt idx="6350">
                  <c:v>6.2855580521399999</c:v>
                </c:pt>
                <c:pt idx="6351">
                  <c:v>6.2869186214399999</c:v>
                </c:pt>
                <c:pt idx="6352">
                  <c:v>6.28827919074</c:v>
                </c:pt>
                <c:pt idx="6353">
                  <c:v>6.2896397600400009</c:v>
                </c:pt>
                <c:pt idx="6354">
                  <c:v>6.2910003293400001</c:v>
                </c:pt>
                <c:pt idx="6355">
                  <c:v>6.2923608986400001</c:v>
                </c:pt>
                <c:pt idx="6356">
                  <c:v>6.2937214679400002</c:v>
                </c:pt>
                <c:pt idx="6357">
                  <c:v>6.2950820372400003</c:v>
                </c:pt>
                <c:pt idx="6358">
                  <c:v>6.2964426065400003</c:v>
                </c:pt>
                <c:pt idx="6359">
                  <c:v>6.2978031758400004</c:v>
                </c:pt>
                <c:pt idx="6360">
                  <c:v>6.2991637451400004</c:v>
                </c:pt>
                <c:pt idx="6361">
                  <c:v>6.3005243144400005</c:v>
                </c:pt>
                <c:pt idx="6362">
                  <c:v>6.3018848837399997</c:v>
                </c:pt>
                <c:pt idx="6363">
                  <c:v>6.3032454530400006</c:v>
                </c:pt>
                <c:pt idx="6364">
                  <c:v>6.3046060223400007</c:v>
                </c:pt>
                <c:pt idx="6365">
                  <c:v>6.3059665916399998</c:v>
                </c:pt>
                <c:pt idx="6366">
                  <c:v>6.3073271609399999</c:v>
                </c:pt>
                <c:pt idx="6367">
                  <c:v>6.30868773024</c:v>
                </c:pt>
                <c:pt idx="6368">
                  <c:v>6.3100482995400009</c:v>
                </c:pt>
                <c:pt idx="6369">
                  <c:v>6.3114088688400001</c:v>
                </c:pt>
                <c:pt idx="6370">
                  <c:v>6.3127694381400001</c:v>
                </c:pt>
                <c:pt idx="6371">
                  <c:v>6.3141300074400002</c:v>
                </c:pt>
                <c:pt idx="6372">
                  <c:v>6.3154905767400003</c:v>
                </c:pt>
                <c:pt idx="6373">
                  <c:v>6.3168511460400003</c:v>
                </c:pt>
                <c:pt idx="6374">
                  <c:v>6.3182117153400004</c:v>
                </c:pt>
                <c:pt idx="6375">
                  <c:v>6.3195722846400004</c:v>
                </c:pt>
                <c:pt idx="6376">
                  <c:v>6.3209328539400005</c:v>
                </c:pt>
                <c:pt idx="6377">
                  <c:v>6.3222934232399997</c:v>
                </c:pt>
                <c:pt idx="6378">
                  <c:v>6.3236539925400006</c:v>
                </c:pt>
                <c:pt idx="6379">
                  <c:v>6.3250145618400007</c:v>
                </c:pt>
                <c:pt idx="6380">
                  <c:v>6.3263751311400007</c:v>
                </c:pt>
                <c:pt idx="6381">
                  <c:v>6.3277357004399999</c:v>
                </c:pt>
                <c:pt idx="6382">
                  <c:v>6.3290962697399999</c:v>
                </c:pt>
                <c:pt idx="6383">
                  <c:v>6.3304568390400009</c:v>
                </c:pt>
                <c:pt idx="6384">
                  <c:v>6.3318174083400001</c:v>
                </c:pt>
                <c:pt idx="6385">
                  <c:v>6.3331779776400001</c:v>
                </c:pt>
                <c:pt idx="6386">
                  <c:v>6.3345385469400002</c:v>
                </c:pt>
                <c:pt idx="6387">
                  <c:v>6.3358991162400002</c:v>
                </c:pt>
                <c:pt idx="6388">
                  <c:v>6.3372596855400003</c:v>
                </c:pt>
                <c:pt idx="6389">
                  <c:v>6.3386202548400004</c:v>
                </c:pt>
                <c:pt idx="6390">
                  <c:v>6.3399808241400004</c:v>
                </c:pt>
                <c:pt idx="6391">
                  <c:v>6.3413413934400005</c:v>
                </c:pt>
                <c:pt idx="6392">
                  <c:v>6.3427019627399996</c:v>
                </c:pt>
                <c:pt idx="6393">
                  <c:v>6.3440625320399997</c:v>
                </c:pt>
                <c:pt idx="6394">
                  <c:v>6.3454231013400006</c:v>
                </c:pt>
                <c:pt idx="6395">
                  <c:v>6.3467836706400007</c:v>
                </c:pt>
                <c:pt idx="6396">
                  <c:v>6.3481442399399999</c:v>
                </c:pt>
                <c:pt idx="6397">
                  <c:v>6.3495048092399999</c:v>
                </c:pt>
                <c:pt idx="6398">
                  <c:v>6.35086537854</c:v>
                </c:pt>
                <c:pt idx="6399">
                  <c:v>6.3522259478400001</c:v>
                </c:pt>
                <c:pt idx="6400">
                  <c:v>6.3535865171400001</c:v>
                </c:pt>
                <c:pt idx="6401">
                  <c:v>6.3549470864400002</c:v>
                </c:pt>
                <c:pt idx="6402">
                  <c:v>6.3563076557400002</c:v>
                </c:pt>
                <c:pt idx="6403">
                  <c:v>6.3576682250400003</c:v>
                </c:pt>
                <c:pt idx="6404">
                  <c:v>6.3590287943400003</c:v>
                </c:pt>
                <c:pt idx="6405">
                  <c:v>6.3603893636400004</c:v>
                </c:pt>
                <c:pt idx="6406">
                  <c:v>6.3617499329400005</c:v>
                </c:pt>
                <c:pt idx="6407">
                  <c:v>6.3631105022399996</c:v>
                </c:pt>
                <c:pt idx="6408">
                  <c:v>6.3644710715399997</c:v>
                </c:pt>
                <c:pt idx="6409">
                  <c:v>6.3658316408400006</c:v>
                </c:pt>
                <c:pt idx="6410">
                  <c:v>6.3671922101400007</c:v>
                </c:pt>
                <c:pt idx="6411">
                  <c:v>6.3685527794399999</c:v>
                </c:pt>
                <c:pt idx="6412">
                  <c:v>6.3699133487399999</c:v>
                </c:pt>
                <c:pt idx="6413">
                  <c:v>6.37127391804</c:v>
                </c:pt>
                <c:pt idx="6414">
                  <c:v>6.37263448734</c:v>
                </c:pt>
                <c:pt idx="6415">
                  <c:v>6.3739950566400001</c:v>
                </c:pt>
                <c:pt idx="6416">
                  <c:v>6.3753556259400002</c:v>
                </c:pt>
                <c:pt idx="6417">
                  <c:v>6.3767161952400002</c:v>
                </c:pt>
                <c:pt idx="6418">
                  <c:v>6.3780767645400003</c:v>
                </c:pt>
                <c:pt idx="6419">
                  <c:v>6.3794373338400003</c:v>
                </c:pt>
                <c:pt idx="6420">
                  <c:v>6.3807979031400004</c:v>
                </c:pt>
                <c:pt idx="6421">
                  <c:v>6.3821584724400005</c:v>
                </c:pt>
                <c:pt idx="6422">
                  <c:v>6.3835190417399996</c:v>
                </c:pt>
                <c:pt idx="6423">
                  <c:v>6.3848796110399997</c:v>
                </c:pt>
                <c:pt idx="6424">
                  <c:v>6.3862401803400006</c:v>
                </c:pt>
                <c:pt idx="6425">
                  <c:v>6.3876007496400007</c:v>
                </c:pt>
                <c:pt idx="6426">
                  <c:v>6.3889613189399999</c:v>
                </c:pt>
                <c:pt idx="6427">
                  <c:v>6.3903218882399999</c:v>
                </c:pt>
                <c:pt idx="6428">
                  <c:v>6.39168245754</c:v>
                </c:pt>
                <c:pt idx="6429">
                  <c:v>6.3930430268400009</c:v>
                </c:pt>
                <c:pt idx="6430">
                  <c:v>6.3944035961400001</c:v>
                </c:pt>
                <c:pt idx="6431">
                  <c:v>6.3957641654400001</c:v>
                </c:pt>
                <c:pt idx="6432">
                  <c:v>6.3971247347400002</c:v>
                </c:pt>
                <c:pt idx="6433">
                  <c:v>6.3984853040400003</c:v>
                </c:pt>
                <c:pt idx="6434">
                  <c:v>6.3998458733400003</c:v>
                </c:pt>
                <c:pt idx="6435">
                  <c:v>6.4012064426400004</c:v>
                </c:pt>
                <c:pt idx="6436">
                  <c:v>6.4025670119400004</c:v>
                </c:pt>
                <c:pt idx="6437">
                  <c:v>6.4039275812399996</c:v>
                </c:pt>
                <c:pt idx="6438">
                  <c:v>6.4052881505399997</c:v>
                </c:pt>
                <c:pt idx="6439">
                  <c:v>6.4066487198400006</c:v>
                </c:pt>
                <c:pt idx="6440">
                  <c:v>6.4080092891400007</c:v>
                </c:pt>
                <c:pt idx="6441">
                  <c:v>6.4093698584399998</c:v>
                </c:pt>
                <c:pt idx="6442">
                  <c:v>6.4107304277399999</c:v>
                </c:pt>
                <c:pt idx="6443">
                  <c:v>6.41209099704</c:v>
                </c:pt>
                <c:pt idx="6444">
                  <c:v>6.4134515663400009</c:v>
                </c:pt>
                <c:pt idx="6445">
                  <c:v>6.4148121356400001</c:v>
                </c:pt>
                <c:pt idx="6446">
                  <c:v>6.4161727049400001</c:v>
                </c:pt>
                <c:pt idx="6447">
                  <c:v>6.4175332742400002</c:v>
                </c:pt>
                <c:pt idx="6448">
                  <c:v>6.4188938435400003</c:v>
                </c:pt>
                <c:pt idx="6449">
                  <c:v>6.4202544128400003</c:v>
                </c:pt>
                <c:pt idx="6450">
                  <c:v>6.4216149821400004</c:v>
                </c:pt>
                <c:pt idx="6451">
                  <c:v>6.4229755514400004</c:v>
                </c:pt>
                <c:pt idx="6452">
                  <c:v>6.4243361207400005</c:v>
                </c:pt>
                <c:pt idx="6453">
                  <c:v>6.4256966900399997</c:v>
                </c:pt>
                <c:pt idx="6454">
                  <c:v>6.4270572593400006</c:v>
                </c:pt>
                <c:pt idx="6455">
                  <c:v>6.4284178286400007</c:v>
                </c:pt>
                <c:pt idx="6456">
                  <c:v>6.4297783979399998</c:v>
                </c:pt>
                <c:pt idx="6457">
                  <c:v>6.4311389672399999</c:v>
                </c:pt>
                <c:pt idx="6458">
                  <c:v>6.43249953654</c:v>
                </c:pt>
                <c:pt idx="6459">
                  <c:v>6.4338601058400009</c:v>
                </c:pt>
                <c:pt idx="6460">
                  <c:v>6.4352206751400001</c:v>
                </c:pt>
                <c:pt idx="6461">
                  <c:v>6.4365812444400001</c:v>
                </c:pt>
                <c:pt idx="6462">
                  <c:v>6.4379418137400002</c:v>
                </c:pt>
                <c:pt idx="6463">
                  <c:v>6.4393023830400002</c:v>
                </c:pt>
                <c:pt idx="6464">
                  <c:v>6.4406629523400003</c:v>
                </c:pt>
                <c:pt idx="6465">
                  <c:v>6.4420235216400004</c:v>
                </c:pt>
                <c:pt idx="6466">
                  <c:v>6.4433840909400004</c:v>
                </c:pt>
                <c:pt idx="6467">
                  <c:v>6.4447446602400005</c:v>
                </c:pt>
                <c:pt idx="6468">
                  <c:v>6.4461052295399996</c:v>
                </c:pt>
                <c:pt idx="6469">
                  <c:v>6.4474657988400006</c:v>
                </c:pt>
                <c:pt idx="6470">
                  <c:v>6.4488263681400007</c:v>
                </c:pt>
                <c:pt idx="6471">
                  <c:v>6.4501869374399998</c:v>
                </c:pt>
                <c:pt idx="6472">
                  <c:v>6.4515475067399999</c:v>
                </c:pt>
                <c:pt idx="6473">
                  <c:v>6.4529080760399999</c:v>
                </c:pt>
                <c:pt idx="6474">
                  <c:v>6.4542686453400009</c:v>
                </c:pt>
                <c:pt idx="6475">
                  <c:v>6.4556292146400001</c:v>
                </c:pt>
                <c:pt idx="6476">
                  <c:v>6.4569897839400001</c:v>
                </c:pt>
                <c:pt idx="6477">
                  <c:v>6.4583503532400002</c:v>
                </c:pt>
                <c:pt idx="6478">
                  <c:v>6.4597109225400002</c:v>
                </c:pt>
                <c:pt idx="6479">
                  <c:v>6.4610714918400003</c:v>
                </c:pt>
                <c:pt idx="6480">
                  <c:v>6.4624320611400004</c:v>
                </c:pt>
                <c:pt idx="6481">
                  <c:v>6.4637926304400004</c:v>
                </c:pt>
                <c:pt idx="6482">
                  <c:v>6.4651531997400005</c:v>
                </c:pt>
                <c:pt idx="6483">
                  <c:v>6.4665137690399996</c:v>
                </c:pt>
                <c:pt idx="6484">
                  <c:v>6.4678743383400006</c:v>
                </c:pt>
                <c:pt idx="6485">
                  <c:v>6.4692349076400006</c:v>
                </c:pt>
                <c:pt idx="6486">
                  <c:v>6.4705954769400007</c:v>
                </c:pt>
                <c:pt idx="6487">
                  <c:v>6.4719560462399999</c:v>
                </c:pt>
                <c:pt idx="6488">
                  <c:v>6.4733166155399999</c:v>
                </c:pt>
                <c:pt idx="6489">
                  <c:v>6.4746771848400009</c:v>
                </c:pt>
                <c:pt idx="6490">
                  <c:v>6.47603775414</c:v>
                </c:pt>
                <c:pt idx="6491">
                  <c:v>6.4773983234400001</c:v>
                </c:pt>
                <c:pt idx="6492">
                  <c:v>6.4787588927400002</c:v>
                </c:pt>
                <c:pt idx="6493">
                  <c:v>6.4801194620400002</c:v>
                </c:pt>
                <c:pt idx="6494">
                  <c:v>6.4814800313400003</c:v>
                </c:pt>
                <c:pt idx="6495">
                  <c:v>6.4828406006400003</c:v>
                </c:pt>
                <c:pt idx="6496">
                  <c:v>6.4842011699400004</c:v>
                </c:pt>
                <c:pt idx="6497">
                  <c:v>6.4855617392400005</c:v>
                </c:pt>
                <c:pt idx="6498">
                  <c:v>6.4869223085399996</c:v>
                </c:pt>
                <c:pt idx="6499">
                  <c:v>6.4882828778400006</c:v>
                </c:pt>
                <c:pt idx="6500">
                  <c:v>6.4896434471400006</c:v>
                </c:pt>
                <c:pt idx="6501">
                  <c:v>6.4910040164400007</c:v>
                </c:pt>
                <c:pt idx="6502">
                  <c:v>6.4923645857399999</c:v>
                </c:pt>
                <c:pt idx="6503">
                  <c:v>6.4937251550399999</c:v>
                </c:pt>
                <c:pt idx="6504">
                  <c:v>6.4950857243400009</c:v>
                </c:pt>
                <c:pt idx="6505">
                  <c:v>6.49644629364</c:v>
                </c:pt>
                <c:pt idx="6506">
                  <c:v>6.4978068629400001</c:v>
                </c:pt>
                <c:pt idx="6507">
                  <c:v>6.4991674322400002</c:v>
                </c:pt>
                <c:pt idx="6508">
                  <c:v>6.5005280015400002</c:v>
                </c:pt>
                <c:pt idx="6509">
                  <c:v>6.5018885708400003</c:v>
                </c:pt>
                <c:pt idx="6510">
                  <c:v>6.5032491401400003</c:v>
                </c:pt>
                <c:pt idx="6511">
                  <c:v>6.5046097094400004</c:v>
                </c:pt>
                <c:pt idx="6512">
                  <c:v>6.5059702787400004</c:v>
                </c:pt>
                <c:pt idx="6513">
                  <c:v>6.5073308480399996</c:v>
                </c:pt>
                <c:pt idx="6514">
                  <c:v>6.5086914173400006</c:v>
                </c:pt>
                <c:pt idx="6515">
                  <c:v>6.5100519866400006</c:v>
                </c:pt>
                <c:pt idx="6516">
                  <c:v>6.5114125559400007</c:v>
                </c:pt>
                <c:pt idx="6517">
                  <c:v>6.5127731252399998</c:v>
                </c:pt>
                <c:pt idx="6518">
                  <c:v>6.5141336945399999</c:v>
                </c:pt>
                <c:pt idx="6519">
                  <c:v>6.51549426384</c:v>
                </c:pt>
                <c:pt idx="6520">
                  <c:v>6.51685483314</c:v>
                </c:pt>
                <c:pt idx="6521">
                  <c:v>6.5182154024400001</c:v>
                </c:pt>
                <c:pt idx="6522">
                  <c:v>6.5195759717400001</c:v>
                </c:pt>
                <c:pt idx="6523">
                  <c:v>6.5209365410400002</c:v>
                </c:pt>
                <c:pt idx="6524">
                  <c:v>6.5222971103400003</c:v>
                </c:pt>
                <c:pt idx="6525">
                  <c:v>6.5236576796400003</c:v>
                </c:pt>
                <c:pt idx="6526">
                  <c:v>6.5250182489400004</c:v>
                </c:pt>
                <c:pt idx="6527">
                  <c:v>6.5263788182400004</c:v>
                </c:pt>
                <c:pt idx="6528">
                  <c:v>6.5277393875399996</c:v>
                </c:pt>
                <c:pt idx="6529">
                  <c:v>6.5290999568399997</c:v>
                </c:pt>
                <c:pt idx="6530">
                  <c:v>6.5304605261400006</c:v>
                </c:pt>
                <c:pt idx="6531">
                  <c:v>6.5318210954400007</c:v>
                </c:pt>
                <c:pt idx="6532">
                  <c:v>6.5331816647399998</c:v>
                </c:pt>
                <c:pt idx="6533">
                  <c:v>6.5345422340399999</c:v>
                </c:pt>
                <c:pt idx="6534">
                  <c:v>6.53590280334</c:v>
                </c:pt>
                <c:pt idx="6535">
                  <c:v>6.5372633726400009</c:v>
                </c:pt>
                <c:pt idx="6536">
                  <c:v>6.5386239419400001</c:v>
                </c:pt>
                <c:pt idx="6537">
                  <c:v>6.5399845112400001</c:v>
                </c:pt>
                <c:pt idx="6538">
                  <c:v>6.5413450805400002</c:v>
                </c:pt>
                <c:pt idx="6539">
                  <c:v>6.5427056498400002</c:v>
                </c:pt>
                <c:pt idx="6540">
                  <c:v>6.5440662191400003</c:v>
                </c:pt>
                <c:pt idx="6541">
                  <c:v>6.5454267884400004</c:v>
                </c:pt>
                <c:pt idx="6542">
                  <c:v>6.5467873577400004</c:v>
                </c:pt>
                <c:pt idx="6543">
                  <c:v>6.5481479270399996</c:v>
                </c:pt>
                <c:pt idx="6544">
                  <c:v>6.5495084963399997</c:v>
                </c:pt>
                <c:pt idx="6545">
                  <c:v>6.5508690656400006</c:v>
                </c:pt>
                <c:pt idx="6546">
                  <c:v>6.5522296349400007</c:v>
                </c:pt>
                <c:pt idx="6547">
                  <c:v>6.5535902042399998</c:v>
                </c:pt>
                <c:pt idx="6548">
                  <c:v>6.5549507735399999</c:v>
                </c:pt>
                <c:pt idx="6549">
                  <c:v>6.5563113428399999</c:v>
                </c:pt>
                <c:pt idx="6550">
                  <c:v>6.5576719121400009</c:v>
                </c:pt>
                <c:pt idx="6551">
                  <c:v>6.5590324814400001</c:v>
                </c:pt>
                <c:pt idx="6552">
                  <c:v>6.5603930507400001</c:v>
                </c:pt>
                <c:pt idx="6553">
                  <c:v>6.5617536200400002</c:v>
                </c:pt>
                <c:pt idx="6554">
                  <c:v>6.5631141893400002</c:v>
                </c:pt>
                <c:pt idx="6555">
                  <c:v>6.5644747586400003</c:v>
                </c:pt>
                <c:pt idx="6556">
                  <c:v>6.5658353279400004</c:v>
                </c:pt>
                <c:pt idx="6557">
                  <c:v>6.5671958972400004</c:v>
                </c:pt>
                <c:pt idx="6558">
                  <c:v>6.5685564665400005</c:v>
                </c:pt>
                <c:pt idx="6559">
                  <c:v>6.5699170358399996</c:v>
                </c:pt>
                <c:pt idx="6560">
                  <c:v>6.5712776051400006</c:v>
                </c:pt>
                <c:pt idx="6561">
                  <c:v>6.5726381744400006</c:v>
                </c:pt>
                <c:pt idx="6562">
                  <c:v>6.5739987437399998</c:v>
                </c:pt>
                <c:pt idx="6563">
                  <c:v>6.5753593130399999</c:v>
                </c:pt>
                <c:pt idx="6564">
                  <c:v>6.5767198823399999</c:v>
                </c:pt>
                <c:pt idx="6565">
                  <c:v>6.5780804516400009</c:v>
                </c:pt>
                <c:pt idx="6566">
                  <c:v>6.5794410209400001</c:v>
                </c:pt>
                <c:pt idx="6567">
                  <c:v>6.5808015902400001</c:v>
                </c:pt>
                <c:pt idx="6568">
                  <c:v>6.5821621595400002</c:v>
                </c:pt>
                <c:pt idx="6569">
                  <c:v>6.5835227288400002</c:v>
                </c:pt>
                <c:pt idx="6570">
                  <c:v>6.5848832981400003</c:v>
                </c:pt>
                <c:pt idx="6571">
                  <c:v>6.5862438674400003</c:v>
                </c:pt>
                <c:pt idx="6572">
                  <c:v>6.5876044367400004</c:v>
                </c:pt>
                <c:pt idx="6573">
                  <c:v>6.5889650060400005</c:v>
                </c:pt>
                <c:pt idx="6574">
                  <c:v>6.5903255753399996</c:v>
                </c:pt>
                <c:pt idx="6575">
                  <c:v>6.5916861446400006</c:v>
                </c:pt>
                <c:pt idx="6576">
                  <c:v>6.5930467139400006</c:v>
                </c:pt>
                <c:pt idx="6577">
                  <c:v>6.5944072832399998</c:v>
                </c:pt>
                <c:pt idx="6578">
                  <c:v>6.5957678525399999</c:v>
                </c:pt>
                <c:pt idx="6579">
                  <c:v>6.5971284218399999</c:v>
                </c:pt>
                <c:pt idx="6580">
                  <c:v>6.5984889911400009</c:v>
                </c:pt>
                <c:pt idx="6581">
                  <c:v>6.59984956044</c:v>
                </c:pt>
                <c:pt idx="6582">
                  <c:v>6.6012101297400001</c:v>
                </c:pt>
                <c:pt idx="6583">
                  <c:v>6.6025706990400002</c:v>
                </c:pt>
                <c:pt idx="6584">
                  <c:v>6.6039312683400002</c:v>
                </c:pt>
                <c:pt idx="6585">
                  <c:v>6.6052918376400003</c:v>
                </c:pt>
                <c:pt idx="6586">
                  <c:v>6.6066524069400003</c:v>
                </c:pt>
                <c:pt idx="6587">
                  <c:v>6.6080129762400004</c:v>
                </c:pt>
                <c:pt idx="6588">
                  <c:v>6.6093735455400004</c:v>
                </c:pt>
                <c:pt idx="6589">
                  <c:v>6.6107341148399996</c:v>
                </c:pt>
                <c:pt idx="6590">
                  <c:v>6.6120946841400006</c:v>
                </c:pt>
                <c:pt idx="6591">
                  <c:v>6.6134552534400006</c:v>
                </c:pt>
                <c:pt idx="6592">
                  <c:v>6.6148158227400007</c:v>
                </c:pt>
                <c:pt idx="6593">
                  <c:v>6.6161763920399999</c:v>
                </c:pt>
                <c:pt idx="6594">
                  <c:v>6.6175369613399999</c:v>
                </c:pt>
                <c:pt idx="6595">
                  <c:v>6.6188975306400009</c:v>
                </c:pt>
                <c:pt idx="6596">
                  <c:v>6.62025809994</c:v>
                </c:pt>
                <c:pt idx="6597">
                  <c:v>6.6216186692400001</c:v>
                </c:pt>
                <c:pt idx="6598">
                  <c:v>6.6229792385400001</c:v>
                </c:pt>
                <c:pt idx="6599">
                  <c:v>6.6243398078400002</c:v>
                </c:pt>
                <c:pt idx="6600">
                  <c:v>6.6257003771400003</c:v>
                </c:pt>
                <c:pt idx="6601">
                  <c:v>6.6270609464400003</c:v>
                </c:pt>
                <c:pt idx="6602">
                  <c:v>6.6284215157400004</c:v>
                </c:pt>
                <c:pt idx="6603">
                  <c:v>6.6297820850400004</c:v>
                </c:pt>
                <c:pt idx="6604">
                  <c:v>6.6311426543399996</c:v>
                </c:pt>
                <c:pt idx="6605">
                  <c:v>6.6325032236400006</c:v>
                </c:pt>
                <c:pt idx="6606">
                  <c:v>6.6338637929400006</c:v>
                </c:pt>
                <c:pt idx="6607">
                  <c:v>6.6352243622400007</c:v>
                </c:pt>
                <c:pt idx="6608">
                  <c:v>6.6365849315399998</c:v>
                </c:pt>
                <c:pt idx="6609">
                  <c:v>6.6379455008399999</c:v>
                </c:pt>
                <c:pt idx="6610">
                  <c:v>6.6393060701400008</c:v>
                </c:pt>
                <c:pt idx="6611">
                  <c:v>6.64066663944</c:v>
                </c:pt>
                <c:pt idx="6612">
                  <c:v>6.6420272087400001</c:v>
                </c:pt>
                <c:pt idx="6613">
                  <c:v>6.6433877780400001</c:v>
                </c:pt>
                <c:pt idx="6614">
                  <c:v>6.6447483473400002</c:v>
                </c:pt>
                <c:pt idx="6615">
                  <c:v>6.6461089166400003</c:v>
                </c:pt>
                <c:pt idx="6616">
                  <c:v>6.6474694859400003</c:v>
                </c:pt>
                <c:pt idx="6617">
                  <c:v>6.6488300552400004</c:v>
                </c:pt>
                <c:pt idx="6618">
                  <c:v>6.6501906245400004</c:v>
                </c:pt>
                <c:pt idx="6619">
                  <c:v>6.6515511938399996</c:v>
                </c:pt>
                <c:pt idx="6620">
                  <c:v>6.6529117631400005</c:v>
                </c:pt>
                <c:pt idx="6621">
                  <c:v>6.6542723324400006</c:v>
                </c:pt>
                <c:pt idx="6622">
                  <c:v>6.6556329017400007</c:v>
                </c:pt>
                <c:pt idx="6623">
                  <c:v>6.6569934710399998</c:v>
                </c:pt>
                <c:pt idx="6624">
                  <c:v>6.6583540403399999</c:v>
                </c:pt>
                <c:pt idx="6625">
                  <c:v>6.6597146096400008</c:v>
                </c:pt>
                <c:pt idx="6626">
                  <c:v>6.66107517894</c:v>
                </c:pt>
                <c:pt idx="6627">
                  <c:v>6.6624357482400001</c:v>
                </c:pt>
                <c:pt idx="6628">
                  <c:v>6.6637963175400001</c:v>
                </c:pt>
                <c:pt idx="6629">
                  <c:v>6.6651568868400002</c:v>
                </c:pt>
                <c:pt idx="6630">
                  <c:v>6.6665174561400002</c:v>
                </c:pt>
                <c:pt idx="6631">
                  <c:v>6.6678780254400003</c:v>
                </c:pt>
                <c:pt idx="6632">
                  <c:v>6.6692385947400004</c:v>
                </c:pt>
                <c:pt idx="6633">
                  <c:v>6.6705991640400004</c:v>
                </c:pt>
                <c:pt idx="6634">
                  <c:v>6.6719597333399996</c:v>
                </c:pt>
                <c:pt idx="6635">
                  <c:v>6.6733203026400005</c:v>
                </c:pt>
                <c:pt idx="6636">
                  <c:v>6.6746808719400006</c:v>
                </c:pt>
                <c:pt idx="6637">
                  <c:v>6.6760414412400007</c:v>
                </c:pt>
                <c:pt idx="6638">
                  <c:v>6.6774020105399998</c:v>
                </c:pt>
                <c:pt idx="6639">
                  <c:v>6.6787625798399999</c:v>
                </c:pt>
                <c:pt idx="6640">
                  <c:v>6.6801231491400008</c:v>
                </c:pt>
                <c:pt idx="6641">
                  <c:v>6.6814837184400009</c:v>
                </c:pt>
                <c:pt idx="6642">
                  <c:v>6.6828442877400001</c:v>
                </c:pt>
                <c:pt idx="6643">
                  <c:v>6.6842048570400001</c:v>
                </c:pt>
                <c:pt idx="6644">
                  <c:v>6.6855654263400002</c:v>
                </c:pt>
                <c:pt idx="6645">
                  <c:v>6.6869259956400002</c:v>
                </c:pt>
                <c:pt idx="6646">
                  <c:v>6.6882865649400003</c:v>
                </c:pt>
                <c:pt idx="6647">
                  <c:v>6.6896471342400003</c:v>
                </c:pt>
                <c:pt idx="6648">
                  <c:v>6.6910077035400004</c:v>
                </c:pt>
                <c:pt idx="6649">
                  <c:v>6.6923682728399996</c:v>
                </c:pt>
                <c:pt idx="6650">
                  <c:v>6.6937288421399996</c:v>
                </c:pt>
                <c:pt idx="6651">
                  <c:v>6.6950894114400006</c:v>
                </c:pt>
                <c:pt idx="6652">
                  <c:v>6.6964499807400006</c:v>
                </c:pt>
                <c:pt idx="6653">
                  <c:v>6.6978105500399998</c:v>
                </c:pt>
                <c:pt idx="6654">
                  <c:v>6.6991711193399999</c:v>
                </c:pt>
                <c:pt idx="6655">
                  <c:v>6.7005316886399999</c:v>
                </c:pt>
                <c:pt idx="6656">
                  <c:v>6.7018922579400009</c:v>
                </c:pt>
                <c:pt idx="6657">
                  <c:v>6.70325282724</c:v>
                </c:pt>
                <c:pt idx="6658">
                  <c:v>6.7046133965400001</c:v>
                </c:pt>
                <c:pt idx="6659">
                  <c:v>6.7059739658400002</c:v>
                </c:pt>
                <c:pt idx="6660">
                  <c:v>6.7073345351400002</c:v>
                </c:pt>
                <c:pt idx="6661">
                  <c:v>6.7086951044400003</c:v>
                </c:pt>
                <c:pt idx="6662">
                  <c:v>6.7100556737400003</c:v>
                </c:pt>
                <c:pt idx="6663">
                  <c:v>6.7114162430400004</c:v>
                </c:pt>
                <c:pt idx="6664">
                  <c:v>6.7127768123400005</c:v>
                </c:pt>
                <c:pt idx="6665">
                  <c:v>6.7141373816399996</c:v>
                </c:pt>
                <c:pt idx="6666">
                  <c:v>6.7154979509400006</c:v>
                </c:pt>
                <c:pt idx="6667">
                  <c:v>6.7168585202400006</c:v>
                </c:pt>
                <c:pt idx="6668">
                  <c:v>6.7182190895399998</c:v>
                </c:pt>
                <c:pt idx="6669">
                  <c:v>6.7195796588399999</c:v>
                </c:pt>
                <c:pt idx="6670">
                  <c:v>6.7209402281399999</c:v>
                </c:pt>
                <c:pt idx="6671">
                  <c:v>6.7223007974400009</c:v>
                </c:pt>
                <c:pt idx="6672">
                  <c:v>6.72366136674</c:v>
                </c:pt>
                <c:pt idx="6673">
                  <c:v>6.7250219360400001</c:v>
                </c:pt>
                <c:pt idx="6674">
                  <c:v>6.7263825053400002</c:v>
                </c:pt>
                <c:pt idx="6675">
                  <c:v>6.7277430746400002</c:v>
                </c:pt>
                <c:pt idx="6676">
                  <c:v>6.7291036439400003</c:v>
                </c:pt>
                <c:pt idx="6677">
                  <c:v>6.7304642132400003</c:v>
                </c:pt>
                <c:pt idx="6678">
                  <c:v>6.7318247825400004</c:v>
                </c:pt>
                <c:pt idx="6679">
                  <c:v>6.7331853518400004</c:v>
                </c:pt>
                <c:pt idx="6680">
                  <c:v>6.7345459211399996</c:v>
                </c:pt>
                <c:pt idx="6681">
                  <c:v>6.7359064904400006</c:v>
                </c:pt>
                <c:pt idx="6682">
                  <c:v>6.7372670597400006</c:v>
                </c:pt>
                <c:pt idx="6683">
                  <c:v>6.7386276290399998</c:v>
                </c:pt>
                <c:pt idx="6684">
                  <c:v>6.7399881983399998</c:v>
                </c:pt>
                <c:pt idx="6685">
                  <c:v>6.7413487676399999</c:v>
                </c:pt>
                <c:pt idx="6686">
                  <c:v>6.7427093369400009</c:v>
                </c:pt>
                <c:pt idx="6687">
                  <c:v>6.74406990624</c:v>
                </c:pt>
                <c:pt idx="6688">
                  <c:v>6.7454304755400001</c:v>
                </c:pt>
                <c:pt idx="6689">
                  <c:v>6.7467910448400001</c:v>
                </c:pt>
                <c:pt idx="6690">
                  <c:v>6.7481516141400002</c:v>
                </c:pt>
                <c:pt idx="6691">
                  <c:v>6.7495121834400003</c:v>
                </c:pt>
                <c:pt idx="6692">
                  <c:v>6.7508727527400003</c:v>
                </c:pt>
                <c:pt idx="6693">
                  <c:v>6.7522333220400004</c:v>
                </c:pt>
                <c:pt idx="6694">
                  <c:v>6.7535938913400004</c:v>
                </c:pt>
                <c:pt idx="6695">
                  <c:v>6.7549544606399996</c:v>
                </c:pt>
                <c:pt idx="6696">
                  <c:v>6.7563150299400005</c:v>
                </c:pt>
                <c:pt idx="6697">
                  <c:v>6.7576755992400006</c:v>
                </c:pt>
                <c:pt idx="6698">
                  <c:v>6.7590361685400007</c:v>
                </c:pt>
                <c:pt idx="6699">
                  <c:v>6.7603967378399998</c:v>
                </c:pt>
                <c:pt idx="6700">
                  <c:v>6.7617573071399999</c:v>
                </c:pt>
                <c:pt idx="6701">
                  <c:v>6.7631178764400008</c:v>
                </c:pt>
                <c:pt idx="6702">
                  <c:v>6.76447844574</c:v>
                </c:pt>
                <c:pt idx="6703">
                  <c:v>6.7658390150400001</c:v>
                </c:pt>
                <c:pt idx="6704">
                  <c:v>6.7671995843400001</c:v>
                </c:pt>
                <c:pt idx="6705">
                  <c:v>6.7685601536400002</c:v>
                </c:pt>
                <c:pt idx="6706">
                  <c:v>6.7699207229400002</c:v>
                </c:pt>
                <c:pt idx="6707">
                  <c:v>6.7712812922400003</c:v>
                </c:pt>
                <c:pt idx="6708">
                  <c:v>6.7726418615400004</c:v>
                </c:pt>
                <c:pt idx="6709">
                  <c:v>6.7740024308400004</c:v>
                </c:pt>
                <c:pt idx="6710">
                  <c:v>6.7753630001399996</c:v>
                </c:pt>
                <c:pt idx="6711">
                  <c:v>6.7767235694400005</c:v>
                </c:pt>
                <c:pt idx="6712">
                  <c:v>6.7780841387400006</c:v>
                </c:pt>
                <c:pt idx="6713">
                  <c:v>6.7794447080400007</c:v>
                </c:pt>
                <c:pt idx="6714">
                  <c:v>6.7808052773399998</c:v>
                </c:pt>
                <c:pt idx="6715">
                  <c:v>6.7821658466399999</c:v>
                </c:pt>
                <c:pt idx="6716">
                  <c:v>6.7835264159400008</c:v>
                </c:pt>
                <c:pt idx="6717">
                  <c:v>6.78488698524</c:v>
                </c:pt>
                <c:pt idx="6718">
                  <c:v>6.7862475545400001</c:v>
                </c:pt>
                <c:pt idx="6719">
                  <c:v>6.7876081238400001</c:v>
                </c:pt>
                <c:pt idx="6720">
                  <c:v>6.7889686931400002</c:v>
                </c:pt>
                <c:pt idx="6721">
                  <c:v>6.7903292624400002</c:v>
                </c:pt>
                <c:pt idx="6722">
                  <c:v>6.7916898317400003</c:v>
                </c:pt>
                <c:pt idx="6723">
                  <c:v>6.7930504010400004</c:v>
                </c:pt>
                <c:pt idx="6724">
                  <c:v>6.7944109703400004</c:v>
                </c:pt>
                <c:pt idx="6725">
                  <c:v>6.7957715396399996</c:v>
                </c:pt>
                <c:pt idx="6726">
                  <c:v>6.7971321089400005</c:v>
                </c:pt>
                <c:pt idx="6727">
                  <c:v>6.7984926782400006</c:v>
                </c:pt>
                <c:pt idx="6728">
                  <c:v>6.7998532475400006</c:v>
                </c:pt>
                <c:pt idx="6729">
                  <c:v>6.8012138168399998</c:v>
                </c:pt>
                <c:pt idx="6730">
                  <c:v>6.8025743861399999</c:v>
                </c:pt>
                <c:pt idx="6731">
                  <c:v>6.8039349554399999</c:v>
                </c:pt>
                <c:pt idx="6732">
                  <c:v>6.80529552474</c:v>
                </c:pt>
                <c:pt idx="6733">
                  <c:v>6.8066560940399992</c:v>
                </c:pt>
                <c:pt idx="6734">
                  <c:v>6.808016663340001</c:v>
                </c:pt>
                <c:pt idx="6735">
                  <c:v>6.8093772326400011</c:v>
                </c:pt>
                <c:pt idx="6736">
                  <c:v>6.8107378019400002</c:v>
                </c:pt>
                <c:pt idx="6737">
                  <c:v>6.8120983712400003</c:v>
                </c:pt>
                <c:pt idx="6738">
                  <c:v>6.8134589405400003</c:v>
                </c:pt>
                <c:pt idx="6739">
                  <c:v>6.8148195098400004</c:v>
                </c:pt>
                <c:pt idx="6740">
                  <c:v>6.8161800791399996</c:v>
                </c:pt>
                <c:pt idx="6741">
                  <c:v>6.8175406484399996</c:v>
                </c:pt>
                <c:pt idx="6742">
                  <c:v>6.8189012177399997</c:v>
                </c:pt>
                <c:pt idx="6743">
                  <c:v>6.8202617870399997</c:v>
                </c:pt>
                <c:pt idx="6744">
                  <c:v>6.8216223563400007</c:v>
                </c:pt>
                <c:pt idx="6745">
                  <c:v>6.8229829256400008</c:v>
                </c:pt>
                <c:pt idx="6746">
                  <c:v>6.8243434949400008</c:v>
                </c:pt>
                <c:pt idx="6747">
                  <c:v>6.8257040642400009</c:v>
                </c:pt>
                <c:pt idx="6748">
                  <c:v>6.82706463354</c:v>
                </c:pt>
                <c:pt idx="6749">
                  <c:v>6.8284252028400001</c:v>
                </c:pt>
                <c:pt idx="6750">
                  <c:v>6.8297857721400002</c:v>
                </c:pt>
                <c:pt idx="6751">
                  <c:v>6.8311463414400002</c:v>
                </c:pt>
                <c:pt idx="6752">
                  <c:v>6.8325069107399994</c:v>
                </c:pt>
                <c:pt idx="6753">
                  <c:v>6.8338674800399994</c:v>
                </c:pt>
                <c:pt idx="6754">
                  <c:v>6.8352280493400013</c:v>
                </c:pt>
                <c:pt idx="6755">
                  <c:v>6.8365886186400004</c:v>
                </c:pt>
                <c:pt idx="6756">
                  <c:v>6.8379491879400005</c:v>
                </c:pt>
                <c:pt idx="6757">
                  <c:v>6.8393097572400006</c:v>
                </c:pt>
                <c:pt idx="6758">
                  <c:v>6.8406703265400006</c:v>
                </c:pt>
                <c:pt idx="6759">
                  <c:v>6.8420308958399998</c:v>
                </c:pt>
                <c:pt idx="6760">
                  <c:v>6.8433914651399999</c:v>
                </c:pt>
                <c:pt idx="6761">
                  <c:v>6.8447520344399999</c:v>
                </c:pt>
                <c:pt idx="6762">
                  <c:v>6.84611260374</c:v>
                </c:pt>
                <c:pt idx="6763">
                  <c:v>6.8474731730399991</c:v>
                </c:pt>
                <c:pt idx="6764">
                  <c:v>6.848833742340001</c:v>
                </c:pt>
                <c:pt idx="6765">
                  <c:v>6.850194311640001</c:v>
                </c:pt>
                <c:pt idx="6766">
                  <c:v>6.8515548809400002</c:v>
                </c:pt>
                <c:pt idx="6767">
                  <c:v>6.8529154502400003</c:v>
                </c:pt>
                <c:pt idx="6768">
                  <c:v>6.8542760195400003</c:v>
                </c:pt>
                <c:pt idx="6769">
                  <c:v>6.8556365888400004</c:v>
                </c:pt>
                <c:pt idx="6770">
                  <c:v>6.8569971581400004</c:v>
                </c:pt>
                <c:pt idx="6771">
                  <c:v>6.8583577274399996</c:v>
                </c:pt>
                <c:pt idx="6772">
                  <c:v>6.8597182967399997</c:v>
                </c:pt>
                <c:pt idx="6773">
                  <c:v>6.8610788660399997</c:v>
                </c:pt>
                <c:pt idx="6774">
                  <c:v>6.8624394353400007</c:v>
                </c:pt>
                <c:pt idx="6775">
                  <c:v>6.8638000046400007</c:v>
                </c:pt>
                <c:pt idx="6776">
                  <c:v>6.8651605739400008</c:v>
                </c:pt>
                <c:pt idx="6777">
                  <c:v>6.8665211432400008</c:v>
                </c:pt>
                <c:pt idx="6778">
                  <c:v>6.86788171254</c:v>
                </c:pt>
                <c:pt idx="6779">
                  <c:v>6.8692422818400001</c:v>
                </c:pt>
                <c:pt idx="6780">
                  <c:v>6.8706028511400001</c:v>
                </c:pt>
                <c:pt idx="6781">
                  <c:v>6.8719634204400002</c:v>
                </c:pt>
                <c:pt idx="6782">
                  <c:v>6.8733239897399994</c:v>
                </c:pt>
                <c:pt idx="6783">
                  <c:v>6.8746845590399994</c:v>
                </c:pt>
                <c:pt idx="6784">
                  <c:v>6.8760451283400013</c:v>
                </c:pt>
                <c:pt idx="6785">
                  <c:v>6.8774056976400004</c:v>
                </c:pt>
                <c:pt idx="6786">
                  <c:v>6.8787662669400005</c:v>
                </c:pt>
                <c:pt idx="6787">
                  <c:v>6.8801268362400005</c:v>
                </c:pt>
                <c:pt idx="6788">
                  <c:v>6.8814874055400006</c:v>
                </c:pt>
                <c:pt idx="6789">
                  <c:v>6.8828479748399998</c:v>
                </c:pt>
                <c:pt idx="6790">
                  <c:v>6.8842085441399998</c:v>
                </c:pt>
                <c:pt idx="6791">
                  <c:v>6.8855691134399999</c:v>
                </c:pt>
                <c:pt idx="6792">
                  <c:v>6.8869296827399999</c:v>
                </c:pt>
                <c:pt idx="6793">
                  <c:v>6.88829025204</c:v>
                </c:pt>
                <c:pt idx="6794">
                  <c:v>6.889650821340001</c:v>
                </c:pt>
                <c:pt idx="6795">
                  <c:v>6.891011390640001</c:v>
                </c:pt>
                <c:pt idx="6796">
                  <c:v>6.8923719599400011</c:v>
                </c:pt>
                <c:pt idx="6797">
                  <c:v>6.8937325292400002</c:v>
                </c:pt>
                <c:pt idx="6798">
                  <c:v>6.8950930985400003</c:v>
                </c:pt>
                <c:pt idx="6799">
                  <c:v>6.8964536678400004</c:v>
                </c:pt>
                <c:pt idx="6800">
                  <c:v>6.8978142371400004</c:v>
                </c:pt>
                <c:pt idx="6801">
                  <c:v>6.8991748064399996</c:v>
                </c:pt>
                <c:pt idx="6802">
                  <c:v>6.9005353757399996</c:v>
                </c:pt>
                <c:pt idx="6803">
                  <c:v>6.9018959450399997</c:v>
                </c:pt>
                <c:pt idx="6804">
                  <c:v>6.9032565143400006</c:v>
                </c:pt>
                <c:pt idx="6805">
                  <c:v>6.9046170836400007</c:v>
                </c:pt>
                <c:pt idx="6806">
                  <c:v>6.9059776529400008</c:v>
                </c:pt>
                <c:pt idx="6807">
                  <c:v>6.9073382222400008</c:v>
                </c:pt>
                <c:pt idx="6808">
                  <c:v>6.90869879154</c:v>
                </c:pt>
                <c:pt idx="6809">
                  <c:v>6.9100593608400001</c:v>
                </c:pt>
                <c:pt idx="6810">
                  <c:v>6.9114199301400001</c:v>
                </c:pt>
                <c:pt idx="6811">
                  <c:v>6.9127804994400002</c:v>
                </c:pt>
                <c:pt idx="6812">
                  <c:v>6.9141410687399993</c:v>
                </c:pt>
                <c:pt idx="6813">
                  <c:v>6.9155016380399994</c:v>
                </c:pt>
                <c:pt idx="6814">
                  <c:v>6.9168622073400012</c:v>
                </c:pt>
                <c:pt idx="6815">
                  <c:v>6.9182227766400004</c:v>
                </c:pt>
                <c:pt idx="6816">
                  <c:v>6.9195833459400005</c:v>
                </c:pt>
                <c:pt idx="6817">
                  <c:v>6.9209439152400005</c:v>
                </c:pt>
                <c:pt idx="6818">
                  <c:v>6.9223044845400006</c:v>
                </c:pt>
                <c:pt idx="6819">
                  <c:v>6.9236650538400006</c:v>
                </c:pt>
                <c:pt idx="6820">
                  <c:v>6.9250256231399998</c:v>
                </c:pt>
                <c:pt idx="6821">
                  <c:v>6.9263861924399999</c:v>
                </c:pt>
                <c:pt idx="6822">
                  <c:v>6.9277467617399999</c:v>
                </c:pt>
                <c:pt idx="6823">
                  <c:v>6.92910733104</c:v>
                </c:pt>
                <c:pt idx="6824">
                  <c:v>6.9304679003400009</c:v>
                </c:pt>
                <c:pt idx="6825">
                  <c:v>6.931828469640001</c:v>
                </c:pt>
                <c:pt idx="6826">
                  <c:v>6.933189038940001</c:v>
                </c:pt>
                <c:pt idx="6827">
                  <c:v>6.9345496082400002</c:v>
                </c:pt>
                <c:pt idx="6828">
                  <c:v>6.9359101775400003</c:v>
                </c:pt>
                <c:pt idx="6829">
                  <c:v>6.9372707468400003</c:v>
                </c:pt>
                <c:pt idx="6830">
                  <c:v>6.9386313161400004</c:v>
                </c:pt>
                <c:pt idx="6831">
                  <c:v>6.9399918854399996</c:v>
                </c:pt>
                <c:pt idx="6832">
                  <c:v>6.9413524547399996</c:v>
                </c:pt>
                <c:pt idx="6833">
                  <c:v>6.9427130240399997</c:v>
                </c:pt>
                <c:pt idx="6834">
                  <c:v>6.9440735933399997</c:v>
                </c:pt>
                <c:pt idx="6835">
                  <c:v>6.9454341626400007</c:v>
                </c:pt>
                <c:pt idx="6836">
                  <c:v>6.9467947319400007</c:v>
                </c:pt>
                <c:pt idx="6837">
                  <c:v>6.9481553012400008</c:v>
                </c:pt>
                <c:pt idx="6838">
                  <c:v>6.94951587054</c:v>
                </c:pt>
                <c:pt idx="6839">
                  <c:v>6.95087643984</c:v>
                </c:pt>
                <c:pt idx="6840">
                  <c:v>6.9522370091400001</c:v>
                </c:pt>
                <c:pt idx="6841">
                  <c:v>6.9535975784400001</c:v>
                </c:pt>
                <c:pt idx="6842">
                  <c:v>6.9549581477400002</c:v>
                </c:pt>
                <c:pt idx="6843">
                  <c:v>6.9563187170399994</c:v>
                </c:pt>
                <c:pt idx="6844">
                  <c:v>6.9576792863399994</c:v>
                </c:pt>
                <c:pt idx="6845">
                  <c:v>6.9590398556400013</c:v>
                </c:pt>
                <c:pt idx="6846">
                  <c:v>6.9604004249400004</c:v>
                </c:pt>
                <c:pt idx="6847">
                  <c:v>6.9617609942400005</c:v>
                </c:pt>
                <c:pt idx="6848">
                  <c:v>6.9631215635400006</c:v>
                </c:pt>
                <c:pt idx="6849">
                  <c:v>6.9644821328400006</c:v>
                </c:pt>
                <c:pt idx="6850">
                  <c:v>6.9658427021399998</c:v>
                </c:pt>
                <c:pt idx="6851">
                  <c:v>6.9672032714399998</c:v>
                </c:pt>
                <c:pt idx="6852">
                  <c:v>6.9685638407399999</c:v>
                </c:pt>
                <c:pt idx="6853">
                  <c:v>6.96992441004</c:v>
                </c:pt>
                <c:pt idx="6854">
                  <c:v>6.9712849793399991</c:v>
                </c:pt>
                <c:pt idx="6855">
                  <c:v>6.972645548640001</c:v>
                </c:pt>
                <c:pt idx="6856">
                  <c:v>6.974006117940001</c:v>
                </c:pt>
                <c:pt idx="6857">
                  <c:v>6.9753666872400002</c:v>
                </c:pt>
                <c:pt idx="6858">
                  <c:v>6.9767272565400003</c:v>
                </c:pt>
                <c:pt idx="6859">
                  <c:v>6.9780878258400003</c:v>
                </c:pt>
                <c:pt idx="6860">
                  <c:v>6.9794483951400004</c:v>
                </c:pt>
                <c:pt idx="6861">
                  <c:v>6.9808089644399995</c:v>
                </c:pt>
                <c:pt idx="6862">
                  <c:v>6.9821695337399996</c:v>
                </c:pt>
                <c:pt idx="6863">
                  <c:v>6.9835301030399997</c:v>
                </c:pt>
                <c:pt idx="6864">
                  <c:v>6.9848906723399997</c:v>
                </c:pt>
                <c:pt idx="6865">
                  <c:v>6.9862512416400007</c:v>
                </c:pt>
                <c:pt idx="6866">
                  <c:v>6.9876118109400007</c:v>
                </c:pt>
                <c:pt idx="6867">
                  <c:v>6.9889723802400008</c:v>
                </c:pt>
                <c:pt idx="6868">
                  <c:v>6.9903329495400008</c:v>
                </c:pt>
                <c:pt idx="6869">
                  <c:v>6.99169351884</c:v>
                </c:pt>
                <c:pt idx="6870">
                  <c:v>6.9930540881400001</c:v>
                </c:pt>
                <c:pt idx="6871">
                  <c:v>6.9944146574400001</c:v>
                </c:pt>
                <c:pt idx="6872">
                  <c:v>6.9957752267400002</c:v>
                </c:pt>
                <c:pt idx="6873">
                  <c:v>6.9971357960399994</c:v>
                </c:pt>
                <c:pt idx="6874">
                  <c:v>6.9984963653399994</c:v>
                </c:pt>
                <c:pt idx="6875">
                  <c:v>6.9998569346400012</c:v>
                </c:pt>
                <c:pt idx="6876">
                  <c:v>7.0012175039400004</c:v>
                </c:pt>
                <c:pt idx="6877">
                  <c:v>7.0025780732400005</c:v>
                </c:pt>
                <c:pt idx="6878">
                  <c:v>7.0039386425400005</c:v>
                </c:pt>
                <c:pt idx="6879">
                  <c:v>7.0052992118400006</c:v>
                </c:pt>
                <c:pt idx="6880">
                  <c:v>7.0066597811399998</c:v>
                </c:pt>
                <c:pt idx="6881">
                  <c:v>7.0080203504399998</c:v>
                </c:pt>
                <c:pt idx="6882">
                  <c:v>7.0093809197399999</c:v>
                </c:pt>
                <c:pt idx="6883">
                  <c:v>7.0107414890399999</c:v>
                </c:pt>
                <c:pt idx="6884">
                  <c:v>7.01210205834</c:v>
                </c:pt>
                <c:pt idx="6885">
                  <c:v>7.0134626276400009</c:v>
                </c:pt>
                <c:pt idx="6886">
                  <c:v>7.014823196940001</c:v>
                </c:pt>
                <c:pt idx="6887">
                  <c:v>7.0161837662400011</c:v>
                </c:pt>
                <c:pt idx="6888">
                  <c:v>7.0175443355400002</c:v>
                </c:pt>
                <c:pt idx="6889">
                  <c:v>7.0189049048400003</c:v>
                </c:pt>
                <c:pt idx="6890">
                  <c:v>7.0202654741400004</c:v>
                </c:pt>
                <c:pt idx="6891">
                  <c:v>7.0216260434400004</c:v>
                </c:pt>
                <c:pt idx="6892">
                  <c:v>7.0229866127399996</c:v>
                </c:pt>
                <c:pt idx="6893">
                  <c:v>7.0243471820399996</c:v>
                </c:pt>
                <c:pt idx="6894">
                  <c:v>7.0257077513399997</c:v>
                </c:pt>
                <c:pt idx="6895">
                  <c:v>7.0270683206400006</c:v>
                </c:pt>
                <c:pt idx="6896">
                  <c:v>7.0284288899400007</c:v>
                </c:pt>
                <c:pt idx="6897">
                  <c:v>7.0297894592400008</c:v>
                </c:pt>
                <c:pt idx="6898">
                  <c:v>7.0311500285400008</c:v>
                </c:pt>
                <c:pt idx="6899">
                  <c:v>7.03251059784</c:v>
                </c:pt>
                <c:pt idx="6900">
                  <c:v>7.03387116714</c:v>
                </c:pt>
                <c:pt idx="6901">
                  <c:v>7.0352317364400001</c:v>
                </c:pt>
                <c:pt idx="6902">
                  <c:v>7.0365923057400002</c:v>
                </c:pt>
                <c:pt idx="6903">
                  <c:v>7.0379528750399993</c:v>
                </c:pt>
                <c:pt idx="6904">
                  <c:v>7.0393134443399994</c:v>
                </c:pt>
                <c:pt idx="6905">
                  <c:v>7.0406740136400012</c:v>
                </c:pt>
                <c:pt idx="6906">
                  <c:v>7.0420345829400004</c:v>
                </c:pt>
                <c:pt idx="6907">
                  <c:v>7.0433951522400005</c:v>
                </c:pt>
                <c:pt idx="6908">
                  <c:v>7.0447557215400005</c:v>
                </c:pt>
                <c:pt idx="6909">
                  <c:v>7.0461162908400006</c:v>
                </c:pt>
                <c:pt idx="6910">
                  <c:v>7.0474768601400006</c:v>
                </c:pt>
                <c:pt idx="6911">
                  <c:v>7.0488374294399998</c:v>
                </c:pt>
                <c:pt idx="6912">
                  <c:v>7.0501979987399999</c:v>
                </c:pt>
                <c:pt idx="6913">
                  <c:v>7.0515585680399999</c:v>
                </c:pt>
                <c:pt idx="6914">
                  <c:v>7.05291913734</c:v>
                </c:pt>
                <c:pt idx="6915">
                  <c:v>7.0542797066400009</c:v>
                </c:pt>
                <c:pt idx="6916">
                  <c:v>7.055640275940001</c:v>
                </c:pt>
                <c:pt idx="6917">
                  <c:v>7.057000845240001</c:v>
                </c:pt>
                <c:pt idx="6918">
                  <c:v>7.0583614145400002</c:v>
                </c:pt>
                <c:pt idx="6919">
                  <c:v>7.0597219838400003</c:v>
                </c:pt>
                <c:pt idx="6920">
                  <c:v>7.0610825531400003</c:v>
                </c:pt>
                <c:pt idx="6921">
                  <c:v>7.0624431224400004</c:v>
                </c:pt>
                <c:pt idx="6922">
                  <c:v>7.0638036917399996</c:v>
                </c:pt>
                <c:pt idx="6923">
                  <c:v>7.0651642610399996</c:v>
                </c:pt>
                <c:pt idx="6924">
                  <c:v>7.0665248303399997</c:v>
                </c:pt>
                <c:pt idx="6925">
                  <c:v>7.0678853996400006</c:v>
                </c:pt>
                <c:pt idx="6926">
                  <c:v>7.0692459689400007</c:v>
                </c:pt>
                <c:pt idx="6927">
                  <c:v>7.0706065382400007</c:v>
                </c:pt>
                <c:pt idx="6928">
                  <c:v>7.0719671075400008</c:v>
                </c:pt>
                <c:pt idx="6929">
                  <c:v>7.07332767684</c:v>
                </c:pt>
                <c:pt idx="6930">
                  <c:v>7.07468824614</c:v>
                </c:pt>
                <c:pt idx="6931">
                  <c:v>7.0760488154400001</c:v>
                </c:pt>
                <c:pt idx="6932">
                  <c:v>7.0774093847400001</c:v>
                </c:pt>
                <c:pt idx="6933">
                  <c:v>7.0787699540400002</c:v>
                </c:pt>
                <c:pt idx="6934">
                  <c:v>7.0801305233399994</c:v>
                </c:pt>
                <c:pt idx="6935">
                  <c:v>7.0814910926400012</c:v>
                </c:pt>
                <c:pt idx="6936">
                  <c:v>7.0828516619400013</c:v>
                </c:pt>
                <c:pt idx="6937">
                  <c:v>7.0842122312400004</c:v>
                </c:pt>
                <c:pt idx="6938">
                  <c:v>7.0855728005400005</c:v>
                </c:pt>
                <c:pt idx="6939">
                  <c:v>7.0869333698400006</c:v>
                </c:pt>
                <c:pt idx="6940">
                  <c:v>7.0882939391400006</c:v>
                </c:pt>
                <c:pt idx="6941">
                  <c:v>7.0896545084399998</c:v>
                </c:pt>
                <c:pt idx="6942">
                  <c:v>7.0910150777399998</c:v>
                </c:pt>
                <c:pt idx="6943">
                  <c:v>7.0923756470399999</c:v>
                </c:pt>
                <c:pt idx="6944">
                  <c:v>7.09373621634</c:v>
                </c:pt>
                <c:pt idx="6945">
                  <c:v>7.0950967856400009</c:v>
                </c:pt>
                <c:pt idx="6946">
                  <c:v>7.096457354940001</c:v>
                </c:pt>
                <c:pt idx="6947">
                  <c:v>7.097817924240001</c:v>
                </c:pt>
                <c:pt idx="6948">
                  <c:v>7.0991784935400002</c:v>
                </c:pt>
                <c:pt idx="6949">
                  <c:v>7.1005390628400002</c:v>
                </c:pt>
                <c:pt idx="6950">
                  <c:v>7.1018996321400003</c:v>
                </c:pt>
                <c:pt idx="6951">
                  <c:v>7.1032602014400004</c:v>
                </c:pt>
                <c:pt idx="6952">
                  <c:v>7.1046207707399995</c:v>
                </c:pt>
                <c:pt idx="6953">
                  <c:v>7.1059813400399996</c:v>
                </c:pt>
                <c:pt idx="6954">
                  <c:v>7.1073419093399997</c:v>
                </c:pt>
                <c:pt idx="6955">
                  <c:v>7.1087024786400006</c:v>
                </c:pt>
                <c:pt idx="6956">
                  <c:v>7.1100630479400007</c:v>
                </c:pt>
                <c:pt idx="6957">
                  <c:v>7.1114236172400007</c:v>
                </c:pt>
                <c:pt idx="6958">
                  <c:v>7.1127841865400008</c:v>
                </c:pt>
                <c:pt idx="6959">
                  <c:v>7.1141447558400008</c:v>
                </c:pt>
                <c:pt idx="6960">
                  <c:v>7.11550532514</c:v>
                </c:pt>
                <c:pt idx="6961">
                  <c:v>7.1168658944400001</c:v>
                </c:pt>
                <c:pt idx="6962">
                  <c:v>7.1182264637400001</c:v>
                </c:pt>
                <c:pt idx="6963">
                  <c:v>7.1195870330400002</c:v>
                </c:pt>
                <c:pt idx="6964">
                  <c:v>7.1209476023399993</c:v>
                </c:pt>
                <c:pt idx="6965">
                  <c:v>7.1223081716399994</c:v>
                </c:pt>
                <c:pt idx="6966">
                  <c:v>7.1236687409400012</c:v>
                </c:pt>
                <c:pt idx="6967">
                  <c:v>7.1250293102400004</c:v>
                </c:pt>
                <c:pt idx="6968">
                  <c:v>7.1263898795400005</c:v>
                </c:pt>
                <c:pt idx="6969">
                  <c:v>7.1277504488400005</c:v>
                </c:pt>
                <c:pt idx="6970">
                  <c:v>7.1291110181400006</c:v>
                </c:pt>
                <c:pt idx="6971">
                  <c:v>7.1304715874399998</c:v>
                </c:pt>
                <c:pt idx="6972">
                  <c:v>7.1318321567399998</c:v>
                </c:pt>
                <c:pt idx="6973">
                  <c:v>7.1331927260399999</c:v>
                </c:pt>
                <c:pt idx="6974">
                  <c:v>7.1345532953399999</c:v>
                </c:pt>
                <c:pt idx="6975">
                  <c:v>7.1359138646399991</c:v>
                </c:pt>
                <c:pt idx="6976">
                  <c:v>7.1372744339400009</c:v>
                </c:pt>
                <c:pt idx="6977">
                  <c:v>7.138635003240001</c:v>
                </c:pt>
                <c:pt idx="6978">
                  <c:v>7.1399955725400002</c:v>
                </c:pt>
                <c:pt idx="6979">
                  <c:v>7.1413561418400002</c:v>
                </c:pt>
                <c:pt idx="6980">
                  <c:v>7.1427167111400003</c:v>
                </c:pt>
                <c:pt idx="6981">
                  <c:v>7.1440772804400003</c:v>
                </c:pt>
                <c:pt idx="6982">
                  <c:v>7.1454378497400004</c:v>
                </c:pt>
                <c:pt idx="6983">
                  <c:v>7.1467984190399996</c:v>
                </c:pt>
                <c:pt idx="6984">
                  <c:v>7.1481589883399996</c:v>
                </c:pt>
                <c:pt idx="6985">
                  <c:v>7.1495195576399997</c:v>
                </c:pt>
                <c:pt idx="6986">
                  <c:v>7.1508801269400006</c:v>
                </c:pt>
                <c:pt idx="6987">
                  <c:v>7.1522406962400007</c:v>
                </c:pt>
                <c:pt idx="6988">
                  <c:v>7.1536012655400008</c:v>
                </c:pt>
                <c:pt idx="6989">
                  <c:v>7.1549618348400008</c:v>
                </c:pt>
                <c:pt idx="6990">
                  <c:v>7.15632240414</c:v>
                </c:pt>
                <c:pt idx="6991">
                  <c:v>7.15768297344</c:v>
                </c:pt>
                <c:pt idx="6992">
                  <c:v>7.1590435427400001</c:v>
                </c:pt>
                <c:pt idx="6993">
                  <c:v>7.1604041120400002</c:v>
                </c:pt>
                <c:pt idx="6994">
                  <c:v>7.1617646813399993</c:v>
                </c:pt>
                <c:pt idx="6995">
                  <c:v>7.1631252506399994</c:v>
                </c:pt>
                <c:pt idx="6996">
                  <c:v>7.1644858199400012</c:v>
                </c:pt>
                <c:pt idx="6997">
                  <c:v>7.1658463892400004</c:v>
                </c:pt>
                <c:pt idx="6998">
                  <c:v>7.1672069585400004</c:v>
                </c:pt>
                <c:pt idx="6999">
                  <c:v>7.1685675278400005</c:v>
                </c:pt>
                <c:pt idx="7000">
                  <c:v>7.1699280971400006</c:v>
                </c:pt>
                <c:pt idx="7001">
                  <c:v>7.1712886664399997</c:v>
                </c:pt>
                <c:pt idx="7002">
                  <c:v>7.1726492357399998</c:v>
                </c:pt>
                <c:pt idx="7003">
                  <c:v>7.1740098050399999</c:v>
                </c:pt>
                <c:pt idx="7004">
                  <c:v>7.1753703743399999</c:v>
                </c:pt>
                <c:pt idx="7005">
                  <c:v>7.17673094364</c:v>
                </c:pt>
                <c:pt idx="7006">
                  <c:v>7.1780915129400009</c:v>
                </c:pt>
                <c:pt idx="7007">
                  <c:v>7.179452082240001</c:v>
                </c:pt>
                <c:pt idx="7008">
                  <c:v>7.180812651540001</c:v>
                </c:pt>
                <c:pt idx="7009">
                  <c:v>7.1821732208400002</c:v>
                </c:pt>
                <c:pt idx="7010">
                  <c:v>7.1835337901400003</c:v>
                </c:pt>
                <c:pt idx="7011">
                  <c:v>7.1848943594400003</c:v>
                </c:pt>
                <c:pt idx="7012">
                  <c:v>7.1862549287400004</c:v>
                </c:pt>
                <c:pt idx="7013">
                  <c:v>7.1876154980399996</c:v>
                </c:pt>
                <c:pt idx="7014">
                  <c:v>7.1889760673399996</c:v>
                </c:pt>
                <c:pt idx="7015">
                  <c:v>7.1903366366399997</c:v>
                </c:pt>
                <c:pt idx="7016">
                  <c:v>7.1916972059400006</c:v>
                </c:pt>
                <c:pt idx="7017">
                  <c:v>7.1930577752400007</c:v>
                </c:pt>
                <c:pt idx="7018">
                  <c:v>7.1944183445400007</c:v>
                </c:pt>
                <c:pt idx="7019">
                  <c:v>7.1957789138400008</c:v>
                </c:pt>
                <c:pt idx="7020">
                  <c:v>7.19713948314</c:v>
                </c:pt>
                <c:pt idx="7021">
                  <c:v>7.19850005244</c:v>
                </c:pt>
                <c:pt idx="7022">
                  <c:v>7.1998606217400001</c:v>
                </c:pt>
                <c:pt idx="7023">
                  <c:v>7.2012211910400001</c:v>
                </c:pt>
                <c:pt idx="7024">
                  <c:v>7.2025817603399993</c:v>
                </c:pt>
                <c:pt idx="7025">
                  <c:v>7.2039423296399994</c:v>
                </c:pt>
                <c:pt idx="7026">
                  <c:v>7.2053028989400012</c:v>
                </c:pt>
                <c:pt idx="7027">
                  <c:v>7.2066634682400004</c:v>
                </c:pt>
                <c:pt idx="7028">
                  <c:v>7.2080240375400004</c:v>
                </c:pt>
                <c:pt idx="7029">
                  <c:v>7.2093846068400005</c:v>
                </c:pt>
                <c:pt idx="7030">
                  <c:v>7.2107451761400005</c:v>
                </c:pt>
                <c:pt idx="7031">
                  <c:v>7.2121057454400006</c:v>
                </c:pt>
                <c:pt idx="7032">
                  <c:v>7.2134663147399998</c:v>
                </c:pt>
                <c:pt idx="7033">
                  <c:v>7.2148268840399998</c:v>
                </c:pt>
                <c:pt idx="7034">
                  <c:v>7.2161874533399999</c:v>
                </c:pt>
                <c:pt idx="7035">
                  <c:v>7.2175480226399999</c:v>
                </c:pt>
                <c:pt idx="7036">
                  <c:v>7.2189085919400009</c:v>
                </c:pt>
                <c:pt idx="7037">
                  <c:v>7.220269161240001</c:v>
                </c:pt>
                <c:pt idx="7038">
                  <c:v>7.221629730540001</c:v>
                </c:pt>
                <c:pt idx="7039">
                  <c:v>7.2229902998400002</c:v>
                </c:pt>
                <c:pt idx="7040">
                  <c:v>7.2243508691400002</c:v>
                </c:pt>
                <c:pt idx="7041">
                  <c:v>7.2257114384400003</c:v>
                </c:pt>
                <c:pt idx="7042">
                  <c:v>7.2270720077400004</c:v>
                </c:pt>
                <c:pt idx="7043">
                  <c:v>7.2284325770399995</c:v>
                </c:pt>
                <c:pt idx="7044">
                  <c:v>7.2297931463399996</c:v>
                </c:pt>
                <c:pt idx="7045">
                  <c:v>7.2311537156399996</c:v>
                </c:pt>
                <c:pt idx="7046">
                  <c:v>7.2325142849400006</c:v>
                </c:pt>
                <c:pt idx="7047">
                  <c:v>7.2338748542400007</c:v>
                </c:pt>
                <c:pt idx="7048">
                  <c:v>7.2352354235400007</c:v>
                </c:pt>
                <c:pt idx="7049">
                  <c:v>7.2365959928400008</c:v>
                </c:pt>
                <c:pt idx="7050">
                  <c:v>7.2379565621399999</c:v>
                </c:pt>
                <c:pt idx="7051">
                  <c:v>7.23931713144</c:v>
                </c:pt>
                <c:pt idx="7052">
                  <c:v>7.2406777007400001</c:v>
                </c:pt>
                <c:pt idx="7053">
                  <c:v>7.2420382700400001</c:v>
                </c:pt>
                <c:pt idx="7054">
                  <c:v>7.2433988393400002</c:v>
                </c:pt>
                <c:pt idx="7055">
                  <c:v>7.2447594086399993</c:v>
                </c:pt>
                <c:pt idx="7056">
                  <c:v>7.2461199779400012</c:v>
                </c:pt>
                <c:pt idx="7057">
                  <c:v>7.2474805472400012</c:v>
                </c:pt>
                <c:pt idx="7058">
                  <c:v>7.2488411165400004</c:v>
                </c:pt>
                <c:pt idx="7059">
                  <c:v>7.2502016858400005</c:v>
                </c:pt>
                <c:pt idx="7060">
                  <c:v>7.2515622551400005</c:v>
                </c:pt>
                <c:pt idx="7061">
                  <c:v>7.2529228244400006</c:v>
                </c:pt>
                <c:pt idx="7062">
                  <c:v>7.2542833937399998</c:v>
                </c:pt>
                <c:pt idx="7063">
                  <c:v>7.2556439630399998</c:v>
                </c:pt>
                <c:pt idx="7064">
                  <c:v>7.2570045323399999</c:v>
                </c:pt>
                <c:pt idx="7065">
                  <c:v>7.2583651016399999</c:v>
                </c:pt>
                <c:pt idx="7066">
                  <c:v>7.2597256709400009</c:v>
                </c:pt>
                <c:pt idx="7067">
                  <c:v>7.2610862402400009</c:v>
                </c:pt>
                <c:pt idx="7068">
                  <c:v>7.262446809540001</c:v>
                </c:pt>
                <c:pt idx="7069">
                  <c:v>7.2638073788400002</c:v>
                </c:pt>
                <c:pt idx="7070">
                  <c:v>7.2651679481400002</c:v>
                </c:pt>
                <c:pt idx="7071">
                  <c:v>7.2665285174400003</c:v>
                </c:pt>
                <c:pt idx="7072">
                  <c:v>7.2678890867400003</c:v>
                </c:pt>
                <c:pt idx="7073">
                  <c:v>7.2692496560399995</c:v>
                </c:pt>
                <c:pt idx="7074">
                  <c:v>7.2706102253399996</c:v>
                </c:pt>
                <c:pt idx="7075">
                  <c:v>7.2719707946399996</c:v>
                </c:pt>
                <c:pt idx="7076">
                  <c:v>7.2733313639400006</c:v>
                </c:pt>
                <c:pt idx="7077">
                  <c:v>7.2746919332400006</c:v>
                </c:pt>
                <c:pt idx="7078">
                  <c:v>7.2760525025400007</c:v>
                </c:pt>
                <c:pt idx="7079">
                  <c:v>7.2774130718400007</c:v>
                </c:pt>
                <c:pt idx="7080">
                  <c:v>7.2787736411400008</c:v>
                </c:pt>
                <c:pt idx="7081">
                  <c:v>7.28013421044</c:v>
                </c:pt>
                <c:pt idx="7082">
                  <c:v>7.28149477974</c:v>
                </c:pt>
                <c:pt idx="7083">
                  <c:v>7.2828553490400001</c:v>
                </c:pt>
                <c:pt idx="7084">
                  <c:v>7.2842159183400002</c:v>
                </c:pt>
                <c:pt idx="7085">
                  <c:v>7.2855764876399993</c:v>
                </c:pt>
                <c:pt idx="7086">
                  <c:v>7.2869370569399994</c:v>
                </c:pt>
                <c:pt idx="7087">
                  <c:v>7.2882976262400012</c:v>
                </c:pt>
                <c:pt idx="7088">
                  <c:v>7.2896581955400004</c:v>
                </c:pt>
                <c:pt idx="7089">
                  <c:v>7.2910187648400004</c:v>
                </c:pt>
                <c:pt idx="7090">
                  <c:v>7.2923793341400005</c:v>
                </c:pt>
                <c:pt idx="7091">
                  <c:v>7.2937399034400006</c:v>
                </c:pt>
                <c:pt idx="7092">
                  <c:v>7.2951004727399997</c:v>
                </c:pt>
                <c:pt idx="7093">
                  <c:v>7.2964610420399998</c:v>
                </c:pt>
                <c:pt idx="7094">
                  <c:v>7.2978216113399998</c:v>
                </c:pt>
                <c:pt idx="7095">
                  <c:v>7.2991821806399999</c:v>
                </c:pt>
                <c:pt idx="7096">
                  <c:v>7.30054274994</c:v>
                </c:pt>
                <c:pt idx="7097">
                  <c:v>7.3019033192400009</c:v>
                </c:pt>
                <c:pt idx="7098">
                  <c:v>7.303263888540001</c:v>
                </c:pt>
                <c:pt idx="7099">
                  <c:v>7.3046244578400001</c:v>
                </c:pt>
                <c:pt idx="7100">
                  <c:v>7.3059850271400002</c:v>
                </c:pt>
                <c:pt idx="7101">
                  <c:v>7.3073455964400003</c:v>
                </c:pt>
                <c:pt idx="7102">
                  <c:v>7.3087061657400003</c:v>
                </c:pt>
                <c:pt idx="7103">
                  <c:v>7.3100667350400004</c:v>
                </c:pt>
                <c:pt idx="7104">
                  <c:v>7.3114273043399995</c:v>
                </c:pt>
                <c:pt idx="7105">
                  <c:v>7.3127878736399996</c:v>
                </c:pt>
                <c:pt idx="7106">
                  <c:v>7.3141484429399997</c:v>
                </c:pt>
                <c:pt idx="7107">
                  <c:v>7.3155090122400006</c:v>
                </c:pt>
                <c:pt idx="7108">
                  <c:v>7.3168695815400007</c:v>
                </c:pt>
                <c:pt idx="7109">
                  <c:v>7.3182301508400007</c:v>
                </c:pt>
                <c:pt idx="7110">
                  <c:v>7.3195907201400008</c:v>
                </c:pt>
                <c:pt idx="7111">
                  <c:v>7.32095128944</c:v>
                </c:pt>
                <c:pt idx="7112">
                  <c:v>7.32231185874</c:v>
                </c:pt>
                <c:pt idx="7113">
                  <c:v>7.3236724280400001</c:v>
                </c:pt>
                <c:pt idx="7114">
                  <c:v>7.3250329973400001</c:v>
                </c:pt>
                <c:pt idx="7115">
                  <c:v>7.3263935666399993</c:v>
                </c:pt>
                <c:pt idx="7116">
                  <c:v>7.3277541359399994</c:v>
                </c:pt>
                <c:pt idx="7117">
                  <c:v>7.3291147052400012</c:v>
                </c:pt>
                <c:pt idx="7118">
                  <c:v>7.3304752745400004</c:v>
                </c:pt>
                <c:pt idx="7119">
                  <c:v>7.3318358438400004</c:v>
                </c:pt>
                <c:pt idx="7120">
                  <c:v>7.3331964131400005</c:v>
                </c:pt>
                <c:pt idx="7121">
                  <c:v>7.3345569824400005</c:v>
                </c:pt>
                <c:pt idx="7122">
                  <c:v>7.3359175517400006</c:v>
                </c:pt>
                <c:pt idx="7123">
                  <c:v>7.3372781210399998</c:v>
                </c:pt>
                <c:pt idx="7124">
                  <c:v>7.3386386903399998</c:v>
                </c:pt>
                <c:pt idx="7125">
                  <c:v>7.3399992596399999</c:v>
                </c:pt>
                <c:pt idx="7126">
                  <c:v>7.3413598289399999</c:v>
                </c:pt>
                <c:pt idx="7127">
                  <c:v>7.3427203982400009</c:v>
                </c:pt>
                <c:pt idx="7128">
                  <c:v>7.3440809675400009</c:v>
                </c:pt>
                <c:pt idx="7129">
                  <c:v>7.345441536840001</c:v>
                </c:pt>
                <c:pt idx="7130">
                  <c:v>7.3468021061400002</c:v>
                </c:pt>
                <c:pt idx="7131">
                  <c:v>7.3481626754400002</c:v>
                </c:pt>
                <c:pt idx="7132">
                  <c:v>7.3495232447400003</c:v>
                </c:pt>
                <c:pt idx="7133">
                  <c:v>7.3508838140400004</c:v>
                </c:pt>
                <c:pt idx="7134">
                  <c:v>7.3522443833399995</c:v>
                </c:pt>
                <c:pt idx="7135">
                  <c:v>7.3536049526399996</c:v>
                </c:pt>
                <c:pt idx="7136">
                  <c:v>7.3549655219399996</c:v>
                </c:pt>
                <c:pt idx="7137">
                  <c:v>7.3563260912400006</c:v>
                </c:pt>
                <c:pt idx="7138">
                  <c:v>7.3576866605400006</c:v>
                </c:pt>
                <c:pt idx="7139">
                  <c:v>7.3590472298400007</c:v>
                </c:pt>
                <c:pt idx="7140">
                  <c:v>7.3604077991400008</c:v>
                </c:pt>
                <c:pt idx="7141">
                  <c:v>7.3617683684399999</c:v>
                </c:pt>
                <c:pt idx="7142">
                  <c:v>7.36312893774</c:v>
                </c:pt>
                <c:pt idx="7143">
                  <c:v>7.36448950704</c:v>
                </c:pt>
                <c:pt idx="7144">
                  <c:v>7.3658500763400001</c:v>
                </c:pt>
                <c:pt idx="7145">
                  <c:v>7.3672106456400002</c:v>
                </c:pt>
                <c:pt idx="7146">
                  <c:v>7.3685712149399993</c:v>
                </c:pt>
                <c:pt idx="7147">
                  <c:v>7.3699317842400012</c:v>
                </c:pt>
                <c:pt idx="7148">
                  <c:v>7.3712923535400012</c:v>
                </c:pt>
                <c:pt idx="7149">
                  <c:v>7.3726529228400004</c:v>
                </c:pt>
                <c:pt idx="7150">
                  <c:v>7.3740134921400005</c:v>
                </c:pt>
                <c:pt idx="7151">
                  <c:v>7.3753740614400005</c:v>
                </c:pt>
                <c:pt idx="7152">
                  <c:v>7.3767346307400006</c:v>
                </c:pt>
                <c:pt idx="7153">
                  <c:v>7.3780952000399997</c:v>
                </c:pt>
                <c:pt idx="7154">
                  <c:v>7.3794557693399998</c:v>
                </c:pt>
                <c:pt idx="7155">
                  <c:v>7.3808163386399999</c:v>
                </c:pt>
                <c:pt idx="7156">
                  <c:v>7.3821769079399999</c:v>
                </c:pt>
                <c:pt idx="7157">
                  <c:v>7.3835374772400009</c:v>
                </c:pt>
                <c:pt idx="7158">
                  <c:v>7.3848980465400009</c:v>
                </c:pt>
                <c:pt idx="7159">
                  <c:v>7.386258615840001</c:v>
                </c:pt>
                <c:pt idx="7160">
                  <c:v>7.3876191851400002</c:v>
                </c:pt>
                <c:pt idx="7161">
                  <c:v>7.3889797544400002</c:v>
                </c:pt>
                <c:pt idx="7162">
                  <c:v>7.3903403237400003</c:v>
                </c:pt>
                <c:pt idx="7163">
                  <c:v>7.3917008930400003</c:v>
                </c:pt>
                <c:pt idx="7164">
                  <c:v>7.3930614623399995</c:v>
                </c:pt>
                <c:pt idx="7165">
                  <c:v>7.3944220316399996</c:v>
                </c:pt>
                <c:pt idx="7166">
                  <c:v>7.3957826009399996</c:v>
                </c:pt>
                <c:pt idx="7167">
                  <c:v>7.3971431702400006</c:v>
                </c:pt>
                <c:pt idx="7168">
                  <c:v>7.3985037395400006</c:v>
                </c:pt>
                <c:pt idx="7169">
                  <c:v>7.3998643088400007</c:v>
                </c:pt>
                <c:pt idx="7170">
                  <c:v>7.4012248781400007</c:v>
                </c:pt>
                <c:pt idx="7171">
                  <c:v>7.4025854474400008</c:v>
                </c:pt>
                <c:pt idx="7172">
                  <c:v>7.40394601674</c:v>
                </c:pt>
                <c:pt idx="7173">
                  <c:v>7.40530658604</c:v>
                </c:pt>
                <c:pt idx="7174">
                  <c:v>7.4066671553400001</c:v>
                </c:pt>
                <c:pt idx="7175">
                  <c:v>7.4080277246400001</c:v>
                </c:pt>
                <c:pt idx="7176">
                  <c:v>7.4093882939399993</c:v>
                </c:pt>
                <c:pt idx="7177">
                  <c:v>7.4107488632400011</c:v>
                </c:pt>
                <c:pt idx="7178">
                  <c:v>7.4121094325400012</c:v>
                </c:pt>
                <c:pt idx="7179">
                  <c:v>7.4134700018400004</c:v>
                </c:pt>
                <c:pt idx="7180">
                  <c:v>7.4148305711400004</c:v>
                </c:pt>
                <c:pt idx="7181">
                  <c:v>7.4161911404400005</c:v>
                </c:pt>
                <c:pt idx="7182">
                  <c:v>7.4175517097400006</c:v>
                </c:pt>
                <c:pt idx="7183">
                  <c:v>7.4189122790399997</c:v>
                </c:pt>
                <c:pt idx="7184">
                  <c:v>7.4202728483399998</c:v>
                </c:pt>
                <c:pt idx="7185">
                  <c:v>7.4216334176399998</c:v>
                </c:pt>
                <c:pt idx="7186">
                  <c:v>7.4229939869399999</c:v>
                </c:pt>
                <c:pt idx="7187">
                  <c:v>7.4243545562400008</c:v>
                </c:pt>
                <c:pt idx="7188">
                  <c:v>7.4257151255400009</c:v>
                </c:pt>
                <c:pt idx="7189">
                  <c:v>7.427075694840001</c:v>
                </c:pt>
                <c:pt idx="7190">
                  <c:v>7.4284362641400001</c:v>
                </c:pt>
                <c:pt idx="7191">
                  <c:v>7.4297968334400002</c:v>
                </c:pt>
                <c:pt idx="7192">
                  <c:v>7.4311574027400003</c:v>
                </c:pt>
                <c:pt idx="7193">
                  <c:v>7.4325179720400003</c:v>
                </c:pt>
                <c:pt idx="7194">
                  <c:v>7.4338785413400004</c:v>
                </c:pt>
                <c:pt idx="7195">
                  <c:v>7.4352391106399995</c:v>
                </c:pt>
                <c:pt idx="7196">
                  <c:v>7.4365996799399996</c:v>
                </c:pt>
                <c:pt idx="7197">
                  <c:v>7.4379602492400014</c:v>
                </c:pt>
                <c:pt idx="7198">
                  <c:v>7.4393208185400006</c:v>
                </c:pt>
                <c:pt idx="7199">
                  <c:v>7.4406813878400007</c:v>
                </c:pt>
                <c:pt idx="7200">
                  <c:v>7.4420419571400007</c:v>
                </c:pt>
                <c:pt idx="7201">
                  <c:v>7.4434025264400008</c:v>
                </c:pt>
                <c:pt idx="7202">
                  <c:v>7.4447630957399999</c:v>
                </c:pt>
                <c:pt idx="7203">
                  <c:v>7.44612366504</c:v>
                </c:pt>
                <c:pt idx="7204">
                  <c:v>7.4474842343400001</c:v>
                </c:pt>
                <c:pt idx="7205">
                  <c:v>7.4488448036400001</c:v>
                </c:pt>
                <c:pt idx="7206">
                  <c:v>7.4502053729399993</c:v>
                </c:pt>
                <c:pt idx="7207">
                  <c:v>7.4515659422399994</c:v>
                </c:pt>
                <c:pt idx="7208">
                  <c:v>7.4529265115400012</c:v>
                </c:pt>
                <c:pt idx="7209">
                  <c:v>7.4542870808400004</c:v>
                </c:pt>
                <c:pt idx="7210">
                  <c:v>7.4556476501400004</c:v>
                </c:pt>
                <c:pt idx="7211">
                  <c:v>7.4570082194400005</c:v>
                </c:pt>
                <c:pt idx="7212">
                  <c:v>7.4583687887400005</c:v>
                </c:pt>
                <c:pt idx="7213">
                  <c:v>7.4597293580399997</c:v>
                </c:pt>
                <c:pt idx="7214">
                  <c:v>7.4610899273399998</c:v>
                </c:pt>
                <c:pt idx="7215">
                  <c:v>7.4624504966399998</c:v>
                </c:pt>
                <c:pt idx="7216">
                  <c:v>7.4638110659399999</c:v>
                </c:pt>
                <c:pt idx="7217">
                  <c:v>7.4651716352399999</c:v>
                </c:pt>
                <c:pt idx="7218">
                  <c:v>7.4665322045400009</c:v>
                </c:pt>
                <c:pt idx="7219">
                  <c:v>7.4678927738400009</c:v>
                </c:pt>
                <c:pt idx="7220">
                  <c:v>7.469253343140001</c:v>
                </c:pt>
                <c:pt idx="7221">
                  <c:v>7.4706139124400002</c:v>
                </c:pt>
                <c:pt idx="7222">
                  <c:v>7.4719744817400002</c:v>
                </c:pt>
                <c:pt idx="7223">
                  <c:v>7.4733350510400003</c:v>
                </c:pt>
                <c:pt idx="7224">
                  <c:v>7.4746956203400003</c:v>
                </c:pt>
                <c:pt idx="7225">
                  <c:v>7.4760561896399995</c:v>
                </c:pt>
                <c:pt idx="7226">
                  <c:v>7.4774167589399996</c:v>
                </c:pt>
                <c:pt idx="7227">
                  <c:v>7.4787773282399996</c:v>
                </c:pt>
                <c:pt idx="7228">
                  <c:v>7.4801378975400006</c:v>
                </c:pt>
                <c:pt idx="7229">
                  <c:v>7.4814984668400006</c:v>
                </c:pt>
                <c:pt idx="7230">
                  <c:v>7.4828590361400007</c:v>
                </c:pt>
                <c:pt idx="7231">
                  <c:v>7.4842196054400008</c:v>
                </c:pt>
                <c:pt idx="7232">
                  <c:v>7.4855801747399999</c:v>
                </c:pt>
                <c:pt idx="7233">
                  <c:v>7.48694074404</c:v>
                </c:pt>
                <c:pt idx="7234">
                  <c:v>7.48830131334</c:v>
                </c:pt>
                <c:pt idx="7235">
                  <c:v>7.4896618826400001</c:v>
                </c:pt>
                <c:pt idx="7236">
                  <c:v>7.4910224519399993</c:v>
                </c:pt>
                <c:pt idx="7237">
                  <c:v>7.4923830212399993</c:v>
                </c:pt>
                <c:pt idx="7238">
                  <c:v>7.4937435905400012</c:v>
                </c:pt>
                <c:pt idx="7239">
                  <c:v>7.4951041598400003</c:v>
                </c:pt>
                <c:pt idx="7240">
                  <c:v>7.4964647291400004</c:v>
                </c:pt>
                <c:pt idx="7241">
                  <c:v>7.4978252984400005</c:v>
                </c:pt>
                <c:pt idx="7242">
                  <c:v>7.4991858677400005</c:v>
                </c:pt>
                <c:pt idx="7243">
                  <c:v>7.5005464370400006</c:v>
                </c:pt>
                <c:pt idx="7244">
                  <c:v>7.5019070063399997</c:v>
                </c:pt>
                <c:pt idx="7245">
                  <c:v>7.5032675756399998</c:v>
                </c:pt>
                <c:pt idx="7246">
                  <c:v>7.5046281449399999</c:v>
                </c:pt>
                <c:pt idx="7247">
                  <c:v>7.5059887142399999</c:v>
                </c:pt>
                <c:pt idx="7248">
                  <c:v>7.5073492835400009</c:v>
                </c:pt>
                <c:pt idx="7249">
                  <c:v>7.5087098528400009</c:v>
                </c:pt>
                <c:pt idx="7250">
                  <c:v>7.510070422140001</c:v>
                </c:pt>
                <c:pt idx="7251">
                  <c:v>7.5114309914400001</c:v>
                </c:pt>
                <c:pt idx="7252">
                  <c:v>7.5127915607400002</c:v>
                </c:pt>
                <c:pt idx="7253">
                  <c:v>7.5141521300400003</c:v>
                </c:pt>
                <c:pt idx="7254">
                  <c:v>7.5155126993400003</c:v>
                </c:pt>
                <c:pt idx="7255">
                  <c:v>7.5168732686399995</c:v>
                </c:pt>
                <c:pt idx="7256">
                  <c:v>7.5182338379399996</c:v>
                </c:pt>
                <c:pt idx="7257">
                  <c:v>7.5195944072399996</c:v>
                </c:pt>
                <c:pt idx="7258">
                  <c:v>7.5209549765400006</c:v>
                </c:pt>
                <c:pt idx="7259">
                  <c:v>7.5223155458400006</c:v>
                </c:pt>
                <c:pt idx="7260">
                  <c:v>7.5236761151400007</c:v>
                </c:pt>
                <c:pt idx="7261">
                  <c:v>7.5250366844400007</c:v>
                </c:pt>
                <c:pt idx="7262">
                  <c:v>7.5263972537399999</c:v>
                </c:pt>
                <c:pt idx="7263">
                  <c:v>7.52775782304</c:v>
                </c:pt>
                <c:pt idx="7264">
                  <c:v>7.52911839234</c:v>
                </c:pt>
                <c:pt idx="7265">
                  <c:v>7.5304789616400001</c:v>
                </c:pt>
                <c:pt idx="7266">
                  <c:v>7.5318395309400001</c:v>
                </c:pt>
                <c:pt idx="7267">
                  <c:v>7.5332001002399993</c:v>
                </c:pt>
                <c:pt idx="7268">
                  <c:v>7.5345606695400011</c:v>
                </c:pt>
                <c:pt idx="7269">
                  <c:v>7.5359212388400012</c:v>
                </c:pt>
                <c:pt idx="7270">
                  <c:v>7.5372818081400004</c:v>
                </c:pt>
                <c:pt idx="7271">
                  <c:v>7.5386423774400004</c:v>
                </c:pt>
                <c:pt idx="7272">
                  <c:v>7.5400029467400005</c:v>
                </c:pt>
                <c:pt idx="7273">
                  <c:v>7.5413635160400005</c:v>
                </c:pt>
                <c:pt idx="7274">
                  <c:v>7.5427240853399997</c:v>
                </c:pt>
                <c:pt idx="7275">
                  <c:v>7.5440846546399998</c:v>
                </c:pt>
                <c:pt idx="7276">
                  <c:v>7.5454452239399998</c:v>
                </c:pt>
                <c:pt idx="7277">
                  <c:v>7.5468057932399999</c:v>
                </c:pt>
                <c:pt idx="7278">
                  <c:v>7.5481663625400008</c:v>
                </c:pt>
                <c:pt idx="7279">
                  <c:v>7.5495269318400009</c:v>
                </c:pt>
                <c:pt idx="7280">
                  <c:v>7.550887501140001</c:v>
                </c:pt>
                <c:pt idx="7281">
                  <c:v>7.5522480704400001</c:v>
                </c:pt>
                <c:pt idx="7282">
                  <c:v>7.5536086397400002</c:v>
                </c:pt>
                <c:pt idx="7283">
                  <c:v>7.5549692090400002</c:v>
                </c:pt>
                <c:pt idx="7284">
                  <c:v>7.5563297783400003</c:v>
                </c:pt>
                <c:pt idx="7285">
                  <c:v>7.5576903476399995</c:v>
                </c:pt>
                <c:pt idx="7286">
                  <c:v>7.5590509169399995</c:v>
                </c:pt>
                <c:pt idx="7287">
                  <c:v>7.5604114862399996</c:v>
                </c:pt>
                <c:pt idx="7288">
                  <c:v>7.5617720555400005</c:v>
                </c:pt>
                <c:pt idx="7289">
                  <c:v>7.5631326248400006</c:v>
                </c:pt>
                <c:pt idx="7290">
                  <c:v>7.5644931941400007</c:v>
                </c:pt>
                <c:pt idx="7291">
                  <c:v>7.5658537634400007</c:v>
                </c:pt>
                <c:pt idx="7292">
                  <c:v>7.5672143327400008</c:v>
                </c:pt>
                <c:pt idx="7293">
                  <c:v>7.5685749020399999</c:v>
                </c:pt>
                <c:pt idx="7294">
                  <c:v>7.56993547134</c:v>
                </c:pt>
                <c:pt idx="7295">
                  <c:v>7.5712960406400001</c:v>
                </c:pt>
                <c:pt idx="7296">
                  <c:v>7.5726566099400001</c:v>
                </c:pt>
                <c:pt idx="7297">
                  <c:v>7.5740171792399993</c:v>
                </c:pt>
                <c:pt idx="7298">
                  <c:v>7.5753777485400011</c:v>
                </c:pt>
                <c:pt idx="7299">
                  <c:v>7.5767383178400012</c:v>
                </c:pt>
                <c:pt idx="7300">
                  <c:v>7.5780988871400004</c:v>
                </c:pt>
                <c:pt idx="7301">
                  <c:v>7.5794594564400004</c:v>
                </c:pt>
                <c:pt idx="7302">
                  <c:v>7.5808200257400005</c:v>
                </c:pt>
                <c:pt idx="7303">
                  <c:v>7.5821805950400005</c:v>
                </c:pt>
                <c:pt idx="7304">
                  <c:v>7.5835411643399997</c:v>
                </c:pt>
                <c:pt idx="7305">
                  <c:v>7.5849017336399998</c:v>
                </c:pt>
                <c:pt idx="7306">
                  <c:v>7.5862623029399998</c:v>
                </c:pt>
                <c:pt idx="7307">
                  <c:v>7.5876228722399999</c:v>
                </c:pt>
                <c:pt idx="7308">
                  <c:v>7.5889834415400008</c:v>
                </c:pt>
                <c:pt idx="7309">
                  <c:v>7.5903440108400009</c:v>
                </c:pt>
                <c:pt idx="7310">
                  <c:v>7.5917045801400009</c:v>
                </c:pt>
                <c:pt idx="7311">
                  <c:v>7.5930651494400001</c:v>
                </c:pt>
                <c:pt idx="7312">
                  <c:v>7.5944257187400002</c:v>
                </c:pt>
                <c:pt idx="7313">
                  <c:v>7.5957862880400002</c:v>
                </c:pt>
                <c:pt idx="7314">
                  <c:v>7.5971468573400003</c:v>
                </c:pt>
                <c:pt idx="7315">
                  <c:v>7.5985074266400003</c:v>
                </c:pt>
                <c:pt idx="7316">
                  <c:v>7.5998679959399995</c:v>
                </c:pt>
                <c:pt idx="7317">
                  <c:v>7.6012285652399996</c:v>
                </c:pt>
                <c:pt idx="7318">
                  <c:v>7.6025891345400014</c:v>
                </c:pt>
                <c:pt idx="7319">
                  <c:v>7.6039497038400006</c:v>
                </c:pt>
                <c:pt idx="7320">
                  <c:v>7.6053102731400006</c:v>
                </c:pt>
                <c:pt idx="7321">
                  <c:v>7.6066708424400007</c:v>
                </c:pt>
                <c:pt idx="7322">
                  <c:v>7.6080314117400007</c:v>
                </c:pt>
                <c:pt idx="7323">
                  <c:v>7.6093919810399999</c:v>
                </c:pt>
                <c:pt idx="7324">
                  <c:v>7.61075255034</c:v>
                </c:pt>
                <c:pt idx="7325">
                  <c:v>7.61211311964</c:v>
                </c:pt>
                <c:pt idx="7326">
                  <c:v>7.6134736889400001</c:v>
                </c:pt>
                <c:pt idx="7327">
                  <c:v>7.6148342582399993</c:v>
                </c:pt>
                <c:pt idx="7328">
                  <c:v>7.6161948275400011</c:v>
                </c:pt>
                <c:pt idx="7329">
                  <c:v>7.6175553968400012</c:v>
                </c:pt>
                <c:pt idx="7330">
                  <c:v>7.6189159661400003</c:v>
                </c:pt>
                <c:pt idx="7331">
                  <c:v>7.6202765354400004</c:v>
                </c:pt>
                <c:pt idx="7332">
                  <c:v>7.6216371047400004</c:v>
                </c:pt>
                <c:pt idx="7333">
                  <c:v>7.6229976740400005</c:v>
                </c:pt>
                <c:pt idx="7334">
                  <c:v>7.6243582433400006</c:v>
                </c:pt>
                <c:pt idx="7335">
                  <c:v>7.6257188126399997</c:v>
                </c:pt>
                <c:pt idx="7336">
                  <c:v>7.6270793819399998</c:v>
                </c:pt>
                <c:pt idx="7337">
                  <c:v>7.6284399512399998</c:v>
                </c:pt>
                <c:pt idx="7338">
                  <c:v>7.6298005205399999</c:v>
                </c:pt>
                <c:pt idx="7339">
                  <c:v>7.6311610898400009</c:v>
                </c:pt>
                <c:pt idx="7340">
                  <c:v>7.6325216591400009</c:v>
                </c:pt>
                <c:pt idx="7341">
                  <c:v>7.633882228440001</c:v>
                </c:pt>
                <c:pt idx="7342">
                  <c:v>7.6352427977400001</c:v>
                </c:pt>
                <c:pt idx="7343">
                  <c:v>7.6366033670400002</c:v>
                </c:pt>
                <c:pt idx="7344">
                  <c:v>7.6379639363400003</c:v>
                </c:pt>
                <c:pt idx="7345">
                  <c:v>7.6393245056400003</c:v>
                </c:pt>
                <c:pt idx="7346">
                  <c:v>7.6406850749399995</c:v>
                </c:pt>
                <c:pt idx="7347">
                  <c:v>7.6420456442399995</c:v>
                </c:pt>
                <c:pt idx="7348">
                  <c:v>7.6434062135399996</c:v>
                </c:pt>
                <c:pt idx="7349">
                  <c:v>7.6447667828400006</c:v>
                </c:pt>
                <c:pt idx="7350">
                  <c:v>7.6461273521400006</c:v>
                </c:pt>
                <c:pt idx="7351">
                  <c:v>7.6474879214400007</c:v>
                </c:pt>
                <c:pt idx="7352">
                  <c:v>7.6488484907400007</c:v>
                </c:pt>
                <c:pt idx="7353">
                  <c:v>7.6502090600399999</c:v>
                </c:pt>
                <c:pt idx="7354">
                  <c:v>7.65156962934</c:v>
                </c:pt>
                <c:pt idx="7355">
                  <c:v>7.65293019864</c:v>
                </c:pt>
                <c:pt idx="7356">
                  <c:v>7.6542907679400001</c:v>
                </c:pt>
                <c:pt idx="7357">
                  <c:v>7.6556513372400001</c:v>
                </c:pt>
                <c:pt idx="7358">
                  <c:v>7.6570119065399993</c:v>
                </c:pt>
                <c:pt idx="7359">
                  <c:v>7.6583724758400011</c:v>
                </c:pt>
                <c:pt idx="7360">
                  <c:v>7.6597330451400012</c:v>
                </c:pt>
                <c:pt idx="7361">
                  <c:v>7.6610936144400004</c:v>
                </c:pt>
                <c:pt idx="7362">
                  <c:v>7.6624541837400004</c:v>
                </c:pt>
                <c:pt idx="7363">
                  <c:v>7.6638147530400005</c:v>
                </c:pt>
                <c:pt idx="7364">
                  <c:v>7.6651753223400005</c:v>
                </c:pt>
                <c:pt idx="7365">
                  <c:v>7.6665358916399997</c:v>
                </c:pt>
                <c:pt idx="7366">
                  <c:v>7.6678964609399998</c:v>
                </c:pt>
                <c:pt idx="7367">
                  <c:v>7.6692570302399998</c:v>
                </c:pt>
                <c:pt idx="7368">
                  <c:v>7.6706175995399999</c:v>
                </c:pt>
                <c:pt idx="7369">
                  <c:v>7.6719781688400008</c:v>
                </c:pt>
                <c:pt idx="7370">
                  <c:v>7.6733387381400009</c:v>
                </c:pt>
                <c:pt idx="7371">
                  <c:v>7.674699307440001</c:v>
                </c:pt>
                <c:pt idx="7372">
                  <c:v>7.6760598767400001</c:v>
                </c:pt>
                <c:pt idx="7373">
                  <c:v>7.6774204460400002</c:v>
                </c:pt>
                <c:pt idx="7374">
                  <c:v>7.6787810153400002</c:v>
                </c:pt>
                <c:pt idx="7375">
                  <c:v>7.6801415846400003</c:v>
                </c:pt>
                <c:pt idx="7376">
                  <c:v>7.6815021539399995</c:v>
                </c:pt>
                <c:pt idx="7377">
                  <c:v>7.6828627232399995</c:v>
                </c:pt>
                <c:pt idx="7378">
                  <c:v>7.6842232925399996</c:v>
                </c:pt>
                <c:pt idx="7379">
                  <c:v>7.6855838618400005</c:v>
                </c:pt>
                <c:pt idx="7380">
                  <c:v>7.6869444311400006</c:v>
                </c:pt>
                <c:pt idx="7381">
                  <c:v>7.6883050004400006</c:v>
                </c:pt>
                <c:pt idx="7382">
                  <c:v>7.6896655697400007</c:v>
                </c:pt>
                <c:pt idx="7383">
                  <c:v>7.6910261390400008</c:v>
                </c:pt>
                <c:pt idx="7384">
                  <c:v>7.6923867083399999</c:v>
                </c:pt>
                <c:pt idx="7385">
                  <c:v>7.69374727764</c:v>
                </c:pt>
                <c:pt idx="7386">
                  <c:v>7.6951078469400001</c:v>
                </c:pt>
                <c:pt idx="7387">
                  <c:v>7.6964684162400001</c:v>
                </c:pt>
                <c:pt idx="7388">
                  <c:v>7.6978289855399993</c:v>
                </c:pt>
                <c:pt idx="7389">
                  <c:v>7.6991895548400011</c:v>
                </c:pt>
                <c:pt idx="7390">
                  <c:v>7.7005501241400012</c:v>
                </c:pt>
                <c:pt idx="7391">
                  <c:v>7.7019106934400003</c:v>
                </c:pt>
                <c:pt idx="7392">
                  <c:v>7.7032712627400004</c:v>
                </c:pt>
                <c:pt idx="7393">
                  <c:v>7.7046318320400005</c:v>
                </c:pt>
                <c:pt idx="7394">
                  <c:v>7.7059924013400005</c:v>
                </c:pt>
                <c:pt idx="7395">
                  <c:v>7.7073529706399997</c:v>
                </c:pt>
                <c:pt idx="7396">
                  <c:v>7.7087135399399997</c:v>
                </c:pt>
                <c:pt idx="7397">
                  <c:v>7.7100741092399998</c:v>
                </c:pt>
                <c:pt idx="7398">
                  <c:v>7.7114346785399999</c:v>
                </c:pt>
                <c:pt idx="7399">
                  <c:v>7.7127952478400008</c:v>
                </c:pt>
                <c:pt idx="7400">
                  <c:v>7.7141558171400009</c:v>
                </c:pt>
                <c:pt idx="7401">
                  <c:v>7.7155163864400009</c:v>
                </c:pt>
                <c:pt idx="7402">
                  <c:v>7.7168769557400001</c:v>
                </c:pt>
                <c:pt idx="7403">
                  <c:v>7.7182375250400002</c:v>
                </c:pt>
                <c:pt idx="7404">
                  <c:v>7.7195980943400002</c:v>
                </c:pt>
                <c:pt idx="7405">
                  <c:v>7.7209586636400003</c:v>
                </c:pt>
                <c:pt idx="7406">
                  <c:v>7.7223192329400003</c:v>
                </c:pt>
                <c:pt idx="7407">
                  <c:v>7.7236798022399995</c:v>
                </c:pt>
                <c:pt idx="7408">
                  <c:v>7.7250403715399996</c:v>
                </c:pt>
                <c:pt idx="7409">
                  <c:v>7.7264009408400014</c:v>
                </c:pt>
                <c:pt idx="7410">
                  <c:v>7.7277615101400006</c:v>
                </c:pt>
                <c:pt idx="7411">
                  <c:v>7.7291220794400006</c:v>
                </c:pt>
                <c:pt idx="7412">
                  <c:v>7.7304826487400007</c:v>
                </c:pt>
                <c:pt idx="7413">
                  <c:v>7.7318432180400007</c:v>
                </c:pt>
                <c:pt idx="7414">
                  <c:v>7.7332037873399999</c:v>
                </c:pt>
                <c:pt idx="7415">
                  <c:v>7.73456435664</c:v>
                </c:pt>
                <c:pt idx="7416">
                  <c:v>7.73592492594</c:v>
                </c:pt>
                <c:pt idx="7417">
                  <c:v>7.7372854952400001</c:v>
                </c:pt>
                <c:pt idx="7418">
                  <c:v>7.7386460645399993</c:v>
                </c:pt>
                <c:pt idx="7419">
                  <c:v>7.7400066338400011</c:v>
                </c:pt>
                <c:pt idx="7420">
                  <c:v>7.7413672031400012</c:v>
                </c:pt>
                <c:pt idx="7421">
                  <c:v>7.7427277724400003</c:v>
                </c:pt>
                <c:pt idx="7422">
                  <c:v>7.7440883417400004</c:v>
                </c:pt>
                <c:pt idx="7423">
                  <c:v>7.7454489110400004</c:v>
                </c:pt>
                <c:pt idx="7424">
                  <c:v>7.7468094803400005</c:v>
                </c:pt>
                <c:pt idx="7425">
                  <c:v>7.7481700496399997</c:v>
                </c:pt>
                <c:pt idx="7426">
                  <c:v>7.7495306189399997</c:v>
                </c:pt>
                <c:pt idx="7427">
                  <c:v>7.7508911882399998</c:v>
                </c:pt>
                <c:pt idx="7428">
                  <c:v>7.7522517575399998</c:v>
                </c:pt>
                <c:pt idx="7429">
                  <c:v>7.7536123268400008</c:v>
                </c:pt>
                <c:pt idx="7430">
                  <c:v>7.7549728961400008</c:v>
                </c:pt>
                <c:pt idx="7431">
                  <c:v>7.7563334654400009</c:v>
                </c:pt>
                <c:pt idx="7432">
                  <c:v>7.757694034740001</c:v>
                </c:pt>
                <c:pt idx="7433">
                  <c:v>7.7590546040400001</c:v>
                </c:pt>
                <c:pt idx="7434">
                  <c:v>7.7604151733400002</c:v>
                </c:pt>
                <c:pt idx="7435">
                  <c:v>7.7617757426400003</c:v>
                </c:pt>
                <c:pt idx="7436">
                  <c:v>7.7631363119400003</c:v>
                </c:pt>
                <c:pt idx="7437">
                  <c:v>7.7644968812399995</c:v>
                </c:pt>
                <c:pt idx="7438">
                  <c:v>7.7658574505399995</c:v>
                </c:pt>
                <c:pt idx="7439">
                  <c:v>7.7672180198400014</c:v>
                </c:pt>
                <c:pt idx="7440">
                  <c:v>7.7685785891400005</c:v>
                </c:pt>
                <c:pt idx="7441">
                  <c:v>7.7699391584400006</c:v>
                </c:pt>
                <c:pt idx="7442">
                  <c:v>7.7712997277400007</c:v>
                </c:pt>
                <c:pt idx="7443">
                  <c:v>7.7726602970400007</c:v>
                </c:pt>
                <c:pt idx="7444">
                  <c:v>7.7740208663399999</c:v>
                </c:pt>
                <c:pt idx="7445">
                  <c:v>7.7753814356399999</c:v>
                </c:pt>
                <c:pt idx="7446">
                  <c:v>7.77674200494</c:v>
                </c:pt>
                <c:pt idx="7447">
                  <c:v>7.7781025742400001</c:v>
                </c:pt>
                <c:pt idx="7448">
                  <c:v>7.7794631435399992</c:v>
                </c:pt>
                <c:pt idx="7449">
                  <c:v>7.7808237128400011</c:v>
                </c:pt>
                <c:pt idx="7450">
                  <c:v>7.7821842821400011</c:v>
                </c:pt>
                <c:pt idx="7451">
                  <c:v>7.7835448514400003</c:v>
                </c:pt>
                <c:pt idx="7452">
                  <c:v>7.7849054207400004</c:v>
                </c:pt>
                <c:pt idx="7453">
                  <c:v>7.7862659900400004</c:v>
                </c:pt>
                <c:pt idx="7454">
                  <c:v>7.7876265593400005</c:v>
                </c:pt>
                <c:pt idx="7455">
                  <c:v>7.7889871286400005</c:v>
                </c:pt>
                <c:pt idx="7456">
                  <c:v>7.7903476979399997</c:v>
                </c:pt>
                <c:pt idx="7457">
                  <c:v>7.7917082672399998</c:v>
                </c:pt>
                <c:pt idx="7458">
                  <c:v>7.7930688365399998</c:v>
                </c:pt>
                <c:pt idx="7459">
                  <c:v>7.7944294058399999</c:v>
                </c:pt>
                <c:pt idx="7460">
                  <c:v>7.7957899751400008</c:v>
                </c:pt>
                <c:pt idx="7461">
                  <c:v>7.7971505444400009</c:v>
                </c:pt>
                <c:pt idx="7462">
                  <c:v>7.7985111137400009</c:v>
                </c:pt>
                <c:pt idx="7463">
                  <c:v>7.7998716830400001</c:v>
                </c:pt>
                <c:pt idx="7464">
                  <c:v>7.8012322523400002</c:v>
                </c:pt>
                <c:pt idx="7465">
                  <c:v>7.8025928216400002</c:v>
                </c:pt>
                <c:pt idx="7466">
                  <c:v>7.8039533909400003</c:v>
                </c:pt>
                <c:pt idx="7467">
                  <c:v>7.8053139602399995</c:v>
                </c:pt>
                <c:pt idx="7468">
                  <c:v>7.8066745295399995</c:v>
                </c:pt>
                <c:pt idx="7469">
                  <c:v>7.8080350988399996</c:v>
                </c:pt>
                <c:pt idx="7470">
                  <c:v>7.8093956681400005</c:v>
                </c:pt>
                <c:pt idx="7471">
                  <c:v>7.8107562374400006</c:v>
                </c:pt>
                <c:pt idx="7472">
                  <c:v>7.8121168067400006</c:v>
                </c:pt>
                <c:pt idx="7473">
                  <c:v>7.8134773760400007</c:v>
                </c:pt>
                <c:pt idx="7474">
                  <c:v>7.8148379453399999</c:v>
                </c:pt>
                <c:pt idx="7475">
                  <c:v>7.8161985146399999</c:v>
                </c:pt>
                <c:pt idx="7476">
                  <c:v>7.81755908394</c:v>
                </c:pt>
                <c:pt idx="7477">
                  <c:v>7.81891965324</c:v>
                </c:pt>
                <c:pt idx="7478">
                  <c:v>7.8202802225400001</c:v>
                </c:pt>
                <c:pt idx="7479">
                  <c:v>7.8216407918399993</c:v>
                </c:pt>
                <c:pt idx="7480">
                  <c:v>7.8230013611400011</c:v>
                </c:pt>
                <c:pt idx="7481">
                  <c:v>7.8243619304400012</c:v>
                </c:pt>
                <c:pt idx="7482">
                  <c:v>7.8257224997400003</c:v>
                </c:pt>
                <c:pt idx="7483">
                  <c:v>7.8270830690400004</c:v>
                </c:pt>
                <c:pt idx="7484">
                  <c:v>7.8284436383400005</c:v>
                </c:pt>
                <c:pt idx="7485">
                  <c:v>7.8298042076400005</c:v>
                </c:pt>
                <c:pt idx="7486">
                  <c:v>7.8311647769399997</c:v>
                </c:pt>
                <c:pt idx="7487">
                  <c:v>7.8325253462399997</c:v>
                </c:pt>
                <c:pt idx="7488">
                  <c:v>7.8338859155399998</c:v>
                </c:pt>
                <c:pt idx="7489">
                  <c:v>7.8352464848399999</c:v>
                </c:pt>
                <c:pt idx="7490">
                  <c:v>7.8366070541400008</c:v>
                </c:pt>
                <c:pt idx="7491">
                  <c:v>7.8379676234400009</c:v>
                </c:pt>
                <c:pt idx="7492">
                  <c:v>7.8393281927400009</c:v>
                </c:pt>
                <c:pt idx="7493">
                  <c:v>7.8406887620400001</c:v>
                </c:pt>
                <c:pt idx="7494">
                  <c:v>7.8420493313400002</c:v>
                </c:pt>
                <c:pt idx="7495">
                  <c:v>7.8434099006400002</c:v>
                </c:pt>
                <c:pt idx="7496">
                  <c:v>7.8447704699400003</c:v>
                </c:pt>
                <c:pt idx="7497">
                  <c:v>7.8461310392399994</c:v>
                </c:pt>
                <c:pt idx="7498">
                  <c:v>7.8474916085399995</c:v>
                </c:pt>
                <c:pt idx="7499">
                  <c:v>7.8488521778399996</c:v>
                </c:pt>
                <c:pt idx="7500">
                  <c:v>7.8502127471400005</c:v>
                </c:pt>
                <c:pt idx="7501">
                  <c:v>7.8515733164400006</c:v>
                </c:pt>
                <c:pt idx="7502">
                  <c:v>7.8529338857400006</c:v>
                </c:pt>
                <c:pt idx="7503">
                  <c:v>7.8542944550400007</c:v>
                </c:pt>
                <c:pt idx="7504">
                  <c:v>7.8556550243400007</c:v>
                </c:pt>
                <c:pt idx="7505">
                  <c:v>7.8570155936399999</c:v>
                </c:pt>
                <c:pt idx="7506">
                  <c:v>7.85837616294</c:v>
                </c:pt>
                <c:pt idx="7507">
                  <c:v>7.85973673224</c:v>
                </c:pt>
                <c:pt idx="7508">
                  <c:v>7.8610973015400001</c:v>
                </c:pt>
                <c:pt idx="7509">
                  <c:v>7.8624578708399993</c:v>
                </c:pt>
                <c:pt idx="7510">
                  <c:v>7.8638184401400011</c:v>
                </c:pt>
                <c:pt idx="7511">
                  <c:v>7.8651790094400011</c:v>
                </c:pt>
                <c:pt idx="7512">
                  <c:v>7.8665395787400003</c:v>
                </c:pt>
                <c:pt idx="7513">
                  <c:v>7.8679001480400004</c:v>
                </c:pt>
                <c:pt idx="7514">
                  <c:v>7.8692607173400004</c:v>
                </c:pt>
                <c:pt idx="7515">
                  <c:v>7.8706212866400005</c:v>
                </c:pt>
                <c:pt idx="7516">
                  <c:v>7.8719818559399997</c:v>
                </c:pt>
                <c:pt idx="7517">
                  <c:v>7.8733424252399997</c:v>
                </c:pt>
                <c:pt idx="7518">
                  <c:v>7.8747029945399998</c:v>
                </c:pt>
                <c:pt idx="7519">
                  <c:v>7.8760635638399998</c:v>
                </c:pt>
                <c:pt idx="7520">
                  <c:v>7.8774241331400008</c:v>
                </c:pt>
                <c:pt idx="7521">
                  <c:v>7.8787847024400008</c:v>
                </c:pt>
                <c:pt idx="7522">
                  <c:v>7.8801452717400009</c:v>
                </c:pt>
                <c:pt idx="7523">
                  <c:v>7.8815058410400001</c:v>
                </c:pt>
                <c:pt idx="7524">
                  <c:v>7.8828664103400001</c:v>
                </c:pt>
                <c:pt idx="7525">
                  <c:v>7.8842269796400002</c:v>
                </c:pt>
                <c:pt idx="7526">
                  <c:v>7.8855875489400002</c:v>
                </c:pt>
                <c:pt idx="7527">
                  <c:v>7.8869481182400003</c:v>
                </c:pt>
                <c:pt idx="7528">
                  <c:v>7.8883086875399995</c:v>
                </c:pt>
                <c:pt idx="7529">
                  <c:v>7.8896692568399995</c:v>
                </c:pt>
                <c:pt idx="7530">
                  <c:v>7.8910298261400014</c:v>
                </c:pt>
                <c:pt idx="7531">
                  <c:v>7.8923903954400005</c:v>
                </c:pt>
                <c:pt idx="7532">
                  <c:v>7.8937509647400006</c:v>
                </c:pt>
                <c:pt idx="7533">
                  <c:v>7.8951115340400007</c:v>
                </c:pt>
                <c:pt idx="7534">
                  <c:v>7.8964721033400007</c:v>
                </c:pt>
                <c:pt idx="7535">
                  <c:v>7.8978326726399999</c:v>
                </c:pt>
                <c:pt idx="7536">
                  <c:v>7.8991932419399999</c:v>
                </c:pt>
                <c:pt idx="7537">
                  <c:v>7.90055381124</c:v>
                </c:pt>
                <c:pt idx="7538">
                  <c:v>7.9019143805400001</c:v>
                </c:pt>
                <c:pt idx="7539">
                  <c:v>7.9032749498399992</c:v>
                </c:pt>
                <c:pt idx="7540">
                  <c:v>7.9046355191400011</c:v>
                </c:pt>
                <c:pt idx="7541">
                  <c:v>7.9059960884400011</c:v>
                </c:pt>
                <c:pt idx="7542">
                  <c:v>7.9073566577400003</c:v>
                </c:pt>
                <c:pt idx="7543">
                  <c:v>7.9087172270400004</c:v>
                </c:pt>
                <c:pt idx="7544">
                  <c:v>7.9100777963400004</c:v>
                </c:pt>
                <c:pt idx="7545">
                  <c:v>7.9114383656400005</c:v>
                </c:pt>
                <c:pt idx="7546">
                  <c:v>7.9127989349400005</c:v>
                </c:pt>
                <c:pt idx="7547">
                  <c:v>7.9141595042399997</c:v>
                </c:pt>
                <c:pt idx="7548">
                  <c:v>7.9155200735399998</c:v>
                </c:pt>
                <c:pt idx="7549">
                  <c:v>7.9168806428399998</c:v>
                </c:pt>
                <c:pt idx="7550">
                  <c:v>7.9182412121400008</c:v>
                </c:pt>
                <c:pt idx="7551">
                  <c:v>7.9196017814400008</c:v>
                </c:pt>
                <c:pt idx="7552">
                  <c:v>7.9209623507400009</c:v>
                </c:pt>
                <c:pt idx="7553">
                  <c:v>7.9223229200400009</c:v>
                </c:pt>
                <c:pt idx="7554">
                  <c:v>7.9236834893400001</c:v>
                </c:pt>
                <c:pt idx="7555">
                  <c:v>7.9250440586400002</c:v>
                </c:pt>
                <c:pt idx="7556">
                  <c:v>7.9264046279400002</c:v>
                </c:pt>
                <c:pt idx="7557">
                  <c:v>7.9277651972400003</c:v>
                </c:pt>
                <c:pt idx="7558">
                  <c:v>7.9291257665399995</c:v>
                </c:pt>
                <c:pt idx="7559">
                  <c:v>7.9304863358399995</c:v>
                </c:pt>
                <c:pt idx="7560">
                  <c:v>7.9318469051400013</c:v>
                </c:pt>
                <c:pt idx="7561">
                  <c:v>7.9332074744400005</c:v>
                </c:pt>
                <c:pt idx="7562">
                  <c:v>7.9345680437400006</c:v>
                </c:pt>
                <c:pt idx="7563">
                  <c:v>7.9359286130400006</c:v>
                </c:pt>
                <c:pt idx="7564">
                  <c:v>7.9372891823400007</c:v>
                </c:pt>
                <c:pt idx="7565">
                  <c:v>7.9386497516399999</c:v>
                </c:pt>
                <c:pt idx="7566">
                  <c:v>7.9400103209399999</c:v>
                </c:pt>
                <c:pt idx="7567">
                  <c:v>7.94137089024</c:v>
                </c:pt>
                <c:pt idx="7568">
                  <c:v>7.94273145954</c:v>
                </c:pt>
                <c:pt idx="7569">
                  <c:v>7.9440920288400001</c:v>
                </c:pt>
                <c:pt idx="7570">
                  <c:v>7.945452598140001</c:v>
                </c:pt>
                <c:pt idx="7571">
                  <c:v>7.9468131674400011</c:v>
                </c:pt>
                <c:pt idx="7572">
                  <c:v>7.9481737367400012</c:v>
                </c:pt>
                <c:pt idx="7573">
                  <c:v>7.9495343060400003</c:v>
                </c:pt>
                <c:pt idx="7574">
                  <c:v>7.9508948753400004</c:v>
                </c:pt>
                <c:pt idx="7575">
                  <c:v>7.9522554446400004</c:v>
                </c:pt>
                <c:pt idx="7576">
                  <c:v>7.9536160139400005</c:v>
                </c:pt>
                <c:pt idx="7577">
                  <c:v>7.9549765832399997</c:v>
                </c:pt>
                <c:pt idx="7578">
                  <c:v>7.9563371525399997</c:v>
                </c:pt>
                <c:pt idx="7579">
                  <c:v>7.9576977218399998</c:v>
                </c:pt>
                <c:pt idx="7580">
                  <c:v>7.9590582911400007</c:v>
                </c:pt>
                <c:pt idx="7581">
                  <c:v>7.9604188604400008</c:v>
                </c:pt>
                <c:pt idx="7582">
                  <c:v>7.9617794297400009</c:v>
                </c:pt>
                <c:pt idx="7583">
                  <c:v>7.9631399990400009</c:v>
                </c:pt>
                <c:pt idx="7584">
                  <c:v>7.9645005683400001</c:v>
                </c:pt>
                <c:pt idx="7585">
                  <c:v>7.9658611376400001</c:v>
                </c:pt>
                <c:pt idx="7586">
                  <c:v>7.9672217069400002</c:v>
                </c:pt>
                <c:pt idx="7587">
                  <c:v>7.9685822762400003</c:v>
                </c:pt>
                <c:pt idx="7588">
                  <c:v>7.9699428455399994</c:v>
                </c:pt>
                <c:pt idx="7589">
                  <c:v>7.9713034148399995</c:v>
                </c:pt>
                <c:pt idx="7590">
                  <c:v>7.9726639841399995</c:v>
                </c:pt>
                <c:pt idx="7591">
                  <c:v>7.9740245534400005</c:v>
                </c:pt>
                <c:pt idx="7592">
                  <c:v>7.9753851227400006</c:v>
                </c:pt>
                <c:pt idx="7593">
                  <c:v>7.9767456920400006</c:v>
                </c:pt>
                <c:pt idx="7594">
                  <c:v>7.9781062613400007</c:v>
                </c:pt>
                <c:pt idx="7595">
                  <c:v>7.9794668306400007</c:v>
                </c:pt>
                <c:pt idx="7596">
                  <c:v>7.9808273999399999</c:v>
                </c:pt>
                <c:pt idx="7597">
                  <c:v>7.98218796924</c:v>
                </c:pt>
                <c:pt idx="7598">
                  <c:v>7.98354853854</c:v>
                </c:pt>
                <c:pt idx="7599">
                  <c:v>7.9849091078400001</c:v>
                </c:pt>
                <c:pt idx="7600">
                  <c:v>7.9862696771399992</c:v>
                </c:pt>
                <c:pt idx="7601">
                  <c:v>7.9876302464400011</c:v>
                </c:pt>
                <c:pt idx="7602">
                  <c:v>7.9889908157400011</c:v>
                </c:pt>
                <c:pt idx="7603">
                  <c:v>7.9903513850400003</c:v>
                </c:pt>
                <c:pt idx="7604">
                  <c:v>7.9917119543400004</c:v>
                </c:pt>
                <c:pt idx="7605">
                  <c:v>7.9930725236400004</c:v>
                </c:pt>
                <c:pt idx="7606">
                  <c:v>7.9944330929400005</c:v>
                </c:pt>
                <c:pt idx="7607">
                  <c:v>7.9957936622399997</c:v>
                </c:pt>
                <c:pt idx="7608">
                  <c:v>7.9971542315399997</c:v>
                </c:pt>
                <c:pt idx="7609">
                  <c:v>7.9985148008399998</c:v>
                </c:pt>
                <c:pt idx="7610">
                  <c:v>7.9998753701399998</c:v>
                </c:pt>
                <c:pt idx="7611">
                  <c:v>8.0012359394400008</c:v>
                </c:pt>
                <c:pt idx="7612">
                  <c:v>8.0025965087399999</c:v>
                </c:pt>
                <c:pt idx="7613">
                  <c:v>8.0039570780400009</c:v>
                </c:pt>
                <c:pt idx="7614">
                  <c:v>8.0053176473400001</c:v>
                </c:pt>
                <c:pt idx="7615">
                  <c:v>8.006678216640001</c:v>
                </c:pt>
                <c:pt idx="7616">
                  <c:v>8.0080387859400002</c:v>
                </c:pt>
                <c:pt idx="7617">
                  <c:v>8.0093993552399994</c:v>
                </c:pt>
                <c:pt idx="7618">
                  <c:v>8.0107599245400003</c:v>
                </c:pt>
                <c:pt idx="7619">
                  <c:v>8.0121204938399995</c:v>
                </c:pt>
                <c:pt idx="7620">
                  <c:v>8.0134810631400004</c:v>
                </c:pt>
                <c:pt idx="7621">
                  <c:v>8.0148416324400014</c:v>
                </c:pt>
                <c:pt idx="7622">
                  <c:v>8.0162022017400005</c:v>
                </c:pt>
                <c:pt idx="7623">
                  <c:v>8.0175627710400015</c:v>
                </c:pt>
                <c:pt idx="7624">
                  <c:v>8.0189233403400006</c:v>
                </c:pt>
                <c:pt idx="7625">
                  <c:v>8.0202839096399998</c:v>
                </c:pt>
                <c:pt idx="7626">
                  <c:v>8.0216444789400008</c:v>
                </c:pt>
                <c:pt idx="7627">
                  <c:v>8.0230050482399999</c:v>
                </c:pt>
                <c:pt idx="7628">
                  <c:v>8.0243656175399991</c:v>
                </c:pt>
                <c:pt idx="7629">
                  <c:v>8.0257261868400001</c:v>
                </c:pt>
                <c:pt idx="7630">
                  <c:v>8.0270867561399992</c:v>
                </c:pt>
                <c:pt idx="7631">
                  <c:v>8.0284473254400002</c:v>
                </c:pt>
                <c:pt idx="7632">
                  <c:v>8.0298078947400011</c:v>
                </c:pt>
                <c:pt idx="7633">
                  <c:v>8.0311684640400003</c:v>
                </c:pt>
                <c:pt idx="7634">
                  <c:v>8.0325290333400012</c:v>
                </c:pt>
                <c:pt idx="7635">
                  <c:v>8.0338896026400004</c:v>
                </c:pt>
                <c:pt idx="7636">
                  <c:v>8.0352501719399996</c:v>
                </c:pt>
                <c:pt idx="7637">
                  <c:v>8.0366107412400005</c:v>
                </c:pt>
                <c:pt idx="7638">
                  <c:v>8.0379713105399997</c:v>
                </c:pt>
                <c:pt idx="7639">
                  <c:v>8.0393318798400006</c:v>
                </c:pt>
                <c:pt idx="7640">
                  <c:v>8.0406924491399998</c:v>
                </c:pt>
                <c:pt idx="7641">
                  <c:v>8.0420530184400008</c:v>
                </c:pt>
                <c:pt idx="7642">
                  <c:v>8.0434135877399999</c:v>
                </c:pt>
                <c:pt idx="7643">
                  <c:v>8.0447741570400009</c:v>
                </c:pt>
                <c:pt idx="7644">
                  <c:v>8.04613472634</c:v>
                </c:pt>
                <c:pt idx="7645">
                  <c:v>8.047495295640001</c:v>
                </c:pt>
                <c:pt idx="7646">
                  <c:v>8.0488558649400002</c:v>
                </c:pt>
                <c:pt idx="7647">
                  <c:v>8.0502164342399993</c:v>
                </c:pt>
                <c:pt idx="7648">
                  <c:v>8.0515770035400003</c:v>
                </c:pt>
                <c:pt idx="7649">
                  <c:v>8.0529375728399994</c:v>
                </c:pt>
                <c:pt idx="7650">
                  <c:v>8.0542981421400004</c:v>
                </c:pt>
                <c:pt idx="7651">
                  <c:v>8.0556587114400013</c:v>
                </c:pt>
                <c:pt idx="7652">
                  <c:v>8.0570192807400005</c:v>
                </c:pt>
                <c:pt idx="7653">
                  <c:v>8.0583798500400015</c:v>
                </c:pt>
                <c:pt idx="7654">
                  <c:v>8.0597404193400006</c:v>
                </c:pt>
                <c:pt idx="7655">
                  <c:v>8.0611009886399998</c:v>
                </c:pt>
                <c:pt idx="7656">
                  <c:v>8.0624615579400007</c:v>
                </c:pt>
                <c:pt idx="7657">
                  <c:v>8.0638221272399999</c:v>
                </c:pt>
                <c:pt idx="7658">
                  <c:v>8.0651826965399991</c:v>
                </c:pt>
                <c:pt idx="7659">
                  <c:v>8.06654326584</c:v>
                </c:pt>
                <c:pt idx="7660">
                  <c:v>8.0679038351399992</c:v>
                </c:pt>
                <c:pt idx="7661">
                  <c:v>8.0692644044400001</c:v>
                </c:pt>
                <c:pt idx="7662">
                  <c:v>8.0706249737400011</c:v>
                </c:pt>
                <c:pt idx="7663">
                  <c:v>8.0719855430400003</c:v>
                </c:pt>
                <c:pt idx="7664">
                  <c:v>8.0733461123400012</c:v>
                </c:pt>
                <c:pt idx="7665">
                  <c:v>8.0747066816400004</c:v>
                </c:pt>
                <c:pt idx="7666">
                  <c:v>8.0760672509399996</c:v>
                </c:pt>
                <c:pt idx="7667">
                  <c:v>8.0774278202400005</c:v>
                </c:pt>
                <c:pt idx="7668">
                  <c:v>8.0787883895399997</c:v>
                </c:pt>
                <c:pt idx="7669">
                  <c:v>8.0801489588400006</c:v>
                </c:pt>
                <c:pt idx="7670">
                  <c:v>8.0815095281399998</c:v>
                </c:pt>
                <c:pt idx="7671">
                  <c:v>8.0828700974400007</c:v>
                </c:pt>
                <c:pt idx="7672">
                  <c:v>8.0842306667400017</c:v>
                </c:pt>
                <c:pt idx="7673">
                  <c:v>8.0855912360400009</c:v>
                </c:pt>
                <c:pt idx="7674">
                  <c:v>8.08695180534</c:v>
                </c:pt>
                <c:pt idx="7675">
                  <c:v>8.088312374640001</c:v>
                </c:pt>
                <c:pt idx="7676">
                  <c:v>8.0896729439400001</c:v>
                </c:pt>
                <c:pt idx="7677">
                  <c:v>8.0910335132399993</c:v>
                </c:pt>
                <c:pt idx="7678">
                  <c:v>8.0923940825400003</c:v>
                </c:pt>
                <c:pt idx="7679">
                  <c:v>8.0937546518399994</c:v>
                </c:pt>
                <c:pt idx="7680">
                  <c:v>8.0951152211400004</c:v>
                </c:pt>
                <c:pt idx="7681">
                  <c:v>8.0964757904400013</c:v>
                </c:pt>
                <c:pt idx="7682">
                  <c:v>8.0978363597400005</c:v>
                </c:pt>
                <c:pt idx="7683">
                  <c:v>8.0991969290400014</c:v>
                </c:pt>
                <c:pt idx="7684">
                  <c:v>8.1005574983400006</c:v>
                </c:pt>
                <c:pt idx="7685">
                  <c:v>8.1019180676399998</c:v>
                </c:pt>
                <c:pt idx="7686">
                  <c:v>8.1032786369400007</c:v>
                </c:pt>
                <c:pt idx="7687">
                  <c:v>8.1046392062399999</c:v>
                </c:pt>
                <c:pt idx="7688">
                  <c:v>8.1059997755400008</c:v>
                </c:pt>
                <c:pt idx="7689">
                  <c:v>8.10736034484</c:v>
                </c:pt>
                <c:pt idx="7690">
                  <c:v>8.1087209141399992</c:v>
                </c:pt>
                <c:pt idx="7691">
                  <c:v>8.1100814834400019</c:v>
                </c:pt>
                <c:pt idx="7692">
                  <c:v>8.1114420527400011</c:v>
                </c:pt>
                <c:pt idx="7693">
                  <c:v>8.1128026220400002</c:v>
                </c:pt>
                <c:pt idx="7694">
                  <c:v>8.1141631913400012</c:v>
                </c:pt>
                <c:pt idx="7695">
                  <c:v>8.1155237606400004</c:v>
                </c:pt>
                <c:pt idx="7696">
                  <c:v>8.1168843299399995</c:v>
                </c:pt>
                <c:pt idx="7697">
                  <c:v>8.1182448992400005</c:v>
                </c:pt>
                <c:pt idx="7698">
                  <c:v>8.1196054685399996</c:v>
                </c:pt>
                <c:pt idx="7699">
                  <c:v>8.1209660378400006</c:v>
                </c:pt>
                <c:pt idx="7700">
                  <c:v>8.1223266071399998</c:v>
                </c:pt>
                <c:pt idx="7701">
                  <c:v>8.1236871764400007</c:v>
                </c:pt>
                <c:pt idx="7702">
                  <c:v>8.1250477457400017</c:v>
                </c:pt>
                <c:pt idx="7703">
                  <c:v>8.1264083150400008</c:v>
                </c:pt>
                <c:pt idx="7704">
                  <c:v>8.12776888434</c:v>
                </c:pt>
                <c:pt idx="7705">
                  <c:v>8.1291294536400009</c:v>
                </c:pt>
                <c:pt idx="7706">
                  <c:v>8.1304900229400001</c:v>
                </c:pt>
                <c:pt idx="7707">
                  <c:v>8.1318505922399993</c:v>
                </c:pt>
                <c:pt idx="7708">
                  <c:v>8.1332111615400002</c:v>
                </c:pt>
                <c:pt idx="7709">
                  <c:v>8.1345717308399994</c:v>
                </c:pt>
                <c:pt idx="7710">
                  <c:v>8.1359323001400004</c:v>
                </c:pt>
                <c:pt idx="7711">
                  <c:v>8.1372928694399995</c:v>
                </c:pt>
                <c:pt idx="7712">
                  <c:v>8.1386534387400005</c:v>
                </c:pt>
                <c:pt idx="7713">
                  <c:v>8.1400140080400014</c:v>
                </c:pt>
                <c:pt idx="7714">
                  <c:v>8.1413745773400006</c:v>
                </c:pt>
                <c:pt idx="7715">
                  <c:v>8.1427351466399998</c:v>
                </c:pt>
                <c:pt idx="7716">
                  <c:v>8.1440957159400007</c:v>
                </c:pt>
                <c:pt idx="7717">
                  <c:v>8.1454562852399999</c:v>
                </c:pt>
                <c:pt idx="7718">
                  <c:v>8.1468168545400008</c:v>
                </c:pt>
                <c:pt idx="7719">
                  <c:v>8.14817742384</c:v>
                </c:pt>
                <c:pt idx="7720">
                  <c:v>8.1495379931399992</c:v>
                </c:pt>
                <c:pt idx="7721">
                  <c:v>8.1508985624400001</c:v>
                </c:pt>
                <c:pt idx="7722">
                  <c:v>8.1522591317400011</c:v>
                </c:pt>
                <c:pt idx="7723">
                  <c:v>8.1536197010400002</c:v>
                </c:pt>
                <c:pt idx="7724">
                  <c:v>8.1549802703400012</c:v>
                </c:pt>
                <c:pt idx="7725">
                  <c:v>8.1563408396400003</c:v>
                </c:pt>
                <c:pt idx="7726">
                  <c:v>8.1577014089399995</c:v>
                </c:pt>
                <c:pt idx="7727">
                  <c:v>8.1590619782400005</c:v>
                </c:pt>
                <c:pt idx="7728">
                  <c:v>8.1604225475399996</c:v>
                </c:pt>
                <c:pt idx="7729">
                  <c:v>8.1617831168400006</c:v>
                </c:pt>
                <c:pt idx="7730">
                  <c:v>8.1631436861399997</c:v>
                </c:pt>
                <c:pt idx="7731">
                  <c:v>8.1645042554399989</c:v>
                </c:pt>
                <c:pt idx="7732">
                  <c:v>8.1658648247400016</c:v>
                </c:pt>
                <c:pt idx="7733">
                  <c:v>8.1672253940400008</c:v>
                </c:pt>
                <c:pt idx="7734">
                  <c:v>8.16858596334</c:v>
                </c:pt>
                <c:pt idx="7735">
                  <c:v>8.1699465326400009</c:v>
                </c:pt>
                <c:pt idx="7736">
                  <c:v>8.1713071019400001</c:v>
                </c:pt>
                <c:pt idx="7737">
                  <c:v>8.172667671240001</c:v>
                </c:pt>
                <c:pt idx="7738">
                  <c:v>8.1740282405400002</c:v>
                </c:pt>
                <c:pt idx="7739">
                  <c:v>8.1753888098399994</c:v>
                </c:pt>
                <c:pt idx="7740">
                  <c:v>8.1767493791400003</c:v>
                </c:pt>
                <c:pt idx="7741">
                  <c:v>8.1781099484399995</c:v>
                </c:pt>
                <c:pt idx="7742">
                  <c:v>8.1794705177400004</c:v>
                </c:pt>
                <c:pt idx="7743">
                  <c:v>8.1808310870400014</c:v>
                </c:pt>
                <c:pt idx="7744">
                  <c:v>8.1821916563400006</c:v>
                </c:pt>
                <c:pt idx="7745">
                  <c:v>8.1835522256399997</c:v>
                </c:pt>
                <c:pt idx="7746">
                  <c:v>8.1849127949400007</c:v>
                </c:pt>
                <c:pt idx="7747">
                  <c:v>8.1862733642399999</c:v>
                </c:pt>
                <c:pt idx="7748">
                  <c:v>8.1876339335400008</c:v>
                </c:pt>
                <c:pt idx="7749">
                  <c:v>8.18899450284</c:v>
                </c:pt>
                <c:pt idx="7750">
                  <c:v>8.1903550721399991</c:v>
                </c:pt>
                <c:pt idx="7751">
                  <c:v>8.1917156414400001</c:v>
                </c:pt>
                <c:pt idx="7752">
                  <c:v>8.193076210740001</c:v>
                </c:pt>
                <c:pt idx="7753">
                  <c:v>8.1944367800400002</c:v>
                </c:pt>
                <c:pt idx="7754">
                  <c:v>8.1957973493400011</c:v>
                </c:pt>
                <c:pt idx="7755">
                  <c:v>8.1971579186400003</c:v>
                </c:pt>
                <c:pt idx="7756">
                  <c:v>8.1985184879399995</c:v>
                </c:pt>
                <c:pt idx="7757">
                  <c:v>8.1998790572400004</c:v>
                </c:pt>
                <c:pt idx="7758">
                  <c:v>8.2012396265399996</c:v>
                </c:pt>
                <c:pt idx="7759">
                  <c:v>8.2026001958400006</c:v>
                </c:pt>
                <c:pt idx="7760">
                  <c:v>8.2039607651399997</c:v>
                </c:pt>
                <c:pt idx="7761">
                  <c:v>8.2053213344399989</c:v>
                </c:pt>
                <c:pt idx="7762">
                  <c:v>8.2066819037400016</c:v>
                </c:pt>
                <c:pt idx="7763">
                  <c:v>8.2080424730400008</c:v>
                </c:pt>
                <c:pt idx="7764">
                  <c:v>8.20940304234</c:v>
                </c:pt>
                <c:pt idx="7765">
                  <c:v>8.2107636116400009</c:v>
                </c:pt>
                <c:pt idx="7766">
                  <c:v>8.2121241809400001</c:v>
                </c:pt>
                <c:pt idx="7767">
                  <c:v>8.213484750240001</c:v>
                </c:pt>
                <c:pt idx="7768">
                  <c:v>8.2148453195400002</c:v>
                </c:pt>
                <c:pt idx="7769">
                  <c:v>8.2162058888399994</c:v>
                </c:pt>
                <c:pt idx="7770">
                  <c:v>8.2175664581400003</c:v>
                </c:pt>
                <c:pt idx="7771">
                  <c:v>8.2189270274399995</c:v>
                </c:pt>
                <c:pt idx="7772">
                  <c:v>8.2202875967400004</c:v>
                </c:pt>
                <c:pt idx="7773">
                  <c:v>8.2216481660400014</c:v>
                </c:pt>
                <c:pt idx="7774">
                  <c:v>8.2230087353400005</c:v>
                </c:pt>
                <c:pt idx="7775">
                  <c:v>8.2243693046399997</c:v>
                </c:pt>
                <c:pt idx="7776">
                  <c:v>8.2257298739400007</c:v>
                </c:pt>
                <c:pt idx="7777">
                  <c:v>8.2270904432399998</c:v>
                </c:pt>
                <c:pt idx="7778">
                  <c:v>8.2284510125400008</c:v>
                </c:pt>
                <c:pt idx="7779">
                  <c:v>8.2298115818399999</c:v>
                </c:pt>
                <c:pt idx="7780">
                  <c:v>8.2311721511399991</c:v>
                </c:pt>
                <c:pt idx="7781">
                  <c:v>8.2325327204400001</c:v>
                </c:pt>
                <c:pt idx="7782">
                  <c:v>8.233893289740001</c:v>
                </c:pt>
                <c:pt idx="7783">
                  <c:v>8.2352538590400002</c:v>
                </c:pt>
                <c:pt idx="7784">
                  <c:v>8.2366144283400011</c:v>
                </c:pt>
                <c:pt idx="7785">
                  <c:v>8.2379749976400003</c:v>
                </c:pt>
                <c:pt idx="7786">
                  <c:v>8.2393355669400012</c:v>
                </c:pt>
                <c:pt idx="7787">
                  <c:v>8.2406961362400004</c:v>
                </c:pt>
                <c:pt idx="7788">
                  <c:v>8.2420567055399996</c:v>
                </c:pt>
                <c:pt idx="7789">
                  <c:v>8.2434172748400005</c:v>
                </c:pt>
                <c:pt idx="7790">
                  <c:v>8.2447778441399997</c:v>
                </c:pt>
                <c:pt idx="7791">
                  <c:v>8.2461384134399989</c:v>
                </c:pt>
                <c:pt idx="7792">
                  <c:v>8.2474989827400016</c:v>
                </c:pt>
                <c:pt idx="7793">
                  <c:v>8.2488595520400008</c:v>
                </c:pt>
                <c:pt idx="7794">
                  <c:v>8.2502201213399999</c:v>
                </c:pt>
                <c:pt idx="7795">
                  <c:v>8.2515806906400009</c:v>
                </c:pt>
                <c:pt idx="7796">
                  <c:v>8.2529412599400001</c:v>
                </c:pt>
                <c:pt idx="7797">
                  <c:v>8.254301829240001</c:v>
                </c:pt>
                <c:pt idx="7798">
                  <c:v>8.2556623985400002</c:v>
                </c:pt>
                <c:pt idx="7799">
                  <c:v>8.2570229678399993</c:v>
                </c:pt>
                <c:pt idx="7800">
                  <c:v>8.2583835371400003</c:v>
                </c:pt>
                <c:pt idx="7801">
                  <c:v>8.2597441064399995</c:v>
                </c:pt>
                <c:pt idx="7802">
                  <c:v>8.2611046757400004</c:v>
                </c:pt>
                <c:pt idx="7803">
                  <c:v>8.2624652450400013</c:v>
                </c:pt>
                <c:pt idx="7804">
                  <c:v>8.2638258143400005</c:v>
                </c:pt>
                <c:pt idx="7805">
                  <c:v>8.2651863836399997</c:v>
                </c:pt>
                <c:pt idx="7806">
                  <c:v>8.2665469529400006</c:v>
                </c:pt>
                <c:pt idx="7807">
                  <c:v>8.2679075222399998</c:v>
                </c:pt>
                <c:pt idx="7808">
                  <c:v>8.2692680915400008</c:v>
                </c:pt>
                <c:pt idx="7809">
                  <c:v>8.2706286608399999</c:v>
                </c:pt>
                <c:pt idx="7810">
                  <c:v>8.2719892301399991</c:v>
                </c:pt>
                <c:pt idx="7811">
                  <c:v>8.27334979944</c:v>
                </c:pt>
                <c:pt idx="7812">
                  <c:v>8.274710368740001</c:v>
                </c:pt>
                <c:pt idx="7813">
                  <c:v>8.2760709380400002</c:v>
                </c:pt>
                <c:pt idx="7814">
                  <c:v>8.2774315073400011</c:v>
                </c:pt>
                <c:pt idx="7815">
                  <c:v>8.2787920766400003</c:v>
                </c:pt>
                <c:pt idx="7816">
                  <c:v>8.2801526459400012</c:v>
                </c:pt>
                <c:pt idx="7817">
                  <c:v>8.2815132152400004</c:v>
                </c:pt>
                <c:pt idx="7818">
                  <c:v>8.2828737845399996</c:v>
                </c:pt>
                <c:pt idx="7819">
                  <c:v>8.2842343538400005</c:v>
                </c:pt>
                <c:pt idx="7820">
                  <c:v>8.2855949231399997</c:v>
                </c:pt>
                <c:pt idx="7821">
                  <c:v>8.2869554924399988</c:v>
                </c:pt>
                <c:pt idx="7822">
                  <c:v>8.2883160617400016</c:v>
                </c:pt>
                <c:pt idx="7823">
                  <c:v>8.2896766310400007</c:v>
                </c:pt>
                <c:pt idx="7824">
                  <c:v>8.2910372003399999</c:v>
                </c:pt>
                <c:pt idx="7825">
                  <c:v>8.2923977696400009</c:v>
                </c:pt>
                <c:pt idx="7826">
                  <c:v>8.29375833894</c:v>
                </c:pt>
                <c:pt idx="7827">
                  <c:v>8.295118908240001</c:v>
                </c:pt>
                <c:pt idx="7828">
                  <c:v>8.2964794775400001</c:v>
                </c:pt>
                <c:pt idx="7829">
                  <c:v>8.2978400468399993</c:v>
                </c:pt>
                <c:pt idx="7830">
                  <c:v>8.2992006161400003</c:v>
                </c:pt>
                <c:pt idx="7831">
                  <c:v>8.3005611854399994</c:v>
                </c:pt>
                <c:pt idx="7832">
                  <c:v>8.3019217547400004</c:v>
                </c:pt>
                <c:pt idx="7833">
                  <c:v>8.3032823240400013</c:v>
                </c:pt>
                <c:pt idx="7834">
                  <c:v>8.3046428933400005</c:v>
                </c:pt>
                <c:pt idx="7835">
                  <c:v>8.3060034626400014</c:v>
                </c:pt>
                <c:pt idx="7836">
                  <c:v>8.3073640319400006</c:v>
                </c:pt>
                <c:pt idx="7837">
                  <c:v>8.3087246012399998</c:v>
                </c:pt>
                <c:pt idx="7838">
                  <c:v>8.3100851705400007</c:v>
                </c:pt>
                <c:pt idx="7839">
                  <c:v>8.3114457398399999</c:v>
                </c:pt>
                <c:pt idx="7840">
                  <c:v>8.3128063091399991</c:v>
                </c:pt>
                <c:pt idx="7841">
                  <c:v>8.31416687844</c:v>
                </c:pt>
                <c:pt idx="7842">
                  <c:v>8.3155274477399992</c:v>
                </c:pt>
                <c:pt idx="7843">
                  <c:v>8.3168880170400001</c:v>
                </c:pt>
                <c:pt idx="7844">
                  <c:v>8.3182485863400011</c:v>
                </c:pt>
                <c:pt idx="7845">
                  <c:v>8.3196091556400003</c:v>
                </c:pt>
                <c:pt idx="7846">
                  <c:v>8.3209697249400012</c:v>
                </c:pt>
                <c:pt idx="7847">
                  <c:v>8.3223302942400004</c:v>
                </c:pt>
                <c:pt idx="7848">
                  <c:v>8.3236908635399995</c:v>
                </c:pt>
                <c:pt idx="7849">
                  <c:v>8.3250514328400005</c:v>
                </c:pt>
                <c:pt idx="7850">
                  <c:v>8.3264120021399997</c:v>
                </c:pt>
                <c:pt idx="7851">
                  <c:v>8.3277725714399988</c:v>
                </c:pt>
                <c:pt idx="7852">
                  <c:v>8.3291331407399998</c:v>
                </c:pt>
                <c:pt idx="7853">
                  <c:v>8.3304937100400007</c:v>
                </c:pt>
                <c:pt idx="7854">
                  <c:v>8.3318542793399999</c:v>
                </c:pt>
                <c:pt idx="7855">
                  <c:v>8.3332148486400008</c:v>
                </c:pt>
                <c:pt idx="7856">
                  <c:v>8.33457541794</c:v>
                </c:pt>
                <c:pt idx="7857">
                  <c:v>8.335935987240001</c:v>
                </c:pt>
                <c:pt idx="7858">
                  <c:v>8.3372965565400001</c:v>
                </c:pt>
                <c:pt idx="7859">
                  <c:v>8.3386571258399993</c:v>
                </c:pt>
                <c:pt idx="7860">
                  <c:v>8.3400176951400002</c:v>
                </c:pt>
                <c:pt idx="7861">
                  <c:v>8.3413782644399994</c:v>
                </c:pt>
                <c:pt idx="7862">
                  <c:v>8.3427388337400004</c:v>
                </c:pt>
                <c:pt idx="7863">
                  <c:v>8.3440994030400013</c:v>
                </c:pt>
                <c:pt idx="7864">
                  <c:v>8.3454599723400005</c:v>
                </c:pt>
                <c:pt idx="7865">
                  <c:v>8.3468205416400014</c:v>
                </c:pt>
                <c:pt idx="7866">
                  <c:v>8.3481811109400006</c:v>
                </c:pt>
                <c:pt idx="7867">
                  <c:v>8.3495416802399998</c:v>
                </c:pt>
                <c:pt idx="7868">
                  <c:v>8.3509022495400007</c:v>
                </c:pt>
                <c:pt idx="7869">
                  <c:v>8.3522628188399999</c:v>
                </c:pt>
                <c:pt idx="7870">
                  <c:v>8.3536233881399991</c:v>
                </c:pt>
                <c:pt idx="7871">
                  <c:v>8.35498395744</c:v>
                </c:pt>
                <c:pt idx="7872">
                  <c:v>8.3563445267399992</c:v>
                </c:pt>
                <c:pt idx="7873">
                  <c:v>8.3577050960400001</c:v>
                </c:pt>
                <c:pt idx="7874">
                  <c:v>8.3590656653400011</c:v>
                </c:pt>
                <c:pt idx="7875">
                  <c:v>8.3604262346400002</c:v>
                </c:pt>
                <c:pt idx="7876">
                  <c:v>8.3617868039400012</c:v>
                </c:pt>
                <c:pt idx="7877">
                  <c:v>8.3631473732400003</c:v>
                </c:pt>
                <c:pt idx="7878">
                  <c:v>8.3645079425399995</c:v>
                </c:pt>
                <c:pt idx="7879">
                  <c:v>8.3658685118400005</c:v>
                </c:pt>
                <c:pt idx="7880">
                  <c:v>8.3672290811399996</c:v>
                </c:pt>
                <c:pt idx="7881">
                  <c:v>8.3685896504400006</c:v>
                </c:pt>
                <c:pt idx="7882">
                  <c:v>8.3699502197399998</c:v>
                </c:pt>
                <c:pt idx="7883">
                  <c:v>8.3713107890400007</c:v>
                </c:pt>
                <c:pt idx="7884">
                  <c:v>8.3726713583400016</c:v>
                </c:pt>
                <c:pt idx="7885">
                  <c:v>8.3740319276400008</c:v>
                </c:pt>
                <c:pt idx="7886">
                  <c:v>8.37539249694</c:v>
                </c:pt>
                <c:pt idx="7887">
                  <c:v>8.3767530662400009</c:v>
                </c:pt>
                <c:pt idx="7888">
                  <c:v>8.3781136355400001</c:v>
                </c:pt>
                <c:pt idx="7889">
                  <c:v>8.3794742048399993</c:v>
                </c:pt>
                <c:pt idx="7890">
                  <c:v>8.3808347741400002</c:v>
                </c:pt>
                <c:pt idx="7891">
                  <c:v>8.3821953434399994</c:v>
                </c:pt>
                <c:pt idx="7892">
                  <c:v>8.3835559127400003</c:v>
                </c:pt>
                <c:pt idx="7893">
                  <c:v>8.3849164820400013</c:v>
                </c:pt>
                <c:pt idx="7894">
                  <c:v>8.3862770513400005</c:v>
                </c:pt>
                <c:pt idx="7895">
                  <c:v>8.3876376206400014</c:v>
                </c:pt>
                <c:pt idx="7896">
                  <c:v>8.3889981899400006</c:v>
                </c:pt>
                <c:pt idx="7897">
                  <c:v>8.3903587592399997</c:v>
                </c:pt>
                <c:pt idx="7898">
                  <c:v>8.3917193285400007</c:v>
                </c:pt>
                <c:pt idx="7899">
                  <c:v>8.3930798978399999</c:v>
                </c:pt>
                <c:pt idx="7900">
                  <c:v>8.3944404671400008</c:v>
                </c:pt>
                <c:pt idx="7901">
                  <c:v>8.39580103644</c:v>
                </c:pt>
                <c:pt idx="7902">
                  <c:v>8.3971616057399991</c:v>
                </c:pt>
                <c:pt idx="7903">
                  <c:v>8.3985221750400019</c:v>
                </c:pt>
                <c:pt idx="7904">
                  <c:v>8.399882744340001</c:v>
                </c:pt>
                <c:pt idx="7905">
                  <c:v>8.4012433136400002</c:v>
                </c:pt>
                <c:pt idx="7906">
                  <c:v>8.4026038829400012</c:v>
                </c:pt>
                <c:pt idx="7907">
                  <c:v>8.4039644522400003</c:v>
                </c:pt>
                <c:pt idx="7908">
                  <c:v>8.4053250215399995</c:v>
                </c:pt>
                <c:pt idx="7909">
                  <c:v>8.4066855908400004</c:v>
                </c:pt>
                <c:pt idx="7910">
                  <c:v>8.4080461601399996</c:v>
                </c:pt>
                <c:pt idx="7911">
                  <c:v>8.4094067294400006</c:v>
                </c:pt>
                <c:pt idx="7912">
                  <c:v>8.4107672987399997</c:v>
                </c:pt>
                <c:pt idx="7913">
                  <c:v>8.4121278680400007</c:v>
                </c:pt>
                <c:pt idx="7914">
                  <c:v>8.4134884373400016</c:v>
                </c:pt>
                <c:pt idx="7915">
                  <c:v>8.4148490066400008</c:v>
                </c:pt>
                <c:pt idx="7916">
                  <c:v>8.41620957594</c:v>
                </c:pt>
                <c:pt idx="7917">
                  <c:v>8.4175701452400009</c:v>
                </c:pt>
                <c:pt idx="7918">
                  <c:v>8.4189307145400001</c:v>
                </c:pt>
                <c:pt idx="7919">
                  <c:v>8.4202912838399993</c:v>
                </c:pt>
                <c:pt idx="7920">
                  <c:v>8.4216518531400002</c:v>
                </c:pt>
                <c:pt idx="7921">
                  <c:v>8.4230124224399994</c:v>
                </c:pt>
                <c:pt idx="7922">
                  <c:v>8.4243729917400003</c:v>
                </c:pt>
                <c:pt idx="7923">
                  <c:v>8.4257335610400013</c:v>
                </c:pt>
                <c:pt idx="7924">
                  <c:v>8.4270941303400004</c:v>
                </c:pt>
                <c:pt idx="7925">
                  <c:v>8.4284546996400014</c:v>
                </c:pt>
                <c:pt idx="7926">
                  <c:v>8.4298152689400005</c:v>
                </c:pt>
                <c:pt idx="7927">
                  <c:v>8.4311758382399997</c:v>
                </c:pt>
                <c:pt idx="7928">
                  <c:v>8.4325364075400007</c:v>
                </c:pt>
                <c:pt idx="7929">
                  <c:v>8.4338969768399998</c:v>
                </c:pt>
                <c:pt idx="7930">
                  <c:v>8.4352575461400008</c:v>
                </c:pt>
                <c:pt idx="7931">
                  <c:v>8.43661811544</c:v>
                </c:pt>
                <c:pt idx="7932">
                  <c:v>8.4379786847399991</c:v>
                </c:pt>
                <c:pt idx="7933">
                  <c:v>8.4393392540400018</c:v>
                </c:pt>
                <c:pt idx="7934">
                  <c:v>8.440699823340001</c:v>
                </c:pt>
                <c:pt idx="7935">
                  <c:v>8.4420603926400002</c:v>
                </c:pt>
                <c:pt idx="7936">
                  <c:v>8.4434209619400011</c:v>
                </c:pt>
                <c:pt idx="7937">
                  <c:v>8.4447815312400003</c:v>
                </c:pt>
                <c:pt idx="7938">
                  <c:v>8.4461421005399995</c:v>
                </c:pt>
                <c:pt idx="7939">
                  <c:v>8.4475026698400004</c:v>
                </c:pt>
                <c:pt idx="7940">
                  <c:v>8.4488632391399996</c:v>
                </c:pt>
                <c:pt idx="7941">
                  <c:v>8.4502238084400005</c:v>
                </c:pt>
                <c:pt idx="7942">
                  <c:v>8.4515843777399997</c:v>
                </c:pt>
                <c:pt idx="7943">
                  <c:v>8.4529449470400007</c:v>
                </c:pt>
                <c:pt idx="7944">
                  <c:v>8.4543055163400016</c:v>
                </c:pt>
                <c:pt idx="7945">
                  <c:v>8.4556660856400008</c:v>
                </c:pt>
                <c:pt idx="7946">
                  <c:v>8.4570266549399999</c:v>
                </c:pt>
                <c:pt idx="7947">
                  <c:v>8.4583872242400009</c:v>
                </c:pt>
                <c:pt idx="7948">
                  <c:v>8.4597477935400001</c:v>
                </c:pt>
                <c:pt idx="7949">
                  <c:v>8.461108362840001</c:v>
                </c:pt>
                <c:pt idx="7950">
                  <c:v>8.4624689321400002</c:v>
                </c:pt>
                <c:pt idx="7951">
                  <c:v>8.4638295014399993</c:v>
                </c:pt>
                <c:pt idx="7952">
                  <c:v>8.4651900707400003</c:v>
                </c:pt>
                <c:pt idx="7953">
                  <c:v>8.4665506400400012</c:v>
                </c:pt>
                <c:pt idx="7954">
                  <c:v>8.4679112093400004</c:v>
                </c:pt>
                <c:pt idx="7955">
                  <c:v>8.4692717786400014</c:v>
                </c:pt>
                <c:pt idx="7956">
                  <c:v>8.4706323479400005</c:v>
                </c:pt>
                <c:pt idx="7957">
                  <c:v>8.4719929172399997</c:v>
                </c:pt>
                <c:pt idx="7958">
                  <c:v>8.4733534865400006</c:v>
                </c:pt>
                <c:pt idx="7959">
                  <c:v>8.4747140558399998</c:v>
                </c:pt>
                <c:pt idx="7960">
                  <c:v>8.4760746251400008</c:v>
                </c:pt>
                <c:pt idx="7961">
                  <c:v>8.4774351944399999</c:v>
                </c:pt>
                <c:pt idx="7962">
                  <c:v>8.4787957637399991</c:v>
                </c:pt>
                <c:pt idx="7963">
                  <c:v>8.48015633304</c:v>
                </c:pt>
                <c:pt idx="7964">
                  <c:v>8.481516902340001</c:v>
                </c:pt>
                <c:pt idx="7965">
                  <c:v>8.4828774716400002</c:v>
                </c:pt>
                <c:pt idx="7966">
                  <c:v>8.4842380409400011</c:v>
                </c:pt>
                <c:pt idx="7967">
                  <c:v>8.4855986102400003</c:v>
                </c:pt>
                <c:pt idx="7968">
                  <c:v>8.4869591795399995</c:v>
                </c:pt>
                <c:pt idx="7969">
                  <c:v>8.4883197488400004</c:v>
                </c:pt>
                <c:pt idx="7970">
                  <c:v>8.4896803181399996</c:v>
                </c:pt>
                <c:pt idx="7971">
                  <c:v>8.4910408874400005</c:v>
                </c:pt>
                <c:pt idx="7972">
                  <c:v>8.4924014567399997</c:v>
                </c:pt>
                <c:pt idx="7973">
                  <c:v>8.4937620260399989</c:v>
                </c:pt>
                <c:pt idx="7974">
                  <c:v>8.4951225953400016</c:v>
                </c:pt>
                <c:pt idx="7975">
                  <c:v>8.4964831646400008</c:v>
                </c:pt>
                <c:pt idx="7976">
                  <c:v>8.4978437339399999</c:v>
                </c:pt>
                <c:pt idx="7977">
                  <c:v>8.4992043032400009</c:v>
                </c:pt>
                <c:pt idx="7978">
                  <c:v>8.50056487254</c:v>
                </c:pt>
                <c:pt idx="7979">
                  <c:v>8.501925441840001</c:v>
                </c:pt>
                <c:pt idx="7980">
                  <c:v>8.5032860111400002</c:v>
                </c:pt>
                <c:pt idx="7981">
                  <c:v>8.5046465804399993</c:v>
                </c:pt>
                <c:pt idx="7982">
                  <c:v>8.5060071497400003</c:v>
                </c:pt>
                <c:pt idx="7983">
                  <c:v>8.5073677190399994</c:v>
                </c:pt>
                <c:pt idx="7984">
                  <c:v>8.5087282883400004</c:v>
                </c:pt>
                <c:pt idx="7985">
                  <c:v>8.5100888576400013</c:v>
                </c:pt>
                <c:pt idx="7986">
                  <c:v>8.5114494269400005</c:v>
                </c:pt>
                <c:pt idx="7987">
                  <c:v>8.5128099962399997</c:v>
                </c:pt>
                <c:pt idx="7988">
                  <c:v>8.5141705655400006</c:v>
                </c:pt>
                <c:pt idx="7989">
                  <c:v>8.5155311348399998</c:v>
                </c:pt>
                <c:pt idx="7990">
                  <c:v>8.5168917041400007</c:v>
                </c:pt>
                <c:pt idx="7991">
                  <c:v>8.5182522734399999</c:v>
                </c:pt>
                <c:pt idx="7992">
                  <c:v>8.5196128427399991</c:v>
                </c:pt>
                <c:pt idx="7993">
                  <c:v>8.52097341204</c:v>
                </c:pt>
                <c:pt idx="7994">
                  <c:v>8.522333981340001</c:v>
                </c:pt>
                <c:pt idx="7995">
                  <c:v>8.5236945506400001</c:v>
                </c:pt>
                <c:pt idx="7996">
                  <c:v>8.5250551199400011</c:v>
                </c:pt>
                <c:pt idx="7997">
                  <c:v>8.5266878031000015</c:v>
                </c:pt>
                <c:pt idx="7998">
                  <c:v>8.5280483724000007</c:v>
                </c:pt>
                <c:pt idx="7999">
                  <c:v>8.5294089416999999</c:v>
                </c:pt>
                <c:pt idx="8000">
                  <c:v>8.5307695110000008</c:v>
                </c:pt>
                <c:pt idx="8001">
                  <c:v>8.5321300803</c:v>
                </c:pt>
                <c:pt idx="8002">
                  <c:v>8.5334906495999991</c:v>
                </c:pt>
                <c:pt idx="8003">
                  <c:v>8.5348512189000001</c:v>
                </c:pt>
                <c:pt idx="8004">
                  <c:v>8.5362117881999993</c:v>
                </c:pt>
                <c:pt idx="8005">
                  <c:v>8.5375723575000002</c:v>
                </c:pt>
                <c:pt idx="8006">
                  <c:v>8.5389329268000012</c:v>
                </c:pt>
                <c:pt idx="8007">
                  <c:v>8.5402934961000003</c:v>
                </c:pt>
                <c:pt idx="8008">
                  <c:v>8.5416540654000013</c:v>
                </c:pt>
                <c:pt idx="8009">
                  <c:v>8.5430146347000004</c:v>
                </c:pt>
                <c:pt idx="8010">
                  <c:v>8.5443752039999996</c:v>
                </c:pt>
                <c:pt idx="8011">
                  <c:v>8.5457357733000006</c:v>
                </c:pt>
                <c:pt idx="8012">
                  <c:v>8.5470963425999997</c:v>
                </c:pt>
                <c:pt idx="8013">
                  <c:v>8.5484569119000007</c:v>
                </c:pt>
                <c:pt idx="8014">
                  <c:v>8.5498174811999998</c:v>
                </c:pt>
                <c:pt idx="8015">
                  <c:v>8.551178050499999</c:v>
                </c:pt>
                <c:pt idx="8016">
                  <c:v>8.5525386198000017</c:v>
                </c:pt>
                <c:pt idx="8017">
                  <c:v>8.5538991891000009</c:v>
                </c:pt>
                <c:pt idx="8018">
                  <c:v>8.5552597584000001</c:v>
                </c:pt>
                <c:pt idx="8019">
                  <c:v>8.556620327700001</c:v>
                </c:pt>
                <c:pt idx="8020">
                  <c:v>8.5579808970000002</c:v>
                </c:pt>
                <c:pt idx="8021">
                  <c:v>8.5593414662999994</c:v>
                </c:pt>
                <c:pt idx="8022">
                  <c:v>8.5607020356000003</c:v>
                </c:pt>
                <c:pt idx="8023">
                  <c:v>8.5620626048999995</c:v>
                </c:pt>
                <c:pt idx="8024">
                  <c:v>8.5634231742000004</c:v>
                </c:pt>
                <c:pt idx="8025">
                  <c:v>8.5647837434999996</c:v>
                </c:pt>
                <c:pt idx="8026">
                  <c:v>8.5661443128000005</c:v>
                </c:pt>
                <c:pt idx="8027">
                  <c:v>8.5675048821000015</c:v>
                </c:pt>
                <c:pt idx="8028">
                  <c:v>8.5688654514000007</c:v>
                </c:pt>
                <c:pt idx="8029">
                  <c:v>8.5702260206999998</c:v>
                </c:pt>
                <c:pt idx="8030">
                  <c:v>8.5715865900000008</c:v>
                </c:pt>
                <c:pt idx="8031">
                  <c:v>8.5729471593</c:v>
                </c:pt>
                <c:pt idx="8032">
                  <c:v>8.5743077286000009</c:v>
                </c:pt>
                <c:pt idx="8033">
                  <c:v>8.5756682979000001</c:v>
                </c:pt>
                <c:pt idx="8034">
                  <c:v>8.5770288671999992</c:v>
                </c:pt>
                <c:pt idx="8035">
                  <c:v>8.5783894365000002</c:v>
                </c:pt>
                <c:pt idx="8036">
                  <c:v>8.5797500058000011</c:v>
                </c:pt>
                <c:pt idx="8037">
                  <c:v>8.5811105751000003</c:v>
                </c:pt>
                <c:pt idx="8038">
                  <c:v>8.5824711444000013</c:v>
                </c:pt>
                <c:pt idx="8039">
                  <c:v>8.5838317137000004</c:v>
                </c:pt>
                <c:pt idx="8040">
                  <c:v>8.5851922829999996</c:v>
                </c:pt>
                <c:pt idx="8041">
                  <c:v>8.5865528523000005</c:v>
                </c:pt>
                <c:pt idx="8042">
                  <c:v>8.5879134215999997</c:v>
                </c:pt>
                <c:pt idx="8043">
                  <c:v>8.5892739909000007</c:v>
                </c:pt>
                <c:pt idx="8044">
                  <c:v>8.5906345601999998</c:v>
                </c:pt>
                <c:pt idx="8045">
                  <c:v>8.591995129499999</c:v>
                </c:pt>
                <c:pt idx="8046">
                  <c:v>8.5933556988000017</c:v>
                </c:pt>
                <c:pt idx="8047">
                  <c:v>8.5947162681000009</c:v>
                </c:pt>
                <c:pt idx="8048">
                  <c:v>8.5960768374000001</c:v>
                </c:pt>
                <c:pt idx="8049">
                  <c:v>8.597437406700001</c:v>
                </c:pt>
                <c:pt idx="8050">
                  <c:v>8.5987979760000002</c:v>
                </c:pt>
                <c:pt idx="8051">
                  <c:v>8.6001585453000011</c:v>
                </c:pt>
                <c:pt idx="8052">
                  <c:v>8.6015191146000003</c:v>
                </c:pt>
                <c:pt idx="8053">
                  <c:v>8.6028796838999995</c:v>
                </c:pt>
                <c:pt idx="8054">
                  <c:v>8.6042402532000004</c:v>
                </c:pt>
                <c:pt idx="8055">
                  <c:v>8.6056008224999996</c:v>
                </c:pt>
                <c:pt idx="8056">
                  <c:v>8.6069613918000005</c:v>
                </c:pt>
                <c:pt idx="8057">
                  <c:v>8.6083219611000015</c:v>
                </c:pt>
                <c:pt idx="8058">
                  <c:v>8.6096825304000006</c:v>
                </c:pt>
                <c:pt idx="8059">
                  <c:v>8.6110430996999998</c:v>
                </c:pt>
                <c:pt idx="8060">
                  <c:v>8.6124036690000008</c:v>
                </c:pt>
                <c:pt idx="8061">
                  <c:v>8.6137642382999999</c:v>
                </c:pt>
                <c:pt idx="8062">
                  <c:v>8.6151248076000009</c:v>
                </c:pt>
                <c:pt idx="8063">
                  <c:v>8.6164853769</c:v>
                </c:pt>
                <c:pt idx="8064">
                  <c:v>8.6178459461999992</c:v>
                </c:pt>
                <c:pt idx="8065">
                  <c:v>8.6192065155000002</c:v>
                </c:pt>
                <c:pt idx="8066">
                  <c:v>8.6205670848000011</c:v>
                </c:pt>
                <c:pt idx="8067">
                  <c:v>8.6219276541000003</c:v>
                </c:pt>
                <c:pt idx="8068">
                  <c:v>8.6232882234000012</c:v>
                </c:pt>
                <c:pt idx="8069">
                  <c:v>8.6246487927000004</c:v>
                </c:pt>
                <c:pt idx="8070">
                  <c:v>8.6260093619999996</c:v>
                </c:pt>
                <c:pt idx="8071">
                  <c:v>8.6273699313000005</c:v>
                </c:pt>
                <c:pt idx="8072">
                  <c:v>8.6287305005999997</c:v>
                </c:pt>
                <c:pt idx="8073">
                  <c:v>8.6300910699000006</c:v>
                </c:pt>
                <c:pt idx="8074">
                  <c:v>8.6314516391999998</c:v>
                </c:pt>
                <c:pt idx="8075">
                  <c:v>8.632812208499999</c:v>
                </c:pt>
                <c:pt idx="8076">
                  <c:v>8.6341727778000017</c:v>
                </c:pt>
                <c:pt idx="8077">
                  <c:v>8.6355333471000009</c:v>
                </c:pt>
                <c:pt idx="8078">
                  <c:v>8.6368939164</c:v>
                </c:pt>
                <c:pt idx="8079">
                  <c:v>8.638254485700001</c:v>
                </c:pt>
                <c:pt idx="8080">
                  <c:v>8.6396150550000002</c:v>
                </c:pt>
                <c:pt idx="8081">
                  <c:v>8.6409756243000011</c:v>
                </c:pt>
                <c:pt idx="8082">
                  <c:v>8.6423361936000003</c:v>
                </c:pt>
                <c:pt idx="8083">
                  <c:v>8.6436967628999994</c:v>
                </c:pt>
                <c:pt idx="8084">
                  <c:v>8.6450573322000004</c:v>
                </c:pt>
                <c:pt idx="8085">
                  <c:v>8.6464179014999996</c:v>
                </c:pt>
                <c:pt idx="8086">
                  <c:v>8.6477784708000005</c:v>
                </c:pt>
                <c:pt idx="8087">
                  <c:v>8.6491390401000015</c:v>
                </c:pt>
                <c:pt idx="8088">
                  <c:v>8.6504996094000006</c:v>
                </c:pt>
                <c:pt idx="8089">
                  <c:v>8.6518601786999998</c:v>
                </c:pt>
                <c:pt idx="8090">
                  <c:v>8.6532207480000007</c:v>
                </c:pt>
                <c:pt idx="8091">
                  <c:v>8.6545813172999999</c:v>
                </c:pt>
                <c:pt idx="8092">
                  <c:v>8.6559418866000009</c:v>
                </c:pt>
                <c:pt idx="8093">
                  <c:v>8.6573024559</c:v>
                </c:pt>
                <c:pt idx="8094">
                  <c:v>8.6586630251999992</c:v>
                </c:pt>
                <c:pt idx="8095">
                  <c:v>8.6600235945000001</c:v>
                </c:pt>
                <c:pt idx="8096">
                  <c:v>8.6613841638000011</c:v>
                </c:pt>
                <c:pt idx="8097">
                  <c:v>8.6627447331000003</c:v>
                </c:pt>
                <c:pt idx="8098">
                  <c:v>8.6641053024000012</c:v>
                </c:pt>
                <c:pt idx="8099">
                  <c:v>8.6654658717000004</c:v>
                </c:pt>
                <c:pt idx="8100">
                  <c:v>8.6668264410000013</c:v>
                </c:pt>
                <c:pt idx="8101">
                  <c:v>8.6681870103000005</c:v>
                </c:pt>
                <c:pt idx="8102">
                  <c:v>8.6695475795999997</c:v>
                </c:pt>
                <c:pt idx="8103">
                  <c:v>8.6709081489000006</c:v>
                </c:pt>
                <c:pt idx="8104">
                  <c:v>8.6722687181999998</c:v>
                </c:pt>
                <c:pt idx="8105">
                  <c:v>8.673629287499999</c:v>
                </c:pt>
                <c:pt idx="8106">
                  <c:v>8.6749898567999999</c:v>
                </c:pt>
                <c:pt idx="8107">
                  <c:v>8.6763504261000008</c:v>
                </c:pt>
                <c:pt idx="8108">
                  <c:v>8.6777109954</c:v>
                </c:pt>
                <c:pt idx="8109">
                  <c:v>8.679071564700001</c:v>
                </c:pt>
                <c:pt idx="8110">
                  <c:v>8.6804321340000001</c:v>
                </c:pt>
                <c:pt idx="8111">
                  <c:v>8.6817927033000011</c:v>
                </c:pt>
                <c:pt idx="8112">
                  <c:v>8.6831532726000002</c:v>
                </c:pt>
                <c:pt idx="8113">
                  <c:v>8.6845138418999994</c:v>
                </c:pt>
                <c:pt idx="8114">
                  <c:v>8.6858744112000004</c:v>
                </c:pt>
                <c:pt idx="8115">
                  <c:v>8.6872349804999995</c:v>
                </c:pt>
                <c:pt idx="8116">
                  <c:v>8.6885955497999987</c:v>
                </c:pt>
                <c:pt idx="8117">
                  <c:v>8.6899561191000014</c:v>
                </c:pt>
                <c:pt idx="8118">
                  <c:v>8.6913166884000006</c:v>
                </c:pt>
                <c:pt idx="8119">
                  <c:v>8.6926772576999998</c:v>
                </c:pt>
                <c:pt idx="8120">
                  <c:v>8.6940378270000007</c:v>
                </c:pt>
                <c:pt idx="8121">
                  <c:v>8.6953983962999999</c:v>
                </c:pt>
                <c:pt idx="8122">
                  <c:v>8.6967589656000008</c:v>
                </c:pt>
                <c:pt idx="8123">
                  <c:v>8.6981195349</c:v>
                </c:pt>
                <c:pt idx="8124">
                  <c:v>8.6994801041999992</c:v>
                </c:pt>
                <c:pt idx="8125">
                  <c:v>8.7008406735000001</c:v>
                </c:pt>
                <c:pt idx="8126">
                  <c:v>8.7022012427999993</c:v>
                </c:pt>
                <c:pt idx="8127">
                  <c:v>8.7035618121000002</c:v>
                </c:pt>
                <c:pt idx="8128">
                  <c:v>8.7049223814000012</c:v>
                </c:pt>
                <c:pt idx="8129">
                  <c:v>8.7062829507000004</c:v>
                </c:pt>
                <c:pt idx="8130">
                  <c:v>8.7076435200000013</c:v>
                </c:pt>
                <c:pt idx="8131">
                  <c:v>8.7090040893000005</c:v>
                </c:pt>
                <c:pt idx="8132">
                  <c:v>8.7103646585999996</c:v>
                </c:pt>
                <c:pt idx="8133">
                  <c:v>8.7117252279000006</c:v>
                </c:pt>
                <c:pt idx="8134">
                  <c:v>8.7130857971999998</c:v>
                </c:pt>
                <c:pt idx="8135">
                  <c:v>8.7144463664999989</c:v>
                </c:pt>
                <c:pt idx="8136">
                  <c:v>8.7158069357999999</c:v>
                </c:pt>
                <c:pt idx="8137">
                  <c:v>8.7171675051000008</c:v>
                </c:pt>
                <c:pt idx="8138">
                  <c:v>8.7185280744</c:v>
                </c:pt>
                <c:pt idx="8139">
                  <c:v>8.7198886437000009</c:v>
                </c:pt>
                <c:pt idx="8140">
                  <c:v>8.7212492130000001</c:v>
                </c:pt>
                <c:pt idx="8141">
                  <c:v>8.7226097823000011</c:v>
                </c:pt>
                <c:pt idx="8142">
                  <c:v>8.7239703516000002</c:v>
                </c:pt>
                <c:pt idx="8143">
                  <c:v>8.7253309208999994</c:v>
                </c:pt>
                <c:pt idx="8144">
                  <c:v>8.7266914902000003</c:v>
                </c:pt>
                <c:pt idx="8145">
                  <c:v>8.7280520594999995</c:v>
                </c:pt>
                <c:pt idx="8146">
                  <c:v>8.7294126288000005</c:v>
                </c:pt>
                <c:pt idx="8147">
                  <c:v>8.7307731981000014</c:v>
                </c:pt>
                <c:pt idx="8148">
                  <c:v>8.7321337674000006</c:v>
                </c:pt>
                <c:pt idx="8149">
                  <c:v>8.7334943367000015</c:v>
                </c:pt>
                <c:pt idx="8150">
                  <c:v>8.7348549060000007</c:v>
                </c:pt>
                <c:pt idx="8151">
                  <c:v>8.7362154752999999</c:v>
                </c:pt>
                <c:pt idx="8152">
                  <c:v>8.7375760446000008</c:v>
                </c:pt>
                <c:pt idx="8153">
                  <c:v>8.7389366139</c:v>
                </c:pt>
                <c:pt idx="8154">
                  <c:v>8.7402971831999992</c:v>
                </c:pt>
                <c:pt idx="8155">
                  <c:v>8.7416577525000001</c:v>
                </c:pt>
                <c:pt idx="8156">
                  <c:v>8.7430183217999993</c:v>
                </c:pt>
                <c:pt idx="8157">
                  <c:v>8.7443788911000002</c:v>
                </c:pt>
                <c:pt idx="8158">
                  <c:v>8.7457394604000012</c:v>
                </c:pt>
                <c:pt idx="8159">
                  <c:v>8.7471000297000003</c:v>
                </c:pt>
                <c:pt idx="8160">
                  <c:v>8.7484605990000013</c:v>
                </c:pt>
                <c:pt idx="8161">
                  <c:v>8.7498211683000005</c:v>
                </c:pt>
                <c:pt idx="8162">
                  <c:v>8.7511817375999996</c:v>
                </c:pt>
                <c:pt idx="8163">
                  <c:v>8.7525423069000006</c:v>
                </c:pt>
                <c:pt idx="8164">
                  <c:v>8.7539028761999997</c:v>
                </c:pt>
                <c:pt idx="8165">
                  <c:v>8.7552634454999989</c:v>
                </c:pt>
                <c:pt idx="8166">
                  <c:v>8.7566240147999999</c:v>
                </c:pt>
                <c:pt idx="8167">
                  <c:v>8.7579845841000008</c:v>
                </c:pt>
                <c:pt idx="8168">
                  <c:v>8.7593451534</c:v>
                </c:pt>
                <c:pt idx="8169">
                  <c:v>8.7607057227000009</c:v>
                </c:pt>
                <c:pt idx="8170">
                  <c:v>8.7620662920000001</c:v>
                </c:pt>
                <c:pt idx="8171">
                  <c:v>8.763426861300001</c:v>
                </c:pt>
                <c:pt idx="8172">
                  <c:v>8.7647874306000002</c:v>
                </c:pt>
                <c:pt idx="8173">
                  <c:v>8.7661479998999994</c:v>
                </c:pt>
                <c:pt idx="8174">
                  <c:v>8.7675085692000003</c:v>
                </c:pt>
                <c:pt idx="8175">
                  <c:v>8.7688691384999995</c:v>
                </c:pt>
                <c:pt idx="8176">
                  <c:v>8.7702297078000004</c:v>
                </c:pt>
                <c:pt idx="8177">
                  <c:v>8.7715902771000014</c:v>
                </c:pt>
                <c:pt idx="8178">
                  <c:v>8.7729508464000006</c:v>
                </c:pt>
                <c:pt idx="8179">
                  <c:v>8.7743114157000015</c:v>
                </c:pt>
                <c:pt idx="8180">
                  <c:v>8.7756719850000007</c:v>
                </c:pt>
                <c:pt idx="8181">
                  <c:v>8.7770325542999998</c:v>
                </c:pt>
                <c:pt idx="8182">
                  <c:v>8.7783931236000008</c:v>
                </c:pt>
                <c:pt idx="8183">
                  <c:v>8.7797536929</c:v>
                </c:pt>
                <c:pt idx="8184">
                  <c:v>8.7811142621999991</c:v>
                </c:pt>
                <c:pt idx="8185">
                  <c:v>8.7824748315000001</c:v>
                </c:pt>
                <c:pt idx="8186">
                  <c:v>8.7838354007999992</c:v>
                </c:pt>
                <c:pt idx="8187">
                  <c:v>8.7851959701000002</c:v>
                </c:pt>
                <c:pt idx="8188">
                  <c:v>8.7865565394000011</c:v>
                </c:pt>
                <c:pt idx="8189">
                  <c:v>8.7879171087000003</c:v>
                </c:pt>
                <c:pt idx="8190">
                  <c:v>8.7892776780000013</c:v>
                </c:pt>
                <c:pt idx="8191">
                  <c:v>8.7906382473000004</c:v>
                </c:pt>
                <c:pt idx="8192">
                  <c:v>8.7919988165999996</c:v>
                </c:pt>
                <c:pt idx="8193">
                  <c:v>8.7933593859000005</c:v>
                </c:pt>
                <c:pt idx="8194">
                  <c:v>8.7947199551999997</c:v>
                </c:pt>
                <c:pt idx="8195">
                  <c:v>8.7960805245000007</c:v>
                </c:pt>
                <c:pt idx="8196">
                  <c:v>8.7974410937999998</c:v>
                </c:pt>
                <c:pt idx="8197">
                  <c:v>8.7988016631000008</c:v>
                </c:pt>
                <c:pt idx="8198">
                  <c:v>8.8001622324000017</c:v>
                </c:pt>
                <c:pt idx="8199">
                  <c:v>8.8015228017000009</c:v>
                </c:pt>
                <c:pt idx="8200">
                  <c:v>8.8028833710000001</c:v>
                </c:pt>
                <c:pt idx="8201">
                  <c:v>8.804243940300001</c:v>
                </c:pt>
                <c:pt idx="8202">
                  <c:v>8.8056045096000002</c:v>
                </c:pt>
                <c:pt idx="8203">
                  <c:v>8.8069650788999994</c:v>
                </c:pt>
                <c:pt idx="8204">
                  <c:v>8.8083256482000003</c:v>
                </c:pt>
                <c:pt idx="8205">
                  <c:v>8.8096862174999995</c:v>
                </c:pt>
                <c:pt idx="8206">
                  <c:v>8.8110467868000004</c:v>
                </c:pt>
                <c:pt idx="8207">
                  <c:v>8.8124073561000014</c:v>
                </c:pt>
                <c:pt idx="8208">
                  <c:v>8.8137679254000005</c:v>
                </c:pt>
                <c:pt idx="8209">
                  <c:v>8.8151284947000015</c:v>
                </c:pt>
                <c:pt idx="8210">
                  <c:v>8.8164890640000007</c:v>
                </c:pt>
                <c:pt idx="8211">
                  <c:v>8.8178496332999998</c:v>
                </c:pt>
                <c:pt idx="8212">
                  <c:v>8.8192102026000008</c:v>
                </c:pt>
                <c:pt idx="8213">
                  <c:v>8.8205707718999999</c:v>
                </c:pt>
                <c:pt idx="8214">
                  <c:v>8.8219313411999991</c:v>
                </c:pt>
                <c:pt idx="8215">
                  <c:v>8.8232919105000001</c:v>
                </c:pt>
                <c:pt idx="8216">
                  <c:v>8.8246524797999992</c:v>
                </c:pt>
                <c:pt idx="8217">
                  <c:v>8.8260130491000002</c:v>
                </c:pt>
                <c:pt idx="8218">
                  <c:v>8.8273736184000011</c:v>
                </c:pt>
                <c:pt idx="8219">
                  <c:v>8.8287341877000003</c:v>
                </c:pt>
                <c:pt idx="8220">
                  <c:v>8.8300947570000012</c:v>
                </c:pt>
                <c:pt idx="8221">
                  <c:v>8.8314553263000004</c:v>
                </c:pt>
                <c:pt idx="8222">
                  <c:v>8.8328158955999996</c:v>
                </c:pt>
                <c:pt idx="8223">
                  <c:v>8.8341764649000005</c:v>
                </c:pt>
                <c:pt idx="8224">
                  <c:v>8.8355370341999997</c:v>
                </c:pt>
                <c:pt idx="8225">
                  <c:v>8.8368976035000006</c:v>
                </c:pt>
                <c:pt idx="8226">
                  <c:v>8.8382581727999998</c:v>
                </c:pt>
                <c:pt idx="8227">
                  <c:v>8.8396187421000008</c:v>
                </c:pt>
                <c:pt idx="8228">
                  <c:v>8.8409793114000017</c:v>
                </c:pt>
                <c:pt idx="8229">
                  <c:v>8.8423398807000009</c:v>
                </c:pt>
                <c:pt idx="8230">
                  <c:v>8.84370045</c:v>
                </c:pt>
                <c:pt idx="8231">
                  <c:v>8.845061019300001</c:v>
                </c:pt>
                <c:pt idx="8232">
                  <c:v>8.8464215886000002</c:v>
                </c:pt>
                <c:pt idx="8233">
                  <c:v>8.8477821578999993</c:v>
                </c:pt>
                <c:pt idx="8234">
                  <c:v>8.8491427272000003</c:v>
                </c:pt>
                <c:pt idx="8235">
                  <c:v>8.8505032964999995</c:v>
                </c:pt>
                <c:pt idx="8236">
                  <c:v>8.8518638658000004</c:v>
                </c:pt>
                <c:pt idx="8237">
                  <c:v>8.8532244350999996</c:v>
                </c:pt>
                <c:pt idx="8238">
                  <c:v>8.8545850044000005</c:v>
                </c:pt>
                <c:pt idx="8239">
                  <c:v>8.8559455737000015</c:v>
                </c:pt>
                <c:pt idx="8240">
                  <c:v>8.8573061430000006</c:v>
                </c:pt>
                <c:pt idx="8241">
                  <c:v>8.8586667122999998</c:v>
                </c:pt>
                <c:pt idx="8242">
                  <c:v>8.8600272816000007</c:v>
                </c:pt>
                <c:pt idx="8243">
                  <c:v>8.8613878508999999</c:v>
                </c:pt>
                <c:pt idx="8244">
                  <c:v>8.8627484202000009</c:v>
                </c:pt>
                <c:pt idx="8245">
                  <c:v>8.8641089895</c:v>
                </c:pt>
                <c:pt idx="8246">
                  <c:v>8.8654695587999992</c:v>
                </c:pt>
                <c:pt idx="8247">
                  <c:v>8.8668301281000002</c:v>
                </c:pt>
                <c:pt idx="8248">
                  <c:v>8.8681906974000011</c:v>
                </c:pt>
                <c:pt idx="8249">
                  <c:v>8.8695512667000003</c:v>
                </c:pt>
                <c:pt idx="8250">
                  <c:v>8.8709118360000012</c:v>
                </c:pt>
                <c:pt idx="8251">
                  <c:v>8.8722724053000004</c:v>
                </c:pt>
                <c:pt idx="8252">
                  <c:v>8.8736329745999996</c:v>
                </c:pt>
                <c:pt idx="8253">
                  <c:v>8.8749935439000005</c:v>
                </c:pt>
                <c:pt idx="8254">
                  <c:v>8.8763541131999997</c:v>
                </c:pt>
                <c:pt idx="8255">
                  <c:v>8.8777146825000006</c:v>
                </c:pt>
                <c:pt idx="8256">
                  <c:v>8.8790752517999998</c:v>
                </c:pt>
                <c:pt idx="8257">
                  <c:v>8.880435821099999</c:v>
                </c:pt>
                <c:pt idx="8258">
                  <c:v>8.8817963904000017</c:v>
                </c:pt>
                <c:pt idx="8259">
                  <c:v>8.8831569597000009</c:v>
                </c:pt>
                <c:pt idx="8260">
                  <c:v>8.884517529</c:v>
                </c:pt>
                <c:pt idx="8261">
                  <c:v>8.885878098300001</c:v>
                </c:pt>
                <c:pt idx="8262">
                  <c:v>8.8872386676000001</c:v>
                </c:pt>
                <c:pt idx="8263">
                  <c:v>8.8885992369000011</c:v>
                </c:pt>
                <c:pt idx="8264">
                  <c:v>8.8899598062000003</c:v>
                </c:pt>
                <c:pt idx="8265">
                  <c:v>8.8913203754999994</c:v>
                </c:pt>
                <c:pt idx="8266">
                  <c:v>8.8926809448000004</c:v>
                </c:pt>
                <c:pt idx="8267">
                  <c:v>8.8940415140999995</c:v>
                </c:pt>
                <c:pt idx="8268">
                  <c:v>8.8954020834000005</c:v>
                </c:pt>
                <c:pt idx="8269">
                  <c:v>8.8967626527000014</c:v>
                </c:pt>
                <c:pt idx="8270">
                  <c:v>8.8981232220000006</c:v>
                </c:pt>
                <c:pt idx="8271">
                  <c:v>8.8994837912999998</c:v>
                </c:pt>
                <c:pt idx="8272">
                  <c:v>8.9008443606000007</c:v>
                </c:pt>
                <c:pt idx="8273">
                  <c:v>8.9022049298999999</c:v>
                </c:pt>
                <c:pt idx="8274">
                  <c:v>8.9035654992000008</c:v>
                </c:pt>
                <c:pt idx="8275">
                  <c:v>8.9049260685</c:v>
                </c:pt>
                <c:pt idx="8276">
                  <c:v>8.9062866377999992</c:v>
                </c:pt>
                <c:pt idx="8277">
                  <c:v>8.9076472071000001</c:v>
                </c:pt>
                <c:pt idx="8278">
                  <c:v>8.9090077764000011</c:v>
                </c:pt>
                <c:pt idx="8279">
                  <c:v>8.9103683457000002</c:v>
                </c:pt>
                <c:pt idx="8280">
                  <c:v>8.9117289150000012</c:v>
                </c:pt>
                <c:pt idx="8281">
                  <c:v>8.9130894843000004</c:v>
                </c:pt>
                <c:pt idx="8282">
                  <c:v>8.9144500535999995</c:v>
                </c:pt>
                <c:pt idx="8283">
                  <c:v>8.9158106229000005</c:v>
                </c:pt>
                <c:pt idx="8284">
                  <c:v>8.9171711921999997</c:v>
                </c:pt>
                <c:pt idx="8285">
                  <c:v>8.9185317615000006</c:v>
                </c:pt>
                <c:pt idx="8286">
                  <c:v>8.9198923307999998</c:v>
                </c:pt>
                <c:pt idx="8287">
                  <c:v>8.9212529000999989</c:v>
                </c:pt>
                <c:pt idx="8288">
                  <c:v>8.9226134694000017</c:v>
                </c:pt>
                <c:pt idx="8289">
                  <c:v>8.9239740387000008</c:v>
                </c:pt>
                <c:pt idx="8290">
                  <c:v>8.925334608</c:v>
                </c:pt>
                <c:pt idx="8291">
                  <c:v>8.9266951773000009</c:v>
                </c:pt>
                <c:pt idx="8292">
                  <c:v>8.9280557466000001</c:v>
                </c:pt>
                <c:pt idx="8293">
                  <c:v>8.9294163159000011</c:v>
                </c:pt>
                <c:pt idx="8294">
                  <c:v>8.9307768852000002</c:v>
                </c:pt>
                <c:pt idx="8295">
                  <c:v>8.9321374544999994</c:v>
                </c:pt>
                <c:pt idx="8296">
                  <c:v>8.9334980238000004</c:v>
                </c:pt>
                <c:pt idx="8297">
                  <c:v>8.9348585930999995</c:v>
                </c:pt>
                <c:pt idx="8298">
                  <c:v>8.9362191624000005</c:v>
                </c:pt>
                <c:pt idx="8299">
                  <c:v>8.9375797317000014</c:v>
                </c:pt>
                <c:pt idx="8300">
                  <c:v>8.9389403010000006</c:v>
                </c:pt>
                <c:pt idx="8301">
                  <c:v>8.9403008702999998</c:v>
                </c:pt>
                <c:pt idx="8302">
                  <c:v>8.9416614396000007</c:v>
                </c:pt>
                <c:pt idx="8303">
                  <c:v>8.9430220088999999</c:v>
                </c:pt>
                <c:pt idx="8304">
                  <c:v>8.9443825782000008</c:v>
                </c:pt>
                <c:pt idx="8305">
                  <c:v>8.9457431475</c:v>
                </c:pt>
                <c:pt idx="8306">
                  <c:v>8.9471037167999992</c:v>
                </c:pt>
                <c:pt idx="8307">
                  <c:v>8.9484642861000001</c:v>
                </c:pt>
                <c:pt idx="8308">
                  <c:v>8.9498248554000011</c:v>
                </c:pt>
                <c:pt idx="8309">
                  <c:v>8.9511854247000002</c:v>
                </c:pt>
                <c:pt idx="8310">
                  <c:v>8.9525459940000012</c:v>
                </c:pt>
                <c:pt idx="8311">
                  <c:v>8.9539065633000003</c:v>
                </c:pt>
                <c:pt idx="8312">
                  <c:v>8.9552671326000013</c:v>
                </c:pt>
                <c:pt idx="8313">
                  <c:v>8.9566277019000005</c:v>
                </c:pt>
                <c:pt idx="8314">
                  <c:v>8.9579882711999996</c:v>
                </c:pt>
                <c:pt idx="8315">
                  <c:v>8.9593488405000006</c:v>
                </c:pt>
                <c:pt idx="8316">
                  <c:v>8.9607094097999997</c:v>
                </c:pt>
                <c:pt idx="8317">
                  <c:v>8.9620699790999989</c:v>
                </c:pt>
                <c:pt idx="8318">
                  <c:v>8.9634305484000016</c:v>
                </c:pt>
                <c:pt idx="8319">
                  <c:v>8.9647911177000008</c:v>
                </c:pt>
                <c:pt idx="8320">
                  <c:v>8.966151687</c:v>
                </c:pt>
                <c:pt idx="8321">
                  <c:v>8.9675122563000009</c:v>
                </c:pt>
                <c:pt idx="8322">
                  <c:v>8.9688728256000001</c:v>
                </c:pt>
                <c:pt idx="8323">
                  <c:v>8.970233394900001</c:v>
                </c:pt>
                <c:pt idx="8324">
                  <c:v>8.9715939642000002</c:v>
                </c:pt>
                <c:pt idx="8325">
                  <c:v>8.9729545334999994</c:v>
                </c:pt>
                <c:pt idx="8326">
                  <c:v>8.9743151028000003</c:v>
                </c:pt>
                <c:pt idx="8327">
                  <c:v>8.9756756720999995</c:v>
                </c:pt>
                <c:pt idx="8328">
                  <c:v>8.9770362414000004</c:v>
                </c:pt>
                <c:pt idx="8329">
                  <c:v>8.9783968107000014</c:v>
                </c:pt>
                <c:pt idx="8330">
                  <c:v>8.9797573800000006</c:v>
                </c:pt>
                <c:pt idx="8331">
                  <c:v>8.9811179492999997</c:v>
                </c:pt>
                <c:pt idx="8332">
                  <c:v>8.9824785186000007</c:v>
                </c:pt>
                <c:pt idx="8333">
                  <c:v>8.9838390878999999</c:v>
                </c:pt>
                <c:pt idx="8334">
                  <c:v>8.9851996572000008</c:v>
                </c:pt>
                <c:pt idx="8335">
                  <c:v>8.9865602265</c:v>
                </c:pt>
                <c:pt idx="8336">
                  <c:v>8.9879207957999991</c:v>
                </c:pt>
                <c:pt idx="8337">
                  <c:v>8.9892813651000001</c:v>
                </c:pt>
                <c:pt idx="8338">
                  <c:v>8.990641934400001</c:v>
                </c:pt>
                <c:pt idx="8339">
                  <c:v>8.9920025037000002</c:v>
                </c:pt>
                <c:pt idx="8340">
                  <c:v>8.9933630730000012</c:v>
                </c:pt>
                <c:pt idx="8341">
                  <c:v>8.9947236423000003</c:v>
                </c:pt>
                <c:pt idx="8342">
                  <c:v>8.9960842116000013</c:v>
                </c:pt>
                <c:pt idx="8343">
                  <c:v>8.9974447809000004</c:v>
                </c:pt>
                <c:pt idx="8344">
                  <c:v>8.9988053501999996</c:v>
                </c:pt>
                <c:pt idx="8345">
                  <c:v>9.0001659195000006</c:v>
                </c:pt>
                <c:pt idx="8346">
                  <c:v>9.0015264887999997</c:v>
                </c:pt>
                <c:pt idx="8347">
                  <c:v>9.0028870580999989</c:v>
                </c:pt>
                <c:pt idx="8348">
                  <c:v>9.0042476274000016</c:v>
                </c:pt>
                <c:pt idx="8349">
                  <c:v>9.0056081967000008</c:v>
                </c:pt>
                <c:pt idx="8350">
                  <c:v>9.006968766</c:v>
                </c:pt>
                <c:pt idx="8351">
                  <c:v>9.0083293353000009</c:v>
                </c:pt>
                <c:pt idx="8352">
                  <c:v>9.0096899046000001</c:v>
                </c:pt>
                <c:pt idx="8353">
                  <c:v>9.011050473900001</c:v>
                </c:pt>
                <c:pt idx="8354">
                  <c:v>9.0124110432000002</c:v>
                </c:pt>
                <c:pt idx="8355">
                  <c:v>9.0137716124999994</c:v>
                </c:pt>
                <c:pt idx="8356">
                  <c:v>9.0151321818000003</c:v>
                </c:pt>
                <c:pt idx="8357">
                  <c:v>9.0164927510999995</c:v>
                </c:pt>
                <c:pt idx="8358">
                  <c:v>9.0178533204000004</c:v>
                </c:pt>
                <c:pt idx="8359">
                  <c:v>9.0192138897000014</c:v>
                </c:pt>
                <c:pt idx="8360">
                  <c:v>9.0205744590000005</c:v>
                </c:pt>
                <c:pt idx="8361">
                  <c:v>9.0219350283000015</c:v>
                </c:pt>
                <c:pt idx="8362">
                  <c:v>9.0232955976000007</c:v>
                </c:pt>
                <c:pt idx="8363">
                  <c:v>9.0246561668999998</c:v>
                </c:pt>
                <c:pt idx="8364">
                  <c:v>9.0260167362000008</c:v>
                </c:pt>
                <c:pt idx="8365">
                  <c:v>9.0273773054999999</c:v>
                </c:pt>
                <c:pt idx="8366">
                  <c:v>9.0287378747999991</c:v>
                </c:pt>
                <c:pt idx="8367">
                  <c:v>9.0300984441000001</c:v>
                </c:pt>
                <c:pt idx="8368">
                  <c:v>9.0314590133999992</c:v>
                </c:pt>
                <c:pt idx="8369">
                  <c:v>9.0328195827000002</c:v>
                </c:pt>
                <c:pt idx="8370">
                  <c:v>9.0341801520000011</c:v>
                </c:pt>
                <c:pt idx="8371">
                  <c:v>9.0355407213000003</c:v>
                </c:pt>
                <c:pt idx="8372">
                  <c:v>9.0369012906000012</c:v>
                </c:pt>
                <c:pt idx="8373">
                  <c:v>9.0382618599000004</c:v>
                </c:pt>
                <c:pt idx="8374">
                  <c:v>9.0396224291999996</c:v>
                </c:pt>
                <c:pt idx="8375">
                  <c:v>9.0409829985000005</c:v>
                </c:pt>
                <c:pt idx="8376">
                  <c:v>9.0423435677999997</c:v>
                </c:pt>
                <c:pt idx="8377">
                  <c:v>9.0437041370999989</c:v>
                </c:pt>
                <c:pt idx="8378">
                  <c:v>9.0450647063999998</c:v>
                </c:pt>
                <c:pt idx="8379">
                  <c:v>9.0464252757000008</c:v>
                </c:pt>
                <c:pt idx="8380">
                  <c:v>9.0477858449999999</c:v>
                </c:pt>
                <c:pt idx="8381">
                  <c:v>9.0491464143000009</c:v>
                </c:pt>
                <c:pt idx="8382">
                  <c:v>9.0505069836000001</c:v>
                </c:pt>
                <c:pt idx="8383">
                  <c:v>9.051867552900001</c:v>
                </c:pt>
                <c:pt idx="8384">
                  <c:v>9.0532281222000002</c:v>
                </c:pt>
                <c:pt idx="8385">
                  <c:v>9.0545886914999993</c:v>
                </c:pt>
                <c:pt idx="8386">
                  <c:v>9.0559492608000003</c:v>
                </c:pt>
                <c:pt idx="8387">
                  <c:v>9.0573098300999995</c:v>
                </c:pt>
                <c:pt idx="8388">
                  <c:v>9.0586703994000004</c:v>
                </c:pt>
                <c:pt idx="8389">
                  <c:v>9.0600309687000014</c:v>
                </c:pt>
                <c:pt idx="8390">
                  <c:v>9.0613915380000005</c:v>
                </c:pt>
                <c:pt idx="8391">
                  <c:v>9.0627521073000015</c:v>
                </c:pt>
                <c:pt idx="8392">
                  <c:v>9.0641126766000006</c:v>
                </c:pt>
                <c:pt idx="8393">
                  <c:v>9.0654732458999998</c:v>
                </c:pt>
                <c:pt idx="8394">
                  <c:v>9.0668338152000008</c:v>
                </c:pt>
                <c:pt idx="8395">
                  <c:v>9.0681943844999999</c:v>
                </c:pt>
                <c:pt idx="8396">
                  <c:v>9.0695549537999991</c:v>
                </c:pt>
                <c:pt idx="8397">
                  <c:v>9.0709155231</c:v>
                </c:pt>
                <c:pt idx="8398">
                  <c:v>9.0722760923999992</c:v>
                </c:pt>
                <c:pt idx="8399">
                  <c:v>9.0736366617000002</c:v>
                </c:pt>
                <c:pt idx="8400">
                  <c:v>9.0749972310000011</c:v>
                </c:pt>
                <c:pt idx="8401">
                  <c:v>9.0763578003000003</c:v>
                </c:pt>
                <c:pt idx="8402">
                  <c:v>9.0777183696000012</c:v>
                </c:pt>
                <c:pt idx="8403">
                  <c:v>9.0790789389000004</c:v>
                </c:pt>
                <c:pt idx="8404">
                  <c:v>9.0804395081999996</c:v>
                </c:pt>
                <c:pt idx="8405">
                  <c:v>9.0818000775000005</c:v>
                </c:pt>
                <c:pt idx="8406">
                  <c:v>9.0831606467999997</c:v>
                </c:pt>
                <c:pt idx="8407">
                  <c:v>9.0845212161000006</c:v>
                </c:pt>
                <c:pt idx="8408">
                  <c:v>9.0858817853999998</c:v>
                </c:pt>
                <c:pt idx="8409">
                  <c:v>9.0872423547000007</c:v>
                </c:pt>
                <c:pt idx="8410">
                  <c:v>9.0886029240000017</c:v>
                </c:pt>
                <c:pt idx="8411">
                  <c:v>9.0899634933000009</c:v>
                </c:pt>
                <c:pt idx="8412">
                  <c:v>9.0913240626</c:v>
                </c:pt>
                <c:pt idx="8413">
                  <c:v>9.092684631900001</c:v>
                </c:pt>
                <c:pt idx="8414">
                  <c:v>9.0940452012000002</c:v>
                </c:pt>
                <c:pt idx="8415">
                  <c:v>9.0954057704999993</c:v>
                </c:pt>
                <c:pt idx="8416">
                  <c:v>9.0967663398000003</c:v>
                </c:pt>
                <c:pt idx="8417">
                  <c:v>9.0981269090999994</c:v>
                </c:pt>
                <c:pt idx="8418">
                  <c:v>9.0994874784000004</c:v>
                </c:pt>
                <c:pt idx="8419">
                  <c:v>9.1008480477000013</c:v>
                </c:pt>
                <c:pt idx="8420">
                  <c:v>9.1022086170000005</c:v>
                </c:pt>
                <c:pt idx="8421">
                  <c:v>9.1035691863000014</c:v>
                </c:pt>
                <c:pt idx="8422">
                  <c:v>9.1049297556000006</c:v>
                </c:pt>
                <c:pt idx="8423">
                  <c:v>9.1062903248999998</c:v>
                </c:pt>
                <c:pt idx="8424">
                  <c:v>9.1076508942000007</c:v>
                </c:pt>
                <c:pt idx="8425">
                  <c:v>9.1090114634999999</c:v>
                </c:pt>
                <c:pt idx="8426">
                  <c:v>9.1103720327999991</c:v>
                </c:pt>
                <c:pt idx="8427">
                  <c:v>9.1117326021</c:v>
                </c:pt>
                <c:pt idx="8428">
                  <c:v>9.1130931713999992</c:v>
                </c:pt>
                <c:pt idx="8429">
                  <c:v>9.1144537407000001</c:v>
                </c:pt>
                <c:pt idx="8430">
                  <c:v>9.1158143100000011</c:v>
                </c:pt>
                <c:pt idx="8431">
                  <c:v>9.1171748793000003</c:v>
                </c:pt>
                <c:pt idx="8432">
                  <c:v>9.1185354486000012</c:v>
                </c:pt>
                <c:pt idx="8433">
                  <c:v>9.1198960179000004</c:v>
                </c:pt>
                <c:pt idx="8434">
                  <c:v>9.1212565871999995</c:v>
                </c:pt>
                <c:pt idx="8435">
                  <c:v>9.1226171565000005</c:v>
                </c:pt>
                <c:pt idx="8436">
                  <c:v>9.1239777257999997</c:v>
                </c:pt>
                <c:pt idx="8437">
                  <c:v>9.1253382951000006</c:v>
                </c:pt>
                <c:pt idx="8438">
                  <c:v>9.1266988643999998</c:v>
                </c:pt>
                <c:pt idx="8439">
                  <c:v>9.1280594337000007</c:v>
                </c:pt>
                <c:pt idx="8440">
                  <c:v>9.1294200030000017</c:v>
                </c:pt>
                <c:pt idx="8441">
                  <c:v>9.1307805723000008</c:v>
                </c:pt>
                <c:pt idx="8442">
                  <c:v>9.1321411416</c:v>
                </c:pt>
                <c:pt idx="8443">
                  <c:v>9.133501710900001</c:v>
                </c:pt>
                <c:pt idx="8444">
                  <c:v>9.1348622802000001</c:v>
                </c:pt>
                <c:pt idx="8445">
                  <c:v>9.1362228494999993</c:v>
                </c:pt>
                <c:pt idx="8446">
                  <c:v>9.1375834188000002</c:v>
                </c:pt>
                <c:pt idx="8447">
                  <c:v>9.1389439880999994</c:v>
                </c:pt>
                <c:pt idx="8448">
                  <c:v>9.1403045574000004</c:v>
                </c:pt>
                <c:pt idx="8449">
                  <c:v>9.1416651267000013</c:v>
                </c:pt>
                <c:pt idx="8450">
                  <c:v>9.1430256960000005</c:v>
                </c:pt>
                <c:pt idx="8451">
                  <c:v>9.1443862653000014</c:v>
                </c:pt>
                <c:pt idx="8452">
                  <c:v>9.1457468346000006</c:v>
                </c:pt>
                <c:pt idx="8453">
                  <c:v>9.1471074038999998</c:v>
                </c:pt>
                <c:pt idx="8454">
                  <c:v>9.1484679732000007</c:v>
                </c:pt>
                <c:pt idx="8455">
                  <c:v>9.1498285424999999</c:v>
                </c:pt>
                <c:pt idx="8456">
                  <c:v>9.1511891118000008</c:v>
                </c:pt>
                <c:pt idx="8457">
                  <c:v>9.1525496811</c:v>
                </c:pt>
                <c:pt idx="8458">
                  <c:v>9.1539102503999992</c:v>
                </c:pt>
                <c:pt idx="8459">
                  <c:v>9.1552708197000019</c:v>
                </c:pt>
                <c:pt idx="8460">
                  <c:v>9.1566313890000011</c:v>
                </c:pt>
                <c:pt idx="8461">
                  <c:v>9.1579919583000002</c:v>
                </c:pt>
                <c:pt idx="8462">
                  <c:v>9.1593525276000012</c:v>
                </c:pt>
                <c:pt idx="8463">
                  <c:v>9.1607130969000004</c:v>
                </c:pt>
                <c:pt idx="8464">
                  <c:v>9.1620736661999995</c:v>
                </c:pt>
                <c:pt idx="8465">
                  <c:v>9.1634342355000005</c:v>
                </c:pt>
                <c:pt idx="8466">
                  <c:v>9.1647948047999996</c:v>
                </c:pt>
                <c:pt idx="8467">
                  <c:v>9.1661553741000006</c:v>
                </c:pt>
                <c:pt idx="8468">
                  <c:v>9.1675159433999998</c:v>
                </c:pt>
                <c:pt idx="8469">
                  <c:v>9.1688765127000007</c:v>
                </c:pt>
                <c:pt idx="8470">
                  <c:v>9.1702370820000016</c:v>
                </c:pt>
                <c:pt idx="8471">
                  <c:v>9.1715976513000008</c:v>
                </c:pt>
                <c:pt idx="8472">
                  <c:v>9.1729582206</c:v>
                </c:pt>
                <c:pt idx="8473">
                  <c:v>9.1743187899000009</c:v>
                </c:pt>
                <c:pt idx="8474">
                  <c:v>9.1756793592000001</c:v>
                </c:pt>
                <c:pt idx="8475">
                  <c:v>9.1770399285000011</c:v>
                </c:pt>
                <c:pt idx="8476">
                  <c:v>9.1784004978000002</c:v>
                </c:pt>
                <c:pt idx="8477">
                  <c:v>9.1797610670999994</c:v>
                </c:pt>
                <c:pt idx="8478">
                  <c:v>9.1811216364000003</c:v>
                </c:pt>
                <c:pt idx="8479">
                  <c:v>9.1824822057000013</c:v>
                </c:pt>
                <c:pt idx="8480">
                  <c:v>9.1838427750000005</c:v>
                </c:pt>
                <c:pt idx="8481">
                  <c:v>9.1852033443000014</c:v>
                </c:pt>
                <c:pt idx="8482">
                  <c:v>9.1865639136000006</c:v>
                </c:pt>
                <c:pt idx="8483">
                  <c:v>9.1879244828999997</c:v>
                </c:pt>
                <c:pt idx="8484">
                  <c:v>9.1892850522000007</c:v>
                </c:pt>
                <c:pt idx="8485">
                  <c:v>9.1906456214999999</c:v>
                </c:pt>
                <c:pt idx="8486">
                  <c:v>9.1920061908000008</c:v>
                </c:pt>
                <c:pt idx="8487">
                  <c:v>9.1933667601</c:v>
                </c:pt>
                <c:pt idx="8488">
                  <c:v>9.1947273293999991</c:v>
                </c:pt>
                <c:pt idx="8489">
                  <c:v>9.1960878987000001</c:v>
                </c:pt>
                <c:pt idx="8490">
                  <c:v>9.197448468000001</c:v>
                </c:pt>
                <c:pt idx="8491">
                  <c:v>9.1988090373000002</c:v>
                </c:pt>
                <c:pt idx="8492">
                  <c:v>9.2001696066000012</c:v>
                </c:pt>
                <c:pt idx="8493">
                  <c:v>9.2015301759000003</c:v>
                </c:pt>
                <c:pt idx="8494">
                  <c:v>9.2028907451999995</c:v>
                </c:pt>
                <c:pt idx="8495">
                  <c:v>9.2042513145000004</c:v>
                </c:pt>
                <c:pt idx="8496">
                  <c:v>9.2056118837999996</c:v>
                </c:pt>
                <c:pt idx="8497">
                  <c:v>9.2069724531000006</c:v>
                </c:pt>
                <c:pt idx="8498">
                  <c:v>9.2083330223999997</c:v>
                </c:pt>
                <c:pt idx="8499">
                  <c:v>9.2096935916999989</c:v>
                </c:pt>
                <c:pt idx="8500">
                  <c:v>9.2110541610000016</c:v>
                </c:pt>
                <c:pt idx="8501">
                  <c:v>9.2124147303000008</c:v>
                </c:pt>
                <c:pt idx="8502">
                  <c:v>9.2137752996</c:v>
                </c:pt>
                <c:pt idx="8503">
                  <c:v>9.2151358689000009</c:v>
                </c:pt>
                <c:pt idx="8504">
                  <c:v>9.2164964382000001</c:v>
                </c:pt>
                <c:pt idx="8505">
                  <c:v>9.217857007500001</c:v>
                </c:pt>
                <c:pt idx="8506">
                  <c:v>9.2192175768000002</c:v>
                </c:pt>
                <c:pt idx="8507">
                  <c:v>9.2205781460999994</c:v>
                </c:pt>
                <c:pt idx="8508">
                  <c:v>9.2219387154000003</c:v>
                </c:pt>
                <c:pt idx="8509">
                  <c:v>9.2232992846999995</c:v>
                </c:pt>
                <c:pt idx="8510">
                  <c:v>9.2246598540000004</c:v>
                </c:pt>
                <c:pt idx="8511">
                  <c:v>9.2260204233000014</c:v>
                </c:pt>
                <c:pt idx="8512">
                  <c:v>9.2273809926000006</c:v>
                </c:pt>
                <c:pt idx="8513">
                  <c:v>9.2287415618999997</c:v>
                </c:pt>
                <c:pt idx="8514">
                  <c:v>9.2301021312000007</c:v>
                </c:pt>
                <c:pt idx="8515">
                  <c:v>9.2314627004999998</c:v>
                </c:pt>
                <c:pt idx="8516">
                  <c:v>9.2328232698000008</c:v>
                </c:pt>
                <c:pt idx="8517">
                  <c:v>9.2341838391</c:v>
                </c:pt>
                <c:pt idx="8518">
                  <c:v>9.2355444083999991</c:v>
                </c:pt>
                <c:pt idx="8519">
                  <c:v>9.2369049777000001</c:v>
                </c:pt>
                <c:pt idx="8520">
                  <c:v>9.238265547000001</c:v>
                </c:pt>
                <c:pt idx="8521">
                  <c:v>9.2396261163000002</c:v>
                </c:pt>
                <c:pt idx="8522">
                  <c:v>9.2409866856000011</c:v>
                </c:pt>
                <c:pt idx="8523">
                  <c:v>9.2423472549000003</c:v>
                </c:pt>
                <c:pt idx="8524">
                  <c:v>9.2437078242000013</c:v>
                </c:pt>
                <c:pt idx="8525">
                  <c:v>9.2450683935000004</c:v>
                </c:pt>
                <c:pt idx="8526">
                  <c:v>9.2464289627999996</c:v>
                </c:pt>
                <c:pt idx="8527">
                  <c:v>9.2477895321000005</c:v>
                </c:pt>
                <c:pt idx="8528">
                  <c:v>9.2491501013999997</c:v>
                </c:pt>
                <c:pt idx="8529">
                  <c:v>9.2505106706999989</c:v>
                </c:pt>
                <c:pt idx="8530">
                  <c:v>9.2518712400000016</c:v>
                </c:pt>
                <c:pt idx="8531">
                  <c:v>9.2532318093000008</c:v>
                </c:pt>
                <c:pt idx="8532">
                  <c:v>9.2545923785999999</c:v>
                </c:pt>
                <c:pt idx="8533">
                  <c:v>9.2559529479000009</c:v>
                </c:pt>
                <c:pt idx="8534">
                  <c:v>9.2573135172000001</c:v>
                </c:pt>
                <c:pt idx="8535">
                  <c:v>9.258674086500001</c:v>
                </c:pt>
                <c:pt idx="8536">
                  <c:v>9.2600346558000002</c:v>
                </c:pt>
                <c:pt idx="8537">
                  <c:v>9.2613952250999994</c:v>
                </c:pt>
                <c:pt idx="8538">
                  <c:v>9.2627557944000003</c:v>
                </c:pt>
                <c:pt idx="8539">
                  <c:v>9.2641163636999995</c:v>
                </c:pt>
                <c:pt idx="8540">
                  <c:v>9.2654769330000004</c:v>
                </c:pt>
                <c:pt idx="8541">
                  <c:v>9.2668375023000014</c:v>
                </c:pt>
                <c:pt idx="8542">
                  <c:v>9.2681980716000005</c:v>
                </c:pt>
                <c:pt idx="8543">
                  <c:v>9.2695586408999997</c:v>
                </c:pt>
                <c:pt idx="8544">
                  <c:v>9.2709192102000006</c:v>
                </c:pt>
                <c:pt idx="8545">
                  <c:v>9.2722797794999998</c:v>
                </c:pt>
                <c:pt idx="8546">
                  <c:v>9.2736403488000008</c:v>
                </c:pt>
                <c:pt idx="8547">
                  <c:v>9.2750009180999999</c:v>
                </c:pt>
                <c:pt idx="8548">
                  <c:v>9.2763614873999991</c:v>
                </c:pt>
                <c:pt idx="8549">
                  <c:v>9.2777220567000001</c:v>
                </c:pt>
                <c:pt idx="8550">
                  <c:v>9.279082626000001</c:v>
                </c:pt>
                <c:pt idx="8551">
                  <c:v>9.2804431953000002</c:v>
                </c:pt>
                <c:pt idx="8552">
                  <c:v>9.2818037646000011</c:v>
                </c:pt>
                <c:pt idx="8553">
                  <c:v>9.2831643339000003</c:v>
                </c:pt>
                <c:pt idx="8554">
                  <c:v>9.2845249032000012</c:v>
                </c:pt>
                <c:pt idx="8555">
                  <c:v>9.2858854725000004</c:v>
                </c:pt>
                <c:pt idx="8556">
                  <c:v>9.2872460417999996</c:v>
                </c:pt>
                <c:pt idx="8557">
                  <c:v>9.2886066111000005</c:v>
                </c:pt>
                <c:pt idx="8558">
                  <c:v>9.2899671803999997</c:v>
                </c:pt>
                <c:pt idx="8559">
                  <c:v>9.2913277496999989</c:v>
                </c:pt>
                <c:pt idx="8560">
                  <c:v>9.2926883190000016</c:v>
                </c:pt>
                <c:pt idx="8561">
                  <c:v>9.2940488883000008</c:v>
                </c:pt>
                <c:pt idx="8562">
                  <c:v>9.2954094575999999</c:v>
                </c:pt>
                <c:pt idx="8563">
                  <c:v>9.2967700269000009</c:v>
                </c:pt>
                <c:pt idx="8564">
                  <c:v>9.2981305962</c:v>
                </c:pt>
                <c:pt idx="8565">
                  <c:v>9.299491165500001</c:v>
                </c:pt>
                <c:pt idx="8566">
                  <c:v>9.3008517348000002</c:v>
                </c:pt>
                <c:pt idx="8567">
                  <c:v>9.3022123040999993</c:v>
                </c:pt>
                <c:pt idx="8568">
                  <c:v>9.3035728734000003</c:v>
                </c:pt>
                <c:pt idx="8569">
                  <c:v>9.3049334426999994</c:v>
                </c:pt>
                <c:pt idx="8570">
                  <c:v>9.3062940120000004</c:v>
                </c:pt>
                <c:pt idx="8571">
                  <c:v>9.3076545813000013</c:v>
                </c:pt>
                <c:pt idx="8572">
                  <c:v>9.3090151506000005</c:v>
                </c:pt>
                <c:pt idx="8573">
                  <c:v>9.3103757199000015</c:v>
                </c:pt>
                <c:pt idx="8574">
                  <c:v>9.3117362892000006</c:v>
                </c:pt>
                <c:pt idx="8575">
                  <c:v>9.3130968584999998</c:v>
                </c:pt>
                <c:pt idx="8576">
                  <c:v>9.3144574278000007</c:v>
                </c:pt>
                <c:pt idx="8577">
                  <c:v>9.3158179970999999</c:v>
                </c:pt>
                <c:pt idx="8578">
                  <c:v>9.3171785663999991</c:v>
                </c:pt>
                <c:pt idx="8579">
                  <c:v>9.3185391357</c:v>
                </c:pt>
                <c:pt idx="8580">
                  <c:v>9.319899705000001</c:v>
                </c:pt>
                <c:pt idx="8581">
                  <c:v>9.3212602743000001</c:v>
                </c:pt>
                <c:pt idx="8582">
                  <c:v>9.3226208436000011</c:v>
                </c:pt>
                <c:pt idx="8583">
                  <c:v>9.3239814129000003</c:v>
                </c:pt>
                <c:pt idx="8584">
                  <c:v>9.3253419822000012</c:v>
                </c:pt>
                <c:pt idx="8585">
                  <c:v>9.3267025515000004</c:v>
                </c:pt>
                <c:pt idx="8586">
                  <c:v>9.3280631207999996</c:v>
                </c:pt>
                <c:pt idx="8587">
                  <c:v>9.3294236901000005</c:v>
                </c:pt>
                <c:pt idx="8588">
                  <c:v>9.3307842593999997</c:v>
                </c:pt>
                <c:pt idx="8589">
                  <c:v>9.3321448286999988</c:v>
                </c:pt>
                <c:pt idx="8590">
                  <c:v>9.3335053980000016</c:v>
                </c:pt>
                <c:pt idx="8591">
                  <c:v>9.3348659673000007</c:v>
                </c:pt>
                <c:pt idx="8592">
                  <c:v>9.3362265365999999</c:v>
                </c:pt>
                <c:pt idx="8593">
                  <c:v>9.3375871059000009</c:v>
                </c:pt>
                <c:pt idx="8594">
                  <c:v>9.3389476752</c:v>
                </c:pt>
                <c:pt idx="8595">
                  <c:v>9.340308244500001</c:v>
                </c:pt>
                <c:pt idx="8596">
                  <c:v>9.3416688138000001</c:v>
                </c:pt>
                <c:pt idx="8597">
                  <c:v>9.3430293830999993</c:v>
                </c:pt>
                <c:pt idx="8598">
                  <c:v>9.3443899524000003</c:v>
                </c:pt>
                <c:pt idx="8599">
                  <c:v>9.3457505216999994</c:v>
                </c:pt>
                <c:pt idx="8600">
                  <c:v>9.3471110910000004</c:v>
                </c:pt>
                <c:pt idx="8601">
                  <c:v>9.3484716603000013</c:v>
                </c:pt>
                <c:pt idx="8602">
                  <c:v>9.3498322296000005</c:v>
                </c:pt>
                <c:pt idx="8603">
                  <c:v>9.3511927989000014</c:v>
                </c:pt>
                <c:pt idx="8604">
                  <c:v>9.3525533682000006</c:v>
                </c:pt>
                <c:pt idx="8605">
                  <c:v>9.3539139374999998</c:v>
                </c:pt>
                <c:pt idx="8606">
                  <c:v>9.3552745068000007</c:v>
                </c:pt>
                <c:pt idx="8607">
                  <c:v>9.3566350760999999</c:v>
                </c:pt>
                <c:pt idx="8608">
                  <c:v>9.3579956453999991</c:v>
                </c:pt>
                <c:pt idx="8609">
                  <c:v>9.3593562147</c:v>
                </c:pt>
                <c:pt idx="8610">
                  <c:v>9.3607167839999992</c:v>
                </c:pt>
                <c:pt idx="8611">
                  <c:v>9.3620773533000001</c:v>
                </c:pt>
                <c:pt idx="8612">
                  <c:v>9.3634379226000011</c:v>
                </c:pt>
                <c:pt idx="8613">
                  <c:v>9.3647984919000002</c:v>
                </c:pt>
                <c:pt idx="8614">
                  <c:v>9.3661590612000012</c:v>
                </c:pt>
                <c:pt idx="8615">
                  <c:v>9.3675196305000004</c:v>
                </c:pt>
                <c:pt idx="8616">
                  <c:v>9.3688801997999995</c:v>
                </c:pt>
                <c:pt idx="8617">
                  <c:v>9.3702407691000005</c:v>
                </c:pt>
                <c:pt idx="8618">
                  <c:v>9.3716013383999996</c:v>
                </c:pt>
                <c:pt idx="8619">
                  <c:v>9.3729619077000006</c:v>
                </c:pt>
                <c:pt idx="8620">
                  <c:v>9.3743224769999998</c:v>
                </c:pt>
                <c:pt idx="8621">
                  <c:v>9.3756830463000007</c:v>
                </c:pt>
                <c:pt idx="8622">
                  <c:v>9.3770436156000017</c:v>
                </c:pt>
                <c:pt idx="8623">
                  <c:v>9.3784041849000008</c:v>
                </c:pt>
                <c:pt idx="8624">
                  <c:v>9.3797647542</c:v>
                </c:pt>
                <c:pt idx="8625">
                  <c:v>9.3811253235000009</c:v>
                </c:pt>
                <c:pt idx="8626">
                  <c:v>9.3824858928000001</c:v>
                </c:pt>
                <c:pt idx="8627">
                  <c:v>9.3838464620999993</c:v>
                </c:pt>
                <c:pt idx="8628">
                  <c:v>9.3852070314000002</c:v>
                </c:pt>
                <c:pt idx="8629">
                  <c:v>9.3865676006999994</c:v>
                </c:pt>
                <c:pt idx="8630">
                  <c:v>9.3879281700000003</c:v>
                </c:pt>
                <c:pt idx="8631">
                  <c:v>9.3892887393000013</c:v>
                </c:pt>
                <c:pt idx="8632">
                  <c:v>9.3906493086000005</c:v>
                </c:pt>
                <c:pt idx="8633">
                  <c:v>9.3920098779000014</c:v>
                </c:pt>
                <c:pt idx="8634">
                  <c:v>9.3933704472000006</c:v>
                </c:pt>
                <c:pt idx="8635">
                  <c:v>9.3947310164999998</c:v>
                </c:pt>
                <c:pt idx="8636">
                  <c:v>9.3960915858000007</c:v>
                </c:pt>
                <c:pt idx="8637">
                  <c:v>9.3974521550999999</c:v>
                </c:pt>
                <c:pt idx="8638">
                  <c:v>9.398812724399999</c:v>
                </c:pt>
                <c:pt idx="8639">
                  <c:v>9.4001732937</c:v>
                </c:pt>
                <c:pt idx="8640">
                  <c:v>9.4015338629999992</c:v>
                </c:pt>
                <c:pt idx="8641">
                  <c:v>9.4028944323000001</c:v>
                </c:pt>
                <c:pt idx="8642">
                  <c:v>9.4042550016000011</c:v>
                </c:pt>
                <c:pt idx="8643">
                  <c:v>9.4056155709000002</c:v>
                </c:pt>
                <c:pt idx="8644">
                  <c:v>9.4069761402000012</c:v>
                </c:pt>
                <c:pt idx="8645">
                  <c:v>9.4083367095000003</c:v>
                </c:pt>
                <c:pt idx="8646">
                  <c:v>9.4096972787999995</c:v>
                </c:pt>
                <c:pt idx="8647">
                  <c:v>9.4110578481000005</c:v>
                </c:pt>
                <c:pt idx="8648">
                  <c:v>9.4124184173999996</c:v>
                </c:pt>
                <c:pt idx="8649">
                  <c:v>9.4137789867000006</c:v>
                </c:pt>
                <c:pt idx="8650">
                  <c:v>9.4151395559999997</c:v>
                </c:pt>
                <c:pt idx="8651">
                  <c:v>9.4165001253000007</c:v>
                </c:pt>
                <c:pt idx="8652">
                  <c:v>9.4178606946000016</c:v>
                </c:pt>
                <c:pt idx="8653">
                  <c:v>9.4192212639000008</c:v>
                </c:pt>
                <c:pt idx="8654">
                  <c:v>9.4205818332</c:v>
                </c:pt>
                <c:pt idx="8655">
                  <c:v>9.4219424025000009</c:v>
                </c:pt>
                <c:pt idx="8656">
                  <c:v>9.4233029718000001</c:v>
                </c:pt>
                <c:pt idx="8657">
                  <c:v>9.4246635410999993</c:v>
                </c:pt>
                <c:pt idx="8658">
                  <c:v>9.4260241104000002</c:v>
                </c:pt>
                <c:pt idx="8659">
                  <c:v>9.4273846796999994</c:v>
                </c:pt>
                <c:pt idx="8660">
                  <c:v>9.4287452490000003</c:v>
                </c:pt>
                <c:pt idx="8661">
                  <c:v>9.4301058183000013</c:v>
                </c:pt>
                <c:pt idx="8662">
                  <c:v>9.4314663876000004</c:v>
                </c:pt>
                <c:pt idx="8663">
                  <c:v>9.4328269569000014</c:v>
                </c:pt>
                <c:pt idx="8664">
                  <c:v>9.4341875262000006</c:v>
                </c:pt>
                <c:pt idx="8665">
                  <c:v>9.4355480954999997</c:v>
                </c:pt>
                <c:pt idx="8666">
                  <c:v>9.4369086648000007</c:v>
                </c:pt>
                <c:pt idx="8667">
                  <c:v>9.4382692340999998</c:v>
                </c:pt>
                <c:pt idx="8668">
                  <c:v>9.4396298034000008</c:v>
                </c:pt>
                <c:pt idx="8669">
                  <c:v>9.4409903727</c:v>
                </c:pt>
                <c:pt idx="8670">
                  <c:v>9.4423509419999991</c:v>
                </c:pt>
                <c:pt idx="8671">
                  <c:v>9.4437115113000019</c:v>
                </c:pt>
                <c:pt idx="8672">
                  <c:v>9.445072080600001</c:v>
                </c:pt>
                <c:pt idx="8673">
                  <c:v>9.4464326499000002</c:v>
                </c:pt>
                <c:pt idx="8674">
                  <c:v>9.4477932192000011</c:v>
                </c:pt>
                <c:pt idx="8675">
                  <c:v>9.4491537885000003</c:v>
                </c:pt>
                <c:pt idx="8676">
                  <c:v>9.4505143577999995</c:v>
                </c:pt>
                <c:pt idx="8677">
                  <c:v>9.4518749271000004</c:v>
                </c:pt>
                <c:pt idx="8678">
                  <c:v>9.4532354963999996</c:v>
                </c:pt>
                <c:pt idx="8679">
                  <c:v>9.4545960657000006</c:v>
                </c:pt>
                <c:pt idx="8680">
                  <c:v>9.4559566349999997</c:v>
                </c:pt>
                <c:pt idx="8681">
                  <c:v>9.4573172043000007</c:v>
                </c:pt>
                <c:pt idx="8682">
                  <c:v>9.4586777736000016</c:v>
                </c:pt>
                <c:pt idx="8683">
                  <c:v>9.4600383429000008</c:v>
                </c:pt>
                <c:pt idx="8684">
                  <c:v>9.4613989122</c:v>
                </c:pt>
                <c:pt idx="8685">
                  <c:v>9.4627594815000009</c:v>
                </c:pt>
                <c:pt idx="8686">
                  <c:v>9.4641200508000001</c:v>
                </c:pt>
                <c:pt idx="8687">
                  <c:v>9.465480620100001</c:v>
                </c:pt>
                <c:pt idx="8688">
                  <c:v>9.4668411894000002</c:v>
                </c:pt>
                <c:pt idx="8689">
                  <c:v>9.4682017586999994</c:v>
                </c:pt>
                <c:pt idx="8690">
                  <c:v>9.4695623280000003</c:v>
                </c:pt>
                <c:pt idx="8691">
                  <c:v>9.4709228973000013</c:v>
                </c:pt>
                <c:pt idx="8692">
                  <c:v>9.4722834666000004</c:v>
                </c:pt>
                <c:pt idx="8693">
                  <c:v>9.4736440359000014</c:v>
                </c:pt>
                <c:pt idx="8694">
                  <c:v>9.4750046052000005</c:v>
                </c:pt>
                <c:pt idx="8695">
                  <c:v>9.4763651744999997</c:v>
                </c:pt>
                <c:pt idx="8696">
                  <c:v>9.4777257438000007</c:v>
                </c:pt>
                <c:pt idx="8697">
                  <c:v>9.4790863130999998</c:v>
                </c:pt>
                <c:pt idx="8698">
                  <c:v>9.4804468824000008</c:v>
                </c:pt>
                <c:pt idx="8699">
                  <c:v>9.4818074516999999</c:v>
                </c:pt>
                <c:pt idx="8700">
                  <c:v>9.4831680209999991</c:v>
                </c:pt>
                <c:pt idx="8701">
                  <c:v>9.4845285903000018</c:v>
                </c:pt>
                <c:pt idx="8702">
                  <c:v>9.485889159600001</c:v>
                </c:pt>
                <c:pt idx="8703">
                  <c:v>9.4872497289000002</c:v>
                </c:pt>
                <c:pt idx="8704">
                  <c:v>9.4886102982000011</c:v>
                </c:pt>
                <c:pt idx="8705">
                  <c:v>9.4899708675000003</c:v>
                </c:pt>
                <c:pt idx="8706">
                  <c:v>9.4913314367999995</c:v>
                </c:pt>
                <c:pt idx="8707">
                  <c:v>9.4926920061000004</c:v>
                </c:pt>
                <c:pt idx="8708">
                  <c:v>9.4940525753999996</c:v>
                </c:pt>
                <c:pt idx="8709">
                  <c:v>9.4954131447000005</c:v>
                </c:pt>
                <c:pt idx="8710">
                  <c:v>9.4967737139999997</c:v>
                </c:pt>
                <c:pt idx="8711">
                  <c:v>9.4981342833000006</c:v>
                </c:pt>
                <c:pt idx="8712">
                  <c:v>9.4994948526000016</c:v>
                </c:pt>
                <c:pt idx="8713">
                  <c:v>9.5008554219000008</c:v>
                </c:pt>
                <c:pt idx="8714">
                  <c:v>9.5022159911999999</c:v>
                </c:pt>
                <c:pt idx="8715">
                  <c:v>9.5035765605000009</c:v>
                </c:pt>
                <c:pt idx="8716">
                  <c:v>9.5049371298000001</c:v>
                </c:pt>
                <c:pt idx="8717">
                  <c:v>9.506297699100001</c:v>
                </c:pt>
                <c:pt idx="8718">
                  <c:v>9.5076582684000002</c:v>
                </c:pt>
                <c:pt idx="8719">
                  <c:v>9.5090188376999993</c:v>
                </c:pt>
                <c:pt idx="8720">
                  <c:v>9.5103794070000003</c:v>
                </c:pt>
                <c:pt idx="8721">
                  <c:v>9.5117399763000012</c:v>
                </c:pt>
                <c:pt idx="8722">
                  <c:v>9.5131005456000004</c:v>
                </c:pt>
                <c:pt idx="8723">
                  <c:v>9.5144611149000013</c:v>
                </c:pt>
                <c:pt idx="8724">
                  <c:v>9.5158216842000005</c:v>
                </c:pt>
                <c:pt idx="8725">
                  <c:v>9.5171822534999997</c:v>
                </c:pt>
                <c:pt idx="8726">
                  <c:v>9.5185428228000006</c:v>
                </c:pt>
                <c:pt idx="8727">
                  <c:v>9.5199033920999998</c:v>
                </c:pt>
                <c:pt idx="8728">
                  <c:v>9.5212639614000008</c:v>
                </c:pt>
                <c:pt idx="8729">
                  <c:v>9.5226245306999999</c:v>
                </c:pt>
                <c:pt idx="8730">
                  <c:v>9.5239850999999991</c:v>
                </c:pt>
                <c:pt idx="8731">
                  <c:v>9.5253456693</c:v>
                </c:pt>
                <c:pt idx="8732">
                  <c:v>9.526706238600001</c:v>
                </c:pt>
                <c:pt idx="8733">
                  <c:v>9.5280668079000002</c:v>
                </c:pt>
                <c:pt idx="8734">
                  <c:v>9.5294273772000011</c:v>
                </c:pt>
                <c:pt idx="8735">
                  <c:v>9.5307879465000003</c:v>
                </c:pt>
                <c:pt idx="8736">
                  <c:v>9.5321485158000012</c:v>
                </c:pt>
                <c:pt idx="8737">
                  <c:v>9.5335090851000004</c:v>
                </c:pt>
                <c:pt idx="8738">
                  <c:v>9.5348696543999996</c:v>
                </c:pt>
                <c:pt idx="8739">
                  <c:v>9.5362302237000005</c:v>
                </c:pt>
                <c:pt idx="8740">
                  <c:v>9.5375907929999997</c:v>
                </c:pt>
                <c:pt idx="8741">
                  <c:v>9.5389513622999988</c:v>
                </c:pt>
                <c:pt idx="8742">
                  <c:v>9.5403119316000016</c:v>
                </c:pt>
                <c:pt idx="8743">
                  <c:v>9.5416725009000007</c:v>
                </c:pt>
                <c:pt idx="8744">
                  <c:v>9.5430330701999999</c:v>
                </c:pt>
                <c:pt idx="8745">
                  <c:v>9.5443936395000009</c:v>
                </c:pt>
                <c:pt idx="8746">
                  <c:v>9.5457542088</c:v>
                </c:pt>
                <c:pt idx="8747">
                  <c:v>9.547114778100001</c:v>
                </c:pt>
                <c:pt idx="8748">
                  <c:v>9.5484753474000001</c:v>
                </c:pt>
                <c:pt idx="8749">
                  <c:v>9.5498359166999993</c:v>
                </c:pt>
                <c:pt idx="8750">
                  <c:v>9.5511964860000003</c:v>
                </c:pt>
                <c:pt idx="8751">
                  <c:v>9.5525570552999994</c:v>
                </c:pt>
                <c:pt idx="8752">
                  <c:v>9.5539176246000004</c:v>
                </c:pt>
                <c:pt idx="8753">
                  <c:v>9.5552781939000013</c:v>
                </c:pt>
                <c:pt idx="8754">
                  <c:v>9.5566387632000005</c:v>
                </c:pt>
                <c:pt idx="8755">
                  <c:v>9.5579993324999997</c:v>
                </c:pt>
                <c:pt idx="8756">
                  <c:v>9.5593599018000006</c:v>
                </c:pt>
                <c:pt idx="8757">
                  <c:v>9.5607204710999998</c:v>
                </c:pt>
                <c:pt idx="8758">
                  <c:v>9.5620810404000007</c:v>
                </c:pt>
                <c:pt idx="8759">
                  <c:v>9.5634416096999999</c:v>
                </c:pt>
                <c:pt idx="8760">
                  <c:v>9.5648021789999991</c:v>
                </c:pt>
                <c:pt idx="8761">
                  <c:v>9.5661627483</c:v>
                </c:pt>
                <c:pt idx="8762">
                  <c:v>9.567523317600001</c:v>
                </c:pt>
                <c:pt idx="8763">
                  <c:v>9.5688838869000001</c:v>
                </c:pt>
                <c:pt idx="8764">
                  <c:v>9.5702444562000011</c:v>
                </c:pt>
                <c:pt idx="8765">
                  <c:v>9.5716050255000003</c:v>
                </c:pt>
                <c:pt idx="8766">
                  <c:v>9.5729655948000012</c:v>
                </c:pt>
                <c:pt idx="8767">
                  <c:v>9.5743261641000004</c:v>
                </c:pt>
                <c:pt idx="8768">
                  <c:v>9.5756867333999995</c:v>
                </c:pt>
                <c:pt idx="8769">
                  <c:v>9.5770473027000005</c:v>
                </c:pt>
                <c:pt idx="8770">
                  <c:v>9.5784078719999997</c:v>
                </c:pt>
                <c:pt idx="8771">
                  <c:v>9.5797684412999988</c:v>
                </c:pt>
                <c:pt idx="8772">
                  <c:v>9.5811290106000015</c:v>
                </c:pt>
                <c:pt idx="8773">
                  <c:v>9.5824895799000007</c:v>
                </c:pt>
                <c:pt idx="8774">
                  <c:v>9.5838501491999999</c:v>
                </c:pt>
                <c:pt idx="8775">
                  <c:v>9.5852107185000008</c:v>
                </c:pt>
                <c:pt idx="8776">
                  <c:v>9.5865712878</c:v>
                </c:pt>
                <c:pt idx="8777">
                  <c:v>9.587931857100001</c:v>
                </c:pt>
                <c:pt idx="8778">
                  <c:v>9.5892924264000001</c:v>
                </c:pt>
                <c:pt idx="8779">
                  <c:v>9.5906529956999993</c:v>
                </c:pt>
                <c:pt idx="8780">
                  <c:v>9.5920135650000002</c:v>
                </c:pt>
                <c:pt idx="8781">
                  <c:v>9.5933741342999994</c:v>
                </c:pt>
                <c:pt idx="8782">
                  <c:v>9.5947347036000004</c:v>
                </c:pt>
                <c:pt idx="8783">
                  <c:v>9.5960952729000013</c:v>
                </c:pt>
                <c:pt idx="8784">
                  <c:v>9.5974558422000005</c:v>
                </c:pt>
                <c:pt idx="8785">
                  <c:v>9.5988164115000014</c:v>
                </c:pt>
                <c:pt idx="8786">
                  <c:v>9.6001769808000006</c:v>
                </c:pt>
                <c:pt idx="8787">
                  <c:v>9.6015375500999998</c:v>
                </c:pt>
                <c:pt idx="8788">
                  <c:v>9.6028981194000007</c:v>
                </c:pt>
                <c:pt idx="8789">
                  <c:v>9.6042586886999999</c:v>
                </c:pt>
                <c:pt idx="8790">
                  <c:v>9.605619257999999</c:v>
                </c:pt>
                <c:pt idx="8791">
                  <c:v>9.6069798273</c:v>
                </c:pt>
                <c:pt idx="8792">
                  <c:v>9.6083403966000009</c:v>
                </c:pt>
                <c:pt idx="8793">
                  <c:v>9.6097009659000001</c:v>
                </c:pt>
                <c:pt idx="8794">
                  <c:v>9.6110615352000011</c:v>
                </c:pt>
                <c:pt idx="8795">
                  <c:v>9.6124221045000002</c:v>
                </c:pt>
                <c:pt idx="8796">
                  <c:v>9.6137826738000012</c:v>
                </c:pt>
                <c:pt idx="8797">
                  <c:v>9.6151432431000003</c:v>
                </c:pt>
                <c:pt idx="8798">
                  <c:v>9.6165038123999995</c:v>
                </c:pt>
                <c:pt idx="8799">
                  <c:v>9.6178643817000005</c:v>
                </c:pt>
                <c:pt idx="8800">
                  <c:v>9.6192249509999996</c:v>
                </c:pt>
                <c:pt idx="8801">
                  <c:v>9.6205855202999988</c:v>
                </c:pt>
                <c:pt idx="8802">
                  <c:v>9.6219460896000015</c:v>
                </c:pt>
                <c:pt idx="8803">
                  <c:v>9.6233066589000007</c:v>
                </c:pt>
                <c:pt idx="8804">
                  <c:v>9.6246672281999999</c:v>
                </c:pt>
                <c:pt idx="8805">
                  <c:v>9.6260277975000008</c:v>
                </c:pt>
                <c:pt idx="8806">
                  <c:v>9.6273883668</c:v>
                </c:pt>
                <c:pt idx="8807">
                  <c:v>9.6287489361000009</c:v>
                </c:pt>
                <c:pt idx="8808">
                  <c:v>9.6301095054000001</c:v>
                </c:pt>
                <c:pt idx="8809">
                  <c:v>9.6314700746999993</c:v>
                </c:pt>
                <c:pt idx="8810">
                  <c:v>9.6328306440000002</c:v>
                </c:pt>
                <c:pt idx="8811">
                  <c:v>9.6341912132999994</c:v>
                </c:pt>
                <c:pt idx="8812">
                  <c:v>9.6355517826000003</c:v>
                </c:pt>
                <c:pt idx="8813">
                  <c:v>9.6369123519000013</c:v>
                </c:pt>
                <c:pt idx="8814">
                  <c:v>9.6382729212000005</c:v>
                </c:pt>
                <c:pt idx="8815">
                  <c:v>9.6396334905000014</c:v>
                </c:pt>
                <c:pt idx="8816">
                  <c:v>9.6409940598000006</c:v>
                </c:pt>
                <c:pt idx="8817">
                  <c:v>9.6423546290999997</c:v>
                </c:pt>
                <c:pt idx="8818">
                  <c:v>9.6437151984000007</c:v>
                </c:pt>
                <c:pt idx="8819">
                  <c:v>9.6450757676999999</c:v>
                </c:pt>
                <c:pt idx="8820">
                  <c:v>9.646436336999999</c:v>
                </c:pt>
                <c:pt idx="8821">
                  <c:v>9.6477969063</c:v>
                </c:pt>
                <c:pt idx="8822">
                  <c:v>9.6491574756000009</c:v>
                </c:pt>
                <c:pt idx="8823">
                  <c:v>9.6505180449000001</c:v>
                </c:pt>
                <c:pt idx="8824">
                  <c:v>9.651878614200001</c:v>
                </c:pt>
                <c:pt idx="8825">
                  <c:v>9.6532391835000002</c:v>
                </c:pt>
                <c:pt idx="8826">
                  <c:v>9.6545997528000012</c:v>
                </c:pt>
                <c:pt idx="8827">
                  <c:v>9.6559603221000003</c:v>
                </c:pt>
                <c:pt idx="8828">
                  <c:v>9.6573208913999995</c:v>
                </c:pt>
                <c:pt idx="8829">
                  <c:v>9.6586814607000004</c:v>
                </c:pt>
                <c:pt idx="8830">
                  <c:v>9.6600420299999996</c:v>
                </c:pt>
                <c:pt idx="8831">
                  <c:v>9.6614025993000006</c:v>
                </c:pt>
                <c:pt idx="8832">
                  <c:v>9.6627631686000015</c:v>
                </c:pt>
                <c:pt idx="8833">
                  <c:v>9.6641237379000007</c:v>
                </c:pt>
                <c:pt idx="8834">
                  <c:v>9.6654843072000016</c:v>
                </c:pt>
                <c:pt idx="8835">
                  <c:v>9.6668448765000008</c:v>
                </c:pt>
                <c:pt idx="8836">
                  <c:v>9.6682054458</c:v>
                </c:pt>
                <c:pt idx="8837">
                  <c:v>9.6695660151000009</c:v>
                </c:pt>
                <c:pt idx="8838">
                  <c:v>9.6709265844000001</c:v>
                </c:pt>
                <c:pt idx="8839">
                  <c:v>9.6722871536999993</c:v>
                </c:pt>
                <c:pt idx="8840">
                  <c:v>9.6736477230000002</c:v>
                </c:pt>
                <c:pt idx="8841">
                  <c:v>9.6750082922999994</c:v>
                </c:pt>
                <c:pt idx="8842">
                  <c:v>9.6763688616000003</c:v>
                </c:pt>
                <c:pt idx="8843">
                  <c:v>9.6777294309000013</c:v>
                </c:pt>
                <c:pt idx="8844">
                  <c:v>9.6790900002000004</c:v>
                </c:pt>
                <c:pt idx="8845">
                  <c:v>9.6804505695000014</c:v>
                </c:pt>
                <c:pt idx="8846">
                  <c:v>9.6818111388000005</c:v>
                </c:pt>
                <c:pt idx="8847">
                  <c:v>9.6831717080999997</c:v>
                </c:pt>
                <c:pt idx="8848">
                  <c:v>9.6845322774000007</c:v>
                </c:pt>
                <c:pt idx="8849">
                  <c:v>9.6858928466999998</c:v>
                </c:pt>
                <c:pt idx="8850">
                  <c:v>9.687253415999999</c:v>
                </c:pt>
                <c:pt idx="8851">
                  <c:v>9.6886139853</c:v>
                </c:pt>
                <c:pt idx="8852">
                  <c:v>9.6899745546000009</c:v>
                </c:pt>
                <c:pt idx="8853">
                  <c:v>9.6913351239000001</c:v>
                </c:pt>
                <c:pt idx="8854">
                  <c:v>9.692695693200001</c:v>
                </c:pt>
                <c:pt idx="8855">
                  <c:v>9.6940562625000002</c:v>
                </c:pt>
                <c:pt idx="8856">
                  <c:v>9.6954168318000011</c:v>
                </c:pt>
                <c:pt idx="8857">
                  <c:v>9.6967774011000003</c:v>
                </c:pt>
                <c:pt idx="8858">
                  <c:v>9.6981379703999995</c:v>
                </c:pt>
                <c:pt idx="8859">
                  <c:v>9.6994985397000004</c:v>
                </c:pt>
                <c:pt idx="8860">
                  <c:v>9.7008591089999996</c:v>
                </c:pt>
                <c:pt idx="8861">
                  <c:v>9.7022196783000005</c:v>
                </c:pt>
                <c:pt idx="8862">
                  <c:v>9.7035802475999997</c:v>
                </c:pt>
                <c:pt idx="8863">
                  <c:v>9.7049408169000007</c:v>
                </c:pt>
                <c:pt idx="8864">
                  <c:v>9.7063013862000016</c:v>
                </c:pt>
                <c:pt idx="8865">
                  <c:v>9.7076619555000008</c:v>
                </c:pt>
                <c:pt idx="8866">
                  <c:v>9.7090225247999999</c:v>
                </c:pt>
                <c:pt idx="8867">
                  <c:v>9.7103830941000009</c:v>
                </c:pt>
                <c:pt idx="8868">
                  <c:v>9.7117436634000001</c:v>
                </c:pt>
                <c:pt idx="8869">
                  <c:v>9.7131042326999992</c:v>
                </c:pt>
                <c:pt idx="8870">
                  <c:v>9.7144648020000002</c:v>
                </c:pt>
                <c:pt idx="8871">
                  <c:v>9.7158253712999993</c:v>
                </c:pt>
                <c:pt idx="8872">
                  <c:v>9.7171859406000003</c:v>
                </c:pt>
                <c:pt idx="8873">
                  <c:v>9.7185465099000012</c:v>
                </c:pt>
                <c:pt idx="8874">
                  <c:v>9.7199070792000004</c:v>
                </c:pt>
                <c:pt idx="8875">
                  <c:v>9.7212676485000014</c:v>
                </c:pt>
                <c:pt idx="8876">
                  <c:v>9.7226282178000005</c:v>
                </c:pt>
                <c:pt idx="8877">
                  <c:v>9.7239887870999997</c:v>
                </c:pt>
                <c:pt idx="8878">
                  <c:v>9.7253493564000006</c:v>
                </c:pt>
                <c:pt idx="8879">
                  <c:v>9.7267099256999998</c:v>
                </c:pt>
                <c:pt idx="8880">
                  <c:v>9.7280704950000008</c:v>
                </c:pt>
                <c:pt idx="8881">
                  <c:v>9.7294310642999999</c:v>
                </c:pt>
                <c:pt idx="8882">
                  <c:v>9.7307916335999991</c:v>
                </c:pt>
                <c:pt idx="8883">
                  <c:v>9.7321522029000018</c:v>
                </c:pt>
                <c:pt idx="8884">
                  <c:v>9.733512772200001</c:v>
                </c:pt>
                <c:pt idx="8885">
                  <c:v>9.7348733415000002</c:v>
                </c:pt>
                <c:pt idx="8886">
                  <c:v>9.7362339108000011</c:v>
                </c:pt>
                <c:pt idx="8887">
                  <c:v>9.7375944801000003</c:v>
                </c:pt>
                <c:pt idx="8888">
                  <c:v>9.7389550493999995</c:v>
                </c:pt>
                <c:pt idx="8889">
                  <c:v>9.7403156187000004</c:v>
                </c:pt>
                <c:pt idx="8890">
                  <c:v>9.7416761879999996</c:v>
                </c:pt>
                <c:pt idx="8891">
                  <c:v>9.7430367573000005</c:v>
                </c:pt>
                <c:pt idx="8892">
                  <c:v>9.7443973265999997</c:v>
                </c:pt>
                <c:pt idx="8893">
                  <c:v>9.7457578959000006</c:v>
                </c:pt>
                <c:pt idx="8894">
                  <c:v>9.7471184652000016</c:v>
                </c:pt>
                <c:pt idx="8895">
                  <c:v>9.7484790345000008</c:v>
                </c:pt>
                <c:pt idx="8896">
                  <c:v>9.7498396037999999</c:v>
                </c:pt>
                <c:pt idx="8897">
                  <c:v>9.7512001731000009</c:v>
                </c:pt>
                <c:pt idx="8898">
                  <c:v>9.7525607424</c:v>
                </c:pt>
                <c:pt idx="8899">
                  <c:v>9.753921311700001</c:v>
                </c:pt>
                <c:pt idx="8900">
                  <c:v>9.7552818810000002</c:v>
                </c:pt>
                <c:pt idx="8901">
                  <c:v>9.7566424502999993</c:v>
                </c:pt>
                <c:pt idx="8902">
                  <c:v>9.7580030196000003</c:v>
                </c:pt>
                <c:pt idx="8903">
                  <c:v>9.7593635889000012</c:v>
                </c:pt>
                <c:pt idx="8904">
                  <c:v>9.7607241582000004</c:v>
                </c:pt>
                <c:pt idx="8905">
                  <c:v>9.7620847275000013</c:v>
                </c:pt>
                <c:pt idx="8906">
                  <c:v>9.7634452968000005</c:v>
                </c:pt>
                <c:pt idx="8907">
                  <c:v>9.7648058660999997</c:v>
                </c:pt>
                <c:pt idx="8908">
                  <c:v>9.7661664354000006</c:v>
                </c:pt>
                <c:pt idx="8909">
                  <c:v>9.7675270046999998</c:v>
                </c:pt>
                <c:pt idx="8910">
                  <c:v>9.7688875740000007</c:v>
                </c:pt>
                <c:pt idx="8911">
                  <c:v>9.7702481432999999</c:v>
                </c:pt>
                <c:pt idx="8912">
                  <c:v>9.7716087125999991</c:v>
                </c:pt>
                <c:pt idx="8913">
                  <c:v>9.7729692819000018</c:v>
                </c:pt>
                <c:pt idx="8914">
                  <c:v>9.774329851200001</c:v>
                </c:pt>
                <c:pt idx="8915">
                  <c:v>9.7756904205000001</c:v>
                </c:pt>
                <c:pt idx="8916">
                  <c:v>9.7770509898000011</c:v>
                </c:pt>
                <c:pt idx="8917">
                  <c:v>9.7784115591000003</c:v>
                </c:pt>
                <c:pt idx="8918">
                  <c:v>9.7797721283999994</c:v>
                </c:pt>
                <c:pt idx="8919">
                  <c:v>9.7811326977000004</c:v>
                </c:pt>
                <c:pt idx="8920">
                  <c:v>9.7824932669999995</c:v>
                </c:pt>
                <c:pt idx="8921">
                  <c:v>9.7838538363000005</c:v>
                </c:pt>
                <c:pt idx="8922">
                  <c:v>9.7852144055999997</c:v>
                </c:pt>
                <c:pt idx="8923">
                  <c:v>9.7865749749000006</c:v>
                </c:pt>
                <c:pt idx="8924">
                  <c:v>9.7879355442000016</c:v>
                </c:pt>
                <c:pt idx="8925">
                  <c:v>9.7892961135000007</c:v>
                </c:pt>
                <c:pt idx="8926">
                  <c:v>9.7906566827999999</c:v>
                </c:pt>
                <c:pt idx="8927">
                  <c:v>9.7920172521000008</c:v>
                </c:pt>
                <c:pt idx="8928">
                  <c:v>9.7933778214</c:v>
                </c:pt>
                <c:pt idx="8929">
                  <c:v>9.794738390700001</c:v>
                </c:pt>
                <c:pt idx="8930">
                  <c:v>9.7960989600000001</c:v>
                </c:pt>
                <c:pt idx="8931">
                  <c:v>9.7974595292999993</c:v>
                </c:pt>
                <c:pt idx="8932">
                  <c:v>9.7988200986000003</c:v>
                </c:pt>
                <c:pt idx="8933">
                  <c:v>9.8001806679000012</c:v>
                </c:pt>
                <c:pt idx="8934">
                  <c:v>9.8015412372000004</c:v>
                </c:pt>
                <c:pt idx="8935">
                  <c:v>9.8029018065000013</c:v>
                </c:pt>
                <c:pt idx="8936">
                  <c:v>9.8042623758000005</c:v>
                </c:pt>
                <c:pt idx="8937">
                  <c:v>9.8056229450999997</c:v>
                </c:pt>
                <c:pt idx="8938">
                  <c:v>9.8069835144000006</c:v>
                </c:pt>
                <c:pt idx="8939">
                  <c:v>9.8083440836999998</c:v>
                </c:pt>
                <c:pt idx="8940">
                  <c:v>9.8097046530000007</c:v>
                </c:pt>
                <c:pt idx="8941">
                  <c:v>9.8110652222999999</c:v>
                </c:pt>
                <c:pt idx="8942">
                  <c:v>9.8124257915999991</c:v>
                </c:pt>
                <c:pt idx="8943">
                  <c:v>9.8137863609000018</c:v>
                </c:pt>
                <c:pt idx="8944">
                  <c:v>9.815146930200001</c:v>
                </c:pt>
                <c:pt idx="8945">
                  <c:v>9.8165074995000001</c:v>
                </c:pt>
                <c:pt idx="8946">
                  <c:v>9.8178680688000011</c:v>
                </c:pt>
                <c:pt idx="8947">
                  <c:v>9.8192286381000002</c:v>
                </c:pt>
                <c:pt idx="8948">
                  <c:v>9.8205892074000012</c:v>
                </c:pt>
                <c:pt idx="8949">
                  <c:v>9.8219497767000004</c:v>
                </c:pt>
                <c:pt idx="8950">
                  <c:v>9.8233103459999995</c:v>
                </c:pt>
                <c:pt idx="8951">
                  <c:v>9.8246709153000005</c:v>
                </c:pt>
                <c:pt idx="8952">
                  <c:v>9.8260314845999996</c:v>
                </c:pt>
                <c:pt idx="8953">
                  <c:v>9.8273920539000006</c:v>
                </c:pt>
                <c:pt idx="8954">
                  <c:v>9.8287526232000015</c:v>
                </c:pt>
                <c:pt idx="8955">
                  <c:v>9.8301131925000007</c:v>
                </c:pt>
                <c:pt idx="8956">
                  <c:v>9.8314737617999999</c:v>
                </c:pt>
                <c:pt idx="8957">
                  <c:v>9.8328343311000008</c:v>
                </c:pt>
                <c:pt idx="8958">
                  <c:v>9.8341949004</c:v>
                </c:pt>
                <c:pt idx="8959">
                  <c:v>9.8355554697000009</c:v>
                </c:pt>
                <c:pt idx="8960">
                  <c:v>9.8369160390000001</c:v>
                </c:pt>
                <c:pt idx="8961">
                  <c:v>9.8382766082999993</c:v>
                </c:pt>
                <c:pt idx="8962">
                  <c:v>9.8396371776000002</c:v>
                </c:pt>
                <c:pt idx="8963">
                  <c:v>9.8409977469000012</c:v>
                </c:pt>
                <c:pt idx="8964">
                  <c:v>9.8423583162000003</c:v>
                </c:pt>
                <c:pt idx="8965">
                  <c:v>9.8437188855000013</c:v>
                </c:pt>
                <c:pt idx="8966">
                  <c:v>9.8450794548000005</c:v>
                </c:pt>
                <c:pt idx="8967">
                  <c:v>9.8464400240999996</c:v>
                </c:pt>
                <c:pt idx="8968">
                  <c:v>9.8478005934000006</c:v>
                </c:pt>
                <c:pt idx="8969">
                  <c:v>9.8491611626999997</c:v>
                </c:pt>
                <c:pt idx="8970">
                  <c:v>9.8505217320000007</c:v>
                </c:pt>
                <c:pt idx="8971">
                  <c:v>9.8518823012999999</c:v>
                </c:pt>
                <c:pt idx="8972">
                  <c:v>9.853242870599999</c:v>
                </c:pt>
                <c:pt idx="8973">
                  <c:v>9.8546034399000018</c:v>
                </c:pt>
                <c:pt idx="8974">
                  <c:v>9.8559640092000009</c:v>
                </c:pt>
                <c:pt idx="8975">
                  <c:v>9.8573245785000001</c:v>
                </c:pt>
                <c:pt idx="8976">
                  <c:v>9.858685147800001</c:v>
                </c:pt>
                <c:pt idx="8977">
                  <c:v>9.8600457171000002</c:v>
                </c:pt>
                <c:pt idx="8978">
                  <c:v>9.8614062864000012</c:v>
                </c:pt>
                <c:pt idx="8979">
                  <c:v>9.8627668557000003</c:v>
                </c:pt>
                <c:pt idx="8980">
                  <c:v>9.8641274249999995</c:v>
                </c:pt>
                <c:pt idx="8981">
                  <c:v>9.8654879943000005</c:v>
                </c:pt>
                <c:pt idx="8982">
                  <c:v>9.8668485635999996</c:v>
                </c:pt>
                <c:pt idx="8983">
                  <c:v>9.8682091328999988</c:v>
                </c:pt>
                <c:pt idx="8984">
                  <c:v>9.8695697022000015</c:v>
                </c:pt>
                <c:pt idx="8985">
                  <c:v>9.8709302715000007</c:v>
                </c:pt>
                <c:pt idx="8986">
                  <c:v>9.8722908407999999</c:v>
                </c:pt>
                <c:pt idx="8987">
                  <c:v>9.8736514101000008</c:v>
                </c:pt>
                <c:pt idx="8988">
                  <c:v>9.8750119794</c:v>
                </c:pt>
                <c:pt idx="8989">
                  <c:v>9.8763725487000009</c:v>
                </c:pt>
                <c:pt idx="8990">
                  <c:v>9.8777331180000001</c:v>
                </c:pt>
                <c:pt idx="8991">
                  <c:v>9.8790936872999993</c:v>
                </c:pt>
                <c:pt idx="8992">
                  <c:v>9.8804542566000002</c:v>
                </c:pt>
                <c:pt idx="8993">
                  <c:v>9.8818148258999994</c:v>
                </c:pt>
                <c:pt idx="8994">
                  <c:v>9.8831753952000003</c:v>
                </c:pt>
                <c:pt idx="8995">
                  <c:v>9.8845359645000013</c:v>
                </c:pt>
                <c:pt idx="8996">
                  <c:v>9.8858965338000004</c:v>
                </c:pt>
                <c:pt idx="8997">
                  <c:v>9.8872571031000014</c:v>
                </c:pt>
                <c:pt idx="8998">
                  <c:v>9.8886176724000006</c:v>
                </c:pt>
                <c:pt idx="8999">
                  <c:v>9.8899782416999997</c:v>
                </c:pt>
                <c:pt idx="9000">
                  <c:v>9.8913388110000007</c:v>
                </c:pt>
                <c:pt idx="9001">
                  <c:v>9.8926993802999998</c:v>
                </c:pt>
                <c:pt idx="9002">
                  <c:v>9.894059949599999</c:v>
                </c:pt>
                <c:pt idx="9003">
                  <c:v>9.8954205189</c:v>
                </c:pt>
                <c:pt idx="9004">
                  <c:v>9.8967810882000009</c:v>
                </c:pt>
                <c:pt idx="9005">
                  <c:v>9.8981416575000001</c:v>
                </c:pt>
                <c:pt idx="9006">
                  <c:v>9.899502226800001</c:v>
                </c:pt>
                <c:pt idx="9007">
                  <c:v>9.9008627961000002</c:v>
                </c:pt>
                <c:pt idx="9008">
                  <c:v>9.9022233654000011</c:v>
                </c:pt>
                <c:pt idx="9009">
                  <c:v>9.9035839347000003</c:v>
                </c:pt>
                <c:pt idx="9010">
                  <c:v>9.9049445039999995</c:v>
                </c:pt>
                <c:pt idx="9011">
                  <c:v>9.9063050733000004</c:v>
                </c:pt>
                <c:pt idx="9012">
                  <c:v>9.9076656425999996</c:v>
                </c:pt>
                <c:pt idx="9013">
                  <c:v>9.9090262118999988</c:v>
                </c:pt>
                <c:pt idx="9014">
                  <c:v>9.9103867812000015</c:v>
                </c:pt>
                <c:pt idx="9015">
                  <c:v>9.9117473505000007</c:v>
                </c:pt>
                <c:pt idx="9016">
                  <c:v>9.9131079197999998</c:v>
                </c:pt>
                <c:pt idx="9017">
                  <c:v>9.9144684891000008</c:v>
                </c:pt>
                <c:pt idx="9018">
                  <c:v>9.9158290584</c:v>
                </c:pt>
                <c:pt idx="9019">
                  <c:v>9.9171896277000009</c:v>
                </c:pt>
                <c:pt idx="9020">
                  <c:v>9.9185501970000001</c:v>
                </c:pt>
                <c:pt idx="9021">
                  <c:v>9.9199107662999992</c:v>
                </c:pt>
                <c:pt idx="9022">
                  <c:v>9.9212713356000002</c:v>
                </c:pt>
                <c:pt idx="9023">
                  <c:v>9.9226319048999994</c:v>
                </c:pt>
                <c:pt idx="9024">
                  <c:v>9.9239924742000003</c:v>
                </c:pt>
                <c:pt idx="9025">
                  <c:v>9.9253530435000012</c:v>
                </c:pt>
                <c:pt idx="9026">
                  <c:v>9.9267136128000004</c:v>
                </c:pt>
                <c:pt idx="9027">
                  <c:v>9.9280741821000014</c:v>
                </c:pt>
                <c:pt idx="9028">
                  <c:v>9.9294347514000005</c:v>
                </c:pt>
                <c:pt idx="9029">
                  <c:v>9.9307953206999997</c:v>
                </c:pt>
                <c:pt idx="9030">
                  <c:v>9.9321558900000007</c:v>
                </c:pt>
                <c:pt idx="9031">
                  <c:v>9.9335164592999998</c:v>
                </c:pt>
                <c:pt idx="9032">
                  <c:v>9.934877028599999</c:v>
                </c:pt>
                <c:pt idx="9033">
                  <c:v>9.9362375978999999</c:v>
                </c:pt>
                <c:pt idx="9034">
                  <c:v>9.9375981672000009</c:v>
                </c:pt>
                <c:pt idx="9035">
                  <c:v>9.9389587365000001</c:v>
                </c:pt>
                <c:pt idx="9036">
                  <c:v>9.940319305800001</c:v>
                </c:pt>
                <c:pt idx="9037">
                  <c:v>9.9416798751000002</c:v>
                </c:pt>
                <c:pt idx="9038">
                  <c:v>9.9430404444000011</c:v>
                </c:pt>
                <c:pt idx="9039">
                  <c:v>9.9444010137000003</c:v>
                </c:pt>
                <c:pt idx="9040">
                  <c:v>9.9457615829999995</c:v>
                </c:pt>
                <c:pt idx="9041">
                  <c:v>9.9471221523000004</c:v>
                </c:pt>
                <c:pt idx="9042">
                  <c:v>9.9484827215999996</c:v>
                </c:pt>
                <c:pt idx="9043">
                  <c:v>9.9498432909000005</c:v>
                </c:pt>
                <c:pt idx="9044">
                  <c:v>9.9512038602000015</c:v>
                </c:pt>
                <c:pt idx="9045">
                  <c:v>9.9525644295000006</c:v>
                </c:pt>
                <c:pt idx="9046">
                  <c:v>9.9539249988000016</c:v>
                </c:pt>
                <c:pt idx="9047">
                  <c:v>9.9552855681000008</c:v>
                </c:pt>
                <c:pt idx="9048">
                  <c:v>9.9566461373999999</c:v>
                </c:pt>
                <c:pt idx="9049">
                  <c:v>9.9580067067000009</c:v>
                </c:pt>
                <c:pt idx="9050">
                  <c:v>9.959367276</c:v>
                </c:pt>
                <c:pt idx="9051">
                  <c:v>9.9607278452999992</c:v>
                </c:pt>
                <c:pt idx="9052">
                  <c:v>9.9620884146000002</c:v>
                </c:pt>
                <c:pt idx="9053">
                  <c:v>9.9634489838999993</c:v>
                </c:pt>
                <c:pt idx="9054">
                  <c:v>9.9648095532000003</c:v>
                </c:pt>
                <c:pt idx="9055">
                  <c:v>9.9661701225000012</c:v>
                </c:pt>
                <c:pt idx="9056">
                  <c:v>9.9675306918000004</c:v>
                </c:pt>
                <c:pt idx="9057">
                  <c:v>9.9688912611000013</c:v>
                </c:pt>
                <c:pt idx="9058">
                  <c:v>9.9702518304000005</c:v>
                </c:pt>
                <c:pt idx="9059">
                  <c:v>9.9716123996999997</c:v>
                </c:pt>
                <c:pt idx="9060">
                  <c:v>9.9729729690000006</c:v>
                </c:pt>
                <c:pt idx="9061">
                  <c:v>9.9743335382999998</c:v>
                </c:pt>
                <c:pt idx="9062">
                  <c:v>9.975694107599999</c:v>
                </c:pt>
                <c:pt idx="9063">
                  <c:v>9.9770546768999999</c:v>
                </c:pt>
                <c:pt idx="9064">
                  <c:v>9.9784152462000009</c:v>
                </c:pt>
                <c:pt idx="9065">
                  <c:v>9.9797758155</c:v>
                </c:pt>
                <c:pt idx="9066">
                  <c:v>9.981136384800001</c:v>
                </c:pt>
                <c:pt idx="9067">
                  <c:v>9.9824969541000002</c:v>
                </c:pt>
                <c:pt idx="9068">
                  <c:v>9.9838575234000011</c:v>
                </c:pt>
                <c:pt idx="9069">
                  <c:v>9.9852180927000003</c:v>
                </c:pt>
                <c:pt idx="9070">
                  <c:v>9.9865786619999994</c:v>
                </c:pt>
                <c:pt idx="9071">
                  <c:v>9.9879392313000004</c:v>
                </c:pt>
                <c:pt idx="9072">
                  <c:v>9.9892998005999996</c:v>
                </c:pt>
                <c:pt idx="9073">
                  <c:v>9.9906603699000005</c:v>
                </c:pt>
                <c:pt idx="9074">
                  <c:v>9.9920209392000015</c:v>
                </c:pt>
                <c:pt idx="9075">
                  <c:v>9.9933815085000006</c:v>
                </c:pt>
                <c:pt idx="9076">
                  <c:v>9.9947420778000016</c:v>
                </c:pt>
                <c:pt idx="9077">
                  <c:v>9.9961026471000007</c:v>
                </c:pt>
                <c:pt idx="9078">
                  <c:v>9.9974632163999999</c:v>
                </c:pt>
                <c:pt idx="9079">
                  <c:v>9.9988237857000009</c:v>
                </c:pt>
                <c:pt idx="9080">
                  <c:v>10.000184355</c:v>
                </c:pt>
                <c:pt idx="9081">
                  <c:v>10.001544924299999</c:v>
                </c:pt>
                <c:pt idx="9082">
                  <c:v>10.0029054936</c:v>
                </c:pt>
                <c:pt idx="9083">
                  <c:v>10.004266062899999</c:v>
                </c:pt>
                <c:pt idx="9084">
                  <c:v>10.0056266322</c:v>
                </c:pt>
                <c:pt idx="9085">
                  <c:v>10.006987201500001</c:v>
                </c:pt>
                <c:pt idx="9086">
                  <c:v>10.0083477708</c:v>
                </c:pt>
                <c:pt idx="9087">
                  <c:v>10.009708340100001</c:v>
                </c:pt>
                <c:pt idx="9088">
                  <c:v>10.0110689094</c:v>
                </c:pt>
                <c:pt idx="9089">
                  <c:v>10.0124294787</c:v>
                </c:pt>
                <c:pt idx="9090">
                  <c:v>10.013790048000001</c:v>
                </c:pt>
                <c:pt idx="9091">
                  <c:v>10.0151506173</c:v>
                </c:pt>
                <c:pt idx="9092">
                  <c:v>10.016511186600001</c:v>
                </c:pt>
                <c:pt idx="9093">
                  <c:v>10.0178717559</c:v>
                </c:pt>
                <c:pt idx="9094">
                  <c:v>10.019232325200001</c:v>
                </c:pt>
                <c:pt idx="9095">
                  <c:v>10.020592894500002</c:v>
                </c:pt>
                <c:pt idx="9096">
                  <c:v>10.021953463800001</c:v>
                </c:pt>
                <c:pt idx="9097">
                  <c:v>10.0233140331</c:v>
                </c:pt>
                <c:pt idx="9098">
                  <c:v>10.024674602400001</c:v>
                </c:pt>
                <c:pt idx="9099">
                  <c:v>10.0260351717</c:v>
                </c:pt>
                <c:pt idx="9100">
                  <c:v>10.027395740999999</c:v>
                </c:pt>
                <c:pt idx="9101">
                  <c:v>10.0287563103</c:v>
                </c:pt>
                <c:pt idx="9102">
                  <c:v>10.0301168796</c:v>
                </c:pt>
                <c:pt idx="9103">
                  <c:v>10.0314774489</c:v>
                </c:pt>
                <c:pt idx="9104">
                  <c:v>10.032838018200001</c:v>
                </c:pt>
                <c:pt idx="9105">
                  <c:v>10.034198587500001</c:v>
                </c:pt>
                <c:pt idx="9106">
                  <c:v>10.035559156800002</c:v>
                </c:pt>
                <c:pt idx="9107">
                  <c:v>10.036919726100001</c:v>
                </c:pt>
                <c:pt idx="9108">
                  <c:v>10.0382802954</c:v>
                </c:pt>
                <c:pt idx="9109">
                  <c:v>10.039640864700001</c:v>
                </c:pt>
                <c:pt idx="9110">
                  <c:v>10.041001434</c:v>
                </c:pt>
                <c:pt idx="9111">
                  <c:v>10.042362003299999</c:v>
                </c:pt>
                <c:pt idx="9112">
                  <c:v>10.0437225726</c:v>
                </c:pt>
                <c:pt idx="9113">
                  <c:v>10.045083141899999</c:v>
                </c:pt>
                <c:pt idx="9114">
                  <c:v>10.0464437112</c:v>
                </c:pt>
                <c:pt idx="9115">
                  <c:v>10.047804280500001</c:v>
                </c:pt>
                <c:pt idx="9116">
                  <c:v>10.0491648498</c:v>
                </c:pt>
                <c:pt idx="9117">
                  <c:v>10.050525419100001</c:v>
                </c:pt>
                <c:pt idx="9118">
                  <c:v>10.0518859884</c:v>
                </c:pt>
                <c:pt idx="9119">
                  <c:v>10.0532465577</c:v>
                </c:pt>
                <c:pt idx="9120">
                  <c:v>10.054607127000001</c:v>
                </c:pt>
                <c:pt idx="9121">
                  <c:v>10.0559676963</c:v>
                </c:pt>
                <c:pt idx="9122">
                  <c:v>10.057328265600001</c:v>
                </c:pt>
                <c:pt idx="9123">
                  <c:v>10.0586888349</c:v>
                </c:pt>
                <c:pt idx="9124">
                  <c:v>10.060049404199999</c:v>
                </c:pt>
                <c:pt idx="9125">
                  <c:v>10.061409973500002</c:v>
                </c:pt>
                <c:pt idx="9126">
                  <c:v>10.062770542800001</c:v>
                </c:pt>
                <c:pt idx="9127">
                  <c:v>10.0641311121</c:v>
                </c:pt>
                <c:pt idx="9128">
                  <c:v>10.065491681400001</c:v>
                </c:pt>
                <c:pt idx="9129">
                  <c:v>10.0668522507</c:v>
                </c:pt>
                <c:pt idx="9130">
                  <c:v>10.068212819999999</c:v>
                </c:pt>
                <c:pt idx="9131">
                  <c:v>10.0695733893</c:v>
                </c:pt>
                <c:pt idx="9132">
                  <c:v>10.0709339586</c:v>
                </c:pt>
                <c:pt idx="9133">
                  <c:v>10.0722945279</c:v>
                </c:pt>
                <c:pt idx="9134">
                  <c:v>10.0736550972</c:v>
                </c:pt>
                <c:pt idx="9135">
                  <c:v>10.075015666500001</c:v>
                </c:pt>
                <c:pt idx="9136">
                  <c:v>10.076376235800002</c:v>
                </c:pt>
                <c:pt idx="9137">
                  <c:v>10.077736805100001</c:v>
                </c:pt>
                <c:pt idx="9138">
                  <c:v>10.0790973744</c:v>
                </c:pt>
                <c:pt idx="9139">
                  <c:v>10.080457943700001</c:v>
                </c:pt>
                <c:pt idx="9140">
                  <c:v>10.081818513</c:v>
                </c:pt>
                <c:pt idx="9141">
                  <c:v>10.083179082300001</c:v>
                </c:pt>
                <c:pt idx="9142">
                  <c:v>10.0845396516</c:v>
                </c:pt>
                <c:pt idx="9143">
                  <c:v>10.085900220899999</c:v>
                </c:pt>
                <c:pt idx="9144">
                  <c:v>10.0872607902</c:v>
                </c:pt>
                <c:pt idx="9145">
                  <c:v>10.088621359500001</c:v>
                </c:pt>
                <c:pt idx="9146">
                  <c:v>10.0899819288</c:v>
                </c:pt>
                <c:pt idx="9147">
                  <c:v>10.091342498100001</c:v>
                </c:pt>
                <c:pt idx="9148">
                  <c:v>10.0927030674</c:v>
                </c:pt>
                <c:pt idx="9149">
                  <c:v>10.0940636367</c:v>
                </c:pt>
                <c:pt idx="9150">
                  <c:v>10.095424206000001</c:v>
                </c:pt>
                <c:pt idx="9151">
                  <c:v>10.0967847753</c:v>
                </c:pt>
                <c:pt idx="9152">
                  <c:v>10.098145344600001</c:v>
                </c:pt>
                <c:pt idx="9153">
                  <c:v>10.0995059139</c:v>
                </c:pt>
                <c:pt idx="9154">
                  <c:v>10.100866483199999</c:v>
                </c:pt>
                <c:pt idx="9155">
                  <c:v>10.102227052500002</c:v>
                </c:pt>
                <c:pt idx="9156">
                  <c:v>10.103587621800001</c:v>
                </c:pt>
                <c:pt idx="9157">
                  <c:v>10.1049481911</c:v>
                </c:pt>
                <c:pt idx="9158">
                  <c:v>10.106308760400001</c:v>
                </c:pt>
                <c:pt idx="9159">
                  <c:v>10.1076693297</c:v>
                </c:pt>
                <c:pt idx="9160">
                  <c:v>10.109029899000001</c:v>
                </c:pt>
                <c:pt idx="9161">
                  <c:v>10.1103904683</c:v>
                </c:pt>
                <c:pt idx="9162">
                  <c:v>10.111751037599999</c:v>
                </c:pt>
                <c:pt idx="9163">
                  <c:v>10.1131116069</c:v>
                </c:pt>
                <c:pt idx="9164">
                  <c:v>10.1144721762</c:v>
                </c:pt>
                <c:pt idx="9165">
                  <c:v>10.115832745500001</c:v>
                </c:pt>
                <c:pt idx="9166">
                  <c:v>10.117193314800002</c:v>
                </c:pt>
                <c:pt idx="9167">
                  <c:v>10.118553884100001</c:v>
                </c:pt>
                <c:pt idx="9168">
                  <c:v>10.1199144534</c:v>
                </c:pt>
                <c:pt idx="9169">
                  <c:v>10.121275022700001</c:v>
                </c:pt>
                <c:pt idx="9170">
                  <c:v>10.122635592</c:v>
                </c:pt>
                <c:pt idx="9171">
                  <c:v>10.123996161300001</c:v>
                </c:pt>
                <c:pt idx="9172">
                  <c:v>10.1253567306</c:v>
                </c:pt>
                <c:pt idx="9173">
                  <c:v>10.126717299899999</c:v>
                </c:pt>
                <c:pt idx="9174">
                  <c:v>10.1280778692</c:v>
                </c:pt>
                <c:pt idx="9175">
                  <c:v>10.129438438500001</c:v>
                </c:pt>
                <c:pt idx="9176">
                  <c:v>10.1307990078</c:v>
                </c:pt>
                <c:pt idx="9177">
                  <c:v>10.132159577100001</c:v>
                </c:pt>
                <c:pt idx="9178">
                  <c:v>10.1335201464</c:v>
                </c:pt>
                <c:pt idx="9179">
                  <c:v>10.1348807157</c:v>
                </c:pt>
                <c:pt idx="9180">
                  <c:v>10.136241285000001</c:v>
                </c:pt>
                <c:pt idx="9181">
                  <c:v>10.1376018543</c:v>
                </c:pt>
                <c:pt idx="9182">
                  <c:v>10.138962423600001</c:v>
                </c:pt>
                <c:pt idx="9183">
                  <c:v>10.1403229929</c:v>
                </c:pt>
                <c:pt idx="9184">
                  <c:v>10.141683562199999</c:v>
                </c:pt>
                <c:pt idx="9185">
                  <c:v>10.143044131500002</c:v>
                </c:pt>
                <c:pt idx="9186">
                  <c:v>10.144404700800001</c:v>
                </c:pt>
                <c:pt idx="9187">
                  <c:v>10.1457652701</c:v>
                </c:pt>
                <c:pt idx="9188">
                  <c:v>10.147125839400001</c:v>
                </c:pt>
                <c:pt idx="9189">
                  <c:v>10.1484864087</c:v>
                </c:pt>
                <c:pt idx="9190">
                  <c:v>10.149846978000001</c:v>
                </c:pt>
                <c:pt idx="9191">
                  <c:v>10.1512075473</c:v>
                </c:pt>
                <c:pt idx="9192">
                  <c:v>10.152568116599999</c:v>
                </c:pt>
                <c:pt idx="9193">
                  <c:v>10.1539286859</c:v>
                </c:pt>
                <c:pt idx="9194">
                  <c:v>10.1552892552</c:v>
                </c:pt>
                <c:pt idx="9195">
                  <c:v>10.156649824500001</c:v>
                </c:pt>
                <c:pt idx="9196">
                  <c:v>10.158010393800001</c:v>
                </c:pt>
                <c:pt idx="9197">
                  <c:v>10.159370963100001</c:v>
                </c:pt>
                <c:pt idx="9198">
                  <c:v>10.1607315324</c:v>
                </c:pt>
                <c:pt idx="9199">
                  <c:v>10.162092101700001</c:v>
                </c:pt>
                <c:pt idx="9200">
                  <c:v>10.163452671</c:v>
                </c:pt>
                <c:pt idx="9201">
                  <c:v>10.164813240300001</c:v>
                </c:pt>
                <c:pt idx="9202">
                  <c:v>10.1661738096</c:v>
                </c:pt>
                <c:pt idx="9203">
                  <c:v>10.167534378899999</c:v>
                </c:pt>
                <c:pt idx="9204">
                  <c:v>10.1688949482</c:v>
                </c:pt>
                <c:pt idx="9205">
                  <c:v>10.170255517500001</c:v>
                </c:pt>
                <c:pt idx="9206">
                  <c:v>10.1716160868</c:v>
                </c:pt>
                <c:pt idx="9207">
                  <c:v>10.172976656100001</c:v>
                </c:pt>
                <c:pt idx="9208">
                  <c:v>10.1743372254</c:v>
                </c:pt>
                <c:pt idx="9209">
                  <c:v>10.175697794700001</c:v>
                </c:pt>
                <c:pt idx="9210">
                  <c:v>10.177058364000001</c:v>
                </c:pt>
                <c:pt idx="9211">
                  <c:v>10.1784189333</c:v>
                </c:pt>
                <c:pt idx="9212">
                  <c:v>10.179779502600001</c:v>
                </c:pt>
                <c:pt idx="9213">
                  <c:v>10.1811400719</c:v>
                </c:pt>
                <c:pt idx="9214">
                  <c:v>10.182500641199999</c:v>
                </c:pt>
                <c:pt idx="9215">
                  <c:v>10.183861210500002</c:v>
                </c:pt>
                <c:pt idx="9216">
                  <c:v>10.185221779800001</c:v>
                </c:pt>
                <c:pt idx="9217">
                  <c:v>10.1865823491</c:v>
                </c:pt>
                <c:pt idx="9218">
                  <c:v>10.187942918400001</c:v>
                </c:pt>
                <c:pt idx="9219">
                  <c:v>10.1893034877</c:v>
                </c:pt>
                <c:pt idx="9220">
                  <c:v>10.190664057000001</c:v>
                </c:pt>
                <c:pt idx="9221">
                  <c:v>10.1920246263</c:v>
                </c:pt>
                <c:pt idx="9222">
                  <c:v>10.193385195599999</c:v>
                </c:pt>
                <c:pt idx="9223">
                  <c:v>10.1947457649</c:v>
                </c:pt>
                <c:pt idx="9224">
                  <c:v>10.1961063342</c:v>
                </c:pt>
                <c:pt idx="9225">
                  <c:v>10.197466903500001</c:v>
                </c:pt>
                <c:pt idx="9226">
                  <c:v>10.198827472800001</c:v>
                </c:pt>
                <c:pt idx="9227">
                  <c:v>10.200188042100001</c:v>
                </c:pt>
                <c:pt idx="9228">
                  <c:v>10.2015486114</c:v>
                </c:pt>
                <c:pt idx="9229">
                  <c:v>10.202909180700001</c:v>
                </c:pt>
                <c:pt idx="9230">
                  <c:v>10.20426975</c:v>
                </c:pt>
                <c:pt idx="9231">
                  <c:v>10.205630319300001</c:v>
                </c:pt>
                <c:pt idx="9232">
                  <c:v>10.2069908886</c:v>
                </c:pt>
                <c:pt idx="9233">
                  <c:v>10.208351457899999</c:v>
                </c:pt>
                <c:pt idx="9234">
                  <c:v>10.2097120272</c:v>
                </c:pt>
                <c:pt idx="9235">
                  <c:v>10.211072596499999</c:v>
                </c:pt>
                <c:pt idx="9236">
                  <c:v>10.2124331658</c:v>
                </c:pt>
                <c:pt idx="9237">
                  <c:v>10.213793735100001</c:v>
                </c:pt>
                <c:pt idx="9238">
                  <c:v>10.2151543044</c:v>
                </c:pt>
                <c:pt idx="9239">
                  <c:v>10.216514873700001</c:v>
                </c:pt>
                <c:pt idx="9240">
                  <c:v>10.217875443000001</c:v>
                </c:pt>
                <c:pt idx="9241">
                  <c:v>10.2192360123</c:v>
                </c:pt>
                <c:pt idx="9242">
                  <c:v>10.220596581600001</c:v>
                </c:pt>
                <c:pt idx="9243">
                  <c:v>10.2219571509</c:v>
                </c:pt>
                <c:pt idx="9244">
                  <c:v>10.223317720199999</c:v>
                </c:pt>
                <c:pt idx="9245">
                  <c:v>10.2246782895</c:v>
                </c:pt>
                <c:pt idx="9246">
                  <c:v>10.226038858800001</c:v>
                </c:pt>
                <c:pt idx="9247">
                  <c:v>10.2273994281</c:v>
                </c:pt>
                <c:pt idx="9248">
                  <c:v>10.228759997400001</c:v>
                </c:pt>
                <c:pt idx="9249">
                  <c:v>10.2301205667</c:v>
                </c:pt>
                <c:pt idx="9250">
                  <c:v>10.231481136000001</c:v>
                </c:pt>
                <c:pt idx="9251">
                  <c:v>10.2328417053</c:v>
                </c:pt>
                <c:pt idx="9252">
                  <c:v>10.234202274599999</c:v>
                </c:pt>
                <c:pt idx="9253">
                  <c:v>10.2355628439</c:v>
                </c:pt>
                <c:pt idx="9254">
                  <c:v>10.2369234132</c:v>
                </c:pt>
                <c:pt idx="9255">
                  <c:v>10.2382839825</c:v>
                </c:pt>
                <c:pt idx="9256">
                  <c:v>10.239644551800001</c:v>
                </c:pt>
                <c:pt idx="9257">
                  <c:v>10.241005121100001</c:v>
                </c:pt>
                <c:pt idx="9258">
                  <c:v>10.242365690400002</c:v>
                </c:pt>
                <c:pt idx="9259">
                  <c:v>10.243726259700001</c:v>
                </c:pt>
                <c:pt idx="9260">
                  <c:v>10.245086829</c:v>
                </c:pt>
                <c:pt idx="9261">
                  <c:v>10.246447398300001</c:v>
                </c:pt>
                <c:pt idx="9262">
                  <c:v>10.2478079676</c:v>
                </c:pt>
                <c:pt idx="9263">
                  <c:v>10.249168536899999</c:v>
                </c:pt>
                <c:pt idx="9264">
                  <c:v>10.2505291062</c:v>
                </c:pt>
                <c:pt idx="9265">
                  <c:v>10.251889675499999</c:v>
                </c:pt>
                <c:pt idx="9266">
                  <c:v>10.2532502448</c:v>
                </c:pt>
                <c:pt idx="9267">
                  <c:v>10.254610814100001</c:v>
                </c:pt>
                <c:pt idx="9268">
                  <c:v>10.2559713834</c:v>
                </c:pt>
                <c:pt idx="9269">
                  <c:v>10.257331952700001</c:v>
                </c:pt>
                <c:pt idx="9270">
                  <c:v>10.258692522</c:v>
                </c:pt>
                <c:pt idx="9271">
                  <c:v>10.2600530913</c:v>
                </c:pt>
                <c:pt idx="9272">
                  <c:v>10.261413660600001</c:v>
                </c:pt>
                <c:pt idx="9273">
                  <c:v>10.2627742299</c:v>
                </c:pt>
                <c:pt idx="9274">
                  <c:v>10.264134799199999</c:v>
                </c:pt>
                <c:pt idx="9275">
                  <c:v>10.2654953685</c:v>
                </c:pt>
                <c:pt idx="9276">
                  <c:v>10.266855937800001</c:v>
                </c:pt>
                <c:pt idx="9277">
                  <c:v>10.2682165071</c:v>
                </c:pt>
                <c:pt idx="9278">
                  <c:v>10.269577076400001</c:v>
                </c:pt>
                <c:pt idx="9279">
                  <c:v>10.2709376457</c:v>
                </c:pt>
                <c:pt idx="9280">
                  <c:v>10.272298215000001</c:v>
                </c:pt>
                <c:pt idx="9281">
                  <c:v>10.2736587843</c:v>
                </c:pt>
                <c:pt idx="9282">
                  <c:v>10.275019353599999</c:v>
                </c:pt>
                <c:pt idx="9283">
                  <c:v>10.2763799229</c:v>
                </c:pt>
                <c:pt idx="9284">
                  <c:v>10.2777404922</c:v>
                </c:pt>
                <c:pt idx="9285">
                  <c:v>10.2791010615</c:v>
                </c:pt>
                <c:pt idx="9286">
                  <c:v>10.280461630800001</c:v>
                </c:pt>
                <c:pt idx="9287">
                  <c:v>10.281822200100001</c:v>
                </c:pt>
                <c:pt idx="9288">
                  <c:v>10.283182769400002</c:v>
                </c:pt>
                <c:pt idx="9289">
                  <c:v>10.284543338700001</c:v>
                </c:pt>
                <c:pt idx="9290">
                  <c:v>10.285903908</c:v>
                </c:pt>
                <c:pt idx="9291">
                  <c:v>10.287264477300001</c:v>
                </c:pt>
                <c:pt idx="9292">
                  <c:v>10.2886250466</c:v>
                </c:pt>
                <c:pt idx="9293">
                  <c:v>10.289985615899999</c:v>
                </c:pt>
                <c:pt idx="9294">
                  <c:v>10.2913461852</c:v>
                </c:pt>
                <c:pt idx="9295">
                  <c:v>10.292706754499999</c:v>
                </c:pt>
                <c:pt idx="9296">
                  <c:v>10.2940673238</c:v>
                </c:pt>
                <c:pt idx="9297">
                  <c:v>10.295427893100001</c:v>
                </c:pt>
                <c:pt idx="9298">
                  <c:v>10.2967884624</c:v>
                </c:pt>
                <c:pt idx="9299">
                  <c:v>10.298149031700001</c:v>
                </c:pt>
                <c:pt idx="9300">
                  <c:v>10.299509601</c:v>
                </c:pt>
                <c:pt idx="9301">
                  <c:v>10.3008701703</c:v>
                </c:pt>
                <c:pt idx="9302">
                  <c:v>10.302230739600001</c:v>
                </c:pt>
                <c:pt idx="9303">
                  <c:v>10.3035913089</c:v>
                </c:pt>
                <c:pt idx="9304">
                  <c:v>10.304951878200001</c:v>
                </c:pt>
                <c:pt idx="9305">
                  <c:v>10.3063124475</c:v>
                </c:pt>
                <c:pt idx="9306">
                  <c:v>10.307673016800001</c:v>
                </c:pt>
                <c:pt idx="9307">
                  <c:v>10.309033586100002</c:v>
                </c:pt>
                <c:pt idx="9308">
                  <c:v>10.310394155400001</c:v>
                </c:pt>
                <c:pt idx="9309">
                  <c:v>10.3117547247</c:v>
                </c:pt>
                <c:pt idx="9310">
                  <c:v>10.313115294000001</c:v>
                </c:pt>
                <c:pt idx="9311">
                  <c:v>10.3144758633</c:v>
                </c:pt>
                <c:pt idx="9312">
                  <c:v>10.315836432599999</c:v>
                </c:pt>
                <c:pt idx="9313">
                  <c:v>10.3171970019</c:v>
                </c:pt>
                <c:pt idx="9314">
                  <c:v>10.3185575712</c:v>
                </c:pt>
                <c:pt idx="9315">
                  <c:v>10.3199181405</c:v>
                </c:pt>
                <c:pt idx="9316">
                  <c:v>10.321278709800001</c:v>
                </c:pt>
                <c:pt idx="9317">
                  <c:v>10.322639279100001</c:v>
                </c:pt>
                <c:pt idx="9318">
                  <c:v>10.323999848400002</c:v>
                </c:pt>
                <c:pt idx="9319">
                  <c:v>10.325360417700001</c:v>
                </c:pt>
                <c:pt idx="9320">
                  <c:v>10.326720987</c:v>
                </c:pt>
                <c:pt idx="9321">
                  <c:v>10.328081556300001</c:v>
                </c:pt>
                <c:pt idx="9322">
                  <c:v>10.3294421256</c:v>
                </c:pt>
                <c:pt idx="9323">
                  <c:v>10.330802694899999</c:v>
                </c:pt>
                <c:pt idx="9324">
                  <c:v>10.3321632642</c:v>
                </c:pt>
                <c:pt idx="9325">
                  <c:v>10.333523833499999</c:v>
                </c:pt>
                <c:pt idx="9326">
                  <c:v>10.3348844028</c:v>
                </c:pt>
                <c:pt idx="9327">
                  <c:v>10.336244972100001</c:v>
                </c:pt>
                <c:pt idx="9328">
                  <c:v>10.3376055414</c:v>
                </c:pt>
                <c:pt idx="9329">
                  <c:v>10.338966110700001</c:v>
                </c:pt>
                <c:pt idx="9330">
                  <c:v>10.34032668</c:v>
                </c:pt>
                <c:pt idx="9331">
                  <c:v>10.3416872493</c:v>
                </c:pt>
                <c:pt idx="9332">
                  <c:v>10.343047818600001</c:v>
                </c:pt>
                <c:pt idx="9333">
                  <c:v>10.3444083879</c:v>
                </c:pt>
                <c:pt idx="9334">
                  <c:v>10.345768957200001</c:v>
                </c:pt>
                <c:pt idx="9335">
                  <c:v>10.3471295265</c:v>
                </c:pt>
                <c:pt idx="9336">
                  <c:v>10.348490095800001</c:v>
                </c:pt>
                <c:pt idx="9337">
                  <c:v>10.349850665100002</c:v>
                </c:pt>
                <c:pt idx="9338">
                  <c:v>10.351211234400001</c:v>
                </c:pt>
                <c:pt idx="9339">
                  <c:v>10.3525718037</c:v>
                </c:pt>
                <c:pt idx="9340">
                  <c:v>10.353932373000001</c:v>
                </c:pt>
                <c:pt idx="9341">
                  <c:v>10.3552929423</c:v>
                </c:pt>
                <c:pt idx="9342">
                  <c:v>10.356653511599999</c:v>
                </c:pt>
                <c:pt idx="9343">
                  <c:v>10.3580140809</c:v>
                </c:pt>
                <c:pt idx="9344">
                  <c:v>10.359374650199999</c:v>
                </c:pt>
                <c:pt idx="9345">
                  <c:v>10.3607352195</c:v>
                </c:pt>
                <c:pt idx="9346">
                  <c:v>10.362095788800001</c:v>
                </c:pt>
                <c:pt idx="9347">
                  <c:v>10.363456358100001</c:v>
                </c:pt>
                <c:pt idx="9348">
                  <c:v>10.364816927400001</c:v>
                </c:pt>
                <c:pt idx="9349">
                  <c:v>10.366177496700001</c:v>
                </c:pt>
                <c:pt idx="9350">
                  <c:v>10.367538066</c:v>
                </c:pt>
                <c:pt idx="9351">
                  <c:v>10.368898635300001</c:v>
                </c:pt>
                <c:pt idx="9352">
                  <c:v>10.3702592046</c:v>
                </c:pt>
                <c:pt idx="9353">
                  <c:v>10.371619773900001</c:v>
                </c:pt>
                <c:pt idx="9354">
                  <c:v>10.3729803432</c:v>
                </c:pt>
                <c:pt idx="9355">
                  <c:v>10.374340912499999</c:v>
                </c:pt>
                <c:pt idx="9356">
                  <c:v>10.3757014818</c:v>
                </c:pt>
                <c:pt idx="9357">
                  <c:v>10.377062051100001</c:v>
                </c:pt>
                <c:pt idx="9358">
                  <c:v>10.3784226204</c:v>
                </c:pt>
                <c:pt idx="9359">
                  <c:v>10.379783189700001</c:v>
                </c:pt>
                <c:pt idx="9360">
                  <c:v>10.381143759</c:v>
                </c:pt>
                <c:pt idx="9361">
                  <c:v>10.3825043283</c:v>
                </c:pt>
                <c:pt idx="9362">
                  <c:v>10.383864897600001</c:v>
                </c:pt>
                <c:pt idx="9363">
                  <c:v>10.3852254669</c:v>
                </c:pt>
                <c:pt idx="9364">
                  <c:v>10.386586036200001</c:v>
                </c:pt>
                <c:pt idx="9365">
                  <c:v>10.3879466055</c:v>
                </c:pt>
                <c:pt idx="9366">
                  <c:v>10.389307174799999</c:v>
                </c:pt>
                <c:pt idx="9367">
                  <c:v>10.390667744100002</c:v>
                </c:pt>
                <c:pt idx="9368">
                  <c:v>10.392028313400001</c:v>
                </c:pt>
                <c:pt idx="9369">
                  <c:v>10.3933888827</c:v>
                </c:pt>
                <c:pt idx="9370">
                  <c:v>10.394749452000001</c:v>
                </c:pt>
                <c:pt idx="9371">
                  <c:v>10.3961100213</c:v>
                </c:pt>
                <c:pt idx="9372">
                  <c:v>10.397470590600001</c:v>
                </c:pt>
                <c:pt idx="9373">
                  <c:v>10.3988311599</c:v>
                </c:pt>
                <c:pt idx="9374">
                  <c:v>10.400191729199999</c:v>
                </c:pt>
                <c:pt idx="9375">
                  <c:v>10.4015522985</c:v>
                </c:pt>
                <c:pt idx="9376">
                  <c:v>10.4029128678</c:v>
                </c:pt>
                <c:pt idx="9377">
                  <c:v>10.404273437100001</c:v>
                </c:pt>
                <c:pt idx="9378">
                  <c:v>10.405634006400001</c:v>
                </c:pt>
                <c:pt idx="9379">
                  <c:v>10.406994575700001</c:v>
                </c:pt>
                <c:pt idx="9380">
                  <c:v>10.408355145</c:v>
                </c:pt>
                <c:pt idx="9381">
                  <c:v>10.409715714300001</c:v>
                </c:pt>
                <c:pt idx="9382">
                  <c:v>10.4110762836</c:v>
                </c:pt>
                <c:pt idx="9383">
                  <c:v>10.412436852900001</c:v>
                </c:pt>
                <c:pt idx="9384">
                  <c:v>10.4137974222</c:v>
                </c:pt>
                <c:pt idx="9385">
                  <c:v>10.415157991499999</c:v>
                </c:pt>
                <c:pt idx="9386">
                  <c:v>10.4165185608</c:v>
                </c:pt>
                <c:pt idx="9387">
                  <c:v>10.417879130100001</c:v>
                </c:pt>
                <c:pt idx="9388">
                  <c:v>10.4192396994</c:v>
                </c:pt>
                <c:pt idx="9389">
                  <c:v>10.420600268700001</c:v>
                </c:pt>
                <c:pt idx="9390">
                  <c:v>10.421960838</c:v>
                </c:pt>
                <c:pt idx="9391">
                  <c:v>10.4233214073</c:v>
                </c:pt>
                <c:pt idx="9392">
                  <c:v>10.424681976600001</c:v>
                </c:pt>
                <c:pt idx="9393">
                  <c:v>10.4260425459</c:v>
                </c:pt>
                <c:pt idx="9394">
                  <c:v>10.427403115200001</c:v>
                </c:pt>
                <c:pt idx="9395">
                  <c:v>10.4287636845</c:v>
                </c:pt>
                <c:pt idx="9396">
                  <c:v>10.430124253799999</c:v>
                </c:pt>
                <c:pt idx="9397">
                  <c:v>10.431484823100002</c:v>
                </c:pt>
                <c:pt idx="9398">
                  <c:v>10.432845392400001</c:v>
                </c:pt>
                <c:pt idx="9399">
                  <c:v>10.4342059617</c:v>
                </c:pt>
                <c:pt idx="9400">
                  <c:v>10.435566531000001</c:v>
                </c:pt>
                <c:pt idx="9401">
                  <c:v>10.4369271003</c:v>
                </c:pt>
                <c:pt idx="9402">
                  <c:v>10.438287669600001</c:v>
                </c:pt>
                <c:pt idx="9403">
                  <c:v>10.4396482389</c:v>
                </c:pt>
                <c:pt idx="9404">
                  <c:v>10.441008808199999</c:v>
                </c:pt>
                <c:pt idx="9405">
                  <c:v>10.4423693775</c:v>
                </c:pt>
                <c:pt idx="9406">
                  <c:v>10.4437299468</c:v>
                </c:pt>
                <c:pt idx="9407">
                  <c:v>10.4450905161</c:v>
                </c:pt>
                <c:pt idx="9408">
                  <c:v>10.446451085400001</c:v>
                </c:pt>
                <c:pt idx="9409">
                  <c:v>10.447811654700001</c:v>
                </c:pt>
                <c:pt idx="9410">
                  <c:v>10.449172224</c:v>
                </c:pt>
                <c:pt idx="9411">
                  <c:v>10.450532793300001</c:v>
                </c:pt>
                <c:pt idx="9412">
                  <c:v>10.4518933626</c:v>
                </c:pt>
                <c:pt idx="9413">
                  <c:v>10.453253931900001</c:v>
                </c:pt>
                <c:pt idx="9414">
                  <c:v>10.4546145012</c:v>
                </c:pt>
                <c:pt idx="9415">
                  <c:v>10.455975070499999</c:v>
                </c:pt>
                <c:pt idx="9416">
                  <c:v>10.4573356398</c:v>
                </c:pt>
                <c:pt idx="9417">
                  <c:v>10.458696209100001</c:v>
                </c:pt>
                <c:pt idx="9418">
                  <c:v>10.4600567784</c:v>
                </c:pt>
                <c:pt idx="9419">
                  <c:v>10.461417347700001</c:v>
                </c:pt>
                <c:pt idx="9420">
                  <c:v>10.462777917</c:v>
                </c:pt>
                <c:pt idx="9421">
                  <c:v>10.464138486300001</c:v>
                </c:pt>
                <c:pt idx="9422">
                  <c:v>10.4654990556</c:v>
                </c:pt>
                <c:pt idx="9423">
                  <c:v>10.4668596249</c:v>
                </c:pt>
                <c:pt idx="9424">
                  <c:v>10.468220194200001</c:v>
                </c:pt>
                <c:pt idx="9425">
                  <c:v>10.4695807635</c:v>
                </c:pt>
                <c:pt idx="9426">
                  <c:v>10.470941332799999</c:v>
                </c:pt>
                <c:pt idx="9427">
                  <c:v>10.472301902100002</c:v>
                </c:pt>
                <c:pt idx="9428">
                  <c:v>10.473662471400001</c:v>
                </c:pt>
                <c:pt idx="9429">
                  <c:v>10.4750230407</c:v>
                </c:pt>
                <c:pt idx="9430">
                  <c:v>10.476383610000001</c:v>
                </c:pt>
                <c:pt idx="9431">
                  <c:v>10.4777441793</c:v>
                </c:pt>
                <c:pt idx="9432">
                  <c:v>10.479104748600001</c:v>
                </c:pt>
                <c:pt idx="9433">
                  <c:v>10.4804653179</c:v>
                </c:pt>
                <c:pt idx="9434">
                  <c:v>10.481825887199999</c:v>
                </c:pt>
                <c:pt idx="9435">
                  <c:v>10.4831864565</c:v>
                </c:pt>
                <c:pt idx="9436">
                  <c:v>10.4845470258</c:v>
                </c:pt>
                <c:pt idx="9437">
                  <c:v>10.4859075951</c:v>
                </c:pt>
                <c:pt idx="9438">
                  <c:v>10.487268164400001</c:v>
                </c:pt>
                <c:pt idx="9439">
                  <c:v>10.488628733700001</c:v>
                </c:pt>
                <c:pt idx="9440">
                  <c:v>10.489989303</c:v>
                </c:pt>
                <c:pt idx="9441">
                  <c:v>10.491349872300001</c:v>
                </c:pt>
                <c:pt idx="9442">
                  <c:v>10.4927104416</c:v>
                </c:pt>
                <c:pt idx="9443">
                  <c:v>10.494071010900001</c:v>
                </c:pt>
                <c:pt idx="9444">
                  <c:v>10.4954315802</c:v>
                </c:pt>
                <c:pt idx="9445">
                  <c:v>10.496792149499999</c:v>
                </c:pt>
                <c:pt idx="9446">
                  <c:v>10.4981527188</c:v>
                </c:pt>
                <c:pt idx="9447">
                  <c:v>10.499513288100001</c:v>
                </c:pt>
                <c:pt idx="9448">
                  <c:v>10.5008738574</c:v>
                </c:pt>
                <c:pt idx="9449">
                  <c:v>10.502234426700001</c:v>
                </c:pt>
                <c:pt idx="9450">
                  <c:v>10.503594996</c:v>
                </c:pt>
                <c:pt idx="9451">
                  <c:v>10.504955565300001</c:v>
                </c:pt>
                <c:pt idx="9452">
                  <c:v>10.5063161346</c:v>
                </c:pt>
                <c:pt idx="9453">
                  <c:v>10.5076767039</c:v>
                </c:pt>
                <c:pt idx="9454">
                  <c:v>10.509037273200001</c:v>
                </c:pt>
                <c:pt idx="9455">
                  <c:v>10.5103978425</c:v>
                </c:pt>
                <c:pt idx="9456">
                  <c:v>10.511758411799999</c:v>
                </c:pt>
                <c:pt idx="9457">
                  <c:v>10.513118981100002</c:v>
                </c:pt>
                <c:pt idx="9458">
                  <c:v>10.514479550400001</c:v>
                </c:pt>
                <c:pt idx="9459">
                  <c:v>10.5158401197</c:v>
                </c:pt>
                <c:pt idx="9460">
                  <c:v>10.517200689000001</c:v>
                </c:pt>
                <c:pt idx="9461">
                  <c:v>10.5185612583</c:v>
                </c:pt>
                <c:pt idx="9462">
                  <c:v>10.519921827600001</c:v>
                </c:pt>
                <c:pt idx="9463">
                  <c:v>10.5212823969</c:v>
                </c:pt>
                <c:pt idx="9464">
                  <c:v>10.522642966199999</c:v>
                </c:pt>
                <c:pt idx="9465">
                  <c:v>10.5240035355</c:v>
                </c:pt>
                <c:pt idx="9466">
                  <c:v>10.5253641048</c:v>
                </c:pt>
                <c:pt idx="9467">
                  <c:v>10.5267246741</c:v>
                </c:pt>
                <c:pt idx="9468">
                  <c:v>10.528085243400001</c:v>
                </c:pt>
                <c:pt idx="9469">
                  <c:v>10.529445812700001</c:v>
                </c:pt>
                <c:pt idx="9470">
                  <c:v>10.530806382000002</c:v>
                </c:pt>
                <c:pt idx="9471">
                  <c:v>10.532166951300001</c:v>
                </c:pt>
                <c:pt idx="9472">
                  <c:v>10.5335275206</c:v>
                </c:pt>
                <c:pt idx="9473">
                  <c:v>10.534888089900001</c:v>
                </c:pt>
                <c:pt idx="9474">
                  <c:v>10.5362486592</c:v>
                </c:pt>
                <c:pt idx="9475">
                  <c:v>10.537609228499999</c:v>
                </c:pt>
                <c:pt idx="9476">
                  <c:v>10.5389697978</c:v>
                </c:pt>
                <c:pt idx="9477">
                  <c:v>10.540330367100001</c:v>
                </c:pt>
                <c:pt idx="9478">
                  <c:v>10.5416909364</c:v>
                </c:pt>
                <c:pt idx="9479">
                  <c:v>10.543051505700001</c:v>
                </c:pt>
                <c:pt idx="9480">
                  <c:v>10.544412075</c:v>
                </c:pt>
                <c:pt idx="9481">
                  <c:v>10.545772644300001</c:v>
                </c:pt>
                <c:pt idx="9482">
                  <c:v>10.5471332136</c:v>
                </c:pt>
                <c:pt idx="9483">
                  <c:v>10.5484937829</c:v>
                </c:pt>
                <c:pt idx="9484">
                  <c:v>10.549854352200001</c:v>
                </c:pt>
                <c:pt idx="9485">
                  <c:v>10.5512149215</c:v>
                </c:pt>
                <c:pt idx="9486">
                  <c:v>10.552575490799999</c:v>
                </c:pt>
                <c:pt idx="9487">
                  <c:v>10.5539360601</c:v>
                </c:pt>
                <c:pt idx="9488">
                  <c:v>10.555296629400001</c:v>
                </c:pt>
                <c:pt idx="9489">
                  <c:v>10.5566571987</c:v>
                </c:pt>
                <c:pt idx="9490">
                  <c:v>10.558017768000001</c:v>
                </c:pt>
                <c:pt idx="9491">
                  <c:v>10.5593783373</c:v>
                </c:pt>
                <c:pt idx="9492">
                  <c:v>10.560738906600001</c:v>
                </c:pt>
                <c:pt idx="9493">
                  <c:v>10.5620994759</c:v>
                </c:pt>
                <c:pt idx="9494">
                  <c:v>10.563460045199999</c:v>
                </c:pt>
                <c:pt idx="9495">
                  <c:v>10.5648206145</c:v>
                </c:pt>
                <c:pt idx="9496">
                  <c:v>10.566181183799999</c:v>
                </c:pt>
                <c:pt idx="9497">
                  <c:v>10.5675417531</c:v>
                </c:pt>
                <c:pt idx="9498">
                  <c:v>10.568902322400001</c:v>
                </c:pt>
                <c:pt idx="9499">
                  <c:v>10.570262891700001</c:v>
                </c:pt>
                <c:pt idx="9500">
                  <c:v>10.571623461000001</c:v>
                </c:pt>
                <c:pt idx="9501">
                  <c:v>10.572984030300001</c:v>
                </c:pt>
                <c:pt idx="9502">
                  <c:v>10.5743445996</c:v>
                </c:pt>
                <c:pt idx="9503">
                  <c:v>10.575705168900001</c:v>
                </c:pt>
                <c:pt idx="9504">
                  <c:v>10.5770657382</c:v>
                </c:pt>
                <c:pt idx="9505">
                  <c:v>10.578426307499999</c:v>
                </c:pt>
                <c:pt idx="9506">
                  <c:v>10.5797868768</c:v>
                </c:pt>
                <c:pt idx="9507">
                  <c:v>10.581147446099999</c:v>
                </c:pt>
                <c:pt idx="9508">
                  <c:v>10.5825080154</c:v>
                </c:pt>
                <c:pt idx="9509">
                  <c:v>10.583868584700001</c:v>
                </c:pt>
                <c:pt idx="9510">
                  <c:v>10.585229154</c:v>
                </c:pt>
                <c:pt idx="9511">
                  <c:v>10.586589723300001</c:v>
                </c:pt>
                <c:pt idx="9512">
                  <c:v>10.5879502926</c:v>
                </c:pt>
                <c:pt idx="9513">
                  <c:v>10.5893108619</c:v>
                </c:pt>
                <c:pt idx="9514">
                  <c:v>10.590671431200001</c:v>
                </c:pt>
                <c:pt idx="9515">
                  <c:v>10.5920320005</c:v>
                </c:pt>
                <c:pt idx="9516">
                  <c:v>10.593392569800001</c:v>
                </c:pt>
                <c:pt idx="9517">
                  <c:v>10.5947531391</c:v>
                </c:pt>
                <c:pt idx="9518">
                  <c:v>10.596113708400001</c:v>
                </c:pt>
                <c:pt idx="9519">
                  <c:v>10.597474277700002</c:v>
                </c:pt>
                <c:pt idx="9520">
                  <c:v>10.598834847000001</c:v>
                </c:pt>
                <c:pt idx="9521">
                  <c:v>10.6001954163</c:v>
                </c:pt>
                <c:pt idx="9522">
                  <c:v>10.601555985600001</c:v>
                </c:pt>
                <c:pt idx="9523">
                  <c:v>10.6029165549</c:v>
                </c:pt>
                <c:pt idx="9524">
                  <c:v>10.604277124199999</c:v>
                </c:pt>
                <c:pt idx="9525">
                  <c:v>10.6056376935</c:v>
                </c:pt>
                <c:pt idx="9526">
                  <c:v>10.606998262799999</c:v>
                </c:pt>
                <c:pt idx="9527">
                  <c:v>10.6083588321</c:v>
                </c:pt>
                <c:pt idx="9528">
                  <c:v>10.609719401400001</c:v>
                </c:pt>
                <c:pt idx="9529">
                  <c:v>10.611079970700001</c:v>
                </c:pt>
                <c:pt idx="9530">
                  <c:v>10.612440540000001</c:v>
                </c:pt>
                <c:pt idx="9531">
                  <c:v>10.613801109300001</c:v>
                </c:pt>
                <c:pt idx="9532">
                  <c:v>10.6151616786</c:v>
                </c:pt>
                <c:pt idx="9533">
                  <c:v>10.616522247900001</c:v>
                </c:pt>
                <c:pt idx="9534">
                  <c:v>10.6178828172</c:v>
                </c:pt>
                <c:pt idx="9535">
                  <c:v>10.619243386499999</c:v>
                </c:pt>
                <c:pt idx="9536">
                  <c:v>10.6206039558</c:v>
                </c:pt>
                <c:pt idx="9537">
                  <c:v>10.621964525099999</c:v>
                </c:pt>
                <c:pt idx="9538">
                  <c:v>10.6233250944</c:v>
                </c:pt>
                <c:pt idx="9539">
                  <c:v>10.624685663700001</c:v>
                </c:pt>
                <c:pt idx="9540">
                  <c:v>10.626046233</c:v>
                </c:pt>
                <c:pt idx="9541">
                  <c:v>10.627406802300001</c:v>
                </c:pt>
                <c:pt idx="9542">
                  <c:v>10.6287673716</c:v>
                </c:pt>
                <c:pt idx="9543">
                  <c:v>10.6301279409</c:v>
                </c:pt>
                <c:pt idx="9544">
                  <c:v>10.631488510200001</c:v>
                </c:pt>
                <c:pt idx="9545">
                  <c:v>10.6328490795</c:v>
                </c:pt>
                <c:pt idx="9546">
                  <c:v>10.634209648800001</c:v>
                </c:pt>
                <c:pt idx="9547">
                  <c:v>10.6355702181</c:v>
                </c:pt>
                <c:pt idx="9548">
                  <c:v>10.636930787400001</c:v>
                </c:pt>
                <c:pt idx="9549">
                  <c:v>10.638291356700002</c:v>
                </c:pt>
                <c:pt idx="9550">
                  <c:v>10.639651926000001</c:v>
                </c:pt>
                <c:pt idx="9551">
                  <c:v>10.6410124953</c:v>
                </c:pt>
                <c:pt idx="9552">
                  <c:v>10.642373064600001</c:v>
                </c:pt>
                <c:pt idx="9553">
                  <c:v>10.6437336339</c:v>
                </c:pt>
                <c:pt idx="9554">
                  <c:v>10.645094203199999</c:v>
                </c:pt>
                <c:pt idx="9555">
                  <c:v>10.6464547725</c:v>
                </c:pt>
                <c:pt idx="9556">
                  <c:v>10.647815341799999</c:v>
                </c:pt>
                <c:pt idx="9557">
                  <c:v>10.6491759111</c:v>
                </c:pt>
                <c:pt idx="9558">
                  <c:v>10.650536480400001</c:v>
                </c:pt>
                <c:pt idx="9559">
                  <c:v>10.651897049700001</c:v>
                </c:pt>
                <c:pt idx="9560">
                  <c:v>10.653257619000001</c:v>
                </c:pt>
                <c:pt idx="9561">
                  <c:v>10.654618188300001</c:v>
                </c:pt>
                <c:pt idx="9562">
                  <c:v>10.6559787576</c:v>
                </c:pt>
                <c:pt idx="9563">
                  <c:v>10.657339326900001</c:v>
                </c:pt>
                <c:pt idx="9564">
                  <c:v>10.6586998962</c:v>
                </c:pt>
                <c:pt idx="9565">
                  <c:v>10.660060465500001</c:v>
                </c:pt>
                <c:pt idx="9566">
                  <c:v>10.6614210348</c:v>
                </c:pt>
                <c:pt idx="9567">
                  <c:v>10.662781604099999</c:v>
                </c:pt>
                <c:pt idx="9568">
                  <c:v>10.664142173400002</c:v>
                </c:pt>
                <c:pt idx="9569">
                  <c:v>10.665502742700001</c:v>
                </c:pt>
                <c:pt idx="9570">
                  <c:v>10.666863312</c:v>
                </c:pt>
                <c:pt idx="9571">
                  <c:v>10.668223881300001</c:v>
                </c:pt>
                <c:pt idx="9572">
                  <c:v>10.6695844506</c:v>
                </c:pt>
                <c:pt idx="9573">
                  <c:v>10.6709450199</c:v>
                </c:pt>
                <c:pt idx="9574">
                  <c:v>10.6723055892</c:v>
                </c:pt>
                <c:pt idx="9575">
                  <c:v>10.6736661585</c:v>
                </c:pt>
                <c:pt idx="9576">
                  <c:v>10.675026727800001</c:v>
                </c:pt>
                <c:pt idx="9577">
                  <c:v>10.6763872971</c:v>
                </c:pt>
                <c:pt idx="9578">
                  <c:v>10.677747866400001</c:v>
                </c:pt>
                <c:pt idx="9579">
                  <c:v>10.679108435700002</c:v>
                </c:pt>
                <c:pt idx="9580">
                  <c:v>10.680469005000001</c:v>
                </c:pt>
                <c:pt idx="9581">
                  <c:v>10.6818295743</c:v>
                </c:pt>
                <c:pt idx="9582">
                  <c:v>10.683190143600001</c:v>
                </c:pt>
                <c:pt idx="9583">
                  <c:v>10.6845507129</c:v>
                </c:pt>
                <c:pt idx="9584">
                  <c:v>10.685911282200001</c:v>
                </c:pt>
                <c:pt idx="9585">
                  <c:v>10.6872718515</c:v>
                </c:pt>
                <c:pt idx="9586">
                  <c:v>10.688632420799999</c:v>
                </c:pt>
                <c:pt idx="9587">
                  <c:v>10.6899929901</c:v>
                </c:pt>
                <c:pt idx="9588">
                  <c:v>10.691353559400001</c:v>
                </c:pt>
                <c:pt idx="9589">
                  <c:v>10.6927141287</c:v>
                </c:pt>
                <c:pt idx="9590">
                  <c:v>10.694074698000001</c:v>
                </c:pt>
                <c:pt idx="9591">
                  <c:v>10.695435267300001</c:v>
                </c:pt>
                <c:pt idx="9592">
                  <c:v>10.6967958366</c:v>
                </c:pt>
                <c:pt idx="9593">
                  <c:v>10.698156405900001</c:v>
                </c:pt>
                <c:pt idx="9594">
                  <c:v>10.6995169752</c:v>
                </c:pt>
                <c:pt idx="9595">
                  <c:v>10.700877544500001</c:v>
                </c:pt>
                <c:pt idx="9596">
                  <c:v>10.7022381138</c:v>
                </c:pt>
                <c:pt idx="9597">
                  <c:v>10.703598683099999</c:v>
                </c:pt>
                <c:pt idx="9598">
                  <c:v>10.704959252400002</c:v>
                </c:pt>
                <c:pt idx="9599">
                  <c:v>10.706319821700001</c:v>
                </c:pt>
                <c:pt idx="9600">
                  <c:v>10.707680391</c:v>
                </c:pt>
                <c:pt idx="9601">
                  <c:v>10.709040960300001</c:v>
                </c:pt>
                <c:pt idx="9602">
                  <c:v>10.7104015296</c:v>
                </c:pt>
                <c:pt idx="9603">
                  <c:v>10.7117620989</c:v>
                </c:pt>
                <c:pt idx="9604">
                  <c:v>10.7131226682</c:v>
                </c:pt>
                <c:pt idx="9605">
                  <c:v>10.7144832375</c:v>
                </c:pt>
                <c:pt idx="9606">
                  <c:v>10.715843806800001</c:v>
                </c:pt>
                <c:pt idx="9607">
                  <c:v>10.7172043761</c:v>
                </c:pt>
                <c:pt idx="9608">
                  <c:v>10.718564945399999</c:v>
                </c:pt>
                <c:pt idx="9609">
                  <c:v>10.719925514700002</c:v>
                </c:pt>
                <c:pt idx="9610">
                  <c:v>10.721286084000001</c:v>
                </c:pt>
                <c:pt idx="9611">
                  <c:v>10.7226466533</c:v>
                </c:pt>
                <c:pt idx="9612">
                  <c:v>10.724007222600001</c:v>
                </c:pt>
                <c:pt idx="9613">
                  <c:v>10.7253677919</c:v>
                </c:pt>
                <c:pt idx="9614">
                  <c:v>10.726728361200001</c:v>
                </c:pt>
                <c:pt idx="9615">
                  <c:v>10.7280889305</c:v>
                </c:pt>
                <c:pt idx="9616">
                  <c:v>10.729449499799999</c:v>
                </c:pt>
                <c:pt idx="9617">
                  <c:v>10.7308100691</c:v>
                </c:pt>
                <c:pt idx="9618">
                  <c:v>10.7321706384</c:v>
                </c:pt>
                <c:pt idx="9619">
                  <c:v>10.7335312077</c:v>
                </c:pt>
                <c:pt idx="9620">
                  <c:v>10.734891777000001</c:v>
                </c:pt>
                <c:pt idx="9621">
                  <c:v>10.736252346300001</c:v>
                </c:pt>
                <c:pt idx="9622">
                  <c:v>10.7376129156</c:v>
                </c:pt>
                <c:pt idx="9623">
                  <c:v>10.738973484900001</c:v>
                </c:pt>
                <c:pt idx="9624">
                  <c:v>10.7403340542</c:v>
                </c:pt>
                <c:pt idx="9625">
                  <c:v>10.741694623500001</c:v>
                </c:pt>
                <c:pt idx="9626">
                  <c:v>10.7430551928</c:v>
                </c:pt>
                <c:pt idx="9627">
                  <c:v>10.744415762099999</c:v>
                </c:pt>
                <c:pt idx="9628">
                  <c:v>10.7457763314</c:v>
                </c:pt>
                <c:pt idx="9629">
                  <c:v>10.747136900700001</c:v>
                </c:pt>
                <c:pt idx="9630">
                  <c:v>10.74849747</c:v>
                </c:pt>
                <c:pt idx="9631">
                  <c:v>10.749858039300001</c:v>
                </c:pt>
                <c:pt idx="9632">
                  <c:v>10.7512186086</c:v>
                </c:pt>
                <c:pt idx="9633">
                  <c:v>10.752579177900001</c:v>
                </c:pt>
                <c:pt idx="9634">
                  <c:v>10.7539397472</c:v>
                </c:pt>
                <c:pt idx="9635">
                  <c:v>10.7553003165</c:v>
                </c:pt>
                <c:pt idx="9636">
                  <c:v>10.756660885800001</c:v>
                </c:pt>
                <c:pt idx="9637">
                  <c:v>10.7580214551</c:v>
                </c:pt>
                <c:pt idx="9638">
                  <c:v>10.759382024399999</c:v>
                </c:pt>
                <c:pt idx="9639">
                  <c:v>10.760742593700002</c:v>
                </c:pt>
                <c:pt idx="9640">
                  <c:v>10.762103163000001</c:v>
                </c:pt>
                <c:pt idx="9641">
                  <c:v>10.7634637323</c:v>
                </c:pt>
                <c:pt idx="9642">
                  <c:v>10.764824301600001</c:v>
                </c:pt>
                <c:pt idx="9643">
                  <c:v>10.7661848709</c:v>
                </c:pt>
                <c:pt idx="9644">
                  <c:v>10.767545440200001</c:v>
                </c:pt>
                <c:pt idx="9645">
                  <c:v>10.7689060095</c:v>
                </c:pt>
                <c:pt idx="9646">
                  <c:v>10.770266578799999</c:v>
                </c:pt>
                <c:pt idx="9647">
                  <c:v>10.7716271481</c:v>
                </c:pt>
                <c:pt idx="9648">
                  <c:v>10.772987717399999</c:v>
                </c:pt>
                <c:pt idx="9649">
                  <c:v>10.7743482867</c:v>
                </c:pt>
                <c:pt idx="9650">
                  <c:v>10.775708856000001</c:v>
                </c:pt>
                <c:pt idx="9651">
                  <c:v>10.777069425300001</c:v>
                </c:pt>
                <c:pt idx="9652">
                  <c:v>10.7784299946</c:v>
                </c:pt>
                <c:pt idx="9653">
                  <c:v>10.779790563900001</c:v>
                </c:pt>
                <c:pt idx="9654">
                  <c:v>10.7811511332</c:v>
                </c:pt>
                <c:pt idx="9655">
                  <c:v>10.782511702500001</c:v>
                </c:pt>
                <c:pt idx="9656">
                  <c:v>10.7838722718</c:v>
                </c:pt>
                <c:pt idx="9657">
                  <c:v>10.785232841099999</c:v>
                </c:pt>
                <c:pt idx="9658">
                  <c:v>10.7865934104</c:v>
                </c:pt>
                <c:pt idx="9659">
                  <c:v>10.787953979700001</c:v>
                </c:pt>
                <c:pt idx="9660">
                  <c:v>10.789314549</c:v>
                </c:pt>
                <c:pt idx="9661">
                  <c:v>10.790675118300001</c:v>
                </c:pt>
                <c:pt idx="9662">
                  <c:v>10.7920356876</c:v>
                </c:pt>
                <c:pt idx="9663">
                  <c:v>10.793396256900001</c:v>
                </c:pt>
                <c:pt idx="9664">
                  <c:v>10.7947568262</c:v>
                </c:pt>
                <c:pt idx="9665">
                  <c:v>10.7961173955</c:v>
                </c:pt>
                <c:pt idx="9666">
                  <c:v>10.797477964800001</c:v>
                </c:pt>
                <c:pt idx="9667">
                  <c:v>10.7988385341</c:v>
                </c:pt>
                <c:pt idx="9668">
                  <c:v>10.800199103399999</c:v>
                </c:pt>
                <c:pt idx="9669">
                  <c:v>10.801559672700002</c:v>
                </c:pt>
                <c:pt idx="9670">
                  <c:v>10.802920242000001</c:v>
                </c:pt>
                <c:pt idx="9671">
                  <c:v>10.8042808113</c:v>
                </c:pt>
                <c:pt idx="9672">
                  <c:v>10.805641380600001</c:v>
                </c:pt>
                <c:pt idx="9673">
                  <c:v>10.8070019499</c:v>
                </c:pt>
                <c:pt idx="9674">
                  <c:v>10.808362519200001</c:v>
                </c:pt>
                <c:pt idx="9675">
                  <c:v>10.8097230885</c:v>
                </c:pt>
                <c:pt idx="9676">
                  <c:v>10.811083657799999</c:v>
                </c:pt>
                <c:pt idx="9677">
                  <c:v>10.8124442271</c:v>
                </c:pt>
                <c:pt idx="9678">
                  <c:v>10.813804796399999</c:v>
                </c:pt>
                <c:pt idx="9679">
                  <c:v>10.8151653657</c:v>
                </c:pt>
                <c:pt idx="9680">
                  <c:v>10.816525935000001</c:v>
                </c:pt>
                <c:pt idx="9681">
                  <c:v>10.817886504300001</c:v>
                </c:pt>
                <c:pt idx="9682">
                  <c:v>10.819247073600001</c:v>
                </c:pt>
                <c:pt idx="9683">
                  <c:v>10.820607642900001</c:v>
                </c:pt>
                <c:pt idx="9684">
                  <c:v>10.8219682122</c:v>
                </c:pt>
                <c:pt idx="9685">
                  <c:v>10.823328781500001</c:v>
                </c:pt>
                <c:pt idx="9686">
                  <c:v>10.8246893508</c:v>
                </c:pt>
                <c:pt idx="9687">
                  <c:v>10.826049920099999</c:v>
                </c:pt>
                <c:pt idx="9688">
                  <c:v>10.8274104894</c:v>
                </c:pt>
                <c:pt idx="9689">
                  <c:v>10.828771058700001</c:v>
                </c:pt>
                <c:pt idx="9690">
                  <c:v>10.830131628</c:v>
                </c:pt>
                <c:pt idx="9691">
                  <c:v>10.831492197300001</c:v>
                </c:pt>
                <c:pt idx="9692">
                  <c:v>10.8328527666</c:v>
                </c:pt>
                <c:pt idx="9693">
                  <c:v>10.834213335900001</c:v>
                </c:pt>
                <c:pt idx="9694">
                  <c:v>10.8355739052</c:v>
                </c:pt>
                <c:pt idx="9695">
                  <c:v>10.8369344745</c:v>
                </c:pt>
                <c:pt idx="9696">
                  <c:v>10.838295043800001</c:v>
                </c:pt>
                <c:pt idx="9697">
                  <c:v>10.8396556131</c:v>
                </c:pt>
                <c:pt idx="9698">
                  <c:v>10.841016182399999</c:v>
                </c:pt>
                <c:pt idx="9699">
                  <c:v>10.842376751700002</c:v>
                </c:pt>
                <c:pt idx="9700">
                  <c:v>10.843737321000001</c:v>
                </c:pt>
                <c:pt idx="9701">
                  <c:v>10.8450978903</c:v>
                </c:pt>
                <c:pt idx="9702">
                  <c:v>10.846458459600001</c:v>
                </c:pt>
                <c:pt idx="9703">
                  <c:v>10.8478190289</c:v>
                </c:pt>
                <c:pt idx="9704">
                  <c:v>10.849179598200001</c:v>
                </c:pt>
                <c:pt idx="9705">
                  <c:v>10.8505401675</c:v>
                </c:pt>
                <c:pt idx="9706">
                  <c:v>10.851900736799999</c:v>
                </c:pt>
                <c:pt idx="9707">
                  <c:v>10.8532613061</c:v>
                </c:pt>
                <c:pt idx="9708">
                  <c:v>10.854621875399999</c:v>
                </c:pt>
                <c:pt idx="9709">
                  <c:v>10.8559824447</c:v>
                </c:pt>
                <c:pt idx="9710">
                  <c:v>10.857343014000001</c:v>
                </c:pt>
                <c:pt idx="9711">
                  <c:v>10.858703583300001</c:v>
                </c:pt>
                <c:pt idx="9712">
                  <c:v>10.860064152600001</c:v>
                </c:pt>
                <c:pt idx="9713">
                  <c:v>10.861424721900001</c:v>
                </c:pt>
                <c:pt idx="9714">
                  <c:v>10.8627852912</c:v>
                </c:pt>
                <c:pt idx="9715">
                  <c:v>10.864145860500001</c:v>
                </c:pt>
                <c:pt idx="9716">
                  <c:v>10.8655064298</c:v>
                </c:pt>
                <c:pt idx="9717">
                  <c:v>10.866866999099999</c:v>
                </c:pt>
                <c:pt idx="9718">
                  <c:v>10.8682275684</c:v>
                </c:pt>
                <c:pt idx="9719">
                  <c:v>10.869588137700001</c:v>
                </c:pt>
                <c:pt idx="9720">
                  <c:v>10.870948707</c:v>
                </c:pt>
                <c:pt idx="9721">
                  <c:v>10.872309276300001</c:v>
                </c:pt>
                <c:pt idx="9722">
                  <c:v>10.8736698456</c:v>
                </c:pt>
                <c:pt idx="9723">
                  <c:v>10.875030414900001</c:v>
                </c:pt>
                <c:pt idx="9724">
                  <c:v>10.8763909842</c:v>
                </c:pt>
                <c:pt idx="9725">
                  <c:v>10.8777515535</c:v>
                </c:pt>
                <c:pt idx="9726">
                  <c:v>10.879112122800001</c:v>
                </c:pt>
                <c:pt idx="9727">
                  <c:v>10.8804726921</c:v>
                </c:pt>
                <c:pt idx="9728">
                  <c:v>10.881833261400001</c:v>
                </c:pt>
                <c:pt idx="9729">
                  <c:v>10.883193830700002</c:v>
                </c:pt>
                <c:pt idx="9730">
                  <c:v>10.884554400000001</c:v>
                </c:pt>
                <c:pt idx="9731">
                  <c:v>10.885914969300002</c:v>
                </c:pt>
                <c:pt idx="9732">
                  <c:v>10.887275538600001</c:v>
                </c:pt>
                <c:pt idx="9733">
                  <c:v>10.8886361079</c:v>
                </c:pt>
                <c:pt idx="9734">
                  <c:v>10.889996677200001</c:v>
                </c:pt>
                <c:pt idx="9735">
                  <c:v>10.8913572465</c:v>
                </c:pt>
                <c:pt idx="9736">
                  <c:v>10.892717815799999</c:v>
                </c:pt>
                <c:pt idx="9737">
                  <c:v>10.8940783851</c:v>
                </c:pt>
                <c:pt idx="9738">
                  <c:v>10.895438954399999</c:v>
                </c:pt>
                <c:pt idx="9739">
                  <c:v>10.8967995237</c:v>
                </c:pt>
                <c:pt idx="9740">
                  <c:v>10.898160093000001</c:v>
                </c:pt>
                <c:pt idx="9741">
                  <c:v>10.8995206623</c:v>
                </c:pt>
                <c:pt idx="9742">
                  <c:v>10.900881231600001</c:v>
                </c:pt>
                <c:pt idx="9743">
                  <c:v>10.902241800900001</c:v>
                </c:pt>
                <c:pt idx="9744">
                  <c:v>10.9036023702</c:v>
                </c:pt>
                <c:pt idx="9745">
                  <c:v>10.904962939500001</c:v>
                </c:pt>
                <c:pt idx="9746">
                  <c:v>10.9063235088</c:v>
                </c:pt>
                <c:pt idx="9747">
                  <c:v>10.907684078099999</c:v>
                </c:pt>
                <c:pt idx="9748">
                  <c:v>10.9090446474</c:v>
                </c:pt>
                <c:pt idx="9749">
                  <c:v>10.910405216699999</c:v>
                </c:pt>
                <c:pt idx="9750">
                  <c:v>10.911765786</c:v>
                </c:pt>
                <c:pt idx="9751">
                  <c:v>10.913126355300001</c:v>
                </c:pt>
                <c:pt idx="9752">
                  <c:v>10.9144869246</c:v>
                </c:pt>
                <c:pt idx="9753">
                  <c:v>10.915847493900001</c:v>
                </c:pt>
                <c:pt idx="9754">
                  <c:v>10.9172080632</c:v>
                </c:pt>
                <c:pt idx="9755">
                  <c:v>10.9185686325</c:v>
                </c:pt>
                <c:pt idx="9756">
                  <c:v>10.9199292018</c:v>
                </c:pt>
                <c:pt idx="9757">
                  <c:v>10.9212897711</c:v>
                </c:pt>
                <c:pt idx="9758">
                  <c:v>10.922650340400001</c:v>
                </c:pt>
                <c:pt idx="9759">
                  <c:v>10.9240109097</c:v>
                </c:pt>
                <c:pt idx="9760">
                  <c:v>10.925371479000001</c:v>
                </c:pt>
                <c:pt idx="9761">
                  <c:v>10.926732048300002</c:v>
                </c:pt>
                <c:pt idx="9762">
                  <c:v>10.928092617600001</c:v>
                </c:pt>
                <c:pt idx="9763">
                  <c:v>10.9294531869</c:v>
                </c:pt>
                <c:pt idx="9764">
                  <c:v>10.930813756200001</c:v>
                </c:pt>
                <c:pt idx="9765">
                  <c:v>10.9321743255</c:v>
                </c:pt>
                <c:pt idx="9766">
                  <c:v>10.933534894799999</c:v>
                </c:pt>
                <c:pt idx="9767">
                  <c:v>10.9348954641</c:v>
                </c:pt>
                <c:pt idx="9768">
                  <c:v>10.936256033399999</c:v>
                </c:pt>
                <c:pt idx="9769">
                  <c:v>10.9376166027</c:v>
                </c:pt>
                <c:pt idx="9770">
                  <c:v>10.938977172000001</c:v>
                </c:pt>
                <c:pt idx="9771">
                  <c:v>10.9403377413</c:v>
                </c:pt>
                <c:pt idx="9772">
                  <c:v>10.941698310600001</c:v>
                </c:pt>
                <c:pt idx="9773">
                  <c:v>10.943058879900001</c:v>
                </c:pt>
                <c:pt idx="9774">
                  <c:v>10.9444194492</c:v>
                </c:pt>
                <c:pt idx="9775">
                  <c:v>10.945780018500001</c:v>
                </c:pt>
                <c:pt idx="9776">
                  <c:v>10.9471405878</c:v>
                </c:pt>
                <c:pt idx="9777">
                  <c:v>10.948501157100001</c:v>
                </c:pt>
                <c:pt idx="9778">
                  <c:v>10.9498617264</c:v>
                </c:pt>
                <c:pt idx="9779">
                  <c:v>10.951222295699999</c:v>
                </c:pt>
                <c:pt idx="9780">
                  <c:v>10.952582865000002</c:v>
                </c:pt>
                <c:pt idx="9781">
                  <c:v>10.953943434300001</c:v>
                </c:pt>
                <c:pt idx="9782">
                  <c:v>10.9553040036</c:v>
                </c:pt>
                <c:pt idx="9783">
                  <c:v>10.956664572900001</c:v>
                </c:pt>
                <c:pt idx="9784">
                  <c:v>10.9580251422</c:v>
                </c:pt>
                <c:pt idx="9785">
                  <c:v>10.9593857115</c:v>
                </c:pt>
                <c:pt idx="9786">
                  <c:v>10.9607462808</c:v>
                </c:pt>
                <c:pt idx="9787">
                  <c:v>10.9621068501</c:v>
                </c:pt>
                <c:pt idx="9788">
                  <c:v>10.963467419400001</c:v>
                </c:pt>
                <c:pt idx="9789">
                  <c:v>10.9648279887</c:v>
                </c:pt>
                <c:pt idx="9790">
                  <c:v>10.966188558000001</c:v>
                </c:pt>
                <c:pt idx="9791">
                  <c:v>10.967549127300002</c:v>
                </c:pt>
                <c:pt idx="9792">
                  <c:v>10.968909696600001</c:v>
                </c:pt>
                <c:pt idx="9793">
                  <c:v>10.9702702659</c:v>
                </c:pt>
                <c:pt idx="9794">
                  <c:v>10.971630835200001</c:v>
                </c:pt>
                <c:pt idx="9795">
                  <c:v>10.9729914045</c:v>
                </c:pt>
                <c:pt idx="9796">
                  <c:v>10.974351973800001</c:v>
                </c:pt>
                <c:pt idx="9797">
                  <c:v>10.9757125431</c:v>
                </c:pt>
                <c:pt idx="9798">
                  <c:v>10.977073112399999</c:v>
                </c:pt>
                <c:pt idx="9799">
                  <c:v>10.9784336817</c:v>
                </c:pt>
                <c:pt idx="9800">
                  <c:v>10.979794251000001</c:v>
                </c:pt>
                <c:pt idx="9801">
                  <c:v>10.9811548203</c:v>
                </c:pt>
                <c:pt idx="9802">
                  <c:v>10.982515389600001</c:v>
                </c:pt>
                <c:pt idx="9803">
                  <c:v>10.983875958900001</c:v>
                </c:pt>
                <c:pt idx="9804">
                  <c:v>10.9852365282</c:v>
                </c:pt>
                <c:pt idx="9805">
                  <c:v>10.986597097500001</c:v>
                </c:pt>
                <c:pt idx="9806">
                  <c:v>10.9879576668</c:v>
                </c:pt>
                <c:pt idx="9807">
                  <c:v>10.989318236100001</c:v>
                </c:pt>
                <c:pt idx="9808">
                  <c:v>10.9906788054</c:v>
                </c:pt>
                <c:pt idx="9809">
                  <c:v>10.992039374699999</c:v>
                </c:pt>
                <c:pt idx="9810">
                  <c:v>10.993399944000002</c:v>
                </c:pt>
                <c:pt idx="9811">
                  <c:v>10.994760513300001</c:v>
                </c:pt>
                <c:pt idx="9812">
                  <c:v>10.9961210826</c:v>
                </c:pt>
                <c:pt idx="9813">
                  <c:v>10.997481651900001</c:v>
                </c:pt>
                <c:pt idx="9814">
                  <c:v>10.9988422212</c:v>
                </c:pt>
                <c:pt idx="9815">
                  <c:v>11.000202790499999</c:v>
                </c:pt>
                <c:pt idx="9816">
                  <c:v>11.0015633598</c:v>
                </c:pt>
                <c:pt idx="9817">
                  <c:v>11.0029239291</c:v>
                </c:pt>
                <c:pt idx="9818">
                  <c:v>11.004284498400001</c:v>
                </c:pt>
                <c:pt idx="9819">
                  <c:v>11.0056450677</c:v>
                </c:pt>
                <c:pt idx="9820">
                  <c:v>11.007005637000001</c:v>
                </c:pt>
                <c:pt idx="9821">
                  <c:v>11.008366206300002</c:v>
                </c:pt>
                <c:pt idx="9822">
                  <c:v>11.009726775600001</c:v>
                </c:pt>
                <c:pt idx="9823">
                  <c:v>11.0110873449</c:v>
                </c:pt>
                <c:pt idx="9824">
                  <c:v>11.012447914200001</c:v>
                </c:pt>
                <c:pt idx="9825">
                  <c:v>11.0138084835</c:v>
                </c:pt>
                <c:pt idx="9826">
                  <c:v>11.015169052800001</c:v>
                </c:pt>
                <c:pt idx="9827">
                  <c:v>11.0165296221</c:v>
                </c:pt>
                <c:pt idx="9828">
                  <c:v>11.017890191399999</c:v>
                </c:pt>
                <c:pt idx="9829">
                  <c:v>11.0192507607</c:v>
                </c:pt>
                <c:pt idx="9830">
                  <c:v>11.020611330000001</c:v>
                </c:pt>
                <c:pt idx="9831">
                  <c:v>11.0219718993</c:v>
                </c:pt>
                <c:pt idx="9832">
                  <c:v>11.023332468600001</c:v>
                </c:pt>
                <c:pt idx="9833">
                  <c:v>11.024693037900001</c:v>
                </c:pt>
                <c:pt idx="9834">
                  <c:v>11.0260536072</c:v>
                </c:pt>
                <c:pt idx="9835">
                  <c:v>11.027414176500001</c:v>
                </c:pt>
                <c:pt idx="9836">
                  <c:v>11.0287747458</c:v>
                </c:pt>
                <c:pt idx="9837">
                  <c:v>11.030135315100001</c:v>
                </c:pt>
                <c:pt idx="9838">
                  <c:v>11.0314958844</c:v>
                </c:pt>
                <c:pt idx="9839">
                  <c:v>11.032856453699999</c:v>
                </c:pt>
                <c:pt idx="9840">
                  <c:v>11.034217023000002</c:v>
                </c:pt>
                <c:pt idx="9841">
                  <c:v>11.035577592300001</c:v>
                </c:pt>
                <c:pt idx="9842">
                  <c:v>11.0369381616</c:v>
                </c:pt>
                <c:pt idx="9843">
                  <c:v>11.038298730900001</c:v>
                </c:pt>
                <c:pt idx="9844">
                  <c:v>11.0396593002</c:v>
                </c:pt>
                <c:pt idx="9845">
                  <c:v>11.041019869500001</c:v>
                </c:pt>
                <c:pt idx="9846">
                  <c:v>11.0423804388</c:v>
                </c:pt>
                <c:pt idx="9847">
                  <c:v>11.0437410081</c:v>
                </c:pt>
                <c:pt idx="9848">
                  <c:v>11.045101577400001</c:v>
                </c:pt>
                <c:pt idx="9849">
                  <c:v>11.0464621467</c:v>
                </c:pt>
                <c:pt idx="9850">
                  <c:v>11.047822716000001</c:v>
                </c:pt>
                <c:pt idx="9851">
                  <c:v>11.049183285300002</c:v>
                </c:pt>
                <c:pt idx="9852">
                  <c:v>11.050543854600001</c:v>
                </c:pt>
                <c:pt idx="9853">
                  <c:v>11.0519044239</c:v>
                </c:pt>
                <c:pt idx="9854">
                  <c:v>11.053264993200001</c:v>
                </c:pt>
                <c:pt idx="9855">
                  <c:v>11.0546255625</c:v>
                </c:pt>
                <c:pt idx="9856">
                  <c:v>11.055986131800001</c:v>
                </c:pt>
                <c:pt idx="9857">
                  <c:v>11.0573467011</c:v>
                </c:pt>
                <c:pt idx="9858">
                  <c:v>11.058707270399999</c:v>
                </c:pt>
                <c:pt idx="9859">
                  <c:v>11.0600678397</c:v>
                </c:pt>
                <c:pt idx="9860">
                  <c:v>11.061428408999999</c:v>
                </c:pt>
                <c:pt idx="9861">
                  <c:v>11.0627889783</c:v>
                </c:pt>
                <c:pt idx="9862">
                  <c:v>11.064149547600001</c:v>
                </c:pt>
                <c:pt idx="9863">
                  <c:v>11.065510116900001</c:v>
                </c:pt>
                <c:pt idx="9864">
                  <c:v>11.0668706862</c:v>
                </c:pt>
                <c:pt idx="9865">
                  <c:v>11.068231255500001</c:v>
                </c:pt>
                <c:pt idx="9866">
                  <c:v>11.0695918248</c:v>
                </c:pt>
                <c:pt idx="9867">
                  <c:v>11.070952394100001</c:v>
                </c:pt>
                <c:pt idx="9868">
                  <c:v>11.0723129634</c:v>
                </c:pt>
                <c:pt idx="9869">
                  <c:v>11.073673532699999</c:v>
                </c:pt>
                <c:pt idx="9870">
                  <c:v>11.075034102</c:v>
                </c:pt>
                <c:pt idx="9871">
                  <c:v>11.076394671300001</c:v>
                </c:pt>
                <c:pt idx="9872">
                  <c:v>11.0777552406</c:v>
                </c:pt>
                <c:pt idx="9873">
                  <c:v>11.079115809900001</c:v>
                </c:pt>
                <c:pt idx="9874">
                  <c:v>11.0804763792</c:v>
                </c:pt>
                <c:pt idx="9875">
                  <c:v>11.081836948500001</c:v>
                </c:pt>
                <c:pt idx="9876">
                  <c:v>11.0831975178</c:v>
                </c:pt>
                <c:pt idx="9877">
                  <c:v>11.0845580871</c:v>
                </c:pt>
                <c:pt idx="9878">
                  <c:v>11.085918656400001</c:v>
                </c:pt>
                <c:pt idx="9879">
                  <c:v>11.0872792257</c:v>
                </c:pt>
                <c:pt idx="9880">
                  <c:v>11.088639794999999</c:v>
                </c:pt>
                <c:pt idx="9881">
                  <c:v>11.090000364300002</c:v>
                </c:pt>
                <c:pt idx="9882">
                  <c:v>11.091360933600001</c:v>
                </c:pt>
                <c:pt idx="9883">
                  <c:v>11.0927215029</c:v>
                </c:pt>
                <c:pt idx="9884">
                  <c:v>11.094082072200001</c:v>
                </c:pt>
                <c:pt idx="9885">
                  <c:v>11.0954426415</c:v>
                </c:pt>
                <c:pt idx="9886">
                  <c:v>11.096803210800001</c:v>
                </c:pt>
                <c:pt idx="9887">
                  <c:v>11.0981637801</c:v>
                </c:pt>
                <c:pt idx="9888">
                  <c:v>11.099524349399999</c:v>
                </c:pt>
                <c:pt idx="9889">
                  <c:v>11.1008849187</c:v>
                </c:pt>
                <c:pt idx="9890">
                  <c:v>11.102245487999999</c:v>
                </c:pt>
                <c:pt idx="9891">
                  <c:v>11.1036060573</c:v>
                </c:pt>
                <c:pt idx="9892">
                  <c:v>11.104966626600001</c:v>
                </c:pt>
                <c:pt idx="9893">
                  <c:v>11.106327195900001</c:v>
                </c:pt>
                <c:pt idx="9894">
                  <c:v>11.107687765200001</c:v>
                </c:pt>
                <c:pt idx="9895">
                  <c:v>11.109048334500001</c:v>
                </c:pt>
                <c:pt idx="9896">
                  <c:v>11.1104089038</c:v>
                </c:pt>
                <c:pt idx="9897">
                  <c:v>11.111769473100001</c:v>
                </c:pt>
                <c:pt idx="9898">
                  <c:v>11.1131300424</c:v>
                </c:pt>
                <c:pt idx="9899">
                  <c:v>11.114490611699999</c:v>
                </c:pt>
                <c:pt idx="9900">
                  <c:v>11.115851181</c:v>
                </c:pt>
                <c:pt idx="9901">
                  <c:v>11.117211750300001</c:v>
                </c:pt>
                <c:pt idx="9902">
                  <c:v>11.1185723196</c:v>
                </c:pt>
                <c:pt idx="9903">
                  <c:v>11.119932888900001</c:v>
                </c:pt>
                <c:pt idx="9904">
                  <c:v>11.1212934582</c:v>
                </c:pt>
                <c:pt idx="9905">
                  <c:v>11.122654027500001</c:v>
                </c:pt>
                <c:pt idx="9906">
                  <c:v>11.1240145968</c:v>
                </c:pt>
                <c:pt idx="9907">
                  <c:v>11.1253751661</c:v>
                </c:pt>
                <c:pt idx="9908">
                  <c:v>11.1267357354</c:v>
                </c:pt>
                <c:pt idx="9909">
                  <c:v>11.1280963047</c:v>
                </c:pt>
                <c:pt idx="9910">
                  <c:v>11.129456873999999</c:v>
                </c:pt>
                <c:pt idx="9911">
                  <c:v>11.130817443300002</c:v>
                </c:pt>
                <c:pt idx="9912">
                  <c:v>11.132178012600001</c:v>
                </c:pt>
                <c:pt idx="9913">
                  <c:v>11.1335385819</c:v>
                </c:pt>
                <c:pt idx="9914">
                  <c:v>11.134899151200001</c:v>
                </c:pt>
                <c:pt idx="9915">
                  <c:v>11.1362597205</c:v>
                </c:pt>
                <c:pt idx="9916">
                  <c:v>11.137620289800001</c:v>
                </c:pt>
                <c:pt idx="9917">
                  <c:v>11.1389808591</c:v>
                </c:pt>
                <c:pt idx="9918">
                  <c:v>11.140341428399999</c:v>
                </c:pt>
                <c:pt idx="9919">
                  <c:v>11.1417019977</c:v>
                </c:pt>
                <c:pt idx="9920">
                  <c:v>11.143062566999999</c:v>
                </c:pt>
                <c:pt idx="9921">
                  <c:v>11.1444231363</c:v>
                </c:pt>
                <c:pt idx="9922">
                  <c:v>11.145783705600001</c:v>
                </c:pt>
                <c:pt idx="9923">
                  <c:v>11.1471442749</c:v>
                </c:pt>
                <c:pt idx="9924">
                  <c:v>11.148504844200001</c:v>
                </c:pt>
                <c:pt idx="9925">
                  <c:v>11.149865413500001</c:v>
                </c:pt>
                <c:pt idx="9926">
                  <c:v>11.1512259828</c:v>
                </c:pt>
                <c:pt idx="9927">
                  <c:v>11.152586552100001</c:v>
                </c:pt>
                <c:pt idx="9928">
                  <c:v>11.1539471214</c:v>
                </c:pt>
                <c:pt idx="9929">
                  <c:v>11.155307690699999</c:v>
                </c:pt>
                <c:pt idx="9930">
                  <c:v>11.15666826</c:v>
                </c:pt>
                <c:pt idx="9931">
                  <c:v>11.158028829300001</c:v>
                </c:pt>
                <c:pt idx="9932">
                  <c:v>11.1593893986</c:v>
                </c:pt>
                <c:pt idx="9933">
                  <c:v>11.160749967900001</c:v>
                </c:pt>
                <c:pt idx="9934">
                  <c:v>11.1621105372</c:v>
                </c:pt>
                <c:pt idx="9935">
                  <c:v>11.163471106500001</c:v>
                </c:pt>
                <c:pt idx="9936">
                  <c:v>11.1648316758</c:v>
                </c:pt>
                <c:pt idx="9937">
                  <c:v>11.1661922451</c:v>
                </c:pt>
                <c:pt idx="9938">
                  <c:v>11.1675528144</c:v>
                </c:pt>
                <c:pt idx="9939">
                  <c:v>11.1689133837</c:v>
                </c:pt>
                <c:pt idx="9940">
                  <c:v>11.170273953000001</c:v>
                </c:pt>
                <c:pt idx="9941">
                  <c:v>11.171634522300002</c:v>
                </c:pt>
                <c:pt idx="9942">
                  <c:v>11.172995091600001</c:v>
                </c:pt>
                <c:pt idx="9943">
                  <c:v>11.174355660900002</c:v>
                </c:pt>
                <c:pt idx="9944">
                  <c:v>11.175716230200001</c:v>
                </c:pt>
                <c:pt idx="9945">
                  <c:v>11.1770767995</c:v>
                </c:pt>
                <c:pt idx="9946">
                  <c:v>11.178437368800001</c:v>
                </c:pt>
                <c:pt idx="9947">
                  <c:v>11.1797979381</c:v>
                </c:pt>
                <c:pt idx="9948">
                  <c:v>11.181158507399999</c:v>
                </c:pt>
                <c:pt idx="9949">
                  <c:v>11.1825190767</c:v>
                </c:pt>
                <c:pt idx="9950">
                  <c:v>11.183879645999999</c:v>
                </c:pt>
                <c:pt idx="9951">
                  <c:v>11.1852402153</c:v>
                </c:pt>
                <c:pt idx="9952">
                  <c:v>11.186600784600001</c:v>
                </c:pt>
                <c:pt idx="9953">
                  <c:v>11.1879613539</c:v>
                </c:pt>
                <c:pt idx="9954">
                  <c:v>11.189321923200001</c:v>
                </c:pt>
                <c:pt idx="9955">
                  <c:v>11.190682492500001</c:v>
                </c:pt>
                <c:pt idx="9956">
                  <c:v>11.1920430618</c:v>
                </c:pt>
                <c:pt idx="9957">
                  <c:v>11.193403631100001</c:v>
                </c:pt>
                <c:pt idx="9958">
                  <c:v>11.1947642004</c:v>
                </c:pt>
                <c:pt idx="9959">
                  <c:v>11.196124769699999</c:v>
                </c:pt>
                <c:pt idx="9960">
                  <c:v>11.197485339</c:v>
                </c:pt>
                <c:pt idx="9961">
                  <c:v>11.198845908300001</c:v>
                </c:pt>
                <c:pt idx="9962">
                  <c:v>11.2002064776</c:v>
                </c:pt>
                <c:pt idx="9963">
                  <c:v>11.201567046900001</c:v>
                </c:pt>
                <c:pt idx="9964">
                  <c:v>11.2029276162</c:v>
                </c:pt>
                <c:pt idx="9965">
                  <c:v>11.204288185500001</c:v>
                </c:pt>
                <c:pt idx="9966">
                  <c:v>11.2056487548</c:v>
                </c:pt>
                <c:pt idx="9967">
                  <c:v>11.2070093241</c:v>
                </c:pt>
                <c:pt idx="9968">
                  <c:v>11.2083698934</c:v>
                </c:pt>
                <c:pt idx="9969">
                  <c:v>11.2097304627</c:v>
                </c:pt>
                <c:pt idx="9970">
                  <c:v>11.211091032000001</c:v>
                </c:pt>
                <c:pt idx="9971">
                  <c:v>11.212451601300002</c:v>
                </c:pt>
                <c:pt idx="9972">
                  <c:v>11.213812170600001</c:v>
                </c:pt>
                <c:pt idx="9973">
                  <c:v>11.215172739900002</c:v>
                </c:pt>
                <c:pt idx="9974">
                  <c:v>11.216533309200001</c:v>
                </c:pt>
                <c:pt idx="9975">
                  <c:v>11.2178938785</c:v>
                </c:pt>
                <c:pt idx="9976">
                  <c:v>11.219254447800001</c:v>
                </c:pt>
                <c:pt idx="9977">
                  <c:v>11.2206150171</c:v>
                </c:pt>
                <c:pt idx="9978">
                  <c:v>11.221975586399999</c:v>
                </c:pt>
                <c:pt idx="9979">
                  <c:v>11.2233361557</c:v>
                </c:pt>
                <c:pt idx="9980">
                  <c:v>11.224696724999999</c:v>
                </c:pt>
                <c:pt idx="9981">
                  <c:v>11.2260572943</c:v>
                </c:pt>
                <c:pt idx="9982">
                  <c:v>11.227417863600001</c:v>
                </c:pt>
                <c:pt idx="9983">
                  <c:v>11.2287784329</c:v>
                </c:pt>
                <c:pt idx="9984">
                  <c:v>11.230139002200001</c:v>
                </c:pt>
                <c:pt idx="9985">
                  <c:v>11.231499571500001</c:v>
                </c:pt>
                <c:pt idx="9986">
                  <c:v>11.2328601408</c:v>
                </c:pt>
                <c:pt idx="9987">
                  <c:v>11.234220710100001</c:v>
                </c:pt>
                <c:pt idx="9988">
                  <c:v>11.2355812794</c:v>
                </c:pt>
                <c:pt idx="9989">
                  <c:v>11.236941848700001</c:v>
                </c:pt>
                <c:pt idx="9990">
                  <c:v>11.238302418</c:v>
                </c:pt>
                <c:pt idx="9991">
                  <c:v>11.239662987299999</c:v>
                </c:pt>
                <c:pt idx="9992">
                  <c:v>11.241023556600002</c:v>
                </c:pt>
                <c:pt idx="9993">
                  <c:v>11.242384125900001</c:v>
                </c:pt>
                <c:pt idx="9994">
                  <c:v>11.2437446952</c:v>
                </c:pt>
                <c:pt idx="9995">
                  <c:v>11.245105264500001</c:v>
                </c:pt>
              </c:numCache>
            </c:numRef>
          </c:xVal>
          <c:yVal>
            <c:numRef>
              <c:f>slab5_N7!$E$2:$E$9997</c:f>
              <c:numCache>
                <c:formatCode>0.00000</c:formatCode>
                <c:ptCount val="9996"/>
                <c:pt idx="0">
                  <c:v>251.93</c:v>
                </c:pt>
                <c:pt idx="1">
                  <c:v>256.61</c:v>
                </c:pt>
                <c:pt idx="2">
                  <c:v>263.52</c:v>
                </c:pt>
                <c:pt idx="3">
                  <c:v>272.94</c:v>
                </c:pt>
                <c:pt idx="4">
                  <c:v>274.58999999999997</c:v>
                </c:pt>
                <c:pt idx="5">
                  <c:v>264.69</c:v>
                </c:pt>
                <c:pt idx="6">
                  <c:v>254.92</c:v>
                </c:pt>
                <c:pt idx="7">
                  <c:v>245.29</c:v>
                </c:pt>
                <c:pt idx="8">
                  <c:v>235.81</c:v>
                </c:pt>
                <c:pt idx="9">
                  <c:v>226.46</c:v>
                </c:pt>
                <c:pt idx="10">
                  <c:v>217.26</c:v>
                </c:pt>
                <c:pt idx="11">
                  <c:v>214.53</c:v>
                </c:pt>
                <c:pt idx="12">
                  <c:v>216.64</c:v>
                </c:pt>
                <c:pt idx="13">
                  <c:v>218.89</c:v>
                </c:pt>
                <c:pt idx="14">
                  <c:v>221.26</c:v>
                </c:pt>
                <c:pt idx="15">
                  <c:v>223.76</c:v>
                </c:pt>
                <c:pt idx="16">
                  <c:v>226.38</c:v>
                </c:pt>
                <c:pt idx="17">
                  <c:v>229.11</c:v>
                </c:pt>
                <c:pt idx="18">
                  <c:v>231.94</c:v>
                </c:pt>
                <c:pt idx="19">
                  <c:v>234.88</c:v>
                </c:pt>
                <c:pt idx="20">
                  <c:v>237.9</c:v>
                </c:pt>
                <c:pt idx="21">
                  <c:v>241.02</c:v>
                </c:pt>
                <c:pt idx="22">
                  <c:v>244.21</c:v>
                </c:pt>
                <c:pt idx="23">
                  <c:v>247.48</c:v>
                </c:pt>
                <c:pt idx="24">
                  <c:v>250.8</c:v>
                </c:pt>
                <c:pt idx="25">
                  <c:v>254.19</c:v>
                </c:pt>
                <c:pt idx="26">
                  <c:v>257.62</c:v>
                </c:pt>
                <c:pt idx="27">
                  <c:v>261.08999999999997</c:v>
                </c:pt>
                <c:pt idx="28">
                  <c:v>264.60000000000002</c:v>
                </c:pt>
                <c:pt idx="29">
                  <c:v>268.14</c:v>
                </c:pt>
                <c:pt idx="30">
                  <c:v>271.69</c:v>
                </c:pt>
                <c:pt idx="31">
                  <c:v>275.25</c:v>
                </c:pt>
                <c:pt idx="32">
                  <c:v>278.82</c:v>
                </c:pt>
                <c:pt idx="33">
                  <c:v>282.38</c:v>
                </c:pt>
                <c:pt idx="34">
                  <c:v>285.94</c:v>
                </c:pt>
                <c:pt idx="35">
                  <c:v>289.48</c:v>
                </c:pt>
                <c:pt idx="36">
                  <c:v>293</c:v>
                </c:pt>
                <c:pt idx="37">
                  <c:v>296.49</c:v>
                </c:pt>
                <c:pt idx="38">
                  <c:v>299.95999999999998</c:v>
                </c:pt>
                <c:pt idx="39">
                  <c:v>303.38</c:v>
                </c:pt>
                <c:pt idx="40">
                  <c:v>306.77</c:v>
                </c:pt>
                <c:pt idx="41">
                  <c:v>310.11</c:v>
                </c:pt>
                <c:pt idx="42">
                  <c:v>313.39999999999998</c:v>
                </c:pt>
                <c:pt idx="43">
                  <c:v>316.64</c:v>
                </c:pt>
                <c:pt idx="44">
                  <c:v>319.82</c:v>
                </c:pt>
                <c:pt idx="45">
                  <c:v>322.95</c:v>
                </c:pt>
                <c:pt idx="46">
                  <c:v>326.01</c:v>
                </c:pt>
                <c:pt idx="47">
                  <c:v>329.02</c:v>
                </c:pt>
                <c:pt idx="48">
                  <c:v>331.96</c:v>
                </c:pt>
                <c:pt idx="49">
                  <c:v>334.83</c:v>
                </c:pt>
                <c:pt idx="50">
                  <c:v>337.64</c:v>
                </c:pt>
                <c:pt idx="51">
                  <c:v>340.38</c:v>
                </c:pt>
                <c:pt idx="52">
                  <c:v>343.05</c:v>
                </c:pt>
                <c:pt idx="53">
                  <c:v>345.66</c:v>
                </c:pt>
                <c:pt idx="54">
                  <c:v>348.2</c:v>
                </c:pt>
                <c:pt idx="55">
                  <c:v>350.67</c:v>
                </c:pt>
                <c:pt idx="56">
                  <c:v>353.08</c:v>
                </c:pt>
                <c:pt idx="57">
                  <c:v>355.42</c:v>
                </c:pt>
                <c:pt idx="58">
                  <c:v>357.7</c:v>
                </c:pt>
                <c:pt idx="59">
                  <c:v>359.91</c:v>
                </c:pt>
                <c:pt idx="60">
                  <c:v>362.06</c:v>
                </c:pt>
                <c:pt idx="61">
                  <c:v>364.15</c:v>
                </c:pt>
                <c:pt idx="62">
                  <c:v>366.18</c:v>
                </c:pt>
                <c:pt idx="63">
                  <c:v>368.14</c:v>
                </c:pt>
                <c:pt idx="64">
                  <c:v>370.05</c:v>
                </c:pt>
                <c:pt idx="65">
                  <c:v>371.9</c:v>
                </c:pt>
                <c:pt idx="66">
                  <c:v>373.7</c:v>
                </c:pt>
                <c:pt idx="67">
                  <c:v>375.44</c:v>
                </c:pt>
                <c:pt idx="68">
                  <c:v>377.12</c:v>
                </c:pt>
                <c:pt idx="69">
                  <c:v>378.75</c:v>
                </c:pt>
                <c:pt idx="70">
                  <c:v>380.33</c:v>
                </c:pt>
                <c:pt idx="71">
                  <c:v>381.85</c:v>
                </c:pt>
                <c:pt idx="72">
                  <c:v>383.32</c:v>
                </c:pt>
                <c:pt idx="73">
                  <c:v>384.74</c:v>
                </c:pt>
                <c:pt idx="74">
                  <c:v>386.11</c:v>
                </c:pt>
                <c:pt idx="75">
                  <c:v>387.42</c:v>
                </c:pt>
                <c:pt idx="76">
                  <c:v>388.68</c:v>
                </c:pt>
                <c:pt idx="77">
                  <c:v>389.88</c:v>
                </c:pt>
                <c:pt idx="78">
                  <c:v>391.03</c:v>
                </c:pt>
                <c:pt idx="79">
                  <c:v>392.12</c:v>
                </c:pt>
                <c:pt idx="80">
                  <c:v>393.16</c:v>
                </c:pt>
                <c:pt idx="81">
                  <c:v>394.13</c:v>
                </c:pt>
                <c:pt idx="82">
                  <c:v>395.05</c:v>
                </c:pt>
                <c:pt idx="83">
                  <c:v>395.9</c:v>
                </c:pt>
                <c:pt idx="84">
                  <c:v>396.68</c:v>
                </c:pt>
                <c:pt idx="85">
                  <c:v>397.4</c:v>
                </c:pt>
                <c:pt idx="86">
                  <c:v>398.05</c:v>
                </c:pt>
                <c:pt idx="87">
                  <c:v>398.63</c:v>
                </c:pt>
                <c:pt idx="88">
                  <c:v>399.13</c:v>
                </c:pt>
                <c:pt idx="89">
                  <c:v>399.56</c:v>
                </c:pt>
                <c:pt idx="90">
                  <c:v>399.91</c:v>
                </c:pt>
                <c:pt idx="91">
                  <c:v>400.17</c:v>
                </c:pt>
                <c:pt idx="92">
                  <c:v>400.36</c:v>
                </c:pt>
                <c:pt idx="93">
                  <c:v>400.46</c:v>
                </c:pt>
                <c:pt idx="94">
                  <c:v>400.47</c:v>
                </c:pt>
                <c:pt idx="95">
                  <c:v>400.4</c:v>
                </c:pt>
                <c:pt idx="96">
                  <c:v>400.24</c:v>
                </c:pt>
                <c:pt idx="97">
                  <c:v>399.99</c:v>
                </c:pt>
                <c:pt idx="98">
                  <c:v>399.65</c:v>
                </c:pt>
                <c:pt idx="99">
                  <c:v>399.23</c:v>
                </c:pt>
                <c:pt idx="100">
                  <c:v>398.72</c:v>
                </c:pt>
                <c:pt idx="101">
                  <c:v>398.13</c:v>
                </c:pt>
                <c:pt idx="102">
                  <c:v>397.46</c:v>
                </c:pt>
                <c:pt idx="103">
                  <c:v>396.71</c:v>
                </c:pt>
                <c:pt idx="104">
                  <c:v>395.89</c:v>
                </c:pt>
                <c:pt idx="105">
                  <c:v>395.01</c:v>
                </c:pt>
                <c:pt idx="106">
                  <c:v>394.08</c:v>
                </c:pt>
                <c:pt idx="107">
                  <c:v>393.1</c:v>
                </c:pt>
                <c:pt idx="108">
                  <c:v>392.08</c:v>
                </c:pt>
                <c:pt idx="109">
                  <c:v>391.04</c:v>
                </c:pt>
                <c:pt idx="110">
                  <c:v>390</c:v>
                </c:pt>
                <c:pt idx="111">
                  <c:v>388.96</c:v>
                </c:pt>
                <c:pt idx="112">
                  <c:v>387.95</c:v>
                </c:pt>
                <c:pt idx="113">
                  <c:v>386.99</c:v>
                </c:pt>
                <c:pt idx="114">
                  <c:v>386.1</c:v>
                </c:pt>
                <c:pt idx="115">
                  <c:v>385.3</c:v>
                </c:pt>
                <c:pt idx="116">
                  <c:v>384.63</c:v>
                </c:pt>
                <c:pt idx="117">
                  <c:v>384.12</c:v>
                </c:pt>
                <c:pt idx="118">
                  <c:v>383.79</c:v>
                </c:pt>
                <c:pt idx="119">
                  <c:v>383.7</c:v>
                </c:pt>
                <c:pt idx="120">
                  <c:v>383.88</c:v>
                </c:pt>
                <c:pt idx="121">
                  <c:v>384.37</c:v>
                </c:pt>
                <c:pt idx="122">
                  <c:v>384.77</c:v>
                </c:pt>
                <c:pt idx="123">
                  <c:v>384.52</c:v>
                </c:pt>
                <c:pt idx="124">
                  <c:v>384.39</c:v>
                </c:pt>
                <c:pt idx="125">
                  <c:v>388.84</c:v>
                </c:pt>
                <c:pt idx="126">
                  <c:v>410.44</c:v>
                </c:pt>
                <c:pt idx="127">
                  <c:v>432.13</c:v>
                </c:pt>
                <c:pt idx="128">
                  <c:v>386.48</c:v>
                </c:pt>
                <c:pt idx="129">
                  <c:v>358.09</c:v>
                </c:pt>
                <c:pt idx="130">
                  <c:v>349.69</c:v>
                </c:pt>
                <c:pt idx="131">
                  <c:v>355.31</c:v>
                </c:pt>
                <c:pt idx="132">
                  <c:v>370.15</c:v>
                </c:pt>
                <c:pt idx="133">
                  <c:v>388.64</c:v>
                </c:pt>
                <c:pt idx="134">
                  <c:v>402.76</c:v>
                </c:pt>
                <c:pt idx="135">
                  <c:v>404.39</c:v>
                </c:pt>
                <c:pt idx="136">
                  <c:v>403.72</c:v>
                </c:pt>
                <c:pt idx="137">
                  <c:v>400.14</c:v>
                </c:pt>
                <c:pt idx="138">
                  <c:v>393.45</c:v>
                </c:pt>
                <c:pt idx="139">
                  <c:v>383.77</c:v>
                </c:pt>
                <c:pt idx="140">
                  <c:v>371.44</c:v>
                </c:pt>
                <c:pt idx="141">
                  <c:v>356.92</c:v>
                </c:pt>
                <c:pt idx="142">
                  <c:v>340.75</c:v>
                </c:pt>
                <c:pt idx="143">
                  <c:v>326.98</c:v>
                </c:pt>
                <c:pt idx="144">
                  <c:v>322.95</c:v>
                </c:pt>
                <c:pt idx="145">
                  <c:v>318.88</c:v>
                </c:pt>
                <c:pt idx="146">
                  <c:v>315.19</c:v>
                </c:pt>
                <c:pt idx="147">
                  <c:v>312.23</c:v>
                </c:pt>
                <c:pt idx="148">
                  <c:v>310.26</c:v>
                </c:pt>
                <c:pt idx="149">
                  <c:v>309.47000000000003</c:v>
                </c:pt>
                <c:pt idx="150">
                  <c:v>309.94</c:v>
                </c:pt>
                <c:pt idx="151">
                  <c:v>311.69</c:v>
                </c:pt>
                <c:pt idx="152">
                  <c:v>314.67</c:v>
                </c:pt>
                <c:pt idx="153">
                  <c:v>318.77999999999997</c:v>
                </c:pt>
                <c:pt idx="154">
                  <c:v>323.87</c:v>
                </c:pt>
                <c:pt idx="155">
                  <c:v>329.76</c:v>
                </c:pt>
                <c:pt idx="156">
                  <c:v>336.26</c:v>
                </c:pt>
                <c:pt idx="157">
                  <c:v>343.16</c:v>
                </c:pt>
                <c:pt idx="158">
                  <c:v>350.27</c:v>
                </c:pt>
                <c:pt idx="159">
                  <c:v>357.42</c:v>
                </c:pt>
                <c:pt idx="160">
                  <c:v>364.46</c:v>
                </c:pt>
                <c:pt idx="161">
                  <c:v>371.26</c:v>
                </c:pt>
                <c:pt idx="162">
                  <c:v>377.77</c:v>
                </c:pt>
                <c:pt idx="163">
                  <c:v>383.96</c:v>
                </c:pt>
                <c:pt idx="164">
                  <c:v>389.86</c:v>
                </c:pt>
                <c:pt idx="165">
                  <c:v>395.55</c:v>
                </c:pt>
                <c:pt idx="166">
                  <c:v>401.18</c:v>
                </c:pt>
                <c:pt idx="167">
                  <c:v>406.94</c:v>
                </c:pt>
                <c:pt idx="168">
                  <c:v>404.86</c:v>
                </c:pt>
                <c:pt idx="169">
                  <c:v>399.82</c:v>
                </c:pt>
                <c:pt idx="170">
                  <c:v>394.42</c:v>
                </c:pt>
                <c:pt idx="171">
                  <c:v>388.82</c:v>
                </c:pt>
                <c:pt idx="172">
                  <c:v>383.17</c:v>
                </c:pt>
                <c:pt idx="173">
                  <c:v>377.66</c:v>
                </c:pt>
                <c:pt idx="174">
                  <c:v>372.45</c:v>
                </c:pt>
                <c:pt idx="175">
                  <c:v>372.39</c:v>
                </c:pt>
                <c:pt idx="176">
                  <c:v>380.3</c:v>
                </c:pt>
                <c:pt idx="177">
                  <c:v>414.2</c:v>
                </c:pt>
                <c:pt idx="178">
                  <c:v>448.97</c:v>
                </c:pt>
                <c:pt idx="179">
                  <c:v>450.02</c:v>
                </c:pt>
                <c:pt idx="180">
                  <c:v>445.15</c:v>
                </c:pt>
                <c:pt idx="181">
                  <c:v>445.77</c:v>
                </c:pt>
                <c:pt idx="182">
                  <c:v>455.79</c:v>
                </c:pt>
                <c:pt idx="183">
                  <c:v>476.06</c:v>
                </c:pt>
                <c:pt idx="184">
                  <c:v>505.42</c:v>
                </c:pt>
                <c:pt idx="185">
                  <c:v>541.59</c:v>
                </c:pt>
                <c:pt idx="186">
                  <c:v>581.74</c:v>
                </c:pt>
                <c:pt idx="187">
                  <c:v>622.94000000000005</c:v>
                </c:pt>
                <c:pt idx="188">
                  <c:v>662.53</c:v>
                </c:pt>
                <c:pt idx="189">
                  <c:v>698.25</c:v>
                </c:pt>
                <c:pt idx="190">
                  <c:v>728.37</c:v>
                </c:pt>
                <c:pt idx="191">
                  <c:v>751.76</c:v>
                </c:pt>
                <c:pt idx="192">
                  <c:v>767.86</c:v>
                </c:pt>
                <c:pt idx="193">
                  <c:v>776.61</c:v>
                </c:pt>
                <c:pt idx="194">
                  <c:v>778.42</c:v>
                </c:pt>
                <c:pt idx="195">
                  <c:v>774.07</c:v>
                </c:pt>
                <c:pt idx="196">
                  <c:v>764.63</c:v>
                </c:pt>
                <c:pt idx="197">
                  <c:v>751.34</c:v>
                </c:pt>
                <c:pt idx="198">
                  <c:v>735.57</c:v>
                </c:pt>
                <c:pt idx="199">
                  <c:v>718.72</c:v>
                </c:pt>
                <c:pt idx="200">
                  <c:v>702.18</c:v>
                </c:pt>
                <c:pt idx="201">
                  <c:v>687.28</c:v>
                </c:pt>
                <c:pt idx="202">
                  <c:v>675.22</c:v>
                </c:pt>
                <c:pt idx="203">
                  <c:v>667.11</c:v>
                </c:pt>
                <c:pt idx="204">
                  <c:v>663.92</c:v>
                </c:pt>
                <c:pt idx="205">
                  <c:v>665.77</c:v>
                </c:pt>
                <c:pt idx="206">
                  <c:v>642.77</c:v>
                </c:pt>
                <c:pt idx="207">
                  <c:v>623.14</c:v>
                </c:pt>
                <c:pt idx="208">
                  <c:v>652.39</c:v>
                </c:pt>
                <c:pt idx="209">
                  <c:v>714.87</c:v>
                </c:pt>
                <c:pt idx="210">
                  <c:v>778.7</c:v>
                </c:pt>
                <c:pt idx="211">
                  <c:v>825.88</c:v>
                </c:pt>
                <c:pt idx="212">
                  <c:v>850.67</c:v>
                </c:pt>
                <c:pt idx="213">
                  <c:v>855.01</c:v>
                </c:pt>
                <c:pt idx="214">
                  <c:v>843.46</c:v>
                </c:pt>
                <c:pt idx="215">
                  <c:v>822.39</c:v>
                </c:pt>
                <c:pt idx="216">
                  <c:v>798.45</c:v>
                </c:pt>
                <c:pt idx="217">
                  <c:v>777.59</c:v>
                </c:pt>
                <c:pt idx="218">
                  <c:v>764.48</c:v>
                </c:pt>
                <c:pt idx="219">
                  <c:v>762.21</c:v>
                </c:pt>
                <c:pt idx="220">
                  <c:v>772.22</c:v>
                </c:pt>
                <c:pt idx="221">
                  <c:v>794.39</c:v>
                </c:pt>
                <c:pt idx="222">
                  <c:v>827.28</c:v>
                </c:pt>
                <c:pt idx="223">
                  <c:v>868.36</c:v>
                </c:pt>
                <c:pt idx="224">
                  <c:v>914.34</c:v>
                </c:pt>
                <c:pt idx="225">
                  <c:v>961.48</c:v>
                </c:pt>
                <c:pt idx="226">
                  <c:v>1005.9</c:v>
                </c:pt>
                <c:pt idx="227">
                  <c:v>1044</c:v>
                </c:pt>
                <c:pt idx="228">
                  <c:v>1072.4000000000001</c:v>
                </c:pt>
                <c:pt idx="229">
                  <c:v>1088.5999999999999</c:v>
                </c:pt>
                <c:pt idx="230">
                  <c:v>1091</c:v>
                </c:pt>
                <c:pt idx="231">
                  <c:v>1079</c:v>
                </c:pt>
                <c:pt idx="232">
                  <c:v>1053.5</c:v>
                </c:pt>
                <c:pt idx="233">
                  <c:v>1016.6</c:v>
                </c:pt>
                <c:pt idx="234">
                  <c:v>972.57</c:v>
                </c:pt>
                <c:pt idx="235">
                  <c:v>903.18</c:v>
                </c:pt>
                <c:pt idx="236">
                  <c:v>816.14</c:v>
                </c:pt>
                <c:pt idx="237">
                  <c:v>733.68</c:v>
                </c:pt>
                <c:pt idx="238">
                  <c:v>661.07</c:v>
                </c:pt>
                <c:pt idx="239">
                  <c:v>567.83000000000004</c:v>
                </c:pt>
                <c:pt idx="240">
                  <c:v>566.52</c:v>
                </c:pt>
                <c:pt idx="241">
                  <c:v>703.21</c:v>
                </c:pt>
                <c:pt idx="242">
                  <c:v>854.51</c:v>
                </c:pt>
                <c:pt idx="243">
                  <c:v>982.39</c:v>
                </c:pt>
                <c:pt idx="244">
                  <c:v>1056.0999999999999</c:v>
                </c:pt>
                <c:pt idx="245">
                  <c:v>1073.5999999999999</c:v>
                </c:pt>
                <c:pt idx="246">
                  <c:v>1047.7</c:v>
                </c:pt>
                <c:pt idx="247">
                  <c:v>996.7</c:v>
                </c:pt>
                <c:pt idx="248">
                  <c:v>938.27</c:v>
                </c:pt>
                <c:pt idx="249">
                  <c:v>886.57</c:v>
                </c:pt>
                <c:pt idx="250">
                  <c:v>850.83</c:v>
                </c:pt>
                <c:pt idx="251">
                  <c:v>835.25</c:v>
                </c:pt>
                <c:pt idx="252">
                  <c:v>839.72</c:v>
                </c:pt>
                <c:pt idx="253">
                  <c:v>860.88</c:v>
                </c:pt>
                <c:pt idx="254">
                  <c:v>893.38</c:v>
                </c:pt>
                <c:pt idx="255">
                  <c:v>931.05</c:v>
                </c:pt>
                <c:pt idx="256">
                  <c:v>967.9</c:v>
                </c:pt>
                <c:pt idx="257">
                  <c:v>998.94</c:v>
                </c:pt>
                <c:pt idx="258">
                  <c:v>1020.6</c:v>
                </c:pt>
                <c:pt idx="259">
                  <c:v>1031</c:v>
                </c:pt>
                <c:pt idx="260">
                  <c:v>1030</c:v>
                </c:pt>
                <c:pt idx="261">
                  <c:v>1019</c:v>
                </c:pt>
                <c:pt idx="262">
                  <c:v>1000.3</c:v>
                </c:pt>
                <c:pt idx="263">
                  <c:v>977.05</c:v>
                </c:pt>
                <c:pt idx="264">
                  <c:v>952.65</c:v>
                </c:pt>
                <c:pt idx="265">
                  <c:v>930.07</c:v>
                </c:pt>
                <c:pt idx="266">
                  <c:v>909.71</c:v>
                </c:pt>
                <c:pt idx="267">
                  <c:v>894.58</c:v>
                </c:pt>
                <c:pt idx="268">
                  <c:v>879.32</c:v>
                </c:pt>
                <c:pt idx="269">
                  <c:v>882.94</c:v>
                </c:pt>
                <c:pt idx="270">
                  <c:v>897.66</c:v>
                </c:pt>
                <c:pt idx="271">
                  <c:v>914.32</c:v>
                </c:pt>
                <c:pt idx="272">
                  <c:v>926.02</c:v>
                </c:pt>
                <c:pt idx="273">
                  <c:v>928.06</c:v>
                </c:pt>
                <c:pt idx="274">
                  <c:v>918.23</c:v>
                </c:pt>
                <c:pt idx="275">
                  <c:v>908.92</c:v>
                </c:pt>
                <c:pt idx="276">
                  <c:v>897.67</c:v>
                </c:pt>
                <c:pt idx="277">
                  <c:v>891.48</c:v>
                </c:pt>
                <c:pt idx="278">
                  <c:v>898.9</c:v>
                </c:pt>
                <c:pt idx="279">
                  <c:v>923.29</c:v>
                </c:pt>
                <c:pt idx="280">
                  <c:v>936.42</c:v>
                </c:pt>
                <c:pt idx="281">
                  <c:v>946.55</c:v>
                </c:pt>
                <c:pt idx="282">
                  <c:v>950.45</c:v>
                </c:pt>
                <c:pt idx="283">
                  <c:v>957.58</c:v>
                </c:pt>
                <c:pt idx="284">
                  <c:v>970.35</c:v>
                </c:pt>
                <c:pt idx="285">
                  <c:v>989.04</c:v>
                </c:pt>
                <c:pt idx="286">
                  <c:v>1009.1</c:v>
                </c:pt>
                <c:pt idx="287">
                  <c:v>1034.8</c:v>
                </c:pt>
                <c:pt idx="288">
                  <c:v>1066.5</c:v>
                </c:pt>
                <c:pt idx="289">
                  <c:v>1097.5999999999999</c:v>
                </c:pt>
                <c:pt idx="290">
                  <c:v>1121.3</c:v>
                </c:pt>
                <c:pt idx="291">
                  <c:v>1130.7</c:v>
                </c:pt>
                <c:pt idx="292">
                  <c:v>1120.5</c:v>
                </c:pt>
                <c:pt idx="293">
                  <c:v>1087.8</c:v>
                </c:pt>
                <c:pt idx="294">
                  <c:v>966.66</c:v>
                </c:pt>
                <c:pt idx="295">
                  <c:v>866.94</c:v>
                </c:pt>
                <c:pt idx="296">
                  <c:v>909</c:v>
                </c:pt>
                <c:pt idx="297">
                  <c:v>989.53</c:v>
                </c:pt>
                <c:pt idx="298">
                  <c:v>910.42</c:v>
                </c:pt>
                <c:pt idx="299">
                  <c:v>917.43</c:v>
                </c:pt>
                <c:pt idx="300">
                  <c:v>922.08</c:v>
                </c:pt>
                <c:pt idx="301">
                  <c:v>924.46</c:v>
                </c:pt>
                <c:pt idx="302">
                  <c:v>920.46</c:v>
                </c:pt>
                <c:pt idx="303">
                  <c:v>912.65</c:v>
                </c:pt>
                <c:pt idx="304">
                  <c:v>905.35</c:v>
                </c:pt>
                <c:pt idx="305">
                  <c:v>898.22</c:v>
                </c:pt>
                <c:pt idx="306">
                  <c:v>890.99</c:v>
                </c:pt>
                <c:pt idx="307">
                  <c:v>883.42</c:v>
                </c:pt>
                <c:pt idx="308">
                  <c:v>875.37</c:v>
                </c:pt>
                <c:pt idx="309">
                  <c:v>866.75</c:v>
                </c:pt>
                <c:pt idx="310">
                  <c:v>857.53</c:v>
                </c:pt>
                <c:pt idx="311">
                  <c:v>847.8</c:v>
                </c:pt>
                <c:pt idx="312">
                  <c:v>837.69</c:v>
                </c:pt>
                <c:pt idx="313">
                  <c:v>827.42</c:v>
                </c:pt>
                <c:pt idx="314">
                  <c:v>817.28</c:v>
                </c:pt>
                <c:pt idx="315">
                  <c:v>807.64</c:v>
                </c:pt>
                <c:pt idx="316">
                  <c:v>798.89</c:v>
                </c:pt>
                <c:pt idx="317">
                  <c:v>791.45</c:v>
                </c:pt>
                <c:pt idx="318">
                  <c:v>785.76</c:v>
                </c:pt>
                <c:pt idx="319">
                  <c:v>782.22</c:v>
                </c:pt>
                <c:pt idx="320">
                  <c:v>781.16</c:v>
                </c:pt>
                <c:pt idx="321">
                  <c:v>782.82</c:v>
                </c:pt>
                <c:pt idx="322">
                  <c:v>787.29</c:v>
                </c:pt>
                <c:pt idx="323">
                  <c:v>794.48</c:v>
                </c:pt>
                <c:pt idx="324">
                  <c:v>804.08</c:v>
                </c:pt>
                <c:pt idx="325">
                  <c:v>815.54</c:v>
                </c:pt>
                <c:pt idx="326">
                  <c:v>828.02</c:v>
                </c:pt>
                <c:pt idx="327">
                  <c:v>840.45</c:v>
                </c:pt>
                <c:pt idx="328">
                  <c:v>851.5</c:v>
                </c:pt>
                <c:pt idx="329">
                  <c:v>859.63</c:v>
                </c:pt>
                <c:pt idx="330">
                  <c:v>863.22</c:v>
                </c:pt>
                <c:pt idx="331">
                  <c:v>860.72</c:v>
                </c:pt>
                <c:pt idx="332">
                  <c:v>850.78</c:v>
                </c:pt>
                <c:pt idx="333">
                  <c:v>832.62</c:v>
                </c:pt>
                <c:pt idx="334">
                  <c:v>806.35</c:v>
                </c:pt>
                <c:pt idx="335">
                  <c:v>773.45</c:v>
                </c:pt>
                <c:pt idx="336">
                  <c:v>737.38</c:v>
                </c:pt>
                <c:pt idx="337">
                  <c:v>704.3</c:v>
                </c:pt>
                <c:pt idx="338">
                  <c:v>684.01</c:v>
                </c:pt>
                <c:pt idx="339">
                  <c:v>691.02</c:v>
                </c:pt>
                <c:pt idx="340">
                  <c:v>715.79</c:v>
                </c:pt>
                <c:pt idx="341">
                  <c:v>735.88</c:v>
                </c:pt>
                <c:pt idx="342">
                  <c:v>749.1</c:v>
                </c:pt>
                <c:pt idx="343">
                  <c:v>754.65</c:v>
                </c:pt>
                <c:pt idx="344">
                  <c:v>761.27</c:v>
                </c:pt>
                <c:pt idx="345">
                  <c:v>768.35</c:v>
                </c:pt>
                <c:pt idx="346">
                  <c:v>775.19</c:v>
                </c:pt>
                <c:pt idx="347">
                  <c:v>781.05</c:v>
                </c:pt>
                <c:pt idx="348">
                  <c:v>785.18</c:v>
                </c:pt>
                <c:pt idx="349">
                  <c:v>786.88</c:v>
                </c:pt>
                <c:pt idx="350">
                  <c:v>785.58</c:v>
                </c:pt>
                <c:pt idx="351">
                  <c:v>780.84</c:v>
                </c:pt>
                <c:pt idx="352">
                  <c:v>772.47</c:v>
                </c:pt>
                <c:pt idx="353">
                  <c:v>760.53</c:v>
                </c:pt>
                <c:pt idx="354">
                  <c:v>745.42</c:v>
                </c:pt>
                <c:pt idx="355">
                  <c:v>727.86</c:v>
                </c:pt>
                <c:pt idx="356">
                  <c:v>708.93</c:v>
                </c:pt>
                <c:pt idx="357">
                  <c:v>690.02</c:v>
                </c:pt>
                <c:pt idx="358">
                  <c:v>672.76</c:v>
                </c:pt>
                <c:pt idx="359">
                  <c:v>658.88</c:v>
                </c:pt>
                <c:pt idx="360">
                  <c:v>650.02</c:v>
                </c:pt>
                <c:pt idx="361">
                  <c:v>674.26</c:v>
                </c:pt>
                <c:pt idx="362">
                  <c:v>742.59</c:v>
                </c:pt>
                <c:pt idx="363">
                  <c:v>816.76</c:v>
                </c:pt>
                <c:pt idx="364">
                  <c:v>866.81</c:v>
                </c:pt>
                <c:pt idx="365">
                  <c:v>891.85</c:v>
                </c:pt>
                <c:pt idx="366">
                  <c:v>881.27</c:v>
                </c:pt>
                <c:pt idx="367">
                  <c:v>850.48</c:v>
                </c:pt>
                <c:pt idx="368">
                  <c:v>826.82</c:v>
                </c:pt>
                <c:pt idx="369">
                  <c:v>813.32</c:v>
                </c:pt>
                <c:pt idx="370">
                  <c:v>797.59</c:v>
                </c:pt>
                <c:pt idx="371">
                  <c:v>780.59</c:v>
                </c:pt>
                <c:pt idx="372">
                  <c:v>763.17</c:v>
                </c:pt>
                <c:pt idx="373">
                  <c:v>746.01</c:v>
                </c:pt>
                <c:pt idx="374">
                  <c:v>729.65</c:v>
                </c:pt>
                <c:pt idx="375">
                  <c:v>714.49</c:v>
                </c:pt>
                <c:pt idx="376">
                  <c:v>700.81</c:v>
                </c:pt>
                <c:pt idx="377">
                  <c:v>688.76</c:v>
                </c:pt>
                <c:pt idx="378">
                  <c:v>687.5</c:v>
                </c:pt>
                <c:pt idx="379">
                  <c:v>695.07</c:v>
                </c:pt>
                <c:pt idx="380">
                  <c:v>704.14</c:v>
                </c:pt>
                <c:pt idx="381">
                  <c:v>673.68</c:v>
                </c:pt>
                <c:pt idx="382">
                  <c:v>643.22</c:v>
                </c:pt>
                <c:pt idx="383">
                  <c:v>626.33000000000004</c:v>
                </c:pt>
                <c:pt idx="384">
                  <c:v>619.41</c:v>
                </c:pt>
                <c:pt idx="385">
                  <c:v>619.45000000000005</c:v>
                </c:pt>
                <c:pt idx="386">
                  <c:v>623.99</c:v>
                </c:pt>
                <c:pt idx="387">
                  <c:v>631.02</c:v>
                </c:pt>
                <c:pt idx="388">
                  <c:v>638.95000000000005</c:v>
                </c:pt>
                <c:pt idx="389">
                  <c:v>646.58000000000004</c:v>
                </c:pt>
                <c:pt idx="390">
                  <c:v>652.98</c:v>
                </c:pt>
                <c:pt idx="391">
                  <c:v>657.53</c:v>
                </c:pt>
                <c:pt idx="392">
                  <c:v>659.83</c:v>
                </c:pt>
                <c:pt idx="393">
                  <c:v>659.72</c:v>
                </c:pt>
                <c:pt idx="394">
                  <c:v>657.19</c:v>
                </c:pt>
                <c:pt idx="395">
                  <c:v>652.41</c:v>
                </c:pt>
                <c:pt idx="396">
                  <c:v>645.67999999999995</c:v>
                </c:pt>
                <c:pt idx="397">
                  <c:v>637.38</c:v>
                </c:pt>
                <c:pt idx="398">
                  <c:v>627.98</c:v>
                </c:pt>
                <c:pt idx="399">
                  <c:v>617.99</c:v>
                </c:pt>
                <c:pt idx="400">
                  <c:v>607.91999999999996</c:v>
                </c:pt>
                <c:pt idx="401">
                  <c:v>598.26</c:v>
                </c:pt>
                <c:pt idx="402">
                  <c:v>589.4</c:v>
                </c:pt>
                <c:pt idx="403">
                  <c:v>581.62</c:v>
                </c:pt>
                <c:pt idx="404">
                  <c:v>574.99</c:v>
                </c:pt>
                <c:pt idx="405">
                  <c:v>569.33000000000004</c:v>
                </c:pt>
                <c:pt idx="406">
                  <c:v>564.09</c:v>
                </c:pt>
                <c:pt idx="407">
                  <c:v>558.29999999999995</c:v>
                </c:pt>
                <c:pt idx="408">
                  <c:v>535.19000000000005</c:v>
                </c:pt>
                <c:pt idx="409">
                  <c:v>510.7</c:v>
                </c:pt>
                <c:pt idx="410">
                  <c:v>487.44</c:v>
                </c:pt>
                <c:pt idx="411">
                  <c:v>473.65</c:v>
                </c:pt>
                <c:pt idx="412">
                  <c:v>460.62</c:v>
                </c:pt>
                <c:pt idx="413">
                  <c:v>448.52</c:v>
                </c:pt>
                <c:pt idx="414">
                  <c:v>437.46</c:v>
                </c:pt>
                <c:pt idx="415">
                  <c:v>427.55</c:v>
                </c:pt>
                <c:pt idx="416">
                  <c:v>418.89</c:v>
                </c:pt>
                <c:pt idx="417">
                  <c:v>411.53</c:v>
                </c:pt>
                <c:pt idx="418">
                  <c:v>405.52</c:v>
                </c:pt>
                <c:pt idx="419">
                  <c:v>400.88</c:v>
                </c:pt>
                <c:pt idx="420">
                  <c:v>397.6</c:v>
                </c:pt>
                <c:pt idx="421">
                  <c:v>395.68</c:v>
                </c:pt>
                <c:pt idx="422">
                  <c:v>395.07</c:v>
                </c:pt>
                <c:pt idx="423">
                  <c:v>395.7</c:v>
                </c:pt>
                <c:pt idx="424">
                  <c:v>397.51</c:v>
                </c:pt>
                <c:pt idx="425">
                  <c:v>400.4</c:v>
                </c:pt>
                <c:pt idx="426">
                  <c:v>404.26</c:v>
                </c:pt>
                <c:pt idx="427">
                  <c:v>408.97</c:v>
                </c:pt>
                <c:pt idx="428">
                  <c:v>414.4</c:v>
                </c:pt>
                <c:pt idx="429">
                  <c:v>420.41</c:v>
                </c:pt>
                <c:pt idx="430">
                  <c:v>426.85</c:v>
                </c:pt>
                <c:pt idx="431">
                  <c:v>433.57</c:v>
                </c:pt>
                <c:pt idx="432">
                  <c:v>440.41</c:v>
                </c:pt>
                <c:pt idx="433">
                  <c:v>447.22</c:v>
                </c:pt>
                <c:pt idx="434">
                  <c:v>453.84</c:v>
                </c:pt>
                <c:pt idx="435">
                  <c:v>460.12</c:v>
                </c:pt>
                <c:pt idx="436">
                  <c:v>465.91</c:v>
                </c:pt>
                <c:pt idx="437">
                  <c:v>471.07</c:v>
                </c:pt>
                <c:pt idx="438">
                  <c:v>475.47</c:v>
                </c:pt>
                <c:pt idx="439">
                  <c:v>478.99</c:v>
                </c:pt>
                <c:pt idx="440">
                  <c:v>481.53</c:v>
                </c:pt>
                <c:pt idx="441">
                  <c:v>482.98</c:v>
                </c:pt>
                <c:pt idx="442">
                  <c:v>483.26</c:v>
                </c:pt>
                <c:pt idx="443">
                  <c:v>482.31</c:v>
                </c:pt>
                <c:pt idx="444">
                  <c:v>480.08</c:v>
                </c:pt>
                <c:pt idx="445">
                  <c:v>476.52</c:v>
                </c:pt>
                <c:pt idx="446">
                  <c:v>487.95</c:v>
                </c:pt>
                <c:pt idx="447">
                  <c:v>498.81</c:v>
                </c:pt>
                <c:pt idx="448">
                  <c:v>459.74</c:v>
                </c:pt>
                <c:pt idx="449">
                  <c:v>435.64</c:v>
                </c:pt>
                <c:pt idx="450">
                  <c:v>428.57</c:v>
                </c:pt>
                <c:pt idx="451">
                  <c:v>433.12</c:v>
                </c:pt>
                <c:pt idx="452">
                  <c:v>444.54</c:v>
                </c:pt>
                <c:pt idx="453">
                  <c:v>458.79</c:v>
                </c:pt>
                <c:pt idx="454">
                  <c:v>472.69</c:v>
                </c:pt>
                <c:pt idx="455">
                  <c:v>483.86</c:v>
                </c:pt>
                <c:pt idx="456">
                  <c:v>490.74</c:v>
                </c:pt>
                <c:pt idx="457">
                  <c:v>492.5</c:v>
                </c:pt>
                <c:pt idx="458">
                  <c:v>488.95</c:v>
                </c:pt>
                <c:pt idx="459">
                  <c:v>480.43</c:v>
                </c:pt>
                <c:pt idx="460">
                  <c:v>467.74</c:v>
                </c:pt>
                <c:pt idx="461">
                  <c:v>451.99</c:v>
                </c:pt>
                <c:pt idx="462">
                  <c:v>434.55</c:v>
                </c:pt>
                <c:pt idx="463">
                  <c:v>416.91</c:v>
                </c:pt>
                <c:pt idx="464">
                  <c:v>400.67</c:v>
                </c:pt>
                <c:pt idx="465">
                  <c:v>387.44</c:v>
                </c:pt>
                <c:pt idx="466">
                  <c:v>378.81</c:v>
                </c:pt>
                <c:pt idx="467">
                  <c:v>376.32</c:v>
                </c:pt>
                <c:pt idx="468">
                  <c:v>381.49</c:v>
                </c:pt>
                <c:pt idx="469">
                  <c:v>395.76</c:v>
                </c:pt>
                <c:pt idx="470">
                  <c:v>420.59</c:v>
                </c:pt>
                <c:pt idx="471">
                  <c:v>457.46</c:v>
                </c:pt>
                <c:pt idx="472">
                  <c:v>501.45</c:v>
                </c:pt>
                <c:pt idx="473">
                  <c:v>534.73</c:v>
                </c:pt>
                <c:pt idx="474">
                  <c:v>566.20000000000005</c:v>
                </c:pt>
                <c:pt idx="475">
                  <c:v>598.6</c:v>
                </c:pt>
                <c:pt idx="476">
                  <c:v>629.14</c:v>
                </c:pt>
                <c:pt idx="477">
                  <c:v>660.04</c:v>
                </c:pt>
                <c:pt idx="478">
                  <c:v>688.06</c:v>
                </c:pt>
                <c:pt idx="479">
                  <c:v>712</c:v>
                </c:pt>
                <c:pt idx="480">
                  <c:v>730.8</c:v>
                </c:pt>
                <c:pt idx="481">
                  <c:v>743.6</c:v>
                </c:pt>
                <c:pt idx="482">
                  <c:v>749.78</c:v>
                </c:pt>
                <c:pt idx="483">
                  <c:v>749.06</c:v>
                </c:pt>
                <c:pt idx="484">
                  <c:v>741.56</c:v>
                </c:pt>
                <c:pt idx="485">
                  <c:v>727.82</c:v>
                </c:pt>
                <c:pt idx="486">
                  <c:v>724.51</c:v>
                </c:pt>
                <c:pt idx="487">
                  <c:v>720.16</c:v>
                </c:pt>
                <c:pt idx="488">
                  <c:v>695.07</c:v>
                </c:pt>
                <c:pt idx="489">
                  <c:v>653.72</c:v>
                </c:pt>
                <c:pt idx="490">
                  <c:v>625.51</c:v>
                </c:pt>
                <c:pt idx="491">
                  <c:v>624.49</c:v>
                </c:pt>
                <c:pt idx="492">
                  <c:v>614.55999999999995</c:v>
                </c:pt>
                <c:pt idx="493">
                  <c:v>606.1</c:v>
                </c:pt>
                <c:pt idx="494">
                  <c:v>563.5</c:v>
                </c:pt>
                <c:pt idx="495">
                  <c:v>526.72</c:v>
                </c:pt>
                <c:pt idx="496">
                  <c:v>498.44</c:v>
                </c:pt>
                <c:pt idx="497">
                  <c:v>480.02</c:v>
                </c:pt>
                <c:pt idx="498">
                  <c:v>471.91</c:v>
                </c:pt>
                <c:pt idx="499">
                  <c:v>473.89</c:v>
                </c:pt>
                <c:pt idx="500">
                  <c:v>485.26</c:v>
                </c:pt>
                <c:pt idx="501">
                  <c:v>504.96</c:v>
                </c:pt>
                <c:pt idx="502">
                  <c:v>531.71</c:v>
                </c:pt>
                <c:pt idx="503">
                  <c:v>564.08000000000004</c:v>
                </c:pt>
                <c:pt idx="504">
                  <c:v>600.54</c:v>
                </c:pt>
                <c:pt idx="505">
                  <c:v>639.45000000000005</c:v>
                </c:pt>
                <c:pt idx="506">
                  <c:v>679.17</c:v>
                </c:pt>
                <c:pt idx="507">
                  <c:v>717.92</c:v>
                </c:pt>
                <c:pt idx="508">
                  <c:v>753.89</c:v>
                </c:pt>
                <c:pt idx="509">
                  <c:v>785.12</c:v>
                </c:pt>
                <c:pt idx="510">
                  <c:v>809.47</c:v>
                </c:pt>
                <c:pt idx="511">
                  <c:v>808.59</c:v>
                </c:pt>
                <c:pt idx="512">
                  <c:v>786.46</c:v>
                </c:pt>
                <c:pt idx="513">
                  <c:v>759.25</c:v>
                </c:pt>
                <c:pt idx="514">
                  <c:v>749.5</c:v>
                </c:pt>
                <c:pt idx="515">
                  <c:v>745.27</c:v>
                </c:pt>
                <c:pt idx="516">
                  <c:v>736.79</c:v>
                </c:pt>
                <c:pt idx="517">
                  <c:v>724.73</c:v>
                </c:pt>
                <c:pt idx="518">
                  <c:v>709.88</c:v>
                </c:pt>
                <c:pt idx="519">
                  <c:v>693.18</c:v>
                </c:pt>
                <c:pt idx="520">
                  <c:v>675.67</c:v>
                </c:pt>
                <c:pt idx="521">
                  <c:v>658.44</c:v>
                </c:pt>
                <c:pt idx="522">
                  <c:v>642.6</c:v>
                </c:pt>
                <c:pt idx="523">
                  <c:v>629.21</c:v>
                </c:pt>
                <c:pt idx="524">
                  <c:v>619.23</c:v>
                </c:pt>
                <c:pt idx="525">
                  <c:v>613.42999999999995</c:v>
                </c:pt>
                <c:pt idx="526">
                  <c:v>612.35</c:v>
                </c:pt>
                <c:pt idx="527">
                  <c:v>616.22</c:v>
                </c:pt>
                <c:pt idx="528">
                  <c:v>624.9</c:v>
                </c:pt>
                <c:pt idx="529">
                  <c:v>637.82000000000005</c:v>
                </c:pt>
                <c:pt idx="530">
                  <c:v>653.97</c:v>
                </c:pt>
                <c:pt idx="531">
                  <c:v>671.87</c:v>
                </c:pt>
                <c:pt idx="532">
                  <c:v>689.63</c:v>
                </c:pt>
                <c:pt idx="533">
                  <c:v>705.03</c:v>
                </c:pt>
                <c:pt idx="534">
                  <c:v>715.68</c:v>
                </c:pt>
                <c:pt idx="535">
                  <c:v>719.23</c:v>
                </c:pt>
                <c:pt idx="536">
                  <c:v>713.77</c:v>
                </c:pt>
                <c:pt idx="537">
                  <c:v>698.23</c:v>
                </c:pt>
                <c:pt idx="538">
                  <c:v>673.08</c:v>
                </c:pt>
                <c:pt idx="539">
                  <c:v>641.09</c:v>
                </c:pt>
                <c:pt idx="540">
                  <c:v>608.36</c:v>
                </c:pt>
                <c:pt idx="541">
                  <c:v>585.65</c:v>
                </c:pt>
                <c:pt idx="542">
                  <c:v>589.91999999999996</c:v>
                </c:pt>
                <c:pt idx="543">
                  <c:v>606.59</c:v>
                </c:pt>
                <c:pt idx="544">
                  <c:v>616.75</c:v>
                </c:pt>
                <c:pt idx="545">
                  <c:v>612.51</c:v>
                </c:pt>
                <c:pt idx="546">
                  <c:v>600.70000000000005</c:v>
                </c:pt>
                <c:pt idx="547">
                  <c:v>587.74</c:v>
                </c:pt>
                <c:pt idx="548">
                  <c:v>573.70000000000005</c:v>
                </c:pt>
                <c:pt idx="549">
                  <c:v>558.66</c:v>
                </c:pt>
                <c:pt idx="550">
                  <c:v>542.72</c:v>
                </c:pt>
                <c:pt idx="551">
                  <c:v>525.97</c:v>
                </c:pt>
                <c:pt idx="552">
                  <c:v>508.5</c:v>
                </c:pt>
                <c:pt idx="553">
                  <c:v>490.43</c:v>
                </c:pt>
                <c:pt idx="554">
                  <c:v>471.85</c:v>
                </c:pt>
                <c:pt idx="555">
                  <c:v>452.86</c:v>
                </c:pt>
                <c:pt idx="556">
                  <c:v>433.56</c:v>
                </c:pt>
                <c:pt idx="557">
                  <c:v>414.04</c:v>
                </c:pt>
                <c:pt idx="558">
                  <c:v>394.38</c:v>
                </c:pt>
                <c:pt idx="559">
                  <c:v>374.67</c:v>
                </c:pt>
                <c:pt idx="560">
                  <c:v>354.99</c:v>
                </c:pt>
                <c:pt idx="561">
                  <c:v>355.6</c:v>
                </c:pt>
                <c:pt idx="562">
                  <c:v>417.72</c:v>
                </c:pt>
                <c:pt idx="563">
                  <c:v>469.98</c:v>
                </c:pt>
                <c:pt idx="564">
                  <c:v>422.09</c:v>
                </c:pt>
                <c:pt idx="565">
                  <c:v>415.14</c:v>
                </c:pt>
                <c:pt idx="566">
                  <c:v>435.81</c:v>
                </c:pt>
                <c:pt idx="567">
                  <c:v>473.52</c:v>
                </c:pt>
                <c:pt idx="568">
                  <c:v>520.02</c:v>
                </c:pt>
                <c:pt idx="569">
                  <c:v>569.04999999999995</c:v>
                </c:pt>
                <c:pt idx="570">
                  <c:v>616.08000000000004</c:v>
                </c:pt>
                <c:pt idx="571">
                  <c:v>657.95</c:v>
                </c:pt>
                <c:pt idx="572">
                  <c:v>692.7</c:v>
                </c:pt>
                <c:pt idx="573">
                  <c:v>719.28</c:v>
                </c:pt>
                <c:pt idx="574">
                  <c:v>737.4</c:v>
                </c:pt>
                <c:pt idx="575">
                  <c:v>747.31</c:v>
                </c:pt>
                <c:pt idx="576">
                  <c:v>749.67</c:v>
                </c:pt>
                <c:pt idx="577">
                  <c:v>745.44</c:v>
                </c:pt>
                <c:pt idx="578">
                  <c:v>735.71</c:v>
                </c:pt>
                <c:pt idx="579">
                  <c:v>721.64</c:v>
                </c:pt>
                <c:pt idx="580">
                  <c:v>704.35</c:v>
                </c:pt>
                <c:pt idx="581">
                  <c:v>684.89</c:v>
                </c:pt>
                <c:pt idx="582">
                  <c:v>664.16</c:v>
                </c:pt>
                <c:pt idx="583">
                  <c:v>644.83000000000004</c:v>
                </c:pt>
                <c:pt idx="584">
                  <c:v>626.29999999999995</c:v>
                </c:pt>
                <c:pt idx="585">
                  <c:v>602.48</c:v>
                </c:pt>
                <c:pt idx="586">
                  <c:v>589.64</c:v>
                </c:pt>
                <c:pt idx="587">
                  <c:v>579.59</c:v>
                </c:pt>
                <c:pt idx="588">
                  <c:v>563.34</c:v>
                </c:pt>
                <c:pt idx="589">
                  <c:v>547.07000000000005</c:v>
                </c:pt>
                <c:pt idx="590">
                  <c:v>528.12</c:v>
                </c:pt>
                <c:pt idx="591">
                  <c:v>505.41</c:v>
                </c:pt>
                <c:pt idx="592">
                  <c:v>479.07</c:v>
                </c:pt>
                <c:pt idx="593">
                  <c:v>450.1</c:v>
                </c:pt>
                <c:pt idx="594">
                  <c:v>420.27</c:v>
                </c:pt>
                <c:pt idx="595">
                  <c:v>392.09</c:v>
                </c:pt>
                <c:pt idx="596">
                  <c:v>368.94</c:v>
                </c:pt>
                <c:pt idx="597">
                  <c:v>355.32</c:v>
                </c:pt>
                <c:pt idx="598">
                  <c:v>357.12</c:v>
                </c:pt>
                <c:pt idx="599">
                  <c:v>367.39</c:v>
                </c:pt>
                <c:pt idx="600">
                  <c:v>374.96</c:v>
                </c:pt>
                <c:pt idx="601">
                  <c:v>386.65</c:v>
                </c:pt>
                <c:pt idx="602">
                  <c:v>402.66</c:v>
                </c:pt>
                <c:pt idx="603">
                  <c:v>420.74</c:v>
                </c:pt>
                <c:pt idx="604">
                  <c:v>439.73</c:v>
                </c:pt>
                <c:pt idx="605">
                  <c:v>458.46</c:v>
                </c:pt>
                <c:pt idx="606">
                  <c:v>475.77</c:v>
                </c:pt>
                <c:pt idx="607">
                  <c:v>490.63</c:v>
                </c:pt>
                <c:pt idx="608">
                  <c:v>502.25</c:v>
                </c:pt>
                <c:pt idx="609">
                  <c:v>510.16</c:v>
                </c:pt>
                <c:pt idx="610">
                  <c:v>514.35</c:v>
                </c:pt>
                <c:pt idx="611">
                  <c:v>515.45000000000005</c:v>
                </c:pt>
                <c:pt idx="612">
                  <c:v>514.9</c:v>
                </c:pt>
                <c:pt idx="613">
                  <c:v>515.16</c:v>
                </c:pt>
                <c:pt idx="614">
                  <c:v>519.98</c:v>
                </c:pt>
                <c:pt idx="615">
                  <c:v>519.04</c:v>
                </c:pt>
                <c:pt idx="616">
                  <c:v>515.98</c:v>
                </c:pt>
                <c:pt idx="617">
                  <c:v>512.78</c:v>
                </c:pt>
                <c:pt idx="618">
                  <c:v>511.02</c:v>
                </c:pt>
                <c:pt idx="619">
                  <c:v>508.82</c:v>
                </c:pt>
                <c:pt idx="620">
                  <c:v>506.48</c:v>
                </c:pt>
                <c:pt idx="621">
                  <c:v>504.25</c:v>
                </c:pt>
                <c:pt idx="622">
                  <c:v>502.34</c:v>
                </c:pt>
                <c:pt idx="623">
                  <c:v>500.9</c:v>
                </c:pt>
                <c:pt idx="624">
                  <c:v>499.99</c:v>
                </c:pt>
                <c:pt idx="625">
                  <c:v>499.6</c:v>
                </c:pt>
                <c:pt idx="626">
                  <c:v>499.68</c:v>
                </c:pt>
                <c:pt idx="627">
                  <c:v>500.08</c:v>
                </c:pt>
                <c:pt idx="628">
                  <c:v>500.62</c:v>
                </c:pt>
                <c:pt idx="629">
                  <c:v>501.07</c:v>
                </c:pt>
                <c:pt idx="630">
                  <c:v>501.17</c:v>
                </c:pt>
                <c:pt idx="631">
                  <c:v>500.65</c:v>
                </c:pt>
                <c:pt idx="632">
                  <c:v>499.27</c:v>
                </c:pt>
                <c:pt idx="633">
                  <c:v>496.77</c:v>
                </c:pt>
                <c:pt idx="634">
                  <c:v>492.98</c:v>
                </c:pt>
                <c:pt idx="635">
                  <c:v>487.77</c:v>
                </c:pt>
                <c:pt idx="636">
                  <c:v>481.07</c:v>
                </c:pt>
                <c:pt idx="637">
                  <c:v>472.9</c:v>
                </c:pt>
                <c:pt idx="638">
                  <c:v>463.37</c:v>
                </c:pt>
                <c:pt idx="639">
                  <c:v>452.69</c:v>
                </c:pt>
                <c:pt idx="640">
                  <c:v>441.14</c:v>
                </c:pt>
                <c:pt idx="641">
                  <c:v>429.09</c:v>
                </c:pt>
                <c:pt idx="642">
                  <c:v>416.96</c:v>
                </c:pt>
                <c:pt idx="643">
                  <c:v>405.24</c:v>
                </c:pt>
                <c:pt idx="644">
                  <c:v>394.45</c:v>
                </c:pt>
                <c:pt idx="645">
                  <c:v>385.08</c:v>
                </c:pt>
                <c:pt idx="646">
                  <c:v>377.62</c:v>
                </c:pt>
                <c:pt idx="647">
                  <c:v>372.49</c:v>
                </c:pt>
                <c:pt idx="648">
                  <c:v>370.02</c:v>
                </c:pt>
                <c:pt idx="649">
                  <c:v>370.41</c:v>
                </c:pt>
                <c:pt idx="650">
                  <c:v>373.71</c:v>
                </c:pt>
                <c:pt idx="651">
                  <c:v>377.33</c:v>
                </c:pt>
                <c:pt idx="652">
                  <c:v>382.22</c:v>
                </c:pt>
                <c:pt idx="653">
                  <c:v>377.56</c:v>
                </c:pt>
                <c:pt idx="654">
                  <c:v>390.84</c:v>
                </c:pt>
                <c:pt idx="655">
                  <c:v>419.22</c:v>
                </c:pt>
                <c:pt idx="656">
                  <c:v>453.13</c:v>
                </c:pt>
                <c:pt idx="657">
                  <c:v>486.09</c:v>
                </c:pt>
                <c:pt idx="658">
                  <c:v>514.16</c:v>
                </c:pt>
                <c:pt idx="659">
                  <c:v>535.48</c:v>
                </c:pt>
                <c:pt idx="660">
                  <c:v>550</c:v>
                </c:pt>
                <c:pt idx="661">
                  <c:v>573.04</c:v>
                </c:pt>
                <c:pt idx="662">
                  <c:v>596.21</c:v>
                </c:pt>
                <c:pt idx="663">
                  <c:v>621.4</c:v>
                </c:pt>
                <c:pt idx="664">
                  <c:v>615.38</c:v>
                </c:pt>
                <c:pt idx="665">
                  <c:v>594.33000000000004</c:v>
                </c:pt>
                <c:pt idx="666">
                  <c:v>570.86</c:v>
                </c:pt>
                <c:pt idx="667">
                  <c:v>545.67999999999995</c:v>
                </c:pt>
                <c:pt idx="668">
                  <c:v>521.55999999999995</c:v>
                </c:pt>
                <c:pt idx="669">
                  <c:v>501.43</c:v>
                </c:pt>
                <c:pt idx="670">
                  <c:v>487.85</c:v>
                </c:pt>
                <c:pt idx="671">
                  <c:v>483.07</c:v>
                </c:pt>
                <c:pt idx="672">
                  <c:v>488.89</c:v>
                </c:pt>
                <c:pt idx="673">
                  <c:v>506.55</c:v>
                </c:pt>
                <c:pt idx="674">
                  <c:v>536.44000000000005</c:v>
                </c:pt>
                <c:pt idx="675">
                  <c:v>577.74</c:v>
                </c:pt>
                <c:pt idx="676">
                  <c:v>627.85</c:v>
                </c:pt>
                <c:pt idx="677">
                  <c:v>681.65</c:v>
                </c:pt>
                <c:pt idx="678">
                  <c:v>687.07</c:v>
                </c:pt>
                <c:pt idx="679">
                  <c:v>668.91</c:v>
                </c:pt>
                <c:pt idx="680">
                  <c:v>671.73</c:v>
                </c:pt>
                <c:pt idx="681">
                  <c:v>683.82</c:v>
                </c:pt>
                <c:pt idx="682">
                  <c:v>692.34</c:v>
                </c:pt>
                <c:pt idx="683">
                  <c:v>697.01</c:v>
                </c:pt>
                <c:pt idx="684">
                  <c:v>697.69</c:v>
                </c:pt>
                <c:pt idx="685">
                  <c:v>694.39</c:v>
                </c:pt>
                <c:pt idx="686">
                  <c:v>687.28</c:v>
                </c:pt>
                <c:pt idx="687">
                  <c:v>676.67</c:v>
                </c:pt>
                <c:pt idx="688">
                  <c:v>661.87</c:v>
                </c:pt>
                <c:pt idx="689">
                  <c:v>643.87</c:v>
                </c:pt>
                <c:pt idx="690">
                  <c:v>623.86</c:v>
                </c:pt>
                <c:pt idx="691">
                  <c:v>602.45000000000005</c:v>
                </c:pt>
                <c:pt idx="692">
                  <c:v>580.28</c:v>
                </c:pt>
                <c:pt idx="693">
                  <c:v>558</c:v>
                </c:pt>
                <c:pt idx="694">
                  <c:v>535.79999999999995</c:v>
                </c:pt>
                <c:pt idx="695">
                  <c:v>516.32000000000005</c:v>
                </c:pt>
                <c:pt idx="696">
                  <c:v>500.17</c:v>
                </c:pt>
                <c:pt idx="697">
                  <c:v>487.34</c:v>
                </c:pt>
                <c:pt idx="698">
                  <c:v>477.78</c:v>
                </c:pt>
                <c:pt idx="699">
                  <c:v>471.42</c:v>
                </c:pt>
                <c:pt idx="700">
                  <c:v>468.12</c:v>
                </c:pt>
                <c:pt idx="701">
                  <c:v>467.67</c:v>
                </c:pt>
                <c:pt idx="702">
                  <c:v>469.81</c:v>
                </c:pt>
                <c:pt idx="703">
                  <c:v>474.23</c:v>
                </c:pt>
                <c:pt idx="704">
                  <c:v>480.55</c:v>
                </c:pt>
                <c:pt idx="705">
                  <c:v>488.35</c:v>
                </c:pt>
                <c:pt idx="706">
                  <c:v>497.2</c:v>
                </c:pt>
                <c:pt idx="707">
                  <c:v>506.64</c:v>
                </c:pt>
                <c:pt idx="708">
                  <c:v>516.20000000000005</c:v>
                </c:pt>
                <c:pt idx="709">
                  <c:v>525.46</c:v>
                </c:pt>
                <c:pt idx="710">
                  <c:v>534.01</c:v>
                </c:pt>
                <c:pt idx="711">
                  <c:v>541.52</c:v>
                </c:pt>
                <c:pt idx="712">
                  <c:v>547.72</c:v>
                </c:pt>
                <c:pt idx="713">
                  <c:v>553.6</c:v>
                </c:pt>
                <c:pt idx="714">
                  <c:v>558.46</c:v>
                </c:pt>
                <c:pt idx="715">
                  <c:v>561.78</c:v>
                </c:pt>
                <c:pt idx="716">
                  <c:v>563.67999999999995</c:v>
                </c:pt>
                <c:pt idx="717">
                  <c:v>564.44000000000005</c:v>
                </c:pt>
                <c:pt idx="718">
                  <c:v>564.4</c:v>
                </c:pt>
                <c:pt idx="719">
                  <c:v>564.02</c:v>
                </c:pt>
                <c:pt idx="720">
                  <c:v>563.84</c:v>
                </c:pt>
                <c:pt idx="721">
                  <c:v>563.38</c:v>
                </c:pt>
                <c:pt idx="722">
                  <c:v>563.86</c:v>
                </c:pt>
                <c:pt idx="723">
                  <c:v>566.41</c:v>
                </c:pt>
                <c:pt idx="724">
                  <c:v>571.54999999999995</c:v>
                </c:pt>
                <c:pt idx="725">
                  <c:v>579.71</c:v>
                </c:pt>
                <c:pt idx="726">
                  <c:v>591.17999999999995</c:v>
                </c:pt>
                <c:pt idx="727">
                  <c:v>606.04999999999995</c:v>
                </c:pt>
                <c:pt idx="728">
                  <c:v>624.16</c:v>
                </c:pt>
                <c:pt idx="729">
                  <c:v>645.02</c:v>
                </c:pt>
                <c:pt idx="730">
                  <c:v>667.84</c:v>
                </c:pt>
                <c:pt idx="731">
                  <c:v>691.38</c:v>
                </c:pt>
                <c:pt idx="732">
                  <c:v>694.75</c:v>
                </c:pt>
                <c:pt idx="733">
                  <c:v>683.18</c:v>
                </c:pt>
                <c:pt idx="734">
                  <c:v>666.04</c:v>
                </c:pt>
                <c:pt idx="735">
                  <c:v>647.70000000000005</c:v>
                </c:pt>
                <c:pt idx="736">
                  <c:v>627.58000000000004</c:v>
                </c:pt>
                <c:pt idx="737">
                  <c:v>600.11</c:v>
                </c:pt>
                <c:pt idx="738">
                  <c:v>566.01</c:v>
                </c:pt>
                <c:pt idx="739">
                  <c:v>527.19000000000005</c:v>
                </c:pt>
                <c:pt idx="740">
                  <c:v>487.18</c:v>
                </c:pt>
                <c:pt idx="741">
                  <c:v>451.7</c:v>
                </c:pt>
                <c:pt idx="742">
                  <c:v>429.29</c:v>
                </c:pt>
                <c:pt idx="743">
                  <c:v>425.83</c:v>
                </c:pt>
                <c:pt idx="744">
                  <c:v>338.95</c:v>
                </c:pt>
                <c:pt idx="745">
                  <c:v>261.18</c:v>
                </c:pt>
                <c:pt idx="746">
                  <c:v>263.51</c:v>
                </c:pt>
                <c:pt idx="747">
                  <c:v>266.92</c:v>
                </c:pt>
                <c:pt idx="748">
                  <c:v>271.48</c:v>
                </c:pt>
                <c:pt idx="749">
                  <c:v>277.22000000000003</c:v>
                </c:pt>
                <c:pt idx="750">
                  <c:v>284.17</c:v>
                </c:pt>
                <c:pt idx="751">
                  <c:v>292.31</c:v>
                </c:pt>
                <c:pt idx="752">
                  <c:v>301.64</c:v>
                </c:pt>
                <c:pt idx="753">
                  <c:v>311.57</c:v>
                </c:pt>
                <c:pt idx="754">
                  <c:v>319.8</c:v>
                </c:pt>
                <c:pt idx="755">
                  <c:v>328.91</c:v>
                </c:pt>
                <c:pt idx="756">
                  <c:v>338.85</c:v>
                </c:pt>
                <c:pt idx="757">
                  <c:v>349.58</c:v>
                </c:pt>
                <c:pt idx="758">
                  <c:v>361.75</c:v>
                </c:pt>
                <c:pt idx="759">
                  <c:v>374.44</c:v>
                </c:pt>
                <c:pt idx="760">
                  <c:v>387.52</c:v>
                </c:pt>
                <c:pt idx="761">
                  <c:v>400.84</c:v>
                </c:pt>
                <c:pt idx="762">
                  <c:v>414.24</c:v>
                </c:pt>
                <c:pt idx="763">
                  <c:v>427.57</c:v>
                </c:pt>
                <c:pt idx="764">
                  <c:v>440.66</c:v>
                </c:pt>
                <c:pt idx="765">
                  <c:v>453.34</c:v>
                </c:pt>
                <c:pt idx="766">
                  <c:v>461.23</c:v>
                </c:pt>
                <c:pt idx="767">
                  <c:v>469.22</c:v>
                </c:pt>
                <c:pt idx="768">
                  <c:v>477.21</c:v>
                </c:pt>
                <c:pt idx="769">
                  <c:v>484.95</c:v>
                </c:pt>
                <c:pt idx="770">
                  <c:v>492.18</c:v>
                </c:pt>
                <c:pt idx="771">
                  <c:v>498.7</c:v>
                </c:pt>
                <c:pt idx="772">
                  <c:v>504.33</c:v>
                </c:pt>
                <c:pt idx="773">
                  <c:v>508.91</c:v>
                </c:pt>
                <c:pt idx="774">
                  <c:v>512.32000000000005</c:v>
                </c:pt>
                <c:pt idx="775">
                  <c:v>514.47</c:v>
                </c:pt>
                <c:pt idx="776">
                  <c:v>515.32000000000005</c:v>
                </c:pt>
                <c:pt idx="777">
                  <c:v>514.85</c:v>
                </c:pt>
                <c:pt idx="778">
                  <c:v>513.05999999999995</c:v>
                </c:pt>
                <c:pt idx="779">
                  <c:v>510.01</c:v>
                </c:pt>
                <c:pt idx="780">
                  <c:v>505.77</c:v>
                </c:pt>
                <c:pt idx="781">
                  <c:v>500.46</c:v>
                </c:pt>
                <c:pt idx="782">
                  <c:v>494.19</c:v>
                </c:pt>
                <c:pt idx="783">
                  <c:v>487.14</c:v>
                </c:pt>
                <c:pt idx="784">
                  <c:v>479.46</c:v>
                </c:pt>
                <c:pt idx="785">
                  <c:v>471.35</c:v>
                </c:pt>
                <c:pt idx="786">
                  <c:v>463</c:v>
                </c:pt>
                <c:pt idx="787">
                  <c:v>454.61</c:v>
                </c:pt>
                <c:pt idx="788">
                  <c:v>446.39</c:v>
                </c:pt>
                <c:pt idx="789">
                  <c:v>438.5</c:v>
                </c:pt>
                <c:pt idx="790">
                  <c:v>431.13</c:v>
                </c:pt>
                <c:pt idx="791">
                  <c:v>424.43</c:v>
                </c:pt>
                <c:pt idx="792">
                  <c:v>418.52</c:v>
                </c:pt>
                <c:pt idx="793">
                  <c:v>413.48</c:v>
                </c:pt>
                <c:pt idx="794">
                  <c:v>409.36</c:v>
                </c:pt>
                <c:pt idx="795">
                  <c:v>406.16</c:v>
                </c:pt>
                <c:pt idx="796">
                  <c:v>403.83</c:v>
                </c:pt>
                <c:pt idx="797">
                  <c:v>402.26</c:v>
                </c:pt>
                <c:pt idx="798">
                  <c:v>401.32</c:v>
                </c:pt>
                <c:pt idx="799">
                  <c:v>400.78</c:v>
                </c:pt>
                <c:pt idx="800">
                  <c:v>400.41</c:v>
                </c:pt>
                <c:pt idx="801">
                  <c:v>399.91</c:v>
                </c:pt>
                <c:pt idx="802">
                  <c:v>398.97</c:v>
                </c:pt>
                <c:pt idx="803">
                  <c:v>397.25</c:v>
                </c:pt>
                <c:pt idx="804">
                  <c:v>394.45</c:v>
                </c:pt>
                <c:pt idx="805">
                  <c:v>390.29</c:v>
                </c:pt>
                <c:pt idx="806">
                  <c:v>384.55</c:v>
                </c:pt>
                <c:pt idx="807">
                  <c:v>377.14</c:v>
                </c:pt>
                <c:pt idx="808">
                  <c:v>368.13</c:v>
                </c:pt>
                <c:pt idx="809">
                  <c:v>357.81</c:v>
                </c:pt>
                <c:pt idx="810">
                  <c:v>346.79</c:v>
                </c:pt>
                <c:pt idx="811">
                  <c:v>336.01</c:v>
                </c:pt>
                <c:pt idx="812">
                  <c:v>326.95</c:v>
                </c:pt>
                <c:pt idx="813">
                  <c:v>321.64</c:v>
                </c:pt>
                <c:pt idx="814">
                  <c:v>322.85000000000002</c:v>
                </c:pt>
                <c:pt idx="815">
                  <c:v>334.21</c:v>
                </c:pt>
                <c:pt idx="816">
                  <c:v>360.4</c:v>
                </c:pt>
                <c:pt idx="817">
                  <c:v>352.74</c:v>
                </c:pt>
                <c:pt idx="818">
                  <c:v>325.63</c:v>
                </c:pt>
                <c:pt idx="819">
                  <c:v>298.58999999999997</c:v>
                </c:pt>
                <c:pt idx="820">
                  <c:v>280.08999999999997</c:v>
                </c:pt>
                <c:pt idx="821">
                  <c:v>275.45</c:v>
                </c:pt>
                <c:pt idx="822">
                  <c:v>270.92</c:v>
                </c:pt>
                <c:pt idx="823">
                  <c:v>266.51</c:v>
                </c:pt>
                <c:pt idx="824">
                  <c:v>262.23</c:v>
                </c:pt>
                <c:pt idx="825">
                  <c:v>258.08999999999997</c:v>
                </c:pt>
                <c:pt idx="826">
                  <c:v>254.1</c:v>
                </c:pt>
                <c:pt idx="827">
                  <c:v>250.25</c:v>
                </c:pt>
                <c:pt idx="828">
                  <c:v>246.55</c:v>
                </c:pt>
                <c:pt idx="829">
                  <c:v>243.01</c:v>
                </c:pt>
                <c:pt idx="830">
                  <c:v>239.63</c:v>
                </c:pt>
                <c:pt idx="831">
                  <c:v>236.41</c:v>
                </c:pt>
                <c:pt idx="832">
                  <c:v>233.35</c:v>
                </c:pt>
                <c:pt idx="833">
                  <c:v>230.44</c:v>
                </c:pt>
                <c:pt idx="834">
                  <c:v>227.69</c:v>
                </c:pt>
                <c:pt idx="835">
                  <c:v>225.1</c:v>
                </c:pt>
                <c:pt idx="836">
                  <c:v>222.66</c:v>
                </c:pt>
                <c:pt idx="837">
                  <c:v>220.37</c:v>
                </c:pt>
                <c:pt idx="838">
                  <c:v>218.23</c:v>
                </c:pt>
                <c:pt idx="839">
                  <c:v>216.22</c:v>
                </c:pt>
                <c:pt idx="840">
                  <c:v>214.35</c:v>
                </c:pt>
                <c:pt idx="841">
                  <c:v>212.61</c:v>
                </c:pt>
                <c:pt idx="842">
                  <c:v>210.98</c:v>
                </c:pt>
                <c:pt idx="843">
                  <c:v>209.48</c:v>
                </c:pt>
                <c:pt idx="844">
                  <c:v>208.08</c:v>
                </c:pt>
                <c:pt idx="845">
                  <c:v>206.79</c:v>
                </c:pt>
                <c:pt idx="846">
                  <c:v>205.59</c:v>
                </c:pt>
                <c:pt idx="847">
                  <c:v>204.48</c:v>
                </c:pt>
                <c:pt idx="848">
                  <c:v>203.45</c:v>
                </c:pt>
                <c:pt idx="849">
                  <c:v>202.5</c:v>
                </c:pt>
                <c:pt idx="850">
                  <c:v>201.61</c:v>
                </c:pt>
                <c:pt idx="851">
                  <c:v>200.78</c:v>
                </c:pt>
                <c:pt idx="852">
                  <c:v>200</c:v>
                </c:pt>
                <c:pt idx="853">
                  <c:v>199.26</c:v>
                </c:pt>
                <c:pt idx="854">
                  <c:v>198.57</c:v>
                </c:pt>
                <c:pt idx="855">
                  <c:v>197.9</c:v>
                </c:pt>
                <c:pt idx="856">
                  <c:v>197.27</c:v>
                </c:pt>
                <c:pt idx="857">
                  <c:v>196.65</c:v>
                </c:pt>
                <c:pt idx="858">
                  <c:v>196.05</c:v>
                </c:pt>
                <c:pt idx="859">
                  <c:v>195.46</c:v>
                </c:pt>
                <c:pt idx="860">
                  <c:v>194.87</c:v>
                </c:pt>
                <c:pt idx="861">
                  <c:v>194.29</c:v>
                </c:pt>
                <c:pt idx="862">
                  <c:v>193.71</c:v>
                </c:pt>
                <c:pt idx="863">
                  <c:v>193.12</c:v>
                </c:pt>
                <c:pt idx="864">
                  <c:v>192.53</c:v>
                </c:pt>
                <c:pt idx="865">
                  <c:v>191.93</c:v>
                </c:pt>
                <c:pt idx="866">
                  <c:v>191.31</c:v>
                </c:pt>
                <c:pt idx="867">
                  <c:v>190.69</c:v>
                </c:pt>
                <c:pt idx="868">
                  <c:v>190.06</c:v>
                </c:pt>
                <c:pt idx="869">
                  <c:v>189.42</c:v>
                </c:pt>
                <c:pt idx="870">
                  <c:v>188.77</c:v>
                </c:pt>
                <c:pt idx="871">
                  <c:v>188.11</c:v>
                </c:pt>
                <c:pt idx="872">
                  <c:v>187.45</c:v>
                </c:pt>
                <c:pt idx="873">
                  <c:v>186.79</c:v>
                </c:pt>
                <c:pt idx="874">
                  <c:v>186.12</c:v>
                </c:pt>
                <c:pt idx="875">
                  <c:v>185.46</c:v>
                </c:pt>
                <c:pt idx="876">
                  <c:v>184.8</c:v>
                </c:pt>
                <c:pt idx="877">
                  <c:v>184.16</c:v>
                </c:pt>
                <c:pt idx="878">
                  <c:v>183.53</c:v>
                </c:pt>
                <c:pt idx="879">
                  <c:v>182.93</c:v>
                </c:pt>
                <c:pt idx="880">
                  <c:v>182.35</c:v>
                </c:pt>
                <c:pt idx="881">
                  <c:v>181.8</c:v>
                </c:pt>
                <c:pt idx="882">
                  <c:v>181.29</c:v>
                </c:pt>
                <c:pt idx="883">
                  <c:v>180.82</c:v>
                </c:pt>
                <c:pt idx="884">
                  <c:v>180.4</c:v>
                </c:pt>
                <c:pt idx="885">
                  <c:v>180.04</c:v>
                </c:pt>
                <c:pt idx="886">
                  <c:v>179.74</c:v>
                </c:pt>
                <c:pt idx="887">
                  <c:v>179.5</c:v>
                </c:pt>
                <c:pt idx="888">
                  <c:v>179.34</c:v>
                </c:pt>
                <c:pt idx="889">
                  <c:v>179.26</c:v>
                </c:pt>
                <c:pt idx="890">
                  <c:v>179.27</c:v>
                </c:pt>
                <c:pt idx="891">
                  <c:v>179.36</c:v>
                </c:pt>
                <c:pt idx="892">
                  <c:v>179.56</c:v>
                </c:pt>
                <c:pt idx="893">
                  <c:v>179.85</c:v>
                </c:pt>
                <c:pt idx="894">
                  <c:v>180.25</c:v>
                </c:pt>
                <c:pt idx="895">
                  <c:v>180.75</c:v>
                </c:pt>
                <c:pt idx="896">
                  <c:v>181.37</c:v>
                </c:pt>
                <c:pt idx="897">
                  <c:v>182.11</c:v>
                </c:pt>
                <c:pt idx="898">
                  <c:v>182.97</c:v>
                </c:pt>
                <c:pt idx="899">
                  <c:v>183.94</c:v>
                </c:pt>
                <c:pt idx="900">
                  <c:v>185.04</c:v>
                </c:pt>
                <c:pt idx="901">
                  <c:v>186.27</c:v>
                </c:pt>
                <c:pt idx="902">
                  <c:v>187.62</c:v>
                </c:pt>
                <c:pt idx="903">
                  <c:v>189.09</c:v>
                </c:pt>
                <c:pt idx="904">
                  <c:v>190.68</c:v>
                </c:pt>
                <c:pt idx="905">
                  <c:v>192.4</c:v>
                </c:pt>
                <c:pt idx="906">
                  <c:v>194.23</c:v>
                </c:pt>
                <c:pt idx="907">
                  <c:v>196.18</c:v>
                </c:pt>
                <c:pt idx="908">
                  <c:v>198.24</c:v>
                </c:pt>
                <c:pt idx="909">
                  <c:v>200.4</c:v>
                </c:pt>
                <c:pt idx="910">
                  <c:v>202.67</c:v>
                </c:pt>
                <c:pt idx="911">
                  <c:v>205.03</c:v>
                </c:pt>
                <c:pt idx="912">
                  <c:v>207.48</c:v>
                </c:pt>
                <c:pt idx="913">
                  <c:v>210.01</c:v>
                </c:pt>
                <c:pt idx="914">
                  <c:v>212.61</c:v>
                </c:pt>
                <c:pt idx="915">
                  <c:v>215.28</c:v>
                </c:pt>
                <c:pt idx="916">
                  <c:v>218</c:v>
                </c:pt>
                <c:pt idx="917">
                  <c:v>220.77</c:v>
                </c:pt>
                <c:pt idx="918">
                  <c:v>223.58</c:v>
                </c:pt>
                <c:pt idx="919">
                  <c:v>226.42</c:v>
                </c:pt>
                <c:pt idx="920">
                  <c:v>229.27</c:v>
                </c:pt>
                <c:pt idx="921">
                  <c:v>232.13</c:v>
                </c:pt>
                <c:pt idx="922">
                  <c:v>234.98</c:v>
                </c:pt>
                <c:pt idx="923">
                  <c:v>237.83</c:v>
                </c:pt>
                <c:pt idx="924">
                  <c:v>240.64</c:v>
                </c:pt>
                <c:pt idx="925">
                  <c:v>243.43</c:v>
                </c:pt>
                <c:pt idx="926">
                  <c:v>246.17</c:v>
                </c:pt>
                <c:pt idx="927">
                  <c:v>248.85</c:v>
                </c:pt>
                <c:pt idx="928">
                  <c:v>251.48</c:v>
                </c:pt>
                <c:pt idx="929">
                  <c:v>254.03</c:v>
                </c:pt>
                <c:pt idx="930">
                  <c:v>256.51</c:v>
                </c:pt>
                <c:pt idx="931">
                  <c:v>258.89999999999998</c:v>
                </c:pt>
                <c:pt idx="932">
                  <c:v>261.20999999999998</c:v>
                </c:pt>
                <c:pt idx="933">
                  <c:v>263.41000000000003</c:v>
                </c:pt>
                <c:pt idx="934">
                  <c:v>265.52</c:v>
                </c:pt>
                <c:pt idx="935">
                  <c:v>267.52999999999997</c:v>
                </c:pt>
                <c:pt idx="936">
                  <c:v>269.44</c:v>
                </c:pt>
                <c:pt idx="937">
                  <c:v>271.24</c:v>
                </c:pt>
                <c:pt idx="938">
                  <c:v>272.94</c:v>
                </c:pt>
                <c:pt idx="939">
                  <c:v>274.54000000000002</c:v>
                </c:pt>
                <c:pt idx="940">
                  <c:v>276.04000000000002</c:v>
                </c:pt>
                <c:pt idx="941">
                  <c:v>277.45999999999998</c:v>
                </c:pt>
                <c:pt idx="942">
                  <c:v>278.79000000000002</c:v>
                </c:pt>
                <c:pt idx="943">
                  <c:v>280.05</c:v>
                </c:pt>
                <c:pt idx="944">
                  <c:v>281.24</c:v>
                </c:pt>
                <c:pt idx="945">
                  <c:v>282.37</c:v>
                </c:pt>
                <c:pt idx="946">
                  <c:v>283.45999999999998</c:v>
                </c:pt>
                <c:pt idx="947">
                  <c:v>284.51</c:v>
                </c:pt>
                <c:pt idx="948">
                  <c:v>285.54000000000002</c:v>
                </c:pt>
                <c:pt idx="949">
                  <c:v>286.56</c:v>
                </c:pt>
                <c:pt idx="950">
                  <c:v>287.58999999999997</c:v>
                </c:pt>
                <c:pt idx="951">
                  <c:v>288.63</c:v>
                </c:pt>
                <c:pt idx="952">
                  <c:v>289.7</c:v>
                </c:pt>
                <c:pt idx="953">
                  <c:v>290.8</c:v>
                </c:pt>
                <c:pt idx="954">
                  <c:v>291.95</c:v>
                </c:pt>
                <c:pt idx="955">
                  <c:v>293.14999999999998</c:v>
                </c:pt>
                <c:pt idx="956">
                  <c:v>294.39999999999998</c:v>
                </c:pt>
                <c:pt idx="957">
                  <c:v>295.7</c:v>
                </c:pt>
                <c:pt idx="958">
                  <c:v>297.04000000000002</c:v>
                </c:pt>
                <c:pt idx="959">
                  <c:v>298.42</c:v>
                </c:pt>
                <c:pt idx="960">
                  <c:v>299.81</c:v>
                </c:pt>
                <c:pt idx="961">
                  <c:v>301.18</c:v>
                </c:pt>
                <c:pt idx="962">
                  <c:v>302.5</c:v>
                </c:pt>
                <c:pt idx="963">
                  <c:v>303.70999999999998</c:v>
                </c:pt>
                <c:pt idx="964">
                  <c:v>304.77</c:v>
                </c:pt>
                <c:pt idx="965">
                  <c:v>305.58999999999997</c:v>
                </c:pt>
                <c:pt idx="966">
                  <c:v>306.08</c:v>
                </c:pt>
                <c:pt idx="967">
                  <c:v>306.14</c:v>
                </c:pt>
                <c:pt idx="968">
                  <c:v>302.93</c:v>
                </c:pt>
                <c:pt idx="969">
                  <c:v>298.06</c:v>
                </c:pt>
                <c:pt idx="970">
                  <c:v>293.07</c:v>
                </c:pt>
                <c:pt idx="971">
                  <c:v>293.36</c:v>
                </c:pt>
                <c:pt idx="972">
                  <c:v>295.14999999999998</c:v>
                </c:pt>
                <c:pt idx="973">
                  <c:v>296.81</c:v>
                </c:pt>
                <c:pt idx="974">
                  <c:v>301.58</c:v>
                </c:pt>
                <c:pt idx="975">
                  <c:v>307.64999999999998</c:v>
                </c:pt>
                <c:pt idx="976">
                  <c:v>302.20999999999998</c:v>
                </c:pt>
                <c:pt idx="977">
                  <c:v>288.88</c:v>
                </c:pt>
                <c:pt idx="978">
                  <c:v>282.5</c:v>
                </c:pt>
                <c:pt idx="979">
                  <c:v>281.89</c:v>
                </c:pt>
                <c:pt idx="980">
                  <c:v>285.95</c:v>
                </c:pt>
                <c:pt idx="981">
                  <c:v>293.73</c:v>
                </c:pt>
                <c:pt idx="982">
                  <c:v>304.38</c:v>
                </c:pt>
                <c:pt idx="983">
                  <c:v>317.14</c:v>
                </c:pt>
                <c:pt idx="984">
                  <c:v>331.35</c:v>
                </c:pt>
                <c:pt idx="985">
                  <c:v>346.42</c:v>
                </c:pt>
                <c:pt idx="986">
                  <c:v>361.86</c:v>
                </c:pt>
                <c:pt idx="987">
                  <c:v>386.91</c:v>
                </c:pt>
                <c:pt idx="988">
                  <c:v>414.05</c:v>
                </c:pt>
                <c:pt idx="989">
                  <c:v>440.44</c:v>
                </c:pt>
                <c:pt idx="990">
                  <c:v>465.83</c:v>
                </c:pt>
                <c:pt idx="991">
                  <c:v>490.01</c:v>
                </c:pt>
                <c:pt idx="992">
                  <c:v>493.76</c:v>
                </c:pt>
                <c:pt idx="993">
                  <c:v>485.33</c:v>
                </c:pt>
                <c:pt idx="994">
                  <c:v>482.23</c:v>
                </c:pt>
                <c:pt idx="995">
                  <c:v>483.06</c:v>
                </c:pt>
                <c:pt idx="996">
                  <c:v>486.63</c:v>
                </c:pt>
                <c:pt idx="997">
                  <c:v>491.96</c:v>
                </c:pt>
                <c:pt idx="998">
                  <c:v>498.18</c:v>
                </c:pt>
                <c:pt idx="999">
                  <c:v>504.62</c:v>
                </c:pt>
                <c:pt idx="1000">
                  <c:v>510.7</c:v>
                </c:pt>
                <c:pt idx="1001">
                  <c:v>515.99</c:v>
                </c:pt>
                <c:pt idx="1002">
                  <c:v>520.13</c:v>
                </c:pt>
                <c:pt idx="1003">
                  <c:v>522.89</c:v>
                </c:pt>
                <c:pt idx="1004">
                  <c:v>524.09</c:v>
                </c:pt>
                <c:pt idx="1005">
                  <c:v>523.61</c:v>
                </c:pt>
                <c:pt idx="1006">
                  <c:v>521.41999999999996</c:v>
                </c:pt>
                <c:pt idx="1007">
                  <c:v>517.52</c:v>
                </c:pt>
                <c:pt idx="1008">
                  <c:v>511.95</c:v>
                </c:pt>
                <c:pt idx="1009">
                  <c:v>504.79</c:v>
                </c:pt>
                <c:pt idx="1010">
                  <c:v>496.16</c:v>
                </c:pt>
                <c:pt idx="1011">
                  <c:v>486.18</c:v>
                </c:pt>
                <c:pt idx="1012">
                  <c:v>475</c:v>
                </c:pt>
                <c:pt idx="1013">
                  <c:v>462.78</c:v>
                </c:pt>
                <c:pt idx="1014">
                  <c:v>449.68</c:v>
                </c:pt>
                <c:pt idx="1015">
                  <c:v>435.88</c:v>
                </c:pt>
                <c:pt idx="1016">
                  <c:v>421.55</c:v>
                </c:pt>
                <c:pt idx="1017">
                  <c:v>406.87</c:v>
                </c:pt>
                <c:pt idx="1018">
                  <c:v>391.98</c:v>
                </c:pt>
                <c:pt idx="1019">
                  <c:v>377.07</c:v>
                </c:pt>
                <c:pt idx="1020">
                  <c:v>362.28</c:v>
                </c:pt>
                <c:pt idx="1021">
                  <c:v>347.75</c:v>
                </c:pt>
                <c:pt idx="1022">
                  <c:v>333.61</c:v>
                </c:pt>
                <c:pt idx="1023">
                  <c:v>319.99</c:v>
                </c:pt>
                <c:pt idx="1024">
                  <c:v>307</c:v>
                </c:pt>
                <c:pt idx="1025">
                  <c:v>294.73</c:v>
                </c:pt>
                <c:pt idx="1026">
                  <c:v>283.26</c:v>
                </c:pt>
                <c:pt idx="1027">
                  <c:v>272.67</c:v>
                </c:pt>
                <c:pt idx="1028">
                  <c:v>263.01</c:v>
                </c:pt>
                <c:pt idx="1029">
                  <c:v>254.34</c:v>
                </c:pt>
                <c:pt idx="1030">
                  <c:v>246.67</c:v>
                </c:pt>
                <c:pt idx="1031">
                  <c:v>240.05</c:v>
                </c:pt>
                <c:pt idx="1032">
                  <c:v>234.46</c:v>
                </c:pt>
                <c:pt idx="1033">
                  <c:v>229.92</c:v>
                </c:pt>
                <c:pt idx="1034">
                  <c:v>226.42</c:v>
                </c:pt>
                <c:pt idx="1035">
                  <c:v>223.92</c:v>
                </c:pt>
                <c:pt idx="1036">
                  <c:v>222.41</c:v>
                </c:pt>
                <c:pt idx="1037">
                  <c:v>221.84</c:v>
                </c:pt>
                <c:pt idx="1038">
                  <c:v>222.18</c:v>
                </c:pt>
                <c:pt idx="1039">
                  <c:v>223.36</c:v>
                </c:pt>
                <c:pt idx="1040">
                  <c:v>225.34</c:v>
                </c:pt>
                <c:pt idx="1041">
                  <c:v>228.06</c:v>
                </c:pt>
                <c:pt idx="1042">
                  <c:v>231.44</c:v>
                </c:pt>
                <c:pt idx="1043">
                  <c:v>235.42</c:v>
                </c:pt>
                <c:pt idx="1044">
                  <c:v>239.92</c:v>
                </c:pt>
                <c:pt idx="1045">
                  <c:v>244.89</c:v>
                </c:pt>
                <c:pt idx="1046">
                  <c:v>250.23</c:v>
                </c:pt>
                <c:pt idx="1047">
                  <c:v>255.88</c:v>
                </c:pt>
                <c:pt idx="1048">
                  <c:v>261.76</c:v>
                </c:pt>
                <c:pt idx="1049">
                  <c:v>267.81</c:v>
                </c:pt>
                <c:pt idx="1050">
                  <c:v>273.94</c:v>
                </c:pt>
                <c:pt idx="1051">
                  <c:v>280.08</c:v>
                </c:pt>
                <c:pt idx="1052">
                  <c:v>286.18</c:v>
                </c:pt>
                <c:pt idx="1053">
                  <c:v>292.16000000000003</c:v>
                </c:pt>
                <c:pt idx="1054">
                  <c:v>297.95999999999998</c:v>
                </c:pt>
                <c:pt idx="1055">
                  <c:v>303.52999999999997</c:v>
                </c:pt>
                <c:pt idx="1056">
                  <c:v>308.82</c:v>
                </c:pt>
                <c:pt idx="1057">
                  <c:v>313.76</c:v>
                </c:pt>
                <c:pt idx="1058">
                  <c:v>318.32</c:v>
                </c:pt>
                <c:pt idx="1059">
                  <c:v>322.45999999999998</c:v>
                </c:pt>
                <c:pt idx="1060">
                  <c:v>326.14</c:v>
                </c:pt>
                <c:pt idx="1061">
                  <c:v>329.33</c:v>
                </c:pt>
                <c:pt idx="1062">
                  <c:v>332</c:v>
                </c:pt>
                <c:pt idx="1063">
                  <c:v>334.14</c:v>
                </c:pt>
                <c:pt idx="1064">
                  <c:v>335.72</c:v>
                </c:pt>
                <c:pt idx="1065">
                  <c:v>336.74</c:v>
                </c:pt>
                <c:pt idx="1066">
                  <c:v>337.19</c:v>
                </c:pt>
                <c:pt idx="1067">
                  <c:v>337.06</c:v>
                </c:pt>
                <c:pt idx="1068">
                  <c:v>336.37</c:v>
                </c:pt>
                <c:pt idx="1069">
                  <c:v>335.11</c:v>
                </c:pt>
                <c:pt idx="1070">
                  <c:v>333.31</c:v>
                </c:pt>
                <c:pt idx="1071">
                  <c:v>330.96</c:v>
                </c:pt>
                <c:pt idx="1072">
                  <c:v>328.11</c:v>
                </c:pt>
                <c:pt idx="1073">
                  <c:v>324.76</c:v>
                </c:pt>
                <c:pt idx="1074">
                  <c:v>320.94</c:v>
                </c:pt>
                <c:pt idx="1075">
                  <c:v>316.68</c:v>
                </c:pt>
                <c:pt idx="1076">
                  <c:v>312.02</c:v>
                </c:pt>
                <c:pt idx="1077">
                  <c:v>306.98</c:v>
                </c:pt>
                <c:pt idx="1078">
                  <c:v>301.60000000000002</c:v>
                </c:pt>
                <c:pt idx="1079">
                  <c:v>295.92</c:v>
                </c:pt>
                <c:pt idx="1080">
                  <c:v>289.97000000000003</c:v>
                </c:pt>
                <c:pt idx="1081">
                  <c:v>283.79000000000002</c:v>
                </c:pt>
                <c:pt idx="1082">
                  <c:v>277.43</c:v>
                </c:pt>
                <c:pt idx="1083">
                  <c:v>270.91000000000003</c:v>
                </c:pt>
                <c:pt idx="1084">
                  <c:v>264.27999999999997</c:v>
                </c:pt>
                <c:pt idx="1085">
                  <c:v>257.57</c:v>
                </c:pt>
                <c:pt idx="1086">
                  <c:v>250.82</c:v>
                </c:pt>
                <c:pt idx="1087">
                  <c:v>244.06</c:v>
                </c:pt>
                <c:pt idx="1088">
                  <c:v>237.33</c:v>
                </c:pt>
                <c:pt idx="1089">
                  <c:v>229.21</c:v>
                </c:pt>
                <c:pt idx="1090">
                  <c:v>220.15</c:v>
                </c:pt>
                <c:pt idx="1091">
                  <c:v>211.22</c:v>
                </c:pt>
                <c:pt idx="1092">
                  <c:v>202.44</c:v>
                </c:pt>
                <c:pt idx="1093">
                  <c:v>193.87</c:v>
                </c:pt>
                <c:pt idx="1094">
                  <c:v>185.52</c:v>
                </c:pt>
                <c:pt idx="1095">
                  <c:v>177.45</c:v>
                </c:pt>
                <c:pt idx="1096">
                  <c:v>169.67</c:v>
                </c:pt>
                <c:pt idx="1097">
                  <c:v>163.26</c:v>
                </c:pt>
                <c:pt idx="1098">
                  <c:v>157.94999999999999</c:v>
                </c:pt>
                <c:pt idx="1099">
                  <c:v>153.03</c:v>
                </c:pt>
                <c:pt idx="1100">
                  <c:v>148.51</c:v>
                </c:pt>
                <c:pt idx="1101">
                  <c:v>144.43</c:v>
                </c:pt>
                <c:pt idx="1102">
                  <c:v>140.79</c:v>
                </c:pt>
                <c:pt idx="1103">
                  <c:v>137.63</c:v>
                </c:pt>
                <c:pt idx="1104">
                  <c:v>134.94</c:v>
                </c:pt>
                <c:pt idx="1105">
                  <c:v>132.75</c:v>
                </c:pt>
                <c:pt idx="1106">
                  <c:v>131.07</c:v>
                </c:pt>
                <c:pt idx="1107">
                  <c:v>129.9</c:v>
                </c:pt>
                <c:pt idx="1108">
                  <c:v>129.25</c:v>
                </c:pt>
                <c:pt idx="1109">
                  <c:v>129.13</c:v>
                </c:pt>
                <c:pt idx="1110">
                  <c:v>129.54</c:v>
                </c:pt>
                <c:pt idx="1111">
                  <c:v>130.47999999999999</c:v>
                </c:pt>
                <c:pt idx="1112">
                  <c:v>131.94</c:v>
                </c:pt>
                <c:pt idx="1113">
                  <c:v>133.94</c:v>
                </c:pt>
                <c:pt idx="1114">
                  <c:v>136.46</c:v>
                </c:pt>
                <c:pt idx="1115">
                  <c:v>139.51</c:v>
                </c:pt>
                <c:pt idx="1116">
                  <c:v>143.07</c:v>
                </c:pt>
                <c:pt idx="1117">
                  <c:v>147.13999999999999</c:v>
                </c:pt>
                <c:pt idx="1118">
                  <c:v>151.72</c:v>
                </c:pt>
                <c:pt idx="1119">
                  <c:v>156.80000000000001</c:v>
                </c:pt>
                <c:pt idx="1120">
                  <c:v>162.36000000000001</c:v>
                </c:pt>
                <c:pt idx="1121">
                  <c:v>168.42</c:v>
                </c:pt>
                <c:pt idx="1122">
                  <c:v>176.65</c:v>
                </c:pt>
                <c:pt idx="1123">
                  <c:v>188.64</c:v>
                </c:pt>
                <c:pt idx="1124">
                  <c:v>200.6</c:v>
                </c:pt>
                <c:pt idx="1125">
                  <c:v>208.02</c:v>
                </c:pt>
                <c:pt idx="1126">
                  <c:v>215.68</c:v>
                </c:pt>
                <c:pt idx="1127">
                  <c:v>221.67</c:v>
                </c:pt>
                <c:pt idx="1128">
                  <c:v>223.94</c:v>
                </c:pt>
                <c:pt idx="1129">
                  <c:v>225.31</c:v>
                </c:pt>
                <c:pt idx="1130">
                  <c:v>226.08</c:v>
                </c:pt>
                <c:pt idx="1131">
                  <c:v>226.47</c:v>
                </c:pt>
                <c:pt idx="1132">
                  <c:v>226.78</c:v>
                </c:pt>
                <c:pt idx="1133">
                  <c:v>231.24</c:v>
                </c:pt>
                <c:pt idx="1134">
                  <c:v>235.71</c:v>
                </c:pt>
                <c:pt idx="1135">
                  <c:v>240.22</c:v>
                </c:pt>
                <c:pt idx="1136">
                  <c:v>244.8</c:v>
                </c:pt>
                <c:pt idx="1137">
                  <c:v>249.4</c:v>
                </c:pt>
                <c:pt idx="1138">
                  <c:v>253.99</c:v>
                </c:pt>
                <c:pt idx="1139">
                  <c:v>249.74</c:v>
                </c:pt>
                <c:pt idx="1140">
                  <c:v>242.5</c:v>
                </c:pt>
                <c:pt idx="1141">
                  <c:v>235.26</c:v>
                </c:pt>
                <c:pt idx="1142">
                  <c:v>227.98</c:v>
                </c:pt>
                <c:pt idx="1143">
                  <c:v>220.61</c:v>
                </c:pt>
                <c:pt idx="1144">
                  <c:v>213.12</c:v>
                </c:pt>
                <c:pt idx="1145">
                  <c:v>205.47</c:v>
                </c:pt>
                <c:pt idx="1146">
                  <c:v>197.62</c:v>
                </c:pt>
                <c:pt idx="1147">
                  <c:v>194.43</c:v>
                </c:pt>
                <c:pt idx="1148">
                  <c:v>193.81</c:v>
                </c:pt>
                <c:pt idx="1149">
                  <c:v>192.88</c:v>
                </c:pt>
                <c:pt idx="1150">
                  <c:v>191.61</c:v>
                </c:pt>
                <c:pt idx="1151">
                  <c:v>189.98</c:v>
                </c:pt>
                <c:pt idx="1152">
                  <c:v>187.96</c:v>
                </c:pt>
                <c:pt idx="1153">
                  <c:v>185.56</c:v>
                </c:pt>
                <c:pt idx="1154">
                  <c:v>182.76</c:v>
                </c:pt>
                <c:pt idx="1155">
                  <c:v>179.55</c:v>
                </c:pt>
                <c:pt idx="1156">
                  <c:v>175.96</c:v>
                </c:pt>
                <c:pt idx="1157">
                  <c:v>171.99</c:v>
                </c:pt>
                <c:pt idx="1158">
                  <c:v>167.65</c:v>
                </c:pt>
                <c:pt idx="1159">
                  <c:v>162.97</c:v>
                </c:pt>
                <c:pt idx="1160">
                  <c:v>157.97999999999999</c:v>
                </c:pt>
                <c:pt idx="1161">
                  <c:v>152.69999999999999</c:v>
                </c:pt>
                <c:pt idx="1162">
                  <c:v>147.19</c:v>
                </c:pt>
                <c:pt idx="1163">
                  <c:v>141.46</c:v>
                </c:pt>
                <c:pt idx="1164">
                  <c:v>135.58000000000001</c:v>
                </c:pt>
                <c:pt idx="1165">
                  <c:v>129.58000000000001</c:v>
                </c:pt>
                <c:pt idx="1166">
                  <c:v>123.51</c:v>
                </c:pt>
                <c:pt idx="1167">
                  <c:v>117.42</c:v>
                </c:pt>
                <c:pt idx="1168">
                  <c:v>111.36</c:v>
                </c:pt>
                <c:pt idx="1169">
                  <c:v>105.38</c:v>
                </c:pt>
                <c:pt idx="1170">
                  <c:v>99.531999999999996</c:v>
                </c:pt>
                <c:pt idx="1171">
                  <c:v>93.858999999999995</c:v>
                </c:pt>
                <c:pt idx="1172">
                  <c:v>88.411000000000001</c:v>
                </c:pt>
                <c:pt idx="1173">
                  <c:v>83.231999999999999</c:v>
                </c:pt>
                <c:pt idx="1174">
                  <c:v>78.364999999999995</c:v>
                </c:pt>
                <c:pt idx="1175">
                  <c:v>73.847999999999999</c:v>
                </c:pt>
                <c:pt idx="1176">
                  <c:v>69.715999999999994</c:v>
                </c:pt>
                <c:pt idx="1177">
                  <c:v>66.001999999999995</c:v>
                </c:pt>
                <c:pt idx="1178">
                  <c:v>62.731000000000002</c:v>
                </c:pt>
                <c:pt idx="1179">
                  <c:v>59.926000000000002</c:v>
                </c:pt>
                <c:pt idx="1180">
                  <c:v>57.603000000000002</c:v>
                </c:pt>
                <c:pt idx="1181">
                  <c:v>55.773000000000003</c:v>
                </c:pt>
                <c:pt idx="1182">
                  <c:v>54.442</c:v>
                </c:pt>
                <c:pt idx="1183">
                  <c:v>53.61</c:v>
                </c:pt>
                <c:pt idx="1184">
                  <c:v>53.27</c:v>
                </c:pt>
                <c:pt idx="1185">
                  <c:v>53.41</c:v>
                </c:pt>
                <c:pt idx="1186">
                  <c:v>54.012999999999998</c:v>
                </c:pt>
                <c:pt idx="1187">
                  <c:v>55.054000000000002</c:v>
                </c:pt>
                <c:pt idx="1188">
                  <c:v>56.503999999999998</c:v>
                </c:pt>
                <c:pt idx="1189">
                  <c:v>58.326999999999998</c:v>
                </c:pt>
                <c:pt idx="1190">
                  <c:v>60.484999999999999</c:v>
                </c:pt>
                <c:pt idx="1191">
                  <c:v>62.932000000000002</c:v>
                </c:pt>
                <c:pt idx="1192">
                  <c:v>65.62</c:v>
                </c:pt>
                <c:pt idx="1193">
                  <c:v>68.497</c:v>
                </c:pt>
                <c:pt idx="1194">
                  <c:v>71.507999999999996</c:v>
                </c:pt>
                <c:pt idx="1195">
                  <c:v>74.596000000000004</c:v>
                </c:pt>
                <c:pt idx="1196">
                  <c:v>77.703999999999994</c:v>
                </c:pt>
                <c:pt idx="1197">
                  <c:v>80.772000000000006</c:v>
                </c:pt>
                <c:pt idx="1198">
                  <c:v>83.744</c:v>
                </c:pt>
                <c:pt idx="1199">
                  <c:v>86.563999999999993</c:v>
                </c:pt>
                <c:pt idx="1200">
                  <c:v>89.180999999999997</c:v>
                </c:pt>
                <c:pt idx="1201">
                  <c:v>91.548000000000002</c:v>
                </c:pt>
                <c:pt idx="1202">
                  <c:v>93.625</c:v>
                </c:pt>
                <c:pt idx="1203">
                  <c:v>95.378</c:v>
                </c:pt>
                <c:pt idx="1204">
                  <c:v>96.786000000000001</c:v>
                </c:pt>
                <c:pt idx="1205">
                  <c:v>97.835999999999999</c:v>
                </c:pt>
                <c:pt idx="1206">
                  <c:v>98.531000000000006</c:v>
                </c:pt>
                <c:pt idx="1207">
                  <c:v>98.89</c:v>
                </c:pt>
                <c:pt idx="1208">
                  <c:v>98.947000000000003</c:v>
                </c:pt>
                <c:pt idx="1209">
                  <c:v>98.757999999999996</c:v>
                </c:pt>
                <c:pt idx="1210">
                  <c:v>98.403000000000006</c:v>
                </c:pt>
                <c:pt idx="1211">
                  <c:v>97.983999999999995</c:v>
                </c:pt>
                <c:pt idx="1212">
                  <c:v>97.634</c:v>
                </c:pt>
                <c:pt idx="1213">
                  <c:v>97.513000000000005</c:v>
                </c:pt>
                <c:pt idx="1214">
                  <c:v>97.817999999999998</c:v>
                </c:pt>
                <c:pt idx="1215">
                  <c:v>98.78</c:v>
                </c:pt>
                <c:pt idx="1216">
                  <c:v>100.67</c:v>
                </c:pt>
                <c:pt idx="1217">
                  <c:v>103.81</c:v>
                </c:pt>
                <c:pt idx="1218">
                  <c:v>108.54</c:v>
                </c:pt>
                <c:pt idx="1219">
                  <c:v>115.29</c:v>
                </c:pt>
                <c:pt idx="1220">
                  <c:v>124.52</c:v>
                </c:pt>
                <c:pt idx="1221">
                  <c:v>131.65</c:v>
                </c:pt>
                <c:pt idx="1222">
                  <c:v>138.83000000000001</c:v>
                </c:pt>
                <c:pt idx="1223">
                  <c:v>146.43</c:v>
                </c:pt>
                <c:pt idx="1224">
                  <c:v>154.47999999999999</c:v>
                </c:pt>
                <c:pt idx="1225">
                  <c:v>163</c:v>
                </c:pt>
                <c:pt idx="1226">
                  <c:v>171</c:v>
                </c:pt>
                <c:pt idx="1227">
                  <c:v>178.79</c:v>
                </c:pt>
                <c:pt idx="1228">
                  <c:v>187.01</c:v>
                </c:pt>
                <c:pt idx="1229">
                  <c:v>195.6</c:v>
                </c:pt>
                <c:pt idx="1230">
                  <c:v>204.48</c:v>
                </c:pt>
                <c:pt idx="1231">
                  <c:v>213.55</c:v>
                </c:pt>
                <c:pt idx="1232">
                  <c:v>222.63</c:v>
                </c:pt>
                <c:pt idx="1233">
                  <c:v>231.55</c:v>
                </c:pt>
                <c:pt idx="1234">
                  <c:v>230.32</c:v>
                </c:pt>
                <c:pt idx="1235">
                  <c:v>212.2</c:v>
                </c:pt>
                <c:pt idx="1236">
                  <c:v>193.93</c:v>
                </c:pt>
                <c:pt idx="1237">
                  <c:v>175.49</c:v>
                </c:pt>
                <c:pt idx="1238">
                  <c:v>156.88</c:v>
                </c:pt>
                <c:pt idx="1239">
                  <c:v>140.26</c:v>
                </c:pt>
                <c:pt idx="1240">
                  <c:v>141.9</c:v>
                </c:pt>
                <c:pt idx="1241">
                  <c:v>143.36000000000001</c:v>
                </c:pt>
                <c:pt idx="1242">
                  <c:v>144.63999999999999</c:v>
                </c:pt>
                <c:pt idx="1243">
                  <c:v>145.74</c:v>
                </c:pt>
                <c:pt idx="1244">
                  <c:v>146.65</c:v>
                </c:pt>
                <c:pt idx="1245">
                  <c:v>147.38</c:v>
                </c:pt>
                <c:pt idx="1246">
                  <c:v>147.91999999999999</c:v>
                </c:pt>
                <c:pt idx="1247">
                  <c:v>148.27000000000001</c:v>
                </c:pt>
                <c:pt idx="1248">
                  <c:v>148.44</c:v>
                </c:pt>
                <c:pt idx="1249">
                  <c:v>148.41999999999999</c:v>
                </c:pt>
                <c:pt idx="1250">
                  <c:v>148.21</c:v>
                </c:pt>
                <c:pt idx="1251">
                  <c:v>147.82</c:v>
                </c:pt>
                <c:pt idx="1252">
                  <c:v>147.24</c:v>
                </c:pt>
                <c:pt idx="1253">
                  <c:v>146.49</c:v>
                </c:pt>
                <c:pt idx="1254">
                  <c:v>145.55000000000001</c:v>
                </c:pt>
                <c:pt idx="1255">
                  <c:v>144.44</c:v>
                </c:pt>
                <c:pt idx="1256">
                  <c:v>143.16</c:v>
                </c:pt>
                <c:pt idx="1257">
                  <c:v>141.69999999999999</c:v>
                </c:pt>
                <c:pt idx="1258">
                  <c:v>140.08000000000001</c:v>
                </c:pt>
                <c:pt idx="1259">
                  <c:v>138.30000000000001</c:v>
                </c:pt>
                <c:pt idx="1260">
                  <c:v>136.36000000000001</c:v>
                </c:pt>
                <c:pt idx="1261">
                  <c:v>133.88999999999999</c:v>
                </c:pt>
                <c:pt idx="1262">
                  <c:v>130.6</c:v>
                </c:pt>
                <c:pt idx="1263">
                  <c:v>127.17</c:v>
                </c:pt>
                <c:pt idx="1264">
                  <c:v>123.61</c:v>
                </c:pt>
                <c:pt idx="1265">
                  <c:v>119.93</c:v>
                </c:pt>
                <c:pt idx="1266">
                  <c:v>116.13</c:v>
                </c:pt>
                <c:pt idx="1267">
                  <c:v>112.22</c:v>
                </c:pt>
                <c:pt idx="1268">
                  <c:v>108.22</c:v>
                </c:pt>
                <c:pt idx="1269">
                  <c:v>104.13</c:v>
                </c:pt>
                <c:pt idx="1270">
                  <c:v>99.343999999999994</c:v>
                </c:pt>
                <c:pt idx="1271">
                  <c:v>91.918999999999997</c:v>
                </c:pt>
                <c:pt idx="1272">
                  <c:v>85.38</c:v>
                </c:pt>
                <c:pt idx="1273">
                  <c:v>79.683000000000007</c:v>
                </c:pt>
                <c:pt idx="1274">
                  <c:v>74.787000000000006</c:v>
                </c:pt>
                <c:pt idx="1275">
                  <c:v>70.652000000000001</c:v>
                </c:pt>
                <c:pt idx="1276">
                  <c:v>67.242000000000004</c:v>
                </c:pt>
                <c:pt idx="1277">
                  <c:v>64.522999999999996</c:v>
                </c:pt>
                <c:pt idx="1278">
                  <c:v>62.462000000000003</c:v>
                </c:pt>
                <c:pt idx="1279">
                  <c:v>61.029000000000003</c:v>
                </c:pt>
                <c:pt idx="1280">
                  <c:v>60.198</c:v>
                </c:pt>
                <c:pt idx="1281">
                  <c:v>59.942</c:v>
                </c:pt>
                <c:pt idx="1282">
                  <c:v>60.238999999999997</c:v>
                </c:pt>
                <c:pt idx="1283">
                  <c:v>61.067999999999998</c:v>
                </c:pt>
                <c:pt idx="1284">
                  <c:v>62.411000000000001</c:v>
                </c:pt>
                <c:pt idx="1285">
                  <c:v>64.25</c:v>
                </c:pt>
                <c:pt idx="1286">
                  <c:v>66.572000000000003</c:v>
                </c:pt>
                <c:pt idx="1287">
                  <c:v>69.363</c:v>
                </c:pt>
                <c:pt idx="1288">
                  <c:v>72.614000000000004</c:v>
                </c:pt>
                <c:pt idx="1289">
                  <c:v>76.313999999999993</c:v>
                </c:pt>
                <c:pt idx="1290">
                  <c:v>80.454999999999998</c:v>
                </c:pt>
                <c:pt idx="1291">
                  <c:v>85.031999999999996</c:v>
                </c:pt>
                <c:pt idx="1292">
                  <c:v>90.039000000000001</c:v>
                </c:pt>
                <c:pt idx="1293">
                  <c:v>95.471000000000004</c:v>
                </c:pt>
                <c:pt idx="1294">
                  <c:v>101.32</c:v>
                </c:pt>
                <c:pt idx="1295">
                  <c:v>107.6</c:v>
                </c:pt>
                <c:pt idx="1296">
                  <c:v>114.28</c:v>
                </c:pt>
                <c:pt idx="1297">
                  <c:v>121.38</c:v>
                </c:pt>
                <c:pt idx="1298">
                  <c:v>128.88999999999999</c:v>
                </c:pt>
                <c:pt idx="1299">
                  <c:v>136.79</c:v>
                </c:pt>
                <c:pt idx="1300">
                  <c:v>145.1</c:v>
                </c:pt>
                <c:pt idx="1301">
                  <c:v>153.80000000000001</c:v>
                </c:pt>
                <c:pt idx="1302">
                  <c:v>162.88</c:v>
                </c:pt>
                <c:pt idx="1303">
                  <c:v>172.33</c:v>
                </c:pt>
                <c:pt idx="1304">
                  <c:v>182.15</c:v>
                </c:pt>
                <c:pt idx="1305">
                  <c:v>192.31</c:v>
                </c:pt>
                <c:pt idx="1306">
                  <c:v>202.79</c:v>
                </c:pt>
                <c:pt idx="1307">
                  <c:v>213.58</c:v>
                </c:pt>
                <c:pt idx="1308">
                  <c:v>224.65</c:v>
                </c:pt>
                <c:pt idx="1309">
                  <c:v>235.98</c:v>
                </c:pt>
                <c:pt idx="1310">
                  <c:v>247.51</c:v>
                </c:pt>
                <c:pt idx="1311">
                  <c:v>259.23</c:v>
                </c:pt>
                <c:pt idx="1312">
                  <c:v>271.08999999999997</c:v>
                </c:pt>
                <c:pt idx="1313">
                  <c:v>283.02999999999997</c:v>
                </c:pt>
                <c:pt idx="1314">
                  <c:v>295.01</c:v>
                </c:pt>
                <c:pt idx="1315">
                  <c:v>306.95999999999998</c:v>
                </c:pt>
                <c:pt idx="1316">
                  <c:v>318.82</c:v>
                </c:pt>
                <c:pt idx="1317">
                  <c:v>330.53</c:v>
                </c:pt>
                <c:pt idx="1318">
                  <c:v>342</c:v>
                </c:pt>
                <c:pt idx="1319">
                  <c:v>353.15</c:v>
                </c:pt>
                <c:pt idx="1320">
                  <c:v>363.9</c:v>
                </c:pt>
                <c:pt idx="1321">
                  <c:v>374.16</c:v>
                </c:pt>
                <c:pt idx="1322">
                  <c:v>383.82</c:v>
                </c:pt>
                <c:pt idx="1323">
                  <c:v>392.79</c:v>
                </c:pt>
                <c:pt idx="1324">
                  <c:v>400.95</c:v>
                </c:pt>
                <c:pt idx="1325">
                  <c:v>408.21</c:v>
                </c:pt>
                <c:pt idx="1326">
                  <c:v>414.45</c:v>
                </c:pt>
                <c:pt idx="1327">
                  <c:v>419.56</c:v>
                </c:pt>
                <c:pt idx="1328">
                  <c:v>423.42</c:v>
                </c:pt>
                <c:pt idx="1329">
                  <c:v>425.93</c:v>
                </c:pt>
                <c:pt idx="1330">
                  <c:v>426.97</c:v>
                </c:pt>
                <c:pt idx="1331">
                  <c:v>426.45</c:v>
                </c:pt>
                <c:pt idx="1332">
                  <c:v>424.25</c:v>
                </c:pt>
                <c:pt idx="1333">
                  <c:v>420.31</c:v>
                </c:pt>
                <c:pt idx="1334">
                  <c:v>414.53</c:v>
                </c:pt>
                <c:pt idx="1335">
                  <c:v>406.85</c:v>
                </c:pt>
                <c:pt idx="1336">
                  <c:v>397.24</c:v>
                </c:pt>
                <c:pt idx="1337">
                  <c:v>385.67</c:v>
                </c:pt>
                <c:pt idx="1338">
                  <c:v>372.14</c:v>
                </c:pt>
                <c:pt idx="1339">
                  <c:v>356.69</c:v>
                </c:pt>
                <c:pt idx="1340">
                  <c:v>339.37</c:v>
                </c:pt>
                <c:pt idx="1341">
                  <c:v>320.31</c:v>
                </c:pt>
                <c:pt idx="1342">
                  <c:v>299.64</c:v>
                </c:pt>
                <c:pt idx="1343">
                  <c:v>277.58</c:v>
                </c:pt>
                <c:pt idx="1344">
                  <c:v>254.39</c:v>
                </c:pt>
                <c:pt idx="1345">
                  <c:v>230.4</c:v>
                </c:pt>
                <c:pt idx="1346">
                  <c:v>206.02</c:v>
                </c:pt>
                <c:pt idx="1347">
                  <c:v>181.73</c:v>
                </c:pt>
                <c:pt idx="1348">
                  <c:v>158.12</c:v>
                </c:pt>
                <c:pt idx="1349">
                  <c:v>135.87</c:v>
                </c:pt>
                <c:pt idx="1350">
                  <c:v>115.79</c:v>
                </c:pt>
                <c:pt idx="1351">
                  <c:v>98.801000000000002</c:v>
                </c:pt>
                <c:pt idx="1352">
                  <c:v>85.968000000000004</c:v>
                </c:pt>
                <c:pt idx="1353">
                  <c:v>78.513999999999996</c:v>
                </c:pt>
                <c:pt idx="1354">
                  <c:v>77.828000000000003</c:v>
                </c:pt>
                <c:pt idx="1355">
                  <c:v>79.938999999999993</c:v>
                </c:pt>
                <c:pt idx="1356">
                  <c:v>77.835999999999999</c:v>
                </c:pt>
                <c:pt idx="1357">
                  <c:v>75.75</c:v>
                </c:pt>
                <c:pt idx="1358">
                  <c:v>73.686999999999998</c:v>
                </c:pt>
                <c:pt idx="1359">
                  <c:v>71.653000000000006</c:v>
                </c:pt>
                <c:pt idx="1360">
                  <c:v>70.096999999999994</c:v>
                </c:pt>
                <c:pt idx="1361">
                  <c:v>81.42</c:v>
                </c:pt>
                <c:pt idx="1362">
                  <c:v>92.786000000000001</c:v>
                </c:pt>
                <c:pt idx="1363">
                  <c:v>104.2</c:v>
                </c:pt>
                <c:pt idx="1364">
                  <c:v>115.67</c:v>
                </c:pt>
                <c:pt idx="1365">
                  <c:v>127.19</c:v>
                </c:pt>
                <c:pt idx="1366">
                  <c:v>138.78</c:v>
                </c:pt>
                <c:pt idx="1367">
                  <c:v>150.43</c:v>
                </c:pt>
                <c:pt idx="1368">
                  <c:v>156.66999999999999</c:v>
                </c:pt>
                <c:pt idx="1369">
                  <c:v>152.47999999999999</c:v>
                </c:pt>
                <c:pt idx="1370">
                  <c:v>148.96</c:v>
                </c:pt>
                <c:pt idx="1371">
                  <c:v>146.02000000000001</c:v>
                </c:pt>
                <c:pt idx="1372">
                  <c:v>143.59</c:v>
                </c:pt>
                <c:pt idx="1373">
                  <c:v>141.6</c:v>
                </c:pt>
                <c:pt idx="1374">
                  <c:v>139.99</c:v>
                </c:pt>
                <c:pt idx="1375">
                  <c:v>138.69999999999999</c:v>
                </c:pt>
                <c:pt idx="1376">
                  <c:v>137.68</c:v>
                </c:pt>
                <c:pt idx="1377">
                  <c:v>136.88</c:v>
                </c:pt>
                <c:pt idx="1378">
                  <c:v>136.27000000000001</c:v>
                </c:pt>
                <c:pt idx="1379">
                  <c:v>135.80000000000001</c:v>
                </c:pt>
                <c:pt idx="1380">
                  <c:v>135.44999999999999</c:v>
                </c:pt>
                <c:pt idx="1381">
                  <c:v>135.18</c:v>
                </c:pt>
                <c:pt idx="1382">
                  <c:v>134.97</c:v>
                </c:pt>
                <c:pt idx="1383">
                  <c:v>134.80000000000001</c:v>
                </c:pt>
                <c:pt idx="1384">
                  <c:v>134.65</c:v>
                </c:pt>
                <c:pt idx="1385">
                  <c:v>134.5</c:v>
                </c:pt>
                <c:pt idx="1386">
                  <c:v>134.34</c:v>
                </c:pt>
                <c:pt idx="1387">
                  <c:v>134.16</c:v>
                </c:pt>
                <c:pt idx="1388">
                  <c:v>133.94999999999999</c:v>
                </c:pt>
                <c:pt idx="1389">
                  <c:v>133.69</c:v>
                </c:pt>
                <c:pt idx="1390">
                  <c:v>133.4</c:v>
                </c:pt>
                <c:pt idx="1391">
                  <c:v>133.05000000000001</c:v>
                </c:pt>
                <c:pt idx="1392">
                  <c:v>132.65</c:v>
                </c:pt>
                <c:pt idx="1393">
                  <c:v>132.19999999999999</c:v>
                </c:pt>
                <c:pt idx="1394">
                  <c:v>131.69</c:v>
                </c:pt>
                <c:pt idx="1395">
                  <c:v>131.13</c:v>
                </c:pt>
                <c:pt idx="1396">
                  <c:v>130.52000000000001</c:v>
                </c:pt>
                <c:pt idx="1397">
                  <c:v>129.86000000000001</c:v>
                </c:pt>
                <c:pt idx="1398">
                  <c:v>129.15</c:v>
                </c:pt>
                <c:pt idx="1399">
                  <c:v>128.38999999999999</c:v>
                </c:pt>
                <c:pt idx="1400">
                  <c:v>127.59</c:v>
                </c:pt>
                <c:pt idx="1401">
                  <c:v>126.75</c:v>
                </c:pt>
                <c:pt idx="1402">
                  <c:v>125.88</c:v>
                </c:pt>
                <c:pt idx="1403">
                  <c:v>124.98</c:v>
                </c:pt>
                <c:pt idx="1404">
                  <c:v>124.06</c:v>
                </c:pt>
                <c:pt idx="1405">
                  <c:v>123.11</c:v>
                </c:pt>
                <c:pt idx="1406">
                  <c:v>122.15</c:v>
                </c:pt>
                <c:pt idx="1407">
                  <c:v>121.17</c:v>
                </c:pt>
                <c:pt idx="1408">
                  <c:v>120.19</c:v>
                </c:pt>
                <c:pt idx="1409">
                  <c:v>119.21</c:v>
                </c:pt>
                <c:pt idx="1410">
                  <c:v>118.22</c:v>
                </c:pt>
                <c:pt idx="1411">
                  <c:v>117.25</c:v>
                </c:pt>
                <c:pt idx="1412">
                  <c:v>116.28</c:v>
                </c:pt>
                <c:pt idx="1413">
                  <c:v>115.32</c:v>
                </c:pt>
                <c:pt idx="1414">
                  <c:v>114.38</c:v>
                </c:pt>
                <c:pt idx="1415">
                  <c:v>113.46</c:v>
                </c:pt>
                <c:pt idx="1416">
                  <c:v>112.57</c:v>
                </c:pt>
                <c:pt idx="1417">
                  <c:v>111.69</c:v>
                </c:pt>
                <c:pt idx="1418">
                  <c:v>110.85</c:v>
                </c:pt>
                <c:pt idx="1419">
                  <c:v>110.03</c:v>
                </c:pt>
                <c:pt idx="1420">
                  <c:v>109.25</c:v>
                </c:pt>
                <c:pt idx="1421">
                  <c:v>108.5</c:v>
                </c:pt>
                <c:pt idx="1422">
                  <c:v>107.78</c:v>
                </c:pt>
                <c:pt idx="1423">
                  <c:v>107.1</c:v>
                </c:pt>
                <c:pt idx="1424">
                  <c:v>106.46</c:v>
                </c:pt>
                <c:pt idx="1425">
                  <c:v>105.85</c:v>
                </c:pt>
                <c:pt idx="1426">
                  <c:v>105.28</c:v>
                </c:pt>
                <c:pt idx="1427">
                  <c:v>104.75</c:v>
                </c:pt>
                <c:pt idx="1428">
                  <c:v>104.25</c:v>
                </c:pt>
                <c:pt idx="1429">
                  <c:v>103.79</c:v>
                </c:pt>
                <c:pt idx="1430">
                  <c:v>103.37</c:v>
                </c:pt>
                <c:pt idx="1431">
                  <c:v>102.98</c:v>
                </c:pt>
                <c:pt idx="1432">
                  <c:v>102.62</c:v>
                </c:pt>
                <c:pt idx="1433">
                  <c:v>102.3</c:v>
                </c:pt>
                <c:pt idx="1434">
                  <c:v>102.01</c:v>
                </c:pt>
                <c:pt idx="1435">
                  <c:v>101.75</c:v>
                </c:pt>
                <c:pt idx="1436">
                  <c:v>101.52</c:v>
                </c:pt>
                <c:pt idx="1437">
                  <c:v>101.31</c:v>
                </c:pt>
                <c:pt idx="1438">
                  <c:v>101.13</c:v>
                </c:pt>
                <c:pt idx="1439">
                  <c:v>100.97</c:v>
                </c:pt>
                <c:pt idx="1440">
                  <c:v>100.83</c:v>
                </c:pt>
                <c:pt idx="1441">
                  <c:v>100.71</c:v>
                </c:pt>
                <c:pt idx="1442">
                  <c:v>100.6</c:v>
                </c:pt>
                <c:pt idx="1443">
                  <c:v>100.51</c:v>
                </c:pt>
                <c:pt idx="1444">
                  <c:v>100.43</c:v>
                </c:pt>
                <c:pt idx="1445">
                  <c:v>100.36</c:v>
                </c:pt>
                <c:pt idx="1446">
                  <c:v>100.3</c:v>
                </c:pt>
                <c:pt idx="1447">
                  <c:v>100.24</c:v>
                </c:pt>
                <c:pt idx="1448">
                  <c:v>100.19</c:v>
                </c:pt>
                <c:pt idx="1449">
                  <c:v>100.13</c:v>
                </c:pt>
                <c:pt idx="1450">
                  <c:v>100.07</c:v>
                </c:pt>
                <c:pt idx="1451">
                  <c:v>100.01</c:v>
                </c:pt>
                <c:pt idx="1452">
                  <c:v>99.947999999999993</c:v>
                </c:pt>
                <c:pt idx="1453">
                  <c:v>99.875</c:v>
                </c:pt>
                <c:pt idx="1454">
                  <c:v>99.790999999999997</c:v>
                </c:pt>
                <c:pt idx="1455">
                  <c:v>99.695999999999998</c:v>
                </c:pt>
                <c:pt idx="1456">
                  <c:v>99.587999999999994</c:v>
                </c:pt>
                <c:pt idx="1457">
                  <c:v>99.465000000000003</c:v>
                </c:pt>
                <c:pt idx="1458">
                  <c:v>99.325999999999993</c:v>
                </c:pt>
                <c:pt idx="1459">
                  <c:v>99.168999999999997</c:v>
                </c:pt>
                <c:pt idx="1460">
                  <c:v>98.992999999999995</c:v>
                </c:pt>
                <c:pt idx="1461">
                  <c:v>98.796999999999997</c:v>
                </c:pt>
                <c:pt idx="1462">
                  <c:v>98.58</c:v>
                </c:pt>
                <c:pt idx="1463">
                  <c:v>98.34</c:v>
                </c:pt>
                <c:pt idx="1464">
                  <c:v>98.078000000000003</c:v>
                </c:pt>
                <c:pt idx="1465">
                  <c:v>97.792000000000002</c:v>
                </c:pt>
                <c:pt idx="1466">
                  <c:v>97.481999999999999</c:v>
                </c:pt>
                <c:pt idx="1467">
                  <c:v>97.147999999999996</c:v>
                </c:pt>
                <c:pt idx="1468">
                  <c:v>96.789000000000001</c:v>
                </c:pt>
                <c:pt idx="1469">
                  <c:v>96.406000000000006</c:v>
                </c:pt>
                <c:pt idx="1470">
                  <c:v>95.997</c:v>
                </c:pt>
                <c:pt idx="1471">
                  <c:v>95.563999999999993</c:v>
                </c:pt>
                <c:pt idx="1472">
                  <c:v>95.106999999999999</c:v>
                </c:pt>
                <c:pt idx="1473">
                  <c:v>94.626000000000005</c:v>
                </c:pt>
                <c:pt idx="1474">
                  <c:v>94.120999999999995</c:v>
                </c:pt>
                <c:pt idx="1475">
                  <c:v>93.593999999999994</c:v>
                </c:pt>
                <c:pt idx="1476">
                  <c:v>93.043999999999997</c:v>
                </c:pt>
                <c:pt idx="1477">
                  <c:v>92.474000000000004</c:v>
                </c:pt>
                <c:pt idx="1478">
                  <c:v>91.884</c:v>
                </c:pt>
                <c:pt idx="1479">
                  <c:v>91.274000000000001</c:v>
                </c:pt>
                <c:pt idx="1480">
                  <c:v>90.647000000000006</c:v>
                </c:pt>
                <c:pt idx="1481">
                  <c:v>90.004000000000005</c:v>
                </c:pt>
                <c:pt idx="1482">
                  <c:v>89.344999999999999</c:v>
                </c:pt>
                <c:pt idx="1483">
                  <c:v>88.673000000000002</c:v>
                </c:pt>
                <c:pt idx="1484">
                  <c:v>87.989000000000004</c:v>
                </c:pt>
                <c:pt idx="1485">
                  <c:v>87.293999999999997</c:v>
                </c:pt>
                <c:pt idx="1486">
                  <c:v>86.590999999999994</c:v>
                </c:pt>
                <c:pt idx="1487">
                  <c:v>85.881</c:v>
                </c:pt>
                <c:pt idx="1488">
                  <c:v>85.165000000000006</c:v>
                </c:pt>
                <c:pt idx="1489">
                  <c:v>84.447000000000003</c:v>
                </c:pt>
                <c:pt idx="1490">
                  <c:v>83.727000000000004</c:v>
                </c:pt>
                <c:pt idx="1491">
                  <c:v>83.007000000000005</c:v>
                </c:pt>
                <c:pt idx="1492">
                  <c:v>82.29</c:v>
                </c:pt>
                <c:pt idx="1493">
                  <c:v>81.576999999999998</c:v>
                </c:pt>
                <c:pt idx="1494">
                  <c:v>80.870999999999995</c:v>
                </c:pt>
                <c:pt idx="1495">
                  <c:v>80.173000000000002</c:v>
                </c:pt>
                <c:pt idx="1496">
                  <c:v>79.484999999999999</c:v>
                </c:pt>
                <c:pt idx="1497">
                  <c:v>78.81</c:v>
                </c:pt>
                <c:pt idx="1498">
                  <c:v>78.149000000000001</c:v>
                </c:pt>
                <c:pt idx="1499">
                  <c:v>77.504000000000005</c:v>
                </c:pt>
                <c:pt idx="1500">
                  <c:v>76.876999999999995</c:v>
                </c:pt>
                <c:pt idx="1501">
                  <c:v>76.27</c:v>
                </c:pt>
                <c:pt idx="1502">
                  <c:v>75.685000000000002</c:v>
                </c:pt>
                <c:pt idx="1503">
                  <c:v>75.123000000000005</c:v>
                </c:pt>
                <c:pt idx="1504">
                  <c:v>74.587000000000003</c:v>
                </c:pt>
                <c:pt idx="1505">
                  <c:v>74.076999999999998</c:v>
                </c:pt>
                <c:pt idx="1506">
                  <c:v>73.594999999999999</c:v>
                </c:pt>
                <c:pt idx="1507">
                  <c:v>73.144000000000005</c:v>
                </c:pt>
                <c:pt idx="1508">
                  <c:v>72.724000000000004</c:v>
                </c:pt>
                <c:pt idx="1509">
                  <c:v>72.335999999999999</c:v>
                </c:pt>
                <c:pt idx="1510">
                  <c:v>71.981999999999999</c:v>
                </c:pt>
                <c:pt idx="1511">
                  <c:v>71.664000000000001</c:v>
                </c:pt>
                <c:pt idx="1512">
                  <c:v>71.381</c:v>
                </c:pt>
                <c:pt idx="1513">
                  <c:v>71.135000000000005</c:v>
                </c:pt>
                <c:pt idx="1514">
                  <c:v>70.927999999999997</c:v>
                </c:pt>
                <c:pt idx="1515">
                  <c:v>70.759</c:v>
                </c:pt>
                <c:pt idx="1516">
                  <c:v>70.629000000000005</c:v>
                </c:pt>
                <c:pt idx="1517">
                  <c:v>70.539000000000001</c:v>
                </c:pt>
                <c:pt idx="1518">
                  <c:v>70.489000000000004</c:v>
                </c:pt>
                <c:pt idx="1519">
                  <c:v>70.48</c:v>
                </c:pt>
                <c:pt idx="1520">
                  <c:v>70.510999999999996</c:v>
                </c:pt>
                <c:pt idx="1521">
                  <c:v>70.582999999999998</c:v>
                </c:pt>
                <c:pt idx="1522">
                  <c:v>70.694999999999993</c:v>
                </c:pt>
                <c:pt idx="1523">
                  <c:v>70.847999999999999</c:v>
                </c:pt>
                <c:pt idx="1524">
                  <c:v>71.040999999999997</c:v>
                </c:pt>
                <c:pt idx="1525">
                  <c:v>71.274000000000001</c:v>
                </c:pt>
                <c:pt idx="1526">
                  <c:v>71.546000000000006</c:v>
                </c:pt>
                <c:pt idx="1527">
                  <c:v>71.855999999999995</c:v>
                </c:pt>
                <c:pt idx="1528">
                  <c:v>72.203000000000003</c:v>
                </c:pt>
                <c:pt idx="1529">
                  <c:v>72.587999999999994</c:v>
                </c:pt>
                <c:pt idx="1530">
                  <c:v>73.007999999999996</c:v>
                </c:pt>
                <c:pt idx="1531">
                  <c:v>73.462000000000003</c:v>
                </c:pt>
                <c:pt idx="1532">
                  <c:v>73.95</c:v>
                </c:pt>
                <c:pt idx="1533">
                  <c:v>74.468999999999994</c:v>
                </c:pt>
                <c:pt idx="1534">
                  <c:v>75.019000000000005</c:v>
                </c:pt>
                <c:pt idx="1535">
                  <c:v>75.596999999999994</c:v>
                </c:pt>
                <c:pt idx="1536">
                  <c:v>76.203000000000003</c:v>
                </c:pt>
                <c:pt idx="1537">
                  <c:v>76.834000000000003</c:v>
                </c:pt>
                <c:pt idx="1538">
                  <c:v>77.489000000000004</c:v>
                </c:pt>
                <c:pt idx="1539">
                  <c:v>78.165000000000006</c:v>
                </c:pt>
                <c:pt idx="1540">
                  <c:v>78.861000000000004</c:v>
                </c:pt>
                <c:pt idx="1541">
                  <c:v>79.573999999999998</c:v>
                </c:pt>
                <c:pt idx="1542">
                  <c:v>80.302999999999997</c:v>
                </c:pt>
                <c:pt idx="1543">
                  <c:v>81.045000000000002</c:v>
                </c:pt>
                <c:pt idx="1544">
                  <c:v>81.796999999999997</c:v>
                </c:pt>
                <c:pt idx="1545">
                  <c:v>82.558000000000007</c:v>
                </c:pt>
                <c:pt idx="1546">
                  <c:v>83.325000000000003</c:v>
                </c:pt>
                <c:pt idx="1547">
                  <c:v>84.096000000000004</c:v>
                </c:pt>
                <c:pt idx="1548">
                  <c:v>84.869</c:v>
                </c:pt>
                <c:pt idx="1549">
                  <c:v>85.64</c:v>
                </c:pt>
                <c:pt idx="1550">
                  <c:v>86.408000000000001</c:v>
                </c:pt>
                <c:pt idx="1551">
                  <c:v>87.168999999999997</c:v>
                </c:pt>
                <c:pt idx="1552">
                  <c:v>87.921999999999997</c:v>
                </c:pt>
                <c:pt idx="1553">
                  <c:v>88.664000000000001</c:v>
                </c:pt>
                <c:pt idx="1554">
                  <c:v>89.393000000000001</c:v>
                </c:pt>
                <c:pt idx="1555">
                  <c:v>90.105999999999995</c:v>
                </c:pt>
                <c:pt idx="1556">
                  <c:v>90.8</c:v>
                </c:pt>
                <c:pt idx="1557">
                  <c:v>91.474000000000004</c:v>
                </c:pt>
                <c:pt idx="1558">
                  <c:v>92.123999999999995</c:v>
                </c:pt>
                <c:pt idx="1559">
                  <c:v>92.75</c:v>
                </c:pt>
                <c:pt idx="1560">
                  <c:v>93.346999999999994</c:v>
                </c:pt>
                <c:pt idx="1561">
                  <c:v>93.915000000000006</c:v>
                </c:pt>
                <c:pt idx="1562">
                  <c:v>94.451999999999998</c:v>
                </c:pt>
                <c:pt idx="1563">
                  <c:v>94.953999999999994</c:v>
                </c:pt>
                <c:pt idx="1564">
                  <c:v>95.421000000000006</c:v>
                </c:pt>
                <c:pt idx="1565">
                  <c:v>95.85</c:v>
                </c:pt>
                <c:pt idx="1566">
                  <c:v>96.24</c:v>
                </c:pt>
                <c:pt idx="1567">
                  <c:v>96.59</c:v>
                </c:pt>
                <c:pt idx="1568">
                  <c:v>96.896000000000001</c:v>
                </c:pt>
                <c:pt idx="1569">
                  <c:v>97.159000000000006</c:v>
                </c:pt>
                <c:pt idx="1570">
                  <c:v>97.376999999999995</c:v>
                </c:pt>
                <c:pt idx="1571">
                  <c:v>97.548000000000002</c:v>
                </c:pt>
                <c:pt idx="1572">
                  <c:v>97.671999999999997</c:v>
                </c:pt>
                <c:pt idx="1573">
                  <c:v>97.748000000000005</c:v>
                </c:pt>
                <c:pt idx="1574">
                  <c:v>97.775000000000006</c:v>
                </c:pt>
                <c:pt idx="1575">
                  <c:v>97.753</c:v>
                </c:pt>
                <c:pt idx="1576">
                  <c:v>97.68</c:v>
                </c:pt>
                <c:pt idx="1577">
                  <c:v>97.557000000000002</c:v>
                </c:pt>
                <c:pt idx="1578">
                  <c:v>97.384</c:v>
                </c:pt>
                <c:pt idx="1579">
                  <c:v>97.161000000000001</c:v>
                </c:pt>
                <c:pt idx="1580">
                  <c:v>96.887</c:v>
                </c:pt>
                <c:pt idx="1581">
                  <c:v>96.563000000000002</c:v>
                </c:pt>
                <c:pt idx="1582">
                  <c:v>96.19</c:v>
                </c:pt>
                <c:pt idx="1583">
                  <c:v>95.768000000000001</c:v>
                </c:pt>
                <c:pt idx="1584">
                  <c:v>95.298000000000002</c:v>
                </c:pt>
                <c:pt idx="1585">
                  <c:v>94.781999999999996</c:v>
                </c:pt>
                <c:pt idx="1586">
                  <c:v>94.218999999999994</c:v>
                </c:pt>
                <c:pt idx="1587">
                  <c:v>93.613</c:v>
                </c:pt>
                <c:pt idx="1588">
                  <c:v>92.962999999999994</c:v>
                </c:pt>
                <c:pt idx="1589">
                  <c:v>92.272000000000006</c:v>
                </c:pt>
                <c:pt idx="1590">
                  <c:v>91.540999999999997</c:v>
                </c:pt>
                <c:pt idx="1591">
                  <c:v>90.772999999999996</c:v>
                </c:pt>
                <c:pt idx="1592">
                  <c:v>89.968999999999994</c:v>
                </c:pt>
                <c:pt idx="1593">
                  <c:v>89.131</c:v>
                </c:pt>
                <c:pt idx="1594">
                  <c:v>88.263000000000005</c:v>
                </c:pt>
                <c:pt idx="1595">
                  <c:v>87.366</c:v>
                </c:pt>
                <c:pt idx="1596">
                  <c:v>86.442999999999998</c:v>
                </c:pt>
                <c:pt idx="1597">
                  <c:v>85.497</c:v>
                </c:pt>
                <c:pt idx="1598">
                  <c:v>84.531000000000006</c:v>
                </c:pt>
                <c:pt idx="1599">
                  <c:v>83.546999999999997</c:v>
                </c:pt>
                <c:pt idx="1600">
                  <c:v>82.549000000000007</c:v>
                </c:pt>
                <c:pt idx="1601">
                  <c:v>81.539000000000001</c:v>
                </c:pt>
                <c:pt idx="1602">
                  <c:v>80.522000000000006</c:v>
                </c:pt>
                <c:pt idx="1603">
                  <c:v>79.498999999999995</c:v>
                </c:pt>
                <c:pt idx="1604">
                  <c:v>78.475999999999999</c:v>
                </c:pt>
                <c:pt idx="1605">
                  <c:v>77.453000000000003</c:v>
                </c:pt>
                <c:pt idx="1606">
                  <c:v>76.436000000000007</c:v>
                </c:pt>
                <c:pt idx="1607">
                  <c:v>75.427999999999997</c:v>
                </c:pt>
                <c:pt idx="1608">
                  <c:v>74.432000000000002</c:v>
                </c:pt>
                <c:pt idx="1609">
                  <c:v>73.450999999999993</c:v>
                </c:pt>
                <c:pt idx="1610">
                  <c:v>72.489000000000004</c:v>
                </c:pt>
                <c:pt idx="1611">
                  <c:v>71.549000000000007</c:v>
                </c:pt>
                <c:pt idx="1612">
                  <c:v>70.635000000000005</c:v>
                </c:pt>
                <c:pt idx="1613">
                  <c:v>69.75</c:v>
                </c:pt>
                <c:pt idx="1614">
                  <c:v>68.897000000000006</c:v>
                </c:pt>
                <c:pt idx="1615">
                  <c:v>68.078000000000003</c:v>
                </c:pt>
                <c:pt idx="1616">
                  <c:v>67.298000000000002</c:v>
                </c:pt>
                <c:pt idx="1617">
                  <c:v>66.558999999999997</c:v>
                </c:pt>
                <c:pt idx="1618">
                  <c:v>65.864000000000004</c:v>
                </c:pt>
                <c:pt idx="1619">
                  <c:v>65.215000000000003</c:v>
                </c:pt>
                <c:pt idx="1620">
                  <c:v>64.616</c:v>
                </c:pt>
                <c:pt idx="1621">
                  <c:v>64.066999999999993</c:v>
                </c:pt>
                <c:pt idx="1622">
                  <c:v>63.572000000000003</c:v>
                </c:pt>
                <c:pt idx="1623">
                  <c:v>63.131999999999998</c:v>
                </c:pt>
                <c:pt idx="1624">
                  <c:v>62.747999999999998</c:v>
                </c:pt>
                <c:pt idx="1625">
                  <c:v>62.423999999999999</c:v>
                </c:pt>
                <c:pt idx="1626">
                  <c:v>62.158000000000001</c:v>
                </c:pt>
                <c:pt idx="1627">
                  <c:v>61.954000000000001</c:v>
                </c:pt>
                <c:pt idx="1628">
                  <c:v>61.811</c:v>
                </c:pt>
                <c:pt idx="1629">
                  <c:v>61.728999999999999</c:v>
                </c:pt>
                <c:pt idx="1630">
                  <c:v>61.709000000000003</c:v>
                </c:pt>
                <c:pt idx="1631">
                  <c:v>61.750999999999998</c:v>
                </c:pt>
                <c:pt idx="1632">
                  <c:v>61.853999999999999</c:v>
                </c:pt>
                <c:pt idx="1633">
                  <c:v>62.018000000000001</c:v>
                </c:pt>
                <c:pt idx="1634">
                  <c:v>62.241</c:v>
                </c:pt>
                <c:pt idx="1635">
                  <c:v>62.521000000000001</c:v>
                </c:pt>
                <c:pt idx="1636">
                  <c:v>62.857999999999997</c:v>
                </c:pt>
                <c:pt idx="1637">
                  <c:v>63.247999999999998</c:v>
                </c:pt>
                <c:pt idx="1638">
                  <c:v>63.69</c:v>
                </c:pt>
                <c:pt idx="1639">
                  <c:v>64.180000000000007</c:v>
                </c:pt>
                <c:pt idx="1640">
                  <c:v>64.715000000000003</c:v>
                </c:pt>
                <c:pt idx="1641">
                  <c:v>65.293000000000006</c:v>
                </c:pt>
                <c:pt idx="1642">
                  <c:v>65.908000000000001</c:v>
                </c:pt>
                <c:pt idx="1643">
                  <c:v>66.557000000000002</c:v>
                </c:pt>
                <c:pt idx="1644">
                  <c:v>67.234999999999999</c:v>
                </c:pt>
                <c:pt idx="1645">
                  <c:v>67.936999999999998</c:v>
                </c:pt>
                <c:pt idx="1646">
                  <c:v>68.658000000000001</c:v>
                </c:pt>
                <c:pt idx="1647">
                  <c:v>69.394000000000005</c:v>
                </c:pt>
                <c:pt idx="1648">
                  <c:v>70.137</c:v>
                </c:pt>
                <c:pt idx="1649">
                  <c:v>70.882000000000005</c:v>
                </c:pt>
                <c:pt idx="1650">
                  <c:v>71.622</c:v>
                </c:pt>
                <c:pt idx="1651">
                  <c:v>72.352999999999994</c:v>
                </c:pt>
                <c:pt idx="1652">
                  <c:v>73.064999999999998</c:v>
                </c:pt>
                <c:pt idx="1653">
                  <c:v>73.754000000000005</c:v>
                </c:pt>
                <c:pt idx="1654">
                  <c:v>74.412000000000006</c:v>
                </c:pt>
                <c:pt idx="1655">
                  <c:v>75.031999999999996</c:v>
                </c:pt>
                <c:pt idx="1656">
                  <c:v>75.608000000000004</c:v>
                </c:pt>
                <c:pt idx="1657">
                  <c:v>76.132000000000005</c:v>
                </c:pt>
                <c:pt idx="1658">
                  <c:v>76.596999999999994</c:v>
                </c:pt>
                <c:pt idx="1659">
                  <c:v>76.998000000000005</c:v>
                </c:pt>
                <c:pt idx="1660">
                  <c:v>77.325999999999993</c:v>
                </c:pt>
                <c:pt idx="1661">
                  <c:v>77.576999999999998</c:v>
                </c:pt>
                <c:pt idx="1662">
                  <c:v>77.744</c:v>
                </c:pt>
                <c:pt idx="1663">
                  <c:v>77.822000000000003</c:v>
                </c:pt>
                <c:pt idx="1664">
                  <c:v>77.805000000000007</c:v>
                </c:pt>
                <c:pt idx="1665">
                  <c:v>77.69</c:v>
                </c:pt>
                <c:pt idx="1666">
                  <c:v>77.471999999999994</c:v>
                </c:pt>
                <c:pt idx="1667">
                  <c:v>77.147999999999996</c:v>
                </c:pt>
                <c:pt idx="1668">
                  <c:v>76.716999999999999</c:v>
                </c:pt>
                <c:pt idx="1669">
                  <c:v>76.177000000000007</c:v>
                </c:pt>
                <c:pt idx="1670">
                  <c:v>75.528000000000006</c:v>
                </c:pt>
                <c:pt idx="1671">
                  <c:v>74.771000000000001</c:v>
                </c:pt>
                <c:pt idx="1672">
                  <c:v>73.908000000000001</c:v>
                </c:pt>
                <c:pt idx="1673">
                  <c:v>72.944999999999993</c:v>
                </c:pt>
                <c:pt idx="1674">
                  <c:v>71.885000000000005</c:v>
                </c:pt>
                <c:pt idx="1675">
                  <c:v>70.738</c:v>
                </c:pt>
                <c:pt idx="1676">
                  <c:v>69.510999999999996</c:v>
                </c:pt>
                <c:pt idx="1677">
                  <c:v>68.216999999999999</c:v>
                </c:pt>
                <c:pt idx="1678">
                  <c:v>66.87</c:v>
                </c:pt>
                <c:pt idx="1679">
                  <c:v>65.486000000000004</c:v>
                </c:pt>
                <c:pt idx="1680">
                  <c:v>64.082999999999998</c:v>
                </c:pt>
                <c:pt idx="1681">
                  <c:v>62.685000000000002</c:v>
                </c:pt>
                <c:pt idx="1682">
                  <c:v>61.314999999999998</c:v>
                </c:pt>
                <c:pt idx="1683">
                  <c:v>60.003</c:v>
                </c:pt>
                <c:pt idx="1684">
                  <c:v>58.78</c:v>
                </c:pt>
                <c:pt idx="1685">
                  <c:v>57.683</c:v>
                </c:pt>
                <c:pt idx="1686">
                  <c:v>56.750999999999998</c:v>
                </c:pt>
                <c:pt idx="1687">
                  <c:v>56.027999999999999</c:v>
                </c:pt>
                <c:pt idx="1688">
                  <c:v>55.564</c:v>
                </c:pt>
                <c:pt idx="1689">
                  <c:v>55.411999999999999</c:v>
                </c:pt>
                <c:pt idx="1690">
                  <c:v>55.633000000000003</c:v>
                </c:pt>
                <c:pt idx="1691">
                  <c:v>56.29</c:v>
                </c:pt>
                <c:pt idx="1692">
                  <c:v>57.454000000000001</c:v>
                </c:pt>
                <c:pt idx="1693">
                  <c:v>58.097999999999999</c:v>
                </c:pt>
                <c:pt idx="1694">
                  <c:v>55.21</c:v>
                </c:pt>
                <c:pt idx="1695">
                  <c:v>52.33</c:v>
                </c:pt>
                <c:pt idx="1696">
                  <c:v>49.462000000000003</c:v>
                </c:pt>
                <c:pt idx="1697">
                  <c:v>46.607999999999997</c:v>
                </c:pt>
                <c:pt idx="1698">
                  <c:v>43.77</c:v>
                </c:pt>
                <c:pt idx="1699">
                  <c:v>40.948999999999998</c:v>
                </c:pt>
                <c:pt idx="1700">
                  <c:v>38.149000000000001</c:v>
                </c:pt>
                <c:pt idx="1701">
                  <c:v>35.369999999999997</c:v>
                </c:pt>
                <c:pt idx="1702">
                  <c:v>32.701999999999998</c:v>
                </c:pt>
                <c:pt idx="1703">
                  <c:v>32.701000000000001</c:v>
                </c:pt>
                <c:pt idx="1704">
                  <c:v>32.728999999999999</c:v>
                </c:pt>
                <c:pt idx="1705">
                  <c:v>32.784999999999997</c:v>
                </c:pt>
                <c:pt idx="1706">
                  <c:v>32.872999999999998</c:v>
                </c:pt>
                <c:pt idx="1707">
                  <c:v>32.991999999999997</c:v>
                </c:pt>
                <c:pt idx="1708">
                  <c:v>33.143999999999998</c:v>
                </c:pt>
                <c:pt idx="1709">
                  <c:v>33.328000000000003</c:v>
                </c:pt>
                <c:pt idx="1710">
                  <c:v>33.545999999999999</c:v>
                </c:pt>
                <c:pt idx="1711">
                  <c:v>33.795000000000002</c:v>
                </c:pt>
                <c:pt idx="1712">
                  <c:v>34.076000000000001</c:v>
                </c:pt>
                <c:pt idx="1713">
                  <c:v>34.386000000000003</c:v>
                </c:pt>
                <c:pt idx="1714">
                  <c:v>34.722000000000001</c:v>
                </c:pt>
                <c:pt idx="1715">
                  <c:v>35.081000000000003</c:v>
                </c:pt>
                <c:pt idx="1716">
                  <c:v>35.459000000000003</c:v>
                </c:pt>
                <c:pt idx="1717">
                  <c:v>35.850999999999999</c:v>
                </c:pt>
                <c:pt idx="1718">
                  <c:v>36.249000000000002</c:v>
                </c:pt>
                <c:pt idx="1719">
                  <c:v>36.646000000000001</c:v>
                </c:pt>
                <c:pt idx="1720">
                  <c:v>37.033000000000001</c:v>
                </c:pt>
                <c:pt idx="1721">
                  <c:v>37.399000000000001</c:v>
                </c:pt>
                <c:pt idx="1722">
                  <c:v>37.731000000000002</c:v>
                </c:pt>
                <c:pt idx="1723">
                  <c:v>38.015000000000001</c:v>
                </c:pt>
                <c:pt idx="1724">
                  <c:v>33.103999999999999</c:v>
                </c:pt>
                <c:pt idx="1725">
                  <c:v>28.183</c:v>
                </c:pt>
                <c:pt idx="1726">
                  <c:v>23.260999999999999</c:v>
                </c:pt>
                <c:pt idx="1727">
                  <c:v>18.34</c:v>
                </c:pt>
                <c:pt idx="1728">
                  <c:v>13.419</c:v>
                </c:pt>
                <c:pt idx="1729">
                  <c:v>8.4972999999999992</c:v>
                </c:pt>
                <c:pt idx="1730">
                  <c:v>3.5758999999999999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2.3143999999999999E-4</c:v>
                </c:pt>
                <c:pt idx="3565">
                  <c:v>0.32726</c:v>
                </c:pt>
                <c:pt idx="3566">
                  <c:v>0.65427999999999997</c:v>
                </c:pt>
                <c:pt idx="3567">
                  <c:v>0.98129999999999995</c:v>
                </c:pt>
                <c:pt idx="3568">
                  <c:v>1.3083</c:v>
                </c:pt>
                <c:pt idx="3569">
                  <c:v>1.6353</c:v>
                </c:pt>
                <c:pt idx="3570">
                  <c:v>1.9623999999999999</c:v>
                </c:pt>
                <c:pt idx="3571">
                  <c:v>2.2894000000000001</c:v>
                </c:pt>
                <c:pt idx="3572">
                  <c:v>2.6164000000000001</c:v>
                </c:pt>
                <c:pt idx="3573">
                  <c:v>2.9434</c:v>
                </c:pt>
                <c:pt idx="3574">
                  <c:v>3.2705000000000002</c:v>
                </c:pt>
                <c:pt idx="3575">
                  <c:v>3.5975000000000001</c:v>
                </c:pt>
                <c:pt idx="3576">
                  <c:v>3.9245000000000001</c:v>
                </c:pt>
                <c:pt idx="3577">
                  <c:v>4.2515000000000001</c:v>
                </c:pt>
                <c:pt idx="3578">
                  <c:v>4.5785999999999998</c:v>
                </c:pt>
                <c:pt idx="3579">
                  <c:v>4.9055999999999997</c:v>
                </c:pt>
                <c:pt idx="3580">
                  <c:v>5.2325999999999997</c:v>
                </c:pt>
                <c:pt idx="3581">
                  <c:v>4.9252000000000002</c:v>
                </c:pt>
                <c:pt idx="3582">
                  <c:v>4.1521999999999997</c:v>
                </c:pt>
                <c:pt idx="3583">
                  <c:v>3.4352</c:v>
                </c:pt>
                <c:pt idx="3584">
                  <c:v>2.7759</c:v>
                </c:pt>
                <c:pt idx="3585">
                  <c:v>2.1756000000000002</c:v>
                </c:pt>
                <c:pt idx="3586">
                  <c:v>1.6355999999999999</c:v>
                </c:pt>
                <c:pt idx="3587">
                  <c:v>1.1571</c:v>
                </c:pt>
                <c:pt idx="3588">
                  <c:v>0.74092999999999998</c:v>
                </c:pt>
                <c:pt idx="3589">
                  <c:v>0.38768999999999998</c:v>
                </c:pt>
                <c:pt idx="3590">
                  <c:v>9.7947999999999993E-2</c:v>
                </c:pt>
                <c:pt idx="3591">
                  <c:v>-0.12797</c:v>
                </c:pt>
                <c:pt idx="3592">
                  <c:v>-0.28988999999999998</c:v>
                </c:pt>
                <c:pt idx="3593">
                  <c:v>-0.38778000000000001</c:v>
                </c:pt>
                <c:pt idx="3594">
                  <c:v>-0.42175000000000001</c:v>
                </c:pt>
                <c:pt idx="3595">
                  <c:v>-0.39205000000000001</c:v>
                </c:pt>
                <c:pt idx="3596">
                  <c:v>-0.29907</c:v>
                </c:pt>
                <c:pt idx="3597">
                  <c:v>-0.14332</c:v>
                </c:pt>
                <c:pt idx="3598">
                  <c:v>7.4602000000000002E-2</c:v>
                </c:pt>
                <c:pt idx="3599">
                  <c:v>0.35396</c:v>
                </c:pt>
                <c:pt idx="3600">
                  <c:v>0.69391999999999998</c:v>
                </c:pt>
                <c:pt idx="3601">
                  <c:v>1.0935999999999999</c:v>
                </c:pt>
                <c:pt idx="3602">
                  <c:v>1.5519000000000001</c:v>
                </c:pt>
                <c:pt idx="3603">
                  <c:v>2.0678000000000001</c:v>
                </c:pt>
                <c:pt idx="3604">
                  <c:v>2.64</c:v>
                </c:pt>
                <c:pt idx="3605">
                  <c:v>3.2675000000000001</c:v>
                </c:pt>
                <c:pt idx="3606">
                  <c:v>3.9487000000000001</c:v>
                </c:pt>
                <c:pt idx="3607">
                  <c:v>4.6824000000000003</c:v>
                </c:pt>
                <c:pt idx="3608">
                  <c:v>5.4671000000000003</c:v>
                </c:pt>
                <c:pt idx="3609">
                  <c:v>6.3014000000000001</c:v>
                </c:pt>
                <c:pt idx="3610">
                  <c:v>7.1836000000000002</c:v>
                </c:pt>
                <c:pt idx="3611">
                  <c:v>8.1122999999999994</c:v>
                </c:pt>
                <c:pt idx="3612">
                  <c:v>9.0856999999999992</c:v>
                </c:pt>
                <c:pt idx="3613">
                  <c:v>10.102</c:v>
                </c:pt>
                <c:pt idx="3614">
                  <c:v>11.16</c:v>
                </c:pt>
                <c:pt idx="3615">
                  <c:v>12.257999999999999</c:v>
                </c:pt>
                <c:pt idx="3616">
                  <c:v>13.394</c:v>
                </c:pt>
                <c:pt idx="3617">
                  <c:v>14.566000000000001</c:v>
                </c:pt>
                <c:pt idx="3618">
                  <c:v>15.773</c:v>
                </c:pt>
                <c:pt idx="3619">
                  <c:v>17.012</c:v>
                </c:pt>
                <c:pt idx="3620">
                  <c:v>18.282</c:v>
                </c:pt>
                <c:pt idx="3621">
                  <c:v>19.581</c:v>
                </c:pt>
                <c:pt idx="3622">
                  <c:v>20.908000000000001</c:v>
                </c:pt>
                <c:pt idx="3623">
                  <c:v>22.26</c:v>
                </c:pt>
                <c:pt idx="3624">
                  <c:v>23.635999999999999</c:v>
                </c:pt>
                <c:pt idx="3625">
                  <c:v>25.033000000000001</c:v>
                </c:pt>
                <c:pt idx="3626">
                  <c:v>26.451000000000001</c:v>
                </c:pt>
                <c:pt idx="3627">
                  <c:v>27.887</c:v>
                </c:pt>
                <c:pt idx="3628">
                  <c:v>29.34</c:v>
                </c:pt>
                <c:pt idx="3629">
                  <c:v>30.806999999999999</c:v>
                </c:pt>
                <c:pt idx="3630">
                  <c:v>32.286999999999999</c:v>
                </c:pt>
                <c:pt idx="3631">
                  <c:v>33.779000000000003</c:v>
                </c:pt>
                <c:pt idx="3632">
                  <c:v>35.28</c:v>
                </c:pt>
                <c:pt idx="3633">
                  <c:v>36.789000000000001</c:v>
                </c:pt>
                <c:pt idx="3634">
                  <c:v>38.304000000000002</c:v>
                </c:pt>
                <c:pt idx="3635">
                  <c:v>39.823999999999998</c:v>
                </c:pt>
                <c:pt idx="3636">
                  <c:v>41.347000000000001</c:v>
                </c:pt>
                <c:pt idx="3637">
                  <c:v>42.871000000000002</c:v>
                </c:pt>
                <c:pt idx="3638">
                  <c:v>44.395000000000003</c:v>
                </c:pt>
                <c:pt idx="3639">
                  <c:v>45.917000000000002</c:v>
                </c:pt>
                <c:pt idx="3640">
                  <c:v>47.435000000000002</c:v>
                </c:pt>
                <c:pt idx="3641">
                  <c:v>48.948999999999998</c:v>
                </c:pt>
                <c:pt idx="3642">
                  <c:v>50.457000000000001</c:v>
                </c:pt>
                <c:pt idx="3643">
                  <c:v>51.957000000000001</c:v>
                </c:pt>
                <c:pt idx="3644">
                  <c:v>53.448</c:v>
                </c:pt>
                <c:pt idx="3645">
                  <c:v>54.929000000000002</c:v>
                </c:pt>
                <c:pt idx="3646">
                  <c:v>56.398000000000003</c:v>
                </c:pt>
                <c:pt idx="3647">
                  <c:v>57.853999999999999</c:v>
                </c:pt>
                <c:pt idx="3648">
                  <c:v>59.295999999999999</c:v>
                </c:pt>
                <c:pt idx="3649">
                  <c:v>60.722000000000001</c:v>
                </c:pt>
                <c:pt idx="3650">
                  <c:v>62.131999999999998</c:v>
                </c:pt>
                <c:pt idx="3651">
                  <c:v>65.650000000000006</c:v>
                </c:pt>
                <c:pt idx="3652">
                  <c:v>70.028000000000006</c:v>
                </c:pt>
                <c:pt idx="3653">
                  <c:v>74.385999999999996</c:v>
                </c:pt>
                <c:pt idx="3654">
                  <c:v>78.722999999999999</c:v>
                </c:pt>
                <c:pt idx="3655">
                  <c:v>83.039000000000001</c:v>
                </c:pt>
                <c:pt idx="3656">
                  <c:v>87.331000000000003</c:v>
                </c:pt>
                <c:pt idx="3657">
                  <c:v>91.6</c:v>
                </c:pt>
                <c:pt idx="3658">
                  <c:v>95.843999999999994</c:v>
                </c:pt>
                <c:pt idx="3659">
                  <c:v>100.06</c:v>
                </c:pt>
                <c:pt idx="3660">
                  <c:v>104.25</c:v>
                </c:pt>
                <c:pt idx="3661">
                  <c:v>108.42</c:v>
                </c:pt>
                <c:pt idx="3662">
                  <c:v>112.56</c:v>
                </c:pt>
                <c:pt idx="3663">
                  <c:v>116.67</c:v>
                </c:pt>
                <c:pt idx="3664">
                  <c:v>120.85</c:v>
                </c:pt>
                <c:pt idx="3665">
                  <c:v>125.74</c:v>
                </c:pt>
                <c:pt idx="3666">
                  <c:v>124.87</c:v>
                </c:pt>
                <c:pt idx="3667">
                  <c:v>124.13</c:v>
                </c:pt>
                <c:pt idx="3668">
                  <c:v>123.61</c:v>
                </c:pt>
                <c:pt idx="3669">
                  <c:v>123.29</c:v>
                </c:pt>
                <c:pt idx="3670">
                  <c:v>123.15</c:v>
                </c:pt>
                <c:pt idx="3671">
                  <c:v>123.19</c:v>
                </c:pt>
                <c:pt idx="3672">
                  <c:v>123.4</c:v>
                </c:pt>
                <c:pt idx="3673">
                  <c:v>123.77</c:v>
                </c:pt>
                <c:pt idx="3674">
                  <c:v>124.28</c:v>
                </c:pt>
                <c:pt idx="3675">
                  <c:v>124.92</c:v>
                </c:pt>
                <c:pt idx="3676">
                  <c:v>125.69</c:v>
                </c:pt>
                <c:pt idx="3677">
                  <c:v>126.58</c:v>
                </c:pt>
                <c:pt idx="3678">
                  <c:v>127.58</c:v>
                </c:pt>
                <c:pt idx="3679">
                  <c:v>128.68</c:v>
                </c:pt>
                <c:pt idx="3680">
                  <c:v>129.87</c:v>
                </c:pt>
                <c:pt idx="3681">
                  <c:v>130.46</c:v>
                </c:pt>
                <c:pt idx="3682">
                  <c:v>131.12</c:v>
                </c:pt>
                <c:pt idx="3683">
                  <c:v>131.88999999999999</c:v>
                </c:pt>
                <c:pt idx="3684">
                  <c:v>132.76</c:v>
                </c:pt>
                <c:pt idx="3685">
                  <c:v>133.72999999999999</c:v>
                </c:pt>
                <c:pt idx="3686">
                  <c:v>134.77000000000001</c:v>
                </c:pt>
                <c:pt idx="3687">
                  <c:v>135.88999999999999</c:v>
                </c:pt>
                <c:pt idx="3688">
                  <c:v>137.07</c:v>
                </c:pt>
                <c:pt idx="3689">
                  <c:v>138.31</c:v>
                </c:pt>
                <c:pt idx="3690">
                  <c:v>139.6</c:v>
                </c:pt>
                <c:pt idx="3691">
                  <c:v>140.91999999999999</c:v>
                </c:pt>
                <c:pt idx="3692">
                  <c:v>142.28</c:v>
                </c:pt>
                <c:pt idx="3693">
                  <c:v>143.66999999999999</c:v>
                </c:pt>
                <c:pt idx="3694">
                  <c:v>145.08000000000001</c:v>
                </c:pt>
                <c:pt idx="3695">
                  <c:v>146.5</c:v>
                </c:pt>
                <c:pt idx="3696">
                  <c:v>147.93</c:v>
                </c:pt>
                <c:pt idx="3697">
                  <c:v>149.36000000000001</c:v>
                </c:pt>
                <c:pt idx="3698">
                  <c:v>150.79</c:v>
                </c:pt>
                <c:pt idx="3699">
                  <c:v>152.22</c:v>
                </c:pt>
                <c:pt idx="3700">
                  <c:v>153.63</c:v>
                </c:pt>
                <c:pt idx="3701">
                  <c:v>155.03</c:v>
                </c:pt>
                <c:pt idx="3702">
                  <c:v>156.41</c:v>
                </c:pt>
                <c:pt idx="3703">
                  <c:v>157.77000000000001</c:v>
                </c:pt>
                <c:pt idx="3704">
                  <c:v>159.1</c:v>
                </c:pt>
                <c:pt idx="3705">
                  <c:v>160.4</c:v>
                </c:pt>
                <c:pt idx="3706">
                  <c:v>161.66999999999999</c:v>
                </c:pt>
                <c:pt idx="3707">
                  <c:v>162.9</c:v>
                </c:pt>
                <c:pt idx="3708">
                  <c:v>164.09</c:v>
                </c:pt>
                <c:pt idx="3709">
                  <c:v>165.25</c:v>
                </c:pt>
                <c:pt idx="3710">
                  <c:v>166.36</c:v>
                </c:pt>
                <c:pt idx="3711">
                  <c:v>167.43</c:v>
                </c:pt>
                <c:pt idx="3712">
                  <c:v>168.45</c:v>
                </c:pt>
                <c:pt idx="3713">
                  <c:v>169.43</c:v>
                </c:pt>
                <c:pt idx="3714">
                  <c:v>170.36</c:v>
                </c:pt>
                <c:pt idx="3715">
                  <c:v>171.23</c:v>
                </c:pt>
                <c:pt idx="3716">
                  <c:v>172.06</c:v>
                </c:pt>
                <c:pt idx="3717">
                  <c:v>172.83</c:v>
                </c:pt>
                <c:pt idx="3718">
                  <c:v>173.55</c:v>
                </c:pt>
                <c:pt idx="3719">
                  <c:v>174.22</c:v>
                </c:pt>
                <c:pt idx="3720">
                  <c:v>174.84</c:v>
                </c:pt>
                <c:pt idx="3721">
                  <c:v>175.4</c:v>
                </c:pt>
                <c:pt idx="3722">
                  <c:v>175.9</c:v>
                </c:pt>
                <c:pt idx="3723">
                  <c:v>176.35</c:v>
                </c:pt>
                <c:pt idx="3724">
                  <c:v>176.75</c:v>
                </c:pt>
                <c:pt idx="3725">
                  <c:v>177.09</c:v>
                </c:pt>
                <c:pt idx="3726">
                  <c:v>177.38</c:v>
                </c:pt>
                <c:pt idx="3727">
                  <c:v>177.62</c:v>
                </c:pt>
                <c:pt idx="3728">
                  <c:v>178.88</c:v>
                </c:pt>
                <c:pt idx="3729">
                  <c:v>180.77</c:v>
                </c:pt>
                <c:pt idx="3730">
                  <c:v>182.61</c:v>
                </c:pt>
                <c:pt idx="3731">
                  <c:v>184.41</c:v>
                </c:pt>
                <c:pt idx="3732">
                  <c:v>186.15</c:v>
                </c:pt>
                <c:pt idx="3733">
                  <c:v>187.83</c:v>
                </c:pt>
                <c:pt idx="3734">
                  <c:v>189.47</c:v>
                </c:pt>
                <c:pt idx="3735">
                  <c:v>191.06</c:v>
                </c:pt>
                <c:pt idx="3736">
                  <c:v>192.61</c:v>
                </c:pt>
                <c:pt idx="3737">
                  <c:v>194.1</c:v>
                </c:pt>
                <c:pt idx="3738">
                  <c:v>195.55</c:v>
                </c:pt>
                <c:pt idx="3739">
                  <c:v>196.95</c:v>
                </c:pt>
                <c:pt idx="3740">
                  <c:v>198.31</c:v>
                </c:pt>
                <c:pt idx="3741">
                  <c:v>199.63</c:v>
                </c:pt>
                <c:pt idx="3742">
                  <c:v>200.91</c:v>
                </c:pt>
                <c:pt idx="3743">
                  <c:v>201.73</c:v>
                </c:pt>
                <c:pt idx="3744">
                  <c:v>200.18</c:v>
                </c:pt>
                <c:pt idx="3745">
                  <c:v>198.69</c:v>
                </c:pt>
                <c:pt idx="3746">
                  <c:v>197.25</c:v>
                </c:pt>
                <c:pt idx="3747">
                  <c:v>195.88</c:v>
                </c:pt>
                <c:pt idx="3748">
                  <c:v>194.55</c:v>
                </c:pt>
                <c:pt idx="3749">
                  <c:v>193.26</c:v>
                </c:pt>
                <c:pt idx="3750">
                  <c:v>192.02</c:v>
                </c:pt>
                <c:pt idx="3751">
                  <c:v>190.81</c:v>
                </c:pt>
                <c:pt idx="3752">
                  <c:v>189.64</c:v>
                </c:pt>
                <c:pt idx="3753">
                  <c:v>188.5</c:v>
                </c:pt>
                <c:pt idx="3754">
                  <c:v>187.39</c:v>
                </c:pt>
                <c:pt idx="3755">
                  <c:v>186.3</c:v>
                </c:pt>
                <c:pt idx="3756">
                  <c:v>185.24</c:v>
                </c:pt>
                <c:pt idx="3757">
                  <c:v>184.19</c:v>
                </c:pt>
                <c:pt idx="3758">
                  <c:v>183.17</c:v>
                </c:pt>
                <c:pt idx="3759">
                  <c:v>182.16</c:v>
                </c:pt>
                <c:pt idx="3760">
                  <c:v>181.16</c:v>
                </c:pt>
                <c:pt idx="3761">
                  <c:v>180.18</c:v>
                </c:pt>
                <c:pt idx="3762">
                  <c:v>179.21</c:v>
                </c:pt>
                <c:pt idx="3763">
                  <c:v>178.25</c:v>
                </c:pt>
                <c:pt idx="3764">
                  <c:v>177.29</c:v>
                </c:pt>
                <c:pt idx="3765">
                  <c:v>176.34</c:v>
                </c:pt>
                <c:pt idx="3766">
                  <c:v>175.4</c:v>
                </c:pt>
                <c:pt idx="3767">
                  <c:v>174.47</c:v>
                </c:pt>
                <c:pt idx="3768">
                  <c:v>173.53</c:v>
                </c:pt>
                <c:pt idx="3769">
                  <c:v>172.6</c:v>
                </c:pt>
                <c:pt idx="3770">
                  <c:v>171.68</c:v>
                </c:pt>
                <c:pt idx="3771">
                  <c:v>170.75</c:v>
                </c:pt>
                <c:pt idx="3772">
                  <c:v>169.83</c:v>
                </c:pt>
                <c:pt idx="3773">
                  <c:v>168.91</c:v>
                </c:pt>
                <c:pt idx="3774">
                  <c:v>167.99</c:v>
                </c:pt>
                <c:pt idx="3775">
                  <c:v>167.07</c:v>
                </c:pt>
                <c:pt idx="3776">
                  <c:v>166.15</c:v>
                </c:pt>
                <c:pt idx="3777">
                  <c:v>165.23</c:v>
                </c:pt>
                <c:pt idx="3778">
                  <c:v>164.32</c:v>
                </c:pt>
                <c:pt idx="3779">
                  <c:v>163.4</c:v>
                </c:pt>
                <c:pt idx="3780">
                  <c:v>162.47999999999999</c:v>
                </c:pt>
                <c:pt idx="3781">
                  <c:v>161.57</c:v>
                </c:pt>
                <c:pt idx="3782">
                  <c:v>160.65</c:v>
                </c:pt>
                <c:pt idx="3783">
                  <c:v>159.74</c:v>
                </c:pt>
                <c:pt idx="3784">
                  <c:v>160.19</c:v>
                </c:pt>
                <c:pt idx="3785">
                  <c:v>161.16999999999999</c:v>
                </c:pt>
                <c:pt idx="3786">
                  <c:v>162.16</c:v>
                </c:pt>
                <c:pt idx="3787">
                  <c:v>163.15</c:v>
                </c:pt>
                <c:pt idx="3788">
                  <c:v>164.14</c:v>
                </c:pt>
                <c:pt idx="3789">
                  <c:v>165.13</c:v>
                </c:pt>
                <c:pt idx="3790">
                  <c:v>166.13</c:v>
                </c:pt>
                <c:pt idx="3791">
                  <c:v>167.13</c:v>
                </c:pt>
                <c:pt idx="3792">
                  <c:v>168.13</c:v>
                </c:pt>
                <c:pt idx="3793">
                  <c:v>169.14</c:v>
                </c:pt>
                <c:pt idx="3794">
                  <c:v>170.16</c:v>
                </c:pt>
                <c:pt idx="3795">
                  <c:v>171.17</c:v>
                </c:pt>
                <c:pt idx="3796">
                  <c:v>172.2</c:v>
                </c:pt>
                <c:pt idx="3797">
                  <c:v>173.23</c:v>
                </c:pt>
                <c:pt idx="3798">
                  <c:v>174.27</c:v>
                </c:pt>
                <c:pt idx="3799">
                  <c:v>175.31</c:v>
                </c:pt>
                <c:pt idx="3800">
                  <c:v>173.62</c:v>
                </c:pt>
                <c:pt idx="3801">
                  <c:v>171.89</c:v>
                </c:pt>
                <c:pt idx="3802">
                  <c:v>170.26</c:v>
                </c:pt>
                <c:pt idx="3803">
                  <c:v>168.72</c:v>
                </c:pt>
                <c:pt idx="3804">
                  <c:v>167.27</c:v>
                </c:pt>
                <c:pt idx="3805">
                  <c:v>165.9</c:v>
                </c:pt>
                <c:pt idx="3806">
                  <c:v>164.61</c:v>
                </c:pt>
                <c:pt idx="3807">
                  <c:v>163.38999999999999</c:v>
                </c:pt>
                <c:pt idx="3808">
                  <c:v>162.24</c:v>
                </c:pt>
                <c:pt idx="3809">
                  <c:v>161.15</c:v>
                </c:pt>
                <c:pt idx="3810">
                  <c:v>160.12</c:v>
                </c:pt>
                <c:pt idx="3811">
                  <c:v>159.15</c:v>
                </c:pt>
                <c:pt idx="3812">
                  <c:v>158.22999999999999</c:v>
                </c:pt>
                <c:pt idx="3813">
                  <c:v>157.36000000000001</c:v>
                </c:pt>
                <c:pt idx="3814">
                  <c:v>156.53</c:v>
                </c:pt>
                <c:pt idx="3815">
                  <c:v>155.75</c:v>
                </c:pt>
                <c:pt idx="3816">
                  <c:v>155.01</c:v>
                </c:pt>
                <c:pt idx="3817">
                  <c:v>154.31</c:v>
                </c:pt>
                <c:pt idx="3818">
                  <c:v>153.63999999999999</c:v>
                </c:pt>
                <c:pt idx="3819">
                  <c:v>153.01</c:v>
                </c:pt>
                <c:pt idx="3820">
                  <c:v>152.41</c:v>
                </c:pt>
                <c:pt idx="3821">
                  <c:v>151.83000000000001</c:v>
                </c:pt>
                <c:pt idx="3822">
                  <c:v>151.29</c:v>
                </c:pt>
                <c:pt idx="3823">
                  <c:v>150.77000000000001</c:v>
                </c:pt>
                <c:pt idx="3824">
                  <c:v>150.27000000000001</c:v>
                </c:pt>
                <c:pt idx="3825">
                  <c:v>149.79</c:v>
                </c:pt>
                <c:pt idx="3826">
                  <c:v>149.34</c:v>
                </c:pt>
                <c:pt idx="3827">
                  <c:v>148.9</c:v>
                </c:pt>
                <c:pt idx="3828">
                  <c:v>148.49</c:v>
                </c:pt>
                <c:pt idx="3829">
                  <c:v>148.09</c:v>
                </c:pt>
                <c:pt idx="3830">
                  <c:v>147.69999999999999</c:v>
                </c:pt>
                <c:pt idx="3831">
                  <c:v>147.33000000000001</c:v>
                </c:pt>
                <c:pt idx="3832">
                  <c:v>146.97999999999999</c:v>
                </c:pt>
                <c:pt idx="3833">
                  <c:v>146.63999999999999</c:v>
                </c:pt>
                <c:pt idx="3834">
                  <c:v>146.31</c:v>
                </c:pt>
                <c:pt idx="3835">
                  <c:v>145.99</c:v>
                </c:pt>
                <c:pt idx="3836">
                  <c:v>145.68</c:v>
                </c:pt>
                <c:pt idx="3837">
                  <c:v>145.38999999999999</c:v>
                </c:pt>
                <c:pt idx="3838">
                  <c:v>145.1</c:v>
                </c:pt>
                <c:pt idx="3839">
                  <c:v>144.82</c:v>
                </c:pt>
                <c:pt idx="3840">
                  <c:v>144.55000000000001</c:v>
                </c:pt>
                <c:pt idx="3841">
                  <c:v>144.29</c:v>
                </c:pt>
                <c:pt idx="3842">
                  <c:v>144.04</c:v>
                </c:pt>
                <c:pt idx="3843">
                  <c:v>143.80000000000001</c:v>
                </c:pt>
                <c:pt idx="3844">
                  <c:v>143.56</c:v>
                </c:pt>
                <c:pt idx="3845">
                  <c:v>143.33000000000001</c:v>
                </c:pt>
                <c:pt idx="3846">
                  <c:v>143.1</c:v>
                </c:pt>
                <c:pt idx="3847">
                  <c:v>142.88999999999999</c:v>
                </c:pt>
                <c:pt idx="3848">
                  <c:v>142.68</c:v>
                </c:pt>
                <c:pt idx="3849">
                  <c:v>142.47</c:v>
                </c:pt>
                <c:pt idx="3850">
                  <c:v>142.27000000000001</c:v>
                </c:pt>
                <c:pt idx="3851">
                  <c:v>142.08000000000001</c:v>
                </c:pt>
                <c:pt idx="3852">
                  <c:v>141.88999999999999</c:v>
                </c:pt>
                <c:pt idx="3853">
                  <c:v>141.71</c:v>
                </c:pt>
                <c:pt idx="3854">
                  <c:v>141.53</c:v>
                </c:pt>
                <c:pt idx="3855">
                  <c:v>141.36000000000001</c:v>
                </c:pt>
                <c:pt idx="3856">
                  <c:v>141.19</c:v>
                </c:pt>
                <c:pt idx="3857">
                  <c:v>141.03</c:v>
                </c:pt>
                <c:pt idx="3858">
                  <c:v>140.87</c:v>
                </c:pt>
                <c:pt idx="3859">
                  <c:v>140.72</c:v>
                </c:pt>
                <c:pt idx="3860">
                  <c:v>140.57</c:v>
                </c:pt>
                <c:pt idx="3861">
                  <c:v>140.43</c:v>
                </c:pt>
                <c:pt idx="3862">
                  <c:v>140.29</c:v>
                </c:pt>
                <c:pt idx="3863">
                  <c:v>140.15</c:v>
                </c:pt>
                <c:pt idx="3864">
                  <c:v>140.02000000000001</c:v>
                </c:pt>
                <c:pt idx="3865">
                  <c:v>139.9</c:v>
                </c:pt>
                <c:pt idx="3866">
                  <c:v>139.77000000000001</c:v>
                </c:pt>
                <c:pt idx="3867">
                  <c:v>139.66</c:v>
                </c:pt>
                <c:pt idx="3868">
                  <c:v>139.54</c:v>
                </c:pt>
                <c:pt idx="3869">
                  <c:v>139.43</c:v>
                </c:pt>
                <c:pt idx="3870">
                  <c:v>139.33000000000001</c:v>
                </c:pt>
                <c:pt idx="3871">
                  <c:v>139.22</c:v>
                </c:pt>
                <c:pt idx="3872">
                  <c:v>139.13</c:v>
                </c:pt>
                <c:pt idx="3873">
                  <c:v>139.03</c:v>
                </c:pt>
                <c:pt idx="3874">
                  <c:v>138.94</c:v>
                </c:pt>
                <c:pt idx="3875">
                  <c:v>138.85</c:v>
                </c:pt>
                <c:pt idx="3876">
                  <c:v>138.76</c:v>
                </c:pt>
                <c:pt idx="3877">
                  <c:v>138.68</c:v>
                </c:pt>
                <c:pt idx="3878">
                  <c:v>138.6</c:v>
                </c:pt>
                <c:pt idx="3879">
                  <c:v>138.52000000000001</c:v>
                </c:pt>
                <c:pt idx="3880">
                  <c:v>138.44999999999999</c:v>
                </c:pt>
                <c:pt idx="3881">
                  <c:v>138.38</c:v>
                </c:pt>
                <c:pt idx="3882">
                  <c:v>138.31</c:v>
                </c:pt>
                <c:pt idx="3883">
                  <c:v>138.24</c:v>
                </c:pt>
                <c:pt idx="3884">
                  <c:v>138.16999999999999</c:v>
                </c:pt>
                <c:pt idx="3885">
                  <c:v>138.11000000000001</c:v>
                </c:pt>
                <c:pt idx="3886">
                  <c:v>138.05000000000001</c:v>
                </c:pt>
                <c:pt idx="3887">
                  <c:v>137.99</c:v>
                </c:pt>
                <c:pt idx="3888">
                  <c:v>137.93</c:v>
                </c:pt>
                <c:pt idx="3889">
                  <c:v>137.87</c:v>
                </c:pt>
                <c:pt idx="3890">
                  <c:v>137.81</c:v>
                </c:pt>
                <c:pt idx="3891">
                  <c:v>137.75</c:v>
                </c:pt>
                <c:pt idx="3892">
                  <c:v>137.69999999999999</c:v>
                </c:pt>
                <c:pt idx="3893">
                  <c:v>137.63999999999999</c:v>
                </c:pt>
                <c:pt idx="3894">
                  <c:v>137.58000000000001</c:v>
                </c:pt>
                <c:pt idx="3895">
                  <c:v>137.53</c:v>
                </c:pt>
                <c:pt idx="3896">
                  <c:v>137.47</c:v>
                </c:pt>
                <c:pt idx="3897">
                  <c:v>137.41</c:v>
                </c:pt>
                <c:pt idx="3898">
                  <c:v>137.36000000000001</c:v>
                </c:pt>
                <c:pt idx="3899">
                  <c:v>137.30000000000001</c:v>
                </c:pt>
                <c:pt idx="3900">
                  <c:v>137.24</c:v>
                </c:pt>
                <c:pt idx="3901">
                  <c:v>137.18</c:v>
                </c:pt>
                <c:pt idx="3902">
                  <c:v>137.11000000000001</c:v>
                </c:pt>
                <c:pt idx="3903">
                  <c:v>137.05000000000001</c:v>
                </c:pt>
                <c:pt idx="3904">
                  <c:v>136.97999999999999</c:v>
                </c:pt>
                <c:pt idx="3905">
                  <c:v>136.91</c:v>
                </c:pt>
                <c:pt idx="3906">
                  <c:v>136.84</c:v>
                </c:pt>
                <c:pt idx="3907">
                  <c:v>136.77000000000001</c:v>
                </c:pt>
                <c:pt idx="3908">
                  <c:v>136.69</c:v>
                </c:pt>
                <c:pt idx="3909">
                  <c:v>136.61000000000001</c:v>
                </c:pt>
                <c:pt idx="3910">
                  <c:v>136.52000000000001</c:v>
                </c:pt>
                <c:pt idx="3911">
                  <c:v>136.44</c:v>
                </c:pt>
                <c:pt idx="3912">
                  <c:v>136.35</c:v>
                </c:pt>
                <c:pt idx="3913">
                  <c:v>136.25</c:v>
                </c:pt>
                <c:pt idx="3914">
                  <c:v>136.15</c:v>
                </c:pt>
                <c:pt idx="3915">
                  <c:v>136.05000000000001</c:v>
                </c:pt>
                <c:pt idx="3916">
                  <c:v>135.94</c:v>
                </c:pt>
                <c:pt idx="3917">
                  <c:v>135.83000000000001</c:v>
                </c:pt>
                <c:pt idx="3918">
                  <c:v>135.71</c:v>
                </c:pt>
                <c:pt idx="3919">
                  <c:v>135.58000000000001</c:v>
                </c:pt>
                <c:pt idx="3920">
                  <c:v>135.46</c:v>
                </c:pt>
                <c:pt idx="3921">
                  <c:v>135.32</c:v>
                </c:pt>
                <c:pt idx="3922">
                  <c:v>135.18</c:v>
                </c:pt>
                <c:pt idx="3923">
                  <c:v>135.04</c:v>
                </c:pt>
                <c:pt idx="3924">
                  <c:v>134.88</c:v>
                </c:pt>
                <c:pt idx="3925">
                  <c:v>134.72999999999999</c:v>
                </c:pt>
                <c:pt idx="3926">
                  <c:v>134.56</c:v>
                </c:pt>
                <c:pt idx="3927">
                  <c:v>134.38999999999999</c:v>
                </c:pt>
                <c:pt idx="3928">
                  <c:v>134.22</c:v>
                </c:pt>
                <c:pt idx="3929">
                  <c:v>134.03</c:v>
                </c:pt>
                <c:pt idx="3930">
                  <c:v>133.84</c:v>
                </c:pt>
                <c:pt idx="3931">
                  <c:v>133.65</c:v>
                </c:pt>
                <c:pt idx="3932">
                  <c:v>133.44</c:v>
                </c:pt>
                <c:pt idx="3933">
                  <c:v>133.22999999999999</c:v>
                </c:pt>
                <c:pt idx="3934">
                  <c:v>133.02000000000001</c:v>
                </c:pt>
                <c:pt idx="3935">
                  <c:v>132.79</c:v>
                </c:pt>
                <c:pt idx="3936">
                  <c:v>132.56</c:v>
                </c:pt>
                <c:pt idx="3937">
                  <c:v>132.32</c:v>
                </c:pt>
                <c:pt idx="3938">
                  <c:v>132.07</c:v>
                </c:pt>
                <c:pt idx="3939">
                  <c:v>131.82</c:v>
                </c:pt>
                <c:pt idx="3940">
                  <c:v>131.56</c:v>
                </c:pt>
                <c:pt idx="3941">
                  <c:v>131.29</c:v>
                </c:pt>
                <c:pt idx="3942">
                  <c:v>131.01</c:v>
                </c:pt>
                <c:pt idx="3943">
                  <c:v>130.72999999999999</c:v>
                </c:pt>
                <c:pt idx="3944">
                  <c:v>130.44</c:v>
                </c:pt>
                <c:pt idx="3945">
                  <c:v>130.13999999999999</c:v>
                </c:pt>
                <c:pt idx="3946">
                  <c:v>129.83000000000001</c:v>
                </c:pt>
                <c:pt idx="3947">
                  <c:v>129.52000000000001</c:v>
                </c:pt>
                <c:pt idx="3948">
                  <c:v>129.19999999999999</c:v>
                </c:pt>
                <c:pt idx="3949">
                  <c:v>128.87</c:v>
                </c:pt>
                <c:pt idx="3950">
                  <c:v>128.54</c:v>
                </c:pt>
                <c:pt idx="3951">
                  <c:v>128.19999999999999</c:v>
                </c:pt>
                <c:pt idx="3952">
                  <c:v>127.85</c:v>
                </c:pt>
                <c:pt idx="3953">
                  <c:v>127.49</c:v>
                </c:pt>
                <c:pt idx="3954">
                  <c:v>127.13</c:v>
                </c:pt>
                <c:pt idx="3955">
                  <c:v>126.76</c:v>
                </c:pt>
                <c:pt idx="3956">
                  <c:v>126.39</c:v>
                </c:pt>
                <c:pt idx="3957">
                  <c:v>126.01</c:v>
                </c:pt>
                <c:pt idx="3958">
                  <c:v>125.62</c:v>
                </c:pt>
                <c:pt idx="3959">
                  <c:v>125.22</c:v>
                </c:pt>
                <c:pt idx="3960">
                  <c:v>124.82</c:v>
                </c:pt>
                <c:pt idx="3961">
                  <c:v>124.42</c:v>
                </c:pt>
                <c:pt idx="3962">
                  <c:v>124</c:v>
                </c:pt>
                <c:pt idx="3963">
                  <c:v>123.59</c:v>
                </c:pt>
                <c:pt idx="3964">
                  <c:v>123.16</c:v>
                </c:pt>
                <c:pt idx="3965">
                  <c:v>122.73</c:v>
                </c:pt>
                <c:pt idx="3966">
                  <c:v>122.3</c:v>
                </c:pt>
                <c:pt idx="3967">
                  <c:v>121.86</c:v>
                </c:pt>
                <c:pt idx="3968">
                  <c:v>121.42</c:v>
                </c:pt>
                <c:pt idx="3969">
                  <c:v>120.97</c:v>
                </c:pt>
                <c:pt idx="3970">
                  <c:v>120.52</c:v>
                </c:pt>
                <c:pt idx="3971">
                  <c:v>120.07</c:v>
                </c:pt>
                <c:pt idx="3972">
                  <c:v>119.61</c:v>
                </c:pt>
                <c:pt idx="3973">
                  <c:v>119.14</c:v>
                </c:pt>
                <c:pt idx="3974">
                  <c:v>118.68</c:v>
                </c:pt>
                <c:pt idx="3975">
                  <c:v>118.21</c:v>
                </c:pt>
                <c:pt idx="3976">
                  <c:v>117.74</c:v>
                </c:pt>
                <c:pt idx="3977">
                  <c:v>117.27</c:v>
                </c:pt>
                <c:pt idx="3978">
                  <c:v>116.79</c:v>
                </c:pt>
                <c:pt idx="3979">
                  <c:v>116.31</c:v>
                </c:pt>
                <c:pt idx="3980">
                  <c:v>115.83</c:v>
                </c:pt>
                <c:pt idx="3981">
                  <c:v>115.35</c:v>
                </c:pt>
                <c:pt idx="3982">
                  <c:v>115.22</c:v>
                </c:pt>
                <c:pt idx="3983">
                  <c:v>116.49</c:v>
                </c:pt>
                <c:pt idx="3984">
                  <c:v>117.76</c:v>
                </c:pt>
                <c:pt idx="3985">
                  <c:v>119.03</c:v>
                </c:pt>
                <c:pt idx="3986">
                  <c:v>120.3</c:v>
                </c:pt>
                <c:pt idx="3987">
                  <c:v>121.57</c:v>
                </c:pt>
                <c:pt idx="3988">
                  <c:v>122.84</c:v>
                </c:pt>
                <c:pt idx="3989">
                  <c:v>124.12</c:v>
                </c:pt>
                <c:pt idx="3990">
                  <c:v>125.39</c:v>
                </c:pt>
                <c:pt idx="3991">
                  <c:v>126.66</c:v>
                </c:pt>
                <c:pt idx="3992">
                  <c:v>127.94</c:v>
                </c:pt>
                <c:pt idx="3993">
                  <c:v>129.22</c:v>
                </c:pt>
                <c:pt idx="3994">
                  <c:v>130.5</c:v>
                </c:pt>
                <c:pt idx="3995">
                  <c:v>131.1</c:v>
                </c:pt>
                <c:pt idx="3996">
                  <c:v>130.91</c:v>
                </c:pt>
                <c:pt idx="3997">
                  <c:v>130.58000000000001</c:v>
                </c:pt>
                <c:pt idx="3998">
                  <c:v>130.91</c:v>
                </c:pt>
                <c:pt idx="3999">
                  <c:v>132</c:v>
                </c:pt>
                <c:pt idx="4000">
                  <c:v>133</c:v>
                </c:pt>
                <c:pt idx="4001">
                  <c:v>133.91999999999999</c:v>
                </c:pt>
                <c:pt idx="4002">
                  <c:v>134.77000000000001</c:v>
                </c:pt>
                <c:pt idx="4003">
                  <c:v>135.57</c:v>
                </c:pt>
                <c:pt idx="4004">
                  <c:v>136.32</c:v>
                </c:pt>
                <c:pt idx="4005">
                  <c:v>137.03</c:v>
                </c:pt>
                <c:pt idx="4006">
                  <c:v>137.71</c:v>
                </c:pt>
                <c:pt idx="4007">
                  <c:v>138.37</c:v>
                </c:pt>
                <c:pt idx="4008">
                  <c:v>139.02000000000001</c:v>
                </c:pt>
                <c:pt idx="4009">
                  <c:v>139.66999999999999</c:v>
                </c:pt>
                <c:pt idx="4010">
                  <c:v>140.32</c:v>
                </c:pt>
                <c:pt idx="4011">
                  <c:v>140.97</c:v>
                </c:pt>
                <c:pt idx="4012">
                  <c:v>140.38999999999999</c:v>
                </c:pt>
                <c:pt idx="4013">
                  <c:v>139.63</c:v>
                </c:pt>
                <c:pt idx="4014">
                  <c:v>138.76</c:v>
                </c:pt>
                <c:pt idx="4015">
                  <c:v>137.77000000000001</c:v>
                </c:pt>
                <c:pt idx="4016">
                  <c:v>136.69999999999999</c:v>
                </c:pt>
                <c:pt idx="4017">
                  <c:v>135.56</c:v>
                </c:pt>
                <c:pt idx="4018">
                  <c:v>134.36000000000001</c:v>
                </c:pt>
                <c:pt idx="4019">
                  <c:v>133.13</c:v>
                </c:pt>
                <c:pt idx="4020">
                  <c:v>131.87</c:v>
                </c:pt>
                <c:pt idx="4021">
                  <c:v>130.6</c:v>
                </c:pt>
                <c:pt idx="4022">
                  <c:v>129.32</c:v>
                </c:pt>
                <c:pt idx="4023">
                  <c:v>128.05000000000001</c:v>
                </c:pt>
                <c:pt idx="4024">
                  <c:v>126.81</c:v>
                </c:pt>
                <c:pt idx="4025">
                  <c:v>125.58</c:v>
                </c:pt>
                <c:pt idx="4026">
                  <c:v>124.39</c:v>
                </c:pt>
                <c:pt idx="4027">
                  <c:v>123.24</c:v>
                </c:pt>
                <c:pt idx="4028">
                  <c:v>122.13</c:v>
                </c:pt>
                <c:pt idx="4029">
                  <c:v>121.08</c:v>
                </c:pt>
                <c:pt idx="4030">
                  <c:v>120.08</c:v>
                </c:pt>
                <c:pt idx="4031">
                  <c:v>119.14</c:v>
                </c:pt>
                <c:pt idx="4032">
                  <c:v>118.27</c:v>
                </c:pt>
                <c:pt idx="4033">
                  <c:v>117.46</c:v>
                </c:pt>
                <c:pt idx="4034">
                  <c:v>116.71</c:v>
                </c:pt>
                <c:pt idx="4035">
                  <c:v>116.04</c:v>
                </c:pt>
                <c:pt idx="4036">
                  <c:v>115.44</c:v>
                </c:pt>
                <c:pt idx="4037">
                  <c:v>114.91</c:v>
                </c:pt>
                <c:pt idx="4038">
                  <c:v>114.45</c:v>
                </c:pt>
                <c:pt idx="4039">
                  <c:v>114.06</c:v>
                </c:pt>
                <c:pt idx="4040">
                  <c:v>113.75</c:v>
                </c:pt>
                <c:pt idx="4041">
                  <c:v>113.51</c:v>
                </c:pt>
                <c:pt idx="4042">
                  <c:v>113.34</c:v>
                </c:pt>
                <c:pt idx="4043">
                  <c:v>113.23</c:v>
                </c:pt>
                <c:pt idx="4044">
                  <c:v>113.2</c:v>
                </c:pt>
                <c:pt idx="4045">
                  <c:v>113.23</c:v>
                </c:pt>
                <c:pt idx="4046">
                  <c:v>113.33</c:v>
                </c:pt>
                <c:pt idx="4047">
                  <c:v>113.49</c:v>
                </c:pt>
                <c:pt idx="4048">
                  <c:v>113.71</c:v>
                </c:pt>
                <c:pt idx="4049">
                  <c:v>113.99</c:v>
                </c:pt>
                <c:pt idx="4050">
                  <c:v>114.32</c:v>
                </c:pt>
                <c:pt idx="4051">
                  <c:v>114.71</c:v>
                </c:pt>
                <c:pt idx="4052">
                  <c:v>115.15</c:v>
                </c:pt>
                <c:pt idx="4053">
                  <c:v>115.64</c:v>
                </c:pt>
                <c:pt idx="4054">
                  <c:v>116.17</c:v>
                </c:pt>
                <c:pt idx="4055">
                  <c:v>116.74</c:v>
                </c:pt>
                <c:pt idx="4056">
                  <c:v>117.36</c:v>
                </c:pt>
                <c:pt idx="4057">
                  <c:v>118.01</c:v>
                </c:pt>
                <c:pt idx="4058">
                  <c:v>118.7</c:v>
                </c:pt>
                <c:pt idx="4059">
                  <c:v>119.42</c:v>
                </c:pt>
                <c:pt idx="4060">
                  <c:v>120.16</c:v>
                </c:pt>
                <c:pt idx="4061">
                  <c:v>120.94</c:v>
                </c:pt>
                <c:pt idx="4062">
                  <c:v>121.73</c:v>
                </c:pt>
                <c:pt idx="4063">
                  <c:v>122.54</c:v>
                </c:pt>
                <c:pt idx="4064">
                  <c:v>123.38</c:v>
                </c:pt>
                <c:pt idx="4065">
                  <c:v>124.22</c:v>
                </c:pt>
                <c:pt idx="4066">
                  <c:v>125.08</c:v>
                </c:pt>
                <c:pt idx="4067">
                  <c:v>125.94</c:v>
                </c:pt>
                <c:pt idx="4068">
                  <c:v>126.82</c:v>
                </c:pt>
                <c:pt idx="4069">
                  <c:v>127.69</c:v>
                </c:pt>
                <c:pt idx="4070">
                  <c:v>128.57</c:v>
                </c:pt>
                <c:pt idx="4071">
                  <c:v>129.44999999999999</c:v>
                </c:pt>
                <c:pt idx="4072">
                  <c:v>130.32</c:v>
                </c:pt>
                <c:pt idx="4073">
                  <c:v>131.19</c:v>
                </c:pt>
                <c:pt idx="4074">
                  <c:v>132.05000000000001</c:v>
                </c:pt>
                <c:pt idx="4075">
                  <c:v>132.9</c:v>
                </c:pt>
                <c:pt idx="4076">
                  <c:v>133.74</c:v>
                </c:pt>
                <c:pt idx="4077">
                  <c:v>134.56</c:v>
                </c:pt>
                <c:pt idx="4078">
                  <c:v>135.37</c:v>
                </c:pt>
                <c:pt idx="4079">
                  <c:v>136.16</c:v>
                </c:pt>
                <c:pt idx="4080">
                  <c:v>136.94</c:v>
                </c:pt>
                <c:pt idx="4081">
                  <c:v>137.69</c:v>
                </c:pt>
                <c:pt idx="4082">
                  <c:v>138.41999999999999</c:v>
                </c:pt>
                <c:pt idx="4083">
                  <c:v>139.13</c:v>
                </c:pt>
                <c:pt idx="4084">
                  <c:v>139.81</c:v>
                </c:pt>
                <c:pt idx="4085">
                  <c:v>140.47</c:v>
                </c:pt>
                <c:pt idx="4086">
                  <c:v>141.1</c:v>
                </c:pt>
                <c:pt idx="4087">
                  <c:v>141.69999999999999</c:v>
                </c:pt>
                <c:pt idx="4088">
                  <c:v>142.27000000000001</c:v>
                </c:pt>
                <c:pt idx="4089">
                  <c:v>142.81</c:v>
                </c:pt>
                <c:pt idx="4090">
                  <c:v>143.33000000000001</c:v>
                </c:pt>
                <c:pt idx="4091">
                  <c:v>143.81</c:v>
                </c:pt>
                <c:pt idx="4092">
                  <c:v>144.26</c:v>
                </c:pt>
                <c:pt idx="4093">
                  <c:v>144.68</c:v>
                </c:pt>
                <c:pt idx="4094">
                  <c:v>145.06</c:v>
                </c:pt>
                <c:pt idx="4095">
                  <c:v>145.41</c:v>
                </c:pt>
                <c:pt idx="4096">
                  <c:v>145.72999999999999</c:v>
                </c:pt>
                <c:pt idx="4097">
                  <c:v>146.02000000000001</c:v>
                </c:pt>
                <c:pt idx="4098">
                  <c:v>146.27000000000001</c:v>
                </c:pt>
                <c:pt idx="4099">
                  <c:v>146.49</c:v>
                </c:pt>
                <c:pt idx="4100">
                  <c:v>146.66999999999999</c:v>
                </c:pt>
                <c:pt idx="4101">
                  <c:v>146.82</c:v>
                </c:pt>
                <c:pt idx="4102">
                  <c:v>146.94</c:v>
                </c:pt>
                <c:pt idx="4103">
                  <c:v>147.02000000000001</c:v>
                </c:pt>
                <c:pt idx="4104">
                  <c:v>147.07</c:v>
                </c:pt>
                <c:pt idx="4105">
                  <c:v>147.09</c:v>
                </c:pt>
                <c:pt idx="4106">
                  <c:v>147.08000000000001</c:v>
                </c:pt>
                <c:pt idx="4107">
                  <c:v>147.03</c:v>
                </c:pt>
                <c:pt idx="4108">
                  <c:v>146.94999999999999</c:v>
                </c:pt>
                <c:pt idx="4109">
                  <c:v>146.85</c:v>
                </c:pt>
                <c:pt idx="4110">
                  <c:v>146.71</c:v>
                </c:pt>
                <c:pt idx="4111">
                  <c:v>146.54</c:v>
                </c:pt>
                <c:pt idx="4112">
                  <c:v>146.34</c:v>
                </c:pt>
                <c:pt idx="4113">
                  <c:v>146.11000000000001</c:v>
                </c:pt>
                <c:pt idx="4114">
                  <c:v>145.86000000000001</c:v>
                </c:pt>
                <c:pt idx="4115">
                  <c:v>145.58000000000001</c:v>
                </c:pt>
                <c:pt idx="4116">
                  <c:v>145.27000000000001</c:v>
                </c:pt>
                <c:pt idx="4117">
                  <c:v>144.94</c:v>
                </c:pt>
                <c:pt idx="4118">
                  <c:v>144.58000000000001</c:v>
                </c:pt>
                <c:pt idx="4119">
                  <c:v>144.19999999999999</c:v>
                </c:pt>
                <c:pt idx="4120">
                  <c:v>143.80000000000001</c:v>
                </c:pt>
                <c:pt idx="4121">
                  <c:v>143.37</c:v>
                </c:pt>
                <c:pt idx="4122">
                  <c:v>142.91999999999999</c:v>
                </c:pt>
                <c:pt idx="4123">
                  <c:v>142.44999999999999</c:v>
                </c:pt>
                <c:pt idx="4124">
                  <c:v>141.97</c:v>
                </c:pt>
                <c:pt idx="4125">
                  <c:v>141.46</c:v>
                </c:pt>
                <c:pt idx="4126">
                  <c:v>140.94</c:v>
                </c:pt>
                <c:pt idx="4127">
                  <c:v>140.4</c:v>
                </c:pt>
                <c:pt idx="4128">
                  <c:v>139.85</c:v>
                </c:pt>
                <c:pt idx="4129">
                  <c:v>139.28</c:v>
                </c:pt>
                <c:pt idx="4130">
                  <c:v>138.69999999999999</c:v>
                </c:pt>
                <c:pt idx="4131">
                  <c:v>138.1</c:v>
                </c:pt>
                <c:pt idx="4132">
                  <c:v>137.5</c:v>
                </c:pt>
                <c:pt idx="4133">
                  <c:v>136.88</c:v>
                </c:pt>
                <c:pt idx="4134">
                  <c:v>136.25</c:v>
                </c:pt>
                <c:pt idx="4135">
                  <c:v>135.62</c:v>
                </c:pt>
                <c:pt idx="4136">
                  <c:v>134.97</c:v>
                </c:pt>
                <c:pt idx="4137">
                  <c:v>134.33000000000001</c:v>
                </c:pt>
                <c:pt idx="4138">
                  <c:v>133.66999999999999</c:v>
                </c:pt>
                <c:pt idx="4139">
                  <c:v>133.01</c:v>
                </c:pt>
                <c:pt idx="4140">
                  <c:v>132.34</c:v>
                </c:pt>
                <c:pt idx="4141">
                  <c:v>131.68</c:v>
                </c:pt>
                <c:pt idx="4142">
                  <c:v>131.01</c:v>
                </c:pt>
                <c:pt idx="4143">
                  <c:v>130.34</c:v>
                </c:pt>
                <c:pt idx="4144">
                  <c:v>129.66</c:v>
                </c:pt>
                <c:pt idx="4145">
                  <c:v>128.99</c:v>
                </c:pt>
                <c:pt idx="4146">
                  <c:v>128.32</c:v>
                </c:pt>
                <c:pt idx="4147">
                  <c:v>127.65</c:v>
                </c:pt>
                <c:pt idx="4148">
                  <c:v>126.99</c:v>
                </c:pt>
                <c:pt idx="4149">
                  <c:v>126.32</c:v>
                </c:pt>
                <c:pt idx="4150">
                  <c:v>125.66</c:v>
                </c:pt>
                <c:pt idx="4151">
                  <c:v>125.01</c:v>
                </c:pt>
                <c:pt idx="4152">
                  <c:v>124.36</c:v>
                </c:pt>
                <c:pt idx="4153">
                  <c:v>123.72</c:v>
                </c:pt>
                <c:pt idx="4154">
                  <c:v>123.08</c:v>
                </c:pt>
                <c:pt idx="4155">
                  <c:v>122.45</c:v>
                </c:pt>
                <c:pt idx="4156">
                  <c:v>121.83</c:v>
                </c:pt>
                <c:pt idx="4157">
                  <c:v>121.22</c:v>
                </c:pt>
                <c:pt idx="4158">
                  <c:v>120.61</c:v>
                </c:pt>
                <c:pt idx="4159">
                  <c:v>120.02</c:v>
                </c:pt>
                <c:pt idx="4160">
                  <c:v>119.43</c:v>
                </c:pt>
                <c:pt idx="4161">
                  <c:v>118.86</c:v>
                </c:pt>
                <c:pt idx="4162">
                  <c:v>118.3</c:v>
                </c:pt>
                <c:pt idx="4163">
                  <c:v>117.74</c:v>
                </c:pt>
                <c:pt idx="4164">
                  <c:v>117.2</c:v>
                </c:pt>
                <c:pt idx="4165">
                  <c:v>116.68</c:v>
                </c:pt>
                <c:pt idx="4166">
                  <c:v>116.16</c:v>
                </c:pt>
                <c:pt idx="4167">
                  <c:v>115.66</c:v>
                </c:pt>
                <c:pt idx="4168">
                  <c:v>115.17</c:v>
                </c:pt>
                <c:pt idx="4169">
                  <c:v>114.69</c:v>
                </c:pt>
                <c:pt idx="4170">
                  <c:v>114.23</c:v>
                </c:pt>
                <c:pt idx="4171">
                  <c:v>113.78</c:v>
                </c:pt>
                <c:pt idx="4172">
                  <c:v>113.34</c:v>
                </c:pt>
                <c:pt idx="4173">
                  <c:v>112.92</c:v>
                </c:pt>
                <c:pt idx="4174">
                  <c:v>112.51</c:v>
                </c:pt>
                <c:pt idx="4175">
                  <c:v>112.12</c:v>
                </c:pt>
                <c:pt idx="4176">
                  <c:v>111.74</c:v>
                </c:pt>
                <c:pt idx="4177">
                  <c:v>111.37</c:v>
                </c:pt>
                <c:pt idx="4178">
                  <c:v>111.02</c:v>
                </c:pt>
                <c:pt idx="4179">
                  <c:v>110.69</c:v>
                </c:pt>
                <c:pt idx="4180">
                  <c:v>110.37</c:v>
                </c:pt>
                <c:pt idx="4181">
                  <c:v>110.06</c:v>
                </c:pt>
                <c:pt idx="4182">
                  <c:v>109.77</c:v>
                </c:pt>
                <c:pt idx="4183">
                  <c:v>109.5</c:v>
                </c:pt>
                <c:pt idx="4184">
                  <c:v>109.24</c:v>
                </c:pt>
                <c:pt idx="4185">
                  <c:v>108.99</c:v>
                </c:pt>
                <c:pt idx="4186">
                  <c:v>108.76</c:v>
                </c:pt>
                <c:pt idx="4187">
                  <c:v>108.54</c:v>
                </c:pt>
                <c:pt idx="4188">
                  <c:v>108.34</c:v>
                </c:pt>
                <c:pt idx="4189">
                  <c:v>108.15</c:v>
                </c:pt>
                <c:pt idx="4190">
                  <c:v>107.98</c:v>
                </c:pt>
                <c:pt idx="4191">
                  <c:v>107.82</c:v>
                </c:pt>
                <c:pt idx="4192">
                  <c:v>107.67</c:v>
                </c:pt>
                <c:pt idx="4193">
                  <c:v>107.54</c:v>
                </c:pt>
                <c:pt idx="4194">
                  <c:v>107.42</c:v>
                </c:pt>
                <c:pt idx="4195">
                  <c:v>107.32</c:v>
                </c:pt>
                <c:pt idx="4196">
                  <c:v>107.22</c:v>
                </c:pt>
                <c:pt idx="4197">
                  <c:v>107.15</c:v>
                </c:pt>
                <c:pt idx="4198">
                  <c:v>107.08</c:v>
                </c:pt>
                <c:pt idx="4199">
                  <c:v>107.03</c:v>
                </c:pt>
                <c:pt idx="4200">
                  <c:v>106.99</c:v>
                </c:pt>
                <c:pt idx="4201">
                  <c:v>106.96</c:v>
                </c:pt>
                <c:pt idx="4202">
                  <c:v>106.94</c:v>
                </c:pt>
                <c:pt idx="4203">
                  <c:v>106.94</c:v>
                </c:pt>
                <c:pt idx="4204">
                  <c:v>106.95</c:v>
                </c:pt>
                <c:pt idx="4205">
                  <c:v>106.97</c:v>
                </c:pt>
                <c:pt idx="4206">
                  <c:v>107</c:v>
                </c:pt>
                <c:pt idx="4207">
                  <c:v>107.04</c:v>
                </c:pt>
                <c:pt idx="4208">
                  <c:v>107.09</c:v>
                </c:pt>
                <c:pt idx="4209">
                  <c:v>107.15</c:v>
                </c:pt>
                <c:pt idx="4210">
                  <c:v>107.22</c:v>
                </c:pt>
                <c:pt idx="4211">
                  <c:v>107.3</c:v>
                </c:pt>
                <c:pt idx="4212">
                  <c:v>107.39</c:v>
                </c:pt>
                <c:pt idx="4213">
                  <c:v>107.5</c:v>
                </c:pt>
                <c:pt idx="4214">
                  <c:v>107.6</c:v>
                </c:pt>
                <c:pt idx="4215">
                  <c:v>107.72</c:v>
                </c:pt>
                <c:pt idx="4216">
                  <c:v>107.85</c:v>
                </c:pt>
                <c:pt idx="4217">
                  <c:v>107.98</c:v>
                </c:pt>
                <c:pt idx="4218">
                  <c:v>108.13</c:v>
                </c:pt>
                <c:pt idx="4219">
                  <c:v>108.28</c:v>
                </c:pt>
                <c:pt idx="4220">
                  <c:v>108.44</c:v>
                </c:pt>
                <c:pt idx="4221">
                  <c:v>108.6</c:v>
                </c:pt>
                <c:pt idx="4222">
                  <c:v>108.77</c:v>
                </c:pt>
                <c:pt idx="4223">
                  <c:v>108.95</c:v>
                </c:pt>
                <c:pt idx="4224">
                  <c:v>109.14</c:v>
                </c:pt>
                <c:pt idx="4225">
                  <c:v>109.33</c:v>
                </c:pt>
                <c:pt idx="4226">
                  <c:v>109.52</c:v>
                </c:pt>
                <c:pt idx="4227">
                  <c:v>109.73</c:v>
                </c:pt>
                <c:pt idx="4228">
                  <c:v>109.93</c:v>
                </c:pt>
                <c:pt idx="4229">
                  <c:v>110.15</c:v>
                </c:pt>
                <c:pt idx="4230">
                  <c:v>110.36</c:v>
                </c:pt>
                <c:pt idx="4231">
                  <c:v>110.59</c:v>
                </c:pt>
                <c:pt idx="4232">
                  <c:v>110.81</c:v>
                </c:pt>
                <c:pt idx="4233">
                  <c:v>111.04</c:v>
                </c:pt>
                <c:pt idx="4234">
                  <c:v>111.28</c:v>
                </c:pt>
                <c:pt idx="4235">
                  <c:v>111.51</c:v>
                </c:pt>
                <c:pt idx="4236">
                  <c:v>111.76</c:v>
                </c:pt>
                <c:pt idx="4237">
                  <c:v>112</c:v>
                </c:pt>
                <c:pt idx="4238">
                  <c:v>112.25</c:v>
                </c:pt>
                <c:pt idx="4239">
                  <c:v>112.5</c:v>
                </c:pt>
                <c:pt idx="4240">
                  <c:v>112.75</c:v>
                </c:pt>
                <c:pt idx="4241">
                  <c:v>113</c:v>
                </c:pt>
                <c:pt idx="4242">
                  <c:v>113.26</c:v>
                </c:pt>
                <c:pt idx="4243">
                  <c:v>113.52</c:v>
                </c:pt>
                <c:pt idx="4244">
                  <c:v>113.78</c:v>
                </c:pt>
                <c:pt idx="4245">
                  <c:v>114.04</c:v>
                </c:pt>
                <c:pt idx="4246">
                  <c:v>114.3</c:v>
                </c:pt>
                <c:pt idx="4247">
                  <c:v>114.56</c:v>
                </c:pt>
                <c:pt idx="4248">
                  <c:v>114.82</c:v>
                </c:pt>
                <c:pt idx="4249">
                  <c:v>115.09</c:v>
                </c:pt>
                <c:pt idx="4250">
                  <c:v>115.35</c:v>
                </c:pt>
                <c:pt idx="4251">
                  <c:v>115.61</c:v>
                </c:pt>
                <c:pt idx="4252">
                  <c:v>115.87</c:v>
                </c:pt>
                <c:pt idx="4253">
                  <c:v>116.14</c:v>
                </c:pt>
                <c:pt idx="4254">
                  <c:v>116.4</c:v>
                </c:pt>
                <c:pt idx="4255">
                  <c:v>116.66</c:v>
                </c:pt>
                <c:pt idx="4256">
                  <c:v>116.92</c:v>
                </c:pt>
                <c:pt idx="4257">
                  <c:v>117.18</c:v>
                </c:pt>
                <c:pt idx="4258">
                  <c:v>117.43</c:v>
                </c:pt>
                <c:pt idx="4259">
                  <c:v>117.69</c:v>
                </c:pt>
                <c:pt idx="4260">
                  <c:v>117.94</c:v>
                </c:pt>
                <c:pt idx="4261">
                  <c:v>118.19</c:v>
                </c:pt>
                <c:pt idx="4262">
                  <c:v>118.43</c:v>
                </c:pt>
                <c:pt idx="4263">
                  <c:v>118.68</c:v>
                </c:pt>
                <c:pt idx="4264">
                  <c:v>118.92</c:v>
                </c:pt>
                <c:pt idx="4265">
                  <c:v>119.16</c:v>
                </c:pt>
                <c:pt idx="4266">
                  <c:v>119.39</c:v>
                </c:pt>
                <c:pt idx="4267">
                  <c:v>119.63</c:v>
                </c:pt>
                <c:pt idx="4268">
                  <c:v>119.86</c:v>
                </c:pt>
                <c:pt idx="4269">
                  <c:v>120.08</c:v>
                </c:pt>
                <c:pt idx="4270">
                  <c:v>120.3</c:v>
                </c:pt>
                <c:pt idx="4271">
                  <c:v>120.52</c:v>
                </c:pt>
                <c:pt idx="4272">
                  <c:v>120.73</c:v>
                </c:pt>
                <c:pt idx="4273">
                  <c:v>120.94</c:v>
                </c:pt>
                <c:pt idx="4274">
                  <c:v>121.14</c:v>
                </c:pt>
                <c:pt idx="4275">
                  <c:v>121.34</c:v>
                </c:pt>
                <c:pt idx="4276">
                  <c:v>121.54</c:v>
                </c:pt>
                <c:pt idx="4277">
                  <c:v>121.73</c:v>
                </c:pt>
                <c:pt idx="4278">
                  <c:v>121.91</c:v>
                </c:pt>
                <c:pt idx="4279">
                  <c:v>122.09</c:v>
                </c:pt>
                <c:pt idx="4280">
                  <c:v>122.27</c:v>
                </c:pt>
                <c:pt idx="4281">
                  <c:v>122.44</c:v>
                </c:pt>
                <c:pt idx="4282">
                  <c:v>122.61</c:v>
                </c:pt>
                <c:pt idx="4283">
                  <c:v>122.77</c:v>
                </c:pt>
                <c:pt idx="4284">
                  <c:v>122.93</c:v>
                </c:pt>
                <c:pt idx="4285">
                  <c:v>123.08</c:v>
                </c:pt>
                <c:pt idx="4286">
                  <c:v>123.23</c:v>
                </c:pt>
                <c:pt idx="4287">
                  <c:v>123.37</c:v>
                </c:pt>
                <c:pt idx="4288">
                  <c:v>123.51</c:v>
                </c:pt>
                <c:pt idx="4289">
                  <c:v>123.65</c:v>
                </c:pt>
                <c:pt idx="4290">
                  <c:v>123.78</c:v>
                </c:pt>
                <c:pt idx="4291">
                  <c:v>123.91</c:v>
                </c:pt>
                <c:pt idx="4292">
                  <c:v>124.04</c:v>
                </c:pt>
                <c:pt idx="4293">
                  <c:v>124.17</c:v>
                </c:pt>
                <c:pt idx="4294">
                  <c:v>124.29</c:v>
                </c:pt>
                <c:pt idx="4295">
                  <c:v>124.42</c:v>
                </c:pt>
                <c:pt idx="4296">
                  <c:v>124.54</c:v>
                </c:pt>
                <c:pt idx="4297">
                  <c:v>124.67</c:v>
                </c:pt>
                <c:pt idx="4298">
                  <c:v>124.79</c:v>
                </c:pt>
                <c:pt idx="4299">
                  <c:v>124.92</c:v>
                </c:pt>
                <c:pt idx="4300">
                  <c:v>125.05</c:v>
                </c:pt>
                <c:pt idx="4301">
                  <c:v>125.19</c:v>
                </c:pt>
                <c:pt idx="4302">
                  <c:v>125.33</c:v>
                </c:pt>
                <c:pt idx="4303">
                  <c:v>125.48</c:v>
                </c:pt>
                <c:pt idx="4304">
                  <c:v>125.64</c:v>
                </c:pt>
                <c:pt idx="4305">
                  <c:v>125.8</c:v>
                </c:pt>
                <c:pt idx="4306">
                  <c:v>125.98</c:v>
                </c:pt>
                <c:pt idx="4307">
                  <c:v>126.17</c:v>
                </c:pt>
                <c:pt idx="4308">
                  <c:v>126.38</c:v>
                </c:pt>
                <c:pt idx="4309">
                  <c:v>126.6</c:v>
                </c:pt>
                <c:pt idx="4310">
                  <c:v>126.84</c:v>
                </c:pt>
                <c:pt idx="4311">
                  <c:v>127.1</c:v>
                </c:pt>
                <c:pt idx="4312">
                  <c:v>127.39</c:v>
                </c:pt>
                <c:pt idx="4313">
                  <c:v>127.71</c:v>
                </c:pt>
                <c:pt idx="4314">
                  <c:v>128.05000000000001</c:v>
                </c:pt>
                <c:pt idx="4315">
                  <c:v>128.43</c:v>
                </c:pt>
                <c:pt idx="4316">
                  <c:v>128.84</c:v>
                </c:pt>
                <c:pt idx="4317">
                  <c:v>129.29</c:v>
                </c:pt>
                <c:pt idx="4318">
                  <c:v>129.78</c:v>
                </c:pt>
                <c:pt idx="4319">
                  <c:v>130.32</c:v>
                </c:pt>
                <c:pt idx="4320">
                  <c:v>130.91999999999999</c:v>
                </c:pt>
                <c:pt idx="4321">
                  <c:v>131.56</c:v>
                </c:pt>
                <c:pt idx="4322">
                  <c:v>132.27000000000001</c:v>
                </c:pt>
                <c:pt idx="4323">
                  <c:v>133.04</c:v>
                </c:pt>
                <c:pt idx="4324">
                  <c:v>133.88999999999999</c:v>
                </c:pt>
                <c:pt idx="4325">
                  <c:v>134.80000000000001</c:v>
                </c:pt>
                <c:pt idx="4326">
                  <c:v>135.80000000000001</c:v>
                </c:pt>
                <c:pt idx="4327">
                  <c:v>136.88999999999999</c:v>
                </c:pt>
                <c:pt idx="4328">
                  <c:v>138.07</c:v>
                </c:pt>
                <c:pt idx="4329">
                  <c:v>139.35</c:v>
                </c:pt>
                <c:pt idx="4330">
                  <c:v>140.74</c:v>
                </c:pt>
                <c:pt idx="4331">
                  <c:v>142.25</c:v>
                </c:pt>
                <c:pt idx="4332">
                  <c:v>143.88</c:v>
                </c:pt>
                <c:pt idx="4333">
                  <c:v>145.63999999999999</c:v>
                </c:pt>
                <c:pt idx="4334">
                  <c:v>147.54</c:v>
                </c:pt>
                <c:pt idx="4335">
                  <c:v>149.6</c:v>
                </c:pt>
                <c:pt idx="4336">
                  <c:v>151.81</c:v>
                </c:pt>
                <c:pt idx="4337">
                  <c:v>154.16999999999999</c:v>
                </c:pt>
                <c:pt idx="4338">
                  <c:v>156.4</c:v>
                </c:pt>
                <c:pt idx="4339">
                  <c:v>158.69</c:v>
                </c:pt>
                <c:pt idx="4340">
                  <c:v>161.02000000000001</c:v>
                </c:pt>
                <c:pt idx="4341">
                  <c:v>163.41</c:v>
                </c:pt>
                <c:pt idx="4342">
                  <c:v>165.85</c:v>
                </c:pt>
                <c:pt idx="4343">
                  <c:v>168.02</c:v>
                </c:pt>
                <c:pt idx="4344">
                  <c:v>170.11</c:v>
                </c:pt>
                <c:pt idx="4345">
                  <c:v>172.19</c:v>
                </c:pt>
                <c:pt idx="4346">
                  <c:v>174.29</c:v>
                </c:pt>
                <c:pt idx="4347">
                  <c:v>176.38</c:v>
                </c:pt>
                <c:pt idx="4348">
                  <c:v>178.48</c:v>
                </c:pt>
                <c:pt idx="4349">
                  <c:v>180.58</c:v>
                </c:pt>
                <c:pt idx="4350">
                  <c:v>182.68</c:v>
                </c:pt>
                <c:pt idx="4351">
                  <c:v>184.78</c:v>
                </c:pt>
                <c:pt idx="4352">
                  <c:v>186.87</c:v>
                </c:pt>
                <c:pt idx="4353">
                  <c:v>188.96</c:v>
                </c:pt>
                <c:pt idx="4354">
                  <c:v>190.82</c:v>
                </c:pt>
                <c:pt idx="4355">
                  <c:v>192.54</c:v>
                </c:pt>
                <c:pt idx="4356">
                  <c:v>194.26</c:v>
                </c:pt>
                <c:pt idx="4357">
                  <c:v>195.96</c:v>
                </c:pt>
                <c:pt idx="4358">
                  <c:v>197.76</c:v>
                </c:pt>
                <c:pt idx="4359">
                  <c:v>199.55</c:v>
                </c:pt>
                <c:pt idx="4360">
                  <c:v>201.31</c:v>
                </c:pt>
                <c:pt idx="4361">
                  <c:v>203.06</c:v>
                </c:pt>
                <c:pt idx="4362">
                  <c:v>204.79</c:v>
                </c:pt>
                <c:pt idx="4363">
                  <c:v>206.49</c:v>
                </c:pt>
                <c:pt idx="4364">
                  <c:v>208.17</c:v>
                </c:pt>
                <c:pt idx="4365">
                  <c:v>209.82</c:v>
                </c:pt>
                <c:pt idx="4366">
                  <c:v>211.45</c:v>
                </c:pt>
                <c:pt idx="4367">
                  <c:v>213.04</c:v>
                </c:pt>
                <c:pt idx="4368">
                  <c:v>214.61</c:v>
                </c:pt>
                <c:pt idx="4369">
                  <c:v>219.48</c:v>
                </c:pt>
                <c:pt idx="4370">
                  <c:v>228.62</c:v>
                </c:pt>
                <c:pt idx="4371">
                  <c:v>237.72</c:v>
                </c:pt>
                <c:pt idx="4372">
                  <c:v>246.78</c:v>
                </c:pt>
                <c:pt idx="4373">
                  <c:v>255.8</c:v>
                </c:pt>
                <c:pt idx="4374">
                  <c:v>264.79000000000002</c:v>
                </c:pt>
                <c:pt idx="4375">
                  <c:v>273.33999999999997</c:v>
                </c:pt>
                <c:pt idx="4376">
                  <c:v>282.25</c:v>
                </c:pt>
                <c:pt idx="4377">
                  <c:v>292.54000000000002</c:v>
                </c:pt>
                <c:pt idx="4378">
                  <c:v>303.8</c:v>
                </c:pt>
                <c:pt idx="4379">
                  <c:v>315.64</c:v>
                </c:pt>
                <c:pt idx="4380">
                  <c:v>327.77</c:v>
                </c:pt>
                <c:pt idx="4381">
                  <c:v>339.91</c:v>
                </c:pt>
                <c:pt idx="4382">
                  <c:v>351.82</c:v>
                </c:pt>
                <c:pt idx="4383">
                  <c:v>363.3</c:v>
                </c:pt>
                <c:pt idx="4384">
                  <c:v>374.18</c:v>
                </c:pt>
                <c:pt idx="4385">
                  <c:v>384.33</c:v>
                </c:pt>
                <c:pt idx="4386">
                  <c:v>393.63</c:v>
                </c:pt>
                <c:pt idx="4387">
                  <c:v>402.01</c:v>
                </c:pt>
                <c:pt idx="4388">
                  <c:v>409.38</c:v>
                </c:pt>
                <c:pt idx="4389">
                  <c:v>415.72</c:v>
                </c:pt>
                <c:pt idx="4390">
                  <c:v>427.05</c:v>
                </c:pt>
                <c:pt idx="4391">
                  <c:v>441.77</c:v>
                </c:pt>
                <c:pt idx="4392">
                  <c:v>455.4</c:v>
                </c:pt>
                <c:pt idx="4393">
                  <c:v>467.98</c:v>
                </c:pt>
                <c:pt idx="4394">
                  <c:v>479.51</c:v>
                </c:pt>
                <c:pt idx="4395">
                  <c:v>490.05</c:v>
                </c:pt>
                <c:pt idx="4396">
                  <c:v>499.62</c:v>
                </c:pt>
                <c:pt idx="4397">
                  <c:v>507.04</c:v>
                </c:pt>
                <c:pt idx="4398">
                  <c:v>510.42</c:v>
                </c:pt>
                <c:pt idx="4399">
                  <c:v>512.47</c:v>
                </c:pt>
                <c:pt idx="4400">
                  <c:v>513.23</c:v>
                </c:pt>
                <c:pt idx="4401">
                  <c:v>512.77</c:v>
                </c:pt>
                <c:pt idx="4402">
                  <c:v>511.16</c:v>
                </c:pt>
                <c:pt idx="4403">
                  <c:v>508.48</c:v>
                </c:pt>
                <c:pt idx="4404">
                  <c:v>504.79</c:v>
                </c:pt>
                <c:pt idx="4405">
                  <c:v>500.19</c:v>
                </c:pt>
                <c:pt idx="4406">
                  <c:v>494.76</c:v>
                </c:pt>
                <c:pt idx="4407">
                  <c:v>488.58</c:v>
                </c:pt>
                <c:pt idx="4408">
                  <c:v>481.73</c:v>
                </c:pt>
                <c:pt idx="4409">
                  <c:v>474.31</c:v>
                </c:pt>
                <c:pt idx="4410">
                  <c:v>466.39</c:v>
                </c:pt>
                <c:pt idx="4411">
                  <c:v>458.06</c:v>
                </c:pt>
                <c:pt idx="4412">
                  <c:v>449.4</c:v>
                </c:pt>
                <c:pt idx="4413">
                  <c:v>440.5</c:v>
                </c:pt>
                <c:pt idx="4414">
                  <c:v>431.42</c:v>
                </c:pt>
                <c:pt idx="4415">
                  <c:v>422.25</c:v>
                </c:pt>
                <c:pt idx="4416">
                  <c:v>413.05</c:v>
                </c:pt>
                <c:pt idx="4417">
                  <c:v>403.9</c:v>
                </c:pt>
                <c:pt idx="4418">
                  <c:v>394.86</c:v>
                </c:pt>
                <c:pt idx="4419">
                  <c:v>385.98</c:v>
                </c:pt>
                <c:pt idx="4420">
                  <c:v>385.49</c:v>
                </c:pt>
                <c:pt idx="4421">
                  <c:v>391.72</c:v>
                </c:pt>
                <c:pt idx="4422">
                  <c:v>398.29</c:v>
                </c:pt>
                <c:pt idx="4423">
                  <c:v>405.24</c:v>
                </c:pt>
                <c:pt idx="4424">
                  <c:v>412.61</c:v>
                </c:pt>
                <c:pt idx="4425">
                  <c:v>419.82</c:v>
                </c:pt>
                <c:pt idx="4426">
                  <c:v>425.92</c:v>
                </c:pt>
                <c:pt idx="4427">
                  <c:v>421.79</c:v>
                </c:pt>
                <c:pt idx="4428">
                  <c:v>413.42</c:v>
                </c:pt>
                <c:pt idx="4429">
                  <c:v>404.78</c:v>
                </c:pt>
                <c:pt idx="4430">
                  <c:v>396.03</c:v>
                </c:pt>
                <c:pt idx="4431">
                  <c:v>387.3</c:v>
                </c:pt>
                <c:pt idx="4432">
                  <c:v>378.71</c:v>
                </c:pt>
                <c:pt idx="4433">
                  <c:v>370.38</c:v>
                </c:pt>
                <c:pt idx="4434">
                  <c:v>362.38</c:v>
                </c:pt>
                <c:pt idx="4435">
                  <c:v>354.8</c:v>
                </c:pt>
                <c:pt idx="4436">
                  <c:v>347.69</c:v>
                </c:pt>
                <c:pt idx="4437">
                  <c:v>341.11</c:v>
                </c:pt>
                <c:pt idx="4438">
                  <c:v>335.1</c:v>
                </c:pt>
                <c:pt idx="4439">
                  <c:v>329.68</c:v>
                </c:pt>
                <c:pt idx="4440">
                  <c:v>324.87</c:v>
                </c:pt>
                <c:pt idx="4441">
                  <c:v>320.8</c:v>
                </c:pt>
                <c:pt idx="4442">
                  <c:v>318.18</c:v>
                </c:pt>
                <c:pt idx="4443">
                  <c:v>316.2</c:v>
                </c:pt>
                <c:pt idx="4444">
                  <c:v>314.83999999999997</c:v>
                </c:pt>
                <c:pt idx="4445">
                  <c:v>314.11</c:v>
                </c:pt>
                <c:pt idx="4446">
                  <c:v>313.99</c:v>
                </c:pt>
                <c:pt idx="4447">
                  <c:v>314.45</c:v>
                </c:pt>
                <c:pt idx="4448">
                  <c:v>315.49</c:v>
                </c:pt>
                <c:pt idx="4449">
                  <c:v>317.07</c:v>
                </c:pt>
                <c:pt idx="4450">
                  <c:v>319.17</c:v>
                </c:pt>
                <c:pt idx="4451">
                  <c:v>321.77</c:v>
                </c:pt>
                <c:pt idx="4452">
                  <c:v>324.83999999999997</c:v>
                </c:pt>
                <c:pt idx="4453">
                  <c:v>328.36</c:v>
                </c:pt>
                <c:pt idx="4454">
                  <c:v>332.29</c:v>
                </c:pt>
                <c:pt idx="4455">
                  <c:v>335.3</c:v>
                </c:pt>
                <c:pt idx="4456">
                  <c:v>338.18</c:v>
                </c:pt>
                <c:pt idx="4457">
                  <c:v>341.18</c:v>
                </c:pt>
                <c:pt idx="4458">
                  <c:v>344.27</c:v>
                </c:pt>
                <c:pt idx="4459">
                  <c:v>347.43</c:v>
                </c:pt>
                <c:pt idx="4460">
                  <c:v>350.6</c:v>
                </c:pt>
                <c:pt idx="4461">
                  <c:v>353.78</c:v>
                </c:pt>
                <c:pt idx="4462">
                  <c:v>356.91</c:v>
                </c:pt>
                <c:pt idx="4463">
                  <c:v>359.98</c:v>
                </c:pt>
                <c:pt idx="4464">
                  <c:v>362.95</c:v>
                </c:pt>
                <c:pt idx="4465">
                  <c:v>365.8</c:v>
                </c:pt>
                <c:pt idx="4466">
                  <c:v>368.51</c:v>
                </c:pt>
                <c:pt idx="4467">
                  <c:v>371.06</c:v>
                </c:pt>
                <c:pt idx="4468">
                  <c:v>373.42</c:v>
                </c:pt>
                <c:pt idx="4469">
                  <c:v>375.58</c:v>
                </c:pt>
                <c:pt idx="4470">
                  <c:v>377.64</c:v>
                </c:pt>
                <c:pt idx="4471">
                  <c:v>379.69</c:v>
                </c:pt>
                <c:pt idx="4472">
                  <c:v>381.5</c:v>
                </c:pt>
                <c:pt idx="4473">
                  <c:v>383.05</c:v>
                </c:pt>
                <c:pt idx="4474">
                  <c:v>384.34</c:v>
                </c:pt>
                <c:pt idx="4475">
                  <c:v>385.36</c:v>
                </c:pt>
                <c:pt idx="4476">
                  <c:v>386.11</c:v>
                </c:pt>
                <c:pt idx="4477">
                  <c:v>386.58</c:v>
                </c:pt>
                <c:pt idx="4478">
                  <c:v>386.77</c:v>
                </c:pt>
                <c:pt idx="4479">
                  <c:v>386.68</c:v>
                </c:pt>
                <c:pt idx="4480">
                  <c:v>386.33</c:v>
                </c:pt>
                <c:pt idx="4481">
                  <c:v>385.7</c:v>
                </c:pt>
                <c:pt idx="4482">
                  <c:v>384.8</c:v>
                </c:pt>
                <c:pt idx="4483">
                  <c:v>383.64</c:v>
                </c:pt>
                <c:pt idx="4484">
                  <c:v>382.23</c:v>
                </c:pt>
                <c:pt idx="4485">
                  <c:v>380.58</c:v>
                </c:pt>
                <c:pt idx="4486">
                  <c:v>378.69</c:v>
                </c:pt>
                <c:pt idx="4487">
                  <c:v>376.58</c:v>
                </c:pt>
                <c:pt idx="4488">
                  <c:v>374.26</c:v>
                </c:pt>
                <c:pt idx="4489">
                  <c:v>371.74</c:v>
                </c:pt>
                <c:pt idx="4490">
                  <c:v>369.03</c:v>
                </c:pt>
                <c:pt idx="4491">
                  <c:v>366.15</c:v>
                </c:pt>
                <c:pt idx="4492">
                  <c:v>363.11</c:v>
                </c:pt>
                <c:pt idx="4493">
                  <c:v>359.92</c:v>
                </c:pt>
                <c:pt idx="4494">
                  <c:v>356.6</c:v>
                </c:pt>
                <c:pt idx="4495">
                  <c:v>353.17</c:v>
                </c:pt>
                <c:pt idx="4496">
                  <c:v>349.64</c:v>
                </c:pt>
                <c:pt idx="4497">
                  <c:v>346.03</c:v>
                </c:pt>
                <c:pt idx="4498">
                  <c:v>342.34</c:v>
                </c:pt>
                <c:pt idx="4499">
                  <c:v>338.6</c:v>
                </c:pt>
                <c:pt idx="4500">
                  <c:v>334.81</c:v>
                </c:pt>
                <c:pt idx="4501">
                  <c:v>331.01</c:v>
                </c:pt>
                <c:pt idx="4502">
                  <c:v>327.19</c:v>
                </c:pt>
                <c:pt idx="4503">
                  <c:v>323.37</c:v>
                </c:pt>
                <c:pt idx="4504">
                  <c:v>319.56</c:v>
                </c:pt>
                <c:pt idx="4505">
                  <c:v>315.77999999999997</c:v>
                </c:pt>
                <c:pt idx="4506">
                  <c:v>312.05</c:v>
                </c:pt>
                <c:pt idx="4507">
                  <c:v>308.36</c:v>
                </c:pt>
                <c:pt idx="4508">
                  <c:v>304.73</c:v>
                </c:pt>
                <c:pt idx="4509">
                  <c:v>301.18</c:v>
                </c:pt>
                <c:pt idx="4510">
                  <c:v>297.7</c:v>
                </c:pt>
                <c:pt idx="4511">
                  <c:v>294.32</c:v>
                </c:pt>
                <c:pt idx="4512">
                  <c:v>291.02999999999997</c:v>
                </c:pt>
                <c:pt idx="4513">
                  <c:v>287.83999999999997</c:v>
                </c:pt>
                <c:pt idx="4514">
                  <c:v>284.76</c:v>
                </c:pt>
                <c:pt idx="4515">
                  <c:v>281.79000000000002</c:v>
                </c:pt>
                <c:pt idx="4516">
                  <c:v>278.94</c:v>
                </c:pt>
                <c:pt idx="4517">
                  <c:v>276.20999999999998</c:v>
                </c:pt>
                <c:pt idx="4518">
                  <c:v>273.60000000000002</c:v>
                </c:pt>
                <c:pt idx="4519">
                  <c:v>271.11</c:v>
                </c:pt>
                <c:pt idx="4520">
                  <c:v>268.74</c:v>
                </c:pt>
                <c:pt idx="4521">
                  <c:v>266.49</c:v>
                </c:pt>
                <c:pt idx="4522">
                  <c:v>264.35000000000002</c:v>
                </c:pt>
                <c:pt idx="4523">
                  <c:v>262.33</c:v>
                </c:pt>
                <c:pt idx="4524">
                  <c:v>260.42</c:v>
                </c:pt>
                <c:pt idx="4525">
                  <c:v>258.10000000000002</c:v>
                </c:pt>
                <c:pt idx="4526">
                  <c:v>255.69</c:v>
                </c:pt>
                <c:pt idx="4527">
                  <c:v>253.43</c:v>
                </c:pt>
                <c:pt idx="4528">
                  <c:v>251.32</c:v>
                </c:pt>
                <c:pt idx="4529">
                  <c:v>249.36</c:v>
                </c:pt>
                <c:pt idx="4530">
                  <c:v>247.54</c:v>
                </c:pt>
                <c:pt idx="4531">
                  <c:v>245.85</c:v>
                </c:pt>
                <c:pt idx="4532">
                  <c:v>244.31</c:v>
                </c:pt>
                <c:pt idx="4533">
                  <c:v>242.89</c:v>
                </c:pt>
                <c:pt idx="4534">
                  <c:v>241.6</c:v>
                </c:pt>
                <c:pt idx="4535">
                  <c:v>240.43</c:v>
                </c:pt>
                <c:pt idx="4536">
                  <c:v>239.38</c:v>
                </c:pt>
                <c:pt idx="4537">
                  <c:v>238.44</c:v>
                </c:pt>
                <c:pt idx="4538">
                  <c:v>237.61</c:v>
                </c:pt>
                <c:pt idx="4539">
                  <c:v>236.87</c:v>
                </c:pt>
                <c:pt idx="4540">
                  <c:v>236.23</c:v>
                </c:pt>
                <c:pt idx="4541">
                  <c:v>236.48</c:v>
                </c:pt>
                <c:pt idx="4542">
                  <c:v>236.87</c:v>
                </c:pt>
                <c:pt idx="4543">
                  <c:v>237.34</c:v>
                </c:pt>
                <c:pt idx="4544">
                  <c:v>237.87</c:v>
                </c:pt>
                <c:pt idx="4545">
                  <c:v>238.46</c:v>
                </c:pt>
                <c:pt idx="4546">
                  <c:v>239.11</c:v>
                </c:pt>
                <c:pt idx="4547">
                  <c:v>239.8</c:v>
                </c:pt>
                <c:pt idx="4548">
                  <c:v>240.54</c:v>
                </c:pt>
                <c:pt idx="4549">
                  <c:v>241.31</c:v>
                </c:pt>
                <c:pt idx="4550">
                  <c:v>242.11</c:v>
                </c:pt>
                <c:pt idx="4551">
                  <c:v>242.94</c:v>
                </c:pt>
                <c:pt idx="4552">
                  <c:v>243.79</c:v>
                </c:pt>
                <c:pt idx="4553">
                  <c:v>244.66</c:v>
                </c:pt>
                <c:pt idx="4554">
                  <c:v>245.54</c:v>
                </c:pt>
                <c:pt idx="4555">
                  <c:v>246.43</c:v>
                </c:pt>
                <c:pt idx="4556">
                  <c:v>247.32</c:v>
                </c:pt>
                <c:pt idx="4557">
                  <c:v>248.22</c:v>
                </c:pt>
                <c:pt idx="4558">
                  <c:v>249.13</c:v>
                </c:pt>
                <c:pt idx="4559">
                  <c:v>250.03</c:v>
                </c:pt>
                <c:pt idx="4560">
                  <c:v>250.94</c:v>
                </c:pt>
                <c:pt idx="4561">
                  <c:v>251.85</c:v>
                </c:pt>
                <c:pt idx="4562">
                  <c:v>271.94</c:v>
                </c:pt>
                <c:pt idx="4563">
                  <c:v>302.05</c:v>
                </c:pt>
                <c:pt idx="4564">
                  <c:v>332.16</c:v>
                </c:pt>
                <c:pt idx="4565">
                  <c:v>362.29</c:v>
                </c:pt>
                <c:pt idx="4566">
                  <c:v>392.43</c:v>
                </c:pt>
                <c:pt idx="4567">
                  <c:v>412.63</c:v>
                </c:pt>
                <c:pt idx="4568">
                  <c:v>421.8</c:v>
                </c:pt>
                <c:pt idx="4569">
                  <c:v>428.51</c:v>
                </c:pt>
                <c:pt idx="4570">
                  <c:v>432.99</c:v>
                </c:pt>
                <c:pt idx="4571">
                  <c:v>435.49</c:v>
                </c:pt>
                <c:pt idx="4572">
                  <c:v>436.22</c:v>
                </c:pt>
                <c:pt idx="4573">
                  <c:v>435.44</c:v>
                </c:pt>
                <c:pt idx="4574">
                  <c:v>433.36</c:v>
                </c:pt>
                <c:pt idx="4575">
                  <c:v>430.2</c:v>
                </c:pt>
                <c:pt idx="4576">
                  <c:v>426.17</c:v>
                </c:pt>
                <c:pt idx="4577">
                  <c:v>421.48</c:v>
                </c:pt>
                <c:pt idx="4578">
                  <c:v>416.32</c:v>
                </c:pt>
                <c:pt idx="4579">
                  <c:v>410.5</c:v>
                </c:pt>
                <c:pt idx="4580">
                  <c:v>402.07</c:v>
                </c:pt>
                <c:pt idx="4581">
                  <c:v>393.45</c:v>
                </c:pt>
                <c:pt idx="4582">
                  <c:v>384.77</c:v>
                </c:pt>
                <c:pt idx="4583">
                  <c:v>376.15</c:v>
                </c:pt>
                <c:pt idx="4584">
                  <c:v>367.69</c:v>
                </c:pt>
                <c:pt idx="4585">
                  <c:v>359.48</c:v>
                </c:pt>
                <c:pt idx="4586">
                  <c:v>351.6</c:v>
                </c:pt>
                <c:pt idx="4587">
                  <c:v>344.12</c:v>
                </c:pt>
                <c:pt idx="4588">
                  <c:v>337.1</c:v>
                </c:pt>
                <c:pt idx="4589">
                  <c:v>330.57</c:v>
                </c:pt>
                <c:pt idx="4590">
                  <c:v>324.58999999999997</c:v>
                </c:pt>
                <c:pt idx="4591">
                  <c:v>319.16000000000003</c:v>
                </c:pt>
                <c:pt idx="4592">
                  <c:v>315.05</c:v>
                </c:pt>
                <c:pt idx="4593">
                  <c:v>312.52</c:v>
                </c:pt>
                <c:pt idx="4594">
                  <c:v>310.57</c:v>
                </c:pt>
                <c:pt idx="4595">
                  <c:v>309.19</c:v>
                </c:pt>
                <c:pt idx="4596">
                  <c:v>308.36</c:v>
                </c:pt>
                <c:pt idx="4597">
                  <c:v>308.07</c:v>
                </c:pt>
                <c:pt idx="4598">
                  <c:v>308.27999999999997</c:v>
                </c:pt>
                <c:pt idx="4599">
                  <c:v>308.95999999999998</c:v>
                </c:pt>
                <c:pt idx="4600">
                  <c:v>310.08</c:v>
                </c:pt>
                <c:pt idx="4601">
                  <c:v>311.58</c:v>
                </c:pt>
                <c:pt idx="4602">
                  <c:v>313.44</c:v>
                </c:pt>
                <c:pt idx="4603">
                  <c:v>315.58999999999997</c:v>
                </c:pt>
                <c:pt idx="4604">
                  <c:v>318</c:v>
                </c:pt>
                <c:pt idx="4605">
                  <c:v>320.61</c:v>
                </c:pt>
                <c:pt idx="4606">
                  <c:v>323.36</c:v>
                </c:pt>
                <c:pt idx="4607">
                  <c:v>326.22000000000003</c:v>
                </c:pt>
                <c:pt idx="4608">
                  <c:v>329.11</c:v>
                </c:pt>
                <c:pt idx="4609">
                  <c:v>332.01</c:v>
                </c:pt>
                <c:pt idx="4610">
                  <c:v>334.84</c:v>
                </c:pt>
                <c:pt idx="4611">
                  <c:v>337.58</c:v>
                </c:pt>
                <c:pt idx="4612">
                  <c:v>340.16</c:v>
                </c:pt>
                <c:pt idx="4613">
                  <c:v>342.55</c:v>
                </c:pt>
                <c:pt idx="4614">
                  <c:v>344.7</c:v>
                </c:pt>
                <c:pt idx="4615">
                  <c:v>346.58</c:v>
                </c:pt>
                <c:pt idx="4616">
                  <c:v>348.14</c:v>
                </c:pt>
                <c:pt idx="4617">
                  <c:v>349.37</c:v>
                </c:pt>
                <c:pt idx="4618">
                  <c:v>350.22</c:v>
                </c:pt>
                <c:pt idx="4619">
                  <c:v>350.69</c:v>
                </c:pt>
                <c:pt idx="4620">
                  <c:v>350.74</c:v>
                </c:pt>
                <c:pt idx="4621">
                  <c:v>350.38</c:v>
                </c:pt>
                <c:pt idx="4622">
                  <c:v>349.58</c:v>
                </c:pt>
                <c:pt idx="4623">
                  <c:v>348.36</c:v>
                </c:pt>
                <c:pt idx="4624">
                  <c:v>346.7</c:v>
                </c:pt>
                <c:pt idx="4625">
                  <c:v>344.63</c:v>
                </c:pt>
                <c:pt idx="4626">
                  <c:v>342.15</c:v>
                </c:pt>
                <c:pt idx="4627">
                  <c:v>339.3</c:v>
                </c:pt>
                <c:pt idx="4628">
                  <c:v>336.09</c:v>
                </c:pt>
                <c:pt idx="4629">
                  <c:v>332.57</c:v>
                </c:pt>
                <c:pt idx="4630">
                  <c:v>328.78</c:v>
                </c:pt>
                <c:pt idx="4631">
                  <c:v>324.77</c:v>
                </c:pt>
                <c:pt idx="4632">
                  <c:v>319.85000000000002</c:v>
                </c:pt>
                <c:pt idx="4633">
                  <c:v>313.37</c:v>
                </c:pt>
                <c:pt idx="4634">
                  <c:v>306.55</c:v>
                </c:pt>
                <c:pt idx="4635">
                  <c:v>299.43</c:v>
                </c:pt>
                <c:pt idx="4636">
                  <c:v>292.08</c:v>
                </c:pt>
                <c:pt idx="4637">
                  <c:v>284.57</c:v>
                </c:pt>
                <c:pt idx="4638">
                  <c:v>276.97000000000003</c:v>
                </c:pt>
                <c:pt idx="4639">
                  <c:v>269.36</c:v>
                </c:pt>
                <c:pt idx="4640">
                  <c:v>261.83</c:v>
                </c:pt>
                <c:pt idx="4641">
                  <c:v>254.48</c:v>
                </c:pt>
                <c:pt idx="4642">
                  <c:v>247.42</c:v>
                </c:pt>
                <c:pt idx="4643">
                  <c:v>240.77</c:v>
                </c:pt>
                <c:pt idx="4644">
                  <c:v>234.65</c:v>
                </c:pt>
                <c:pt idx="4645">
                  <c:v>229.2</c:v>
                </c:pt>
                <c:pt idx="4646">
                  <c:v>225.92</c:v>
                </c:pt>
                <c:pt idx="4647">
                  <c:v>223.81</c:v>
                </c:pt>
                <c:pt idx="4648">
                  <c:v>222.83</c:v>
                </c:pt>
                <c:pt idx="4649">
                  <c:v>223.19</c:v>
                </c:pt>
                <c:pt idx="4650">
                  <c:v>225.07</c:v>
                </c:pt>
                <c:pt idx="4651">
                  <c:v>228.68</c:v>
                </c:pt>
                <c:pt idx="4652">
                  <c:v>234.23</c:v>
                </c:pt>
                <c:pt idx="4653">
                  <c:v>241.98</c:v>
                </c:pt>
                <c:pt idx="4654">
                  <c:v>252.15</c:v>
                </c:pt>
                <c:pt idx="4655">
                  <c:v>265.02999999999997</c:v>
                </c:pt>
                <c:pt idx="4656">
                  <c:v>255.04</c:v>
                </c:pt>
                <c:pt idx="4657">
                  <c:v>237.78</c:v>
                </c:pt>
                <c:pt idx="4658">
                  <c:v>220.65</c:v>
                </c:pt>
                <c:pt idx="4659">
                  <c:v>203.66</c:v>
                </c:pt>
                <c:pt idx="4660">
                  <c:v>186.82</c:v>
                </c:pt>
                <c:pt idx="4661">
                  <c:v>170.15</c:v>
                </c:pt>
                <c:pt idx="4662">
                  <c:v>162.44999999999999</c:v>
                </c:pt>
                <c:pt idx="4663">
                  <c:v>159.26</c:v>
                </c:pt>
                <c:pt idx="4664">
                  <c:v>156.26</c:v>
                </c:pt>
                <c:pt idx="4665">
                  <c:v>153.44999999999999</c:v>
                </c:pt>
                <c:pt idx="4666">
                  <c:v>150.82</c:v>
                </c:pt>
                <c:pt idx="4667">
                  <c:v>148.38999999999999</c:v>
                </c:pt>
                <c:pt idx="4668">
                  <c:v>146.15</c:v>
                </c:pt>
                <c:pt idx="4669">
                  <c:v>144.1</c:v>
                </c:pt>
                <c:pt idx="4670">
                  <c:v>142.25</c:v>
                </c:pt>
                <c:pt idx="4671">
                  <c:v>140.59</c:v>
                </c:pt>
                <c:pt idx="4672">
                  <c:v>139.11000000000001</c:v>
                </c:pt>
                <c:pt idx="4673">
                  <c:v>137.81</c:v>
                </c:pt>
                <c:pt idx="4674">
                  <c:v>136.69999999999999</c:v>
                </c:pt>
                <c:pt idx="4675">
                  <c:v>135.75</c:v>
                </c:pt>
                <c:pt idx="4676">
                  <c:v>134.97</c:v>
                </c:pt>
                <c:pt idx="4677">
                  <c:v>134.35</c:v>
                </c:pt>
                <c:pt idx="4678">
                  <c:v>133.88</c:v>
                </c:pt>
                <c:pt idx="4679">
                  <c:v>133.56</c:v>
                </c:pt>
                <c:pt idx="4680">
                  <c:v>133.37</c:v>
                </c:pt>
                <c:pt idx="4681">
                  <c:v>133.32</c:v>
                </c:pt>
                <c:pt idx="4682">
                  <c:v>133.38</c:v>
                </c:pt>
                <c:pt idx="4683">
                  <c:v>133.56</c:v>
                </c:pt>
                <c:pt idx="4684">
                  <c:v>133.84</c:v>
                </c:pt>
                <c:pt idx="4685">
                  <c:v>134.22</c:v>
                </c:pt>
                <c:pt idx="4686">
                  <c:v>134.69</c:v>
                </c:pt>
                <c:pt idx="4687">
                  <c:v>135.24</c:v>
                </c:pt>
                <c:pt idx="4688">
                  <c:v>135.87</c:v>
                </c:pt>
                <c:pt idx="4689">
                  <c:v>136.56</c:v>
                </c:pt>
                <c:pt idx="4690">
                  <c:v>137.31</c:v>
                </c:pt>
                <c:pt idx="4691">
                  <c:v>138.12</c:v>
                </c:pt>
                <c:pt idx="4692">
                  <c:v>138.97999999999999</c:v>
                </c:pt>
                <c:pt idx="4693">
                  <c:v>163.13999999999999</c:v>
                </c:pt>
                <c:pt idx="4694">
                  <c:v>191.5</c:v>
                </c:pt>
                <c:pt idx="4695">
                  <c:v>219.89</c:v>
                </c:pt>
                <c:pt idx="4696">
                  <c:v>248.31</c:v>
                </c:pt>
                <c:pt idx="4697">
                  <c:v>258.89999999999998</c:v>
                </c:pt>
                <c:pt idx="4698">
                  <c:v>212.32</c:v>
                </c:pt>
                <c:pt idx="4699">
                  <c:v>179.45</c:v>
                </c:pt>
                <c:pt idx="4700">
                  <c:v>157.72</c:v>
                </c:pt>
                <c:pt idx="4701">
                  <c:v>144.9</c:v>
                </c:pt>
                <c:pt idx="4702">
                  <c:v>139.09</c:v>
                </c:pt>
                <c:pt idx="4703">
                  <c:v>138.66</c:v>
                </c:pt>
                <c:pt idx="4704">
                  <c:v>142.25</c:v>
                </c:pt>
                <c:pt idx="4705">
                  <c:v>148.69999999999999</c:v>
                </c:pt>
                <c:pt idx="4706">
                  <c:v>157.07</c:v>
                </c:pt>
                <c:pt idx="4707">
                  <c:v>166.58</c:v>
                </c:pt>
                <c:pt idx="4708">
                  <c:v>176.61</c:v>
                </c:pt>
                <c:pt idx="4709">
                  <c:v>186.68</c:v>
                </c:pt>
                <c:pt idx="4710">
                  <c:v>196.42</c:v>
                </c:pt>
                <c:pt idx="4711">
                  <c:v>205.54</c:v>
                </c:pt>
                <c:pt idx="4712">
                  <c:v>213.85</c:v>
                </c:pt>
                <c:pt idx="4713">
                  <c:v>221.24</c:v>
                </c:pt>
                <c:pt idx="4714">
                  <c:v>227.63</c:v>
                </c:pt>
                <c:pt idx="4715">
                  <c:v>233.02</c:v>
                </c:pt>
                <c:pt idx="4716">
                  <c:v>237.42</c:v>
                </c:pt>
                <c:pt idx="4717">
                  <c:v>240.88</c:v>
                </c:pt>
                <c:pt idx="4718">
                  <c:v>243.47</c:v>
                </c:pt>
                <c:pt idx="4719">
                  <c:v>245.27</c:v>
                </c:pt>
                <c:pt idx="4720">
                  <c:v>246.37</c:v>
                </c:pt>
                <c:pt idx="4721">
                  <c:v>246.87</c:v>
                </c:pt>
                <c:pt idx="4722">
                  <c:v>246.87</c:v>
                </c:pt>
                <c:pt idx="4723">
                  <c:v>246.44</c:v>
                </c:pt>
                <c:pt idx="4724">
                  <c:v>245.69</c:v>
                </c:pt>
                <c:pt idx="4725">
                  <c:v>244.67</c:v>
                </c:pt>
                <c:pt idx="4726">
                  <c:v>250.4</c:v>
                </c:pt>
                <c:pt idx="4727">
                  <c:v>316.77</c:v>
                </c:pt>
                <c:pt idx="4728">
                  <c:v>383.02</c:v>
                </c:pt>
                <c:pt idx="4729">
                  <c:v>449.16</c:v>
                </c:pt>
                <c:pt idx="4730">
                  <c:v>515.17999999999995</c:v>
                </c:pt>
                <c:pt idx="4731">
                  <c:v>510.8</c:v>
                </c:pt>
                <c:pt idx="4732">
                  <c:v>487.59</c:v>
                </c:pt>
                <c:pt idx="4733">
                  <c:v>463.32</c:v>
                </c:pt>
                <c:pt idx="4734">
                  <c:v>439.36</c:v>
                </c:pt>
                <c:pt idx="4735">
                  <c:v>416.35</c:v>
                </c:pt>
                <c:pt idx="4736">
                  <c:v>394.83</c:v>
                </c:pt>
                <c:pt idx="4737">
                  <c:v>375.24</c:v>
                </c:pt>
                <c:pt idx="4738">
                  <c:v>357.9</c:v>
                </c:pt>
                <c:pt idx="4739">
                  <c:v>344.48</c:v>
                </c:pt>
                <c:pt idx="4740">
                  <c:v>335.4</c:v>
                </c:pt>
                <c:pt idx="4741">
                  <c:v>328.98</c:v>
                </c:pt>
                <c:pt idx="4742">
                  <c:v>337.97</c:v>
                </c:pt>
                <c:pt idx="4743">
                  <c:v>398.86</c:v>
                </c:pt>
                <c:pt idx="4744">
                  <c:v>461.63</c:v>
                </c:pt>
                <c:pt idx="4745">
                  <c:v>526.11</c:v>
                </c:pt>
                <c:pt idx="4746">
                  <c:v>590.49</c:v>
                </c:pt>
                <c:pt idx="4747">
                  <c:v>592.21</c:v>
                </c:pt>
                <c:pt idx="4748">
                  <c:v>588.16999999999996</c:v>
                </c:pt>
                <c:pt idx="4749">
                  <c:v>579.45000000000005</c:v>
                </c:pt>
                <c:pt idx="4750">
                  <c:v>567.41999999999996</c:v>
                </c:pt>
                <c:pt idx="4751">
                  <c:v>553.57000000000005</c:v>
                </c:pt>
                <c:pt idx="4752">
                  <c:v>539.07000000000005</c:v>
                </c:pt>
                <c:pt idx="4753">
                  <c:v>524.79999999999995</c:v>
                </c:pt>
                <c:pt idx="4754">
                  <c:v>511.41</c:v>
                </c:pt>
                <c:pt idx="4755">
                  <c:v>499.32</c:v>
                </c:pt>
                <c:pt idx="4756">
                  <c:v>488.82</c:v>
                </c:pt>
                <c:pt idx="4757">
                  <c:v>480.03</c:v>
                </c:pt>
                <c:pt idx="4758">
                  <c:v>472.98</c:v>
                </c:pt>
                <c:pt idx="4759">
                  <c:v>467.59</c:v>
                </c:pt>
                <c:pt idx="4760">
                  <c:v>463.73</c:v>
                </c:pt>
                <c:pt idx="4761">
                  <c:v>461.21</c:v>
                </c:pt>
                <c:pt idx="4762">
                  <c:v>459.81</c:v>
                </c:pt>
                <c:pt idx="4763">
                  <c:v>459.28</c:v>
                </c:pt>
                <c:pt idx="4764">
                  <c:v>459.38</c:v>
                </c:pt>
                <c:pt idx="4765">
                  <c:v>459.85</c:v>
                </c:pt>
                <c:pt idx="4766">
                  <c:v>460.45</c:v>
                </c:pt>
                <c:pt idx="4767">
                  <c:v>460.95</c:v>
                </c:pt>
                <c:pt idx="4768">
                  <c:v>461.15</c:v>
                </c:pt>
                <c:pt idx="4769">
                  <c:v>460.86</c:v>
                </c:pt>
                <c:pt idx="4770">
                  <c:v>459.93</c:v>
                </c:pt>
                <c:pt idx="4771">
                  <c:v>458.23</c:v>
                </c:pt>
                <c:pt idx="4772">
                  <c:v>455.66</c:v>
                </c:pt>
                <c:pt idx="4773">
                  <c:v>452.17</c:v>
                </c:pt>
                <c:pt idx="4774">
                  <c:v>447.72</c:v>
                </c:pt>
                <c:pt idx="4775">
                  <c:v>442.32</c:v>
                </c:pt>
                <c:pt idx="4776">
                  <c:v>435.99</c:v>
                </c:pt>
                <c:pt idx="4777">
                  <c:v>428.78</c:v>
                </c:pt>
                <c:pt idx="4778">
                  <c:v>420.79</c:v>
                </c:pt>
                <c:pt idx="4779">
                  <c:v>412.12</c:v>
                </c:pt>
                <c:pt idx="4780">
                  <c:v>402.89</c:v>
                </c:pt>
                <c:pt idx="4781">
                  <c:v>393.27</c:v>
                </c:pt>
                <c:pt idx="4782">
                  <c:v>383.4</c:v>
                </c:pt>
                <c:pt idx="4783">
                  <c:v>373.47</c:v>
                </c:pt>
                <c:pt idx="4784">
                  <c:v>363.66</c:v>
                </c:pt>
                <c:pt idx="4785">
                  <c:v>354.16</c:v>
                </c:pt>
                <c:pt idx="4786">
                  <c:v>345.16</c:v>
                </c:pt>
                <c:pt idx="4787">
                  <c:v>336.86</c:v>
                </c:pt>
                <c:pt idx="4788">
                  <c:v>329.42</c:v>
                </c:pt>
                <c:pt idx="4789">
                  <c:v>323.04000000000002</c:v>
                </c:pt>
                <c:pt idx="4790">
                  <c:v>317.86</c:v>
                </c:pt>
                <c:pt idx="4791">
                  <c:v>314.02</c:v>
                </c:pt>
                <c:pt idx="4792">
                  <c:v>311.64</c:v>
                </c:pt>
                <c:pt idx="4793">
                  <c:v>310.8</c:v>
                </c:pt>
                <c:pt idx="4794">
                  <c:v>311.55</c:v>
                </c:pt>
                <c:pt idx="4795">
                  <c:v>313.91000000000003</c:v>
                </c:pt>
                <c:pt idx="4796">
                  <c:v>317.83</c:v>
                </c:pt>
                <c:pt idx="4797">
                  <c:v>323.24</c:v>
                </c:pt>
                <c:pt idx="4798">
                  <c:v>329.97</c:v>
                </c:pt>
                <c:pt idx="4799">
                  <c:v>337.82</c:v>
                </c:pt>
                <c:pt idx="4800">
                  <c:v>346.51</c:v>
                </c:pt>
                <c:pt idx="4801">
                  <c:v>355.65</c:v>
                </c:pt>
                <c:pt idx="4802">
                  <c:v>364.81</c:v>
                </c:pt>
                <c:pt idx="4803">
                  <c:v>366.1</c:v>
                </c:pt>
                <c:pt idx="4804">
                  <c:v>358.15</c:v>
                </c:pt>
                <c:pt idx="4805">
                  <c:v>350.77</c:v>
                </c:pt>
                <c:pt idx="4806">
                  <c:v>343.91</c:v>
                </c:pt>
                <c:pt idx="4807">
                  <c:v>337.52</c:v>
                </c:pt>
                <c:pt idx="4808">
                  <c:v>334.94</c:v>
                </c:pt>
                <c:pt idx="4809">
                  <c:v>340.47</c:v>
                </c:pt>
                <c:pt idx="4810">
                  <c:v>346.26</c:v>
                </c:pt>
                <c:pt idx="4811">
                  <c:v>352.24</c:v>
                </c:pt>
                <c:pt idx="4812">
                  <c:v>358.33</c:v>
                </c:pt>
                <c:pt idx="4813">
                  <c:v>364.44</c:v>
                </c:pt>
                <c:pt idx="4814">
                  <c:v>370.5</c:v>
                </c:pt>
                <c:pt idx="4815">
                  <c:v>376.43</c:v>
                </c:pt>
                <c:pt idx="4816">
                  <c:v>382.14</c:v>
                </c:pt>
                <c:pt idx="4817">
                  <c:v>387.56</c:v>
                </c:pt>
                <c:pt idx="4818">
                  <c:v>392.61</c:v>
                </c:pt>
                <c:pt idx="4819">
                  <c:v>397.22</c:v>
                </c:pt>
                <c:pt idx="4820">
                  <c:v>401.32</c:v>
                </c:pt>
                <c:pt idx="4821">
                  <c:v>404.86</c:v>
                </c:pt>
                <c:pt idx="4822">
                  <c:v>418.08</c:v>
                </c:pt>
                <c:pt idx="4823">
                  <c:v>468.73</c:v>
                </c:pt>
                <c:pt idx="4824">
                  <c:v>518.66999999999996</c:v>
                </c:pt>
                <c:pt idx="4825">
                  <c:v>567.85</c:v>
                </c:pt>
                <c:pt idx="4826">
                  <c:v>619.08000000000004</c:v>
                </c:pt>
                <c:pt idx="4827">
                  <c:v>627.97</c:v>
                </c:pt>
                <c:pt idx="4828">
                  <c:v>635.75</c:v>
                </c:pt>
                <c:pt idx="4829">
                  <c:v>642.53</c:v>
                </c:pt>
                <c:pt idx="4830">
                  <c:v>648.13</c:v>
                </c:pt>
                <c:pt idx="4831">
                  <c:v>649.07000000000005</c:v>
                </c:pt>
                <c:pt idx="4832">
                  <c:v>641.82000000000005</c:v>
                </c:pt>
                <c:pt idx="4833">
                  <c:v>635.45000000000005</c:v>
                </c:pt>
                <c:pt idx="4834">
                  <c:v>629.46</c:v>
                </c:pt>
                <c:pt idx="4835">
                  <c:v>623.47</c:v>
                </c:pt>
                <c:pt idx="4836">
                  <c:v>617.20000000000005</c:v>
                </c:pt>
                <c:pt idx="4837">
                  <c:v>610.45000000000005</c:v>
                </c:pt>
                <c:pt idx="4838">
                  <c:v>603.07000000000005</c:v>
                </c:pt>
                <c:pt idx="4839">
                  <c:v>595.01</c:v>
                </c:pt>
                <c:pt idx="4840">
                  <c:v>586.24</c:v>
                </c:pt>
                <c:pt idx="4841">
                  <c:v>576.78</c:v>
                </c:pt>
                <c:pt idx="4842">
                  <c:v>566.70000000000005</c:v>
                </c:pt>
                <c:pt idx="4843">
                  <c:v>556.09</c:v>
                </c:pt>
                <c:pt idx="4844">
                  <c:v>545.04999999999995</c:v>
                </c:pt>
                <c:pt idx="4845">
                  <c:v>533.72</c:v>
                </c:pt>
                <c:pt idx="4846">
                  <c:v>522.23</c:v>
                </c:pt>
                <c:pt idx="4847">
                  <c:v>510.73</c:v>
                </c:pt>
                <c:pt idx="4848">
                  <c:v>499.37</c:v>
                </c:pt>
                <c:pt idx="4849">
                  <c:v>488.3</c:v>
                </c:pt>
                <c:pt idx="4850">
                  <c:v>477.66</c:v>
                </c:pt>
                <c:pt idx="4851">
                  <c:v>467.58</c:v>
                </c:pt>
                <c:pt idx="4852">
                  <c:v>458.2</c:v>
                </c:pt>
                <c:pt idx="4853">
                  <c:v>456.18</c:v>
                </c:pt>
                <c:pt idx="4854">
                  <c:v>458.25</c:v>
                </c:pt>
                <c:pt idx="4855">
                  <c:v>461.32</c:v>
                </c:pt>
                <c:pt idx="4856">
                  <c:v>465.49</c:v>
                </c:pt>
                <c:pt idx="4857">
                  <c:v>470.79</c:v>
                </c:pt>
                <c:pt idx="4858">
                  <c:v>455.44</c:v>
                </c:pt>
                <c:pt idx="4859">
                  <c:v>440.16</c:v>
                </c:pt>
                <c:pt idx="4860">
                  <c:v>427.69</c:v>
                </c:pt>
                <c:pt idx="4861">
                  <c:v>418.17</c:v>
                </c:pt>
                <c:pt idx="4862">
                  <c:v>411.64</c:v>
                </c:pt>
                <c:pt idx="4863">
                  <c:v>408.09</c:v>
                </c:pt>
                <c:pt idx="4864">
                  <c:v>407.43</c:v>
                </c:pt>
                <c:pt idx="4865">
                  <c:v>409.53</c:v>
                </c:pt>
                <c:pt idx="4866">
                  <c:v>414.22</c:v>
                </c:pt>
                <c:pt idx="4867">
                  <c:v>421.3</c:v>
                </c:pt>
                <c:pt idx="4868">
                  <c:v>430.52</c:v>
                </c:pt>
                <c:pt idx="4869">
                  <c:v>441.62</c:v>
                </c:pt>
                <c:pt idx="4870">
                  <c:v>454.33</c:v>
                </c:pt>
                <c:pt idx="4871">
                  <c:v>468.36</c:v>
                </c:pt>
                <c:pt idx="4872">
                  <c:v>483.41</c:v>
                </c:pt>
                <c:pt idx="4873">
                  <c:v>499.19</c:v>
                </c:pt>
                <c:pt idx="4874">
                  <c:v>515.39</c:v>
                </c:pt>
                <c:pt idx="4875">
                  <c:v>531.71</c:v>
                </c:pt>
                <c:pt idx="4876">
                  <c:v>547.89</c:v>
                </c:pt>
                <c:pt idx="4877">
                  <c:v>563.63</c:v>
                </c:pt>
                <c:pt idx="4878">
                  <c:v>578.66999999999996</c:v>
                </c:pt>
                <c:pt idx="4879">
                  <c:v>592.78</c:v>
                </c:pt>
                <c:pt idx="4880">
                  <c:v>605.72</c:v>
                </c:pt>
                <c:pt idx="4881">
                  <c:v>617.28</c:v>
                </c:pt>
                <c:pt idx="4882">
                  <c:v>627.27</c:v>
                </c:pt>
                <c:pt idx="4883">
                  <c:v>635.54999999999995</c:v>
                </c:pt>
                <c:pt idx="4884">
                  <c:v>641.95000000000005</c:v>
                </c:pt>
                <c:pt idx="4885">
                  <c:v>646.39</c:v>
                </c:pt>
                <c:pt idx="4886">
                  <c:v>648.76</c:v>
                </c:pt>
                <c:pt idx="4887">
                  <c:v>649.03</c:v>
                </c:pt>
                <c:pt idx="4888">
                  <c:v>647.15</c:v>
                </c:pt>
                <c:pt idx="4889">
                  <c:v>643.14</c:v>
                </c:pt>
                <c:pt idx="4890">
                  <c:v>637.03</c:v>
                </c:pt>
                <c:pt idx="4891">
                  <c:v>628.89</c:v>
                </c:pt>
                <c:pt idx="4892">
                  <c:v>618.80999999999995</c:v>
                </c:pt>
                <c:pt idx="4893">
                  <c:v>606.92999999999995</c:v>
                </c:pt>
                <c:pt idx="4894">
                  <c:v>593.41</c:v>
                </c:pt>
                <c:pt idx="4895">
                  <c:v>578.44000000000005</c:v>
                </c:pt>
                <c:pt idx="4896">
                  <c:v>567.91999999999996</c:v>
                </c:pt>
                <c:pt idx="4897">
                  <c:v>556.84</c:v>
                </c:pt>
                <c:pt idx="4898">
                  <c:v>545.11</c:v>
                </c:pt>
                <c:pt idx="4899">
                  <c:v>533.02</c:v>
                </c:pt>
                <c:pt idx="4900">
                  <c:v>518.73</c:v>
                </c:pt>
                <c:pt idx="4901">
                  <c:v>502.51</c:v>
                </c:pt>
                <c:pt idx="4902">
                  <c:v>487.75</c:v>
                </c:pt>
                <c:pt idx="4903">
                  <c:v>474.52</c:v>
                </c:pt>
                <c:pt idx="4904">
                  <c:v>462.99</c:v>
                </c:pt>
                <c:pt idx="4905">
                  <c:v>453.43</c:v>
                </c:pt>
                <c:pt idx="4906">
                  <c:v>446.23</c:v>
                </c:pt>
                <c:pt idx="4907">
                  <c:v>441.84</c:v>
                </c:pt>
                <c:pt idx="4908">
                  <c:v>440.81</c:v>
                </c:pt>
                <c:pt idx="4909">
                  <c:v>443.74</c:v>
                </c:pt>
                <c:pt idx="4910">
                  <c:v>451.27</c:v>
                </c:pt>
                <c:pt idx="4911">
                  <c:v>439.41</c:v>
                </c:pt>
                <c:pt idx="4912">
                  <c:v>424.81</c:v>
                </c:pt>
                <c:pt idx="4913">
                  <c:v>413.01</c:v>
                </c:pt>
                <c:pt idx="4914">
                  <c:v>401.46</c:v>
                </c:pt>
                <c:pt idx="4915">
                  <c:v>391.41</c:v>
                </c:pt>
                <c:pt idx="4916">
                  <c:v>385.31</c:v>
                </c:pt>
                <c:pt idx="4917">
                  <c:v>379.27</c:v>
                </c:pt>
                <c:pt idx="4918">
                  <c:v>359.2</c:v>
                </c:pt>
                <c:pt idx="4919">
                  <c:v>345.2</c:v>
                </c:pt>
                <c:pt idx="4920">
                  <c:v>336.25</c:v>
                </c:pt>
                <c:pt idx="4921">
                  <c:v>331.57</c:v>
                </c:pt>
                <c:pt idx="4922">
                  <c:v>330.6</c:v>
                </c:pt>
                <c:pt idx="4923">
                  <c:v>336.25</c:v>
                </c:pt>
                <c:pt idx="4924">
                  <c:v>351.29</c:v>
                </c:pt>
                <c:pt idx="4925">
                  <c:v>369.74</c:v>
                </c:pt>
                <c:pt idx="4926">
                  <c:v>391.99</c:v>
                </c:pt>
                <c:pt idx="4927">
                  <c:v>418.68</c:v>
                </c:pt>
                <c:pt idx="4928">
                  <c:v>417.79</c:v>
                </c:pt>
                <c:pt idx="4929">
                  <c:v>397.91</c:v>
                </c:pt>
                <c:pt idx="4930">
                  <c:v>379.57</c:v>
                </c:pt>
                <c:pt idx="4931">
                  <c:v>362.74</c:v>
                </c:pt>
                <c:pt idx="4932">
                  <c:v>351.57</c:v>
                </c:pt>
                <c:pt idx="4933">
                  <c:v>347.68</c:v>
                </c:pt>
                <c:pt idx="4934">
                  <c:v>346.51</c:v>
                </c:pt>
                <c:pt idx="4935">
                  <c:v>348.98</c:v>
                </c:pt>
                <c:pt idx="4936">
                  <c:v>356.34</c:v>
                </c:pt>
                <c:pt idx="4937">
                  <c:v>370.15</c:v>
                </c:pt>
                <c:pt idx="4938">
                  <c:v>392.37</c:v>
                </c:pt>
                <c:pt idx="4939">
                  <c:v>408.26</c:v>
                </c:pt>
                <c:pt idx="4940">
                  <c:v>415.23</c:v>
                </c:pt>
                <c:pt idx="4941">
                  <c:v>422.54</c:v>
                </c:pt>
                <c:pt idx="4942">
                  <c:v>430.13</c:v>
                </c:pt>
                <c:pt idx="4943">
                  <c:v>438.64</c:v>
                </c:pt>
                <c:pt idx="4944">
                  <c:v>448.29</c:v>
                </c:pt>
                <c:pt idx="4945">
                  <c:v>458.12</c:v>
                </c:pt>
                <c:pt idx="4946">
                  <c:v>468.1</c:v>
                </c:pt>
                <c:pt idx="4947">
                  <c:v>478.2</c:v>
                </c:pt>
                <c:pt idx="4948">
                  <c:v>488.38</c:v>
                </c:pt>
                <c:pt idx="4949">
                  <c:v>498.62</c:v>
                </c:pt>
                <c:pt idx="4950">
                  <c:v>508.88</c:v>
                </c:pt>
                <c:pt idx="4951">
                  <c:v>519.14</c:v>
                </c:pt>
                <c:pt idx="4952">
                  <c:v>529.37</c:v>
                </c:pt>
                <c:pt idx="4953">
                  <c:v>539.53</c:v>
                </c:pt>
                <c:pt idx="4954">
                  <c:v>549.59</c:v>
                </c:pt>
                <c:pt idx="4955">
                  <c:v>559.54</c:v>
                </c:pt>
                <c:pt idx="4956">
                  <c:v>569.33000000000004</c:v>
                </c:pt>
                <c:pt idx="4957">
                  <c:v>578.95000000000005</c:v>
                </c:pt>
                <c:pt idx="4958">
                  <c:v>588.37</c:v>
                </c:pt>
                <c:pt idx="4959">
                  <c:v>597.57000000000005</c:v>
                </c:pt>
                <c:pt idx="4960">
                  <c:v>606.52</c:v>
                </c:pt>
                <c:pt idx="4961">
                  <c:v>615.21</c:v>
                </c:pt>
                <c:pt idx="4962">
                  <c:v>623.63</c:v>
                </c:pt>
                <c:pt idx="4963">
                  <c:v>631.75</c:v>
                </c:pt>
                <c:pt idx="4964">
                  <c:v>639.58000000000004</c:v>
                </c:pt>
                <c:pt idx="4965">
                  <c:v>647.11</c:v>
                </c:pt>
                <c:pt idx="4966">
                  <c:v>654.32000000000005</c:v>
                </c:pt>
                <c:pt idx="4967">
                  <c:v>661.23</c:v>
                </c:pt>
                <c:pt idx="4968">
                  <c:v>667.83</c:v>
                </c:pt>
                <c:pt idx="4969">
                  <c:v>674.12</c:v>
                </c:pt>
                <c:pt idx="4970">
                  <c:v>680.11</c:v>
                </c:pt>
                <c:pt idx="4971">
                  <c:v>685.8</c:v>
                </c:pt>
                <c:pt idx="4972">
                  <c:v>691.21</c:v>
                </c:pt>
                <c:pt idx="4973">
                  <c:v>696.33</c:v>
                </c:pt>
                <c:pt idx="4974">
                  <c:v>701.18</c:v>
                </c:pt>
                <c:pt idx="4975">
                  <c:v>705.76</c:v>
                </c:pt>
                <c:pt idx="4976">
                  <c:v>711.93</c:v>
                </c:pt>
                <c:pt idx="4977">
                  <c:v>722.09</c:v>
                </c:pt>
                <c:pt idx="4978">
                  <c:v>731.99</c:v>
                </c:pt>
                <c:pt idx="4979">
                  <c:v>741.63</c:v>
                </c:pt>
                <c:pt idx="4980">
                  <c:v>751</c:v>
                </c:pt>
                <c:pt idx="4981">
                  <c:v>742.23</c:v>
                </c:pt>
                <c:pt idx="4982">
                  <c:v>736.16</c:v>
                </c:pt>
                <c:pt idx="4983">
                  <c:v>733.46</c:v>
                </c:pt>
                <c:pt idx="4984">
                  <c:v>733.37</c:v>
                </c:pt>
                <c:pt idx="4985">
                  <c:v>735.24</c:v>
                </c:pt>
                <c:pt idx="4986">
                  <c:v>738.78</c:v>
                </c:pt>
                <c:pt idx="4987">
                  <c:v>746.13</c:v>
                </c:pt>
                <c:pt idx="4988">
                  <c:v>753.98</c:v>
                </c:pt>
                <c:pt idx="4989">
                  <c:v>761.96</c:v>
                </c:pt>
                <c:pt idx="4990">
                  <c:v>769.77</c:v>
                </c:pt>
                <c:pt idx="4991">
                  <c:v>774.43</c:v>
                </c:pt>
                <c:pt idx="4992">
                  <c:v>772.03</c:v>
                </c:pt>
                <c:pt idx="4993">
                  <c:v>771.28</c:v>
                </c:pt>
                <c:pt idx="4994">
                  <c:v>771.6</c:v>
                </c:pt>
                <c:pt idx="4995">
                  <c:v>772.46</c:v>
                </c:pt>
                <c:pt idx="4996">
                  <c:v>773.41</c:v>
                </c:pt>
                <c:pt idx="4997">
                  <c:v>774.05</c:v>
                </c:pt>
                <c:pt idx="4998">
                  <c:v>774.05</c:v>
                </c:pt>
                <c:pt idx="4999">
                  <c:v>773.12</c:v>
                </c:pt>
                <c:pt idx="5000">
                  <c:v>771.02</c:v>
                </c:pt>
                <c:pt idx="5001">
                  <c:v>767.58</c:v>
                </c:pt>
                <c:pt idx="5002">
                  <c:v>762.66</c:v>
                </c:pt>
                <c:pt idx="5003">
                  <c:v>756.17</c:v>
                </c:pt>
                <c:pt idx="5004">
                  <c:v>748.07</c:v>
                </c:pt>
                <c:pt idx="5005">
                  <c:v>738.4</c:v>
                </c:pt>
                <c:pt idx="5006">
                  <c:v>727.22</c:v>
                </c:pt>
                <c:pt idx="5007">
                  <c:v>714.67</c:v>
                </c:pt>
                <c:pt idx="5008">
                  <c:v>700.97</c:v>
                </c:pt>
                <c:pt idx="5009">
                  <c:v>686.4</c:v>
                </c:pt>
                <c:pt idx="5010">
                  <c:v>671.33</c:v>
                </c:pt>
                <c:pt idx="5011">
                  <c:v>656.2</c:v>
                </c:pt>
                <c:pt idx="5012">
                  <c:v>641.57000000000005</c:v>
                </c:pt>
                <c:pt idx="5013">
                  <c:v>628.11</c:v>
                </c:pt>
                <c:pt idx="5014">
                  <c:v>616.59</c:v>
                </c:pt>
                <c:pt idx="5015">
                  <c:v>607.91999999999996</c:v>
                </c:pt>
                <c:pt idx="5016">
                  <c:v>603.17999999999995</c:v>
                </c:pt>
                <c:pt idx="5017">
                  <c:v>603.57000000000005</c:v>
                </c:pt>
                <c:pt idx="5018">
                  <c:v>610.5</c:v>
                </c:pt>
                <c:pt idx="5019">
                  <c:v>625.54</c:v>
                </c:pt>
                <c:pt idx="5020">
                  <c:v>650.5</c:v>
                </c:pt>
                <c:pt idx="5021">
                  <c:v>632.97</c:v>
                </c:pt>
                <c:pt idx="5022">
                  <c:v>603.55999999999995</c:v>
                </c:pt>
                <c:pt idx="5023">
                  <c:v>574.23</c:v>
                </c:pt>
                <c:pt idx="5024">
                  <c:v>545.04</c:v>
                </c:pt>
                <c:pt idx="5025">
                  <c:v>528.29999999999995</c:v>
                </c:pt>
                <c:pt idx="5026">
                  <c:v>520.54999999999995</c:v>
                </c:pt>
                <c:pt idx="5027">
                  <c:v>513.04999999999995</c:v>
                </c:pt>
                <c:pt idx="5028">
                  <c:v>505.85</c:v>
                </c:pt>
                <c:pt idx="5029">
                  <c:v>498.99</c:v>
                </c:pt>
                <c:pt idx="5030">
                  <c:v>492.49</c:v>
                </c:pt>
                <c:pt idx="5031">
                  <c:v>486.38</c:v>
                </c:pt>
                <c:pt idx="5032">
                  <c:v>480.7</c:v>
                </c:pt>
                <c:pt idx="5033">
                  <c:v>475.47</c:v>
                </c:pt>
                <c:pt idx="5034">
                  <c:v>470.72</c:v>
                </c:pt>
                <c:pt idx="5035">
                  <c:v>466.45</c:v>
                </c:pt>
                <c:pt idx="5036">
                  <c:v>462.68</c:v>
                </c:pt>
                <c:pt idx="5037">
                  <c:v>459.43</c:v>
                </c:pt>
                <c:pt idx="5038">
                  <c:v>456.69</c:v>
                </c:pt>
                <c:pt idx="5039">
                  <c:v>454.46</c:v>
                </c:pt>
                <c:pt idx="5040">
                  <c:v>452.75</c:v>
                </c:pt>
                <c:pt idx="5041">
                  <c:v>451.54</c:v>
                </c:pt>
                <c:pt idx="5042">
                  <c:v>450.8</c:v>
                </c:pt>
                <c:pt idx="5043">
                  <c:v>450.53</c:v>
                </c:pt>
                <c:pt idx="5044">
                  <c:v>450.69</c:v>
                </c:pt>
                <c:pt idx="5045">
                  <c:v>451.26</c:v>
                </c:pt>
                <c:pt idx="5046">
                  <c:v>452.18</c:v>
                </c:pt>
                <c:pt idx="5047">
                  <c:v>453.42</c:v>
                </c:pt>
                <c:pt idx="5048">
                  <c:v>454.62</c:v>
                </c:pt>
                <c:pt idx="5049">
                  <c:v>451.43</c:v>
                </c:pt>
                <c:pt idx="5050">
                  <c:v>448.42</c:v>
                </c:pt>
                <c:pt idx="5051">
                  <c:v>445.53</c:v>
                </c:pt>
                <c:pt idx="5052">
                  <c:v>442.71</c:v>
                </c:pt>
                <c:pt idx="5053">
                  <c:v>439.22</c:v>
                </c:pt>
                <c:pt idx="5054">
                  <c:v>435.99</c:v>
                </c:pt>
                <c:pt idx="5055">
                  <c:v>438.77</c:v>
                </c:pt>
                <c:pt idx="5056">
                  <c:v>445.98</c:v>
                </c:pt>
                <c:pt idx="5057">
                  <c:v>456.3</c:v>
                </c:pt>
                <c:pt idx="5058">
                  <c:v>468.64</c:v>
                </c:pt>
                <c:pt idx="5059">
                  <c:v>482.15</c:v>
                </c:pt>
                <c:pt idx="5060">
                  <c:v>496.13</c:v>
                </c:pt>
                <c:pt idx="5061">
                  <c:v>510.11</c:v>
                </c:pt>
                <c:pt idx="5062">
                  <c:v>523.78</c:v>
                </c:pt>
                <c:pt idx="5063">
                  <c:v>536.96</c:v>
                </c:pt>
                <c:pt idx="5064">
                  <c:v>547.96</c:v>
                </c:pt>
                <c:pt idx="5065">
                  <c:v>548.57000000000005</c:v>
                </c:pt>
                <c:pt idx="5066">
                  <c:v>546.94000000000005</c:v>
                </c:pt>
                <c:pt idx="5067">
                  <c:v>543.13</c:v>
                </c:pt>
                <c:pt idx="5068">
                  <c:v>537.30999999999995</c:v>
                </c:pt>
                <c:pt idx="5069">
                  <c:v>528.36</c:v>
                </c:pt>
                <c:pt idx="5070">
                  <c:v>523.44000000000005</c:v>
                </c:pt>
                <c:pt idx="5071">
                  <c:v>520.08000000000004</c:v>
                </c:pt>
                <c:pt idx="5072">
                  <c:v>518.4</c:v>
                </c:pt>
                <c:pt idx="5073">
                  <c:v>518.73</c:v>
                </c:pt>
                <c:pt idx="5074">
                  <c:v>521.63</c:v>
                </c:pt>
                <c:pt idx="5075">
                  <c:v>527.88</c:v>
                </c:pt>
                <c:pt idx="5076">
                  <c:v>538.48</c:v>
                </c:pt>
                <c:pt idx="5077">
                  <c:v>548.37</c:v>
                </c:pt>
                <c:pt idx="5078">
                  <c:v>541.62</c:v>
                </c:pt>
                <c:pt idx="5079">
                  <c:v>534.49</c:v>
                </c:pt>
                <c:pt idx="5080">
                  <c:v>526.99</c:v>
                </c:pt>
                <c:pt idx="5081">
                  <c:v>519.12</c:v>
                </c:pt>
                <c:pt idx="5082">
                  <c:v>515.59</c:v>
                </c:pt>
                <c:pt idx="5083">
                  <c:v>516.91999999999996</c:v>
                </c:pt>
                <c:pt idx="5084">
                  <c:v>517.97</c:v>
                </c:pt>
                <c:pt idx="5085">
                  <c:v>518.79999999999995</c:v>
                </c:pt>
                <c:pt idx="5086">
                  <c:v>519.45000000000005</c:v>
                </c:pt>
                <c:pt idx="5087">
                  <c:v>520</c:v>
                </c:pt>
                <c:pt idx="5088">
                  <c:v>520.51</c:v>
                </c:pt>
                <c:pt idx="5089">
                  <c:v>521.07000000000005</c:v>
                </c:pt>
                <c:pt idx="5090">
                  <c:v>521.75</c:v>
                </c:pt>
                <c:pt idx="5091">
                  <c:v>522.63</c:v>
                </c:pt>
                <c:pt idx="5092">
                  <c:v>523.79999999999995</c:v>
                </c:pt>
                <c:pt idx="5093">
                  <c:v>525.35</c:v>
                </c:pt>
                <c:pt idx="5094">
                  <c:v>527.38</c:v>
                </c:pt>
                <c:pt idx="5095">
                  <c:v>529.96</c:v>
                </c:pt>
                <c:pt idx="5096">
                  <c:v>533.22</c:v>
                </c:pt>
                <c:pt idx="5097">
                  <c:v>537.23</c:v>
                </c:pt>
                <c:pt idx="5098">
                  <c:v>542.12</c:v>
                </c:pt>
                <c:pt idx="5099">
                  <c:v>547.97</c:v>
                </c:pt>
                <c:pt idx="5100">
                  <c:v>554.9</c:v>
                </c:pt>
                <c:pt idx="5101">
                  <c:v>563.01</c:v>
                </c:pt>
                <c:pt idx="5102">
                  <c:v>572.4</c:v>
                </c:pt>
                <c:pt idx="5103">
                  <c:v>583.15</c:v>
                </c:pt>
                <c:pt idx="5104">
                  <c:v>595.36</c:v>
                </c:pt>
                <c:pt idx="5105">
                  <c:v>609.1</c:v>
                </c:pt>
                <c:pt idx="5106">
                  <c:v>624.42999999999995</c:v>
                </c:pt>
                <c:pt idx="5107">
                  <c:v>641.37</c:v>
                </c:pt>
                <c:pt idx="5108">
                  <c:v>640.07000000000005</c:v>
                </c:pt>
                <c:pt idx="5109">
                  <c:v>634.08000000000004</c:v>
                </c:pt>
                <c:pt idx="5110">
                  <c:v>627.9</c:v>
                </c:pt>
                <c:pt idx="5111">
                  <c:v>621.49</c:v>
                </c:pt>
                <c:pt idx="5112">
                  <c:v>618.88</c:v>
                </c:pt>
                <c:pt idx="5113">
                  <c:v>625.73</c:v>
                </c:pt>
                <c:pt idx="5114">
                  <c:v>632.20000000000005</c:v>
                </c:pt>
                <c:pt idx="5115">
                  <c:v>638.24</c:v>
                </c:pt>
                <c:pt idx="5116">
                  <c:v>665.61</c:v>
                </c:pt>
                <c:pt idx="5117">
                  <c:v>692.54</c:v>
                </c:pt>
                <c:pt idx="5118">
                  <c:v>718.22</c:v>
                </c:pt>
                <c:pt idx="5119">
                  <c:v>743.18</c:v>
                </c:pt>
                <c:pt idx="5120">
                  <c:v>767.62</c:v>
                </c:pt>
                <c:pt idx="5121">
                  <c:v>791.55</c:v>
                </c:pt>
                <c:pt idx="5122">
                  <c:v>784.88</c:v>
                </c:pt>
                <c:pt idx="5123">
                  <c:v>775.72</c:v>
                </c:pt>
                <c:pt idx="5124">
                  <c:v>767.1</c:v>
                </c:pt>
                <c:pt idx="5125">
                  <c:v>756.25</c:v>
                </c:pt>
                <c:pt idx="5126">
                  <c:v>749</c:v>
                </c:pt>
                <c:pt idx="5127">
                  <c:v>744.99</c:v>
                </c:pt>
                <c:pt idx="5128">
                  <c:v>743.83</c:v>
                </c:pt>
                <c:pt idx="5129">
                  <c:v>745.14</c:v>
                </c:pt>
                <c:pt idx="5130">
                  <c:v>748.58</c:v>
                </c:pt>
                <c:pt idx="5131">
                  <c:v>753.83</c:v>
                </c:pt>
                <c:pt idx="5132">
                  <c:v>760.59</c:v>
                </c:pt>
                <c:pt idx="5133">
                  <c:v>768.59</c:v>
                </c:pt>
                <c:pt idx="5134">
                  <c:v>777.58</c:v>
                </c:pt>
                <c:pt idx="5135">
                  <c:v>787.3</c:v>
                </c:pt>
                <c:pt idx="5136">
                  <c:v>797.54</c:v>
                </c:pt>
                <c:pt idx="5137">
                  <c:v>808.05</c:v>
                </c:pt>
                <c:pt idx="5138">
                  <c:v>818.6</c:v>
                </c:pt>
                <c:pt idx="5139">
                  <c:v>828.95</c:v>
                </c:pt>
                <c:pt idx="5140">
                  <c:v>838.84</c:v>
                </c:pt>
                <c:pt idx="5141">
                  <c:v>847.98</c:v>
                </c:pt>
                <c:pt idx="5142">
                  <c:v>856.05</c:v>
                </c:pt>
                <c:pt idx="5143">
                  <c:v>862.7</c:v>
                </c:pt>
                <c:pt idx="5144">
                  <c:v>874.48</c:v>
                </c:pt>
                <c:pt idx="5145">
                  <c:v>885.39</c:v>
                </c:pt>
                <c:pt idx="5146">
                  <c:v>893.43</c:v>
                </c:pt>
                <c:pt idx="5147">
                  <c:v>886.54</c:v>
                </c:pt>
                <c:pt idx="5148">
                  <c:v>876.46</c:v>
                </c:pt>
                <c:pt idx="5149">
                  <c:v>864.31</c:v>
                </c:pt>
                <c:pt idx="5150">
                  <c:v>847.38</c:v>
                </c:pt>
                <c:pt idx="5151">
                  <c:v>823.07</c:v>
                </c:pt>
                <c:pt idx="5152">
                  <c:v>808.68</c:v>
                </c:pt>
                <c:pt idx="5153">
                  <c:v>791.28</c:v>
                </c:pt>
                <c:pt idx="5154">
                  <c:v>770.08</c:v>
                </c:pt>
                <c:pt idx="5155">
                  <c:v>748.6</c:v>
                </c:pt>
                <c:pt idx="5156">
                  <c:v>726.87</c:v>
                </c:pt>
                <c:pt idx="5157">
                  <c:v>704.9</c:v>
                </c:pt>
                <c:pt idx="5158">
                  <c:v>693.75</c:v>
                </c:pt>
                <c:pt idx="5159">
                  <c:v>691.82</c:v>
                </c:pt>
                <c:pt idx="5160">
                  <c:v>689.83</c:v>
                </c:pt>
                <c:pt idx="5161">
                  <c:v>687.84</c:v>
                </c:pt>
                <c:pt idx="5162">
                  <c:v>685.93</c:v>
                </c:pt>
                <c:pt idx="5163">
                  <c:v>685.09</c:v>
                </c:pt>
                <c:pt idx="5164">
                  <c:v>688.36</c:v>
                </c:pt>
                <c:pt idx="5165">
                  <c:v>691.94</c:v>
                </c:pt>
                <c:pt idx="5166">
                  <c:v>695.91</c:v>
                </c:pt>
                <c:pt idx="5167">
                  <c:v>700.32</c:v>
                </c:pt>
                <c:pt idx="5168">
                  <c:v>705.18</c:v>
                </c:pt>
                <c:pt idx="5169">
                  <c:v>710.51</c:v>
                </c:pt>
                <c:pt idx="5170">
                  <c:v>709.04</c:v>
                </c:pt>
                <c:pt idx="5171">
                  <c:v>707.56</c:v>
                </c:pt>
                <c:pt idx="5172">
                  <c:v>707.47</c:v>
                </c:pt>
                <c:pt idx="5173">
                  <c:v>708.39</c:v>
                </c:pt>
                <c:pt idx="5174">
                  <c:v>709.88</c:v>
                </c:pt>
                <c:pt idx="5175">
                  <c:v>711.44</c:v>
                </c:pt>
                <c:pt idx="5176">
                  <c:v>712.48</c:v>
                </c:pt>
                <c:pt idx="5177">
                  <c:v>712.33</c:v>
                </c:pt>
                <c:pt idx="5178">
                  <c:v>710.21</c:v>
                </c:pt>
                <c:pt idx="5179">
                  <c:v>705.2</c:v>
                </c:pt>
                <c:pt idx="5180">
                  <c:v>696.23</c:v>
                </c:pt>
                <c:pt idx="5181">
                  <c:v>682.08</c:v>
                </c:pt>
                <c:pt idx="5182">
                  <c:v>659.35</c:v>
                </c:pt>
                <c:pt idx="5183">
                  <c:v>637.53</c:v>
                </c:pt>
                <c:pt idx="5184">
                  <c:v>614.98</c:v>
                </c:pt>
                <c:pt idx="5185">
                  <c:v>591.66</c:v>
                </c:pt>
                <c:pt idx="5186">
                  <c:v>574.94000000000005</c:v>
                </c:pt>
                <c:pt idx="5187">
                  <c:v>571.91</c:v>
                </c:pt>
                <c:pt idx="5188">
                  <c:v>568.13</c:v>
                </c:pt>
                <c:pt idx="5189">
                  <c:v>552.4</c:v>
                </c:pt>
                <c:pt idx="5190">
                  <c:v>535.28</c:v>
                </c:pt>
                <c:pt idx="5191">
                  <c:v>518.19000000000005</c:v>
                </c:pt>
                <c:pt idx="5192">
                  <c:v>501.11</c:v>
                </c:pt>
                <c:pt idx="5193">
                  <c:v>484.06</c:v>
                </c:pt>
                <c:pt idx="5194">
                  <c:v>467.09</c:v>
                </c:pt>
                <c:pt idx="5195">
                  <c:v>450.28</c:v>
                </c:pt>
                <c:pt idx="5196">
                  <c:v>433.73</c:v>
                </c:pt>
                <c:pt idx="5197">
                  <c:v>417.58</c:v>
                </c:pt>
                <c:pt idx="5198">
                  <c:v>402.01</c:v>
                </c:pt>
                <c:pt idx="5199">
                  <c:v>387.21</c:v>
                </c:pt>
                <c:pt idx="5200">
                  <c:v>373.42</c:v>
                </c:pt>
                <c:pt idx="5201">
                  <c:v>360.91</c:v>
                </c:pt>
                <c:pt idx="5202">
                  <c:v>349.99</c:v>
                </c:pt>
                <c:pt idx="5203">
                  <c:v>343.16</c:v>
                </c:pt>
                <c:pt idx="5204">
                  <c:v>344.39</c:v>
                </c:pt>
                <c:pt idx="5205">
                  <c:v>348.38</c:v>
                </c:pt>
                <c:pt idx="5206">
                  <c:v>355.62</c:v>
                </c:pt>
                <c:pt idx="5207">
                  <c:v>366.64</c:v>
                </c:pt>
                <c:pt idx="5208">
                  <c:v>382</c:v>
                </c:pt>
                <c:pt idx="5209">
                  <c:v>401.29</c:v>
                </c:pt>
                <c:pt idx="5210">
                  <c:v>417.6</c:v>
                </c:pt>
                <c:pt idx="5211">
                  <c:v>439.76</c:v>
                </c:pt>
                <c:pt idx="5212">
                  <c:v>468.78</c:v>
                </c:pt>
                <c:pt idx="5213">
                  <c:v>505.7</c:v>
                </c:pt>
                <c:pt idx="5214">
                  <c:v>508.73</c:v>
                </c:pt>
                <c:pt idx="5215">
                  <c:v>484.57</c:v>
                </c:pt>
                <c:pt idx="5216">
                  <c:v>461.54</c:v>
                </c:pt>
                <c:pt idx="5217">
                  <c:v>439.22</c:v>
                </c:pt>
                <c:pt idx="5218">
                  <c:v>417.47</c:v>
                </c:pt>
                <c:pt idx="5219">
                  <c:v>413.27</c:v>
                </c:pt>
                <c:pt idx="5220">
                  <c:v>415.27</c:v>
                </c:pt>
                <c:pt idx="5221">
                  <c:v>417.89</c:v>
                </c:pt>
                <c:pt idx="5222">
                  <c:v>421.21</c:v>
                </c:pt>
                <c:pt idx="5223">
                  <c:v>423.21</c:v>
                </c:pt>
                <c:pt idx="5224">
                  <c:v>425.79</c:v>
                </c:pt>
                <c:pt idx="5225">
                  <c:v>429.15</c:v>
                </c:pt>
                <c:pt idx="5226">
                  <c:v>433.27</c:v>
                </c:pt>
                <c:pt idx="5227">
                  <c:v>438.08</c:v>
                </c:pt>
                <c:pt idx="5228">
                  <c:v>443.54</c:v>
                </c:pt>
                <c:pt idx="5229">
                  <c:v>449.17</c:v>
                </c:pt>
                <c:pt idx="5230">
                  <c:v>453.47</c:v>
                </c:pt>
                <c:pt idx="5231">
                  <c:v>458.49</c:v>
                </c:pt>
                <c:pt idx="5232">
                  <c:v>464.12</c:v>
                </c:pt>
                <c:pt idx="5233">
                  <c:v>470.26</c:v>
                </c:pt>
                <c:pt idx="5234">
                  <c:v>476.78</c:v>
                </c:pt>
                <c:pt idx="5235">
                  <c:v>483.58</c:v>
                </c:pt>
                <c:pt idx="5236">
                  <c:v>490.54</c:v>
                </c:pt>
                <c:pt idx="5237">
                  <c:v>497.55</c:v>
                </c:pt>
                <c:pt idx="5238">
                  <c:v>504.48</c:v>
                </c:pt>
                <c:pt idx="5239">
                  <c:v>511.24</c:v>
                </c:pt>
                <c:pt idx="5240">
                  <c:v>517.71</c:v>
                </c:pt>
                <c:pt idx="5241">
                  <c:v>523.79999999999995</c:v>
                </c:pt>
                <c:pt idx="5242">
                  <c:v>529.41999999999996</c:v>
                </c:pt>
                <c:pt idx="5243">
                  <c:v>534.48</c:v>
                </c:pt>
                <c:pt idx="5244">
                  <c:v>537.91</c:v>
                </c:pt>
                <c:pt idx="5245">
                  <c:v>540.49</c:v>
                </c:pt>
                <c:pt idx="5246">
                  <c:v>542.58000000000004</c:v>
                </c:pt>
                <c:pt idx="5247">
                  <c:v>544.12</c:v>
                </c:pt>
                <c:pt idx="5248">
                  <c:v>545.04</c:v>
                </c:pt>
                <c:pt idx="5249">
                  <c:v>545.29999999999995</c:v>
                </c:pt>
                <c:pt idx="5250">
                  <c:v>544.87</c:v>
                </c:pt>
                <c:pt idx="5251">
                  <c:v>543.72</c:v>
                </c:pt>
                <c:pt idx="5252">
                  <c:v>541.87</c:v>
                </c:pt>
                <c:pt idx="5253">
                  <c:v>539.33000000000004</c:v>
                </c:pt>
                <c:pt idx="5254">
                  <c:v>536.13</c:v>
                </c:pt>
                <c:pt idx="5255">
                  <c:v>532.32000000000005</c:v>
                </c:pt>
                <c:pt idx="5256">
                  <c:v>527.97</c:v>
                </c:pt>
                <c:pt idx="5257">
                  <c:v>523.16</c:v>
                </c:pt>
                <c:pt idx="5258">
                  <c:v>517.99</c:v>
                </c:pt>
                <c:pt idx="5259">
                  <c:v>512.58000000000004</c:v>
                </c:pt>
                <c:pt idx="5260">
                  <c:v>507.05</c:v>
                </c:pt>
                <c:pt idx="5261">
                  <c:v>501.55</c:v>
                </c:pt>
                <c:pt idx="5262">
                  <c:v>496.24</c:v>
                </c:pt>
                <c:pt idx="5263">
                  <c:v>491.28</c:v>
                </c:pt>
                <c:pt idx="5264">
                  <c:v>486.85</c:v>
                </c:pt>
                <c:pt idx="5265">
                  <c:v>483.12</c:v>
                </c:pt>
                <c:pt idx="5266">
                  <c:v>480.29</c:v>
                </c:pt>
                <c:pt idx="5267">
                  <c:v>478.53</c:v>
                </c:pt>
                <c:pt idx="5268">
                  <c:v>478.01</c:v>
                </c:pt>
                <c:pt idx="5269">
                  <c:v>478.91</c:v>
                </c:pt>
                <c:pt idx="5270">
                  <c:v>481.38</c:v>
                </c:pt>
                <c:pt idx="5271">
                  <c:v>485.54</c:v>
                </c:pt>
                <c:pt idx="5272">
                  <c:v>491.54</c:v>
                </c:pt>
                <c:pt idx="5273">
                  <c:v>499.61</c:v>
                </c:pt>
                <c:pt idx="5274">
                  <c:v>509.55</c:v>
                </c:pt>
                <c:pt idx="5275">
                  <c:v>521.33000000000004</c:v>
                </c:pt>
                <c:pt idx="5276">
                  <c:v>534.84</c:v>
                </c:pt>
                <c:pt idx="5277">
                  <c:v>549.89</c:v>
                </c:pt>
                <c:pt idx="5278">
                  <c:v>566.21</c:v>
                </c:pt>
                <c:pt idx="5279">
                  <c:v>581.37</c:v>
                </c:pt>
                <c:pt idx="5280">
                  <c:v>572.89</c:v>
                </c:pt>
                <c:pt idx="5281">
                  <c:v>563.30999999999995</c:v>
                </c:pt>
                <c:pt idx="5282">
                  <c:v>553.99</c:v>
                </c:pt>
                <c:pt idx="5283">
                  <c:v>544.86</c:v>
                </c:pt>
                <c:pt idx="5284">
                  <c:v>538</c:v>
                </c:pt>
                <c:pt idx="5285">
                  <c:v>542.07000000000005</c:v>
                </c:pt>
                <c:pt idx="5286">
                  <c:v>546.14</c:v>
                </c:pt>
                <c:pt idx="5287">
                  <c:v>550.13</c:v>
                </c:pt>
                <c:pt idx="5288">
                  <c:v>553.99</c:v>
                </c:pt>
                <c:pt idx="5289">
                  <c:v>557.66</c:v>
                </c:pt>
                <c:pt idx="5290">
                  <c:v>561.09</c:v>
                </c:pt>
                <c:pt idx="5291">
                  <c:v>564.23</c:v>
                </c:pt>
                <c:pt idx="5292">
                  <c:v>567.03</c:v>
                </c:pt>
                <c:pt idx="5293">
                  <c:v>569.45000000000005</c:v>
                </c:pt>
                <c:pt idx="5294">
                  <c:v>571.46</c:v>
                </c:pt>
                <c:pt idx="5295">
                  <c:v>573.03</c:v>
                </c:pt>
                <c:pt idx="5296">
                  <c:v>574.13</c:v>
                </c:pt>
                <c:pt idx="5297">
                  <c:v>574.76</c:v>
                </c:pt>
                <c:pt idx="5298">
                  <c:v>574.9</c:v>
                </c:pt>
                <c:pt idx="5299">
                  <c:v>574.54999999999995</c:v>
                </c:pt>
                <c:pt idx="5300">
                  <c:v>573.72</c:v>
                </c:pt>
                <c:pt idx="5301">
                  <c:v>572.44000000000005</c:v>
                </c:pt>
                <c:pt idx="5302">
                  <c:v>570.72</c:v>
                </c:pt>
                <c:pt idx="5303">
                  <c:v>568.61</c:v>
                </c:pt>
                <c:pt idx="5304">
                  <c:v>566.15</c:v>
                </c:pt>
                <c:pt idx="5305">
                  <c:v>563.41</c:v>
                </c:pt>
                <c:pt idx="5306">
                  <c:v>560.45000000000005</c:v>
                </c:pt>
                <c:pt idx="5307">
                  <c:v>557.35</c:v>
                </c:pt>
                <c:pt idx="5308">
                  <c:v>554.22</c:v>
                </c:pt>
                <c:pt idx="5309">
                  <c:v>551.15</c:v>
                </c:pt>
                <c:pt idx="5310">
                  <c:v>548.27</c:v>
                </c:pt>
                <c:pt idx="5311">
                  <c:v>545.70000000000005</c:v>
                </c:pt>
                <c:pt idx="5312">
                  <c:v>543.58000000000004</c:v>
                </c:pt>
                <c:pt idx="5313">
                  <c:v>542.07000000000005</c:v>
                </c:pt>
                <c:pt idx="5314">
                  <c:v>541.33000000000004</c:v>
                </c:pt>
                <c:pt idx="5315">
                  <c:v>541.53</c:v>
                </c:pt>
                <c:pt idx="5316">
                  <c:v>542.86</c:v>
                </c:pt>
                <c:pt idx="5317">
                  <c:v>545.51</c:v>
                </c:pt>
                <c:pt idx="5318">
                  <c:v>549.67999999999995</c:v>
                </c:pt>
                <c:pt idx="5319">
                  <c:v>555.58000000000004</c:v>
                </c:pt>
                <c:pt idx="5320">
                  <c:v>563.41</c:v>
                </c:pt>
                <c:pt idx="5321">
                  <c:v>573.39</c:v>
                </c:pt>
                <c:pt idx="5322">
                  <c:v>572.79999999999995</c:v>
                </c:pt>
                <c:pt idx="5323">
                  <c:v>568</c:v>
                </c:pt>
                <c:pt idx="5324">
                  <c:v>562.83000000000004</c:v>
                </c:pt>
                <c:pt idx="5325">
                  <c:v>557.28</c:v>
                </c:pt>
                <c:pt idx="5326">
                  <c:v>551.39</c:v>
                </c:pt>
                <c:pt idx="5327">
                  <c:v>546.30999999999995</c:v>
                </c:pt>
                <c:pt idx="5328">
                  <c:v>544.11</c:v>
                </c:pt>
                <c:pt idx="5329">
                  <c:v>541.61</c:v>
                </c:pt>
                <c:pt idx="5330">
                  <c:v>538.85</c:v>
                </c:pt>
                <c:pt idx="5331">
                  <c:v>535.84</c:v>
                </c:pt>
                <c:pt idx="5332">
                  <c:v>532.62</c:v>
                </c:pt>
                <c:pt idx="5333">
                  <c:v>529.21</c:v>
                </c:pt>
                <c:pt idx="5334">
                  <c:v>525.65</c:v>
                </c:pt>
                <c:pt idx="5335">
                  <c:v>521.97</c:v>
                </c:pt>
                <c:pt idx="5336">
                  <c:v>518.21</c:v>
                </c:pt>
                <c:pt idx="5337">
                  <c:v>514.4</c:v>
                </c:pt>
                <c:pt idx="5338">
                  <c:v>510.58</c:v>
                </c:pt>
                <c:pt idx="5339">
                  <c:v>506.79</c:v>
                </c:pt>
                <c:pt idx="5340">
                  <c:v>503.06</c:v>
                </c:pt>
                <c:pt idx="5341">
                  <c:v>499.43</c:v>
                </c:pt>
                <c:pt idx="5342">
                  <c:v>495.94</c:v>
                </c:pt>
                <c:pt idx="5343">
                  <c:v>492.63</c:v>
                </c:pt>
                <c:pt idx="5344">
                  <c:v>489.53</c:v>
                </c:pt>
                <c:pt idx="5345">
                  <c:v>486.66</c:v>
                </c:pt>
                <c:pt idx="5346">
                  <c:v>484.08</c:v>
                </c:pt>
                <c:pt idx="5347">
                  <c:v>481.79</c:v>
                </c:pt>
                <c:pt idx="5348">
                  <c:v>479.84</c:v>
                </c:pt>
                <c:pt idx="5349">
                  <c:v>478.24</c:v>
                </c:pt>
                <c:pt idx="5350">
                  <c:v>477.02</c:v>
                </c:pt>
                <c:pt idx="5351">
                  <c:v>476.18</c:v>
                </c:pt>
                <c:pt idx="5352">
                  <c:v>475.75</c:v>
                </c:pt>
                <c:pt idx="5353">
                  <c:v>476.44</c:v>
                </c:pt>
                <c:pt idx="5354">
                  <c:v>479.4</c:v>
                </c:pt>
                <c:pt idx="5355">
                  <c:v>482.78</c:v>
                </c:pt>
                <c:pt idx="5356">
                  <c:v>486.55</c:v>
                </c:pt>
                <c:pt idx="5357">
                  <c:v>490.73</c:v>
                </c:pt>
                <c:pt idx="5358">
                  <c:v>495.27</c:v>
                </c:pt>
                <c:pt idx="5359">
                  <c:v>500.16</c:v>
                </c:pt>
                <c:pt idx="5360">
                  <c:v>502.11</c:v>
                </c:pt>
                <c:pt idx="5361">
                  <c:v>502.6</c:v>
                </c:pt>
                <c:pt idx="5362">
                  <c:v>503.64</c:v>
                </c:pt>
                <c:pt idx="5363">
                  <c:v>505.19</c:v>
                </c:pt>
                <c:pt idx="5364">
                  <c:v>507.17</c:v>
                </c:pt>
                <c:pt idx="5365">
                  <c:v>509.52</c:v>
                </c:pt>
                <c:pt idx="5366">
                  <c:v>512.15</c:v>
                </c:pt>
                <c:pt idx="5367">
                  <c:v>514.97</c:v>
                </c:pt>
                <c:pt idx="5368">
                  <c:v>517.91</c:v>
                </c:pt>
                <c:pt idx="5369">
                  <c:v>520.85</c:v>
                </c:pt>
                <c:pt idx="5370">
                  <c:v>523.71</c:v>
                </c:pt>
                <c:pt idx="5371">
                  <c:v>526.37</c:v>
                </c:pt>
                <c:pt idx="5372">
                  <c:v>528.75</c:v>
                </c:pt>
                <c:pt idx="5373">
                  <c:v>530.73</c:v>
                </c:pt>
                <c:pt idx="5374">
                  <c:v>532.21</c:v>
                </c:pt>
                <c:pt idx="5375">
                  <c:v>533.1</c:v>
                </c:pt>
                <c:pt idx="5376">
                  <c:v>533.29999999999995</c:v>
                </c:pt>
                <c:pt idx="5377">
                  <c:v>532.71</c:v>
                </c:pt>
                <c:pt idx="5378">
                  <c:v>531.28</c:v>
                </c:pt>
                <c:pt idx="5379">
                  <c:v>528.95000000000005</c:v>
                </c:pt>
                <c:pt idx="5380">
                  <c:v>525.69000000000005</c:v>
                </c:pt>
                <c:pt idx="5381">
                  <c:v>521.45000000000005</c:v>
                </c:pt>
                <c:pt idx="5382">
                  <c:v>516.24</c:v>
                </c:pt>
                <c:pt idx="5383">
                  <c:v>508.58</c:v>
                </c:pt>
                <c:pt idx="5384">
                  <c:v>499.98</c:v>
                </c:pt>
                <c:pt idx="5385">
                  <c:v>491.14</c:v>
                </c:pt>
                <c:pt idx="5386">
                  <c:v>482.11</c:v>
                </c:pt>
                <c:pt idx="5387">
                  <c:v>472.96</c:v>
                </c:pt>
                <c:pt idx="5388">
                  <c:v>463.84</c:v>
                </c:pt>
                <c:pt idx="5389">
                  <c:v>454.97</c:v>
                </c:pt>
                <c:pt idx="5390">
                  <c:v>446.61</c:v>
                </c:pt>
                <c:pt idx="5391">
                  <c:v>439.15</c:v>
                </c:pt>
                <c:pt idx="5392">
                  <c:v>433.01</c:v>
                </c:pt>
                <c:pt idx="5393">
                  <c:v>428.75</c:v>
                </c:pt>
                <c:pt idx="5394">
                  <c:v>426.99</c:v>
                </c:pt>
                <c:pt idx="5395">
                  <c:v>428.48</c:v>
                </c:pt>
                <c:pt idx="5396">
                  <c:v>434.09</c:v>
                </c:pt>
                <c:pt idx="5397">
                  <c:v>444.8</c:v>
                </c:pt>
                <c:pt idx="5398">
                  <c:v>461.73</c:v>
                </c:pt>
                <c:pt idx="5399">
                  <c:v>486.18</c:v>
                </c:pt>
                <c:pt idx="5400">
                  <c:v>519.58000000000004</c:v>
                </c:pt>
                <c:pt idx="5401">
                  <c:v>561.26</c:v>
                </c:pt>
                <c:pt idx="5402">
                  <c:v>552.86</c:v>
                </c:pt>
                <c:pt idx="5403">
                  <c:v>544.32000000000005</c:v>
                </c:pt>
                <c:pt idx="5404">
                  <c:v>535.64</c:v>
                </c:pt>
                <c:pt idx="5405">
                  <c:v>526.82000000000005</c:v>
                </c:pt>
                <c:pt idx="5406">
                  <c:v>517.84</c:v>
                </c:pt>
                <c:pt idx="5407">
                  <c:v>508.7</c:v>
                </c:pt>
                <c:pt idx="5408">
                  <c:v>510.66</c:v>
                </c:pt>
                <c:pt idx="5409">
                  <c:v>512.99</c:v>
                </c:pt>
                <c:pt idx="5410">
                  <c:v>515.16999999999996</c:v>
                </c:pt>
                <c:pt idx="5411">
                  <c:v>517.19000000000005</c:v>
                </c:pt>
                <c:pt idx="5412">
                  <c:v>519.05999999999995</c:v>
                </c:pt>
                <c:pt idx="5413">
                  <c:v>520.79999999999995</c:v>
                </c:pt>
                <c:pt idx="5414">
                  <c:v>522.4</c:v>
                </c:pt>
                <c:pt idx="5415">
                  <c:v>523.87</c:v>
                </c:pt>
                <c:pt idx="5416">
                  <c:v>525.23</c:v>
                </c:pt>
                <c:pt idx="5417">
                  <c:v>526.47</c:v>
                </c:pt>
                <c:pt idx="5418">
                  <c:v>527.63</c:v>
                </c:pt>
                <c:pt idx="5419">
                  <c:v>528.69000000000005</c:v>
                </c:pt>
                <c:pt idx="5420">
                  <c:v>529.69000000000005</c:v>
                </c:pt>
                <c:pt idx="5421">
                  <c:v>530.63</c:v>
                </c:pt>
                <c:pt idx="5422">
                  <c:v>531.53</c:v>
                </c:pt>
                <c:pt idx="5423">
                  <c:v>532.39</c:v>
                </c:pt>
                <c:pt idx="5424">
                  <c:v>533.25</c:v>
                </c:pt>
                <c:pt idx="5425">
                  <c:v>534.1</c:v>
                </c:pt>
                <c:pt idx="5426">
                  <c:v>534.98</c:v>
                </c:pt>
                <c:pt idx="5427">
                  <c:v>535.88</c:v>
                </c:pt>
                <c:pt idx="5428">
                  <c:v>536.83000000000004</c:v>
                </c:pt>
                <c:pt idx="5429">
                  <c:v>537.84</c:v>
                </c:pt>
                <c:pt idx="5430">
                  <c:v>538.91</c:v>
                </c:pt>
                <c:pt idx="5431">
                  <c:v>540.07000000000005</c:v>
                </c:pt>
                <c:pt idx="5432">
                  <c:v>541.32000000000005</c:v>
                </c:pt>
                <c:pt idx="5433">
                  <c:v>542.66</c:v>
                </c:pt>
                <c:pt idx="5434">
                  <c:v>544.1</c:v>
                </c:pt>
                <c:pt idx="5435">
                  <c:v>545.63</c:v>
                </c:pt>
                <c:pt idx="5436">
                  <c:v>547.25</c:v>
                </c:pt>
                <c:pt idx="5437">
                  <c:v>548.95000000000005</c:v>
                </c:pt>
                <c:pt idx="5438">
                  <c:v>547.65</c:v>
                </c:pt>
                <c:pt idx="5439">
                  <c:v>541.45000000000005</c:v>
                </c:pt>
                <c:pt idx="5440">
                  <c:v>536</c:v>
                </c:pt>
                <c:pt idx="5441">
                  <c:v>531.41999999999996</c:v>
                </c:pt>
                <c:pt idx="5442">
                  <c:v>527.87</c:v>
                </c:pt>
                <c:pt idx="5443">
                  <c:v>525.5</c:v>
                </c:pt>
                <c:pt idx="5444">
                  <c:v>524.51</c:v>
                </c:pt>
                <c:pt idx="5445">
                  <c:v>529.70000000000005</c:v>
                </c:pt>
                <c:pt idx="5446">
                  <c:v>540.53</c:v>
                </c:pt>
                <c:pt idx="5447">
                  <c:v>553.36</c:v>
                </c:pt>
                <c:pt idx="5448">
                  <c:v>568.45000000000005</c:v>
                </c:pt>
                <c:pt idx="5449">
                  <c:v>586.08000000000004</c:v>
                </c:pt>
                <c:pt idx="5450">
                  <c:v>577.04</c:v>
                </c:pt>
                <c:pt idx="5451">
                  <c:v>567.28</c:v>
                </c:pt>
                <c:pt idx="5452">
                  <c:v>557.63</c:v>
                </c:pt>
                <c:pt idx="5453">
                  <c:v>548.04999999999995</c:v>
                </c:pt>
                <c:pt idx="5454">
                  <c:v>538.53</c:v>
                </c:pt>
                <c:pt idx="5455">
                  <c:v>529.03</c:v>
                </c:pt>
                <c:pt idx="5456">
                  <c:v>525.66</c:v>
                </c:pt>
                <c:pt idx="5457">
                  <c:v>529.37</c:v>
                </c:pt>
                <c:pt idx="5458">
                  <c:v>532.92999999999995</c:v>
                </c:pt>
                <c:pt idx="5459">
                  <c:v>536.29</c:v>
                </c:pt>
                <c:pt idx="5460">
                  <c:v>539.37</c:v>
                </c:pt>
                <c:pt idx="5461">
                  <c:v>542.08000000000004</c:v>
                </c:pt>
                <c:pt idx="5462">
                  <c:v>544.32000000000005</c:v>
                </c:pt>
                <c:pt idx="5463">
                  <c:v>537.25</c:v>
                </c:pt>
                <c:pt idx="5464">
                  <c:v>524.52</c:v>
                </c:pt>
                <c:pt idx="5465">
                  <c:v>512.12</c:v>
                </c:pt>
                <c:pt idx="5466">
                  <c:v>500.05</c:v>
                </c:pt>
                <c:pt idx="5467">
                  <c:v>488.33</c:v>
                </c:pt>
                <c:pt idx="5468">
                  <c:v>476.96</c:v>
                </c:pt>
                <c:pt idx="5469">
                  <c:v>469.61</c:v>
                </c:pt>
                <c:pt idx="5470">
                  <c:v>475.05</c:v>
                </c:pt>
                <c:pt idx="5471">
                  <c:v>480.87</c:v>
                </c:pt>
                <c:pt idx="5472">
                  <c:v>487.07</c:v>
                </c:pt>
                <c:pt idx="5473">
                  <c:v>493.66</c:v>
                </c:pt>
                <c:pt idx="5474">
                  <c:v>500.65</c:v>
                </c:pt>
                <c:pt idx="5475">
                  <c:v>508.05</c:v>
                </c:pt>
                <c:pt idx="5476">
                  <c:v>515.87</c:v>
                </c:pt>
                <c:pt idx="5477">
                  <c:v>524.12</c:v>
                </c:pt>
                <c:pt idx="5478">
                  <c:v>532.80999999999995</c:v>
                </c:pt>
                <c:pt idx="5479">
                  <c:v>541.96</c:v>
                </c:pt>
                <c:pt idx="5480">
                  <c:v>551.58000000000004</c:v>
                </c:pt>
                <c:pt idx="5481">
                  <c:v>561.69000000000005</c:v>
                </c:pt>
                <c:pt idx="5482">
                  <c:v>572.33000000000004</c:v>
                </c:pt>
                <c:pt idx="5483">
                  <c:v>583.53</c:v>
                </c:pt>
                <c:pt idx="5484">
                  <c:v>595.30999999999995</c:v>
                </c:pt>
                <c:pt idx="5485">
                  <c:v>607.72</c:v>
                </c:pt>
                <c:pt idx="5486">
                  <c:v>620.82000000000005</c:v>
                </c:pt>
                <c:pt idx="5487">
                  <c:v>634.65</c:v>
                </c:pt>
                <c:pt idx="5488">
                  <c:v>649.30999999999995</c:v>
                </c:pt>
                <c:pt idx="5489">
                  <c:v>662.27</c:v>
                </c:pt>
                <c:pt idx="5490">
                  <c:v>669.59</c:v>
                </c:pt>
                <c:pt idx="5491">
                  <c:v>679.72</c:v>
                </c:pt>
                <c:pt idx="5492">
                  <c:v>693.03</c:v>
                </c:pt>
                <c:pt idx="5493">
                  <c:v>670.59</c:v>
                </c:pt>
                <c:pt idx="5494">
                  <c:v>639.67999999999995</c:v>
                </c:pt>
                <c:pt idx="5495">
                  <c:v>608.9</c:v>
                </c:pt>
                <c:pt idx="5496">
                  <c:v>589.04</c:v>
                </c:pt>
                <c:pt idx="5497">
                  <c:v>573.49</c:v>
                </c:pt>
                <c:pt idx="5498">
                  <c:v>557.95000000000005</c:v>
                </c:pt>
                <c:pt idx="5499">
                  <c:v>560.54</c:v>
                </c:pt>
                <c:pt idx="5500">
                  <c:v>572.61</c:v>
                </c:pt>
                <c:pt idx="5501">
                  <c:v>584.54</c:v>
                </c:pt>
                <c:pt idx="5502">
                  <c:v>596.27</c:v>
                </c:pt>
                <c:pt idx="5503">
                  <c:v>607.77</c:v>
                </c:pt>
                <c:pt idx="5504">
                  <c:v>618.96</c:v>
                </c:pt>
                <c:pt idx="5505">
                  <c:v>629.79</c:v>
                </c:pt>
                <c:pt idx="5506">
                  <c:v>640.22</c:v>
                </c:pt>
                <c:pt idx="5507">
                  <c:v>650.16999999999996</c:v>
                </c:pt>
                <c:pt idx="5508">
                  <c:v>659.58</c:v>
                </c:pt>
                <c:pt idx="5509">
                  <c:v>668.42</c:v>
                </c:pt>
                <c:pt idx="5510">
                  <c:v>676.6</c:v>
                </c:pt>
                <c:pt idx="5511">
                  <c:v>684.09</c:v>
                </c:pt>
                <c:pt idx="5512">
                  <c:v>690.82</c:v>
                </c:pt>
                <c:pt idx="5513">
                  <c:v>696.76</c:v>
                </c:pt>
                <c:pt idx="5514">
                  <c:v>701.84</c:v>
                </c:pt>
                <c:pt idx="5515">
                  <c:v>706.03</c:v>
                </c:pt>
                <c:pt idx="5516">
                  <c:v>709.29</c:v>
                </c:pt>
                <c:pt idx="5517">
                  <c:v>711.6</c:v>
                </c:pt>
                <c:pt idx="5518">
                  <c:v>717.08</c:v>
                </c:pt>
                <c:pt idx="5519">
                  <c:v>722.93</c:v>
                </c:pt>
                <c:pt idx="5520">
                  <c:v>727.77</c:v>
                </c:pt>
                <c:pt idx="5521">
                  <c:v>731.62</c:v>
                </c:pt>
                <c:pt idx="5522">
                  <c:v>725.7</c:v>
                </c:pt>
                <c:pt idx="5523">
                  <c:v>717.34</c:v>
                </c:pt>
                <c:pt idx="5524">
                  <c:v>710.88</c:v>
                </c:pt>
                <c:pt idx="5525">
                  <c:v>705.69</c:v>
                </c:pt>
                <c:pt idx="5526">
                  <c:v>701.29</c:v>
                </c:pt>
                <c:pt idx="5527">
                  <c:v>697.31</c:v>
                </c:pt>
                <c:pt idx="5528">
                  <c:v>693.5</c:v>
                </c:pt>
                <c:pt idx="5529">
                  <c:v>689.71</c:v>
                </c:pt>
                <c:pt idx="5530">
                  <c:v>685.89</c:v>
                </c:pt>
                <c:pt idx="5531">
                  <c:v>682.06</c:v>
                </c:pt>
                <c:pt idx="5532">
                  <c:v>678.41</c:v>
                </c:pt>
                <c:pt idx="5533">
                  <c:v>677.48</c:v>
                </c:pt>
                <c:pt idx="5534">
                  <c:v>677.08</c:v>
                </c:pt>
                <c:pt idx="5535">
                  <c:v>677.53</c:v>
                </c:pt>
                <c:pt idx="5536">
                  <c:v>679.21</c:v>
                </c:pt>
                <c:pt idx="5537">
                  <c:v>682.73</c:v>
                </c:pt>
                <c:pt idx="5538">
                  <c:v>681.96</c:v>
                </c:pt>
                <c:pt idx="5539">
                  <c:v>678.96</c:v>
                </c:pt>
                <c:pt idx="5540">
                  <c:v>675.77</c:v>
                </c:pt>
                <c:pt idx="5541">
                  <c:v>672.26</c:v>
                </c:pt>
                <c:pt idx="5542">
                  <c:v>668.32</c:v>
                </c:pt>
                <c:pt idx="5543">
                  <c:v>663.81</c:v>
                </c:pt>
                <c:pt idx="5544">
                  <c:v>657.76</c:v>
                </c:pt>
                <c:pt idx="5545">
                  <c:v>647.88</c:v>
                </c:pt>
                <c:pt idx="5546">
                  <c:v>637.02</c:v>
                </c:pt>
                <c:pt idx="5547">
                  <c:v>625.01</c:v>
                </c:pt>
                <c:pt idx="5548">
                  <c:v>611.13</c:v>
                </c:pt>
                <c:pt idx="5549">
                  <c:v>597.49</c:v>
                </c:pt>
                <c:pt idx="5550">
                  <c:v>584.02</c:v>
                </c:pt>
                <c:pt idx="5551">
                  <c:v>570.65</c:v>
                </c:pt>
                <c:pt idx="5552">
                  <c:v>557.28</c:v>
                </c:pt>
                <c:pt idx="5553">
                  <c:v>543.86</c:v>
                </c:pt>
                <c:pt idx="5554">
                  <c:v>531.83000000000004</c:v>
                </c:pt>
                <c:pt idx="5555">
                  <c:v>536.17999999999995</c:v>
                </c:pt>
                <c:pt idx="5556">
                  <c:v>540.29</c:v>
                </c:pt>
                <c:pt idx="5557">
                  <c:v>544.1</c:v>
                </c:pt>
                <c:pt idx="5558">
                  <c:v>547.55999999999995</c:v>
                </c:pt>
                <c:pt idx="5559">
                  <c:v>550.63</c:v>
                </c:pt>
                <c:pt idx="5560">
                  <c:v>553.28</c:v>
                </c:pt>
                <c:pt idx="5561">
                  <c:v>555.49</c:v>
                </c:pt>
                <c:pt idx="5562">
                  <c:v>557.23</c:v>
                </c:pt>
                <c:pt idx="5563">
                  <c:v>558.49</c:v>
                </c:pt>
                <c:pt idx="5564">
                  <c:v>559.26</c:v>
                </c:pt>
                <c:pt idx="5565">
                  <c:v>559.54999999999995</c:v>
                </c:pt>
                <c:pt idx="5566">
                  <c:v>559.36</c:v>
                </c:pt>
                <c:pt idx="5567">
                  <c:v>558.70000000000005</c:v>
                </c:pt>
                <c:pt idx="5568">
                  <c:v>557.59</c:v>
                </c:pt>
                <c:pt idx="5569">
                  <c:v>556.05999999999995</c:v>
                </c:pt>
                <c:pt idx="5570">
                  <c:v>554.13</c:v>
                </c:pt>
                <c:pt idx="5571">
                  <c:v>551.83000000000004</c:v>
                </c:pt>
                <c:pt idx="5572">
                  <c:v>549.21</c:v>
                </c:pt>
                <c:pt idx="5573">
                  <c:v>546.29999999999995</c:v>
                </c:pt>
                <c:pt idx="5574">
                  <c:v>543.14</c:v>
                </c:pt>
                <c:pt idx="5575">
                  <c:v>539.78</c:v>
                </c:pt>
                <c:pt idx="5576">
                  <c:v>536.26</c:v>
                </c:pt>
                <c:pt idx="5577">
                  <c:v>532.64</c:v>
                </c:pt>
                <c:pt idx="5578">
                  <c:v>528.95000000000005</c:v>
                </c:pt>
                <c:pt idx="5579">
                  <c:v>525.26</c:v>
                </c:pt>
                <c:pt idx="5580">
                  <c:v>521.6</c:v>
                </c:pt>
                <c:pt idx="5581">
                  <c:v>518.03</c:v>
                </c:pt>
                <c:pt idx="5582">
                  <c:v>514.58000000000004</c:v>
                </c:pt>
                <c:pt idx="5583">
                  <c:v>511.31</c:v>
                </c:pt>
                <c:pt idx="5584">
                  <c:v>508.25</c:v>
                </c:pt>
                <c:pt idx="5585">
                  <c:v>505.44</c:v>
                </c:pt>
                <c:pt idx="5586">
                  <c:v>502.92</c:v>
                </c:pt>
                <c:pt idx="5587">
                  <c:v>500.71</c:v>
                </c:pt>
                <c:pt idx="5588">
                  <c:v>498.85</c:v>
                </c:pt>
                <c:pt idx="5589">
                  <c:v>497.35</c:v>
                </c:pt>
                <c:pt idx="5590">
                  <c:v>496.24</c:v>
                </c:pt>
                <c:pt idx="5591">
                  <c:v>495.52</c:v>
                </c:pt>
                <c:pt idx="5592">
                  <c:v>495.22</c:v>
                </c:pt>
                <c:pt idx="5593">
                  <c:v>495.32</c:v>
                </c:pt>
                <c:pt idx="5594">
                  <c:v>495.83</c:v>
                </c:pt>
                <c:pt idx="5595">
                  <c:v>496.74</c:v>
                </c:pt>
                <c:pt idx="5596">
                  <c:v>498.05</c:v>
                </c:pt>
                <c:pt idx="5597">
                  <c:v>499.73</c:v>
                </c:pt>
                <c:pt idx="5598">
                  <c:v>501.77</c:v>
                </c:pt>
                <c:pt idx="5599">
                  <c:v>504.14</c:v>
                </c:pt>
                <c:pt idx="5600">
                  <c:v>506.8</c:v>
                </c:pt>
                <c:pt idx="5601">
                  <c:v>509.74</c:v>
                </c:pt>
                <c:pt idx="5602">
                  <c:v>512.9</c:v>
                </c:pt>
                <c:pt idx="5603">
                  <c:v>516.25</c:v>
                </c:pt>
                <c:pt idx="5604">
                  <c:v>519.74</c:v>
                </c:pt>
                <c:pt idx="5605">
                  <c:v>523.32000000000005</c:v>
                </c:pt>
                <c:pt idx="5606">
                  <c:v>526.95000000000005</c:v>
                </c:pt>
                <c:pt idx="5607">
                  <c:v>530.58000000000004</c:v>
                </c:pt>
                <c:pt idx="5608">
                  <c:v>534.14</c:v>
                </c:pt>
                <c:pt idx="5609">
                  <c:v>537.59</c:v>
                </c:pt>
                <c:pt idx="5610">
                  <c:v>546.91999999999996</c:v>
                </c:pt>
                <c:pt idx="5611">
                  <c:v>557.66</c:v>
                </c:pt>
                <c:pt idx="5612">
                  <c:v>568.11</c:v>
                </c:pt>
                <c:pt idx="5613">
                  <c:v>578.24</c:v>
                </c:pt>
                <c:pt idx="5614">
                  <c:v>557.84</c:v>
                </c:pt>
                <c:pt idx="5615">
                  <c:v>538.09</c:v>
                </c:pt>
                <c:pt idx="5616">
                  <c:v>527.53</c:v>
                </c:pt>
                <c:pt idx="5617">
                  <c:v>523.97</c:v>
                </c:pt>
                <c:pt idx="5618">
                  <c:v>525.54999999999995</c:v>
                </c:pt>
                <c:pt idx="5619">
                  <c:v>530.69000000000005</c:v>
                </c:pt>
                <c:pt idx="5620">
                  <c:v>538.05999999999995</c:v>
                </c:pt>
                <c:pt idx="5621">
                  <c:v>546.55999999999995</c:v>
                </c:pt>
                <c:pt idx="5622">
                  <c:v>555.29999999999995</c:v>
                </c:pt>
                <c:pt idx="5623">
                  <c:v>563.54999999999995</c:v>
                </c:pt>
                <c:pt idx="5624">
                  <c:v>570.74</c:v>
                </c:pt>
                <c:pt idx="5625">
                  <c:v>576.45000000000005</c:v>
                </c:pt>
                <c:pt idx="5626">
                  <c:v>580.37</c:v>
                </c:pt>
                <c:pt idx="5627">
                  <c:v>582.29</c:v>
                </c:pt>
                <c:pt idx="5628">
                  <c:v>582.09</c:v>
                </c:pt>
                <c:pt idx="5629">
                  <c:v>579.73</c:v>
                </c:pt>
                <c:pt idx="5630">
                  <c:v>575.22</c:v>
                </c:pt>
                <c:pt idx="5631">
                  <c:v>568.63</c:v>
                </c:pt>
                <c:pt idx="5632">
                  <c:v>560.09</c:v>
                </c:pt>
                <c:pt idx="5633">
                  <c:v>549.73</c:v>
                </c:pt>
                <c:pt idx="5634">
                  <c:v>537.73</c:v>
                </c:pt>
                <c:pt idx="5635">
                  <c:v>524.29</c:v>
                </c:pt>
                <c:pt idx="5636">
                  <c:v>509.61</c:v>
                </c:pt>
                <c:pt idx="5637">
                  <c:v>493.92</c:v>
                </c:pt>
                <c:pt idx="5638">
                  <c:v>477.43</c:v>
                </c:pt>
                <c:pt idx="5639">
                  <c:v>460.37</c:v>
                </c:pt>
                <c:pt idx="5640">
                  <c:v>442.95</c:v>
                </c:pt>
                <c:pt idx="5641">
                  <c:v>425.39</c:v>
                </c:pt>
                <c:pt idx="5642">
                  <c:v>407.89</c:v>
                </c:pt>
                <c:pt idx="5643">
                  <c:v>390.09</c:v>
                </c:pt>
                <c:pt idx="5644">
                  <c:v>371.26</c:v>
                </c:pt>
                <c:pt idx="5645">
                  <c:v>353.36</c:v>
                </c:pt>
                <c:pt idx="5646">
                  <c:v>336.58</c:v>
                </c:pt>
                <c:pt idx="5647">
                  <c:v>320.75</c:v>
                </c:pt>
                <c:pt idx="5648">
                  <c:v>304.82</c:v>
                </c:pt>
                <c:pt idx="5649">
                  <c:v>290.16000000000003</c:v>
                </c:pt>
                <c:pt idx="5650">
                  <c:v>276.89</c:v>
                </c:pt>
                <c:pt idx="5651">
                  <c:v>265.07</c:v>
                </c:pt>
                <c:pt idx="5652">
                  <c:v>256.38</c:v>
                </c:pt>
                <c:pt idx="5653">
                  <c:v>250.51</c:v>
                </c:pt>
                <c:pt idx="5654">
                  <c:v>246.23</c:v>
                </c:pt>
                <c:pt idx="5655">
                  <c:v>243.94</c:v>
                </c:pt>
                <c:pt idx="5656">
                  <c:v>244.48</c:v>
                </c:pt>
                <c:pt idx="5657">
                  <c:v>246.59</c:v>
                </c:pt>
                <c:pt idx="5658">
                  <c:v>250.22</c:v>
                </c:pt>
                <c:pt idx="5659">
                  <c:v>255.28</c:v>
                </c:pt>
                <c:pt idx="5660">
                  <c:v>261.69</c:v>
                </c:pt>
                <c:pt idx="5661">
                  <c:v>269.33999999999997</c:v>
                </c:pt>
                <c:pt idx="5662">
                  <c:v>278.08</c:v>
                </c:pt>
                <c:pt idx="5663">
                  <c:v>287.77</c:v>
                </c:pt>
                <c:pt idx="5664">
                  <c:v>298.23</c:v>
                </c:pt>
                <c:pt idx="5665">
                  <c:v>309.25</c:v>
                </c:pt>
                <c:pt idx="5666">
                  <c:v>317.85000000000002</c:v>
                </c:pt>
                <c:pt idx="5667">
                  <c:v>321.77999999999997</c:v>
                </c:pt>
                <c:pt idx="5668">
                  <c:v>326.48</c:v>
                </c:pt>
                <c:pt idx="5669">
                  <c:v>331.84</c:v>
                </c:pt>
                <c:pt idx="5670">
                  <c:v>337.76</c:v>
                </c:pt>
                <c:pt idx="5671">
                  <c:v>344.13</c:v>
                </c:pt>
                <c:pt idx="5672">
                  <c:v>350.8</c:v>
                </c:pt>
                <c:pt idx="5673">
                  <c:v>362.32</c:v>
                </c:pt>
                <c:pt idx="5674">
                  <c:v>376.02</c:v>
                </c:pt>
                <c:pt idx="5675">
                  <c:v>389.62</c:v>
                </c:pt>
                <c:pt idx="5676">
                  <c:v>402.96</c:v>
                </c:pt>
                <c:pt idx="5677">
                  <c:v>415.86</c:v>
                </c:pt>
                <c:pt idx="5678">
                  <c:v>428.17</c:v>
                </c:pt>
                <c:pt idx="5679">
                  <c:v>439.69</c:v>
                </c:pt>
                <c:pt idx="5680">
                  <c:v>450.25</c:v>
                </c:pt>
                <c:pt idx="5681">
                  <c:v>459.64</c:v>
                </c:pt>
                <c:pt idx="5682">
                  <c:v>467.66</c:v>
                </c:pt>
                <c:pt idx="5683">
                  <c:v>474.09</c:v>
                </c:pt>
                <c:pt idx="5684">
                  <c:v>478.71</c:v>
                </c:pt>
                <c:pt idx="5685">
                  <c:v>481.28</c:v>
                </c:pt>
                <c:pt idx="5686">
                  <c:v>481.55</c:v>
                </c:pt>
                <c:pt idx="5687">
                  <c:v>479.27</c:v>
                </c:pt>
                <c:pt idx="5688">
                  <c:v>474.15</c:v>
                </c:pt>
                <c:pt idx="5689">
                  <c:v>465.91</c:v>
                </c:pt>
                <c:pt idx="5690">
                  <c:v>452.41</c:v>
                </c:pt>
                <c:pt idx="5691">
                  <c:v>432.56</c:v>
                </c:pt>
                <c:pt idx="5692">
                  <c:v>411.57</c:v>
                </c:pt>
                <c:pt idx="5693">
                  <c:v>389.62</c:v>
                </c:pt>
                <c:pt idx="5694">
                  <c:v>369.44</c:v>
                </c:pt>
                <c:pt idx="5695">
                  <c:v>357.42</c:v>
                </c:pt>
                <c:pt idx="5696">
                  <c:v>345.25</c:v>
                </c:pt>
                <c:pt idx="5697">
                  <c:v>338.27</c:v>
                </c:pt>
                <c:pt idx="5698">
                  <c:v>334.94</c:v>
                </c:pt>
                <c:pt idx="5699">
                  <c:v>324.93</c:v>
                </c:pt>
                <c:pt idx="5700">
                  <c:v>315.19</c:v>
                </c:pt>
                <c:pt idx="5701">
                  <c:v>307.67</c:v>
                </c:pt>
                <c:pt idx="5702">
                  <c:v>302.93</c:v>
                </c:pt>
                <c:pt idx="5703">
                  <c:v>301.5</c:v>
                </c:pt>
                <c:pt idx="5704">
                  <c:v>303.95</c:v>
                </c:pt>
                <c:pt idx="5705">
                  <c:v>310.83</c:v>
                </c:pt>
                <c:pt idx="5706">
                  <c:v>322.68</c:v>
                </c:pt>
                <c:pt idx="5707">
                  <c:v>340.06</c:v>
                </c:pt>
                <c:pt idx="5708">
                  <c:v>363.5</c:v>
                </c:pt>
                <c:pt idx="5709">
                  <c:v>393.53</c:v>
                </c:pt>
                <c:pt idx="5710">
                  <c:v>397.5</c:v>
                </c:pt>
                <c:pt idx="5711">
                  <c:v>384.33</c:v>
                </c:pt>
                <c:pt idx="5712">
                  <c:v>370.89</c:v>
                </c:pt>
                <c:pt idx="5713">
                  <c:v>357.09</c:v>
                </c:pt>
                <c:pt idx="5714">
                  <c:v>354.91</c:v>
                </c:pt>
                <c:pt idx="5715">
                  <c:v>361.78</c:v>
                </c:pt>
                <c:pt idx="5716">
                  <c:v>368.03</c:v>
                </c:pt>
                <c:pt idx="5717">
                  <c:v>373.6</c:v>
                </c:pt>
                <c:pt idx="5718">
                  <c:v>378.42</c:v>
                </c:pt>
                <c:pt idx="5719">
                  <c:v>382.44</c:v>
                </c:pt>
                <c:pt idx="5720">
                  <c:v>385.63</c:v>
                </c:pt>
                <c:pt idx="5721">
                  <c:v>387.95</c:v>
                </c:pt>
                <c:pt idx="5722">
                  <c:v>389.38</c:v>
                </c:pt>
                <c:pt idx="5723">
                  <c:v>389.93</c:v>
                </c:pt>
                <c:pt idx="5724">
                  <c:v>389.58</c:v>
                </c:pt>
                <c:pt idx="5725">
                  <c:v>388.36</c:v>
                </c:pt>
                <c:pt idx="5726">
                  <c:v>386.28</c:v>
                </c:pt>
                <c:pt idx="5727">
                  <c:v>383.39</c:v>
                </c:pt>
                <c:pt idx="5728">
                  <c:v>379.71</c:v>
                </c:pt>
                <c:pt idx="5729">
                  <c:v>375.31</c:v>
                </c:pt>
                <c:pt idx="5730">
                  <c:v>370.25</c:v>
                </c:pt>
                <c:pt idx="5731">
                  <c:v>364.59</c:v>
                </c:pt>
                <c:pt idx="5732">
                  <c:v>358.41</c:v>
                </c:pt>
                <c:pt idx="5733">
                  <c:v>351.8</c:v>
                </c:pt>
                <c:pt idx="5734">
                  <c:v>344.84</c:v>
                </c:pt>
                <c:pt idx="5735">
                  <c:v>337.63</c:v>
                </c:pt>
                <c:pt idx="5736">
                  <c:v>330.26</c:v>
                </c:pt>
                <c:pt idx="5737">
                  <c:v>322.85000000000002</c:v>
                </c:pt>
                <c:pt idx="5738">
                  <c:v>315.49</c:v>
                </c:pt>
                <c:pt idx="5739">
                  <c:v>308.3</c:v>
                </c:pt>
                <c:pt idx="5740">
                  <c:v>301.38</c:v>
                </c:pt>
                <c:pt idx="5741">
                  <c:v>294.83999999999997</c:v>
                </c:pt>
                <c:pt idx="5742">
                  <c:v>288.77999999999997</c:v>
                </c:pt>
                <c:pt idx="5743">
                  <c:v>283.32</c:v>
                </c:pt>
                <c:pt idx="5744">
                  <c:v>278.55</c:v>
                </c:pt>
                <c:pt idx="5745">
                  <c:v>274.56</c:v>
                </c:pt>
                <c:pt idx="5746">
                  <c:v>271.45999999999998</c:v>
                </c:pt>
                <c:pt idx="5747">
                  <c:v>269.31</c:v>
                </c:pt>
                <c:pt idx="5748">
                  <c:v>268.2</c:v>
                </c:pt>
                <c:pt idx="5749">
                  <c:v>268.19</c:v>
                </c:pt>
                <c:pt idx="5750">
                  <c:v>269.33999999999997</c:v>
                </c:pt>
                <c:pt idx="5751">
                  <c:v>271.69</c:v>
                </c:pt>
                <c:pt idx="5752">
                  <c:v>275.27999999999997</c:v>
                </c:pt>
                <c:pt idx="5753">
                  <c:v>280.11</c:v>
                </c:pt>
                <c:pt idx="5754">
                  <c:v>286.2</c:v>
                </c:pt>
                <c:pt idx="5755">
                  <c:v>293.52999999999997</c:v>
                </c:pt>
                <c:pt idx="5756">
                  <c:v>302.08</c:v>
                </c:pt>
                <c:pt idx="5757">
                  <c:v>311.8</c:v>
                </c:pt>
                <c:pt idx="5758">
                  <c:v>322.63</c:v>
                </c:pt>
                <c:pt idx="5759">
                  <c:v>334.49</c:v>
                </c:pt>
                <c:pt idx="5760">
                  <c:v>347.3</c:v>
                </c:pt>
                <c:pt idx="5761">
                  <c:v>360.94</c:v>
                </c:pt>
                <c:pt idx="5762">
                  <c:v>375.29</c:v>
                </c:pt>
                <c:pt idx="5763">
                  <c:v>390.21</c:v>
                </c:pt>
                <c:pt idx="5764">
                  <c:v>405.54</c:v>
                </c:pt>
                <c:pt idx="5765">
                  <c:v>421.13</c:v>
                </c:pt>
                <c:pt idx="5766">
                  <c:v>436.81</c:v>
                </c:pt>
                <c:pt idx="5767">
                  <c:v>452.39</c:v>
                </c:pt>
                <c:pt idx="5768">
                  <c:v>467.7</c:v>
                </c:pt>
                <c:pt idx="5769">
                  <c:v>482.56</c:v>
                </c:pt>
                <c:pt idx="5770">
                  <c:v>496.8</c:v>
                </c:pt>
                <c:pt idx="5771">
                  <c:v>510.26</c:v>
                </c:pt>
                <c:pt idx="5772">
                  <c:v>522.80999999999995</c:v>
                </c:pt>
                <c:pt idx="5773">
                  <c:v>534.34</c:v>
                </c:pt>
                <c:pt idx="5774">
                  <c:v>544.76</c:v>
                </c:pt>
                <c:pt idx="5775">
                  <c:v>554.05999999999995</c:v>
                </c:pt>
                <c:pt idx="5776">
                  <c:v>562.25</c:v>
                </c:pt>
                <c:pt idx="5777">
                  <c:v>569.42999999999995</c:v>
                </c:pt>
                <c:pt idx="5778">
                  <c:v>575.77</c:v>
                </c:pt>
                <c:pt idx="5779">
                  <c:v>581.54999999999995</c:v>
                </c:pt>
                <c:pt idx="5780">
                  <c:v>566.82000000000005</c:v>
                </c:pt>
                <c:pt idx="5781">
                  <c:v>541.51</c:v>
                </c:pt>
                <c:pt idx="5782">
                  <c:v>512.79</c:v>
                </c:pt>
                <c:pt idx="5783">
                  <c:v>480.5</c:v>
                </c:pt>
                <c:pt idx="5784">
                  <c:v>444.57</c:v>
                </c:pt>
                <c:pt idx="5785">
                  <c:v>414.48</c:v>
                </c:pt>
                <c:pt idx="5786">
                  <c:v>391.88</c:v>
                </c:pt>
                <c:pt idx="5787">
                  <c:v>365.87</c:v>
                </c:pt>
                <c:pt idx="5788">
                  <c:v>336.73</c:v>
                </c:pt>
                <c:pt idx="5789">
                  <c:v>304.87</c:v>
                </c:pt>
                <c:pt idx="5790">
                  <c:v>270.89</c:v>
                </c:pt>
                <c:pt idx="5791">
                  <c:v>235.54</c:v>
                </c:pt>
                <c:pt idx="5792">
                  <c:v>199.78</c:v>
                </c:pt>
                <c:pt idx="5793">
                  <c:v>164.82</c:v>
                </c:pt>
                <c:pt idx="5794">
                  <c:v>132.1</c:v>
                </c:pt>
                <c:pt idx="5795">
                  <c:v>103.38</c:v>
                </c:pt>
                <c:pt idx="5796">
                  <c:v>80.744</c:v>
                </c:pt>
                <c:pt idx="5797">
                  <c:v>66.623000000000005</c:v>
                </c:pt>
                <c:pt idx="5798">
                  <c:v>63.869</c:v>
                </c:pt>
                <c:pt idx="5799">
                  <c:v>64.677999999999997</c:v>
                </c:pt>
                <c:pt idx="5800">
                  <c:v>59.91</c:v>
                </c:pt>
                <c:pt idx="5801">
                  <c:v>55.174999999999997</c:v>
                </c:pt>
                <c:pt idx="5802">
                  <c:v>50.494999999999997</c:v>
                </c:pt>
                <c:pt idx="5803">
                  <c:v>47.325000000000003</c:v>
                </c:pt>
                <c:pt idx="5804">
                  <c:v>45.595999999999997</c:v>
                </c:pt>
                <c:pt idx="5805">
                  <c:v>43.997999999999998</c:v>
                </c:pt>
                <c:pt idx="5806">
                  <c:v>42.555</c:v>
                </c:pt>
                <c:pt idx="5807">
                  <c:v>44.036999999999999</c:v>
                </c:pt>
                <c:pt idx="5808">
                  <c:v>46.694000000000003</c:v>
                </c:pt>
                <c:pt idx="5809">
                  <c:v>49.575000000000003</c:v>
                </c:pt>
                <c:pt idx="5810">
                  <c:v>52.698</c:v>
                </c:pt>
                <c:pt idx="5811">
                  <c:v>56.084000000000003</c:v>
                </c:pt>
                <c:pt idx="5812">
                  <c:v>59.749000000000002</c:v>
                </c:pt>
                <c:pt idx="5813">
                  <c:v>63.709000000000003</c:v>
                </c:pt>
                <c:pt idx="5814">
                  <c:v>67.977000000000004</c:v>
                </c:pt>
                <c:pt idx="5815">
                  <c:v>72.566000000000003</c:v>
                </c:pt>
                <c:pt idx="5816">
                  <c:v>74.549000000000007</c:v>
                </c:pt>
                <c:pt idx="5817">
                  <c:v>76.141000000000005</c:v>
                </c:pt>
                <c:pt idx="5818">
                  <c:v>77.765000000000001</c:v>
                </c:pt>
                <c:pt idx="5819">
                  <c:v>79.478999999999999</c:v>
                </c:pt>
                <c:pt idx="5820">
                  <c:v>81.671999999999997</c:v>
                </c:pt>
                <c:pt idx="5821">
                  <c:v>85.763999999999996</c:v>
                </c:pt>
                <c:pt idx="5822">
                  <c:v>90.081000000000003</c:v>
                </c:pt>
                <c:pt idx="5823">
                  <c:v>94.655000000000001</c:v>
                </c:pt>
                <c:pt idx="5824">
                  <c:v>99.51</c:v>
                </c:pt>
                <c:pt idx="5825">
                  <c:v>104.67</c:v>
                </c:pt>
                <c:pt idx="5826">
                  <c:v>110.14</c:v>
                </c:pt>
                <c:pt idx="5827">
                  <c:v>115.94</c:v>
                </c:pt>
                <c:pt idx="5828">
                  <c:v>122.07</c:v>
                </c:pt>
                <c:pt idx="5829">
                  <c:v>128.04</c:v>
                </c:pt>
                <c:pt idx="5830">
                  <c:v>131.9</c:v>
                </c:pt>
                <c:pt idx="5831">
                  <c:v>136.19</c:v>
                </c:pt>
                <c:pt idx="5832">
                  <c:v>140.88999999999999</c:v>
                </c:pt>
                <c:pt idx="5833">
                  <c:v>145.99</c:v>
                </c:pt>
                <c:pt idx="5834">
                  <c:v>151.44999999999999</c:v>
                </c:pt>
                <c:pt idx="5835">
                  <c:v>157.25</c:v>
                </c:pt>
                <c:pt idx="5836">
                  <c:v>163.37</c:v>
                </c:pt>
                <c:pt idx="5837">
                  <c:v>169.75</c:v>
                </c:pt>
                <c:pt idx="5838">
                  <c:v>176.38</c:v>
                </c:pt>
                <c:pt idx="5839">
                  <c:v>183.21</c:v>
                </c:pt>
                <c:pt idx="5840">
                  <c:v>190.21</c:v>
                </c:pt>
                <c:pt idx="5841">
                  <c:v>197.33</c:v>
                </c:pt>
                <c:pt idx="5842">
                  <c:v>204.54</c:v>
                </c:pt>
                <c:pt idx="5843">
                  <c:v>211.8</c:v>
                </c:pt>
                <c:pt idx="5844">
                  <c:v>219.07</c:v>
                </c:pt>
                <c:pt idx="5845">
                  <c:v>226.3</c:v>
                </c:pt>
                <c:pt idx="5846">
                  <c:v>233.46</c:v>
                </c:pt>
                <c:pt idx="5847">
                  <c:v>240.51</c:v>
                </c:pt>
                <c:pt idx="5848">
                  <c:v>247.41</c:v>
                </c:pt>
                <c:pt idx="5849">
                  <c:v>254.13</c:v>
                </c:pt>
                <c:pt idx="5850">
                  <c:v>260.64</c:v>
                </c:pt>
                <c:pt idx="5851">
                  <c:v>266.89999999999998</c:v>
                </c:pt>
                <c:pt idx="5852">
                  <c:v>272.89</c:v>
                </c:pt>
                <c:pt idx="5853">
                  <c:v>278.57</c:v>
                </c:pt>
                <c:pt idx="5854">
                  <c:v>283.92</c:v>
                </c:pt>
                <c:pt idx="5855">
                  <c:v>288.92</c:v>
                </c:pt>
                <c:pt idx="5856">
                  <c:v>293.56</c:v>
                </c:pt>
                <c:pt idx="5857">
                  <c:v>297.81</c:v>
                </c:pt>
                <c:pt idx="5858">
                  <c:v>301.66000000000003</c:v>
                </c:pt>
                <c:pt idx="5859">
                  <c:v>305.11</c:v>
                </c:pt>
                <c:pt idx="5860">
                  <c:v>308.14</c:v>
                </c:pt>
                <c:pt idx="5861">
                  <c:v>310.76</c:v>
                </c:pt>
                <c:pt idx="5862">
                  <c:v>312.95999999999998</c:v>
                </c:pt>
                <c:pt idx="5863">
                  <c:v>314.74</c:v>
                </c:pt>
                <c:pt idx="5864">
                  <c:v>316.12</c:v>
                </c:pt>
                <c:pt idx="5865">
                  <c:v>317.08999999999997</c:v>
                </c:pt>
                <c:pt idx="5866">
                  <c:v>317.68</c:v>
                </c:pt>
                <c:pt idx="5867">
                  <c:v>317.89</c:v>
                </c:pt>
                <c:pt idx="5868">
                  <c:v>317.73</c:v>
                </c:pt>
                <c:pt idx="5869">
                  <c:v>317.24</c:v>
                </c:pt>
                <c:pt idx="5870">
                  <c:v>316.42</c:v>
                </c:pt>
                <c:pt idx="5871">
                  <c:v>315.70999999999998</c:v>
                </c:pt>
                <c:pt idx="5872">
                  <c:v>317.82</c:v>
                </c:pt>
                <c:pt idx="5873">
                  <c:v>319.66000000000003</c:v>
                </c:pt>
                <c:pt idx="5874">
                  <c:v>321.27999999999997</c:v>
                </c:pt>
                <c:pt idx="5875">
                  <c:v>322.69</c:v>
                </c:pt>
                <c:pt idx="5876">
                  <c:v>323.91000000000003</c:v>
                </c:pt>
                <c:pt idx="5877">
                  <c:v>324.98</c:v>
                </c:pt>
                <c:pt idx="5878">
                  <c:v>325.92</c:v>
                </c:pt>
                <c:pt idx="5879">
                  <c:v>326.76</c:v>
                </c:pt>
                <c:pt idx="5880">
                  <c:v>327.52</c:v>
                </c:pt>
                <c:pt idx="5881">
                  <c:v>326.11</c:v>
                </c:pt>
                <c:pt idx="5882">
                  <c:v>323.22000000000003</c:v>
                </c:pt>
                <c:pt idx="5883">
                  <c:v>320.35000000000002</c:v>
                </c:pt>
                <c:pt idx="5884">
                  <c:v>317.52</c:v>
                </c:pt>
                <c:pt idx="5885">
                  <c:v>314.77</c:v>
                </c:pt>
                <c:pt idx="5886">
                  <c:v>312.12</c:v>
                </c:pt>
                <c:pt idx="5887">
                  <c:v>309.61</c:v>
                </c:pt>
                <c:pt idx="5888">
                  <c:v>307.27</c:v>
                </c:pt>
                <c:pt idx="5889">
                  <c:v>305.13</c:v>
                </c:pt>
                <c:pt idx="5890">
                  <c:v>303.25</c:v>
                </c:pt>
                <c:pt idx="5891">
                  <c:v>301.68</c:v>
                </c:pt>
                <c:pt idx="5892">
                  <c:v>300.45999999999998</c:v>
                </c:pt>
                <c:pt idx="5893">
                  <c:v>299.68</c:v>
                </c:pt>
                <c:pt idx="5894">
                  <c:v>299.42</c:v>
                </c:pt>
                <c:pt idx="5895">
                  <c:v>299.77999999999997</c:v>
                </c:pt>
                <c:pt idx="5896">
                  <c:v>300.88</c:v>
                </c:pt>
                <c:pt idx="5897">
                  <c:v>302.87</c:v>
                </c:pt>
                <c:pt idx="5898">
                  <c:v>305.91000000000003</c:v>
                </c:pt>
                <c:pt idx="5899">
                  <c:v>310.20999999999998</c:v>
                </c:pt>
                <c:pt idx="5900">
                  <c:v>305.7</c:v>
                </c:pt>
                <c:pt idx="5901">
                  <c:v>292.14</c:v>
                </c:pt>
                <c:pt idx="5902">
                  <c:v>278.49</c:v>
                </c:pt>
                <c:pt idx="5903">
                  <c:v>264.74</c:v>
                </c:pt>
                <c:pt idx="5904">
                  <c:v>253.04</c:v>
                </c:pt>
                <c:pt idx="5905">
                  <c:v>253.69</c:v>
                </c:pt>
                <c:pt idx="5906">
                  <c:v>254.25</c:v>
                </c:pt>
                <c:pt idx="5907">
                  <c:v>254.71</c:v>
                </c:pt>
                <c:pt idx="5908">
                  <c:v>255.08</c:v>
                </c:pt>
                <c:pt idx="5909">
                  <c:v>255.36</c:v>
                </c:pt>
                <c:pt idx="5910">
                  <c:v>255.55</c:v>
                </c:pt>
                <c:pt idx="5911">
                  <c:v>255.65</c:v>
                </c:pt>
                <c:pt idx="5912">
                  <c:v>255.67</c:v>
                </c:pt>
                <c:pt idx="5913">
                  <c:v>255.61</c:v>
                </c:pt>
                <c:pt idx="5914">
                  <c:v>255.46</c:v>
                </c:pt>
                <c:pt idx="5915">
                  <c:v>255.23</c:v>
                </c:pt>
                <c:pt idx="5916">
                  <c:v>254.93</c:v>
                </c:pt>
                <c:pt idx="5917">
                  <c:v>254.55</c:v>
                </c:pt>
                <c:pt idx="5918">
                  <c:v>254.1</c:v>
                </c:pt>
                <c:pt idx="5919">
                  <c:v>253.58</c:v>
                </c:pt>
                <c:pt idx="5920">
                  <c:v>252.99</c:v>
                </c:pt>
                <c:pt idx="5921">
                  <c:v>252.34</c:v>
                </c:pt>
                <c:pt idx="5922">
                  <c:v>251.62</c:v>
                </c:pt>
                <c:pt idx="5923">
                  <c:v>250.83</c:v>
                </c:pt>
                <c:pt idx="5924">
                  <c:v>249.99</c:v>
                </c:pt>
                <c:pt idx="5925">
                  <c:v>249.09</c:v>
                </c:pt>
                <c:pt idx="5926">
                  <c:v>248.13</c:v>
                </c:pt>
                <c:pt idx="5927">
                  <c:v>247.12</c:v>
                </c:pt>
                <c:pt idx="5928">
                  <c:v>246.06</c:v>
                </c:pt>
                <c:pt idx="5929">
                  <c:v>244.95</c:v>
                </c:pt>
                <c:pt idx="5930">
                  <c:v>243.79</c:v>
                </c:pt>
                <c:pt idx="5931">
                  <c:v>242.58</c:v>
                </c:pt>
                <c:pt idx="5932">
                  <c:v>241.34</c:v>
                </c:pt>
                <c:pt idx="5933">
                  <c:v>240.05</c:v>
                </c:pt>
                <c:pt idx="5934">
                  <c:v>238.72</c:v>
                </c:pt>
                <c:pt idx="5935">
                  <c:v>237.36</c:v>
                </c:pt>
                <c:pt idx="5936">
                  <c:v>235.96</c:v>
                </c:pt>
                <c:pt idx="5937">
                  <c:v>234.53</c:v>
                </c:pt>
                <c:pt idx="5938">
                  <c:v>233.07</c:v>
                </c:pt>
                <c:pt idx="5939">
                  <c:v>231.57</c:v>
                </c:pt>
                <c:pt idx="5940">
                  <c:v>230.06</c:v>
                </c:pt>
                <c:pt idx="5941">
                  <c:v>228.51</c:v>
                </c:pt>
                <c:pt idx="5942">
                  <c:v>226.94</c:v>
                </c:pt>
                <c:pt idx="5943">
                  <c:v>225.35</c:v>
                </c:pt>
                <c:pt idx="5944">
                  <c:v>223.74</c:v>
                </c:pt>
                <c:pt idx="5945">
                  <c:v>222.11</c:v>
                </c:pt>
                <c:pt idx="5946">
                  <c:v>220.46</c:v>
                </c:pt>
                <c:pt idx="5947">
                  <c:v>218.8</c:v>
                </c:pt>
                <c:pt idx="5948">
                  <c:v>217.12</c:v>
                </c:pt>
                <c:pt idx="5949">
                  <c:v>215.43</c:v>
                </c:pt>
                <c:pt idx="5950">
                  <c:v>213.73</c:v>
                </c:pt>
                <c:pt idx="5951">
                  <c:v>212.01</c:v>
                </c:pt>
                <c:pt idx="5952">
                  <c:v>210.3</c:v>
                </c:pt>
                <c:pt idx="5953">
                  <c:v>208.57</c:v>
                </c:pt>
                <c:pt idx="5954">
                  <c:v>206.84</c:v>
                </c:pt>
                <c:pt idx="5955">
                  <c:v>205.1</c:v>
                </c:pt>
                <c:pt idx="5956">
                  <c:v>204.66</c:v>
                </c:pt>
                <c:pt idx="5957">
                  <c:v>208.22</c:v>
                </c:pt>
                <c:pt idx="5958">
                  <c:v>211.77</c:v>
                </c:pt>
                <c:pt idx="5959">
                  <c:v>215.33</c:v>
                </c:pt>
                <c:pt idx="5960">
                  <c:v>218.88</c:v>
                </c:pt>
                <c:pt idx="5961">
                  <c:v>222.44</c:v>
                </c:pt>
                <c:pt idx="5962">
                  <c:v>226</c:v>
                </c:pt>
                <c:pt idx="5963">
                  <c:v>229.57</c:v>
                </c:pt>
                <c:pt idx="5964">
                  <c:v>233.13</c:v>
                </c:pt>
                <c:pt idx="5965">
                  <c:v>236.47</c:v>
                </c:pt>
                <c:pt idx="5966">
                  <c:v>235.73</c:v>
                </c:pt>
                <c:pt idx="5967">
                  <c:v>235.23</c:v>
                </c:pt>
                <c:pt idx="5968">
                  <c:v>234.91</c:v>
                </c:pt>
                <c:pt idx="5969">
                  <c:v>234.73</c:v>
                </c:pt>
                <c:pt idx="5970">
                  <c:v>234.64</c:v>
                </c:pt>
                <c:pt idx="5971">
                  <c:v>234.62</c:v>
                </c:pt>
                <c:pt idx="5972">
                  <c:v>234.62</c:v>
                </c:pt>
                <c:pt idx="5973">
                  <c:v>234.62</c:v>
                </c:pt>
                <c:pt idx="5974">
                  <c:v>234.59</c:v>
                </c:pt>
                <c:pt idx="5975">
                  <c:v>234.52</c:v>
                </c:pt>
                <c:pt idx="5976">
                  <c:v>234.39</c:v>
                </c:pt>
                <c:pt idx="5977">
                  <c:v>234.17</c:v>
                </c:pt>
                <c:pt idx="5978">
                  <c:v>233.85</c:v>
                </c:pt>
                <c:pt idx="5979">
                  <c:v>233.43</c:v>
                </c:pt>
                <c:pt idx="5980">
                  <c:v>232.9</c:v>
                </c:pt>
                <c:pt idx="5981">
                  <c:v>232.24</c:v>
                </c:pt>
                <c:pt idx="5982">
                  <c:v>231.46</c:v>
                </c:pt>
                <c:pt idx="5983">
                  <c:v>230.54</c:v>
                </c:pt>
                <c:pt idx="5984">
                  <c:v>229.49</c:v>
                </c:pt>
                <c:pt idx="5985">
                  <c:v>228.31</c:v>
                </c:pt>
                <c:pt idx="5986">
                  <c:v>227</c:v>
                </c:pt>
                <c:pt idx="5987">
                  <c:v>225.56</c:v>
                </c:pt>
                <c:pt idx="5988">
                  <c:v>223.98</c:v>
                </c:pt>
                <c:pt idx="5989">
                  <c:v>222.29</c:v>
                </c:pt>
                <c:pt idx="5990">
                  <c:v>220.48</c:v>
                </c:pt>
                <c:pt idx="5991">
                  <c:v>218.55</c:v>
                </c:pt>
                <c:pt idx="5992">
                  <c:v>216.51</c:v>
                </c:pt>
                <c:pt idx="5993">
                  <c:v>214.37</c:v>
                </c:pt>
                <c:pt idx="5994">
                  <c:v>212.14</c:v>
                </c:pt>
                <c:pt idx="5995">
                  <c:v>209.82</c:v>
                </c:pt>
                <c:pt idx="5996">
                  <c:v>207.42</c:v>
                </c:pt>
                <c:pt idx="5997">
                  <c:v>204.95</c:v>
                </c:pt>
                <c:pt idx="5998">
                  <c:v>202.41</c:v>
                </c:pt>
                <c:pt idx="5999">
                  <c:v>199.82</c:v>
                </c:pt>
                <c:pt idx="6000">
                  <c:v>197.18</c:v>
                </c:pt>
                <c:pt idx="6001">
                  <c:v>194.49</c:v>
                </c:pt>
                <c:pt idx="6002">
                  <c:v>191.78</c:v>
                </c:pt>
                <c:pt idx="6003">
                  <c:v>189.04</c:v>
                </c:pt>
                <c:pt idx="6004">
                  <c:v>186.28</c:v>
                </c:pt>
                <c:pt idx="6005">
                  <c:v>183.51</c:v>
                </c:pt>
                <c:pt idx="6006">
                  <c:v>180.75</c:v>
                </c:pt>
                <c:pt idx="6007">
                  <c:v>177.98</c:v>
                </c:pt>
                <c:pt idx="6008">
                  <c:v>175.24</c:v>
                </c:pt>
                <c:pt idx="6009">
                  <c:v>172.51</c:v>
                </c:pt>
                <c:pt idx="6010">
                  <c:v>169.8</c:v>
                </c:pt>
                <c:pt idx="6011">
                  <c:v>167.13</c:v>
                </c:pt>
                <c:pt idx="6012">
                  <c:v>164.5</c:v>
                </c:pt>
                <c:pt idx="6013">
                  <c:v>161.91</c:v>
                </c:pt>
                <c:pt idx="6014">
                  <c:v>159.37</c:v>
                </c:pt>
                <c:pt idx="6015">
                  <c:v>156.88999999999999</c:v>
                </c:pt>
                <c:pt idx="6016">
                  <c:v>154.46</c:v>
                </c:pt>
                <c:pt idx="6017">
                  <c:v>152.1</c:v>
                </c:pt>
                <c:pt idx="6018">
                  <c:v>149.81</c:v>
                </c:pt>
                <c:pt idx="6019">
                  <c:v>147.59</c:v>
                </c:pt>
                <c:pt idx="6020">
                  <c:v>145.44999999999999</c:v>
                </c:pt>
                <c:pt idx="6021">
                  <c:v>143.38</c:v>
                </c:pt>
                <c:pt idx="6022">
                  <c:v>141.38999999999999</c:v>
                </c:pt>
                <c:pt idx="6023">
                  <c:v>139.49</c:v>
                </c:pt>
                <c:pt idx="6024">
                  <c:v>137.66999999999999</c:v>
                </c:pt>
                <c:pt idx="6025">
                  <c:v>135.94</c:v>
                </c:pt>
                <c:pt idx="6026">
                  <c:v>134.30000000000001</c:v>
                </c:pt>
                <c:pt idx="6027">
                  <c:v>132.75</c:v>
                </c:pt>
                <c:pt idx="6028">
                  <c:v>131.29</c:v>
                </c:pt>
                <c:pt idx="6029">
                  <c:v>129.91999999999999</c:v>
                </c:pt>
                <c:pt idx="6030">
                  <c:v>128.63999999999999</c:v>
                </c:pt>
                <c:pt idx="6031">
                  <c:v>127.46</c:v>
                </c:pt>
                <c:pt idx="6032">
                  <c:v>126.36</c:v>
                </c:pt>
                <c:pt idx="6033">
                  <c:v>125.36</c:v>
                </c:pt>
                <c:pt idx="6034">
                  <c:v>124.45</c:v>
                </c:pt>
                <c:pt idx="6035">
                  <c:v>123.63</c:v>
                </c:pt>
                <c:pt idx="6036">
                  <c:v>122.9</c:v>
                </c:pt>
                <c:pt idx="6037">
                  <c:v>122.25</c:v>
                </c:pt>
                <c:pt idx="6038">
                  <c:v>123.83</c:v>
                </c:pt>
                <c:pt idx="6039">
                  <c:v>126.13</c:v>
                </c:pt>
                <c:pt idx="6040">
                  <c:v>128.52000000000001</c:v>
                </c:pt>
                <c:pt idx="6041">
                  <c:v>130.97999999999999</c:v>
                </c:pt>
                <c:pt idx="6042">
                  <c:v>133.52000000000001</c:v>
                </c:pt>
                <c:pt idx="6043">
                  <c:v>136.13999999999999</c:v>
                </c:pt>
                <c:pt idx="6044">
                  <c:v>138.83000000000001</c:v>
                </c:pt>
                <c:pt idx="6045">
                  <c:v>141.59</c:v>
                </c:pt>
                <c:pt idx="6046">
                  <c:v>144.41999999999999</c:v>
                </c:pt>
                <c:pt idx="6047">
                  <c:v>147.32</c:v>
                </c:pt>
                <c:pt idx="6048">
                  <c:v>150.28</c:v>
                </c:pt>
                <c:pt idx="6049">
                  <c:v>153.30000000000001</c:v>
                </c:pt>
                <c:pt idx="6050">
                  <c:v>156.37</c:v>
                </c:pt>
                <c:pt idx="6051">
                  <c:v>159.5</c:v>
                </c:pt>
                <c:pt idx="6052">
                  <c:v>162.68</c:v>
                </c:pt>
                <c:pt idx="6053">
                  <c:v>165.91</c:v>
                </c:pt>
                <c:pt idx="6054">
                  <c:v>169.19</c:v>
                </c:pt>
                <c:pt idx="6055">
                  <c:v>172.5</c:v>
                </c:pt>
                <c:pt idx="6056">
                  <c:v>175.86</c:v>
                </c:pt>
                <c:pt idx="6057">
                  <c:v>179.25</c:v>
                </c:pt>
                <c:pt idx="6058">
                  <c:v>182.67</c:v>
                </c:pt>
                <c:pt idx="6059">
                  <c:v>186.12</c:v>
                </c:pt>
                <c:pt idx="6060">
                  <c:v>189.6</c:v>
                </c:pt>
                <c:pt idx="6061">
                  <c:v>193.11</c:v>
                </c:pt>
                <c:pt idx="6062">
                  <c:v>195.09</c:v>
                </c:pt>
                <c:pt idx="6063">
                  <c:v>195.54</c:v>
                </c:pt>
                <c:pt idx="6064">
                  <c:v>195.96</c:v>
                </c:pt>
                <c:pt idx="6065">
                  <c:v>196.33</c:v>
                </c:pt>
                <c:pt idx="6066">
                  <c:v>196.66</c:v>
                </c:pt>
                <c:pt idx="6067">
                  <c:v>196.96</c:v>
                </c:pt>
                <c:pt idx="6068">
                  <c:v>197.21</c:v>
                </c:pt>
                <c:pt idx="6069">
                  <c:v>197.43</c:v>
                </c:pt>
                <c:pt idx="6070">
                  <c:v>197.61</c:v>
                </c:pt>
                <c:pt idx="6071">
                  <c:v>197.75</c:v>
                </c:pt>
                <c:pt idx="6072">
                  <c:v>197.85</c:v>
                </c:pt>
                <c:pt idx="6073">
                  <c:v>197.92</c:v>
                </c:pt>
                <c:pt idx="6074">
                  <c:v>197.95</c:v>
                </c:pt>
                <c:pt idx="6075">
                  <c:v>197.94</c:v>
                </c:pt>
                <c:pt idx="6076">
                  <c:v>197.9</c:v>
                </c:pt>
                <c:pt idx="6077">
                  <c:v>197.82</c:v>
                </c:pt>
                <c:pt idx="6078">
                  <c:v>197.7</c:v>
                </c:pt>
                <c:pt idx="6079">
                  <c:v>197.55</c:v>
                </c:pt>
                <c:pt idx="6080">
                  <c:v>197.37</c:v>
                </c:pt>
                <c:pt idx="6081">
                  <c:v>197.15</c:v>
                </c:pt>
                <c:pt idx="6082">
                  <c:v>196.89</c:v>
                </c:pt>
                <c:pt idx="6083">
                  <c:v>196.61</c:v>
                </c:pt>
                <c:pt idx="6084">
                  <c:v>196.29</c:v>
                </c:pt>
                <c:pt idx="6085">
                  <c:v>195.94</c:v>
                </c:pt>
                <c:pt idx="6086">
                  <c:v>195.55</c:v>
                </c:pt>
                <c:pt idx="6087">
                  <c:v>195.14</c:v>
                </c:pt>
                <c:pt idx="6088">
                  <c:v>194.69</c:v>
                </c:pt>
                <c:pt idx="6089">
                  <c:v>194.22</c:v>
                </c:pt>
                <c:pt idx="6090">
                  <c:v>193.71</c:v>
                </c:pt>
                <c:pt idx="6091">
                  <c:v>193.18</c:v>
                </c:pt>
                <c:pt idx="6092">
                  <c:v>192.62</c:v>
                </c:pt>
                <c:pt idx="6093">
                  <c:v>192.04</c:v>
                </c:pt>
                <c:pt idx="6094">
                  <c:v>192.79</c:v>
                </c:pt>
                <c:pt idx="6095">
                  <c:v>194.3</c:v>
                </c:pt>
                <c:pt idx="6096">
                  <c:v>195.79</c:v>
                </c:pt>
                <c:pt idx="6097">
                  <c:v>197.26</c:v>
                </c:pt>
                <c:pt idx="6098">
                  <c:v>198.71</c:v>
                </c:pt>
                <c:pt idx="6099">
                  <c:v>200.14</c:v>
                </c:pt>
                <c:pt idx="6100">
                  <c:v>201.55</c:v>
                </c:pt>
                <c:pt idx="6101">
                  <c:v>202.94</c:v>
                </c:pt>
                <c:pt idx="6102">
                  <c:v>204.31</c:v>
                </c:pt>
                <c:pt idx="6103">
                  <c:v>205.67</c:v>
                </c:pt>
                <c:pt idx="6104">
                  <c:v>207.01</c:v>
                </c:pt>
                <c:pt idx="6105">
                  <c:v>208.33</c:v>
                </c:pt>
                <c:pt idx="6106">
                  <c:v>209.65</c:v>
                </c:pt>
                <c:pt idx="6107">
                  <c:v>210.95</c:v>
                </c:pt>
                <c:pt idx="6108">
                  <c:v>212.24</c:v>
                </c:pt>
                <c:pt idx="6109">
                  <c:v>213.53</c:v>
                </c:pt>
                <c:pt idx="6110">
                  <c:v>214.8</c:v>
                </c:pt>
                <c:pt idx="6111">
                  <c:v>216.07</c:v>
                </c:pt>
                <c:pt idx="6112">
                  <c:v>217.34</c:v>
                </c:pt>
                <c:pt idx="6113">
                  <c:v>218.6</c:v>
                </c:pt>
                <c:pt idx="6114">
                  <c:v>219.86</c:v>
                </c:pt>
                <c:pt idx="6115">
                  <c:v>221.12</c:v>
                </c:pt>
                <c:pt idx="6116">
                  <c:v>222.38</c:v>
                </c:pt>
                <c:pt idx="6117">
                  <c:v>222.22</c:v>
                </c:pt>
                <c:pt idx="6118">
                  <c:v>220.74</c:v>
                </c:pt>
                <c:pt idx="6119">
                  <c:v>219.24</c:v>
                </c:pt>
                <c:pt idx="6120">
                  <c:v>217.73</c:v>
                </c:pt>
                <c:pt idx="6121">
                  <c:v>216.2</c:v>
                </c:pt>
                <c:pt idx="6122">
                  <c:v>214.66</c:v>
                </c:pt>
                <c:pt idx="6123">
                  <c:v>213.12</c:v>
                </c:pt>
                <c:pt idx="6124">
                  <c:v>211.57</c:v>
                </c:pt>
                <c:pt idx="6125">
                  <c:v>210.03</c:v>
                </c:pt>
                <c:pt idx="6126">
                  <c:v>208.49</c:v>
                </c:pt>
                <c:pt idx="6127">
                  <c:v>206.95</c:v>
                </c:pt>
                <c:pt idx="6128">
                  <c:v>205.43</c:v>
                </c:pt>
                <c:pt idx="6129">
                  <c:v>203.91</c:v>
                </c:pt>
                <c:pt idx="6130">
                  <c:v>202.42</c:v>
                </c:pt>
                <c:pt idx="6131">
                  <c:v>200.94</c:v>
                </c:pt>
                <c:pt idx="6132">
                  <c:v>199.49</c:v>
                </c:pt>
                <c:pt idx="6133">
                  <c:v>198.06</c:v>
                </c:pt>
                <c:pt idx="6134">
                  <c:v>196.65</c:v>
                </c:pt>
                <c:pt idx="6135">
                  <c:v>195.28</c:v>
                </c:pt>
                <c:pt idx="6136">
                  <c:v>193.93</c:v>
                </c:pt>
                <c:pt idx="6137">
                  <c:v>192.62</c:v>
                </c:pt>
                <c:pt idx="6138">
                  <c:v>191.35</c:v>
                </c:pt>
                <c:pt idx="6139">
                  <c:v>190.12</c:v>
                </c:pt>
                <c:pt idx="6140">
                  <c:v>188.92</c:v>
                </c:pt>
                <c:pt idx="6141">
                  <c:v>187.77</c:v>
                </c:pt>
                <c:pt idx="6142">
                  <c:v>186.66</c:v>
                </c:pt>
                <c:pt idx="6143">
                  <c:v>185.6</c:v>
                </c:pt>
                <c:pt idx="6144">
                  <c:v>184.59</c:v>
                </c:pt>
                <c:pt idx="6145">
                  <c:v>183.63</c:v>
                </c:pt>
                <c:pt idx="6146">
                  <c:v>182.71</c:v>
                </c:pt>
                <c:pt idx="6147">
                  <c:v>181.85</c:v>
                </c:pt>
                <c:pt idx="6148">
                  <c:v>181.05</c:v>
                </c:pt>
                <c:pt idx="6149">
                  <c:v>180.3</c:v>
                </c:pt>
                <c:pt idx="6150">
                  <c:v>179.61</c:v>
                </c:pt>
                <c:pt idx="6151">
                  <c:v>178.97</c:v>
                </c:pt>
                <c:pt idx="6152">
                  <c:v>178.4</c:v>
                </c:pt>
                <c:pt idx="6153">
                  <c:v>177.88</c:v>
                </c:pt>
                <c:pt idx="6154">
                  <c:v>177.43</c:v>
                </c:pt>
                <c:pt idx="6155">
                  <c:v>177.04</c:v>
                </c:pt>
                <c:pt idx="6156">
                  <c:v>176.71</c:v>
                </c:pt>
                <c:pt idx="6157">
                  <c:v>176.45</c:v>
                </c:pt>
                <c:pt idx="6158">
                  <c:v>176.25</c:v>
                </c:pt>
                <c:pt idx="6159">
                  <c:v>176.12</c:v>
                </c:pt>
                <c:pt idx="6160">
                  <c:v>176.05</c:v>
                </c:pt>
                <c:pt idx="6161">
                  <c:v>176.05</c:v>
                </c:pt>
                <c:pt idx="6162">
                  <c:v>176.12</c:v>
                </c:pt>
                <c:pt idx="6163">
                  <c:v>176.26</c:v>
                </c:pt>
                <c:pt idx="6164">
                  <c:v>176.46</c:v>
                </c:pt>
                <c:pt idx="6165">
                  <c:v>176.73</c:v>
                </c:pt>
                <c:pt idx="6166">
                  <c:v>177.06</c:v>
                </c:pt>
                <c:pt idx="6167">
                  <c:v>177.47</c:v>
                </c:pt>
                <c:pt idx="6168">
                  <c:v>177.94</c:v>
                </c:pt>
                <c:pt idx="6169">
                  <c:v>178.48</c:v>
                </c:pt>
                <c:pt idx="6170">
                  <c:v>179.09</c:v>
                </c:pt>
                <c:pt idx="6171">
                  <c:v>179.76</c:v>
                </c:pt>
                <c:pt idx="6172">
                  <c:v>180.5</c:v>
                </c:pt>
                <c:pt idx="6173">
                  <c:v>181.3</c:v>
                </c:pt>
                <c:pt idx="6174">
                  <c:v>182.17</c:v>
                </c:pt>
                <c:pt idx="6175">
                  <c:v>183.11</c:v>
                </c:pt>
                <c:pt idx="6176">
                  <c:v>184.11</c:v>
                </c:pt>
                <c:pt idx="6177">
                  <c:v>185.17</c:v>
                </c:pt>
                <c:pt idx="6178">
                  <c:v>186.29</c:v>
                </c:pt>
                <c:pt idx="6179">
                  <c:v>187.47</c:v>
                </c:pt>
                <c:pt idx="6180">
                  <c:v>188.72</c:v>
                </c:pt>
                <c:pt idx="6181">
                  <c:v>190.01</c:v>
                </c:pt>
                <c:pt idx="6182">
                  <c:v>191.37</c:v>
                </c:pt>
                <c:pt idx="6183">
                  <c:v>192.78</c:v>
                </c:pt>
                <c:pt idx="6184">
                  <c:v>194.24</c:v>
                </c:pt>
                <c:pt idx="6185">
                  <c:v>195.75</c:v>
                </c:pt>
                <c:pt idx="6186">
                  <c:v>197.31</c:v>
                </c:pt>
                <c:pt idx="6187">
                  <c:v>198.92</c:v>
                </c:pt>
                <c:pt idx="6188">
                  <c:v>200.57</c:v>
                </c:pt>
                <c:pt idx="6189">
                  <c:v>202.26</c:v>
                </c:pt>
                <c:pt idx="6190">
                  <c:v>203.99</c:v>
                </c:pt>
                <c:pt idx="6191">
                  <c:v>205.75</c:v>
                </c:pt>
                <c:pt idx="6192">
                  <c:v>207.55</c:v>
                </c:pt>
                <c:pt idx="6193">
                  <c:v>209.38</c:v>
                </c:pt>
                <c:pt idx="6194">
                  <c:v>211.23</c:v>
                </c:pt>
                <c:pt idx="6195">
                  <c:v>213.11</c:v>
                </c:pt>
                <c:pt idx="6196">
                  <c:v>215</c:v>
                </c:pt>
                <c:pt idx="6197">
                  <c:v>216.91</c:v>
                </c:pt>
                <c:pt idx="6198">
                  <c:v>218.83</c:v>
                </c:pt>
                <c:pt idx="6199">
                  <c:v>220.76</c:v>
                </c:pt>
                <c:pt idx="6200">
                  <c:v>223.26</c:v>
                </c:pt>
                <c:pt idx="6201">
                  <c:v>225.89</c:v>
                </c:pt>
                <c:pt idx="6202">
                  <c:v>228.51</c:v>
                </c:pt>
                <c:pt idx="6203">
                  <c:v>231.11</c:v>
                </c:pt>
                <c:pt idx="6204">
                  <c:v>233.7</c:v>
                </c:pt>
                <c:pt idx="6205">
                  <c:v>236.27</c:v>
                </c:pt>
                <c:pt idx="6206">
                  <c:v>238.81</c:v>
                </c:pt>
                <c:pt idx="6207">
                  <c:v>241.31</c:v>
                </c:pt>
                <c:pt idx="6208">
                  <c:v>243.77</c:v>
                </c:pt>
                <c:pt idx="6209">
                  <c:v>246.19</c:v>
                </c:pt>
                <c:pt idx="6210">
                  <c:v>248.55</c:v>
                </c:pt>
                <c:pt idx="6211">
                  <c:v>250.84</c:v>
                </c:pt>
                <c:pt idx="6212">
                  <c:v>253.08</c:v>
                </c:pt>
                <c:pt idx="6213">
                  <c:v>255.23</c:v>
                </c:pt>
                <c:pt idx="6214">
                  <c:v>257.3</c:v>
                </c:pt>
                <c:pt idx="6215">
                  <c:v>259.29000000000002</c:v>
                </c:pt>
                <c:pt idx="6216">
                  <c:v>261.17</c:v>
                </c:pt>
                <c:pt idx="6217">
                  <c:v>262.95</c:v>
                </c:pt>
                <c:pt idx="6218">
                  <c:v>264.61</c:v>
                </c:pt>
                <c:pt idx="6219">
                  <c:v>266.14999999999998</c:v>
                </c:pt>
                <c:pt idx="6220">
                  <c:v>267.56</c:v>
                </c:pt>
                <c:pt idx="6221">
                  <c:v>268.69</c:v>
                </c:pt>
                <c:pt idx="6222">
                  <c:v>269.29000000000002</c:v>
                </c:pt>
                <c:pt idx="6223">
                  <c:v>268.48</c:v>
                </c:pt>
                <c:pt idx="6224">
                  <c:v>266.95999999999998</c:v>
                </c:pt>
                <c:pt idx="6225">
                  <c:v>265.43</c:v>
                </c:pt>
                <c:pt idx="6226">
                  <c:v>263.92</c:v>
                </c:pt>
                <c:pt idx="6227">
                  <c:v>262.41000000000003</c:v>
                </c:pt>
                <c:pt idx="6228">
                  <c:v>260.91000000000003</c:v>
                </c:pt>
                <c:pt idx="6229">
                  <c:v>259.42</c:v>
                </c:pt>
                <c:pt idx="6230">
                  <c:v>257.95</c:v>
                </c:pt>
                <c:pt idx="6231">
                  <c:v>256.51</c:v>
                </c:pt>
                <c:pt idx="6232">
                  <c:v>257.02</c:v>
                </c:pt>
                <c:pt idx="6233">
                  <c:v>258.05</c:v>
                </c:pt>
                <c:pt idx="6234">
                  <c:v>259.13</c:v>
                </c:pt>
                <c:pt idx="6235">
                  <c:v>260.27999999999997</c:v>
                </c:pt>
                <c:pt idx="6236">
                  <c:v>261.51</c:v>
                </c:pt>
                <c:pt idx="6237">
                  <c:v>262.83</c:v>
                </c:pt>
                <c:pt idx="6238">
                  <c:v>264.26</c:v>
                </c:pt>
                <c:pt idx="6239">
                  <c:v>265.83</c:v>
                </c:pt>
                <c:pt idx="6240">
                  <c:v>267.55</c:v>
                </c:pt>
                <c:pt idx="6241">
                  <c:v>269.44</c:v>
                </c:pt>
                <c:pt idx="6242">
                  <c:v>271.52999999999997</c:v>
                </c:pt>
                <c:pt idx="6243">
                  <c:v>273.51</c:v>
                </c:pt>
                <c:pt idx="6244">
                  <c:v>267.95999999999998</c:v>
                </c:pt>
                <c:pt idx="6245">
                  <c:v>262.39</c:v>
                </c:pt>
                <c:pt idx="6246">
                  <c:v>256.8</c:v>
                </c:pt>
                <c:pt idx="6247">
                  <c:v>251.2</c:v>
                </c:pt>
                <c:pt idx="6248">
                  <c:v>245.58</c:v>
                </c:pt>
                <c:pt idx="6249">
                  <c:v>239.95</c:v>
                </c:pt>
                <c:pt idx="6250">
                  <c:v>234.3</c:v>
                </c:pt>
                <c:pt idx="6251">
                  <c:v>228.65</c:v>
                </c:pt>
                <c:pt idx="6252">
                  <c:v>223.23</c:v>
                </c:pt>
                <c:pt idx="6253">
                  <c:v>223.81</c:v>
                </c:pt>
                <c:pt idx="6254">
                  <c:v>224.39</c:v>
                </c:pt>
                <c:pt idx="6255">
                  <c:v>224.96</c:v>
                </c:pt>
                <c:pt idx="6256">
                  <c:v>225.53</c:v>
                </c:pt>
                <c:pt idx="6257">
                  <c:v>226.1</c:v>
                </c:pt>
                <c:pt idx="6258">
                  <c:v>226.68</c:v>
                </c:pt>
                <c:pt idx="6259">
                  <c:v>227.26</c:v>
                </c:pt>
                <c:pt idx="6260">
                  <c:v>227.85</c:v>
                </c:pt>
                <c:pt idx="6261">
                  <c:v>228.46</c:v>
                </c:pt>
                <c:pt idx="6262">
                  <c:v>229.08</c:v>
                </c:pt>
                <c:pt idx="6263">
                  <c:v>229.72</c:v>
                </c:pt>
                <c:pt idx="6264">
                  <c:v>230.38</c:v>
                </c:pt>
                <c:pt idx="6265">
                  <c:v>231.06</c:v>
                </c:pt>
                <c:pt idx="6266">
                  <c:v>231.78</c:v>
                </c:pt>
                <c:pt idx="6267">
                  <c:v>232.52</c:v>
                </c:pt>
                <c:pt idx="6268">
                  <c:v>233.3</c:v>
                </c:pt>
                <c:pt idx="6269">
                  <c:v>234.11</c:v>
                </c:pt>
                <c:pt idx="6270">
                  <c:v>234.96</c:v>
                </c:pt>
                <c:pt idx="6271">
                  <c:v>237</c:v>
                </c:pt>
                <c:pt idx="6272">
                  <c:v>240.46</c:v>
                </c:pt>
                <c:pt idx="6273">
                  <c:v>243.97</c:v>
                </c:pt>
                <c:pt idx="6274">
                  <c:v>247.53</c:v>
                </c:pt>
                <c:pt idx="6275">
                  <c:v>251.14</c:v>
                </c:pt>
                <c:pt idx="6276">
                  <c:v>254.81</c:v>
                </c:pt>
                <c:pt idx="6277">
                  <c:v>258.52999999999997</c:v>
                </c:pt>
                <c:pt idx="6278">
                  <c:v>262.32</c:v>
                </c:pt>
                <c:pt idx="6279">
                  <c:v>266.16000000000003</c:v>
                </c:pt>
                <c:pt idx="6280">
                  <c:v>270.07</c:v>
                </c:pt>
                <c:pt idx="6281">
                  <c:v>274.04000000000002</c:v>
                </c:pt>
                <c:pt idx="6282">
                  <c:v>278.08</c:v>
                </c:pt>
                <c:pt idx="6283">
                  <c:v>282.18</c:v>
                </c:pt>
                <c:pt idx="6284">
                  <c:v>286.33999999999997</c:v>
                </c:pt>
                <c:pt idx="6285">
                  <c:v>290.56</c:v>
                </c:pt>
                <c:pt idx="6286">
                  <c:v>294.85000000000002</c:v>
                </c:pt>
                <c:pt idx="6287">
                  <c:v>299.2</c:v>
                </c:pt>
                <c:pt idx="6288">
                  <c:v>303.61</c:v>
                </c:pt>
                <c:pt idx="6289">
                  <c:v>308.07</c:v>
                </c:pt>
                <c:pt idx="6290">
                  <c:v>312.58</c:v>
                </c:pt>
                <c:pt idx="6291">
                  <c:v>317.06</c:v>
                </c:pt>
                <c:pt idx="6292">
                  <c:v>320.25</c:v>
                </c:pt>
                <c:pt idx="6293">
                  <c:v>323.38</c:v>
                </c:pt>
                <c:pt idx="6294">
                  <c:v>326.44</c:v>
                </c:pt>
                <c:pt idx="6295">
                  <c:v>329.44</c:v>
                </c:pt>
                <c:pt idx="6296">
                  <c:v>332.35</c:v>
                </c:pt>
                <c:pt idx="6297">
                  <c:v>335.19</c:v>
                </c:pt>
                <c:pt idx="6298">
                  <c:v>337.94</c:v>
                </c:pt>
                <c:pt idx="6299">
                  <c:v>340.59</c:v>
                </c:pt>
                <c:pt idx="6300">
                  <c:v>343.14</c:v>
                </c:pt>
                <c:pt idx="6301">
                  <c:v>345.57</c:v>
                </c:pt>
                <c:pt idx="6302">
                  <c:v>347.88</c:v>
                </c:pt>
                <c:pt idx="6303">
                  <c:v>350.04</c:v>
                </c:pt>
                <c:pt idx="6304">
                  <c:v>352.05</c:v>
                </c:pt>
                <c:pt idx="6305">
                  <c:v>353.88</c:v>
                </c:pt>
                <c:pt idx="6306">
                  <c:v>355.52</c:v>
                </c:pt>
                <c:pt idx="6307">
                  <c:v>356.94</c:v>
                </c:pt>
                <c:pt idx="6308">
                  <c:v>358.12</c:v>
                </c:pt>
                <c:pt idx="6309">
                  <c:v>359.04</c:v>
                </c:pt>
                <c:pt idx="6310">
                  <c:v>359.67</c:v>
                </c:pt>
                <c:pt idx="6311">
                  <c:v>359.98</c:v>
                </c:pt>
                <c:pt idx="6312">
                  <c:v>359.93</c:v>
                </c:pt>
                <c:pt idx="6313">
                  <c:v>359.5</c:v>
                </c:pt>
                <c:pt idx="6314">
                  <c:v>358.63</c:v>
                </c:pt>
                <c:pt idx="6315">
                  <c:v>357.3</c:v>
                </c:pt>
                <c:pt idx="6316">
                  <c:v>355.46</c:v>
                </c:pt>
                <c:pt idx="6317">
                  <c:v>353.26</c:v>
                </c:pt>
                <c:pt idx="6318">
                  <c:v>351.09</c:v>
                </c:pt>
                <c:pt idx="6319">
                  <c:v>346.08</c:v>
                </c:pt>
                <c:pt idx="6320">
                  <c:v>336.71</c:v>
                </c:pt>
                <c:pt idx="6321">
                  <c:v>327.26</c:v>
                </c:pt>
                <c:pt idx="6322">
                  <c:v>317.72000000000003</c:v>
                </c:pt>
                <c:pt idx="6323">
                  <c:v>308.11</c:v>
                </c:pt>
                <c:pt idx="6324">
                  <c:v>298.43</c:v>
                </c:pt>
                <c:pt idx="6325">
                  <c:v>288.67</c:v>
                </c:pt>
                <c:pt idx="6326">
                  <c:v>278.85000000000002</c:v>
                </c:pt>
                <c:pt idx="6327">
                  <c:v>268.95999999999998</c:v>
                </c:pt>
                <c:pt idx="6328">
                  <c:v>259.01</c:v>
                </c:pt>
                <c:pt idx="6329">
                  <c:v>256.13</c:v>
                </c:pt>
                <c:pt idx="6330">
                  <c:v>254.77</c:v>
                </c:pt>
                <c:pt idx="6331">
                  <c:v>253.37</c:v>
                </c:pt>
                <c:pt idx="6332">
                  <c:v>251.92</c:v>
                </c:pt>
                <c:pt idx="6333">
                  <c:v>250.43</c:v>
                </c:pt>
                <c:pt idx="6334">
                  <c:v>248.91</c:v>
                </c:pt>
                <c:pt idx="6335">
                  <c:v>247.37</c:v>
                </c:pt>
                <c:pt idx="6336">
                  <c:v>245.8</c:v>
                </c:pt>
                <c:pt idx="6337">
                  <c:v>244.22</c:v>
                </c:pt>
                <c:pt idx="6338">
                  <c:v>242.63</c:v>
                </c:pt>
                <c:pt idx="6339">
                  <c:v>241.05</c:v>
                </c:pt>
                <c:pt idx="6340">
                  <c:v>239.05</c:v>
                </c:pt>
                <c:pt idx="6341">
                  <c:v>236.29</c:v>
                </c:pt>
                <c:pt idx="6342">
                  <c:v>233.58</c:v>
                </c:pt>
                <c:pt idx="6343">
                  <c:v>230.94</c:v>
                </c:pt>
                <c:pt idx="6344">
                  <c:v>228.37</c:v>
                </c:pt>
                <c:pt idx="6345">
                  <c:v>225.87</c:v>
                </c:pt>
                <c:pt idx="6346">
                  <c:v>223.46</c:v>
                </c:pt>
                <c:pt idx="6347">
                  <c:v>221.13</c:v>
                </c:pt>
                <c:pt idx="6348">
                  <c:v>218.89</c:v>
                </c:pt>
                <c:pt idx="6349">
                  <c:v>216.76</c:v>
                </c:pt>
                <c:pt idx="6350">
                  <c:v>214.74</c:v>
                </c:pt>
                <c:pt idx="6351">
                  <c:v>212.84</c:v>
                </c:pt>
                <c:pt idx="6352">
                  <c:v>211.06</c:v>
                </c:pt>
                <c:pt idx="6353">
                  <c:v>209.41</c:v>
                </c:pt>
                <c:pt idx="6354">
                  <c:v>207.9</c:v>
                </c:pt>
                <c:pt idx="6355">
                  <c:v>206.53</c:v>
                </c:pt>
                <c:pt idx="6356">
                  <c:v>205.32</c:v>
                </c:pt>
                <c:pt idx="6357">
                  <c:v>204.27</c:v>
                </c:pt>
                <c:pt idx="6358">
                  <c:v>203.39</c:v>
                </c:pt>
                <c:pt idx="6359">
                  <c:v>202.68</c:v>
                </c:pt>
                <c:pt idx="6360">
                  <c:v>202.15</c:v>
                </c:pt>
                <c:pt idx="6361">
                  <c:v>201.81</c:v>
                </c:pt>
                <c:pt idx="6362">
                  <c:v>201.65</c:v>
                </c:pt>
                <c:pt idx="6363">
                  <c:v>201.69</c:v>
                </c:pt>
                <c:pt idx="6364">
                  <c:v>201.92</c:v>
                </c:pt>
                <c:pt idx="6365">
                  <c:v>202.36</c:v>
                </c:pt>
                <c:pt idx="6366">
                  <c:v>203</c:v>
                </c:pt>
                <c:pt idx="6367">
                  <c:v>203.83</c:v>
                </c:pt>
                <c:pt idx="6368">
                  <c:v>204.88</c:v>
                </c:pt>
                <c:pt idx="6369">
                  <c:v>206.12</c:v>
                </c:pt>
                <c:pt idx="6370">
                  <c:v>207.55</c:v>
                </c:pt>
                <c:pt idx="6371">
                  <c:v>209.18</c:v>
                </c:pt>
                <c:pt idx="6372">
                  <c:v>210.99</c:v>
                </c:pt>
                <c:pt idx="6373">
                  <c:v>212.98</c:v>
                </c:pt>
                <c:pt idx="6374">
                  <c:v>215.13</c:v>
                </c:pt>
                <c:pt idx="6375">
                  <c:v>217.44</c:v>
                </c:pt>
                <c:pt idx="6376">
                  <c:v>219.88</c:v>
                </c:pt>
                <c:pt idx="6377">
                  <c:v>222.44</c:v>
                </c:pt>
                <c:pt idx="6378">
                  <c:v>225.09</c:v>
                </c:pt>
                <c:pt idx="6379">
                  <c:v>227.82</c:v>
                </c:pt>
                <c:pt idx="6380">
                  <c:v>230.59</c:v>
                </c:pt>
                <c:pt idx="6381">
                  <c:v>233.37</c:v>
                </c:pt>
                <c:pt idx="6382">
                  <c:v>236.13</c:v>
                </c:pt>
                <c:pt idx="6383">
                  <c:v>238.83</c:v>
                </c:pt>
                <c:pt idx="6384">
                  <c:v>241.42</c:v>
                </c:pt>
                <c:pt idx="6385">
                  <c:v>243.87</c:v>
                </c:pt>
                <c:pt idx="6386">
                  <c:v>246.1</c:v>
                </c:pt>
                <c:pt idx="6387">
                  <c:v>248.07</c:v>
                </c:pt>
                <c:pt idx="6388">
                  <c:v>245.86</c:v>
                </c:pt>
                <c:pt idx="6389">
                  <c:v>232.28</c:v>
                </c:pt>
                <c:pt idx="6390">
                  <c:v>218.72</c:v>
                </c:pt>
                <c:pt idx="6391">
                  <c:v>205.17</c:v>
                </c:pt>
                <c:pt idx="6392">
                  <c:v>191.63</c:v>
                </c:pt>
                <c:pt idx="6393">
                  <c:v>178.11</c:v>
                </c:pt>
                <c:pt idx="6394">
                  <c:v>164.6</c:v>
                </c:pt>
                <c:pt idx="6395">
                  <c:v>151.1</c:v>
                </c:pt>
                <c:pt idx="6396">
                  <c:v>137.62</c:v>
                </c:pt>
                <c:pt idx="6397">
                  <c:v>124.93</c:v>
                </c:pt>
                <c:pt idx="6398">
                  <c:v>123.72</c:v>
                </c:pt>
                <c:pt idx="6399">
                  <c:v>122.53</c:v>
                </c:pt>
                <c:pt idx="6400">
                  <c:v>121.35</c:v>
                </c:pt>
                <c:pt idx="6401">
                  <c:v>120.18</c:v>
                </c:pt>
                <c:pt idx="6402">
                  <c:v>119.02</c:v>
                </c:pt>
                <c:pt idx="6403">
                  <c:v>117.88</c:v>
                </c:pt>
                <c:pt idx="6404">
                  <c:v>116.75</c:v>
                </c:pt>
                <c:pt idx="6405">
                  <c:v>115.64</c:v>
                </c:pt>
                <c:pt idx="6406">
                  <c:v>114.54</c:v>
                </c:pt>
                <c:pt idx="6407">
                  <c:v>113.45</c:v>
                </c:pt>
                <c:pt idx="6408">
                  <c:v>112.37</c:v>
                </c:pt>
                <c:pt idx="6409">
                  <c:v>111.31</c:v>
                </c:pt>
                <c:pt idx="6410">
                  <c:v>110.26</c:v>
                </c:pt>
                <c:pt idx="6411">
                  <c:v>109.23</c:v>
                </c:pt>
                <c:pt idx="6412">
                  <c:v>108.21</c:v>
                </c:pt>
                <c:pt idx="6413">
                  <c:v>107.2</c:v>
                </c:pt>
                <c:pt idx="6414">
                  <c:v>106.2</c:v>
                </c:pt>
                <c:pt idx="6415">
                  <c:v>105.22</c:v>
                </c:pt>
                <c:pt idx="6416">
                  <c:v>104.26</c:v>
                </c:pt>
                <c:pt idx="6417">
                  <c:v>103.3</c:v>
                </c:pt>
                <c:pt idx="6418">
                  <c:v>102.36</c:v>
                </c:pt>
                <c:pt idx="6419">
                  <c:v>101.44</c:v>
                </c:pt>
                <c:pt idx="6420">
                  <c:v>100.52</c:v>
                </c:pt>
                <c:pt idx="6421">
                  <c:v>99.625</c:v>
                </c:pt>
                <c:pt idx="6422">
                  <c:v>98.74</c:v>
                </c:pt>
                <c:pt idx="6423">
                  <c:v>97.867999999999995</c:v>
                </c:pt>
                <c:pt idx="6424">
                  <c:v>97.01</c:v>
                </c:pt>
                <c:pt idx="6425">
                  <c:v>96.165999999999997</c:v>
                </c:pt>
                <c:pt idx="6426">
                  <c:v>95.335999999999999</c:v>
                </c:pt>
                <c:pt idx="6427">
                  <c:v>94.52</c:v>
                </c:pt>
                <c:pt idx="6428">
                  <c:v>93.716999999999999</c:v>
                </c:pt>
                <c:pt idx="6429">
                  <c:v>92.929000000000002</c:v>
                </c:pt>
                <c:pt idx="6430">
                  <c:v>92.153999999999996</c:v>
                </c:pt>
                <c:pt idx="6431">
                  <c:v>91.393000000000001</c:v>
                </c:pt>
                <c:pt idx="6432">
                  <c:v>90.646000000000001</c:v>
                </c:pt>
                <c:pt idx="6433">
                  <c:v>89.912999999999997</c:v>
                </c:pt>
                <c:pt idx="6434">
                  <c:v>89.194000000000003</c:v>
                </c:pt>
                <c:pt idx="6435">
                  <c:v>88.489000000000004</c:v>
                </c:pt>
                <c:pt idx="6436">
                  <c:v>87.796999999999997</c:v>
                </c:pt>
                <c:pt idx="6437">
                  <c:v>87.119</c:v>
                </c:pt>
                <c:pt idx="6438">
                  <c:v>86.456000000000003</c:v>
                </c:pt>
                <c:pt idx="6439">
                  <c:v>85.805999999999997</c:v>
                </c:pt>
                <c:pt idx="6440">
                  <c:v>85.17</c:v>
                </c:pt>
                <c:pt idx="6441">
                  <c:v>84.548000000000002</c:v>
                </c:pt>
                <c:pt idx="6442">
                  <c:v>83.938999999999993</c:v>
                </c:pt>
                <c:pt idx="6443">
                  <c:v>83.344999999999999</c:v>
                </c:pt>
                <c:pt idx="6444">
                  <c:v>82.763999999999996</c:v>
                </c:pt>
                <c:pt idx="6445">
                  <c:v>82.197000000000003</c:v>
                </c:pt>
                <c:pt idx="6446">
                  <c:v>81.643000000000001</c:v>
                </c:pt>
                <c:pt idx="6447">
                  <c:v>81.102999999999994</c:v>
                </c:pt>
                <c:pt idx="6448">
                  <c:v>80.576999999999998</c:v>
                </c:pt>
                <c:pt idx="6449">
                  <c:v>80.064999999999998</c:v>
                </c:pt>
                <c:pt idx="6450">
                  <c:v>79.566000000000003</c:v>
                </c:pt>
                <c:pt idx="6451">
                  <c:v>79.08</c:v>
                </c:pt>
                <c:pt idx="6452">
                  <c:v>78.608999999999995</c:v>
                </c:pt>
                <c:pt idx="6453">
                  <c:v>78.150000000000006</c:v>
                </c:pt>
                <c:pt idx="6454">
                  <c:v>77.704999999999998</c:v>
                </c:pt>
                <c:pt idx="6455">
                  <c:v>77.272999999999996</c:v>
                </c:pt>
                <c:pt idx="6456">
                  <c:v>76.853999999999999</c:v>
                </c:pt>
                <c:pt idx="6457">
                  <c:v>76.448999999999998</c:v>
                </c:pt>
                <c:pt idx="6458">
                  <c:v>76.057000000000002</c:v>
                </c:pt>
                <c:pt idx="6459">
                  <c:v>75.677999999999997</c:v>
                </c:pt>
                <c:pt idx="6460">
                  <c:v>75.311000000000007</c:v>
                </c:pt>
                <c:pt idx="6461">
                  <c:v>74.957999999999998</c:v>
                </c:pt>
                <c:pt idx="6462">
                  <c:v>74.617999999999995</c:v>
                </c:pt>
                <c:pt idx="6463">
                  <c:v>74.290000000000006</c:v>
                </c:pt>
                <c:pt idx="6464">
                  <c:v>73.974999999999994</c:v>
                </c:pt>
                <c:pt idx="6465">
                  <c:v>73.671999999999997</c:v>
                </c:pt>
                <c:pt idx="6466">
                  <c:v>73.382000000000005</c:v>
                </c:pt>
                <c:pt idx="6467">
                  <c:v>73.105000000000004</c:v>
                </c:pt>
                <c:pt idx="6468">
                  <c:v>72.84</c:v>
                </c:pt>
                <c:pt idx="6469">
                  <c:v>72.585999999999999</c:v>
                </c:pt>
                <c:pt idx="6470">
                  <c:v>72.346000000000004</c:v>
                </c:pt>
                <c:pt idx="6471">
                  <c:v>72.117000000000004</c:v>
                </c:pt>
                <c:pt idx="6472">
                  <c:v>71.900000000000006</c:v>
                </c:pt>
                <c:pt idx="6473">
                  <c:v>71.694000000000003</c:v>
                </c:pt>
                <c:pt idx="6474">
                  <c:v>71.501000000000005</c:v>
                </c:pt>
                <c:pt idx="6475">
                  <c:v>71.319000000000003</c:v>
                </c:pt>
                <c:pt idx="6476">
                  <c:v>71.149000000000001</c:v>
                </c:pt>
                <c:pt idx="6477">
                  <c:v>70.989000000000004</c:v>
                </c:pt>
                <c:pt idx="6478">
                  <c:v>70.841999999999999</c:v>
                </c:pt>
                <c:pt idx="6479">
                  <c:v>70.704999999999998</c:v>
                </c:pt>
                <c:pt idx="6480">
                  <c:v>70.578999999999994</c:v>
                </c:pt>
                <c:pt idx="6481">
                  <c:v>70.463999999999999</c:v>
                </c:pt>
                <c:pt idx="6482">
                  <c:v>70.358999999999995</c:v>
                </c:pt>
                <c:pt idx="6483">
                  <c:v>70.266000000000005</c:v>
                </c:pt>
                <c:pt idx="6484">
                  <c:v>70.182000000000002</c:v>
                </c:pt>
                <c:pt idx="6485">
                  <c:v>70.108999999999995</c:v>
                </c:pt>
                <c:pt idx="6486">
                  <c:v>70.046999999999997</c:v>
                </c:pt>
                <c:pt idx="6487">
                  <c:v>69.994</c:v>
                </c:pt>
                <c:pt idx="6488">
                  <c:v>69.950999999999993</c:v>
                </c:pt>
                <c:pt idx="6489">
                  <c:v>69.918000000000006</c:v>
                </c:pt>
                <c:pt idx="6490">
                  <c:v>69.894000000000005</c:v>
                </c:pt>
                <c:pt idx="6491">
                  <c:v>69.88</c:v>
                </c:pt>
                <c:pt idx="6492">
                  <c:v>69.875</c:v>
                </c:pt>
                <c:pt idx="6493">
                  <c:v>69.879000000000005</c:v>
                </c:pt>
                <c:pt idx="6494">
                  <c:v>69.891999999999996</c:v>
                </c:pt>
                <c:pt idx="6495">
                  <c:v>69.914000000000001</c:v>
                </c:pt>
                <c:pt idx="6496">
                  <c:v>69.944000000000003</c:v>
                </c:pt>
                <c:pt idx="6497">
                  <c:v>69.983999999999995</c:v>
                </c:pt>
                <c:pt idx="6498">
                  <c:v>70.031000000000006</c:v>
                </c:pt>
                <c:pt idx="6499">
                  <c:v>70.085999999999999</c:v>
                </c:pt>
                <c:pt idx="6500">
                  <c:v>70.150000000000006</c:v>
                </c:pt>
                <c:pt idx="6501">
                  <c:v>70.221000000000004</c:v>
                </c:pt>
                <c:pt idx="6502">
                  <c:v>70.3</c:v>
                </c:pt>
                <c:pt idx="6503">
                  <c:v>70.387</c:v>
                </c:pt>
                <c:pt idx="6504">
                  <c:v>70.480999999999995</c:v>
                </c:pt>
                <c:pt idx="6505">
                  <c:v>70.581999999999994</c:v>
                </c:pt>
                <c:pt idx="6506">
                  <c:v>70.69</c:v>
                </c:pt>
                <c:pt idx="6507">
                  <c:v>70.805000000000007</c:v>
                </c:pt>
                <c:pt idx="6508">
                  <c:v>70.926000000000002</c:v>
                </c:pt>
                <c:pt idx="6509">
                  <c:v>71.054000000000002</c:v>
                </c:pt>
                <c:pt idx="6510">
                  <c:v>71.188000000000002</c:v>
                </c:pt>
                <c:pt idx="6511">
                  <c:v>71.328999999999994</c:v>
                </c:pt>
                <c:pt idx="6512">
                  <c:v>71.474999999999994</c:v>
                </c:pt>
                <c:pt idx="6513">
                  <c:v>71.626999999999995</c:v>
                </c:pt>
                <c:pt idx="6514">
                  <c:v>71.784000000000006</c:v>
                </c:pt>
                <c:pt idx="6515">
                  <c:v>71.947000000000003</c:v>
                </c:pt>
                <c:pt idx="6516">
                  <c:v>72.114999999999995</c:v>
                </c:pt>
                <c:pt idx="6517">
                  <c:v>72.289000000000001</c:v>
                </c:pt>
                <c:pt idx="6518">
                  <c:v>72.466999999999999</c:v>
                </c:pt>
                <c:pt idx="6519">
                  <c:v>72.650000000000006</c:v>
                </c:pt>
                <c:pt idx="6520">
                  <c:v>72.837000000000003</c:v>
                </c:pt>
                <c:pt idx="6521">
                  <c:v>73.028000000000006</c:v>
                </c:pt>
                <c:pt idx="6522">
                  <c:v>73.224000000000004</c:v>
                </c:pt>
                <c:pt idx="6523">
                  <c:v>73.424000000000007</c:v>
                </c:pt>
                <c:pt idx="6524">
                  <c:v>73.626999999999995</c:v>
                </c:pt>
                <c:pt idx="6525">
                  <c:v>73.834000000000003</c:v>
                </c:pt>
                <c:pt idx="6526">
                  <c:v>74.045000000000002</c:v>
                </c:pt>
                <c:pt idx="6527">
                  <c:v>74.257999999999996</c:v>
                </c:pt>
                <c:pt idx="6528">
                  <c:v>74.474999999999994</c:v>
                </c:pt>
                <c:pt idx="6529">
                  <c:v>74.694999999999993</c:v>
                </c:pt>
                <c:pt idx="6530">
                  <c:v>74.917000000000002</c:v>
                </c:pt>
                <c:pt idx="6531">
                  <c:v>75.141999999999996</c:v>
                </c:pt>
                <c:pt idx="6532">
                  <c:v>75.37</c:v>
                </c:pt>
                <c:pt idx="6533">
                  <c:v>75.599000000000004</c:v>
                </c:pt>
                <c:pt idx="6534">
                  <c:v>75.831000000000003</c:v>
                </c:pt>
                <c:pt idx="6535">
                  <c:v>76.063999999999993</c:v>
                </c:pt>
                <c:pt idx="6536">
                  <c:v>76.299000000000007</c:v>
                </c:pt>
                <c:pt idx="6537">
                  <c:v>76.534999999999997</c:v>
                </c:pt>
                <c:pt idx="6538">
                  <c:v>76.772999999999996</c:v>
                </c:pt>
                <c:pt idx="6539">
                  <c:v>77.012</c:v>
                </c:pt>
                <c:pt idx="6540">
                  <c:v>77.251999999999995</c:v>
                </c:pt>
                <c:pt idx="6541">
                  <c:v>77.492999999999995</c:v>
                </c:pt>
                <c:pt idx="6542">
                  <c:v>77.733999999999995</c:v>
                </c:pt>
                <c:pt idx="6543">
                  <c:v>77.975999999999999</c:v>
                </c:pt>
                <c:pt idx="6544">
                  <c:v>78.218000000000004</c:v>
                </c:pt>
                <c:pt idx="6545">
                  <c:v>78.459999999999994</c:v>
                </c:pt>
                <c:pt idx="6546">
                  <c:v>78.701999999999998</c:v>
                </c:pt>
                <c:pt idx="6547">
                  <c:v>78.944000000000003</c:v>
                </c:pt>
                <c:pt idx="6548">
                  <c:v>79.186000000000007</c:v>
                </c:pt>
                <c:pt idx="6549">
                  <c:v>79.427000000000007</c:v>
                </c:pt>
                <c:pt idx="6550">
                  <c:v>79.668000000000006</c:v>
                </c:pt>
                <c:pt idx="6551">
                  <c:v>79.908000000000001</c:v>
                </c:pt>
                <c:pt idx="6552">
                  <c:v>80.147000000000006</c:v>
                </c:pt>
                <c:pt idx="6553">
                  <c:v>80.384</c:v>
                </c:pt>
                <c:pt idx="6554">
                  <c:v>80.620999999999995</c:v>
                </c:pt>
                <c:pt idx="6555">
                  <c:v>80.855999999999995</c:v>
                </c:pt>
                <c:pt idx="6556">
                  <c:v>81.088999999999999</c:v>
                </c:pt>
                <c:pt idx="6557">
                  <c:v>81.320999999999998</c:v>
                </c:pt>
                <c:pt idx="6558">
                  <c:v>81.551000000000002</c:v>
                </c:pt>
                <c:pt idx="6559">
                  <c:v>81.778999999999996</c:v>
                </c:pt>
                <c:pt idx="6560">
                  <c:v>82.004999999999995</c:v>
                </c:pt>
                <c:pt idx="6561">
                  <c:v>82.228999999999999</c:v>
                </c:pt>
                <c:pt idx="6562">
                  <c:v>82.45</c:v>
                </c:pt>
                <c:pt idx="6563">
                  <c:v>82.668999999999997</c:v>
                </c:pt>
                <c:pt idx="6564">
                  <c:v>82.885000000000005</c:v>
                </c:pt>
                <c:pt idx="6565">
                  <c:v>83.099000000000004</c:v>
                </c:pt>
                <c:pt idx="6566">
                  <c:v>83.308999999999997</c:v>
                </c:pt>
                <c:pt idx="6567">
                  <c:v>83.516999999999996</c:v>
                </c:pt>
                <c:pt idx="6568">
                  <c:v>83.721000000000004</c:v>
                </c:pt>
                <c:pt idx="6569">
                  <c:v>83.921999999999997</c:v>
                </c:pt>
                <c:pt idx="6570">
                  <c:v>84.12</c:v>
                </c:pt>
                <c:pt idx="6571">
                  <c:v>84.313999999999993</c:v>
                </c:pt>
                <c:pt idx="6572">
                  <c:v>84.504999999999995</c:v>
                </c:pt>
                <c:pt idx="6573">
                  <c:v>84.691999999999993</c:v>
                </c:pt>
                <c:pt idx="6574">
                  <c:v>84.875</c:v>
                </c:pt>
                <c:pt idx="6575">
                  <c:v>85.055000000000007</c:v>
                </c:pt>
                <c:pt idx="6576">
                  <c:v>85.23</c:v>
                </c:pt>
                <c:pt idx="6577">
                  <c:v>85.400999999999996</c:v>
                </c:pt>
                <c:pt idx="6578">
                  <c:v>85.567999999999998</c:v>
                </c:pt>
                <c:pt idx="6579">
                  <c:v>85.730999999999995</c:v>
                </c:pt>
                <c:pt idx="6580">
                  <c:v>85.888999999999996</c:v>
                </c:pt>
                <c:pt idx="6581">
                  <c:v>86.043000000000006</c:v>
                </c:pt>
                <c:pt idx="6582">
                  <c:v>86.192999999999998</c:v>
                </c:pt>
                <c:pt idx="6583">
                  <c:v>86.337000000000003</c:v>
                </c:pt>
                <c:pt idx="6584">
                  <c:v>86.477000000000004</c:v>
                </c:pt>
                <c:pt idx="6585">
                  <c:v>86.613</c:v>
                </c:pt>
                <c:pt idx="6586">
                  <c:v>86.742999999999995</c:v>
                </c:pt>
                <c:pt idx="6587">
                  <c:v>86.867999999999995</c:v>
                </c:pt>
                <c:pt idx="6588">
                  <c:v>86.989000000000004</c:v>
                </c:pt>
                <c:pt idx="6589">
                  <c:v>87.103999999999999</c:v>
                </c:pt>
                <c:pt idx="6590">
                  <c:v>87.213999999999999</c:v>
                </c:pt>
                <c:pt idx="6591">
                  <c:v>87.32</c:v>
                </c:pt>
                <c:pt idx="6592">
                  <c:v>87.418999999999997</c:v>
                </c:pt>
                <c:pt idx="6593">
                  <c:v>87.513999999999996</c:v>
                </c:pt>
                <c:pt idx="6594">
                  <c:v>87.602999999999994</c:v>
                </c:pt>
                <c:pt idx="6595">
                  <c:v>87.686999999999998</c:v>
                </c:pt>
                <c:pt idx="6596">
                  <c:v>87.765000000000001</c:v>
                </c:pt>
                <c:pt idx="6597">
                  <c:v>87.837999999999994</c:v>
                </c:pt>
                <c:pt idx="6598">
                  <c:v>87.906000000000006</c:v>
                </c:pt>
                <c:pt idx="6599">
                  <c:v>87.966999999999999</c:v>
                </c:pt>
                <c:pt idx="6600">
                  <c:v>88.022999999999996</c:v>
                </c:pt>
                <c:pt idx="6601">
                  <c:v>88.073999999999998</c:v>
                </c:pt>
                <c:pt idx="6602">
                  <c:v>88.119</c:v>
                </c:pt>
                <c:pt idx="6603">
                  <c:v>88.158000000000001</c:v>
                </c:pt>
                <c:pt idx="6604">
                  <c:v>88.191999999999993</c:v>
                </c:pt>
                <c:pt idx="6605">
                  <c:v>88.218999999999994</c:v>
                </c:pt>
                <c:pt idx="6606">
                  <c:v>88.241</c:v>
                </c:pt>
                <c:pt idx="6607">
                  <c:v>88.257999999999996</c:v>
                </c:pt>
                <c:pt idx="6608">
                  <c:v>88.268000000000001</c:v>
                </c:pt>
                <c:pt idx="6609">
                  <c:v>88.272999999999996</c:v>
                </c:pt>
                <c:pt idx="6610">
                  <c:v>88.272000000000006</c:v>
                </c:pt>
                <c:pt idx="6611">
                  <c:v>88.265000000000001</c:v>
                </c:pt>
                <c:pt idx="6612">
                  <c:v>88.251999999999995</c:v>
                </c:pt>
                <c:pt idx="6613">
                  <c:v>88.233999999999995</c:v>
                </c:pt>
                <c:pt idx="6614">
                  <c:v>88.21</c:v>
                </c:pt>
                <c:pt idx="6615">
                  <c:v>88.179000000000002</c:v>
                </c:pt>
                <c:pt idx="6616">
                  <c:v>88.144000000000005</c:v>
                </c:pt>
                <c:pt idx="6617">
                  <c:v>88.102000000000004</c:v>
                </c:pt>
                <c:pt idx="6618">
                  <c:v>88.055000000000007</c:v>
                </c:pt>
                <c:pt idx="6619">
                  <c:v>88.001999999999995</c:v>
                </c:pt>
                <c:pt idx="6620">
                  <c:v>87.942999999999998</c:v>
                </c:pt>
                <c:pt idx="6621">
                  <c:v>87.879000000000005</c:v>
                </c:pt>
                <c:pt idx="6622">
                  <c:v>87.808000000000007</c:v>
                </c:pt>
                <c:pt idx="6623">
                  <c:v>87.733000000000004</c:v>
                </c:pt>
                <c:pt idx="6624">
                  <c:v>87.650999999999996</c:v>
                </c:pt>
                <c:pt idx="6625">
                  <c:v>87.564999999999998</c:v>
                </c:pt>
                <c:pt idx="6626">
                  <c:v>87.471999999999994</c:v>
                </c:pt>
                <c:pt idx="6627">
                  <c:v>87.373999999999995</c:v>
                </c:pt>
                <c:pt idx="6628">
                  <c:v>87.271000000000001</c:v>
                </c:pt>
                <c:pt idx="6629">
                  <c:v>87.162000000000006</c:v>
                </c:pt>
                <c:pt idx="6630">
                  <c:v>87.048000000000002</c:v>
                </c:pt>
                <c:pt idx="6631">
                  <c:v>86.927999999999997</c:v>
                </c:pt>
                <c:pt idx="6632">
                  <c:v>86.804000000000002</c:v>
                </c:pt>
                <c:pt idx="6633">
                  <c:v>86.674000000000007</c:v>
                </c:pt>
                <c:pt idx="6634">
                  <c:v>86.539000000000001</c:v>
                </c:pt>
                <c:pt idx="6635">
                  <c:v>86.397999999999996</c:v>
                </c:pt>
                <c:pt idx="6636">
                  <c:v>86.253</c:v>
                </c:pt>
                <c:pt idx="6637">
                  <c:v>86.102999999999994</c:v>
                </c:pt>
                <c:pt idx="6638">
                  <c:v>85.947999999999993</c:v>
                </c:pt>
                <c:pt idx="6639">
                  <c:v>85.787000000000006</c:v>
                </c:pt>
                <c:pt idx="6640">
                  <c:v>85.623000000000005</c:v>
                </c:pt>
                <c:pt idx="6641">
                  <c:v>85.453000000000003</c:v>
                </c:pt>
                <c:pt idx="6642">
                  <c:v>85.278999999999996</c:v>
                </c:pt>
                <c:pt idx="6643">
                  <c:v>85.1</c:v>
                </c:pt>
                <c:pt idx="6644">
                  <c:v>84.917000000000002</c:v>
                </c:pt>
                <c:pt idx="6645">
                  <c:v>84.728999999999999</c:v>
                </c:pt>
                <c:pt idx="6646">
                  <c:v>84.537000000000006</c:v>
                </c:pt>
                <c:pt idx="6647">
                  <c:v>84.34</c:v>
                </c:pt>
                <c:pt idx="6648">
                  <c:v>84.14</c:v>
                </c:pt>
                <c:pt idx="6649">
                  <c:v>83.935000000000002</c:v>
                </c:pt>
                <c:pt idx="6650">
                  <c:v>83.727000000000004</c:v>
                </c:pt>
                <c:pt idx="6651">
                  <c:v>83.513999999999996</c:v>
                </c:pt>
                <c:pt idx="6652">
                  <c:v>83.298000000000002</c:v>
                </c:pt>
                <c:pt idx="6653">
                  <c:v>83.076999999999998</c:v>
                </c:pt>
                <c:pt idx="6654">
                  <c:v>82.852999999999994</c:v>
                </c:pt>
                <c:pt idx="6655">
                  <c:v>82.626000000000005</c:v>
                </c:pt>
                <c:pt idx="6656">
                  <c:v>82.394999999999996</c:v>
                </c:pt>
                <c:pt idx="6657">
                  <c:v>82.161000000000001</c:v>
                </c:pt>
                <c:pt idx="6658">
                  <c:v>81.923000000000002</c:v>
                </c:pt>
                <c:pt idx="6659">
                  <c:v>81.683000000000007</c:v>
                </c:pt>
                <c:pt idx="6660">
                  <c:v>81.438999999999993</c:v>
                </c:pt>
                <c:pt idx="6661">
                  <c:v>81.191999999999993</c:v>
                </c:pt>
                <c:pt idx="6662">
                  <c:v>80.941999999999993</c:v>
                </c:pt>
                <c:pt idx="6663">
                  <c:v>80.69</c:v>
                </c:pt>
                <c:pt idx="6664">
                  <c:v>80.435000000000002</c:v>
                </c:pt>
                <c:pt idx="6665">
                  <c:v>80.177000000000007</c:v>
                </c:pt>
                <c:pt idx="6666">
                  <c:v>79.917000000000002</c:v>
                </c:pt>
                <c:pt idx="6667">
                  <c:v>79.653999999999996</c:v>
                </c:pt>
                <c:pt idx="6668">
                  <c:v>79.39</c:v>
                </c:pt>
                <c:pt idx="6669">
                  <c:v>79.123000000000005</c:v>
                </c:pt>
                <c:pt idx="6670">
                  <c:v>78.853999999999999</c:v>
                </c:pt>
                <c:pt idx="6671">
                  <c:v>78.582999999999998</c:v>
                </c:pt>
                <c:pt idx="6672">
                  <c:v>78.311000000000007</c:v>
                </c:pt>
                <c:pt idx="6673">
                  <c:v>78.036000000000001</c:v>
                </c:pt>
                <c:pt idx="6674">
                  <c:v>77.760000000000005</c:v>
                </c:pt>
                <c:pt idx="6675">
                  <c:v>77.483000000000004</c:v>
                </c:pt>
                <c:pt idx="6676">
                  <c:v>77.203999999999994</c:v>
                </c:pt>
                <c:pt idx="6677">
                  <c:v>76.924999999999997</c:v>
                </c:pt>
                <c:pt idx="6678">
                  <c:v>76.644000000000005</c:v>
                </c:pt>
                <c:pt idx="6679">
                  <c:v>76.361999999999995</c:v>
                </c:pt>
                <c:pt idx="6680">
                  <c:v>76.078999999999994</c:v>
                </c:pt>
                <c:pt idx="6681">
                  <c:v>75.795000000000002</c:v>
                </c:pt>
                <c:pt idx="6682">
                  <c:v>75.510999999999996</c:v>
                </c:pt>
                <c:pt idx="6683">
                  <c:v>75.225999999999999</c:v>
                </c:pt>
                <c:pt idx="6684">
                  <c:v>74.941000000000003</c:v>
                </c:pt>
                <c:pt idx="6685">
                  <c:v>74.655000000000001</c:v>
                </c:pt>
                <c:pt idx="6686">
                  <c:v>74.369</c:v>
                </c:pt>
                <c:pt idx="6687">
                  <c:v>74.082999999999998</c:v>
                </c:pt>
                <c:pt idx="6688">
                  <c:v>73.796999999999997</c:v>
                </c:pt>
                <c:pt idx="6689">
                  <c:v>73.512</c:v>
                </c:pt>
                <c:pt idx="6690">
                  <c:v>73.225999999999999</c:v>
                </c:pt>
                <c:pt idx="6691">
                  <c:v>72.941000000000003</c:v>
                </c:pt>
                <c:pt idx="6692">
                  <c:v>72.656999999999996</c:v>
                </c:pt>
                <c:pt idx="6693">
                  <c:v>72.373000000000005</c:v>
                </c:pt>
                <c:pt idx="6694">
                  <c:v>72.09</c:v>
                </c:pt>
                <c:pt idx="6695">
                  <c:v>71.808000000000007</c:v>
                </c:pt>
                <c:pt idx="6696">
                  <c:v>71.525999999999996</c:v>
                </c:pt>
                <c:pt idx="6697">
                  <c:v>71.245999999999995</c:v>
                </c:pt>
                <c:pt idx="6698">
                  <c:v>70.966999999999999</c:v>
                </c:pt>
                <c:pt idx="6699">
                  <c:v>70.688999999999993</c:v>
                </c:pt>
                <c:pt idx="6700">
                  <c:v>70.412999999999997</c:v>
                </c:pt>
                <c:pt idx="6701">
                  <c:v>70.138000000000005</c:v>
                </c:pt>
                <c:pt idx="6702">
                  <c:v>69.864999999999995</c:v>
                </c:pt>
                <c:pt idx="6703">
                  <c:v>69.593000000000004</c:v>
                </c:pt>
                <c:pt idx="6704">
                  <c:v>69.323999999999998</c:v>
                </c:pt>
                <c:pt idx="6705">
                  <c:v>69.055999999999997</c:v>
                </c:pt>
                <c:pt idx="6706">
                  <c:v>68.790000000000006</c:v>
                </c:pt>
                <c:pt idx="6707">
                  <c:v>68.527000000000001</c:v>
                </c:pt>
                <c:pt idx="6708">
                  <c:v>68.266000000000005</c:v>
                </c:pt>
                <c:pt idx="6709">
                  <c:v>68.007000000000005</c:v>
                </c:pt>
                <c:pt idx="6710">
                  <c:v>67.751000000000005</c:v>
                </c:pt>
                <c:pt idx="6711">
                  <c:v>67.497</c:v>
                </c:pt>
                <c:pt idx="6712">
                  <c:v>67.245999999999995</c:v>
                </c:pt>
                <c:pt idx="6713">
                  <c:v>66.998000000000005</c:v>
                </c:pt>
                <c:pt idx="6714">
                  <c:v>66.751999999999995</c:v>
                </c:pt>
                <c:pt idx="6715">
                  <c:v>66.510000000000005</c:v>
                </c:pt>
                <c:pt idx="6716">
                  <c:v>66.271000000000001</c:v>
                </c:pt>
                <c:pt idx="6717">
                  <c:v>66.034999999999997</c:v>
                </c:pt>
                <c:pt idx="6718">
                  <c:v>65.802000000000007</c:v>
                </c:pt>
                <c:pt idx="6719">
                  <c:v>65.572000000000003</c:v>
                </c:pt>
                <c:pt idx="6720">
                  <c:v>65.346000000000004</c:v>
                </c:pt>
                <c:pt idx="6721">
                  <c:v>65.123999999999995</c:v>
                </c:pt>
                <c:pt idx="6722">
                  <c:v>64.905000000000001</c:v>
                </c:pt>
                <c:pt idx="6723">
                  <c:v>64.69</c:v>
                </c:pt>
                <c:pt idx="6724">
                  <c:v>64.477999999999994</c:v>
                </c:pt>
                <c:pt idx="6725">
                  <c:v>64.271000000000001</c:v>
                </c:pt>
                <c:pt idx="6726">
                  <c:v>64.066999999999993</c:v>
                </c:pt>
                <c:pt idx="6727">
                  <c:v>63.866999999999997</c:v>
                </c:pt>
                <c:pt idx="6728">
                  <c:v>63.671999999999997</c:v>
                </c:pt>
                <c:pt idx="6729">
                  <c:v>63.481000000000002</c:v>
                </c:pt>
                <c:pt idx="6730">
                  <c:v>63.293999999999997</c:v>
                </c:pt>
                <c:pt idx="6731">
                  <c:v>63.110999999999997</c:v>
                </c:pt>
                <c:pt idx="6732">
                  <c:v>62.933</c:v>
                </c:pt>
                <c:pt idx="6733">
                  <c:v>62.759</c:v>
                </c:pt>
                <c:pt idx="6734">
                  <c:v>62.59</c:v>
                </c:pt>
                <c:pt idx="6735">
                  <c:v>62.424999999999997</c:v>
                </c:pt>
                <c:pt idx="6736">
                  <c:v>62.265000000000001</c:v>
                </c:pt>
                <c:pt idx="6737">
                  <c:v>62.11</c:v>
                </c:pt>
                <c:pt idx="6738">
                  <c:v>61.959000000000003</c:v>
                </c:pt>
                <c:pt idx="6739">
                  <c:v>61.814</c:v>
                </c:pt>
                <c:pt idx="6740">
                  <c:v>61.673000000000002</c:v>
                </c:pt>
                <c:pt idx="6741">
                  <c:v>61.536999999999999</c:v>
                </c:pt>
                <c:pt idx="6742">
                  <c:v>61.405999999999999</c:v>
                </c:pt>
                <c:pt idx="6743">
                  <c:v>61.28</c:v>
                </c:pt>
                <c:pt idx="6744">
                  <c:v>61.16</c:v>
                </c:pt>
                <c:pt idx="6745">
                  <c:v>61.043999999999997</c:v>
                </c:pt>
                <c:pt idx="6746">
                  <c:v>60.933999999999997</c:v>
                </c:pt>
                <c:pt idx="6747">
                  <c:v>60.828000000000003</c:v>
                </c:pt>
                <c:pt idx="6748">
                  <c:v>60.728000000000002</c:v>
                </c:pt>
                <c:pt idx="6749">
                  <c:v>60.634</c:v>
                </c:pt>
                <c:pt idx="6750">
                  <c:v>60.543999999999997</c:v>
                </c:pt>
                <c:pt idx="6751">
                  <c:v>60.46</c:v>
                </c:pt>
                <c:pt idx="6752">
                  <c:v>60.381999999999998</c:v>
                </c:pt>
                <c:pt idx="6753">
                  <c:v>60.308</c:v>
                </c:pt>
                <c:pt idx="6754">
                  <c:v>60.24</c:v>
                </c:pt>
                <c:pt idx="6755">
                  <c:v>60.177999999999997</c:v>
                </c:pt>
                <c:pt idx="6756">
                  <c:v>60.121000000000002</c:v>
                </c:pt>
                <c:pt idx="6757">
                  <c:v>60.07</c:v>
                </c:pt>
                <c:pt idx="6758">
                  <c:v>60.024000000000001</c:v>
                </c:pt>
                <c:pt idx="6759">
                  <c:v>59.982999999999997</c:v>
                </c:pt>
                <c:pt idx="6760">
                  <c:v>59.948</c:v>
                </c:pt>
                <c:pt idx="6761">
                  <c:v>59.918999999999997</c:v>
                </c:pt>
                <c:pt idx="6762">
                  <c:v>59.895000000000003</c:v>
                </c:pt>
                <c:pt idx="6763">
                  <c:v>59.875999999999998</c:v>
                </c:pt>
                <c:pt idx="6764">
                  <c:v>59.863</c:v>
                </c:pt>
                <c:pt idx="6765">
                  <c:v>59.856000000000002</c:v>
                </c:pt>
                <c:pt idx="6766">
                  <c:v>59.853999999999999</c:v>
                </c:pt>
                <c:pt idx="6767">
                  <c:v>59.857999999999997</c:v>
                </c:pt>
                <c:pt idx="6768">
                  <c:v>59.866999999999997</c:v>
                </c:pt>
                <c:pt idx="6769">
                  <c:v>59.881</c:v>
                </c:pt>
                <c:pt idx="6770">
                  <c:v>59.901000000000003</c:v>
                </c:pt>
                <c:pt idx="6771">
                  <c:v>59.927</c:v>
                </c:pt>
                <c:pt idx="6772">
                  <c:v>59.957999999999998</c:v>
                </c:pt>
                <c:pt idx="6773">
                  <c:v>59.994</c:v>
                </c:pt>
                <c:pt idx="6774">
                  <c:v>60.036000000000001</c:v>
                </c:pt>
                <c:pt idx="6775">
                  <c:v>60.082999999999998</c:v>
                </c:pt>
                <c:pt idx="6776">
                  <c:v>60.136000000000003</c:v>
                </c:pt>
                <c:pt idx="6777">
                  <c:v>60.192999999999998</c:v>
                </c:pt>
                <c:pt idx="6778">
                  <c:v>60.256</c:v>
                </c:pt>
                <c:pt idx="6779">
                  <c:v>60.325000000000003</c:v>
                </c:pt>
                <c:pt idx="6780">
                  <c:v>60.398000000000003</c:v>
                </c:pt>
                <c:pt idx="6781">
                  <c:v>60.476999999999997</c:v>
                </c:pt>
                <c:pt idx="6782">
                  <c:v>60.56</c:v>
                </c:pt>
                <c:pt idx="6783">
                  <c:v>60.649000000000001</c:v>
                </c:pt>
                <c:pt idx="6784">
                  <c:v>60.743000000000002</c:v>
                </c:pt>
                <c:pt idx="6785">
                  <c:v>60.841999999999999</c:v>
                </c:pt>
                <c:pt idx="6786">
                  <c:v>60.945</c:v>
                </c:pt>
                <c:pt idx="6787">
                  <c:v>61.054000000000002</c:v>
                </c:pt>
                <c:pt idx="6788">
                  <c:v>61.167000000000002</c:v>
                </c:pt>
                <c:pt idx="6789">
                  <c:v>61.284999999999997</c:v>
                </c:pt>
                <c:pt idx="6790">
                  <c:v>61.408000000000001</c:v>
                </c:pt>
                <c:pt idx="6791">
                  <c:v>61.534999999999997</c:v>
                </c:pt>
                <c:pt idx="6792">
                  <c:v>61.667000000000002</c:v>
                </c:pt>
                <c:pt idx="6793">
                  <c:v>61.804000000000002</c:v>
                </c:pt>
                <c:pt idx="6794">
                  <c:v>61.945</c:v>
                </c:pt>
                <c:pt idx="6795">
                  <c:v>62.09</c:v>
                </c:pt>
                <c:pt idx="6796">
                  <c:v>62.238999999999997</c:v>
                </c:pt>
                <c:pt idx="6797">
                  <c:v>62.393000000000001</c:v>
                </c:pt>
                <c:pt idx="6798">
                  <c:v>62.551000000000002</c:v>
                </c:pt>
                <c:pt idx="6799">
                  <c:v>62.713000000000001</c:v>
                </c:pt>
                <c:pt idx="6800">
                  <c:v>62.878999999999998</c:v>
                </c:pt>
                <c:pt idx="6801">
                  <c:v>63.048999999999999</c:v>
                </c:pt>
                <c:pt idx="6802">
                  <c:v>63.222000000000001</c:v>
                </c:pt>
                <c:pt idx="6803">
                  <c:v>63.399000000000001</c:v>
                </c:pt>
                <c:pt idx="6804">
                  <c:v>63.58</c:v>
                </c:pt>
                <c:pt idx="6805">
                  <c:v>63.765000000000001</c:v>
                </c:pt>
                <c:pt idx="6806">
                  <c:v>63.953000000000003</c:v>
                </c:pt>
                <c:pt idx="6807">
                  <c:v>64.144000000000005</c:v>
                </c:pt>
                <c:pt idx="6808">
                  <c:v>64.338999999999999</c:v>
                </c:pt>
                <c:pt idx="6809">
                  <c:v>64.584000000000003</c:v>
                </c:pt>
                <c:pt idx="6810">
                  <c:v>67.09</c:v>
                </c:pt>
                <c:pt idx="6811">
                  <c:v>69.597999999999999</c:v>
                </c:pt>
                <c:pt idx="6812">
                  <c:v>72.108999999999995</c:v>
                </c:pt>
                <c:pt idx="6813">
                  <c:v>74.623000000000005</c:v>
                </c:pt>
                <c:pt idx="6814">
                  <c:v>77.14</c:v>
                </c:pt>
                <c:pt idx="6815">
                  <c:v>79.659000000000006</c:v>
                </c:pt>
                <c:pt idx="6816">
                  <c:v>82.180999999999997</c:v>
                </c:pt>
                <c:pt idx="6817">
                  <c:v>84.704999999999998</c:v>
                </c:pt>
                <c:pt idx="6818">
                  <c:v>87.230999999999995</c:v>
                </c:pt>
                <c:pt idx="6819">
                  <c:v>89.759</c:v>
                </c:pt>
                <c:pt idx="6820">
                  <c:v>92.29</c:v>
                </c:pt>
                <c:pt idx="6821">
                  <c:v>94.822000000000003</c:v>
                </c:pt>
                <c:pt idx="6822">
                  <c:v>97.025999999999996</c:v>
                </c:pt>
                <c:pt idx="6823">
                  <c:v>96.909000000000006</c:v>
                </c:pt>
                <c:pt idx="6824">
                  <c:v>96.858000000000004</c:v>
                </c:pt>
                <c:pt idx="6825">
                  <c:v>96.863</c:v>
                </c:pt>
                <c:pt idx="6826">
                  <c:v>96.918000000000006</c:v>
                </c:pt>
                <c:pt idx="6827">
                  <c:v>97.016999999999996</c:v>
                </c:pt>
                <c:pt idx="6828">
                  <c:v>97.153000000000006</c:v>
                </c:pt>
                <c:pt idx="6829">
                  <c:v>97.32</c:v>
                </c:pt>
                <c:pt idx="6830">
                  <c:v>97.513999999999996</c:v>
                </c:pt>
                <c:pt idx="6831">
                  <c:v>97.728999999999999</c:v>
                </c:pt>
                <c:pt idx="6832">
                  <c:v>97.962000000000003</c:v>
                </c:pt>
                <c:pt idx="6833">
                  <c:v>98.207999999999998</c:v>
                </c:pt>
                <c:pt idx="6834">
                  <c:v>98.465000000000003</c:v>
                </c:pt>
                <c:pt idx="6835">
                  <c:v>98.727000000000004</c:v>
                </c:pt>
                <c:pt idx="6836">
                  <c:v>98.994</c:v>
                </c:pt>
                <c:pt idx="6837">
                  <c:v>99.263000000000005</c:v>
                </c:pt>
                <c:pt idx="6838">
                  <c:v>99.531000000000006</c:v>
                </c:pt>
                <c:pt idx="6839">
                  <c:v>99.796000000000006</c:v>
                </c:pt>
                <c:pt idx="6840">
                  <c:v>100.06</c:v>
                </c:pt>
                <c:pt idx="6841">
                  <c:v>100.31</c:v>
                </c:pt>
                <c:pt idx="6842">
                  <c:v>100.56</c:v>
                </c:pt>
                <c:pt idx="6843">
                  <c:v>100.8</c:v>
                </c:pt>
                <c:pt idx="6844">
                  <c:v>101.03</c:v>
                </c:pt>
                <c:pt idx="6845">
                  <c:v>101.26</c:v>
                </c:pt>
                <c:pt idx="6846">
                  <c:v>101.47</c:v>
                </c:pt>
                <c:pt idx="6847">
                  <c:v>101.68</c:v>
                </c:pt>
                <c:pt idx="6848">
                  <c:v>101.87</c:v>
                </c:pt>
                <c:pt idx="6849">
                  <c:v>102.06</c:v>
                </c:pt>
                <c:pt idx="6850">
                  <c:v>102.23</c:v>
                </c:pt>
                <c:pt idx="6851">
                  <c:v>102.4</c:v>
                </c:pt>
                <c:pt idx="6852">
                  <c:v>102.56</c:v>
                </c:pt>
                <c:pt idx="6853">
                  <c:v>102.71</c:v>
                </c:pt>
                <c:pt idx="6854">
                  <c:v>102.85</c:v>
                </c:pt>
                <c:pt idx="6855">
                  <c:v>102.99</c:v>
                </c:pt>
                <c:pt idx="6856">
                  <c:v>103.11</c:v>
                </c:pt>
                <c:pt idx="6857">
                  <c:v>103.24</c:v>
                </c:pt>
                <c:pt idx="6858">
                  <c:v>103.36</c:v>
                </c:pt>
                <c:pt idx="6859">
                  <c:v>103.47</c:v>
                </c:pt>
                <c:pt idx="6860">
                  <c:v>103.58</c:v>
                </c:pt>
                <c:pt idx="6861">
                  <c:v>103.69</c:v>
                </c:pt>
                <c:pt idx="6862">
                  <c:v>103.8</c:v>
                </c:pt>
                <c:pt idx="6863">
                  <c:v>103.91</c:v>
                </c:pt>
                <c:pt idx="6864">
                  <c:v>104.02</c:v>
                </c:pt>
                <c:pt idx="6865">
                  <c:v>104.13</c:v>
                </c:pt>
                <c:pt idx="6866">
                  <c:v>104.24</c:v>
                </c:pt>
                <c:pt idx="6867">
                  <c:v>104.36</c:v>
                </c:pt>
                <c:pt idx="6868">
                  <c:v>104.48</c:v>
                </c:pt>
                <c:pt idx="6869">
                  <c:v>104.61</c:v>
                </c:pt>
                <c:pt idx="6870">
                  <c:v>104.74</c:v>
                </c:pt>
                <c:pt idx="6871">
                  <c:v>104.88</c:v>
                </c:pt>
                <c:pt idx="6872">
                  <c:v>105.03</c:v>
                </c:pt>
                <c:pt idx="6873">
                  <c:v>105.19</c:v>
                </c:pt>
                <c:pt idx="6874">
                  <c:v>105.36</c:v>
                </c:pt>
                <c:pt idx="6875">
                  <c:v>105.53</c:v>
                </c:pt>
                <c:pt idx="6876">
                  <c:v>105.72</c:v>
                </c:pt>
                <c:pt idx="6877">
                  <c:v>105.93</c:v>
                </c:pt>
                <c:pt idx="6878">
                  <c:v>106.14</c:v>
                </c:pt>
                <c:pt idx="6879">
                  <c:v>106.37</c:v>
                </c:pt>
                <c:pt idx="6880">
                  <c:v>106.61</c:v>
                </c:pt>
                <c:pt idx="6881">
                  <c:v>106.86</c:v>
                </c:pt>
                <c:pt idx="6882">
                  <c:v>107.13</c:v>
                </c:pt>
                <c:pt idx="6883">
                  <c:v>107.42</c:v>
                </c:pt>
                <c:pt idx="6884">
                  <c:v>107.72</c:v>
                </c:pt>
                <c:pt idx="6885">
                  <c:v>108.04</c:v>
                </c:pt>
                <c:pt idx="6886">
                  <c:v>108.37</c:v>
                </c:pt>
                <c:pt idx="6887">
                  <c:v>108.72</c:v>
                </c:pt>
                <c:pt idx="6888">
                  <c:v>109.09</c:v>
                </c:pt>
                <c:pt idx="6889">
                  <c:v>109.48</c:v>
                </c:pt>
                <c:pt idx="6890">
                  <c:v>109.88</c:v>
                </c:pt>
                <c:pt idx="6891">
                  <c:v>110.3</c:v>
                </c:pt>
                <c:pt idx="6892">
                  <c:v>110.73</c:v>
                </c:pt>
                <c:pt idx="6893">
                  <c:v>111.19</c:v>
                </c:pt>
                <c:pt idx="6894">
                  <c:v>111.66</c:v>
                </c:pt>
                <c:pt idx="6895">
                  <c:v>112.15</c:v>
                </c:pt>
                <c:pt idx="6896">
                  <c:v>112.65</c:v>
                </c:pt>
                <c:pt idx="6897">
                  <c:v>113.17</c:v>
                </c:pt>
                <c:pt idx="6898">
                  <c:v>113.71</c:v>
                </c:pt>
                <c:pt idx="6899">
                  <c:v>114.27</c:v>
                </c:pt>
                <c:pt idx="6900">
                  <c:v>114.84</c:v>
                </c:pt>
                <c:pt idx="6901">
                  <c:v>115.42</c:v>
                </c:pt>
                <c:pt idx="6902">
                  <c:v>116.02</c:v>
                </c:pt>
                <c:pt idx="6903">
                  <c:v>116.64</c:v>
                </c:pt>
                <c:pt idx="6904">
                  <c:v>117.27</c:v>
                </c:pt>
                <c:pt idx="6905">
                  <c:v>117.91</c:v>
                </c:pt>
                <c:pt idx="6906">
                  <c:v>118.57</c:v>
                </c:pt>
                <c:pt idx="6907">
                  <c:v>119.24</c:v>
                </c:pt>
                <c:pt idx="6908">
                  <c:v>119.92</c:v>
                </c:pt>
                <c:pt idx="6909">
                  <c:v>120.62</c:v>
                </c:pt>
                <c:pt idx="6910">
                  <c:v>121.32</c:v>
                </c:pt>
                <c:pt idx="6911">
                  <c:v>122.03</c:v>
                </c:pt>
                <c:pt idx="6912">
                  <c:v>122.76</c:v>
                </c:pt>
                <c:pt idx="6913">
                  <c:v>123.49</c:v>
                </c:pt>
                <c:pt idx="6914">
                  <c:v>124.23</c:v>
                </c:pt>
                <c:pt idx="6915">
                  <c:v>124.98</c:v>
                </c:pt>
                <c:pt idx="6916">
                  <c:v>125.73</c:v>
                </c:pt>
                <c:pt idx="6917">
                  <c:v>126.49</c:v>
                </c:pt>
                <c:pt idx="6918">
                  <c:v>127.25</c:v>
                </c:pt>
                <c:pt idx="6919">
                  <c:v>128.02000000000001</c:v>
                </c:pt>
                <c:pt idx="6920">
                  <c:v>128.79</c:v>
                </c:pt>
                <c:pt idx="6921">
                  <c:v>129.56</c:v>
                </c:pt>
                <c:pt idx="6922">
                  <c:v>130.34</c:v>
                </c:pt>
                <c:pt idx="6923">
                  <c:v>131.11000000000001</c:v>
                </c:pt>
                <c:pt idx="6924">
                  <c:v>131.88</c:v>
                </c:pt>
                <c:pt idx="6925">
                  <c:v>132.65</c:v>
                </c:pt>
                <c:pt idx="6926">
                  <c:v>133.41999999999999</c:v>
                </c:pt>
                <c:pt idx="6927">
                  <c:v>134.19</c:v>
                </c:pt>
                <c:pt idx="6928">
                  <c:v>134.94999999999999</c:v>
                </c:pt>
                <c:pt idx="6929">
                  <c:v>135.69999999999999</c:v>
                </c:pt>
                <c:pt idx="6930">
                  <c:v>136.44999999999999</c:v>
                </c:pt>
                <c:pt idx="6931">
                  <c:v>137.19999999999999</c:v>
                </c:pt>
                <c:pt idx="6932">
                  <c:v>137.93</c:v>
                </c:pt>
                <c:pt idx="6933">
                  <c:v>138.66</c:v>
                </c:pt>
                <c:pt idx="6934">
                  <c:v>139.37</c:v>
                </c:pt>
                <c:pt idx="6935">
                  <c:v>140.08000000000001</c:v>
                </c:pt>
                <c:pt idx="6936">
                  <c:v>140.77000000000001</c:v>
                </c:pt>
                <c:pt idx="6937">
                  <c:v>141.46</c:v>
                </c:pt>
                <c:pt idx="6938">
                  <c:v>142.12</c:v>
                </c:pt>
                <c:pt idx="6939">
                  <c:v>142.78</c:v>
                </c:pt>
                <c:pt idx="6940">
                  <c:v>143.41999999999999</c:v>
                </c:pt>
                <c:pt idx="6941">
                  <c:v>144.04</c:v>
                </c:pt>
                <c:pt idx="6942">
                  <c:v>144.65</c:v>
                </c:pt>
                <c:pt idx="6943">
                  <c:v>145.24</c:v>
                </c:pt>
                <c:pt idx="6944">
                  <c:v>145.81</c:v>
                </c:pt>
                <c:pt idx="6945">
                  <c:v>146.36000000000001</c:v>
                </c:pt>
                <c:pt idx="6946">
                  <c:v>146.88999999999999</c:v>
                </c:pt>
                <c:pt idx="6947">
                  <c:v>147.4</c:v>
                </c:pt>
                <c:pt idx="6948">
                  <c:v>147.9</c:v>
                </c:pt>
                <c:pt idx="6949">
                  <c:v>148.36000000000001</c:v>
                </c:pt>
                <c:pt idx="6950">
                  <c:v>148.81</c:v>
                </c:pt>
                <c:pt idx="6951">
                  <c:v>149.24</c:v>
                </c:pt>
                <c:pt idx="6952">
                  <c:v>149.63999999999999</c:v>
                </c:pt>
                <c:pt idx="6953">
                  <c:v>150.01</c:v>
                </c:pt>
                <c:pt idx="6954">
                  <c:v>150.36000000000001</c:v>
                </c:pt>
                <c:pt idx="6955">
                  <c:v>150.69</c:v>
                </c:pt>
                <c:pt idx="6956">
                  <c:v>150.99</c:v>
                </c:pt>
                <c:pt idx="6957">
                  <c:v>151.26</c:v>
                </c:pt>
                <c:pt idx="6958">
                  <c:v>151.51</c:v>
                </c:pt>
                <c:pt idx="6959">
                  <c:v>151.72999999999999</c:v>
                </c:pt>
                <c:pt idx="6960">
                  <c:v>151.91999999999999</c:v>
                </c:pt>
                <c:pt idx="6961">
                  <c:v>152.09</c:v>
                </c:pt>
                <c:pt idx="6962">
                  <c:v>152.22</c:v>
                </c:pt>
                <c:pt idx="6963">
                  <c:v>152.33000000000001</c:v>
                </c:pt>
                <c:pt idx="6964">
                  <c:v>152.41</c:v>
                </c:pt>
                <c:pt idx="6965">
                  <c:v>152.46</c:v>
                </c:pt>
                <c:pt idx="6966">
                  <c:v>152.47999999999999</c:v>
                </c:pt>
                <c:pt idx="6967">
                  <c:v>152.47</c:v>
                </c:pt>
                <c:pt idx="6968">
                  <c:v>152.43</c:v>
                </c:pt>
                <c:pt idx="6969">
                  <c:v>152.36000000000001</c:v>
                </c:pt>
                <c:pt idx="6970">
                  <c:v>152.26</c:v>
                </c:pt>
                <c:pt idx="6971">
                  <c:v>152.13</c:v>
                </c:pt>
                <c:pt idx="6972">
                  <c:v>151.97</c:v>
                </c:pt>
                <c:pt idx="6973">
                  <c:v>151.78</c:v>
                </c:pt>
                <c:pt idx="6974">
                  <c:v>151.56</c:v>
                </c:pt>
                <c:pt idx="6975">
                  <c:v>151.31</c:v>
                </c:pt>
                <c:pt idx="6976">
                  <c:v>151.03</c:v>
                </c:pt>
                <c:pt idx="6977">
                  <c:v>150.72</c:v>
                </c:pt>
                <c:pt idx="6978">
                  <c:v>150.38</c:v>
                </c:pt>
                <c:pt idx="6979">
                  <c:v>150.01</c:v>
                </c:pt>
                <c:pt idx="6980">
                  <c:v>149.61000000000001</c:v>
                </c:pt>
                <c:pt idx="6981">
                  <c:v>149.18</c:v>
                </c:pt>
                <c:pt idx="6982">
                  <c:v>148.72999999999999</c:v>
                </c:pt>
                <c:pt idx="6983">
                  <c:v>148.24</c:v>
                </c:pt>
                <c:pt idx="6984">
                  <c:v>147.72</c:v>
                </c:pt>
                <c:pt idx="6985">
                  <c:v>147.18</c:v>
                </c:pt>
                <c:pt idx="6986">
                  <c:v>146.61000000000001</c:v>
                </c:pt>
                <c:pt idx="6987">
                  <c:v>146.01</c:v>
                </c:pt>
                <c:pt idx="6988">
                  <c:v>145.38</c:v>
                </c:pt>
                <c:pt idx="6989">
                  <c:v>144.72999999999999</c:v>
                </c:pt>
                <c:pt idx="6990">
                  <c:v>144.05000000000001</c:v>
                </c:pt>
                <c:pt idx="6991">
                  <c:v>143.35</c:v>
                </c:pt>
                <c:pt idx="6992">
                  <c:v>142.61000000000001</c:v>
                </c:pt>
                <c:pt idx="6993">
                  <c:v>141.86000000000001</c:v>
                </c:pt>
                <c:pt idx="6994">
                  <c:v>141.08000000000001</c:v>
                </c:pt>
                <c:pt idx="6995">
                  <c:v>140.27000000000001</c:v>
                </c:pt>
                <c:pt idx="6996">
                  <c:v>139.44</c:v>
                </c:pt>
                <c:pt idx="6997">
                  <c:v>138.59</c:v>
                </c:pt>
                <c:pt idx="6998">
                  <c:v>137.72</c:v>
                </c:pt>
                <c:pt idx="6999">
                  <c:v>136.83000000000001</c:v>
                </c:pt>
                <c:pt idx="7000">
                  <c:v>135.91</c:v>
                </c:pt>
                <c:pt idx="7001">
                  <c:v>134.97</c:v>
                </c:pt>
                <c:pt idx="7002">
                  <c:v>134.02000000000001</c:v>
                </c:pt>
                <c:pt idx="7003">
                  <c:v>133.04</c:v>
                </c:pt>
                <c:pt idx="7004">
                  <c:v>132.05000000000001</c:v>
                </c:pt>
                <c:pt idx="7005">
                  <c:v>131.04</c:v>
                </c:pt>
                <c:pt idx="7006">
                  <c:v>130.01</c:v>
                </c:pt>
                <c:pt idx="7007">
                  <c:v>128.96</c:v>
                </c:pt>
                <c:pt idx="7008">
                  <c:v>127.9</c:v>
                </c:pt>
                <c:pt idx="7009">
                  <c:v>126.83</c:v>
                </c:pt>
                <c:pt idx="7010">
                  <c:v>125.74</c:v>
                </c:pt>
                <c:pt idx="7011">
                  <c:v>124.64</c:v>
                </c:pt>
                <c:pt idx="7012">
                  <c:v>123.52</c:v>
                </c:pt>
                <c:pt idx="7013">
                  <c:v>122.39</c:v>
                </c:pt>
                <c:pt idx="7014">
                  <c:v>121.26</c:v>
                </c:pt>
                <c:pt idx="7015">
                  <c:v>120.11</c:v>
                </c:pt>
                <c:pt idx="7016">
                  <c:v>118.95</c:v>
                </c:pt>
                <c:pt idx="7017">
                  <c:v>117.78</c:v>
                </c:pt>
                <c:pt idx="7018">
                  <c:v>116.61</c:v>
                </c:pt>
                <c:pt idx="7019">
                  <c:v>115.43</c:v>
                </c:pt>
                <c:pt idx="7020">
                  <c:v>114.24</c:v>
                </c:pt>
                <c:pt idx="7021">
                  <c:v>113.05</c:v>
                </c:pt>
                <c:pt idx="7022">
                  <c:v>111.85</c:v>
                </c:pt>
                <c:pt idx="7023">
                  <c:v>110.65</c:v>
                </c:pt>
                <c:pt idx="7024">
                  <c:v>109.44</c:v>
                </c:pt>
                <c:pt idx="7025">
                  <c:v>108.23</c:v>
                </c:pt>
                <c:pt idx="7026">
                  <c:v>107.02</c:v>
                </c:pt>
                <c:pt idx="7027">
                  <c:v>105.81</c:v>
                </c:pt>
                <c:pt idx="7028">
                  <c:v>104.6</c:v>
                </c:pt>
                <c:pt idx="7029">
                  <c:v>103.39</c:v>
                </c:pt>
                <c:pt idx="7030">
                  <c:v>102.19</c:v>
                </c:pt>
                <c:pt idx="7031">
                  <c:v>100.98</c:v>
                </c:pt>
                <c:pt idx="7032">
                  <c:v>99.778000000000006</c:v>
                </c:pt>
                <c:pt idx="7033">
                  <c:v>98.578999999999994</c:v>
                </c:pt>
                <c:pt idx="7034">
                  <c:v>97.385000000000005</c:v>
                </c:pt>
                <c:pt idx="7035">
                  <c:v>96.194999999999993</c:v>
                </c:pt>
                <c:pt idx="7036">
                  <c:v>95.012</c:v>
                </c:pt>
                <c:pt idx="7037">
                  <c:v>93.834999999999994</c:v>
                </c:pt>
                <c:pt idx="7038">
                  <c:v>92.665000000000006</c:v>
                </c:pt>
                <c:pt idx="7039">
                  <c:v>91.503</c:v>
                </c:pt>
                <c:pt idx="7040">
                  <c:v>90.35</c:v>
                </c:pt>
                <c:pt idx="7041">
                  <c:v>89.206000000000003</c:v>
                </c:pt>
                <c:pt idx="7042">
                  <c:v>88.072000000000003</c:v>
                </c:pt>
                <c:pt idx="7043">
                  <c:v>86.947999999999993</c:v>
                </c:pt>
                <c:pt idx="7044">
                  <c:v>85.834999999999994</c:v>
                </c:pt>
                <c:pt idx="7045">
                  <c:v>84.733999999999995</c:v>
                </c:pt>
                <c:pt idx="7046">
                  <c:v>83.644999999999996</c:v>
                </c:pt>
                <c:pt idx="7047">
                  <c:v>82.567999999999998</c:v>
                </c:pt>
                <c:pt idx="7048">
                  <c:v>81.504999999999995</c:v>
                </c:pt>
                <c:pt idx="7049">
                  <c:v>80.454999999999998</c:v>
                </c:pt>
                <c:pt idx="7050">
                  <c:v>79.42</c:v>
                </c:pt>
                <c:pt idx="7051">
                  <c:v>78.399000000000001</c:v>
                </c:pt>
                <c:pt idx="7052">
                  <c:v>77.394000000000005</c:v>
                </c:pt>
                <c:pt idx="7053">
                  <c:v>76.403999999999996</c:v>
                </c:pt>
                <c:pt idx="7054">
                  <c:v>75.430000000000007</c:v>
                </c:pt>
                <c:pt idx="7055">
                  <c:v>74.471999999999994</c:v>
                </c:pt>
                <c:pt idx="7056">
                  <c:v>75.754999999999995</c:v>
                </c:pt>
                <c:pt idx="7057">
                  <c:v>77.632000000000005</c:v>
                </c:pt>
                <c:pt idx="7058">
                  <c:v>79.527000000000001</c:v>
                </c:pt>
                <c:pt idx="7059">
                  <c:v>81.438999999999993</c:v>
                </c:pt>
                <c:pt idx="7060">
                  <c:v>83.37</c:v>
                </c:pt>
                <c:pt idx="7061">
                  <c:v>85.317999999999998</c:v>
                </c:pt>
                <c:pt idx="7062">
                  <c:v>87.284999999999997</c:v>
                </c:pt>
                <c:pt idx="7063">
                  <c:v>89.271000000000001</c:v>
                </c:pt>
                <c:pt idx="7064">
                  <c:v>91.275000000000006</c:v>
                </c:pt>
                <c:pt idx="7065">
                  <c:v>89.488</c:v>
                </c:pt>
                <c:pt idx="7066">
                  <c:v>87.284000000000006</c:v>
                </c:pt>
                <c:pt idx="7067">
                  <c:v>85.082999999999998</c:v>
                </c:pt>
                <c:pt idx="7068">
                  <c:v>82.914000000000001</c:v>
                </c:pt>
                <c:pt idx="7069">
                  <c:v>80.805000000000007</c:v>
                </c:pt>
                <c:pt idx="7070">
                  <c:v>78.781000000000006</c:v>
                </c:pt>
                <c:pt idx="7071">
                  <c:v>76.861000000000004</c:v>
                </c:pt>
                <c:pt idx="7072">
                  <c:v>75.063000000000002</c:v>
                </c:pt>
                <c:pt idx="7073">
                  <c:v>73.402000000000001</c:v>
                </c:pt>
                <c:pt idx="7074">
                  <c:v>71.89</c:v>
                </c:pt>
                <c:pt idx="7075">
                  <c:v>70.536000000000001</c:v>
                </c:pt>
                <c:pt idx="7076">
                  <c:v>69.347999999999999</c:v>
                </c:pt>
                <c:pt idx="7077">
                  <c:v>68.33</c:v>
                </c:pt>
                <c:pt idx="7078">
                  <c:v>67.486999999999995</c:v>
                </c:pt>
                <c:pt idx="7079">
                  <c:v>66.819999999999993</c:v>
                </c:pt>
                <c:pt idx="7080">
                  <c:v>66.33</c:v>
                </c:pt>
                <c:pt idx="7081">
                  <c:v>66.013999999999996</c:v>
                </c:pt>
                <c:pt idx="7082">
                  <c:v>65.870999999999995</c:v>
                </c:pt>
                <c:pt idx="7083">
                  <c:v>65.897000000000006</c:v>
                </c:pt>
                <c:pt idx="7084">
                  <c:v>66.087000000000003</c:v>
                </c:pt>
                <c:pt idx="7085">
                  <c:v>66.435000000000002</c:v>
                </c:pt>
                <c:pt idx="7086">
                  <c:v>66.936999999999998</c:v>
                </c:pt>
                <c:pt idx="7087">
                  <c:v>67.582999999999998</c:v>
                </c:pt>
                <c:pt idx="7088">
                  <c:v>68.367999999999995</c:v>
                </c:pt>
                <c:pt idx="7089">
                  <c:v>69.281999999999996</c:v>
                </c:pt>
                <c:pt idx="7090">
                  <c:v>70.317999999999998</c:v>
                </c:pt>
                <c:pt idx="7091">
                  <c:v>71.466999999999999</c:v>
                </c:pt>
                <c:pt idx="7092">
                  <c:v>72.718999999999994</c:v>
                </c:pt>
                <c:pt idx="7093">
                  <c:v>74.064999999999998</c:v>
                </c:pt>
                <c:pt idx="7094">
                  <c:v>75.495999999999995</c:v>
                </c:pt>
                <c:pt idx="7095">
                  <c:v>77.003</c:v>
                </c:pt>
                <c:pt idx="7096">
                  <c:v>78.575999999999993</c:v>
                </c:pt>
                <c:pt idx="7097">
                  <c:v>80.206000000000003</c:v>
                </c:pt>
                <c:pt idx="7098">
                  <c:v>81.884</c:v>
                </c:pt>
                <c:pt idx="7099">
                  <c:v>83.599000000000004</c:v>
                </c:pt>
                <c:pt idx="7100">
                  <c:v>85.343999999999994</c:v>
                </c:pt>
                <c:pt idx="7101">
                  <c:v>87.108999999999995</c:v>
                </c:pt>
                <c:pt idx="7102">
                  <c:v>88.885999999999996</c:v>
                </c:pt>
                <c:pt idx="7103">
                  <c:v>90.667000000000002</c:v>
                </c:pt>
                <c:pt idx="7104">
                  <c:v>92.442999999999998</c:v>
                </c:pt>
                <c:pt idx="7105">
                  <c:v>94.206999999999994</c:v>
                </c:pt>
                <c:pt idx="7106">
                  <c:v>95.950999999999993</c:v>
                </c:pt>
                <c:pt idx="7107">
                  <c:v>97.668000000000006</c:v>
                </c:pt>
                <c:pt idx="7108">
                  <c:v>99.352000000000004</c:v>
                </c:pt>
                <c:pt idx="7109">
                  <c:v>101</c:v>
                </c:pt>
                <c:pt idx="7110">
                  <c:v>102.59</c:v>
                </c:pt>
                <c:pt idx="7111">
                  <c:v>104.14</c:v>
                </c:pt>
                <c:pt idx="7112">
                  <c:v>105.63</c:v>
                </c:pt>
                <c:pt idx="7113">
                  <c:v>107.06</c:v>
                </c:pt>
                <c:pt idx="7114">
                  <c:v>108.42</c:v>
                </c:pt>
                <c:pt idx="7115">
                  <c:v>109.71</c:v>
                </c:pt>
                <c:pt idx="7116">
                  <c:v>110.93</c:v>
                </c:pt>
                <c:pt idx="7117">
                  <c:v>112.07</c:v>
                </c:pt>
                <c:pt idx="7118">
                  <c:v>113.13</c:v>
                </c:pt>
                <c:pt idx="7119">
                  <c:v>114.11</c:v>
                </c:pt>
                <c:pt idx="7120">
                  <c:v>115</c:v>
                </c:pt>
                <c:pt idx="7121">
                  <c:v>115.8</c:v>
                </c:pt>
                <c:pt idx="7122">
                  <c:v>116.52</c:v>
                </c:pt>
                <c:pt idx="7123">
                  <c:v>117.15</c:v>
                </c:pt>
                <c:pt idx="7124">
                  <c:v>117.69</c:v>
                </c:pt>
                <c:pt idx="7125">
                  <c:v>118.14</c:v>
                </c:pt>
                <c:pt idx="7126">
                  <c:v>118.5</c:v>
                </c:pt>
                <c:pt idx="7127">
                  <c:v>118.77</c:v>
                </c:pt>
                <c:pt idx="7128">
                  <c:v>118.95</c:v>
                </c:pt>
                <c:pt idx="7129">
                  <c:v>119.04</c:v>
                </c:pt>
                <c:pt idx="7130">
                  <c:v>119.05</c:v>
                </c:pt>
                <c:pt idx="7131">
                  <c:v>118.97</c:v>
                </c:pt>
                <c:pt idx="7132">
                  <c:v>118.8</c:v>
                </c:pt>
                <c:pt idx="7133">
                  <c:v>118.55</c:v>
                </c:pt>
                <c:pt idx="7134">
                  <c:v>118.23</c:v>
                </c:pt>
                <c:pt idx="7135">
                  <c:v>117.82</c:v>
                </c:pt>
                <c:pt idx="7136">
                  <c:v>117.34</c:v>
                </c:pt>
                <c:pt idx="7137">
                  <c:v>116.79</c:v>
                </c:pt>
                <c:pt idx="7138">
                  <c:v>116.17</c:v>
                </c:pt>
                <c:pt idx="7139">
                  <c:v>115.48</c:v>
                </c:pt>
                <c:pt idx="7140">
                  <c:v>114.73</c:v>
                </c:pt>
                <c:pt idx="7141">
                  <c:v>113.93</c:v>
                </c:pt>
                <c:pt idx="7142">
                  <c:v>113.06</c:v>
                </c:pt>
                <c:pt idx="7143">
                  <c:v>112.15</c:v>
                </c:pt>
                <c:pt idx="7144">
                  <c:v>111.19</c:v>
                </c:pt>
                <c:pt idx="7145">
                  <c:v>110.18</c:v>
                </c:pt>
                <c:pt idx="7146">
                  <c:v>109.13</c:v>
                </c:pt>
                <c:pt idx="7147">
                  <c:v>108.05</c:v>
                </c:pt>
                <c:pt idx="7148">
                  <c:v>106.94</c:v>
                </c:pt>
                <c:pt idx="7149">
                  <c:v>105.81</c:v>
                </c:pt>
                <c:pt idx="7150">
                  <c:v>104.65</c:v>
                </c:pt>
                <c:pt idx="7151">
                  <c:v>103.47</c:v>
                </c:pt>
                <c:pt idx="7152">
                  <c:v>102.28</c:v>
                </c:pt>
                <c:pt idx="7153">
                  <c:v>101.09</c:v>
                </c:pt>
                <c:pt idx="7154">
                  <c:v>99.887</c:v>
                </c:pt>
                <c:pt idx="7155">
                  <c:v>98.688000000000002</c:v>
                </c:pt>
                <c:pt idx="7156">
                  <c:v>97.495000000000005</c:v>
                </c:pt>
                <c:pt idx="7157">
                  <c:v>96.313000000000002</c:v>
                </c:pt>
                <c:pt idx="7158">
                  <c:v>95.147000000000006</c:v>
                </c:pt>
                <c:pt idx="7159">
                  <c:v>94.001000000000005</c:v>
                </c:pt>
                <c:pt idx="7160">
                  <c:v>92.881</c:v>
                </c:pt>
                <c:pt idx="7161">
                  <c:v>91.79</c:v>
                </c:pt>
                <c:pt idx="7162">
                  <c:v>90.734999999999999</c:v>
                </c:pt>
                <c:pt idx="7163">
                  <c:v>89.718999999999994</c:v>
                </c:pt>
                <c:pt idx="7164">
                  <c:v>90.534000000000006</c:v>
                </c:pt>
                <c:pt idx="7165">
                  <c:v>99.576999999999998</c:v>
                </c:pt>
                <c:pt idx="7166">
                  <c:v>108.67</c:v>
                </c:pt>
                <c:pt idx="7167">
                  <c:v>117.83</c:v>
                </c:pt>
                <c:pt idx="7168">
                  <c:v>127.05</c:v>
                </c:pt>
                <c:pt idx="7169">
                  <c:v>136.34</c:v>
                </c:pt>
                <c:pt idx="7170">
                  <c:v>145.69999999999999</c:v>
                </c:pt>
                <c:pt idx="7171">
                  <c:v>153.47999999999999</c:v>
                </c:pt>
                <c:pt idx="7172">
                  <c:v>145.51</c:v>
                </c:pt>
                <c:pt idx="7173">
                  <c:v>138.68</c:v>
                </c:pt>
                <c:pt idx="7174">
                  <c:v>132.87</c:v>
                </c:pt>
                <c:pt idx="7175">
                  <c:v>128</c:v>
                </c:pt>
                <c:pt idx="7176">
                  <c:v>123.96</c:v>
                </c:pt>
                <c:pt idx="7177">
                  <c:v>120.67</c:v>
                </c:pt>
                <c:pt idx="7178">
                  <c:v>118.01</c:v>
                </c:pt>
                <c:pt idx="7179">
                  <c:v>115.84</c:v>
                </c:pt>
                <c:pt idx="7180">
                  <c:v>114.09</c:v>
                </c:pt>
                <c:pt idx="7181">
                  <c:v>112.69</c:v>
                </c:pt>
                <c:pt idx="7182">
                  <c:v>111.66</c:v>
                </c:pt>
                <c:pt idx="7183">
                  <c:v>110.96</c:v>
                </c:pt>
                <c:pt idx="7184">
                  <c:v>110.53</c:v>
                </c:pt>
                <c:pt idx="7185">
                  <c:v>110.34</c:v>
                </c:pt>
                <c:pt idx="7186">
                  <c:v>110.36</c:v>
                </c:pt>
                <c:pt idx="7187">
                  <c:v>110.56</c:v>
                </c:pt>
                <c:pt idx="7188">
                  <c:v>110.91</c:v>
                </c:pt>
                <c:pt idx="7189">
                  <c:v>111.39</c:v>
                </c:pt>
                <c:pt idx="7190">
                  <c:v>111.99</c:v>
                </c:pt>
                <c:pt idx="7191">
                  <c:v>112.68</c:v>
                </c:pt>
                <c:pt idx="7192">
                  <c:v>113.45</c:v>
                </c:pt>
                <c:pt idx="7193">
                  <c:v>114.29</c:v>
                </c:pt>
                <c:pt idx="7194">
                  <c:v>115.2</c:v>
                </c:pt>
                <c:pt idx="7195">
                  <c:v>116.15</c:v>
                </c:pt>
                <c:pt idx="7196">
                  <c:v>117.15</c:v>
                </c:pt>
                <c:pt idx="7197">
                  <c:v>118.19</c:v>
                </c:pt>
                <c:pt idx="7198">
                  <c:v>119.26</c:v>
                </c:pt>
                <c:pt idx="7199">
                  <c:v>120.37</c:v>
                </c:pt>
                <c:pt idx="7200">
                  <c:v>121.51</c:v>
                </c:pt>
                <c:pt idx="7201">
                  <c:v>122.68</c:v>
                </c:pt>
                <c:pt idx="7202">
                  <c:v>123.87</c:v>
                </c:pt>
                <c:pt idx="7203">
                  <c:v>124.93</c:v>
                </c:pt>
                <c:pt idx="7204">
                  <c:v>125.95</c:v>
                </c:pt>
                <c:pt idx="7205">
                  <c:v>127</c:v>
                </c:pt>
                <c:pt idx="7206">
                  <c:v>128.09</c:v>
                </c:pt>
                <c:pt idx="7207">
                  <c:v>129.22</c:v>
                </c:pt>
                <c:pt idx="7208">
                  <c:v>130.38999999999999</c:v>
                </c:pt>
                <c:pt idx="7209">
                  <c:v>131.61000000000001</c:v>
                </c:pt>
                <c:pt idx="7210">
                  <c:v>132.87</c:v>
                </c:pt>
                <c:pt idx="7211">
                  <c:v>134.19</c:v>
                </c:pt>
                <c:pt idx="7212">
                  <c:v>135.56</c:v>
                </c:pt>
                <c:pt idx="7213">
                  <c:v>137</c:v>
                </c:pt>
                <c:pt idx="7214">
                  <c:v>137.38999999999999</c:v>
                </c:pt>
                <c:pt idx="7215">
                  <c:v>137.6</c:v>
                </c:pt>
                <c:pt idx="7216">
                  <c:v>137.86000000000001</c:v>
                </c:pt>
                <c:pt idx="7217">
                  <c:v>138.19</c:v>
                </c:pt>
                <c:pt idx="7218">
                  <c:v>138.57</c:v>
                </c:pt>
                <c:pt idx="7219">
                  <c:v>139.02000000000001</c:v>
                </c:pt>
                <c:pt idx="7220">
                  <c:v>139.53</c:v>
                </c:pt>
                <c:pt idx="7221">
                  <c:v>140.12</c:v>
                </c:pt>
                <c:pt idx="7222">
                  <c:v>140.78</c:v>
                </c:pt>
                <c:pt idx="7223">
                  <c:v>141.52000000000001</c:v>
                </c:pt>
                <c:pt idx="7224">
                  <c:v>142.33000000000001</c:v>
                </c:pt>
                <c:pt idx="7225">
                  <c:v>143.24</c:v>
                </c:pt>
                <c:pt idx="7226">
                  <c:v>144.22999999999999</c:v>
                </c:pt>
                <c:pt idx="7227">
                  <c:v>145.31</c:v>
                </c:pt>
                <c:pt idx="7228">
                  <c:v>146.47999999999999</c:v>
                </c:pt>
                <c:pt idx="7229">
                  <c:v>147.74</c:v>
                </c:pt>
                <c:pt idx="7230">
                  <c:v>147.12</c:v>
                </c:pt>
                <c:pt idx="7231">
                  <c:v>146.51</c:v>
                </c:pt>
                <c:pt idx="7232">
                  <c:v>145.91</c:v>
                </c:pt>
                <c:pt idx="7233">
                  <c:v>145.32</c:v>
                </c:pt>
                <c:pt idx="7234">
                  <c:v>144.72999999999999</c:v>
                </c:pt>
                <c:pt idx="7235">
                  <c:v>144.35</c:v>
                </c:pt>
                <c:pt idx="7236">
                  <c:v>144.56</c:v>
                </c:pt>
                <c:pt idx="7237">
                  <c:v>144.78</c:v>
                </c:pt>
                <c:pt idx="7238">
                  <c:v>145</c:v>
                </c:pt>
                <c:pt idx="7239">
                  <c:v>145.22</c:v>
                </c:pt>
                <c:pt idx="7240">
                  <c:v>145.43</c:v>
                </c:pt>
                <c:pt idx="7241">
                  <c:v>145.63999999999999</c:v>
                </c:pt>
                <c:pt idx="7242">
                  <c:v>145.85</c:v>
                </c:pt>
                <c:pt idx="7243">
                  <c:v>146.05000000000001</c:v>
                </c:pt>
                <c:pt idx="7244">
                  <c:v>146.24</c:v>
                </c:pt>
                <c:pt idx="7245">
                  <c:v>146.41999999999999</c:v>
                </c:pt>
                <c:pt idx="7246">
                  <c:v>146.59</c:v>
                </c:pt>
                <c:pt idx="7247">
                  <c:v>146.74</c:v>
                </c:pt>
                <c:pt idx="7248">
                  <c:v>146.88999999999999</c:v>
                </c:pt>
                <c:pt idx="7249">
                  <c:v>147.02000000000001</c:v>
                </c:pt>
                <c:pt idx="7250">
                  <c:v>147.59</c:v>
                </c:pt>
                <c:pt idx="7251">
                  <c:v>148.44999999999999</c:v>
                </c:pt>
                <c:pt idx="7252">
                  <c:v>149.29</c:v>
                </c:pt>
                <c:pt idx="7253">
                  <c:v>150.11000000000001</c:v>
                </c:pt>
                <c:pt idx="7254">
                  <c:v>150.91</c:v>
                </c:pt>
                <c:pt idx="7255">
                  <c:v>151.69</c:v>
                </c:pt>
                <c:pt idx="7256">
                  <c:v>152.44999999999999</c:v>
                </c:pt>
                <c:pt idx="7257">
                  <c:v>153.18</c:v>
                </c:pt>
                <c:pt idx="7258">
                  <c:v>153.9</c:v>
                </c:pt>
                <c:pt idx="7259">
                  <c:v>154.6</c:v>
                </c:pt>
                <c:pt idx="7260">
                  <c:v>155.27000000000001</c:v>
                </c:pt>
                <c:pt idx="7261">
                  <c:v>155.91999999999999</c:v>
                </c:pt>
                <c:pt idx="7262">
                  <c:v>156.55000000000001</c:v>
                </c:pt>
                <c:pt idx="7263">
                  <c:v>157.16</c:v>
                </c:pt>
                <c:pt idx="7264">
                  <c:v>157.75</c:v>
                </c:pt>
                <c:pt idx="7265">
                  <c:v>158.32</c:v>
                </c:pt>
                <c:pt idx="7266">
                  <c:v>158.86000000000001</c:v>
                </c:pt>
                <c:pt idx="7267">
                  <c:v>159.38999999999999</c:v>
                </c:pt>
                <c:pt idx="7268">
                  <c:v>159.9</c:v>
                </c:pt>
                <c:pt idx="7269">
                  <c:v>160.38</c:v>
                </c:pt>
                <c:pt idx="7270">
                  <c:v>160.85</c:v>
                </c:pt>
                <c:pt idx="7271">
                  <c:v>161.31</c:v>
                </c:pt>
                <c:pt idx="7272">
                  <c:v>161.75</c:v>
                </c:pt>
                <c:pt idx="7273">
                  <c:v>162.16999999999999</c:v>
                </c:pt>
                <c:pt idx="7274">
                  <c:v>162.58000000000001</c:v>
                </c:pt>
                <c:pt idx="7275">
                  <c:v>162.97999999999999</c:v>
                </c:pt>
                <c:pt idx="7276">
                  <c:v>163.36000000000001</c:v>
                </c:pt>
                <c:pt idx="7277">
                  <c:v>163.74</c:v>
                </c:pt>
                <c:pt idx="7278">
                  <c:v>164.1</c:v>
                </c:pt>
                <c:pt idx="7279">
                  <c:v>164.46</c:v>
                </c:pt>
                <c:pt idx="7280">
                  <c:v>164.81</c:v>
                </c:pt>
                <c:pt idx="7281">
                  <c:v>165.15</c:v>
                </c:pt>
                <c:pt idx="7282">
                  <c:v>165.49</c:v>
                </c:pt>
                <c:pt idx="7283">
                  <c:v>165.83</c:v>
                </c:pt>
                <c:pt idx="7284">
                  <c:v>166.16</c:v>
                </c:pt>
                <c:pt idx="7285">
                  <c:v>166.5</c:v>
                </c:pt>
                <c:pt idx="7286">
                  <c:v>166.83</c:v>
                </c:pt>
                <c:pt idx="7287">
                  <c:v>167.16</c:v>
                </c:pt>
                <c:pt idx="7288">
                  <c:v>167.5</c:v>
                </c:pt>
                <c:pt idx="7289">
                  <c:v>167.84</c:v>
                </c:pt>
                <c:pt idx="7290">
                  <c:v>168.19</c:v>
                </c:pt>
                <c:pt idx="7291">
                  <c:v>168.53</c:v>
                </c:pt>
                <c:pt idx="7292">
                  <c:v>168.89</c:v>
                </c:pt>
                <c:pt idx="7293">
                  <c:v>169.25</c:v>
                </c:pt>
                <c:pt idx="7294">
                  <c:v>169.62</c:v>
                </c:pt>
                <c:pt idx="7295">
                  <c:v>170</c:v>
                </c:pt>
                <c:pt idx="7296">
                  <c:v>170.39</c:v>
                </c:pt>
                <c:pt idx="7297">
                  <c:v>170.78</c:v>
                </c:pt>
                <c:pt idx="7298">
                  <c:v>171.19</c:v>
                </c:pt>
                <c:pt idx="7299">
                  <c:v>171.6</c:v>
                </c:pt>
                <c:pt idx="7300">
                  <c:v>172.03</c:v>
                </c:pt>
                <c:pt idx="7301">
                  <c:v>172.46</c:v>
                </c:pt>
                <c:pt idx="7302">
                  <c:v>172.91</c:v>
                </c:pt>
                <c:pt idx="7303">
                  <c:v>173.36</c:v>
                </c:pt>
                <c:pt idx="7304">
                  <c:v>173.83</c:v>
                </c:pt>
                <c:pt idx="7305">
                  <c:v>174.3</c:v>
                </c:pt>
                <c:pt idx="7306">
                  <c:v>174.78</c:v>
                </c:pt>
                <c:pt idx="7307">
                  <c:v>175.27</c:v>
                </c:pt>
                <c:pt idx="7308">
                  <c:v>175.77</c:v>
                </c:pt>
                <c:pt idx="7309">
                  <c:v>176.28</c:v>
                </c:pt>
                <c:pt idx="7310">
                  <c:v>176.79</c:v>
                </c:pt>
                <c:pt idx="7311">
                  <c:v>177.31</c:v>
                </c:pt>
                <c:pt idx="7312">
                  <c:v>177.83</c:v>
                </c:pt>
                <c:pt idx="7313">
                  <c:v>178.35</c:v>
                </c:pt>
                <c:pt idx="7314">
                  <c:v>178.88</c:v>
                </c:pt>
                <c:pt idx="7315">
                  <c:v>179.4</c:v>
                </c:pt>
                <c:pt idx="7316">
                  <c:v>179.93</c:v>
                </c:pt>
                <c:pt idx="7317">
                  <c:v>180.45</c:v>
                </c:pt>
                <c:pt idx="7318">
                  <c:v>180.97</c:v>
                </c:pt>
                <c:pt idx="7319">
                  <c:v>181.49</c:v>
                </c:pt>
                <c:pt idx="7320">
                  <c:v>181.99</c:v>
                </c:pt>
                <c:pt idx="7321">
                  <c:v>182.49</c:v>
                </c:pt>
                <c:pt idx="7322">
                  <c:v>182.98</c:v>
                </c:pt>
                <c:pt idx="7323">
                  <c:v>183.45</c:v>
                </c:pt>
                <c:pt idx="7324">
                  <c:v>183.92</c:v>
                </c:pt>
                <c:pt idx="7325">
                  <c:v>184.36</c:v>
                </c:pt>
                <c:pt idx="7326">
                  <c:v>184.79</c:v>
                </c:pt>
                <c:pt idx="7327">
                  <c:v>185.19</c:v>
                </c:pt>
                <c:pt idx="7328">
                  <c:v>185.58</c:v>
                </c:pt>
                <c:pt idx="7329">
                  <c:v>185.94</c:v>
                </c:pt>
                <c:pt idx="7330">
                  <c:v>186.27</c:v>
                </c:pt>
                <c:pt idx="7331">
                  <c:v>186.58</c:v>
                </c:pt>
                <c:pt idx="7332">
                  <c:v>186.86</c:v>
                </c:pt>
                <c:pt idx="7333">
                  <c:v>187.11</c:v>
                </c:pt>
                <c:pt idx="7334">
                  <c:v>187.32</c:v>
                </c:pt>
                <c:pt idx="7335">
                  <c:v>187.5</c:v>
                </c:pt>
                <c:pt idx="7336">
                  <c:v>187.64</c:v>
                </c:pt>
                <c:pt idx="7337">
                  <c:v>187.74</c:v>
                </c:pt>
                <c:pt idx="7338">
                  <c:v>187.8</c:v>
                </c:pt>
                <c:pt idx="7339">
                  <c:v>187.82</c:v>
                </c:pt>
                <c:pt idx="7340">
                  <c:v>187.8</c:v>
                </c:pt>
                <c:pt idx="7341">
                  <c:v>187.73</c:v>
                </c:pt>
                <c:pt idx="7342">
                  <c:v>187.62</c:v>
                </c:pt>
                <c:pt idx="7343">
                  <c:v>187.46</c:v>
                </c:pt>
                <c:pt idx="7344">
                  <c:v>187.25</c:v>
                </c:pt>
                <c:pt idx="7345">
                  <c:v>186.99</c:v>
                </c:pt>
                <c:pt idx="7346">
                  <c:v>186.68</c:v>
                </c:pt>
                <c:pt idx="7347">
                  <c:v>186.32</c:v>
                </c:pt>
                <c:pt idx="7348">
                  <c:v>185.91</c:v>
                </c:pt>
                <c:pt idx="7349">
                  <c:v>185.45</c:v>
                </c:pt>
                <c:pt idx="7350">
                  <c:v>184.93</c:v>
                </c:pt>
                <c:pt idx="7351">
                  <c:v>184.37</c:v>
                </c:pt>
                <c:pt idx="7352">
                  <c:v>183.75</c:v>
                </c:pt>
                <c:pt idx="7353">
                  <c:v>183.08</c:v>
                </c:pt>
                <c:pt idx="7354">
                  <c:v>182.36</c:v>
                </c:pt>
                <c:pt idx="7355">
                  <c:v>181.58</c:v>
                </c:pt>
                <c:pt idx="7356">
                  <c:v>180.76</c:v>
                </c:pt>
                <c:pt idx="7357">
                  <c:v>179.88</c:v>
                </c:pt>
                <c:pt idx="7358">
                  <c:v>178.96</c:v>
                </c:pt>
                <c:pt idx="7359">
                  <c:v>177.99</c:v>
                </c:pt>
                <c:pt idx="7360">
                  <c:v>176.97</c:v>
                </c:pt>
                <c:pt idx="7361">
                  <c:v>175.9</c:v>
                </c:pt>
                <c:pt idx="7362">
                  <c:v>174.79</c:v>
                </c:pt>
                <c:pt idx="7363">
                  <c:v>173.64</c:v>
                </c:pt>
                <c:pt idx="7364">
                  <c:v>172.45</c:v>
                </c:pt>
                <c:pt idx="7365">
                  <c:v>171.22</c:v>
                </c:pt>
                <c:pt idx="7366">
                  <c:v>169.96</c:v>
                </c:pt>
                <c:pt idx="7367">
                  <c:v>168.66</c:v>
                </c:pt>
                <c:pt idx="7368">
                  <c:v>167.33</c:v>
                </c:pt>
                <c:pt idx="7369">
                  <c:v>165.97</c:v>
                </c:pt>
                <c:pt idx="7370">
                  <c:v>164.58</c:v>
                </c:pt>
                <c:pt idx="7371">
                  <c:v>163.16999999999999</c:v>
                </c:pt>
                <c:pt idx="7372">
                  <c:v>161.72999999999999</c:v>
                </c:pt>
                <c:pt idx="7373">
                  <c:v>161.35</c:v>
                </c:pt>
                <c:pt idx="7374">
                  <c:v>161.63999999999999</c:v>
                </c:pt>
                <c:pt idx="7375">
                  <c:v>161.91999999999999</c:v>
                </c:pt>
                <c:pt idx="7376">
                  <c:v>162.18</c:v>
                </c:pt>
                <c:pt idx="7377">
                  <c:v>162.44</c:v>
                </c:pt>
                <c:pt idx="7378">
                  <c:v>160.56</c:v>
                </c:pt>
                <c:pt idx="7379">
                  <c:v>151.62</c:v>
                </c:pt>
                <c:pt idx="7380">
                  <c:v>144.75</c:v>
                </c:pt>
                <c:pt idx="7381">
                  <c:v>139.77000000000001</c:v>
                </c:pt>
                <c:pt idx="7382">
                  <c:v>136.53</c:v>
                </c:pt>
                <c:pt idx="7383">
                  <c:v>134.86000000000001</c:v>
                </c:pt>
                <c:pt idx="7384">
                  <c:v>134.58000000000001</c:v>
                </c:pt>
                <c:pt idx="7385">
                  <c:v>135.53</c:v>
                </c:pt>
                <c:pt idx="7386">
                  <c:v>137.56</c:v>
                </c:pt>
                <c:pt idx="7387">
                  <c:v>140.5</c:v>
                </c:pt>
                <c:pt idx="7388">
                  <c:v>144.19999999999999</c:v>
                </c:pt>
                <c:pt idx="7389">
                  <c:v>148.52000000000001</c:v>
                </c:pt>
                <c:pt idx="7390">
                  <c:v>153.33000000000001</c:v>
                </c:pt>
                <c:pt idx="7391">
                  <c:v>158.49</c:v>
                </c:pt>
                <c:pt idx="7392">
                  <c:v>163.88</c:v>
                </c:pt>
                <c:pt idx="7393">
                  <c:v>169.38</c:v>
                </c:pt>
                <c:pt idx="7394">
                  <c:v>174.59</c:v>
                </c:pt>
                <c:pt idx="7395">
                  <c:v>179.76</c:v>
                </c:pt>
                <c:pt idx="7396">
                  <c:v>184.8</c:v>
                </c:pt>
                <c:pt idx="7397">
                  <c:v>189.66</c:v>
                </c:pt>
                <c:pt idx="7398">
                  <c:v>194.25</c:v>
                </c:pt>
                <c:pt idx="7399">
                  <c:v>198.53</c:v>
                </c:pt>
                <c:pt idx="7400">
                  <c:v>202.45</c:v>
                </c:pt>
                <c:pt idx="7401">
                  <c:v>205.96</c:v>
                </c:pt>
                <c:pt idx="7402">
                  <c:v>209.05</c:v>
                </c:pt>
                <c:pt idx="7403">
                  <c:v>211.67</c:v>
                </c:pt>
                <c:pt idx="7404">
                  <c:v>213.81</c:v>
                </c:pt>
                <c:pt idx="7405">
                  <c:v>215.47</c:v>
                </c:pt>
                <c:pt idx="7406">
                  <c:v>216.63</c:v>
                </c:pt>
                <c:pt idx="7407">
                  <c:v>217.3</c:v>
                </c:pt>
                <c:pt idx="7408">
                  <c:v>217.48</c:v>
                </c:pt>
                <c:pt idx="7409">
                  <c:v>217.17</c:v>
                </c:pt>
                <c:pt idx="7410">
                  <c:v>216.39</c:v>
                </c:pt>
                <c:pt idx="7411">
                  <c:v>215.16</c:v>
                </c:pt>
                <c:pt idx="7412">
                  <c:v>213.49</c:v>
                </c:pt>
                <c:pt idx="7413">
                  <c:v>211.4</c:v>
                </c:pt>
                <c:pt idx="7414">
                  <c:v>208.92</c:v>
                </c:pt>
                <c:pt idx="7415">
                  <c:v>206.07</c:v>
                </c:pt>
                <c:pt idx="7416">
                  <c:v>202.33</c:v>
                </c:pt>
                <c:pt idx="7417">
                  <c:v>198.57</c:v>
                </c:pt>
                <c:pt idx="7418">
                  <c:v>194.63</c:v>
                </c:pt>
                <c:pt idx="7419">
                  <c:v>190.53</c:v>
                </c:pt>
                <c:pt idx="7420">
                  <c:v>186.31</c:v>
                </c:pt>
                <c:pt idx="7421">
                  <c:v>182.01</c:v>
                </c:pt>
                <c:pt idx="7422">
                  <c:v>179.45</c:v>
                </c:pt>
                <c:pt idx="7423">
                  <c:v>177.25</c:v>
                </c:pt>
                <c:pt idx="7424">
                  <c:v>175.08</c:v>
                </c:pt>
                <c:pt idx="7425">
                  <c:v>172.95</c:v>
                </c:pt>
                <c:pt idx="7426">
                  <c:v>170.9</c:v>
                </c:pt>
                <c:pt idx="7427">
                  <c:v>168.95</c:v>
                </c:pt>
                <c:pt idx="7428">
                  <c:v>166.82</c:v>
                </c:pt>
                <c:pt idx="7429">
                  <c:v>165.14</c:v>
                </c:pt>
                <c:pt idx="7430">
                  <c:v>164.81</c:v>
                </c:pt>
                <c:pt idx="7431">
                  <c:v>165.5</c:v>
                </c:pt>
                <c:pt idx="7432">
                  <c:v>166.99</c:v>
                </c:pt>
                <c:pt idx="7433">
                  <c:v>169.07</c:v>
                </c:pt>
                <c:pt idx="7434">
                  <c:v>171.59</c:v>
                </c:pt>
                <c:pt idx="7435">
                  <c:v>174.39</c:v>
                </c:pt>
                <c:pt idx="7436">
                  <c:v>177.35</c:v>
                </c:pt>
                <c:pt idx="7437">
                  <c:v>180.36</c:v>
                </c:pt>
                <c:pt idx="7438">
                  <c:v>183.35</c:v>
                </c:pt>
                <c:pt idx="7439">
                  <c:v>186.23</c:v>
                </c:pt>
                <c:pt idx="7440">
                  <c:v>188.95</c:v>
                </c:pt>
                <c:pt idx="7441">
                  <c:v>191.45</c:v>
                </c:pt>
                <c:pt idx="7442">
                  <c:v>193.71</c:v>
                </c:pt>
                <c:pt idx="7443">
                  <c:v>195.7</c:v>
                </c:pt>
                <c:pt idx="7444">
                  <c:v>197.39</c:v>
                </c:pt>
                <c:pt idx="7445">
                  <c:v>198.79</c:v>
                </c:pt>
                <c:pt idx="7446">
                  <c:v>199.87</c:v>
                </c:pt>
                <c:pt idx="7447">
                  <c:v>200.65</c:v>
                </c:pt>
                <c:pt idx="7448">
                  <c:v>201.13</c:v>
                </c:pt>
                <c:pt idx="7449">
                  <c:v>201.32</c:v>
                </c:pt>
                <c:pt idx="7450">
                  <c:v>201.23</c:v>
                </c:pt>
                <c:pt idx="7451">
                  <c:v>200.89</c:v>
                </c:pt>
                <c:pt idx="7452">
                  <c:v>200.3</c:v>
                </c:pt>
                <c:pt idx="7453">
                  <c:v>199.5</c:v>
                </c:pt>
                <c:pt idx="7454">
                  <c:v>198.5</c:v>
                </c:pt>
                <c:pt idx="7455">
                  <c:v>197.34</c:v>
                </c:pt>
                <c:pt idx="7456">
                  <c:v>196.04</c:v>
                </c:pt>
                <c:pt idx="7457">
                  <c:v>194.64</c:v>
                </c:pt>
                <c:pt idx="7458">
                  <c:v>193.16</c:v>
                </c:pt>
                <c:pt idx="7459">
                  <c:v>191.65</c:v>
                </c:pt>
                <c:pt idx="7460">
                  <c:v>190.15</c:v>
                </c:pt>
                <c:pt idx="7461">
                  <c:v>188.68</c:v>
                </c:pt>
                <c:pt idx="7462">
                  <c:v>187.3</c:v>
                </c:pt>
                <c:pt idx="7463">
                  <c:v>186.05</c:v>
                </c:pt>
                <c:pt idx="7464">
                  <c:v>184.98</c:v>
                </c:pt>
                <c:pt idx="7465">
                  <c:v>184.14</c:v>
                </c:pt>
                <c:pt idx="7466">
                  <c:v>183.58</c:v>
                </c:pt>
                <c:pt idx="7467">
                  <c:v>183.37</c:v>
                </c:pt>
                <c:pt idx="7468">
                  <c:v>183.56</c:v>
                </c:pt>
                <c:pt idx="7469">
                  <c:v>184.23</c:v>
                </c:pt>
                <c:pt idx="7470">
                  <c:v>185.45</c:v>
                </c:pt>
                <c:pt idx="7471">
                  <c:v>187.29</c:v>
                </c:pt>
                <c:pt idx="7472">
                  <c:v>189.84</c:v>
                </c:pt>
                <c:pt idx="7473">
                  <c:v>192.08</c:v>
                </c:pt>
                <c:pt idx="7474">
                  <c:v>189.06</c:v>
                </c:pt>
                <c:pt idx="7475">
                  <c:v>186.07</c:v>
                </c:pt>
                <c:pt idx="7476">
                  <c:v>183.13</c:v>
                </c:pt>
                <c:pt idx="7477">
                  <c:v>180.26</c:v>
                </c:pt>
                <c:pt idx="7478">
                  <c:v>177.48</c:v>
                </c:pt>
                <c:pt idx="7479">
                  <c:v>174.81</c:v>
                </c:pt>
                <c:pt idx="7480">
                  <c:v>172.28</c:v>
                </c:pt>
                <c:pt idx="7481">
                  <c:v>169.92</c:v>
                </c:pt>
                <c:pt idx="7482">
                  <c:v>168.04</c:v>
                </c:pt>
                <c:pt idx="7483">
                  <c:v>167.14</c:v>
                </c:pt>
                <c:pt idx="7484">
                  <c:v>166.49</c:v>
                </c:pt>
                <c:pt idx="7485">
                  <c:v>166.14</c:v>
                </c:pt>
                <c:pt idx="7486">
                  <c:v>166.11</c:v>
                </c:pt>
                <c:pt idx="7487">
                  <c:v>166.46</c:v>
                </c:pt>
                <c:pt idx="7488">
                  <c:v>167.22</c:v>
                </c:pt>
                <c:pt idx="7489">
                  <c:v>168.42</c:v>
                </c:pt>
                <c:pt idx="7490">
                  <c:v>170.13</c:v>
                </c:pt>
                <c:pt idx="7491">
                  <c:v>172.37</c:v>
                </c:pt>
                <c:pt idx="7492">
                  <c:v>175.21</c:v>
                </c:pt>
                <c:pt idx="7493">
                  <c:v>178.67</c:v>
                </c:pt>
                <c:pt idx="7494">
                  <c:v>182.83</c:v>
                </c:pt>
                <c:pt idx="7495">
                  <c:v>187.72</c:v>
                </c:pt>
                <c:pt idx="7496">
                  <c:v>193.39</c:v>
                </c:pt>
                <c:pt idx="7497">
                  <c:v>199.28</c:v>
                </c:pt>
                <c:pt idx="7498">
                  <c:v>191.11</c:v>
                </c:pt>
                <c:pt idx="7499">
                  <c:v>182.86</c:v>
                </c:pt>
                <c:pt idx="7500">
                  <c:v>174.53</c:v>
                </c:pt>
                <c:pt idx="7501">
                  <c:v>166.13</c:v>
                </c:pt>
                <c:pt idx="7502">
                  <c:v>157.68</c:v>
                </c:pt>
                <c:pt idx="7503">
                  <c:v>149.19999999999999</c:v>
                </c:pt>
                <c:pt idx="7504">
                  <c:v>140.68</c:v>
                </c:pt>
                <c:pt idx="7505">
                  <c:v>137.56</c:v>
                </c:pt>
                <c:pt idx="7506">
                  <c:v>134.71</c:v>
                </c:pt>
                <c:pt idx="7507">
                  <c:v>131.87</c:v>
                </c:pt>
                <c:pt idx="7508">
                  <c:v>129.07</c:v>
                </c:pt>
                <c:pt idx="7509">
                  <c:v>126.32</c:v>
                </c:pt>
                <c:pt idx="7510">
                  <c:v>123.62</c:v>
                </c:pt>
                <c:pt idx="7511">
                  <c:v>121.01</c:v>
                </c:pt>
                <c:pt idx="7512">
                  <c:v>118.49</c:v>
                </c:pt>
                <c:pt idx="7513">
                  <c:v>116.08</c:v>
                </c:pt>
                <c:pt idx="7514">
                  <c:v>113.79</c:v>
                </c:pt>
                <c:pt idx="7515">
                  <c:v>111.64</c:v>
                </c:pt>
                <c:pt idx="7516">
                  <c:v>109.64</c:v>
                </c:pt>
                <c:pt idx="7517">
                  <c:v>107.8</c:v>
                </c:pt>
                <c:pt idx="7518">
                  <c:v>106.13</c:v>
                </c:pt>
                <c:pt idx="7519">
                  <c:v>104.65</c:v>
                </c:pt>
                <c:pt idx="7520">
                  <c:v>103.37</c:v>
                </c:pt>
                <c:pt idx="7521">
                  <c:v>102.29</c:v>
                </c:pt>
                <c:pt idx="7522">
                  <c:v>101.42</c:v>
                </c:pt>
                <c:pt idx="7523">
                  <c:v>100.78</c:v>
                </c:pt>
                <c:pt idx="7524">
                  <c:v>100.36</c:v>
                </c:pt>
                <c:pt idx="7525">
                  <c:v>100.17</c:v>
                </c:pt>
                <c:pt idx="7526">
                  <c:v>100.22</c:v>
                </c:pt>
                <c:pt idx="7527">
                  <c:v>100.51</c:v>
                </c:pt>
                <c:pt idx="7528">
                  <c:v>101.05</c:v>
                </c:pt>
                <c:pt idx="7529">
                  <c:v>101.82</c:v>
                </c:pt>
                <c:pt idx="7530">
                  <c:v>102.83</c:v>
                </c:pt>
                <c:pt idx="7531">
                  <c:v>104.08</c:v>
                </c:pt>
                <c:pt idx="7532">
                  <c:v>105.56</c:v>
                </c:pt>
                <c:pt idx="7533">
                  <c:v>107.27</c:v>
                </c:pt>
                <c:pt idx="7534">
                  <c:v>109.2</c:v>
                </c:pt>
                <c:pt idx="7535">
                  <c:v>111.35</c:v>
                </c:pt>
                <c:pt idx="7536">
                  <c:v>113.7</c:v>
                </c:pt>
                <c:pt idx="7537">
                  <c:v>116.25</c:v>
                </c:pt>
                <c:pt idx="7538">
                  <c:v>118.98</c:v>
                </c:pt>
                <c:pt idx="7539">
                  <c:v>121.89</c:v>
                </c:pt>
                <c:pt idx="7540">
                  <c:v>124.96</c:v>
                </c:pt>
                <c:pt idx="7541">
                  <c:v>128.18</c:v>
                </c:pt>
                <c:pt idx="7542">
                  <c:v>131.53</c:v>
                </c:pt>
                <c:pt idx="7543">
                  <c:v>135</c:v>
                </c:pt>
                <c:pt idx="7544">
                  <c:v>138.57</c:v>
                </c:pt>
                <c:pt idx="7545">
                  <c:v>142.22</c:v>
                </c:pt>
                <c:pt idx="7546">
                  <c:v>145.94</c:v>
                </c:pt>
                <c:pt idx="7547">
                  <c:v>149.71</c:v>
                </c:pt>
                <c:pt idx="7548">
                  <c:v>153.51</c:v>
                </c:pt>
                <c:pt idx="7549">
                  <c:v>157.33000000000001</c:v>
                </c:pt>
                <c:pt idx="7550">
                  <c:v>161.13999999999999</c:v>
                </c:pt>
                <c:pt idx="7551">
                  <c:v>164.93</c:v>
                </c:pt>
                <c:pt idx="7552">
                  <c:v>168.68</c:v>
                </c:pt>
                <c:pt idx="7553">
                  <c:v>172.37</c:v>
                </c:pt>
                <c:pt idx="7554">
                  <c:v>175.99</c:v>
                </c:pt>
                <c:pt idx="7555">
                  <c:v>179.51</c:v>
                </c:pt>
                <c:pt idx="7556">
                  <c:v>182.92</c:v>
                </c:pt>
                <c:pt idx="7557">
                  <c:v>186.21</c:v>
                </c:pt>
                <c:pt idx="7558">
                  <c:v>189.36</c:v>
                </c:pt>
                <c:pt idx="7559">
                  <c:v>192.36</c:v>
                </c:pt>
                <c:pt idx="7560">
                  <c:v>195.18</c:v>
                </c:pt>
                <c:pt idx="7561">
                  <c:v>197.83</c:v>
                </c:pt>
                <c:pt idx="7562">
                  <c:v>200.29</c:v>
                </c:pt>
                <c:pt idx="7563">
                  <c:v>202.54</c:v>
                </c:pt>
                <c:pt idx="7564">
                  <c:v>204.58</c:v>
                </c:pt>
                <c:pt idx="7565">
                  <c:v>206.41</c:v>
                </c:pt>
                <c:pt idx="7566">
                  <c:v>208.01</c:v>
                </c:pt>
                <c:pt idx="7567">
                  <c:v>209.38</c:v>
                </c:pt>
                <c:pt idx="7568">
                  <c:v>210.51</c:v>
                </c:pt>
                <c:pt idx="7569">
                  <c:v>211.4</c:v>
                </c:pt>
                <c:pt idx="7570">
                  <c:v>212.06</c:v>
                </c:pt>
                <c:pt idx="7571">
                  <c:v>212.47</c:v>
                </c:pt>
                <c:pt idx="7572">
                  <c:v>212.65</c:v>
                </c:pt>
                <c:pt idx="7573">
                  <c:v>212.59</c:v>
                </c:pt>
                <c:pt idx="7574">
                  <c:v>212.3</c:v>
                </c:pt>
                <c:pt idx="7575">
                  <c:v>211.77</c:v>
                </c:pt>
                <c:pt idx="7576">
                  <c:v>211.03</c:v>
                </c:pt>
                <c:pt idx="7577">
                  <c:v>210.06</c:v>
                </c:pt>
                <c:pt idx="7578">
                  <c:v>208.89</c:v>
                </c:pt>
                <c:pt idx="7579">
                  <c:v>207.52</c:v>
                </c:pt>
                <c:pt idx="7580">
                  <c:v>205.95</c:v>
                </c:pt>
                <c:pt idx="7581">
                  <c:v>204.19</c:v>
                </c:pt>
                <c:pt idx="7582">
                  <c:v>202.28</c:v>
                </c:pt>
                <c:pt idx="7583">
                  <c:v>200.76</c:v>
                </c:pt>
                <c:pt idx="7584">
                  <c:v>199.08</c:v>
                </c:pt>
                <c:pt idx="7585">
                  <c:v>197.25</c:v>
                </c:pt>
                <c:pt idx="7586">
                  <c:v>195.29</c:v>
                </c:pt>
                <c:pt idx="7587">
                  <c:v>193.2</c:v>
                </c:pt>
                <c:pt idx="7588">
                  <c:v>191.02</c:v>
                </c:pt>
                <c:pt idx="7589">
                  <c:v>188.89</c:v>
                </c:pt>
                <c:pt idx="7590">
                  <c:v>186.65</c:v>
                </c:pt>
                <c:pt idx="7591">
                  <c:v>184.3</c:v>
                </c:pt>
                <c:pt idx="7592">
                  <c:v>181.86</c:v>
                </c:pt>
                <c:pt idx="7593">
                  <c:v>178.96</c:v>
                </c:pt>
                <c:pt idx="7594">
                  <c:v>173.85</c:v>
                </c:pt>
                <c:pt idx="7595">
                  <c:v>168.68</c:v>
                </c:pt>
                <c:pt idx="7596">
                  <c:v>164</c:v>
                </c:pt>
                <c:pt idx="7597">
                  <c:v>159.76</c:v>
                </c:pt>
                <c:pt idx="7598">
                  <c:v>155.93</c:v>
                </c:pt>
                <c:pt idx="7599">
                  <c:v>152.46</c:v>
                </c:pt>
                <c:pt idx="7600">
                  <c:v>149.19999999999999</c:v>
                </c:pt>
                <c:pt idx="7601">
                  <c:v>145.6</c:v>
                </c:pt>
                <c:pt idx="7602">
                  <c:v>141.71</c:v>
                </c:pt>
                <c:pt idx="7603">
                  <c:v>137.80000000000001</c:v>
                </c:pt>
                <c:pt idx="7604">
                  <c:v>134.16999999999999</c:v>
                </c:pt>
                <c:pt idx="7605">
                  <c:v>130.79</c:v>
                </c:pt>
                <c:pt idx="7606">
                  <c:v>127.61</c:v>
                </c:pt>
                <c:pt idx="7607">
                  <c:v>124.62</c:v>
                </c:pt>
                <c:pt idx="7608">
                  <c:v>121.77</c:v>
                </c:pt>
                <c:pt idx="7609">
                  <c:v>119.06</c:v>
                </c:pt>
                <c:pt idx="7610">
                  <c:v>116.46</c:v>
                </c:pt>
                <c:pt idx="7611">
                  <c:v>113.98</c:v>
                </c:pt>
                <c:pt idx="7612">
                  <c:v>111.61</c:v>
                </c:pt>
                <c:pt idx="7613">
                  <c:v>109.37</c:v>
                </c:pt>
                <c:pt idx="7614">
                  <c:v>107.29</c:v>
                </c:pt>
                <c:pt idx="7615">
                  <c:v>105.4</c:v>
                </c:pt>
                <c:pt idx="7616">
                  <c:v>103.77</c:v>
                </c:pt>
                <c:pt idx="7617">
                  <c:v>102.48</c:v>
                </c:pt>
                <c:pt idx="7618">
                  <c:v>101.62</c:v>
                </c:pt>
                <c:pt idx="7619">
                  <c:v>101.32</c:v>
                </c:pt>
                <c:pt idx="7620">
                  <c:v>101.75</c:v>
                </c:pt>
                <c:pt idx="7621">
                  <c:v>103.07</c:v>
                </c:pt>
                <c:pt idx="7622">
                  <c:v>105.52</c:v>
                </c:pt>
                <c:pt idx="7623">
                  <c:v>109.35</c:v>
                </c:pt>
                <c:pt idx="7624">
                  <c:v>114.88</c:v>
                </c:pt>
                <c:pt idx="7625">
                  <c:v>122.47</c:v>
                </c:pt>
                <c:pt idx="7626">
                  <c:v>132.52000000000001</c:v>
                </c:pt>
                <c:pt idx="7627">
                  <c:v>137.13999999999999</c:v>
                </c:pt>
                <c:pt idx="7628">
                  <c:v>133.27000000000001</c:v>
                </c:pt>
                <c:pt idx="7629">
                  <c:v>129.4</c:v>
                </c:pt>
                <c:pt idx="7630">
                  <c:v>125.53</c:v>
                </c:pt>
                <c:pt idx="7631">
                  <c:v>121.66</c:v>
                </c:pt>
                <c:pt idx="7632">
                  <c:v>118.2</c:v>
                </c:pt>
                <c:pt idx="7633">
                  <c:v>120.66</c:v>
                </c:pt>
                <c:pt idx="7634">
                  <c:v>123.13</c:v>
                </c:pt>
                <c:pt idx="7635">
                  <c:v>125.61</c:v>
                </c:pt>
                <c:pt idx="7636">
                  <c:v>128.1</c:v>
                </c:pt>
                <c:pt idx="7637">
                  <c:v>130.6</c:v>
                </c:pt>
                <c:pt idx="7638">
                  <c:v>133.13</c:v>
                </c:pt>
                <c:pt idx="7639">
                  <c:v>135.68</c:v>
                </c:pt>
                <c:pt idx="7640">
                  <c:v>138.26</c:v>
                </c:pt>
                <c:pt idx="7641">
                  <c:v>140.87</c:v>
                </c:pt>
                <c:pt idx="7642">
                  <c:v>143.52000000000001</c:v>
                </c:pt>
                <c:pt idx="7643">
                  <c:v>146.21</c:v>
                </c:pt>
                <c:pt idx="7644">
                  <c:v>148.94</c:v>
                </c:pt>
                <c:pt idx="7645">
                  <c:v>151.72</c:v>
                </c:pt>
                <c:pt idx="7646">
                  <c:v>154.54</c:v>
                </c:pt>
                <c:pt idx="7647">
                  <c:v>157.41999999999999</c:v>
                </c:pt>
                <c:pt idx="7648">
                  <c:v>160.36000000000001</c:v>
                </c:pt>
                <c:pt idx="7649">
                  <c:v>163.35</c:v>
                </c:pt>
                <c:pt idx="7650">
                  <c:v>166.39</c:v>
                </c:pt>
                <c:pt idx="7651">
                  <c:v>169.5</c:v>
                </c:pt>
                <c:pt idx="7652">
                  <c:v>172.67</c:v>
                </c:pt>
                <c:pt idx="7653">
                  <c:v>175.89</c:v>
                </c:pt>
                <c:pt idx="7654">
                  <c:v>179.17</c:v>
                </c:pt>
                <c:pt idx="7655">
                  <c:v>182.51</c:v>
                </c:pt>
                <c:pt idx="7656">
                  <c:v>185.91</c:v>
                </c:pt>
                <c:pt idx="7657">
                  <c:v>189.35</c:v>
                </c:pt>
                <c:pt idx="7658">
                  <c:v>192.84</c:v>
                </c:pt>
                <c:pt idx="7659">
                  <c:v>196.38</c:v>
                </c:pt>
                <c:pt idx="7660">
                  <c:v>199.96</c:v>
                </c:pt>
                <c:pt idx="7661">
                  <c:v>203.57</c:v>
                </c:pt>
                <c:pt idx="7662">
                  <c:v>207.2</c:v>
                </c:pt>
                <c:pt idx="7663">
                  <c:v>210.86</c:v>
                </c:pt>
                <c:pt idx="7664">
                  <c:v>214.52</c:v>
                </c:pt>
                <c:pt idx="7665">
                  <c:v>218.19</c:v>
                </c:pt>
                <c:pt idx="7666">
                  <c:v>221.85</c:v>
                </c:pt>
                <c:pt idx="7667">
                  <c:v>225.5</c:v>
                </c:pt>
                <c:pt idx="7668">
                  <c:v>229.12</c:v>
                </c:pt>
                <c:pt idx="7669">
                  <c:v>232.7</c:v>
                </c:pt>
                <c:pt idx="7670">
                  <c:v>236.22</c:v>
                </c:pt>
                <c:pt idx="7671">
                  <c:v>239.69</c:v>
                </c:pt>
                <c:pt idx="7672">
                  <c:v>243.08</c:v>
                </c:pt>
                <c:pt idx="7673">
                  <c:v>246.37</c:v>
                </c:pt>
                <c:pt idx="7674">
                  <c:v>249.57</c:v>
                </c:pt>
                <c:pt idx="7675">
                  <c:v>252.65</c:v>
                </c:pt>
                <c:pt idx="7676">
                  <c:v>255.59</c:v>
                </c:pt>
                <c:pt idx="7677">
                  <c:v>258.39</c:v>
                </c:pt>
                <c:pt idx="7678">
                  <c:v>261.02999999999997</c:v>
                </c:pt>
                <c:pt idx="7679">
                  <c:v>263.49</c:v>
                </c:pt>
                <c:pt idx="7680">
                  <c:v>265.77</c:v>
                </c:pt>
                <c:pt idx="7681">
                  <c:v>267.83999999999997</c:v>
                </c:pt>
                <c:pt idx="7682">
                  <c:v>269.69</c:v>
                </c:pt>
                <c:pt idx="7683">
                  <c:v>271.31</c:v>
                </c:pt>
                <c:pt idx="7684">
                  <c:v>272.68</c:v>
                </c:pt>
                <c:pt idx="7685">
                  <c:v>273.8</c:v>
                </c:pt>
                <c:pt idx="7686">
                  <c:v>274.64999999999998</c:v>
                </c:pt>
                <c:pt idx="7687">
                  <c:v>275.22000000000003</c:v>
                </c:pt>
                <c:pt idx="7688">
                  <c:v>275.5</c:v>
                </c:pt>
                <c:pt idx="7689">
                  <c:v>275.48</c:v>
                </c:pt>
                <c:pt idx="7690">
                  <c:v>275.14999999999998</c:v>
                </c:pt>
                <c:pt idx="7691">
                  <c:v>274.51</c:v>
                </c:pt>
                <c:pt idx="7692">
                  <c:v>273.55</c:v>
                </c:pt>
                <c:pt idx="7693">
                  <c:v>272.27</c:v>
                </c:pt>
                <c:pt idx="7694">
                  <c:v>270.67</c:v>
                </c:pt>
                <c:pt idx="7695">
                  <c:v>268.74</c:v>
                </c:pt>
                <c:pt idx="7696">
                  <c:v>266.48</c:v>
                </c:pt>
                <c:pt idx="7697">
                  <c:v>263.91000000000003</c:v>
                </c:pt>
                <c:pt idx="7698">
                  <c:v>261.02999999999997</c:v>
                </c:pt>
                <c:pt idx="7699">
                  <c:v>257.83999999999997</c:v>
                </c:pt>
                <c:pt idx="7700">
                  <c:v>254.35</c:v>
                </c:pt>
                <c:pt idx="7701">
                  <c:v>250.58</c:v>
                </c:pt>
                <c:pt idx="7702">
                  <c:v>246.54</c:v>
                </c:pt>
                <c:pt idx="7703">
                  <c:v>242.24</c:v>
                </c:pt>
                <c:pt idx="7704">
                  <c:v>237.72</c:v>
                </c:pt>
                <c:pt idx="7705">
                  <c:v>232.98</c:v>
                </c:pt>
                <c:pt idx="7706">
                  <c:v>228.06</c:v>
                </c:pt>
                <c:pt idx="7707">
                  <c:v>222.98</c:v>
                </c:pt>
                <c:pt idx="7708">
                  <c:v>217.77</c:v>
                </c:pt>
                <c:pt idx="7709">
                  <c:v>212.47</c:v>
                </c:pt>
                <c:pt idx="7710">
                  <c:v>207.09</c:v>
                </c:pt>
                <c:pt idx="7711">
                  <c:v>201.69</c:v>
                </c:pt>
                <c:pt idx="7712">
                  <c:v>196.3</c:v>
                </c:pt>
                <c:pt idx="7713">
                  <c:v>190.96</c:v>
                </c:pt>
                <c:pt idx="7714">
                  <c:v>185.72</c:v>
                </c:pt>
                <c:pt idx="7715">
                  <c:v>180.61</c:v>
                </c:pt>
                <c:pt idx="7716">
                  <c:v>175.67</c:v>
                </c:pt>
                <c:pt idx="7717">
                  <c:v>170.97</c:v>
                </c:pt>
                <c:pt idx="7718">
                  <c:v>166.53</c:v>
                </c:pt>
                <c:pt idx="7719">
                  <c:v>162.41</c:v>
                </c:pt>
                <c:pt idx="7720">
                  <c:v>158.66</c:v>
                </c:pt>
                <c:pt idx="7721">
                  <c:v>155.31</c:v>
                </c:pt>
                <c:pt idx="7722">
                  <c:v>152.41</c:v>
                </c:pt>
                <c:pt idx="7723">
                  <c:v>150</c:v>
                </c:pt>
                <c:pt idx="7724">
                  <c:v>148.13</c:v>
                </c:pt>
                <c:pt idx="7725">
                  <c:v>146.81</c:v>
                </c:pt>
                <c:pt idx="7726">
                  <c:v>146.1</c:v>
                </c:pt>
                <c:pt idx="7727">
                  <c:v>146</c:v>
                </c:pt>
                <c:pt idx="7728">
                  <c:v>146.54</c:v>
                </c:pt>
                <c:pt idx="7729">
                  <c:v>147.72999999999999</c:v>
                </c:pt>
                <c:pt idx="7730">
                  <c:v>149.58000000000001</c:v>
                </c:pt>
                <c:pt idx="7731">
                  <c:v>152.08000000000001</c:v>
                </c:pt>
                <c:pt idx="7732">
                  <c:v>155.19999999999999</c:v>
                </c:pt>
                <c:pt idx="7733">
                  <c:v>157.01</c:v>
                </c:pt>
                <c:pt idx="7734">
                  <c:v>146.97999999999999</c:v>
                </c:pt>
                <c:pt idx="7735">
                  <c:v>136.97</c:v>
                </c:pt>
                <c:pt idx="7736">
                  <c:v>126.99</c:v>
                </c:pt>
                <c:pt idx="7737">
                  <c:v>117.04</c:v>
                </c:pt>
                <c:pt idx="7738">
                  <c:v>107.11</c:v>
                </c:pt>
                <c:pt idx="7739">
                  <c:v>97.213999999999999</c:v>
                </c:pt>
                <c:pt idx="7740">
                  <c:v>91.927999999999997</c:v>
                </c:pt>
                <c:pt idx="7741">
                  <c:v>91.168000000000006</c:v>
                </c:pt>
                <c:pt idx="7742">
                  <c:v>90.438000000000002</c:v>
                </c:pt>
                <c:pt idx="7743">
                  <c:v>89.736999999999995</c:v>
                </c:pt>
                <c:pt idx="7744">
                  <c:v>89.066999999999993</c:v>
                </c:pt>
                <c:pt idx="7745">
                  <c:v>88.427999999999997</c:v>
                </c:pt>
                <c:pt idx="7746">
                  <c:v>87.819000000000003</c:v>
                </c:pt>
                <c:pt idx="7747">
                  <c:v>87.241</c:v>
                </c:pt>
                <c:pt idx="7748">
                  <c:v>86.694999999999993</c:v>
                </c:pt>
                <c:pt idx="7749">
                  <c:v>86.18</c:v>
                </c:pt>
                <c:pt idx="7750">
                  <c:v>85.697000000000003</c:v>
                </c:pt>
                <c:pt idx="7751">
                  <c:v>85.245999999999995</c:v>
                </c:pt>
                <c:pt idx="7752">
                  <c:v>84.826999999999998</c:v>
                </c:pt>
                <c:pt idx="7753">
                  <c:v>84.44</c:v>
                </c:pt>
                <c:pt idx="7754">
                  <c:v>84.084999999999994</c:v>
                </c:pt>
                <c:pt idx="7755">
                  <c:v>83.762</c:v>
                </c:pt>
                <c:pt idx="7756">
                  <c:v>83.471000000000004</c:v>
                </c:pt>
                <c:pt idx="7757">
                  <c:v>83.212999999999994</c:v>
                </c:pt>
                <c:pt idx="7758">
                  <c:v>82.986999999999995</c:v>
                </c:pt>
                <c:pt idx="7759">
                  <c:v>82.793999999999997</c:v>
                </c:pt>
                <c:pt idx="7760">
                  <c:v>82.632000000000005</c:v>
                </c:pt>
                <c:pt idx="7761">
                  <c:v>82.503</c:v>
                </c:pt>
                <c:pt idx="7762">
                  <c:v>82.406000000000006</c:v>
                </c:pt>
                <c:pt idx="7763">
                  <c:v>82.340999999999994</c:v>
                </c:pt>
                <c:pt idx="7764">
                  <c:v>82.308000000000007</c:v>
                </c:pt>
                <c:pt idx="7765">
                  <c:v>82.305999999999997</c:v>
                </c:pt>
                <c:pt idx="7766">
                  <c:v>82.335999999999999</c:v>
                </c:pt>
                <c:pt idx="7767">
                  <c:v>82.397000000000006</c:v>
                </c:pt>
                <c:pt idx="7768">
                  <c:v>82.49</c:v>
                </c:pt>
                <c:pt idx="7769">
                  <c:v>82.614000000000004</c:v>
                </c:pt>
                <c:pt idx="7770">
                  <c:v>82.768000000000001</c:v>
                </c:pt>
                <c:pt idx="7771">
                  <c:v>82.953000000000003</c:v>
                </c:pt>
                <c:pt idx="7772">
                  <c:v>83.168000000000006</c:v>
                </c:pt>
                <c:pt idx="7773">
                  <c:v>83.412999999999997</c:v>
                </c:pt>
                <c:pt idx="7774">
                  <c:v>83.688000000000002</c:v>
                </c:pt>
                <c:pt idx="7775">
                  <c:v>83.992999999999995</c:v>
                </c:pt>
                <c:pt idx="7776">
                  <c:v>84.325999999999993</c:v>
                </c:pt>
                <c:pt idx="7777">
                  <c:v>84.688000000000002</c:v>
                </c:pt>
                <c:pt idx="7778">
                  <c:v>85.078000000000003</c:v>
                </c:pt>
                <c:pt idx="7779">
                  <c:v>85.497</c:v>
                </c:pt>
                <c:pt idx="7780">
                  <c:v>85.942999999999998</c:v>
                </c:pt>
                <c:pt idx="7781">
                  <c:v>86.415999999999997</c:v>
                </c:pt>
                <c:pt idx="7782">
                  <c:v>86.915999999999997</c:v>
                </c:pt>
                <c:pt idx="7783">
                  <c:v>87.441999999999993</c:v>
                </c:pt>
                <c:pt idx="7784">
                  <c:v>87.994</c:v>
                </c:pt>
                <c:pt idx="7785">
                  <c:v>88.572000000000003</c:v>
                </c:pt>
                <c:pt idx="7786">
                  <c:v>89.174999999999997</c:v>
                </c:pt>
                <c:pt idx="7787">
                  <c:v>89.802000000000007</c:v>
                </c:pt>
                <c:pt idx="7788">
                  <c:v>90.453000000000003</c:v>
                </c:pt>
                <c:pt idx="7789">
                  <c:v>91.128</c:v>
                </c:pt>
                <c:pt idx="7790">
                  <c:v>91.825000000000003</c:v>
                </c:pt>
                <c:pt idx="7791">
                  <c:v>92.546000000000006</c:v>
                </c:pt>
                <c:pt idx="7792">
                  <c:v>93.287999999999997</c:v>
                </c:pt>
                <c:pt idx="7793">
                  <c:v>94.051000000000002</c:v>
                </c:pt>
                <c:pt idx="7794">
                  <c:v>94.834999999999994</c:v>
                </c:pt>
                <c:pt idx="7795">
                  <c:v>95.64</c:v>
                </c:pt>
                <c:pt idx="7796">
                  <c:v>96.463999999999999</c:v>
                </c:pt>
                <c:pt idx="7797">
                  <c:v>97.307000000000002</c:v>
                </c:pt>
                <c:pt idx="7798">
                  <c:v>98.168999999999997</c:v>
                </c:pt>
                <c:pt idx="7799">
                  <c:v>99.048000000000002</c:v>
                </c:pt>
                <c:pt idx="7800">
                  <c:v>99.944999999999993</c:v>
                </c:pt>
                <c:pt idx="7801">
                  <c:v>100.86</c:v>
                </c:pt>
                <c:pt idx="7802">
                  <c:v>101.79</c:v>
                </c:pt>
                <c:pt idx="7803">
                  <c:v>102.73</c:v>
                </c:pt>
                <c:pt idx="7804">
                  <c:v>103.69</c:v>
                </c:pt>
                <c:pt idx="7805">
                  <c:v>104.67</c:v>
                </c:pt>
                <c:pt idx="7806">
                  <c:v>105.65</c:v>
                </c:pt>
                <c:pt idx="7807">
                  <c:v>106.65</c:v>
                </c:pt>
                <c:pt idx="7808">
                  <c:v>107.66</c:v>
                </c:pt>
                <c:pt idx="7809">
                  <c:v>108.69</c:v>
                </c:pt>
                <c:pt idx="7810">
                  <c:v>109.72</c:v>
                </c:pt>
                <c:pt idx="7811">
                  <c:v>110.76</c:v>
                </c:pt>
                <c:pt idx="7812">
                  <c:v>111.82</c:v>
                </c:pt>
                <c:pt idx="7813">
                  <c:v>112.88</c:v>
                </c:pt>
                <c:pt idx="7814">
                  <c:v>113.95</c:v>
                </c:pt>
                <c:pt idx="7815">
                  <c:v>115.03</c:v>
                </c:pt>
                <c:pt idx="7816">
                  <c:v>116.11</c:v>
                </c:pt>
                <c:pt idx="7817">
                  <c:v>117.2</c:v>
                </c:pt>
                <c:pt idx="7818">
                  <c:v>118.29</c:v>
                </c:pt>
                <c:pt idx="7819">
                  <c:v>119.39</c:v>
                </c:pt>
                <c:pt idx="7820">
                  <c:v>120.49</c:v>
                </c:pt>
                <c:pt idx="7821">
                  <c:v>121.6</c:v>
                </c:pt>
                <c:pt idx="7822">
                  <c:v>122.71</c:v>
                </c:pt>
                <c:pt idx="7823">
                  <c:v>123.82</c:v>
                </c:pt>
                <c:pt idx="7824">
                  <c:v>124.93</c:v>
                </c:pt>
                <c:pt idx="7825">
                  <c:v>126.04</c:v>
                </c:pt>
                <c:pt idx="7826">
                  <c:v>127.15</c:v>
                </c:pt>
                <c:pt idx="7827">
                  <c:v>128.25</c:v>
                </c:pt>
                <c:pt idx="7828">
                  <c:v>129.36000000000001</c:v>
                </c:pt>
                <c:pt idx="7829">
                  <c:v>130.46</c:v>
                </c:pt>
                <c:pt idx="7830">
                  <c:v>131.56</c:v>
                </c:pt>
                <c:pt idx="7831">
                  <c:v>132.66</c:v>
                </c:pt>
                <c:pt idx="7832">
                  <c:v>133.75</c:v>
                </c:pt>
                <c:pt idx="7833">
                  <c:v>134.84</c:v>
                </c:pt>
                <c:pt idx="7834">
                  <c:v>135.91999999999999</c:v>
                </c:pt>
                <c:pt idx="7835">
                  <c:v>136.99</c:v>
                </c:pt>
                <c:pt idx="7836">
                  <c:v>138.06</c:v>
                </c:pt>
                <c:pt idx="7837">
                  <c:v>139.12</c:v>
                </c:pt>
                <c:pt idx="7838">
                  <c:v>140.16999999999999</c:v>
                </c:pt>
                <c:pt idx="7839">
                  <c:v>141.21</c:v>
                </c:pt>
                <c:pt idx="7840">
                  <c:v>142.24</c:v>
                </c:pt>
                <c:pt idx="7841">
                  <c:v>143.26</c:v>
                </c:pt>
                <c:pt idx="7842">
                  <c:v>144.27000000000001</c:v>
                </c:pt>
                <c:pt idx="7843">
                  <c:v>145.27000000000001</c:v>
                </c:pt>
                <c:pt idx="7844">
                  <c:v>146.25</c:v>
                </c:pt>
                <c:pt idx="7845">
                  <c:v>147.22999999999999</c:v>
                </c:pt>
                <c:pt idx="7846">
                  <c:v>148.19</c:v>
                </c:pt>
                <c:pt idx="7847">
                  <c:v>149.13</c:v>
                </c:pt>
                <c:pt idx="7848">
                  <c:v>150.06</c:v>
                </c:pt>
                <c:pt idx="7849">
                  <c:v>150.97999999999999</c:v>
                </c:pt>
                <c:pt idx="7850">
                  <c:v>151.88</c:v>
                </c:pt>
                <c:pt idx="7851">
                  <c:v>152.76</c:v>
                </c:pt>
                <c:pt idx="7852">
                  <c:v>153.63</c:v>
                </c:pt>
                <c:pt idx="7853">
                  <c:v>154.47999999999999</c:v>
                </c:pt>
                <c:pt idx="7854">
                  <c:v>155.31</c:v>
                </c:pt>
                <c:pt idx="7855">
                  <c:v>156.13</c:v>
                </c:pt>
                <c:pt idx="7856">
                  <c:v>156.91999999999999</c:v>
                </c:pt>
                <c:pt idx="7857">
                  <c:v>157.69999999999999</c:v>
                </c:pt>
                <c:pt idx="7858">
                  <c:v>158.46</c:v>
                </c:pt>
                <c:pt idx="7859">
                  <c:v>159.19999999999999</c:v>
                </c:pt>
                <c:pt idx="7860">
                  <c:v>159.91999999999999</c:v>
                </c:pt>
                <c:pt idx="7861">
                  <c:v>160.62</c:v>
                </c:pt>
                <c:pt idx="7862">
                  <c:v>161.30000000000001</c:v>
                </c:pt>
                <c:pt idx="7863">
                  <c:v>161.96</c:v>
                </c:pt>
                <c:pt idx="7864">
                  <c:v>162.59</c:v>
                </c:pt>
                <c:pt idx="7865">
                  <c:v>163.21</c:v>
                </c:pt>
                <c:pt idx="7866">
                  <c:v>163.80000000000001</c:v>
                </c:pt>
                <c:pt idx="7867">
                  <c:v>167.34</c:v>
                </c:pt>
                <c:pt idx="7868">
                  <c:v>172.38</c:v>
                </c:pt>
                <c:pt idx="7869">
                  <c:v>177.4</c:v>
                </c:pt>
                <c:pt idx="7870">
                  <c:v>182.4</c:v>
                </c:pt>
                <c:pt idx="7871">
                  <c:v>187.37</c:v>
                </c:pt>
                <c:pt idx="7872">
                  <c:v>192.32</c:v>
                </c:pt>
                <c:pt idx="7873">
                  <c:v>197.25</c:v>
                </c:pt>
                <c:pt idx="7874">
                  <c:v>202.15</c:v>
                </c:pt>
                <c:pt idx="7875">
                  <c:v>207.04</c:v>
                </c:pt>
                <c:pt idx="7876">
                  <c:v>206.72</c:v>
                </c:pt>
                <c:pt idx="7877">
                  <c:v>205.13</c:v>
                </c:pt>
                <c:pt idx="7878">
                  <c:v>202.96</c:v>
                </c:pt>
                <c:pt idx="7879">
                  <c:v>200.35</c:v>
                </c:pt>
                <c:pt idx="7880">
                  <c:v>197.39</c:v>
                </c:pt>
                <c:pt idx="7881">
                  <c:v>194.19</c:v>
                </c:pt>
                <c:pt idx="7882">
                  <c:v>190.82</c:v>
                </c:pt>
                <c:pt idx="7883">
                  <c:v>187.37</c:v>
                </c:pt>
                <c:pt idx="7884">
                  <c:v>183.89</c:v>
                </c:pt>
                <c:pt idx="7885">
                  <c:v>180.46</c:v>
                </c:pt>
                <c:pt idx="7886">
                  <c:v>177.1</c:v>
                </c:pt>
                <c:pt idx="7887">
                  <c:v>173.88</c:v>
                </c:pt>
                <c:pt idx="7888">
                  <c:v>170.82</c:v>
                </c:pt>
                <c:pt idx="7889">
                  <c:v>167.95</c:v>
                </c:pt>
                <c:pt idx="7890">
                  <c:v>165.31</c:v>
                </c:pt>
                <c:pt idx="7891">
                  <c:v>162.88999999999999</c:v>
                </c:pt>
                <c:pt idx="7892">
                  <c:v>160.72999999999999</c:v>
                </c:pt>
                <c:pt idx="7893">
                  <c:v>158.83000000000001</c:v>
                </c:pt>
                <c:pt idx="7894">
                  <c:v>157.19</c:v>
                </c:pt>
                <c:pt idx="7895">
                  <c:v>155.82</c:v>
                </c:pt>
                <c:pt idx="7896">
                  <c:v>154.72</c:v>
                </c:pt>
                <c:pt idx="7897">
                  <c:v>153.88</c:v>
                </c:pt>
                <c:pt idx="7898">
                  <c:v>153.30000000000001</c:v>
                </c:pt>
                <c:pt idx="7899">
                  <c:v>152.97</c:v>
                </c:pt>
                <c:pt idx="7900">
                  <c:v>152.88</c:v>
                </c:pt>
                <c:pt idx="7901">
                  <c:v>153.02000000000001</c:v>
                </c:pt>
                <c:pt idx="7902">
                  <c:v>153.37</c:v>
                </c:pt>
                <c:pt idx="7903">
                  <c:v>153.93</c:v>
                </c:pt>
                <c:pt idx="7904">
                  <c:v>154.66999999999999</c:v>
                </c:pt>
                <c:pt idx="7905">
                  <c:v>155.59</c:v>
                </c:pt>
                <c:pt idx="7906">
                  <c:v>156.66</c:v>
                </c:pt>
                <c:pt idx="7907">
                  <c:v>157.86000000000001</c:v>
                </c:pt>
                <c:pt idx="7908">
                  <c:v>159.19999999999999</c:v>
                </c:pt>
                <c:pt idx="7909">
                  <c:v>160.63</c:v>
                </c:pt>
                <c:pt idx="7910">
                  <c:v>162.16</c:v>
                </c:pt>
                <c:pt idx="7911">
                  <c:v>163.75</c:v>
                </c:pt>
                <c:pt idx="7912">
                  <c:v>165.37</c:v>
                </c:pt>
                <c:pt idx="7913">
                  <c:v>166.98</c:v>
                </c:pt>
                <c:pt idx="7914">
                  <c:v>168.61</c:v>
                </c:pt>
                <c:pt idx="7915">
                  <c:v>170.26</c:v>
                </c:pt>
                <c:pt idx="7916">
                  <c:v>171.9</c:v>
                </c:pt>
                <c:pt idx="7917">
                  <c:v>173.52</c:v>
                </c:pt>
                <c:pt idx="7918">
                  <c:v>175.11</c:v>
                </c:pt>
                <c:pt idx="7919">
                  <c:v>176.65</c:v>
                </c:pt>
                <c:pt idx="7920">
                  <c:v>178.14</c:v>
                </c:pt>
                <c:pt idx="7921">
                  <c:v>179.56</c:v>
                </c:pt>
                <c:pt idx="7922">
                  <c:v>180.9</c:v>
                </c:pt>
                <c:pt idx="7923">
                  <c:v>181.27</c:v>
                </c:pt>
                <c:pt idx="7924">
                  <c:v>181.74</c:v>
                </c:pt>
                <c:pt idx="7925">
                  <c:v>182.3</c:v>
                </c:pt>
                <c:pt idx="7926">
                  <c:v>182.92</c:v>
                </c:pt>
                <c:pt idx="7927">
                  <c:v>183.58</c:v>
                </c:pt>
                <c:pt idx="7928">
                  <c:v>184.25</c:v>
                </c:pt>
                <c:pt idx="7929">
                  <c:v>184.92</c:v>
                </c:pt>
                <c:pt idx="7930">
                  <c:v>185.56</c:v>
                </c:pt>
                <c:pt idx="7931">
                  <c:v>186.17</c:v>
                </c:pt>
                <c:pt idx="7932">
                  <c:v>186.73</c:v>
                </c:pt>
                <c:pt idx="7933">
                  <c:v>187.23</c:v>
                </c:pt>
                <c:pt idx="7934">
                  <c:v>187.65</c:v>
                </c:pt>
                <c:pt idx="7935">
                  <c:v>187.99</c:v>
                </c:pt>
                <c:pt idx="7936">
                  <c:v>188.24</c:v>
                </c:pt>
                <c:pt idx="7937">
                  <c:v>188.39</c:v>
                </c:pt>
                <c:pt idx="7938">
                  <c:v>188.44</c:v>
                </c:pt>
                <c:pt idx="7939">
                  <c:v>188.38</c:v>
                </c:pt>
                <c:pt idx="7940">
                  <c:v>188.22</c:v>
                </c:pt>
                <c:pt idx="7941">
                  <c:v>187.95</c:v>
                </c:pt>
                <c:pt idx="7942">
                  <c:v>187.57</c:v>
                </c:pt>
                <c:pt idx="7943">
                  <c:v>187.08</c:v>
                </c:pt>
                <c:pt idx="7944">
                  <c:v>186.48</c:v>
                </c:pt>
                <c:pt idx="7945">
                  <c:v>185.78</c:v>
                </c:pt>
                <c:pt idx="7946">
                  <c:v>184.98</c:v>
                </c:pt>
                <c:pt idx="7947">
                  <c:v>184.07</c:v>
                </c:pt>
                <c:pt idx="7948">
                  <c:v>183.08</c:v>
                </c:pt>
                <c:pt idx="7949">
                  <c:v>181.99</c:v>
                </c:pt>
                <c:pt idx="7950">
                  <c:v>180.83</c:v>
                </c:pt>
                <c:pt idx="7951">
                  <c:v>179.58</c:v>
                </c:pt>
                <c:pt idx="7952">
                  <c:v>178.27</c:v>
                </c:pt>
                <c:pt idx="7953">
                  <c:v>176.89</c:v>
                </c:pt>
                <c:pt idx="7954">
                  <c:v>175.46</c:v>
                </c:pt>
                <c:pt idx="7955">
                  <c:v>173.98</c:v>
                </c:pt>
                <c:pt idx="7956">
                  <c:v>172.46</c:v>
                </c:pt>
                <c:pt idx="7957">
                  <c:v>170.91</c:v>
                </c:pt>
                <c:pt idx="7958">
                  <c:v>169.33</c:v>
                </c:pt>
                <c:pt idx="7959">
                  <c:v>167.74</c:v>
                </c:pt>
                <c:pt idx="7960">
                  <c:v>166.14</c:v>
                </c:pt>
                <c:pt idx="7961">
                  <c:v>164.54</c:v>
                </c:pt>
                <c:pt idx="7962">
                  <c:v>162.94999999999999</c:v>
                </c:pt>
                <c:pt idx="7963">
                  <c:v>161.37</c:v>
                </c:pt>
                <c:pt idx="7964">
                  <c:v>159.82</c:v>
                </c:pt>
                <c:pt idx="7965">
                  <c:v>158.30000000000001</c:v>
                </c:pt>
                <c:pt idx="7966">
                  <c:v>156.83000000000001</c:v>
                </c:pt>
                <c:pt idx="7967">
                  <c:v>155.4</c:v>
                </c:pt>
                <c:pt idx="7968">
                  <c:v>154.02000000000001</c:v>
                </c:pt>
                <c:pt idx="7969">
                  <c:v>152.71</c:v>
                </c:pt>
                <c:pt idx="7970">
                  <c:v>151.47</c:v>
                </c:pt>
                <c:pt idx="7971">
                  <c:v>150.31</c:v>
                </c:pt>
                <c:pt idx="7972">
                  <c:v>149.22</c:v>
                </c:pt>
                <c:pt idx="7973">
                  <c:v>148.22999999999999</c:v>
                </c:pt>
                <c:pt idx="7974">
                  <c:v>147.33000000000001</c:v>
                </c:pt>
                <c:pt idx="7975">
                  <c:v>146.53</c:v>
                </c:pt>
                <c:pt idx="7976">
                  <c:v>145.83000000000001</c:v>
                </c:pt>
                <c:pt idx="7977">
                  <c:v>145.24</c:v>
                </c:pt>
                <c:pt idx="7978">
                  <c:v>144.77000000000001</c:v>
                </c:pt>
                <c:pt idx="7979">
                  <c:v>144.41</c:v>
                </c:pt>
                <c:pt idx="7980">
                  <c:v>144.16999999999999</c:v>
                </c:pt>
                <c:pt idx="7981">
                  <c:v>144.06</c:v>
                </c:pt>
                <c:pt idx="7982">
                  <c:v>144.07</c:v>
                </c:pt>
                <c:pt idx="7983">
                  <c:v>144.21</c:v>
                </c:pt>
                <c:pt idx="7984">
                  <c:v>144.47999999999999</c:v>
                </c:pt>
                <c:pt idx="7985">
                  <c:v>144.88999999999999</c:v>
                </c:pt>
                <c:pt idx="7986">
                  <c:v>145.41999999999999</c:v>
                </c:pt>
                <c:pt idx="7987">
                  <c:v>146.09</c:v>
                </c:pt>
                <c:pt idx="7988">
                  <c:v>146.88999999999999</c:v>
                </c:pt>
                <c:pt idx="7989">
                  <c:v>147.83000000000001</c:v>
                </c:pt>
                <c:pt idx="7990">
                  <c:v>148.88999999999999</c:v>
                </c:pt>
                <c:pt idx="7991">
                  <c:v>150.09</c:v>
                </c:pt>
                <c:pt idx="7992">
                  <c:v>151.41999999999999</c:v>
                </c:pt>
                <c:pt idx="7993">
                  <c:v>152.88</c:v>
                </c:pt>
                <c:pt idx="7994">
                  <c:v>154.47</c:v>
                </c:pt>
                <c:pt idx="7995">
                  <c:v>156.16999999999999</c:v>
                </c:pt>
                <c:pt idx="7996">
                  <c:v>158</c:v>
                </c:pt>
                <c:pt idx="7997">
                  <c:v>159.94999999999999</c:v>
                </c:pt>
                <c:pt idx="7998">
                  <c:v>162.02000000000001</c:v>
                </c:pt>
                <c:pt idx="7999">
                  <c:v>164.19</c:v>
                </c:pt>
                <c:pt idx="8000">
                  <c:v>166.47</c:v>
                </c:pt>
                <c:pt idx="8001">
                  <c:v>168.86</c:v>
                </c:pt>
                <c:pt idx="8002">
                  <c:v>171.34</c:v>
                </c:pt>
                <c:pt idx="8003">
                  <c:v>173.92</c:v>
                </c:pt>
                <c:pt idx="8004">
                  <c:v>176.58</c:v>
                </c:pt>
                <c:pt idx="8005">
                  <c:v>179.33</c:v>
                </c:pt>
                <c:pt idx="8006">
                  <c:v>182.16</c:v>
                </c:pt>
                <c:pt idx="8007">
                  <c:v>185.06</c:v>
                </c:pt>
                <c:pt idx="8008">
                  <c:v>188.03</c:v>
                </c:pt>
                <c:pt idx="8009">
                  <c:v>191.05</c:v>
                </c:pt>
                <c:pt idx="8010">
                  <c:v>194.13</c:v>
                </c:pt>
                <c:pt idx="8011">
                  <c:v>197.26</c:v>
                </c:pt>
                <c:pt idx="8012">
                  <c:v>200.44</c:v>
                </c:pt>
                <c:pt idx="8013">
                  <c:v>203.65</c:v>
                </c:pt>
                <c:pt idx="8014">
                  <c:v>206.88</c:v>
                </c:pt>
                <c:pt idx="8015">
                  <c:v>210.14</c:v>
                </c:pt>
                <c:pt idx="8016">
                  <c:v>213.42</c:v>
                </c:pt>
                <c:pt idx="8017">
                  <c:v>216.71</c:v>
                </c:pt>
                <c:pt idx="8018">
                  <c:v>220</c:v>
                </c:pt>
                <c:pt idx="8019">
                  <c:v>223.28</c:v>
                </c:pt>
                <c:pt idx="8020">
                  <c:v>226.56</c:v>
                </c:pt>
                <c:pt idx="8021">
                  <c:v>229.82</c:v>
                </c:pt>
                <c:pt idx="8022">
                  <c:v>233.06</c:v>
                </c:pt>
                <c:pt idx="8023">
                  <c:v>236.26</c:v>
                </c:pt>
                <c:pt idx="8024">
                  <c:v>239.44</c:v>
                </c:pt>
                <c:pt idx="8025">
                  <c:v>242.56</c:v>
                </c:pt>
                <c:pt idx="8026">
                  <c:v>245.65</c:v>
                </c:pt>
                <c:pt idx="8027">
                  <c:v>248.67</c:v>
                </c:pt>
                <c:pt idx="8028">
                  <c:v>251.64</c:v>
                </c:pt>
                <c:pt idx="8029">
                  <c:v>254.54</c:v>
                </c:pt>
                <c:pt idx="8030">
                  <c:v>257.37</c:v>
                </c:pt>
                <c:pt idx="8031">
                  <c:v>260.13</c:v>
                </c:pt>
                <c:pt idx="8032">
                  <c:v>262.8</c:v>
                </c:pt>
                <c:pt idx="8033">
                  <c:v>265.39</c:v>
                </c:pt>
                <c:pt idx="8034">
                  <c:v>267.88</c:v>
                </c:pt>
                <c:pt idx="8035">
                  <c:v>270.27999999999997</c:v>
                </c:pt>
                <c:pt idx="8036">
                  <c:v>272.57</c:v>
                </c:pt>
                <c:pt idx="8037">
                  <c:v>274.76</c:v>
                </c:pt>
                <c:pt idx="8038">
                  <c:v>276.85000000000002</c:v>
                </c:pt>
                <c:pt idx="8039">
                  <c:v>278.82</c:v>
                </c:pt>
                <c:pt idx="8040">
                  <c:v>280.67</c:v>
                </c:pt>
                <c:pt idx="8041">
                  <c:v>282.41000000000003</c:v>
                </c:pt>
                <c:pt idx="8042">
                  <c:v>284.02</c:v>
                </c:pt>
                <c:pt idx="8043">
                  <c:v>285.51</c:v>
                </c:pt>
                <c:pt idx="8044">
                  <c:v>286.87</c:v>
                </c:pt>
                <c:pt idx="8045">
                  <c:v>288.11</c:v>
                </c:pt>
                <c:pt idx="8046">
                  <c:v>289.20999999999998</c:v>
                </c:pt>
                <c:pt idx="8047">
                  <c:v>290.18</c:v>
                </c:pt>
                <c:pt idx="8048">
                  <c:v>291.01</c:v>
                </c:pt>
                <c:pt idx="8049">
                  <c:v>291.72000000000003</c:v>
                </c:pt>
                <c:pt idx="8050">
                  <c:v>292.27999999999997</c:v>
                </c:pt>
                <c:pt idx="8051">
                  <c:v>292.70999999999998</c:v>
                </c:pt>
                <c:pt idx="8052">
                  <c:v>293.01</c:v>
                </c:pt>
                <c:pt idx="8053">
                  <c:v>293.17</c:v>
                </c:pt>
                <c:pt idx="8054">
                  <c:v>293.19</c:v>
                </c:pt>
                <c:pt idx="8055">
                  <c:v>293.08</c:v>
                </c:pt>
                <c:pt idx="8056">
                  <c:v>292.83999999999997</c:v>
                </c:pt>
                <c:pt idx="8057">
                  <c:v>292.45999999999998</c:v>
                </c:pt>
                <c:pt idx="8058">
                  <c:v>291.95999999999998</c:v>
                </c:pt>
                <c:pt idx="8059">
                  <c:v>291.33</c:v>
                </c:pt>
                <c:pt idx="8060">
                  <c:v>290.57</c:v>
                </c:pt>
                <c:pt idx="8061">
                  <c:v>289.68</c:v>
                </c:pt>
                <c:pt idx="8062">
                  <c:v>288.68</c:v>
                </c:pt>
                <c:pt idx="8063">
                  <c:v>287.56</c:v>
                </c:pt>
                <c:pt idx="8064">
                  <c:v>286.32</c:v>
                </c:pt>
                <c:pt idx="8065">
                  <c:v>284.97000000000003</c:v>
                </c:pt>
                <c:pt idx="8066">
                  <c:v>283.51</c:v>
                </c:pt>
                <c:pt idx="8067">
                  <c:v>281.95</c:v>
                </c:pt>
                <c:pt idx="8068">
                  <c:v>280.29000000000002</c:v>
                </c:pt>
                <c:pt idx="8069">
                  <c:v>278.52999999999997</c:v>
                </c:pt>
                <c:pt idx="8070">
                  <c:v>276.68</c:v>
                </c:pt>
                <c:pt idx="8071">
                  <c:v>274.75</c:v>
                </c:pt>
                <c:pt idx="8072">
                  <c:v>272.73</c:v>
                </c:pt>
                <c:pt idx="8073">
                  <c:v>270.64</c:v>
                </c:pt>
                <c:pt idx="8074">
                  <c:v>268.48</c:v>
                </c:pt>
                <c:pt idx="8075">
                  <c:v>266.25</c:v>
                </c:pt>
                <c:pt idx="8076">
                  <c:v>263.95999999999998</c:v>
                </c:pt>
                <c:pt idx="8077">
                  <c:v>261.61</c:v>
                </c:pt>
                <c:pt idx="8078">
                  <c:v>259.22000000000003</c:v>
                </c:pt>
                <c:pt idx="8079">
                  <c:v>256.77999999999997</c:v>
                </c:pt>
                <c:pt idx="8080">
                  <c:v>254.31</c:v>
                </c:pt>
                <c:pt idx="8081">
                  <c:v>251.8</c:v>
                </c:pt>
                <c:pt idx="8082">
                  <c:v>249.27</c:v>
                </c:pt>
                <c:pt idx="8083">
                  <c:v>246.72</c:v>
                </c:pt>
                <c:pt idx="8084">
                  <c:v>244.16</c:v>
                </c:pt>
                <c:pt idx="8085">
                  <c:v>241.59</c:v>
                </c:pt>
                <c:pt idx="8086">
                  <c:v>239.02</c:v>
                </c:pt>
                <c:pt idx="8087">
                  <c:v>236.45</c:v>
                </c:pt>
                <c:pt idx="8088">
                  <c:v>233.9</c:v>
                </c:pt>
                <c:pt idx="8089">
                  <c:v>231.36</c:v>
                </c:pt>
                <c:pt idx="8090">
                  <c:v>228.85</c:v>
                </c:pt>
                <c:pt idx="8091">
                  <c:v>226.37</c:v>
                </c:pt>
                <c:pt idx="8092">
                  <c:v>223.92</c:v>
                </c:pt>
                <c:pt idx="8093">
                  <c:v>221.52</c:v>
                </c:pt>
                <c:pt idx="8094">
                  <c:v>219.16</c:v>
                </c:pt>
                <c:pt idx="8095">
                  <c:v>216.86</c:v>
                </c:pt>
                <c:pt idx="8096">
                  <c:v>214.61</c:v>
                </c:pt>
                <c:pt idx="8097">
                  <c:v>212.43</c:v>
                </c:pt>
                <c:pt idx="8098">
                  <c:v>210.32</c:v>
                </c:pt>
                <c:pt idx="8099">
                  <c:v>208.27</c:v>
                </c:pt>
                <c:pt idx="8100">
                  <c:v>206.31</c:v>
                </c:pt>
                <c:pt idx="8101">
                  <c:v>204.43</c:v>
                </c:pt>
                <c:pt idx="8102">
                  <c:v>202.63</c:v>
                </c:pt>
                <c:pt idx="8103">
                  <c:v>200.93</c:v>
                </c:pt>
                <c:pt idx="8104">
                  <c:v>199.32</c:v>
                </c:pt>
                <c:pt idx="8105">
                  <c:v>197.8</c:v>
                </c:pt>
                <c:pt idx="8106">
                  <c:v>196.39</c:v>
                </c:pt>
                <c:pt idx="8107">
                  <c:v>195.07</c:v>
                </c:pt>
                <c:pt idx="8108">
                  <c:v>193.86</c:v>
                </c:pt>
                <c:pt idx="8109">
                  <c:v>192.76</c:v>
                </c:pt>
                <c:pt idx="8110">
                  <c:v>194</c:v>
                </c:pt>
                <c:pt idx="8111">
                  <c:v>195.64</c:v>
                </c:pt>
                <c:pt idx="8112">
                  <c:v>197.39</c:v>
                </c:pt>
                <c:pt idx="8113">
                  <c:v>199.26</c:v>
                </c:pt>
                <c:pt idx="8114">
                  <c:v>201.22</c:v>
                </c:pt>
                <c:pt idx="8115">
                  <c:v>203.3</c:v>
                </c:pt>
                <c:pt idx="8116">
                  <c:v>205.47</c:v>
                </c:pt>
                <c:pt idx="8117">
                  <c:v>207.75</c:v>
                </c:pt>
                <c:pt idx="8118">
                  <c:v>210.12</c:v>
                </c:pt>
                <c:pt idx="8119">
                  <c:v>212.59</c:v>
                </c:pt>
                <c:pt idx="8120">
                  <c:v>215.15</c:v>
                </c:pt>
                <c:pt idx="8121">
                  <c:v>217.79</c:v>
                </c:pt>
                <c:pt idx="8122">
                  <c:v>219.39</c:v>
                </c:pt>
                <c:pt idx="8123">
                  <c:v>220.53</c:v>
                </c:pt>
                <c:pt idx="8124">
                  <c:v>221.57</c:v>
                </c:pt>
                <c:pt idx="8125">
                  <c:v>222.52</c:v>
                </c:pt>
                <c:pt idx="8126">
                  <c:v>223.37</c:v>
                </c:pt>
                <c:pt idx="8127">
                  <c:v>222.93</c:v>
                </c:pt>
                <c:pt idx="8128">
                  <c:v>222.15</c:v>
                </c:pt>
                <c:pt idx="8129">
                  <c:v>221.29</c:v>
                </c:pt>
                <c:pt idx="8130">
                  <c:v>220.32</c:v>
                </c:pt>
                <c:pt idx="8131">
                  <c:v>219.26</c:v>
                </c:pt>
                <c:pt idx="8132">
                  <c:v>218.1</c:v>
                </c:pt>
                <c:pt idx="8133">
                  <c:v>216.26</c:v>
                </c:pt>
                <c:pt idx="8134">
                  <c:v>213.53</c:v>
                </c:pt>
                <c:pt idx="8135">
                  <c:v>210.77</c:v>
                </c:pt>
                <c:pt idx="8136">
                  <c:v>207.99</c:v>
                </c:pt>
                <c:pt idx="8137">
                  <c:v>205.18</c:v>
                </c:pt>
                <c:pt idx="8138">
                  <c:v>202.63</c:v>
                </c:pt>
                <c:pt idx="8139">
                  <c:v>200.92</c:v>
                </c:pt>
                <c:pt idx="8140">
                  <c:v>199.2</c:v>
                </c:pt>
                <c:pt idx="8141">
                  <c:v>197.46</c:v>
                </c:pt>
                <c:pt idx="8142">
                  <c:v>195.72</c:v>
                </c:pt>
                <c:pt idx="8143">
                  <c:v>193.96</c:v>
                </c:pt>
                <c:pt idx="8144">
                  <c:v>192.2</c:v>
                </c:pt>
                <c:pt idx="8145">
                  <c:v>191.34</c:v>
                </c:pt>
                <c:pt idx="8146">
                  <c:v>190.9</c:v>
                </c:pt>
                <c:pt idx="8147">
                  <c:v>190.45</c:v>
                </c:pt>
                <c:pt idx="8148">
                  <c:v>189.99</c:v>
                </c:pt>
                <c:pt idx="8149">
                  <c:v>189.52</c:v>
                </c:pt>
                <c:pt idx="8150">
                  <c:v>189.04</c:v>
                </c:pt>
                <c:pt idx="8151">
                  <c:v>188.55</c:v>
                </c:pt>
                <c:pt idx="8152">
                  <c:v>188.03</c:v>
                </c:pt>
                <c:pt idx="8153">
                  <c:v>187.51</c:v>
                </c:pt>
                <c:pt idx="8154">
                  <c:v>189.5</c:v>
                </c:pt>
                <c:pt idx="8155">
                  <c:v>191.73</c:v>
                </c:pt>
                <c:pt idx="8156">
                  <c:v>193.95</c:v>
                </c:pt>
                <c:pt idx="8157">
                  <c:v>196.15</c:v>
                </c:pt>
                <c:pt idx="8158">
                  <c:v>198.32</c:v>
                </c:pt>
                <c:pt idx="8159">
                  <c:v>200.48</c:v>
                </c:pt>
                <c:pt idx="8160">
                  <c:v>202.6</c:v>
                </c:pt>
                <c:pt idx="8161">
                  <c:v>204.71</c:v>
                </c:pt>
                <c:pt idx="8162">
                  <c:v>206.78</c:v>
                </c:pt>
                <c:pt idx="8163">
                  <c:v>208.83</c:v>
                </c:pt>
                <c:pt idx="8164">
                  <c:v>210.86</c:v>
                </c:pt>
                <c:pt idx="8165">
                  <c:v>211.4</c:v>
                </c:pt>
                <c:pt idx="8166">
                  <c:v>210.73</c:v>
                </c:pt>
                <c:pt idx="8167">
                  <c:v>209.98</c:v>
                </c:pt>
                <c:pt idx="8168">
                  <c:v>209.16</c:v>
                </c:pt>
                <c:pt idx="8169">
                  <c:v>208.27</c:v>
                </c:pt>
                <c:pt idx="8170">
                  <c:v>207.31</c:v>
                </c:pt>
                <c:pt idx="8171">
                  <c:v>206.3</c:v>
                </c:pt>
                <c:pt idx="8172">
                  <c:v>205.24</c:v>
                </c:pt>
                <c:pt idx="8173">
                  <c:v>204.14</c:v>
                </c:pt>
                <c:pt idx="8174">
                  <c:v>203</c:v>
                </c:pt>
                <c:pt idx="8175">
                  <c:v>201.84</c:v>
                </c:pt>
                <c:pt idx="8176">
                  <c:v>200.65</c:v>
                </c:pt>
                <c:pt idx="8177">
                  <c:v>199.44</c:v>
                </c:pt>
                <c:pt idx="8178">
                  <c:v>198.23</c:v>
                </c:pt>
                <c:pt idx="8179">
                  <c:v>197.01</c:v>
                </c:pt>
                <c:pt idx="8180">
                  <c:v>195.8</c:v>
                </c:pt>
                <c:pt idx="8181">
                  <c:v>194.6</c:v>
                </c:pt>
                <c:pt idx="8182">
                  <c:v>193.43</c:v>
                </c:pt>
                <c:pt idx="8183">
                  <c:v>192.28</c:v>
                </c:pt>
                <c:pt idx="8184">
                  <c:v>191.16</c:v>
                </c:pt>
                <c:pt idx="8185">
                  <c:v>190.1</c:v>
                </c:pt>
                <c:pt idx="8186">
                  <c:v>189.08</c:v>
                </c:pt>
                <c:pt idx="8187">
                  <c:v>188.13</c:v>
                </c:pt>
                <c:pt idx="8188">
                  <c:v>187.26</c:v>
                </c:pt>
                <c:pt idx="8189">
                  <c:v>186.46</c:v>
                </c:pt>
                <c:pt idx="8190">
                  <c:v>185.75</c:v>
                </c:pt>
                <c:pt idx="8191">
                  <c:v>185.15</c:v>
                </c:pt>
                <c:pt idx="8192">
                  <c:v>184.66</c:v>
                </c:pt>
                <c:pt idx="8193">
                  <c:v>184.29</c:v>
                </c:pt>
                <c:pt idx="8194">
                  <c:v>184.06</c:v>
                </c:pt>
                <c:pt idx="8195">
                  <c:v>183.98</c:v>
                </c:pt>
                <c:pt idx="8196">
                  <c:v>184.05</c:v>
                </c:pt>
                <c:pt idx="8197">
                  <c:v>184.29</c:v>
                </c:pt>
                <c:pt idx="8198">
                  <c:v>184.72</c:v>
                </c:pt>
                <c:pt idx="8199">
                  <c:v>185.35</c:v>
                </c:pt>
                <c:pt idx="8200">
                  <c:v>186.18</c:v>
                </c:pt>
                <c:pt idx="8201">
                  <c:v>187.25</c:v>
                </c:pt>
                <c:pt idx="8202">
                  <c:v>188.55</c:v>
                </c:pt>
                <c:pt idx="8203">
                  <c:v>189.9</c:v>
                </c:pt>
                <c:pt idx="8204">
                  <c:v>189.39</c:v>
                </c:pt>
                <c:pt idx="8205">
                  <c:v>189.03</c:v>
                </c:pt>
                <c:pt idx="8206">
                  <c:v>188.82</c:v>
                </c:pt>
                <c:pt idx="8207">
                  <c:v>188.76</c:v>
                </c:pt>
                <c:pt idx="8208">
                  <c:v>188.87</c:v>
                </c:pt>
                <c:pt idx="8209">
                  <c:v>189.15</c:v>
                </c:pt>
                <c:pt idx="8210">
                  <c:v>189.6</c:v>
                </c:pt>
                <c:pt idx="8211">
                  <c:v>190.23</c:v>
                </c:pt>
                <c:pt idx="8212">
                  <c:v>191.05</c:v>
                </c:pt>
                <c:pt idx="8213">
                  <c:v>192.06</c:v>
                </c:pt>
                <c:pt idx="8214">
                  <c:v>193.28</c:v>
                </c:pt>
                <c:pt idx="8215">
                  <c:v>194.69</c:v>
                </c:pt>
                <c:pt idx="8216">
                  <c:v>196.32</c:v>
                </c:pt>
                <c:pt idx="8217">
                  <c:v>199.65</c:v>
                </c:pt>
                <c:pt idx="8218">
                  <c:v>203.22</c:v>
                </c:pt>
                <c:pt idx="8219">
                  <c:v>207.03</c:v>
                </c:pt>
                <c:pt idx="8220">
                  <c:v>211.07</c:v>
                </c:pt>
                <c:pt idx="8221">
                  <c:v>215.2</c:v>
                </c:pt>
                <c:pt idx="8222">
                  <c:v>216.66</c:v>
                </c:pt>
                <c:pt idx="8223">
                  <c:v>218.2</c:v>
                </c:pt>
                <c:pt idx="8224">
                  <c:v>219.82</c:v>
                </c:pt>
                <c:pt idx="8225">
                  <c:v>221.5</c:v>
                </c:pt>
                <c:pt idx="8226">
                  <c:v>223.23</c:v>
                </c:pt>
                <c:pt idx="8227">
                  <c:v>225</c:v>
                </c:pt>
                <c:pt idx="8228">
                  <c:v>226.79</c:v>
                </c:pt>
                <c:pt idx="8229">
                  <c:v>228.6</c:v>
                </c:pt>
                <c:pt idx="8230">
                  <c:v>230.41</c:v>
                </c:pt>
                <c:pt idx="8231">
                  <c:v>232.2</c:v>
                </c:pt>
                <c:pt idx="8232">
                  <c:v>233.95</c:v>
                </c:pt>
                <c:pt idx="8233">
                  <c:v>235.65</c:v>
                </c:pt>
                <c:pt idx="8234">
                  <c:v>237.28</c:v>
                </c:pt>
                <c:pt idx="8235">
                  <c:v>240.3</c:v>
                </c:pt>
                <c:pt idx="8236">
                  <c:v>244.28</c:v>
                </c:pt>
                <c:pt idx="8237">
                  <c:v>248.13</c:v>
                </c:pt>
                <c:pt idx="8238">
                  <c:v>251.84</c:v>
                </c:pt>
                <c:pt idx="8239">
                  <c:v>255.38</c:v>
                </c:pt>
                <c:pt idx="8240">
                  <c:v>258.73</c:v>
                </c:pt>
                <c:pt idx="8241">
                  <c:v>261.88</c:v>
                </c:pt>
                <c:pt idx="8242">
                  <c:v>264.8</c:v>
                </c:pt>
                <c:pt idx="8243">
                  <c:v>267.47000000000003</c:v>
                </c:pt>
                <c:pt idx="8244">
                  <c:v>269.87</c:v>
                </c:pt>
                <c:pt idx="8245">
                  <c:v>271.99</c:v>
                </c:pt>
                <c:pt idx="8246">
                  <c:v>273.8</c:v>
                </c:pt>
                <c:pt idx="8247">
                  <c:v>275.27999999999997</c:v>
                </c:pt>
                <c:pt idx="8248">
                  <c:v>276.42</c:v>
                </c:pt>
                <c:pt idx="8249">
                  <c:v>277.2</c:v>
                </c:pt>
                <c:pt idx="8250">
                  <c:v>277.60000000000002</c:v>
                </c:pt>
                <c:pt idx="8251">
                  <c:v>277.61</c:v>
                </c:pt>
                <c:pt idx="8252">
                  <c:v>277.22000000000003</c:v>
                </c:pt>
                <c:pt idx="8253">
                  <c:v>276.42</c:v>
                </c:pt>
                <c:pt idx="8254">
                  <c:v>275.2</c:v>
                </c:pt>
                <c:pt idx="8255">
                  <c:v>273.56</c:v>
                </c:pt>
                <c:pt idx="8256">
                  <c:v>271.49</c:v>
                </c:pt>
                <c:pt idx="8257">
                  <c:v>268.99</c:v>
                </c:pt>
                <c:pt idx="8258">
                  <c:v>266.07</c:v>
                </c:pt>
                <c:pt idx="8259">
                  <c:v>262.74</c:v>
                </c:pt>
                <c:pt idx="8260">
                  <c:v>259.02</c:v>
                </c:pt>
                <c:pt idx="8261">
                  <c:v>254.91</c:v>
                </c:pt>
                <c:pt idx="8262">
                  <c:v>250.45</c:v>
                </c:pt>
                <c:pt idx="8263">
                  <c:v>245.67</c:v>
                </c:pt>
                <c:pt idx="8264">
                  <c:v>240.59</c:v>
                </c:pt>
                <c:pt idx="8265">
                  <c:v>235.27</c:v>
                </c:pt>
                <c:pt idx="8266">
                  <c:v>229.76</c:v>
                </c:pt>
                <c:pt idx="8267">
                  <c:v>225.41</c:v>
                </c:pt>
                <c:pt idx="8268">
                  <c:v>221.41</c:v>
                </c:pt>
                <c:pt idx="8269">
                  <c:v>217.41</c:v>
                </c:pt>
                <c:pt idx="8270">
                  <c:v>213.52</c:v>
                </c:pt>
                <c:pt idx="8271">
                  <c:v>209.82</c:v>
                </c:pt>
                <c:pt idx="8272">
                  <c:v>206.42</c:v>
                </c:pt>
                <c:pt idx="8273">
                  <c:v>203.46</c:v>
                </c:pt>
                <c:pt idx="8274">
                  <c:v>201.07</c:v>
                </c:pt>
                <c:pt idx="8275">
                  <c:v>199.4</c:v>
                </c:pt>
                <c:pt idx="8276">
                  <c:v>198.49</c:v>
                </c:pt>
                <c:pt idx="8277">
                  <c:v>197.28</c:v>
                </c:pt>
                <c:pt idx="8278">
                  <c:v>197.36</c:v>
                </c:pt>
                <c:pt idx="8279">
                  <c:v>196.55</c:v>
                </c:pt>
                <c:pt idx="8280">
                  <c:v>194.83</c:v>
                </c:pt>
                <c:pt idx="8281">
                  <c:v>193.11</c:v>
                </c:pt>
                <c:pt idx="8282">
                  <c:v>191.38</c:v>
                </c:pt>
                <c:pt idx="8283">
                  <c:v>189.63</c:v>
                </c:pt>
                <c:pt idx="8284">
                  <c:v>187.86</c:v>
                </c:pt>
                <c:pt idx="8285">
                  <c:v>186.06</c:v>
                </c:pt>
                <c:pt idx="8286">
                  <c:v>184.23</c:v>
                </c:pt>
                <c:pt idx="8287">
                  <c:v>182.37</c:v>
                </c:pt>
                <c:pt idx="8288">
                  <c:v>183.43</c:v>
                </c:pt>
                <c:pt idx="8289">
                  <c:v>184.77</c:v>
                </c:pt>
                <c:pt idx="8290">
                  <c:v>186.08</c:v>
                </c:pt>
                <c:pt idx="8291">
                  <c:v>187.34</c:v>
                </c:pt>
                <c:pt idx="8292">
                  <c:v>188.56</c:v>
                </c:pt>
                <c:pt idx="8293">
                  <c:v>189.74</c:v>
                </c:pt>
                <c:pt idx="8294">
                  <c:v>190.88</c:v>
                </c:pt>
                <c:pt idx="8295">
                  <c:v>191.98</c:v>
                </c:pt>
                <c:pt idx="8296">
                  <c:v>193.04</c:v>
                </c:pt>
                <c:pt idx="8297">
                  <c:v>194.07</c:v>
                </c:pt>
                <c:pt idx="8298">
                  <c:v>195.06</c:v>
                </c:pt>
                <c:pt idx="8299">
                  <c:v>196.01</c:v>
                </c:pt>
                <c:pt idx="8300">
                  <c:v>196.92</c:v>
                </c:pt>
                <c:pt idx="8301">
                  <c:v>197.81</c:v>
                </c:pt>
                <c:pt idx="8302">
                  <c:v>198.67</c:v>
                </c:pt>
                <c:pt idx="8303">
                  <c:v>199.49</c:v>
                </c:pt>
                <c:pt idx="8304">
                  <c:v>200.29</c:v>
                </c:pt>
                <c:pt idx="8305">
                  <c:v>201.06</c:v>
                </c:pt>
                <c:pt idx="8306">
                  <c:v>201.81</c:v>
                </c:pt>
                <c:pt idx="8307">
                  <c:v>202.54</c:v>
                </c:pt>
                <c:pt idx="8308">
                  <c:v>203.25</c:v>
                </c:pt>
                <c:pt idx="8309">
                  <c:v>203.93</c:v>
                </c:pt>
                <c:pt idx="8310">
                  <c:v>204.61</c:v>
                </c:pt>
                <c:pt idx="8311">
                  <c:v>205.26</c:v>
                </c:pt>
                <c:pt idx="8312">
                  <c:v>205.91</c:v>
                </c:pt>
                <c:pt idx="8313">
                  <c:v>206.54</c:v>
                </c:pt>
                <c:pt idx="8314">
                  <c:v>207.16</c:v>
                </c:pt>
                <c:pt idx="8315">
                  <c:v>207.77</c:v>
                </c:pt>
                <c:pt idx="8316">
                  <c:v>208.37</c:v>
                </c:pt>
                <c:pt idx="8317">
                  <c:v>208.96</c:v>
                </c:pt>
                <c:pt idx="8318">
                  <c:v>209.55</c:v>
                </c:pt>
                <c:pt idx="8319">
                  <c:v>210.14</c:v>
                </c:pt>
                <c:pt idx="8320">
                  <c:v>210.72</c:v>
                </c:pt>
                <c:pt idx="8321">
                  <c:v>211.29</c:v>
                </c:pt>
                <c:pt idx="8322">
                  <c:v>211.87</c:v>
                </c:pt>
                <c:pt idx="8323">
                  <c:v>212.44</c:v>
                </c:pt>
                <c:pt idx="8324">
                  <c:v>213.02</c:v>
                </c:pt>
                <c:pt idx="8325">
                  <c:v>213.59</c:v>
                </c:pt>
                <c:pt idx="8326">
                  <c:v>214.17</c:v>
                </c:pt>
                <c:pt idx="8327">
                  <c:v>214.74</c:v>
                </c:pt>
                <c:pt idx="8328">
                  <c:v>215.32</c:v>
                </c:pt>
                <c:pt idx="8329">
                  <c:v>215.9</c:v>
                </c:pt>
                <c:pt idx="8330">
                  <c:v>216.48</c:v>
                </c:pt>
                <c:pt idx="8331">
                  <c:v>217.07</c:v>
                </c:pt>
                <c:pt idx="8332">
                  <c:v>217.66</c:v>
                </c:pt>
                <c:pt idx="8333">
                  <c:v>218.25</c:v>
                </c:pt>
                <c:pt idx="8334">
                  <c:v>218.85</c:v>
                </c:pt>
                <c:pt idx="8335">
                  <c:v>219.45</c:v>
                </c:pt>
                <c:pt idx="8336">
                  <c:v>220.06</c:v>
                </c:pt>
                <c:pt idx="8337">
                  <c:v>220.68</c:v>
                </c:pt>
                <c:pt idx="8338">
                  <c:v>221.3</c:v>
                </c:pt>
                <c:pt idx="8339">
                  <c:v>221.93</c:v>
                </c:pt>
                <c:pt idx="8340">
                  <c:v>222.57</c:v>
                </c:pt>
                <c:pt idx="8341">
                  <c:v>223.21</c:v>
                </c:pt>
                <c:pt idx="8342">
                  <c:v>223.87</c:v>
                </c:pt>
                <c:pt idx="8343">
                  <c:v>224.53</c:v>
                </c:pt>
                <c:pt idx="8344">
                  <c:v>225.21</c:v>
                </c:pt>
                <c:pt idx="8345">
                  <c:v>225.9</c:v>
                </c:pt>
                <c:pt idx="8346">
                  <c:v>226.6</c:v>
                </c:pt>
                <c:pt idx="8347">
                  <c:v>227.32</c:v>
                </c:pt>
                <c:pt idx="8348">
                  <c:v>228.05</c:v>
                </c:pt>
                <c:pt idx="8349">
                  <c:v>228.79</c:v>
                </c:pt>
                <c:pt idx="8350">
                  <c:v>229.56</c:v>
                </c:pt>
                <c:pt idx="8351">
                  <c:v>230.34</c:v>
                </c:pt>
                <c:pt idx="8352">
                  <c:v>231.15</c:v>
                </c:pt>
                <c:pt idx="8353">
                  <c:v>231.98</c:v>
                </c:pt>
                <c:pt idx="8354">
                  <c:v>232.83</c:v>
                </c:pt>
                <c:pt idx="8355">
                  <c:v>233.7</c:v>
                </c:pt>
                <c:pt idx="8356">
                  <c:v>234.61</c:v>
                </c:pt>
                <c:pt idx="8357">
                  <c:v>235.54</c:v>
                </c:pt>
                <c:pt idx="8358">
                  <c:v>236.51</c:v>
                </c:pt>
                <c:pt idx="8359">
                  <c:v>237.5</c:v>
                </c:pt>
                <c:pt idx="8360">
                  <c:v>238.54</c:v>
                </c:pt>
                <c:pt idx="8361">
                  <c:v>239.61</c:v>
                </c:pt>
                <c:pt idx="8362">
                  <c:v>240.72</c:v>
                </c:pt>
                <c:pt idx="8363">
                  <c:v>241.87</c:v>
                </c:pt>
                <c:pt idx="8364">
                  <c:v>243.07</c:v>
                </c:pt>
                <c:pt idx="8365">
                  <c:v>244.31</c:v>
                </c:pt>
                <c:pt idx="8366">
                  <c:v>245.6</c:v>
                </c:pt>
                <c:pt idx="8367">
                  <c:v>246.94</c:v>
                </c:pt>
                <c:pt idx="8368">
                  <c:v>253.13</c:v>
                </c:pt>
                <c:pt idx="8369">
                  <c:v>259.88</c:v>
                </c:pt>
                <c:pt idx="8370">
                  <c:v>266.69</c:v>
                </c:pt>
                <c:pt idx="8371">
                  <c:v>273.55</c:v>
                </c:pt>
                <c:pt idx="8372">
                  <c:v>280.48</c:v>
                </c:pt>
                <c:pt idx="8373">
                  <c:v>287.45999999999998</c:v>
                </c:pt>
                <c:pt idx="8374">
                  <c:v>294.51</c:v>
                </c:pt>
                <c:pt idx="8375">
                  <c:v>301.61</c:v>
                </c:pt>
                <c:pt idx="8376">
                  <c:v>296.44</c:v>
                </c:pt>
                <c:pt idx="8377">
                  <c:v>291.97000000000003</c:v>
                </c:pt>
                <c:pt idx="8378">
                  <c:v>288.91000000000003</c:v>
                </c:pt>
                <c:pt idx="8379">
                  <c:v>287.10000000000002</c:v>
                </c:pt>
                <c:pt idx="8380">
                  <c:v>286.38</c:v>
                </c:pt>
                <c:pt idx="8381">
                  <c:v>286.60000000000002</c:v>
                </c:pt>
                <c:pt idx="8382">
                  <c:v>287.64</c:v>
                </c:pt>
                <c:pt idx="8383">
                  <c:v>289.37</c:v>
                </c:pt>
                <c:pt idx="8384">
                  <c:v>291.68</c:v>
                </c:pt>
                <c:pt idx="8385">
                  <c:v>294.48</c:v>
                </c:pt>
                <c:pt idx="8386">
                  <c:v>297.67</c:v>
                </c:pt>
                <c:pt idx="8387">
                  <c:v>301.17</c:v>
                </c:pt>
                <c:pt idx="8388">
                  <c:v>304.91000000000003</c:v>
                </c:pt>
                <c:pt idx="8389">
                  <c:v>308.81</c:v>
                </c:pt>
                <c:pt idx="8390">
                  <c:v>312.83</c:v>
                </c:pt>
                <c:pt idx="8391">
                  <c:v>316.89</c:v>
                </c:pt>
                <c:pt idx="8392">
                  <c:v>320.95999999999998</c:v>
                </c:pt>
                <c:pt idx="8393">
                  <c:v>324.99</c:v>
                </c:pt>
                <c:pt idx="8394">
                  <c:v>328.93</c:v>
                </c:pt>
                <c:pt idx="8395">
                  <c:v>332.76</c:v>
                </c:pt>
                <c:pt idx="8396">
                  <c:v>336.42</c:v>
                </c:pt>
                <c:pt idx="8397">
                  <c:v>339.9</c:v>
                </c:pt>
                <c:pt idx="8398">
                  <c:v>343.17</c:v>
                </c:pt>
                <c:pt idx="8399">
                  <c:v>346.19</c:v>
                </c:pt>
                <c:pt idx="8400">
                  <c:v>348.94</c:v>
                </c:pt>
                <c:pt idx="8401">
                  <c:v>351.4</c:v>
                </c:pt>
                <c:pt idx="8402">
                  <c:v>353.54</c:v>
                </c:pt>
                <c:pt idx="8403">
                  <c:v>354.79</c:v>
                </c:pt>
                <c:pt idx="8404">
                  <c:v>350.51</c:v>
                </c:pt>
                <c:pt idx="8405">
                  <c:v>345.99</c:v>
                </c:pt>
                <c:pt idx="8406">
                  <c:v>341.24</c:v>
                </c:pt>
                <c:pt idx="8407">
                  <c:v>336.26</c:v>
                </c:pt>
                <c:pt idx="8408">
                  <c:v>331.08</c:v>
                </c:pt>
                <c:pt idx="8409">
                  <c:v>325.7</c:v>
                </c:pt>
                <c:pt idx="8410">
                  <c:v>320.12</c:v>
                </c:pt>
                <c:pt idx="8411">
                  <c:v>314.38</c:v>
                </c:pt>
                <c:pt idx="8412">
                  <c:v>308.47000000000003</c:v>
                </c:pt>
                <c:pt idx="8413">
                  <c:v>302.41000000000003</c:v>
                </c:pt>
                <c:pt idx="8414">
                  <c:v>299.05</c:v>
                </c:pt>
                <c:pt idx="8415">
                  <c:v>297.2</c:v>
                </c:pt>
                <c:pt idx="8416">
                  <c:v>295.23</c:v>
                </c:pt>
                <c:pt idx="8417">
                  <c:v>293.17</c:v>
                </c:pt>
                <c:pt idx="8418">
                  <c:v>291.02</c:v>
                </c:pt>
                <c:pt idx="8419">
                  <c:v>288.81</c:v>
                </c:pt>
                <c:pt idx="8420">
                  <c:v>286.54000000000002</c:v>
                </c:pt>
                <c:pt idx="8421">
                  <c:v>284.22000000000003</c:v>
                </c:pt>
                <c:pt idx="8422">
                  <c:v>281.88</c:v>
                </c:pt>
                <c:pt idx="8423">
                  <c:v>279.51</c:v>
                </c:pt>
                <c:pt idx="8424">
                  <c:v>277.14</c:v>
                </c:pt>
                <c:pt idx="8425">
                  <c:v>274.77</c:v>
                </c:pt>
                <c:pt idx="8426">
                  <c:v>272.41000000000003</c:v>
                </c:pt>
                <c:pt idx="8427">
                  <c:v>270.08</c:v>
                </c:pt>
                <c:pt idx="8428">
                  <c:v>267.77</c:v>
                </c:pt>
                <c:pt idx="8429">
                  <c:v>265.51</c:v>
                </c:pt>
                <c:pt idx="8430">
                  <c:v>263.29000000000002</c:v>
                </c:pt>
                <c:pt idx="8431">
                  <c:v>261.13</c:v>
                </c:pt>
                <c:pt idx="8432">
                  <c:v>259.02</c:v>
                </c:pt>
                <c:pt idx="8433">
                  <c:v>256.99</c:v>
                </c:pt>
                <c:pt idx="8434">
                  <c:v>255.02</c:v>
                </c:pt>
                <c:pt idx="8435">
                  <c:v>253.14</c:v>
                </c:pt>
                <c:pt idx="8436">
                  <c:v>251.33</c:v>
                </c:pt>
                <c:pt idx="8437">
                  <c:v>249.61</c:v>
                </c:pt>
                <c:pt idx="8438">
                  <c:v>247.97</c:v>
                </c:pt>
                <c:pt idx="8439">
                  <c:v>252.2</c:v>
                </c:pt>
                <c:pt idx="8440">
                  <c:v>258.62</c:v>
                </c:pt>
                <c:pt idx="8441">
                  <c:v>265.12</c:v>
                </c:pt>
                <c:pt idx="8442">
                  <c:v>271.72000000000003</c:v>
                </c:pt>
                <c:pt idx="8443">
                  <c:v>278.42</c:v>
                </c:pt>
                <c:pt idx="8444">
                  <c:v>285.2</c:v>
                </c:pt>
                <c:pt idx="8445">
                  <c:v>292.08</c:v>
                </c:pt>
                <c:pt idx="8446">
                  <c:v>299.05</c:v>
                </c:pt>
                <c:pt idx="8447">
                  <c:v>306.10000000000002</c:v>
                </c:pt>
                <c:pt idx="8448">
                  <c:v>304.20999999999998</c:v>
                </c:pt>
                <c:pt idx="8449">
                  <c:v>301.56</c:v>
                </c:pt>
                <c:pt idx="8450">
                  <c:v>298.70999999999998</c:v>
                </c:pt>
                <c:pt idx="8451">
                  <c:v>295.70999999999998</c:v>
                </c:pt>
                <c:pt idx="8452">
                  <c:v>292.61</c:v>
                </c:pt>
                <c:pt idx="8453">
                  <c:v>289.44</c:v>
                </c:pt>
                <c:pt idx="8454">
                  <c:v>286.24</c:v>
                </c:pt>
                <c:pt idx="8455">
                  <c:v>283.05</c:v>
                </c:pt>
                <c:pt idx="8456">
                  <c:v>279.89999999999998</c:v>
                </c:pt>
                <c:pt idx="8457">
                  <c:v>276.8</c:v>
                </c:pt>
                <c:pt idx="8458">
                  <c:v>273.79000000000002</c:v>
                </c:pt>
                <c:pt idx="8459">
                  <c:v>270.88</c:v>
                </c:pt>
                <c:pt idx="8460">
                  <c:v>268.08999999999997</c:v>
                </c:pt>
                <c:pt idx="8461">
                  <c:v>265.44</c:v>
                </c:pt>
                <c:pt idx="8462">
                  <c:v>262.93</c:v>
                </c:pt>
                <c:pt idx="8463">
                  <c:v>260.58</c:v>
                </c:pt>
                <c:pt idx="8464">
                  <c:v>258.41000000000003</c:v>
                </c:pt>
                <c:pt idx="8465">
                  <c:v>256.39999999999998</c:v>
                </c:pt>
                <c:pt idx="8466">
                  <c:v>254.58</c:v>
                </c:pt>
                <c:pt idx="8467">
                  <c:v>253.4</c:v>
                </c:pt>
                <c:pt idx="8468">
                  <c:v>255.05</c:v>
                </c:pt>
                <c:pt idx="8469">
                  <c:v>256.89</c:v>
                </c:pt>
                <c:pt idx="8470">
                  <c:v>258.91000000000003</c:v>
                </c:pt>
                <c:pt idx="8471">
                  <c:v>261.11</c:v>
                </c:pt>
                <c:pt idx="8472">
                  <c:v>263.49</c:v>
                </c:pt>
                <c:pt idx="8473">
                  <c:v>266.05</c:v>
                </c:pt>
                <c:pt idx="8474">
                  <c:v>268.77999999999997</c:v>
                </c:pt>
                <c:pt idx="8475">
                  <c:v>271.67</c:v>
                </c:pt>
                <c:pt idx="8476">
                  <c:v>273</c:v>
                </c:pt>
                <c:pt idx="8477">
                  <c:v>273.82</c:v>
                </c:pt>
                <c:pt idx="8478">
                  <c:v>274.81</c:v>
                </c:pt>
                <c:pt idx="8479">
                  <c:v>275.95999999999998</c:v>
                </c:pt>
                <c:pt idx="8480">
                  <c:v>277.27999999999997</c:v>
                </c:pt>
                <c:pt idx="8481">
                  <c:v>278.74</c:v>
                </c:pt>
                <c:pt idx="8482">
                  <c:v>280.35000000000002</c:v>
                </c:pt>
                <c:pt idx="8483">
                  <c:v>282.08999999999997</c:v>
                </c:pt>
                <c:pt idx="8484">
                  <c:v>283.95</c:v>
                </c:pt>
                <c:pt idx="8485">
                  <c:v>285.92</c:v>
                </c:pt>
                <c:pt idx="8486">
                  <c:v>288</c:v>
                </c:pt>
                <c:pt idx="8487">
                  <c:v>290.16000000000003</c:v>
                </c:pt>
                <c:pt idx="8488">
                  <c:v>292.39999999999998</c:v>
                </c:pt>
                <c:pt idx="8489">
                  <c:v>294.7</c:v>
                </c:pt>
                <c:pt idx="8490">
                  <c:v>297.06</c:v>
                </c:pt>
                <c:pt idx="8491">
                  <c:v>299.45</c:v>
                </c:pt>
                <c:pt idx="8492">
                  <c:v>301.86</c:v>
                </c:pt>
                <c:pt idx="8493">
                  <c:v>304.29000000000002</c:v>
                </c:pt>
                <c:pt idx="8494">
                  <c:v>306.73</c:v>
                </c:pt>
                <c:pt idx="8495">
                  <c:v>309.14999999999998</c:v>
                </c:pt>
                <c:pt idx="8496">
                  <c:v>311.55</c:v>
                </c:pt>
                <c:pt idx="8497">
                  <c:v>313.92</c:v>
                </c:pt>
                <c:pt idx="8498">
                  <c:v>316.25</c:v>
                </c:pt>
                <c:pt idx="8499">
                  <c:v>318.52</c:v>
                </c:pt>
                <c:pt idx="8500">
                  <c:v>320.73</c:v>
                </c:pt>
                <c:pt idx="8501">
                  <c:v>322.87</c:v>
                </c:pt>
                <c:pt idx="8502">
                  <c:v>324.93</c:v>
                </c:pt>
                <c:pt idx="8503">
                  <c:v>326.91000000000003</c:v>
                </c:pt>
                <c:pt idx="8504">
                  <c:v>328.79</c:v>
                </c:pt>
                <c:pt idx="8505">
                  <c:v>330.57</c:v>
                </c:pt>
                <c:pt idx="8506">
                  <c:v>332.25</c:v>
                </c:pt>
                <c:pt idx="8507">
                  <c:v>333.81</c:v>
                </c:pt>
                <c:pt idx="8508">
                  <c:v>335.26</c:v>
                </c:pt>
                <c:pt idx="8509">
                  <c:v>336.59</c:v>
                </c:pt>
                <c:pt idx="8510">
                  <c:v>337.8</c:v>
                </c:pt>
                <c:pt idx="8511">
                  <c:v>338.88</c:v>
                </c:pt>
                <c:pt idx="8512">
                  <c:v>339.84</c:v>
                </c:pt>
                <c:pt idx="8513">
                  <c:v>340.66</c:v>
                </c:pt>
                <c:pt idx="8514">
                  <c:v>341.36</c:v>
                </c:pt>
                <c:pt idx="8515">
                  <c:v>341.93</c:v>
                </c:pt>
                <c:pt idx="8516">
                  <c:v>342.37</c:v>
                </c:pt>
                <c:pt idx="8517">
                  <c:v>342.68</c:v>
                </c:pt>
                <c:pt idx="8518">
                  <c:v>342.86</c:v>
                </c:pt>
                <c:pt idx="8519">
                  <c:v>342.91</c:v>
                </c:pt>
                <c:pt idx="8520">
                  <c:v>342.84</c:v>
                </c:pt>
                <c:pt idx="8521">
                  <c:v>342.66</c:v>
                </c:pt>
                <c:pt idx="8522">
                  <c:v>342.35</c:v>
                </c:pt>
                <c:pt idx="8523">
                  <c:v>341.93</c:v>
                </c:pt>
                <c:pt idx="8524">
                  <c:v>341.39</c:v>
                </c:pt>
                <c:pt idx="8525">
                  <c:v>340.75</c:v>
                </c:pt>
                <c:pt idx="8526">
                  <c:v>340.01</c:v>
                </c:pt>
                <c:pt idx="8527">
                  <c:v>339.17</c:v>
                </c:pt>
                <c:pt idx="8528">
                  <c:v>338.23</c:v>
                </c:pt>
                <c:pt idx="8529">
                  <c:v>337.21</c:v>
                </c:pt>
                <c:pt idx="8530">
                  <c:v>336.1</c:v>
                </c:pt>
                <c:pt idx="8531">
                  <c:v>334.92</c:v>
                </c:pt>
                <c:pt idx="8532">
                  <c:v>333.66</c:v>
                </c:pt>
                <c:pt idx="8533">
                  <c:v>332.34</c:v>
                </c:pt>
                <c:pt idx="8534">
                  <c:v>330.95</c:v>
                </c:pt>
                <c:pt idx="8535">
                  <c:v>329.51</c:v>
                </c:pt>
                <c:pt idx="8536">
                  <c:v>328.02</c:v>
                </c:pt>
                <c:pt idx="8537">
                  <c:v>326.49</c:v>
                </c:pt>
                <c:pt idx="8538">
                  <c:v>324.91000000000003</c:v>
                </c:pt>
                <c:pt idx="8539">
                  <c:v>323.31</c:v>
                </c:pt>
                <c:pt idx="8540">
                  <c:v>321.68</c:v>
                </c:pt>
                <c:pt idx="8541">
                  <c:v>320.02999999999997</c:v>
                </c:pt>
                <c:pt idx="8542">
                  <c:v>318.36</c:v>
                </c:pt>
                <c:pt idx="8543">
                  <c:v>316.68</c:v>
                </c:pt>
                <c:pt idx="8544">
                  <c:v>314.99</c:v>
                </c:pt>
                <c:pt idx="8545">
                  <c:v>313.31</c:v>
                </c:pt>
                <c:pt idx="8546">
                  <c:v>311.63</c:v>
                </c:pt>
                <c:pt idx="8547">
                  <c:v>309.97000000000003</c:v>
                </c:pt>
                <c:pt idx="8548">
                  <c:v>308.31</c:v>
                </c:pt>
                <c:pt idx="8549">
                  <c:v>306.68</c:v>
                </c:pt>
                <c:pt idx="8550">
                  <c:v>305.07</c:v>
                </c:pt>
                <c:pt idx="8551">
                  <c:v>303.48</c:v>
                </c:pt>
                <c:pt idx="8552">
                  <c:v>301.93</c:v>
                </c:pt>
                <c:pt idx="8553">
                  <c:v>300.41000000000003</c:v>
                </c:pt>
                <c:pt idx="8554">
                  <c:v>298.93</c:v>
                </c:pt>
                <c:pt idx="8555">
                  <c:v>297.49</c:v>
                </c:pt>
                <c:pt idx="8556">
                  <c:v>296.10000000000002</c:v>
                </c:pt>
                <c:pt idx="8557">
                  <c:v>294.75</c:v>
                </c:pt>
                <c:pt idx="8558">
                  <c:v>293.45</c:v>
                </c:pt>
                <c:pt idx="8559">
                  <c:v>292.2</c:v>
                </c:pt>
                <c:pt idx="8560">
                  <c:v>291</c:v>
                </c:pt>
                <c:pt idx="8561">
                  <c:v>289.85000000000002</c:v>
                </c:pt>
                <c:pt idx="8562">
                  <c:v>288.77</c:v>
                </c:pt>
                <c:pt idx="8563">
                  <c:v>287.73</c:v>
                </c:pt>
                <c:pt idx="8564">
                  <c:v>286.76</c:v>
                </c:pt>
                <c:pt idx="8565">
                  <c:v>285.83999999999997</c:v>
                </c:pt>
                <c:pt idx="8566">
                  <c:v>284.98</c:v>
                </c:pt>
                <c:pt idx="8567">
                  <c:v>284.17</c:v>
                </c:pt>
                <c:pt idx="8568">
                  <c:v>283.43</c:v>
                </c:pt>
                <c:pt idx="8569">
                  <c:v>282.74</c:v>
                </c:pt>
                <c:pt idx="8570">
                  <c:v>282.10000000000002</c:v>
                </c:pt>
                <c:pt idx="8571">
                  <c:v>281.52999999999997</c:v>
                </c:pt>
                <c:pt idx="8572">
                  <c:v>281</c:v>
                </c:pt>
                <c:pt idx="8573">
                  <c:v>280.52999999999997</c:v>
                </c:pt>
                <c:pt idx="8574">
                  <c:v>280.10000000000002</c:v>
                </c:pt>
                <c:pt idx="8575">
                  <c:v>279.73</c:v>
                </c:pt>
                <c:pt idx="8576">
                  <c:v>279.39999999999998</c:v>
                </c:pt>
                <c:pt idx="8577">
                  <c:v>279.12</c:v>
                </c:pt>
                <c:pt idx="8578">
                  <c:v>278.88</c:v>
                </c:pt>
                <c:pt idx="8579">
                  <c:v>278.68</c:v>
                </c:pt>
                <c:pt idx="8580">
                  <c:v>278.52</c:v>
                </c:pt>
                <c:pt idx="8581">
                  <c:v>278.39999999999998</c:v>
                </c:pt>
                <c:pt idx="8582">
                  <c:v>278.3</c:v>
                </c:pt>
                <c:pt idx="8583">
                  <c:v>278.24</c:v>
                </c:pt>
                <c:pt idx="8584">
                  <c:v>278.2</c:v>
                </c:pt>
                <c:pt idx="8585">
                  <c:v>278.18</c:v>
                </c:pt>
                <c:pt idx="8586">
                  <c:v>278.18</c:v>
                </c:pt>
                <c:pt idx="8587">
                  <c:v>278.2</c:v>
                </c:pt>
                <c:pt idx="8588">
                  <c:v>278.24</c:v>
                </c:pt>
                <c:pt idx="8589">
                  <c:v>278.27999999999997</c:v>
                </c:pt>
                <c:pt idx="8590">
                  <c:v>278.33</c:v>
                </c:pt>
                <c:pt idx="8591">
                  <c:v>278.38</c:v>
                </c:pt>
                <c:pt idx="8592">
                  <c:v>278.44</c:v>
                </c:pt>
                <c:pt idx="8593">
                  <c:v>278.49</c:v>
                </c:pt>
                <c:pt idx="8594">
                  <c:v>278.54000000000002</c:v>
                </c:pt>
                <c:pt idx="8595">
                  <c:v>278.58</c:v>
                </c:pt>
                <c:pt idx="8596">
                  <c:v>278.60000000000002</c:v>
                </c:pt>
                <c:pt idx="8597">
                  <c:v>278.61</c:v>
                </c:pt>
                <c:pt idx="8598">
                  <c:v>278.60000000000002</c:v>
                </c:pt>
                <c:pt idx="8599">
                  <c:v>278.57</c:v>
                </c:pt>
                <c:pt idx="8600">
                  <c:v>286.89</c:v>
                </c:pt>
                <c:pt idx="8601">
                  <c:v>297.55</c:v>
                </c:pt>
                <c:pt idx="8602">
                  <c:v>308.17</c:v>
                </c:pt>
                <c:pt idx="8603">
                  <c:v>318.77</c:v>
                </c:pt>
                <c:pt idx="8604">
                  <c:v>329.33</c:v>
                </c:pt>
                <c:pt idx="8605">
                  <c:v>339.85</c:v>
                </c:pt>
                <c:pt idx="8606">
                  <c:v>346.54</c:v>
                </c:pt>
                <c:pt idx="8607">
                  <c:v>352.16</c:v>
                </c:pt>
                <c:pt idx="8608">
                  <c:v>357</c:v>
                </c:pt>
                <c:pt idx="8609">
                  <c:v>361.06</c:v>
                </c:pt>
                <c:pt idx="8610">
                  <c:v>364.32</c:v>
                </c:pt>
                <c:pt idx="8611">
                  <c:v>366.79</c:v>
                </c:pt>
                <c:pt idx="8612">
                  <c:v>368.5</c:v>
                </c:pt>
                <c:pt idx="8613">
                  <c:v>369.47</c:v>
                </c:pt>
                <c:pt idx="8614">
                  <c:v>369.74</c:v>
                </c:pt>
                <c:pt idx="8615">
                  <c:v>369.35</c:v>
                </c:pt>
                <c:pt idx="8616">
                  <c:v>368.34</c:v>
                </c:pt>
                <c:pt idx="8617">
                  <c:v>366.78</c:v>
                </c:pt>
                <c:pt idx="8618">
                  <c:v>364.7</c:v>
                </c:pt>
                <c:pt idx="8619">
                  <c:v>362.18</c:v>
                </c:pt>
                <c:pt idx="8620">
                  <c:v>359.26</c:v>
                </c:pt>
                <c:pt idx="8621">
                  <c:v>356.01</c:v>
                </c:pt>
                <c:pt idx="8622">
                  <c:v>352.48</c:v>
                </c:pt>
                <c:pt idx="8623">
                  <c:v>348.73</c:v>
                </c:pt>
                <c:pt idx="8624">
                  <c:v>344.82</c:v>
                </c:pt>
                <c:pt idx="8625">
                  <c:v>340.8</c:v>
                </c:pt>
                <c:pt idx="8626">
                  <c:v>336.73</c:v>
                </c:pt>
                <c:pt idx="8627">
                  <c:v>332.65</c:v>
                </c:pt>
                <c:pt idx="8628">
                  <c:v>328.62</c:v>
                </c:pt>
                <c:pt idx="8629">
                  <c:v>324.67</c:v>
                </c:pt>
                <c:pt idx="8630">
                  <c:v>320.86</c:v>
                </c:pt>
                <c:pt idx="8631">
                  <c:v>317.22000000000003</c:v>
                </c:pt>
                <c:pt idx="8632">
                  <c:v>313.77999999999997</c:v>
                </c:pt>
                <c:pt idx="8633">
                  <c:v>310.58</c:v>
                </c:pt>
                <c:pt idx="8634">
                  <c:v>309.42</c:v>
                </c:pt>
                <c:pt idx="8635">
                  <c:v>309.04000000000002</c:v>
                </c:pt>
                <c:pt idx="8636">
                  <c:v>308.97000000000003</c:v>
                </c:pt>
                <c:pt idx="8637">
                  <c:v>309.23</c:v>
                </c:pt>
                <c:pt idx="8638">
                  <c:v>309.83999999999997</c:v>
                </c:pt>
                <c:pt idx="8639">
                  <c:v>301.83</c:v>
                </c:pt>
                <c:pt idx="8640">
                  <c:v>288.93</c:v>
                </c:pt>
                <c:pt idx="8641">
                  <c:v>280.25</c:v>
                </c:pt>
                <c:pt idx="8642">
                  <c:v>275.27999999999997</c:v>
                </c:pt>
                <c:pt idx="8643">
                  <c:v>273.5</c:v>
                </c:pt>
                <c:pt idx="8644">
                  <c:v>274.48</c:v>
                </c:pt>
                <c:pt idx="8645">
                  <c:v>277.82</c:v>
                </c:pt>
                <c:pt idx="8646">
                  <c:v>283.13</c:v>
                </c:pt>
                <c:pt idx="8647">
                  <c:v>290.11</c:v>
                </c:pt>
                <c:pt idx="8648">
                  <c:v>298.44</c:v>
                </c:pt>
                <c:pt idx="8649">
                  <c:v>307.87</c:v>
                </c:pt>
                <c:pt idx="8650">
                  <c:v>318.14999999999998</c:v>
                </c:pt>
                <c:pt idx="8651">
                  <c:v>329.09</c:v>
                </c:pt>
                <c:pt idx="8652">
                  <c:v>340.48</c:v>
                </c:pt>
                <c:pt idx="8653">
                  <c:v>352.17</c:v>
                </c:pt>
                <c:pt idx="8654">
                  <c:v>364.01</c:v>
                </c:pt>
                <c:pt idx="8655">
                  <c:v>375.87</c:v>
                </c:pt>
                <c:pt idx="8656">
                  <c:v>387.65</c:v>
                </c:pt>
                <c:pt idx="8657">
                  <c:v>399.25</c:v>
                </c:pt>
                <c:pt idx="8658">
                  <c:v>410.6</c:v>
                </c:pt>
                <c:pt idx="8659">
                  <c:v>421.61</c:v>
                </c:pt>
                <c:pt idx="8660">
                  <c:v>432.24</c:v>
                </c:pt>
                <c:pt idx="8661">
                  <c:v>442.44</c:v>
                </c:pt>
                <c:pt idx="8662">
                  <c:v>452.17</c:v>
                </c:pt>
                <c:pt idx="8663">
                  <c:v>461.4</c:v>
                </c:pt>
                <c:pt idx="8664">
                  <c:v>470.11</c:v>
                </c:pt>
                <c:pt idx="8665">
                  <c:v>478.27</c:v>
                </c:pt>
                <c:pt idx="8666">
                  <c:v>485.87</c:v>
                </c:pt>
                <c:pt idx="8667">
                  <c:v>492.91</c:v>
                </c:pt>
                <c:pt idx="8668">
                  <c:v>499.38</c:v>
                </c:pt>
                <c:pt idx="8669">
                  <c:v>505.27</c:v>
                </c:pt>
                <c:pt idx="8670">
                  <c:v>510.59</c:v>
                </c:pt>
                <c:pt idx="8671">
                  <c:v>515.34</c:v>
                </c:pt>
                <c:pt idx="8672">
                  <c:v>519.52</c:v>
                </c:pt>
                <c:pt idx="8673">
                  <c:v>523.14</c:v>
                </c:pt>
                <c:pt idx="8674">
                  <c:v>526.19000000000005</c:v>
                </c:pt>
                <c:pt idx="8675">
                  <c:v>528.69000000000005</c:v>
                </c:pt>
                <c:pt idx="8676">
                  <c:v>530.64</c:v>
                </c:pt>
                <c:pt idx="8677">
                  <c:v>532.03</c:v>
                </c:pt>
                <c:pt idx="8678">
                  <c:v>532.88</c:v>
                </c:pt>
                <c:pt idx="8679">
                  <c:v>533.17999999999995</c:v>
                </c:pt>
                <c:pt idx="8680">
                  <c:v>532.4</c:v>
                </c:pt>
                <c:pt idx="8681">
                  <c:v>531.37</c:v>
                </c:pt>
                <c:pt idx="8682">
                  <c:v>530.13</c:v>
                </c:pt>
                <c:pt idx="8683">
                  <c:v>528.69000000000005</c:v>
                </c:pt>
                <c:pt idx="8684">
                  <c:v>527.09</c:v>
                </c:pt>
                <c:pt idx="8685">
                  <c:v>525.34</c:v>
                </c:pt>
                <c:pt idx="8686">
                  <c:v>523.47</c:v>
                </c:pt>
                <c:pt idx="8687">
                  <c:v>520.67999999999995</c:v>
                </c:pt>
                <c:pt idx="8688">
                  <c:v>517.65</c:v>
                </c:pt>
                <c:pt idx="8689">
                  <c:v>514.49</c:v>
                </c:pt>
                <c:pt idx="8690">
                  <c:v>511.22</c:v>
                </c:pt>
                <c:pt idx="8691">
                  <c:v>507.86</c:v>
                </c:pt>
                <c:pt idx="8692">
                  <c:v>505.79</c:v>
                </c:pt>
                <c:pt idx="8693">
                  <c:v>503.83</c:v>
                </c:pt>
                <c:pt idx="8694">
                  <c:v>501.81</c:v>
                </c:pt>
                <c:pt idx="8695">
                  <c:v>499.74</c:v>
                </c:pt>
                <c:pt idx="8696">
                  <c:v>497.63</c:v>
                </c:pt>
                <c:pt idx="8697">
                  <c:v>495.48</c:v>
                </c:pt>
                <c:pt idx="8698">
                  <c:v>493.62</c:v>
                </c:pt>
                <c:pt idx="8699">
                  <c:v>492.01</c:v>
                </c:pt>
                <c:pt idx="8700">
                  <c:v>490.37</c:v>
                </c:pt>
                <c:pt idx="8701">
                  <c:v>488.71</c:v>
                </c:pt>
                <c:pt idx="8702">
                  <c:v>487.02</c:v>
                </c:pt>
                <c:pt idx="8703">
                  <c:v>495.14</c:v>
                </c:pt>
                <c:pt idx="8704">
                  <c:v>505.83</c:v>
                </c:pt>
                <c:pt idx="8705">
                  <c:v>516.47</c:v>
                </c:pt>
                <c:pt idx="8706">
                  <c:v>527.07000000000005</c:v>
                </c:pt>
                <c:pt idx="8707">
                  <c:v>530.5</c:v>
                </c:pt>
                <c:pt idx="8708">
                  <c:v>530.98</c:v>
                </c:pt>
                <c:pt idx="8709">
                  <c:v>532.25</c:v>
                </c:pt>
                <c:pt idx="8710">
                  <c:v>534.04999999999995</c:v>
                </c:pt>
                <c:pt idx="8711">
                  <c:v>536.15</c:v>
                </c:pt>
                <c:pt idx="8712">
                  <c:v>538.37</c:v>
                </c:pt>
                <c:pt idx="8713">
                  <c:v>540.52</c:v>
                </c:pt>
                <c:pt idx="8714">
                  <c:v>542.48</c:v>
                </c:pt>
                <c:pt idx="8715">
                  <c:v>544.12</c:v>
                </c:pt>
                <c:pt idx="8716">
                  <c:v>545.33000000000004</c:v>
                </c:pt>
                <c:pt idx="8717">
                  <c:v>546.02</c:v>
                </c:pt>
                <c:pt idx="8718">
                  <c:v>546.12</c:v>
                </c:pt>
                <c:pt idx="8719">
                  <c:v>545.54999999999995</c:v>
                </c:pt>
                <c:pt idx="8720">
                  <c:v>544.27</c:v>
                </c:pt>
                <c:pt idx="8721">
                  <c:v>542.22</c:v>
                </c:pt>
                <c:pt idx="8722">
                  <c:v>553.51</c:v>
                </c:pt>
                <c:pt idx="8723">
                  <c:v>562.49</c:v>
                </c:pt>
                <c:pt idx="8724">
                  <c:v>571.1</c:v>
                </c:pt>
                <c:pt idx="8725">
                  <c:v>577.94000000000005</c:v>
                </c:pt>
                <c:pt idx="8726">
                  <c:v>567.33000000000004</c:v>
                </c:pt>
                <c:pt idx="8727">
                  <c:v>555.12</c:v>
                </c:pt>
                <c:pt idx="8728">
                  <c:v>541.77</c:v>
                </c:pt>
                <c:pt idx="8729">
                  <c:v>527.63</c:v>
                </c:pt>
                <c:pt idx="8730">
                  <c:v>513.03</c:v>
                </c:pt>
                <c:pt idx="8731">
                  <c:v>498.21</c:v>
                </c:pt>
                <c:pt idx="8732">
                  <c:v>488.94</c:v>
                </c:pt>
                <c:pt idx="8733">
                  <c:v>480.53</c:v>
                </c:pt>
                <c:pt idx="8734">
                  <c:v>472.36</c:v>
                </c:pt>
                <c:pt idx="8735">
                  <c:v>464.52</c:v>
                </c:pt>
                <c:pt idx="8736">
                  <c:v>457.05</c:v>
                </c:pt>
                <c:pt idx="8737">
                  <c:v>449.97</c:v>
                </c:pt>
                <c:pt idx="8738">
                  <c:v>443.29</c:v>
                </c:pt>
                <c:pt idx="8739">
                  <c:v>437</c:v>
                </c:pt>
                <c:pt idx="8740">
                  <c:v>431.07</c:v>
                </c:pt>
                <c:pt idx="8741">
                  <c:v>425.45</c:v>
                </c:pt>
                <c:pt idx="8742">
                  <c:v>418.61</c:v>
                </c:pt>
                <c:pt idx="8743">
                  <c:v>408.61</c:v>
                </c:pt>
                <c:pt idx="8744">
                  <c:v>399.14</c:v>
                </c:pt>
                <c:pt idx="8745">
                  <c:v>390.16</c:v>
                </c:pt>
                <c:pt idx="8746">
                  <c:v>381.66</c:v>
                </c:pt>
                <c:pt idx="8747">
                  <c:v>373.6</c:v>
                </c:pt>
                <c:pt idx="8748">
                  <c:v>365.95</c:v>
                </c:pt>
                <c:pt idx="8749">
                  <c:v>358.7</c:v>
                </c:pt>
                <c:pt idx="8750">
                  <c:v>353.93</c:v>
                </c:pt>
                <c:pt idx="8751">
                  <c:v>353.97</c:v>
                </c:pt>
                <c:pt idx="8752">
                  <c:v>354.33</c:v>
                </c:pt>
                <c:pt idx="8753">
                  <c:v>354.99</c:v>
                </c:pt>
                <c:pt idx="8754">
                  <c:v>355.93</c:v>
                </c:pt>
                <c:pt idx="8755">
                  <c:v>357.14</c:v>
                </c:pt>
                <c:pt idx="8756">
                  <c:v>358.59</c:v>
                </c:pt>
                <c:pt idx="8757">
                  <c:v>360.29</c:v>
                </c:pt>
                <c:pt idx="8758">
                  <c:v>362.22</c:v>
                </c:pt>
                <c:pt idx="8759">
                  <c:v>364.37</c:v>
                </c:pt>
                <c:pt idx="8760">
                  <c:v>366.73</c:v>
                </c:pt>
                <c:pt idx="8761">
                  <c:v>369.3</c:v>
                </c:pt>
                <c:pt idx="8762">
                  <c:v>372.07</c:v>
                </c:pt>
                <c:pt idx="8763">
                  <c:v>375.03</c:v>
                </c:pt>
                <c:pt idx="8764">
                  <c:v>378.18</c:v>
                </c:pt>
                <c:pt idx="8765">
                  <c:v>381.51</c:v>
                </c:pt>
                <c:pt idx="8766">
                  <c:v>385.02</c:v>
                </c:pt>
                <c:pt idx="8767">
                  <c:v>388.7</c:v>
                </c:pt>
                <c:pt idx="8768">
                  <c:v>392.54</c:v>
                </c:pt>
                <c:pt idx="8769">
                  <c:v>396.53</c:v>
                </c:pt>
                <c:pt idx="8770">
                  <c:v>400.67</c:v>
                </c:pt>
                <c:pt idx="8771">
                  <c:v>404.94</c:v>
                </c:pt>
                <c:pt idx="8772">
                  <c:v>409.33</c:v>
                </c:pt>
                <c:pt idx="8773">
                  <c:v>413.83</c:v>
                </c:pt>
                <c:pt idx="8774">
                  <c:v>418.42</c:v>
                </c:pt>
                <c:pt idx="8775">
                  <c:v>424.4</c:v>
                </c:pt>
                <c:pt idx="8776">
                  <c:v>458.57</c:v>
                </c:pt>
                <c:pt idx="8777">
                  <c:v>492.78</c:v>
                </c:pt>
                <c:pt idx="8778">
                  <c:v>527.02</c:v>
                </c:pt>
                <c:pt idx="8779">
                  <c:v>503.67</c:v>
                </c:pt>
                <c:pt idx="8780">
                  <c:v>481.5</c:v>
                </c:pt>
                <c:pt idx="8781">
                  <c:v>467</c:v>
                </c:pt>
                <c:pt idx="8782">
                  <c:v>459.44</c:v>
                </c:pt>
                <c:pt idx="8783">
                  <c:v>457.98</c:v>
                </c:pt>
                <c:pt idx="8784">
                  <c:v>461.73</c:v>
                </c:pt>
                <c:pt idx="8785">
                  <c:v>469.78</c:v>
                </c:pt>
                <c:pt idx="8786">
                  <c:v>481.25</c:v>
                </c:pt>
                <c:pt idx="8787">
                  <c:v>495.26</c:v>
                </c:pt>
                <c:pt idx="8788">
                  <c:v>511.03</c:v>
                </c:pt>
                <c:pt idx="8789">
                  <c:v>527.80999999999995</c:v>
                </c:pt>
                <c:pt idx="8790">
                  <c:v>544.95000000000005</c:v>
                </c:pt>
                <c:pt idx="8791">
                  <c:v>561.88</c:v>
                </c:pt>
                <c:pt idx="8792">
                  <c:v>578.1</c:v>
                </c:pt>
                <c:pt idx="8793">
                  <c:v>593.23</c:v>
                </c:pt>
                <c:pt idx="8794">
                  <c:v>606.92999999999995</c:v>
                </c:pt>
                <c:pt idx="8795">
                  <c:v>618.97</c:v>
                </c:pt>
                <c:pt idx="8796">
                  <c:v>629.17999999999995</c:v>
                </c:pt>
                <c:pt idx="8797">
                  <c:v>637.46</c:v>
                </c:pt>
                <c:pt idx="8798">
                  <c:v>643.77</c:v>
                </c:pt>
                <c:pt idx="8799">
                  <c:v>648.12</c:v>
                </c:pt>
                <c:pt idx="8800">
                  <c:v>650.58000000000004</c:v>
                </c:pt>
                <c:pt idx="8801">
                  <c:v>651.24</c:v>
                </c:pt>
                <c:pt idx="8802">
                  <c:v>650.23</c:v>
                </c:pt>
                <c:pt idx="8803">
                  <c:v>653.48</c:v>
                </c:pt>
                <c:pt idx="8804">
                  <c:v>659.68</c:v>
                </c:pt>
                <c:pt idx="8805">
                  <c:v>664.72</c:v>
                </c:pt>
                <c:pt idx="8806">
                  <c:v>668.77</c:v>
                </c:pt>
                <c:pt idx="8807">
                  <c:v>672.02</c:v>
                </c:pt>
                <c:pt idx="8808">
                  <c:v>674.65</c:v>
                </c:pt>
                <c:pt idx="8809">
                  <c:v>662.97</c:v>
                </c:pt>
                <c:pt idx="8810">
                  <c:v>648.92999999999995</c:v>
                </c:pt>
                <c:pt idx="8811">
                  <c:v>636.51</c:v>
                </c:pt>
                <c:pt idx="8812">
                  <c:v>625.79</c:v>
                </c:pt>
                <c:pt idx="8813">
                  <c:v>616.79999999999995</c:v>
                </c:pt>
                <c:pt idx="8814">
                  <c:v>609.54999999999995</c:v>
                </c:pt>
                <c:pt idx="8815">
                  <c:v>604</c:v>
                </c:pt>
                <c:pt idx="8816">
                  <c:v>600.08000000000004</c:v>
                </c:pt>
                <c:pt idx="8817">
                  <c:v>597.71</c:v>
                </c:pt>
                <c:pt idx="8818">
                  <c:v>596.77</c:v>
                </c:pt>
                <c:pt idx="8819">
                  <c:v>597.13</c:v>
                </c:pt>
                <c:pt idx="8820">
                  <c:v>598.64</c:v>
                </c:pt>
                <c:pt idx="8821">
                  <c:v>601.14</c:v>
                </c:pt>
                <c:pt idx="8822">
                  <c:v>604.46</c:v>
                </c:pt>
                <c:pt idx="8823">
                  <c:v>608.41</c:v>
                </c:pt>
                <c:pt idx="8824">
                  <c:v>612.79999999999995</c:v>
                </c:pt>
                <c:pt idx="8825">
                  <c:v>617.47</c:v>
                </c:pt>
                <c:pt idx="8826">
                  <c:v>622.23</c:v>
                </c:pt>
                <c:pt idx="8827">
                  <c:v>626.89</c:v>
                </c:pt>
                <c:pt idx="8828">
                  <c:v>631.30999999999995</c:v>
                </c:pt>
                <c:pt idx="8829">
                  <c:v>635.30999999999995</c:v>
                </c:pt>
                <c:pt idx="8830">
                  <c:v>638.76</c:v>
                </c:pt>
                <c:pt idx="8831">
                  <c:v>641.54</c:v>
                </c:pt>
                <c:pt idx="8832">
                  <c:v>643.53</c:v>
                </c:pt>
                <c:pt idx="8833">
                  <c:v>644.64</c:v>
                </c:pt>
                <c:pt idx="8834">
                  <c:v>644.79999999999995</c:v>
                </c:pt>
                <c:pt idx="8835">
                  <c:v>643.95000000000005</c:v>
                </c:pt>
                <c:pt idx="8836">
                  <c:v>642.07000000000005</c:v>
                </c:pt>
                <c:pt idx="8837">
                  <c:v>639.14</c:v>
                </c:pt>
                <c:pt idx="8838">
                  <c:v>635.16</c:v>
                </c:pt>
                <c:pt idx="8839">
                  <c:v>630.17999999999995</c:v>
                </c:pt>
                <c:pt idx="8840">
                  <c:v>624.24</c:v>
                </c:pt>
                <c:pt idx="8841">
                  <c:v>617.41</c:v>
                </c:pt>
                <c:pt idx="8842">
                  <c:v>609.76</c:v>
                </c:pt>
                <c:pt idx="8843">
                  <c:v>601.41999999999996</c:v>
                </c:pt>
                <c:pt idx="8844">
                  <c:v>592.48</c:v>
                </c:pt>
                <c:pt idx="8845">
                  <c:v>583.09</c:v>
                </c:pt>
                <c:pt idx="8846">
                  <c:v>573.37</c:v>
                </c:pt>
                <c:pt idx="8847">
                  <c:v>563.49</c:v>
                </c:pt>
                <c:pt idx="8848">
                  <c:v>553.61</c:v>
                </c:pt>
                <c:pt idx="8849">
                  <c:v>543.88</c:v>
                </c:pt>
                <c:pt idx="8850">
                  <c:v>548.88</c:v>
                </c:pt>
                <c:pt idx="8851">
                  <c:v>562.49</c:v>
                </c:pt>
                <c:pt idx="8852">
                  <c:v>575.82000000000005</c:v>
                </c:pt>
                <c:pt idx="8853">
                  <c:v>589.16999999999996</c:v>
                </c:pt>
                <c:pt idx="8854">
                  <c:v>603.05999999999995</c:v>
                </c:pt>
                <c:pt idx="8855">
                  <c:v>601.57000000000005</c:v>
                </c:pt>
                <c:pt idx="8856">
                  <c:v>591.52</c:v>
                </c:pt>
                <c:pt idx="8857">
                  <c:v>584.24</c:v>
                </c:pt>
                <c:pt idx="8858">
                  <c:v>579.41</c:v>
                </c:pt>
                <c:pt idx="8859">
                  <c:v>576.73</c:v>
                </c:pt>
                <c:pt idx="8860">
                  <c:v>575.96</c:v>
                </c:pt>
                <c:pt idx="8861">
                  <c:v>576.79999999999995</c:v>
                </c:pt>
                <c:pt idx="8862">
                  <c:v>579.13</c:v>
                </c:pt>
                <c:pt idx="8863">
                  <c:v>582.82000000000005</c:v>
                </c:pt>
                <c:pt idx="8864">
                  <c:v>586.32000000000005</c:v>
                </c:pt>
                <c:pt idx="8865">
                  <c:v>589.9</c:v>
                </c:pt>
                <c:pt idx="8866">
                  <c:v>593.59</c:v>
                </c:pt>
                <c:pt idx="8867">
                  <c:v>597.22</c:v>
                </c:pt>
                <c:pt idx="8868">
                  <c:v>600.63</c:v>
                </c:pt>
                <c:pt idx="8869">
                  <c:v>603.67999999999995</c:v>
                </c:pt>
                <c:pt idx="8870">
                  <c:v>606.24</c:v>
                </c:pt>
                <c:pt idx="8871">
                  <c:v>608.21</c:v>
                </c:pt>
                <c:pt idx="8872">
                  <c:v>609.17999999999995</c:v>
                </c:pt>
                <c:pt idx="8873">
                  <c:v>608.91999999999996</c:v>
                </c:pt>
                <c:pt idx="8874">
                  <c:v>607.89</c:v>
                </c:pt>
                <c:pt idx="8875">
                  <c:v>606.1</c:v>
                </c:pt>
                <c:pt idx="8876">
                  <c:v>599.4</c:v>
                </c:pt>
                <c:pt idx="8877">
                  <c:v>591.4</c:v>
                </c:pt>
                <c:pt idx="8878">
                  <c:v>582.35</c:v>
                </c:pt>
                <c:pt idx="8879">
                  <c:v>572.41</c:v>
                </c:pt>
                <c:pt idx="8880">
                  <c:v>561.83000000000004</c:v>
                </c:pt>
                <c:pt idx="8881">
                  <c:v>551.01</c:v>
                </c:pt>
                <c:pt idx="8882">
                  <c:v>537.74</c:v>
                </c:pt>
                <c:pt idx="8883">
                  <c:v>522.19000000000005</c:v>
                </c:pt>
                <c:pt idx="8884">
                  <c:v>505.43</c:v>
                </c:pt>
                <c:pt idx="8885">
                  <c:v>487.69</c:v>
                </c:pt>
                <c:pt idx="8886">
                  <c:v>469.28</c:v>
                </c:pt>
                <c:pt idx="8887">
                  <c:v>450.55</c:v>
                </c:pt>
                <c:pt idx="8888">
                  <c:v>431.92</c:v>
                </c:pt>
                <c:pt idx="8889">
                  <c:v>413.87</c:v>
                </c:pt>
                <c:pt idx="8890">
                  <c:v>396.96</c:v>
                </c:pt>
                <c:pt idx="8891">
                  <c:v>381.79</c:v>
                </c:pt>
                <c:pt idx="8892">
                  <c:v>369.06</c:v>
                </c:pt>
                <c:pt idx="8893">
                  <c:v>359.54</c:v>
                </c:pt>
                <c:pt idx="8894">
                  <c:v>354.05</c:v>
                </c:pt>
                <c:pt idx="8895">
                  <c:v>353.51</c:v>
                </c:pt>
                <c:pt idx="8896">
                  <c:v>358.89</c:v>
                </c:pt>
                <c:pt idx="8897">
                  <c:v>358.59</c:v>
                </c:pt>
                <c:pt idx="8898">
                  <c:v>331.41</c:v>
                </c:pt>
                <c:pt idx="8899">
                  <c:v>307.24</c:v>
                </c:pt>
                <c:pt idx="8900">
                  <c:v>286.39</c:v>
                </c:pt>
                <c:pt idx="8901">
                  <c:v>272.23</c:v>
                </c:pt>
                <c:pt idx="8902">
                  <c:v>279.44</c:v>
                </c:pt>
                <c:pt idx="8903">
                  <c:v>290.67</c:v>
                </c:pt>
                <c:pt idx="8904">
                  <c:v>306.06</c:v>
                </c:pt>
                <c:pt idx="8905">
                  <c:v>289.39</c:v>
                </c:pt>
                <c:pt idx="8906">
                  <c:v>259.99</c:v>
                </c:pt>
                <c:pt idx="8907">
                  <c:v>232.61</c:v>
                </c:pt>
                <c:pt idx="8908">
                  <c:v>207.17</c:v>
                </c:pt>
                <c:pt idx="8909">
                  <c:v>207.18</c:v>
                </c:pt>
                <c:pt idx="8910">
                  <c:v>214.46</c:v>
                </c:pt>
                <c:pt idx="8911">
                  <c:v>246.67</c:v>
                </c:pt>
                <c:pt idx="8912">
                  <c:v>287.72000000000003</c:v>
                </c:pt>
                <c:pt idx="8913">
                  <c:v>329.47</c:v>
                </c:pt>
                <c:pt idx="8914">
                  <c:v>371.59</c:v>
                </c:pt>
                <c:pt idx="8915">
                  <c:v>381.94</c:v>
                </c:pt>
                <c:pt idx="8916">
                  <c:v>393.1</c:v>
                </c:pt>
                <c:pt idx="8917">
                  <c:v>411.61</c:v>
                </c:pt>
                <c:pt idx="8918">
                  <c:v>434.77</c:v>
                </c:pt>
                <c:pt idx="8919">
                  <c:v>460.52</c:v>
                </c:pt>
                <c:pt idx="8920">
                  <c:v>487.39</c:v>
                </c:pt>
                <c:pt idx="8921">
                  <c:v>514.55999999999995</c:v>
                </c:pt>
                <c:pt idx="8922">
                  <c:v>541.88</c:v>
                </c:pt>
                <c:pt idx="8923">
                  <c:v>565.1</c:v>
                </c:pt>
                <c:pt idx="8924">
                  <c:v>550.20000000000005</c:v>
                </c:pt>
                <c:pt idx="8925">
                  <c:v>532.41999999999996</c:v>
                </c:pt>
                <c:pt idx="8926">
                  <c:v>511.54</c:v>
                </c:pt>
                <c:pt idx="8927">
                  <c:v>518.34</c:v>
                </c:pt>
                <c:pt idx="8928">
                  <c:v>523.03</c:v>
                </c:pt>
                <c:pt idx="8929">
                  <c:v>524.66</c:v>
                </c:pt>
                <c:pt idx="8930">
                  <c:v>523.41</c:v>
                </c:pt>
                <c:pt idx="8931">
                  <c:v>519.5</c:v>
                </c:pt>
                <c:pt idx="8932">
                  <c:v>513.21</c:v>
                </c:pt>
                <c:pt idx="8933">
                  <c:v>504.83</c:v>
                </c:pt>
                <c:pt idx="8934">
                  <c:v>494.67</c:v>
                </c:pt>
                <c:pt idx="8935">
                  <c:v>483.05</c:v>
                </c:pt>
                <c:pt idx="8936">
                  <c:v>470.28</c:v>
                </c:pt>
                <c:pt idx="8937">
                  <c:v>469.04</c:v>
                </c:pt>
                <c:pt idx="8938">
                  <c:v>479.53</c:v>
                </c:pt>
                <c:pt idx="8939">
                  <c:v>489.73</c:v>
                </c:pt>
                <c:pt idx="8940">
                  <c:v>499.89</c:v>
                </c:pt>
                <c:pt idx="8941">
                  <c:v>480.13</c:v>
                </c:pt>
                <c:pt idx="8942">
                  <c:v>448.69</c:v>
                </c:pt>
                <c:pt idx="8943">
                  <c:v>424.85</c:v>
                </c:pt>
                <c:pt idx="8944">
                  <c:v>407.26</c:v>
                </c:pt>
                <c:pt idx="8945">
                  <c:v>394.75</c:v>
                </c:pt>
                <c:pt idx="8946">
                  <c:v>386.33</c:v>
                </c:pt>
                <c:pt idx="8947">
                  <c:v>381.15</c:v>
                </c:pt>
                <c:pt idx="8948">
                  <c:v>378.48</c:v>
                </c:pt>
                <c:pt idx="8949">
                  <c:v>377.72</c:v>
                </c:pt>
                <c:pt idx="8950">
                  <c:v>378.35</c:v>
                </c:pt>
                <c:pt idx="8951">
                  <c:v>379.95</c:v>
                </c:pt>
                <c:pt idx="8952">
                  <c:v>382.19</c:v>
                </c:pt>
                <c:pt idx="8953">
                  <c:v>384.79</c:v>
                </c:pt>
                <c:pt idx="8954">
                  <c:v>387.51</c:v>
                </c:pt>
                <c:pt idx="8955">
                  <c:v>390.2</c:v>
                </c:pt>
                <c:pt idx="8956">
                  <c:v>392.72</c:v>
                </c:pt>
                <c:pt idx="8957">
                  <c:v>394.97</c:v>
                </c:pt>
                <c:pt idx="8958">
                  <c:v>396.89</c:v>
                </c:pt>
                <c:pt idx="8959">
                  <c:v>398.43</c:v>
                </c:pt>
                <c:pt idx="8960">
                  <c:v>399.58</c:v>
                </c:pt>
                <c:pt idx="8961">
                  <c:v>400.32</c:v>
                </c:pt>
                <c:pt idx="8962">
                  <c:v>400.67</c:v>
                </c:pt>
                <c:pt idx="8963">
                  <c:v>400.64</c:v>
                </c:pt>
                <c:pt idx="8964">
                  <c:v>400.25</c:v>
                </c:pt>
                <c:pt idx="8965">
                  <c:v>399.52</c:v>
                </c:pt>
                <c:pt idx="8966">
                  <c:v>398.49</c:v>
                </c:pt>
                <c:pt idx="8967">
                  <c:v>397.19</c:v>
                </c:pt>
                <c:pt idx="8968">
                  <c:v>395.66</c:v>
                </c:pt>
                <c:pt idx="8969">
                  <c:v>393.91</c:v>
                </c:pt>
                <c:pt idx="8970">
                  <c:v>391.98</c:v>
                </c:pt>
                <c:pt idx="8971">
                  <c:v>389.9</c:v>
                </c:pt>
                <c:pt idx="8972">
                  <c:v>387.7</c:v>
                </c:pt>
                <c:pt idx="8973">
                  <c:v>385.39</c:v>
                </c:pt>
                <c:pt idx="8974">
                  <c:v>382.99</c:v>
                </c:pt>
                <c:pt idx="8975">
                  <c:v>380.51</c:v>
                </c:pt>
                <c:pt idx="8976">
                  <c:v>377.98</c:v>
                </c:pt>
                <c:pt idx="8977">
                  <c:v>376.64</c:v>
                </c:pt>
                <c:pt idx="8978">
                  <c:v>376.83</c:v>
                </c:pt>
                <c:pt idx="8979">
                  <c:v>376.97</c:v>
                </c:pt>
                <c:pt idx="8980">
                  <c:v>377.07</c:v>
                </c:pt>
                <c:pt idx="8981">
                  <c:v>377.13</c:v>
                </c:pt>
                <c:pt idx="8982">
                  <c:v>374.04</c:v>
                </c:pt>
                <c:pt idx="8983">
                  <c:v>369.28</c:v>
                </c:pt>
                <c:pt idx="8984">
                  <c:v>364.74</c:v>
                </c:pt>
                <c:pt idx="8985">
                  <c:v>360.46</c:v>
                </c:pt>
                <c:pt idx="8986">
                  <c:v>356.5</c:v>
                </c:pt>
                <c:pt idx="8987">
                  <c:v>352.86</c:v>
                </c:pt>
                <c:pt idx="8988">
                  <c:v>349.54</c:v>
                </c:pt>
                <c:pt idx="8989">
                  <c:v>346.55</c:v>
                </c:pt>
                <c:pt idx="8990">
                  <c:v>343.84</c:v>
                </c:pt>
                <c:pt idx="8991">
                  <c:v>341.4</c:v>
                </c:pt>
                <c:pt idx="8992">
                  <c:v>339.18</c:v>
                </c:pt>
                <c:pt idx="8993">
                  <c:v>337.15</c:v>
                </c:pt>
                <c:pt idx="8994">
                  <c:v>335.25</c:v>
                </c:pt>
                <c:pt idx="8995">
                  <c:v>333.46</c:v>
                </c:pt>
                <c:pt idx="8996">
                  <c:v>331.71</c:v>
                </c:pt>
                <c:pt idx="8997">
                  <c:v>329.98</c:v>
                </c:pt>
                <c:pt idx="8998">
                  <c:v>328.21</c:v>
                </c:pt>
                <c:pt idx="8999">
                  <c:v>326.38</c:v>
                </c:pt>
                <c:pt idx="9000">
                  <c:v>324.45999999999998</c:v>
                </c:pt>
                <c:pt idx="9001">
                  <c:v>322.39999999999998</c:v>
                </c:pt>
                <c:pt idx="9002">
                  <c:v>320.2</c:v>
                </c:pt>
                <c:pt idx="9003">
                  <c:v>317.83999999999997</c:v>
                </c:pt>
                <c:pt idx="9004">
                  <c:v>315.29000000000002</c:v>
                </c:pt>
                <c:pt idx="9005">
                  <c:v>312.56</c:v>
                </c:pt>
                <c:pt idx="9006">
                  <c:v>309.64</c:v>
                </c:pt>
                <c:pt idx="9007">
                  <c:v>306.54000000000002</c:v>
                </c:pt>
                <c:pt idx="9008">
                  <c:v>303.27</c:v>
                </c:pt>
                <c:pt idx="9009">
                  <c:v>299.83</c:v>
                </c:pt>
                <c:pt idx="9010">
                  <c:v>296.25</c:v>
                </c:pt>
                <c:pt idx="9011">
                  <c:v>292.55</c:v>
                </c:pt>
                <c:pt idx="9012">
                  <c:v>288.76</c:v>
                </c:pt>
                <c:pt idx="9013">
                  <c:v>284.91000000000003</c:v>
                </c:pt>
                <c:pt idx="9014">
                  <c:v>281.02999999999997</c:v>
                </c:pt>
                <c:pt idx="9015">
                  <c:v>277.16000000000003</c:v>
                </c:pt>
                <c:pt idx="9016">
                  <c:v>273.33</c:v>
                </c:pt>
                <c:pt idx="9017">
                  <c:v>269.58999999999997</c:v>
                </c:pt>
                <c:pt idx="9018">
                  <c:v>265.98</c:v>
                </c:pt>
                <c:pt idx="9019">
                  <c:v>262.54000000000002</c:v>
                </c:pt>
                <c:pt idx="9020">
                  <c:v>259.31</c:v>
                </c:pt>
                <c:pt idx="9021">
                  <c:v>256.33999999999997</c:v>
                </c:pt>
                <c:pt idx="9022">
                  <c:v>253.67</c:v>
                </c:pt>
                <c:pt idx="9023">
                  <c:v>251.33</c:v>
                </c:pt>
                <c:pt idx="9024">
                  <c:v>249.37</c:v>
                </c:pt>
                <c:pt idx="9025">
                  <c:v>247.82</c:v>
                </c:pt>
                <c:pt idx="9026">
                  <c:v>246.72</c:v>
                </c:pt>
                <c:pt idx="9027">
                  <c:v>246.1</c:v>
                </c:pt>
                <c:pt idx="9028">
                  <c:v>245.98</c:v>
                </c:pt>
                <c:pt idx="9029">
                  <c:v>246.39</c:v>
                </c:pt>
                <c:pt idx="9030">
                  <c:v>249.32</c:v>
                </c:pt>
                <c:pt idx="9031">
                  <c:v>256.57</c:v>
                </c:pt>
                <c:pt idx="9032">
                  <c:v>264.39</c:v>
                </c:pt>
                <c:pt idx="9033">
                  <c:v>272.77999999999997</c:v>
                </c:pt>
                <c:pt idx="9034">
                  <c:v>281.75</c:v>
                </c:pt>
                <c:pt idx="9035">
                  <c:v>285.39999999999998</c:v>
                </c:pt>
                <c:pt idx="9036">
                  <c:v>280.64999999999998</c:v>
                </c:pt>
                <c:pt idx="9037">
                  <c:v>279.83</c:v>
                </c:pt>
                <c:pt idx="9038">
                  <c:v>282.33999999999997</c:v>
                </c:pt>
                <c:pt idx="9039">
                  <c:v>287.61</c:v>
                </c:pt>
                <c:pt idx="9040">
                  <c:v>295.14999999999998</c:v>
                </c:pt>
                <c:pt idx="9041">
                  <c:v>304.51</c:v>
                </c:pt>
                <c:pt idx="9042">
                  <c:v>315.3</c:v>
                </c:pt>
                <c:pt idx="9043">
                  <c:v>327.14</c:v>
                </c:pt>
                <c:pt idx="9044">
                  <c:v>339.72</c:v>
                </c:pt>
                <c:pt idx="9045">
                  <c:v>352.75</c:v>
                </c:pt>
                <c:pt idx="9046">
                  <c:v>365.97</c:v>
                </c:pt>
                <c:pt idx="9047">
                  <c:v>379.16</c:v>
                </c:pt>
                <c:pt idx="9048">
                  <c:v>392.1</c:v>
                </c:pt>
                <c:pt idx="9049">
                  <c:v>404.61</c:v>
                </c:pt>
                <c:pt idx="9050">
                  <c:v>416.54</c:v>
                </c:pt>
                <c:pt idx="9051">
                  <c:v>427.73</c:v>
                </c:pt>
                <c:pt idx="9052">
                  <c:v>438.07</c:v>
                </c:pt>
                <c:pt idx="9053">
                  <c:v>447.44</c:v>
                </c:pt>
                <c:pt idx="9054">
                  <c:v>455.75</c:v>
                </c:pt>
                <c:pt idx="9055">
                  <c:v>462.93</c:v>
                </c:pt>
                <c:pt idx="9056">
                  <c:v>468.91</c:v>
                </c:pt>
                <c:pt idx="9057">
                  <c:v>473.65</c:v>
                </c:pt>
                <c:pt idx="9058">
                  <c:v>477.1</c:v>
                </c:pt>
                <c:pt idx="9059">
                  <c:v>479.27</c:v>
                </c:pt>
                <c:pt idx="9060">
                  <c:v>480.15</c:v>
                </c:pt>
                <c:pt idx="9061">
                  <c:v>479.75</c:v>
                </c:pt>
                <c:pt idx="9062">
                  <c:v>478.13</c:v>
                </c:pt>
                <c:pt idx="9063">
                  <c:v>475.33</c:v>
                </c:pt>
                <c:pt idx="9064">
                  <c:v>471.45</c:v>
                </c:pt>
                <c:pt idx="9065">
                  <c:v>466.59</c:v>
                </c:pt>
                <c:pt idx="9066">
                  <c:v>460.89</c:v>
                </c:pt>
                <c:pt idx="9067">
                  <c:v>454.52</c:v>
                </c:pt>
                <c:pt idx="9068">
                  <c:v>447.66</c:v>
                </c:pt>
                <c:pt idx="9069">
                  <c:v>440.57</c:v>
                </c:pt>
                <c:pt idx="9070">
                  <c:v>433.51</c:v>
                </c:pt>
                <c:pt idx="9071">
                  <c:v>426.8</c:v>
                </c:pt>
                <c:pt idx="9072">
                  <c:v>420.8</c:v>
                </c:pt>
                <c:pt idx="9073">
                  <c:v>415.93</c:v>
                </c:pt>
                <c:pt idx="9074">
                  <c:v>412.63</c:v>
                </c:pt>
                <c:pt idx="9075">
                  <c:v>404.51</c:v>
                </c:pt>
                <c:pt idx="9076">
                  <c:v>395.03</c:v>
                </c:pt>
                <c:pt idx="9077">
                  <c:v>385.93</c:v>
                </c:pt>
                <c:pt idx="9078">
                  <c:v>377.29</c:v>
                </c:pt>
                <c:pt idx="9079">
                  <c:v>368.92</c:v>
                </c:pt>
                <c:pt idx="9080">
                  <c:v>360.92</c:v>
                </c:pt>
                <c:pt idx="9081">
                  <c:v>359.33</c:v>
                </c:pt>
                <c:pt idx="9082">
                  <c:v>358.23</c:v>
                </c:pt>
                <c:pt idx="9083">
                  <c:v>357.55</c:v>
                </c:pt>
                <c:pt idx="9084">
                  <c:v>357.19</c:v>
                </c:pt>
                <c:pt idx="9085">
                  <c:v>356.99</c:v>
                </c:pt>
                <c:pt idx="9086">
                  <c:v>355.96</c:v>
                </c:pt>
                <c:pt idx="9087">
                  <c:v>351.1</c:v>
                </c:pt>
                <c:pt idx="9088">
                  <c:v>344.7</c:v>
                </c:pt>
                <c:pt idx="9089">
                  <c:v>340.95</c:v>
                </c:pt>
                <c:pt idx="9090">
                  <c:v>339.58</c:v>
                </c:pt>
                <c:pt idx="9091">
                  <c:v>340.22</c:v>
                </c:pt>
                <c:pt idx="9092">
                  <c:v>345.57</c:v>
                </c:pt>
                <c:pt idx="9093">
                  <c:v>363.09</c:v>
                </c:pt>
                <c:pt idx="9094">
                  <c:v>381.02</c:v>
                </c:pt>
                <c:pt idx="9095">
                  <c:v>398.6</c:v>
                </c:pt>
                <c:pt idx="9096">
                  <c:v>414.91</c:v>
                </c:pt>
                <c:pt idx="9097">
                  <c:v>403.43</c:v>
                </c:pt>
                <c:pt idx="9098">
                  <c:v>369.57</c:v>
                </c:pt>
                <c:pt idx="9099">
                  <c:v>336.39</c:v>
                </c:pt>
                <c:pt idx="9100">
                  <c:v>303.74</c:v>
                </c:pt>
                <c:pt idx="9101">
                  <c:v>295.98</c:v>
                </c:pt>
                <c:pt idx="9102">
                  <c:v>306.86</c:v>
                </c:pt>
                <c:pt idx="9103">
                  <c:v>317.77999999999997</c:v>
                </c:pt>
                <c:pt idx="9104">
                  <c:v>328.57</c:v>
                </c:pt>
                <c:pt idx="9105">
                  <c:v>339.05</c:v>
                </c:pt>
                <c:pt idx="9106">
                  <c:v>349.05</c:v>
                </c:pt>
                <c:pt idx="9107">
                  <c:v>358.39</c:v>
                </c:pt>
                <c:pt idx="9108">
                  <c:v>366.91</c:v>
                </c:pt>
                <c:pt idx="9109">
                  <c:v>374.47</c:v>
                </c:pt>
                <c:pt idx="9110">
                  <c:v>380.93</c:v>
                </c:pt>
                <c:pt idx="9111">
                  <c:v>386.18</c:v>
                </c:pt>
                <c:pt idx="9112">
                  <c:v>390.16</c:v>
                </c:pt>
                <c:pt idx="9113">
                  <c:v>392.84</c:v>
                </c:pt>
                <c:pt idx="9114">
                  <c:v>394.24</c:v>
                </c:pt>
                <c:pt idx="9115">
                  <c:v>394.46</c:v>
                </c:pt>
                <c:pt idx="9116">
                  <c:v>393.66</c:v>
                </c:pt>
                <c:pt idx="9117">
                  <c:v>392.11</c:v>
                </c:pt>
                <c:pt idx="9118">
                  <c:v>390.18</c:v>
                </c:pt>
                <c:pt idx="9119">
                  <c:v>388.38</c:v>
                </c:pt>
                <c:pt idx="9120">
                  <c:v>370.94</c:v>
                </c:pt>
                <c:pt idx="9121">
                  <c:v>348.19</c:v>
                </c:pt>
                <c:pt idx="9122">
                  <c:v>325.19</c:v>
                </c:pt>
                <c:pt idx="9123">
                  <c:v>301.95</c:v>
                </c:pt>
                <c:pt idx="9124">
                  <c:v>298.35000000000002</c:v>
                </c:pt>
                <c:pt idx="9125">
                  <c:v>297.47000000000003</c:v>
                </c:pt>
                <c:pt idx="9126">
                  <c:v>296.38</c:v>
                </c:pt>
                <c:pt idx="9127">
                  <c:v>295.10000000000002</c:v>
                </c:pt>
                <c:pt idx="9128">
                  <c:v>293.64999999999998</c:v>
                </c:pt>
                <c:pt idx="9129">
                  <c:v>292.04000000000002</c:v>
                </c:pt>
                <c:pt idx="9130">
                  <c:v>290.27999999999997</c:v>
                </c:pt>
                <c:pt idx="9131">
                  <c:v>288.38</c:v>
                </c:pt>
                <c:pt idx="9132">
                  <c:v>286.38</c:v>
                </c:pt>
                <c:pt idx="9133">
                  <c:v>284.26</c:v>
                </c:pt>
                <c:pt idx="9134">
                  <c:v>282.07</c:v>
                </c:pt>
                <c:pt idx="9135">
                  <c:v>279.79000000000002</c:v>
                </c:pt>
                <c:pt idx="9136">
                  <c:v>277.45999999999998</c:v>
                </c:pt>
                <c:pt idx="9137">
                  <c:v>275.08999999999997</c:v>
                </c:pt>
                <c:pt idx="9138">
                  <c:v>272.68</c:v>
                </c:pt>
                <c:pt idx="9139">
                  <c:v>270.25</c:v>
                </c:pt>
                <c:pt idx="9140">
                  <c:v>267.83</c:v>
                </c:pt>
                <c:pt idx="9141">
                  <c:v>265.41000000000003</c:v>
                </c:pt>
                <c:pt idx="9142">
                  <c:v>263.01</c:v>
                </c:pt>
                <c:pt idx="9143">
                  <c:v>260.64</c:v>
                </c:pt>
                <c:pt idx="9144">
                  <c:v>258.33</c:v>
                </c:pt>
                <c:pt idx="9145">
                  <c:v>256.07</c:v>
                </c:pt>
                <c:pt idx="9146">
                  <c:v>253.88</c:v>
                </c:pt>
                <c:pt idx="9147">
                  <c:v>251.76</c:v>
                </c:pt>
                <c:pt idx="9148">
                  <c:v>249.75</c:v>
                </c:pt>
                <c:pt idx="9149">
                  <c:v>247.83</c:v>
                </c:pt>
                <c:pt idx="9150">
                  <c:v>246.02</c:v>
                </c:pt>
                <c:pt idx="9151">
                  <c:v>244.34</c:v>
                </c:pt>
                <c:pt idx="9152">
                  <c:v>242.78</c:v>
                </c:pt>
                <c:pt idx="9153">
                  <c:v>241.37</c:v>
                </c:pt>
                <c:pt idx="9154">
                  <c:v>240.1</c:v>
                </c:pt>
                <c:pt idx="9155">
                  <c:v>238.99</c:v>
                </c:pt>
                <c:pt idx="9156">
                  <c:v>238.04</c:v>
                </c:pt>
                <c:pt idx="9157">
                  <c:v>237.26</c:v>
                </c:pt>
                <c:pt idx="9158">
                  <c:v>236.66</c:v>
                </c:pt>
                <c:pt idx="9159">
                  <c:v>236.24</c:v>
                </c:pt>
                <c:pt idx="9160">
                  <c:v>236</c:v>
                </c:pt>
                <c:pt idx="9161">
                  <c:v>235.95</c:v>
                </c:pt>
                <c:pt idx="9162">
                  <c:v>236.1</c:v>
                </c:pt>
                <c:pt idx="9163">
                  <c:v>236.44</c:v>
                </c:pt>
                <c:pt idx="9164">
                  <c:v>236.98</c:v>
                </c:pt>
                <c:pt idx="9165">
                  <c:v>237.71</c:v>
                </c:pt>
                <c:pt idx="9166">
                  <c:v>238.64</c:v>
                </c:pt>
                <c:pt idx="9167">
                  <c:v>239.76</c:v>
                </c:pt>
                <c:pt idx="9168">
                  <c:v>241.07</c:v>
                </c:pt>
                <c:pt idx="9169">
                  <c:v>242.57</c:v>
                </c:pt>
                <c:pt idx="9170">
                  <c:v>244.24</c:v>
                </c:pt>
                <c:pt idx="9171">
                  <c:v>246.09</c:v>
                </c:pt>
                <c:pt idx="9172">
                  <c:v>248.09</c:v>
                </c:pt>
                <c:pt idx="9173">
                  <c:v>250.24</c:v>
                </c:pt>
                <c:pt idx="9174">
                  <c:v>252.53</c:v>
                </c:pt>
                <c:pt idx="9175">
                  <c:v>254.95</c:v>
                </c:pt>
                <c:pt idx="9176">
                  <c:v>257.47000000000003</c:v>
                </c:pt>
                <c:pt idx="9177">
                  <c:v>260.07</c:v>
                </c:pt>
                <c:pt idx="9178">
                  <c:v>262.75</c:v>
                </c:pt>
                <c:pt idx="9179">
                  <c:v>265.48</c:v>
                </c:pt>
                <c:pt idx="9180">
                  <c:v>268.24</c:v>
                </c:pt>
                <c:pt idx="9181">
                  <c:v>271.01</c:v>
                </c:pt>
                <c:pt idx="9182">
                  <c:v>273.76</c:v>
                </c:pt>
                <c:pt idx="9183">
                  <c:v>276.48</c:v>
                </c:pt>
                <c:pt idx="9184">
                  <c:v>279.13</c:v>
                </c:pt>
                <c:pt idx="9185">
                  <c:v>281.7</c:v>
                </c:pt>
                <c:pt idx="9186">
                  <c:v>284.17</c:v>
                </c:pt>
                <c:pt idx="9187">
                  <c:v>286.51</c:v>
                </c:pt>
                <c:pt idx="9188">
                  <c:v>288.72000000000003</c:v>
                </c:pt>
                <c:pt idx="9189">
                  <c:v>290.77999999999997</c:v>
                </c:pt>
                <c:pt idx="9190">
                  <c:v>292.67</c:v>
                </c:pt>
                <c:pt idx="9191">
                  <c:v>294.39999999999998</c:v>
                </c:pt>
                <c:pt idx="9192">
                  <c:v>295.98</c:v>
                </c:pt>
                <c:pt idx="9193">
                  <c:v>297.41000000000003</c:v>
                </c:pt>
                <c:pt idx="9194">
                  <c:v>298.72000000000003</c:v>
                </c:pt>
                <c:pt idx="9195">
                  <c:v>299.95</c:v>
                </c:pt>
                <c:pt idx="9196">
                  <c:v>301.14</c:v>
                </c:pt>
                <c:pt idx="9197">
                  <c:v>302.36</c:v>
                </c:pt>
                <c:pt idx="9198">
                  <c:v>303.7</c:v>
                </c:pt>
                <c:pt idx="9199">
                  <c:v>305.26</c:v>
                </c:pt>
                <c:pt idx="9200">
                  <c:v>307.18</c:v>
                </c:pt>
                <c:pt idx="9201">
                  <c:v>309.62</c:v>
                </c:pt>
                <c:pt idx="9202">
                  <c:v>312.76</c:v>
                </c:pt>
                <c:pt idx="9203">
                  <c:v>307.82</c:v>
                </c:pt>
                <c:pt idx="9204">
                  <c:v>300.17</c:v>
                </c:pt>
                <c:pt idx="9205">
                  <c:v>292.20999999999998</c:v>
                </c:pt>
                <c:pt idx="9206">
                  <c:v>283.94</c:v>
                </c:pt>
                <c:pt idx="9207">
                  <c:v>275.37</c:v>
                </c:pt>
                <c:pt idx="9208">
                  <c:v>273.61</c:v>
                </c:pt>
                <c:pt idx="9209">
                  <c:v>271.70999999999998</c:v>
                </c:pt>
                <c:pt idx="9210">
                  <c:v>269.5</c:v>
                </c:pt>
                <c:pt idx="9211">
                  <c:v>267.01</c:v>
                </c:pt>
                <c:pt idx="9212">
                  <c:v>264.22000000000003</c:v>
                </c:pt>
                <c:pt idx="9213">
                  <c:v>261.16000000000003</c:v>
                </c:pt>
                <c:pt idx="9214">
                  <c:v>257.82</c:v>
                </c:pt>
                <c:pt idx="9215">
                  <c:v>254.22</c:v>
                </c:pt>
                <c:pt idx="9216">
                  <c:v>250.35</c:v>
                </c:pt>
                <c:pt idx="9217">
                  <c:v>246.24</c:v>
                </c:pt>
                <c:pt idx="9218">
                  <c:v>241.9</c:v>
                </c:pt>
                <c:pt idx="9219">
                  <c:v>237.32</c:v>
                </c:pt>
                <c:pt idx="9220">
                  <c:v>232.54</c:v>
                </c:pt>
                <c:pt idx="9221">
                  <c:v>227.54</c:v>
                </c:pt>
                <c:pt idx="9222">
                  <c:v>222.36</c:v>
                </c:pt>
                <c:pt idx="9223">
                  <c:v>216.99</c:v>
                </c:pt>
                <c:pt idx="9224">
                  <c:v>211.46</c:v>
                </c:pt>
                <c:pt idx="9225">
                  <c:v>205.77</c:v>
                </c:pt>
                <c:pt idx="9226">
                  <c:v>199.94</c:v>
                </c:pt>
                <c:pt idx="9227">
                  <c:v>193.99</c:v>
                </c:pt>
                <c:pt idx="9228">
                  <c:v>187.92</c:v>
                </c:pt>
                <c:pt idx="9229">
                  <c:v>181.75</c:v>
                </c:pt>
                <c:pt idx="9230">
                  <c:v>175.49</c:v>
                </c:pt>
                <c:pt idx="9231">
                  <c:v>169.16</c:v>
                </c:pt>
                <c:pt idx="9232">
                  <c:v>162.76</c:v>
                </c:pt>
                <c:pt idx="9233">
                  <c:v>156.33000000000001</c:v>
                </c:pt>
                <c:pt idx="9234">
                  <c:v>149.86000000000001</c:v>
                </c:pt>
                <c:pt idx="9235">
                  <c:v>143.37</c:v>
                </c:pt>
                <c:pt idx="9236">
                  <c:v>136.88</c:v>
                </c:pt>
                <c:pt idx="9237">
                  <c:v>130.4</c:v>
                </c:pt>
                <c:pt idx="9238">
                  <c:v>123.94</c:v>
                </c:pt>
                <c:pt idx="9239">
                  <c:v>117.51</c:v>
                </c:pt>
                <c:pt idx="9240">
                  <c:v>111.14</c:v>
                </c:pt>
                <c:pt idx="9241">
                  <c:v>104.83</c:v>
                </c:pt>
                <c:pt idx="9242">
                  <c:v>106.96</c:v>
                </c:pt>
                <c:pt idx="9243">
                  <c:v>111.29</c:v>
                </c:pt>
                <c:pt idx="9244">
                  <c:v>115.73</c:v>
                </c:pt>
                <c:pt idx="9245">
                  <c:v>120.29</c:v>
                </c:pt>
                <c:pt idx="9246">
                  <c:v>119.2</c:v>
                </c:pt>
                <c:pt idx="9247">
                  <c:v>112.9</c:v>
                </c:pt>
                <c:pt idx="9248">
                  <c:v>106.9</c:v>
                </c:pt>
                <c:pt idx="9249">
                  <c:v>101.24</c:v>
                </c:pt>
                <c:pt idx="9250">
                  <c:v>95.988</c:v>
                </c:pt>
                <c:pt idx="9251">
                  <c:v>91.168999999999997</c:v>
                </c:pt>
                <c:pt idx="9252">
                  <c:v>86.823999999999998</c:v>
                </c:pt>
                <c:pt idx="9253">
                  <c:v>84.344999999999999</c:v>
                </c:pt>
                <c:pt idx="9254">
                  <c:v>86.725999999999999</c:v>
                </c:pt>
                <c:pt idx="9255">
                  <c:v>89.677000000000007</c:v>
                </c:pt>
                <c:pt idx="9256">
                  <c:v>93.224999999999994</c:v>
                </c:pt>
                <c:pt idx="9257">
                  <c:v>97.400999999999996</c:v>
                </c:pt>
                <c:pt idx="9258">
                  <c:v>98.286000000000001</c:v>
                </c:pt>
                <c:pt idx="9259">
                  <c:v>95.706000000000003</c:v>
                </c:pt>
                <c:pt idx="9260">
                  <c:v>94.427999999999997</c:v>
                </c:pt>
                <c:pt idx="9261">
                  <c:v>94.353999999999999</c:v>
                </c:pt>
                <c:pt idx="9262">
                  <c:v>95.417000000000002</c:v>
                </c:pt>
                <c:pt idx="9263">
                  <c:v>97.575000000000003</c:v>
                </c:pt>
                <c:pt idx="9264">
                  <c:v>100.81</c:v>
                </c:pt>
                <c:pt idx="9265">
                  <c:v>105.12</c:v>
                </c:pt>
                <c:pt idx="9266">
                  <c:v>104.5</c:v>
                </c:pt>
                <c:pt idx="9267">
                  <c:v>104.04</c:v>
                </c:pt>
                <c:pt idx="9268">
                  <c:v>103.86</c:v>
                </c:pt>
                <c:pt idx="9269">
                  <c:v>103.94</c:v>
                </c:pt>
                <c:pt idx="9270">
                  <c:v>104.28</c:v>
                </c:pt>
                <c:pt idx="9271">
                  <c:v>106.29</c:v>
                </c:pt>
                <c:pt idx="9272">
                  <c:v>108.6</c:v>
                </c:pt>
                <c:pt idx="9273">
                  <c:v>111.16</c:v>
                </c:pt>
                <c:pt idx="9274">
                  <c:v>113.97</c:v>
                </c:pt>
                <c:pt idx="9275">
                  <c:v>117.04</c:v>
                </c:pt>
                <c:pt idx="9276">
                  <c:v>120.37</c:v>
                </c:pt>
                <c:pt idx="9277">
                  <c:v>123.98</c:v>
                </c:pt>
                <c:pt idx="9278">
                  <c:v>127.87</c:v>
                </c:pt>
                <c:pt idx="9279">
                  <c:v>132.05000000000001</c:v>
                </c:pt>
                <c:pt idx="9280">
                  <c:v>136.53</c:v>
                </c:pt>
                <c:pt idx="9281">
                  <c:v>141.30000000000001</c:v>
                </c:pt>
                <c:pt idx="9282">
                  <c:v>146.37</c:v>
                </c:pt>
                <c:pt idx="9283">
                  <c:v>151.75</c:v>
                </c:pt>
                <c:pt idx="9284">
                  <c:v>157.41999999999999</c:v>
                </c:pt>
                <c:pt idx="9285">
                  <c:v>163.38</c:v>
                </c:pt>
                <c:pt idx="9286">
                  <c:v>169.62</c:v>
                </c:pt>
                <c:pt idx="9287">
                  <c:v>176.12</c:v>
                </c:pt>
                <c:pt idx="9288">
                  <c:v>182.88</c:v>
                </c:pt>
                <c:pt idx="9289">
                  <c:v>189.88</c:v>
                </c:pt>
                <c:pt idx="9290">
                  <c:v>197.08</c:v>
                </c:pt>
                <c:pt idx="9291">
                  <c:v>204.48</c:v>
                </c:pt>
                <c:pt idx="9292">
                  <c:v>212.05</c:v>
                </c:pt>
                <c:pt idx="9293">
                  <c:v>219.75</c:v>
                </c:pt>
                <c:pt idx="9294">
                  <c:v>227.56</c:v>
                </c:pt>
                <c:pt idx="9295">
                  <c:v>235.44</c:v>
                </c:pt>
                <c:pt idx="9296">
                  <c:v>243.37</c:v>
                </c:pt>
                <c:pt idx="9297">
                  <c:v>251.3</c:v>
                </c:pt>
                <c:pt idx="9298">
                  <c:v>259.2</c:v>
                </c:pt>
                <c:pt idx="9299">
                  <c:v>267.04000000000002</c:v>
                </c:pt>
                <c:pt idx="9300">
                  <c:v>274.77</c:v>
                </c:pt>
                <c:pt idx="9301">
                  <c:v>282.36</c:v>
                </c:pt>
                <c:pt idx="9302">
                  <c:v>289.77</c:v>
                </c:pt>
                <c:pt idx="9303">
                  <c:v>296.97000000000003</c:v>
                </c:pt>
                <c:pt idx="9304">
                  <c:v>303.91000000000003</c:v>
                </c:pt>
                <c:pt idx="9305">
                  <c:v>310.57</c:v>
                </c:pt>
                <c:pt idx="9306">
                  <c:v>316.89999999999998</c:v>
                </c:pt>
                <c:pt idx="9307">
                  <c:v>322.87</c:v>
                </c:pt>
                <c:pt idx="9308">
                  <c:v>328.46</c:v>
                </c:pt>
                <c:pt idx="9309">
                  <c:v>333.62</c:v>
                </c:pt>
                <c:pt idx="9310">
                  <c:v>338.34</c:v>
                </c:pt>
                <c:pt idx="9311">
                  <c:v>342.59</c:v>
                </c:pt>
                <c:pt idx="9312">
                  <c:v>346.34</c:v>
                </c:pt>
                <c:pt idx="9313">
                  <c:v>349.57</c:v>
                </c:pt>
                <c:pt idx="9314">
                  <c:v>352.27</c:v>
                </c:pt>
                <c:pt idx="9315">
                  <c:v>354.41</c:v>
                </c:pt>
                <c:pt idx="9316">
                  <c:v>355.99</c:v>
                </c:pt>
                <c:pt idx="9317">
                  <c:v>356.99</c:v>
                </c:pt>
                <c:pt idx="9318">
                  <c:v>357.42</c:v>
                </c:pt>
                <c:pt idx="9319">
                  <c:v>357.25</c:v>
                </c:pt>
                <c:pt idx="9320">
                  <c:v>356.5</c:v>
                </c:pt>
                <c:pt idx="9321">
                  <c:v>355.17</c:v>
                </c:pt>
                <c:pt idx="9322">
                  <c:v>353.26</c:v>
                </c:pt>
                <c:pt idx="9323">
                  <c:v>350.77</c:v>
                </c:pt>
                <c:pt idx="9324">
                  <c:v>351.43</c:v>
                </c:pt>
                <c:pt idx="9325">
                  <c:v>353.53</c:v>
                </c:pt>
                <c:pt idx="9326">
                  <c:v>355.09</c:v>
                </c:pt>
                <c:pt idx="9327">
                  <c:v>356.15</c:v>
                </c:pt>
                <c:pt idx="9328">
                  <c:v>355.62</c:v>
                </c:pt>
                <c:pt idx="9329">
                  <c:v>349.22</c:v>
                </c:pt>
                <c:pt idx="9330">
                  <c:v>342.21</c:v>
                </c:pt>
                <c:pt idx="9331">
                  <c:v>334.87</c:v>
                </c:pt>
                <c:pt idx="9332">
                  <c:v>327.39999999999998</c:v>
                </c:pt>
                <c:pt idx="9333">
                  <c:v>319.95999999999998</c:v>
                </c:pt>
                <c:pt idx="9334">
                  <c:v>312.69</c:v>
                </c:pt>
                <c:pt idx="9335">
                  <c:v>305.67</c:v>
                </c:pt>
                <c:pt idx="9336">
                  <c:v>298.95</c:v>
                </c:pt>
                <c:pt idx="9337">
                  <c:v>292.58</c:v>
                </c:pt>
                <c:pt idx="9338">
                  <c:v>286.57</c:v>
                </c:pt>
                <c:pt idx="9339">
                  <c:v>280.91000000000003</c:v>
                </c:pt>
                <c:pt idx="9340">
                  <c:v>275.60000000000002</c:v>
                </c:pt>
                <c:pt idx="9341">
                  <c:v>270.62</c:v>
                </c:pt>
                <c:pt idx="9342">
                  <c:v>267.77999999999997</c:v>
                </c:pt>
                <c:pt idx="9343">
                  <c:v>266.47000000000003</c:v>
                </c:pt>
                <c:pt idx="9344">
                  <c:v>265.5</c:v>
                </c:pt>
                <c:pt idx="9345">
                  <c:v>266.72000000000003</c:v>
                </c:pt>
                <c:pt idx="9346">
                  <c:v>268.12</c:v>
                </c:pt>
                <c:pt idx="9347">
                  <c:v>269.32</c:v>
                </c:pt>
                <c:pt idx="9348">
                  <c:v>266.88</c:v>
                </c:pt>
                <c:pt idx="9349">
                  <c:v>264.60000000000002</c:v>
                </c:pt>
                <c:pt idx="9350">
                  <c:v>262.52999999999997</c:v>
                </c:pt>
                <c:pt idx="9351">
                  <c:v>260.70999999999998</c:v>
                </c:pt>
                <c:pt idx="9352">
                  <c:v>259.14999999999998</c:v>
                </c:pt>
                <c:pt idx="9353">
                  <c:v>257.72000000000003</c:v>
                </c:pt>
                <c:pt idx="9354">
                  <c:v>255.22</c:v>
                </c:pt>
                <c:pt idx="9355">
                  <c:v>252.6</c:v>
                </c:pt>
                <c:pt idx="9356">
                  <c:v>249.93</c:v>
                </c:pt>
                <c:pt idx="9357">
                  <c:v>247.25</c:v>
                </c:pt>
                <c:pt idx="9358">
                  <c:v>244.61</c:v>
                </c:pt>
                <c:pt idx="9359">
                  <c:v>242.04</c:v>
                </c:pt>
                <c:pt idx="9360">
                  <c:v>239.58</c:v>
                </c:pt>
                <c:pt idx="9361">
                  <c:v>237.26</c:v>
                </c:pt>
                <c:pt idx="9362">
                  <c:v>235.12</c:v>
                </c:pt>
                <c:pt idx="9363">
                  <c:v>233.17</c:v>
                </c:pt>
                <c:pt idx="9364">
                  <c:v>231.45</c:v>
                </c:pt>
                <c:pt idx="9365">
                  <c:v>229.99</c:v>
                </c:pt>
                <c:pt idx="9366">
                  <c:v>228.79</c:v>
                </c:pt>
                <c:pt idx="9367">
                  <c:v>227.88</c:v>
                </c:pt>
                <c:pt idx="9368">
                  <c:v>227.29</c:v>
                </c:pt>
                <c:pt idx="9369">
                  <c:v>227.03</c:v>
                </c:pt>
                <c:pt idx="9370">
                  <c:v>227.12</c:v>
                </c:pt>
                <c:pt idx="9371">
                  <c:v>227.58</c:v>
                </c:pt>
                <c:pt idx="9372">
                  <c:v>228.42</c:v>
                </c:pt>
                <c:pt idx="9373">
                  <c:v>229.64</c:v>
                </c:pt>
                <c:pt idx="9374">
                  <c:v>231.28</c:v>
                </c:pt>
                <c:pt idx="9375">
                  <c:v>233.32</c:v>
                </c:pt>
                <c:pt idx="9376">
                  <c:v>235.79</c:v>
                </c:pt>
                <c:pt idx="9377">
                  <c:v>238.69</c:v>
                </c:pt>
                <c:pt idx="9378">
                  <c:v>242.01</c:v>
                </c:pt>
                <c:pt idx="9379">
                  <c:v>245.78</c:v>
                </c:pt>
                <c:pt idx="9380">
                  <c:v>249.98</c:v>
                </c:pt>
                <c:pt idx="9381">
                  <c:v>254.61</c:v>
                </c:pt>
                <c:pt idx="9382">
                  <c:v>259.67</c:v>
                </c:pt>
                <c:pt idx="9383">
                  <c:v>265.17</c:v>
                </c:pt>
                <c:pt idx="9384">
                  <c:v>271.08</c:v>
                </c:pt>
                <c:pt idx="9385">
                  <c:v>277.39999999999998</c:v>
                </c:pt>
                <c:pt idx="9386">
                  <c:v>284.12</c:v>
                </c:pt>
                <c:pt idx="9387">
                  <c:v>291.22000000000003</c:v>
                </c:pt>
                <c:pt idx="9388">
                  <c:v>298.7</c:v>
                </c:pt>
                <c:pt idx="9389">
                  <c:v>308.01</c:v>
                </c:pt>
                <c:pt idx="9390">
                  <c:v>318.06</c:v>
                </c:pt>
                <c:pt idx="9391">
                  <c:v>328.42</c:v>
                </c:pt>
                <c:pt idx="9392">
                  <c:v>339.09</c:v>
                </c:pt>
                <c:pt idx="9393">
                  <c:v>350.03</c:v>
                </c:pt>
                <c:pt idx="9394">
                  <c:v>361.23</c:v>
                </c:pt>
                <c:pt idx="9395">
                  <c:v>372.66</c:v>
                </c:pt>
                <c:pt idx="9396">
                  <c:v>384.3</c:v>
                </c:pt>
                <c:pt idx="9397">
                  <c:v>395.47</c:v>
                </c:pt>
                <c:pt idx="9398">
                  <c:v>405.39</c:v>
                </c:pt>
                <c:pt idx="9399">
                  <c:v>415.13</c:v>
                </c:pt>
                <c:pt idx="9400">
                  <c:v>424.75</c:v>
                </c:pt>
                <c:pt idx="9401">
                  <c:v>436.28</c:v>
                </c:pt>
                <c:pt idx="9402">
                  <c:v>448.36</c:v>
                </c:pt>
                <c:pt idx="9403">
                  <c:v>460.38</c:v>
                </c:pt>
                <c:pt idx="9404">
                  <c:v>472.36</c:v>
                </c:pt>
                <c:pt idx="9405">
                  <c:v>484.32</c:v>
                </c:pt>
                <c:pt idx="9406">
                  <c:v>496.26</c:v>
                </c:pt>
                <c:pt idx="9407">
                  <c:v>508.2</c:v>
                </c:pt>
                <c:pt idx="9408">
                  <c:v>520.14</c:v>
                </c:pt>
                <c:pt idx="9409">
                  <c:v>532.1</c:v>
                </c:pt>
                <c:pt idx="9410">
                  <c:v>543.9</c:v>
                </c:pt>
                <c:pt idx="9411">
                  <c:v>554.77</c:v>
                </c:pt>
                <c:pt idx="9412">
                  <c:v>565.11</c:v>
                </c:pt>
                <c:pt idx="9413">
                  <c:v>574.99</c:v>
                </c:pt>
                <c:pt idx="9414">
                  <c:v>584.48</c:v>
                </c:pt>
                <c:pt idx="9415">
                  <c:v>593.66999999999996</c:v>
                </c:pt>
                <c:pt idx="9416">
                  <c:v>603.41</c:v>
                </c:pt>
                <c:pt idx="9417">
                  <c:v>613.35</c:v>
                </c:pt>
                <c:pt idx="9418">
                  <c:v>623.27</c:v>
                </c:pt>
                <c:pt idx="9419">
                  <c:v>633.26</c:v>
                </c:pt>
                <c:pt idx="9420">
                  <c:v>643.44000000000005</c:v>
                </c:pt>
                <c:pt idx="9421">
                  <c:v>653.96</c:v>
                </c:pt>
                <c:pt idx="9422">
                  <c:v>664.95</c:v>
                </c:pt>
                <c:pt idx="9423">
                  <c:v>676.6</c:v>
                </c:pt>
                <c:pt idx="9424">
                  <c:v>689.08</c:v>
                </c:pt>
                <c:pt idx="9425">
                  <c:v>702.63</c:v>
                </c:pt>
                <c:pt idx="9426">
                  <c:v>713.46</c:v>
                </c:pt>
                <c:pt idx="9427">
                  <c:v>717.58</c:v>
                </c:pt>
                <c:pt idx="9428">
                  <c:v>719.85</c:v>
                </c:pt>
                <c:pt idx="9429">
                  <c:v>721.14</c:v>
                </c:pt>
                <c:pt idx="9430">
                  <c:v>721.45</c:v>
                </c:pt>
                <c:pt idx="9431">
                  <c:v>720.81</c:v>
                </c:pt>
                <c:pt idx="9432">
                  <c:v>719.27</c:v>
                </c:pt>
                <c:pt idx="9433">
                  <c:v>716.93</c:v>
                </c:pt>
                <c:pt idx="9434">
                  <c:v>713.62</c:v>
                </c:pt>
                <c:pt idx="9435">
                  <c:v>709.78</c:v>
                </c:pt>
                <c:pt idx="9436">
                  <c:v>705.64</c:v>
                </c:pt>
                <c:pt idx="9437">
                  <c:v>701.47</c:v>
                </c:pt>
                <c:pt idx="9438">
                  <c:v>697.61</c:v>
                </c:pt>
                <c:pt idx="9439">
                  <c:v>694.79</c:v>
                </c:pt>
                <c:pt idx="9440">
                  <c:v>693.78</c:v>
                </c:pt>
                <c:pt idx="9441">
                  <c:v>695.12</c:v>
                </c:pt>
                <c:pt idx="9442">
                  <c:v>699.45</c:v>
                </c:pt>
                <c:pt idx="9443">
                  <c:v>696.21</c:v>
                </c:pt>
                <c:pt idx="9444">
                  <c:v>681.64</c:v>
                </c:pt>
                <c:pt idx="9445">
                  <c:v>667.57</c:v>
                </c:pt>
                <c:pt idx="9446">
                  <c:v>653.83000000000004</c:v>
                </c:pt>
                <c:pt idx="9447">
                  <c:v>645.58000000000004</c:v>
                </c:pt>
                <c:pt idx="9448">
                  <c:v>660.74</c:v>
                </c:pt>
                <c:pt idx="9449">
                  <c:v>675.76</c:v>
                </c:pt>
                <c:pt idx="9450">
                  <c:v>690.47</c:v>
                </c:pt>
                <c:pt idx="9451">
                  <c:v>704.69</c:v>
                </c:pt>
                <c:pt idx="9452">
                  <c:v>718.24</c:v>
                </c:pt>
                <c:pt idx="9453">
                  <c:v>730.94</c:v>
                </c:pt>
                <c:pt idx="9454">
                  <c:v>742.61</c:v>
                </c:pt>
                <c:pt idx="9455">
                  <c:v>753.07</c:v>
                </c:pt>
                <c:pt idx="9456">
                  <c:v>762.15</c:v>
                </c:pt>
                <c:pt idx="9457">
                  <c:v>769.67</c:v>
                </c:pt>
                <c:pt idx="9458">
                  <c:v>775.48</c:v>
                </c:pt>
                <c:pt idx="9459">
                  <c:v>779.42</c:v>
                </c:pt>
                <c:pt idx="9460">
                  <c:v>781.37</c:v>
                </c:pt>
                <c:pt idx="9461">
                  <c:v>781.22</c:v>
                </c:pt>
                <c:pt idx="9462">
                  <c:v>778.89</c:v>
                </c:pt>
                <c:pt idx="9463">
                  <c:v>774.32</c:v>
                </c:pt>
                <c:pt idx="9464">
                  <c:v>767.5</c:v>
                </c:pt>
                <c:pt idx="9465">
                  <c:v>758.46</c:v>
                </c:pt>
                <c:pt idx="9466">
                  <c:v>747.28</c:v>
                </c:pt>
                <c:pt idx="9467">
                  <c:v>734.1</c:v>
                </c:pt>
                <c:pt idx="9468">
                  <c:v>719.12</c:v>
                </c:pt>
                <c:pt idx="9469">
                  <c:v>702.64</c:v>
                </c:pt>
                <c:pt idx="9470">
                  <c:v>685.01</c:v>
                </c:pt>
                <c:pt idx="9471">
                  <c:v>666.71</c:v>
                </c:pt>
                <c:pt idx="9472">
                  <c:v>648.33000000000004</c:v>
                </c:pt>
                <c:pt idx="9473">
                  <c:v>630.54999999999995</c:v>
                </c:pt>
                <c:pt idx="9474">
                  <c:v>614.22</c:v>
                </c:pt>
                <c:pt idx="9475">
                  <c:v>600.32000000000005</c:v>
                </c:pt>
                <c:pt idx="9476">
                  <c:v>590.02</c:v>
                </c:pt>
                <c:pt idx="9477">
                  <c:v>584.66</c:v>
                </c:pt>
                <c:pt idx="9478">
                  <c:v>571.70000000000005</c:v>
                </c:pt>
                <c:pt idx="9479">
                  <c:v>548.69000000000005</c:v>
                </c:pt>
                <c:pt idx="9480">
                  <c:v>525.76</c:v>
                </c:pt>
                <c:pt idx="9481">
                  <c:v>502.92</c:v>
                </c:pt>
                <c:pt idx="9482">
                  <c:v>480.19</c:v>
                </c:pt>
                <c:pt idx="9483">
                  <c:v>474.39</c:v>
                </c:pt>
                <c:pt idx="9484">
                  <c:v>473.91</c:v>
                </c:pt>
                <c:pt idx="9485">
                  <c:v>473.59</c:v>
                </c:pt>
                <c:pt idx="9486">
                  <c:v>473.46</c:v>
                </c:pt>
                <c:pt idx="9487">
                  <c:v>473.52</c:v>
                </c:pt>
                <c:pt idx="9488">
                  <c:v>473.8</c:v>
                </c:pt>
                <c:pt idx="9489">
                  <c:v>475.2</c:v>
                </c:pt>
                <c:pt idx="9490">
                  <c:v>476.97</c:v>
                </c:pt>
                <c:pt idx="9491">
                  <c:v>478.99</c:v>
                </c:pt>
                <c:pt idx="9492">
                  <c:v>481.23</c:v>
                </c:pt>
                <c:pt idx="9493">
                  <c:v>483.72</c:v>
                </c:pt>
                <c:pt idx="9494">
                  <c:v>486.44</c:v>
                </c:pt>
                <c:pt idx="9495">
                  <c:v>489.39</c:v>
                </c:pt>
                <c:pt idx="9496">
                  <c:v>492.56</c:v>
                </c:pt>
                <c:pt idx="9497">
                  <c:v>495.93</c:v>
                </c:pt>
                <c:pt idx="9498">
                  <c:v>499.5</c:v>
                </c:pt>
                <c:pt idx="9499">
                  <c:v>503.01</c:v>
                </c:pt>
                <c:pt idx="9500">
                  <c:v>505.64</c:v>
                </c:pt>
                <c:pt idx="9501">
                  <c:v>508.65</c:v>
                </c:pt>
                <c:pt idx="9502">
                  <c:v>511.96</c:v>
                </c:pt>
                <c:pt idx="9503">
                  <c:v>515.51</c:v>
                </c:pt>
                <c:pt idx="9504">
                  <c:v>519.23</c:v>
                </c:pt>
                <c:pt idx="9505">
                  <c:v>523.02</c:v>
                </c:pt>
                <c:pt idx="9506">
                  <c:v>526.83000000000004</c:v>
                </c:pt>
                <c:pt idx="9507">
                  <c:v>530.57000000000005</c:v>
                </c:pt>
                <c:pt idx="9508">
                  <c:v>535.07000000000005</c:v>
                </c:pt>
                <c:pt idx="9509">
                  <c:v>540.16999999999996</c:v>
                </c:pt>
                <c:pt idx="9510">
                  <c:v>544.98</c:v>
                </c:pt>
                <c:pt idx="9511">
                  <c:v>549.41999999999996</c:v>
                </c:pt>
                <c:pt idx="9512">
                  <c:v>553.41999999999996</c:v>
                </c:pt>
                <c:pt idx="9513">
                  <c:v>556.91999999999996</c:v>
                </c:pt>
                <c:pt idx="9514">
                  <c:v>559.87</c:v>
                </c:pt>
                <c:pt idx="9515">
                  <c:v>562.20000000000005</c:v>
                </c:pt>
                <c:pt idx="9516">
                  <c:v>563.88</c:v>
                </c:pt>
                <c:pt idx="9517">
                  <c:v>564.88</c:v>
                </c:pt>
                <c:pt idx="9518">
                  <c:v>565</c:v>
                </c:pt>
                <c:pt idx="9519">
                  <c:v>562.94000000000005</c:v>
                </c:pt>
                <c:pt idx="9520">
                  <c:v>560.16999999999996</c:v>
                </c:pt>
                <c:pt idx="9521">
                  <c:v>556.74</c:v>
                </c:pt>
                <c:pt idx="9522">
                  <c:v>552.74</c:v>
                </c:pt>
                <c:pt idx="9523">
                  <c:v>548.28</c:v>
                </c:pt>
                <c:pt idx="9524">
                  <c:v>543.53</c:v>
                </c:pt>
                <c:pt idx="9525">
                  <c:v>539.17999999999995</c:v>
                </c:pt>
                <c:pt idx="9526">
                  <c:v>535.38</c:v>
                </c:pt>
                <c:pt idx="9527">
                  <c:v>532.04999999999995</c:v>
                </c:pt>
                <c:pt idx="9528">
                  <c:v>529.54999999999995</c:v>
                </c:pt>
                <c:pt idx="9529">
                  <c:v>528.34</c:v>
                </c:pt>
                <c:pt idx="9530">
                  <c:v>528.95000000000005</c:v>
                </c:pt>
                <c:pt idx="9531">
                  <c:v>532.02</c:v>
                </c:pt>
                <c:pt idx="9532">
                  <c:v>538.29</c:v>
                </c:pt>
                <c:pt idx="9533">
                  <c:v>548.61</c:v>
                </c:pt>
                <c:pt idx="9534">
                  <c:v>553.04</c:v>
                </c:pt>
                <c:pt idx="9535">
                  <c:v>521.75</c:v>
                </c:pt>
                <c:pt idx="9536">
                  <c:v>489.46</c:v>
                </c:pt>
                <c:pt idx="9537">
                  <c:v>457.16</c:v>
                </c:pt>
                <c:pt idx="9538">
                  <c:v>425.09</c:v>
                </c:pt>
                <c:pt idx="9539">
                  <c:v>415.33</c:v>
                </c:pt>
                <c:pt idx="9540">
                  <c:v>413.34</c:v>
                </c:pt>
                <c:pt idx="9541">
                  <c:v>411.62</c:v>
                </c:pt>
                <c:pt idx="9542">
                  <c:v>410.2</c:v>
                </c:pt>
                <c:pt idx="9543">
                  <c:v>409.1</c:v>
                </c:pt>
                <c:pt idx="9544">
                  <c:v>408.34</c:v>
                </c:pt>
                <c:pt idx="9545">
                  <c:v>408.55</c:v>
                </c:pt>
                <c:pt idx="9546">
                  <c:v>410.07</c:v>
                </c:pt>
                <c:pt idx="9547">
                  <c:v>411.98</c:v>
                </c:pt>
                <c:pt idx="9548">
                  <c:v>414.32</c:v>
                </c:pt>
                <c:pt idx="9549">
                  <c:v>417.08</c:v>
                </c:pt>
                <c:pt idx="9550">
                  <c:v>420.3</c:v>
                </c:pt>
                <c:pt idx="9551">
                  <c:v>423.98</c:v>
                </c:pt>
                <c:pt idx="9552">
                  <c:v>428.13</c:v>
                </c:pt>
                <c:pt idx="9553">
                  <c:v>432.78</c:v>
                </c:pt>
                <c:pt idx="9554">
                  <c:v>437.91</c:v>
                </c:pt>
                <c:pt idx="9555">
                  <c:v>443.55</c:v>
                </c:pt>
                <c:pt idx="9556">
                  <c:v>447.73</c:v>
                </c:pt>
                <c:pt idx="9557">
                  <c:v>451.97</c:v>
                </c:pt>
                <c:pt idx="9558">
                  <c:v>456.85</c:v>
                </c:pt>
                <c:pt idx="9559">
                  <c:v>462.34</c:v>
                </c:pt>
                <c:pt idx="9560">
                  <c:v>468.41</c:v>
                </c:pt>
                <c:pt idx="9561">
                  <c:v>475.03</c:v>
                </c:pt>
                <c:pt idx="9562">
                  <c:v>482.16</c:v>
                </c:pt>
                <c:pt idx="9563">
                  <c:v>489.76</c:v>
                </c:pt>
                <c:pt idx="9564">
                  <c:v>497.79</c:v>
                </c:pt>
                <c:pt idx="9565">
                  <c:v>506.19</c:v>
                </c:pt>
                <c:pt idx="9566">
                  <c:v>514.91</c:v>
                </c:pt>
                <c:pt idx="9567">
                  <c:v>523.88</c:v>
                </c:pt>
                <c:pt idx="9568">
                  <c:v>533.04</c:v>
                </c:pt>
                <c:pt idx="9569">
                  <c:v>542.32000000000005</c:v>
                </c:pt>
                <c:pt idx="9570">
                  <c:v>551.65</c:v>
                </c:pt>
                <c:pt idx="9571">
                  <c:v>560.94000000000005</c:v>
                </c:pt>
                <c:pt idx="9572">
                  <c:v>570.11</c:v>
                </c:pt>
                <c:pt idx="9573">
                  <c:v>579.07000000000005</c:v>
                </c:pt>
                <c:pt idx="9574">
                  <c:v>587.73</c:v>
                </c:pt>
                <c:pt idx="9575">
                  <c:v>596.01</c:v>
                </c:pt>
                <c:pt idx="9576">
                  <c:v>603.79</c:v>
                </c:pt>
                <c:pt idx="9577">
                  <c:v>611</c:v>
                </c:pt>
                <c:pt idx="9578">
                  <c:v>617.53</c:v>
                </c:pt>
                <c:pt idx="9579">
                  <c:v>623.29999999999995</c:v>
                </c:pt>
                <c:pt idx="9580">
                  <c:v>628.20000000000005</c:v>
                </c:pt>
                <c:pt idx="9581">
                  <c:v>632.16999999999996</c:v>
                </c:pt>
                <c:pt idx="9582">
                  <c:v>635.11</c:v>
                </c:pt>
                <c:pt idx="9583">
                  <c:v>636.96</c:v>
                </c:pt>
                <c:pt idx="9584">
                  <c:v>637.65</c:v>
                </c:pt>
                <c:pt idx="9585">
                  <c:v>637.15</c:v>
                </c:pt>
                <c:pt idx="9586">
                  <c:v>635.41999999999996</c:v>
                </c:pt>
                <c:pt idx="9587">
                  <c:v>632.45000000000005</c:v>
                </c:pt>
                <c:pt idx="9588">
                  <c:v>628.26</c:v>
                </c:pt>
                <c:pt idx="9589">
                  <c:v>622.87</c:v>
                </c:pt>
                <c:pt idx="9590">
                  <c:v>616.36</c:v>
                </c:pt>
                <c:pt idx="9591">
                  <c:v>608.83000000000004</c:v>
                </c:pt>
                <c:pt idx="9592">
                  <c:v>600.42999999999995</c:v>
                </c:pt>
                <c:pt idx="9593">
                  <c:v>591.32000000000005</c:v>
                </c:pt>
                <c:pt idx="9594">
                  <c:v>581.76</c:v>
                </c:pt>
                <c:pt idx="9595">
                  <c:v>572.03</c:v>
                </c:pt>
                <c:pt idx="9596">
                  <c:v>562.48</c:v>
                </c:pt>
                <c:pt idx="9597">
                  <c:v>553.53</c:v>
                </c:pt>
                <c:pt idx="9598">
                  <c:v>545.69000000000005</c:v>
                </c:pt>
                <c:pt idx="9599">
                  <c:v>539.54</c:v>
                </c:pt>
                <c:pt idx="9600">
                  <c:v>535.75</c:v>
                </c:pt>
                <c:pt idx="9601">
                  <c:v>529.57000000000005</c:v>
                </c:pt>
                <c:pt idx="9602">
                  <c:v>519.99</c:v>
                </c:pt>
                <c:pt idx="9603">
                  <c:v>510.32</c:v>
                </c:pt>
                <c:pt idx="9604">
                  <c:v>500.56</c:v>
                </c:pt>
                <c:pt idx="9605">
                  <c:v>490.7</c:v>
                </c:pt>
                <c:pt idx="9606">
                  <c:v>481.37</c:v>
                </c:pt>
                <c:pt idx="9607">
                  <c:v>480.81</c:v>
                </c:pt>
                <c:pt idx="9608">
                  <c:v>480.17</c:v>
                </c:pt>
                <c:pt idx="9609">
                  <c:v>479.44</c:v>
                </c:pt>
                <c:pt idx="9610">
                  <c:v>478.64</c:v>
                </c:pt>
                <c:pt idx="9611">
                  <c:v>477.75</c:v>
                </c:pt>
                <c:pt idx="9612">
                  <c:v>476.78</c:v>
                </c:pt>
                <c:pt idx="9613">
                  <c:v>475.73</c:v>
                </c:pt>
                <c:pt idx="9614">
                  <c:v>474.61</c:v>
                </c:pt>
                <c:pt idx="9615">
                  <c:v>473.41</c:v>
                </c:pt>
                <c:pt idx="9616">
                  <c:v>472.14</c:v>
                </c:pt>
                <c:pt idx="9617">
                  <c:v>470.81</c:v>
                </c:pt>
                <c:pt idx="9618">
                  <c:v>469.4</c:v>
                </c:pt>
                <c:pt idx="9619">
                  <c:v>467.93</c:v>
                </c:pt>
                <c:pt idx="9620">
                  <c:v>466.4</c:v>
                </c:pt>
                <c:pt idx="9621">
                  <c:v>464.8</c:v>
                </c:pt>
                <c:pt idx="9622">
                  <c:v>463.15</c:v>
                </c:pt>
                <c:pt idx="9623">
                  <c:v>461.44</c:v>
                </c:pt>
                <c:pt idx="9624">
                  <c:v>459.68</c:v>
                </c:pt>
                <c:pt idx="9625">
                  <c:v>457.87</c:v>
                </c:pt>
                <c:pt idx="9626">
                  <c:v>456.01</c:v>
                </c:pt>
                <c:pt idx="9627">
                  <c:v>454.1</c:v>
                </c:pt>
                <c:pt idx="9628">
                  <c:v>452.15</c:v>
                </c:pt>
                <c:pt idx="9629">
                  <c:v>450.16</c:v>
                </c:pt>
                <c:pt idx="9630">
                  <c:v>451.6</c:v>
                </c:pt>
                <c:pt idx="9631">
                  <c:v>453.39</c:v>
                </c:pt>
                <c:pt idx="9632">
                  <c:v>455.16</c:v>
                </c:pt>
                <c:pt idx="9633">
                  <c:v>456.89</c:v>
                </c:pt>
                <c:pt idx="9634">
                  <c:v>458.59</c:v>
                </c:pt>
                <c:pt idx="9635">
                  <c:v>460.27</c:v>
                </c:pt>
                <c:pt idx="9636">
                  <c:v>461.92</c:v>
                </c:pt>
                <c:pt idx="9637">
                  <c:v>463.55</c:v>
                </c:pt>
                <c:pt idx="9638">
                  <c:v>465.17</c:v>
                </c:pt>
                <c:pt idx="9639">
                  <c:v>463.11</c:v>
                </c:pt>
                <c:pt idx="9640">
                  <c:v>460.11</c:v>
                </c:pt>
                <c:pt idx="9641">
                  <c:v>457.25</c:v>
                </c:pt>
                <c:pt idx="9642">
                  <c:v>454.51</c:v>
                </c:pt>
                <c:pt idx="9643">
                  <c:v>451.86</c:v>
                </c:pt>
                <c:pt idx="9644">
                  <c:v>449.29</c:v>
                </c:pt>
                <c:pt idx="9645">
                  <c:v>446.78</c:v>
                </c:pt>
                <c:pt idx="9646">
                  <c:v>444.32</c:v>
                </c:pt>
                <c:pt idx="9647">
                  <c:v>441.9</c:v>
                </c:pt>
                <c:pt idx="9648">
                  <c:v>439.5</c:v>
                </c:pt>
                <c:pt idx="9649">
                  <c:v>437.13</c:v>
                </c:pt>
                <c:pt idx="9650">
                  <c:v>434.76</c:v>
                </c:pt>
                <c:pt idx="9651">
                  <c:v>432.4</c:v>
                </c:pt>
                <c:pt idx="9652">
                  <c:v>430.03</c:v>
                </c:pt>
                <c:pt idx="9653">
                  <c:v>427.67</c:v>
                </c:pt>
                <c:pt idx="9654">
                  <c:v>425.29</c:v>
                </c:pt>
                <c:pt idx="9655">
                  <c:v>422.91</c:v>
                </c:pt>
                <c:pt idx="9656">
                  <c:v>420.51</c:v>
                </c:pt>
                <c:pt idx="9657">
                  <c:v>418.11</c:v>
                </c:pt>
                <c:pt idx="9658">
                  <c:v>415.69</c:v>
                </c:pt>
                <c:pt idx="9659">
                  <c:v>413.27</c:v>
                </c:pt>
                <c:pt idx="9660">
                  <c:v>410.83</c:v>
                </c:pt>
                <c:pt idx="9661">
                  <c:v>408.39</c:v>
                </c:pt>
                <c:pt idx="9662">
                  <c:v>405.94</c:v>
                </c:pt>
                <c:pt idx="9663">
                  <c:v>403.49</c:v>
                </c:pt>
                <c:pt idx="9664">
                  <c:v>401.03</c:v>
                </c:pt>
                <c:pt idx="9665">
                  <c:v>398.58</c:v>
                </c:pt>
                <c:pt idx="9666">
                  <c:v>396.12</c:v>
                </c:pt>
                <c:pt idx="9667">
                  <c:v>393.68</c:v>
                </c:pt>
                <c:pt idx="9668">
                  <c:v>391.24</c:v>
                </c:pt>
                <c:pt idx="9669">
                  <c:v>388.81</c:v>
                </c:pt>
                <c:pt idx="9670">
                  <c:v>386.4</c:v>
                </c:pt>
                <c:pt idx="9671">
                  <c:v>384</c:v>
                </c:pt>
                <c:pt idx="9672">
                  <c:v>381.62</c:v>
                </c:pt>
                <c:pt idx="9673">
                  <c:v>379.26</c:v>
                </c:pt>
                <c:pt idx="9674">
                  <c:v>376.93</c:v>
                </c:pt>
                <c:pt idx="9675">
                  <c:v>374.62</c:v>
                </c:pt>
                <c:pt idx="9676">
                  <c:v>372.33</c:v>
                </c:pt>
                <c:pt idx="9677">
                  <c:v>370.08</c:v>
                </c:pt>
                <c:pt idx="9678">
                  <c:v>367.86</c:v>
                </c:pt>
                <c:pt idx="9679">
                  <c:v>365.66</c:v>
                </c:pt>
                <c:pt idx="9680">
                  <c:v>363.5</c:v>
                </c:pt>
                <c:pt idx="9681">
                  <c:v>361.38</c:v>
                </c:pt>
                <c:pt idx="9682">
                  <c:v>359.29</c:v>
                </c:pt>
                <c:pt idx="9683">
                  <c:v>357.24</c:v>
                </c:pt>
                <c:pt idx="9684">
                  <c:v>355.22</c:v>
                </c:pt>
                <c:pt idx="9685">
                  <c:v>353.24</c:v>
                </c:pt>
                <c:pt idx="9686">
                  <c:v>351.29</c:v>
                </c:pt>
                <c:pt idx="9687">
                  <c:v>349.39</c:v>
                </c:pt>
                <c:pt idx="9688">
                  <c:v>347.52</c:v>
                </c:pt>
                <c:pt idx="9689">
                  <c:v>345.68</c:v>
                </c:pt>
                <c:pt idx="9690">
                  <c:v>343.89</c:v>
                </c:pt>
                <c:pt idx="9691">
                  <c:v>342.13</c:v>
                </c:pt>
                <c:pt idx="9692">
                  <c:v>340.4</c:v>
                </c:pt>
                <c:pt idx="9693">
                  <c:v>338.71</c:v>
                </c:pt>
                <c:pt idx="9694">
                  <c:v>337.05</c:v>
                </c:pt>
                <c:pt idx="9695">
                  <c:v>335.42</c:v>
                </c:pt>
                <c:pt idx="9696">
                  <c:v>333.83</c:v>
                </c:pt>
                <c:pt idx="9697">
                  <c:v>332.27</c:v>
                </c:pt>
                <c:pt idx="9698">
                  <c:v>330.73</c:v>
                </c:pt>
                <c:pt idx="9699">
                  <c:v>329.23</c:v>
                </c:pt>
                <c:pt idx="9700">
                  <c:v>327.75</c:v>
                </c:pt>
                <c:pt idx="9701">
                  <c:v>326.3</c:v>
                </c:pt>
                <c:pt idx="9702">
                  <c:v>324.87</c:v>
                </c:pt>
                <c:pt idx="9703">
                  <c:v>323.47000000000003</c:v>
                </c:pt>
                <c:pt idx="9704">
                  <c:v>322.08999999999997</c:v>
                </c:pt>
                <c:pt idx="9705">
                  <c:v>320.73</c:v>
                </c:pt>
                <c:pt idx="9706">
                  <c:v>319.39999999999998</c:v>
                </c:pt>
                <c:pt idx="9707">
                  <c:v>318.08</c:v>
                </c:pt>
                <c:pt idx="9708">
                  <c:v>316.79000000000002</c:v>
                </c:pt>
                <c:pt idx="9709">
                  <c:v>315.52</c:v>
                </c:pt>
                <c:pt idx="9710">
                  <c:v>314.27</c:v>
                </c:pt>
                <c:pt idx="9711">
                  <c:v>313.02999999999997</c:v>
                </c:pt>
                <c:pt idx="9712">
                  <c:v>311.82</c:v>
                </c:pt>
                <c:pt idx="9713">
                  <c:v>310.62</c:v>
                </c:pt>
                <c:pt idx="9714">
                  <c:v>309.45</c:v>
                </c:pt>
                <c:pt idx="9715">
                  <c:v>308.3</c:v>
                </c:pt>
                <c:pt idx="9716">
                  <c:v>307.17</c:v>
                </c:pt>
                <c:pt idx="9717">
                  <c:v>306.06</c:v>
                </c:pt>
                <c:pt idx="9718">
                  <c:v>304.97000000000003</c:v>
                </c:pt>
                <c:pt idx="9719">
                  <c:v>303.91000000000003</c:v>
                </c:pt>
                <c:pt idx="9720">
                  <c:v>302.88</c:v>
                </c:pt>
                <c:pt idx="9721">
                  <c:v>301.87</c:v>
                </c:pt>
                <c:pt idx="9722">
                  <c:v>300.89</c:v>
                </c:pt>
                <c:pt idx="9723">
                  <c:v>299.95</c:v>
                </c:pt>
                <c:pt idx="9724">
                  <c:v>299.02999999999997</c:v>
                </c:pt>
                <c:pt idx="9725">
                  <c:v>298.16000000000003</c:v>
                </c:pt>
                <c:pt idx="9726">
                  <c:v>297.32</c:v>
                </c:pt>
                <c:pt idx="9727">
                  <c:v>296.52999999999997</c:v>
                </c:pt>
                <c:pt idx="9728">
                  <c:v>295.77</c:v>
                </c:pt>
                <c:pt idx="9729">
                  <c:v>295.07</c:v>
                </c:pt>
                <c:pt idx="9730">
                  <c:v>294.41000000000003</c:v>
                </c:pt>
                <c:pt idx="9731">
                  <c:v>293.81</c:v>
                </c:pt>
                <c:pt idx="9732">
                  <c:v>293.26</c:v>
                </c:pt>
                <c:pt idx="9733">
                  <c:v>292.77</c:v>
                </c:pt>
                <c:pt idx="9734">
                  <c:v>292.33999999999997</c:v>
                </c:pt>
                <c:pt idx="9735">
                  <c:v>291.97000000000003</c:v>
                </c:pt>
                <c:pt idx="9736">
                  <c:v>291.66000000000003</c:v>
                </c:pt>
                <c:pt idx="9737">
                  <c:v>294.63</c:v>
                </c:pt>
                <c:pt idx="9738">
                  <c:v>297.7</c:v>
                </c:pt>
                <c:pt idx="9739">
                  <c:v>300.83999999999997</c:v>
                </c:pt>
                <c:pt idx="9740">
                  <c:v>304.05</c:v>
                </c:pt>
                <c:pt idx="9741">
                  <c:v>307.33999999999997</c:v>
                </c:pt>
                <c:pt idx="9742">
                  <c:v>311.01</c:v>
                </c:pt>
                <c:pt idx="9743">
                  <c:v>315.55</c:v>
                </c:pt>
                <c:pt idx="9744">
                  <c:v>318.64</c:v>
                </c:pt>
                <c:pt idx="9745">
                  <c:v>318.16000000000003</c:v>
                </c:pt>
                <c:pt idx="9746">
                  <c:v>318.63</c:v>
                </c:pt>
                <c:pt idx="9747">
                  <c:v>319.91000000000003</c:v>
                </c:pt>
                <c:pt idx="9748">
                  <c:v>321.91000000000003</c:v>
                </c:pt>
                <c:pt idx="9749">
                  <c:v>324.52</c:v>
                </c:pt>
                <c:pt idx="9750">
                  <c:v>325.68</c:v>
                </c:pt>
                <c:pt idx="9751">
                  <c:v>326.38</c:v>
                </c:pt>
                <c:pt idx="9752">
                  <c:v>327.91</c:v>
                </c:pt>
                <c:pt idx="9753">
                  <c:v>330.17</c:v>
                </c:pt>
                <c:pt idx="9754">
                  <c:v>333.01</c:v>
                </c:pt>
                <c:pt idx="9755">
                  <c:v>336.33</c:v>
                </c:pt>
                <c:pt idx="9756">
                  <c:v>340.02</c:v>
                </c:pt>
                <c:pt idx="9757">
                  <c:v>343.96</c:v>
                </c:pt>
                <c:pt idx="9758">
                  <c:v>348.07</c:v>
                </c:pt>
                <c:pt idx="9759">
                  <c:v>352.25</c:v>
                </c:pt>
                <c:pt idx="9760">
                  <c:v>356.41</c:v>
                </c:pt>
                <c:pt idx="9761">
                  <c:v>360.46</c:v>
                </c:pt>
                <c:pt idx="9762">
                  <c:v>364.31</c:v>
                </c:pt>
                <c:pt idx="9763">
                  <c:v>367.83</c:v>
                </c:pt>
                <c:pt idx="9764">
                  <c:v>368.49</c:v>
                </c:pt>
                <c:pt idx="9765">
                  <c:v>369.1</c:v>
                </c:pt>
                <c:pt idx="9766">
                  <c:v>369.61</c:v>
                </c:pt>
                <c:pt idx="9767">
                  <c:v>370.01</c:v>
                </c:pt>
                <c:pt idx="9768">
                  <c:v>370.26</c:v>
                </c:pt>
                <c:pt idx="9769">
                  <c:v>370.36</c:v>
                </c:pt>
                <c:pt idx="9770">
                  <c:v>370.28</c:v>
                </c:pt>
                <c:pt idx="9771">
                  <c:v>370.01</c:v>
                </c:pt>
                <c:pt idx="9772">
                  <c:v>369.9</c:v>
                </c:pt>
                <c:pt idx="9773">
                  <c:v>372.62</c:v>
                </c:pt>
                <c:pt idx="9774">
                  <c:v>375.12</c:v>
                </c:pt>
                <c:pt idx="9775">
                  <c:v>377.39</c:v>
                </c:pt>
                <c:pt idx="9776">
                  <c:v>379.43</c:v>
                </c:pt>
                <c:pt idx="9777">
                  <c:v>381.24</c:v>
                </c:pt>
                <c:pt idx="9778">
                  <c:v>382.8</c:v>
                </c:pt>
                <c:pt idx="9779">
                  <c:v>384.12</c:v>
                </c:pt>
                <c:pt idx="9780">
                  <c:v>385.19</c:v>
                </c:pt>
                <c:pt idx="9781">
                  <c:v>386.01</c:v>
                </c:pt>
                <c:pt idx="9782">
                  <c:v>386.56</c:v>
                </c:pt>
                <c:pt idx="9783">
                  <c:v>386.85</c:v>
                </c:pt>
                <c:pt idx="9784">
                  <c:v>386.86</c:v>
                </c:pt>
                <c:pt idx="9785">
                  <c:v>385.26</c:v>
                </c:pt>
                <c:pt idx="9786">
                  <c:v>382.68</c:v>
                </c:pt>
                <c:pt idx="9787">
                  <c:v>380.02</c:v>
                </c:pt>
                <c:pt idx="9788">
                  <c:v>377.3</c:v>
                </c:pt>
                <c:pt idx="9789">
                  <c:v>374.52</c:v>
                </c:pt>
                <c:pt idx="9790">
                  <c:v>371.72</c:v>
                </c:pt>
                <c:pt idx="9791">
                  <c:v>368.9</c:v>
                </c:pt>
                <c:pt idx="9792">
                  <c:v>366.09</c:v>
                </c:pt>
                <c:pt idx="9793">
                  <c:v>363.8</c:v>
                </c:pt>
                <c:pt idx="9794">
                  <c:v>365.61</c:v>
                </c:pt>
                <c:pt idx="9795">
                  <c:v>367.64</c:v>
                </c:pt>
                <c:pt idx="9796">
                  <c:v>369.75</c:v>
                </c:pt>
                <c:pt idx="9797">
                  <c:v>371.93</c:v>
                </c:pt>
                <c:pt idx="9798">
                  <c:v>374.22</c:v>
                </c:pt>
                <c:pt idx="9799">
                  <c:v>376.62</c:v>
                </c:pt>
                <c:pt idx="9800">
                  <c:v>379.16</c:v>
                </c:pt>
                <c:pt idx="9801">
                  <c:v>380.37</c:v>
                </c:pt>
                <c:pt idx="9802">
                  <c:v>381.13</c:v>
                </c:pt>
                <c:pt idx="9803">
                  <c:v>381.96</c:v>
                </c:pt>
                <c:pt idx="9804">
                  <c:v>382.89</c:v>
                </c:pt>
                <c:pt idx="9805">
                  <c:v>383.96</c:v>
                </c:pt>
                <c:pt idx="9806">
                  <c:v>385.2</c:v>
                </c:pt>
                <c:pt idx="9807">
                  <c:v>386.62</c:v>
                </c:pt>
                <c:pt idx="9808">
                  <c:v>388.27</c:v>
                </c:pt>
                <c:pt idx="9809">
                  <c:v>390.17</c:v>
                </c:pt>
                <c:pt idx="9810">
                  <c:v>392.33</c:v>
                </c:pt>
                <c:pt idx="9811">
                  <c:v>394.78</c:v>
                </c:pt>
                <c:pt idx="9812">
                  <c:v>397.53</c:v>
                </c:pt>
                <c:pt idx="9813">
                  <c:v>400.61</c:v>
                </c:pt>
                <c:pt idx="9814">
                  <c:v>404.02</c:v>
                </c:pt>
                <c:pt idx="9815">
                  <c:v>407.78</c:v>
                </c:pt>
                <c:pt idx="9816">
                  <c:v>411.9</c:v>
                </c:pt>
                <c:pt idx="9817">
                  <c:v>416.38</c:v>
                </c:pt>
                <c:pt idx="9818">
                  <c:v>421.24</c:v>
                </c:pt>
                <c:pt idx="9819">
                  <c:v>426.46</c:v>
                </c:pt>
                <c:pt idx="9820">
                  <c:v>432.07</c:v>
                </c:pt>
                <c:pt idx="9821">
                  <c:v>438.05</c:v>
                </c:pt>
                <c:pt idx="9822">
                  <c:v>444.4</c:v>
                </c:pt>
                <c:pt idx="9823">
                  <c:v>451.11</c:v>
                </c:pt>
                <c:pt idx="9824">
                  <c:v>458.19</c:v>
                </c:pt>
                <c:pt idx="9825">
                  <c:v>465.61</c:v>
                </c:pt>
                <c:pt idx="9826">
                  <c:v>473.37</c:v>
                </c:pt>
                <c:pt idx="9827">
                  <c:v>481.45</c:v>
                </c:pt>
                <c:pt idx="9828">
                  <c:v>489.83</c:v>
                </c:pt>
                <c:pt idx="9829">
                  <c:v>498.5</c:v>
                </c:pt>
                <c:pt idx="9830">
                  <c:v>507.43</c:v>
                </c:pt>
                <c:pt idx="9831">
                  <c:v>516.59</c:v>
                </c:pt>
                <c:pt idx="9832">
                  <c:v>525.96</c:v>
                </c:pt>
                <c:pt idx="9833">
                  <c:v>536.74</c:v>
                </c:pt>
                <c:pt idx="9834">
                  <c:v>549.25</c:v>
                </c:pt>
                <c:pt idx="9835">
                  <c:v>561.86</c:v>
                </c:pt>
                <c:pt idx="9836">
                  <c:v>574.54</c:v>
                </c:pt>
                <c:pt idx="9837">
                  <c:v>587.25</c:v>
                </c:pt>
                <c:pt idx="9838">
                  <c:v>599.92999999999995</c:v>
                </c:pt>
                <c:pt idx="9839">
                  <c:v>612.54</c:v>
                </c:pt>
                <c:pt idx="9840">
                  <c:v>624.14</c:v>
                </c:pt>
                <c:pt idx="9841">
                  <c:v>634.85</c:v>
                </c:pt>
                <c:pt idx="9842">
                  <c:v>645.4</c:v>
                </c:pt>
                <c:pt idx="9843">
                  <c:v>655.73</c:v>
                </c:pt>
                <c:pt idx="9844">
                  <c:v>665.74</c:v>
                </c:pt>
                <c:pt idx="9845">
                  <c:v>675.36</c:v>
                </c:pt>
                <c:pt idx="9846">
                  <c:v>684.49</c:v>
                </c:pt>
                <c:pt idx="9847">
                  <c:v>693.04</c:v>
                </c:pt>
                <c:pt idx="9848">
                  <c:v>694.72</c:v>
                </c:pt>
                <c:pt idx="9849">
                  <c:v>694.77</c:v>
                </c:pt>
                <c:pt idx="9850">
                  <c:v>694.69</c:v>
                </c:pt>
                <c:pt idx="9851">
                  <c:v>694.47</c:v>
                </c:pt>
                <c:pt idx="9852">
                  <c:v>694.09</c:v>
                </c:pt>
                <c:pt idx="9853">
                  <c:v>693.53</c:v>
                </c:pt>
                <c:pt idx="9854">
                  <c:v>692.76</c:v>
                </c:pt>
                <c:pt idx="9855">
                  <c:v>691.78</c:v>
                </c:pt>
                <c:pt idx="9856">
                  <c:v>690.56</c:v>
                </c:pt>
                <c:pt idx="9857">
                  <c:v>691.45</c:v>
                </c:pt>
                <c:pt idx="9858">
                  <c:v>697.64</c:v>
                </c:pt>
                <c:pt idx="9859">
                  <c:v>703.57</c:v>
                </c:pt>
                <c:pt idx="9860">
                  <c:v>709.2</c:v>
                </c:pt>
                <c:pt idx="9861">
                  <c:v>714.55</c:v>
                </c:pt>
                <c:pt idx="9862">
                  <c:v>719.6</c:v>
                </c:pt>
                <c:pt idx="9863">
                  <c:v>724.33</c:v>
                </c:pt>
                <c:pt idx="9864">
                  <c:v>728.76</c:v>
                </c:pt>
                <c:pt idx="9865">
                  <c:v>732.87</c:v>
                </c:pt>
                <c:pt idx="9866">
                  <c:v>736.67</c:v>
                </c:pt>
                <c:pt idx="9867">
                  <c:v>740.14</c:v>
                </c:pt>
                <c:pt idx="9868">
                  <c:v>743.3</c:v>
                </c:pt>
                <c:pt idx="9869">
                  <c:v>746.14</c:v>
                </c:pt>
                <c:pt idx="9870">
                  <c:v>748.67</c:v>
                </c:pt>
                <c:pt idx="9871">
                  <c:v>750.89</c:v>
                </c:pt>
                <c:pt idx="9872">
                  <c:v>752.81</c:v>
                </c:pt>
                <c:pt idx="9873">
                  <c:v>754.44</c:v>
                </c:pt>
                <c:pt idx="9874">
                  <c:v>755.79</c:v>
                </c:pt>
                <c:pt idx="9875">
                  <c:v>756.86</c:v>
                </c:pt>
                <c:pt idx="9876">
                  <c:v>757.68</c:v>
                </c:pt>
                <c:pt idx="9877">
                  <c:v>755.62</c:v>
                </c:pt>
                <c:pt idx="9878">
                  <c:v>748.8</c:v>
                </c:pt>
                <c:pt idx="9879">
                  <c:v>741.63</c:v>
                </c:pt>
                <c:pt idx="9880">
                  <c:v>734.13</c:v>
                </c:pt>
                <c:pt idx="9881">
                  <c:v>726.31</c:v>
                </c:pt>
                <c:pt idx="9882">
                  <c:v>718.16</c:v>
                </c:pt>
                <c:pt idx="9883">
                  <c:v>709.7</c:v>
                </c:pt>
                <c:pt idx="9884">
                  <c:v>700.93</c:v>
                </c:pt>
                <c:pt idx="9885">
                  <c:v>691.87</c:v>
                </c:pt>
                <c:pt idx="9886">
                  <c:v>682.53</c:v>
                </c:pt>
                <c:pt idx="9887">
                  <c:v>675.83</c:v>
                </c:pt>
                <c:pt idx="9888">
                  <c:v>671.2</c:v>
                </c:pt>
                <c:pt idx="9889">
                  <c:v>666.31</c:v>
                </c:pt>
                <c:pt idx="9890">
                  <c:v>661.19</c:v>
                </c:pt>
                <c:pt idx="9891">
                  <c:v>655.83</c:v>
                </c:pt>
                <c:pt idx="9892">
                  <c:v>663.71</c:v>
                </c:pt>
                <c:pt idx="9893">
                  <c:v>677.9</c:v>
                </c:pt>
                <c:pt idx="9894">
                  <c:v>691.89</c:v>
                </c:pt>
                <c:pt idx="9895">
                  <c:v>705.71</c:v>
                </c:pt>
                <c:pt idx="9896">
                  <c:v>719.37</c:v>
                </c:pt>
                <c:pt idx="9897">
                  <c:v>732.87</c:v>
                </c:pt>
                <c:pt idx="9898">
                  <c:v>746.24</c:v>
                </c:pt>
                <c:pt idx="9899">
                  <c:v>740.08</c:v>
                </c:pt>
                <c:pt idx="9900">
                  <c:v>728.43</c:v>
                </c:pt>
                <c:pt idx="9901">
                  <c:v>717.29</c:v>
                </c:pt>
                <c:pt idx="9902">
                  <c:v>706.59</c:v>
                </c:pt>
                <c:pt idx="9903">
                  <c:v>696.25</c:v>
                </c:pt>
                <c:pt idx="9904">
                  <c:v>686.22</c:v>
                </c:pt>
                <c:pt idx="9905">
                  <c:v>676.45</c:v>
                </c:pt>
                <c:pt idx="9906">
                  <c:v>666.9</c:v>
                </c:pt>
                <c:pt idx="9907">
                  <c:v>657.54</c:v>
                </c:pt>
                <c:pt idx="9908">
                  <c:v>649.09</c:v>
                </c:pt>
                <c:pt idx="9909">
                  <c:v>657.59</c:v>
                </c:pt>
                <c:pt idx="9910">
                  <c:v>666.2</c:v>
                </c:pt>
                <c:pt idx="9911">
                  <c:v>674.92</c:v>
                </c:pt>
                <c:pt idx="9912">
                  <c:v>683.74</c:v>
                </c:pt>
                <c:pt idx="9913">
                  <c:v>692.65</c:v>
                </c:pt>
                <c:pt idx="9914">
                  <c:v>701.66</c:v>
                </c:pt>
                <c:pt idx="9915">
                  <c:v>707.95</c:v>
                </c:pt>
                <c:pt idx="9916">
                  <c:v>705.14</c:v>
                </c:pt>
                <c:pt idx="9917">
                  <c:v>700.5</c:v>
                </c:pt>
                <c:pt idx="9918">
                  <c:v>694.3</c:v>
                </c:pt>
                <c:pt idx="9919">
                  <c:v>686.82</c:v>
                </c:pt>
                <c:pt idx="9920">
                  <c:v>678.28</c:v>
                </c:pt>
                <c:pt idx="9921">
                  <c:v>668.89</c:v>
                </c:pt>
                <c:pt idx="9922">
                  <c:v>658.85</c:v>
                </c:pt>
                <c:pt idx="9923">
                  <c:v>648.32000000000005</c:v>
                </c:pt>
                <c:pt idx="9924">
                  <c:v>637.48</c:v>
                </c:pt>
                <c:pt idx="9925">
                  <c:v>629.96</c:v>
                </c:pt>
                <c:pt idx="9926">
                  <c:v>627.57000000000005</c:v>
                </c:pt>
                <c:pt idx="9927">
                  <c:v>625.23</c:v>
                </c:pt>
                <c:pt idx="9928">
                  <c:v>623.02</c:v>
                </c:pt>
                <c:pt idx="9929">
                  <c:v>621.03</c:v>
                </c:pt>
                <c:pt idx="9930">
                  <c:v>619.32000000000005</c:v>
                </c:pt>
                <c:pt idx="9931">
                  <c:v>617.95000000000005</c:v>
                </c:pt>
                <c:pt idx="9932">
                  <c:v>616.97</c:v>
                </c:pt>
                <c:pt idx="9933">
                  <c:v>606.77</c:v>
                </c:pt>
                <c:pt idx="9934">
                  <c:v>595.02</c:v>
                </c:pt>
                <c:pt idx="9935">
                  <c:v>583.95000000000005</c:v>
                </c:pt>
                <c:pt idx="9936">
                  <c:v>573.55999999999995</c:v>
                </c:pt>
                <c:pt idx="9937">
                  <c:v>563.85</c:v>
                </c:pt>
                <c:pt idx="9938">
                  <c:v>554.83000000000004</c:v>
                </c:pt>
                <c:pt idx="9939">
                  <c:v>546.48</c:v>
                </c:pt>
                <c:pt idx="9940">
                  <c:v>538.78</c:v>
                </c:pt>
                <c:pt idx="9941">
                  <c:v>531.70000000000005</c:v>
                </c:pt>
                <c:pt idx="9942">
                  <c:v>525.22</c:v>
                </c:pt>
                <c:pt idx="9943">
                  <c:v>519.28</c:v>
                </c:pt>
                <c:pt idx="9944">
                  <c:v>513.86</c:v>
                </c:pt>
                <c:pt idx="9945">
                  <c:v>508.9</c:v>
                </c:pt>
                <c:pt idx="9946">
                  <c:v>504.35</c:v>
                </c:pt>
                <c:pt idx="9947">
                  <c:v>500.15</c:v>
                </c:pt>
                <c:pt idx="9948">
                  <c:v>496.24</c:v>
                </c:pt>
                <c:pt idx="9949">
                  <c:v>492.06</c:v>
                </c:pt>
                <c:pt idx="9950">
                  <c:v>490.75</c:v>
                </c:pt>
                <c:pt idx="9951">
                  <c:v>492.83</c:v>
                </c:pt>
                <c:pt idx="9952">
                  <c:v>495.33</c:v>
                </c:pt>
                <c:pt idx="9953">
                  <c:v>498.2</c:v>
                </c:pt>
                <c:pt idx="9954">
                  <c:v>501.44</c:v>
                </c:pt>
                <c:pt idx="9955">
                  <c:v>505.01</c:v>
                </c:pt>
                <c:pt idx="9956">
                  <c:v>508.9</c:v>
                </c:pt>
                <c:pt idx="9957">
                  <c:v>511.25</c:v>
                </c:pt>
                <c:pt idx="9958">
                  <c:v>509.02</c:v>
                </c:pt>
                <c:pt idx="9959">
                  <c:v>507.06</c:v>
                </c:pt>
                <c:pt idx="9960">
                  <c:v>505.57</c:v>
                </c:pt>
                <c:pt idx="9961">
                  <c:v>505.53</c:v>
                </c:pt>
                <c:pt idx="9962">
                  <c:v>505.66</c:v>
                </c:pt>
                <c:pt idx="9963">
                  <c:v>505.95</c:v>
                </c:pt>
                <c:pt idx="9964">
                  <c:v>506.38</c:v>
                </c:pt>
                <c:pt idx="9965">
                  <c:v>506.92</c:v>
                </c:pt>
                <c:pt idx="9966">
                  <c:v>507.55</c:v>
                </c:pt>
                <c:pt idx="9967">
                  <c:v>508.26</c:v>
                </c:pt>
                <c:pt idx="9968">
                  <c:v>509.03</c:v>
                </c:pt>
                <c:pt idx="9969">
                  <c:v>509.84</c:v>
                </c:pt>
                <c:pt idx="9970">
                  <c:v>510.67</c:v>
                </c:pt>
                <c:pt idx="9971">
                  <c:v>511.5</c:v>
                </c:pt>
                <c:pt idx="9972">
                  <c:v>512.33000000000004</c:v>
                </c:pt>
                <c:pt idx="9973">
                  <c:v>513.14</c:v>
                </c:pt>
                <c:pt idx="9974">
                  <c:v>513.91</c:v>
                </c:pt>
                <c:pt idx="9975">
                  <c:v>514.64</c:v>
                </c:pt>
                <c:pt idx="9976">
                  <c:v>515.29999999999995</c:v>
                </c:pt>
                <c:pt idx="9977">
                  <c:v>515.9</c:v>
                </c:pt>
                <c:pt idx="9978">
                  <c:v>516.41</c:v>
                </c:pt>
                <c:pt idx="9979">
                  <c:v>516.83000000000004</c:v>
                </c:pt>
                <c:pt idx="9980">
                  <c:v>517.15</c:v>
                </c:pt>
                <c:pt idx="9981">
                  <c:v>517.35</c:v>
                </c:pt>
                <c:pt idx="9982">
                  <c:v>517.44000000000005</c:v>
                </c:pt>
                <c:pt idx="9983">
                  <c:v>517.39</c:v>
                </c:pt>
                <c:pt idx="9984">
                  <c:v>517.19000000000005</c:v>
                </c:pt>
                <c:pt idx="9985">
                  <c:v>516.84</c:v>
                </c:pt>
                <c:pt idx="9986">
                  <c:v>516.33000000000004</c:v>
                </c:pt>
                <c:pt idx="9987">
                  <c:v>515.65</c:v>
                </c:pt>
                <c:pt idx="9988">
                  <c:v>514.78</c:v>
                </c:pt>
                <c:pt idx="9989">
                  <c:v>513.71</c:v>
                </c:pt>
                <c:pt idx="9990">
                  <c:v>512.42999999999995</c:v>
                </c:pt>
                <c:pt idx="9991">
                  <c:v>514.04999999999995</c:v>
                </c:pt>
                <c:pt idx="9992">
                  <c:v>515.38</c:v>
                </c:pt>
                <c:pt idx="9993">
                  <c:v>516.58000000000004</c:v>
                </c:pt>
                <c:pt idx="9994">
                  <c:v>517.89</c:v>
                </c:pt>
                <c:pt idx="9995">
                  <c:v>519.32000000000005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3D1C-4A65-A7C5-43267BDFE7C4}"/>
            </c:ext>
          </c:extLst>
        </c:ser>
        <c:ser>
          <c:idx val="2"/>
          <c:order val="2"/>
          <c:tx>
            <c:strRef>
              <c:f>slab5_N7!$F$1</c:f>
              <c:strCache>
                <c:ptCount val="1"/>
                <c:pt idx="0">
                  <c:v>β_N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slab5_N7!$C$2:$C$9997</c:f>
              <c:numCache>
                <c:formatCode>0.00000</c:formatCode>
                <c:ptCount val="9996"/>
                <c:pt idx="0">
                  <c:v>-2.3550094013699998</c:v>
                </c:pt>
                <c:pt idx="1">
                  <c:v>-2.3536488320700002</c:v>
                </c:pt>
                <c:pt idx="2">
                  <c:v>-2.3522882627700001</c:v>
                </c:pt>
                <c:pt idx="3">
                  <c:v>-2.3509276934700001</c:v>
                </c:pt>
                <c:pt idx="4">
                  <c:v>-2.34956712417</c:v>
                </c:pt>
                <c:pt idx="5">
                  <c:v>-2.34820655487</c:v>
                </c:pt>
                <c:pt idx="6">
                  <c:v>-2.3468459855700003</c:v>
                </c:pt>
                <c:pt idx="7">
                  <c:v>-2.3454854162699998</c:v>
                </c:pt>
                <c:pt idx="8">
                  <c:v>-2.3441248469700002</c:v>
                </c:pt>
                <c:pt idx="9">
                  <c:v>-2.3427642776700002</c:v>
                </c:pt>
                <c:pt idx="10">
                  <c:v>-2.3414037083700001</c:v>
                </c:pt>
                <c:pt idx="11">
                  <c:v>-2.3400431390700001</c:v>
                </c:pt>
                <c:pt idx="12">
                  <c:v>-2.33868256977</c:v>
                </c:pt>
                <c:pt idx="13">
                  <c:v>-2.3373220004699999</c:v>
                </c:pt>
                <c:pt idx="14">
                  <c:v>-2.3359614311700003</c:v>
                </c:pt>
                <c:pt idx="15">
                  <c:v>-2.3346008618699998</c:v>
                </c:pt>
                <c:pt idx="16">
                  <c:v>-2.3332402925700002</c:v>
                </c:pt>
                <c:pt idx="17">
                  <c:v>-2.3318797232699997</c:v>
                </c:pt>
                <c:pt idx="18">
                  <c:v>-2.3305191539700001</c:v>
                </c:pt>
                <c:pt idx="19">
                  <c:v>-2.32915858467</c:v>
                </c:pt>
                <c:pt idx="20">
                  <c:v>-2.32779801537</c:v>
                </c:pt>
                <c:pt idx="21">
                  <c:v>-2.3264374460699999</c:v>
                </c:pt>
                <c:pt idx="22">
                  <c:v>-2.3250768767699999</c:v>
                </c:pt>
                <c:pt idx="23">
                  <c:v>-2.3237163074700002</c:v>
                </c:pt>
                <c:pt idx="24">
                  <c:v>-2.3223557381700002</c:v>
                </c:pt>
                <c:pt idx="25">
                  <c:v>-2.3209951688700001</c:v>
                </c:pt>
                <c:pt idx="26">
                  <c:v>-2.3196345995700001</c:v>
                </c:pt>
                <c:pt idx="27">
                  <c:v>-2.3182740302700005</c:v>
                </c:pt>
                <c:pt idx="28">
                  <c:v>-2.3169134609699999</c:v>
                </c:pt>
                <c:pt idx="29">
                  <c:v>-2.3155528916700003</c:v>
                </c:pt>
                <c:pt idx="30">
                  <c:v>-2.3141923223699998</c:v>
                </c:pt>
                <c:pt idx="31">
                  <c:v>-2.3128317530700002</c:v>
                </c:pt>
                <c:pt idx="32">
                  <c:v>-2.3114711837700002</c:v>
                </c:pt>
                <c:pt idx="33">
                  <c:v>-2.3101106144700001</c:v>
                </c:pt>
                <c:pt idx="34">
                  <c:v>-2.30875004517</c:v>
                </c:pt>
                <c:pt idx="35">
                  <c:v>-2.30738947587</c:v>
                </c:pt>
                <c:pt idx="36">
                  <c:v>-2.3060289065699999</c:v>
                </c:pt>
                <c:pt idx="37">
                  <c:v>-2.3046683372700003</c:v>
                </c:pt>
                <c:pt idx="38">
                  <c:v>-2.3033077679699998</c:v>
                </c:pt>
                <c:pt idx="39">
                  <c:v>-2.3019471986700002</c:v>
                </c:pt>
                <c:pt idx="40">
                  <c:v>-2.3005866293700001</c:v>
                </c:pt>
                <c:pt idx="41">
                  <c:v>-2.2992260600700001</c:v>
                </c:pt>
                <c:pt idx="42">
                  <c:v>-2.2978654907700005</c:v>
                </c:pt>
                <c:pt idx="43">
                  <c:v>-2.29650492147</c:v>
                </c:pt>
                <c:pt idx="44">
                  <c:v>-2.2951443521700003</c:v>
                </c:pt>
                <c:pt idx="45">
                  <c:v>-2.2937837828699998</c:v>
                </c:pt>
                <c:pt idx="46">
                  <c:v>-2.2924232135700002</c:v>
                </c:pt>
                <c:pt idx="47">
                  <c:v>-2.2910626442700002</c:v>
                </c:pt>
                <c:pt idx="48">
                  <c:v>-2.2897020749700001</c:v>
                </c:pt>
                <c:pt idx="49">
                  <c:v>-2.2883415056700001</c:v>
                </c:pt>
                <c:pt idx="50">
                  <c:v>-2.28698093637</c:v>
                </c:pt>
                <c:pt idx="51">
                  <c:v>-2.2856203670699999</c:v>
                </c:pt>
                <c:pt idx="52">
                  <c:v>-2.2842597977700003</c:v>
                </c:pt>
                <c:pt idx="53">
                  <c:v>-2.2828992284699998</c:v>
                </c:pt>
                <c:pt idx="54">
                  <c:v>-2.2815386591700002</c:v>
                </c:pt>
                <c:pt idx="55">
                  <c:v>-2.2801780898700001</c:v>
                </c:pt>
                <c:pt idx="56">
                  <c:v>-2.2788175205700001</c:v>
                </c:pt>
                <c:pt idx="57">
                  <c:v>-2.27745695127</c:v>
                </c:pt>
                <c:pt idx="58">
                  <c:v>-2.27609638197</c:v>
                </c:pt>
                <c:pt idx="59">
                  <c:v>-2.2747358126700004</c:v>
                </c:pt>
                <c:pt idx="60">
                  <c:v>-2.2733752433699999</c:v>
                </c:pt>
                <c:pt idx="61">
                  <c:v>-2.2720146740700002</c:v>
                </c:pt>
                <c:pt idx="62">
                  <c:v>-2.2706541047700002</c:v>
                </c:pt>
                <c:pt idx="63">
                  <c:v>-2.2692935354700001</c:v>
                </c:pt>
                <c:pt idx="64">
                  <c:v>-2.2679329661700001</c:v>
                </c:pt>
                <c:pt idx="65">
                  <c:v>-2.26657239687</c:v>
                </c:pt>
                <c:pt idx="66">
                  <c:v>-2.2652118275699999</c:v>
                </c:pt>
                <c:pt idx="67">
                  <c:v>-2.2638512582700003</c:v>
                </c:pt>
                <c:pt idx="68">
                  <c:v>-2.2624906889699998</c:v>
                </c:pt>
                <c:pt idx="69">
                  <c:v>-2.2611301196700002</c:v>
                </c:pt>
                <c:pt idx="70">
                  <c:v>-2.2597695503699997</c:v>
                </c:pt>
                <c:pt idx="71">
                  <c:v>-2.2584089810700001</c:v>
                </c:pt>
                <c:pt idx="72">
                  <c:v>-2.25704841177</c:v>
                </c:pt>
                <c:pt idx="73">
                  <c:v>-2.25568784247</c:v>
                </c:pt>
                <c:pt idx="74">
                  <c:v>-2.2543272731699999</c:v>
                </c:pt>
                <c:pt idx="75">
                  <c:v>-2.2529667038699999</c:v>
                </c:pt>
                <c:pt idx="76">
                  <c:v>-2.2516061345700003</c:v>
                </c:pt>
                <c:pt idx="77">
                  <c:v>-2.2502455652700002</c:v>
                </c:pt>
                <c:pt idx="78">
                  <c:v>-2.2488849959700001</c:v>
                </c:pt>
                <c:pt idx="79">
                  <c:v>-2.2475244266700001</c:v>
                </c:pt>
                <c:pt idx="80">
                  <c:v>-2.24616385737</c:v>
                </c:pt>
                <c:pt idx="81">
                  <c:v>-2.24480328807</c:v>
                </c:pt>
                <c:pt idx="82">
                  <c:v>-2.2434427187700003</c:v>
                </c:pt>
                <c:pt idx="83">
                  <c:v>-2.2420821494699998</c:v>
                </c:pt>
                <c:pt idx="84">
                  <c:v>-2.2407215801700002</c:v>
                </c:pt>
                <c:pt idx="85">
                  <c:v>-2.2393610108699997</c:v>
                </c:pt>
                <c:pt idx="86">
                  <c:v>-2.2380004415700001</c:v>
                </c:pt>
                <c:pt idx="87">
                  <c:v>-2.2366398722700001</c:v>
                </c:pt>
                <c:pt idx="88">
                  <c:v>-2.23527930297</c:v>
                </c:pt>
                <c:pt idx="89">
                  <c:v>-2.2339187336699999</c:v>
                </c:pt>
                <c:pt idx="90">
                  <c:v>-2.2325581643700003</c:v>
                </c:pt>
                <c:pt idx="91">
                  <c:v>-2.2311975950699998</c:v>
                </c:pt>
                <c:pt idx="92">
                  <c:v>-2.2298370257700002</c:v>
                </c:pt>
                <c:pt idx="93">
                  <c:v>-2.2284764564700001</c:v>
                </c:pt>
                <c:pt idx="94">
                  <c:v>-2.2271158871700001</c:v>
                </c:pt>
                <c:pt idx="95">
                  <c:v>-2.2257553178700005</c:v>
                </c:pt>
                <c:pt idx="96">
                  <c:v>-2.22439474857</c:v>
                </c:pt>
                <c:pt idx="97">
                  <c:v>-2.2230069678840003</c:v>
                </c:pt>
                <c:pt idx="98">
                  <c:v>-2.2216463985839998</c:v>
                </c:pt>
                <c:pt idx="99">
                  <c:v>-2.2202858292840002</c:v>
                </c:pt>
                <c:pt idx="100">
                  <c:v>-2.2189252599840001</c:v>
                </c:pt>
                <c:pt idx="101">
                  <c:v>-2.2175646906840001</c:v>
                </c:pt>
                <c:pt idx="102">
                  <c:v>-2.216204121384</c:v>
                </c:pt>
                <c:pt idx="103">
                  <c:v>-2.214843552084</c:v>
                </c:pt>
                <c:pt idx="104">
                  <c:v>-2.2134829827839999</c:v>
                </c:pt>
                <c:pt idx="105">
                  <c:v>-2.2121224134840003</c:v>
                </c:pt>
                <c:pt idx="106">
                  <c:v>-2.2107618441839998</c:v>
                </c:pt>
                <c:pt idx="107">
                  <c:v>-2.2094012748840002</c:v>
                </c:pt>
                <c:pt idx="108">
                  <c:v>-2.2080407055840001</c:v>
                </c:pt>
                <c:pt idx="109">
                  <c:v>-2.2066801362840001</c:v>
                </c:pt>
                <c:pt idx="110">
                  <c:v>-2.205319566984</c:v>
                </c:pt>
                <c:pt idx="111">
                  <c:v>-2.2039589976839999</c:v>
                </c:pt>
                <c:pt idx="112">
                  <c:v>-2.2025984283840003</c:v>
                </c:pt>
                <c:pt idx="113">
                  <c:v>-2.2012378590839998</c:v>
                </c:pt>
                <c:pt idx="114">
                  <c:v>-2.1998772897840002</c:v>
                </c:pt>
                <c:pt idx="115">
                  <c:v>-2.1985167204840002</c:v>
                </c:pt>
                <c:pt idx="116">
                  <c:v>-2.1971561511840001</c:v>
                </c:pt>
                <c:pt idx="117">
                  <c:v>-2.195795581884</c:v>
                </c:pt>
                <c:pt idx="118">
                  <c:v>-2.194435012584</c:v>
                </c:pt>
                <c:pt idx="119">
                  <c:v>-2.1930744432839999</c:v>
                </c:pt>
                <c:pt idx="120">
                  <c:v>-2.1917138739840003</c:v>
                </c:pt>
                <c:pt idx="121">
                  <c:v>-2.1903533046839998</c:v>
                </c:pt>
                <c:pt idx="122">
                  <c:v>-2.1889927353840002</c:v>
                </c:pt>
                <c:pt idx="123">
                  <c:v>-2.1876321660839997</c:v>
                </c:pt>
                <c:pt idx="124">
                  <c:v>-2.1862715967840001</c:v>
                </c:pt>
                <c:pt idx="125">
                  <c:v>-2.184911027484</c:v>
                </c:pt>
                <c:pt idx="126">
                  <c:v>-2.183550458184</c:v>
                </c:pt>
                <c:pt idx="127">
                  <c:v>-2.1821898888839999</c:v>
                </c:pt>
                <c:pt idx="128">
                  <c:v>-2.1808293195840003</c:v>
                </c:pt>
                <c:pt idx="129">
                  <c:v>-2.1794687502840002</c:v>
                </c:pt>
                <c:pt idx="130">
                  <c:v>-2.1781081809840002</c:v>
                </c:pt>
                <c:pt idx="131">
                  <c:v>-2.1767476116840001</c:v>
                </c:pt>
                <c:pt idx="132">
                  <c:v>-2.175387042384</c:v>
                </c:pt>
                <c:pt idx="133">
                  <c:v>-2.1740264730840004</c:v>
                </c:pt>
                <c:pt idx="134">
                  <c:v>-2.1726659037839999</c:v>
                </c:pt>
                <c:pt idx="135">
                  <c:v>-2.1713053344840003</c:v>
                </c:pt>
                <c:pt idx="136">
                  <c:v>-2.1699447651839998</c:v>
                </c:pt>
                <c:pt idx="137">
                  <c:v>-2.1685841958840002</c:v>
                </c:pt>
                <c:pt idx="138">
                  <c:v>-2.1672236265840001</c:v>
                </c:pt>
                <c:pt idx="139">
                  <c:v>-2.1658630572840001</c:v>
                </c:pt>
                <c:pt idx="140">
                  <c:v>-2.164502487984</c:v>
                </c:pt>
                <c:pt idx="141">
                  <c:v>-2.163141918684</c:v>
                </c:pt>
                <c:pt idx="142">
                  <c:v>-2.1617813493839999</c:v>
                </c:pt>
                <c:pt idx="143">
                  <c:v>-2.1604207800840003</c:v>
                </c:pt>
                <c:pt idx="144">
                  <c:v>-2.1590602107840002</c:v>
                </c:pt>
                <c:pt idx="145">
                  <c:v>-2.1576996414840002</c:v>
                </c:pt>
                <c:pt idx="146">
                  <c:v>-2.1563390721840001</c:v>
                </c:pt>
                <c:pt idx="147">
                  <c:v>-2.1549785028840001</c:v>
                </c:pt>
                <c:pt idx="148">
                  <c:v>-2.1536179335840004</c:v>
                </c:pt>
                <c:pt idx="149">
                  <c:v>-2.1522573642839999</c:v>
                </c:pt>
                <c:pt idx="150">
                  <c:v>-2.1508967949840003</c:v>
                </c:pt>
                <c:pt idx="151">
                  <c:v>-2.1495362256839998</c:v>
                </c:pt>
                <c:pt idx="152">
                  <c:v>-2.1481756563840002</c:v>
                </c:pt>
                <c:pt idx="153">
                  <c:v>-2.1468150870840002</c:v>
                </c:pt>
                <c:pt idx="154">
                  <c:v>-2.1454545177840001</c:v>
                </c:pt>
                <c:pt idx="155">
                  <c:v>-2.144093948484</c:v>
                </c:pt>
                <c:pt idx="156">
                  <c:v>-2.142733379184</c:v>
                </c:pt>
                <c:pt idx="157">
                  <c:v>-2.1413728098839999</c:v>
                </c:pt>
                <c:pt idx="158">
                  <c:v>-2.1400122405840003</c:v>
                </c:pt>
                <c:pt idx="159">
                  <c:v>-2.1386516712839998</c:v>
                </c:pt>
                <c:pt idx="160">
                  <c:v>-2.1372911019840002</c:v>
                </c:pt>
                <c:pt idx="161">
                  <c:v>-2.1359305326840001</c:v>
                </c:pt>
                <c:pt idx="162">
                  <c:v>-2.1345699633840001</c:v>
                </c:pt>
                <c:pt idx="163">
                  <c:v>-2.133209394084</c:v>
                </c:pt>
                <c:pt idx="164">
                  <c:v>-2.131848824784</c:v>
                </c:pt>
                <c:pt idx="165">
                  <c:v>-2.1304882554840003</c:v>
                </c:pt>
                <c:pt idx="166">
                  <c:v>-2.1291276861839998</c:v>
                </c:pt>
                <c:pt idx="167">
                  <c:v>-2.1277671168840002</c:v>
                </c:pt>
                <c:pt idx="168">
                  <c:v>-2.1264065475840002</c:v>
                </c:pt>
                <c:pt idx="169">
                  <c:v>-2.1250459782840001</c:v>
                </c:pt>
                <c:pt idx="170">
                  <c:v>-2.123685408984</c:v>
                </c:pt>
                <c:pt idx="171">
                  <c:v>-2.122324839684</c:v>
                </c:pt>
                <c:pt idx="172">
                  <c:v>-2.1209642703839999</c:v>
                </c:pt>
                <c:pt idx="173">
                  <c:v>-2.1196037010840003</c:v>
                </c:pt>
                <c:pt idx="174">
                  <c:v>-2.1182431317839998</c:v>
                </c:pt>
                <c:pt idx="175">
                  <c:v>-2.1168825624840002</c:v>
                </c:pt>
                <c:pt idx="176">
                  <c:v>-2.1155219931839997</c:v>
                </c:pt>
                <c:pt idx="177">
                  <c:v>-2.1141614238840001</c:v>
                </c:pt>
                <c:pt idx="178">
                  <c:v>-2.112800854584</c:v>
                </c:pt>
                <c:pt idx="179">
                  <c:v>-2.111440285284</c:v>
                </c:pt>
                <c:pt idx="180">
                  <c:v>-2.1100797159839999</c:v>
                </c:pt>
                <c:pt idx="181">
                  <c:v>-2.1087191466839998</c:v>
                </c:pt>
                <c:pt idx="182">
                  <c:v>-2.1073585773840002</c:v>
                </c:pt>
                <c:pt idx="183">
                  <c:v>-2.1059980080840002</c:v>
                </c:pt>
                <c:pt idx="184">
                  <c:v>-2.1046374387840001</c:v>
                </c:pt>
                <c:pt idx="185">
                  <c:v>-2.1032768694840001</c:v>
                </c:pt>
                <c:pt idx="186">
                  <c:v>-2.101916300184</c:v>
                </c:pt>
                <c:pt idx="187">
                  <c:v>-2.1005557308839999</c:v>
                </c:pt>
                <c:pt idx="188">
                  <c:v>-2.0991951615840003</c:v>
                </c:pt>
                <c:pt idx="189">
                  <c:v>-2.0978345922839998</c:v>
                </c:pt>
                <c:pt idx="190">
                  <c:v>-2.0964740229840002</c:v>
                </c:pt>
                <c:pt idx="191">
                  <c:v>-2.0951134536840001</c:v>
                </c:pt>
                <c:pt idx="192">
                  <c:v>-2.0937528843840001</c:v>
                </c:pt>
                <c:pt idx="193">
                  <c:v>-2.092392315084</c:v>
                </c:pt>
                <c:pt idx="194">
                  <c:v>-2.091031745784</c:v>
                </c:pt>
                <c:pt idx="195">
                  <c:v>-2.0896711764839999</c:v>
                </c:pt>
                <c:pt idx="196">
                  <c:v>-2.0883106071840003</c:v>
                </c:pt>
                <c:pt idx="197">
                  <c:v>-2.0869500378840002</c:v>
                </c:pt>
                <c:pt idx="198">
                  <c:v>-2.0855894685840002</c:v>
                </c:pt>
                <c:pt idx="199">
                  <c:v>-2.0842288992840001</c:v>
                </c:pt>
                <c:pt idx="200">
                  <c:v>-2.0828683299840001</c:v>
                </c:pt>
                <c:pt idx="201">
                  <c:v>-2.0815077606840005</c:v>
                </c:pt>
                <c:pt idx="202">
                  <c:v>-2.0801471913839999</c:v>
                </c:pt>
                <c:pt idx="203">
                  <c:v>-2.0787866220840003</c:v>
                </c:pt>
                <c:pt idx="204">
                  <c:v>-2.0774260527839998</c:v>
                </c:pt>
                <c:pt idx="205">
                  <c:v>-2.0760654834840002</c:v>
                </c:pt>
                <c:pt idx="206">
                  <c:v>-2.0747049141840002</c:v>
                </c:pt>
                <c:pt idx="207">
                  <c:v>-2.0733443448840001</c:v>
                </c:pt>
                <c:pt idx="208">
                  <c:v>-2.071983775584</c:v>
                </c:pt>
                <c:pt idx="209">
                  <c:v>-2.070623206284</c:v>
                </c:pt>
                <c:pt idx="210">
                  <c:v>-2.0692626369839999</c:v>
                </c:pt>
                <c:pt idx="211">
                  <c:v>-2.0679020676840003</c:v>
                </c:pt>
                <c:pt idx="212">
                  <c:v>-2.0665414983839998</c:v>
                </c:pt>
                <c:pt idx="213">
                  <c:v>-2.0651809290840002</c:v>
                </c:pt>
                <c:pt idx="214">
                  <c:v>-2.0638203597840001</c:v>
                </c:pt>
                <c:pt idx="215">
                  <c:v>-2.0624597904840001</c:v>
                </c:pt>
                <c:pt idx="216">
                  <c:v>-2.061099221184</c:v>
                </c:pt>
                <c:pt idx="217">
                  <c:v>-2.059738651884</c:v>
                </c:pt>
                <c:pt idx="218">
                  <c:v>-2.0583780825840003</c:v>
                </c:pt>
                <c:pt idx="219">
                  <c:v>-2.0570175132839998</c:v>
                </c:pt>
                <c:pt idx="220">
                  <c:v>-2.0556569439840002</c:v>
                </c:pt>
                <c:pt idx="221">
                  <c:v>-2.0542963746840002</c:v>
                </c:pt>
                <c:pt idx="222">
                  <c:v>-2.0529358053840001</c:v>
                </c:pt>
                <c:pt idx="223">
                  <c:v>-2.0515752360840001</c:v>
                </c:pt>
                <c:pt idx="224">
                  <c:v>-2.050214666784</c:v>
                </c:pt>
                <c:pt idx="225">
                  <c:v>-2.0488540974839999</c:v>
                </c:pt>
                <c:pt idx="226">
                  <c:v>-2.0474935281840003</c:v>
                </c:pt>
                <c:pt idx="227">
                  <c:v>-2.0461329588839998</c:v>
                </c:pt>
                <c:pt idx="228">
                  <c:v>-2.0447723895840002</c:v>
                </c:pt>
                <c:pt idx="229">
                  <c:v>-2.0434118202839997</c:v>
                </c:pt>
                <c:pt idx="230">
                  <c:v>-2.0420512509840001</c:v>
                </c:pt>
                <c:pt idx="231">
                  <c:v>-2.040690681684</c:v>
                </c:pt>
                <c:pt idx="232">
                  <c:v>-2.039330112384</c:v>
                </c:pt>
                <c:pt idx="233">
                  <c:v>-2.0379695430839999</c:v>
                </c:pt>
                <c:pt idx="234">
                  <c:v>-2.0366089737839999</c:v>
                </c:pt>
                <c:pt idx="235">
                  <c:v>-2.0352484044840002</c:v>
                </c:pt>
                <c:pt idx="236">
                  <c:v>-2.0338878351840002</c:v>
                </c:pt>
                <c:pt idx="237">
                  <c:v>-2.0325272658840001</c:v>
                </c:pt>
                <c:pt idx="238">
                  <c:v>-2.0311666965840001</c:v>
                </c:pt>
                <c:pt idx="239">
                  <c:v>-2.029806127284</c:v>
                </c:pt>
                <c:pt idx="240">
                  <c:v>-2.0284455579839999</c:v>
                </c:pt>
                <c:pt idx="241">
                  <c:v>-2.0270849886840003</c:v>
                </c:pt>
                <c:pt idx="242">
                  <c:v>-2.0257244193839998</c:v>
                </c:pt>
                <c:pt idx="243">
                  <c:v>-2.0243638500840002</c:v>
                </c:pt>
                <c:pt idx="244">
                  <c:v>-2.0230032807839997</c:v>
                </c:pt>
                <c:pt idx="245">
                  <c:v>-2.0216427114840001</c:v>
                </c:pt>
                <c:pt idx="246">
                  <c:v>-2.020282142184</c:v>
                </c:pt>
                <c:pt idx="247">
                  <c:v>-2.018921572884</c:v>
                </c:pt>
                <c:pt idx="248">
                  <c:v>-2.0175610035839999</c:v>
                </c:pt>
                <c:pt idx="249">
                  <c:v>-2.0162004342839999</c:v>
                </c:pt>
                <c:pt idx="250">
                  <c:v>-2.0148398649840003</c:v>
                </c:pt>
                <c:pt idx="251">
                  <c:v>-2.0134792956840002</c:v>
                </c:pt>
                <c:pt idx="252">
                  <c:v>-2.0121187263840001</c:v>
                </c:pt>
                <c:pt idx="253">
                  <c:v>-2.0107581570840001</c:v>
                </c:pt>
                <c:pt idx="254">
                  <c:v>-2.0093975877840005</c:v>
                </c:pt>
                <c:pt idx="255">
                  <c:v>-2.008037018484</c:v>
                </c:pt>
                <c:pt idx="256">
                  <c:v>-2.0066764491840003</c:v>
                </c:pt>
                <c:pt idx="257">
                  <c:v>-2.0053158798839998</c:v>
                </c:pt>
                <c:pt idx="258">
                  <c:v>-2.0039553105840002</c:v>
                </c:pt>
                <c:pt idx="259">
                  <c:v>-2.0025947412840002</c:v>
                </c:pt>
                <c:pt idx="260">
                  <c:v>-2.0012341719840001</c:v>
                </c:pt>
                <c:pt idx="261">
                  <c:v>-1.9998736026840003</c:v>
                </c:pt>
                <c:pt idx="262">
                  <c:v>-1.998513033384</c:v>
                </c:pt>
                <c:pt idx="263">
                  <c:v>-1.9971524640840002</c:v>
                </c:pt>
                <c:pt idx="264">
                  <c:v>-1.9957918947840003</c:v>
                </c:pt>
                <c:pt idx="265">
                  <c:v>-1.994431325484</c:v>
                </c:pt>
                <c:pt idx="266">
                  <c:v>-1.9930707561840002</c:v>
                </c:pt>
                <c:pt idx="267">
                  <c:v>-1.9917101868839999</c:v>
                </c:pt>
                <c:pt idx="268">
                  <c:v>-1.9903496175840001</c:v>
                </c:pt>
                <c:pt idx="269">
                  <c:v>-1.9889890482840002</c:v>
                </c:pt>
                <c:pt idx="270">
                  <c:v>-1.987628478984</c:v>
                </c:pt>
                <c:pt idx="271">
                  <c:v>-1.9862679096840001</c:v>
                </c:pt>
                <c:pt idx="272">
                  <c:v>-1.9849073403839999</c:v>
                </c:pt>
                <c:pt idx="273">
                  <c:v>-1.983546771084</c:v>
                </c:pt>
                <c:pt idx="274">
                  <c:v>-1.9821862017840002</c:v>
                </c:pt>
                <c:pt idx="275">
                  <c:v>-1.9808256324839999</c:v>
                </c:pt>
                <c:pt idx="276">
                  <c:v>-1.9794650631840001</c:v>
                </c:pt>
                <c:pt idx="277">
                  <c:v>-1.978104493884</c:v>
                </c:pt>
                <c:pt idx="278">
                  <c:v>-1.9767439245840002</c:v>
                </c:pt>
                <c:pt idx="279">
                  <c:v>-1.9753833552840003</c:v>
                </c:pt>
                <c:pt idx="280">
                  <c:v>-1.9740227859840001</c:v>
                </c:pt>
                <c:pt idx="281">
                  <c:v>-1.9726622166840002</c:v>
                </c:pt>
                <c:pt idx="282">
                  <c:v>-1.9713016473839999</c:v>
                </c:pt>
                <c:pt idx="283">
                  <c:v>-1.9699410780840001</c:v>
                </c:pt>
                <c:pt idx="284">
                  <c:v>-1.9685805087840003</c:v>
                </c:pt>
                <c:pt idx="285">
                  <c:v>-1.967219939484</c:v>
                </c:pt>
                <c:pt idx="286">
                  <c:v>-1.9658593701840001</c:v>
                </c:pt>
                <c:pt idx="287">
                  <c:v>-1.9644988008839999</c:v>
                </c:pt>
                <c:pt idx="288">
                  <c:v>-1.963138231584</c:v>
                </c:pt>
                <c:pt idx="289">
                  <c:v>-1.9617776622840002</c:v>
                </c:pt>
                <c:pt idx="290">
                  <c:v>-1.9604170929839999</c:v>
                </c:pt>
                <c:pt idx="291">
                  <c:v>-1.9590565236840001</c:v>
                </c:pt>
                <c:pt idx="292">
                  <c:v>-1.957695954384</c:v>
                </c:pt>
                <c:pt idx="293">
                  <c:v>-1.956335385084</c:v>
                </c:pt>
                <c:pt idx="294">
                  <c:v>-1.9549748157840001</c:v>
                </c:pt>
                <c:pt idx="295">
                  <c:v>-1.9536142464840001</c:v>
                </c:pt>
                <c:pt idx="296">
                  <c:v>-1.9522536771840002</c:v>
                </c:pt>
                <c:pt idx="297">
                  <c:v>-1.9508658964980004</c:v>
                </c:pt>
                <c:pt idx="298">
                  <c:v>-1.9495053271980001</c:v>
                </c:pt>
                <c:pt idx="299">
                  <c:v>-1.9481447578980002</c:v>
                </c:pt>
                <c:pt idx="300">
                  <c:v>-1.946784188598</c:v>
                </c:pt>
                <c:pt idx="301">
                  <c:v>-1.9454236192980001</c:v>
                </c:pt>
                <c:pt idx="302">
                  <c:v>-1.9440630499980003</c:v>
                </c:pt>
                <c:pt idx="303">
                  <c:v>-1.942702480698</c:v>
                </c:pt>
                <c:pt idx="304">
                  <c:v>-1.9413419113980002</c:v>
                </c:pt>
                <c:pt idx="305">
                  <c:v>-1.9399813420979999</c:v>
                </c:pt>
                <c:pt idx="306">
                  <c:v>-1.938620772798</c:v>
                </c:pt>
                <c:pt idx="307">
                  <c:v>-1.9372602034980002</c:v>
                </c:pt>
                <c:pt idx="308">
                  <c:v>-1.9358996341979999</c:v>
                </c:pt>
                <c:pt idx="309">
                  <c:v>-1.9345390648980001</c:v>
                </c:pt>
                <c:pt idx="310">
                  <c:v>-1.933178495598</c:v>
                </c:pt>
                <c:pt idx="311">
                  <c:v>-1.931817926298</c:v>
                </c:pt>
                <c:pt idx="312">
                  <c:v>-1.9304573569980001</c:v>
                </c:pt>
                <c:pt idx="313">
                  <c:v>-1.9290967876980001</c:v>
                </c:pt>
                <c:pt idx="314">
                  <c:v>-1.9277362183980002</c:v>
                </c:pt>
                <c:pt idx="315">
                  <c:v>-1.926375649098</c:v>
                </c:pt>
                <c:pt idx="316">
                  <c:v>-1.9250150797980001</c:v>
                </c:pt>
                <c:pt idx="317">
                  <c:v>-1.9236545104980003</c:v>
                </c:pt>
                <c:pt idx="318">
                  <c:v>-1.922293941198</c:v>
                </c:pt>
                <c:pt idx="319">
                  <c:v>-1.9209333718980002</c:v>
                </c:pt>
                <c:pt idx="320">
                  <c:v>-1.9195728025979999</c:v>
                </c:pt>
                <c:pt idx="321">
                  <c:v>-1.9182122332980001</c:v>
                </c:pt>
                <c:pt idx="322">
                  <c:v>-1.9168516639980002</c:v>
                </c:pt>
                <c:pt idx="323">
                  <c:v>-1.9154910946979999</c:v>
                </c:pt>
                <c:pt idx="324">
                  <c:v>-1.9141305253980001</c:v>
                </c:pt>
                <c:pt idx="325">
                  <c:v>-1.9127699560979998</c:v>
                </c:pt>
                <c:pt idx="326">
                  <c:v>-1.911409386798</c:v>
                </c:pt>
                <c:pt idx="327">
                  <c:v>-1.9100488174980002</c:v>
                </c:pt>
                <c:pt idx="328">
                  <c:v>-1.9086882481980001</c:v>
                </c:pt>
                <c:pt idx="329">
                  <c:v>-1.907327678898</c:v>
                </c:pt>
                <c:pt idx="330">
                  <c:v>-1.905967109598</c:v>
                </c:pt>
                <c:pt idx="331">
                  <c:v>-1.9046065402980001</c:v>
                </c:pt>
                <c:pt idx="332">
                  <c:v>-1.9032459709980003</c:v>
                </c:pt>
                <c:pt idx="333">
                  <c:v>-1.901885401698</c:v>
                </c:pt>
                <c:pt idx="334">
                  <c:v>-1.9005248323980002</c:v>
                </c:pt>
                <c:pt idx="335">
                  <c:v>-1.8991642630979999</c:v>
                </c:pt>
                <c:pt idx="336">
                  <c:v>-1.8978036937980001</c:v>
                </c:pt>
                <c:pt idx="337">
                  <c:v>-1.8964431244980002</c:v>
                </c:pt>
                <c:pt idx="338">
                  <c:v>-1.895082555198</c:v>
                </c:pt>
                <c:pt idx="339">
                  <c:v>-1.8937219858980001</c:v>
                </c:pt>
                <c:pt idx="340">
                  <c:v>-1.8923614165979998</c:v>
                </c:pt>
                <c:pt idx="341">
                  <c:v>-1.891000847298</c:v>
                </c:pt>
                <c:pt idx="342">
                  <c:v>-1.8896402779980002</c:v>
                </c:pt>
                <c:pt idx="343">
                  <c:v>-1.8882797086979999</c:v>
                </c:pt>
                <c:pt idx="344">
                  <c:v>-1.886919139398</c:v>
                </c:pt>
                <c:pt idx="345">
                  <c:v>-1.885558570098</c:v>
                </c:pt>
                <c:pt idx="346">
                  <c:v>-1.8841980007980001</c:v>
                </c:pt>
                <c:pt idx="347">
                  <c:v>-1.8828374314980001</c:v>
                </c:pt>
                <c:pt idx="348">
                  <c:v>-1.881476862198</c:v>
                </c:pt>
                <c:pt idx="349">
                  <c:v>-1.8801162928980002</c:v>
                </c:pt>
                <c:pt idx="350">
                  <c:v>-1.8787557235979999</c:v>
                </c:pt>
                <c:pt idx="351">
                  <c:v>-1.8773951542980001</c:v>
                </c:pt>
                <c:pt idx="352">
                  <c:v>-1.8760345849980002</c:v>
                </c:pt>
                <c:pt idx="353">
                  <c:v>-1.874674015698</c:v>
                </c:pt>
                <c:pt idx="354">
                  <c:v>-1.8733134463980001</c:v>
                </c:pt>
                <c:pt idx="355">
                  <c:v>-1.8719528770980003</c:v>
                </c:pt>
                <c:pt idx="356">
                  <c:v>-1.870592307798</c:v>
                </c:pt>
                <c:pt idx="357">
                  <c:v>-1.8692317384980002</c:v>
                </c:pt>
                <c:pt idx="358">
                  <c:v>-1.8678711691979999</c:v>
                </c:pt>
                <c:pt idx="359">
                  <c:v>-1.8665105998980001</c:v>
                </c:pt>
                <c:pt idx="360">
                  <c:v>-1.8651500305980002</c:v>
                </c:pt>
                <c:pt idx="361">
                  <c:v>-1.8637894612979999</c:v>
                </c:pt>
                <c:pt idx="362">
                  <c:v>-1.8624288919980001</c:v>
                </c:pt>
                <c:pt idx="363">
                  <c:v>-1.861068322698</c:v>
                </c:pt>
                <c:pt idx="364">
                  <c:v>-1.859707753398</c:v>
                </c:pt>
                <c:pt idx="365">
                  <c:v>-1.8583471840980001</c:v>
                </c:pt>
                <c:pt idx="366">
                  <c:v>-1.8569866147980001</c:v>
                </c:pt>
                <c:pt idx="367">
                  <c:v>-1.8556260454980003</c:v>
                </c:pt>
                <c:pt idx="368">
                  <c:v>-1.854265476198</c:v>
                </c:pt>
                <c:pt idx="369">
                  <c:v>-1.8529049068980001</c:v>
                </c:pt>
                <c:pt idx="370">
                  <c:v>-1.8515443375980003</c:v>
                </c:pt>
                <c:pt idx="371">
                  <c:v>-1.850183768298</c:v>
                </c:pt>
                <c:pt idx="372">
                  <c:v>-1.8488231989980002</c:v>
                </c:pt>
                <c:pt idx="373">
                  <c:v>-1.8474626296979999</c:v>
                </c:pt>
                <c:pt idx="374">
                  <c:v>-1.8461020603980001</c:v>
                </c:pt>
                <c:pt idx="375">
                  <c:v>-1.8447414910980002</c:v>
                </c:pt>
                <c:pt idx="376">
                  <c:v>-1.8433809217979999</c:v>
                </c:pt>
                <c:pt idx="377">
                  <c:v>-1.8420203524980001</c:v>
                </c:pt>
                <c:pt idx="378">
                  <c:v>-1.8406597831979998</c:v>
                </c:pt>
                <c:pt idx="379">
                  <c:v>-1.839299213898</c:v>
                </c:pt>
                <c:pt idx="380">
                  <c:v>-1.8379386445980002</c:v>
                </c:pt>
                <c:pt idx="381">
                  <c:v>-1.8365780752980001</c:v>
                </c:pt>
                <c:pt idx="382">
                  <c:v>-1.835217505998</c:v>
                </c:pt>
                <c:pt idx="383">
                  <c:v>-1.833856936698</c:v>
                </c:pt>
                <c:pt idx="384">
                  <c:v>-1.8324963673980001</c:v>
                </c:pt>
                <c:pt idx="385">
                  <c:v>-1.8311357980980003</c:v>
                </c:pt>
                <c:pt idx="386">
                  <c:v>-1.829775228798</c:v>
                </c:pt>
                <c:pt idx="387">
                  <c:v>-1.8284146594980002</c:v>
                </c:pt>
                <c:pt idx="388">
                  <c:v>-1.8270540901979999</c:v>
                </c:pt>
                <c:pt idx="389">
                  <c:v>-1.8256935208980001</c:v>
                </c:pt>
                <c:pt idx="390">
                  <c:v>-1.8243329515980002</c:v>
                </c:pt>
                <c:pt idx="391">
                  <c:v>-1.822972382298</c:v>
                </c:pt>
                <c:pt idx="392">
                  <c:v>-1.8216118129980001</c:v>
                </c:pt>
                <c:pt idx="393">
                  <c:v>-1.8202512436979998</c:v>
                </c:pt>
                <c:pt idx="394">
                  <c:v>-1.818890674398</c:v>
                </c:pt>
                <c:pt idx="395">
                  <c:v>-1.8175301050980002</c:v>
                </c:pt>
                <c:pt idx="396">
                  <c:v>-1.8161695357979999</c:v>
                </c:pt>
                <c:pt idx="397">
                  <c:v>-1.8148089664980001</c:v>
                </c:pt>
                <c:pt idx="398">
                  <c:v>-1.813448397198</c:v>
                </c:pt>
                <c:pt idx="399">
                  <c:v>-1.8120878278980002</c:v>
                </c:pt>
                <c:pt idx="400">
                  <c:v>-1.8107272585980001</c:v>
                </c:pt>
                <c:pt idx="401">
                  <c:v>-1.809366689298</c:v>
                </c:pt>
                <c:pt idx="402">
                  <c:v>-1.8080061199980002</c:v>
                </c:pt>
                <c:pt idx="403">
                  <c:v>-1.8066455506979999</c:v>
                </c:pt>
                <c:pt idx="404">
                  <c:v>-1.8052849813980001</c:v>
                </c:pt>
                <c:pt idx="405">
                  <c:v>-1.8039244120980003</c:v>
                </c:pt>
                <c:pt idx="406">
                  <c:v>-1.802563842798</c:v>
                </c:pt>
                <c:pt idx="407">
                  <c:v>-1.8012032734980001</c:v>
                </c:pt>
                <c:pt idx="408">
                  <c:v>-1.7998427041979999</c:v>
                </c:pt>
                <c:pt idx="409">
                  <c:v>-1.798482134898</c:v>
                </c:pt>
                <c:pt idx="410">
                  <c:v>-1.7971215655980002</c:v>
                </c:pt>
                <c:pt idx="411">
                  <c:v>-1.7957609962979999</c:v>
                </c:pt>
                <c:pt idx="412">
                  <c:v>-1.7944004269980001</c:v>
                </c:pt>
                <c:pt idx="413">
                  <c:v>-1.7930398576979998</c:v>
                </c:pt>
                <c:pt idx="414">
                  <c:v>-1.7916792883979999</c:v>
                </c:pt>
                <c:pt idx="415">
                  <c:v>-1.7903187190980001</c:v>
                </c:pt>
                <c:pt idx="416">
                  <c:v>-1.7889581497980001</c:v>
                </c:pt>
                <c:pt idx="417">
                  <c:v>-1.787597580498</c:v>
                </c:pt>
                <c:pt idx="418">
                  <c:v>-1.7862370111980002</c:v>
                </c:pt>
                <c:pt idx="419">
                  <c:v>-1.7848764418980001</c:v>
                </c:pt>
                <c:pt idx="420">
                  <c:v>-1.7835158725980003</c:v>
                </c:pt>
                <c:pt idx="421">
                  <c:v>-1.782155303298</c:v>
                </c:pt>
                <c:pt idx="422">
                  <c:v>-1.7807947339980001</c:v>
                </c:pt>
                <c:pt idx="423">
                  <c:v>-1.7794341646980003</c:v>
                </c:pt>
                <c:pt idx="424">
                  <c:v>-1.778073595398</c:v>
                </c:pt>
                <c:pt idx="425">
                  <c:v>-1.7767130260980002</c:v>
                </c:pt>
                <c:pt idx="426">
                  <c:v>-1.7753524567979999</c:v>
                </c:pt>
                <c:pt idx="427">
                  <c:v>-1.7739918874980001</c:v>
                </c:pt>
                <c:pt idx="428">
                  <c:v>-1.7726313181980002</c:v>
                </c:pt>
                <c:pt idx="429">
                  <c:v>-1.771270748898</c:v>
                </c:pt>
                <c:pt idx="430">
                  <c:v>-1.7699101795980001</c:v>
                </c:pt>
                <c:pt idx="431">
                  <c:v>-1.7685496102979998</c:v>
                </c:pt>
                <c:pt idx="432">
                  <c:v>-1.767189040998</c:v>
                </c:pt>
                <c:pt idx="433">
                  <c:v>-1.7658284716980002</c:v>
                </c:pt>
                <c:pt idx="434">
                  <c:v>-1.7644679023980001</c:v>
                </c:pt>
                <c:pt idx="435">
                  <c:v>-1.7631073330980001</c:v>
                </c:pt>
                <c:pt idx="436">
                  <c:v>-1.761746763798</c:v>
                </c:pt>
                <c:pt idx="437">
                  <c:v>-1.7603861944980002</c:v>
                </c:pt>
                <c:pt idx="438">
                  <c:v>-1.7590256251980003</c:v>
                </c:pt>
                <c:pt idx="439">
                  <c:v>-1.757665055898</c:v>
                </c:pt>
                <c:pt idx="440">
                  <c:v>-1.7563044865980002</c:v>
                </c:pt>
                <c:pt idx="441">
                  <c:v>-1.7549439172979999</c:v>
                </c:pt>
                <c:pt idx="442">
                  <c:v>-1.7535833479980001</c:v>
                </c:pt>
                <c:pt idx="443">
                  <c:v>-1.7522227786980002</c:v>
                </c:pt>
                <c:pt idx="444">
                  <c:v>-1.750862209398</c:v>
                </c:pt>
                <c:pt idx="445">
                  <c:v>-1.7495016400980001</c:v>
                </c:pt>
                <c:pt idx="446">
                  <c:v>-1.7481410707979999</c:v>
                </c:pt>
                <c:pt idx="447">
                  <c:v>-1.746780501498</c:v>
                </c:pt>
                <c:pt idx="448">
                  <c:v>-1.7454199321980002</c:v>
                </c:pt>
                <c:pt idx="449">
                  <c:v>-1.7440593628979999</c:v>
                </c:pt>
                <c:pt idx="450">
                  <c:v>-1.7426987935980001</c:v>
                </c:pt>
                <c:pt idx="451">
                  <c:v>-1.741338224298</c:v>
                </c:pt>
                <c:pt idx="452">
                  <c:v>-1.7399776549980002</c:v>
                </c:pt>
                <c:pt idx="453">
                  <c:v>-1.7386170856980001</c:v>
                </c:pt>
                <c:pt idx="454">
                  <c:v>-1.7372565163980001</c:v>
                </c:pt>
                <c:pt idx="455">
                  <c:v>-1.7358959470980002</c:v>
                </c:pt>
                <c:pt idx="456">
                  <c:v>-1.7345353777979999</c:v>
                </c:pt>
                <c:pt idx="457">
                  <c:v>-1.7331748084980001</c:v>
                </c:pt>
                <c:pt idx="458">
                  <c:v>-1.7318142391980003</c:v>
                </c:pt>
                <c:pt idx="459">
                  <c:v>-1.730453669898</c:v>
                </c:pt>
                <c:pt idx="460">
                  <c:v>-1.7290931005980001</c:v>
                </c:pt>
                <c:pt idx="461">
                  <c:v>-1.7277325312979999</c:v>
                </c:pt>
                <c:pt idx="462">
                  <c:v>-1.726371961998</c:v>
                </c:pt>
                <c:pt idx="463">
                  <c:v>-1.7250113926980002</c:v>
                </c:pt>
                <c:pt idx="464">
                  <c:v>-1.7236508233979999</c:v>
                </c:pt>
                <c:pt idx="465">
                  <c:v>-1.7222902540980001</c:v>
                </c:pt>
                <c:pt idx="466">
                  <c:v>-1.7209296847979998</c:v>
                </c:pt>
                <c:pt idx="467">
                  <c:v>-1.719569115498</c:v>
                </c:pt>
                <c:pt idx="468">
                  <c:v>-1.7182085461980001</c:v>
                </c:pt>
                <c:pt idx="469">
                  <c:v>-1.7168479768980001</c:v>
                </c:pt>
                <c:pt idx="470">
                  <c:v>-1.715487407598</c:v>
                </c:pt>
                <c:pt idx="471">
                  <c:v>-1.7141268382979999</c:v>
                </c:pt>
                <c:pt idx="472">
                  <c:v>-1.7127662689980001</c:v>
                </c:pt>
                <c:pt idx="473">
                  <c:v>-1.7114056996980003</c:v>
                </c:pt>
                <c:pt idx="474">
                  <c:v>-1.710045130398</c:v>
                </c:pt>
                <c:pt idx="475">
                  <c:v>-1.7086845610980002</c:v>
                </c:pt>
                <c:pt idx="476">
                  <c:v>-1.7073239917979999</c:v>
                </c:pt>
                <c:pt idx="477">
                  <c:v>-1.705963422498</c:v>
                </c:pt>
                <c:pt idx="478">
                  <c:v>-1.7046028531980002</c:v>
                </c:pt>
                <c:pt idx="479">
                  <c:v>-1.7032422838979999</c:v>
                </c:pt>
                <c:pt idx="480">
                  <c:v>-1.7018817145980001</c:v>
                </c:pt>
                <c:pt idx="481">
                  <c:v>-1.700521145298</c:v>
                </c:pt>
                <c:pt idx="482">
                  <c:v>-1.699160575998</c:v>
                </c:pt>
                <c:pt idx="483">
                  <c:v>-1.6978000066979999</c:v>
                </c:pt>
                <c:pt idx="484">
                  <c:v>-1.6964394373980001</c:v>
                </c:pt>
                <c:pt idx="485">
                  <c:v>-1.695078868098</c:v>
                </c:pt>
                <c:pt idx="486">
                  <c:v>-1.693718298798</c:v>
                </c:pt>
                <c:pt idx="487">
                  <c:v>-1.6923577294980001</c:v>
                </c:pt>
                <c:pt idx="488">
                  <c:v>-1.6909971601980001</c:v>
                </c:pt>
                <c:pt idx="489">
                  <c:v>-1.6896365908980002</c:v>
                </c:pt>
                <c:pt idx="490">
                  <c:v>-1.6882760215980002</c:v>
                </c:pt>
                <c:pt idx="491">
                  <c:v>-1.6869154522980001</c:v>
                </c:pt>
                <c:pt idx="492">
                  <c:v>-1.685554882998</c:v>
                </c:pt>
                <c:pt idx="493">
                  <c:v>-1.684194313698</c:v>
                </c:pt>
                <c:pt idx="494">
                  <c:v>-1.6828337443980002</c:v>
                </c:pt>
                <c:pt idx="495">
                  <c:v>-1.6814731750980001</c:v>
                </c:pt>
                <c:pt idx="496">
                  <c:v>-1.680112605798</c:v>
                </c:pt>
                <c:pt idx="497">
                  <c:v>-1.6787248251119999</c:v>
                </c:pt>
                <c:pt idx="498">
                  <c:v>-1.6773642558120001</c:v>
                </c:pt>
                <c:pt idx="499">
                  <c:v>-1.676003686512</c:v>
                </c:pt>
                <c:pt idx="500">
                  <c:v>-1.674643117212</c:v>
                </c:pt>
                <c:pt idx="501">
                  <c:v>-1.6732825479119999</c:v>
                </c:pt>
                <c:pt idx="502">
                  <c:v>-1.6719219786119999</c:v>
                </c:pt>
                <c:pt idx="503">
                  <c:v>-1.670561409312</c:v>
                </c:pt>
                <c:pt idx="504">
                  <c:v>-1.669200840012</c:v>
                </c:pt>
                <c:pt idx="505">
                  <c:v>-1.6678402707120001</c:v>
                </c:pt>
                <c:pt idx="506">
                  <c:v>-1.6664797014120001</c:v>
                </c:pt>
                <c:pt idx="507">
                  <c:v>-1.6651191321120002</c:v>
                </c:pt>
                <c:pt idx="508">
                  <c:v>-1.6637585628120002</c:v>
                </c:pt>
                <c:pt idx="509">
                  <c:v>-1.6623979935120001</c:v>
                </c:pt>
                <c:pt idx="510">
                  <c:v>-1.6610374242120001</c:v>
                </c:pt>
                <c:pt idx="511">
                  <c:v>-1.659676854912</c:v>
                </c:pt>
                <c:pt idx="512">
                  <c:v>-1.6583162856120002</c:v>
                </c:pt>
                <c:pt idx="513">
                  <c:v>-1.6569557163120001</c:v>
                </c:pt>
                <c:pt idx="514">
                  <c:v>-1.6555951470120001</c:v>
                </c:pt>
                <c:pt idx="515">
                  <c:v>-1.654234577712</c:v>
                </c:pt>
                <c:pt idx="516">
                  <c:v>-1.6528740084119999</c:v>
                </c:pt>
                <c:pt idx="517">
                  <c:v>-1.6515134391120001</c:v>
                </c:pt>
                <c:pt idx="518">
                  <c:v>-1.650152869812</c:v>
                </c:pt>
                <c:pt idx="519">
                  <c:v>-1.648792300512</c:v>
                </c:pt>
                <c:pt idx="520">
                  <c:v>-1.6474317312119999</c:v>
                </c:pt>
                <c:pt idx="521">
                  <c:v>-1.6460711619120001</c:v>
                </c:pt>
                <c:pt idx="522">
                  <c:v>-1.644710592612</c:v>
                </c:pt>
                <c:pt idx="523">
                  <c:v>-1.6433500233120002</c:v>
                </c:pt>
                <c:pt idx="524">
                  <c:v>-1.6419894540120001</c:v>
                </c:pt>
                <c:pt idx="525">
                  <c:v>-1.6406288847120001</c:v>
                </c:pt>
                <c:pt idx="526">
                  <c:v>-1.639268315412</c:v>
                </c:pt>
                <c:pt idx="527">
                  <c:v>-1.6379077461120002</c:v>
                </c:pt>
                <c:pt idx="528">
                  <c:v>-1.6365471768120001</c:v>
                </c:pt>
                <c:pt idx="529">
                  <c:v>-1.6351866075120001</c:v>
                </c:pt>
                <c:pt idx="530">
                  <c:v>-1.633826038212</c:v>
                </c:pt>
                <c:pt idx="531">
                  <c:v>-1.632465468912</c:v>
                </c:pt>
                <c:pt idx="532">
                  <c:v>-1.6311048996120001</c:v>
                </c:pt>
                <c:pt idx="533">
                  <c:v>-1.6297443303120001</c:v>
                </c:pt>
                <c:pt idx="534">
                  <c:v>-1.628383761012</c:v>
                </c:pt>
                <c:pt idx="535">
                  <c:v>-1.6270231917119999</c:v>
                </c:pt>
                <c:pt idx="536">
                  <c:v>-1.6256626224120001</c:v>
                </c:pt>
                <c:pt idx="537">
                  <c:v>-1.624302053112</c:v>
                </c:pt>
                <c:pt idx="538">
                  <c:v>-1.622941483812</c:v>
                </c:pt>
                <c:pt idx="539">
                  <c:v>-1.6215809145119999</c:v>
                </c:pt>
                <c:pt idx="540">
                  <c:v>-1.6202203452120001</c:v>
                </c:pt>
                <c:pt idx="541">
                  <c:v>-1.6188597759120003</c:v>
                </c:pt>
                <c:pt idx="542">
                  <c:v>-1.6174992066120002</c:v>
                </c:pt>
                <c:pt idx="543">
                  <c:v>-1.6161386373120001</c:v>
                </c:pt>
                <c:pt idx="544">
                  <c:v>-1.6147780680120001</c:v>
                </c:pt>
                <c:pt idx="545">
                  <c:v>-1.613417498712</c:v>
                </c:pt>
                <c:pt idx="546">
                  <c:v>-1.6120569294120002</c:v>
                </c:pt>
                <c:pt idx="547">
                  <c:v>-1.6106963601120001</c:v>
                </c:pt>
                <c:pt idx="548">
                  <c:v>-1.6093357908120001</c:v>
                </c:pt>
                <c:pt idx="549">
                  <c:v>-1.607975221512</c:v>
                </c:pt>
                <c:pt idx="550">
                  <c:v>-1.6066146522119999</c:v>
                </c:pt>
                <c:pt idx="551">
                  <c:v>-1.6052540829120001</c:v>
                </c:pt>
                <c:pt idx="552">
                  <c:v>-1.6038935136120001</c:v>
                </c:pt>
                <c:pt idx="553">
                  <c:v>-1.602532944312</c:v>
                </c:pt>
                <c:pt idx="554">
                  <c:v>-1.6011723750119999</c:v>
                </c:pt>
                <c:pt idx="555">
                  <c:v>-1.5998118057119999</c:v>
                </c:pt>
                <c:pt idx="556">
                  <c:v>-1.598451236412</c:v>
                </c:pt>
                <c:pt idx="557">
                  <c:v>-1.597090667112</c:v>
                </c:pt>
                <c:pt idx="558">
                  <c:v>-1.5957300978120001</c:v>
                </c:pt>
                <c:pt idx="559">
                  <c:v>-1.5943695285120001</c:v>
                </c:pt>
                <c:pt idx="560">
                  <c:v>-1.593008959212</c:v>
                </c:pt>
                <c:pt idx="561">
                  <c:v>-1.5916483899120002</c:v>
                </c:pt>
                <c:pt idx="562">
                  <c:v>-1.5902878206120001</c:v>
                </c:pt>
                <c:pt idx="563">
                  <c:v>-1.5889272513120001</c:v>
                </c:pt>
                <c:pt idx="564">
                  <c:v>-1.587566682012</c:v>
                </c:pt>
                <c:pt idx="565">
                  <c:v>-1.586206112712</c:v>
                </c:pt>
                <c:pt idx="566">
                  <c:v>-1.5848455434120001</c:v>
                </c:pt>
                <c:pt idx="567">
                  <c:v>-1.5834849741120001</c:v>
                </c:pt>
                <c:pt idx="568">
                  <c:v>-1.582124404812</c:v>
                </c:pt>
                <c:pt idx="569">
                  <c:v>-1.5807638355119999</c:v>
                </c:pt>
                <c:pt idx="570">
                  <c:v>-1.5794032662120001</c:v>
                </c:pt>
                <c:pt idx="571">
                  <c:v>-1.5780426969120001</c:v>
                </c:pt>
                <c:pt idx="572">
                  <c:v>-1.576682127612</c:v>
                </c:pt>
                <c:pt idx="573">
                  <c:v>-1.5753215583119999</c:v>
                </c:pt>
                <c:pt idx="574">
                  <c:v>-1.5739609890120001</c:v>
                </c:pt>
                <c:pt idx="575">
                  <c:v>-1.572600419712</c:v>
                </c:pt>
                <c:pt idx="576">
                  <c:v>-1.5712398504120002</c:v>
                </c:pt>
                <c:pt idx="577">
                  <c:v>-1.5698792811120001</c:v>
                </c:pt>
                <c:pt idx="578">
                  <c:v>-1.5685187118120001</c:v>
                </c:pt>
                <c:pt idx="579">
                  <c:v>-1.567158142512</c:v>
                </c:pt>
                <c:pt idx="580">
                  <c:v>-1.5657975732120002</c:v>
                </c:pt>
                <c:pt idx="581">
                  <c:v>-1.5644370039120001</c:v>
                </c:pt>
                <c:pt idx="582">
                  <c:v>-1.5630764346120001</c:v>
                </c:pt>
                <c:pt idx="583">
                  <c:v>-1.561715865312</c:v>
                </c:pt>
                <c:pt idx="584">
                  <c:v>-1.560355296012</c:v>
                </c:pt>
                <c:pt idx="585">
                  <c:v>-1.5589947267120001</c:v>
                </c:pt>
                <c:pt idx="586">
                  <c:v>-1.5576341574120001</c:v>
                </c:pt>
                <c:pt idx="587">
                  <c:v>-1.556273588112</c:v>
                </c:pt>
                <c:pt idx="588">
                  <c:v>-1.5549130188119999</c:v>
                </c:pt>
                <c:pt idx="589">
                  <c:v>-1.5535524495119999</c:v>
                </c:pt>
                <c:pt idx="590">
                  <c:v>-1.5521918802120001</c:v>
                </c:pt>
                <c:pt idx="591">
                  <c:v>-1.550831310912</c:v>
                </c:pt>
                <c:pt idx="592">
                  <c:v>-1.5494707416119999</c:v>
                </c:pt>
                <c:pt idx="593">
                  <c:v>-1.5481101723120001</c:v>
                </c:pt>
                <c:pt idx="594">
                  <c:v>-1.546749603012</c:v>
                </c:pt>
                <c:pt idx="595">
                  <c:v>-1.5453890337120002</c:v>
                </c:pt>
                <c:pt idx="596">
                  <c:v>-1.5440284644120001</c:v>
                </c:pt>
                <c:pt idx="597">
                  <c:v>-1.5426678951120001</c:v>
                </c:pt>
                <c:pt idx="598">
                  <c:v>-1.541307325812</c:v>
                </c:pt>
                <c:pt idx="599">
                  <c:v>-1.5399467565120002</c:v>
                </c:pt>
                <c:pt idx="600">
                  <c:v>-1.5385861872120001</c:v>
                </c:pt>
                <c:pt idx="601">
                  <c:v>-1.5372256179120001</c:v>
                </c:pt>
                <c:pt idx="602">
                  <c:v>-1.535865048612</c:v>
                </c:pt>
                <c:pt idx="603">
                  <c:v>-1.534504479312</c:v>
                </c:pt>
                <c:pt idx="604">
                  <c:v>-1.5331439100120001</c:v>
                </c:pt>
                <c:pt idx="605">
                  <c:v>-1.5317833407120001</c:v>
                </c:pt>
                <c:pt idx="606">
                  <c:v>-1.530422771412</c:v>
                </c:pt>
                <c:pt idx="607">
                  <c:v>-1.5290622021119999</c:v>
                </c:pt>
                <c:pt idx="608">
                  <c:v>-1.5277016328119999</c:v>
                </c:pt>
                <c:pt idx="609">
                  <c:v>-1.5263410635120001</c:v>
                </c:pt>
                <c:pt idx="610">
                  <c:v>-1.524980494212</c:v>
                </c:pt>
                <c:pt idx="611">
                  <c:v>-1.5236199249120002</c:v>
                </c:pt>
                <c:pt idx="612">
                  <c:v>-1.5222593556120001</c:v>
                </c:pt>
                <c:pt idx="613">
                  <c:v>-1.520898786312</c:v>
                </c:pt>
                <c:pt idx="614">
                  <c:v>-1.5195382170120002</c:v>
                </c:pt>
                <c:pt idx="615">
                  <c:v>-1.5181776477120001</c:v>
                </c:pt>
                <c:pt idx="616">
                  <c:v>-1.5168170784120001</c:v>
                </c:pt>
                <c:pt idx="617">
                  <c:v>-1.515456509112</c:v>
                </c:pt>
                <c:pt idx="618">
                  <c:v>-1.514095939812</c:v>
                </c:pt>
                <c:pt idx="619">
                  <c:v>-1.5127353705120001</c:v>
                </c:pt>
                <c:pt idx="620">
                  <c:v>-1.5113748012120001</c:v>
                </c:pt>
                <c:pt idx="621">
                  <c:v>-1.510014231912</c:v>
                </c:pt>
                <c:pt idx="622">
                  <c:v>-1.508653662612</c:v>
                </c:pt>
                <c:pt idx="623">
                  <c:v>-1.5072930933119999</c:v>
                </c:pt>
                <c:pt idx="624">
                  <c:v>-1.5059325240120001</c:v>
                </c:pt>
                <c:pt idx="625">
                  <c:v>-1.504571954712</c:v>
                </c:pt>
                <c:pt idx="626">
                  <c:v>-1.5032113854119999</c:v>
                </c:pt>
                <c:pt idx="627">
                  <c:v>-1.5018508161120001</c:v>
                </c:pt>
                <c:pt idx="628">
                  <c:v>-1.5004902468120001</c:v>
                </c:pt>
                <c:pt idx="629">
                  <c:v>-1.4991296775120002</c:v>
                </c:pt>
                <c:pt idx="630">
                  <c:v>-1.4977691082120002</c:v>
                </c:pt>
                <c:pt idx="631">
                  <c:v>-1.4964085389120001</c:v>
                </c:pt>
                <c:pt idx="632">
                  <c:v>-1.495047969612</c:v>
                </c:pt>
                <c:pt idx="633">
                  <c:v>-1.4936874003120002</c:v>
                </c:pt>
                <c:pt idx="634">
                  <c:v>-1.4923268310120001</c:v>
                </c:pt>
                <c:pt idx="635">
                  <c:v>-1.4909662617120001</c:v>
                </c:pt>
                <c:pt idx="636">
                  <c:v>-1.489605692412</c:v>
                </c:pt>
                <c:pt idx="637">
                  <c:v>-1.488245123112</c:v>
                </c:pt>
                <c:pt idx="638">
                  <c:v>-1.4868845538120001</c:v>
                </c:pt>
                <c:pt idx="639">
                  <c:v>-1.4855239845120001</c:v>
                </c:pt>
                <c:pt idx="640">
                  <c:v>-1.484163415212</c:v>
                </c:pt>
                <c:pt idx="641">
                  <c:v>-1.482802845912</c:v>
                </c:pt>
                <c:pt idx="642">
                  <c:v>-1.4814422766119999</c:v>
                </c:pt>
                <c:pt idx="643">
                  <c:v>-1.4800817073120001</c:v>
                </c:pt>
                <c:pt idx="644">
                  <c:v>-1.478721138012</c:v>
                </c:pt>
                <c:pt idx="645">
                  <c:v>-1.4773605687119999</c:v>
                </c:pt>
                <c:pt idx="646">
                  <c:v>-1.4759999994120001</c:v>
                </c:pt>
                <c:pt idx="647">
                  <c:v>-1.474639430112</c:v>
                </c:pt>
                <c:pt idx="648">
                  <c:v>-1.4732788608120002</c:v>
                </c:pt>
                <c:pt idx="649">
                  <c:v>-1.4719182915120002</c:v>
                </c:pt>
                <c:pt idx="650">
                  <c:v>-1.4705577222120001</c:v>
                </c:pt>
                <c:pt idx="651">
                  <c:v>-1.469197152912</c:v>
                </c:pt>
                <c:pt idx="652">
                  <c:v>-1.467836583612</c:v>
                </c:pt>
                <c:pt idx="653">
                  <c:v>-1.4664760143120001</c:v>
                </c:pt>
                <c:pt idx="654">
                  <c:v>-1.4651154450120001</c:v>
                </c:pt>
                <c:pt idx="655">
                  <c:v>-1.463754875712</c:v>
                </c:pt>
                <c:pt idx="656">
                  <c:v>-1.462394306412</c:v>
                </c:pt>
                <c:pt idx="657">
                  <c:v>-1.4610337371119999</c:v>
                </c:pt>
                <c:pt idx="658">
                  <c:v>-1.4596731678120001</c:v>
                </c:pt>
                <c:pt idx="659">
                  <c:v>-1.458312598512</c:v>
                </c:pt>
                <c:pt idx="660">
                  <c:v>-1.456952029212</c:v>
                </c:pt>
                <c:pt idx="661">
                  <c:v>-1.4555914599119999</c:v>
                </c:pt>
                <c:pt idx="662">
                  <c:v>-1.4542308906120001</c:v>
                </c:pt>
                <c:pt idx="663">
                  <c:v>-1.452870321312</c:v>
                </c:pt>
                <c:pt idx="664">
                  <c:v>-1.4515097520120002</c:v>
                </c:pt>
                <c:pt idx="665">
                  <c:v>-1.4501491827120001</c:v>
                </c:pt>
                <c:pt idx="666">
                  <c:v>-1.448788613412</c:v>
                </c:pt>
                <c:pt idx="667">
                  <c:v>-1.4474280441120002</c:v>
                </c:pt>
                <c:pt idx="668">
                  <c:v>-1.4460674748120002</c:v>
                </c:pt>
                <c:pt idx="669">
                  <c:v>-1.4447069055120001</c:v>
                </c:pt>
                <c:pt idx="670">
                  <c:v>-1.443346336212</c:v>
                </c:pt>
                <c:pt idx="671">
                  <c:v>-1.441985766912</c:v>
                </c:pt>
                <c:pt idx="672">
                  <c:v>-1.4406251976120001</c:v>
                </c:pt>
                <c:pt idx="673">
                  <c:v>-1.4392646283120001</c:v>
                </c:pt>
                <c:pt idx="674">
                  <c:v>-1.437904059012</c:v>
                </c:pt>
                <c:pt idx="675">
                  <c:v>-1.436543489712</c:v>
                </c:pt>
                <c:pt idx="676">
                  <c:v>-1.4351829204119999</c:v>
                </c:pt>
                <c:pt idx="677">
                  <c:v>-1.4338223511120001</c:v>
                </c:pt>
                <c:pt idx="678">
                  <c:v>-1.432461781812</c:v>
                </c:pt>
                <c:pt idx="679">
                  <c:v>-1.431101212512</c:v>
                </c:pt>
                <c:pt idx="680">
                  <c:v>-1.4297406432120001</c:v>
                </c:pt>
                <c:pt idx="681">
                  <c:v>-1.4283800739120001</c:v>
                </c:pt>
                <c:pt idx="682">
                  <c:v>-1.4270195046120002</c:v>
                </c:pt>
                <c:pt idx="683">
                  <c:v>-1.4256589353120002</c:v>
                </c:pt>
                <c:pt idx="684">
                  <c:v>-1.4242983660120001</c:v>
                </c:pt>
                <c:pt idx="685">
                  <c:v>-1.422937796712</c:v>
                </c:pt>
                <c:pt idx="686">
                  <c:v>-1.421577227412</c:v>
                </c:pt>
                <c:pt idx="687">
                  <c:v>-1.4202166581120002</c:v>
                </c:pt>
                <c:pt idx="688">
                  <c:v>-1.4188560888120001</c:v>
                </c:pt>
                <c:pt idx="689">
                  <c:v>-1.417495519512</c:v>
                </c:pt>
                <c:pt idx="690">
                  <c:v>-1.416134950212</c:v>
                </c:pt>
                <c:pt idx="691">
                  <c:v>-1.4147743809119999</c:v>
                </c:pt>
                <c:pt idx="692">
                  <c:v>-1.4134138116120001</c:v>
                </c:pt>
                <c:pt idx="693">
                  <c:v>-1.412053242312</c:v>
                </c:pt>
                <c:pt idx="694">
                  <c:v>-1.410692673012</c:v>
                </c:pt>
                <c:pt idx="695">
                  <c:v>-1.4093321037119999</c:v>
                </c:pt>
                <c:pt idx="696">
                  <c:v>-1.4079715344120001</c:v>
                </c:pt>
                <c:pt idx="697">
                  <c:v>-1.406583753726</c:v>
                </c:pt>
                <c:pt idx="698">
                  <c:v>-1.4052231844260001</c:v>
                </c:pt>
                <c:pt idx="699">
                  <c:v>-1.4038626151260001</c:v>
                </c:pt>
                <c:pt idx="700">
                  <c:v>-1.402502045826</c:v>
                </c:pt>
                <c:pt idx="701">
                  <c:v>-1.4011414765260002</c:v>
                </c:pt>
                <c:pt idx="702">
                  <c:v>-1.3997809072260001</c:v>
                </c:pt>
                <c:pt idx="703">
                  <c:v>-1.3984203379260001</c:v>
                </c:pt>
                <c:pt idx="704">
                  <c:v>-1.397059768626</c:v>
                </c:pt>
                <c:pt idx="705">
                  <c:v>-1.3956991993260002</c:v>
                </c:pt>
                <c:pt idx="706">
                  <c:v>-1.3943386300260001</c:v>
                </c:pt>
                <c:pt idx="707">
                  <c:v>-1.3929780607260001</c:v>
                </c:pt>
                <c:pt idx="708">
                  <c:v>-1.391617491426</c:v>
                </c:pt>
                <c:pt idx="709">
                  <c:v>-1.3902569221259999</c:v>
                </c:pt>
                <c:pt idx="710">
                  <c:v>-1.3888963528260001</c:v>
                </c:pt>
                <c:pt idx="711">
                  <c:v>-1.387535783526</c:v>
                </c:pt>
                <c:pt idx="712">
                  <c:v>-1.386175214226</c:v>
                </c:pt>
                <c:pt idx="713">
                  <c:v>-1.3848146449259999</c:v>
                </c:pt>
                <c:pt idx="714">
                  <c:v>-1.3834540756259999</c:v>
                </c:pt>
                <c:pt idx="715">
                  <c:v>-1.382093506326</c:v>
                </c:pt>
                <c:pt idx="716">
                  <c:v>-1.3807329370260002</c:v>
                </c:pt>
                <c:pt idx="717">
                  <c:v>-1.3793723677260001</c:v>
                </c:pt>
                <c:pt idx="718">
                  <c:v>-1.3780117984260001</c:v>
                </c:pt>
                <c:pt idx="719">
                  <c:v>-1.376651229126</c:v>
                </c:pt>
                <c:pt idx="720">
                  <c:v>-1.3752906598260002</c:v>
                </c:pt>
                <c:pt idx="721">
                  <c:v>-1.3739300905260001</c:v>
                </c:pt>
                <c:pt idx="722">
                  <c:v>-1.3725695212260001</c:v>
                </c:pt>
                <c:pt idx="723">
                  <c:v>-1.371208951926</c:v>
                </c:pt>
                <c:pt idx="724">
                  <c:v>-1.3698483826259999</c:v>
                </c:pt>
                <c:pt idx="725">
                  <c:v>-1.3684878133260001</c:v>
                </c:pt>
                <c:pt idx="726">
                  <c:v>-1.3671272440260001</c:v>
                </c:pt>
                <c:pt idx="727">
                  <c:v>-1.365766674726</c:v>
                </c:pt>
                <c:pt idx="728">
                  <c:v>-1.3644061054259999</c:v>
                </c:pt>
                <c:pt idx="729">
                  <c:v>-1.3630455361259999</c:v>
                </c:pt>
                <c:pt idx="730">
                  <c:v>-1.361684966826</c:v>
                </c:pt>
                <c:pt idx="731">
                  <c:v>-1.360324397526</c:v>
                </c:pt>
                <c:pt idx="732">
                  <c:v>-1.3589638282259999</c:v>
                </c:pt>
                <c:pt idx="733">
                  <c:v>-1.3576032589260001</c:v>
                </c:pt>
                <c:pt idx="734">
                  <c:v>-1.356242689626</c:v>
                </c:pt>
                <c:pt idx="735">
                  <c:v>-1.3548821203260002</c:v>
                </c:pt>
                <c:pt idx="736">
                  <c:v>-1.3535215510260001</c:v>
                </c:pt>
                <c:pt idx="737">
                  <c:v>-1.3521609817260001</c:v>
                </c:pt>
                <c:pt idx="738">
                  <c:v>-1.350800412426</c:v>
                </c:pt>
                <c:pt idx="739">
                  <c:v>-1.3494398431260002</c:v>
                </c:pt>
                <c:pt idx="740">
                  <c:v>-1.3480792738260001</c:v>
                </c:pt>
                <c:pt idx="741">
                  <c:v>-1.3467187045260001</c:v>
                </c:pt>
                <c:pt idx="742">
                  <c:v>-1.345358135226</c:v>
                </c:pt>
                <c:pt idx="743">
                  <c:v>-1.3439975659259999</c:v>
                </c:pt>
                <c:pt idx="744">
                  <c:v>-1.3426369966260001</c:v>
                </c:pt>
                <c:pt idx="745">
                  <c:v>-1.3412764273260001</c:v>
                </c:pt>
                <c:pt idx="746">
                  <c:v>-1.339915858026</c:v>
                </c:pt>
                <c:pt idx="747">
                  <c:v>-1.3385552887259999</c:v>
                </c:pt>
                <c:pt idx="748">
                  <c:v>-1.3371947194259999</c:v>
                </c:pt>
                <c:pt idx="749">
                  <c:v>-1.335834150126</c:v>
                </c:pt>
                <c:pt idx="750">
                  <c:v>-1.334473580826</c:v>
                </c:pt>
                <c:pt idx="751">
                  <c:v>-1.3331130115260001</c:v>
                </c:pt>
                <c:pt idx="752">
                  <c:v>-1.3317524422260001</c:v>
                </c:pt>
                <c:pt idx="753">
                  <c:v>-1.330391872926</c:v>
                </c:pt>
                <c:pt idx="754">
                  <c:v>-1.3290313036260002</c:v>
                </c:pt>
                <c:pt idx="755">
                  <c:v>-1.3276707343260001</c:v>
                </c:pt>
                <c:pt idx="756">
                  <c:v>-1.3263101650260001</c:v>
                </c:pt>
                <c:pt idx="757">
                  <c:v>-1.324949595726</c:v>
                </c:pt>
                <c:pt idx="758">
                  <c:v>-1.323589026426</c:v>
                </c:pt>
                <c:pt idx="759">
                  <c:v>-1.3222284571260001</c:v>
                </c:pt>
                <c:pt idx="760">
                  <c:v>-1.3208678878260001</c:v>
                </c:pt>
                <c:pt idx="761">
                  <c:v>-1.319507318526</c:v>
                </c:pt>
                <c:pt idx="762">
                  <c:v>-1.3181467492259999</c:v>
                </c:pt>
                <c:pt idx="763">
                  <c:v>-1.3167861799260001</c:v>
                </c:pt>
                <c:pt idx="764">
                  <c:v>-1.3154256106260001</c:v>
                </c:pt>
                <c:pt idx="765">
                  <c:v>-1.314065041326</c:v>
                </c:pt>
                <c:pt idx="766">
                  <c:v>-1.3127044720259999</c:v>
                </c:pt>
                <c:pt idx="767">
                  <c:v>-1.3113439027259999</c:v>
                </c:pt>
                <c:pt idx="768">
                  <c:v>-1.309983333426</c:v>
                </c:pt>
                <c:pt idx="769">
                  <c:v>-1.3086227641260002</c:v>
                </c:pt>
                <c:pt idx="770">
                  <c:v>-1.3072621948260001</c:v>
                </c:pt>
                <c:pt idx="771">
                  <c:v>-1.3059016255260001</c:v>
                </c:pt>
                <c:pt idx="772">
                  <c:v>-1.304541056226</c:v>
                </c:pt>
                <c:pt idx="773">
                  <c:v>-1.3031804869260002</c:v>
                </c:pt>
                <c:pt idx="774">
                  <c:v>-1.3018199176260001</c:v>
                </c:pt>
                <c:pt idx="775">
                  <c:v>-1.3004593483260001</c:v>
                </c:pt>
                <c:pt idx="776">
                  <c:v>-1.299098779026</c:v>
                </c:pt>
                <c:pt idx="777">
                  <c:v>-1.297738209726</c:v>
                </c:pt>
                <c:pt idx="778">
                  <c:v>-1.2963776404260001</c:v>
                </c:pt>
                <c:pt idx="779">
                  <c:v>-1.2950170711260001</c:v>
                </c:pt>
                <c:pt idx="780">
                  <c:v>-1.293656501826</c:v>
                </c:pt>
                <c:pt idx="781">
                  <c:v>-1.2922959325259999</c:v>
                </c:pt>
                <c:pt idx="782">
                  <c:v>-1.2909353632259999</c:v>
                </c:pt>
                <c:pt idx="783">
                  <c:v>-1.2895747939260001</c:v>
                </c:pt>
                <c:pt idx="784">
                  <c:v>-1.288214224626</c:v>
                </c:pt>
                <c:pt idx="785">
                  <c:v>-1.2868536553259999</c:v>
                </c:pt>
                <c:pt idx="786">
                  <c:v>-1.2854930860260001</c:v>
                </c:pt>
                <c:pt idx="787">
                  <c:v>-1.284132516726</c:v>
                </c:pt>
                <c:pt idx="788">
                  <c:v>-1.2827719474260002</c:v>
                </c:pt>
                <c:pt idx="789">
                  <c:v>-1.2814113781260001</c:v>
                </c:pt>
                <c:pt idx="790">
                  <c:v>-1.2800508088260001</c:v>
                </c:pt>
                <c:pt idx="791">
                  <c:v>-1.278690239526</c:v>
                </c:pt>
                <c:pt idx="792">
                  <c:v>-1.277329670226</c:v>
                </c:pt>
                <c:pt idx="793">
                  <c:v>-1.2759691009260001</c:v>
                </c:pt>
                <c:pt idx="794">
                  <c:v>-1.2746085316260001</c:v>
                </c:pt>
                <c:pt idx="795">
                  <c:v>-1.273247962326</c:v>
                </c:pt>
                <c:pt idx="796">
                  <c:v>-1.271887393026</c:v>
                </c:pt>
                <c:pt idx="797">
                  <c:v>-1.2705268237260001</c:v>
                </c:pt>
                <c:pt idx="798">
                  <c:v>-1.2691662544260001</c:v>
                </c:pt>
                <c:pt idx="799">
                  <c:v>-1.267805685126</c:v>
                </c:pt>
                <c:pt idx="800">
                  <c:v>-1.2664451158259999</c:v>
                </c:pt>
                <c:pt idx="801">
                  <c:v>-1.2650845465259999</c:v>
                </c:pt>
                <c:pt idx="802">
                  <c:v>-1.2637239772260001</c:v>
                </c:pt>
                <c:pt idx="803">
                  <c:v>-1.262363407926</c:v>
                </c:pt>
                <c:pt idx="804">
                  <c:v>-1.2610028386260002</c:v>
                </c:pt>
                <c:pt idx="805">
                  <c:v>-1.2596422693260001</c:v>
                </c:pt>
                <c:pt idx="806">
                  <c:v>-1.258281700026</c:v>
                </c:pt>
                <c:pt idx="807">
                  <c:v>-1.2569211307260002</c:v>
                </c:pt>
                <c:pt idx="808">
                  <c:v>-1.2555605614260001</c:v>
                </c:pt>
                <c:pt idx="809">
                  <c:v>-1.2541999921260001</c:v>
                </c:pt>
                <c:pt idx="810">
                  <c:v>-1.252839422826</c:v>
                </c:pt>
                <c:pt idx="811">
                  <c:v>-1.251478853526</c:v>
                </c:pt>
                <c:pt idx="812">
                  <c:v>-1.2501182842260001</c:v>
                </c:pt>
                <c:pt idx="813">
                  <c:v>-1.2487577149260001</c:v>
                </c:pt>
                <c:pt idx="814">
                  <c:v>-1.247397145626</c:v>
                </c:pt>
                <c:pt idx="815">
                  <c:v>-1.246036576326</c:v>
                </c:pt>
                <c:pt idx="816">
                  <c:v>-1.2446760070259999</c:v>
                </c:pt>
                <c:pt idx="817">
                  <c:v>-1.2433154377260001</c:v>
                </c:pt>
                <c:pt idx="818">
                  <c:v>-1.241954868426</c:v>
                </c:pt>
                <c:pt idx="819">
                  <c:v>-1.2405942991259999</c:v>
                </c:pt>
                <c:pt idx="820">
                  <c:v>-1.2392337298259999</c:v>
                </c:pt>
                <c:pt idx="821">
                  <c:v>-1.237873160526</c:v>
                </c:pt>
                <c:pt idx="822">
                  <c:v>-1.2365125912260002</c:v>
                </c:pt>
                <c:pt idx="823">
                  <c:v>-1.2351520219260002</c:v>
                </c:pt>
                <c:pt idx="824">
                  <c:v>-1.2337914526260001</c:v>
                </c:pt>
                <c:pt idx="825">
                  <c:v>-1.232430883326</c:v>
                </c:pt>
                <c:pt idx="826">
                  <c:v>-1.2310703140260002</c:v>
                </c:pt>
                <c:pt idx="827">
                  <c:v>-1.2297097447260001</c:v>
                </c:pt>
                <c:pt idx="828">
                  <c:v>-1.2283491754260001</c:v>
                </c:pt>
                <c:pt idx="829">
                  <c:v>-1.226988606126</c:v>
                </c:pt>
                <c:pt idx="830">
                  <c:v>-1.225628036826</c:v>
                </c:pt>
                <c:pt idx="831">
                  <c:v>-1.2242674675260001</c:v>
                </c:pt>
                <c:pt idx="832">
                  <c:v>-1.2229068982260001</c:v>
                </c:pt>
                <c:pt idx="833">
                  <c:v>-1.221546328926</c:v>
                </c:pt>
                <c:pt idx="834">
                  <c:v>-1.220185759626</c:v>
                </c:pt>
                <c:pt idx="835">
                  <c:v>-1.2188251903259999</c:v>
                </c:pt>
                <c:pt idx="836">
                  <c:v>-1.2174646210260001</c:v>
                </c:pt>
                <c:pt idx="837">
                  <c:v>-1.216104051726</c:v>
                </c:pt>
                <c:pt idx="838">
                  <c:v>-1.2147434824259999</c:v>
                </c:pt>
                <c:pt idx="839">
                  <c:v>-1.2133829131260001</c:v>
                </c:pt>
                <c:pt idx="840">
                  <c:v>-1.212022343826</c:v>
                </c:pt>
                <c:pt idx="841">
                  <c:v>-1.2106617745260002</c:v>
                </c:pt>
                <c:pt idx="842">
                  <c:v>-1.2093012052260002</c:v>
                </c:pt>
                <c:pt idx="843">
                  <c:v>-1.2079406359260001</c:v>
                </c:pt>
                <c:pt idx="844">
                  <c:v>-1.206580066626</c:v>
                </c:pt>
                <c:pt idx="845">
                  <c:v>-1.205219497326</c:v>
                </c:pt>
                <c:pt idx="846">
                  <c:v>-1.2038589280260001</c:v>
                </c:pt>
                <c:pt idx="847">
                  <c:v>-1.2024983587260001</c:v>
                </c:pt>
                <c:pt idx="848">
                  <c:v>-1.201137789426</c:v>
                </c:pt>
                <c:pt idx="849">
                  <c:v>-1.199777220126</c:v>
                </c:pt>
                <c:pt idx="850">
                  <c:v>-1.1984166508259999</c:v>
                </c:pt>
                <c:pt idx="851">
                  <c:v>-1.1970560815260001</c:v>
                </c:pt>
                <c:pt idx="852">
                  <c:v>-1.195695512226</c:v>
                </c:pt>
                <c:pt idx="853">
                  <c:v>-1.194334942926</c:v>
                </c:pt>
                <c:pt idx="854">
                  <c:v>-1.1929743736259999</c:v>
                </c:pt>
                <c:pt idx="855">
                  <c:v>-1.1916138043260001</c:v>
                </c:pt>
                <c:pt idx="856">
                  <c:v>-1.190253235026</c:v>
                </c:pt>
                <c:pt idx="857">
                  <c:v>-1.1888926657260002</c:v>
                </c:pt>
                <c:pt idx="858">
                  <c:v>-1.1875320964260001</c:v>
                </c:pt>
                <c:pt idx="859">
                  <c:v>-1.186171527126</c:v>
                </c:pt>
                <c:pt idx="860">
                  <c:v>-1.1848109578260002</c:v>
                </c:pt>
                <c:pt idx="861">
                  <c:v>-1.1834503885260002</c:v>
                </c:pt>
                <c:pt idx="862">
                  <c:v>-1.1820898192260001</c:v>
                </c:pt>
                <c:pt idx="863">
                  <c:v>-1.180729249926</c:v>
                </c:pt>
                <c:pt idx="864">
                  <c:v>-1.179368680626</c:v>
                </c:pt>
                <c:pt idx="865">
                  <c:v>-1.1780081113260001</c:v>
                </c:pt>
                <c:pt idx="866">
                  <c:v>-1.1766475420260001</c:v>
                </c:pt>
                <c:pt idx="867">
                  <c:v>-1.175286972726</c:v>
                </c:pt>
                <c:pt idx="868">
                  <c:v>-1.173926403426</c:v>
                </c:pt>
                <c:pt idx="869">
                  <c:v>-1.1725658341259999</c:v>
                </c:pt>
                <c:pt idx="870">
                  <c:v>-1.1712052648260001</c:v>
                </c:pt>
                <c:pt idx="871">
                  <c:v>-1.169844695526</c:v>
                </c:pt>
                <c:pt idx="872">
                  <c:v>-1.168484126226</c:v>
                </c:pt>
                <c:pt idx="873">
                  <c:v>-1.1671235569259999</c:v>
                </c:pt>
                <c:pt idx="874">
                  <c:v>-1.1657629876260001</c:v>
                </c:pt>
                <c:pt idx="875">
                  <c:v>-1.1644024183260002</c:v>
                </c:pt>
                <c:pt idx="876">
                  <c:v>-1.1630418490260002</c:v>
                </c:pt>
                <c:pt idx="877">
                  <c:v>-1.1616812797260001</c:v>
                </c:pt>
                <c:pt idx="878">
                  <c:v>-1.160320710426</c:v>
                </c:pt>
                <c:pt idx="879">
                  <c:v>-1.158960141126</c:v>
                </c:pt>
                <c:pt idx="880">
                  <c:v>-1.1575995718260002</c:v>
                </c:pt>
                <c:pt idx="881">
                  <c:v>-1.1562390025260001</c:v>
                </c:pt>
                <c:pt idx="882">
                  <c:v>-1.154878433226</c:v>
                </c:pt>
                <c:pt idx="883">
                  <c:v>-1.153517863926</c:v>
                </c:pt>
                <c:pt idx="884">
                  <c:v>-1.1521572946259999</c:v>
                </c:pt>
                <c:pt idx="885">
                  <c:v>-1.1507967253260001</c:v>
                </c:pt>
                <c:pt idx="886">
                  <c:v>-1.149436156026</c:v>
                </c:pt>
                <c:pt idx="887">
                  <c:v>-1.148075586726</c:v>
                </c:pt>
                <c:pt idx="888">
                  <c:v>-1.1467150174259999</c:v>
                </c:pt>
                <c:pt idx="889">
                  <c:v>-1.1453544481260001</c:v>
                </c:pt>
                <c:pt idx="890">
                  <c:v>-1.143993878826</c:v>
                </c:pt>
                <c:pt idx="891">
                  <c:v>-1.142633309526</c:v>
                </c:pt>
                <c:pt idx="892">
                  <c:v>-1.1412727402260001</c:v>
                </c:pt>
                <c:pt idx="893">
                  <c:v>-1.1399121709260001</c:v>
                </c:pt>
                <c:pt idx="894">
                  <c:v>-1.1385516016260002</c:v>
                </c:pt>
                <c:pt idx="895">
                  <c:v>-1.1371910323260002</c:v>
                </c:pt>
                <c:pt idx="896">
                  <c:v>-1.1358304630260001</c:v>
                </c:pt>
                <c:pt idx="897">
                  <c:v>-1.13444268234</c:v>
                </c:pt>
                <c:pt idx="898">
                  <c:v>-1.1330821130400002</c:v>
                </c:pt>
                <c:pt idx="899">
                  <c:v>-1.1317215437400001</c:v>
                </c:pt>
                <c:pt idx="900">
                  <c:v>-1.1303609744400001</c:v>
                </c:pt>
                <c:pt idx="901">
                  <c:v>-1.12900040514</c:v>
                </c:pt>
                <c:pt idx="902">
                  <c:v>-1.1276398358399999</c:v>
                </c:pt>
                <c:pt idx="903">
                  <c:v>-1.1262792665400001</c:v>
                </c:pt>
                <c:pt idx="904">
                  <c:v>-1.12491869724</c:v>
                </c:pt>
                <c:pt idx="905">
                  <c:v>-1.12355812794</c:v>
                </c:pt>
                <c:pt idx="906">
                  <c:v>-1.1221975586399999</c:v>
                </c:pt>
                <c:pt idx="907">
                  <c:v>-1.1208369893399999</c:v>
                </c:pt>
                <c:pt idx="908">
                  <c:v>-1.11947642004</c:v>
                </c:pt>
                <c:pt idx="909">
                  <c:v>-1.11811585074</c:v>
                </c:pt>
                <c:pt idx="910">
                  <c:v>-1.1167552814400001</c:v>
                </c:pt>
                <c:pt idx="911">
                  <c:v>-1.1153947121400001</c:v>
                </c:pt>
                <c:pt idx="912">
                  <c:v>-1.11403414284</c:v>
                </c:pt>
                <c:pt idx="913">
                  <c:v>-1.1126735735400002</c:v>
                </c:pt>
                <c:pt idx="914">
                  <c:v>-1.1113130042400001</c:v>
                </c:pt>
                <c:pt idx="915">
                  <c:v>-1.1099524349400001</c:v>
                </c:pt>
                <c:pt idx="916">
                  <c:v>-1.10859186564</c:v>
                </c:pt>
                <c:pt idx="917">
                  <c:v>-1.1072312963399999</c:v>
                </c:pt>
                <c:pt idx="918">
                  <c:v>-1.1058707270400001</c:v>
                </c:pt>
                <c:pt idx="919">
                  <c:v>-1.1045101577400001</c:v>
                </c:pt>
                <c:pt idx="920">
                  <c:v>-1.10314958844</c:v>
                </c:pt>
                <c:pt idx="921">
                  <c:v>-1.1017890191399999</c:v>
                </c:pt>
                <c:pt idx="922">
                  <c:v>-1.1004284498399999</c:v>
                </c:pt>
                <c:pt idx="923">
                  <c:v>-1.09906788054</c:v>
                </c:pt>
                <c:pt idx="924">
                  <c:v>-1.09770731124</c:v>
                </c:pt>
                <c:pt idx="925">
                  <c:v>-1.0963467419399999</c:v>
                </c:pt>
                <c:pt idx="926">
                  <c:v>-1.0949861726400001</c:v>
                </c:pt>
                <c:pt idx="927">
                  <c:v>-1.09362560334</c:v>
                </c:pt>
                <c:pt idx="928">
                  <c:v>-1.0922650340400002</c:v>
                </c:pt>
                <c:pt idx="929">
                  <c:v>-1.0909044647400001</c:v>
                </c:pt>
                <c:pt idx="930">
                  <c:v>-1.0895438954400001</c:v>
                </c:pt>
                <c:pt idx="931">
                  <c:v>-1.08818332614</c:v>
                </c:pt>
                <c:pt idx="932">
                  <c:v>-1.0868227568400002</c:v>
                </c:pt>
                <c:pt idx="933">
                  <c:v>-1.0854621875400001</c:v>
                </c:pt>
                <c:pt idx="934">
                  <c:v>-1.0841016182400001</c:v>
                </c:pt>
                <c:pt idx="935">
                  <c:v>-1.08274104894</c:v>
                </c:pt>
                <c:pt idx="936">
                  <c:v>-1.0813804796399999</c:v>
                </c:pt>
                <c:pt idx="937">
                  <c:v>-1.0800199103400001</c:v>
                </c:pt>
                <c:pt idx="938">
                  <c:v>-1.0786593410400001</c:v>
                </c:pt>
                <c:pt idx="939">
                  <c:v>-1.07729877174</c:v>
                </c:pt>
                <c:pt idx="940">
                  <c:v>-1.0759382024399999</c:v>
                </c:pt>
                <c:pt idx="941">
                  <c:v>-1.0745776331399999</c:v>
                </c:pt>
                <c:pt idx="942">
                  <c:v>-1.07321706384</c:v>
                </c:pt>
                <c:pt idx="943">
                  <c:v>-1.07185649454</c:v>
                </c:pt>
                <c:pt idx="944">
                  <c:v>-1.0704959252400001</c:v>
                </c:pt>
                <c:pt idx="945">
                  <c:v>-1.0691353559400001</c:v>
                </c:pt>
                <c:pt idx="946">
                  <c:v>-1.06777478664</c:v>
                </c:pt>
                <c:pt idx="947">
                  <c:v>-1.0664142173400002</c:v>
                </c:pt>
                <c:pt idx="948">
                  <c:v>-1.0650536480400001</c:v>
                </c:pt>
                <c:pt idx="949">
                  <c:v>-1.0636930787400001</c:v>
                </c:pt>
                <c:pt idx="950">
                  <c:v>-1.06233250944</c:v>
                </c:pt>
                <c:pt idx="951">
                  <c:v>-1.06097194014</c:v>
                </c:pt>
                <c:pt idx="952">
                  <c:v>-1.0596113708400001</c:v>
                </c:pt>
                <c:pt idx="953">
                  <c:v>-1.0582508015400001</c:v>
                </c:pt>
                <c:pt idx="954">
                  <c:v>-1.05689023224</c:v>
                </c:pt>
                <c:pt idx="955">
                  <c:v>-1.0555296629399999</c:v>
                </c:pt>
                <c:pt idx="956">
                  <c:v>-1.0541690936399999</c:v>
                </c:pt>
                <c:pt idx="957">
                  <c:v>-1.0528085243400001</c:v>
                </c:pt>
                <c:pt idx="958">
                  <c:v>-1.05144795504</c:v>
                </c:pt>
                <c:pt idx="959">
                  <c:v>-1.0500873857399999</c:v>
                </c:pt>
                <c:pt idx="960">
                  <c:v>-1.0487268164399999</c:v>
                </c:pt>
                <c:pt idx="961">
                  <c:v>-1.04736624714</c:v>
                </c:pt>
                <c:pt idx="962">
                  <c:v>-1.04600567784</c:v>
                </c:pt>
                <c:pt idx="963">
                  <c:v>-1.0446451085400001</c:v>
                </c:pt>
                <c:pt idx="964">
                  <c:v>-1.0432845392400001</c:v>
                </c:pt>
                <c:pt idx="965">
                  <c:v>-1.04192396994</c:v>
                </c:pt>
                <c:pt idx="966">
                  <c:v>-1.0405634006400002</c:v>
                </c:pt>
                <c:pt idx="967">
                  <c:v>-1.0392028313400001</c:v>
                </c:pt>
                <c:pt idx="968">
                  <c:v>-1.0378422620400001</c:v>
                </c:pt>
                <c:pt idx="969">
                  <c:v>-1.03648169274</c:v>
                </c:pt>
                <c:pt idx="970">
                  <c:v>-1.03512112344</c:v>
                </c:pt>
                <c:pt idx="971">
                  <c:v>-1.0337605541400001</c:v>
                </c:pt>
                <c:pt idx="972">
                  <c:v>-1.0323999848400001</c:v>
                </c:pt>
                <c:pt idx="973">
                  <c:v>-1.03103941554</c:v>
                </c:pt>
                <c:pt idx="974">
                  <c:v>-1.0296788462399999</c:v>
                </c:pt>
                <c:pt idx="975">
                  <c:v>-1.0283182769399999</c:v>
                </c:pt>
                <c:pt idx="976">
                  <c:v>-1.0269577076400001</c:v>
                </c:pt>
                <c:pt idx="977">
                  <c:v>-1.02559713834</c:v>
                </c:pt>
                <c:pt idx="978">
                  <c:v>-1.0242365690399999</c:v>
                </c:pt>
                <c:pt idx="979">
                  <c:v>-1.0228759997400001</c:v>
                </c:pt>
                <c:pt idx="980">
                  <c:v>-1.02151543044</c:v>
                </c:pt>
                <c:pt idx="981">
                  <c:v>-1.0201548611400002</c:v>
                </c:pt>
                <c:pt idx="982">
                  <c:v>-1.0187942918400001</c:v>
                </c:pt>
                <c:pt idx="983">
                  <c:v>-1.0174337225400001</c:v>
                </c:pt>
                <c:pt idx="984">
                  <c:v>-1.01607315324</c:v>
                </c:pt>
                <c:pt idx="985">
                  <c:v>-1.01471258394</c:v>
                </c:pt>
                <c:pt idx="986">
                  <c:v>-1.0133520146400001</c:v>
                </c:pt>
                <c:pt idx="987">
                  <c:v>-1.0119914453400001</c:v>
                </c:pt>
                <c:pt idx="988">
                  <c:v>-1.01063087604</c:v>
                </c:pt>
                <c:pt idx="989">
                  <c:v>-1.00927030674</c:v>
                </c:pt>
                <c:pt idx="990">
                  <c:v>-1.0079097374399999</c:v>
                </c:pt>
                <c:pt idx="991">
                  <c:v>-1.0065491681400001</c:v>
                </c:pt>
                <c:pt idx="992">
                  <c:v>-1.00518859884</c:v>
                </c:pt>
                <c:pt idx="993">
                  <c:v>-1.0038280295399999</c:v>
                </c:pt>
                <c:pt idx="994">
                  <c:v>-1.0024674602399999</c:v>
                </c:pt>
                <c:pt idx="995">
                  <c:v>-1.00110689094</c:v>
                </c:pt>
                <c:pt idx="996">
                  <c:v>-0.9997463216400001</c:v>
                </c:pt>
                <c:pt idx="997">
                  <c:v>-0.99838575234000004</c:v>
                </c:pt>
                <c:pt idx="998">
                  <c:v>-0.99702518303999998</c:v>
                </c:pt>
                <c:pt idx="999">
                  <c:v>-0.99566461373999993</c:v>
                </c:pt>
                <c:pt idx="1000">
                  <c:v>-0.99430404444000009</c:v>
                </c:pt>
                <c:pt idx="1001">
                  <c:v>-0.99294347514000003</c:v>
                </c:pt>
                <c:pt idx="1002">
                  <c:v>-0.99158290584000008</c:v>
                </c:pt>
                <c:pt idx="1003">
                  <c:v>-0.99022233654000003</c:v>
                </c:pt>
                <c:pt idx="1004">
                  <c:v>-0.98886176723999997</c:v>
                </c:pt>
                <c:pt idx="1005">
                  <c:v>-0.98750119794000013</c:v>
                </c:pt>
                <c:pt idx="1006">
                  <c:v>-0.98614062864000007</c:v>
                </c:pt>
                <c:pt idx="1007">
                  <c:v>-0.98478005934000001</c:v>
                </c:pt>
                <c:pt idx="1008">
                  <c:v>-0.98341949003999996</c:v>
                </c:pt>
                <c:pt idx="1009">
                  <c:v>-0.98205892074000001</c:v>
                </c:pt>
                <c:pt idx="1010">
                  <c:v>-0.98069835144000006</c:v>
                </c:pt>
                <c:pt idx="1011">
                  <c:v>-0.97933778214000011</c:v>
                </c:pt>
                <c:pt idx="1012">
                  <c:v>-0.97797721284000005</c:v>
                </c:pt>
                <c:pt idx="1013">
                  <c:v>-0.97661664354</c:v>
                </c:pt>
                <c:pt idx="1014">
                  <c:v>-0.97525607423999994</c:v>
                </c:pt>
                <c:pt idx="1015">
                  <c:v>-0.9738955049400001</c:v>
                </c:pt>
                <c:pt idx="1016">
                  <c:v>-0.97253493564000004</c:v>
                </c:pt>
                <c:pt idx="1017">
                  <c:v>-0.97117436633999998</c:v>
                </c:pt>
                <c:pt idx="1018">
                  <c:v>-0.96981379704000004</c:v>
                </c:pt>
                <c:pt idx="1019">
                  <c:v>-0.96845322773999998</c:v>
                </c:pt>
                <c:pt idx="1020">
                  <c:v>-0.96709265844000014</c:v>
                </c:pt>
                <c:pt idx="1021">
                  <c:v>-0.96573208914000008</c:v>
                </c:pt>
                <c:pt idx="1022">
                  <c:v>-0.96437151984000002</c:v>
                </c:pt>
                <c:pt idx="1023">
                  <c:v>-0.96301095053999997</c:v>
                </c:pt>
                <c:pt idx="1024">
                  <c:v>-0.96165038124000013</c:v>
                </c:pt>
                <c:pt idx="1025">
                  <c:v>-0.96028981194000007</c:v>
                </c:pt>
                <c:pt idx="1026">
                  <c:v>-0.95892924264000001</c:v>
                </c:pt>
                <c:pt idx="1027">
                  <c:v>-0.95756867333999995</c:v>
                </c:pt>
                <c:pt idx="1028">
                  <c:v>-0.95620810404000001</c:v>
                </c:pt>
                <c:pt idx="1029">
                  <c:v>-0.95484753474000017</c:v>
                </c:pt>
                <c:pt idx="1030">
                  <c:v>-0.95348696544000011</c:v>
                </c:pt>
                <c:pt idx="1031">
                  <c:v>-0.95212639614000005</c:v>
                </c:pt>
                <c:pt idx="1032">
                  <c:v>-0.95076582683999999</c:v>
                </c:pt>
                <c:pt idx="1033">
                  <c:v>-0.94940525753999994</c:v>
                </c:pt>
                <c:pt idx="1034">
                  <c:v>-0.9480446882400001</c:v>
                </c:pt>
                <c:pt idx="1035">
                  <c:v>-0.94668411894000004</c:v>
                </c:pt>
                <c:pt idx="1036">
                  <c:v>-0.94532354963999998</c:v>
                </c:pt>
                <c:pt idx="1037">
                  <c:v>-0.94396298034000004</c:v>
                </c:pt>
                <c:pt idx="1038">
                  <c:v>-0.94260241103999998</c:v>
                </c:pt>
                <c:pt idx="1039">
                  <c:v>-0.94124184174000014</c:v>
                </c:pt>
                <c:pt idx="1040">
                  <c:v>-0.93988127244000008</c:v>
                </c:pt>
                <c:pt idx="1041">
                  <c:v>-0.93852070314000002</c:v>
                </c:pt>
                <c:pt idx="1042">
                  <c:v>-0.93716013383999996</c:v>
                </c:pt>
                <c:pt idx="1043">
                  <c:v>-0.93579956453999991</c:v>
                </c:pt>
                <c:pt idx="1044">
                  <c:v>-0.93443899524000007</c:v>
                </c:pt>
                <c:pt idx="1045">
                  <c:v>-0.93307842594000001</c:v>
                </c:pt>
                <c:pt idx="1046">
                  <c:v>-0.93171785664000006</c:v>
                </c:pt>
                <c:pt idx="1047">
                  <c:v>-0.93035728734000001</c:v>
                </c:pt>
                <c:pt idx="1048">
                  <c:v>-0.92899671803999995</c:v>
                </c:pt>
                <c:pt idx="1049">
                  <c:v>-0.92763614874000011</c:v>
                </c:pt>
                <c:pt idx="1050">
                  <c:v>-0.92627557944000005</c:v>
                </c:pt>
                <c:pt idx="1051">
                  <c:v>-0.92491501013999999</c:v>
                </c:pt>
                <c:pt idx="1052">
                  <c:v>-0.92355444083999993</c:v>
                </c:pt>
                <c:pt idx="1053">
                  <c:v>-0.9221938715400001</c:v>
                </c:pt>
                <c:pt idx="1054">
                  <c:v>-0.92083330224000004</c:v>
                </c:pt>
                <c:pt idx="1055">
                  <c:v>-0.91947273294000009</c:v>
                </c:pt>
                <c:pt idx="1056">
                  <c:v>-0.91811216364000003</c:v>
                </c:pt>
                <c:pt idx="1057">
                  <c:v>-0.91675159433999998</c:v>
                </c:pt>
                <c:pt idx="1058">
                  <c:v>-0.91539102504000014</c:v>
                </c:pt>
                <c:pt idx="1059">
                  <c:v>-0.91403045574000008</c:v>
                </c:pt>
                <c:pt idx="1060">
                  <c:v>-0.91266988644000002</c:v>
                </c:pt>
                <c:pt idx="1061">
                  <c:v>-0.91130931713999996</c:v>
                </c:pt>
                <c:pt idx="1062">
                  <c:v>-0.90994874784000002</c:v>
                </c:pt>
                <c:pt idx="1063">
                  <c:v>-0.90858817854000007</c:v>
                </c:pt>
                <c:pt idx="1064">
                  <c:v>-0.90722760924000012</c:v>
                </c:pt>
                <c:pt idx="1065">
                  <c:v>-0.90586703994000006</c:v>
                </c:pt>
                <c:pt idx="1066">
                  <c:v>-0.90450647064</c:v>
                </c:pt>
                <c:pt idx="1067">
                  <c:v>-0.90314590133999995</c:v>
                </c:pt>
                <c:pt idx="1068">
                  <c:v>-0.90178533204000011</c:v>
                </c:pt>
                <c:pt idx="1069">
                  <c:v>-0.90042476274000005</c:v>
                </c:pt>
                <c:pt idx="1070">
                  <c:v>-0.89906419343999999</c:v>
                </c:pt>
                <c:pt idx="1071">
                  <c:v>-0.89770362414000004</c:v>
                </c:pt>
                <c:pt idx="1072">
                  <c:v>-0.89634305483999999</c:v>
                </c:pt>
                <c:pt idx="1073">
                  <c:v>-0.89498248554000015</c:v>
                </c:pt>
                <c:pt idx="1074">
                  <c:v>-0.89362191624000009</c:v>
                </c:pt>
                <c:pt idx="1075">
                  <c:v>-0.89226134694000003</c:v>
                </c:pt>
                <c:pt idx="1076">
                  <c:v>-0.89090077763999997</c:v>
                </c:pt>
                <c:pt idx="1077">
                  <c:v>-0.88954020833999992</c:v>
                </c:pt>
                <c:pt idx="1078">
                  <c:v>-0.88817963904000008</c:v>
                </c:pt>
                <c:pt idx="1079">
                  <c:v>-0.88681906974000002</c:v>
                </c:pt>
                <c:pt idx="1080">
                  <c:v>-0.88545850043999996</c:v>
                </c:pt>
                <c:pt idx="1081">
                  <c:v>-0.88409793114000002</c:v>
                </c:pt>
                <c:pt idx="1082">
                  <c:v>-0.88273736183999996</c:v>
                </c:pt>
                <c:pt idx="1083">
                  <c:v>-0.88137679254000012</c:v>
                </c:pt>
                <c:pt idx="1084">
                  <c:v>-0.88001622324000006</c:v>
                </c:pt>
                <c:pt idx="1085">
                  <c:v>-0.87865565394</c:v>
                </c:pt>
                <c:pt idx="1086">
                  <c:v>-0.87729508463999994</c:v>
                </c:pt>
                <c:pt idx="1087">
                  <c:v>-0.87593451534000011</c:v>
                </c:pt>
                <c:pt idx="1088">
                  <c:v>-0.87457394604000005</c:v>
                </c:pt>
                <c:pt idx="1089">
                  <c:v>-0.87321337673999999</c:v>
                </c:pt>
                <c:pt idx="1090">
                  <c:v>-0.87185280744000004</c:v>
                </c:pt>
                <c:pt idx="1091">
                  <c:v>-0.87049223813999999</c:v>
                </c:pt>
                <c:pt idx="1092">
                  <c:v>-0.86913166884000015</c:v>
                </c:pt>
                <c:pt idx="1093">
                  <c:v>-0.86777109954000009</c:v>
                </c:pt>
                <c:pt idx="1094">
                  <c:v>-0.86641053024000003</c:v>
                </c:pt>
                <c:pt idx="1095">
                  <c:v>-0.86504996093999997</c:v>
                </c:pt>
                <c:pt idx="1096">
                  <c:v>-0.86368939163999991</c:v>
                </c:pt>
                <c:pt idx="1097">
                  <c:v>-0.86230161095400004</c:v>
                </c:pt>
                <c:pt idx="1098">
                  <c:v>-0.86094104165400009</c:v>
                </c:pt>
                <c:pt idx="1099">
                  <c:v>-0.85958047235400004</c:v>
                </c:pt>
                <c:pt idx="1100">
                  <c:v>-0.85821990305399998</c:v>
                </c:pt>
                <c:pt idx="1101">
                  <c:v>-0.85685933375400014</c:v>
                </c:pt>
                <c:pt idx="1102">
                  <c:v>-0.85549876445400008</c:v>
                </c:pt>
                <c:pt idx="1103">
                  <c:v>-0.85413819515400002</c:v>
                </c:pt>
                <c:pt idx="1104">
                  <c:v>-0.85277762585399997</c:v>
                </c:pt>
                <c:pt idx="1105">
                  <c:v>-0.85141705655399991</c:v>
                </c:pt>
                <c:pt idx="1106">
                  <c:v>-0.85005648725399996</c:v>
                </c:pt>
                <c:pt idx="1107">
                  <c:v>-0.84869591795400012</c:v>
                </c:pt>
                <c:pt idx="1108">
                  <c:v>-0.84733534865400006</c:v>
                </c:pt>
                <c:pt idx="1109">
                  <c:v>-0.84597477935400001</c:v>
                </c:pt>
                <c:pt idx="1110">
                  <c:v>-0.84461421005400006</c:v>
                </c:pt>
                <c:pt idx="1111">
                  <c:v>-0.843253640754</c:v>
                </c:pt>
                <c:pt idx="1112">
                  <c:v>-0.84189307145400005</c:v>
                </c:pt>
                <c:pt idx="1113">
                  <c:v>-0.84053250215399999</c:v>
                </c:pt>
                <c:pt idx="1114">
                  <c:v>-0.83917193285399994</c:v>
                </c:pt>
                <c:pt idx="1115">
                  <c:v>-0.83781136355399999</c:v>
                </c:pt>
                <c:pt idx="1116">
                  <c:v>-0.83645079425400004</c:v>
                </c:pt>
                <c:pt idx="1117">
                  <c:v>-0.83509022495400009</c:v>
                </c:pt>
                <c:pt idx="1118">
                  <c:v>-0.83372965565400003</c:v>
                </c:pt>
                <c:pt idx="1119">
                  <c:v>-0.83236908635400009</c:v>
                </c:pt>
                <c:pt idx="1120">
                  <c:v>-0.83100851705400003</c:v>
                </c:pt>
                <c:pt idx="1121">
                  <c:v>-0.82964794775399997</c:v>
                </c:pt>
                <c:pt idx="1122">
                  <c:v>-0.82828737845400002</c:v>
                </c:pt>
                <c:pt idx="1123">
                  <c:v>-0.82692680915399996</c:v>
                </c:pt>
                <c:pt idx="1124">
                  <c:v>-0.82556623985400002</c:v>
                </c:pt>
                <c:pt idx="1125">
                  <c:v>-0.82420567055400007</c:v>
                </c:pt>
                <c:pt idx="1126">
                  <c:v>-0.82284510125400001</c:v>
                </c:pt>
                <c:pt idx="1127">
                  <c:v>-0.82148453195400006</c:v>
                </c:pt>
                <c:pt idx="1128">
                  <c:v>-0.820123962654</c:v>
                </c:pt>
                <c:pt idx="1129">
                  <c:v>-0.81876339335400006</c:v>
                </c:pt>
                <c:pt idx="1130">
                  <c:v>-0.817402824054</c:v>
                </c:pt>
                <c:pt idx="1131">
                  <c:v>-0.81604225475399994</c:v>
                </c:pt>
                <c:pt idx="1132">
                  <c:v>-0.81468168545399999</c:v>
                </c:pt>
                <c:pt idx="1133">
                  <c:v>-0.81332111615400005</c:v>
                </c:pt>
                <c:pt idx="1134">
                  <c:v>-0.8119605468540001</c:v>
                </c:pt>
                <c:pt idx="1135">
                  <c:v>-0.81059997755400004</c:v>
                </c:pt>
                <c:pt idx="1136">
                  <c:v>-0.80923940825400009</c:v>
                </c:pt>
                <c:pt idx="1137">
                  <c:v>-0.80787883895400003</c:v>
                </c:pt>
                <c:pt idx="1138">
                  <c:v>-0.80651826965399998</c:v>
                </c:pt>
                <c:pt idx="1139">
                  <c:v>-0.80515770035400003</c:v>
                </c:pt>
                <c:pt idx="1140">
                  <c:v>-0.80379713105399997</c:v>
                </c:pt>
                <c:pt idx="1141">
                  <c:v>-0.80243656175400002</c:v>
                </c:pt>
                <c:pt idx="1142">
                  <c:v>-0.80107599245400007</c:v>
                </c:pt>
                <c:pt idx="1143">
                  <c:v>-0.79971542315400002</c:v>
                </c:pt>
                <c:pt idx="1144">
                  <c:v>-0.79835485385400007</c:v>
                </c:pt>
                <c:pt idx="1145">
                  <c:v>-0.79699428455400001</c:v>
                </c:pt>
                <c:pt idx="1146">
                  <c:v>-0.79563371525400006</c:v>
                </c:pt>
                <c:pt idx="1147">
                  <c:v>-0.794273145954</c:v>
                </c:pt>
                <c:pt idx="1148">
                  <c:v>-0.79291257665400006</c:v>
                </c:pt>
                <c:pt idx="1149">
                  <c:v>-0.791552007354</c:v>
                </c:pt>
                <c:pt idx="1150">
                  <c:v>-0.79019143805400005</c:v>
                </c:pt>
                <c:pt idx="1151">
                  <c:v>-0.7888308687540001</c:v>
                </c:pt>
                <c:pt idx="1152">
                  <c:v>-0.78747029945400004</c:v>
                </c:pt>
                <c:pt idx="1153">
                  <c:v>-0.7861097301540001</c:v>
                </c:pt>
                <c:pt idx="1154">
                  <c:v>-0.78474916085400004</c:v>
                </c:pt>
                <c:pt idx="1155">
                  <c:v>-0.78338859155399998</c:v>
                </c:pt>
                <c:pt idx="1156">
                  <c:v>-0.78202802225400003</c:v>
                </c:pt>
                <c:pt idx="1157">
                  <c:v>-0.78066745295399997</c:v>
                </c:pt>
                <c:pt idx="1158">
                  <c:v>-0.77930688365400003</c:v>
                </c:pt>
                <c:pt idx="1159">
                  <c:v>-0.77794631435399997</c:v>
                </c:pt>
                <c:pt idx="1160">
                  <c:v>-0.77658574505400002</c:v>
                </c:pt>
                <c:pt idx="1161">
                  <c:v>-0.77522517575400007</c:v>
                </c:pt>
                <c:pt idx="1162">
                  <c:v>-0.77386460645400001</c:v>
                </c:pt>
                <c:pt idx="1163">
                  <c:v>-0.77250403715400007</c:v>
                </c:pt>
                <c:pt idx="1164">
                  <c:v>-0.77114346785400001</c:v>
                </c:pt>
                <c:pt idx="1165">
                  <c:v>-0.76978289855400006</c:v>
                </c:pt>
                <c:pt idx="1166">
                  <c:v>-0.768422329254</c:v>
                </c:pt>
                <c:pt idx="1167">
                  <c:v>-0.76706175995399994</c:v>
                </c:pt>
                <c:pt idx="1168">
                  <c:v>-0.765701190654</c:v>
                </c:pt>
                <c:pt idx="1169">
                  <c:v>-0.76434062135400005</c:v>
                </c:pt>
                <c:pt idx="1170">
                  <c:v>-0.7629800520540001</c:v>
                </c:pt>
                <c:pt idx="1171">
                  <c:v>-0.76161948275400004</c:v>
                </c:pt>
                <c:pt idx="1172">
                  <c:v>-0.76025891345399998</c:v>
                </c:pt>
                <c:pt idx="1173">
                  <c:v>-0.75889834415400004</c:v>
                </c:pt>
                <c:pt idx="1174">
                  <c:v>-0.75753777485399998</c:v>
                </c:pt>
                <c:pt idx="1175">
                  <c:v>-0.75617720555400003</c:v>
                </c:pt>
                <c:pt idx="1176">
                  <c:v>-0.75481663625399997</c:v>
                </c:pt>
                <c:pt idx="1177">
                  <c:v>-0.75345606695400003</c:v>
                </c:pt>
                <c:pt idx="1178">
                  <c:v>-0.75209549765400008</c:v>
                </c:pt>
                <c:pt idx="1179">
                  <c:v>-0.75073492835400002</c:v>
                </c:pt>
                <c:pt idx="1180">
                  <c:v>-0.74937435905400007</c:v>
                </c:pt>
                <c:pt idx="1181">
                  <c:v>-0.74801378975400001</c:v>
                </c:pt>
                <c:pt idx="1182">
                  <c:v>-0.74665322045400007</c:v>
                </c:pt>
                <c:pt idx="1183">
                  <c:v>-0.74529265115400001</c:v>
                </c:pt>
                <c:pt idx="1184">
                  <c:v>-0.74393208185399995</c:v>
                </c:pt>
                <c:pt idx="1185">
                  <c:v>-0.742571512554</c:v>
                </c:pt>
                <c:pt idx="1186">
                  <c:v>-0.74121094325400005</c:v>
                </c:pt>
                <c:pt idx="1187">
                  <c:v>-0.73985037395400011</c:v>
                </c:pt>
                <c:pt idx="1188">
                  <c:v>-0.73848980465400005</c:v>
                </c:pt>
                <c:pt idx="1189">
                  <c:v>-0.73712923535399999</c:v>
                </c:pt>
                <c:pt idx="1190">
                  <c:v>-0.73576866605400004</c:v>
                </c:pt>
                <c:pt idx="1191">
                  <c:v>-0.73440809675399998</c:v>
                </c:pt>
                <c:pt idx="1192">
                  <c:v>-0.73304752745400004</c:v>
                </c:pt>
                <c:pt idx="1193">
                  <c:v>-0.73168695815399998</c:v>
                </c:pt>
                <c:pt idx="1194">
                  <c:v>-0.73032638885400003</c:v>
                </c:pt>
                <c:pt idx="1195">
                  <c:v>-0.72896581955400008</c:v>
                </c:pt>
                <c:pt idx="1196">
                  <c:v>-0.72760525025400002</c:v>
                </c:pt>
                <c:pt idx="1197">
                  <c:v>-0.72624468095400008</c:v>
                </c:pt>
                <c:pt idx="1198">
                  <c:v>-0.72488411165400002</c:v>
                </c:pt>
                <c:pt idx="1199">
                  <c:v>-0.72352354235400007</c:v>
                </c:pt>
                <c:pt idx="1200">
                  <c:v>-0.72216297305400001</c:v>
                </c:pt>
                <c:pt idx="1201">
                  <c:v>-0.72080240375399995</c:v>
                </c:pt>
                <c:pt idx="1202">
                  <c:v>-0.71944183445400001</c:v>
                </c:pt>
                <c:pt idx="1203">
                  <c:v>-0.71808126515400006</c:v>
                </c:pt>
                <c:pt idx="1204">
                  <c:v>-0.71672069585400011</c:v>
                </c:pt>
                <c:pt idx="1205">
                  <c:v>-0.71536012655400005</c:v>
                </c:pt>
                <c:pt idx="1206">
                  <c:v>-0.71399955725399999</c:v>
                </c:pt>
                <c:pt idx="1207">
                  <c:v>-0.71263898795400005</c:v>
                </c:pt>
                <c:pt idx="1208">
                  <c:v>-0.71127841865399999</c:v>
                </c:pt>
                <c:pt idx="1209">
                  <c:v>-0.70991784935400004</c:v>
                </c:pt>
                <c:pt idx="1210">
                  <c:v>-0.70855728005399998</c:v>
                </c:pt>
                <c:pt idx="1211">
                  <c:v>-0.70719671075400004</c:v>
                </c:pt>
                <c:pt idx="1212">
                  <c:v>-0.70583614145399998</c:v>
                </c:pt>
                <c:pt idx="1213">
                  <c:v>-0.70447557215400003</c:v>
                </c:pt>
                <c:pt idx="1214">
                  <c:v>-0.70311500285400008</c:v>
                </c:pt>
                <c:pt idx="1215">
                  <c:v>-0.70175443355400002</c:v>
                </c:pt>
                <c:pt idx="1216">
                  <c:v>-0.70039386425400008</c:v>
                </c:pt>
                <c:pt idx="1217">
                  <c:v>-0.69903329495400002</c:v>
                </c:pt>
                <c:pt idx="1218">
                  <c:v>-0.69767272565399996</c:v>
                </c:pt>
                <c:pt idx="1219">
                  <c:v>-0.69631215635400001</c:v>
                </c:pt>
                <c:pt idx="1220">
                  <c:v>-0.69495158705399995</c:v>
                </c:pt>
                <c:pt idx="1221">
                  <c:v>-0.69359101775400001</c:v>
                </c:pt>
                <c:pt idx="1222">
                  <c:v>-0.69223044845400006</c:v>
                </c:pt>
                <c:pt idx="1223">
                  <c:v>-0.690869879154</c:v>
                </c:pt>
                <c:pt idx="1224">
                  <c:v>-0.68950930985400005</c:v>
                </c:pt>
                <c:pt idx="1225">
                  <c:v>-0.68814874055399999</c:v>
                </c:pt>
                <c:pt idx="1226">
                  <c:v>-0.68678817125400005</c:v>
                </c:pt>
                <c:pt idx="1227">
                  <c:v>-0.68542760195399999</c:v>
                </c:pt>
                <c:pt idx="1228">
                  <c:v>-0.68406703265400004</c:v>
                </c:pt>
                <c:pt idx="1229">
                  <c:v>-0.68270646335399998</c:v>
                </c:pt>
                <c:pt idx="1230">
                  <c:v>-0.68134589405400003</c:v>
                </c:pt>
                <c:pt idx="1231">
                  <c:v>-0.67998532475400009</c:v>
                </c:pt>
                <c:pt idx="1232">
                  <c:v>-0.67862475545400003</c:v>
                </c:pt>
                <c:pt idx="1233">
                  <c:v>-0.67726418615400008</c:v>
                </c:pt>
                <c:pt idx="1234">
                  <c:v>-0.67590361685400002</c:v>
                </c:pt>
                <c:pt idx="1235">
                  <c:v>-0.67454304755399996</c:v>
                </c:pt>
                <c:pt idx="1236">
                  <c:v>-0.67318247825400002</c:v>
                </c:pt>
                <c:pt idx="1237">
                  <c:v>-0.67182190895399996</c:v>
                </c:pt>
                <c:pt idx="1238">
                  <c:v>-0.67046133965400001</c:v>
                </c:pt>
                <c:pt idx="1239">
                  <c:v>-0.66910077035400006</c:v>
                </c:pt>
                <c:pt idx="1240">
                  <c:v>-0.667740201054</c:v>
                </c:pt>
                <c:pt idx="1241">
                  <c:v>-0.66637963175400006</c:v>
                </c:pt>
                <c:pt idx="1242">
                  <c:v>-0.665019062454</c:v>
                </c:pt>
                <c:pt idx="1243">
                  <c:v>-0.66365849315400005</c:v>
                </c:pt>
                <c:pt idx="1244">
                  <c:v>-0.66229792385399999</c:v>
                </c:pt>
                <c:pt idx="1245">
                  <c:v>-0.66093735455400004</c:v>
                </c:pt>
                <c:pt idx="1246">
                  <c:v>-0.65957678525399999</c:v>
                </c:pt>
                <c:pt idx="1247">
                  <c:v>-0.65821621595400004</c:v>
                </c:pt>
                <c:pt idx="1248">
                  <c:v>-0.65685564665400009</c:v>
                </c:pt>
                <c:pt idx="1249">
                  <c:v>-0.65549507735400003</c:v>
                </c:pt>
                <c:pt idx="1250">
                  <c:v>-0.65413450805400009</c:v>
                </c:pt>
                <c:pt idx="1251">
                  <c:v>-0.65277393875400003</c:v>
                </c:pt>
                <c:pt idx="1252">
                  <c:v>-0.65141336945399997</c:v>
                </c:pt>
                <c:pt idx="1253">
                  <c:v>-0.65005280015400002</c:v>
                </c:pt>
                <c:pt idx="1254">
                  <c:v>-0.64869223085399996</c:v>
                </c:pt>
                <c:pt idx="1255">
                  <c:v>-0.64733166155400002</c:v>
                </c:pt>
                <c:pt idx="1256">
                  <c:v>-0.64597109225400007</c:v>
                </c:pt>
                <c:pt idx="1257">
                  <c:v>-0.64461052295400012</c:v>
                </c:pt>
                <c:pt idx="1258">
                  <c:v>-0.64324995365400006</c:v>
                </c:pt>
                <c:pt idx="1259">
                  <c:v>-0.641889384354</c:v>
                </c:pt>
                <c:pt idx="1260">
                  <c:v>-0.64052881505400006</c:v>
                </c:pt>
                <c:pt idx="1261">
                  <c:v>-0.639168245754</c:v>
                </c:pt>
                <c:pt idx="1262">
                  <c:v>-0.63780767645400005</c:v>
                </c:pt>
                <c:pt idx="1263">
                  <c:v>-0.63644710715399999</c:v>
                </c:pt>
                <c:pt idx="1264">
                  <c:v>-0.63508653785399993</c:v>
                </c:pt>
                <c:pt idx="1265">
                  <c:v>-0.63372596855399999</c:v>
                </c:pt>
                <c:pt idx="1266">
                  <c:v>-0.63236539925400004</c:v>
                </c:pt>
                <c:pt idx="1267">
                  <c:v>-0.63100482995400009</c:v>
                </c:pt>
                <c:pt idx="1268">
                  <c:v>-0.62964426065400003</c:v>
                </c:pt>
                <c:pt idx="1269">
                  <c:v>-0.62828369135399997</c:v>
                </c:pt>
                <c:pt idx="1270">
                  <c:v>-0.62692312205400003</c:v>
                </c:pt>
                <c:pt idx="1271">
                  <c:v>-0.62556255275399997</c:v>
                </c:pt>
                <c:pt idx="1272">
                  <c:v>-0.62420198345400002</c:v>
                </c:pt>
                <c:pt idx="1273">
                  <c:v>-0.62284141415399996</c:v>
                </c:pt>
                <c:pt idx="1274">
                  <c:v>-0.62148084485400001</c:v>
                </c:pt>
                <c:pt idx="1275">
                  <c:v>-0.62012027555400007</c:v>
                </c:pt>
                <c:pt idx="1276">
                  <c:v>-0.61875970625400001</c:v>
                </c:pt>
                <c:pt idx="1277">
                  <c:v>-0.61739913695400006</c:v>
                </c:pt>
                <c:pt idx="1278">
                  <c:v>-0.616038567654</c:v>
                </c:pt>
                <c:pt idx="1279">
                  <c:v>-0.61467799835400005</c:v>
                </c:pt>
                <c:pt idx="1280">
                  <c:v>-0.613317429054</c:v>
                </c:pt>
                <c:pt idx="1281">
                  <c:v>-0.61195685975399994</c:v>
                </c:pt>
                <c:pt idx="1282">
                  <c:v>-0.61059629045399999</c:v>
                </c:pt>
                <c:pt idx="1283">
                  <c:v>-0.60923572115400004</c:v>
                </c:pt>
                <c:pt idx="1284">
                  <c:v>-0.6078751518540001</c:v>
                </c:pt>
                <c:pt idx="1285">
                  <c:v>-0.60651458255400004</c:v>
                </c:pt>
                <c:pt idx="1286">
                  <c:v>-0.60515401325399998</c:v>
                </c:pt>
                <c:pt idx="1287">
                  <c:v>-0.60379344395400003</c:v>
                </c:pt>
                <c:pt idx="1288">
                  <c:v>-0.60243287465399997</c:v>
                </c:pt>
                <c:pt idx="1289">
                  <c:v>-0.60107230535400002</c:v>
                </c:pt>
                <c:pt idx="1290">
                  <c:v>-0.59971173605399997</c:v>
                </c:pt>
                <c:pt idx="1291">
                  <c:v>-0.59835116675400002</c:v>
                </c:pt>
                <c:pt idx="1292">
                  <c:v>-0.59699059745400007</c:v>
                </c:pt>
                <c:pt idx="1293">
                  <c:v>-0.59563002815400001</c:v>
                </c:pt>
                <c:pt idx="1294">
                  <c:v>-0.59426945885400007</c:v>
                </c:pt>
                <c:pt idx="1295">
                  <c:v>-0.59290888955400001</c:v>
                </c:pt>
                <c:pt idx="1296">
                  <c:v>-0.59154832025400006</c:v>
                </c:pt>
                <c:pt idx="1297">
                  <c:v>-0.59016053956799996</c:v>
                </c:pt>
                <c:pt idx="1298">
                  <c:v>-0.58879997026800002</c:v>
                </c:pt>
                <c:pt idx="1299">
                  <c:v>-0.58743940096799996</c:v>
                </c:pt>
                <c:pt idx="1300">
                  <c:v>-0.58607883166800001</c:v>
                </c:pt>
                <c:pt idx="1301">
                  <c:v>-0.58471826236800006</c:v>
                </c:pt>
                <c:pt idx="1302">
                  <c:v>-0.583357693068</c:v>
                </c:pt>
                <c:pt idx="1303">
                  <c:v>-0.58199712376800006</c:v>
                </c:pt>
                <c:pt idx="1304">
                  <c:v>-0.580636554468</c:v>
                </c:pt>
                <c:pt idx="1305">
                  <c:v>-0.57927598516800005</c:v>
                </c:pt>
                <c:pt idx="1306">
                  <c:v>-0.57791541586799999</c:v>
                </c:pt>
                <c:pt idx="1307">
                  <c:v>-0.57655484656799993</c:v>
                </c:pt>
                <c:pt idx="1308">
                  <c:v>-0.57519427726799999</c:v>
                </c:pt>
                <c:pt idx="1309">
                  <c:v>-0.57383370796800004</c:v>
                </c:pt>
                <c:pt idx="1310">
                  <c:v>-0.57247313866800009</c:v>
                </c:pt>
                <c:pt idx="1311">
                  <c:v>-0.57111256936800003</c:v>
                </c:pt>
                <c:pt idx="1312">
                  <c:v>-0.56975200006799998</c:v>
                </c:pt>
                <c:pt idx="1313">
                  <c:v>-0.56839143076800003</c:v>
                </c:pt>
                <c:pt idx="1314">
                  <c:v>-0.56703086146799997</c:v>
                </c:pt>
                <c:pt idx="1315">
                  <c:v>-0.56567029216800002</c:v>
                </c:pt>
                <c:pt idx="1316">
                  <c:v>-0.56430972286799996</c:v>
                </c:pt>
                <c:pt idx="1317">
                  <c:v>-0.56294915356800002</c:v>
                </c:pt>
                <c:pt idx="1318">
                  <c:v>-0.56158858426800007</c:v>
                </c:pt>
                <c:pt idx="1319">
                  <c:v>-0.56022801496800001</c:v>
                </c:pt>
                <c:pt idx="1320">
                  <c:v>-0.55886744566800006</c:v>
                </c:pt>
                <c:pt idx="1321">
                  <c:v>-0.557506876368</c:v>
                </c:pt>
                <c:pt idx="1322">
                  <c:v>-0.55614630706800006</c:v>
                </c:pt>
                <c:pt idx="1323">
                  <c:v>-0.554785737768</c:v>
                </c:pt>
                <c:pt idx="1324">
                  <c:v>-0.55342516846799994</c:v>
                </c:pt>
                <c:pt idx="1325">
                  <c:v>-0.55206459916799999</c:v>
                </c:pt>
                <c:pt idx="1326">
                  <c:v>-0.55070402986800004</c:v>
                </c:pt>
                <c:pt idx="1327">
                  <c:v>-0.5493434605680001</c:v>
                </c:pt>
                <c:pt idx="1328">
                  <c:v>-0.54798289126800004</c:v>
                </c:pt>
                <c:pt idx="1329">
                  <c:v>-0.54662232196800009</c:v>
                </c:pt>
                <c:pt idx="1330">
                  <c:v>-0.54526175266800003</c:v>
                </c:pt>
                <c:pt idx="1331">
                  <c:v>-0.54390118336799997</c:v>
                </c:pt>
                <c:pt idx="1332">
                  <c:v>-0.54254061406800003</c:v>
                </c:pt>
                <c:pt idx="1333">
                  <c:v>-0.54118004476799997</c:v>
                </c:pt>
                <c:pt idx="1334">
                  <c:v>-0.53981947546800002</c:v>
                </c:pt>
                <c:pt idx="1335">
                  <c:v>-0.53845890616800007</c:v>
                </c:pt>
                <c:pt idx="1336">
                  <c:v>-0.53709833686800001</c:v>
                </c:pt>
                <c:pt idx="1337">
                  <c:v>-0.53573776756800007</c:v>
                </c:pt>
                <c:pt idx="1338">
                  <c:v>-0.53437719826800001</c:v>
                </c:pt>
                <c:pt idx="1339">
                  <c:v>-0.53301662896800006</c:v>
                </c:pt>
                <c:pt idx="1340">
                  <c:v>-0.531656059668</c:v>
                </c:pt>
                <c:pt idx="1341">
                  <c:v>-0.53029549036799994</c:v>
                </c:pt>
                <c:pt idx="1342">
                  <c:v>-0.528934921068</c:v>
                </c:pt>
                <c:pt idx="1343">
                  <c:v>-0.52757435176799994</c:v>
                </c:pt>
                <c:pt idx="1344">
                  <c:v>-0.52621378246799999</c:v>
                </c:pt>
                <c:pt idx="1345">
                  <c:v>-0.52485321316800004</c:v>
                </c:pt>
                <c:pt idx="1346">
                  <c:v>-0.5234926438680001</c:v>
                </c:pt>
                <c:pt idx="1347">
                  <c:v>-0.52213207456800004</c:v>
                </c:pt>
                <c:pt idx="1348">
                  <c:v>-0.52077150526799998</c:v>
                </c:pt>
                <c:pt idx="1349">
                  <c:v>-0.51941093596800003</c:v>
                </c:pt>
                <c:pt idx="1350">
                  <c:v>-0.51805036666799997</c:v>
                </c:pt>
                <c:pt idx="1351">
                  <c:v>-0.51668979736800003</c:v>
                </c:pt>
                <c:pt idx="1352">
                  <c:v>-0.51532922806799997</c:v>
                </c:pt>
                <c:pt idx="1353">
                  <c:v>-0.51396865876800002</c:v>
                </c:pt>
                <c:pt idx="1354">
                  <c:v>-0.51260808946800007</c:v>
                </c:pt>
                <c:pt idx="1355">
                  <c:v>-0.51124752016800001</c:v>
                </c:pt>
                <c:pt idx="1356">
                  <c:v>-0.50988695086800007</c:v>
                </c:pt>
                <c:pt idx="1357">
                  <c:v>-0.50852638156800001</c:v>
                </c:pt>
                <c:pt idx="1358">
                  <c:v>-0.50716581226799995</c:v>
                </c:pt>
                <c:pt idx="1359">
                  <c:v>-0.505805242968</c:v>
                </c:pt>
                <c:pt idx="1360">
                  <c:v>-0.50444467366799994</c:v>
                </c:pt>
                <c:pt idx="1361">
                  <c:v>-0.503084104368</c:v>
                </c:pt>
                <c:pt idx="1362">
                  <c:v>-0.50172353506800005</c:v>
                </c:pt>
                <c:pt idx="1363">
                  <c:v>-0.5003629657680001</c:v>
                </c:pt>
                <c:pt idx="1364">
                  <c:v>-0.49900239646800004</c:v>
                </c:pt>
                <c:pt idx="1365">
                  <c:v>-0.49764182716799998</c:v>
                </c:pt>
                <c:pt idx="1366">
                  <c:v>-0.49628125786800004</c:v>
                </c:pt>
                <c:pt idx="1367">
                  <c:v>-0.49492068856799998</c:v>
                </c:pt>
                <c:pt idx="1368">
                  <c:v>-0.49356011926800003</c:v>
                </c:pt>
                <c:pt idx="1369">
                  <c:v>-0.49219954996800003</c:v>
                </c:pt>
                <c:pt idx="1370">
                  <c:v>-0.49083898066799997</c:v>
                </c:pt>
                <c:pt idx="1371">
                  <c:v>-0.48947841136800002</c:v>
                </c:pt>
                <c:pt idx="1372">
                  <c:v>-0.48811784206800002</c:v>
                </c:pt>
                <c:pt idx="1373">
                  <c:v>-0.48675727276800007</c:v>
                </c:pt>
                <c:pt idx="1374">
                  <c:v>-0.48539670346800001</c:v>
                </c:pt>
                <c:pt idx="1375">
                  <c:v>-0.48403613416800007</c:v>
                </c:pt>
                <c:pt idx="1376">
                  <c:v>-0.48267556486800001</c:v>
                </c:pt>
                <c:pt idx="1377">
                  <c:v>-0.481314995568</c:v>
                </c:pt>
                <c:pt idx="1378">
                  <c:v>-0.47995442626800006</c:v>
                </c:pt>
                <c:pt idx="1379">
                  <c:v>-0.478593856968</c:v>
                </c:pt>
                <c:pt idx="1380">
                  <c:v>-0.47723328766800005</c:v>
                </c:pt>
                <c:pt idx="1381">
                  <c:v>-0.47587271836799999</c:v>
                </c:pt>
                <c:pt idx="1382">
                  <c:v>-0.47451214906799999</c:v>
                </c:pt>
                <c:pt idx="1383">
                  <c:v>-0.47315157976800004</c:v>
                </c:pt>
                <c:pt idx="1384">
                  <c:v>-0.47179101046799998</c:v>
                </c:pt>
                <c:pt idx="1385">
                  <c:v>-0.47043044116800004</c:v>
                </c:pt>
                <c:pt idx="1386">
                  <c:v>-0.46906987186800003</c:v>
                </c:pt>
                <c:pt idx="1387">
                  <c:v>-0.46770930256799997</c:v>
                </c:pt>
                <c:pt idx="1388">
                  <c:v>-0.46634873326800003</c:v>
                </c:pt>
                <c:pt idx="1389">
                  <c:v>-0.46498816396799997</c:v>
                </c:pt>
                <c:pt idx="1390">
                  <c:v>-0.46362759466800002</c:v>
                </c:pt>
                <c:pt idx="1391">
                  <c:v>-0.46226702536800002</c:v>
                </c:pt>
                <c:pt idx="1392">
                  <c:v>-0.46090645606800007</c:v>
                </c:pt>
                <c:pt idx="1393">
                  <c:v>-0.45954588676800001</c:v>
                </c:pt>
                <c:pt idx="1394">
                  <c:v>-0.45818531746800001</c:v>
                </c:pt>
                <c:pt idx="1395">
                  <c:v>-0.45682474816800006</c:v>
                </c:pt>
                <c:pt idx="1396">
                  <c:v>-0.455464178868</c:v>
                </c:pt>
                <c:pt idx="1397">
                  <c:v>-0.45410360956800006</c:v>
                </c:pt>
                <c:pt idx="1398">
                  <c:v>-0.452743040268</c:v>
                </c:pt>
                <c:pt idx="1399">
                  <c:v>-0.45138247096799999</c:v>
                </c:pt>
                <c:pt idx="1400">
                  <c:v>-0.45002190166800005</c:v>
                </c:pt>
                <c:pt idx="1401">
                  <c:v>-0.44866133236799999</c:v>
                </c:pt>
                <c:pt idx="1402">
                  <c:v>-0.44730076306800004</c:v>
                </c:pt>
                <c:pt idx="1403">
                  <c:v>-0.44594019376800004</c:v>
                </c:pt>
                <c:pt idx="1404">
                  <c:v>-0.44457962446799998</c:v>
                </c:pt>
                <c:pt idx="1405">
                  <c:v>-0.44321905516800003</c:v>
                </c:pt>
                <c:pt idx="1406">
                  <c:v>-0.44185848586799997</c:v>
                </c:pt>
                <c:pt idx="1407">
                  <c:v>-0.44049791656800003</c:v>
                </c:pt>
                <c:pt idx="1408">
                  <c:v>-0.43913734726800002</c:v>
                </c:pt>
                <c:pt idx="1409">
                  <c:v>-0.43777677796800007</c:v>
                </c:pt>
                <c:pt idx="1410">
                  <c:v>-0.43641620866800002</c:v>
                </c:pt>
                <c:pt idx="1411">
                  <c:v>-0.43505563936799996</c:v>
                </c:pt>
                <c:pt idx="1412">
                  <c:v>-0.43369507006800001</c:v>
                </c:pt>
                <c:pt idx="1413">
                  <c:v>-0.43233450076800001</c:v>
                </c:pt>
                <c:pt idx="1414">
                  <c:v>-0.43097393146800006</c:v>
                </c:pt>
                <c:pt idx="1415">
                  <c:v>-0.429613362168</c:v>
                </c:pt>
                <c:pt idx="1416">
                  <c:v>-0.428252792868</c:v>
                </c:pt>
                <c:pt idx="1417">
                  <c:v>-0.42689222356800005</c:v>
                </c:pt>
                <c:pt idx="1418">
                  <c:v>-0.42553165426799999</c:v>
                </c:pt>
                <c:pt idx="1419">
                  <c:v>-0.42417108496799999</c:v>
                </c:pt>
                <c:pt idx="1420">
                  <c:v>-0.42281051566799999</c:v>
                </c:pt>
                <c:pt idx="1421">
                  <c:v>-0.42144994636800004</c:v>
                </c:pt>
                <c:pt idx="1422">
                  <c:v>-0.42008937706800004</c:v>
                </c:pt>
                <c:pt idx="1423">
                  <c:v>-0.41872880776800003</c:v>
                </c:pt>
                <c:pt idx="1424">
                  <c:v>-0.41736823846799997</c:v>
                </c:pt>
                <c:pt idx="1425">
                  <c:v>-0.41600766916800003</c:v>
                </c:pt>
                <c:pt idx="1426">
                  <c:v>-0.41464709986800002</c:v>
                </c:pt>
                <c:pt idx="1427">
                  <c:v>-0.41328653056800002</c:v>
                </c:pt>
                <c:pt idx="1428">
                  <c:v>-0.41192596126800002</c:v>
                </c:pt>
                <c:pt idx="1429">
                  <c:v>-0.41056539196800002</c:v>
                </c:pt>
                <c:pt idx="1430">
                  <c:v>-0.40920482266800001</c:v>
                </c:pt>
                <c:pt idx="1431">
                  <c:v>-0.40784425336800001</c:v>
                </c:pt>
                <c:pt idx="1432">
                  <c:v>-0.40648368406800001</c:v>
                </c:pt>
                <c:pt idx="1433">
                  <c:v>-0.405123114768</c:v>
                </c:pt>
                <c:pt idx="1434">
                  <c:v>-0.403762545468</c:v>
                </c:pt>
                <c:pt idx="1435">
                  <c:v>-0.40240197616800005</c:v>
                </c:pt>
                <c:pt idx="1436">
                  <c:v>-0.40104140686799999</c:v>
                </c:pt>
                <c:pt idx="1437">
                  <c:v>-0.39968083756799999</c:v>
                </c:pt>
                <c:pt idx="1438">
                  <c:v>-0.39832026826799999</c:v>
                </c:pt>
                <c:pt idx="1439">
                  <c:v>-0.39695969896800004</c:v>
                </c:pt>
                <c:pt idx="1440">
                  <c:v>-0.39559912966800004</c:v>
                </c:pt>
                <c:pt idx="1441">
                  <c:v>-0.39423856036799998</c:v>
                </c:pt>
                <c:pt idx="1442">
                  <c:v>-0.39287799106799998</c:v>
                </c:pt>
                <c:pt idx="1443">
                  <c:v>-0.39151742176800003</c:v>
                </c:pt>
                <c:pt idx="1444">
                  <c:v>-0.39015685246800003</c:v>
                </c:pt>
                <c:pt idx="1445">
                  <c:v>-0.38879628316800002</c:v>
                </c:pt>
                <c:pt idx="1446">
                  <c:v>-0.38743571386800002</c:v>
                </c:pt>
                <c:pt idx="1447">
                  <c:v>-0.38607514456800002</c:v>
                </c:pt>
                <c:pt idx="1448">
                  <c:v>-0.38471457526800001</c:v>
                </c:pt>
                <c:pt idx="1449">
                  <c:v>-0.38335400596800001</c:v>
                </c:pt>
                <c:pt idx="1450">
                  <c:v>-0.38199343666800001</c:v>
                </c:pt>
                <c:pt idx="1451">
                  <c:v>-0.38063286736800001</c:v>
                </c:pt>
                <c:pt idx="1452">
                  <c:v>-0.37927229806800006</c:v>
                </c:pt>
                <c:pt idx="1453">
                  <c:v>-0.377911728768</c:v>
                </c:pt>
                <c:pt idx="1454">
                  <c:v>-0.376551159468</c:v>
                </c:pt>
                <c:pt idx="1455">
                  <c:v>-0.37519059016799999</c:v>
                </c:pt>
                <c:pt idx="1456">
                  <c:v>-0.37383002086800005</c:v>
                </c:pt>
                <c:pt idx="1457">
                  <c:v>-0.37246945156800004</c:v>
                </c:pt>
                <c:pt idx="1458">
                  <c:v>-0.37110888226800004</c:v>
                </c:pt>
                <c:pt idx="1459">
                  <c:v>-0.36974831296799998</c:v>
                </c:pt>
                <c:pt idx="1460">
                  <c:v>-0.36838774366799998</c:v>
                </c:pt>
                <c:pt idx="1461">
                  <c:v>-0.36702717436800003</c:v>
                </c:pt>
                <c:pt idx="1462">
                  <c:v>-0.36566660506800003</c:v>
                </c:pt>
                <c:pt idx="1463">
                  <c:v>-0.36430603576800002</c:v>
                </c:pt>
                <c:pt idx="1464">
                  <c:v>-0.36294546646799997</c:v>
                </c:pt>
                <c:pt idx="1465">
                  <c:v>-0.36158489716800002</c:v>
                </c:pt>
                <c:pt idx="1466">
                  <c:v>-0.36022432786800002</c:v>
                </c:pt>
                <c:pt idx="1467">
                  <c:v>-0.35886375856800001</c:v>
                </c:pt>
                <c:pt idx="1468">
                  <c:v>-0.35750318926800001</c:v>
                </c:pt>
                <c:pt idx="1469">
                  <c:v>-0.35614261996800001</c:v>
                </c:pt>
                <c:pt idx="1470">
                  <c:v>-0.354782050668</c:v>
                </c:pt>
                <c:pt idx="1471">
                  <c:v>-0.353421481368</c:v>
                </c:pt>
                <c:pt idx="1472">
                  <c:v>-0.352060912068</c:v>
                </c:pt>
                <c:pt idx="1473">
                  <c:v>-0.350700342768</c:v>
                </c:pt>
                <c:pt idx="1474">
                  <c:v>-0.34933977346800005</c:v>
                </c:pt>
                <c:pt idx="1475">
                  <c:v>-0.34797920416800004</c:v>
                </c:pt>
                <c:pt idx="1476">
                  <c:v>-0.34661863486799999</c:v>
                </c:pt>
                <c:pt idx="1477">
                  <c:v>-0.34525806556799998</c:v>
                </c:pt>
                <c:pt idx="1478">
                  <c:v>-0.34389749626800004</c:v>
                </c:pt>
                <c:pt idx="1479">
                  <c:v>-0.34253692696800003</c:v>
                </c:pt>
                <c:pt idx="1480">
                  <c:v>-0.34117635766800003</c:v>
                </c:pt>
                <c:pt idx="1481">
                  <c:v>-0.33981578836800003</c:v>
                </c:pt>
                <c:pt idx="1482">
                  <c:v>-0.33845521906799997</c:v>
                </c:pt>
                <c:pt idx="1483">
                  <c:v>-0.33709464976800002</c:v>
                </c:pt>
                <c:pt idx="1484">
                  <c:v>-0.33573408046800002</c:v>
                </c:pt>
                <c:pt idx="1485">
                  <c:v>-0.33437351116800001</c:v>
                </c:pt>
                <c:pt idx="1486">
                  <c:v>-0.33301294186800001</c:v>
                </c:pt>
                <c:pt idx="1487">
                  <c:v>-0.33165237256800001</c:v>
                </c:pt>
                <c:pt idx="1488">
                  <c:v>-0.33029180326800001</c:v>
                </c:pt>
                <c:pt idx="1489">
                  <c:v>-0.328931233968</c:v>
                </c:pt>
                <c:pt idx="1490">
                  <c:v>-0.327570664668</c:v>
                </c:pt>
                <c:pt idx="1491">
                  <c:v>-0.326210095368</c:v>
                </c:pt>
                <c:pt idx="1492">
                  <c:v>-0.32484952606800005</c:v>
                </c:pt>
                <c:pt idx="1493">
                  <c:v>-0.32348895676799999</c:v>
                </c:pt>
                <c:pt idx="1494">
                  <c:v>-0.32212838746799999</c:v>
                </c:pt>
                <c:pt idx="1495">
                  <c:v>-0.32076781816799999</c:v>
                </c:pt>
                <c:pt idx="1496">
                  <c:v>-0.31940724886800004</c:v>
                </c:pt>
                <c:pt idx="1497">
                  <c:v>-0.318019468182</c:v>
                </c:pt>
                <c:pt idx="1498">
                  <c:v>-0.316658898882</c:v>
                </c:pt>
                <c:pt idx="1499">
                  <c:v>-0.31529832958199999</c:v>
                </c:pt>
                <c:pt idx="1500">
                  <c:v>-0.31393776028200004</c:v>
                </c:pt>
                <c:pt idx="1501">
                  <c:v>-0.31257719098200004</c:v>
                </c:pt>
                <c:pt idx="1502">
                  <c:v>-0.31121662168199998</c:v>
                </c:pt>
                <c:pt idx="1503">
                  <c:v>-0.30985605238199998</c:v>
                </c:pt>
                <c:pt idx="1504">
                  <c:v>-0.30849548308200003</c:v>
                </c:pt>
                <c:pt idx="1505">
                  <c:v>-0.30713491378200003</c:v>
                </c:pt>
                <c:pt idx="1506">
                  <c:v>-0.30577434448200003</c:v>
                </c:pt>
                <c:pt idx="1507">
                  <c:v>-0.30441377518200002</c:v>
                </c:pt>
                <c:pt idx="1508">
                  <c:v>-0.30305320588199997</c:v>
                </c:pt>
                <c:pt idx="1509">
                  <c:v>-0.30169263658200002</c:v>
                </c:pt>
                <c:pt idx="1510">
                  <c:v>-0.30033206728200001</c:v>
                </c:pt>
                <c:pt idx="1511">
                  <c:v>-0.29897149798200001</c:v>
                </c:pt>
                <c:pt idx="1512">
                  <c:v>-0.29761092868200001</c:v>
                </c:pt>
                <c:pt idx="1513">
                  <c:v>-0.29625035938200001</c:v>
                </c:pt>
                <c:pt idx="1514">
                  <c:v>-0.294889790082</c:v>
                </c:pt>
                <c:pt idx="1515">
                  <c:v>-0.293529220782</c:v>
                </c:pt>
                <c:pt idx="1516">
                  <c:v>-0.292168651482</c:v>
                </c:pt>
                <c:pt idx="1517">
                  <c:v>-0.29080808218199999</c:v>
                </c:pt>
                <c:pt idx="1518">
                  <c:v>-0.28944751288200005</c:v>
                </c:pt>
                <c:pt idx="1519">
                  <c:v>-0.28808694358199999</c:v>
                </c:pt>
                <c:pt idx="1520">
                  <c:v>-0.28672637428199998</c:v>
                </c:pt>
                <c:pt idx="1521">
                  <c:v>-0.28536580498199998</c:v>
                </c:pt>
                <c:pt idx="1522">
                  <c:v>-0.28400523568200003</c:v>
                </c:pt>
                <c:pt idx="1523">
                  <c:v>-0.28264466638200003</c:v>
                </c:pt>
                <c:pt idx="1524">
                  <c:v>-0.28128409708200003</c:v>
                </c:pt>
                <c:pt idx="1525">
                  <c:v>-0.27992352778199997</c:v>
                </c:pt>
                <c:pt idx="1526">
                  <c:v>-0.27856295848200002</c:v>
                </c:pt>
                <c:pt idx="1527">
                  <c:v>-0.27720238918200002</c:v>
                </c:pt>
                <c:pt idx="1528">
                  <c:v>-0.27584181988200002</c:v>
                </c:pt>
                <c:pt idx="1529">
                  <c:v>-0.27448125058200001</c:v>
                </c:pt>
                <c:pt idx="1530">
                  <c:v>-0.27312068128200001</c:v>
                </c:pt>
                <c:pt idx="1531">
                  <c:v>-0.27176827539779996</c:v>
                </c:pt>
                <c:pt idx="1532">
                  <c:v>-0.27040770609780002</c:v>
                </c:pt>
                <c:pt idx="1533">
                  <c:v>-0.26904713679780001</c:v>
                </c:pt>
                <c:pt idx="1534">
                  <c:v>-0.26768656749780001</c:v>
                </c:pt>
                <c:pt idx="1535">
                  <c:v>-0.26632599819780001</c:v>
                </c:pt>
                <c:pt idx="1536">
                  <c:v>-0.2649654288978</c:v>
                </c:pt>
                <c:pt idx="1537">
                  <c:v>-0.2636048595978</c:v>
                </c:pt>
                <c:pt idx="1538">
                  <c:v>-0.2622442902978</c:v>
                </c:pt>
                <c:pt idx="1539">
                  <c:v>-0.26088372099779999</c:v>
                </c:pt>
                <c:pt idx="1540">
                  <c:v>-0.25952315169779999</c:v>
                </c:pt>
                <c:pt idx="1541">
                  <c:v>-0.25816258239780004</c:v>
                </c:pt>
                <c:pt idx="1542">
                  <c:v>-0.25680201309779999</c:v>
                </c:pt>
                <c:pt idx="1543">
                  <c:v>-0.25544144379779998</c:v>
                </c:pt>
                <c:pt idx="1544">
                  <c:v>-0.25408087449779998</c:v>
                </c:pt>
                <c:pt idx="1545">
                  <c:v>-0.25272030519780003</c:v>
                </c:pt>
                <c:pt idx="1546">
                  <c:v>-0.25135973589780003</c:v>
                </c:pt>
                <c:pt idx="1547">
                  <c:v>-0.2499964454592</c:v>
                </c:pt>
                <c:pt idx="1548">
                  <c:v>-0.24863587615919999</c:v>
                </c:pt>
                <c:pt idx="1549">
                  <c:v>-0.24727530685920002</c:v>
                </c:pt>
                <c:pt idx="1550">
                  <c:v>-0.24591473755920001</c:v>
                </c:pt>
                <c:pt idx="1551">
                  <c:v>-0.24455416825920004</c:v>
                </c:pt>
                <c:pt idx="1552">
                  <c:v>-0.24319359895919998</c:v>
                </c:pt>
                <c:pt idx="1553">
                  <c:v>-0.24183302965920001</c:v>
                </c:pt>
                <c:pt idx="1554">
                  <c:v>-0.2404724603592</c:v>
                </c:pt>
                <c:pt idx="1555">
                  <c:v>-0.23911189105920003</c:v>
                </c:pt>
                <c:pt idx="1556">
                  <c:v>-0.23775132175920002</c:v>
                </c:pt>
                <c:pt idx="1557">
                  <c:v>-0.23639075245920002</c:v>
                </c:pt>
                <c:pt idx="1558">
                  <c:v>-0.23503018315919999</c:v>
                </c:pt>
                <c:pt idx="1559">
                  <c:v>-0.23366961385919999</c:v>
                </c:pt>
                <c:pt idx="1560">
                  <c:v>-0.23230904455920001</c:v>
                </c:pt>
                <c:pt idx="1561">
                  <c:v>-0.23094847525920001</c:v>
                </c:pt>
                <c:pt idx="1562">
                  <c:v>-0.22958790595920003</c:v>
                </c:pt>
                <c:pt idx="1563">
                  <c:v>-0.22822733665919998</c:v>
                </c:pt>
                <c:pt idx="1564">
                  <c:v>-0.2268667673592</c:v>
                </c:pt>
                <c:pt idx="1565">
                  <c:v>-0.2255061980592</c:v>
                </c:pt>
                <c:pt idx="1566">
                  <c:v>-0.22414562875920002</c:v>
                </c:pt>
                <c:pt idx="1567">
                  <c:v>-0.22278233832059999</c:v>
                </c:pt>
                <c:pt idx="1568">
                  <c:v>-0.22142176902059998</c:v>
                </c:pt>
                <c:pt idx="1569">
                  <c:v>-0.22006119972060001</c:v>
                </c:pt>
                <c:pt idx="1570">
                  <c:v>-0.21870063042060001</c:v>
                </c:pt>
                <c:pt idx="1571">
                  <c:v>-0.21734006112060003</c:v>
                </c:pt>
                <c:pt idx="1572">
                  <c:v>-0.21597949182060003</c:v>
                </c:pt>
                <c:pt idx="1573">
                  <c:v>-0.2146189225206</c:v>
                </c:pt>
                <c:pt idx="1574">
                  <c:v>-0.21325835322059999</c:v>
                </c:pt>
                <c:pt idx="1575">
                  <c:v>-0.21189778392060002</c:v>
                </c:pt>
                <c:pt idx="1576">
                  <c:v>-0.21053721462060002</c:v>
                </c:pt>
                <c:pt idx="1577">
                  <c:v>-0.20917664532059999</c:v>
                </c:pt>
                <c:pt idx="1578">
                  <c:v>-0.20781607602060001</c:v>
                </c:pt>
                <c:pt idx="1579">
                  <c:v>-0.20645550672060001</c:v>
                </c:pt>
                <c:pt idx="1580">
                  <c:v>-0.2050949374206</c:v>
                </c:pt>
                <c:pt idx="1581">
                  <c:v>-0.2037343681206</c:v>
                </c:pt>
                <c:pt idx="1582">
                  <c:v>-0.20237379882060003</c:v>
                </c:pt>
                <c:pt idx="1583">
                  <c:v>-0.2010132295206</c:v>
                </c:pt>
                <c:pt idx="1584">
                  <c:v>-0.19965266022060002</c:v>
                </c:pt>
                <c:pt idx="1585">
                  <c:v>-0.19829209092060002</c:v>
                </c:pt>
                <c:pt idx="1586">
                  <c:v>-0.19693152162060001</c:v>
                </c:pt>
                <c:pt idx="1587">
                  <c:v>-0.19556823118200001</c:v>
                </c:pt>
                <c:pt idx="1588">
                  <c:v>-0.194207661882</c:v>
                </c:pt>
                <c:pt idx="1589">
                  <c:v>-0.19284709258200003</c:v>
                </c:pt>
                <c:pt idx="1590">
                  <c:v>-0.191486523282</c:v>
                </c:pt>
                <c:pt idx="1591">
                  <c:v>-0.19012595398200002</c:v>
                </c:pt>
                <c:pt idx="1592">
                  <c:v>-0.18876538468199999</c:v>
                </c:pt>
                <c:pt idx="1593">
                  <c:v>-0.18740481538200002</c:v>
                </c:pt>
                <c:pt idx="1594">
                  <c:v>-0.18604424608200001</c:v>
                </c:pt>
                <c:pt idx="1595">
                  <c:v>-0.18468367678199998</c:v>
                </c:pt>
                <c:pt idx="1596">
                  <c:v>-0.18332310748200001</c:v>
                </c:pt>
                <c:pt idx="1597">
                  <c:v>-0.18196253818200001</c:v>
                </c:pt>
                <c:pt idx="1598">
                  <c:v>-0.180601968882</c:v>
                </c:pt>
                <c:pt idx="1599">
                  <c:v>-0.179241399582</c:v>
                </c:pt>
                <c:pt idx="1600">
                  <c:v>-0.17788083028200002</c:v>
                </c:pt>
                <c:pt idx="1601">
                  <c:v>-0.17652026098199999</c:v>
                </c:pt>
                <c:pt idx="1602">
                  <c:v>-0.17515969168200002</c:v>
                </c:pt>
                <c:pt idx="1603">
                  <c:v>-0.17379912238200002</c:v>
                </c:pt>
                <c:pt idx="1604">
                  <c:v>-0.17243855308200001</c:v>
                </c:pt>
                <c:pt idx="1605">
                  <c:v>-0.17107798378200001</c:v>
                </c:pt>
                <c:pt idx="1606">
                  <c:v>-0.16971741448200001</c:v>
                </c:pt>
                <c:pt idx="1607">
                  <c:v>-0.16835412404340003</c:v>
                </c:pt>
                <c:pt idx="1608">
                  <c:v>-0.1669935547434</c:v>
                </c:pt>
                <c:pt idx="1609">
                  <c:v>-0.16563298544340002</c:v>
                </c:pt>
                <c:pt idx="1610">
                  <c:v>-0.16427241614340002</c:v>
                </c:pt>
                <c:pt idx="1611">
                  <c:v>-0.16291184684340002</c:v>
                </c:pt>
                <c:pt idx="1612">
                  <c:v>-0.16155127754340001</c:v>
                </c:pt>
                <c:pt idx="1613">
                  <c:v>-0.16019070824339998</c:v>
                </c:pt>
                <c:pt idx="1614">
                  <c:v>-0.15883013894340001</c:v>
                </c:pt>
                <c:pt idx="1615">
                  <c:v>-0.1574695696434</c:v>
                </c:pt>
                <c:pt idx="1616">
                  <c:v>-0.1561090003434</c:v>
                </c:pt>
                <c:pt idx="1617">
                  <c:v>-0.1547484310434</c:v>
                </c:pt>
                <c:pt idx="1618">
                  <c:v>-0.15338786174340002</c:v>
                </c:pt>
                <c:pt idx="1619">
                  <c:v>-0.15202729244339999</c:v>
                </c:pt>
                <c:pt idx="1620">
                  <c:v>-0.15066672314340002</c:v>
                </c:pt>
                <c:pt idx="1621">
                  <c:v>-0.14930615384340001</c:v>
                </c:pt>
                <c:pt idx="1622">
                  <c:v>-0.14794558454340001</c:v>
                </c:pt>
                <c:pt idx="1623">
                  <c:v>-0.14658501524340001</c:v>
                </c:pt>
                <c:pt idx="1624">
                  <c:v>-0.1452244459434</c:v>
                </c:pt>
                <c:pt idx="1625">
                  <c:v>-0.1438638766434</c:v>
                </c:pt>
                <c:pt idx="1626">
                  <c:v>-0.1425033073434</c:v>
                </c:pt>
                <c:pt idx="1627">
                  <c:v>-0.14114001690480002</c:v>
                </c:pt>
                <c:pt idx="1628">
                  <c:v>-0.13977944760480002</c:v>
                </c:pt>
                <c:pt idx="1629">
                  <c:v>-0.13841887830480001</c:v>
                </c:pt>
                <c:pt idx="1630">
                  <c:v>-0.13705830900480001</c:v>
                </c:pt>
                <c:pt idx="1631">
                  <c:v>-0.13569773970479998</c:v>
                </c:pt>
                <c:pt idx="1632">
                  <c:v>-0.1343371704048</c:v>
                </c:pt>
                <c:pt idx="1633">
                  <c:v>-0.1329766011048</c:v>
                </c:pt>
                <c:pt idx="1634">
                  <c:v>-0.1316160318048</c:v>
                </c:pt>
                <c:pt idx="1635">
                  <c:v>-0.1302554625048</c:v>
                </c:pt>
                <c:pt idx="1636">
                  <c:v>-0.12889489320480002</c:v>
                </c:pt>
                <c:pt idx="1637">
                  <c:v>-0.12753432390479999</c:v>
                </c:pt>
                <c:pt idx="1638">
                  <c:v>-0.12617375460480001</c:v>
                </c:pt>
                <c:pt idx="1639">
                  <c:v>-0.12481318530480001</c:v>
                </c:pt>
                <c:pt idx="1640">
                  <c:v>-0.12345261600479999</c:v>
                </c:pt>
                <c:pt idx="1641">
                  <c:v>-0.12209204670480001</c:v>
                </c:pt>
                <c:pt idx="1642">
                  <c:v>-0.12073147740480002</c:v>
                </c:pt>
                <c:pt idx="1643">
                  <c:v>-0.1193709081048</c:v>
                </c:pt>
                <c:pt idx="1644">
                  <c:v>-0.11801033880480001</c:v>
                </c:pt>
                <c:pt idx="1645">
                  <c:v>-0.11664976950480001</c:v>
                </c:pt>
                <c:pt idx="1646">
                  <c:v>-0.11528920020479999</c:v>
                </c:pt>
                <c:pt idx="1647">
                  <c:v>-0.1139259097662</c:v>
                </c:pt>
                <c:pt idx="1648">
                  <c:v>-0.11256534046620001</c:v>
                </c:pt>
                <c:pt idx="1649">
                  <c:v>-0.11120477116620002</c:v>
                </c:pt>
                <c:pt idx="1650">
                  <c:v>-0.1098442018662</c:v>
                </c:pt>
                <c:pt idx="1651">
                  <c:v>-0.10848363256620001</c:v>
                </c:pt>
                <c:pt idx="1652">
                  <c:v>-0.1071230632662</c:v>
                </c:pt>
                <c:pt idx="1653">
                  <c:v>-0.10576249396619999</c:v>
                </c:pt>
                <c:pt idx="1654">
                  <c:v>-0.1044019246662</c:v>
                </c:pt>
                <c:pt idx="1655">
                  <c:v>-0.1030413553662</c:v>
                </c:pt>
                <c:pt idx="1656">
                  <c:v>-0.1016807860662</c:v>
                </c:pt>
                <c:pt idx="1657">
                  <c:v>-0.1003202167662</c:v>
                </c:pt>
                <c:pt idx="1658">
                  <c:v>-9.8959647466200007E-2</c:v>
                </c:pt>
                <c:pt idx="1659">
                  <c:v>-9.7599078166200004E-2</c:v>
                </c:pt>
                <c:pt idx="1660">
                  <c:v>-9.6238508866200001E-2</c:v>
                </c:pt>
                <c:pt idx="1661">
                  <c:v>-9.4877939566200012E-2</c:v>
                </c:pt>
                <c:pt idx="1662">
                  <c:v>-9.3517370266200009E-2</c:v>
                </c:pt>
                <c:pt idx="1663">
                  <c:v>-9.2156800966200006E-2</c:v>
                </c:pt>
                <c:pt idx="1664">
                  <c:v>-9.0796231666200003E-2</c:v>
                </c:pt>
                <c:pt idx="1665">
                  <c:v>-8.94356623662E-2</c:v>
                </c:pt>
                <c:pt idx="1666">
                  <c:v>-8.8075093066199997E-2</c:v>
                </c:pt>
                <c:pt idx="1667">
                  <c:v>-8.6711802627600004E-2</c:v>
                </c:pt>
                <c:pt idx="1668">
                  <c:v>-8.5351233327600001E-2</c:v>
                </c:pt>
                <c:pt idx="1669">
                  <c:v>-8.3990664027600012E-2</c:v>
                </c:pt>
                <c:pt idx="1670">
                  <c:v>-8.2630094727600009E-2</c:v>
                </c:pt>
                <c:pt idx="1671">
                  <c:v>-8.1269525427599992E-2</c:v>
                </c:pt>
                <c:pt idx="1672">
                  <c:v>-7.9908956127600003E-2</c:v>
                </c:pt>
                <c:pt idx="1673">
                  <c:v>-7.85483868276E-2</c:v>
                </c:pt>
                <c:pt idx="1674">
                  <c:v>-7.7187817527599997E-2</c:v>
                </c:pt>
                <c:pt idx="1675">
                  <c:v>-7.5827248227600008E-2</c:v>
                </c:pt>
                <c:pt idx="1676">
                  <c:v>-7.4466678927600005E-2</c:v>
                </c:pt>
                <c:pt idx="1677">
                  <c:v>-7.3106109627600002E-2</c:v>
                </c:pt>
                <c:pt idx="1678">
                  <c:v>-7.1745540327599999E-2</c:v>
                </c:pt>
                <c:pt idx="1679">
                  <c:v>-7.038497102760001E-2</c:v>
                </c:pt>
                <c:pt idx="1680">
                  <c:v>-6.9024401727600007E-2</c:v>
                </c:pt>
                <c:pt idx="1681">
                  <c:v>-6.7663832427600004E-2</c:v>
                </c:pt>
                <c:pt idx="1682">
                  <c:v>-6.6303263127600001E-2</c:v>
                </c:pt>
                <c:pt idx="1683">
                  <c:v>-6.4942693827599998E-2</c:v>
                </c:pt>
                <c:pt idx="1684">
                  <c:v>-6.3582124527599995E-2</c:v>
                </c:pt>
                <c:pt idx="1685">
                  <c:v>-6.2221555227600006E-2</c:v>
                </c:pt>
                <c:pt idx="1686">
                  <c:v>-6.0860985927600003E-2</c:v>
                </c:pt>
                <c:pt idx="1687">
                  <c:v>-5.9497695489000003E-2</c:v>
                </c:pt>
                <c:pt idx="1688">
                  <c:v>-5.8137126189E-2</c:v>
                </c:pt>
                <c:pt idx="1689">
                  <c:v>-5.6776556888999997E-2</c:v>
                </c:pt>
                <c:pt idx="1690">
                  <c:v>-5.5415987589000008E-2</c:v>
                </c:pt>
                <c:pt idx="1691">
                  <c:v>-5.4055418288999998E-2</c:v>
                </c:pt>
                <c:pt idx="1692">
                  <c:v>-5.2694848989000002E-2</c:v>
                </c:pt>
                <c:pt idx="1693">
                  <c:v>-5.1334279688999999E-2</c:v>
                </c:pt>
                <c:pt idx="1694">
                  <c:v>-4.9973710389000003E-2</c:v>
                </c:pt>
                <c:pt idx="1695">
                  <c:v>-4.8613141089E-2</c:v>
                </c:pt>
                <c:pt idx="1696">
                  <c:v>-4.7252571789000004E-2</c:v>
                </c:pt>
                <c:pt idx="1697">
                  <c:v>-4.5892002489000001E-2</c:v>
                </c:pt>
                <c:pt idx="1698">
                  <c:v>-4.4531433188999998E-2</c:v>
                </c:pt>
                <c:pt idx="1699">
                  <c:v>-4.3170863889000002E-2</c:v>
                </c:pt>
                <c:pt idx="1700">
                  <c:v>-4.1810294589000006E-2</c:v>
                </c:pt>
                <c:pt idx="1701">
                  <c:v>-4.0449725289000003E-2</c:v>
                </c:pt>
                <c:pt idx="1702">
                  <c:v>-3.9089155989E-2</c:v>
                </c:pt>
                <c:pt idx="1703">
                  <c:v>-3.7728586688999997E-2</c:v>
                </c:pt>
                <c:pt idx="1704">
                  <c:v>-3.6368017389000001E-2</c:v>
                </c:pt>
                <c:pt idx="1705">
                  <c:v>-3.5007448089000005E-2</c:v>
                </c:pt>
                <c:pt idx="1706">
                  <c:v>-3.3646878789000002E-2</c:v>
                </c:pt>
                <c:pt idx="1707">
                  <c:v>-3.2283588350400003E-2</c:v>
                </c:pt>
                <c:pt idx="1708">
                  <c:v>-3.0923019050400003E-2</c:v>
                </c:pt>
                <c:pt idx="1709">
                  <c:v>-2.95624497504E-2</c:v>
                </c:pt>
                <c:pt idx="1710">
                  <c:v>-2.8201880450400001E-2</c:v>
                </c:pt>
                <c:pt idx="1711">
                  <c:v>-2.6842127491979999E-2</c:v>
                </c:pt>
                <c:pt idx="1712">
                  <c:v>-2.5481286078119999E-2</c:v>
                </c:pt>
                <c:pt idx="1713">
                  <c:v>-2.4120716778119999E-2</c:v>
                </c:pt>
                <c:pt idx="1714">
                  <c:v>-2.2759875364259999E-2</c:v>
                </c:pt>
                <c:pt idx="1715">
                  <c:v>-2.139930606426E-2</c:v>
                </c:pt>
                <c:pt idx="1716">
                  <c:v>-2.00384646504E-2</c:v>
                </c:pt>
                <c:pt idx="1717">
                  <c:v>-1.8677895350400001E-2</c:v>
                </c:pt>
                <c:pt idx="1718">
                  <c:v>-1.7317053936540001E-2</c:v>
                </c:pt>
                <c:pt idx="1719">
                  <c:v>-1.5956484636540001E-2</c:v>
                </c:pt>
                <c:pt idx="1720">
                  <c:v>-1.4595643222680001E-2</c:v>
                </c:pt>
                <c:pt idx="1721">
                  <c:v>-1.323507392268E-2</c:v>
                </c:pt>
                <c:pt idx="1722">
                  <c:v>-1.187423250882E-2</c:v>
                </c:pt>
                <c:pt idx="1723">
                  <c:v>-1.0513663208819999E-2</c:v>
                </c:pt>
                <c:pt idx="1724">
                  <c:v>-9.1528217949600008E-3</c:v>
                </c:pt>
                <c:pt idx="1725">
                  <c:v>-7.7922524949599996E-3</c:v>
                </c:pt>
                <c:pt idx="1726">
                  <c:v>-6.4314110811000006E-3</c:v>
                </c:pt>
                <c:pt idx="1727">
                  <c:v>-5.0708417811000002E-3</c:v>
                </c:pt>
                <c:pt idx="1728">
                  <c:v>-3.7100003672400003E-3</c:v>
                </c:pt>
                <c:pt idx="1729">
                  <c:v>-2.349403855854E-3</c:v>
                </c:pt>
                <c:pt idx="1730">
                  <c:v>-9.8869849892400008E-4</c:v>
                </c:pt>
                <c:pt idx="1731">
                  <c:v>3.7200685800599999E-4</c:v>
                </c:pt>
                <c:pt idx="1732">
                  <c:v>1.7327122149360002E-3</c:v>
                </c:pt>
                <c:pt idx="1733">
                  <c:v>3.0933903604800001E-3</c:v>
                </c:pt>
                <c:pt idx="1734">
                  <c:v>4.4542317743400004E-3</c:v>
                </c:pt>
                <c:pt idx="1735">
                  <c:v>5.81480107434E-3</c:v>
                </c:pt>
                <c:pt idx="1736">
                  <c:v>7.1756424882000007E-3</c:v>
                </c:pt>
                <c:pt idx="1737">
                  <c:v>8.5362117882000002E-3</c:v>
                </c:pt>
                <c:pt idx="1738">
                  <c:v>9.8970532020600001E-3</c:v>
                </c:pt>
                <c:pt idx="1739">
                  <c:v>1.1257622502060001E-2</c:v>
                </c:pt>
                <c:pt idx="1740">
                  <c:v>1.2618463915919999E-2</c:v>
                </c:pt>
                <c:pt idx="1741">
                  <c:v>1.3979033215919999E-2</c:v>
                </c:pt>
                <c:pt idx="1742">
                  <c:v>1.5339874629780001E-2</c:v>
                </c:pt>
                <c:pt idx="1743">
                  <c:v>1.6700443929780002E-2</c:v>
                </c:pt>
                <c:pt idx="1744">
                  <c:v>1.8061285343640002E-2</c:v>
                </c:pt>
                <c:pt idx="1745">
                  <c:v>1.9421854643640001E-2</c:v>
                </c:pt>
                <c:pt idx="1746">
                  <c:v>2.0782696057500001E-2</c:v>
                </c:pt>
                <c:pt idx="1747">
                  <c:v>2.2143265357500001E-2</c:v>
                </c:pt>
                <c:pt idx="1748">
                  <c:v>2.350410677136E-2</c:v>
                </c:pt>
                <c:pt idx="1749">
                  <c:v>2.486467607136E-2</c:v>
                </c:pt>
                <c:pt idx="1750">
                  <c:v>2.622551748522E-2</c:v>
                </c:pt>
                <c:pt idx="1751">
                  <c:v>2.75869031268E-2</c:v>
                </c:pt>
                <c:pt idx="1752">
                  <c:v>2.89474724268E-2</c:v>
                </c:pt>
                <c:pt idx="1753">
                  <c:v>3.0308041726800003E-2</c:v>
                </c:pt>
                <c:pt idx="1754">
                  <c:v>3.1668611026799999E-2</c:v>
                </c:pt>
                <c:pt idx="1755">
                  <c:v>3.3029180326800002E-2</c:v>
                </c:pt>
                <c:pt idx="1756">
                  <c:v>3.4389749626800005E-2</c:v>
                </c:pt>
                <c:pt idx="1757">
                  <c:v>3.5750318926800001E-2</c:v>
                </c:pt>
                <c:pt idx="1758">
                  <c:v>3.7110888226800004E-2</c:v>
                </c:pt>
                <c:pt idx="1759">
                  <c:v>3.84714575268E-2</c:v>
                </c:pt>
                <c:pt idx="1760">
                  <c:v>3.9832026826799996E-2</c:v>
                </c:pt>
                <c:pt idx="1761">
                  <c:v>4.1192596126800006E-2</c:v>
                </c:pt>
                <c:pt idx="1762">
                  <c:v>4.2553165426800002E-2</c:v>
                </c:pt>
                <c:pt idx="1763">
                  <c:v>4.3913734726800005E-2</c:v>
                </c:pt>
                <c:pt idx="1764">
                  <c:v>4.5274304026800001E-2</c:v>
                </c:pt>
                <c:pt idx="1765">
                  <c:v>4.6634873326799997E-2</c:v>
                </c:pt>
                <c:pt idx="1766">
                  <c:v>4.79954426268E-2</c:v>
                </c:pt>
                <c:pt idx="1767">
                  <c:v>4.93587330654E-2</c:v>
                </c:pt>
                <c:pt idx="1768">
                  <c:v>5.0719302365400003E-2</c:v>
                </c:pt>
                <c:pt idx="1769">
                  <c:v>5.2079871665400006E-2</c:v>
                </c:pt>
                <c:pt idx="1770">
                  <c:v>5.3440440965400009E-2</c:v>
                </c:pt>
                <c:pt idx="1771">
                  <c:v>5.4801010265399998E-2</c:v>
                </c:pt>
                <c:pt idx="1772">
                  <c:v>5.6161579565400001E-2</c:v>
                </c:pt>
                <c:pt idx="1773">
                  <c:v>5.7522148865400004E-2</c:v>
                </c:pt>
                <c:pt idx="1774">
                  <c:v>5.88827181654E-2</c:v>
                </c:pt>
                <c:pt idx="1775">
                  <c:v>6.0243287465400003E-2</c:v>
                </c:pt>
                <c:pt idx="1776">
                  <c:v>6.1603856765400006E-2</c:v>
                </c:pt>
                <c:pt idx="1777">
                  <c:v>6.2964426065399995E-2</c:v>
                </c:pt>
                <c:pt idx="1778">
                  <c:v>6.4324995365399998E-2</c:v>
                </c:pt>
                <c:pt idx="1779">
                  <c:v>6.5685564665400001E-2</c:v>
                </c:pt>
                <c:pt idx="1780">
                  <c:v>6.7046133965400004E-2</c:v>
                </c:pt>
                <c:pt idx="1781">
                  <c:v>6.8406703265399993E-2</c:v>
                </c:pt>
                <c:pt idx="1782">
                  <c:v>6.976727256540001E-2</c:v>
                </c:pt>
                <c:pt idx="1783">
                  <c:v>7.1127841865400013E-2</c:v>
                </c:pt>
                <c:pt idx="1784">
                  <c:v>7.2488411165400002E-2</c:v>
                </c:pt>
                <c:pt idx="1785">
                  <c:v>7.3848980465400005E-2</c:v>
                </c:pt>
                <c:pt idx="1786">
                  <c:v>7.5209549765400008E-2</c:v>
                </c:pt>
                <c:pt idx="1787">
                  <c:v>7.6572840204000001E-2</c:v>
                </c:pt>
                <c:pt idx="1788">
                  <c:v>7.7933409504000004E-2</c:v>
                </c:pt>
                <c:pt idx="1789">
                  <c:v>7.9293978804000007E-2</c:v>
                </c:pt>
                <c:pt idx="1790">
                  <c:v>8.065454810400001E-2</c:v>
                </c:pt>
                <c:pt idx="1791">
                  <c:v>8.2015117404000012E-2</c:v>
                </c:pt>
                <c:pt idx="1792">
                  <c:v>8.3375686704000002E-2</c:v>
                </c:pt>
                <c:pt idx="1793">
                  <c:v>8.4736256004000005E-2</c:v>
                </c:pt>
                <c:pt idx="1794">
                  <c:v>8.6096825304000008E-2</c:v>
                </c:pt>
                <c:pt idx="1795">
                  <c:v>8.7457394603999997E-2</c:v>
                </c:pt>
                <c:pt idx="1796">
                  <c:v>8.8817963904E-2</c:v>
                </c:pt>
                <c:pt idx="1797">
                  <c:v>9.0178533204000003E-2</c:v>
                </c:pt>
                <c:pt idx="1798">
                  <c:v>9.1539102503999992E-2</c:v>
                </c:pt>
                <c:pt idx="1799">
                  <c:v>9.2899671803999995E-2</c:v>
                </c:pt>
                <c:pt idx="1800">
                  <c:v>9.4260241104000012E-2</c:v>
                </c:pt>
                <c:pt idx="1801">
                  <c:v>9.5620810404000015E-2</c:v>
                </c:pt>
                <c:pt idx="1802">
                  <c:v>9.6981379704000004E-2</c:v>
                </c:pt>
                <c:pt idx="1803">
                  <c:v>9.8341949004000007E-2</c:v>
                </c:pt>
                <c:pt idx="1804">
                  <c:v>9.970251830400001E-2</c:v>
                </c:pt>
                <c:pt idx="1805">
                  <c:v>0.101063087604</c:v>
                </c:pt>
                <c:pt idx="1806">
                  <c:v>0.102423656904</c:v>
                </c:pt>
                <c:pt idx="1807">
                  <c:v>0.10378694734260001</c:v>
                </c:pt>
                <c:pt idx="1808">
                  <c:v>0.10514751664260001</c:v>
                </c:pt>
                <c:pt idx="1809">
                  <c:v>0.10650808594260001</c:v>
                </c:pt>
                <c:pt idx="1810">
                  <c:v>0.1078686552426</c:v>
                </c:pt>
                <c:pt idx="1811">
                  <c:v>0.10922922454259999</c:v>
                </c:pt>
                <c:pt idx="1812">
                  <c:v>0.11058979384260001</c:v>
                </c:pt>
                <c:pt idx="1813">
                  <c:v>0.1119503631426</c:v>
                </c:pt>
                <c:pt idx="1814">
                  <c:v>0.11331093244259999</c:v>
                </c:pt>
                <c:pt idx="1815">
                  <c:v>0.1146715017426</c:v>
                </c:pt>
                <c:pt idx="1816">
                  <c:v>0.11603207104259999</c:v>
                </c:pt>
                <c:pt idx="1817">
                  <c:v>0.11739264034260001</c:v>
                </c:pt>
                <c:pt idx="1818">
                  <c:v>0.11875320964260001</c:v>
                </c:pt>
                <c:pt idx="1819">
                  <c:v>0.1201137789426</c:v>
                </c:pt>
                <c:pt idx="1820">
                  <c:v>0.12147434824260002</c:v>
                </c:pt>
                <c:pt idx="1821">
                  <c:v>0.12283491754260001</c:v>
                </c:pt>
                <c:pt idx="1822">
                  <c:v>0.1241954868426</c:v>
                </c:pt>
                <c:pt idx="1823">
                  <c:v>0.12555605614260001</c:v>
                </c:pt>
                <c:pt idx="1824">
                  <c:v>0.12691662544260002</c:v>
                </c:pt>
                <c:pt idx="1825">
                  <c:v>0.12827719474259999</c:v>
                </c:pt>
                <c:pt idx="1826">
                  <c:v>0.12963776404260002</c:v>
                </c:pt>
                <c:pt idx="1827">
                  <c:v>0.1310010544812</c:v>
                </c:pt>
                <c:pt idx="1828">
                  <c:v>0.13236162378120001</c:v>
                </c:pt>
                <c:pt idx="1829">
                  <c:v>0.13372219308120001</c:v>
                </c:pt>
                <c:pt idx="1830">
                  <c:v>0.13508276238120001</c:v>
                </c:pt>
                <c:pt idx="1831">
                  <c:v>0.13644333168120001</c:v>
                </c:pt>
                <c:pt idx="1832">
                  <c:v>0.13780390098119999</c:v>
                </c:pt>
                <c:pt idx="1833">
                  <c:v>0.13916447028120002</c:v>
                </c:pt>
                <c:pt idx="1834">
                  <c:v>0.1405250395812</c:v>
                </c:pt>
                <c:pt idx="1835">
                  <c:v>0.14188560888120003</c:v>
                </c:pt>
                <c:pt idx="1836">
                  <c:v>0.1432461781812</c:v>
                </c:pt>
                <c:pt idx="1837">
                  <c:v>0.1446067474812</c:v>
                </c:pt>
                <c:pt idx="1838">
                  <c:v>0.14596731678120001</c:v>
                </c:pt>
                <c:pt idx="1839">
                  <c:v>0.14732788608120001</c:v>
                </c:pt>
                <c:pt idx="1840">
                  <c:v>0.14868845538120001</c:v>
                </c:pt>
                <c:pt idx="1841">
                  <c:v>0.15004902468120002</c:v>
                </c:pt>
                <c:pt idx="1842">
                  <c:v>0.15140959398120002</c:v>
                </c:pt>
                <c:pt idx="1843">
                  <c:v>0.15277016328119999</c:v>
                </c:pt>
                <c:pt idx="1844">
                  <c:v>0.15413073258120003</c:v>
                </c:pt>
                <c:pt idx="1845">
                  <c:v>0.1554913018812</c:v>
                </c:pt>
                <c:pt idx="1846">
                  <c:v>0.1568518711812</c:v>
                </c:pt>
                <c:pt idx="1847">
                  <c:v>0.15821516161980001</c:v>
                </c:pt>
                <c:pt idx="1848">
                  <c:v>0.15957573091980001</c:v>
                </c:pt>
                <c:pt idx="1849">
                  <c:v>0.16093630021980002</c:v>
                </c:pt>
                <c:pt idx="1850">
                  <c:v>0.16229686951979999</c:v>
                </c:pt>
                <c:pt idx="1851">
                  <c:v>0.16365743881980002</c:v>
                </c:pt>
                <c:pt idx="1852">
                  <c:v>0.1650180081198</c:v>
                </c:pt>
                <c:pt idx="1853">
                  <c:v>0.1663785774198</c:v>
                </c:pt>
                <c:pt idx="1854">
                  <c:v>0.1677391467198</c:v>
                </c:pt>
                <c:pt idx="1855">
                  <c:v>0.16909971601980001</c:v>
                </c:pt>
                <c:pt idx="1856">
                  <c:v>0.17046028531980001</c:v>
                </c:pt>
                <c:pt idx="1857">
                  <c:v>0.17182085461980001</c:v>
                </c:pt>
                <c:pt idx="1858">
                  <c:v>0.17318142391980001</c:v>
                </c:pt>
                <c:pt idx="1859">
                  <c:v>0.17454199321980002</c:v>
                </c:pt>
                <c:pt idx="1860">
                  <c:v>0.17590256251980002</c:v>
                </c:pt>
                <c:pt idx="1861">
                  <c:v>0.1772631318198</c:v>
                </c:pt>
                <c:pt idx="1862">
                  <c:v>0.17862370111980003</c:v>
                </c:pt>
                <c:pt idx="1863">
                  <c:v>0.1799842704198</c:v>
                </c:pt>
                <c:pt idx="1864">
                  <c:v>0.18134483971980001</c:v>
                </c:pt>
                <c:pt idx="1865">
                  <c:v>0.18270540901980001</c:v>
                </c:pt>
                <c:pt idx="1866">
                  <c:v>0.18406597831980001</c:v>
                </c:pt>
                <c:pt idx="1867">
                  <c:v>0.18542926875840002</c:v>
                </c:pt>
                <c:pt idx="1868">
                  <c:v>0.18678983805839999</c:v>
                </c:pt>
                <c:pt idx="1869">
                  <c:v>0.18815040735840002</c:v>
                </c:pt>
                <c:pt idx="1870">
                  <c:v>0.1895109766584</c:v>
                </c:pt>
                <c:pt idx="1871">
                  <c:v>0.1908715459584</c:v>
                </c:pt>
                <c:pt idx="1872">
                  <c:v>0.1922321152584</c:v>
                </c:pt>
                <c:pt idx="1873">
                  <c:v>0.19359268455840001</c:v>
                </c:pt>
                <c:pt idx="1874">
                  <c:v>0.19495325385839998</c:v>
                </c:pt>
                <c:pt idx="1875">
                  <c:v>0.19631382315840001</c:v>
                </c:pt>
                <c:pt idx="1876">
                  <c:v>0.19767439245840002</c:v>
                </c:pt>
                <c:pt idx="1877">
                  <c:v>0.19903496175840002</c:v>
                </c:pt>
                <c:pt idx="1878">
                  <c:v>0.20039553105840002</c:v>
                </c:pt>
                <c:pt idx="1879">
                  <c:v>0.2017561003584</c:v>
                </c:pt>
                <c:pt idx="1880">
                  <c:v>0.20311666965840003</c:v>
                </c:pt>
                <c:pt idx="1881">
                  <c:v>0.2044772389584</c:v>
                </c:pt>
                <c:pt idx="1882">
                  <c:v>0.20583780825840001</c:v>
                </c:pt>
                <c:pt idx="1883">
                  <c:v>0.20719837755840001</c:v>
                </c:pt>
                <c:pt idx="1884">
                  <c:v>0.20855894685840001</c:v>
                </c:pt>
                <c:pt idx="1885">
                  <c:v>0.20991951615839999</c:v>
                </c:pt>
                <c:pt idx="1886">
                  <c:v>0.21128008545840002</c:v>
                </c:pt>
                <c:pt idx="1887">
                  <c:v>0.21264337589700003</c:v>
                </c:pt>
                <c:pt idx="1888">
                  <c:v>0.214003945197</c:v>
                </c:pt>
                <c:pt idx="1889">
                  <c:v>0.215364514497</c:v>
                </c:pt>
                <c:pt idx="1890">
                  <c:v>0.21672508379699998</c:v>
                </c:pt>
                <c:pt idx="1891">
                  <c:v>0.21808565309700004</c:v>
                </c:pt>
                <c:pt idx="1892">
                  <c:v>0.21944622239700001</c:v>
                </c:pt>
                <c:pt idx="1893">
                  <c:v>0.22080679169700002</c:v>
                </c:pt>
                <c:pt idx="1894">
                  <c:v>0.22216736099700002</c:v>
                </c:pt>
                <c:pt idx="1895">
                  <c:v>0.22352793029699999</c:v>
                </c:pt>
                <c:pt idx="1896">
                  <c:v>0.224888499597</c:v>
                </c:pt>
                <c:pt idx="1897">
                  <c:v>0.22624906889700003</c:v>
                </c:pt>
                <c:pt idx="1898">
                  <c:v>0.22760963819700003</c:v>
                </c:pt>
                <c:pt idx="1899">
                  <c:v>0.22897020749700001</c:v>
                </c:pt>
                <c:pt idx="1900">
                  <c:v>0.23033077679700001</c:v>
                </c:pt>
                <c:pt idx="1901">
                  <c:v>0.23169134609699998</c:v>
                </c:pt>
                <c:pt idx="1902">
                  <c:v>0.23305191539699999</c:v>
                </c:pt>
                <c:pt idx="1903">
                  <c:v>0.23441248469700002</c:v>
                </c:pt>
                <c:pt idx="1904">
                  <c:v>0.23577305399700002</c:v>
                </c:pt>
                <c:pt idx="1905">
                  <c:v>0.237133623297</c:v>
                </c:pt>
                <c:pt idx="1906">
                  <c:v>0.238494192597</c:v>
                </c:pt>
                <c:pt idx="1907">
                  <c:v>0.23985748303560003</c:v>
                </c:pt>
                <c:pt idx="1908">
                  <c:v>0.24121805233560001</c:v>
                </c:pt>
                <c:pt idx="1909">
                  <c:v>0.24257862163560001</c:v>
                </c:pt>
                <c:pt idx="1910">
                  <c:v>0.24393919093559999</c:v>
                </c:pt>
                <c:pt idx="1911">
                  <c:v>0.24529976023559999</c:v>
                </c:pt>
                <c:pt idx="1912">
                  <c:v>0.24666032953560002</c:v>
                </c:pt>
                <c:pt idx="1913">
                  <c:v>0.24802089883560002</c:v>
                </c:pt>
                <c:pt idx="1914">
                  <c:v>0.24938146813560003</c:v>
                </c:pt>
                <c:pt idx="1915">
                  <c:v>0.25074203743560003</c:v>
                </c:pt>
                <c:pt idx="1916">
                  <c:v>0.25210260673559998</c:v>
                </c:pt>
                <c:pt idx="1917">
                  <c:v>0.25346317603559998</c:v>
                </c:pt>
                <c:pt idx="1918">
                  <c:v>0.25482374533560004</c:v>
                </c:pt>
                <c:pt idx="1919">
                  <c:v>0.25618431463560004</c:v>
                </c:pt>
                <c:pt idx="1920">
                  <c:v>0.25754488393559999</c:v>
                </c:pt>
                <c:pt idx="1921">
                  <c:v>0.25890545323559999</c:v>
                </c:pt>
                <c:pt idx="1922">
                  <c:v>0.26026602253559999</c:v>
                </c:pt>
                <c:pt idx="1923">
                  <c:v>0.2616265918356</c:v>
                </c:pt>
                <c:pt idx="1924">
                  <c:v>0.2629871611356</c:v>
                </c:pt>
                <c:pt idx="1925">
                  <c:v>0.2643477304356</c:v>
                </c:pt>
                <c:pt idx="1926">
                  <c:v>0.26570829973560001</c:v>
                </c:pt>
                <c:pt idx="1927">
                  <c:v>0.26707159017420001</c:v>
                </c:pt>
                <c:pt idx="1928">
                  <c:v>0.26843215947420002</c:v>
                </c:pt>
                <c:pt idx="1929">
                  <c:v>0.26979272877420002</c:v>
                </c:pt>
                <c:pt idx="1930">
                  <c:v>0.27115329807420002</c:v>
                </c:pt>
                <c:pt idx="1931">
                  <c:v>0.27252203078999998</c:v>
                </c:pt>
                <c:pt idx="1932">
                  <c:v>0.27388260008999998</c:v>
                </c:pt>
                <c:pt idx="1933">
                  <c:v>0.27524316939000004</c:v>
                </c:pt>
                <c:pt idx="1934">
                  <c:v>0.27660373869000004</c:v>
                </c:pt>
                <c:pt idx="1935">
                  <c:v>0.27796430798999999</c:v>
                </c:pt>
                <c:pt idx="1936">
                  <c:v>0.27932487729</c:v>
                </c:pt>
                <c:pt idx="1937">
                  <c:v>0.28068544659</c:v>
                </c:pt>
                <c:pt idx="1938">
                  <c:v>0.28204601589</c:v>
                </c:pt>
                <c:pt idx="1939">
                  <c:v>0.28340658519</c:v>
                </c:pt>
                <c:pt idx="1940">
                  <c:v>0.28476715449000001</c:v>
                </c:pt>
                <c:pt idx="1941">
                  <c:v>0.28612772379000001</c:v>
                </c:pt>
                <c:pt idx="1942">
                  <c:v>0.28748829309000001</c:v>
                </c:pt>
                <c:pt idx="1943">
                  <c:v>0.28884886239000002</c:v>
                </c:pt>
                <c:pt idx="1944">
                  <c:v>0.29020943168999996</c:v>
                </c:pt>
                <c:pt idx="1945">
                  <c:v>0.29157000099000002</c:v>
                </c:pt>
                <c:pt idx="1946">
                  <c:v>0.29293057029000003</c:v>
                </c:pt>
                <c:pt idx="1947">
                  <c:v>0.29429113959000003</c:v>
                </c:pt>
                <c:pt idx="1948">
                  <c:v>0.29565170888999998</c:v>
                </c:pt>
                <c:pt idx="1949">
                  <c:v>0.29701227818999998</c:v>
                </c:pt>
                <c:pt idx="1950">
                  <c:v>0.29837284749000004</c:v>
                </c:pt>
                <c:pt idx="1951">
                  <c:v>0.29973341679000004</c:v>
                </c:pt>
                <c:pt idx="1952">
                  <c:v>0.30109398609000004</c:v>
                </c:pt>
                <c:pt idx="1953">
                  <c:v>0.30245455538999999</c:v>
                </c:pt>
                <c:pt idx="1954">
                  <c:v>0.30381512468999999</c:v>
                </c:pt>
                <c:pt idx="1955">
                  <c:v>0.30517569399</c:v>
                </c:pt>
                <c:pt idx="1956">
                  <c:v>0.30653626329000006</c:v>
                </c:pt>
                <c:pt idx="1957">
                  <c:v>0.30789683259</c:v>
                </c:pt>
                <c:pt idx="1958">
                  <c:v>0.30925740189000001</c:v>
                </c:pt>
                <c:pt idx="1959">
                  <c:v>0.31061797119000001</c:v>
                </c:pt>
                <c:pt idx="1960">
                  <c:v>0.31197854049000001</c:v>
                </c:pt>
                <c:pt idx="1961">
                  <c:v>0.31333910979000001</c:v>
                </c:pt>
                <c:pt idx="1962">
                  <c:v>0.31469967909000002</c:v>
                </c:pt>
                <c:pt idx="1963">
                  <c:v>0.31606024839000002</c:v>
                </c:pt>
                <c:pt idx="1964">
                  <c:v>0.31742081769000002</c:v>
                </c:pt>
                <c:pt idx="1965">
                  <c:v>0.31878138699000003</c:v>
                </c:pt>
                <c:pt idx="1966">
                  <c:v>0.32014195628999997</c:v>
                </c:pt>
                <c:pt idx="1967">
                  <c:v>0.32150252559000003</c:v>
                </c:pt>
                <c:pt idx="1968">
                  <c:v>0.32286309489000004</c:v>
                </c:pt>
                <c:pt idx="1969">
                  <c:v>0.32422366419000004</c:v>
                </c:pt>
                <c:pt idx="1970">
                  <c:v>0.32558423348999999</c:v>
                </c:pt>
                <c:pt idx="1971">
                  <c:v>0.32694480278999999</c:v>
                </c:pt>
                <c:pt idx="1972">
                  <c:v>0.32830537208999999</c:v>
                </c:pt>
                <c:pt idx="1973">
                  <c:v>0.32966594139000005</c:v>
                </c:pt>
                <c:pt idx="1974">
                  <c:v>0.33102651069</c:v>
                </c:pt>
                <c:pt idx="1975">
                  <c:v>0.33238707999</c:v>
                </c:pt>
                <c:pt idx="1976">
                  <c:v>0.33374764929</c:v>
                </c:pt>
                <c:pt idx="1977">
                  <c:v>0.33510821859000001</c:v>
                </c:pt>
                <c:pt idx="1978">
                  <c:v>0.33646878789000001</c:v>
                </c:pt>
                <c:pt idx="1979">
                  <c:v>0.33782935719000001</c:v>
                </c:pt>
                <c:pt idx="1980">
                  <c:v>0.33918992649000002</c:v>
                </c:pt>
                <c:pt idx="1981">
                  <c:v>0.34055049579000002</c:v>
                </c:pt>
                <c:pt idx="1982">
                  <c:v>0.34191106509000002</c:v>
                </c:pt>
                <c:pt idx="1983">
                  <c:v>0.34327163439000002</c:v>
                </c:pt>
                <c:pt idx="1984">
                  <c:v>0.34463220368999997</c:v>
                </c:pt>
                <c:pt idx="1985">
                  <c:v>0.34599277299000003</c:v>
                </c:pt>
                <c:pt idx="1986">
                  <c:v>0.34735334229000003</c:v>
                </c:pt>
                <c:pt idx="1987">
                  <c:v>0.34871391159000004</c:v>
                </c:pt>
                <c:pt idx="1988">
                  <c:v>0.35007448088999998</c:v>
                </c:pt>
                <c:pt idx="1989">
                  <c:v>0.35143505018999999</c:v>
                </c:pt>
                <c:pt idx="1990">
                  <c:v>0.35279561949000005</c:v>
                </c:pt>
                <c:pt idx="1991">
                  <c:v>0.35415618879000005</c:v>
                </c:pt>
                <c:pt idx="1992">
                  <c:v>0.35551675809</c:v>
                </c:pt>
                <c:pt idx="1993">
                  <c:v>0.35687732739</c:v>
                </c:pt>
                <c:pt idx="1994">
                  <c:v>0.35823789669</c:v>
                </c:pt>
                <c:pt idx="1995">
                  <c:v>0.35959846599</c:v>
                </c:pt>
                <c:pt idx="1996">
                  <c:v>0.36095903529000001</c:v>
                </c:pt>
                <c:pt idx="1997">
                  <c:v>0.36231960459000001</c:v>
                </c:pt>
                <c:pt idx="1998">
                  <c:v>0.36368017389000001</c:v>
                </c:pt>
                <c:pt idx="1999">
                  <c:v>0.36504074319000002</c:v>
                </c:pt>
                <c:pt idx="2000">
                  <c:v>0.36640131249000002</c:v>
                </c:pt>
                <c:pt idx="2001">
                  <c:v>0.36776188178999997</c:v>
                </c:pt>
                <c:pt idx="2002">
                  <c:v>0.36912245109000003</c:v>
                </c:pt>
                <c:pt idx="2003">
                  <c:v>0.37048302039000003</c:v>
                </c:pt>
                <c:pt idx="2004">
                  <c:v>0.37184358969000003</c:v>
                </c:pt>
                <c:pt idx="2005">
                  <c:v>0.37320415898999998</c:v>
                </c:pt>
                <c:pt idx="2006">
                  <c:v>0.37456472828999998</c:v>
                </c:pt>
                <c:pt idx="2007">
                  <c:v>0.37592529758999998</c:v>
                </c:pt>
                <c:pt idx="2008">
                  <c:v>0.37728586689000004</c:v>
                </c:pt>
                <c:pt idx="2009">
                  <c:v>0.37864643619000005</c:v>
                </c:pt>
                <c:pt idx="2010">
                  <c:v>0.38000700548999999</c:v>
                </c:pt>
                <c:pt idx="2011">
                  <c:v>0.38136757479</c:v>
                </c:pt>
                <c:pt idx="2012">
                  <c:v>0.38272814409</c:v>
                </c:pt>
                <c:pt idx="2013">
                  <c:v>0.38408871339000006</c:v>
                </c:pt>
                <c:pt idx="2014">
                  <c:v>0.38544928269000001</c:v>
                </c:pt>
                <c:pt idx="2015">
                  <c:v>0.38680985199000001</c:v>
                </c:pt>
                <c:pt idx="2016">
                  <c:v>0.38817042129000001</c:v>
                </c:pt>
                <c:pt idx="2017">
                  <c:v>0.38953099059000001</c:v>
                </c:pt>
                <c:pt idx="2018">
                  <c:v>0.39089155989000002</c:v>
                </c:pt>
                <c:pt idx="2019">
                  <c:v>0.39225212919000002</c:v>
                </c:pt>
                <c:pt idx="2020">
                  <c:v>0.39361269849000002</c:v>
                </c:pt>
                <c:pt idx="2021">
                  <c:v>0.39497326779000003</c:v>
                </c:pt>
                <c:pt idx="2022">
                  <c:v>0.39633383709000003</c:v>
                </c:pt>
                <c:pt idx="2023">
                  <c:v>0.39769440638999998</c:v>
                </c:pt>
                <c:pt idx="2024">
                  <c:v>0.39905497568999998</c:v>
                </c:pt>
                <c:pt idx="2025">
                  <c:v>0.40041554499000004</c:v>
                </c:pt>
                <c:pt idx="2026">
                  <c:v>0.40177611429000004</c:v>
                </c:pt>
                <c:pt idx="2027">
                  <c:v>0.40313668358999999</c:v>
                </c:pt>
                <c:pt idx="2028">
                  <c:v>0.40449725288999999</c:v>
                </c:pt>
                <c:pt idx="2029">
                  <c:v>0.40585782218999999</c:v>
                </c:pt>
                <c:pt idx="2030">
                  <c:v>0.40721839149</c:v>
                </c:pt>
                <c:pt idx="2031">
                  <c:v>0.40857896079000006</c:v>
                </c:pt>
                <c:pt idx="2032">
                  <c:v>0.40993953009</c:v>
                </c:pt>
                <c:pt idx="2033">
                  <c:v>0.41130009939000001</c:v>
                </c:pt>
                <c:pt idx="2034">
                  <c:v>0.41266066869000001</c:v>
                </c:pt>
                <c:pt idx="2035">
                  <c:v>0.41402123799000001</c:v>
                </c:pt>
                <c:pt idx="2036">
                  <c:v>0.41538180729000002</c:v>
                </c:pt>
                <c:pt idx="2037">
                  <c:v>0.41674237659000002</c:v>
                </c:pt>
                <c:pt idx="2038">
                  <c:v>0.41810294589000002</c:v>
                </c:pt>
                <c:pt idx="2039">
                  <c:v>0.41946351519000002</c:v>
                </c:pt>
                <c:pt idx="2040">
                  <c:v>0.42082408449000003</c:v>
                </c:pt>
                <c:pt idx="2041">
                  <c:v>0.42218465378999998</c:v>
                </c:pt>
                <c:pt idx="2042">
                  <c:v>0.42354522309000003</c:v>
                </c:pt>
                <c:pt idx="2043">
                  <c:v>0.42490579239000004</c:v>
                </c:pt>
                <c:pt idx="2044">
                  <c:v>0.42626636168999998</c:v>
                </c:pt>
                <c:pt idx="2045">
                  <c:v>0.42762693098999999</c:v>
                </c:pt>
                <c:pt idx="2046">
                  <c:v>0.42898750029000005</c:v>
                </c:pt>
                <c:pt idx="2047">
                  <c:v>0.43034806958999999</c:v>
                </c:pt>
                <c:pt idx="2048">
                  <c:v>0.43170863889000005</c:v>
                </c:pt>
                <c:pt idx="2049">
                  <c:v>0.43306920819</c:v>
                </c:pt>
                <c:pt idx="2050">
                  <c:v>0.43442977749</c:v>
                </c:pt>
                <c:pt idx="2051">
                  <c:v>0.43579034679000006</c:v>
                </c:pt>
                <c:pt idx="2052">
                  <c:v>0.43715091609000001</c:v>
                </c:pt>
                <c:pt idx="2053">
                  <c:v>0.43851148539000007</c:v>
                </c:pt>
                <c:pt idx="2054">
                  <c:v>0.43987205468999996</c:v>
                </c:pt>
                <c:pt idx="2055">
                  <c:v>0.44123262399000002</c:v>
                </c:pt>
                <c:pt idx="2056">
                  <c:v>0.44259319329000008</c:v>
                </c:pt>
                <c:pt idx="2057">
                  <c:v>0.44395376259000002</c:v>
                </c:pt>
                <c:pt idx="2058">
                  <c:v>0.44531433189000003</c:v>
                </c:pt>
                <c:pt idx="2059">
                  <c:v>0.44667490118999997</c:v>
                </c:pt>
                <c:pt idx="2060">
                  <c:v>0.44803547049000003</c:v>
                </c:pt>
                <c:pt idx="2061">
                  <c:v>0.44939603978999998</c:v>
                </c:pt>
                <c:pt idx="2062">
                  <c:v>0.45075660909000004</c:v>
                </c:pt>
                <c:pt idx="2063">
                  <c:v>0.45211717839000004</c:v>
                </c:pt>
                <c:pt idx="2064">
                  <c:v>0.45347774768999999</c:v>
                </c:pt>
                <c:pt idx="2065">
                  <c:v>0.45483831699000005</c:v>
                </c:pt>
                <c:pt idx="2066">
                  <c:v>0.45619888628999999</c:v>
                </c:pt>
                <c:pt idx="2067">
                  <c:v>0.45755945559</c:v>
                </c:pt>
                <c:pt idx="2068">
                  <c:v>0.45892002489000006</c:v>
                </c:pt>
                <c:pt idx="2069">
                  <c:v>0.46028059419</c:v>
                </c:pt>
                <c:pt idx="2070">
                  <c:v>0.46164116349000006</c:v>
                </c:pt>
                <c:pt idx="2071">
                  <c:v>0.46300173279000001</c:v>
                </c:pt>
                <c:pt idx="2072">
                  <c:v>0.46436230209000001</c:v>
                </c:pt>
                <c:pt idx="2073">
                  <c:v>0.46572287138999996</c:v>
                </c:pt>
                <c:pt idx="2074">
                  <c:v>0.46708344069000002</c:v>
                </c:pt>
                <c:pt idx="2075">
                  <c:v>0.46844400999000002</c:v>
                </c:pt>
                <c:pt idx="2076">
                  <c:v>0.46980457928999997</c:v>
                </c:pt>
                <c:pt idx="2077">
                  <c:v>0.47116514859000003</c:v>
                </c:pt>
                <c:pt idx="2078">
                  <c:v>0.47252571788999997</c:v>
                </c:pt>
                <c:pt idx="2079">
                  <c:v>0.47388628719000003</c:v>
                </c:pt>
                <c:pt idx="2080">
                  <c:v>0.47524685649000004</c:v>
                </c:pt>
                <c:pt idx="2081">
                  <c:v>0.47660742578999998</c:v>
                </c:pt>
                <c:pt idx="2082">
                  <c:v>0.47796799509000004</c:v>
                </c:pt>
                <c:pt idx="2083">
                  <c:v>0.47932856438999999</c:v>
                </c:pt>
                <c:pt idx="2084">
                  <c:v>0.48068913369000005</c:v>
                </c:pt>
                <c:pt idx="2085">
                  <c:v>0.48204970299000005</c:v>
                </c:pt>
                <c:pt idx="2086">
                  <c:v>0.48341027229</c:v>
                </c:pt>
                <c:pt idx="2087">
                  <c:v>0.48477084159000006</c:v>
                </c:pt>
                <c:pt idx="2088">
                  <c:v>0.48613141089</c:v>
                </c:pt>
                <c:pt idx="2089">
                  <c:v>0.48749198019000001</c:v>
                </c:pt>
                <c:pt idx="2090">
                  <c:v>0.48885254948999995</c:v>
                </c:pt>
                <c:pt idx="2091">
                  <c:v>0.49021311879000001</c:v>
                </c:pt>
                <c:pt idx="2092">
                  <c:v>0.49157368809000007</c:v>
                </c:pt>
                <c:pt idx="2093">
                  <c:v>0.49293425739000002</c:v>
                </c:pt>
                <c:pt idx="2094">
                  <c:v>0.49429482669000002</c:v>
                </c:pt>
                <c:pt idx="2095">
                  <c:v>0.49565539598999997</c:v>
                </c:pt>
                <c:pt idx="2096">
                  <c:v>0.49701596529000003</c:v>
                </c:pt>
                <c:pt idx="2097">
                  <c:v>0.49840374597600001</c:v>
                </c:pt>
                <c:pt idx="2098">
                  <c:v>0.49976431527600002</c:v>
                </c:pt>
                <c:pt idx="2099">
                  <c:v>0.50112488457600002</c:v>
                </c:pt>
                <c:pt idx="2100">
                  <c:v>0.50248545387599997</c:v>
                </c:pt>
                <c:pt idx="2101">
                  <c:v>0.50384602317600002</c:v>
                </c:pt>
                <c:pt idx="2102">
                  <c:v>0.50520659247599997</c:v>
                </c:pt>
                <c:pt idx="2103">
                  <c:v>0.50656716177600003</c:v>
                </c:pt>
                <c:pt idx="2104">
                  <c:v>0.50792773107599998</c:v>
                </c:pt>
                <c:pt idx="2105">
                  <c:v>0.50928830037600004</c:v>
                </c:pt>
                <c:pt idx="2106">
                  <c:v>0.51064886967600009</c:v>
                </c:pt>
                <c:pt idx="2107">
                  <c:v>0.51200943897600004</c:v>
                </c:pt>
                <c:pt idx="2108">
                  <c:v>0.51337000827599999</c:v>
                </c:pt>
                <c:pt idx="2109">
                  <c:v>0.51473057757599994</c:v>
                </c:pt>
                <c:pt idx="2110">
                  <c:v>0.516091146876</c:v>
                </c:pt>
                <c:pt idx="2111">
                  <c:v>0.51745171617600005</c:v>
                </c:pt>
                <c:pt idx="2112">
                  <c:v>0.518812285476</c:v>
                </c:pt>
                <c:pt idx="2113">
                  <c:v>0.52017285477600006</c:v>
                </c:pt>
                <c:pt idx="2114">
                  <c:v>0.52153342407600001</c:v>
                </c:pt>
                <c:pt idx="2115">
                  <c:v>0.52289399337600007</c:v>
                </c:pt>
                <c:pt idx="2116">
                  <c:v>0.52425456267600001</c:v>
                </c:pt>
                <c:pt idx="2117">
                  <c:v>0.52561513197599996</c:v>
                </c:pt>
                <c:pt idx="2118">
                  <c:v>0.52697570127600002</c:v>
                </c:pt>
                <c:pt idx="2119">
                  <c:v>0.52833627057599997</c:v>
                </c:pt>
                <c:pt idx="2120">
                  <c:v>0.52969683987600003</c:v>
                </c:pt>
                <c:pt idx="2121">
                  <c:v>0.53105740917599997</c:v>
                </c:pt>
                <c:pt idx="2122">
                  <c:v>0.53241797847600003</c:v>
                </c:pt>
                <c:pt idx="2123">
                  <c:v>0.53377854777600009</c:v>
                </c:pt>
                <c:pt idx="2124">
                  <c:v>0.53513911707600004</c:v>
                </c:pt>
                <c:pt idx="2125">
                  <c:v>0.5364996863760001</c:v>
                </c:pt>
                <c:pt idx="2126">
                  <c:v>0.53786025567600004</c:v>
                </c:pt>
                <c:pt idx="2127">
                  <c:v>0.53922082497599999</c:v>
                </c:pt>
                <c:pt idx="2128">
                  <c:v>0.54058139427600005</c:v>
                </c:pt>
                <c:pt idx="2129">
                  <c:v>0.541941963576</c:v>
                </c:pt>
                <c:pt idx="2130">
                  <c:v>0.54330253287600005</c:v>
                </c:pt>
                <c:pt idx="2131">
                  <c:v>0.544663102176</c:v>
                </c:pt>
                <c:pt idx="2132">
                  <c:v>0.54602367147600006</c:v>
                </c:pt>
                <c:pt idx="2133">
                  <c:v>0.54738424077600001</c:v>
                </c:pt>
                <c:pt idx="2134">
                  <c:v>0.54874481007600007</c:v>
                </c:pt>
                <c:pt idx="2135">
                  <c:v>0.55010537937600001</c:v>
                </c:pt>
                <c:pt idx="2136">
                  <c:v>0.55146594867599996</c:v>
                </c:pt>
                <c:pt idx="2137">
                  <c:v>0.55282651797600002</c:v>
                </c:pt>
                <c:pt idx="2138">
                  <c:v>0.55418708727599997</c:v>
                </c:pt>
                <c:pt idx="2139">
                  <c:v>0.55554765657600003</c:v>
                </c:pt>
                <c:pt idx="2140">
                  <c:v>0.55690822587600008</c:v>
                </c:pt>
                <c:pt idx="2141">
                  <c:v>0.55826879517600003</c:v>
                </c:pt>
                <c:pt idx="2142">
                  <c:v>0.55962936447600009</c:v>
                </c:pt>
                <c:pt idx="2143">
                  <c:v>0.56098993377600004</c:v>
                </c:pt>
                <c:pt idx="2144">
                  <c:v>0.56235050307599999</c:v>
                </c:pt>
                <c:pt idx="2145">
                  <c:v>0.56371107237599993</c:v>
                </c:pt>
                <c:pt idx="2146">
                  <c:v>0.56507164167599999</c:v>
                </c:pt>
                <c:pt idx="2147">
                  <c:v>0.56643221097600005</c:v>
                </c:pt>
                <c:pt idx="2148">
                  <c:v>0.567792780276</c:v>
                </c:pt>
                <c:pt idx="2149">
                  <c:v>0.56915334957600006</c:v>
                </c:pt>
                <c:pt idx="2150">
                  <c:v>0.570513918876</c:v>
                </c:pt>
                <c:pt idx="2151">
                  <c:v>0.57187448817600006</c:v>
                </c:pt>
                <c:pt idx="2152">
                  <c:v>0.57323505747600001</c:v>
                </c:pt>
                <c:pt idx="2153">
                  <c:v>0.57459562677599996</c:v>
                </c:pt>
                <c:pt idx="2154">
                  <c:v>0.57595619607600002</c:v>
                </c:pt>
                <c:pt idx="2155">
                  <c:v>0.57731676537599996</c:v>
                </c:pt>
                <c:pt idx="2156">
                  <c:v>0.57867733467600002</c:v>
                </c:pt>
                <c:pt idx="2157">
                  <c:v>0.58003790397600008</c:v>
                </c:pt>
                <c:pt idx="2158">
                  <c:v>0.58139847327600003</c:v>
                </c:pt>
                <c:pt idx="2159">
                  <c:v>0.58275904257600009</c:v>
                </c:pt>
                <c:pt idx="2160">
                  <c:v>0.58411961187600003</c:v>
                </c:pt>
                <c:pt idx="2161">
                  <c:v>0.58548018117599998</c:v>
                </c:pt>
                <c:pt idx="2162">
                  <c:v>0.58684075047599993</c:v>
                </c:pt>
                <c:pt idx="2163">
                  <c:v>0.58820131977599999</c:v>
                </c:pt>
                <c:pt idx="2164">
                  <c:v>0.58956188907600005</c:v>
                </c:pt>
                <c:pt idx="2165">
                  <c:v>0.59092245837599999</c:v>
                </c:pt>
                <c:pt idx="2166">
                  <c:v>0.59228302767600005</c:v>
                </c:pt>
                <c:pt idx="2167">
                  <c:v>0.593643596976</c:v>
                </c:pt>
                <c:pt idx="2168">
                  <c:v>0.59500416627600006</c:v>
                </c:pt>
                <c:pt idx="2169">
                  <c:v>0.59636473557600012</c:v>
                </c:pt>
                <c:pt idx="2170">
                  <c:v>0.59772530487599995</c:v>
                </c:pt>
                <c:pt idx="2171">
                  <c:v>0.59908587417600001</c:v>
                </c:pt>
                <c:pt idx="2172">
                  <c:v>0.60044644347599996</c:v>
                </c:pt>
                <c:pt idx="2173">
                  <c:v>0.60180701277600002</c:v>
                </c:pt>
                <c:pt idx="2174">
                  <c:v>0.60316758207600008</c:v>
                </c:pt>
                <c:pt idx="2175">
                  <c:v>0.60452815137600002</c:v>
                </c:pt>
                <c:pt idx="2176">
                  <c:v>0.60588872067600008</c:v>
                </c:pt>
                <c:pt idx="2177">
                  <c:v>0.60724928997600003</c:v>
                </c:pt>
                <c:pt idx="2178">
                  <c:v>0.60860985927600009</c:v>
                </c:pt>
                <c:pt idx="2179">
                  <c:v>0.60997042857599992</c:v>
                </c:pt>
                <c:pt idx="2180">
                  <c:v>0.61133099787599998</c:v>
                </c:pt>
                <c:pt idx="2181">
                  <c:v>0.61269156717600004</c:v>
                </c:pt>
                <c:pt idx="2182">
                  <c:v>0.61405213647599999</c:v>
                </c:pt>
                <c:pt idx="2183">
                  <c:v>0.61541270577600005</c:v>
                </c:pt>
                <c:pt idx="2184">
                  <c:v>0.61677327507599999</c:v>
                </c:pt>
                <c:pt idx="2185">
                  <c:v>0.61813384437600005</c:v>
                </c:pt>
                <c:pt idx="2186">
                  <c:v>0.61949441367600011</c:v>
                </c:pt>
                <c:pt idx="2187">
                  <c:v>0.62085498297600006</c:v>
                </c:pt>
                <c:pt idx="2188">
                  <c:v>0.62221555227600001</c:v>
                </c:pt>
                <c:pt idx="2189">
                  <c:v>0.62357612157599995</c:v>
                </c:pt>
                <c:pt idx="2190">
                  <c:v>0.62493669087600001</c:v>
                </c:pt>
                <c:pt idx="2191">
                  <c:v>0.62629726017600007</c:v>
                </c:pt>
                <c:pt idx="2192">
                  <c:v>0.62765782947600002</c:v>
                </c:pt>
                <c:pt idx="2193">
                  <c:v>0.62901839877600008</c:v>
                </c:pt>
                <c:pt idx="2194">
                  <c:v>0.63037896807600002</c:v>
                </c:pt>
                <c:pt idx="2195">
                  <c:v>0.63173953737600008</c:v>
                </c:pt>
                <c:pt idx="2196">
                  <c:v>0.63310010667600003</c:v>
                </c:pt>
                <c:pt idx="2197">
                  <c:v>0.63446067597599998</c:v>
                </c:pt>
                <c:pt idx="2198">
                  <c:v>0.63582124527600004</c:v>
                </c:pt>
                <c:pt idx="2199">
                  <c:v>0.63718181457599998</c:v>
                </c:pt>
                <c:pt idx="2200">
                  <c:v>0.63854238387600004</c:v>
                </c:pt>
                <c:pt idx="2201">
                  <c:v>0.63990295317599999</c:v>
                </c:pt>
                <c:pt idx="2202">
                  <c:v>0.64126352247600005</c:v>
                </c:pt>
                <c:pt idx="2203">
                  <c:v>0.64262409177600011</c:v>
                </c:pt>
                <c:pt idx="2204">
                  <c:v>0.64398466107600005</c:v>
                </c:pt>
                <c:pt idx="2205">
                  <c:v>0.645345230376</c:v>
                </c:pt>
                <c:pt idx="2206">
                  <c:v>0.64670579967599995</c:v>
                </c:pt>
                <c:pt idx="2207">
                  <c:v>0.64806636897600001</c:v>
                </c:pt>
                <c:pt idx="2208">
                  <c:v>0.64942693827599995</c:v>
                </c:pt>
                <c:pt idx="2209">
                  <c:v>0.65078750757600001</c:v>
                </c:pt>
                <c:pt idx="2210">
                  <c:v>0.65214807687600007</c:v>
                </c:pt>
                <c:pt idx="2211">
                  <c:v>0.65350864617600002</c:v>
                </c:pt>
                <c:pt idx="2212">
                  <c:v>0.65486921547600008</c:v>
                </c:pt>
                <c:pt idx="2213">
                  <c:v>0.65622978477600002</c:v>
                </c:pt>
                <c:pt idx="2214">
                  <c:v>0.65759035407599997</c:v>
                </c:pt>
                <c:pt idx="2215">
                  <c:v>0.65895092337600003</c:v>
                </c:pt>
                <c:pt idx="2216">
                  <c:v>0.66031149267599998</c:v>
                </c:pt>
                <c:pt idx="2217">
                  <c:v>0.66167206197600004</c:v>
                </c:pt>
                <c:pt idx="2218">
                  <c:v>0.66303263127599998</c:v>
                </c:pt>
                <c:pt idx="2219">
                  <c:v>0.66439320057600004</c:v>
                </c:pt>
                <c:pt idx="2220">
                  <c:v>0.6657537698760001</c:v>
                </c:pt>
                <c:pt idx="2221">
                  <c:v>0.66711433917600005</c:v>
                </c:pt>
                <c:pt idx="2222">
                  <c:v>0.66847490847600011</c:v>
                </c:pt>
                <c:pt idx="2223">
                  <c:v>0.66983547777599994</c:v>
                </c:pt>
                <c:pt idx="2224">
                  <c:v>0.671196047076</c:v>
                </c:pt>
                <c:pt idx="2225">
                  <c:v>0.67255661637599995</c:v>
                </c:pt>
                <c:pt idx="2226">
                  <c:v>0.67391718567600001</c:v>
                </c:pt>
                <c:pt idx="2227">
                  <c:v>0.67527775497600007</c:v>
                </c:pt>
                <c:pt idx="2228">
                  <c:v>0.67663832427600001</c:v>
                </c:pt>
                <c:pt idx="2229">
                  <c:v>0.67799889357600007</c:v>
                </c:pt>
                <c:pt idx="2230">
                  <c:v>0.67935946287600002</c:v>
                </c:pt>
                <c:pt idx="2231">
                  <c:v>0.68072003217600008</c:v>
                </c:pt>
                <c:pt idx="2232">
                  <c:v>0.68208060147600003</c:v>
                </c:pt>
                <c:pt idx="2233">
                  <c:v>0.68344117077599997</c:v>
                </c:pt>
                <c:pt idx="2234">
                  <c:v>0.68480174007600003</c:v>
                </c:pt>
                <c:pt idx="2235">
                  <c:v>0.68616230937599998</c:v>
                </c:pt>
                <c:pt idx="2236">
                  <c:v>0.68752287867600004</c:v>
                </c:pt>
                <c:pt idx="2237">
                  <c:v>0.6888834479760001</c:v>
                </c:pt>
                <c:pt idx="2238">
                  <c:v>0.69024401727600004</c:v>
                </c:pt>
                <c:pt idx="2239">
                  <c:v>0.6916045865760001</c:v>
                </c:pt>
                <c:pt idx="2240">
                  <c:v>0.69296515587600005</c:v>
                </c:pt>
                <c:pt idx="2241">
                  <c:v>0.694325725176</c:v>
                </c:pt>
                <c:pt idx="2242">
                  <c:v>0.69568629447599994</c:v>
                </c:pt>
                <c:pt idx="2243">
                  <c:v>0.697046863776</c:v>
                </c:pt>
                <c:pt idx="2244">
                  <c:v>0.69840743307600006</c:v>
                </c:pt>
                <c:pt idx="2245">
                  <c:v>0.69976800237600001</c:v>
                </c:pt>
                <c:pt idx="2246">
                  <c:v>0.70112857167600007</c:v>
                </c:pt>
                <c:pt idx="2247">
                  <c:v>0.70248914097600001</c:v>
                </c:pt>
                <c:pt idx="2248">
                  <c:v>0.70384971027600007</c:v>
                </c:pt>
                <c:pt idx="2249">
                  <c:v>0.70521027957600002</c:v>
                </c:pt>
                <c:pt idx="2250">
                  <c:v>0.70657084887599997</c:v>
                </c:pt>
                <c:pt idx="2251">
                  <c:v>0.70793141817600003</c:v>
                </c:pt>
                <c:pt idx="2252">
                  <c:v>0.70929198747599997</c:v>
                </c:pt>
                <c:pt idx="2253">
                  <c:v>0.71065255677600003</c:v>
                </c:pt>
                <c:pt idx="2254">
                  <c:v>0.71201312607599998</c:v>
                </c:pt>
                <c:pt idx="2255">
                  <c:v>0.71337369537600004</c:v>
                </c:pt>
                <c:pt idx="2256">
                  <c:v>0.7147342646760001</c:v>
                </c:pt>
                <c:pt idx="2257">
                  <c:v>0.71609483397600004</c:v>
                </c:pt>
                <c:pt idx="2258">
                  <c:v>0.71745540327599999</c:v>
                </c:pt>
                <c:pt idx="2259">
                  <c:v>0.71881597257599994</c:v>
                </c:pt>
                <c:pt idx="2260">
                  <c:v>0.720176541876</c:v>
                </c:pt>
                <c:pt idx="2261">
                  <c:v>0.72153711117600006</c:v>
                </c:pt>
                <c:pt idx="2262">
                  <c:v>0.722897680476</c:v>
                </c:pt>
                <c:pt idx="2263">
                  <c:v>0.72425824977600006</c:v>
                </c:pt>
                <c:pt idx="2264">
                  <c:v>0.72561881907600001</c:v>
                </c:pt>
                <c:pt idx="2265">
                  <c:v>0.72697938837600007</c:v>
                </c:pt>
                <c:pt idx="2266">
                  <c:v>0.72833995767600002</c:v>
                </c:pt>
                <c:pt idx="2267">
                  <c:v>0.72970052697599996</c:v>
                </c:pt>
                <c:pt idx="2268">
                  <c:v>0.73106109627600002</c:v>
                </c:pt>
                <c:pt idx="2269">
                  <c:v>0.73242166557599997</c:v>
                </c:pt>
                <c:pt idx="2270">
                  <c:v>0.73378223487600003</c:v>
                </c:pt>
                <c:pt idx="2271">
                  <c:v>0.73514280417599998</c:v>
                </c:pt>
                <c:pt idx="2272">
                  <c:v>0.73650337347600003</c:v>
                </c:pt>
                <c:pt idx="2273">
                  <c:v>0.73786394277600009</c:v>
                </c:pt>
                <c:pt idx="2274">
                  <c:v>0.73922451207600004</c:v>
                </c:pt>
                <c:pt idx="2275">
                  <c:v>0.74058508137599999</c:v>
                </c:pt>
                <c:pt idx="2276">
                  <c:v>0.74194565067599993</c:v>
                </c:pt>
                <c:pt idx="2277">
                  <c:v>0.74330621997599999</c:v>
                </c:pt>
                <c:pt idx="2278">
                  <c:v>0.74466678927600005</c:v>
                </c:pt>
                <c:pt idx="2279">
                  <c:v>0.746027358576</c:v>
                </c:pt>
                <c:pt idx="2280">
                  <c:v>0.74738792787600006</c:v>
                </c:pt>
                <c:pt idx="2281">
                  <c:v>0.74874849717600001</c:v>
                </c:pt>
                <c:pt idx="2282">
                  <c:v>0.75010906647600006</c:v>
                </c:pt>
                <c:pt idx="2283">
                  <c:v>0.75146963577600012</c:v>
                </c:pt>
                <c:pt idx="2284">
                  <c:v>0.75283020507600007</c:v>
                </c:pt>
                <c:pt idx="2285">
                  <c:v>0.75419077437600002</c:v>
                </c:pt>
                <c:pt idx="2286">
                  <c:v>0.75555134367599996</c:v>
                </c:pt>
                <c:pt idx="2287">
                  <c:v>0.75691191297600002</c:v>
                </c:pt>
                <c:pt idx="2288">
                  <c:v>0.75827248227599997</c:v>
                </c:pt>
                <c:pt idx="2289">
                  <c:v>0.75963305157600003</c:v>
                </c:pt>
                <c:pt idx="2290">
                  <c:v>0.76099362087600009</c:v>
                </c:pt>
                <c:pt idx="2291">
                  <c:v>0.76235419017600003</c:v>
                </c:pt>
                <c:pt idx="2292">
                  <c:v>0.76371475947600009</c:v>
                </c:pt>
                <c:pt idx="2293">
                  <c:v>0.76507532877600004</c:v>
                </c:pt>
                <c:pt idx="2294">
                  <c:v>0.76643589807599999</c:v>
                </c:pt>
                <c:pt idx="2295">
                  <c:v>0.76779646737600005</c:v>
                </c:pt>
                <c:pt idx="2296">
                  <c:v>0.76915703667599999</c:v>
                </c:pt>
                <c:pt idx="2297">
                  <c:v>0.77054481736199998</c:v>
                </c:pt>
                <c:pt idx="2298">
                  <c:v>0.77190538666200004</c:v>
                </c:pt>
                <c:pt idx="2299">
                  <c:v>0.7732659559620001</c:v>
                </c:pt>
                <c:pt idx="2300">
                  <c:v>0.77462652526200004</c:v>
                </c:pt>
                <c:pt idx="2301">
                  <c:v>0.77598709456199999</c:v>
                </c:pt>
                <c:pt idx="2302">
                  <c:v>0.77734766386199994</c:v>
                </c:pt>
                <c:pt idx="2303">
                  <c:v>0.778708233162</c:v>
                </c:pt>
                <c:pt idx="2304">
                  <c:v>0.78006880246200005</c:v>
                </c:pt>
                <c:pt idx="2305">
                  <c:v>0.781429371762</c:v>
                </c:pt>
                <c:pt idx="2306">
                  <c:v>0.78278994106200006</c:v>
                </c:pt>
                <c:pt idx="2307">
                  <c:v>0.78415051036200001</c:v>
                </c:pt>
                <c:pt idx="2308">
                  <c:v>0.78551107966200007</c:v>
                </c:pt>
                <c:pt idx="2309">
                  <c:v>0.78687164896200013</c:v>
                </c:pt>
                <c:pt idx="2310">
                  <c:v>0.78823221826200007</c:v>
                </c:pt>
                <c:pt idx="2311">
                  <c:v>0.78959278756200002</c:v>
                </c:pt>
                <c:pt idx="2312">
                  <c:v>0.79095335686199997</c:v>
                </c:pt>
                <c:pt idx="2313">
                  <c:v>0.79231392616200003</c:v>
                </c:pt>
                <c:pt idx="2314">
                  <c:v>0.79367449546199997</c:v>
                </c:pt>
                <c:pt idx="2315">
                  <c:v>0.79503506476200003</c:v>
                </c:pt>
                <c:pt idx="2316">
                  <c:v>0.79639563406200009</c:v>
                </c:pt>
                <c:pt idx="2317">
                  <c:v>0.79775620336200004</c:v>
                </c:pt>
                <c:pt idx="2318">
                  <c:v>0.7991167726620001</c:v>
                </c:pt>
                <c:pt idx="2319">
                  <c:v>0.80047734196200004</c:v>
                </c:pt>
                <c:pt idx="2320">
                  <c:v>0.80183791126199999</c:v>
                </c:pt>
                <c:pt idx="2321">
                  <c:v>0.80319848056200005</c:v>
                </c:pt>
                <c:pt idx="2322">
                  <c:v>0.804559049862</c:v>
                </c:pt>
                <c:pt idx="2323">
                  <c:v>0.80591961916200006</c:v>
                </c:pt>
                <c:pt idx="2324">
                  <c:v>0.807280188462</c:v>
                </c:pt>
                <c:pt idx="2325">
                  <c:v>0.80864075776200006</c:v>
                </c:pt>
                <c:pt idx="2326">
                  <c:v>0.81000132706200001</c:v>
                </c:pt>
                <c:pt idx="2327">
                  <c:v>0.81136189636200007</c:v>
                </c:pt>
                <c:pt idx="2328">
                  <c:v>0.81272246566200002</c:v>
                </c:pt>
                <c:pt idx="2329">
                  <c:v>0.81408303496199996</c:v>
                </c:pt>
                <c:pt idx="2330">
                  <c:v>0.81544360426200002</c:v>
                </c:pt>
                <c:pt idx="2331">
                  <c:v>0.81680417356199997</c:v>
                </c:pt>
                <c:pt idx="2332">
                  <c:v>0.81816474286200003</c:v>
                </c:pt>
                <c:pt idx="2333">
                  <c:v>0.81952531216200009</c:v>
                </c:pt>
                <c:pt idx="2334">
                  <c:v>0.82088588146200003</c:v>
                </c:pt>
                <c:pt idx="2335">
                  <c:v>0.82224645076200009</c:v>
                </c:pt>
                <c:pt idx="2336">
                  <c:v>0.82360702006200004</c:v>
                </c:pt>
                <c:pt idx="2337">
                  <c:v>0.82496758936199999</c:v>
                </c:pt>
                <c:pt idx="2338">
                  <c:v>0.82632815866200005</c:v>
                </c:pt>
                <c:pt idx="2339">
                  <c:v>0.82768872796199999</c:v>
                </c:pt>
                <c:pt idx="2340">
                  <c:v>0.82904929726200005</c:v>
                </c:pt>
                <c:pt idx="2341">
                  <c:v>0.830409866562</c:v>
                </c:pt>
                <c:pt idx="2342">
                  <c:v>0.83177043586200006</c:v>
                </c:pt>
                <c:pt idx="2343">
                  <c:v>0.833131005162</c:v>
                </c:pt>
                <c:pt idx="2344">
                  <c:v>0.83449157446200006</c:v>
                </c:pt>
                <c:pt idx="2345">
                  <c:v>0.83585214376200001</c:v>
                </c:pt>
                <c:pt idx="2346">
                  <c:v>0.83721271306199996</c:v>
                </c:pt>
                <c:pt idx="2347">
                  <c:v>0.83857328236200002</c:v>
                </c:pt>
                <c:pt idx="2348">
                  <c:v>0.83993385166199996</c:v>
                </c:pt>
                <c:pt idx="2349">
                  <c:v>0.84129442096200002</c:v>
                </c:pt>
                <c:pt idx="2350">
                  <c:v>0.84265499026200008</c:v>
                </c:pt>
                <c:pt idx="2351">
                  <c:v>0.84401555956200003</c:v>
                </c:pt>
                <c:pt idx="2352">
                  <c:v>0.84537612886200009</c:v>
                </c:pt>
                <c:pt idx="2353">
                  <c:v>0.84673669816200003</c:v>
                </c:pt>
                <c:pt idx="2354">
                  <c:v>0.84809726746199998</c:v>
                </c:pt>
                <c:pt idx="2355">
                  <c:v>0.84945783676200004</c:v>
                </c:pt>
                <c:pt idx="2356">
                  <c:v>0.8508184060620001</c:v>
                </c:pt>
                <c:pt idx="2357">
                  <c:v>0.85217897536199994</c:v>
                </c:pt>
                <c:pt idx="2358">
                  <c:v>0.85353954466199999</c:v>
                </c:pt>
                <c:pt idx="2359">
                  <c:v>0.85490011396200005</c:v>
                </c:pt>
                <c:pt idx="2360">
                  <c:v>0.85626068326200011</c:v>
                </c:pt>
                <c:pt idx="2361">
                  <c:v>0.85762125256200017</c:v>
                </c:pt>
                <c:pt idx="2362">
                  <c:v>0.85898182186200001</c:v>
                </c:pt>
                <c:pt idx="2363">
                  <c:v>0.86034239116200006</c:v>
                </c:pt>
                <c:pt idx="2364">
                  <c:v>0.86170296046200001</c:v>
                </c:pt>
                <c:pt idx="2365">
                  <c:v>0.86306352976200007</c:v>
                </c:pt>
                <c:pt idx="2366">
                  <c:v>0.86442409906199991</c:v>
                </c:pt>
                <c:pt idx="2367">
                  <c:v>0.86578466836199997</c:v>
                </c:pt>
                <c:pt idx="2368">
                  <c:v>0.86714523766200002</c:v>
                </c:pt>
                <c:pt idx="2369">
                  <c:v>0.86850580696200008</c:v>
                </c:pt>
                <c:pt idx="2370">
                  <c:v>0.86986637626200014</c:v>
                </c:pt>
                <c:pt idx="2371">
                  <c:v>0.87122694556199998</c:v>
                </c:pt>
                <c:pt idx="2372">
                  <c:v>0.87258751486200004</c:v>
                </c:pt>
                <c:pt idx="2373">
                  <c:v>0.87394808416199998</c:v>
                </c:pt>
                <c:pt idx="2374">
                  <c:v>0.87530865346200004</c:v>
                </c:pt>
                <c:pt idx="2375">
                  <c:v>0.8766692227620001</c:v>
                </c:pt>
                <c:pt idx="2376">
                  <c:v>0.87802979206199994</c:v>
                </c:pt>
                <c:pt idx="2377">
                  <c:v>0.87939036136199999</c:v>
                </c:pt>
                <c:pt idx="2378">
                  <c:v>0.88075093066200005</c:v>
                </c:pt>
                <c:pt idx="2379">
                  <c:v>0.88211149996200011</c:v>
                </c:pt>
                <c:pt idx="2380">
                  <c:v>0.88347206926200006</c:v>
                </c:pt>
                <c:pt idx="2381">
                  <c:v>0.88483263856200001</c:v>
                </c:pt>
                <c:pt idx="2382">
                  <c:v>0.88619320786199995</c:v>
                </c:pt>
                <c:pt idx="2383">
                  <c:v>0.88755377716200001</c:v>
                </c:pt>
                <c:pt idx="2384">
                  <c:v>0.88891434646200007</c:v>
                </c:pt>
                <c:pt idx="2385">
                  <c:v>0.89027491576200013</c:v>
                </c:pt>
                <c:pt idx="2386">
                  <c:v>0.89163548506199997</c:v>
                </c:pt>
                <c:pt idx="2387">
                  <c:v>0.89299605436200002</c:v>
                </c:pt>
                <c:pt idx="2388">
                  <c:v>0.89435662366200008</c:v>
                </c:pt>
                <c:pt idx="2389">
                  <c:v>0.89571719296200003</c:v>
                </c:pt>
                <c:pt idx="2390">
                  <c:v>0.89707776226200009</c:v>
                </c:pt>
                <c:pt idx="2391">
                  <c:v>0.89843833156199993</c:v>
                </c:pt>
                <c:pt idx="2392">
                  <c:v>0.89979890086199998</c:v>
                </c:pt>
                <c:pt idx="2393">
                  <c:v>0.90115947016200004</c:v>
                </c:pt>
                <c:pt idx="2394">
                  <c:v>0.9025200394620001</c:v>
                </c:pt>
                <c:pt idx="2395">
                  <c:v>0.90388060876200016</c:v>
                </c:pt>
                <c:pt idx="2396">
                  <c:v>0.905241178062</c:v>
                </c:pt>
                <c:pt idx="2397">
                  <c:v>0.90660174736200005</c:v>
                </c:pt>
                <c:pt idx="2398">
                  <c:v>0.907962316662</c:v>
                </c:pt>
                <c:pt idx="2399">
                  <c:v>0.90932288596200006</c:v>
                </c:pt>
                <c:pt idx="2400">
                  <c:v>0.9106834552619999</c:v>
                </c:pt>
                <c:pt idx="2401">
                  <c:v>0.91204402456199996</c:v>
                </c:pt>
                <c:pt idx="2402">
                  <c:v>0.91340459386200001</c:v>
                </c:pt>
                <c:pt idx="2403">
                  <c:v>0.91476516316200007</c:v>
                </c:pt>
                <c:pt idx="2404">
                  <c:v>0.91612573246200013</c:v>
                </c:pt>
                <c:pt idx="2405">
                  <c:v>0.91748630176199997</c:v>
                </c:pt>
                <c:pt idx="2406">
                  <c:v>0.91884687106200003</c:v>
                </c:pt>
                <c:pt idx="2407">
                  <c:v>0.92020744036199997</c:v>
                </c:pt>
                <c:pt idx="2408">
                  <c:v>0.92156800966200003</c:v>
                </c:pt>
                <c:pt idx="2409">
                  <c:v>0.92292857896200009</c:v>
                </c:pt>
                <c:pt idx="2410">
                  <c:v>0.92428914826199993</c:v>
                </c:pt>
                <c:pt idx="2411">
                  <c:v>0.92564971756199999</c:v>
                </c:pt>
                <c:pt idx="2412">
                  <c:v>0.92701028686200004</c:v>
                </c:pt>
                <c:pt idx="2413">
                  <c:v>0.9283708561620001</c:v>
                </c:pt>
                <c:pt idx="2414">
                  <c:v>0.92973142546200016</c:v>
                </c:pt>
                <c:pt idx="2415">
                  <c:v>0.931091994762</c:v>
                </c:pt>
                <c:pt idx="2416">
                  <c:v>0.93245256406200006</c:v>
                </c:pt>
                <c:pt idx="2417">
                  <c:v>0.933813133362</c:v>
                </c:pt>
                <c:pt idx="2418">
                  <c:v>0.93517370266200006</c:v>
                </c:pt>
                <c:pt idx="2419">
                  <c:v>0.93653427196200012</c:v>
                </c:pt>
                <c:pt idx="2420">
                  <c:v>0.93789484126199996</c:v>
                </c:pt>
                <c:pt idx="2421">
                  <c:v>0.93925541056200001</c:v>
                </c:pt>
                <c:pt idx="2422">
                  <c:v>0.94061597986200007</c:v>
                </c:pt>
                <c:pt idx="2423">
                  <c:v>0.94197654916200013</c:v>
                </c:pt>
                <c:pt idx="2424">
                  <c:v>0.94333711846200008</c:v>
                </c:pt>
                <c:pt idx="2425">
                  <c:v>0.94469768776200003</c:v>
                </c:pt>
                <c:pt idx="2426">
                  <c:v>0.94605825706199997</c:v>
                </c:pt>
                <c:pt idx="2427">
                  <c:v>0.94741882636200003</c:v>
                </c:pt>
                <c:pt idx="2428">
                  <c:v>0.94877939566200009</c:v>
                </c:pt>
                <c:pt idx="2429">
                  <c:v>0.95013996496199993</c:v>
                </c:pt>
                <c:pt idx="2430">
                  <c:v>0.95150053426199999</c:v>
                </c:pt>
                <c:pt idx="2431">
                  <c:v>0.95286110356200004</c:v>
                </c:pt>
                <c:pt idx="2432">
                  <c:v>0.9542216728620001</c:v>
                </c:pt>
                <c:pt idx="2433">
                  <c:v>0.95558224216200005</c:v>
                </c:pt>
                <c:pt idx="2434">
                  <c:v>0.956942811462</c:v>
                </c:pt>
                <c:pt idx="2435">
                  <c:v>0.95830338076199995</c:v>
                </c:pt>
                <c:pt idx="2436">
                  <c:v>0.959663950062</c:v>
                </c:pt>
                <c:pt idx="2437">
                  <c:v>0.96102451936200006</c:v>
                </c:pt>
                <c:pt idx="2438">
                  <c:v>0.96238508866200012</c:v>
                </c:pt>
                <c:pt idx="2439">
                  <c:v>0.96374565796199996</c:v>
                </c:pt>
                <c:pt idx="2440">
                  <c:v>0.96510622726200002</c:v>
                </c:pt>
                <c:pt idx="2441">
                  <c:v>0.96646679656200007</c:v>
                </c:pt>
                <c:pt idx="2442">
                  <c:v>0.96782736586200002</c:v>
                </c:pt>
                <c:pt idx="2443">
                  <c:v>0.96918793516200008</c:v>
                </c:pt>
                <c:pt idx="2444">
                  <c:v>0.97054850446199992</c:v>
                </c:pt>
                <c:pt idx="2445">
                  <c:v>0.97190907376199998</c:v>
                </c:pt>
                <c:pt idx="2446">
                  <c:v>0.97326964306200003</c:v>
                </c:pt>
                <c:pt idx="2447">
                  <c:v>0.97463021236200009</c:v>
                </c:pt>
                <c:pt idx="2448">
                  <c:v>0.97599078166200015</c:v>
                </c:pt>
                <c:pt idx="2449">
                  <c:v>0.97735135096199999</c:v>
                </c:pt>
                <c:pt idx="2450">
                  <c:v>0.97871192026200005</c:v>
                </c:pt>
                <c:pt idx="2451">
                  <c:v>0.98007248956199999</c:v>
                </c:pt>
                <c:pt idx="2452">
                  <c:v>0.98143305886200005</c:v>
                </c:pt>
                <c:pt idx="2453">
                  <c:v>0.98279362816200011</c:v>
                </c:pt>
                <c:pt idx="2454">
                  <c:v>0.98415419746199995</c:v>
                </c:pt>
                <c:pt idx="2455">
                  <c:v>0.98551476676200001</c:v>
                </c:pt>
                <c:pt idx="2456">
                  <c:v>0.98687533606200006</c:v>
                </c:pt>
                <c:pt idx="2457">
                  <c:v>0.98823590536200012</c:v>
                </c:pt>
                <c:pt idx="2458">
                  <c:v>0.98959647466199996</c:v>
                </c:pt>
                <c:pt idx="2459">
                  <c:v>0.99095704396200002</c:v>
                </c:pt>
                <c:pt idx="2460">
                  <c:v>0.99231761326199996</c:v>
                </c:pt>
                <c:pt idx="2461">
                  <c:v>0.99367818256200002</c:v>
                </c:pt>
                <c:pt idx="2462">
                  <c:v>0.99503875186200008</c:v>
                </c:pt>
                <c:pt idx="2463">
                  <c:v>0.99639932116199992</c:v>
                </c:pt>
                <c:pt idx="2464">
                  <c:v>0.99775989046199998</c:v>
                </c:pt>
                <c:pt idx="2465">
                  <c:v>0.99912045976200003</c:v>
                </c:pt>
                <c:pt idx="2466">
                  <c:v>1.0004810290620001</c:v>
                </c:pt>
                <c:pt idx="2467">
                  <c:v>1.0018415983620002</c:v>
                </c:pt>
                <c:pt idx="2468">
                  <c:v>1.003202167662</c:v>
                </c:pt>
                <c:pt idx="2469">
                  <c:v>1.004562736962</c:v>
                </c:pt>
                <c:pt idx="2470">
                  <c:v>1.0059233062620001</c:v>
                </c:pt>
                <c:pt idx="2471">
                  <c:v>1.0072838755620002</c:v>
                </c:pt>
                <c:pt idx="2472">
                  <c:v>1.008644444862</c:v>
                </c:pt>
                <c:pt idx="2473">
                  <c:v>1.0100050141620001</c:v>
                </c:pt>
                <c:pt idx="2474">
                  <c:v>1.0113655834619999</c:v>
                </c:pt>
                <c:pt idx="2475">
                  <c:v>1.012726152762</c:v>
                </c:pt>
                <c:pt idx="2476">
                  <c:v>1.014086722062</c:v>
                </c:pt>
                <c:pt idx="2477">
                  <c:v>1.0154472913620001</c:v>
                </c:pt>
                <c:pt idx="2478">
                  <c:v>1.0168078606619999</c:v>
                </c:pt>
                <c:pt idx="2479">
                  <c:v>1.018168429962</c:v>
                </c:pt>
                <c:pt idx="2480">
                  <c:v>1.019528999262</c:v>
                </c:pt>
                <c:pt idx="2481">
                  <c:v>1.0208895685620001</c:v>
                </c:pt>
                <c:pt idx="2482">
                  <c:v>1.0222501378620001</c:v>
                </c:pt>
                <c:pt idx="2483">
                  <c:v>1.023610707162</c:v>
                </c:pt>
                <c:pt idx="2484">
                  <c:v>1.024971276462</c:v>
                </c:pt>
                <c:pt idx="2485">
                  <c:v>1.0263318457620001</c:v>
                </c:pt>
                <c:pt idx="2486">
                  <c:v>1.0276924150620002</c:v>
                </c:pt>
                <c:pt idx="2487">
                  <c:v>1.0290529843620002</c:v>
                </c:pt>
                <c:pt idx="2488">
                  <c:v>1.030413553662</c:v>
                </c:pt>
                <c:pt idx="2489">
                  <c:v>1.0317741229620001</c:v>
                </c:pt>
                <c:pt idx="2490">
                  <c:v>1.0331346922620002</c:v>
                </c:pt>
                <c:pt idx="2491">
                  <c:v>1.034495261562</c:v>
                </c:pt>
                <c:pt idx="2492">
                  <c:v>1.0358558308619998</c:v>
                </c:pt>
                <c:pt idx="2493">
                  <c:v>1.0372164001619999</c:v>
                </c:pt>
                <c:pt idx="2494">
                  <c:v>1.038576969462</c:v>
                </c:pt>
                <c:pt idx="2495">
                  <c:v>1.039937538762</c:v>
                </c:pt>
                <c:pt idx="2496">
                  <c:v>1.0412981080620001</c:v>
                </c:pt>
                <c:pt idx="2497">
                  <c:v>1.0426858887479999</c:v>
                </c:pt>
                <c:pt idx="2498">
                  <c:v>1.044046458048</c:v>
                </c:pt>
                <c:pt idx="2499">
                  <c:v>1.0454070273480001</c:v>
                </c:pt>
                <c:pt idx="2500">
                  <c:v>1.0467675966480001</c:v>
                </c:pt>
                <c:pt idx="2501">
                  <c:v>1.048128165948</c:v>
                </c:pt>
                <c:pt idx="2502">
                  <c:v>1.049488735248</c:v>
                </c:pt>
                <c:pt idx="2503">
                  <c:v>1.0508493045480001</c:v>
                </c:pt>
                <c:pt idx="2504">
                  <c:v>1.0522098738480001</c:v>
                </c:pt>
                <c:pt idx="2505">
                  <c:v>1.0535704431480002</c:v>
                </c:pt>
                <c:pt idx="2506">
                  <c:v>1.054931012448</c:v>
                </c:pt>
                <c:pt idx="2507">
                  <c:v>1.0562915817480001</c:v>
                </c:pt>
                <c:pt idx="2508">
                  <c:v>1.0576521510479999</c:v>
                </c:pt>
                <c:pt idx="2509">
                  <c:v>1.059012720348</c:v>
                </c:pt>
                <c:pt idx="2510">
                  <c:v>1.060373289648</c:v>
                </c:pt>
                <c:pt idx="2511">
                  <c:v>1.0617338589479999</c:v>
                </c:pt>
                <c:pt idx="2512">
                  <c:v>1.0630944282479999</c:v>
                </c:pt>
                <c:pt idx="2513">
                  <c:v>1.064454997548</c:v>
                </c:pt>
                <c:pt idx="2514">
                  <c:v>1.0658155668480001</c:v>
                </c:pt>
                <c:pt idx="2515">
                  <c:v>1.0671761361480001</c:v>
                </c:pt>
                <c:pt idx="2516">
                  <c:v>1.0685367054479999</c:v>
                </c:pt>
                <c:pt idx="2517">
                  <c:v>1.069897274748</c:v>
                </c:pt>
                <c:pt idx="2518">
                  <c:v>1.0712578440480001</c:v>
                </c:pt>
                <c:pt idx="2519">
                  <c:v>1.0726184133480001</c:v>
                </c:pt>
                <c:pt idx="2520">
                  <c:v>1.0739789826480002</c:v>
                </c:pt>
                <c:pt idx="2521">
                  <c:v>1.075339551948</c:v>
                </c:pt>
                <c:pt idx="2522">
                  <c:v>1.0767001212480001</c:v>
                </c:pt>
                <c:pt idx="2523">
                  <c:v>1.0780606905480001</c:v>
                </c:pt>
                <c:pt idx="2524">
                  <c:v>1.0794212598480002</c:v>
                </c:pt>
                <c:pt idx="2525">
                  <c:v>1.080781829148</c:v>
                </c:pt>
                <c:pt idx="2526">
                  <c:v>1.0821423984480001</c:v>
                </c:pt>
                <c:pt idx="2527">
                  <c:v>1.0835029677479999</c:v>
                </c:pt>
                <c:pt idx="2528">
                  <c:v>1.084863537048</c:v>
                </c:pt>
                <c:pt idx="2529">
                  <c:v>1.086224106348</c:v>
                </c:pt>
                <c:pt idx="2530">
                  <c:v>1.0875846756479999</c:v>
                </c:pt>
                <c:pt idx="2531">
                  <c:v>1.0889452449479999</c:v>
                </c:pt>
                <c:pt idx="2532">
                  <c:v>1.090305814248</c:v>
                </c:pt>
                <c:pt idx="2533">
                  <c:v>1.0916663835480001</c:v>
                </c:pt>
                <c:pt idx="2534">
                  <c:v>1.0930269528480001</c:v>
                </c:pt>
                <c:pt idx="2535">
                  <c:v>1.0943875221479999</c:v>
                </c:pt>
                <c:pt idx="2536">
                  <c:v>1.095748091448</c:v>
                </c:pt>
                <c:pt idx="2537">
                  <c:v>1.0971086607480001</c:v>
                </c:pt>
                <c:pt idx="2538">
                  <c:v>1.0984692300480001</c:v>
                </c:pt>
                <c:pt idx="2539">
                  <c:v>1.0998297993480002</c:v>
                </c:pt>
                <c:pt idx="2540">
                  <c:v>1.101190368648</c:v>
                </c:pt>
                <c:pt idx="2541">
                  <c:v>1.1025509379480001</c:v>
                </c:pt>
                <c:pt idx="2542">
                  <c:v>1.1039115072480001</c:v>
                </c:pt>
                <c:pt idx="2543">
                  <c:v>1.105272076548</c:v>
                </c:pt>
                <c:pt idx="2544">
                  <c:v>1.106632645848</c:v>
                </c:pt>
                <c:pt idx="2545">
                  <c:v>1.1079932151479999</c:v>
                </c:pt>
                <c:pt idx="2546">
                  <c:v>1.1093537844479999</c:v>
                </c:pt>
                <c:pt idx="2547">
                  <c:v>1.110714353748</c:v>
                </c:pt>
                <c:pt idx="2548">
                  <c:v>1.112074923048</c:v>
                </c:pt>
                <c:pt idx="2549">
                  <c:v>1.1134354923480001</c:v>
                </c:pt>
                <c:pt idx="2550">
                  <c:v>1.1147960616479999</c:v>
                </c:pt>
                <c:pt idx="2551">
                  <c:v>1.116156630948</c:v>
                </c:pt>
                <c:pt idx="2552">
                  <c:v>1.1175172002480001</c:v>
                </c:pt>
                <c:pt idx="2553">
                  <c:v>1.1188777695480001</c:v>
                </c:pt>
                <c:pt idx="2554">
                  <c:v>1.1202383388480002</c:v>
                </c:pt>
                <c:pt idx="2555">
                  <c:v>1.121598908148</c:v>
                </c:pt>
                <c:pt idx="2556">
                  <c:v>1.1229594774480001</c:v>
                </c:pt>
                <c:pt idx="2557">
                  <c:v>1.1243200467480001</c:v>
                </c:pt>
                <c:pt idx="2558">
                  <c:v>1.1256806160480002</c:v>
                </c:pt>
                <c:pt idx="2559">
                  <c:v>1.1270411853480002</c:v>
                </c:pt>
                <c:pt idx="2560">
                  <c:v>1.1284017546480001</c:v>
                </c:pt>
                <c:pt idx="2561">
                  <c:v>1.1297623239479999</c:v>
                </c:pt>
                <c:pt idx="2562">
                  <c:v>1.131122893248</c:v>
                </c:pt>
                <c:pt idx="2563">
                  <c:v>1.132483462548</c:v>
                </c:pt>
                <c:pt idx="2564">
                  <c:v>1.1338440318479999</c:v>
                </c:pt>
                <c:pt idx="2565">
                  <c:v>1.1352046011479999</c:v>
                </c:pt>
                <c:pt idx="2566">
                  <c:v>1.136565170448</c:v>
                </c:pt>
                <c:pt idx="2567">
                  <c:v>1.137925739748</c:v>
                </c:pt>
                <c:pt idx="2568">
                  <c:v>1.1392863090480001</c:v>
                </c:pt>
                <c:pt idx="2569">
                  <c:v>1.1406468783479999</c:v>
                </c:pt>
                <c:pt idx="2570">
                  <c:v>1.142007447648</c:v>
                </c:pt>
                <c:pt idx="2571">
                  <c:v>1.1433680169480001</c:v>
                </c:pt>
                <c:pt idx="2572">
                  <c:v>1.1447285862480001</c:v>
                </c:pt>
                <c:pt idx="2573">
                  <c:v>1.1460891555480002</c:v>
                </c:pt>
                <c:pt idx="2574">
                  <c:v>1.147449724848</c:v>
                </c:pt>
                <c:pt idx="2575">
                  <c:v>1.1488102941480001</c:v>
                </c:pt>
                <c:pt idx="2576">
                  <c:v>1.1501708634480001</c:v>
                </c:pt>
                <c:pt idx="2577">
                  <c:v>1.1515314327480002</c:v>
                </c:pt>
                <c:pt idx="2578">
                  <c:v>1.152892002048</c:v>
                </c:pt>
                <c:pt idx="2579">
                  <c:v>1.1542525713480001</c:v>
                </c:pt>
                <c:pt idx="2580">
                  <c:v>1.1556131406479999</c:v>
                </c:pt>
                <c:pt idx="2581">
                  <c:v>1.156973709948</c:v>
                </c:pt>
                <c:pt idx="2582">
                  <c:v>1.158334279248</c:v>
                </c:pt>
                <c:pt idx="2583">
                  <c:v>1.1596948485480001</c:v>
                </c:pt>
                <c:pt idx="2584">
                  <c:v>1.1610554178479999</c:v>
                </c:pt>
                <c:pt idx="2585">
                  <c:v>1.162415987148</c:v>
                </c:pt>
                <c:pt idx="2586">
                  <c:v>1.163776556448</c:v>
                </c:pt>
                <c:pt idx="2587">
                  <c:v>1.1651371257480001</c:v>
                </c:pt>
                <c:pt idx="2588">
                  <c:v>1.1664976950480002</c:v>
                </c:pt>
                <c:pt idx="2589">
                  <c:v>1.167858264348</c:v>
                </c:pt>
                <c:pt idx="2590">
                  <c:v>1.1692188336480001</c:v>
                </c:pt>
                <c:pt idx="2591">
                  <c:v>1.1705794029480001</c:v>
                </c:pt>
                <c:pt idx="2592">
                  <c:v>1.1719399722480002</c:v>
                </c:pt>
                <c:pt idx="2593">
                  <c:v>1.173300541548</c:v>
                </c:pt>
                <c:pt idx="2594">
                  <c:v>1.1746611108480001</c:v>
                </c:pt>
                <c:pt idx="2595">
                  <c:v>1.1760216801480001</c:v>
                </c:pt>
                <c:pt idx="2596">
                  <c:v>1.177382249448</c:v>
                </c:pt>
                <c:pt idx="2597">
                  <c:v>1.178742818748</c:v>
                </c:pt>
                <c:pt idx="2598">
                  <c:v>1.1801033880479999</c:v>
                </c:pt>
                <c:pt idx="2599">
                  <c:v>1.1814639573479999</c:v>
                </c:pt>
                <c:pt idx="2600">
                  <c:v>1.182824526648</c:v>
                </c:pt>
                <c:pt idx="2601">
                  <c:v>1.184185095948</c:v>
                </c:pt>
                <c:pt idx="2602">
                  <c:v>1.1855456652480001</c:v>
                </c:pt>
                <c:pt idx="2603">
                  <c:v>1.1869062345479999</c:v>
                </c:pt>
                <c:pt idx="2604">
                  <c:v>1.188266803848</c:v>
                </c:pt>
                <c:pt idx="2605">
                  <c:v>1.189627373148</c:v>
                </c:pt>
                <c:pt idx="2606">
                  <c:v>1.1909879424480001</c:v>
                </c:pt>
                <c:pt idx="2607">
                  <c:v>1.1923485117480002</c:v>
                </c:pt>
                <c:pt idx="2608">
                  <c:v>1.193709081048</c:v>
                </c:pt>
                <c:pt idx="2609">
                  <c:v>1.1950696503480001</c:v>
                </c:pt>
                <c:pt idx="2610">
                  <c:v>1.1964302196480001</c:v>
                </c:pt>
                <c:pt idx="2611">
                  <c:v>1.1977907889480002</c:v>
                </c:pt>
                <c:pt idx="2612">
                  <c:v>1.1991513582480002</c:v>
                </c:pt>
                <c:pt idx="2613">
                  <c:v>1.2005119275480001</c:v>
                </c:pt>
                <c:pt idx="2614">
                  <c:v>1.2018724968479999</c:v>
                </c:pt>
                <c:pt idx="2615">
                  <c:v>1.203233066148</c:v>
                </c:pt>
                <c:pt idx="2616">
                  <c:v>1.204593635448</c:v>
                </c:pt>
                <c:pt idx="2617">
                  <c:v>1.2059542047480001</c:v>
                </c:pt>
                <c:pt idx="2618">
                  <c:v>1.2073147740479999</c:v>
                </c:pt>
                <c:pt idx="2619">
                  <c:v>1.208675343348</c:v>
                </c:pt>
                <c:pt idx="2620">
                  <c:v>1.210035912648</c:v>
                </c:pt>
                <c:pt idx="2621">
                  <c:v>1.2113964819480001</c:v>
                </c:pt>
                <c:pt idx="2622">
                  <c:v>1.2127570512480002</c:v>
                </c:pt>
                <c:pt idx="2623">
                  <c:v>1.214117620548</c:v>
                </c:pt>
                <c:pt idx="2624">
                  <c:v>1.215478189848</c:v>
                </c:pt>
                <c:pt idx="2625">
                  <c:v>1.2168387591480001</c:v>
                </c:pt>
                <c:pt idx="2626">
                  <c:v>1.2181993284480002</c:v>
                </c:pt>
                <c:pt idx="2627">
                  <c:v>1.219559897748</c:v>
                </c:pt>
                <c:pt idx="2628">
                  <c:v>1.2209204670480001</c:v>
                </c:pt>
                <c:pt idx="2629">
                  <c:v>1.2222810363480001</c:v>
                </c:pt>
                <c:pt idx="2630">
                  <c:v>1.2236416056480002</c:v>
                </c:pt>
                <c:pt idx="2631">
                  <c:v>1.225002174948</c:v>
                </c:pt>
                <c:pt idx="2632">
                  <c:v>1.2263627442480001</c:v>
                </c:pt>
                <c:pt idx="2633">
                  <c:v>1.2277233135479999</c:v>
                </c:pt>
                <c:pt idx="2634">
                  <c:v>1.229083882848</c:v>
                </c:pt>
                <c:pt idx="2635">
                  <c:v>1.230444452148</c:v>
                </c:pt>
                <c:pt idx="2636">
                  <c:v>1.2318050214480001</c:v>
                </c:pt>
                <c:pt idx="2637">
                  <c:v>1.2331655907479999</c:v>
                </c:pt>
                <c:pt idx="2638">
                  <c:v>1.234526160048</c:v>
                </c:pt>
                <c:pt idx="2639">
                  <c:v>1.235886729348</c:v>
                </c:pt>
                <c:pt idx="2640">
                  <c:v>1.2372472986480001</c:v>
                </c:pt>
                <c:pt idx="2641">
                  <c:v>1.2386078679480002</c:v>
                </c:pt>
                <c:pt idx="2642">
                  <c:v>1.239968437248</c:v>
                </c:pt>
                <c:pt idx="2643">
                  <c:v>1.241329006548</c:v>
                </c:pt>
                <c:pt idx="2644">
                  <c:v>1.2426895758480001</c:v>
                </c:pt>
                <c:pt idx="2645">
                  <c:v>1.2440501451480002</c:v>
                </c:pt>
                <c:pt idx="2646">
                  <c:v>1.2454107144480002</c:v>
                </c:pt>
                <c:pt idx="2647">
                  <c:v>1.2467712837480001</c:v>
                </c:pt>
                <c:pt idx="2648">
                  <c:v>1.2481318530480001</c:v>
                </c:pt>
                <c:pt idx="2649">
                  <c:v>1.249492422348</c:v>
                </c:pt>
                <c:pt idx="2650">
                  <c:v>1.250852991648</c:v>
                </c:pt>
                <c:pt idx="2651">
                  <c:v>1.2522135609480001</c:v>
                </c:pt>
                <c:pt idx="2652">
                  <c:v>1.2535741302479999</c:v>
                </c:pt>
                <c:pt idx="2653">
                  <c:v>1.254934699548</c:v>
                </c:pt>
                <c:pt idx="2654">
                  <c:v>1.256295268848</c:v>
                </c:pt>
                <c:pt idx="2655">
                  <c:v>1.2576558381480001</c:v>
                </c:pt>
                <c:pt idx="2656">
                  <c:v>1.2590164074479999</c:v>
                </c:pt>
                <c:pt idx="2657">
                  <c:v>1.260376976748</c:v>
                </c:pt>
                <c:pt idx="2658">
                  <c:v>1.261737546048</c:v>
                </c:pt>
                <c:pt idx="2659">
                  <c:v>1.2630981153480001</c:v>
                </c:pt>
                <c:pt idx="2660">
                  <c:v>1.2644586846480002</c:v>
                </c:pt>
                <c:pt idx="2661">
                  <c:v>1.265819253948</c:v>
                </c:pt>
                <c:pt idx="2662">
                  <c:v>1.267179823248</c:v>
                </c:pt>
                <c:pt idx="2663">
                  <c:v>1.2685403925480001</c:v>
                </c:pt>
                <c:pt idx="2664">
                  <c:v>1.2699009618480002</c:v>
                </c:pt>
                <c:pt idx="2665">
                  <c:v>1.2712615311480002</c:v>
                </c:pt>
                <c:pt idx="2666">
                  <c:v>1.2726221004480001</c:v>
                </c:pt>
                <c:pt idx="2667">
                  <c:v>1.2739826697479999</c:v>
                </c:pt>
                <c:pt idx="2668">
                  <c:v>1.275343239048</c:v>
                </c:pt>
                <c:pt idx="2669">
                  <c:v>1.276703808348</c:v>
                </c:pt>
                <c:pt idx="2670">
                  <c:v>1.2780643776480001</c:v>
                </c:pt>
                <c:pt idx="2671">
                  <c:v>1.2794249469479999</c:v>
                </c:pt>
                <c:pt idx="2672">
                  <c:v>1.280785516248</c:v>
                </c:pt>
                <c:pt idx="2673">
                  <c:v>1.282146085548</c:v>
                </c:pt>
                <c:pt idx="2674">
                  <c:v>1.2835066548480001</c:v>
                </c:pt>
                <c:pt idx="2675">
                  <c:v>1.2848672241480001</c:v>
                </c:pt>
                <c:pt idx="2676">
                  <c:v>1.286227793448</c:v>
                </c:pt>
                <c:pt idx="2677">
                  <c:v>1.287588362748</c:v>
                </c:pt>
                <c:pt idx="2678">
                  <c:v>1.2889489320480001</c:v>
                </c:pt>
                <c:pt idx="2679">
                  <c:v>1.2903095013480002</c:v>
                </c:pt>
                <c:pt idx="2680">
                  <c:v>1.2916700706480002</c:v>
                </c:pt>
                <c:pt idx="2681">
                  <c:v>1.293030639948</c:v>
                </c:pt>
                <c:pt idx="2682">
                  <c:v>1.2943912092480001</c:v>
                </c:pt>
                <c:pt idx="2683">
                  <c:v>1.2957517785480002</c:v>
                </c:pt>
                <c:pt idx="2684">
                  <c:v>1.297112347848</c:v>
                </c:pt>
                <c:pt idx="2685">
                  <c:v>1.2984729171480001</c:v>
                </c:pt>
                <c:pt idx="2686">
                  <c:v>1.2998334864479999</c:v>
                </c:pt>
                <c:pt idx="2687">
                  <c:v>1.301194055748</c:v>
                </c:pt>
                <c:pt idx="2688">
                  <c:v>1.302554625048</c:v>
                </c:pt>
                <c:pt idx="2689">
                  <c:v>1.3039151943480001</c:v>
                </c:pt>
                <c:pt idx="2690">
                  <c:v>1.3052757636479999</c:v>
                </c:pt>
                <c:pt idx="2691">
                  <c:v>1.306636332948</c:v>
                </c:pt>
                <c:pt idx="2692">
                  <c:v>1.307996902248</c:v>
                </c:pt>
                <c:pt idx="2693">
                  <c:v>1.3093574715480001</c:v>
                </c:pt>
                <c:pt idx="2694">
                  <c:v>1.3107180408480001</c:v>
                </c:pt>
                <c:pt idx="2695">
                  <c:v>1.312078610148</c:v>
                </c:pt>
                <c:pt idx="2696">
                  <c:v>1.313439179448</c:v>
                </c:pt>
                <c:pt idx="2697">
                  <c:v>1.3148269601340001</c:v>
                </c:pt>
                <c:pt idx="2698">
                  <c:v>1.3161875294340002</c:v>
                </c:pt>
                <c:pt idx="2699">
                  <c:v>1.317548098734</c:v>
                </c:pt>
                <c:pt idx="2700">
                  <c:v>1.3189086680340001</c:v>
                </c:pt>
                <c:pt idx="2701">
                  <c:v>1.3202692373340001</c:v>
                </c:pt>
                <c:pt idx="2702">
                  <c:v>1.321629806634</c:v>
                </c:pt>
                <c:pt idx="2703">
                  <c:v>1.322990375934</c:v>
                </c:pt>
                <c:pt idx="2704">
                  <c:v>1.3243509452339999</c:v>
                </c:pt>
                <c:pt idx="2705">
                  <c:v>1.3257115145339999</c:v>
                </c:pt>
                <c:pt idx="2706">
                  <c:v>1.327072083834</c:v>
                </c:pt>
                <c:pt idx="2707">
                  <c:v>1.3284326531340001</c:v>
                </c:pt>
                <c:pt idx="2708">
                  <c:v>1.3297932224340001</c:v>
                </c:pt>
                <c:pt idx="2709">
                  <c:v>1.3311537917339999</c:v>
                </c:pt>
                <c:pt idx="2710">
                  <c:v>1.332514361034</c:v>
                </c:pt>
                <c:pt idx="2711">
                  <c:v>1.3338749303340001</c:v>
                </c:pt>
                <c:pt idx="2712">
                  <c:v>1.3352354996340001</c:v>
                </c:pt>
                <c:pt idx="2713">
                  <c:v>1.3365960689340002</c:v>
                </c:pt>
                <c:pt idx="2714">
                  <c:v>1.337956638234</c:v>
                </c:pt>
                <c:pt idx="2715">
                  <c:v>1.3393172075340001</c:v>
                </c:pt>
                <c:pt idx="2716">
                  <c:v>1.3406777768340001</c:v>
                </c:pt>
                <c:pt idx="2717">
                  <c:v>1.3420383461340002</c:v>
                </c:pt>
                <c:pt idx="2718">
                  <c:v>1.343398915434</c:v>
                </c:pt>
                <c:pt idx="2719">
                  <c:v>1.3447594847340001</c:v>
                </c:pt>
                <c:pt idx="2720">
                  <c:v>1.3461200540339999</c:v>
                </c:pt>
                <c:pt idx="2721">
                  <c:v>1.347480623334</c:v>
                </c:pt>
                <c:pt idx="2722">
                  <c:v>1.348841192634</c:v>
                </c:pt>
                <c:pt idx="2723">
                  <c:v>1.3502017619340001</c:v>
                </c:pt>
                <c:pt idx="2724">
                  <c:v>1.3515623312339999</c:v>
                </c:pt>
                <c:pt idx="2725">
                  <c:v>1.352922900534</c:v>
                </c:pt>
                <c:pt idx="2726">
                  <c:v>1.3542834698340001</c:v>
                </c:pt>
                <c:pt idx="2727">
                  <c:v>1.3556440391340001</c:v>
                </c:pt>
                <c:pt idx="2728">
                  <c:v>1.3570046084339999</c:v>
                </c:pt>
                <c:pt idx="2729">
                  <c:v>1.358365177734</c:v>
                </c:pt>
                <c:pt idx="2730">
                  <c:v>1.3597257470340001</c:v>
                </c:pt>
                <c:pt idx="2731">
                  <c:v>1.3610863163340001</c:v>
                </c:pt>
                <c:pt idx="2732">
                  <c:v>1.3624468856340002</c:v>
                </c:pt>
                <c:pt idx="2733">
                  <c:v>1.363807454934</c:v>
                </c:pt>
                <c:pt idx="2734">
                  <c:v>1.3651680242340001</c:v>
                </c:pt>
                <c:pt idx="2735">
                  <c:v>1.3665285935340001</c:v>
                </c:pt>
                <c:pt idx="2736">
                  <c:v>1.367889162834</c:v>
                </c:pt>
                <c:pt idx="2737">
                  <c:v>1.369249732134</c:v>
                </c:pt>
                <c:pt idx="2738">
                  <c:v>1.3706103014339999</c:v>
                </c:pt>
                <c:pt idx="2739">
                  <c:v>1.3719708707339999</c:v>
                </c:pt>
                <c:pt idx="2740">
                  <c:v>1.373331440034</c:v>
                </c:pt>
                <c:pt idx="2741">
                  <c:v>1.374692009334</c:v>
                </c:pt>
                <c:pt idx="2742">
                  <c:v>1.3760525786340001</c:v>
                </c:pt>
                <c:pt idx="2743">
                  <c:v>1.3774131479339999</c:v>
                </c:pt>
                <c:pt idx="2744">
                  <c:v>1.378773717234</c:v>
                </c:pt>
                <c:pt idx="2745">
                  <c:v>1.3801342865340001</c:v>
                </c:pt>
                <c:pt idx="2746">
                  <c:v>1.3814948558340001</c:v>
                </c:pt>
                <c:pt idx="2747">
                  <c:v>1.3828554251340002</c:v>
                </c:pt>
                <c:pt idx="2748">
                  <c:v>1.384215994434</c:v>
                </c:pt>
                <c:pt idx="2749">
                  <c:v>1.3855765637340001</c:v>
                </c:pt>
                <c:pt idx="2750">
                  <c:v>1.3869371330340001</c:v>
                </c:pt>
                <c:pt idx="2751">
                  <c:v>1.3882977023340002</c:v>
                </c:pt>
                <c:pt idx="2752">
                  <c:v>1.3896582716340002</c:v>
                </c:pt>
                <c:pt idx="2753">
                  <c:v>1.3910188409340001</c:v>
                </c:pt>
                <c:pt idx="2754">
                  <c:v>1.3923794102340001</c:v>
                </c:pt>
                <c:pt idx="2755">
                  <c:v>1.393739979534</c:v>
                </c:pt>
                <c:pt idx="2756">
                  <c:v>1.395100548834</c:v>
                </c:pt>
                <c:pt idx="2757">
                  <c:v>1.3964611181339999</c:v>
                </c:pt>
                <c:pt idx="2758">
                  <c:v>1.3978216874339999</c:v>
                </c:pt>
                <c:pt idx="2759">
                  <c:v>1.399182256734</c:v>
                </c:pt>
                <c:pt idx="2760">
                  <c:v>1.400542826034</c:v>
                </c:pt>
                <c:pt idx="2761">
                  <c:v>1.4019033953340001</c:v>
                </c:pt>
                <c:pt idx="2762">
                  <c:v>1.4032639646339999</c:v>
                </c:pt>
                <c:pt idx="2763">
                  <c:v>1.404624533934</c:v>
                </c:pt>
                <c:pt idx="2764">
                  <c:v>1.4059851032340001</c:v>
                </c:pt>
                <c:pt idx="2765">
                  <c:v>1.4073456725340001</c:v>
                </c:pt>
                <c:pt idx="2766">
                  <c:v>1.4087062418340002</c:v>
                </c:pt>
                <c:pt idx="2767">
                  <c:v>1.410066811134</c:v>
                </c:pt>
                <c:pt idx="2768">
                  <c:v>1.4114273804340001</c:v>
                </c:pt>
                <c:pt idx="2769">
                  <c:v>1.4127879497340001</c:v>
                </c:pt>
                <c:pt idx="2770">
                  <c:v>1.4141485190340002</c:v>
                </c:pt>
                <c:pt idx="2771">
                  <c:v>1.415509088334</c:v>
                </c:pt>
                <c:pt idx="2772">
                  <c:v>1.4168696576340001</c:v>
                </c:pt>
                <c:pt idx="2773">
                  <c:v>1.4182302269339999</c:v>
                </c:pt>
                <c:pt idx="2774">
                  <c:v>1.419590796234</c:v>
                </c:pt>
                <c:pt idx="2775">
                  <c:v>1.420951365534</c:v>
                </c:pt>
                <c:pt idx="2776">
                  <c:v>1.4223119348340001</c:v>
                </c:pt>
                <c:pt idx="2777">
                  <c:v>1.4236725041339999</c:v>
                </c:pt>
                <c:pt idx="2778">
                  <c:v>1.425033073434</c:v>
                </c:pt>
                <c:pt idx="2779">
                  <c:v>1.426393642734</c:v>
                </c:pt>
                <c:pt idx="2780">
                  <c:v>1.4277542120340001</c:v>
                </c:pt>
                <c:pt idx="2781">
                  <c:v>1.4291147813340002</c:v>
                </c:pt>
                <c:pt idx="2782">
                  <c:v>1.430475350634</c:v>
                </c:pt>
                <c:pt idx="2783">
                  <c:v>1.4318359199340001</c:v>
                </c:pt>
                <c:pt idx="2784">
                  <c:v>1.4331964892340001</c:v>
                </c:pt>
                <c:pt idx="2785">
                  <c:v>1.4345570585340002</c:v>
                </c:pt>
                <c:pt idx="2786">
                  <c:v>1.4359176278340002</c:v>
                </c:pt>
                <c:pt idx="2787">
                  <c:v>1.4372781971340001</c:v>
                </c:pt>
                <c:pt idx="2788">
                  <c:v>1.4386387664340001</c:v>
                </c:pt>
                <c:pt idx="2789">
                  <c:v>1.439999335734</c:v>
                </c:pt>
                <c:pt idx="2790">
                  <c:v>1.441359905034</c:v>
                </c:pt>
                <c:pt idx="2791">
                  <c:v>1.4427204743339999</c:v>
                </c:pt>
                <c:pt idx="2792">
                  <c:v>1.4440810436339999</c:v>
                </c:pt>
                <c:pt idx="2793">
                  <c:v>1.445441612934</c:v>
                </c:pt>
                <c:pt idx="2794">
                  <c:v>1.446802182234</c:v>
                </c:pt>
                <c:pt idx="2795">
                  <c:v>1.4481627515340001</c:v>
                </c:pt>
                <c:pt idx="2796">
                  <c:v>1.4495233208339999</c:v>
                </c:pt>
                <c:pt idx="2797">
                  <c:v>1.450883890134</c:v>
                </c:pt>
                <c:pt idx="2798">
                  <c:v>1.452244459434</c:v>
                </c:pt>
                <c:pt idx="2799">
                  <c:v>1.4536050287340001</c:v>
                </c:pt>
                <c:pt idx="2800">
                  <c:v>1.4549655980340002</c:v>
                </c:pt>
                <c:pt idx="2801">
                  <c:v>1.456326167334</c:v>
                </c:pt>
                <c:pt idx="2802">
                  <c:v>1.4576867366340001</c:v>
                </c:pt>
                <c:pt idx="2803">
                  <c:v>1.4590473059340001</c:v>
                </c:pt>
                <c:pt idx="2804">
                  <c:v>1.4604078752340002</c:v>
                </c:pt>
                <c:pt idx="2805">
                  <c:v>1.4617684445340002</c:v>
                </c:pt>
                <c:pt idx="2806">
                  <c:v>1.4631290138340001</c:v>
                </c:pt>
                <c:pt idx="2807">
                  <c:v>1.4644895831340001</c:v>
                </c:pt>
                <c:pt idx="2808">
                  <c:v>1.465850152434</c:v>
                </c:pt>
                <c:pt idx="2809">
                  <c:v>1.467210721734</c:v>
                </c:pt>
                <c:pt idx="2810">
                  <c:v>1.4685712910340001</c:v>
                </c:pt>
                <c:pt idx="2811">
                  <c:v>1.4699318603339999</c:v>
                </c:pt>
                <c:pt idx="2812">
                  <c:v>1.471292429634</c:v>
                </c:pt>
                <c:pt idx="2813">
                  <c:v>1.472652998934</c:v>
                </c:pt>
                <c:pt idx="2814">
                  <c:v>1.4740135682340001</c:v>
                </c:pt>
                <c:pt idx="2815">
                  <c:v>1.4753741375340002</c:v>
                </c:pt>
                <c:pt idx="2816">
                  <c:v>1.476734706834</c:v>
                </c:pt>
                <c:pt idx="2817">
                  <c:v>1.478095276134</c:v>
                </c:pt>
                <c:pt idx="2818">
                  <c:v>1.4794558454340001</c:v>
                </c:pt>
                <c:pt idx="2819">
                  <c:v>1.4808164147340002</c:v>
                </c:pt>
                <c:pt idx="2820">
                  <c:v>1.482176984034</c:v>
                </c:pt>
                <c:pt idx="2821">
                  <c:v>1.4835375533340001</c:v>
                </c:pt>
                <c:pt idx="2822">
                  <c:v>1.4848981226340001</c:v>
                </c:pt>
                <c:pt idx="2823">
                  <c:v>1.4862586919340002</c:v>
                </c:pt>
                <c:pt idx="2824">
                  <c:v>1.487619261234</c:v>
                </c:pt>
                <c:pt idx="2825">
                  <c:v>1.4889798305340001</c:v>
                </c:pt>
                <c:pt idx="2826">
                  <c:v>1.4903403998339999</c:v>
                </c:pt>
                <c:pt idx="2827">
                  <c:v>1.491700969134</c:v>
                </c:pt>
                <c:pt idx="2828">
                  <c:v>1.493061538434</c:v>
                </c:pt>
                <c:pt idx="2829">
                  <c:v>1.4944221077340001</c:v>
                </c:pt>
                <c:pt idx="2830">
                  <c:v>1.4957826770339999</c:v>
                </c:pt>
                <c:pt idx="2831">
                  <c:v>1.497143246334</c:v>
                </c:pt>
                <c:pt idx="2832">
                  <c:v>1.498503815634</c:v>
                </c:pt>
                <c:pt idx="2833">
                  <c:v>1.4998643849340001</c:v>
                </c:pt>
                <c:pt idx="2834">
                  <c:v>1.5012249542340002</c:v>
                </c:pt>
                <c:pt idx="2835">
                  <c:v>1.502585523534</c:v>
                </c:pt>
                <c:pt idx="2836">
                  <c:v>1.503946092834</c:v>
                </c:pt>
                <c:pt idx="2837">
                  <c:v>1.5053066621340001</c:v>
                </c:pt>
                <c:pt idx="2838">
                  <c:v>1.5066672314340002</c:v>
                </c:pt>
                <c:pt idx="2839">
                  <c:v>1.5080278007340002</c:v>
                </c:pt>
                <c:pt idx="2840">
                  <c:v>1.5093883700340001</c:v>
                </c:pt>
                <c:pt idx="2841">
                  <c:v>1.5107489393340001</c:v>
                </c:pt>
                <c:pt idx="2842">
                  <c:v>1.512109508634</c:v>
                </c:pt>
                <c:pt idx="2843">
                  <c:v>1.513470077934</c:v>
                </c:pt>
                <c:pt idx="2844">
                  <c:v>1.5148306472340001</c:v>
                </c:pt>
                <c:pt idx="2845">
                  <c:v>1.5161912165339999</c:v>
                </c:pt>
                <c:pt idx="2846">
                  <c:v>1.517551785834</c:v>
                </c:pt>
                <c:pt idx="2847">
                  <c:v>1.518912355134</c:v>
                </c:pt>
                <c:pt idx="2848">
                  <c:v>1.5202729244340001</c:v>
                </c:pt>
                <c:pt idx="2849">
                  <c:v>1.5216334937340001</c:v>
                </c:pt>
                <c:pt idx="2850">
                  <c:v>1.522994063034</c:v>
                </c:pt>
                <c:pt idx="2851">
                  <c:v>1.524354632334</c:v>
                </c:pt>
                <c:pt idx="2852">
                  <c:v>1.5257152016340001</c:v>
                </c:pt>
                <c:pt idx="2853">
                  <c:v>1.5270757709340002</c:v>
                </c:pt>
                <c:pt idx="2854">
                  <c:v>1.528436340234</c:v>
                </c:pt>
                <c:pt idx="2855">
                  <c:v>1.529796909534</c:v>
                </c:pt>
                <c:pt idx="2856">
                  <c:v>1.5311574788340001</c:v>
                </c:pt>
                <c:pt idx="2857">
                  <c:v>1.5325180481340002</c:v>
                </c:pt>
                <c:pt idx="2858">
                  <c:v>1.5338786174340002</c:v>
                </c:pt>
                <c:pt idx="2859">
                  <c:v>1.5352391867340001</c:v>
                </c:pt>
                <c:pt idx="2860">
                  <c:v>1.5365997560340001</c:v>
                </c:pt>
                <c:pt idx="2861">
                  <c:v>1.537960325334</c:v>
                </c:pt>
                <c:pt idx="2862">
                  <c:v>1.539320894634</c:v>
                </c:pt>
                <c:pt idx="2863">
                  <c:v>1.5406814639340001</c:v>
                </c:pt>
                <c:pt idx="2864">
                  <c:v>1.5420420332339999</c:v>
                </c:pt>
                <c:pt idx="2865">
                  <c:v>1.543402602534</c:v>
                </c:pt>
                <c:pt idx="2866">
                  <c:v>1.544763171834</c:v>
                </c:pt>
                <c:pt idx="2867">
                  <c:v>1.5461237411340001</c:v>
                </c:pt>
                <c:pt idx="2868">
                  <c:v>1.5474843104340001</c:v>
                </c:pt>
                <c:pt idx="2869">
                  <c:v>1.548844879734</c:v>
                </c:pt>
                <c:pt idx="2870">
                  <c:v>1.550205449034</c:v>
                </c:pt>
                <c:pt idx="2871">
                  <c:v>1.5515660183340001</c:v>
                </c:pt>
                <c:pt idx="2872">
                  <c:v>1.5529265876340002</c:v>
                </c:pt>
                <c:pt idx="2873">
                  <c:v>1.5542871569340002</c:v>
                </c:pt>
                <c:pt idx="2874">
                  <c:v>1.5556477262340001</c:v>
                </c:pt>
                <c:pt idx="2875">
                  <c:v>1.5570082955340001</c:v>
                </c:pt>
                <c:pt idx="2876">
                  <c:v>1.5583688648340002</c:v>
                </c:pt>
                <c:pt idx="2877">
                  <c:v>1.559729434134</c:v>
                </c:pt>
                <c:pt idx="2878">
                  <c:v>1.5610900034340001</c:v>
                </c:pt>
                <c:pt idx="2879">
                  <c:v>1.5624505727339999</c:v>
                </c:pt>
                <c:pt idx="2880">
                  <c:v>1.563811142034</c:v>
                </c:pt>
                <c:pt idx="2881">
                  <c:v>1.565171711334</c:v>
                </c:pt>
                <c:pt idx="2882">
                  <c:v>1.5665322806340001</c:v>
                </c:pt>
                <c:pt idx="2883">
                  <c:v>1.5678928499339999</c:v>
                </c:pt>
                <c:pt idx="2884">
                  <c:v>1.569253419234</c:v>
                </c:pt>
                <c:pt idx="2885">
                  <c:v>1.570613988534</c:v>
                </c:pt>
                <c:pt idx="2886">
                  <c:v>1.5719745578340001</c:v>
                </c:pt>
                <c:pt idx="2887">
                  <c:v>1.5733351271340001</c:v>
                </c:pt>
                <c:pt idx="2888">
                  <c:v>1.574695696434</c:v>
                </c:pt>
                <c:pt idx="2889">
                  <c:v>1.576056265734</c:v>
                </c:pt>
                <c:pt idx="2890">
                  <c:v>1.5774168350340001</c:v>
                </c:pt>
                <c:pt idx="2891">
                  <c:v>1.5787774043340002</c:v>
                </c:pt>
                <c:pt idx="2892">
                  <c:v>1.5801379736340002</c:v>
                </c:pt>
                <c:pt idx="2893">
                  <c:v>1.5814985429340001</c:v>
                </c:pt>
                <c:pt idx="2894">
                  <c:v>1.5828591122340001</c:v>
                </c:pt>
                <c:pt idx="2895">
                  <c:v>1.5842196815339999</c:v>
                </c:pt>
                <c:pt idx="2896">
                  <c:v>1.585580250834</c:v>
                </c:pt>
                <c:pt idx="2897">
                  <c:v>1.5869680315199999</c:v>
                </c:pt>
                <c:pt idx="2898">
                  <c:v>1.5883286008199999</c:v>
                </c:pt>
                <c:pt idx="2899">
                  <c:v>1.58968917012</c:v>
                </c:pt>
                <c:pt idx="2900">
                  <c:v>1.5910497394200001</c:v>
                </c:pt>
                <c:pt idx="2901">
                  <c:v>1.5924103087200001</c:v>
                </c:pt>
                <c:pt idx="2902">
                  <c:v>1.5937708780199999</c:v>
                </c:pt>
                <c:pt idx="2903">
                  <c:v>1.59513144732</c:v>
                </c:pt>
                <c:pt idx="2904">
                  <c:v>1.5964920166200001</c:v>
                </c:pt>
                <c:pt idx="2905">
                  <c:v>1.5978525859200001</c:v>
                </c:pt>
                <c:pt idx="2906">
                  <c:v>1.5992131552200002</c:v>
                </c:pt>
                <c:pt idx="2907">
                  <c:v>1.60057372452</c:v>
                </c:pt>
                <c:pt idx="2908">
                  <c:v>1.6019342938200001</c:v>
                </c:pt>
                <c:pt idx="2909">
                  <c:v>1.6032948631200001</c:v>
                </c:pt>
                <c:pt idx="2910">
                  <c:v>1.6046554324200002</c:v>
                </c:pt>
                <c:pt idx="2911">
                  <c:v>1.60601600172</c:v>
                </c:pt>
                <c:pt idx="2912">
                  <c:v>1.6073765710200001</c:v>
                </c:pt>
                <c:pt idx="2913">
                  <c:v>1.6087371403199999</c:v>
                </c:pt>
                <c:pt idx="2914">
                  <c:v>1.61009770962</c:v>
                </c:pt>
                <c:pt idx="2915">
                  <c:v>1.61145827892</c:v>
                </c:pt>
                <c:pt idx="2916">
                  <c:v>1.6128188482200001</c:v>
                </c:pt>
                <c:pt idx="2917">
                  <c:v>1.6141794175199999</c:v>
                </c:pt>
                <c:pt idx="2918">
                  <c:v>1.61553998682</c:v>
                </c:pt>
                <c:pt idx="2919">
                  <c:v>1.6169005561200001</c:v>
                </c:pt>
                <c:pt idx="2920">
                  <c:v>1.6182611254200001</c:v>
                </c:pt>
                <c:pt idx="2921">
                  <c:v>1.6196216947200002</c:v>
                </c:pt>
                <c:pt idx="2922">
                  <c:v>1.62098226402</c:v>
                </c:pt>
                <c:pt idx="2923">
                  <c:v>1.6223428333200001</c:v>
                </c:pt>
                <c:pt idx="2924">
                  <c:v>1.6237034026200001</c:v>
                </c:pt>
                <c:pt idx="2925">
                  <c:v>1.6250639719200002</c:v>
                </c:pt>
                <c:pt idx="2926">
                  <c:v>1.62642454122</c:v>
                </c:pt>
                <c:pt idx="2927">
                  <c:v>1.6277851105200001</c:v>
                </c:pt>
                <c:pt idx="2928">
                  <c:v>1.6291456798200001</c:v>
                </c:pt>
                <c:pt idx="2929">
                  <c:v>1.6305062491200002</c:v>
                </c:pt>
                <c:pt idx="2930">
                  <c:v>1.63186681842</c:v>
                </c:pt>
                <c:pt idx="2931">
                  <c:v>1.6332273877199999</c:v>
                </c:pt>
                <c:pt idx="2932">
                  <c:v>1.6345879570199999</c:v>
                </c:pt>
                <c:pt idx="2933">
                  <c:v>1.63594852632</c:v>
                </c:pt>
                <c:pt idx="2934">
                  <c:v>1.63730909562</c:v>
                </c:pt>
                <c:pt idx="2935">
                  <c:v>1.6386696649200001</c:v>
                </c:pt>
                <c:pt idx="2936">
                  <c:v>1.6400302342199999</c:v>
                </c:pt>
                <c:pt idx="2937">
                  <c:v>1.64139080352</c:v>
                </c:pt>
                <c:pt idx="2938">
                  <c:v>1.6427513728200001</c:v>
                </c:pt>
                <c:pt idx="2939">
                  <c:v>1.6441119421200001</c:v>
                </c:pt>
                <c:pt idx="2940">
                  <c:v>1.6454725114200002</c:v>
                </c:pt>
                <c:pt idx="2941">
                  <c:v>1.64683308072</c:v>
                </c:pt>
                <c:pt idx="2942">
                  <c:v>1.6481936500200001</c:v>
                </c:pt>
                <c:pt idx="2943">
                  <c:v>1.6495542193200001</c:v>
                </c:pt>
                <c:pt idx="2944">
                  <c:v>1.6509147886200002</c:v>
                </c:pt>
                <c:pt idx="2945">
                  <c:v>1.6522753579200002</c:v>
                </c:pt>
                <c:pt idx="2946">
                  <c:v>1.6536359272200001</c:v>
                </c:pt>
                <c:pt idx="2947">
                  <c:v>1.6549964965200001</c:v>
                </c:pt>
                <c:pt idx="2948">
                  <c:v>1.65635706582</c:v>
                </c:pt>
                <c:pt idx="2949">
                  <c:v>1.65771763512</c:v>
                </c:pt>
                <c:pt idx="2950">
                  <c:v>1.6590782044200001</c:v>
                </c:pt>
                <c:pt idx="2951">
                  <c:v>1.6604387737199999</c:v>
                </c:pt>
                <c:pt idx="2952">
                  <c:v>1.66179934302</c:v>
                </c:pt>
                <c:pt idx="2953">
                  <c:v>1.66315991232</c:v>
                </c:pt>
                <c:pt idx="2954">
                  <c:v>1.6645204816200001</c:v>
                </c:pt>
                <c:pt idx="2955">
                  <c:v>1.6658810509199999</c:v>
                </c:pt>
                <c:pt idx="2956">
                  <c:v>1.66724162022</c:v>
                </c:pt>
                <c:pt idx="2957">
                  <c:v>1.6686021895200001</c:v>
                </c:pt>
                <c:pt idx="2958">
                  <c:v>1.6699627588200001</c:v>
                </c:pt>
                <c:pt idx="2959">
                  <c:v>1.6713233281200002</c:v>
                </c:pt>
                <c:pt idx="2960">
                  <c:v>1.67268389742</c:v>
                </c:pt>
                <c:pt idx="2961">
                  <c:v>1.6740444667200001</c:v>
                </c:pt>
                <c:pt idx="2962">
                  <c:v>1.6754050360200001</c:v>
                </c:pt>
                <c:pt idx="2963">
                  <c:v>1.6767656053200002</c:v>
                </c:pt>
                <c:pt idx="2964">
                  <c:v>1.67812617462</c:v>
                </c:pt>
                <c:pt idx="2965">
                  <c:v>1.6794867439200001</c:v>
                </c:pt>
                <c:pt idx="2966">
                  <c:v>1.6808473132199999</c:v>
                </c:pt>
                <c:pt idx="2967">
                  <c:v>1.68220788252</c:v>
                </c:pt>
                <c:pt idx="2968">
                  <c:v>1.68356845182</c:v>
                </c:pt>
                <c:pt idx="2969">
                  <c:v>1.6849290211200001</c:v>
                </c:pt>
                <c:pt idx="2970">
                  <c:v>1.6862895904199999</c:v>
                </c:pt>
                <c:pt idx="2971">
                  <c:v>1.68765015972</c:v>
                </c:pt>
                <c:pt idx="2972">
                  <c:v>1.68901072902</c:v>
                </c:pt>
                <c:pt idx="2973">
                  <c:v>1.6903712983200001</c:v>
                </c:pt>
                <c:pt idx="2974">
                  <c:v>1.6917318676200002</c:v>
                </c:pt>
                <c:pt idx="2975">
                  <c:v>1.69309243692</c:v>
                </c:pt>
                <c:pt idx="2976">
                  <c:v>1.6944530062200001</c:v>
                </c:pt>
                <c:pt idx="2977">
                  <c:v>1.6958135755200001</c:v>
                </c:pt>
                <c:pt idx="2978">
                  <c:v>1.6971741448200002</c:v>
                </c:pt>
                <c:pt idx="2979">
                  <c:v>1.6985347141200002</c:v>
                </c:pt>
                <c:pt idx="2980">
                  <c:v>1.6998952834200001</c:v>
                </c:pt>
                <c:pt idx="2981">
                  <c:v>1.7012558527200001</c:v>
                </c:pt>
                <c:pt idx="2982">
                  <c:v>1.7026164220200002</c:v>
                </c:pt>
                <c:pt idx="2983">
                  <c:v>1.70397699132</c:v>
                </c:pt>
                <c:pt idx="2984">
                  <c:v>1.7053375606200001</c:v>
                </c:pt>
                <c:pt idx="2985">
                  <c:v>1.7066981299199999</c:v>
                </c:pt>
                <c:pt idx="2986">
                  <c:v>1.7080586992200002</c:v>
                </c:pt>
                <c:pt idx="2987">
                  <c:v>1.70941926852</c:v>
                </c:pt>
                <c:pt idx="2988">
                  <c:v>1.7107798378199999</c:v>
                </c:pt>
                <c:pt idx="2989">
                  <c:v>1.7121404071200002</c:v>
                </c:pt>
                <c:pt idx="2990">
                  <c:v>1.71350097642</c:v>
                </c:pt>
                <c:pt idx="2991">
                  <c:v>1.7148615457200003</c:v>
                </c:pt>
                <c:pt idx="2992">
                  <c:v>1.7162221150200001</c:v>
                </c:pt>
                <c:pt idx="2993">
                  <c:v>1.7175826843199999</c:v>
                </c:pt>
                <c:pt idx="2994">
                  <c:v>1.7189432536200002</c:v>
                </c:pt>
                <c:pt idx="2995">
                  <c:v>1.7203038229200001</c:v>
                </c:pt>
                <c:pt idx="2996">
                  <c:v>1.7216643922200003</c:v>
                </c:pt>
                <c:pt idx="2997">
                  <c:v>1.7230249615200002</c:v>
                </c:pt>
                <c:pt idx="2998">
                  <c:v>1.72438553082</c:v>
                </c:pt>
                <c:pt idx="2999">
                  <c:v>1.7257461001200001</c:v>
                </c:pt>
                <c:pt idx="3000">
                  <c:v>1.7271066694200001</c:v>
                </c:pt>
                <c:pt idx="3001">
                  <c:v>1.72846723872</c:v>
                </c:pt>
                <c:pt idx="3002">
                  <c:v>1.72982780802</c:v>
                </c:pt>
                <c:pt idx="3003">
                  <c:v>1.7311883773199999</c:v>
                </c:pt>
                <c:pt idx="3004">
                  <c:v>1.7325489466200001</c:v>
                </c:pt>
                <c:pt idx="3005">
                  <c:v>1.73390951592</c:v>
                </c:pt>
                <c:pt idx="3006">
                  <c:v>1.7352700852199998</c:v>
                </c:pt>
                <c:pt idx="3007">
                  <c:v>1.7366306545200001</c:v>
                </c:pt>
                <c:pt idx="3008">
                  <c:v>1.7379912238199999</c:v>
                </c:pt>
                <c:pt idx="3009">
                  <c:v>1.7393517931200002</c:v>
                </c:pt>
                <c:pt idx="3010">
                  <c:v>1.74071236242</c:v>
                </c:pt>
                <c:pt idx="3011">
                  <c:v>1.7420729317199999</c:v>
                </c:pt>
                <c:pt idx="3012">
                  <c:v>1.7434335010200002</c:v>
                </c:pt>
                <c:pt idx="3013">
                  <c:v>1.74479407032</c:v>
                </c:pt>
                <c:pt idx="3014">
                  <c:v>1.7461546396200003</c:v>
                </c:pt>
                <c:pt idx="3015">
                  <c:v>1.7475152089200001</c:v>
                </c:pt>
                <c:pt idx="3016">
                  <c:v>1.74887577822</c:v>
                </c:pt>
                <c:pt idx="3017">
                  <c:v>1.75023634752</c:v>
                </c:pt>
                <c:pt idx="3018">
                  <c:v>1.7515969168200001</c:v>
                </c:pt>
                <c:pt idx="3019">
                  <c:v>1.7529574861200001</c:v>
                </c:pt>
                <c:pt idx="3020">
                  <c:v>1.75431805542</c:v>
                </c:pt>
                <c:pt idx="3021">
                  <c:v>1.7556786247199998</c:v>
                </c:pt>
                <c:pt idx="3022">
                  <c:v>1.7570391940200001</c:v>
                </c:pt>
                <c:pt idx="3023">
                  <c:v>1.7583997633199999</c:v>
                </c:pt>
                <c:pt idx="3024">
                  <c:v>1.7597603326200002</c:v>
                </c:pt>
                <c:pt idx="3025">
                  <c:v>1.76112090192</c:v>
                </c:pt>
                <c:pt idx="3026">
                  <c:v>1.7624814712199999</c:v>
                </c:pt>
                <c:pt idx="3027">
                  <c:v>1.7638420405200002</c:v>
                </c:pt>
                <c:pt idx="3028">
                  <c:v>1.76520260982</c:v>
                </c:pt>
                <c:pt idx="3029">
                  <c:v>1.7665631791200003</c:v>
                </c:pt>
                <c:pt idx="3030">
                  <c:v>1.7679237484200001</c:v>
                </c:pt>
                <c:pt idx="3031">
                  <c:v>1.7692843177199999</c:v>
                </c:pt>
                <c:pt idx="3032">
                  <c:v>1.7706448870200002</c:v>
                </c:pt>
                <c:pt idx="3033">
                  <c:v>1.7720054563200001</c:v>
                </c:pt>
                <c:pt idx="3034">
                  <c:v>1.7733660256200001</c:v>
                </c:pt>
                <c:pt idx="3035">
                  <c:v>1.7747265949200002</c:v>
                </c:pt>
                <c:pt idx="3036">
                  <c:v>1.77608716422</c:v>
                </c:pt>
                <c:pt idx="3037">
                  <c:v>1.7774477335200001</c:v>
                </c:pt>
                <c:pt idx="3038">
                  <c:v>1.7788083028199999</c:v>
                </c:pt>
                <c:pt idx="3039">
                  <c:v>1.7801688721200002</c:v>
                </c:pt>
                <c:pt idx="3040">
                  <c:v>1.78152944142</c:v>
                </c:pt>
                <c:pt idx="3041">
                  <c:v>1.7828900107199999</c:v>
                </c:pt>
                <c:pt idx="3042">
                  <c:v>1.7842505800200001</c:v>
                </c:pt>
                <c:pt idx="3043">
                  <c:v>1.78561114932</c:v>
                </c:pt>
                <c:pt idx="3044">
                  <c:v>1.7869717186200003</c:v>
                </c:pt>
                <c:pt idx="3045">
                  <c:v>1.7883322879200001</c:v>
                </c:pt>
                <c:pt idx="3046">
                  <c:v>1.7896928572199999</c:v>
                </c:pt>
                <c:pt idx="3047">
                  <c:v>1.7910534265200002</c:v>
                </c:pt>
                <c:pt idx="3048">
                  <c:v>1.79241399582</c:v>
                </c:pt>
                <c:pt idx="3049">
                  <c:v>1.7937745651200003</c:v>
                </c:pt>
                <c:pt idx="3050">
                  <c:v>1.7951351344200002</c:v>
                </c:pt>
                <c:pt idx="3051">
                  <c:v>1.79649570372</c:v>
                </c:pt>
                <c:pt idx="3052">
                  <c:v>1.7978562730200001</c:v>
                </c:pt>
                <c:pt idx="3053">
                  <c:v>1.7992168423200001</c:v>
                </c:pt>
                <c:pt idx="3054">
                  <c:v>1.8005774116200002</c:v>
                </c:pt>
                <c:pt idx="3055">
                  <c:v>1.80193798092</c:v>
                </c:pt>
                <c:pt idx="3056">
                  <c:v>1.8032985502199999</c:v>
                </c:pt>
                <c:pt idx="3057">
                  <c:v>1.8046591195200001</c:v>
                </c:pt>
                <c:pt idx="3058">
                  <c:v>1.80601968882</c:v>
                </c:pt>
                <c:pt idx="3059">
                  <c:v>1.8073802581200002</c:v>
                </c:pt>
                <c:pt idx="3060">
                  <c:v>1.8087408274200001</c:v>
                </c:pt>
                <c:pt idx="3061">
                  <c:v>1.8101013967199999</c:v>
                </c:pt>
                <c:pt idx="3062">
                  <c:v>1.8114619660200002</c:v>
                </c:pt>
                <c:pt idx="3063">
                  <c:v>1.81282253532</c:v>
                </c:pt>
                <c:pt idx="3064">
                  <c:v>1.8141831046199999</c:v>
                </c:pt>
                <c:pt idx="3065">
                  <c:v>1.8155436739200002</c:v>
                </c:pt>
                <c:pt idx="3066">
                  <c:v>1.81690424322</c:v>
                </c:pt>
                <c:pt idx="3067">
                  <c:v>1.8182648125200003</c:v>
                </c:pt>
                <c:pt idx="3068">
                  <c:v>1.8196253818200001</c:v>
                </c:pt>
                <c:pt idx="3069">
                  <c:v>1.8209859511199999</c:v>
                </c:pt>
                <c:pt idx="3070">
                  <c:v>1.82234652042</c:v>
                </c:pt>
                <c:pt idx="3071">
                  <c:v>1.8237070897200001</c:v>
                </c:pt>
                <c:pt idx="3072">
                  <c:v>1.8250676590200001</c:v>
                </c:pt>
                <c:pt idx="3073">
                  <c:v>1.82642822832</c:v>
                </c:pt>
                <c:pt idx="3074">
                  <c:v>1.8277887976199998</c:v>
                </c:pt>
                <c:pt idx="3075">
                  <c:v>1.8291493669200001</c:v>
                </c:pt>
                <c:pt idx="3076">
                  <c:v>1.8305099362199999</c:v>
                </c:pt>
                <c:pt idx="3077">
                  <c:v>1.8318705055200002</c:v>
                </c:pt>
                <c:pt idx="3078">
                  <c:v>1.83323107482</c:v>
                </c:pt>
                <c:pt idx="3079">
                  <c:v>1.8345916441199999</c:v>
                </c:pt>
                <c:pt idx="3080">
                  <c:v>1.8359522134200001</c:v>
                </c:pt>
                <c:pt idx="3081">
                  <c:v>1.83731278272</c:v>
                </c:pt>
                <c:pt idx="3082">
                  <c:v>1.8386733520200003</c:v>
                </c:pt>
                <c:pt idx="3083">
                  <c:v>1.8400339213200001</c:v>
                </c:pt>
                <c:pt idx="3084">
                  <c:v>1.8413944906199999</c:v>
                </c:pt>
                <c:pt idx="3085">
                  <c:v>1.8427550599200002</c:v>
                </c:pt>
                <c:pt idx="3086">
                  <c:v>1.8441156292200001</c:v>
                </c:pt>
                <c:pt idx="3087">
                  <c:v>1.8454761985200001</c:v>
                </c:pt>
                <c:pt idx="3088">
                  <c:v>1.8468367678200002</c:v>
                </c:pt>
                <c:pt idx="3089">
                  <c:v>1.84819733712</c:v>
                </c:pt>
                <c:pt idx="3090">
                  <c:v>1.8495579064200001</c:v>
                </c:pt>
                <c:pt idx="3091">
                  <c:v>1.8509184757199999</c:v>
                </c:pt>
                <c:pt idx="3092">
                  <c:v>1.8522790450200002</c:v>
                </c:pt>
                <c:pt idx="3093">
                  <c:v>1.85363961432</c:v>
                </c:pt>
                <c:pt idx="3094">
                  <c:v>1.8550001836199999</c:v>
                </c:pt>
                <c:pt idx="3095">
                  <c:v>1.8563607529200001</c:v>
                </c:pt>
                <c:pt idx="3096">
                  <c:v>1.85772132222</c:v>
                </c:pt>
                <c:pt idx="3097">
                  <c:v>1.8591091029060003</c:v>
                </c:pt>
                <c:pt idx="3098">
                  <c:v>1.8604696722060001</c:v>
                </c:pt>
                <c:pt idx="3099">
                  <c:v>1.861830241506</c:v>
                </c:pt>
                <c:pt idx="3100">
                  <c:v>1.8631908108060002</c:v>
                </c:pt>
                <c:pt idx="3101">
                  <c:v>1.8645513801060001</c:v>
                </c:pt>
                <c:pt idx="3102">
                  <c:v>1.8659119494059999</c:v>
                </c:pt>
                <c:pt idx="3103">
                  <c:v>1.8672725187060002</c:v>
                </c:pt>
                <c:pt idx="3104">
                  <c:v>1.868633088006</c:v>
                </c:pt>
                <c:pt idx="3105">
                  <c:v>1.8699936573060001</c:v>
                </c:pt>
                <c:pt idx="3106">
                  <c:v>1.8713542266059999</c:v>
                </c:pt>
                <c:pt idx="3107">
                  <c:v>1.872714795906</c:v>
                </c:pt>
                <c:pt idx="3108">
                  <c:v>1.874075365206</c:v>
                </c:pt>
                <c:pt idx="3109">
                  <c:v>1.8754359345059999</c:v>
                </c:pt>
                <c:pt idx="3110">
                  <c:v>1.8767965038060002</c:v>
                </c:pt>
                <c:pt idx="3111">
                  <c:v>1.878157073106</c:v>
                </c:pt>
                <c:pt idx="3112">
                  <c:v>1.8795176424059998</c:v>
                </c:pt>
                <c:pt idx="3113">
                  <c:v>1.8808782117060001</c:v>
                </c:pt>
                <c:pt idx="3114">
                  <c:v>1.882238781006</c:v>
                </c:pt>
                <c:pt idx="3115">
                  <c:v>1.8835993503060002</c:v>
                </c:pt>
                <c:pt idx="3116">
                  <c:v>1.8849599196060001</c:v>
                </c:pt>
                <c:pt idx="3117">
                  <c:v>1.8863204889059999</c:v>
                </c:pt>
                <c:pt idx="3118">
                  <c:v>1.8876810582060002</c:v>
                </c:pt>
                <c:pt idx="3119">
                  <c:v>1.889041627506</c:v>
                </c:pt>
                <c:pt idx="3120">
                  <c:v>1.8904021968060003</c:v>
                </c:pt>
                <c:pt idx="3121">
                  <c:v>1.8917627661060001</c:v>
                </c:pt>
                <c:pt idx="3122">
                  <c:v>1.893123335406</c:v>
                </c:pt>
                <c:pt idx="3123">
                  <c:v>1.894483904706</c:v>
                </c:pt>
                <c:pt idx="3124">
                  <c:v>1.8958444740060001</c:v>
                </c:pt>
                <c:pt idx="3125">
                  <c:v>1.8972050433060001</c:v>
                </c:pt>
                <c:pt idx="3126">
                  <c:v>1.898565612606</c:v>
                </c:pt>
                <c:pt idx="3127">
                  <c:v>1.8999261819059998</c:v>
                </c:pt>
                <c:pt idx="3128">
                  <c:v>1.9012867512060001</c:v>
                </c:pt>
                <c:pt idx="3129">
                  <c:v>1.9026473205059999</c:v>
                </c:pt>
                <c:pt idx="3130">
                  <c:v>1.9040078898060002</c:v>
                </c:pt>
                <c:pt idx="3131">
                  <c:v>1.9053684591060001</c:v>
                </c:pt>
                <c:pt idx="3132">
                  <c:v>1.9067290284059999</c:v>
                </c:pt>
                <c:pt idx="3133">
                  <c:v>1.9080895977060002</c:v>
                </c:pt>
                <c:pt idx="3134">
                  <c:v>1.909450167006</c:v>
                </c:pt>
                <c:pt idx="3135">
                  <c:v>1.9108107363060003</c:v>
                </c:pt>
                <c:pt idx="3136">
                  <c:v>1.9121713056060001</c:v>
                </c:pt>
                <c:pt idx="3137">
                  <c:v>1.913531874906</c:v>
                </c:pt>
                <c:pt idx="3138">
                  <c:v>1.9148924442060002</c:v>
                </c:pt>
                <c:pt idx="3139">
                  <c:v>1.9162530135060001</c:v>
                </c:pt>
                <c:pt idx="3140">
                  <c:v>1.9176135828060001</c:v>
                </c:pt>
                <c:pt idx="3141">
                  <c:v>1.918974152106</c:v>
                </c:pt>
                <c:pt idx="3142">
                  <c:v>1.920334721406</c:v>
                </c:pt>
                <c:pt idx="3143">
                  <c:v>1.9216952907060001</c:v>
                </c:pt>
                <c:pt idx="3144">
                  <c:v>1.9230558600059999</c:v>
                </c:pt>
                <c:pt idx="3145">
                  <c:v>1.9244164293060002</c:v>
                </c:pt>
                <c:pt idx="3146">
                  <c:v>1.925776998606</c:v>
                </c:pt>
                <c:pt idx="3147">
                  <c:v>1.9271375679059999</c:v>
                </c:pt>
                <c:pt idx="3148">
                  <c:v>1.9284981372060002</c:v>
                </c:pt>
                <c:pt idx="3149">
                  <c:v>1.929858706506</c:v>
                </c:pt>
                <c:pt idx="3150">
                  <c:v>1.9312192758060003</c:v>
                </c:pt>
                <c:pt idx="3151">
                  <c:v>1.9325798451060001</c:v>
                </c:pt>
                <c:pt idx="3152">
                  <c:v>1.933940414406</c:v>
                </c:pt>
                <c:pt idx="3153">
                  <c:v>1.9353009837060002</c:v>
                </c:pt>
                <c:pt idx="3154">
                  <c:v>1.9366615530060001</c:v>
                </c:pt>
                <c:pt idx="3155">
                  <c:v>1.9380221223060003</c:v>
                </c:pt>
                <c:pt idx="3156">
                  <c:v>1.9393826916060002</c:v>
                </c:pt>
                <c:pt idx="3157">
                  <c:v>1.940743260906</c:v>
                </c:pt>
                <c:pt idx="3158">
                  <c:v>1.9421038302060001</c:v>
                </c:pt>
                <c:pt idx="3159">
                  <c:v>1.9434643995059999</c:v>
                </c:pt>
                <c:pt idx="3160">
                  <c:v>1.9448249688060002</c:v>
                </c:pt>
                <c:pt idx="3161">
                  <c:v>1.946185538106</c:v>
                </c:pt>
                <c:pt idx="3162">
                  <c:v>1.9475461074059999</c:v>
                </c:pt>
                <c:pt idx="3163">
                  <c:v>1.9489066767060002</c:v>
                </c:pt>
                <c:pt idx="3164">
                  <c:v>1.950267246006</c:v>
                </c:pt>
                <c:pt idx="3165">
                  <c:v>1.9516278153059998</c:v>
                </c:pt>
                <c:pt idx="3166">
                  <c:v>1.9529883846060001</c:v>
                </c:pt>
                <c:pt idx="3167">
                  <c:v>1.9543489539059999</c:v>
                </c:pt>
                <c:pt idx="3168">
                  <c:v>1.9557095232060002</c:v>
                </c:pt>
                <c:pt idx="3169">
                  <c:v>1.9570700925060001</c:v>
                </c:pt>
                <c:pt idx="3170">
                  <c:v>1.9584306618059999</c:v>
                </c:pt>
                <c:pt idx="3171">
                  <c:v>1.9597912311060002</c:v>
                </c:pt>
                <c:pt idx="3172">
                  <c:v>1.961151800406</c:v>
                </c:pt>
                <c:pt idx="3173">
                  <c:v>1.9625123697060003</c:v>
                </c:pt>
                <c:pt idx="3174">
                  <c:v>1.9638729390060001</c:v>
                </c:pt>
                <c:pt idx="3175">
                  <c:v>1.965233508306</c:v>
                </c:pt>
                <c:pt idx="3176">
                  <c:v>1.966594077606</c:v>
                </c:pt>
                <c:pt idx="3177">
                  <c:v>1.9679546469060001</c:v>
                </c:pt>
                <c:pt idx="3178">
                  <c:v>1.9693152162060001</c:v>
                </c:pt>
                <c:pt idx="3179">
                  <c:v>1.970675785506</c:v>
                </c:pt>
                <c:pt idx="3180">
                  <c:v>1.9720363548059998</c:v>
                </c:pt>
                <c:pt idx="3181">
                  <c:v>1.9733969241060001</c:v>
                </c:pt>
                <c:pt idx="3182">
                  <c:v>1.9747574934059999</c:v>
                </c:pt>
                <c:pt idx="3183">
                  <c:v>1.9761180627060002</c:v>
                </c:pt>
                <c:pt idx="3184">
                  <c:v>1.977478632006</c:v>
                </c:pt>
                <c:pt idx="3185">
                  <c:v>1.9788392013059999</c:v>
                </c:pt>
                <c:pt idx="3186">
                  <c:v>1.9801997706060002</c:v>
                </c:pt>
                <c:pt idx="3187">
                  <c:v>1.981560339906</c:v>
                </c:pt>
                <c:pt idx="3188">
                  <c:v>1.9829209092060003</c:v>
                </c:pt>
                <c:pt idx="3189">
                  <c:v>1.9842814785060001</c:v>
                </c:pt>
                <c:pt idx="3190">
                  <c:v>1.985642047806</c:v>
                </c:pt>
                <c:pt idx="3191">
                  <c:v>1.9870026171060002</c:v>
                </c:pt>
                <c:pt idx="3192">
                  <c:v>1.9883631864060001</c:v>
                </c:pt>
                <c:pt idx="3193">
                  <c:v>1.9897237557060001</c:v>
                </c:pt>
                <c:pt idx="3194">
                  <c:v>1.991084325006</c:v>
                </c:pt>
                <c:pt idx="3195">
                  <c:v>1.992444894306</c:v>
                </c:pt>
                <c:pt idx="3196">
                  <c:v>1.9938054636060001</c:v>
                </c:pt>
                <c:pt idx="3197">
                  <c:v>1.9951660329059999</c:v>
                </c:pt>
                <c:pt idx="3198">
                  <c:v>1.9965266022060002</c:v>
                </c:pt>
                <c:pt idx="3199">
                  <c:v>1.997887171506</c:v>
                </c:pt>
                <c:pt idx="3200">
                  <c:v>1.9992477408059999</c:v>
                </c:pt>
                <c:pt idx="3201">
                  <c:v>2.0006083101060002</c:v>
                </c:pt>
                <c:pt idx="3202">
                  <c:v>2.0019688794060002</c:v>
                </c:pt>
                <c:pt idx="3203">
                  <c:v>2.0033294487060003</c:v>
                </c:pt>
                <c:pt idx="3204">
                  <c:v>2.0046900180059999</c:v>
                </c:pt>
                <c:pt idx="3205">
                  <c:v>2.0060505873059999</c:v>
                </c:pt>
                <c:pt idx="3206">
                  <c:v>2.007411156606</c:v>
                </c:pt>
                <c:pt idx="3207">
                  <c:v>2.0087717259060001</c:v>
                </c:pt>
                <c:pt idx="3208">
                  <c:v>2.0101322952060001</c:v>
                </c:pt>
                <c:pt idx="3209">
                  <c:v>2.0114928645060002</c:v>
                </c:pt>
                <c:pt idx="3210">
                  <c:v>2.0128534338059998</c:v>
                </c:pt>
                <c:pt idx="3211">
                  <c:v>2.0142140031060003</c:v>
                </c:pt>
                <c:pt idx="3212">
                  <c:v>2.0155745724059999</c:v>
                </c:pt>
                <c:pt idx="3213">
                  <c:v>2.0169351417060004</c:v>
                </c:pt>
                <c:pt idx="3214">
                  <c:v>2.018295711006</c:v>
                </c:pt>
                <c:pt idx="3215">
                  <c:v>2.0196562803060001</c:v>
                </c:pt>
                <c:pt idx="3216">
                  <c:v>2.0210168496060001</c:v>
                </c:pt>
                <c:pt idx="3217">
                  <c:v>2.0223774189060002</c:v>
                </c:pt>
                <c:pt idx="3218">
                  <c:v>2.0237379882060003</c:v>
                </c:pt>
                <c:pt idx="3219">
                  <c:v>2.0250985575060003</c:v>
                </c:pt>
                <c:pt idx="3220">
                  <c:v>2.0264591268059999</c:v>
                </c:pt>
                <c:pt idx="3221">
                  <c:v>2.027819696106</c:v>
                </c:pt>
                <c:pt idx="3222">
                  <c:v>2.029180265406</c:v>
                </c:pt>
                <c:pt idx="3223">
                  <c:v>2.0305408347060001</c:v>
                </c:pt>
                <c:pt idx="3224">
                  <c:v>2.0319014040060002</c:v>
                </c:pt>
                <c:pt idx="3225">
                  <c:v>2.0332619733059998</c:v>
                </c:pt>
                <c:pt idx="3226">
                  <c:v>2.0346225426060003</c:v>
                </c:pt>
                <c:pt idx="3227">
                  <c:v>2.0359831119059999</c:v>
                </c:pt>
                <c:pt idx="3228">
                  <c:v>2.037343681206</c:v>
                </c:pt>
                <c:pt idx="3229">
                  <c:v>2.038704250506</c:v>
                </c:pt>
                <c:pt idx="3230">
                  <c:v>2.0400648198060001</c:v>
                </c:pt>
                <c:pt idx="3231">
                  <c:v>2.0414253891060001</c:v>
                </c:pt>
                <c:pt idx="3232">
                  <c:v>2.0427859584060002</c:v>
                </c:pt>
                <c:pt idx="3233">
                  <c:v>2.0441465277059998</c:v>
                </c:pt>
                <c:pt idx="3234">
                  <c:v>2.0455070970060003</c:v>
                </c:pt>
                <c:pt idx="3235">
                  <c:v>2.0468676663059999</c:v>
                </c:pt>
                <c:pt idx="3236">
                  <c:v>2.048228235606</c:v>
                </c:pt>
                <c:pt idx="3237">
                  <c:v>2.049588804906</c:v>
                </c:pt>
                <c:pt idx="3238">
                  <c:v>2.0509493742060001</c:v>
                </c:pt>
                <c:pt idx="3239">
                  <c:v>2.0523099435060002</c:v>
                </c:pt>
                <c:pt idx="3240">
                  <c:v>2.0536705128059998</c:v>
                </c:pt>
                <c:pt idx="3241">
                  <c:v>2.0550310821060003</c:v>
                </c:pt>
                <c:pt idx="3242">
                  <c:v>2.0563916514059999</c:v>
                </c:pt>
                <c:pt idx="3243">
                  <c:v>2.0577522207059999</c:v>
                </c:pt>
                <c:pt idx="3244">
                  <c:v>2.059112790006</c:v>
                </c:pt>
                <c:pt idx="3245">
                  <c:v>2.0604733593060001</c:v>
                </c:pt>
                <c:pt idx="3246">
                  <c:v>2.0618339286060001</c:v>
                </c:pt>
                <c:pt idx="3247">
                  <c:v>2.0631944979060002</c:v>
                </c:pt>
                <c:pt idx="3248">
                  <c:v>2.0645550672059998</c:v>
                </c:pt>
                <c:pt idx="3249">
                  <c:v>2.0659156365060003</c:v>
                </c:pt>
                <c:pt idx="3250">
                  <c:v>2.0672762058059999</c:v>
                </c:pt>
                <c:pt idx="3251">
                  <c:v>2.0686367751060004</c:v>
                </c:pt>
                <c:pt idx="3252">
                  <c:v>2.069997344406</c:v>
                </c:pt>
                <c:pt idx="3253">
                  <c:v>2.0713579137060001</c:v>
                </c:pt>
                <c:pt idx="3254">
                  <c:v>2.0727184830060001</c:v>
                </c:pt>
                <c:pt idx="3255">
                  <c:v>2.0740790523060002</c:v>
                </c:pt>
                <c:pt idx="3256">
                  <c:v>2.0754396216060003</c:v>
                </c:pt>
                <c:pt idx="3257">
                  <c:v>2.0768001909059999</c:v>
                </c:pt>
                <c:pt idx="3258">
                  <c:v>2.0781607602059999</c:v>
                </c:pt>
                <c:pt idx="3259">
                  <c:v>2.079521329506</c:v>
                </c:pt>
                <c:pt idx="3260">
                  <c:v>2.0808818988060001</c:v>
                </c:pt>
                <c:pt idx="3261">
                  <c:v>2.0822424681060001</c:v>
                </c:pt>
                <c:pt idx="3262">
                  <c:v>2.0836030374060002</c:v>
                </c:pt>
                <c:pt idx="3263">
                  <c:v>2.0849636067059998</c:v>
                </c:pt>
                <c:pt idx="3264">
                  <c:v>2.0863241760060003</c:v>
                </c:pt>
                <c:pt idx="3265">
                  <c:v>2.0876847453059999</c:v>
                </c:pt>
                <c:pt idx="3266">
                  <c:v>2.0890453146060004</c:v>
                </c:pt>
                <c:pt idx="3267">
                  <c:v>2.090405883906</c:v>
                </c:pt>
                <c:pt idx="3268">
                  <c:v>2.0917664532060001</c:v>
                </c:pt>
                <c:pt idx="3269">
                  <c:v>2.0931270225060001</c:v>
                </c:pt>
                <c:pt idx="3270">
                  <c:v>2.0944875918060002</c:v>
                </c:pt>
                <c:pt idx="3271">
                  <c:v>2.0958481611060003</c:v>
                </c:pt>
                <c:pt idx="3272">
                  <c:v>2.0972087304060003</c:v>
                </c:pt>
                <c:pt idx="3273">
                  <c:v>2.0985692997059999</c:v>
                </c:pt>
                <c:pt idx="3274">
                  <c:v>2.099929869006</c:v>
                </c:pt>
                <c:pt idx="3275">
                  <c:v>2.101290438306</c:v>
                </c:pt>
                <c:pt idx="3276">
                  <c:v>2.1026510076060001</c:v>
                </c:pt>
                <c:pt idx="3277">
                  <c:v>2.1040115769060002</c:v>
                </c:pt>
                <c:pt idx="3278">
                  <c:v>2.1053721462059998</c:v>
                </c:pt>
                <c:pt idx="3279">
                  <c:v>2.1067327155060003</c:v>
                </c:pt>
                <c:pt idx="3280">
                  <c:v>2.1080932848059999</c:v>
                </c:pt>
                <c:pt idx="3281">
                  <c:v>2.1094538541060004</c:v>
                </c:pt>
                <c:pt idx="3282">
                  <c:v>2.110814423406</c:v>
                </c:pt>
                <c:pt idx="3283">
                  <c:v>2.1121749927060001</c:v>
                </c:pt>
                <c:pt idx="3284">
                  <c:v>2.1135355620060001</c:v>
                </c:pt>
                <c:pt idx="3285">
                  <c:v>2.1148961313060002</c:v>
                </c:pt>
                <c:pt idx="3286">
                  <c:v>2.1162567006060002</c:v>
                </c:pt>
                <c:pt idx="3287">
                  <c:v>2.1176172699060003</c:v>
                </c:pt>
                <c:pt idx="3288">
                  <c:v>2.1189778392059999</c:v>
                </c:pt>
                <c:pt idx="3289">
                  <c:v>2.120338408506</c:v>
                </c:pt>
                <c:pt idx="3290">
                  <c:v>2.121698977806</c:v>
                </c:pt>
                <c:pt idx="3291">
                  <c:v>2.1230595471060001</c:v>
                </c:pt>
                <c:pt idx="3292">
                  <c:v>2.1244201164060001</c:v>
                </c:pt>
                <c:pt idx="3293">
                  <c:v>2.1257806857059998</c:v>
                </c:pt>
                <c:pt idx="3294">
                  <c:v>2.1271412550060003</c:v>
                </c:pt>
                <c:pt idx="3295">
                  <c:v>2.1285018243059999</c:v>
                </c:pt>
                <c:pt idx="3296">
                  <c:v>2.1298623936059999</c:v>
                </c:pt>
                <c:pt idx="3297">
                  <c:v>2.131250174292</c:v>
                </c:pt>
                <c:pt idx="3298">
                  <c:v>2.1326107435920001</c:v>
                </c:pt>
                <c:pt idx="3299">
                  <c:v>2.1339713128920001</c:v>
                </c:pt>
                <c:pt idx="3300">
                  <c:v>2.1353318821920002</c:v>
                </c:pt>
                <c:pt idx="3301">
                  <c:v>2.1366924514919998</c:v>
                </c:pt>
                <c:pt idx="3302">
                  <c:v>2.1380530207920003</c:v>
                </c:pt>
                <c:pt idx="3303">
                  <c:v>2.1394135900919999</c:v>
                </c:pt>
                <c:pt idx="3304">
                  <c:v>2.1407741593920004</c:v>
                </c:pt>
                <c:pt idx="3305">
                  <c:v>2.1421347286920001</c:v>
                </c:pt>
                <c:pt idx="3306">
                  <c:v>2.1434952979920001</c:v>
                </c:pt>
                <c:pt idx="3307">
                  <c:v>2.1448558672920002</c:v>
                </c:pt>
                <c:pt idx="3308">
                  <c:v>2.1462164365920002</c:v>
                </c:pt>
                <c:pt idx="3309">
                  <c:v>2.1475770058920003</c:v>
                </c:pt>
                <c:pt idx="3310">
                  <c:v>2.1489375751919999</c:v>
                </c:pt>
                <c:pt idx="3311">
                  <c:v>2.150298144492</c:v>
                </c:pt>
                <c:pt idx="3312">
                  <c:v>2.151658713792</c:v>
                </c:pt>
                <c:pt idx="3313">
                  <c:v>2.1530192830920001</c:v>
                </c:pt>
                <c:pt idx="3314">
                  <c:v>2.1543798523920001</c:v>
                </c:pt>
                <c:pt idx="3315">
                  <c:v>2.1557404216920002</c:v>
                </c:pt>
                <c:pt idx="3316">
                  <c:v>2.1571009909919998</c:v>
                </c:pt>
                <c:pt idx="3317">
                  <c:v>2.1584615602920003</c:v>
                </c:pt>
                <c:pt idx="3318">
                  <c:v>2.1598221295919999</c:v>
                </c:pt>
                <c:pt idx="3319">
                  <c:v>2.1611826988920004</c:v>
                </c:pt>
                <c:pt idx="3320">
                  <c:v>2.162543268192</c:v>
                </c:pt>
                <c:pt idx="3321">
                  <c:v>2.1639038374920001</c:v>
                </c:pt>
                <c:pt idx="3322">
                  <c:v>2.1652644067920002</c:v>
                </c:pt>
                <c:pt idx="3323">
                  <c:v>2.1666249760920002</c:v>
                </c:pt>
                <c:pt idx="3324">
                  <c:v>2.1679855453920003</c:v>
                </c:pt>
                <c:pt idx="3325">
                  <c:v>2.1693461146919999</c:v>
                </c:pt>
                <c:pt idx="3326">
                  <c:v>2.170706683992</c:v>
                </c:pt>
                <c:pt idx="3327">
                  <c:v>2.172067253292</c:v>
                </c:pt>
                <c:pt idx="3328">
                  <c:v>2.1734278225920001</c:v>
                </c:pt>
                <c:pt idx="3329">
                  <c:v>2.1747883918920001</c:v>
                </c:pt>
                <c:pt idx="3330">
                  <c:v>2.1761489611920002</c:v>
                </c:pt>
                <c:pt idx="3331">
                  <c:v>2.1775095304919998</c:v>
                </c:pt>
                <c:pt idx="3332">
                  <c:v>2.1788700997920003</c:v>
                </c:pt>
                <c:pt idx="3333">
                  <c:v>2.1802306690919999</c:v>
                </c:pt>
                <c:pt idx="3334">
                  <c:v>2.181591238392</c:v>
                </c:pt>
                <c:pt idx="3335">
                  <c:v>2.182951807692</c:v>
                </c:pt>
                <c:pt idx="3336">
                  <c:v>2.1843123769920001</c:v>
                </c:pt>
                <c:pt idx="3337">
                  <c:v>2.1856729462920002</c:v>
                </c:pt>
                <c:pt idx="3338">
                  <c:v>2.1870335155920002</c:v>
                </c:pt>
                <c:pt idx="3339">
                  <c:v>2.1883940848919998</c:v>
                </c:pt>
                <c:pt idx="3340">
                  <c:v>2.1897546541920003</c:v>
                </c:pt>
                <c:pt idx="3341">
                  <c:v>2.1911152234919999</c:v>
                </c:pt>
                <c:pt idx="3342">
                  <c:v>2.192475792792</c:v>
                </c:pt>
                <c:pt idx="3343">
                  <c:v>2.1938363620920001</c:v>
                </c:pt>
                <c:pt idx="3344">
                  <c:v>2.1951969313920001</c:v>
                </c:pt>
                <c:pt idx="3345">
                  <c:v>2.1965575006920002</c:v>
                </c:pt>
                <c:pt idx="3346">
                  <c:v>2.1979180699919998</c:v>
                </c:pt>
                <c:pt idx="3347">
                  <c:v>2.1992786392920003</c:v>
                </c:pt>
                <c:pt idx="3348">
                  <c:v>2.2006392085919999</c:v>
                </c:pt>
                <c:pt idx="3349">
                  <c:v>2.201999777892</c:v>
                </c:pt>
                <c:pt idx="3350">
                  <c:v>2.203360347192</c:v>
                </c:pt>
                <c:pt idx="3351">
                  <c:v>2.2047209164920001</c:v>
                </c:pt>
                <c:pt idx="3352">
                  <c:v>2.2060814857920001</c:v>
                </c:pt>
                <c:pt idx="3353">
                  <c:v>2.2074420550920002</c:v>
                </c:pt>
                <c:pt idx="3354">
                  <c:v>2.2088026243919998</c:v>
                </c:pt>
                <c:pt idx="3355">
                  <c:v>2.2101631936920003</c:v>
                </c:pt>
                <c:pt idx="3356">
                  <c:v>2.2115237629919999</c:v>
                </c:pt>
                <c:pt idx="3357">
                  <c:v>2.2128843322920004</c:v>
                </c:pt>
                <c:pt idx="3358">
                  <c:v>2.214244901592</c:v>
                </c:pt>
                <c:pt idx="3359">
                  <c:v>2.2156054708920001</c:v>
                </c:pt>
                <c:pt idx="3360">
                  <c:v>2.2169660401920002</c:v>
                </c:pt>
                <c:pt idx="3361">
                  <c:v>2.2183266094920002</c:v>
                </c:pt>
                <c:pt idx="3362">
                  <c:v>2.2196871787920003</c:v>
                </c:pt>
                <c:pt idx="3363">
                  <c:v>2.2210477480919999</c:v>
                </c:pt>
                <c:pt idx="3364">
                  <c:v>2.222408317392</c:v>
                </c:pt>
                <c:pt idx="3365">
                  <c:v>2.223768886692</c:v>
                </c:pt>
                <c:pt idx="3366">
                  <c:v>2.2251294559920001</c:v>
                </c:pt>
                <c:pt idx="3367">
                  <c:v>2.2264900252920001</c:v>
                </c:pt>
                <c:pt idx="3368">
                  <c:v>2.2278505945920002</c:v>
                </c:pt>
                <c:pt idx="3369">
                  <c:v>2.2292111638919998</c:v>
                </c:pt>
                <c:pt idx="3370">
                  <c:v>2.2305717331920003</c:v>
                </c:pt>
                <c:pt idx="3371">
                  <c:v>2.2319323024919999</c:v>
                </c:pt>
                <c:pt idx="3372">
                  <c:v>2.2332928717920004</c:v>
                </c:pt>
                <c:pt idx="3373">
                  <c:v>2.234653441092</c:v>
                </c:pt>
                <c:pt idx="3374">
                  <c:v>2.2360140103920001</c:v>
                </c:pt>
                <c:pt idx="3375">
                  <c:v>2.2373745796920002</c:v>
                </c:pt>
                <c:pt idx="3376">
                  <c:v>2.2387351489920002</c:v>
                </c:pt>
                <c:pt idx="3377">
                  <c:v>2.2400957182920003</c:v>
                </c:pt>
                <c:pt idx="3378">
                  <c:v>2.2414562875919999</c:v>
                </c:pt>
                <c:pt idx="3379">
                  <c:v>2.2428168568919999</c:v>
                </c:pt>
                <c:pt idx="3380">
                  <c:v>2.244177426192</c:v>
                </c:pt>
                <c:pt idx="3381">
                  <c:v>2.2455379954920001</c:v>
                </c:pt>
                <c:pt idx="3382">
                  <c:v>2.2468985647920001</c:v>
                </c:pt>
                <c:pt idx="3383">
                  <c:v>2.2482591340920002</c:v>
                </c:pt>
                <c:pt idx="3384">
                  <c:v>2.2496197033919998</c:v>
                </c:pt>
                <c:pt idx="3385">
                  <c:v>2.2509802726920003</c:v>
                </c:pt>
                <c:pt idx="3386">
                  <c:v>2.2523408419919999</c:v>
                </c:pt>
                <c:pt idx="3387">
                  <c:v>2.2537014112920004</c:v>
                </c:pt>
                <c:pt idx="3388">
                  <c:v>2.255061980592</c:v>
                </c:pt>
                <c:pt idx="3389">
                  <c:v>2.2564225498920001</c:v>
                </c:pt>
                <c:pt idx="3390">
                  <c:v>2.2577831191920001</c:v>
                </c:pt>
                <c:pt idx="3391">
                  <c:v>2.2591436884920002</c:v>
                </c:pt>
                <c:pt idx="3392">
                  <c:v>2.2605042577919998</c:v>
                </c:pt>
                <c:pt idx="3393">
                  <c:v>2.2618648270920003</c:v>
                </c:pt>
                <c:pt idx="3394">
                  <c:v>2.2632253963919999</c:v>
                </c:pt>
                <c:pt idx="3395">
                  <c:v>2.264585965692</c:v>
                </c:pt>
                <c:pt idx="3396">
                  <c:v>2.265946534992</c:v>
                </c:pt>
                <c:pt idx="3397">
                  <c:v>2.2673071042920001</c:v>
                </c:pt>
                <c:pt idx="3398">
                  <c:v>2.2686676735920002</c:v>
                </c:pt>
                <c:pt idx="3399">
                  <c:v>2.2700282428919998</c:v>
                </c:pt>
                <c:pt idx="3400">
                  <c:v>2.2713888121920003</c:v>
                </c:pt>
                <c:pt idx="3401">
                  <c:v>2.2727493814919999</c:v>
                </c:pt>
                <c:pt idx="3402">
                  <c:v>2.274109950792</c:v>
                </c:pt>
                <c:pt idx="3403">
                  <c:v>2.275470520092</c:v>
                </c:pt>
                <c:pt idx="3404">
                  <c:v>2.2768310893920001</c:v>
                </c:pt>
                <c:pt idx="3405">
                  <c:v>2.2781916586920001</c:v>
                </c:pt>
                <c:pt idx="3406">
                  <c:v>2.2795522279920002</c:v>
                </c:pt>
                <c:pt idx="3407">
                  <c:v>2.2809127972919998</c:v>
                </c:pt>
                <c:pt idx="3408">
                  <c:v>2.2822733665920003</c:v>
                </c:pt>
                <c:pt idx="3409">
                  <c:v>2.2836339358919999</c:v>
                </c:pt>
                <c:pt idx="3410">
                  <c:v>2.2849945051920004</c:v>
                </c:pt>
                <c:pt idx="3411">
                  <c:v>2.286355074492</c:v>
                </c:pt>
                <c:pt idx="3412">
                  <c:v>2.2877156437920001</c:v>
                </c:pt>
                <c:pt idx="3413">
                  <c:v>2.2890762130920002</c:v>
                </c:pt>
                <c:pt idx="3414">
                  <c:v>2.2904367823920002</c:v>
                </c:pt>
                <c:pt idx="3415">
                  <c:v>2.2917973516920003</c:v>
                </c:pt>
                <c:pt idx="3416">
                  <c:v>2.2931579209919999</c:v>
                </c:pt>
                <c:pt idx="3417">
                  <c:v>2.2945184902919999</c:v>
                </c:pt>
                <c:pt idx="3418">
                  <c:v>2.295879059592</c:v>
                </c:pt>
                <c:pt idx="3419">
                  <c:v>2.2972396288920001</c:v>
                </c:pt>
                <c:pt idx="3420">
                  <c:v>2.2986001981920001</c:v>
                </c:pt>
                <c:pt idx="3421">
                  <c:v>2.2999607674920002</c:v>
                </c:pt>
                <c:pt idx="3422">
                  <c:v>2.3013213367919998</c:v>
                </c:pt>
                <c:pt idx="3423">
                  <c:v>2.3026819060920003</c:v>
                </c:pt>
                <c:pt idx="3424">
                  <c:v>2.3040424753919999</c:v>
                </c:pt>
                <c:pt idx="3425">
                  <c:v>2.3054030446920004</c:v>
                </c:pt>
                <c:pt idx="3426">
                  <c:v>2.306763613992</c:v>
                </c:pt>
                <c:pt idx="3427">
                  <c:v>2.3081241832920001</c:v>
                </c:pt>
                <c:pt idx="3428">
                  <c:v>2.3094847525920001</c:v>
                </c:pt>
                <c:pt idx="3429">
                  <c:v>2.3108453218920002</c:v>
                </c:pt>
                <c:pt idx="3430">
                  <c:v>2.3122058911920003</c:v>
                </c:pt>
                <c:pt idx="3431">
                  <c:v>2.3135664604919999</c:v>
                </c:pt>
                <c:pt idx="3432">
                  <c:v>2.3149270297919999</c:v>
                </c:pt>
                <c:pt idx="3433">
                  <c:v>2.316287599092</c:v>
                </c:pt>
                <c:pt idx="3434">
                  <c:v>2.3176481683920001</c:v>
                </c:pt>
                <c:pt idx="3435">
                  <c:v>2.3190087376920001</c:v>
                </c:pt>
                <c:pt idx="3436">
                  <c:v>2.3203693069920002</c:v>
                </c:pt>
                <c:pt idx="3437">
                  <c:v>2.3217298762919998</c:v>
                </c:pt>
                <c:pt idx="3438">
                  <c:v>2.3230904455920003</c:v>
                </c:pt>
                <c:pt idx="3439">
                  <c:v>2.3244510148919999</c:v>
                </c:pt>
                <c:pt idx="3440">
                  <c:v>2.3258115841920004</c:v>
                </c:pt>
                <c:pt idx="3441">
                  <c:v>2.327172153492</c:v>
                </c:pt>
                <c:pt idx="3442">
                  <c:v>2.3285327227920001</c:v>
                </c:pt>
                <c:pt idx="3443">
                  <c:v>2.3298932920920001</c:v>
                </c:pt>
                <c:pt idx="3444">
                  <c:v>2.3312538613920002</c:v>
                </c:pt>
                <c:pt idx="3445">
                  <c:v>2.3326144306920003</c:v>
                </c:pt>
                <c:pt idx="3446">
                  <c:v>2.3339749999920003</c:v>
                </c:pt>
                <c:pt idx="3447">
                  <c:v>2.3353355692919999</c:v>
                </c:pt>
                <c:pt idx="3448">
                  <c:v>2.336696138592</c:v>
                </c:pt>
                <c:pt idx="3449">
                  <c:v>2.338056707892</c:v>
                </c:pt>
                <c:pt idx="3450">
                  <c:v>2.3394172771920001</c:v>
                </c:pt>
                <c:pt idx="3451">
                  <c:v>2.3407778464920002</c:v>
                </c:pt>
                <c:pt idx="3452">
                  <c:v>2.3421384157919998</c:v>
                </c:pt>
                <c:pt idx="3453">
                  <c:v>2.3434989850920003</c:v>
                </c:pt>
                <c:pt idx="3454">
                  <c:v>2.3448595543919999</c:v>
                </c:pt>
                <c:pt idx="3455">
                  <c:v>2.3462201236919999</c:v>
                </c:pt>
                <c:pt idx="3456">
                  <c:v>2.347580692992</c:v>
                </c:pt>
                <c:pt idx="3457">
                  <c:v>2.3489412622920001</c:v>
                </c:pt>
                <c:pt idx="3458">
                  <c:v>2.3503018315920001</c:v>
                </c:pt>
                <c:pt idx="3459">
                  <c:v>2.3516624008920002</c:v>
                </c:pt>
                <c:pt idx="3460">
                  <c:v>2.3530229701919998</c:v>
                </c:pt>
                <c:pt idx="3461">
                  <c:v>2.3543835394920003</c:v>
                </c:pt>
                <c:pt idx="3462">
                  <c:v>2.3557441087919999</c:v>
                </c:pt>
                <c:pt idx="3463">
                  <c:v>2.3571046780920004</c:v>
                </c:pt>
                <c:pt idx="3464">
                  <c:v>2.358465247392</c:v>
                </c:pt>
                <c:pt idx="3465">
                  <c:v>2.3598258166920001</c:v>
                </c:pt>
                <c:pt idx="3466">
                  <c:v>2.3611863859920001</c:v>
                </c:pt>
                <c:pt idx="3467">
                  <c:v>2.3625469552920002</c:v>
                </c:pt>
                <c:pt idx="3468">
                  <c:v>2.3639075245920003</c:v>
                </c:pt>
                <c:pt idx="3469">
                  <c:v>2.3652680938919999</c:v>
                </c:pt>
                <c:pt idx="3470">
                  <c:v>2.3666286631919999</c:v>
                </c:pt>
                <c:pt idx="3471">
                  <c:v>2.367989232492</c:v>
                </c:pt>
                <c:pt idx="3472">
                  <c:v>2.3693498017920001</c:v>
                </c:pt>
                <c:pt idx="3473">
                  <c:v>2.3707103710920001</c:v>
                </c:pt>
                <c:pt idx="3474">
                  <c:v>2.3720709403920002</c:v>
                </c:pt>
                <c:pt idx="3475">
                  <c:v>2.3734315096919998</c:v>
                </c:pt>
                <c:pt idx="3476">
                  <c:v>2.3747920789920003</c:v>
                </c:pt>
                <c:pt idx="3477">
                  <c:v>2.3761526482919999</c:v>
                </c:pt>
                <c:pt idx="3478">
                  <c:v>2.3775132175920004</c:v>
                </c:pt>
                <c:pt idx="3479">
                  <c:v>2.378873786892</c:v>
                </c:pt>
                <c:pt idx="3480">
                  <c:v>2.3802343561920001</c:v>
                </c:pt>
                <c:pt idx="3481">
                  <c:v>2.3815949254920001</c:v>
                </c:pt>
                <c:pt idx="3482">
                  <c:v>2.3829554947920002</c:v>
                </c:pt>
                <c:pt idx="3483">
                  <c:v>2.3843160640920003</c:v>
                </c:pt>
                <c:pt idx="3484">
                  <c:v>2.3856766333919999</c:v>
                </c:pt>
                <c:pt idx="3485">
                  <c:v>2.3870372026919999</c:v>
                </c:pt>
                <c:pt idx="3486">
                  <c:v>2.388397771992</c:v>
                </c:pt>
                <c:pt idx="3487">
                  <c:v>2.389758341292</c:v>
                </c:pt>
                <c:pt idx="3488">
                  <c:v>2.3911189105920001</c:v>
                </c:pt>
                <c:pt idx="3489">
                  <c:v>2.3924794798920002</c:v>
                </c:pt>
                <c:pt idx="3490">
                  <c:v>2.3938400491919998</c:v>
                </c:pt>
                <c:pt idx="3491">
                  <c:v>2.3952006184920003</c:v>
                </c:pt>
                <c:pt idx="3492">
                  <c:v>2.3965611877919999</c:v>
                </c:pt>
                <c:pt idx="3493">
                  <c:v>2.3979217570920004</c:v>
                </c:pt>
                <c:pt idx="3494">
                  <c:v>2.399282326392</c:v>
                </c:pt>
                <c:pt idx="3495">
                  <c:v>2.4006428956920001</c:v>
                </c:pt>
                <c:pt idx="3496">
                  <c:v>2.4020034649920001</c:v>
                </c:pt>
                <c:pt idx="3497">
                  <c:v>2.4033912456780002</c:v>
                </c:pt>
                <c:pt idx="3498">
                  <c:v>2.4047518149779998</c:v>
                </c:pt>
                <c:pt idx="3499">
                  <c:v>2.4061123842780003</c:v>
                </c:pt>
                <c:pt idx="3500">
                  <c:v>2.407472953578</c:v>
                </c:pt>
                <c:pt idx="3501">
                  <c:v>2.408833522878</c:v>
                </c:pt>
                <c:pt idx="3502">
                  <c:v>2.4101940921780001</c:v>
                </c:pt>
                <c:pt idx="3503">
                  <c:v>2.4115546614780001</c:v>
                </c:pt>
                <c:pt idx="3504">
                  <c:v>2.4129152307780002</c:v>
                </c:pt>
                <c:pt idx="3505">
                  <c:v>2.4142758000779998</c:v>
                </c:pt>
                <c:pt idx="3506">
                  <c:v>2.4156363693780003</c:v>
                </c:pt>
                <c:pt idx="3507">
                  <c:v>2.4169969386779999</c:v>
                </c:pt>
                <c:pt idx="3508">
                  <c:v>2.418357507978</c:v>
                </c:pt>
                <c:pt idx="3509">
                  <c:v>2.419718077278</c:v>
                </c:pt>
                <c:pt idx="3510">
                  <c:v>2.4210786465780001</c:v>
                </c:pt>
                <c:pt idx="3511">
                  <c:v>2.4224392158780002</c:v>
                </c:pt>
                <c:pt idx="3512">
                  <c:v>2.4237997851780002</c:v>
                </c:pt>
                <c:pt idx="3513">
                  <c:v>2.4251603544779998</c:v>
                </c:pt>
                <c:pt idx="3514">
                  <c:v>2.4265209237780003</c:v>
                </c:pt>
                <c:pt idx="3515">
                  <c:v>2.4278814930779999</c:v>
                </c:pt>
                <c:pt idx="3516">
                  <c:v>2.4292420623780004</c:v>
                </c:pt>
                <c:pt idx="3517">
                  <c:v>2.4306026316780001</c:v>
                </c:pt>
                <c:pt idx="3518">
                  <c:v>2.4319632009780001</c:v>
                </c:pt>
                <c:pt idx="3519">
                  <c:v>2.4333237702780002</c:v>
                </c:pt>
                <c:pt idx="3520">
                  <c:v>2.4346843395779998</c:v>
                </c:pt>
                <c:pt idx="3521">
                  <c:v>2.4360449088780003</c:v>
                </c:pt>
                <c:pt idx="3522">
                  <c:v>2.4374054781779999</c:v>
                </c:pt>
                <c:pt idx="3523">
                  <c:v>2.438766047478</c:v>
                </c:pt>
                <c:pt idx="3524">
                  <c:v>2.440126616778</c:v>
                </c:pt>
                <c:pt idx="3525">
                  <c:v>2.4414871860780001</c:v>
                </c:pt>
                <c:pt idx="3526">
                  <c:v>2.4428477553780001</c:v>
                </c:pt>
                <c:pt idx="3527">
                  <c:v>2.4442083246780002</c:v>
                </c:pt>
                <c:pt idx="3528">
                  <c:v>2.4455688939779998</c:v>
                </c:pt>
                <c:pt idx="3529">
                  <c:v>2.4469294632780003</c:v>
                </c:pt>
                <c:pt idx="3530">
                  <c:v>2.4482900325779999</c:v>
                </c:pt>
                <c:pt idx="3531">
                  <c:v>2.4496506018780004</c:v>
                </c:pt>
                <c:pt idx="3532">
                  <c:v>2.451011171178</c:v>
                </c:pt>
                <c:pt idx="3533">
                  <c:v>2.4523717404780001</c:v>
                </c:pt>
                <c:pt idx="3534">
                  <c:v>2.4537323097780002</c:v>
                </c:pt>
                <c:pt idx="3535">
                  <c:v>2.4550928790780002</c:v>
                </c:pt>
                <c:pt idx="3536">
                  <c:v>2.4564534483780003</c:v>
                </c:pt>
                <c:pt idx="3537">
                  <c:v>2.4578140176779999</c:v>
                </c:pt>
                <c:pt idx="3538">
                  <c:v>2.459174586978</c:v>
                </c:pt>
                <c:pt idx="3539">
                  <c:v>2.460535156278</c:v>
                </c:pt>
                <c:pt idx="3540">
                  <c:v>2.4618957255780001</c:v>
                </c:pt>
                <c:pt idx="3541">
                  <c:v>2.4632562948780001</c:v>
                </c:pt>
                <c:pt idx="3542">
                  <c:v>2.4646168641780002</c:v>
                </c:pt>
                <c:pt idx="3543">
                  <c:v>2.4659774334779998</c:v>
                </c:pt>
                <c:pt idx="3544">
                  <c:v>2.4673380027780003</c:v>
                </c:pt>
                <c:pt idx="3545">
                  <c:v>2.4686985720779999</c:v>
                </c:pt>
                <c:pt idx="3546">
                  <c:v>2.4700591413780004</c:v>
                </c:pt>
                <c:pt idx="3547">
                  <c:v>2.471419710678</c:v>
                </c:pt>
                <c:pt idx="3548">
                  <c:v>2.4727802799780001</c:v>
                </c:pt>
                <c:pt idx="3549">
                  <c:v>2.4741408492780002</c:v>
                </c:pt>
                <c:pt idx="3550">
                  <c:v>2.4755014185780002</c:v>
                </c:pt>
                <c:pt idx="3551">
                  <c:v>2.4768619878780003</c:v>
                </c:pt>
                <c:pt idx="3552">
                  <c:v>2.4782225571780003</c:v>
                </c:pt>
                <c:pt idx="3553">
                  <c:v>2.4795831264779999</c:v>
                </c:pt>
                <c:pt idx="3554">
                  <c:v>2.480943695778</c:v>
                </c:pt>
                <c:pt idx="3555">
                  <c:v>2.4823042650780001</c:v>
                </c:pt>
                <c:pt idx="3556">
                  <c:v>2.4836648343780001</c:v>
                </c:pt>
                <c:pt idx="3557">
                  <c:v>2.4850254036780002</c:v>
                </c:pt>
                <c:pt idx="3558">
                  <c:v>2.4863859729779998</c:v>
                </c:pt>
                <c:pt idx="3559">
                  <c:v>2.4877465422780003</c:v>
                </c:pt>
                <c:pt idx="3560">
                  <c:v>2.4891071115779999</c:v>
                </c:pt>
                <c:pt idx="3561">
                  <c:v>2.490467680878</c:v>
                </c:pt>
                <c:pt idx="3562">
                  <c:v>2.491828250178</c:v>
                </c:pt>
                <c:pt idx="3563">
                  <c:v>2.4931888194780001</c:v>
                </c:pt>
                <c:pt idx="3564">
                  <c:v>2.4945493887780001</c:v>
                </c:pt>
                <c:pt idx="3565">
                  <c:v>2.4959099580780002</c:v>
                </c:pt>
                <c:pt idx="3566">
                  <c:v>2.4972705273779998</c:v>
                </c:pt>
                <c:pt idx="3567">
                  <c:v>2.4986310966780003</c:v>
                </c:pt>
                <c:pt idx="3568">
                  <c:v>2.4999916659779999</c:v>
                </c:pt>
                <c:pt idx="3569">
                  <c:v>2.5013522352780004</c:v>
                </c:pt>
                <c:pt idx="3570">
                  <c:v>2.502712804578</c:v>
                </c:pt>
                <c:pt idx="3571">
                  <c:v>2.5040733738780001</c:v>
                </c:pt>
                <c:pt idx="3572">
                  <c:v>2.5054339431780002</c:v>
                </c:pt>
                <c:pt idx="3573">
                  <c:v>2.5067945124779998</c:v>
                </c:pt>
                <c:pt idx="3574">
                  <c:v>2.5081550817780003</c:v>
                </c:pt>
                <c:pt idx="3575">
                  <c:v>2.5095156510779999</c:v>
                </c:pt>
                <c:pt idx="3576">
                  <c:v>2.510876220378</c:v>
                </c:pt>
                <c:pt idx="3577">
                  <c:v>2.512236789678</c:v>
                </c:pt>
                <c:pt idx="3578">
                  <c:v>2.5135973589780001</c:v>
                </c:pt>
                <c:pt idx="3579">
                  <c:v>2.5149579282780001</c:v>
                </c:pt>
                <c:pt idx="3580">
                  <c:v>2.5163184975780002</c:v>
                </c:pt>
                <c:pt idx="3581">
                  <c:v>2.5176790668779998</c:v>
                </c:pt>
                <c:pt idx="3582">
                  <c:v>2.5190396361780003</c:v>
                </c:pt>
                <c:pt idx="3583">
                  <c:v>2.5204002054779999</c:v>
                </c:pt>
                <c:pt idx="3584">
                  <c:v>2.5217607747780004</c:v>
                </c:pt>
                <c:pt idx="3585">
                  <c:v>2.523121344078</c:v>
                </c:pt>
                <c:pt idx="3586">
                  <c:v>2.5244819133780001</c:v>
                </c:pt>
                <c:pt idx="3587">
                  <c:v>2.5258424826780002</c:v>
                </c:pt>
                <c:pt idx="3588">
                  <c:v>2.5272030519780002</c:v>
                </c:pt>
                <c:pt idx="3589">
                  <c:v>2.5285636212780003</c:v>
                </c:pt>
                <c:pt idx="3590">
                  <c:v>2.5299241905779999</c:v>
                </c:pt>
                <c:pt idx="3591">
                  <c:v>2.5312847598779999</c:v>
                </c:pt>
                <c:pt idx="3592">
                  <c:v>2.532645329178</c:v>
                </c:pt>
                <c:pt idx="3593">
                  <c:v>2.5340058984780001</c:v>
                </c:pt>
                <c:pt idx="3594">
                  <c:v>2.5353664677780001</c:v>
                </c:pt>
                <c:pt idx="3595">
                  <c:v>2.5367270370780002</c:v>
                </c:pt>
                <c:pt idx="3596">
                  <c:v>2.5380876063779998</c:v>
                </c:pt>
                <c:pt idx="3597">
                  <c:v>2.5394481756780003</c:v>
                </c:pt>
                <c:pt idx="3598">
                  <c:v>2.5408087449779999</c:v>
                </c:pt>
                <c:pt idx="3599">
                  <c:v>2.5421693142780004</c:v>
                </c:pt>
                <c:pt idx="3600">
                  <c:v>2.543529883578</c:v>
                </c:pt>
                <c:pt idx="3601">
                  <c:v>2.5448904528780001</c:v>
                </c:pt>
                <c:pt idx="3602">
                  <c:v>2.5462510221780001</c:v>
                </c:pt>
                <c:pt idx="3603">
                  <c:v>2.5476115914780002</c:v>
                </c:pt>
                <c:pt idx="3604">
                  <c:v>2.5489721607780003</c:v>
                </c:pt>
                <c:pt idx="3605">
                  <c:v>2.5503327300780003</c:v>
                </c:pt>
                <c:pt idx="3606">
                  <c:v>2.5516932993779999</c:v>
                </c:pt>
                <c:pt idx="3607">
                  <c:v>2.553053868678</c:v>
                </c:pt>
                <c:pt idx="3608">
                  <c:v>2.5544144379780001</c:v>
                </c:pt>
                <c:pt idx="3609">
                  <c:v>2.5557750072780001</c:v>
                </c:pt>
                <c:pt idx="3610">
                  <c:v>2.5571355765780002</c:v>
                </c:pt>
                <c:pt idx="3611">
                  <c:v>2.5584961458779998</c:v>
                </c:pt>
                <c:pt idx="3612">
                  <c:v>2.5598567151780003</c:v>
                </c:pt>
                <c:pt idx="3613">
                  <c:v>2.5612172844779999</c:v>
                </c:pt>
                <c:pt idx="3614">
                  <c:v>2.5625778537780004</c:v>
                </c:pt>
                <c:pt idx="3615">
                  <c:v>2.563938423078</c:v>
                </c:pt>
                <c:pt idx="3616">
                  <c:v>2.5652989923780001</c:v>
                </c:pt>
                <c:pt idx="3617">
                  <c:v>2.5666595616780001</c:v>
                </c:pt>
                <c:pt idx="3618">
                  <c:v>2.5680201309780002</c:v>
                </c:pt>
                <c:pt idx="3619">
                  <c:v>2.5693807002780003</c:v>
                </c:pt>
                <c:pt idx="3620">
                  <c:v>2.5707412695780003</c:v>
                </c:pt>
                <c:pt idx="3621">
                  <c:v>2.5721018388779999</c:v>
                </c:pt>
                <c:pt idx="3622">
                  <c:v>2.5734624081780004</c:v>
                </c:pt>
                <c:pt idx="3623">
                  <c:v>2.574822977478</c:v>
                </c:pt>
                <c:pt idx="3624">
                  <c:v>2.5761835467780001</c:v>
                </c:pt>
                <c:pt idx="3625">
                  <c:v>2.5775441160780002</c:v>
                </c:pt>
                <c:pt idx="3626">
                  <c:v>2.5789046853779998</c:v>
                </c:pt>
                <c:pt idx="3627">
                  <c:v>2.5802652546780003</c:v>
                </c:pt>
                <c:pt idx="3628">
                  <c:v>2.5816258239779999</c:v>
                </c:pt>
                <c:pt idx="3629">
                  <c:v>2.5829863932779999</c:v>
                </c:pt>
                <c:pt idx="3630">
                  <c:v>2.584346962578</c:v>
                </c:pt>
                <c:pt idx="3631">
                  <c:v>2.5857075318780001</c:v>
                </c:pt>
                <c:pt idx="3632">
                  <c:v>2.5870681011780001</c:v>
                </c:pt>
                <c:pt idx="3633">
                  <c:v>2.5884286704780002</c:v>
                </c:pt>
                <c:pt idx="3634">
                  <c:v>2.5897892397779998</c:v>
                </c:pt>
                <c:pt idx="3635">
                  <c:v>2.5911498090780003</c:v>
                </c:pt>
                <c:pt idx="3636">
                  <c:v>2.5925103783779999</c:v>
                </c:pt>
                <c:pt idx="3637">
                  <c:v>2.5938709476780004</c:v>
                </c:pt>
                <c:pt idx="3638">
                  <c:v>2.595231516978</c:v>
                </c:pt>
                <c:pt idx="3639">
                  <c:v>2.5965920862780001</c:v>
                </c:pt>
                <c:pt idx="3640">
                  <c:v>2.5979526555780001</c:v>
                </c:pt>
                <c:pt idx="3641">
                  <c:v>2.5993132248780002</c:v>
                </c:pt>
                <c:pt idx="3642">
                  <c:v>2.6006737941780003</c:v>
                </c:pt>
                <c:pt idx="3643">
                  <c:v>2.6020343634779999</c:v>
                </c:pt>
                <c:pt idx="3644">
                  <c:v>2.6033949327779999</c:v>
                </c:pt>
                <c:pt idx="3645">
                  <c:v>2.604755502078</c:v>
                </c:pt>
                <c:pt idx="3646">
                  <c:v>2.6061160713780001</c:v>
                </c:pt>
                <c:pt idx="3647">
                  <c:v>2.6074766406780001</c:v>
                </c:pt>
                <c:pt idx="3648">
                  <c:v>2.6088372099780002</c:v>
                </c:pt>
                <c:pt idx="3649">
                  <c:v>2.6101977792779998</c:v>
                </c:pt>
                <c:pt idx="3650">
                  <c:v>2.6115583485780003</c:v>
                </c:pt>
                <c:pt idx="3651">
                  <c:v>2.6129189178779999</c:v>
                </c:pt>
                <c:pt idx="3652">
                  <c:v>2.6142794871780004</c:v>
                </c:pt>
                <c:pt idx="3653">
                  <c:v>2.615640056478</c:v>
                </c:pt>
                <c:pt idx="3654">
                  <c:v>2.6170006257780001</c:v>
                </c:pt>
                <c:pt idx="3655">
                  <c:v>2.6183611950780001</c:v>
                </c:pt>
                <c:pt idx="3656">
                  <c:v>2.6197217643780002</c:v>
                </c:pt>
                <c:pt idx="3657">
                  <c:v>2.6210823336780003</c:v>
                </c:pt>
                <c:pt idx="3658">
                  <c:v>2.6224429029780003</c:v>
                </c:pt>
                <c:pt idx="3659">
                  <c:v>2.6238034722779999</c:v>
                </c:pt>
                <c:pt idx="3660">
                  <c:v>2.625164041578</c:v>
                </c:pt>
                <c:pt idx="3661">
                  <c:v>2.626524610878</c:v>
                </c:pt>
                <c:pt idx="3662">
                  <c:v>2.6278851801780001</c:v>
                </c:pt>
                <c:pt idx="3663">
                  <c:v>2.6292457494780002</c:v>
                </c:pt>
                <c:pt idx="3664">
                  <c:v>2.6306063187779998</c:v>
                </c:pt>
                <c:pt idx="3665">
                  <c:v>2.6319668880780003</c:v>
                </c:pt>
                <c:pt idx="3666">
                  <c:v>2.6333274573779999</c:v>
                </c:pt>
                <c:pt idx="3667">
                  <c:v>2.6346880266780004</c:v>
                </c:pt>
                <c:pt idx="3668">
                  <c:v>2.636048595978</c:v>
                </c:pt>
                <c:pt idx="3669">
                  <c:v>2.6374091652780001</c:v>
                </c:pt>
                <c:pt idx="3670">
                  <c:v>2.6387697345780001</c:v>
                </c:pt>
                <c:pt idx="3671">
                  <c:v>2.6401303038780002</c:v>
                </c:pt>
                <c:pt idx="3672">
                  <c:v>2.6414908731780002</c:v>
                </c:pt>
                <c:pt idx="3673">
                  <c:v>2.6428514424780003</c:v>
                </c:pt>
                <c:pt idx="3674">
                  <c:v>2.6442120117779999</c:v>
                </c:pt>
                <c:pt idx="3675">
                  <c:v>2.6455725810780004</c:v>
                </c:pt>
                <c:pt idx="3676">
                  <c:v>2.646933150378</c:v>
                </c:pt>
                <c:pt idx="3677">
                  <c:v>2.6482937196780001</c:v>
                </c:pt>
                <c:pt idx="3678">
                  <c:v>2.6496542889780001</c:v>
                </c:pt>
                <c:pt idx="3679">
                  <c:v>2.6510148582779998</c:v>
                </c:pt>
                <c:pt idx="3680">
                  <c:v>2.6523754275780003</c:v>
                </c:pt>
                <c:pt idx="3681">
                  <c:v>2.6537359968779999</c:v>
                </c:pt>
                <c:pt idx="3682">
                  <c:v>2.6550965661779999</c:v>
                </c:pt>
                <c:pt idx="3683">
                  <c:v>2.656457135478</c:v>
                </c:pt>
                <c:pt idx="3684">
                  <c:v>2.6578177047780001</c:v>
                </c:pt>
                <c:pt idx="3685">
                  <c:v>2.6591782740780001</c:v>
                </c:pt>
                <c:pt idx="3686">
                  <c:v>2.6605388433780002</c:v>
                </c:pt>
                <c:pt idx="3687">
                  <c:v>2.6618994126779998</c:v>
                </c:pt>
                <c:pt idx="3688">
                  <c:v>2.6632599819780003</c:v>
                </c:pt>
                <c:pt idx="3689">
                  <c:v>2.6646205512779999</c:v>
                </c:pt>
                <c:pt idx="3690">
                  <c:v>2.6659811205780004</c:v>
                </c:pt>
                <c:pt idx="3691">
                  <c:v>2.667341689878</c:v>
                </c:pt>
                <c:pt idx="3692">
                  <c:v>2.6687022591780001</c:v>
                </c:pt>
                <c:pt idx="3693">
                  <c:v>2.6700628284780001</c:v>
                </c:pt>
                <c:pt idx="3694">
                  <c:v>2.6714233977780002</c:v>
                </c:pt>
                <c:pt idx="3695">
                  <c:v>2.6727839670780003</c:v>
                </c:pt>
                <c:pt idx="3696">
                  <c:v>2.6741445363779999</c:v>
                </c:pt>
                <c:pt idx="3697">
                  <c:v>2.675532317064</c:v>
                </c:pt>
                <c:pt idx="3698">
                  <c:v>2.676892886364</c:v>
                </c:pt>
                <c:pt idx="3699">
                  <c:v>2.6782534556640001</c:v>
                </c:pt>
                <c:pt idx="3700">
                  <c:v>2.6796140249640001</c:v>
                </c:pt>
                <c:pt idx="3701">
                  <c:v>2.6809745942640002</c:v>
                </c:pt>
                <c:pt idx="3702">
                  <c:v>2.6823351635639998</c:v>
                </c:pt>
                <c:pt idx="3703">
                  <c:v>2.6836957328640003</c:v>
                </c:pt>
                <c:pt idx="3704">
                  <c:v>2.6850563021639999</c:v>
                </c:pt>
                <c:pt idx="3705">
                  <c:v>2.6864168714640004</c:v>
                </c:pt>
                <c:pt idx="3706">
                  <c:v>2.687777440764</c:v>
                </c:pt>
                <c:pt idx="3707">
                  <c:v>2.6891380100640001</c:v>
                </c:pt>
                <c:pt idx="3708">
                  <c:v>2.6904985793640002</c:v>
                </c:pt>
                <c:pt idx="3709">
                  <c:v>2.6918591486640002</c:v>
                </c:pt>
                <c:pt idx="3710">
                  <c:v>2.6932197179640003</c:v>
                </c:pt>
                <c:pt idx="3711">
                  <c:v>2.6945802872640003</c:v>
                </c:pt>
                <c:pt idx="3712">
                  <c:v>2.695940856564</c:v>
                </c:pt>
                <c:pt idx="3713">
                  <c:v>2.697301425864</c:v>
                </c:pt>
                <c:pt idx="3714">
                  <c:v>2.6986619951640001</c:v>
                </c:pt>
                <c:pt idx="3715">
                  <c:v>2.7000225644640001</c:v>
                </c:pt>
                <c:pt idx="3716">
                  <c:v>2.7013831337640002</c:v>
                </c:pt>
                <c:pt idx="3717">
                  <c:v>2.7027437030639998</c:v>
                </c:pt>
                <c:pt idx="3718">
                  <c:v>2.7041042723640003</c:v>
                </c:pt>
                <c:pt idx="3719">
                  <c:v>2.7054648416639999</c:v>
                </c:pt>
                <c:pt idx="3720">
                  <c:v>2.7068254109640004</c:v>
                </c:pt>
                <c:pt idx="3721">
                  <c:v>2.708185980264</c:v>
                </c:pt>
                <c:pt idx="3722">
                  <c:v>2.7095465495640001</c:v>
                </c:pt>
                <c:pt idx="3723">
                  <c:v>2.7109071188640002</c:v>
                </c:pt>
                <c:pt idx="3724">
                  <c:v>2.7122676881640002</c:v>
                </c:pt>
                <c:pt idx="3725">
                  <c:v>2.7136282574639998</c:v>
                </c:pt>
                <c:pt idx="3726">
                  <c:v>2.7149888267640003</c:v>
                </c:pt>
                <c:pt idx="3727">
                  <c:v>2.7163493960639999</c:v>
                </c:pt>
                <c:pt idx="3728">
                  <c:v>2.717709965364</c:v>
                </c:pt>
                <c:pt idx="3729">
                  <c:v>2.7190705346640001</c:v>
                </c:pt>
                <c:pt idx="3730">
                  <c:v>2.7204311039640001</c:v>
                </c:pt>
                <c:pt idx="3731">
                  <c:v>2.72168282772</c:v>
                </c:pt>
                <c:pt idx="3732">
                  <c:v>2.7230433970200001</c:v>
                </c:pt>
                <c:pt idx="3733">
                  <c:v>2.7244039663200001</c:v>
                </c:pt>
                <c:pt idx="3734">
                  <c:v>2.7257645356199998</c:v>
                </c:pt>
                <c:pt idx="3735">
                  <c:v>2.7271251049200003</c:v>
                </c:pt>
                <c:pt idx="3736">
                  <c:v>2.7284856742199999</c:v>
                </c:pt>
                <c:pt idx="3737">
                  <c:v>2.7298462435200004</c:v>
                </c:pt>
                <c:pt idx="3738">
                  <c:v>2.73120681282</c:v>
                </c:pt>
                <c:pt idx="3739">
                  <c:v>2.7325673821200001</c:v>
                </c:pt>
                <c:pt idx="3740">
                  <c:v>2.7339279514200001</c:v>
                </c:pt>
                <c:pt idx="3741">
                  <c:v>2.7352885207200002</c:v>
                </c:pt>
                <c:pt idx="3742">
                  <c:v>2.7366490900200002</c:v>
                </c:pt>
                <c:pt idx="3743">
                  <c:v>2.7380096593200003</c:v>
                </c:pt>
                <c:pt idx="3744">
                  <c:v>2.7393702286199999</c:v>
                </c:pt>
                <c:pt idx="3745">
                  <c:v>2.7407307979200004</c:v>
                </c:pt>
                <c:pt idx="3746">
                  <c:v>2.74209136722</c:v>
                </c:pt>
                <c:pt idx="3747">
                  <c:v>2.7434519365200001</c:v>
                </c:pt>
                <c:pt idx="3748">
                  <c:v>2.7448125058200001</c:v>
                </c:pt>
                <c:pt idx="3749">
                  <c:v>2.7461730751200002</c:v>
                </c:pt>
                <c:pt idx="3750">
                  <c:v>2.7475336444200003</c:v>
                </c:pt>
                <c:pt idx="3751">
                  <c:v>2.7488942137199999</c:v>
                </c:pt>
                <c:pt idx="3752">
                  <c:v>2.7502547830199999</c:v>
                </c:pt>
                <c:pt idx="3753">
                  <c:v>2.75161535232</c:v>
                </c:pt>
                <c:pt idx="3754">
                  <c:v>2.75297592162</c:v>
                </c:pt>
                <c:pt idx="3755">
                  <c:v>2.7543364909200001</c:v>
                </c:pt>
                <c:pt idx="3756">
                  <c:v>2.7556970602200002</c:v>
                </c:pt>
                <c:pt idx="3757">
                  <c:v>2.7570576295199998</c:v>
                </c:pt>
                <c:pt idx="3758">
                  <c:v>2.7584181988200003</c:v>
                </c:pt>
                <c:pt idx="3759">
                  <c:v>2.7597787681199999</c:v>
                </c:pt>
                <c:pt idx="3760">
                  <c:v>2.7611393374200004</c:v>
                </c:pt>
                <c:pt idx="3761">
                  <c:v>2.76249990672</c:v>
                </c:pt>
                <c:pt idx="3762">
                  <c:v>2.7638604760200001</c:v>
                </c:pt>
                <c:pt idx="3763">
                  <c:v>2.7652210453200001</c:v>
                </c:pt>
                <c:pt idx="3764">
                  <c:v>2.7665816146200002</c:v>
                </c:pt>
                <c:pt idx="3765">
                  <c:v>2.7679421839200002</c:v>
                </c:pt>
                <c:pt idx="3766">
                  <c:v>2.7693027532200003</c:v>
                </c:pt>
                <c:pt idx="3767">
                  <c:v>2.7706633225199999</c:v>
                </c:pt>
                <c:pt idx="3768">
                  <c:v>2.77202389182</c:v>
                </c:pt>
                <c:pt idx="3769">
                  <c:v>2.77338446112</c:v>
                </c:pt>
                <c:pt idx="3770">
                  <c:v>2.7747450304200001</c:v>
                </c:pt>
                <c:pt idx="3771">
                  <c:v>2.7761055997200001</c:v>
                </c:pt>
                <c:pt idx="3772">
                  <c:v>2.7774661690199998</c:v>
                </c:pt>
                <c:pt idx="3773">
                  <c:v>2.7788267383200003</c:v>
                </c:pt>
                <c:pt idx="3774">
                  <c:v>2.7801873076199999</c:v>
                </c:pt>
                <c:pt idx="3775">
                  <c:v>2.7815478769200004</c:v>
                </c:pt>
                <c:pt idx="3776">
                  <c:v>2.78290844622</c:v>
                </c:pt>
                <c:pt idx="3777">
                  <c:v>2.7842690155200001</c:v>
                </c:pt>
                <c:pt idx="3778">
                  <c:v>2.7856295848200001</c:v>
                </c:pt>
                <c:pt idx="3779">
                  <c:v>2.7869901541200002</c:v>
                </c:pt>
                <c:pt idx="3780">
                  <c:v>2.7883507234200002</c:v>
                </c:pt>
                <c:pt idx="3781">
                  <c:v>2.7897112927200003</c:v>
                </c:pt>
                <c:pt idx="3782">
                  <c:v>2.7910718620199999</c:v>
                </c:pt>
                <c:pt idx="3783">
                  <c:v>2.79243243132</c:v>
                </c:pt>
                <c:pt idx="3784">
                  <c:v>2.79379300062</c:v>
                </c:pt>
                <c:pt idx="3785">
                  <c:v>2.7951535699200001</c:v>
                </c:pt>
                <c:pt idx="3786">
                  <c:v>2.7965141392200001</c:v>
                </c:pt>
                <c:pt idx="3787">
                  <c:v>2.7978747085199998</c:v>
                </c:pt>
                <c:pt idx="3788">
                  <c:v>2.7992352778200003</c:v>
                </c:pt>
                <c:pt idx="3789">
                  <c:v>2.8005958471199999</c:v>
                </c:pt>
                <c:pt idx="3790">
                  <c:v>2.8019564164200004</c:v>
                </c:pt>
                <c:pt idx="3791">
                  <c:v>2.80331698572</c:v>
                </c:pt>
                <c:pt idx="3792">
                  <c:v>2.80467755502</c:v>
                </c:pt>
                <c:pt idx="3793">
                  <c:v>2.8060381243200001</c:v>
                </c:pt>
                <c:pt idx="3794">
                  <c:v>2.8073986936200002</c:v>
                </c:pt>
                <c:pt idx="3795">
                  <c:v>2.8087592629200002</c:v>
                </c:pt>
                <c:pt idx="3796">
                  <c:v>2.8101198322200003</c:v>
                </c:pt>
                <c:pt idx="3797">
                  <c:v>2.8114804015199999</c:v>
                </c:pt>
                <c:pt idx="3798">
                  <c:v>2.8128409708200004</c:v>
                </c:pt>
                <c:pt idx="3799">
                  <c:v>2.81420154012</c:v>
                </c:pt>
                <c:pt idx="3800">
                  <c:v>2.8155621094200001</c:v>
                </c:pt>
                <c:pt idx="3801">
                  <c:v>2.8169226787200001</c:v>
                </c:pt>
                <c:pt idx="3802">
                  <c:v>2.8182832480200002</c:v>
                </c:pt>
                <c:pt idx="3803">
                  <c:v>2.8196438173200002</c:v>
                </c:pt>
                <c:pt idx="3804">
                  <c:v>2.8210043866199999</c:v>
                </c:pt>
                <c:pt idx="3805">
                  <c:v>2.8223649559200004</c:v>
                </c:pt>
                <c:pt idx="3806">
                  <c:v>2.82372552522</c:v>
                </c:pt>
                <c:pt idx="3807">
                  <c:v>2.82508609452</c:v>
                </c:pt>
                <c:pt idx="3808">
                  <c:v>2.8264466638200001</c:v>
                </c:pt>
                <c:pt idx="3809">
                  <c:v>2.8278072331200002</c:v>
                </c:pt>
                <c:pt idx="3810">
                  <c:v>2.8291678024200002</c:v>
                </c:pt>
                <c:pt idx="3811">
                  <c:v>2.8305283717200003</c:v>
                </c:pt>
                <c:pt idx="3812">
                  <c:v>2.8318889410199999</c:v>
                </c:pt>
                <c:pt idx="3813">
                  <c:v>2.8332495103200004</c:v>
                </c:pt>
                <c:pt idx="3814">
                  <c:v>2.83461007962</c:v>
                </c:pt>
                <c:pt idx="3815">
                  <c:v>2.8359706489200001</c:v>
                </c:pt>
                <c:pt idx="3816">
                  <c:v>2.8373312182200001</c:v>
                </c:pt>
                <c:pt idx="3817">
                  <c:v>2.8386917875200002</c:v>
                </c:pt>
                <c:pt idx="3818">
                  <c:v>2.8400523568200002</c:v>
                </c:pt>
                <c:pt idx="3819">
                  <c:v>2.8414129261200003</c:v>
                </c:pt>
                <c:pt idx="3820">
                  <c:v>2.8427734954199999</c:v>
                </c:pt>
                <c:pt idx="3821">
                  <c:v>2.84413406472</c:v>
                </c:pt>
                <c:pt idx="3822">
                  <c:v>2.84549463402</c:v>
                </c:pt>
                <c:pt idx="3823">
                  <c:v>2.8468552033200001</c:v>
                </c:pt>
                <c:pt idx="3824">
                  <c:v>2.8482157726200001</c:v>
                </c:pt>
                <c:pt idx="3825">
                  <c:v>2.8495763419199998</c:v>
                </c:pt>
                <c:pt idx="3826">
                  <c:v>2.8509369112200003</c:v>
                </c:pt>
                <c:pt idx="3827">
                  <c:v>2.8522974805199999</c:v>
                </c:pt>
                <c:pt idx="3828">
                  <c:v>2.8536580498200004</c:v>
                </c:pt>
                <c:pt idx="3829">
                  <c:v>2.85501861912</c:v>
                </c:pt>
                <c:pt idx="3830">
                  <c:v>2.85637918842</c:v>
                </c:pt>
                <c:pt idx="3831">
                  <c:v>2.8577397577200001</c:v>
                </c:pt>
                <c:pt idx="3832">
                  <c:v>2.8591003270200002</c:v>
                </c:pt>
                <c:pt idx="3833">
                  <c:v>2.8604608963200002</c:v>
                </c:pt>
                <c:pt idx="3834">
                  <c:v>2.8618214656200003</c:v>
                </c:pt>
                <c:pt idx="3835">
                  <c:v>2.8631820349199999</c:v>
                </c:pt>
                <c:pt idx="3836">
                  <c:v>2.86454260422</c:v>
                </c:pt>
                <c:pt idx="3837">
                  <c:v>2.86590317352</c:v>
                </c:pt>
                <c:pt idx="3838">
                  <c:v>2.8672637428200001</c:v>
                </c:pt>
                <c:pt idx="3839">
                  <c:v>2.8686243121200001</c:v>
                </c:pt>
                <c:pt idx="3840">
                  <c:v>2.8699848814199997</c:v>
                </c:pt>
                <c:pt idx="3841">
                  <c:v>2.8713454507200002</c:v>
                </c:pt>
                <c:pt idx="3842">
                  <c:v>2.8727060200199999</c:v>
                </c:pt>
                <c:pt idx="3843">
                  <c:v>2.8740665893200004</c:v>
                </c:pt>
                <c:pt idx="3844">
                  <c:v>2.87542715862</c:v>
                </c:pt>
                <c:pt idx="3845">
                  <c:v>2.87678772792</c:v>
                </c:pt>
                <c:pt idx="3846">
                  <c:v>2.8781482972200001</c:v>
                </c:pt>
                <c:pt idx="3847">
                  <c:v>2.8795088665200002</c:v>
                </c:pt>
                <c:pt idx="3848">
                  <c:v>2.8808694358200002</c:v>
                </c:pt>
                <c:pt idx="3849">
                  <c:v>2.8822300051200003</c:v>
                </c:pt>
                <c:pt idx="3850">
                  <c:v>2.8835905744199999</c:v>
                </c:pt>
                <c:pt idx="3851">
                  <c:v>2.8849511437200004</c:v>
                </c:pt>
                <c:pt idx="3852">
                  <c:v>2.88631171302</c:v>
                </c:pt>
                <c:pt idx="3853">
                  <c:v>2.8876722823200001</c:v>
                </c:pt>
                <c:pt idx="3854">
                  <c:v>2.8890328516200001</c:v>
                </c:pt>
                <c:pt idx="3855">
                  <c:v>2.8903934209200002</c:v>
                </c:pt>
                <c:pt idx="3856">
                  <c:v>2.8917539902200002</c:v>
                </c:pt>
                <c:pt idx="3857">
                  <c:v>2.8931145595199999</c:v>
                </c:pt>
                <c:pt idx="3858">
                  <c:v>2.8944751288200004</c:v>
                </c:pt>
                <c:pt idx="3859">
                  <c:v>2.89583569812</c:v>
                </c:pt>
                <c:pt idx="3860">
                  <c:v>2.89719626742</c:v>
                </c:pt>
                <c:pt idx="3861">
                  <c:v>2.8985568367200001</c:v>
                </c:pt>
                <c:pt idx="3862">
                  <c:v>2.8999174060200001</c:v>
                </c:pt>
                <c:pt idx="3863">
                  <c:v>2.9012779753200002</c:v>
                </c:pt>
                <c:pt idx="3864">
                  <c:v>2.9026385446200003</c:v>
                </c:pt>
                <c:pt idx="3865">
                  <c:v>2.9039991139199999</c:v>
                </c:pt>
                <c:pt idx="3866">
                  <c:v>2.9053596832200004</c:v>
                </c:pt>
                <c:pt idx="3867">
                  <c:v>2.90672025252</c:v>
                </c:pt>
                <c:pt idx="3868">
                  <c:v>2.9080808218200005</c:v>
                </c:pt>
                <c:pt idx="3869">
                  <c:v>2.9094413911200001</c:v>
                </c:pt>
                <c:pt idx="3870">
                  <c:v>2.9108019604200002</c:v>
                </c:pt>
                <c:pt idx="3871">
                  <c:v>2.9121625297200002</c:v>
                </c:pt>
                <c:pt idx="3872">
                  <c:v>2.9135230990200003</c:v>
                </c:pt>
                <c:pt idx="3873">
                  <c:v>2.9148836683200003</c:v>
                </c:pt>
                <c:pt idx="3874">
                  <c:v>2.91624423762</c:v>
                </c:pt>
                <c:pt idx="3875">
                  <c:v>2.91760480692</c:v>
                </c:pt>
                <c:pt idx="3876">
                  <c:v>2.9189653762200001</c:v>
                </c:pt>
                <c:pt idx="3877">
                  <c:v>2.9203259455200001</c:v>
                </c:pt>
                <c:pt idx="3878">
                  <c:v>2.9216865148199997</c:v>
                </c:pt>
                <c:pt idx="3879">
                  <c:v>2.9230470841200002</c:v>
                </c:pt>
                <c:pt idx="3880">
                  <c:v>2.9244076534199999</c:v>
                </c:pt>
                <c:pt idx="3881">
                  <c:v>2.9257682227200004</c:v>
                </c:pt>
                <c:pt idx="3882">
                  <c:v>2.92712879202</c:v>
                </c:pt>
                <c:pt idx="3883">
                  <c:v>2.92848936132</c:v>
                </c:pt>
                <c:pt idx="3884">
                  <c:v>2.9298499306200001</c:v>
                </c:pt>
                <c:pt idx="3885">
                  <c:v>2.9312104999200002</c:v>
                </c:pt>
                <c:pt idx="3886">
                  <c:v>2.9325710692200002</c:v>
                </c:pt>
                <c:pt idx="3887">
                  <c:v>2.9339316385200003</c:v>
                </c:pt>
                <c:pt idx="3888">
                  <c:v>2.9352922078199999</c:v>
                </c:pt>
                <c:pt idx="3889">
                  <c:v>2.9366527771199999</c:v>
                </c:pt>
                <c:pt idx="3890">
                  <c:v>2.93801334642</c:v>
                </c:pt>
                <c:pt idx="3891">
                  <c:v>2.9393739157200001</c:v>
                </c:pt>
                <c:pt idx="3892">
                  <c:v>2.9407344850200001</c:v>
                </c:pt>
                <c:pt idx="3893">
                  <c:v>2.9420950543199997</c:v>
                </c:pt>
                <c:pt idx="3894">
                  <c:v>2.9434556236200002</c:v>
                </c:pt>
                <c:pt idx="3895">
                  <c:v>2.9448161929199999</c:v>
                </c:pt>
                <c:pt idx="3896">
                  <c:v>2.9461767622200004</c:v>
                </c:pt>
                <c:pt idx="3897">
                  <c:v>2.94753733152</c:v>
                </c:pt>
                <c:pt idx="3898">
                  <c:v>2.94889790082</c:v>
                </c:pt>
                <c:pt idx="3899">
                  <c:v>2.9502584701200001</c:v>
                </c:pt>
                <c:pt idx="3900">
                  <c:v>2.9516190394200001</c:v>
                </c:pt>
                <c:pt idx="3901">
                  <c:v>2.9529796087200002</c:v>
                </c:pt>
                <c:pt idx="3902">
                  <c:v>2.9543401780200003</c:v>
                </c:pt>
                <c:pt idx="3903">
                  <c:v>2.9557007473199999</c:v>
                </c:pt>
                <c:pt idx="3904">
                  <c:v>2.9570613166200004</c:v>
                </c:pt>
                <c:pt idx="3905">
                  <c:v>2.95842188592</c:v>
                </c:pt>
                <c:pt idx="3906">
                  <c:v>2.9597824552200001</c:v>
                </c:pt>
                <c:pt idx="3907">
                  <c:v>2.9611430245200001</c:v>
                </c:pt>
                <c:pt idx="3908">
                  <c:v>2.9625035938200002</c:v>
                </c:pt>
                <c:pt idx="3909">
                  <c:v>2.9638641631200002</c:v>
                </c:pt>
                <c:pt idx="3910">
                  <c:v>2.9652247324199998</c:v>
                </c:pt>
                <c:pt idx="3911">
                  <c:v>2.9665853017200003</c:v>
                </c:pt>
                <c:pt idx="3912">
                  <c:v>2.96794587102</c:v>
                </c:pt>
                <c:pt idx="3913">
                  <c:v>2.96930644032</c:v>
                </c:pt>
                <c:pt idx="3914">
                  <c:v>2.9706670096200001</c:v>
                </c:pt>
                <c:pt idx="3915">
                  <c:v>2.9720275789200001</c:v>
                </c:pt>
                <c:pt idx="3916">
                  <c:v>2.9733881482200002</c:v>
                </c:pt>
                <c:pt idx="3917">
                  <c:v>2.9747487175200003</c:v>
                </c:pt>
                <c:pt idx="3918">
                  <c:v>2.9761092868199999</c:v>
                </c:pt>
                <c:pt idx="3919">
                  <c:v>2.9774698561200004</c:v>
                </c:pt>
                <c:pt idx="3920">
                  <c:v>2.97883042542</c:v>
                </c:pt>
                <c:pt idx="3921">
                  <c:v>2.9801909947200005</c:v>
                </c:pt>
                <c:pt idx="3922">
                  <c:v>2.9815515640200001</c:v>
                </c:pt>
                <c:pt idx="3923">
                  <c:v>2.9829121333200002</c:v>
                </c:pt>
                <c:pt idx="3924">
                  <c:v>2.9842727026200002</c:v>
                </c:pt>
                <c:pt idx="3925">
                  <c:v>2.9856332719199998</c:v>
                </c:pt>
                <c:pt idx="3926">
                  <c:v>2.9869938412200003</c:v>
                </c:pt>
                <c:pt idx="3927">
                  <c:v>2.9883544105199999</c:v>
                </c:pt>
                <c:pt idx="3928">
                  <c:v>2.98971497982</c:v>
                </c:pt>
                <c:pt idx="3929">
                  <c:v>2.9910755491200001</c:v>
                </c:pt>
                <c:pt idx="3930">
                  <c:v>2.9924361184200001</c:v>
                </c:pt>
                <c:pt idx="3931">
                  <c:v>2.9937966877200002</c:v>
                </c:pt>
                <c:pt idx="3932">
                  <c:v>2.9951572570200002</c:v>
                </c:pt>
                <c:pt idx="3933">
                  <c:v>2.9965178263199999</c:v>
                </c:pt>
                <c:pt idx="3934">
                  <c:v>2.9978783956200004</c:v>
                </c:pt>
                <c:pt idx="3935">
                  <c:v>2.99923896492</c:v>
                </c:pt>
                <c:pt idx="3936">
                  <c:v>3.0005995342200005</c:v>
                </c:pt>
                <c:pt idx="3937">
                  <c:v>3.0019601035200001</c:v>
                </c:pt>
                <c:pt idx="3938">
                  <c:v>3.0033206728200001</c:v>
                </c:pt>
                <c:pt idx="3939">
                  <c:v>3.0046812421200002</c:v>
                </c:pt>
                <c:pt idx="3940">
                  <c:v>3.0060418114200003</c:v>
                </c:pt>
                <c:pt idx="3941">
                  <c:v>3.0074023807199999</c:v>
                </c:pt>
                <c:pt idx="3942">
                  <c:v>3.0087629500199999</c:v>
                </c:pt>
                <c:pt idx="3943">
                  <c:v>3.01012351932</c:v>
                </c:pt>
                <c:pt idx="3944">
                  <c:v>3.0114840886200001</c:v>
                </c:pt>
                <c:pt idx="3945">
                  <c:v>3.0128446579200001</c:v>
                </c:pt>
                <c:pt idx="3946">
                  <c:v>3.0142052272199997</c:v>
                </c:pt>
                <c:pt idx="3947">
                  <c:v>3.0155657965200002</c:v>
                </c:pt>
                <c:pt idx="3948">
                  <c:v>3.0169263658199998</c:v>
                </c:pt>
                <c:pt idx="3949">
                  <c:v>3.0182869351200003</c:v>
                </c:pt>
                <c:pt idx="3950">
                  <c:v>3.01964750442</c:v>
                </c:pt>
                <c:pt idx="3951">
                  <c:v>3.02100807372</c:v>
                </c:pt>
                <c:pt idx="3952">
                  <c:v>3.0223686430200001</c:v>
                </c:pt>
                <c:pt idx="3953">
                  <c:v>3.0237292123200001</c:v>
                </c:pt>
                <c:pt idx="3954">
                  <c:v>3.0250897816200002</c:v>
                </c:pt>
                <c:pt idx="3955">
                  <c:v>3.0264503509200003</c:v>
                </c:pt>
                <c:pt idx="3956">
                  <c:v>3.0278109202199999</c:v>
                </c:pt>
                <c:pt idx="3957">
                  <c:v>3.0291714895200004</c:v>
                </c:pt>
                <c:pt idx="3958">
                  <c:v>3.03053205882</c:v>
                </c:pt>
                <c:pt idx="3959">
                  <c:v>3.03189262812</c:v>
                </c:pt>
                <c:pt idx="3960">
                  <c:v>3.0332531974200001</c:v>
                </c:pt>
                <c:pt idx="3961">
                  <c:v>3.0346137667200002</c:v>
                </c:pt>
                <c:pt idx="3962">
                  <c:v>3.0359743360200002</c:v>
                </c:pt>
                <c:pt idx="3963">
                  <c:v>3.0373349053199998</c:v>
                </c:pt>
                <c:pt idx="3964">
                  <c:v>3.0386954746200003</c:v>
                </c:pt>
                <c:pt idx="3965">
                  <c:v>3.04005604392</c:v>
                </c:pt>
                <c:pt idx="3966">
                  <c:v>3.04141661322</c:v>
                </c:pt>
                <c:pt idx="3967">
                  <c:v>3.0427771825200001</c:v>
                </c:pt>
                <c:pt idx="3968">
                  <c:v>3.0441377518200001</c:v>
                </c:pt>
                <c:pt idx="3969">
                  <c:v>3.0454983211200002</c:v>
                </c:pt>
                <c:pt idx="3970">
                  <c:v>3.0468588904200002</c:v>
                </c:pt>
                <c:pt idx="3971">
                  <c:v>3.0482194597199999</c:v>
                </c:pt>
                <c:pt idx="3972">
                  <c:v>3.0495800290200004</c:v>
                </c:pt>
                <c:pt idx="3973">
                  <c:v>3.05094059832</c:v>
                </c:pt>
                <c:pt idx="3974">
                  <c:v>3.0523011676200005</c:v>
                </c:pt>
                <c:pt idx="3975">
                  <c:v>3.0536617369200001</c:v>
                </c:pt>
                <c:pt idx="3976">
                  <c:v>3.0550223062200002</c:v>
                </c:pt>
                <c:pt idx="3977">
                  <c:v>3.0563828755200002</c:v>
                </c:pt>
                <c:pt idx="3978">
                  <c:v>3.0577434448199998</c:v>
                </c:pt>
                <c:pt idx="3979">
                  <c:v>3.0591040141200003</c:v>
                </c:pt>
                <c:pt idx="3980">
                  <c:v>3.0604645834199999</c:v>
                </c:pt>
                <c:pt idx="3981">
                  <c:v>3.06182515272</c:v>
                </c:pt>
                <c:pt idx="3982">
                  <c:v>3.0631857220200001</c:v>
                </c:pt>
                <c:pt idx="3983">
                  <c:v>3.0645462913200001</c:v>
                </c:pt>
                <c:pt idx="3984">
                  <c:v>3.0659068606200002</c:v>
                </c:pt>
                <c:pt idx="3985">
                  <c:v>3.0672674299200002</c:v>
                </c:pt>
                <c:pt idx="3986">
                  <c:v>3.0686279992199998</c:v>
                </c:pt>
                <c:pt idx="3987">
                  <c:v>3.0699885685200003</c:v>
                </c:pt>
                <c:pt idx="3988">
                  <c:v>3.07134913782</c:v>
                </c:pt>
                <c:pt idx="3989">
                  <c:v>3.0727097071200005</c:v>
                </c:pt>
                <c:pt idx="3990">
                  <c:v>3.0740702764200001</c:v>
                </c:pt>
                <c:pt idx="3991">
                  <c:v>3.0754308457200001</c:v>
                </c:pt>
                <c:pt idx="3992">
                  <c:v>3.0767914150200002</c:v>
                </c:pt>
                <c:pt idx="3993">
                  <c:v>3.0781519843200003</c:v>
                </c:pt>
                <c:pt idx="3994">
                  <c:v>3.0795125536200003</c:v>
                </c:pt>
                <c:pt idx="3995">
                  <c:v>3.0808731229199999</c:v>
                </c:pt>
                <c:pt idx="3996">
                  <c:v>3.08223369222</c:v>
                </c:pt>
                <c:pt idx="3997">
                  <c:v>3.08386637538</c:v>
                </c:pt>
                <c:pt idx="3998">
                  <c:v>3.08522694468</c:v>
                </c:pt>
                <c:pt idx="3999">
                  <c:v>3.0865875139800001</c:v>
                </c:pt>
                <c:pt idx="4000">
                  <c:v>3.0879480832800001</c:v>
                </c:pt>
                <c:pt idx="4001">
                  <c:v>3.0893086525800002</c:v>
                </c:pt>
                <c:pt idx="4002">
                  <c:v>3.0906692218800003</c:v>
                </c:pt>
                <c:pt idx="4003">
                  <c:v>3.0920297911799999</c:v>
                </c:pt>
                <c:pt idx="4004">
                  <c:v>3.0933903604800004</c:v>
                </c:pt>
                <c:pt idx="4005">
                  <c:v>3.09475092978</c:v>
                </c:pt>
                <c:pt idx="4006">
                  <c:v>3.0961114990800005</c:v>
                </c:pt>
                <c:pt idx="4007">
                  <c:v>3.0974720683800001</c:v>
                </c:pt>
                <c:pt idx="4008">
                  <c:v>3.0988326376800002</c:v>
                </c:pt>
                <c:pt idx="4009">
                  <c:v>3.1001932069800002</c:v>
                </c:pt>
                <c:pt idx="4010">
                  <c:v>3.1015537762799998</c:v>
                </c:pt>
                <c:pt idx="4011">
                  <c:v>3.1029143455800003</c:v>
                </c:pt>
                <c:pt idx="4012">
                  <c:v>3.10427491488</c:v>
                </c:pt>
                <c:pt idx="4013">
                  <c:v>3.10563548418</c:v>
                </c:pt>
                <c:pt idx="4014">
                  <c:v>3.1069960534800001</c:v>
                </c:pt>
                <c:pt idx="4015">
                  <c:v>3.1083566227800001</c:v>
                </c:pt>
                <c:pt idx="4016">
                  <c:v>3.1097171920800002</c:v>
                </c:pt>
                <c:pt idx="4017">
                  <c:v>3.1110777613800003</c:v>
                </c:pt>
                <c:pt idx="4018">
                  <c:v>3.1124383306799999</c:v>
                </c:pt>
                <c:pt idx="4019">
                  <c:v>3.1137988999800004</c:v>
                </c:pt>
                <c:pt idx="4020">
                  <c:v>3.11515946928</c:v>
                </c:pt>
                <c:pt idx="4021">
                  <c:v>3.1165200385800005</c:v>
                </c:pt>
                <c:pt idx="4022">
                  <c:v>3.1178806078800001</c:v>
                </c:pt>
                <c:pt idx="4023">
                  <c:v>3.1192411771800002</c:v>
                </c:pt>
                <c:pt idx="4024">
                  <c:v>3.1206017464800002</c:v>
                </c:pt>
                <c:pt idx="4025">
                  <c:v>3.1219623157800003</c:v>
                </c:pt>
                <c:pt idx="4026">
                  <c:v>3.1233228850799999</c:v>
                </c:pt>
                <c:pt idx="4027">
                  <c:v>3.1246834543799999</c:v>
                </c:pt>
                <c:pt idx="4028">
                  <c:v>3.12604402368</c:v>
                </c:pt>
                <c:pt idx="4029">
                  <c:v>3.1274045929800001</c:v>
                </c:pt>
                <c:pt idx="4030">
                  <c:v>3.1287651622800001</c:v>
                </c:pt>
                <c:pt idx="4031">
                  <c:v>3.1301257315799997</c:v>
                </c:pt>
                <c:pt idx="4032">
                  <c:v>3.1314863008800002</c:v>
                </c:pt>
                <c:pt idx="4033">
                  <c:v>3.1328468701799999</c:v>
                </c:pt>
                <c:pt idx="4034">
                  <c:v>3.1342074394800004</c:v>
                </c:pt>
                <c:pt idx="4035">
                  <c:v>3.13556800878</c:v>
                </c:pt>
                <c:pt idx="4036">
                  <c:v>3.13692857808</c:v>
                </c:pt>
                <c:pt idx="4037">
                  <c:v>3.1382891473800001</c:v>
                </c:pt>
                <c:pt idx="4038">
                  <c:v>3.1396497166800001</c:v>
                </c:pt>
                <c:pt idx="4039">
                  <c:v>3.1410102859800002</c:v>
                </c:pt>
                <c:pt idx="4040">
                  <c:v>3.1423708552800003</c:v>
                </c:pt>
                <c:pt idx="4041">
                  <c:v>3.1437314245799999</c:v>
                </c:pt>
                <c:pt idx="4042">
                  <c:v>3.1450919938800004</c:v>
                </c:pt>
                <c:pt idx="4043">
                  <c:v>3.14645256318</c:v>
                </c:pt>
                <c:pt idx="4044">
                  <c:v>3.1478131324800001</c:v>
                </c:pt>
                <c:pt idx="4045">
                  <c:v>3.1491737017800001</c:v>
                </c:pt>
                <c:pt idx="4046">
                  <c:v>3.1505342710800002</c:v>
                </c:pt>
                <c:pt idx="4047">
                  <c:v>3.1518948403800002</c:v>
                </c:pt>
                <c:pt idx="4048">
                  <c:v>3.1532554096799998</c:v>
                </c:pt>
                <c:pt idx="4049">
                  <c:v>3.1546159789800003</c:v>
                </c:pt>
                <c:pt idx="4050">
                  <c:v>3.15597654828</c:v>
                </c:pt>
                <c:pt idx="4051">
                  <c:v>3.15733711758</c:v>
                </c:pt>
                <c:pt idx="4052">
                  <c:v>3.1586976868800001</c:v>
                </c:pt>
                <c:pt idx="4053">
                  <c:v>3.1600582561800001</c:v>
                </c:pt>
                <c:pt idx="4054">
                  <c:v>3.1614188254800002</c:v>
                </c:pt>
                <c:pt idx="4055">
                  <c:v>3.1627793947800003</c:v>
                </c:pt>
                <c:pt idx="4056">
                  <c:v>3.1641399640799999</c:v>
                </c:pt>
                <c:pt idx="4057">
                  <c:v>3.1655005333800004</c:v>
                </c:pt>
                <c:pt idx="4058">
                  <c:v>3.16686110268</c:v>
                </c:pt>
                <c:pt idx="4059">
                  <c:v>3.1682216719800005</c:v>
                </c:pt>
                <c:pt idx="4060">
                  <c:v>3.1695822412800001</c:v>
                </c:pt>
                <c:pt idx="4061">
                  <c:v>3.1709428105800002</c:v>
                </c:pt>
                <c:pt idx="4062">
                  <c:v>3.1723033798800002</c:v>
                </c:pt>
                <c:pt idx="4063">
                  <c:v>3.1736639491799998</c:v>
                </c:pt>
                <c:pt idx="4064">
                  <c:v>3.1750245184800003</c:v>
                </c:pt>
                <c:pt idx="4065">
                  <c:v>3.1763850877799999</c:v>
                </c:pt>
                <c:pt idx="4066">
                  <c:v>3.17774565708</c:v>
                </c:pt>
                <c:pt idx="4067">
                  <c:v>3.1791062263800001</c:v>
                </c:pt>
                <c:pt idx="4068">
                  <c:v>3.1804667956800001</c:v>
                </c:pt>
                <c:pt idx="4069">
                  <c:v>3.1818273649800002</c:v>
                </c:pt>
                <c:pt idx="4070">
                  <c:v>3.1831879342800002</c:v>
                </c:pt>
                <c:pt idx="4071">
                  <c:v>3.1845485035799999</c:v>
                </c:pt>
                <c:pt idx="4072">
                  <c:v>3.1859090728800004</c:v>
                </c:pt>
                <c:pt idx="4073">
                  <c:v>3.18726964218</c:v>
                </c:pt>
                <c:pt idx="4074">
                  <c:v>3.1886302114800005</c:v>
                </c:pt>
                <c:pt idx="4075">
                  <c:v>3.1899907807800001</c:v>
                </c:pt>
                <c:pt idx="4076">
                  <c:v>3.1913513500800001</c:v>
                </c:pt>
                <c:pt idx="4077">
                  <c:v>3.1927119193800002</c:v>
                </c:pt>
                <c:pt idx="4078">
                  <c:v>3.1940724886800003</c:v>
                </c:pt>
                <c:pt idx="4079">
                  <c:v>3.1954330579800003</c:v>
                </c:pt>
                <c:pt idx="4080">
                  <c:v>3.1967936272799999</c:v>
                </c:pt>
                <c:pt idx="4081">
                  <c:v>3.19815419658</c:v>
                </c:pt>
                <c:pt idx="4082">
                  <c:v>3.1995147658800001</c:v>
                </c:pt>
                <c:pt idx="4083">
                  <c:v>3.2008753351800001</c:v>
                </c:pt>
                <c:pt idx="4084">
                  <c:v>3.2022359044800002</c:v>
                </c:pt>
                <c:pt idx="4085">
                  <c:v>3.2035964737800002</c:v>
                </c:pt>
                <c:pt idx="4086">
                  <c:v>3.2049570430799998</c:v>
                </c:pt>
                <c:pt idx="4087">
                  <c:v>3.2063176123800003</c:v>
                </c:pt>
                <c:pt idx="4088">
                  <c:v>3.20767818168</c:v>
                </c:pt>
                <c:pt idx="4089">
                  <c:v>3.20903875098</c:v>
                </c:pt>
                <c:pt idx="4090">
                  <c:v>3.2103993202800001</c:v>
                </c:pt>
                <c:pt idx="4091">
                  <c:v>3.2117598895800001</c:v>
                </c:pt>
                <c:pt idx="4092">
                  <c:v>3.2131204588800002</c:v>
                </c:pt>
                <c:pt idx="4093">
                  <c:v>3.2144810281800003</c:v>
                </c:pt>
                <c:pt idx="4094">
                  <c:v>3.2158415974799999</c:v>
                </c:pt>
                <c:pt idx="4095">
                  <c:v>3.2172021667800004</c:v>
                </c:pt>
                <c:pt idx="4096">
                  <c:v>3.21856273608</c:v>
                </c:pt>
                <c:pt idx="4097">
                  <c:v>3.21992330538</c:v>
                </c:pt>
                <c:pt idx="4098">
                  <c:v>3.2212838746800001</c:v>
                </c:pt>
                <c:pt idx="4099">
                  <c:v>3.2226444439800002</c:v>
                </c:pt>
                <c:pt idx="4100">
                  <c:v>3.2240050132800002</c:v>
                </c:pt>
                <c:pt idx="4101">
                  <c:v>3.2253655825799998</c:v>
                </c:pt>
                <c:pt idx="4102">
                  <c:v>3.2267261518800003</c:v>
                </c:pt>
                <c:pt idx="4103">
                  <c:v>3.22808672118</c:v>
                </c:pt>
                <c:pt idx="4104">
                  <c:v>3.22944729048</c:v>
                </c:pt>
                <c:pt idx="4105">
                  <c:v>3.2308078597800001</c:v>
                </c:pt>
                <c:pt idx="4106">
                  <c:v>3.2321684290800001</c:v>
                </c:pt>
                <c:pt idx="4107">
                  <c:v>3.2335289983800002</c:v>
                </c:pt>
                <c:pt idx="4108">
                  <c:v>3.2348895676800002</c:v>
                </c:pt>
                <c:pt idx="4109">
                  <c:v>3.2362501369799999</c:v>
                </c:pt>
                <c:pt idx="4110">
                  <c:v>3.2376107062800004</c:v>
                </c:pt>
                <c:pt idx="4111">
                  <c:v>3.23897127558</c:v>
                </c:pt>
                <c:pt idx="4112">
                  <c:v>3.2403318448800005</c:v>
                </c:pt>
                <c:pt idx="4113">
                  <c:v>3.2416924141800001</c:v>
                </c:pt>
                <c:pt idx="4114">
                  <c:v>3.2430529834800002</c:v>
                </c:pt>
                <c:pt idx="4115">
                  <c:v>3.2444135527800002</c:v>
                </c:pt>
                <c:pt idx="4116">
                  <c:v>3.2457741220799998</c:v>
                </c:pt>
                <c:pt idx="4117">
                  <c:v>3.2471346913800003</c:v>
                </c:pt>
                <c:pt idx="4118">
                  <c:v>3.2484952606799999</c:v>
                </c:pt>
                <c:pt idx="4119">
                  <c:v>3.24985582998</c:v>
                </c:pt>
                <c:pt idx="4120">
                  <c:v>3.2512163992800001</c:v>
                </c:pt>
                <c:pt idx="4121">
                  <c:v>3.2525769685800001</c:v>
                </c:pt>
                <c:pt idx="4122">
                  <c:v>3.2539375378800002</c:v>
                </c:pt>
                <c:pt idx="4123">
                  <c:v>3.2552981071800002</c:v>
                </c:pt>
                <c:pt idx="4124">
                  <c:v>3.2566586764799998</c:v>
                </c:pt>
                <c:pt idx="4125">
                  <c:v>3.2580192457800004</c:v>
                </c:pt>
                <c:pt idx="4126">
                  <c:v>3.25937981508</c:v>
                </c:pt>
                <c:pt idx="4127">
                  <c:v>3.2607403843800005</c:v>
                </c:pt>
                <c:pt idx="4128">
                  <c:v>3.2621009536800001</c:v>
                </c:pt>
                <c:pt idx="4129">
                  <c:v>3.2634615229800001</c:v>
                </c:pt>
                <c:pt idx="4130">
                  <c:v>3.2648220922800002</c:v>
                </c:pt>
                <c:pt idx="4131">
                  <c:v>3.2661826615800003</c:v>
                </c:pt>
                <c:pt idx="4132">
                  <c:v>3.2675432308800003</c:v>
                </c:pt>
                <c:pt idx="4133">
                  <c:v>3.2689038001799999</c:v>
                </c:pt>
                <c:pt idx="4134">
                  <c:v>3.27026436948</c:v>
                </c:pt>
                <c:pt idx="4135">
                  <c:v>3.27162493878</c:v>
                </c:pt>
                <c:pt idx="4136">
                  <c:v>3.2729855080800001</c:v>
                </c:pt>
                <c:pt idx="4137">
                  <c:v>3.2743460773800002</c:v>
                </c:pt>
                <c:pt idx="4138">
                  <c:v>3.2757066466800002</c:v>
                </c:pt>
                <c:pt idx="4139">
                  <c:v>3.2770672159799998</c:v>
                </c:pt>
                <c:pt idx="4140">
                  <c:v>3.2784277852800003</c:v>
                </c:pt>
                <c:pt idx="4141">
                  <c:v>3.27978835458</c:v>
                </c:pt>
                <c:pt idx="4142">
                  <c:v>3.2811489238800005</c:v>
                </c:pt>
                <c:pt idx="4143">
                  <c:v>3.2825094931800001</c:v>
                </c:pt>
                <c:pt idx="4144">
                  <c:v>3.2838700624800001</c:v>
                </c:pt>
                <c:pt idx="4145">
                  <c:v>3.2852306317800002</c:v>
                </c:pt>
                <c:pt idx="4146">
                  <c:v>3.2865912010800002</c:v>
                </c:pt>
                <c:pt idx="4147">
                  <c:v>3.2879517703800003</c:v>
                </c:pt>
                <c:pt idx="4148">
                  <c:v>3.2893123396800004</c:v>
                </c:pt>
                <c:pt idx="4149">
                  <c:v>3.29067290898</c:v>
                </c:pt>
                <c:pt idx="4150">
                  <c:v>3.29203347828</c:v>
                </c:pt>
                <c:pt idx="4151">
                  <c:v>3.2933940475800001</c:v>
                </c:pt>
                <c:pt idx="4152">
                  <c:v>3.2947546168799997</c:v>
                </c:pt>
                <c:pt idx="4153">
                  <c:v>3.2961151861800002</c:v>
                </c:pt>
                <c:pt idx="4154">
                  <c:v>3.2974757554799998</c:v>
                </c:pt>
                <c:pt idx="4155">
                  <c:v>3.2988363247800003</c:v>
                </c:pt>
                <c:pt idx="4156">
                  <c:v>3.3001968940799999</c:v>
                </c:pt>
                <c:pt idx="4157">
                  <c:v>3.30155746338</c:v>
                </c:pt>
                <c:pt idx="4158">
                  <c:v>3.3029180326800001</c:v>
                </c:pt>
                <c:pt idx="4159">
                  <c:v>3.3042786019800001</c:v>
                </c:pt>
                <c:pt idx="4160">
                  <c:v>3.3056391712800002</c:v>
                </c:pt>
                <c:pt idx="4161">
                  <c:v>3.3069997405800002</c:v>
                </c:pt>
                <c:pt idx="4162">
                  <c:v>3.3083603098799998</c:v>
                </c:pt>
                <c:pt idx="4163">
                  <c:v>3.3097208791800004</c:v>
                </c:pt>
                <c:pt idx="4164">
                  <c:v>3.31108144848</c:v>
                </c:pt>
                <c:pt idx="4165">
                  <c:v>3.3124420177800005</c:v>
                </c:pt>
                <c:pt idx="4166">
                  <c:v>3.3138025870800001</c:v>
                </c:pt>
                <c:pt idx="4167">
                  <c:v>3.3151631563800001</c:v>
                </c:pt>
                <c:pt idx="4168">
                  <c:v>3.3165237256800002</c:v>
                </c:pt>
                <c:pt idx="4169">
                  <c:v>3.3178842949799998</c:v>
                </c:pt>
                <c:pt idx="4170">
                  <c:v>3.3192448642800003</c:v>
                </c:pt>
                <c:pt idx="4171">
                  <c:v>3.3206054335799999</c:v>
                </c:pt>
                <c:pt idx="4172">
                  <c:v>3.32196600288</c:v>
                </c:pt>
                <c:pt idx="4173">
                  <c:v>3.32332657218</c:v>
                </c:pt>
                <c:pt idx="4174">
                  <c:v>3.3246871414800001</c:v>
                </c:pt>
                <c:pt idx="4175">
                  <c:v>3.3260477107800002</c:v>
                </c:pt>
                <c:pt idx="4176">
                  <c:v>3.3274082800800002</c:v>
                </c:pt>
                <c:pt idx="4177">
                  <c:v>3.3287688493799998</c:v>
                </c:pt>
                <c:pt idx="4178">
                  <c:v>3.3301294186800003</c:v>
                </c:pt>
                <c:pt idx="4179">
                  <c:v>3.33148998798</c:v>
                </c:pt>
                <c:pt idx="4180">
                  <c:v>3.3328505572800005</c:v>
                </c:pt>
                <c:pt idx="4181">
                  <c:v>3.3342111265800001</c:v>
                </c:pt>
                <c:pt idx="4182">
                  <c:v>3.3355716958800001</c:v>
                </c:pt>
                <c:pt idx="4183">
                  <c:v>3.3369322651800002</c:v>
                </c:pt>
                <c:pt idx="4184">
                  <c:v>3.3382928344800002</c:v>
                </c:pt>
                <c:pt idx="4185">
                  <c:v>3.3396534037800003</c:v>
                </c:pt>
                <c:pt idx="4186">
                  <c:v>3.3410139730799999</c:v>
                </c:pt>
                <c:pt idx="4187">
                  <c:v>3.34237454238</c:v>
                </c:pt>
                <c:pt idx="4188">
                  <c:v>3.34373511168</c:v>
                </c:pt>
                <c:pt idx="4189">
                  <c:v>3.3450956809800001</c:v>
                </c:pt>
                <c:pt idx="4190">
                  <c:v>3.3464562502800002</c:v>
                </c:pt>
                <c:pt idx="4191">
                  <c:v>3.3478168195800002</c:v>
                </c:pt>
                <c:pt idx="4192">
                  <c:v>3.3491773888799998</c:v>
                </c:pt>
                <c:pt idx="4193">
                  <c:v>3.3505379581800003</c:v>
                </c:pt>
                <c:pt idx="4194">
                  <c:v>3.3518985274799999</c:v>
                </c:pt>
                <c:pt idx="4195">
                  <c:v>3.3532590967800004</c:v>
                </c:pt>
                <c:pt idx="4196">
                  <c:v>3.3546196660800001</c:v>
                </c:pt>
                <c:pt idx="4197">
                  <c:v>3.3559802353800001</c:v>
                </c:pt>
                <c:pt idx="4198">
                  <c:v>3.3573408046800002</c:v>
                </c:pt>
                <c:pt idx="4199">
                  <c:v>3.3587013739800002</c:v>
                </c:pt>
                <c:pt idx="4200">
                  <c:v>3.3600619432800003</c:v>
                </c:pt>
                <c:pt idx="4201">
                  <c:v>3.3614225125800004</c:v>
                </c:pt>
                <c:pt idx="4202">
                  <c:v>3.36278308188</c:v>
                </c:pt>
                <c:pt idx="4203">
                  <c:v>3.36414365118</c:v>
                </c:pt>
                <c:pt idx="4204">
                  <c:v>3.3655042204800001</c:v>
                </c:pt>
                <c:pt idx="4205">
                  <c:v>3.3668647897800001</c:v>
                </c:pt>
                <c:pt idx="4206">
                  <c:v>3.3682253590800002</c:v>
                </c:pt>
                <c:pt idx="4207">
                  <c:v>3.3695859283799998</c:v>
                </c:pt>
                <c:pt idx="4208">
                  <c:v>3.3709464976800003</c:v>
                </c:pt>
                <c:pt idx="4209">
                  <c:v>3.3723070669799999</c:v>
                </c:pt>
                <c:pt idx="4210">
                  <c:v>3.3736676362800004</c:v>
                </c:pt>
                <c:pt idx="4211">
                  <c:v>3.3750282055800001</c:v>
                </c:pt>
                <c:pt idx="4212">
                  <c:v>3.3763887748800001</c:v>
                </c:pt>
                <c:pt idx="4213">
                  <c:v>3.3777493441800002</c:v>
                </c:pt>
                <c:pt idx="4214">
                  <c:v>3.3791099134800002</c:v>
                </c:pt>
                <c:pt idx="4215">
                  <c:v>3.3804704827799998</c:v>
                </c:pt>
                <c:pt idx="4216">
                  <c:v>3.3818310520800003</c:v>
                </c:pt>
                <c:pt idx="4217">
                  <c:v>3.38319162138</c:v>
                </c:pt>
                <c:pt idx="4218">
                  <c:v>3.3845521906800005</c:v>
                </c:pt>
                <c:pt idx="4219">
                  <c:v>3.3859127599800001</c:v>
                </c:pt>
                <c:pt idx="4220">
                  <c:v>3.3872733292800001</c:v>
                </c:pt>
                <c:pt idx="4221">
                  <c:v>3.3886338985800002</c:v>
                </c:pt>
                <c:pt idx="4222">
                  <c:v>3.3899944678799998</c:v>
                </c:pt>
                <c:pt idx="4223">
                  <c:v>3.3913550371800003</c:v>
                </c:pt>
                <c:pt idx="4224">
                  <c:v>3.3927156064799999</c:v>
                </c:pt>
                <c:pt idx="4225">
                  <c:v>3.39407617578</c:v>
                </c:pt>
                <c:pt idx="4226">
                  <c:v>3.39543674508</c:v>
                </c:pt>
                <c:pt idx="4227">
                  <c:v>3.3967973143800001</c:v>
                </c:pt>
                <c:pt idx="4228">
                  <c:v>3.3981578836800002</c:v>
                </c:pt>
                <c:pt idx="4229">
                  <c:v>3.3995184529800002</c:v>
                </c:pt>
                <c:pt idx="4230">
                  <c:v>3.4008790222799998</c:v>
                </c:pt>
                <c:pt idx="4231">
                  <c:v>3.4022395915800003</c:v>
                </c:pt>
                <c:pt idx="4232">
                  <c:v>3.4036001608799999</c:v>
                </c:pt>
                <c:pt idx="4233">
                  <c:v>3.40496073018</c:v>
                </c:pt>
                <c:pt idx="4234">
                  <c:v>3.4063212994800005</c:v>
                </c:pt>
                <c:pt idx="4235">
                  <c:v>3.4076818687800001</c:v>
                </c:pt>
                <c:pt idx="4236">
                  <c:v>3.4090424380800002</c:v>
                </c:pt>
                <c:pt idx="4237">
                  <c:v>3.4104030073800002</c:v>
                </c:pt>
                <c:pt idx="4238">
                  <c:v>3.4117635766799999</c:v>
                </c:pt>
                <c:pt idx="4239">
                  <c:v>3.4131241459800004</c:v>
                </c:pt>
                <c:pt idx="4240">
                  <c:v>3.4144847152800004</c:v>
                </c:pt>
                <c:pt idx="4241">
                  <c:v>3.41584528458</c:v>
                </c:pt>
                <c:pt idx="4242">
                  <c:v>3.4172058538800001</c:v>
                </c:pt>
                <c:pt idx="4243">
                  <c:v>3.4185664231799997</c:v>
                </c:pt>
                <c:pt idx="4244">
                  <c:v>3.4199269924799998</c:v>
                </c:pt>
                <c:pt idx="4245">
                  <c:v>3.4212875617800003</c:v>
                </c:pt>
                <c:pt idx="4246">
                  <c:v>3.4226481310800003</c:v>
                </c:pt>
                <c:pt idx="4247">
                  <c:v>3.4240087003799999</c:v>
                </c:pt>
                <c:pt idx="4248">
                  <c:v>3.42536926968</c:v>
                </c:pt>
                <c:pt idx="4249">
                  <c:v>3.4267298389799996</c:v>
                </c:pt>
                <c:pt idx="4250">
                  <c:v>3.4280904082800006</c:v>
                </c:pt>
                <c:pt idx="4251">
                  <c:v>3.4294509775800002</c:v>
                </c:pt>
                <c:pt idx="4252">
                  <c:v>3.4308115468800002</c:v>
                </c:pt>
                <c:pt idx="4253">
                  <c:v>3.4321721161799998</c:v>
                </c:pt>
                <c:pt idx="4254">
                  <c:v>3.4335326854799999</c:v>
                </c:pt>
                <c:pt idx="4255">
                  <c:v>3.4348932547800004</c:v>
                </c:pt>
                <c:pt idx="4256">
                  <c:v>3.43625382408</c:v>
                </c:pt>
                <c:pt idx="4257">
                  <c:v>3.4376143933800001</c:v>
                </c:pt>
                <c:pt idx="4258">
                  <c:v>3.4389749626799997</c:v>
                </c:pt>
                <c:pt idx="4259">
                  <c:v>3.4403355319799998</c:v>
                </c:pt>
                <c:pt idx="4260">
                  <c:v>3.4416961012800003</c:v>
                </c:pt>
                <c:pt idx="4261">
                  <c:v>3.4430566705800003</c:v>
                </c:pt>
                <c:pt idx="4262">
                  <c:v>3.4444172398799999</c:v>
                </c:pt>
                <c:pt idx="4263">
                  <c:v>3.44577780918</c:v>
                </c:pt>
                <c:pt idx="4264">
                  <c:v>3.4471383784799996</c:v>
                </c:pt>
                <c:pt idx="4265">
                  <c:v>3.4484989477800005</c:v>
                </c:pt>
                <c:pt idx="4266">
                  <c:v>3.4498595170800002</c:v>
                </c:pt>
                <c:pt idx="4267">
                  <c:v>3.4512200863800002</c:v>
                </c:pt>
                <c:pt idx="4268">
                  <c:v>3.4525806556799998</c:v>
                </c:pt>
                <c:pt idx="4269">
                  <c:v>3.4539412249799999</c:v>
                </c:pt>
                <c:pt idx="4270">
                  <c:v>3.4553017942800004</c:v>
                </c:pt>
                <c:pt idx="4271">
                  <c:v>3.4566623635800005</c:v>
                </c:pt>
                <c:pt idx="4272">
                  <c:v>3.4580229328800001</c:v>
                </c:pt>
                <c:pt idx="4273">
                  <c:v>3.4593835021800001</c:v>
                </c:pt>
                <c:pt idx="4274">
                  <c:v>3.4607440714799997</c:v>
                </c:pt>
                <c:pt idx="4275">
                  <c:v>3.4621046407800002</c:v>
                </c:pt>
                <c:pt idx="4276">
                  <c:v>3.4634652100800003</c:v>
                </c:pt>
                <c:pt idx="4277">
                  <c:v>3.4648257793799999</c:v>
                </c:pt>
                <c:pt idx="4278">
                  <c:v>3.46618634868</c:v>
                </c:pt>
                <c:pt idx="4279">
                  <c:v>3.4675469179799996</c:v>
                </c:pt>
                <c:pt idx="4280">
                  <c:v>3.4689074872800005</c:v>
                </c:pt>
                <c:pt idx="4281">
                  <c:v>3.4702680565800001</c:v>
                </c:pt>
                <c:pt idx="4282">
                  <c:v>3.4716286258800002</c:v>
                </c:pt>
                <c:pt idx="4283">
                  <c:v>3.4729891951799998</c:v>
                </c:pt>
                <c:pt idx="4284">
                  <c:v>3.4743497644799999</c:v>
                </c:pt>
                <c:pt idx="4285">
                  <c:v>3.4757103337800004</c:v>
                </c:pt>
                <c:pt idx="4286">
                  <c:v>3.4770709030800004</c:v>
                </c:pt>
                <c:pt idx="4287">
                  <c:v>3.4784314723800001</c:v>
                </c:pt>
                <c:pt idx="4288">
                  <c:v>3.4797920416800001</c:v>
                </c:pt>
                <c:pt idx="4289">
                  <c:v>3.4811526109799997</c:v>
                </c:pt>
                <c:pt idx="4290">
                  <c:v>3.4825131802800002</c:v>
                </c:pt>
                <c:pt idx="4291">
                  <c:v>3.4838737495800003</c:v>
                </c:pt>
                <c:pt idx="4292">
                  <c:v>3.4852343188799999</c:v>
                </c:pt>
                <c:pt idx="4293">
                  <c:v>3.48659488818</c:v>
                </c:pt>
                <c:pt idx="4294">
                  <c:v>3.48795545748</c:v>
                </c:pt>
                <c:pt idx="4295">
                  <c:v>3.4893160267800005</c:v>
                </c:pt>
                <c:pt idx="4296">
                  <c:v>3.4906765960800001</c:v>
                </c:pt>
                <c:pt idx="4297">
                  <c:v>3.4920371653800002</c:v>
                </c:pt>
                <c:pt idx="4298">
                  <c:v>3.4933977346799998</c:v>
                </c:pt>
                <c:pt idx="4299">
                  <c:v>3.4947583039799999</c:v>
                </c:pt>
                <c:pt idx="4300">
                  <c:v>3.4961188732800004</c:v>
                </c:pt>
                <c:pt idx="4301">
                  <c:v>3.4974794425800004</c:v>
                </c:pt>
                <c:pt idx="4302">
                  <c:v>3.49884001188</c:v>
                </c:pt>
                <c:pt idx="4303">
                  <c:v>3.5002005811800001</c:v>
                </c:pt>
                <c:pt idx="4304">
                  <c:v>3.5015611504799997</c:v>
                </c:pt>
                <c:pt idx="4305">
                  <c:v>3.5029217197800002</c:v>
                </c:pt>
                <c:pt idx="4306">
                  <c:v>3.5042822890800003</c:v>
                </c:pt>
                <c:pt idx="4307">
                  <c:v>3.5056428583800003</c:v>
                </c:pt>
                <c:pt idx="4308">
                  <c:v>3.50700342768</c:v>
                </c:pt>
                <c:pt idx="4309">
                  <c:v>3.50836399698</c:v>
                </c:pt>
                <c:pt idx="4310">
                  <c:v>3.5097245662800005</c:v>
                </c:pt>
                <c:pt idx="4311">
                  <c:v>3.5110851355800001</c:v>
                </c:pt>
                <c:pt idx="4312">
                  <c:v>3.5124457048800002</c:v>
                </c:pt>
                <c:pt idx="4313">
                  <c:v>3.5138062741799998</c:v>
                </c:pt>
                <c:pt idx="4314">
                  <c:v>3.5151668434799999</c:v>
                </c:pt>
                <c:pt idx="4315">
                  <c:v>3.5165274127800004</c:v>
                </c:pt>
                <c:pt idx="4316">
                  <c:v>3.5178879820800004</c:v>
                </c:pt>
                <c:pt idx="4317">
                  <c:v>3.51924855138</c:v>
                </c:pt>
                <c:pt idx="4318">
                  <c:v>3.5206091206800001</c:v>
                </c:pt>
                <c:pt idx="4319">
                  <c:v>3.5219696899799997</c:v>
                </c:pt>
                <c:pt idx="4320">
                  <c:v>3.5233302592800007</c:v>
                </c:pt>
                <c:pt idx="4321">
                  <c:v>3.5246908285800003</c:v>
                </c:pt>
                <c:pt idx="4322">
                  <c:v>3.5260513978800003</c:v>
                </c:pt>
                <c:pt idx="4323">
                  <c:v>3.5274119671799999</c:v>
                </c:pt>
                <c:pt idx="4324">
                  <c:v>3.52877253648</c:v>
                </c:pt>
                <c:pt idx="4325">
                  <c:v>3.5301331057800005</c:v>
                </c:pt>
                <c:pt idx="4326">
                  <c:v>3.5314936750800001</c:v>
                </c:pt>
                <c:pt idx="4327">
                  <c:v>3.5328542443800002</c:v>
                </c:pt>
                <c:pt idx="4328">
                  <c:v>3.5342148136799998</c:v>
                </c:pt>
                <c:pt idx="4329">
                  <c:v>3.5355753829799998</c:v>
                </c:pt>
                <c:pt idx="4330">
                  <c:v>3.5369359522800004</c:v>
                </c:pt>
                <c:pt idx="4331">
                  <c:v>3.5382965215800004</c:v>
                </c:pt>
                <c:pt idx="4332">
                  <c:v>3.53965709088</c:v>
                </c:pt>
                <c:pt idx="4333">
                  <c:v>3.5410176601800001</c:v>
                </c:pt>
                <c:pt idx="4334">
                  <c:v>3.5423782294799997</c:v>
                </c:pt>
                <c:pt idx="4335">
                  <c:v>3.5437387987800006</c:v>
                </c:pt>
                <c:pt idx="4336">
                  <c:v>3.5450993680800003</c:v>
                </c:pt>
                <c:pt idx="4337">
                  <c:v>3.5464599373800003</c:v>
                </c:pt>
                <c:pt idx="4338">
                  <c:v>3.5478205066799999</c:v>
                </c:pt>
                <c:pt idx="4339">
                  <c:v>3.54918107598</c:v>
                </c:pt>
                <c:pt idx="4340">
                  <c:v>3.5505416452800005</c:v>
                </c:pt>
                <c:pt idx="4341">
                  <c:v>3.5519022145800001</c:v>
                </c:pt>
                <c:pt idx="4342">
                  <c:v>3.5532627838800002</c:v>
                </c:pt>
                <c:pt idx="4343">
                  <c:v>3.5546233531800002</c:v>
                </c:pt>
                <c:pt idx="4344">
                  <c:v>3.5559839224799998</c:v>
                </c:pt>
                <c:pt idx="4345">
                  <c:v>3.5573444917800003</c:v>
                </c:pt>
                <c:pt idx="4346">
                  <c:v>3.5587050610800004</c:v>
                </c:pt>
                <c:pt idx="4347">
                  <c:v>3.56006563038</c:v>
                </c:pt>
                <c:pt idx="4348">
                  <c:v>3.5614261996800001</c:v>
                </c:pt>
                <c:pt idx="4349">
                  <c:v>3.5627867689799997</c:v>
                </c:pt>
                <c:pt idx="4350">
                  <c:v>3.5641473382800006</c:v>
                </c:pt>
                <c:pt idx="4351">
                  <c:v>3.5655079075800002</c:v>
                </c:pt>
                <c:pt idx="4352">
                  <c:v>3.5668684768800003</c:v>
                </c:pt>
                <c:pt idx="4353">
                  <c:v>3.5682290461799999</c:v>
                </c:pt>
                <c:pt idx="4354">
                  <c:v>3.56958961548</c:v>
                </c:pt>
                <c:pt idx="4355">
                  <c:v>3.5709501847800005</c:v>
                </c:pt>
                <c:pt idx="4356">
                  <c:v>3.5723107540800005</c:v>
                </c:pt>
                <c:pt idx="4357">
                  <c:v>3.5736713233800002</c:v>
                </c:pt>
                <c:pt idx="4358">
                  <c:v>3.5750318926800002</c:v>
                </c:pt>
                <c:pt idx="4359">
                  <c:v>3.5763924619799998</c:v>
                </c:pt>
                <c:pt idx="4360">
                  <c:v>3.5777530312800003</c:v>
                </c:pt>
                <c:pt idx="4361">
                  <c:v>3.5791136005800004</c:v>
                </c:pt>
                <c:pt idx="4362">
                  <c:v>3.58047416988</c:v>
                </c:pt>
                <c:pt idx="4363">
                  <c:v>3.5818347391800001</c:v>
                </c:pt>
                <c:pt idx="4364">
                  <c:v>3.5831953084799997</c:v>
                </c:pt>
                <c:pt idx="4365">
                  <c:v>3.5845558777800006</c:v>
                </c:pt>
                <c:pt idx="4366">
                  <c:v>3.5859164470800002</c:v>
                </c:pt>
                <c:pt idx="4367">
                  <c:v>3.5872770163800003</c:v>
                </c:pt>
                <c:pt idx="4368">
                  <c:v>3.5886375856799999</c:v>
                </c:pt>
                <c:pt idx="4369">
                  <c:v>3.58999815498</c:v>
                </c:pt>
                <c:pt idx="4370">
                  <c:v>3.5913587242799996</c:v>
                </c:pt>
                <c:pt idx="4371">
                  <c:v>3.5927192935800005</c:v>
                </c:pt>
                <c:pt idx="4372">
                  <c:v>3.5940798628800001</c:v>
                </c:pt>
                <c:pt idx="4373">
                  <c:v>3.5954404321800002</c:v>
                </c:pt>
                <c:pt idx="4374">
                  <c:v>3.5968010014799998</c:v>
                </c:pt>
                <c:pt idx="4375">
                  <c:v>3.5981615707799999</c:v>
                </c:pt>
                <c:pt idx="4376">
                  <c:v>3.5995221400800004</c:v>
                </c:pt>
                <c:pt idx="4377">
                  <c:v>3.6008827093800004</c:v>
                </c:pt>
                <c:pt idx="4378">
                  <c:v>3.60224327868</c:v>
                </c:pt>
                <c:pt idx="4379">
                  <c:v>3.6036038479800001</c:v>
                </c:pt>
                <c:pt idx="4380">
                  <c:v>3.6049644172799997</c:v>
                </c:pt>
                <c:pt idx="4381">
                  <c:v>3.6063249865800002</c:v>
                </c:pt>
                <c:pt idx="4382">
                  <c:v>3.6076855558800003</c:v>
                </c:pt>
                <c:pt idx="4383">
                  <c:v>3.6090461251799999</c:v>
                </c:pt>
                <c:pt idx="4384">
                  <c:v>3.61040669448</c:v>
                </c:pt>
                <c:pt idx="4385">
                  <c:v>3.6117672637799996</c:v>
                </c:pt>
                <c:pt idx="4386">
                  <c:v>3.6131278330800005</c:v>
                </c:pt>
                <c:pt idx="4387">
                  <c:v>3.6144884023800001</c:v>
                </c:pt>
                <c:pt idx="4388">
                  <c:v>3.6158489716800002</c:v>
                </c:pt>
                <c:pt idx="4389">
                  <c:v>3.6172095409799998</c:v>
                </c:pt>
                <c:pt idx="4390">
                  <c:v>3.6185701102799999</c:v>
                </c:pt>
                <c:pt idx="4391">
                  <c:v>3.6199306795800004</c:v>
                </c:pt>
                <c:pt idx="4392">
                  <c:v>3.6212912488800004</c:v>
                </c:pt>
                <c:pt idx="4393">
                  <c:v>3.62265181818</c:v>
                </c:pt>
                <c:pt idx="4394">
                  <c:v>3.6240123874800001</c:v>
                </c:pt>
                <c:pt idx="4395">
                  <c:v>3.6253729567799997</c:v>
                </c:pt>
                <c:pt idx="4396">
                  <c:v>3.6267335260800002</c:v>
                </c:pt>
                <c:pt idx="4397">
                  <c:v>3.6280940953800003</c:v>
                </c:pt>
                <c:pt idx="4398">
                  <c:v>3.6294546646799999</c:v>
                </c:pt>
                <c:pt idx="4399">
                  <c:v>3.6308152339799999</c:v>
                </c:pt>
                <c:pt idx="4400">
                  <c:v>3.63217580328</c:v>
                </c:pt>
                <c:pt idx="4401">
                  <c:v>3.6335363725800005</c:v>
                </c:pt>
                <c:pt idx="4402">
                  <c:v>3.6348969418800001</c:v>
                </c:pt>
                <c:pt idx="4403">
                  <c:v>3.6362575111800002</c:v>
                </c:pt>
                <c:pt idx="4404">
                  <c:v>3.6376180804799998</c:v>
                </c:pt>
                <c:pt idx="4405">
                  <c:v>3.6389786497799999</c:v>
                </c:pt>
                <c:pt idx="4406">
                  <c:v>3.6403392190800004</c:v>
                </c:pt>
                <c:pt idx="4407">
                  <c:v>3.6416997883800004</c:v>
                </c:pt>
                <c:pt idx="4408">
                  <c:v>3.64306035768</c:v>
                </c:pt>
                <c:pt idx="4409">
                  <c:v>3.6444209269800001</c:v>
                </c:pt>
                <c:pt idx="4410">
                  <c:v>3.6457814962799997</c:v>
                </c:pt>
                <c:pt idx="4411">
                  <c:v>3.6471420655800002</c:v>
                </c:pt>
                <c:pt idx="4412">
                  <c:v>3.6485026348800003</c:v>
                </c:pt>
                <c:pt idx="4413">
                  <c:v>3.6498632041800003</c:v>
                </c:pt>
                <c:pt idx="4414">
                  <c:v>3.6512237734799999</c:v>
                </c:pt>
                <c:pt idx="4415">
                  <c:v>3.65258434278</c:v>
                </c:pt>
                <c:pt idx="4416">
                  <c:v>3.6539449120800005</c:v>
                </c:pt>
                <c:pt idx="4417">
                  <c:v>3.6553054813800001</c:v>
                </c:pt>
                <c:pt idx="4418">
                  <c:v>3.6566660506800002</c:v>
                </c:pt>
                <c:pt idx="4419">
                  <c:v>3.6580266199799998</c:v>
                </c:pt>
                <c:pt idx="4420">
                  <c:v>3.6593871892799998</c:v>
                </c:pt>
                <c:pt idx="4421">
                  <c:v>3.6607477585800003</c:v>
                </c:pt>
                <c:pt idx="4422">
                  <c:v>3.6621083278800004</c:v>
                </c:pt>
                <c:pt idx="4423">
                  <c:v>3.66346889718</c:v>
                </c:pt>
                <c:pt idx="4424">
                  <c:v>3.6648294664800001</c:v>
                </c:pt>
                <c:pt idx="4425">
                  <c:v>3.6661900357799997</c:v>
                </c:pt>
                <c:pt idx="4426">
                  <c:v>3.6675506050800006</c:v>
                </c:pt>
                <c:pt idx="4427">
                  <c:v>3.6689111743800003</c:v>
                </c:pt>
                <c:pt idx="4428">
                  <c:v>3.6702717436800003</c:v>
                </c:pt>
                <c:pt idx="4429">
                  <c:v>3.6716323129799999</c:v>
                </c:pt>
                <c:pt idx="4430">
                  <c:v>3.67299288228</c:v>
                </c:pt>
                <c:pt idx="4431">
                  <c:v>3.6743534515800005</c:v>
                </c:pt>
                <c:pt idx="4432">
                  <c:v>3.6757140208800001</c:v>
                </c:pt>
                <c:pt idx="4433">
                  <c:v>3.6770745901800002</c:v>
                </c:pt>
                <c:pt idx="4434">
                  <c:v>3.6784351594799998</c:v>
                </c:pt>
                <c:pt idx="4435">
                  <c:v>3.6797957287799998</c:v>
                </c:pt>
                <c:pt idx="4436">
                  <c:v>3.6811562980800003</c:v>
                </c:pt>
                <c:pt idx="4437">
                  <c:v>3.6825168673800004</c:v>
                </c:pt>
                <c:pt idx="4438">
                  <c:v>3.68387743668</c:v>
                </c:pt>
                <c:pt idx="4439">
                  <c:v>3.6852380059800001</c:v>
                </c:pt>
                <c:pt idx="4440">
                  <c:v>3.6865985752799997</c:v>
                </c:pt>
                <c:pt idx="4441">
                  <c:v>3.6879591445800006</c:v>
                </c:pt>
                <c:pt idx="4442">
                  <c:v>3.6893197138800002</c:v>
                </c:pt>
                <c:pt idx="4443">
                  <c:v>3.6906802831800003</c:v>
                </c:pt>
                <c:pt idx="4444">
                  <c:v>3.6920408524799999</c:v>
                </c:pt>
                <c:pt idx="4445">
                  <c:v>3.69340142178</c:v>
                </c:pt>
                <c:pt idx="4446">
                  <c:v>3.6947619910800005</c:v>
                </c:pt>
                <c:pt idx="4447">
                  <c:v>3.6961225603800001</c:v>
                </c:pt>
                <c:pt idx="4448">
                  <c:v>3.6974831296800001</c:v>
                </c:pt>
                <c:pt idx="4449">
                  <c:v>3.6988436989800002</c:v>
                </c:pt>
                <c:pt idx="4450">
                  <c:v>3.7002042682799998</c:v>
                </c:pt>
                <c:pt idx="4451">
                  <c:v>3.7015648375800003</c:v>
                </c:pt>
                <c:pt idx="4452">
                  <c:v>3.7029254068800004</c:v>
                </c:pt>
                <c:pt idx="4453">
                  <c:v>3.70428597618</c:v>
                </c:pt>
                <c:pt idx="4454">
                  <c:v>3.7056465454800001</c:v>
                </c:pt>
                <c:pt idx="4455">
                  <c:v>3.7070071147799997</c:v>
                </c:pt>
                <c:pt idx="4456">
                  <c:v>3.7083676840800006</c:v>
                </c:pt>
                <c:pt idx="4457">
                  <c:v>3.7097282533800002</c:v>
                </c:pt>
                <c:pt idx="4458">
                  <c:v>3.7110888226800003</c:v>
                </c:pt>
                <c:pt idx="4459">
                  <c:v>3.7124493919799999</c:v>
                </c:pt>
                <c:pt idx="4460">
                  <c:v>3.71380996128</c:v>
                </c:pt>
                <c:pt idx="4461">
                  <c:v>3.7151705305800005</c:v>
                </c:pt>
                <c:pt idx="4462">
                  <c:v>3.7165310998800005</c:v>
                </c:pt>
                <c:pt idx="4463">
                  <c:v>3.7178916691800001</c:v>
                </c:pt>
                <c:pt idx="4464">
                  <c:v>3.7192522384800002</c:v>
                </c:pt>
                <c:pt idx="4465">
                  <c:v>3.7206128077799998</c:v>
                </c:pt>
                <c:pt idx="4466">
                  <c:v>3.7219733770800003</c:v>
                </c:pt>
                <c:pt idx="4467">
                  <c:v>3.7233339463800004</c:v>
                </c:pt>
                <c:pt idx="4468">
                  <c:v>3.72469451568</c:v>
                </c:pt>
                <c:pt idx="4469">
                  <c:v>3.72605508498</c:v>
                </c:pt>
                <c:pt idx="4470">
                  <c:v>3.7274156542799997</c:v>
                </c:pt>
                <c:pt idx="4471">
                  <c:v>3.7287762235800006</c:v>
                </c:pt>
                <c:pt idx="4472">
                  <c:v>3.7301367928800002</c:v>
                </c:pt>
                <c:pt idx="4473">
                  <c:v>3.7314973621800003</c:v>
                </c:pt>
                <c:pt idx="4474">
                  <c:v>3.7328579314799999</c:v>
                </c:pt>
                <c:pt idx="4475">
                  <c:v>3.7342185007799999</c:v>
                </c:pt>
                <c:pt idx="4476">
                  <c:v>3.7355790700800005</c:v>
                </c:pt>
                <c:pt idx="4477">
                  <c:v>3.7369396393800005</c:v>
                </c:pt>
                <c:pt idx="4478">
                  <c:v>3.7383002086800001</c:v>
                </c:pt>
                <c:pt idx="4479">
                  <c:v>3.7396607779800002</c:v>
                </c:pt>
                <c:pt idx="4480">
                  <c:v>3.7410213472799998</c:v>
                </c:pt>
                <c:pt idx="4481">
                  <c:v>3.7423819165800003</c:v>
                </c:pt>
                <c:pt idx="4482">
                  <c:v>3.7437424858800004</c:v>
                </c:pt>
                <c:pt idx="4483">
                  <c:v>3.7451030551800004</c:v>
                </c:pt>
                <c:pt idx="4484">
                  <c:v>3.74646362448</c:v>
                </c:pt>
                <c:pt idx="4485">
                  <c:v>3.7478241937800001</c:v>
                </c:pt>
                <c:pt idx="4486">
                  <c:v>3.7491847630800006</c:v>
                </c:pt>
                <c:pt idx="4487">
                  <c:v>3.7505453323800002</c:v>
                </c:pt>
                <c:pt idx="4488">
                  <c:v>3.7519059016800003</c:v>
                </c:pt>
                <c:pt idx="4489">
                  <c:v>3.7532664709799999</c:v>
                </c:pt>
                <c:pt idx="4490">
                  <c:v>3.7546270402799999</c:v>
                </c:pt>
                <c:pt idx="4491">
                  <c:v>3.7559876095800004</c:v>
                </c:pt>
                <c:pt idx="4492">
                  <c:v>3.7573481788800005</c:v>
                </c:pt>
                <c:pt idx="4493">
                  <c:v>3.7587087481800001</c:v>
                </c:pt>
                <c:pt idx="4494">
                  <c:v>3.7600693174800002</c:v>
                </c:pt>
                <c:pt idx="4495">
                  <c:v>3.7614298867799998</c:v>
                </c:pt>
                <c:pt idx="4496">
                  <c:v>3.7627904560799998</c:v>
                </c:pt>
                <c:pt idx="4497">
                  <c:v>3.7641510253800003</c:v>
                </c:pt>
                <c:pt idx="4498">
                  <c:v>3.7655115946800004</c:v>
                </c:pt>
                <c:pt idx="4499">
                  <c:v>3.76687216398</c:v>
                </c:pt>
                <c:pt idx="4500">
                  <c:v>3.7682327332800001</c:v>
                </c:pt>
                <c:pt idx="4501">
                  <c:v>3.7695933025799997</c:v>
                </c:pt>
                <c:pt idx="4502">
                  <c:v>3.7709538718800002</c:v>
                </c:pt>
                <c:pt idx="4503">
                  <c:v>3.7723144411800003</c:v>
                </c:pt>
                <c:pt idx="4504">
                  <c:v>3.7736750104799999</c:v>
                </c:pt>
                <c:pt idx="4505">
                  <c:v>3.7750355797799999</c:v>
                </c:pt>
                <c:pt idx="4506">
                  <c:v>3.77639614908</c:v>
                </c:pt>
                <c:pt idx="4507">
                  <c:v>3.7777567183800005</c:v>
                </c:pt>
                <c:pt idx="4508">
                  <c:v>3.7791172876800001</c:v>
                </c:pt>
                <c:pt idx="4509">
                  <c:v>3.7804778569800002</c:v>
                </c:pt>
                <c:pt idx="4510">
                  <c:v>3.7818384262799998</c:v>
                </c:pt>
                <c:pt idx="4511">
                  <c:v>3.7831989955799998</c:v>
                </c:pt>
                <c:pt idx="4512">
                  <c:v>3.7845595648800003</c:v>
                </c:pt>
                <c:pt idx="4513">
                  <c:v>3.7859201341800004</c:v>
                </c:pt>
                <c:pt idx="4514">
                  <c:v>3.78728070348</c:v>
                </c:pt>
                <c:pt idx="4515">
                  <c:v>3.7886412727800001</c:v>
                </c:pt>
                <c:pt idx="4516">
                  <c:v>3.7900018420799997</c:v>
                </c:pt>
                <c:pt idx="4517">
                  <c:v>3.7913624113800002</c:v>
                </c:pt>
                <c:pt idx="4518">
                  <c:v>3.7927229806800002</c:v>
                </c:pt>
                <c:pt idx="4519">
                  <c:v>3.7940835499800003</c:v>
                </c:pt>
                <c:pt idx="4520">
                  <c:v>3.7954441192799999</c:v>
                </c:pt>
                <c:pt idx="4521">
                  <c:v>3.79680468858</c:v>
                </c:pt>
                <c:pt idx="4522">
                  <c:v>3.7981652578800005</c:v>
                </c:pt>
                <c:pt idx="4523">
                  <c:v>3.7995258271800001</c:v>
                </c:pt>
                <c:pt idx="4524">
                  <c:v>3.8008863964800002</c:v>
                </c:pt>
                <c:pt idx="4525">
                  <c:v>3.8022469657799998</c:v>
                </c:pt>
                <c:pt idx="4526">
                  <c:v>3.8036075350799998</c:v>
                </c:pt>
                <c:pt idx="4527">
                  <c:v>3.8049681043800003</c:v>
                </c:pt>
                <c:pt idx="4528">
                  <c:v>3.8063286736800004</c:v>
                </c:pt>
                <c:pt idx="4529">
                  <c:v>3.80768924298</c:v>
                </c:pt>
                <c:pt idx="4530">
                  <c:v>3.8090498122800001</c:v>
                </c:pt>
                <c:pt idx="4531">
                  <c:v>3.8104103815799997</c:v>
                </c:pt>
                <c:pt idx="4532">
                  <c:v>3.8117709508800006</c:v>
                </c:pt>
                <c:pt idx="4533">
                  <c:v>3.8131315201800002</c:v>
                </c:pt>
                <c:pt idx="4534">
                  <c:v>3.8144920894800003</c:v>
                </c:pt>
                <c:pt idx="4535">
                  <c:v>3.8158526587799999</c:v>
                </c:pt>
                <c:pt idx="4536">
                  <c:v>3.81721322808</c:v>
                </c:pt>
                <c:pt idx="4537">
                  <c:v>3.8185737973800005</c:v>
                </c:pt>
                <c:pt idx="4538">
                  <c:v>3.8199343666800001</c:v>
                </c:pt>
                <c:pt idx="4539">
                  <c:v>3.8212949359800001</c:v>
                </c:pt>
                <c:pt idx="4540">
                  <c:v>3.8226555052799998</c:v>
                </c:pt>
                <c:pt idx="4541">
                  <c:v>3.8240160745799998</c:v>
                </c:pt>
                <c:pt idx="4542">
                  <c:v>3.8253766438800003</c:v>
                </c:pt>
                <c:pt idx="4543">
                  <c:v>3.8267372131800004</c:v>
                </c:pt>
                <c:pt idx="4544">
                  <c:v>3.82809778248</c:v>
                </c:pt>
                <c:pt idx="4545">
                  <c:v>3.82945835178</c:v>
                </c:pt>
                <c:pt idx="4546">
                  <c:v>3.8308189210799997</c:v>
                </c:pt>
                <c:pt idx="4547">
                  <c:v>3.8321794903800006</c:v>
                </c:pt>
                <c:pt idx="4548">
                  <c:v>3.8335400596800002</c:v>
                </c:pt>
                <c:pt idx="4549">
                  <c:v>3.8349006289800003</c:v>
                </c:pt>
                <c:pt idx="4550">
                  <c:v>3.8362611982799999</c:v>
                </c:pt>
                <c:pt idx="4551">
                  <c:v>3.83762176758</c:v>
                </c:pt>
                <c:pt idx="4552">
                  <c:v>3.8389823368800005</c:v>
                </c:pt>
                <c:pt idx="4553">
                  <c:v>3.8403429061800001</c:v>
                </c:pt>
                <c:pt idx="4554">
                  <c:v>3.8417034754800001</c:v>
                </c:pt>
                <c:pt idx="4555">
                  <c:v>3.8430640447800002</c:v>
                </c:pt>
                <c:pt idx="4556">
                  <c:v>3.8444246140799998</c:v>
                </c:pt>
                <c:pt idx="4557">
                  <c:v>3.8457851833800003</c:v>
                </c:pt>
                <c:pt idx="4558">
                  <c:v>3.8471457526800004</c:v>
                </c:pt>
                <c:pt idx="4559">
                  <c:v>3.84850632198</c:v>
                </c:pt>
                <c:pt idx="4560">
                  <c:v>3.84986689128</c:v>
                </c:pt>
                <c:pt idx="4561">
                  <c:v>3.8512274605799997</c:v>
                </c:pt>
                <c:pt idx="4562">
                  <c:v>3.8525880298800006</c:v>
                </c:pt>
                <c:pt idx="4563">
                  <c:v>3.8539485991800002</c:v>
                </c:pt>
                <c:pt idx="4564">
                  <c:v>3.8553091684800003</c:v>
                </c:pt>
                <c:pt idx="4565">
                  <c:v>3.8566697377799999</c:v>
                </c:pt>
                <c:pt idx="4566">
                  <c:v>3.8580303070799999</c:v>
                </c:pt>
                <c:pt idx="4567">
                  <c:v>3.8593908763800004</c:v>
                </c:pt>
                <c:pt idx="4568">
                  <c:v>3.8607514456800005</c:v>
                </c:pt>
                <c:pt idx="4569">
                  <c:v>3.8621120149800001</c:v>
                </c:pt>
                <c:pt idx="4570">
                  <c:v>3.8634725842800002</c:v>
                </c:pt>
                <c:pt idx="4571">
                  <c:v>3.8648331535799998</c:v>
                </c:pt>
                <c:pt idx="4572">
                  <c:v>3.8661937228800003</c:v>
                </c:pt>
                <c:pt idx="4573">
                  <c:v>3.8675542921800004</c:v>
                </c:pt>
                <c:pt idx="4574">
                  <c:v>3.86891486148</c:v>
                </c:pt>
                <c:pt idx="4575">
                  <c:v>3.87027543078</c:v>
                </c:pt>
                <c:pt idx="4576">
                  <c:v>3.8716360000799996</c:v>
                </c:pt>
                <c:pt idx="4577">
                  <c:v>3.8729965693800006</c:v>
                </c:pt>
                <c:pt idx="4578">
                  <c:v>3.8743571386800002</c:v>
                </c:pt>
                <c:pt idx="4579">
                  <c:v>3.8757177079800003</c:v>
                </c:pt>
                <c:pt idx="4580">
                  <c:v>3.8770782772799999</c:v>
                </c:pt>
                <c:pt idx="4581">
                  <c:v>3.8784388465799999</c:v>
                </c:pt>
                <c:pt idx="4582">
                  <c:v>3.8797994158800004</c:v>
                </c:pt>
                <c:pt idx="4583">
                  <c:v>3.8811599851800005</c:v>
                </c:pt>
                <c:pt idx="4584">
                  <c:v>3.8825205544800001</c:v>
                </c:pt>
                <c:pt idx="4585">
                  <c:v>3.8838811237800002</c:v>
                </c:pt>
                <c:pt idx="4586">
                  <c:v>3.8852416930799998</c:v>
                </c:pt>
                <c:pt idx="4587">
                  <c:v>3.8866022623800003</c:v>
                </c:pt>
                <c:pt idx="4588">
                  <c:v>3.8879628316800003</c:v>
                </c:pt>
                <c:pt idx="4589">
                  <c:v>3.88932340098</c:v>
                </c:pt>
                <c:pt idx="4590">
                  <c:v>3.89068397028</c:v>
                </c:pt>
                <c:pt idx="4591">
                  <c:v>3.8920445395800001</c:v>
                </c:pt>
                <c:pt idx="4592">
                  <c:v>3.8934051088800006</c:v>
                </c:pt>
                <c:pt idx="4593">
                  <c:v>3.8947656781800002</c:v>
                </c:pt>
                <c:pt idx="4594">
                  <c:v>3.8961262474800002</c:v>
                </c:pt>
                <c:pt idx="4595">
                  <c:v>3.8974868167799999</c:v>
                </c:pt>
                <c:pt idx="4596">
                  <c:v>3.8988473860799999</c:v>
                </c:pt>
                <c:pt idx="4597">
                  <c:v>3.9002079553800004</c:v>
                </c:pt>
                <c:pt idx="4598">
                  <c:v>3.9015685246800005</c:v>
                </c:pt>
                <c:pt idx="4599">
                  <c:v>3.9029290939800001</c:v>
                </c:pt>
                <c:pt idx="4600">
                  <c:v>3.9042896632800002</c:v>
                </c:pt>
                <c:pt idx="4601">
                  <c:v>3.9056502325799998</c:v>
                </c:pt>
                <c:pt idx="4602">
                  <c:v>3.9070108018800007</c:v>
                </c:pt>
                <c:pt idx="4603">
                  <c:v>3.9083713711800003</c:v>
                </c:pt>
                <c:pt idx="4604">
                  <c:v>3.9097319404800004</c:v>
                </c:pt>
                <c:pt idx="4605">
                  <c:v>3.91109250978</c:v>
                </c:pt>
                <c:pt idx="4606">
                  <c:v>3.9124530790800001</c:v>
                </c:pt>
                <c:pt idx="4607">
                  <c:v>3.9138136483800006</c:v>
                </c:pt>
                <c:pt idx="4608">
                  <c:v>3.9151742176800002</c:v>
                </c:pt>
                <c:pt idx="4609">
                  <c:v>3.9165347869800002</c:v>
                </c:pt>
                <c:pt idx="4610">
                  <c:v>3.9178953562799999</c:v>
                </c:pt>
                <c:pt idx="4611">
                  <c:v>3.9192559255799999</c:v>
                </c:pt>
                <c:pt idx="4612">
                  <c:v>3.9206164948800004</c:v>
                </c:pt>
                <c:pt idx="4613">
                  <c:v>3.9219770641800005</c:v>
                </c:pt>
                <c:pt idx="4614">
                  <c:v>3.9233376334800001</c:v>
                </c:pt>
                <c:pt idx="4615">
                  <c:v>3.9246982027800001</c:v>
                </c:pt>
                <c:pt idx="4616">
                  <c:v>3.9260587720799998</c:v>
                </c:pt>
                <c:pt idx="4617">
                  <c:v>3.9274193413800007</c:v>
                </c:pt>
                <c:pt idx="4618">
                  <c:v>3.9287799106800003</c:v>
                </c:pt>
                <c:pt idx="4619">
                  <c:v>3.9301404799800004</c:v>
                </c:pt>
                <c:pt idx="4620">
                  <c:v>3.93150104928</c:v>
                </c:pt>
                <c:pt idx="4621">
                  <c:v>3.9328616185800001</c:v>
                </c:pt>
                <c:pt idx="4622">
                  <c:v>3.9342221878799997</c:v>
                </c:pt>
                <c:pt idx="4623">
                  <c:v>3.9355827571800002</c:v>
                </c:pt>
                <c:pt idx="4624">
                  <c:v>3.9369433264800002</c:v>
                </c:pt>
                <c:pt idx="4625">
                  <c:v>3.9383038957800003</c:v>
                </c:pt>
                <c:pt idx="4626">
                  <c:v>3.9396644650799999</c:v>
                </c:pt>
                <c:pt idx="4627">
                  <c:v>3.94102503438</c:v>
                </c:pt>
                <c:pt idx="4628">
                  <c:v>3.9423856036800005</c:v>
                </c:pt>
                <c:pt idx="4629">
                  <c:v>3.9437461729800001</c:v>
                </c:pt>
                <c:pt idx="4630">
                  <c:v>3.9451067422800001</c:v>
                </c:pt>
                <c:pt idx="4631">
                  <c:v>3.9464673115799997</c:v>
                </c:pt>
                <c:pt idx="4632">
                  <c:v>3.9478278808799998</c:v>
                </c:pt>
                <c:pt idx="4633">
                  <c:v>3.9491884501800003</c:v>
                </c:pt>
                <c:pt idx="4634">
                  <c:v>3.9505490194800004</c:v>
                </c:pt>
                <c:pt idx="4635">
                  <c:v>3.95190958878</c:v>
                </c:pt>
                <c:pt idx="4636">
                  <c:v>3.95327015808</c:v>
                </c:pt>
                <c:pt idx="4637">
                  <c:v>3.9546307273799997</c:v>
                </c:pt>
                <c:pt idx="4638">
                  <c:v>3.9559912966800006</c:v>
                </c:pt>
                <c:pt idx="4639">
                  <c:v>3.9573518659800002</c:v>
                </c:pt>
                <c:pt idx="4640">
                  <c:v>3.9587124352800003</c:v>
                </c:pt>
                <c:pt idx="4641">
                  <c:v>3.9600730045799999</c:v>
                </c:pt>
                <c:pt idx="4642">
                  <c:v>3.9614335738799999</c:v>
                </c:pt>
                <c:pt idx="4643">
                  <c:v>3.9627941431800005</c:v>
                </c:pt>
                <c:pt idx="4644">
                  <c:v>3.9641547124800001</c:v>
                </c:pt>
                <c:pt idx="4645">
                  <c:v>3.9655152817800001</c:v>
                </c:pt>
                <c:pt idx="4646">
                  <c:v>3.9668758510799997</c:v>
                </c:pt>
                <c:pt idx="4647">
                  <c:v>3.9682364203799998</c:v>
                </c:pt>
                <c:pt idx="4648">
                  <c:v>3.9695969896800003</c:v>
                </c:pt>
                <c:pt idx="4649">
                  <c:v>3.9709575589800004</c:v>
                </c:pt>
                <c:pt idx="4650">
                  <c:v>3.97231812828</c:v>
                </c:pt>
                <c:pt idx="4651">
                  <c:v>3.97367869758</c:v>
                </c:pt>
                <c:pt idx="4652">
                  <c:v>3.9750392668799996</c:v>
                </c:pt>
                <c:pt idx="4653">
                  <c:v>3.9763998361800006</c:v>
                </c:pt>
                <c:pt idx="4654">
                  <c:v>3.9777604054800002</c:v>
                </c:pt>
                <c:pt idx="4655">
                  <c:v>3.9791209747800003</c:v>
                </c:pt>
                <c:pt idx="4656">
                  <c:v>3.9804815440799999</c:v>
                </c:pt>
                <c:pt idx="4657">
                  <c:v>3.9818421133799999</c:v>
                </c:pt>
                <c:pt idx="4658">
                  <c:v>3.9832026826800004</c:v>
                </c:pt>
                <c:pt idx="4659">
                  <c:v>3.9845632519800001</c:v>
                </c:pt>
                <c:pt idx="4660">
                  <c:v>3.9859238212800001</c:v>
                </c:pt>
                <c:pt idx="4661">
                  <c:v>3.9872843905800002</c:v>
                </c:pt>
                <c:pt idx="4662">
                  <c:v>3.9886449598799998</c:v>
                </c:pt>
                <c:pt idx="4663">
                  <c:v>3.9900055291800003</c:v>
                </c:pt>
                <c:pt idx="4664">
                  <c:v>3.9913660984800003</c:v>
                </c:pt>
                <c:pt idx="4665">
                  <c:v>3.99272666778</c:v>
                </c:pt>
                <c:pt idx="4666">
                  <c:v>3.99408723708</c:v>
                </c:pt>
                <c:pt idx="4667">
                  <c:v>3.9954478063799996</c:v>
                </c:pt>
                <c:pt idx="4668">
                  <c:v>3.9968083756800006</c:v>
                </c:pt>
                <c:pt idx="4669">
                  <c:v>3.9981689449800002</c:v>
                </c:pt>
                <c:pt idx="4670">
                  <c:v>3.9995295142800003</c:v>
                </c:pt>
                <c:pt idx="4671">
                  <c:v>4.0008900835799999</c:v>
                </c:pt>
                <c:pt idx="4672">
                  <c:v>4.0022506528799999</c:v>
                </c:pt>
                <c:pt idx="4673">
                  <c:v>4.0036112221800009</c:v>
                </c:pt>
                <c:pt idx="4674">
                  <c:v>4.00497179148</c:v>
                </c:pt>
                <c:pt idx="4675">
                  <c:v>4.0063323607800001</c:v>
                </c:pt>
                <c:pt idx="4676">
                  <c:v>4.0076929300800002</c:v>
                </c:pt>
                <c:pt idx="4677">
                  <c:v>4.0090534993800002</c:v>
                </c:pt>
                <c:pt idx="4678">
                  <c:v>4.0104140686800003</c:v>
                </c:pt>
                <c:pt idx="4679">
                  <c:v>4.0117746379800003</c:v>
                </c:pt>
                <c:pt idx="4680">
                  <c:v>4.0131352072800004</c:v>
                </c:pt>
                <c:pt idx="4681">
                  <c:v>4.0144957765799996</c:v>
                </c:pt>
                <c:pt idx="4682">
                  <c:v>4.0158563458799996</c:v>
                </c:pt>
                <c:pt idx="4683">
                  <c:v>4.0172169151800006</c:v>
                </c:pt>
                <c:pt idx="4684">
                  <c:v>4.0185774844800006</c:v>
                </c:pt>
                <c:pt idx="4685">
                  <c:v>4.0199380537799998</c:v>
                </c:pt>
                <c:pt idx="4686">
                  <c:v>4.0212986230799999</c:v>
                </c:pt>
                <c:pt idx="4687">
                  <c:v>4.0226591923799999</c:v>
                </c:pt>
                <c:pt idx="4688">
                  <c:v>4.0240197616800009</c:v>
                </c:pt>
                <c:pt idx="4689">
                  <c:v>4.02538033098</c:v>
                </c:pt>
                <c:pt idx="4690">
                  <c:v>4.0267409002800001</c:v>
                </c:pt>
                <c:pt idx="4691">
                  <c:v>4.0281014695800001</c:v>
                </c:pt>
                <c:pt idx="4692">
                  <c:v>4.0294620388800002</c:v>
                </c:pt>
                <c:pt idx="4693">
                  <c:v>4.0308226081800003</c:v>
                </c:pt>
                <c:pt idx="4694">
                  <c:v>4.0321831774800003</c:v>
                </c:pt>
                <c:pt idx="4695">
                  <c:v>4.0335437467800004</c:v>
                </c:pt>
                <c:pt idx="4696">
                  <c:v>4.0349043160800004</c:v>
                </c:pt>
                <c:pt idx="4697">
                  <c:v>4.0362648853799996</c:v>
                </c:pt>
                <c:pt idx="4698">
                  <c:v>4.0376254546800006</c:v>
                </c:pt>
                <c:pt idx="4699">
                  <c:v>4.0389860239800006</c:v>
                </c:pt>
                <c:pt idx="4700">
                  <c:v>4.0403465932799998</c:v>
                </c:pt>
                <c:pt idx="4701">
                  <c:v>4.0417071625799998</c:v>
                </c:pt>
                <c:pt idx="4702">
                  <c:v>4.0430677318799999</c:v>
                </c:pt>
                <c:pt idx="4703">
                  <c:v>4.0444283011800009</c:v>
                </c:pt>
                <c:pt idx="4704">
                  <c:v>4.04578887048</c:v>
                </c:pt>
                <c:pt idx="4705">
                  <c:v>4.0471494397800001</c:v>
                </c:pt>
                <c:pt idx="4706">
                  <c:v>4.0485100090800001</c:v>
                </c:pt>
                <c:pt idx="4707">
                  <c:v>4.0498705783800002</c:v>
                </c:pt>
                <c:pt idx="4708">
                  <c:v>4.0512311476800003</c:v>
                </c:pt>
                <c:pt idx="4709">
                  <c:v>4.0525917169800003</c:v>
                </c:pt>
                <c:pt idx="4710">
                  <c:v>4.0539522862800004</c:v>
                </c:pt>
                <c:pt idx="4711">
                  <c:v>4.0553128555800004</c:v>
                </c:pt>
                <c:pt idx="4712">
                  <c:v>4.0566734248799996</c:v>
                </c:pt>
                <c:pt idx="4713">
                  <c:v>4.0580339941800005</c:v>
                </c:pt>
                <c:pt idx="4714">
                  <c:v>4.0593945634800006</c:v>
                </c:pt>
                <c:pt idx="4715">
                  <c:v>4.0607551327799998</c:v>
                </c:pt>
                <c:pt idx="4716">
                  <c:v>4.0621157020799998</c:v>
                </c:pt>
                <c:pt idx="4717">
                  <c:v>4.0634762713799999</c:v>
                </c:pt>
                <c:pt idx="4718">
                  <c:v>4.0648368406800008</c:v>
                </c:pt>
                <c:pt idx="4719">
                  <c:v>4.06619740998</c:v>
                </c:pt>
                <c:pt idx="4720">
                  <c:v>4.0675579792800001</c:v>
                </c:pt>
                <c:pt idx="4721">
                  <c:v>4.0689185485800001</c:v>
                </c:pt>
                <c:pt idx="4722">
                  <c:v>4.0702791178800002</c:v>
                </c:pt>
                <c:pt idx="4723">
                  <c:v>4.0716396871800002</c:v>
                </c:pt>
                <c:pt idx="4724">
                  <c:v>4.0730002564800003</c:v>
                </c:pt>
                <c:pt idx="4725">
                  <c:v>4.0743608257800004</c:v>
                </c:pt>
                <c:pt idx="4726">
                  <c:v>4.0757213950800004</c:v>
                </c:pt>
                <c:pt idx="4727">
                  <c:v>4.0770819643799996</c:v>
                </c:pt>
                <c:pt idx="4728">
                  <c:v>4.0784425336800005</c:v>
                </c:pt>
                <c:pt idx="4729">
                  <c:v>4.0798031029800006</c:v>
                </c:pt>
                <c:pt idx="4730">
                  <c:v>4.0811636722799998</c:v>
                </c:pt>
                <c:pt idx="4731">
                  <c:v>4.0825242415799998</c:v>
                </c:pt>
                <c:pt idx="4732">
                  <c:v>4.0838848108799999</c:v>
                </c:pt>
                <c:pt idx="4733">
                  <c:v>4.0852453801800008</c:v>
                </c:pt>
                <c:pt idx="4734">
                  <c:v>4.08660594948</c:v>
                </c:pt>
                <c:pt idx="4735">
                  <c:v>4.0879665187800001</c:v>
                </c:pt>
                <c:pt idx="4736">
                  <c:v>4.0893270880800001</c:v>
                </c:pt>
                <c:pt idx="4737">
                  <c:v>4.0906876573800002</c:v>
                </c:pt>
                <c:pt idx="4738">
                  <c:v>4.0920482266800002</c:v>
                </c:pt>
                <c:pt idx="4739">
                  <c:v>4.0934087959800003</c:v>
                </c:pt>
                <c:pt idx="4740">
                  <c:v>4.0947693652800004</c:v>
                </c:pt>
                <c:pt idx="4741">
                  <c:v>4.0961299345800004</c:v>
                </c:pt>
                <c:pt idx="4742">
                  <c:v>4.0974905038799996</c:v>
                </c:pt>
                <c:pt idx="4743">
                  <c:v>4.0988510731799996</c:v>
                </c:pt>
                <c:pt idx="4744">
                  <c:v>4.1002116424800006</c:v>
                </c:pt>
                <c:pt idx="4745">
                  <c:v>4.1015722117800006</c:v>
                </c:pt>
                <c:pt idx="4746">
                  <c:v>4.1029327810799998</c:v>
                </c:pt>
                <c:pt idx="4747">
                  <c:v>4.1042933503799999</c:v>
                </c:pt>
                <c:pt idx="4748">
                  <c:v>4.1056539196799999</c:v>
                </c:pt>
                <c:pt idx="4749">
                  <c:v>4.10701448898</c:v>
                </c:pt>
                <c:pt idx="4750">
                  <c:v>4.10837505828</c:v>
                </c:pt>
                <c:pt idx="4751">
                  <c:v>4.1097356275800001</c:v>
                </c:pt>
                <c:pt idx="4752">
                  <c:v>4.1110961968800002</c:v>
                </c:pt>
                <c:pt idx="4753">
                  <c:v>4.1124567661800002</c:v>
                </c:pt>
                <c:pt idx="4754">
                  <c:v>4.1138173354800003</c:v>
                </c:pt>
                <c:pt idx="4755">
                  <c:v>4.1151779047800003</c:v>
                </c:pt>
                <c:pt idx="4756">
                  <c:v>4.1165384740800004</c:v>
                </c:pt>
                <c:pt idx="4757">
                  <c:v>4.1178990433799996</c:v>
                </c:pt>
                <c:pt idx="4758">
                  <c:v>4.1192596126799996</c:v>
                </c:pt>
                <c:pt idx="4759">
                  <c:v>4.1206201819800006</c:v>
                </c:pt>
                <c:pt idx="4760">
                  <c:v>4.1219807512800006</c:v>
                </c:pt>
                <c:pt idx="4761">
                  <c:v>4.1233413205799998</c:v>
                </c:pt>
                <c:pt idx="4762">
                  <c:v>4.1247018898799999</c:v>
                </c:pt>
                <c:pt idx="4763">
                  <c:v>4.1260624591799999</c:v>
                </c:pt>
                <c:pt idx="4764">
                  <c:v>4.12742302848</c:v>
                </c:pt>
                <c:pt idx="4765">
                  <c:v>4.12878359778</c:v>
                </c:pt>
                <c:pt idx="4766">
                  <c:v>4.1301441670800001</c:v>
                </c:pt>
                <c:pt idx="4767">
                  <c:v>4.1315047363800002</c:v>
                </c:pt>
                <c:pt idx="4768">
                  <c:v>4.1328653056800002</c:v>
                </c:pt>
                <c:pt idx="4769">
                  <c:v>4.1342258749800003</c:v>
                </c:pt>
                <c:pt idx="4770">
                  <c:v>4.1355864442800003</c:v>
                </c:pt>
                <c:pt idx="4771">
                  <c:v>4.1369470135800004</c:v>
                </c:pt>
                <c:pt idx="4772">
                  <c:v>4.1383075828799996</c:v>
                </c:pt>
                <c:pt idx="4773">
                  <c:v>4.1396681521799996</c:v>
                </c:pt>
                <c:pt idx="4774">
                  <c:v>4.1410287214800006</c:v>
                </c:pt>
                <c:pt idx="4775">
                  <c:v>4.1423892907800006</c:v>
                </c:pt>
                <c:pt idx="4776">
                  <c:v>4.1437498600799998</c:v>
                </c:pt>
                <c:pt idx="4777">
                  <c:v>4.1451104293799999</c:v>
                </c:pt>
                <c:pt idx="4778">
                  <c:v>4.1464709986799999</c:v>
                </c:pt>
                <c:pt idx="4779">
                  <c:v>4.1478315679800009</c:v>
                </c:pt>
                <c:pt idx="4780">
                  <c:v>4.14919213728</c:v>
                </c:pt>
                <c:pt idx="4781">
                  <c:v>4.1505527065800001</c:v>
                </c:pt>
                <c:pt idx="4782">
                  <c:v>4.1519132758800001</c:v>
                </c:pt>
                <c:pt idx="4783">
                  <c:v>4.1532738451800002</c:v>
                </c:pt>
                <c:pt idx="4784">
                  <c:v>4.1546344144800003</c:v>
                </c:pt>
                <c:pt idx="4785">
                  <c:v>4.1559949837800003</c:v>
                </c:pt>
                <c:pt idx="4786">
                  <c:v>4.1573555530800004</c:v>
                </c:pt>
                <c:pt idx="4787">
                  <c:v>4.1587161223799995</c:v>
                </c:pt>
                <c:pt idx="4788">
                  <c:v>4.1600766916799996</c:v>
                </c:pt>
                <c:pt idx="4789">
                  <c:v>4.1614372609800006</c:v>
                </c:pt>
                <c:pt idx="4790">
                  <c:v>4.1627978302800006</c:v>
                </c:pt>
                <c:pt idx="4791">
                  <c:v>4.1641583995799998</c:v>
                </c:pt>
                <c:pt idx="4792">
                  <c:v>4.1655189688799998</c:v>
                </c:pt>
                <c:pt idx="4793">
                  <c:v>4.1668795381799999</c:v>
                </c:pt>
                <c:pt idx="4794">
                  <c:v>4.1682401074800008</c:v>
                </c:pt>
                <c:pt idx="4795">
                  <c:v>4.16960067678</c:v>
                </c:pt>
                <c:pt idx="4796">
                  <c:v>4.1709612460800001</c:v>
                </c:pt>
                <c:pt idx="4797">
                  <c:v>4.1723218153800001</c:v>
                </c:pt>
                <c:pt idx="4798">
                  <c:v>4.1736823846800002</c:v>
                </c:pt>
                <c:pt idx="4799">
                  <c:v>4.1750429539800002</c:v>
                </c:pt>
                <c:pt idx="4800">
                  <c:v>4.1764035232800003</c:v>
                </c:pt>
                <c:pt idx="4801">
                  <c:v>4.1777640925800004</c:v>
                </c:pt>
                <c:pt idx="4802">
                  <c:v>4.1791246618800004</c:v>
                </c:pt>
                <c:pt idx="4803">
                  <c:v>4.1804852311799996</c:v>
                </c:pt>
                <c:pt idx="4804">
                  <c:v>4.1818458004800005</c:v>
                </c:pt>
                <c:pt idx="4805">
                  <c:v>4.1832063697800006</c:v>
                </c:pt>
                <c:pt idx="4806">
                  <c:v>4.1845669390799998</c:v>
                </c:pt>
                <c:pt idx="4807">
                  <c:v>4.1859275083799998</c:v>
                </c:pt>
                <c:pt idx="4808">
                  <c:v>4.1872880776799999</c:v>
                </c:pt>
                <c:pt idx="4809">
                  <c:v>4.1886486469800008</c:v>
                </c:pt>
                <c:pt idx="4810">
                  <c:v>4.19000921628</c:v>
                </c:pt>
                <c:pt idx="4811">
                  <c:v>4.1913697855800001</c:v>
                </c:pt>
                <c:pt idx="4812">
                  <c:v>4.1927303548800001</c:v>
                </c:pt>
                <c:pt idx="4813">
                  <c:v>4.1940909241800002</c:v>
                </c:pt>
                <c:pt idx="4814">
                  <c:v>4.1954514934800002</c:v>
                </c:pt>
                <c:pt idx="4815">
                  <c:v>4.1968120627800003</c:v>
                </c:pt>
                <c:pt idx="4816">
                  <c:v>4.1981726320800004</c:v>
                </c:pt>
                <c:pt idx="4817">
                  <c:v>4.1995332013800004</c:v>
                </c:pt>
                <c:pt idx="4818">
                  <c:v>4.2008937706799996</c:v>
                </c:pt>
                <c:pt idx="4819">
                  <c:v>4.2022543399800005</c:v>
                </c:pt>
                <c:pt idx="4820">
                  <c:v>4.2036149092800006</c:v>
                </c:pt>
                <c:pt idx="4821">
                  <c:v>4.2049754785799998</c:v>
                </c:pt>
                <c:pt idx="4822">
                  <c:v>4.2063360478799998</c:v>
                </c:pt>
                <c:pt idx="4823">
                  <c:v>4.2076966171799999</c:v>
                </c:pt>
                <c:pt idx="4824">
                  <c:v>4.2090571864800008</c:v>
                </c:pt>
                <c:pt idx="4825">
                  <c:v>4.21041775578</c:v>
                </c:pt>
                <c:pt idx="4826">
                  <c:v>4.2117783250800001</c:v>
                </c:pt>
                <c:pt idx="4827">
                  <c:v>4.2131388943800001</c:v>
                </c:pt>
                <c:pt idx="4828">
                  <c:v>4.2144994636800002</c:v>
                </c:pt>
                <c:pt idx="4829">
                  <c:v>4.2158600329800002</c:v>
                </c:pt>
                <c:pt idx="4830">
                  <c:v>4.2172206022800003</c:v>
                </c:pt>
                <c:pt idx="4831">
                  <c:v>4.2185811715800003</c:v>
                </c:pt>
                <c:pt idx="4832">
                  <c:v>4.2199417408800004</c:v>
                </c:pt>
                <c:pt idx="4833">
                  <c:v>4.2213023101799996</c:v>
                </c:pt>
                <c:pt idx="4834">
                  <c:v>4.2226628794800005</c:v>
                </c:pt>
                <c:pt idx="4835">
                  <c:v>4.2240234487800006</c:v>
                </c:pt>
                <c:pt idx="4836">
                  <c:v>4.2253840180799997</c:v>
                </c:pt>
                <c:pt idx="4837">
                  <c:v>4.2267445873799998</c:v>
                </c:pt>
                <c:pt idx="4838">
                  <c:v>4.2281051566799999</c:v>
                </c:pt>
                <c:pt idx="4839">
                  <c:v>4.2294657259800008</c:v>
                </c:pt>
                <c:pt idx="4840">
                  <c:v>4.23082629528</c:v>
                </c:pt>
                <c:pt idx="4841">
                  <c:v>4.23218686458</c:v>
                </c:pt>
                <c:pt idx="4842">
                  <c:v>4.2335474338800001</c:v>
                </c:pt>
                <c:pt idx="4843">
                  <c:v>4.2349080031800002</c:v>
                </c:pt>
                <c:pt idx="4844">
                  <c:v>4.2362685724800002</c:v>
                </c:pt>
                <c:pt idx="4845">
                  <c:v>4.2376291417800003</c:v>
                </c:pt>
                <c:pt idx="4846">
                  <c:v>4.2389897110800003</c:v>
                </c:pt>
                <c:pt idx="4847">
                  <c:v>4.2403502803800004</c:v>
                </c:pt>
                <c:pt idx="4848">
                  <c:v>4.2417108496799996</c:v>
                </c:pt>
                <c:pt idx="4849">
                  <c:v>4.2430714189800005</c:v>
                </c:pt>
                <c:pt idx="4850">
                  <c:v>4.2444319882800006</c:v>
                </c:pt>
                <c:pt idx="4851">
                  <c:v>4.2457925575800006</c:v>
                </c:pt>
                <c:pt idx="4852">
                  <c:v>4.2471531268799998</c:v>
                </c:pt>
                <c:pt idx="4853">
                  <c:v>4.2485136961799999</c:v>
                </c:pt>
                <c:pt idx="4854">
                  <c:v>4.2498742654800008</c:v>
                </c:pt>
                <c:pt idx="4855">
                  <c:v>4.25123483478</c:v>
                </c:pt>
                <c:pt idx="4856">
                  <c:v>4.25259540408</c:v>
                </c:pt>
                <c:pt idx="4857">
                  <c:v>4.2539559733800001</c:v>
                </c:pt>
                <c:pt idx="4858">
                  <c:v>4.2553165426800001</c:v>
                </c:pt>
                <c:pt idx="4859">
                  <c:v>4.2566771119800002</c:v>
                </c:pt>
                <c:pt idx="4860">
                  <c:v>4.2580376812800003</c:v>
                </c:pt>
                <c:pt idx="4861">
                  <c:v>4.2593982505800003</c:v>
                </c:pt>
                <c:pt idx="4862">
                  <c:v>4.2607588198800004</c:v>
                </c:pt>
                <c:pt idx="4863">
                  <c:v>4.2621193891799996</c:v>
                </c:pt>
                <c:pt idx="4864">
                  <c:v>4.2634799584800005</c:v>
                </c:pt>
                <c:pt idx="4865">
                  <c:v>4.2648405277800006</c:v>
                </c:pt>
                <c:pt idx="4866">
                  <c:v>4.2662010970800006</c:v>
                </c:pt>
                <c:pt idx="4867">
                  <c:v>4.2675616663799998</c:v>
                </c:pt>
                <c:pt idx="4868">
                  <c:v>4.2689222356799998</c:v>
                </c:pt>
                <c:pt idx="4869">
                  <c:v>4.2702828049799999</c:v>
                </c:pt>
                <c:pt idx="4870">
                  <c:v>4.27164337428</c:v>
                </c:pt>
                <c:pt idx="4871">
                  <c:v>4.27300394358</c:v>
                </c:pt>
                <c:pt idx="4872">
                  <c:v>4.2743645128800001</c:v>
                </c:pt>
                <c:pt idx="4873">
                  <c:v>4.2757250821800001</c:v>
                </c:pt>
                <c:pt idx="4874">
                  <c:v>4.2770856514800002</c:v>
                </c:pt>
                <c:pt idx="4875">
                  <c:v>4.2784462207800003</c:v>
                </c:pt>
                <c:pt idx="4876">
                  <c:v>4.2798067900800003</c:v>
                </c:pt>
                <c:pt idx="4877">
                  <c:v>4.2811673593800004</c:v>
                </c:pt>
                <c:pt idx="4878">
                  <c:v>4.2825279286799995</c:v>
                </c:pt>
                <c:pt idx="4879">
                  <c:v>4.2838884979799996</c:v>
                </c:pt>
                <c:pt idx="4880">
                  <c:v>4.2852490672800005</c:v>
                </c:pt>
                <c:pt idx="4881">
                  <c:v>4.2866096365800006</c:v>
                </c:pt>
                <c:pt idx="4882">
                  <c:v>4.2879702058799998</c:v>
                </c:pt>
                <c:pt idx="4883">
                  <c:v>4.2893307751799998</c:v>
                </c:pt>
                <c:pt idx="4884">
                  <c:v>4.2906913444799999</c:v>
                </c:pt>
                <c:pt idx="4885">
                  <c:v>4.2920519137800008</c:v>
                </c:pt>
                <c:pt idx="4886">
                  <c:v>4.29341248308</c:v>
                </c:pt>
                <c:pt idx="4887">
                  <c:v>4.2947730523800001</c:v>
                </c:pt>
                <c:pt idx="4888">
                  <c:v>4.2961336216800001</c:v>
                </c:pt>
                <c:pt idx="4889">
                  <c:v>4.2974941909800002</c:v>
                </c:pt>
                <c:pt idx="4890">
                  <c:v>4.2988547602800002</c:v>
                </c:pt>
                <c:pt idx="4891">
                  <c:v>4.3002153295800003</c:v>
                </c:pt>
                <c:pt idx="4892">
                  <c:v>4.3015758988800004</c:v>
                </c:pt>
                <c:pt idx="4893">
                  <c:v>4.3029364681799995</c:v>
                </c:pt>
                <c:pt idx="4894">
                  <c:v>4.3042970374799996</c:v>
                </c:pt>
                <c:pt idx="4895">
                  <c:v>4.3056576067800005</c:v>
                </c:pt>
                <c:pt idx="4896">
                  <c:v>4.3070181760800006</c:v>
                </c:pt>
                <c:pt idx="4897">
                  <c:v>4.3083787453799998</c:v>
                </c:pt>
                <c:pt idx="4898">
                  <c:v>4.3097393146799998</c:v>
                </c:pt>
                <c:pt idx="4899">
                  <c:v>4.3110998839799999</c:v>
                </c:pt>
                <c:pt idx="4900">
                  <c:v>4.3124604532800008</c:v>
                </c:pt>
                <c:pt idx="4901">
                  <c:v>4.31382102258</c:v>
                </c:pt>
                <c:pt idx="4902">
                  <c:v>4.3151815918800001</c:v>
                </c:pt>
                <c:pt idx="4903">
                  <c:v>4.3165421611800001</c:v>
                </c:pt>
                <c:pt idx="4904">
                  <c:v>4.3179027304800002</c:v>
                </c:pt>
                <c:pt idx="4905">
                  <c:v>4.3192632997800002</c:v>
                </c:pt>
                <c:pt idx="4906">
                  <c:v>4.3206238690800003</c:v>
                </c:pt>
                <c:pt idx="4907">
                  <c:v>4.3219844383800003</c:v>
                </c:pt>
                <c:pt idx="4908">
                  <c:v>4.3233450076800004</c:v>
                </c:pt>
                <c:pt idx="4909">
                  <c:v>4.3247055769799996</c:v>
                </c:pt>
                <c:pt idx="4910">
                  <c:v>4.3260661462800005</c:v>
                </c:pt>
                <c:pt idx="4911">
                  <c:v>4.3274267155800006</c:v>
                </c:pt>
                <c:pt idx="4912">
                  <c:v>4.3287872848799998</c:v>
                </c:pt>
                <c:pt idx="4913">
                  <c:v>4.3301478541799998</c:v>
                </c:pt>
                <c:pt idx="4914">
                  <c:v>4.3315084234799999</c:v>
                </c:pt>
                <c:pt idx="4915">
                  <c:v>4.3328689927800008</c:v>
                </c:pt>
                <c:pt idx="4916">
                  <c:v>4.33422956208</c:v>
                </c:pt>
                <c:pt idx="4917">
                  <c:v>4.33559013138</c:v>
                </c:pt>
                <c:pt idx="4918">
                  <c:v>4.3369507006800001</c:v>
                </c:pt>
                <c:pt idx="4919">
                  <c:v>4.3383112699800002</c:v>
                </c:pt>
                <c:pt idx="4920">
                  <c:v>4.3396718392800002</c:v>
                </c:pt>
                <c:pt idx="4921">
                  <c:v>4.3410324085800003</c:v>
                </c:pt>
                <c:pt idx="4922">
                  <c:v>4.3423929778800003</c:v>
                </c:pt>
                <c:pt idx="4923">
                  <c:v>4.3437535471800004</c:v>
                </c:pt>
                <c:pt idx="4924">
                  <c:v>4.3451141164799996</c:v>
                </c:pt>
                <c:pt idx="4925">
                  <c:v>4.3464746857800005</c:v>
                </c:pt>
                <c:pt idx="4926">
                  <c:v>4.3478352550800006</c:v>
                </c:pt>
                <c:pt idx="4927">
                  <c:v>4.3491958243799997</c:v>
                </c:pt>
                <c:pt idx="4928">
                  <c:v>4.3505563936799998</c:v>
                </c:pt>
                <c:pt idx="4929">
                  <c:v>4.3519169629799999</c:v>
                </c:pt>
                <c:pt idx="4930">
                  <c:v>4.3532775322800008</c:v>
                </c:pt>
                <c:pt idx="4931">
                  <c:v>4.35463810158</c:v>
                </c:pt>
                <c:pt idx="4932">
                  <c:v>4.35599867088</c:v>
                </c:pt>
                <c:pt idx="4933">
                  <c:v>4.3573592401800001</c:v>
                </c:pt>
                <c:pt idx="4934">
                  <c:v>4.3587198094800002</c:v>
                </c:pt>
                <c:pt idx="4935">
                  <c:v>4.3600803787800002</c:v>
                </c:pt>
                <c:pt idx="4936">
                  <c:v>4.3614409480800003</c:v>
                </c:pt>
                <c:pt idx="4937">
                  <c:v>4.3628015173800003</c:v>
                </c:pt>
                <c:pt idx="4938">
                  <c:v>4.3641620866800004</c:v>
                </c:pt>
                <c:pt idx="4939">
                  <c:v>4.3655226559799996</c:v>
                </c:pt>
                <c:pt idx="4940">
                  <c:v>4.3668832252800005</c:v>
                </c:pt>
                <c:pt idx="4941">
                  <c:v>4.3682437945800006</c:v>
                </c:pt>
                <c:pt idx="4942">
                  <c:v>4.3696043638799997</c:v>
                </c:pt>
                <c:pt idx="4943">
                  <c:v>4.3709649331799998</c:v>
                </c:pt>
                <c:pt idx="4944">
                  <c:v>4.3723255024799998</c:v>
                </c:pt>
                <c:pt idx="4945">
                  <c:v>4.3736860717800008</c:v>
                </c:pt>
                <c:pt idx="4946">
                  <c:v>4.37504664108</c:v>
                </c:pt>
                <c:pt idx="4947">
                  <c:v>4.37640721038</c:v>
                </c:pt>
                <c:pt idx="4948">
                  <c:v>4.3777677796800001</c:v>
                </c:pt>
                <c:pt idx="4949">
                  <c:v>4.3791283489800001</c:v>
                </c:pt>
                <c:pt idx="4950">
                  <c:v>4.3804889182800002</c:v>
                </c:pt>
                <c:pt idx="4951">
                  <c:v>4.3818494875800003</c:v>
                </c:pt>
                <c:pt idx="4952">
                  <c:v>4.3832100568800003</c:v>
                </c:pt>
                <c:pt idx="4953">
                  <c:v>4.3845706261800004</c:v>
                </c:pt>
                <c:pt idx="4954">
                  <c:v>4.3859311954799995</c:v>
                </c:pt>
                <c:pt idx="4955">
                  <c:v>4.3872917647800005</c:v>
                </c:pt>
                <c:pt idx="4956">
                  <c:v>4.3886523340800005</c:v>
                </c:pt>
                <c:pt idx="4957">
                  <c:v>4.3900129033800006</c:v>
                </c:pt>
                <c:pt idx="4958">
                  <c:v>4.3913734726799998</c:v>
                </c:pt>
                <c:pt idx="4959">
                  <c:v>4.3927340419799998</c:v>
                </c:pt>
                <c:pt idx="4960">
                  <c:v>4.3940946112800008</c:v>
                </c:pt>
                <c:pt idx="4961">
                  <c:v>4.39545518058</c:v>
                </c:pt>
                <c:pt idx="4962">
                  <c:v>4.39681574988</c:v>
                </c:pt>
                <c:pt idx="4963">
                  <c:v>4.3981763191800001</c:v>
                </c:pt>
                <c:pt idx="4964">
                  <c:v>4.3995368884800001</c:v>
                </c:pt>
                <c:pt idx="4965">
                  <c:v>4.4008974577800002</c:v>
                </c:pt>
                <c:pt idx="4966">
                  <c:v>4.4022580270800002</c:v>
                </c:pt>
                <c:pt idx="4967">
                  <c:v>4.4036185963800003</c:v>
                </c:pt>
                <c:pt idx="4968">
                  <c:v>4.4049791656800004</c:v>
                </c:pt>
                <c:pt idx="4969">
                  <c:v>4.4063397349799995</c:v>
                </c:pt>
                <c:pt idx="4970">
                  <c:v>4.4077003042800005</c:v>
                </c:pt>
                <c:pt idx="4971">
                  <c:v>4.4090608735800005</c:v>
                </c:pt>
                <c:pt idx="4972">
                  <c:v>4.4104214428800006</c:v>
                </c:pt>
                <c:pt idx="4973">
                  <c:v>4.4117820121799998</c:v>
                </c:pt>
                <c:pt idx="4974">
                  <c:v>4.4131425814799998</c:v>
                </c:pt>
                <c:pt idx="4975">
                  <c:v>4.4145031507800008</c:v>
                </c:pt>
                <c:pt idx="4976">
                  <c:v>4.4158637200799999</c:v>
                </c:pt>
                <c:pt idx="4977">
                  <c:v>4.41722428938</c:v>
                </c:pt>
                <c:pt idx="4978">
                  <c:v>4.4185848586800001</c:v>
                </c:pt>
                <c:pt idx="4979">
                  <c:v>4.4199454279800001</c:v>
                </c:pt>
                <c:pt idx="4980">
                  <c:v>4.4213059972800002</c:v>
                </c:pt>
                <c:pt idx="4981">
                  <c:v>4.4226665665800002</c:v>
                </c:pt>
                <c:pt idx="4982">
                  <c:v>4.4240271358800003</c:v>
                </c:pt>
                <c:pt idx="4983">
                  <c:v>4.4253877051800004</c:v>
                </c:pt>
                <c:pt idx="4984">
                  <c:v>4.4267482744799995</c:v>
                </c:pt>
                <c:pt idx="4985">
                  <c:v>4.4281088437800005</c:v>
                </c:pt>
                <c:pt idx="4986">
                  <c:v>4.4294694130800005</c:v>
                </c:pt>
                <c:pt idx="4987">
                  <c:v>4.4308299823800006</c:v>
                </c:pt>
                <c:pt idx="4988">
                  <c:v>4.4321905516799998</c:v>
                </c:pt>
                <c:pt idx="4989">
                  <c:v>4.4335511209799998</c:v>
                </c:pt>
                <c:pt idx="4990">
                  <c:v>4.4349116902800008</c:v>
                </c:pt>
                <c:pt idx="4991">
                  <c:v>4.4362722595800008</c:v>
                </c:pt>
                <c:pt idx="4992">
                  <c:v>4.43763282888</c:v>
                </c:pt>
                <c:pt idx="4993">
                  <c:v>4.43899339818</c:v>
                </c:pt>
                <c:pt idx="4994">
                  <c:v>4.4403539674800001</c:v>
                </c:pt>
                <c:pt idx="4995">
                  <c:v>4.4417145367800002</c:v>
                </c:pt>
                <c:pt idx="4996">
                  <c:v>4.4430751060800002</c:v>
                </c:pt>
                <c:pt idx="4997">
                  <c:v>4.4444356753800003</c:v>
                </c:pt>
                <c:pt idx="4998">
                  <c:v>4.4457962446800003</c:v>
                </c:pt>
                <c:pt idx="4999">
                  <c:v>4.4471568139799995</c:v>
                </c:pt>
                <c:pt idx="5000">
                  <c:v>4.4485173832799996</c:v>
                </c:pt>
                <c:pt idx="5001">
                  <c:v>4.4498779525800005</c:v>
                </c:pt>
                <c:pt idx="5002">
                  <c:v>4.4512385218800006</c:v>
                </c:pt>
                <c:pt idx="5003">
                  <c:v>4.4525990911799997</c:v>
                </c:pt>
                <c:pt idx="5004">
                  <c:v>4.4539596604799998</c:v>
                </c:pt>
                <c:pt idx="5005">
                  <c:v>4.4553202297799999</c:v>
                </c:pt>
                <c:pt idx="5006">
                  <c:v>4.4566807990800008</c:v>
                </c:pt>
                <c:pt idx="5007">
                  <c:v>4.45804136838</c:v>
                </c:pt>
                <c:pt idx="5008">
                  <c:v>4.45940193768</c:v>
                </c:pt>
                <c:pt idx="5009">
                  <c:v>4.4607625069800001</c:v>
                </c:pt>
                <c:pt idx="5010">
                  <c:v>4.4621230762800002</c:v>
                </c:pt>
                <c:pt idx="5011">
                  <c:v>4.4634836455800002</c:v>
                </c:pt>
                <c:pt idx="5012">
                  <c:v>4.4648442148800003</c:v>
                </c:pt>
                <c:pt idx="5013">
                  <c:v>4.4662047841800003</c:v>
                </c:pt>
                <c:pt idx="5014">
                  <c:v>4.4675653534800004</c:v>
                </c:pt>
                <c:pt idx="5015">
                  <c:v>4.4689259227799996</c:v>
                </c:pt>
                <c:pt idx="5016">
                  <c:v>4.4702864920800005</c:v>
                </c:pt>
                <c:pt idx="5017">
                  <c:v>4.4716470613800006</c:v>
                </c:pt>
                <c:pt idx="5018">
                  <c:v>4.4730076306799997</c:v>
                </c:pt>
                <c:pt idx="5019">
                  <c:v>4.4743681999799998</c:v>
                </c:pt>
                <c:pt idx="5020">
                  <c:v>4.4757287692799999</c:v>
                </c:pt>
                <c:pt idx="5021">
                  <c:v>4.4770893385800008</c:v>
                </c:pt>
                <c:pt idx="5022">
                  <c:v>4.47844990788</c:v>
                </c:pt>
                <c:pt idx="5023">
                  <c:v>4.47981047718</c:v>
                </c:pt>
                <c:pt idx="5024">
                  <c:v>4.4811710464800001</c:v>
                </c:pt>
                <c:pt idx="5025">
                  <c:v>4.4825316157800001</c:v>
                </c:pt>
                <c:pt idx="5026">
                  <c:v>4.4838921850800002</c:v>
                </c:pt>
                <c:pt idx="5027">
                  <c:v>4.4852527543800003</c:v>
                </c:pt>
                <c:pt idx="5028">
                  <c:v>4.4866133236800003</c:v>
                </c:pt>
                <c:pt idx="5029">
                  <c:v>4.4879738929800004</c:v>
                </c:pt>
                <c:pt idx="5030">
                  <c:v>4.4893344622799995</c:v>
                </c:pt>
                <c:pt idx="5031">
                  <c:v>4.4906950315800005</c:v>
                </c:pt>
                <c:pt idx="5032">
                  <c:v>4.4920556008800006</c:v>
                </c:pt>
                <c:pt idx="5033">
                  <c:v>4.4934161701799997</c:v>
                </c:pt>
                <c:pt idx="5034">
                  <c:v>4.4947767394799998</c:v>
                </c:pt>
                <c:pt idx="5035">
                  <c:v>4.4961373087799998</c:v>
                </c:pt>
                <c:pt idx="5036">
                  <c:v>4.4974978780800008</c:v>
                </c:pt>
                <c:pt idx="5037">
                  <c:v>4.49885844738</c:v>
                </c:pt>
                <c:pt idx="5038">
                  <c:v>4.50021901668</c:v>
                </c:pt>
                <c:pt idx="5039">
                  <c:v>4.5015795859800001</c:v>
                </c:pt>
                <c:pt idx="5040">
                  <c:v>4.5029401552800001</c:v>
                </c:pt>
                <c:pt idx="5041">
                  <c:v>4.5043007245800002</c:v>
                </c:pt>
                <c:pt idx="5042">
                  <c:v>4.5056612938800003</c:v>
                </c:pt>
                <c:pt idx="5043">
                  <c:v>4.5070218631800003</c:v>
                </c:pt>
                <c:pt idx="5044">
                  <c:v>4.5083824324800004</c:v>
                </c:pt>
                <c:pt idx="5045">
                  <c:v>4.5097430017799995</c:v>
                </c:pt>
                <c:pt idx="5046">
                  <c:v>4.5111035710800005</c:v>
                </c:pt>
                <c:pt idx="5047">
                  <c:v>4.5124641403800005</c:v>
                </c:pt>
                <c:pt idx="5048">
                  <c:v>4.5138247096799997</c:v>
                </c:pt>
                <c:pt idx="5049">
                  <c:v>4.5151852789799998</c:v>
                </c:pt>
                <c:pt idx="5050">
                  <c:v>4.5165458482799998</c:v>
                </c:pt>
                <c:pt idx="5051">
                  <c:v>4.5179064175800008</c:v>
                </c:pt>
                <c:pt idx="5052">
                  <c:v>4.5192669868799999</c:v>
                </c:pt>
                <c:pt idx="5053">
                  <c:v>4.52062755618</c:v>
                </c:pt>
                <c:pt idx="5054">
                  <c:v>4.5219881254800001</c:v>
                </c:pt>
                <c:pt idx="5055">
                  <c:v>4.5233486947800001</c:v>
                </c:pt>
                <c:pt idx="5056">
                  <c:v>4.5247092640800002</c:v>
                </c:pt>
                <c:pt idx="5057">
                  <c:v>4.5260698333800002</c:v>
                </c:pt>
                <c:pt idx="5058">
                  <c:v>4.5274304026800003</c:v>
                </c:pt>
                <c:pt idx="5059">
                  <c:v>4.5287909719800004</c:v>
                </c:pt>
                <c:pt idx="5060">
                  <c:v>4.5301515412799995</c:v>
                </c:pt>
                <c:pt idx="5061">
                  <c:v>4.5315121105800005</c:v>
                </c:pt>
                <c:pt idx="5062">
                  <c:v>4.5328726798800005</c:v>
                </c:pt>
                <c:pt idx="5063">
                  <c:v>4.5342332491800006</c:v>
                </c:pt>
                <c:pt idx="5064">
                  <c:v>4.5355938184799998</c:v>
                </c:pt>
                <c:pt idx="5065">
                  <c:v>4.5369543877799998</c:v>
                </c:pt>
                <c:pt idx="5066">
                  <c:v>4.5383149570800008</c:v>
                </c:pt>
                <c:pt idx="5067">
                  <c:v>4.5396755263799999</c:v>
                </c:pt>
                <c:pt idx="5068">
                  <c:v>4.54103609568</c:v>
                </c:pt>
                <c:pt idx="5069">
                  <c:v>4.5423966649800001</c:v>
                </c:pt>
                <c:pt idx="5070">
                  <c:v>4.5437572342800001</c:v>
                </c:pt>
                <c:pt idx="5071">
                  <c:v>4.5451178035800002</c:v>
                </c:pt>
                <c:pt idx="5072">
                  <c:v>4.5464783728800002</c:v>
                </c:pt>
                <c:pt idx="5073">
                  <c:v>4.5478389421800003</c:v>
                </c:pt>
                <c:pt idx="5074">
                  <c:v>4.5491995114800003</c:v>
                </c:pt>
                <c:pt idx="5075">
                  <c:v>4.5505600807799995</c:v>
                </c:pt>
                <c:pt idx="5076">
                  <c:v>4.5519206500800005</c:v>
                </c:pt>
                <c:pt idx="5077">
                  <c:v>4.5532812193800005</c:v>
                </c:pt>
                <c:pt idx="5078">
                  <c:v>4.5546417886800006</c:v>
                </c:pt>
                <c:pt idx="5079">
                  <c:v>4.5560023579799998</c:v>
                </c:pt>
                <c:pt idx="5080">
                  <c:v>4.5573629272799998</c:v>
                </c:pt>
                <c:pt idx="5081">
                  <c:v>4.5587234965800008</c:v>
                </c:pt>
                <c:pt idx="5082">
                  <c:v>4.5600840658799999</c:v>
                </c:pt>
                <c:pt idx="5083">
                  <c:v>4.56144463518</c:v>
                </c:pt>
                <c:pt idx="5084">
                  <c:v>4.56280520448</c:v>
                </c:pt>
                <c:pt idx="5085">
                  <c:v>4.5641657737800001</c:v>
                </c:pt>
                <c:pt idx="5086">
                  <c:v>4.5655263430800002</c:v>
                </c:pt>
                <c:pt idx="5087">
                  <c:v>4.5668869123800002</c:v>
                </c:pt>
                <c:pt idx="5088">
                  <c:v>4.5682474816800003</c:v>
                </c:pt>
                <c:pt idx="5089">
                  <c:v>4.5696080509800003</c:v>
                </c:pt>
                <c:pt idx="5090">
                  <c:v>4.5709686202799995</c:v>
                </c:pt>
                <c:pt idx="5091">
                  <c:v>4.5723291895800005</c:v>
                </c:pt>
                <c:pt idx="5092">
                  <c:v>4.5736897588800005</c:v>
                </c:pt>
                <c:pt idx="5093">
                  <c:v>4.5750503281800006</c:v>
                </c:pt>
                <c:pt idx="5094">
                  <c:v>4.5764108974799997</c:v>
                </c:pt>
                <c:pt idx="5095">
                  <c:v>4.5777714667799998</c:v>
                </c:pt>
                <c:pt idx="5096">
                  <c:v>4.5791320360800007</c:v>
                </c:pt>
                <c:pt idx="5097">
                  <c:v>4.5804926053800008</c:v>
                </c:pt>
                <c:pt idx="5098">
                  <c:v>4.58185317468</c:v>
                </c:pt>
                <c:pt idx="5099">
                  <c:v>4.58321374398</c:v>
                </c:pt>
                <c:pt idx="5100">
                  <c:v>4.5845743132800001</c:v>
                </c:pt>
                <c:pt idx="5101">
                  <c:v>4.5859348825800001</c:v>
                </c:pt>
                <c:pt idx="5102">
                  <c:v>4.5872954518800002</c:v>
                </c:pt>
                <c:pt idx="5103">
                  <c:v>4.5886560211800003</c:v>
                </c:pt>
                <c:pt idx="5104">
                  <c:v>4.5900165904800003</c:v>
                </c:pt>
                <c:pt idx="5105">
                  <c:v>4.5913771597799995</c:v>
                </c:pt>
                <c:pt idx="5106">
                  <c:v>4.5927377290800004</c:v>
                </c:pt>
                <c:pt idx="5107">
                  <c:v>4.5940982983800005</c:v>
                </c:pt>
                <c:pt idx="5108">
                  <c:v>4.5954588676800006</c:v>
                </c:pt>
                <c:pt idx="5109">
                  <c:v>4.5968194369799997</c:v>
                </c:pt>
                <c:pt idx="5110">
                  <c:v>4.5981800062799998</c:v>
                </c:pt>
                <c:pt idx="5111">
                  <c:v>4.5995405755800007</c:v>
                </c:pt>
                <c:pt idx="5112">
                  <c:v>4.6009011448800008</c:v>
                </c:pt>
                <c:pt idx="5113">
                  <c:v>4.60226171418</c:v>
                </c:pt>
                <c:pt idx="5114">
                  <c:v>4.60362228348</c:v>
                </c:pt>
                <c:pt idx="5115">
                  <c:v>4.6049828527800001</c:v>
                </c:pt>
                <c:pt idx="5116">
                  <c:v>4.6063434220800001</c:v>
                </c:pt>
                <c:pt idx="5117">
                  <c:v>4.6077039913800002</c:v>
                </c:pt>
                <c:pt idx="5118">
                  <c:v>4.6090645606800003</c:v>
                </c:pt>
                <c:pt idx="5119">
                  <c:v>4.6104251299800003</c:v>
                </c:pt>
                <c:pt idx="5120">
                  <c:v>4.6117856992800004</c:v>
                </c:pt>
                <c:pt idx="5121">
                  <c:v>4.6131462685799995</c:v>
                </c:pt>
                <c:pt idx="5122">
                  <c:v>4.6145068378800005</c:v>
                </c:pt>
                <c:pt idx="5123">
                  <c:v>4.6158674071800005</c:v>
                </c:pt>
                <c:pt idx="5124">
                  <c:v>4.6172279764799997</c:v>
                </c:pt>
                <c:pt idx="5125">
                  <c:v>4.6185885457799998</c:v>
                </c:pt>
                <c:pt idx="5126">
                  <c:v>4.6199491150799998</c:v>
                </c:pt>
                <c:pt idx="5127">
                  <c:v>4.6213096843800008</c:v>
                </c:pt>
                <c:pt idx="5128">
                  <c:v>4.62267025368</c:v>
                </c:pt>
                <c:pt idx="5129">
                  <c:v>4.62403082298</c:v>
                </c:pt>
                <c:pt idx="5130">
                  <c:v>4.6253913922800001</c:v>
                </c:pt>
                <c:pt idx="5131">
                  <c:v>4.6267519615800001</c:v>
                </c:pt>
                <c:pt idx="5132">
                  <c:v>4.6281125308800002</c:v>
                </c:pt>
                <c:pt idx="5133">
                  <c:v>4.6294731001800002</c:v>
                </c:pt>
                <c:pt idx="5134">
                  <c:v>4.6308336694800003</c:v>
                </c:pt>
                <c:pt idx="5135">
                  <c:v>4.6321942387800004</c:v>
                </c:pt>
                <c:pt idx="5136">
                  <c:v>4.6335548080799995</c:v>
                </c:pt>
                <c:pt idx="5137">
                  <c:v>4.6349153773800005</c:v>
                </c:pt>
                <c:pt idx="5138">
                  <c:v>4.6362759466800005</c:v>
                </c:pt>
                <c:pt idx="5139">
                  <c:v>4.6376365159799997</c:v>
                </c:pt>
                <c:pt idx="5140">
                  <c:v>4.6389970852799998</c:v>
                </c:pt>
                <c:pt idx="5141">
                  <c:v>4.6403576545799998</c:v>
                </c:pt>
                <c:pt idx="5142">
                  <c:v>4.6417182238800008</c:v>
                </c:pt>
                <c:pt idx="5143">
                  <c:v>4.6430787931799999</c:v>
                </c:pt>
                <c:pt idx="5144">
                  <c:v>4.64443936248</c:v>
                </c:pt>
                <c:pt idx="5145">
                  <c:v>4.6457999317800001</c:v>
                </c:pt>
                <c:pt idx="5146">
                  <c:v>4.6471605010800001</c:v>
                </c:pt>
                <c:pt idx="5147">
                  <c:v>4.6485210703800002</c:v>
                </c:pt>
                <c:pt idx="5148">
                  <c:v>4.6498816396800002</c:v>
                </c:pt>
                <c:pt idx="5149">
                  <c:v>4.6512422089800003</c:v>
                </c:pt>
                <c:pt idx="5150">
                  <c:v>4.6526027782800004</c:v>
                </c:pt>
                <c:pt idx="5151">
                  <c:v>4.6539633475799995</c:v>
                </c:pt>
                <c:pt idx="5152">
                  <c:v>4.6553239168800005</c:v>
                </c:pt>
                <c:pt idx="5153">
                  <c:v>4.6566844861800005</c:v>
                </c:pt>
                <c:pt idx="5154">
                  <c:v>4.6580450554799997</c:v>
                </c:pt>
                <c:pt idx="5155">
                  <c:v>4.6594056247799998</c:v>
                </c:pt>
                <c:pt idx="5156">
                  <c:v>4.6607661940799998</c:v>
                </c:pt>
                <c:pt idx="5157">
                  <c:v>4.6621267633800008</c:v>
                </c:pt>
                <c:pt idx="5158">
                  <c:v>4.6634873326799999</c:v>
                </c:pt>
                <c:pt idx="5159">
                  <c:v>4.66484790198</c:v>
                </c:pt>
                <c:pt idx="5160">
                  <c:v>4.66620847128</c:v>
                </c:pt>
                <c:pt idx="5161">
                  <c:v>4.6675690405800001</c:v>
                </c:pt>
                <c:pt idx="5162">
                  <c:v>4.6689296098800002</c:v>
                </c:pt>
                <c:pt idx="5163">
                  <c:v>4.6702901791800002</c:v>
                </c:pt>
                <c:pt idx="5164">
                  <c:v>4.6716507484800003</c:v>
                </c:pt>
                <c:pt idx="5165">
                  <c:v>4.6730113177800003</c:v>
                </c:pt>
                <c:pt idx="5166">
                  <c:v>4.6743718870799995</c:v>
                </c:pt>
                <c:pt idx="5167">
                  <c:v>4.6757324563800005</c:v>
                </c:pt>
                <c:pt idx="5168">
                  <c:v>4.6770930256800005</c:v>
                </c:pt>
                <c:pt idx="5169">
                  <c:v>4.6784535949800006</c:v>
                </c:pt>
                <c:pt idx="5170">
                  <c:v>4.6798141642799997</c:v>
                </c:pt>
                <c:pt idx="5171">
                  <c:v>4.6811747335799998</c:v>
                </c:pt>
                <c:pt idx="5172">
                  <c:v>4.6825353028800007</c:v>
                </c:pt>
                <c:pt idx="5173">
                  <c:v>4.6838958721799999</c:v>
                </c:pt>
                <c:pt idx="5174">
                  <c:v>4.68525644148</c:v>
                </c:pt>
                <c:pt idx="5175">
                  <c:v>4.68661701078</c:v>
                </c:pt>
                <c:pt idx="5176">
                  <c:v>4.6879775800800001</c:v>
                </c:pt>
                <c:pt idx="5177">
                  <c:v>4.6893381493800002</c:v>
                </c:pt>
                <c:pt idx="5178">
                  <c:v>4.6906987186800002</c:v>
                </c:pt>
                <c:pt idx="5179">
                  <c:v>4.6920592879800003</c:v>
                </c:pt>
                <c:pt idx="5180">
                  <c:v>4.6934198572800003</c:v>
                </c:pt>
                <c:pt idx="5181">
                  <c:v>4.6947804265799995</c:v>
                </c:pt>
                <c:pt idx="5182">
                  <c:v>4.6961409958800004</c:v>
                </c:pt>
                <c:pt idx="5183">
                  <c:v>4.6975015651800005</c:v>
                </c:pt>
                <c:pt idx="5184">
                  <c:v>4.6988621344800006</c:v>
                </c:pt>
                <c:pt idx="5185">
                  <c:v>4.7002227037799997</c:v>
                </c:pt>
                <c:pt idx="5186">
                  <c:v>4.7015832730799998</c:v>
                </c:pt>
                <c:pt idx="5187">
                  <c:v>4.7029438423800007</c:v>
                </c:pt>
                <c:pt idx="5188">
                  <c:v>4.7043044116799999</c:v>
                </c:pt>
                <c:pt idx="5189">
                  <c:v>4.70566498098</c:v>
                </c:pt>
                <c:pt idx="5190">
                  <c:v>4.70702555028</c:v>
                </c:pt>
                <c:pt idx="5191">
                  <c:v>4.7083861195800001</c:v>
                </c:pt>
                <c:pt idx="5192">
                  <c:v>4.7097466888800001</c:v>
                </c:pt>
                <c:pt idx="5193">
                  <c:v>4.7111072581800002</c:v>
                </c:pt>
                <c:pt idx="5194">
                  <c:v>4.7124678274800003</c:v>
                </c:pt>
                <c:pt idx="5195">
                  <c:v>4.7138283967800003</c:v>
                </c:pt>
                <c:pt idx="5196">
                  <c:v>4.7151889660799995</c:v>
                </c:pt>
                <c:pt idx="5197">
                  <c:v>4.7165495353800004</c:v>
                </c:pt>
                <c:pt idx="5198">
                  <c:v>4.7179101046800005</c:v>
                </c:pt>
                <c:pt idx="5199">
                  <c:v>4.7192706739800006</c:v>
                </c:pt>
                <c:pt idx="5200">
                  <c:v>4.7206312432799997</c:v>
                </c:pt>
                <c:pt idx="5201">
                  <c:v>4.7219918125799998</c:v>
                </c:pt>
                <c:pt idx="5202">
                  <c:v>4.7233523818800007</c:v>
                </c:pt>
                <c:pt idx="5203">
                  <c:v>4.7247129511800008</c:v>
                </c:pt>
                <c:pt idx="5204">
                  <c:v>4.72607352048</c:v>
                </c:pt>
                <c:pt idx="5205">
                  <c:v>4.72743408978</c:v>
                </c:pt>
                <c:pt idx="5206">
                  <c:v>4.7287946590800001</c:v>
                </c:pt>
                <c:pt idx="5207">
                  <c:v>4.7301552283800001</c:v>
                </c:pt>
                <c:pt idx="5208">
                  <c:v>4.7315157976800002</c:v>
                </c:pt>
                <c:pt idx="5209">
                  <c:v>4.7328763669800002</c:v>
                </c:pt>
                <c:pt idx="5210">
                  <c:v>4.7342369362800003</c:v>
                </c:pt>
                <c:pt idx="5211">
                  <c:v>4.7355975055799995</c:v>
                </c:pt>
                <c:pt idx="5212">
                  <c:v>4.7369580748800004</c:v>
                </c:pt>
                <c:pt idx="5213">
                  <c:v>4.7383186441800005</c:v>
                </c:pt>
                <c:pt idx="5214">
                  <c:v>4.7396792134800005</c:v>
                </c:pt>
                <c:pt idx="5215">
                  <c:v>4.7410397827799997</c:v>
                </c:pt>
                <c:pt idx="5216">
                  <c:v>4.7424003520799998</c:v>
                </c:pt>
                <c:pt idx="5217">
                  <c:v>4.7437609213800007</c:v>
                </c:pt>
                <c:pt idx="5218">
                  <c:v>4.7451214906800008</c:v>
                </c:pt>
                <c:pt idx="5219">
                  <c:v>4.7464820599799999</c:v>
                </c:pt>
                <c:pt idx="5220">
                  <c:v>4.74784262928</c:v>
                </c:pt>
                <c:pt idx="5221">
                  <c:v>4.7492031985800001</c:v>
                </c:pt>
                <c:pt idx="5222">
                  <c:v>4.7505637678800001</c:v>
                </c:pt>
                <c:pt idx="5223">
                  <c:v>4.7519243371800002</c:v>
                </c:pt>
                <c:pt idx="5224">
                  <c:v>4.7532849064800002</c:v>
                </c:pt>
                <c:pt idx="5225">
                  <c:v>4.7546454757800003</c:v>
                </c:pt>
                <c:pt idx="5226">
                  <c:v>4.7560060450800004</c:v>
                </c:pt>
                <c:pt idx="5227">
                  <c:v>4.7573666143800004</c:v>
                </c:pt>
                <c:pt idx="5228">
                  <c:v>4.7587271836800005</c:v>
                </c:pt>
                <c:pt idx="5229">
                  <c:v>4.7600877529800005</c:v>
                </c:pt>
                <c:pt idx="5230">
                  <c:v>4.7614483222799997</c:v>
                </c:pt>
                <c:pt idx="5231">
                  <c:v>4.7628088915799998</c:v>
                </c:pt>
                <c:pt idx="5232">
                  <c:v>4.7641694608800007</c:v>
                </c:pt>
                <c:pt idx="5233">
                  <c:v>4.7655300301800008</c:v>
                </c:pt>
                <c:pt idx="5234">
                  <c:v>4.7668905994799999</c:v>
                </c:pt>
                <c:pt idx="5235">
                  <c:v>4.76825116878</c:v>
                </c:pt>
                <c:pt idx="5236">
                  <c:v>4.7696117380800001</c:v>
                </c:pt>
                <c:pt idx="5237">
                  <c:v>4.7709723073800001</c:v>
                </c:pt>
                <c:pt idx="5238">
                  <c:v>4.7723328766800002</c:v>
                </c:pt>
                <c:pt idx="5239">
                  <c:v>4.7736934459800002</c:v>
                </c:pt>
                <c:pt idx="5240">
                  <c:v>4.7750540152800003</c:v>
                </c:pt>
                <c:pt idx="5241">
                  <c:v>4.7764145845800003</c:v>
                </c:pt>
                <c:pt idx="5242">
                  <c:v>4.7777751538800004</c:v>
                </c:pt>
                <c:pt idx="5243">
                  <c:v>4.7791357231800005</c:v>
                </c:pt>
                <c:pt idx="5244">
                  <c:v>4.7804962924800005</c:v>
                </c:pt>
                <c:pt idx="5245">
                  <c:v>4.7818568617799997</c:v>
                </c:pt>
                <c:pt idx="5246">
                  <c:v>4.7832174310799997</c:v>
                </c:pt>
                <c:pt idx="5247">
                  <c:v>4.7845780003799998</c:v>
                </c:pt>
                <c:pt idx="5248">
                  <c:v>4.7859385696800008</c:v>
                </c:pt>
                <c:pt idx="5249">
                  <c:v>4.7872991389799999</c:v>
                </c:pt>
                <c:pt idx="5250">
                  <c:v>4.78865970828</c:v>
                </c:pt>
                <c:pt idx="5251">
                  <c:v>4.79002027758</c:v>
                </c:pt>
                <c:pt idx="5252">
                  <c:v>4.7913808468800001</c:v>
                </c:pt>
                <c:pt idx="5253">
                  <c:v>4.7927414161800002</c:v>
                </c:pt>
                <c:pt idx="5254">
                  <c:v>4.7941019854800002</c:v>
                </c:pt>
                <c:pt idx="5255">
                  <c:v>4.7954625547800003</c:v>
                </c:pt>
                <c:pt idx="5256">
                  <c:v>4.7968231240800003</c:v>
                </c:pt>
                <c:pt idx="5257">
                  <c:v>4.7981836933799995</c:v>
                </c:pt>
                <c:pt idx="5258">
                  <c:v>4.7995442626800005</c:v>
                </c:pt>
                <c:pt idx="5259">
                  <c:v>4.8009048319800005</c:v>
                </c:pt>
                <c:pt idx="5260">
                  <c:v>4.8022654012799997</c:v>
                </c:pt>
                <c:pt idx="5261">
                  <c:v>4.8036259705799997</c:v>
                </c:pt>
                <c:pt idx="5262">
                  <c:v>4.8049865398799998</c:v>
                </c:pt>
                <c:pt idx="5263">
                  <c:v>4.8063471091800007</c:v>
                </c:pt>
                <c:pt idx="5264">
                  <c:v>4.8077076784799999</c:v>
                </c:pt>
                <c:pt idx="5265">
                  <c:v>4.80906824778</c:v>
                </c:pt>
                <c:pt idx="5266">
                  <c:v>4.81042881708</c:v>
                </c:pt>
                <c:pt idx="5267">
                  <c:v>4.8117893863800001</c:v>
                </c:pt>
                <c:pt idx="5268">
                  <c:v>4.8131499556800001</c:v>
                </c:pt>
                <c:pt idx="5269">
                  <c:v>4.8145105249800002</c:v>
                </c:pt>
                <c:pt idx="5270">
                  <c:v>4.8158710942800003</c:v>
                </c:pt>
                <c:pt idx="5271">
                  <c:v>4.8172316635800003</c:v>
                </c:pt>
                <c:pt idx="5272">
                  <c:v>4.8185922328799995</c:v>
                </c:pt>
                <c:pt idx="5273">
                  <c:v>4.8199528021800004</c:v>
                </c:pt>
                <c:pt idx="5274">
                  <c:v>4.8213133714800005</c:v>
                </c:pt>
                <c:pt idx="5275">
                  <c:v>4.8226739407800006</c:v>
                </c:pt>
                <c:pt idx="5276">
                  <c:v>4.8240345100799997</c:v>
                </c:pt>
                <c:pt idx="5277">
                  <c:v>4.8253950793799998</c:v>
                </c:pt>
                <c:pt idx="5278">
                  <c:v>4.8267556486800007</c:v>
                </c:pt>
                <c:pt idx="5279">
                  <c:v>4.8281162179799999</c:v>
                </c:pt>
                <c:pt idx="5280">
                  <c:v>4.82947678728</c:v>
                </c:pt>
                <c:pt idx="5281">
                  <c:v>4.83083735658</c:v>
                </c:pt>
                <c:pt idx="5282">
                  <c:v>4.8321979258800001</c:v>
                </c:pt>
                <c:pt idx="5283">
                  <c:v>4.8335584951800001</c:v>
                </c:pt>
                <c:pt idx="5284">
                  <c:v>4.8349190644800002</c:v>
                </c:pt>
                <c:pt idx="5285">
                  <c:v>4.8362796337800003</c:v>
                </c:pt>
                <c:pt idx="5286">
                  <c:v>4.8376402030800003</c:v>
                </c:pt>
                <c:pt idx="5287">
                  <c:v>4.8390007723799995</c:v>
                </c:pt>
                <c:pt idx="5288">
                  <c:v>4.8403613416800004</c:v>
                </c:pt>
                <c:pt idx="5289">
                  <c:v>4.8417219109800005</c:v>
                </c:pt>
                <c:pt idx="5290">
                  <c:v>4.8430824802800005</c:v>
                </c:pt>
                <c:pt idx="5291">
                  <c:v>4.8444430495799997</c:v>
                </c:pt>
                <c:pt idx="5292">
                  <c:v>4.8458036188799998</c:v>
                </c:pt>
                <c:pt idx="5293">
                  <c:v>4.8471641881800007</c:v>
                </c:pt>
                <c:pt idx="5294">
                  <c:v>4.8485247574799999</c:v>
                </c:pt>
                <c:pt idx="5295">
                  <c:v>4.84988532678</c:v>
                </c:pt>
                <c:pt idx="5296">
                  <c:v>4.85124589608</c:v>
                </c:pt>
                <c:pt idx="5297">
                  <c:v>4.8526064653800001</c:v>
                </c:pt>
                <c:pt idx="5298">
                  <c:v>4.8539670346800001</c:v>
                </c:pt>
                <c:pt idx="5299">
                  <c:v>4.8553276039800002</c:v>
                </c:pt>
                <c:pt idx="5300">
                  <c:v>4.8566881732800002</c:v>
                </c:pt>
                <c:pt idx="5301">
                  <c:v>4.8580487425800003</c:v>
                </c:pt>
                <c:pt idx="5302">
                  <c:v>4.8594093118799995</c:v>
                </c:pt>
                <c:pt idx="5303">
                  <c:v>4.8607698811800004</c:v>
                </c:pt>
                <c:pt idx="5304">
                  <c:v>4.8621304504800005</c:v>
                </c:pt>
                <c:pt idx="5305">
                  <c:v>4.8634910197800005</c:v>
                </c:pt>
                <c:pt idx="5306">
                  <c:v>4.8648515890799997</c:v>
                </c:pt>
                <c:pt idx="5307">
                  <c:v>4.8662121583799998</c:v>
                </c:pt>
                <c:pt idx="5308">
                  <c:v>4.8675727276800007</c:v>
                </c:pt>
                <c:pt idx="5309">
                  <c:v>4.8689332969800008</c:v>
                </c:pt>
                <c:pt idx="5310">
                  <c:v>4.8702938662799999</c:v>
                </c:pt>
                <c:pt idx="5311">
                  <c:v>4.87165443558</c:v>
                </c:pt>
                <c:pt idx="5312">
                  <c:v>4.8730150048800001</c:v>
                </c:pt>
                <c:pt idx="5313">
                  <c:v>4.8743755741800001</c:v>
                </c:pt>
                <c:pt idx="5314">
                  <c:v>4.8757361434800002</c:v>
                </c:pt>
                <c:pt idx="5315">
                  <c:v>4.8770967127800002</c:v>
                </c:pt>
                <c:pt idx="5316">
                  <c:v>4.8784572820800003</c:v>
                </c:pt>
                <c:pt idx="5317">
                  <c:v>4.8798178513799995</c:v>
                </c:pt>
                <c:pt idx="5318">
                  <c:v>4.8811784206800004</c:v>
                </c:pt>
                <c:pt idx="5319">
                  <c:v>4.8825389899800005</c:v>
                </c:pt>
                <c:pt idx="5320">
                  <c:v>4.8838995592800005</c:v>
                </c:pt>
                <c:pt idx="5321">
                  <c:v>4.8852601285799997</c:v>
                </c:pt>
                <c:pt idx="5322">
                  <c:v>4.8866206978799998</c:v>
                </c:pt>
                <c:pt idx="5323">
                  <c:v>4.8879812671800007</c:v>
                </c:pt>
                <c:pt idx="5324">
                  <c:v>4.8893418364800008</c:v>
                </c:pt>
                <c:pt idx="5325">
                  <c:v>4.8907024057799999</c:v>
                </c:pt>
                <c:pt idx="5326">
                  <c:v>4.89206297508</c:v>
                </c:pt>
                <c:pt idx="5327">
                  <c:v>4.89342354438</c:v>
                </c:pt>
                <c:pt idx="5328">
                  <c:v>4.8947841136800001</c:v>
                </c:pt>
                <c:pt idx="5329">
                  <c:v>4.8961446829800002</c:v>
                </c:pt>
                <c:pt idx="5330">
                  <c:v>4.8975052522800002</c:v>
                </c:pt>
                <c:pt idx="5331">
                  <c:v>4.8988658215800003</c:v>
                </c:pt>
                <c:pt idx="5332">
                  <c:v>4.9002263908800003</c:v>
                </c:pt>
                <c:pt idx="5333">
                  <c:v>4.9015869601800004</c:v>
                </c:pt>
                <c:pt idx="5334">
                  <c:v>4.9029475294800005</c:v>
                </c:pt>
                <c:pt idx="5335">
                  <c:v>4.9043080987800005</c:v>
                </c:pt>
                <c:pt idx="5336">
                  <c:v>4.9056686680799997</c:v>
                </c:pt>
                <c:pt idx="5337">
                  <c:v>4.9070292373799997</c:v>
                </c:pt>
                <c:pt idx="5338">
                  <c:v>4.9083898066800007</c:v>
                </c:pt>
                <c:pt idx="5339">
                  <c:v>4.9097503759800007</c:v>
                </c:pt>
                <c:pt idx="5340">
                  <c:v>4.9111109452799999</c:v>
                </c:pt>
                <c:pt idx="5341">
                  <c:v>4.91247151458</c:v>
                </c:pt>
                <c:pt idx="5342">
                  <c:v>4.91383208388</c:v>
                </c:pt>
                <c:pt idx="5343">
                  <c:v>4.9151926531800001</c:v>
                </c:pt>
                <c:pt idx="5344">
                  <c:v>4.9165532224800002</c:v>
                </c:pt>
                <c:pt idx="5345">
                  <c:v>4.9179137917800002</c:v>
                </c:pt>
                <c:pt idx="5346">
                  <c:v>4.9192743610800003</c:v>
                </c:pt>
                <c:pt idx="5347">
                  <c:v>4.9206349303800003</c:v>
                </c:pt>
                <c:pt idx="5348">
                  <c:v>4.9219954996800004</c:v>
                </c:pt>
                <c:pt idx="5349">
                  <c:v>4.9233560689800004</c:v>
                </c:pt>
                <c:pt idx="5350">
                  <c:v>4.9247166382800005</c:v>
                </c:pt>
                <c:pt idx="5351">
                  <c:v>4.9260772075799997</c:v>
                </c:pt>
                <c:pt idx="5352">
                  <c:v>4.9274377768799997</c:v>
                </c:pt>
                <c:pt idx="5353">
                  <c:v>4.9287983461800007</c:v>
                </c:pt>
                <c:pt idx="5354">
                  <c:v>4.9301589154800007</c:v>
                </c:pt>
                <c:pt idx="5355">
                  <c:v>4.9315194847799999</c:v>
                </c:pt>
                <c:pt idx="5356">
                  <c:v>4.93288005408</c:v>
                </c:pt>
                <c:pt idx="5357">
                  <c:v>4.93424062338</c:v>
                </c:pt>
                <c:pt idx="5358">
                  <c:v>4.935601192680001</c:v>
                </c:pt>
                <c:pt idx="5359">
                  <c:v>4.9369617619800001</c:v>
                </c:pt>
                <c:pt idx="5360">
                  <c:v>4.9383223312800002</c:v>
                </c:pt>
                <c:pt idx="5361">
                  <c:v>4.9396829005800003</c:v>
                </c:pt>
                <c:pt idx="5362">
                  <c:v>4.9410434698800003</c:v>
                </c:pt>
                <c:pt idx="5363">
                  <c:v>4.9424040391800004</c:v>
                </c:pt>
                <c:pt idx="5364">
                  <c:v>4.9437646084800004</c:v>
                </c:pt>
                <c:pt idx="5365">
                  <c:v>4.9451251777800005</c:v>
                </c:pt>
                <c:pt idx="5366">
                  <c:v>4.9464857470799997</c:v>
                </c:pt>
                <c:pt idx="5367">
                  <c:v>4.9478463163799997</c:v>
                </c:pt>
                <c:pt idx="5368">
                  <c:v>4.9492068856799998</c:v>
                </c:pt>
                <c:pt idx="5369">
                  <c:v>4.9505674549800007</c:v>
                </c:pt>
                <c:pt idx="5370">
                  <c:v>4.9519280242799999</c:v>
                </c:pt>
                <c:pt idx="5371">
                  <c:v>4.95328859358</c:v>
                </c:pt>
                <c:pt idx="5372">
                  <c:v>4.95464916288</c:v>
                </c:pt>
                <c:pt idx="5373">
                  <c:v>4.9560097321800001</c:v>
                </c:pt>
                <c:pt idx="5374">
                  <c:v>4.9573703014800001</c:v>
                </c:pt>
                <c:pt idx="5375">
                  <c:v>4.9587308707800002</c:v>
                </c:pt>
                <c:pt idx="5376">
                  <c:v>4.9600914400800002</c:v>
                </c:pt>
                <c:pt idx="5377">
                  <c:v>4.9614520093800003</c:v>
                </c:pt>
                <c:pt idx="5378">
                  <c:v>4.9628125786799995</c:v>
                </c:pt>
                <c:pt idx="5379">
                  <c:v>4.9641731479800004</c:v>
                </c:pt>
                <c:pt idx="5380">
                  <c:v>4.9655337172800005</c:v>
                </c:pt>
                <c:pt idx="5381">
                  <c:v>4.9668942865800005</c:v>
                </c:pt>
                <c:pt idx="5382">
                  <c:v>4.9682548558799997</c:v>
                </c:pt>
                <c:pt idx="5383">
                  <c:v>4.9696154251799998</c:v>
                </c:pt>
                <c:pt idx="5384">
                  <c:v>4.9709759944800007</c:v>
                </c:pt>
                <c:pt idx="5385">
                  <c:v>4.9723365637799999</c:v>
                </c:pt>
                <c:pt idx="5386">
                  <c:v>4.9736971330799999</c:v>
                </c:pt>
                <c:pt idx="5387">
                  <c:v>4.97505770238</c:v>
                </c:pt>
                <c:pt idx="5388">
                  <c:v>4.9764182716800001</c:v>
                </c:pt>
                <c:pt idx="5389">
                  <c:v>4.9777788409800001</c:v>
                </c:pt>
                <c:pt idx="5390">
                  <c:v>4.9791394102800002</c:v>
                </c:pt>
                <c:pt idx="5391">
                  <c:v>4.9804999795800002</c:v>
                </c:pt>
                <c:pt idx="5392">
                  <c:v>4.9818605488800003</c:v>
                </c:pt>
                <c:pt idx="5393">
                  <c:v>4.9832211181799995</c:v>
                </c:pt>
                <c:pt idx="5394">
                  <c:v>4.9845816874800004</c:v>
                </c:pt>
                <c:pt idx="5395">
                  <c:v>4.9859422567800005</c:v>
                </c:pt>
                <c:pt idx="5396">
                  <c:v>4.9873028260800005</c:v>
                </c:pt>
                <c:pt idx="5397">
                  <c:v>4.9886633953799997</c:v>
                </c:pt>
                <c:pt idx="5398">
                  <c:v>4.9900239646799998</c:v>
                </c:pt>
                <c:pt idx="5399">
                  <c:v>4.9913845339800007</c:v>
                </c:pt>
                <c:pt idx="5400">
                  <c:v>4.9927451032799999</c:v>
                </c:pt>
                <c:pt idx="5401">
                  <c:v>4.9941056725799999</c:v>
                </c:pt>
                <c:pt idx="5402">
                  <c:v>4.99546624188</c:v>
                </c:pt>
                <c:pt idx="5403">
                  <c:v>4.99682681118</c:v>
                </c:pt>
                <c:pt idx="5404">
                  <c:v>4.9981873804800001</c:v>
                </c:pt>
                <c:pt idx="5405">
                  <c:v>4.9995479497800002</c:v>
                </c:pt>
                <c:pt idx="5406">
                  <c:v>5.0009085190800002</c:v>
                </c:pt>
                <c:pt idx="5407">
                  <c:v>5.0022690883800003</c:v>
                </c:pt>
                <c:pt idx="5408">
                  <c:v>5.0036296576799995</c:v>
                </c:pt>
                <c:pt idx="5409">
                  <c:v>5.0049902269800004</c:v>
                </c:pt>
                <c:pt idx="5410">
                  <c:v>5.0063507962800005</c:v>
                </c:pt>
                <c:pt idx="5411">
                  <c:v>5.0077113655800005</c:v>
                </c:pt>
                <c:pt idx="5412">
                  <c:v>5.0090719348799997</c:v>
                </c:pt>
                <c:pt idx="5413">
                  <c:v>5.0104325041799997</c:v>
                </c:pt>
                <c:pt idx="5414">
                  <c:v>5.0117930734800007</c:v>
                </c:pt>
                <c:pt idx="5415">
                  <c:v>5.0131536427800008</c:v>
                </c:pt>
                <c:pt idx="5416">
                  <c:v>5.0145142120799999</c:v>
                </c:pt>
                <c:pt idx="5417">
                  <c:v>5.01587478138</c:v>
                </c:pt>
                <c:pt idx="5418">
                  <c:v>5.01723535068</c:v>
                </c:pt>
                <c:pt idx="5419">
                  <c:v>5.0185959199800001</c:v>
                </c:pt>
                <c:pt idx="5420">
                  <c:v>5.0199564892800002</c:v>
                </c:pt>
                <c:pt idx="5421">
                  <c:v>5.0213170585800002</c:v>
                </c:pt>
                <c:pt idx="5422">
                  <c:v>5.0226776278800003</c:v>
                </c:pt>
                <c:pt idx="5423">
                  <c:v>5.0240381971799994</c:v>
                </c:pt>
                <c:pt idx="5424">
                  <c:v>5.0253987664800004</c:v>
                </c:pt>
                <c:pt idx="5425">
                  <c:v>5.0267593357800004</c:v>
                </c:pt>
                <c:pt idx="5426">
                  <c:v>5.0281199050800005</c:v>
                </c:pt>
                <c:pt idx="5427">
                  <c:v>5.0294804743799997</c:v>
                </c:pt>
                <c:pt idx="5428">
                  <c:v>5.0308410436799997</c:v>
                </c:pt>
                <c:pt idx="5429">
                  <c:v>5.0322016129800007</c:v>
                </c:pt>
                <c:pt idx="5430">
                  <c:v>5.0335621822800007</c:v>
                </c:pt>
                <c:pt idx="5431">
                  <c:v>5.0349227515799999</c:v>
                </c:pt>
                <c:pt idx="5432">
                  <c:v>5.03628332088</c:v>
                </c:pt>
                <c:pt idx="5433">
                  <c:v>5.03764389018</c:v>
                </c:pt>
                <c:pt idx="5434">
                  <c:v>5.0390044594800001</c:v>
                </c:pt>
                <c:pt idx="5435">
                  <c:v>5.0403650287800001</c:v>
                </c:pt>
                <c:pt idx="5436">
                  <c:v>5.0417255980800002</c:v>
                </c:pt>
                <c:pt idx="5437">
                  <c:v>5.0430861673800003</c:v>
                </c:pt>
                <c:pt idx="5438">
                  <c:v>5.0444467366800003</c:v>
                </c:pt>
                <c:pt idx="5439">
                  <c:v>5.0458073059800004</c:v>
                </c:pt>
                <c:pt idx="5440">
                  <c:v>5.0471678752800004</c:v>
                </c:pt>
                <c:pt idx="5441">
                  <c:v>5.0485284445800005</c:v>
                </c:pt>
                <c:pt idx="5442">
                  <c:v>5.0498890138799997</c:v>
                </c:pt>
                <c:pt idx="5443">
                  <c:v>5.0512495831799997</c:v>
                </c:pt>
                <c:pt idx="5444">
                  <c:v>5.0526101524800007</c:v>
                </c:pt>
                <c:pt idx="5445">
                  <c:v>5.0539707217800007</c:v>
                </c:pt>
                <c:pt idx="5446">
                  <c:v>5.0553312910799999</c:v>
                </c:pt>
                <c:pt idx="5447">
                  <c:v>5.05669186038</c:v>
                </c:pt>
                <c:pt idx="5448">
                  <c:v>5.05805242968</c:v>
                </c:pt>
                <c:pt idx="5449">
                  <c:v>5.0594129989800001</c:v>
                </c:pt>
                <c:pt idx="5450">
                  <c:v>5.0607735682800001</c:v>
                </c:pt>
                <c:pt idx="5451">
                  <c:v>5.0621341375800002</c:v>
                </c:pt>
                <c:pt idx="5452">
                  <c:v>5.0634947068800003</c:v>
                </c:pt>
                <c:pt idx="5453">
                  <c:v>5.0648552761800003</c:v>
                </c:pt>
                <c:pt idx="5454">
                  <c:v>5.0662158454800004</c:v>
                </c:pt>
                <c:pt idx="5455">
                  <c:v>5.0675764147800004</c:v>
                </c:pt>
                <c:pt idx="5456">
                  <c:v>5.0689369840800005</c:v>
                </c:pt>
                <c:pt idx="5457">
                  <c:v>5.0702975533799997</c:v>
                </c:pt>
                <c:pt idx="5458">
                  <c:v>5.0716581226799997</c:v>
                </c:pt>
                <c:pt idx="5459">
                  <c:v>5.0730186919800007</c:v>
                </c:pt>
                <c:pt idx="5460">
                  <c:v>5.0743792612800007</c:v>
                </c:pt>
                <c:pt idx="5461">
                  <c:v>5.0757398305799999</c:v>
                </c:pt>
                <c:pt idx="5462">
                  <c:v>5.0771003998799999</c:v>
                </c:pt>
                <c:pt idx="5463">
                  <c:v>5.07846096918</c:v>
                </c:pt>
                <c:pt idx="5464">
                  <c:v>5.079821538480001</c:v>
                </c:pt>
                <c:pt idx="5465">
                  <c:v>5.0811821077800001</c:v>
                </c:pt>
                <c:pt idx="5466">
                  <c:v>5.0825426770800002</c:v>
                </c:pt>
                <c:pt idx="5467">
                  <c:v>5.0839032463800002</c:v>
                </c:pt>
                <c:pt idx="5468">
                  <c:v>5.0852638156800003</c:v>
                </c:pt>
                <c:pt idx="5469">
                  <c:v>5.0866243849800004</c:v>
                </c:pt>
                <c:pt idx="5470">
                  <c:v>5.0879849542800004</c:v>
                </c:pt>
                <c:pt idx="5471">
                  <c:v>5.0893455235800005</c:v>
                </c:pt>
                <c:pt idx="5472">
                  <c:v>5.0907060928799996</c:v>
                </c:pt>
                <c:pt idx="5473">
                  <c:v>5.0920666621799997</c:v>
                </c:pt>
                <c:pt idx="5474">
                  <c:v>5.0934272314800006</c:v>
                </c:pt>
                <c:pt idx="5475">
                  <c:v>5.0947878007800007</c:v>
                </c:pt>
                <c:pt idx="5476">
                  <c:v>5.0961483700799999</c:v>
                </c:pt>
                <c:pt idx="5477">
                  <c:v>5.0975089393799999</c:v>
                </c:pt>
                <c:pt idx="5478">
                  <c:v>5.09886950868</c:v>
                </c:pt>
                <c:pt idx="5479">
                  <c:v>5.1002300779800009</c:v>
                </c:pt>
                <c:pt idx="5480">
                  <c:v>5.1015906472800001</c:v>
                </c:pt>
                <c:pt idx="5481">
                  <c:v>5.1029512165800002</c:v>
                </c:pt>
                <c:pt idx="5482">
                  <c:v>5.1043117858800002</c:v>
                </c:pt>
                <c:pt idx="5483">
                  <c:v>5.1056723551800003</c:v>
                </c:pt>
                <c:pt idx="5484">
                  <c:v>5.1070329244800003</c:v>
                </c:pt>
                <c:pt idx="5485">
                  <c:v>5.1083934937800004</c:v>
                </c:pt>
                <c:pt idx="5486">
                  <c:v>5.1097540630800005</c:v>
                </c:pt>
                <c:pt idx="5487">
                  <c:v>5.1111146323800005</c:v>
                </c:pt>
                <c:pt idx="5488">
                  <c:v>5.1124752016799997</c:v>
                </c:pt>
                <c:pt idx="5489">
                  <c:v>5.1138357709800006</c:v>
                </c:pt>
                <c:pt idx="5490">
                  <c:v>5.1151963402800007</c:v>
                </c:pt>
                <c:pt idx="5491">
                  <c:v>5.1165569095799999</c:v>
                </c:pt>
                <c:pt idx="5492">
                  <c:v>5.1179174788799999</c:v>
                </c:pt>
                <c:pt idx="5493">
                  <c:v>5.11927804818</c:v>
                </c:pt>
                <c:pt idx="5494">
                  <c:v>5.12063861748</c:v>
                </c:pt>
                <c:pt idx="5495">
                  <c:v>5.1219991867800001</c:v>
                </c:pt>
                <c:pt idx="5496">
                  <c:v>5.1233597560800002</c:v>
                </c:pt>
                <c:pt idx="5497">
                  <c:v>5.1247203253800002</c:v>
                </c:pt>
                <c:pt idx="5498">
                  <c:v>5.1260808946800003</c:v>
                </c:pt>
                <c:pt idx="5499">
                  <c:v>5.1274414639799994</c:v>
                </c:pt>
                <c:pt idx="5500">
                  <c:v>5.1288020332800004</c:v>
                </c:pt>
                <c:pt idx="5501">
                  <c:v>5.1301626025800005</c:v>
                </c:pt>
                <c:pt idx="5502">
                  <c:v>5.1315231718800005</c:v>
                </c:pt>
                <c:pt idx="5503">
                  <c:v>5.1328837411799997</c:v>
                </c:pt>
                <c:pt idx="5504">
                  <c:v>5.1342443104799997</c:v>
                </c:pt>
                <c:pt idx="5505">
                  <c:v>5.1356048797800007</c:v>
                </c:pt>
                <c:pt idx="5506">
                  <c:v>5.1369654490799999</c:v>
                </c:pt>
                <c:pt idx="5507">
                  <c:v>5.1383260183799999</c:v>
                </c:pt>
                <c:pt idx="5508">
                  <c:v>5.13968658768</c:v>
                </c:pt>
                <c:pt idx="5509">
                  <c:v>5.14104715698</c:v>
                </c:pt>
                <c:pt idx="5510">
                  <c:v>5.1424077262800001</c:v>
                </c:pt>
                <c:pt idx="5511">
                  <c:v>5.1437682955800001</c:v>
                </c:pt>
                <c:pt idx="5512">
                  <c:v>5.1451288648800002</c:v>
                </c:pt>
                <c:pt idx="5513">
                  <c:v>5.1464894341800003</c:v>
                </c:pt>
                <c:pt idx="5514">
                  <c:v>5.1478500034799994</c:v>
                </c:pt>
                <c:pt idx="5515">
                  <c:v>5.1492105727800004</c:v>
                </c:pt>
                <c:pt idx="5516">
                  <c:v>5.1505711420800004</c:v>
                </c:pt>
                <c:pt idx="5517">
                  <c:v>5.1519317113800005</c:v>
                </c:pt>
                <c:pt idx="5518">
                  <c:v>5.1532922806799997</c:v>
                </c:pt>
                <c:pt idx="5519">
                  <c:v>5.1546528499799997</c:v>
                </c:pt>
                <c:pt idx="5520">
                  <c:v>5.1560134192800007</c:v>
                </c:pt>
                <c:pt idx="5521">
                  <c:v>5.1573739885800007</c:v>
                </c:pt>
                <c:pt idx="5522">
                  <c:v>5.1587345578799999</c:v>
                </c:pt>
                <c:pt idx="5523">
                  <c:v>5.16009512718</c:v>
                </c:pt>
                <c:pt idx="5524">
                  <c:v>5.16145569648</c:v>
                </c:pt>
                <c:pt idx="5525">
                  <c:v>5.1628162657800001</c:v>
                </c:pt>
                <c:pt idx="5526">
                  <c:v>5.1641768350800001</c:v>
                </c:pt>
                <c:pt idx="5527">
                  <c:v>5.1655374043800002</c:v>
                </c:pt>
                <c:pt idx="5528">
                  <c:v>5.1668979736800003</c:v>
                </c:pt>
                <c:pt idx="5529">
                  <c:v>5.1682585429799994</c:v>
                </c:pt>
                <c:pt idx="5530">
                  <c:v>5.1696191122800004</c:v>
                </c:pt>
                <c:pt idx="5531">
                  <c:v>5.1709796815800004</c:v>
                </c:pt>
                <c:pt idx="5532">
                  <c:v>5.1723402508800005</c:v>
                </c:pt>
                <c:pt idx="5533">
                  <c:v>5.1737008201799997</c:v>
                </c:pt>
                <c:pt idx="5534">
                  <c:v>5.1750613894799997</c:v>
                </c:pt>
                <c:pt idx="5535">
                  <c:v>5.1764219587800007</c:v>
                </c:pt>
                <c:pt idx="5536">
                  <c:v>5.1777825280800007</c:v>
                </c:pt>
                <c:pt idx="5537">
                  <c:v>5.1791430973799999</c:v>
                </c:pt>
                <c:pt idx="5538">
                  <c:v>5.18050366668</c:v>
                </c:pt>
                <c:pt idx="5539">
                  <c:v>5.18186423598</c:v>
                </c:pt>
                <c:pt idx="5540">
                  <c:v>5.1832248052800001</c:v>
                </c:pt>
                <c:pt idx="5541">
                  <c:v>5.1845853745800001</c:v>
                </c:pt>
                <c:pt idx="5542">
                  <c:v>5.1859459438800002</c:v>
                </c:pt>
                <c:pt idx="5543">
                  <c:v>5.1873065131800002</c:v>
                </c:pt>
                <c:pt idx="5544">
                  <c:v>5.1886670824800003</c:v>
                </c:pt>
                <c:pt idx="5545">
                  <c:v>5.1900276517800004</c:v>
                </c:pt>
                <c:pt idx="5546">
                  <c:v>5.1913882210800004</c:v>
                </c:pt>
                <c:pt idx="5547">
                  <c:v>5.1927487903800005</c:v>
                </c:pt>
                <c:pt idx="5548">
                  <c:v>5.1941093596799996</c:v>
                </c:pt>
                <c:pt idx="5549">
                  <c:v>5.1954699289799997</c:v>
                </c:pt>
                <c:pt idx="5550">
                  <c:v>5.1968304982800007</c:v>
                </c:pt>
                <c:pt idx="5551">
                  <c:v>5.1981910675800007</c:v>
                </c:pt>
                <c:pt idx="5552">
                  <c:v>5.1995516368799999</c:v>
                </c:pt>
                <c:pt idx="5553">
                  <c:v>5.2009122061799999</c:v>
                </c:pt>
                <c:pt idx="5554">
                  <c:v>5.20227277548</c:v>
                </c:pt>
                <c:pt idx="5555">
                  <c:v>5.2036333447800001</c:v>
                </c:pt>
                <c:pt idx="5556">
                  <c:v>5.2049939140800001</c:v>
                </c:pt>
                <c:pt idx="5557">
                  <c:v>5.2063544833800002</c:v>
                </c:pt>
                <c:pt idx="5558">
                  <c:v>5.2077150526800002</c:v>
                </c:pt>
                <c:pt idx="5559">
                  <c:v>5.2090756219800003</c:v>
                </c:pt>
                <c:pt idx="5560">
                  <c:v>5.2104361912800004</c:v>
                </c:pt>
                <c:pt idx="5561">
                  <c:v>5.2117967605800004</c:v>
                </c:pt>
                <c:pt idx="5562">
                  <c:v>5.2131573298800005</c:v>
                </c:pt>
                <c:pt idx="5563">
                  <c:v>5.2145178991799996</c:v>
                </c:pt>
                <c:pt idx="5564">
                  <c:v>5.2158784684799997</c:v>
                </c:pt>
                <c:pt idx="5565">
                  <c:v>5.2172390377800006</c:v>
                </c:pt>
                <c:pt idx="5566">
                  <c:v>5.2185996070800007</c:v>
                </c:pt>
                <c:pt idx="5567">
                  <c:v>5.2199601763799999</c:v>
                </c:pt>
                <c:pt idx="5568">
                  <c:v>5.2213207456799999</c:v>
                </c:pt>
                <c:pt idx="5569">
                  <c:v>5.22268131498</c:v>
                </c:pt>
                <c:pt idx="5570">
                  <c:v>5.2240418842800009</c:v>
                </c:pt>
                <c:pt idx="5571">
                  <c:v>5.2254024535800001</c:v>
                </c:pt>
                <c:pt idx="5572">
                  <c:v>5.2267630228800002</c:v>
                </c:pt>
                <c:pt idx="5573">
                  <c:v>5.2281235921800002</c:v>
                </c:pt>
                <c:pt idx="5574">
                  <c:v>5.2294841614800003</c:v>
                </c:pt>
                <c:pt idx="5575">
                  <c:v>5.2308447307800003</c:v>
                </c:pt>
                <c:pt idx="5576">
                  <c:v>5.2322053000800004</c:v>
                </c:pt>
                <c:pt idx="5577">
                  <c:v>5.2335658693800005</c:v>
                </c:pt>
                <c:pt idx="5578">
                  <c:v>5.2349264386799996</c:v>
                </c:pt>
                <c:pt idx="5579">
                  <c:v>5.2362870079799997</c:v>
                </c:pt>
                <c:pt idx="5580">
                  <c:v>5.2376475772800006</c:v>
                </c:pt>
                <c:pt idx="5581">
                  <c:v>5.2390081465800007</c:v>
                </c:pt>
                <c:pt idx="5582">
                  <c:v>5.2403687158799999</c:v>
                </c:pt>
                <c:pt idx="5583">
                  <c:v>5.2417292851799999</c:v>
                </c:pt>
                <c:pt idx="5584">
                  <c:v>5.24308985448</c:v>
                </c:pt>
                <c:pt idx="5585">
                  <c:v>5.2444504237800009</c:v>
                </c:pt>
                <c:pt idx="5586">
                  <c:v>5.2458109930800001</c:v>
                </c:pt>
                <c:pt idx="5587">
                  <c:v>5.2471715623800002</c:v>
                </c:pt>
                <c:pt idx="5588">
                  <c:v>5.2485321316800002</c:v>
                </c:pt>
                <c:pt idx="5589">
                  <c:v>5.2498927009800003</c:v>
                </c:pt>
                <c:pt idx="5590">
                  <c:v>5.2512532702800003</c:v>
                </c:pt>
                <c:pt idx="5591">
                  <c:v>5.2526138395800004</c:v>
                </c:pt>
                <c:pt idx="5592">
                  <c:v>5.2539744088800004</c:v>
                </c:pt>
                <c:pt idx="5593">
                  <c:v>5.2553349781800005</c:v>
                </c:pt>
                <c:pt idx="5594">
                  <c:v>5.2566955474799997</c:v>
                </c:pt>
                <c:pt idx="5595">
                  <c:v>5.2580561167800006</c:v>
                </c:pt>
                <c:pt idx="5596">
                  <c:v>5.2594166860800007</c:v>
                </c:pt>
                <c:pt idx="5597">
                  <c:v>5.2607772553799999</c:v>
                </c:pt>
                <c:pt idx="5598">
                  <c:v>5.2621378246799999</c:v>
                </c:pt>
                <c:pt idx="5599">
                  <c:v>5.26349839398</c:v>
                </c:pt>
                <c:pt idx="5600">
                  <c:v>5.2648589632800009</c:v>
                </c:pt>
                <c:pt idx="5601">
                  <c:v>5.2662195325800001</c:v>
                </c:pt>
                <c:pt idx="5602">
                  <c:v>5.2675801018800001</c:v>
                </c:pt>
                <c:pt idx="5603">
                  <c:v>5.2689406711800002</c:v>
                </c:pt>
                <c:pt idx="5604">
                  <c:v>5.2703012404800003</c:v>
                </c:pt>
                <c:pt idx="5605">
                  <c:v>5.2716618097800003</c:v>
                </c:pt>
                <c:pt idx="5606">
                  <c:v>5.2730223790800004</c:v>
                </c:pt>
                <c:pt idx="5607">
                  <c:v>5.2743829483800004</c:v>
                </c:pt>
                <c:pt idx="5608">
                  <c:v>5.2757435176800005</c:v>
                </c:pt>
                <c:pt idx="5609">
                  <c:v>5.2771040869799997</c:v>
                </c:pt>
                <c:pt idx="5610">
                  <c:v>5.2784646562800006</c:v>
                </c:pt>
                <c:pt idx="5611">
                  <c:v>5.2798252255800007</c:v>
                </c:pt>
                <c:pt idx="5612">
                  <c:v>5.2811857948799998</c:v>
                </c:pt>
                <c:pt idx="5613">
                  <c:v>5.2825463641799999</c:v>
                </c:pt>
                <c:pt idx="5614">
                  <c:v>5.28390693348</c:v>
                </c:pt>
                <c:pt idx="5615">
                  <c:v>5.2852675027800009</c:v>
                </c:pt>
                <c:pt idx="5616">
                  <c:v>5.2866280720800001</c:v>
                </c:pt>
                <c:pt idx="5617">
                  <c:v>5.2879886413800001</c:v>
                </c:pt>
                <c:pt idx="5618">
                  <c:v>5.2893492106800002</c:v>
                </c:pt>
                <c:pt idx="5619">
                  <c:v>5.2907097799800002</c:v>
                </c:pt>
                <c:pt idx="5620">
                  <c:v>5.2920703492799994</c:v>
                </c:pt>
                <c:pt idx="5621">
                  <c:v>5.2934309185800004</c:v>
                </c:pt>
                <c:pt idx="5622">
                  <c:v>5.2947914878800004</c:v>
                </c:pt>
                <c:pt idx="5623">
                  <c:v>5.2961520571800005</c:v>
                </c:pt>
                <c:pt idx="5624">
                  <c:v>5.2975126264799997</c:v>
                </c:pt>
                <c:pt idx="5625">
                  <c:v>5.2988731957799997</c:v>
                </c:pt>
                <c:pt idx="5626">
                  <c:v>5.3002337650800007</c:v>
                </c:pt>
                <c:pt idx="5627">
                  <c:v>5.3015943343800007</c:v>
                </c:pt>
                <c:pt idx="5628">
                  <c:v>5.3029549036799999</c:v>
                </c:pt>
                <c:pt idx="5629">
                  <c:v>5.3043154729799999</c:v>
                </c:pt>
                <c:pt idx="5630">
                  <c:v>5.30567604228</c:v>
                </c:pt>
                <c:pt idx="5631">
                  <c:v>5.3070366115800001</c:v>
                </c:pt>
                <c:pt idx="5632">
                  <c:v>5.3083971808800001</c:v>
                </c:pt>
                <c:pt idx="5633">
                  <c:v>5.3097577501800002</c:v>
                </c:pt>
                <c:pt idx="5634">
                  <c:v>5.3111183194800002</c:v>
                </c:pt>
                <c:pt idx="5635">
                  <c:v>5.3124788887799994</c:v>
                </c:pt>
                <c:pt idx="5636">
                  <c:v>5.3138394580800004</c:v>
                </c:pt>
                <c:pt idx="5637">
                  <c:v>5.3152000273800004</c:v>
                </c:pt>
                <c:pt idx="5638">
                  <c:v>5.3165605966800005</c:v>
                </c:pt>
                <c:pt idx="5639">
                  <c:v>5.3179211659799996</c:v>
                </c:pt>
                <c:pt idx="5640">
                  <c:v>5.3192817352799997</c:v>
                </c:pt>
                <c:pt idx="5641">
                  <c:v>5.3206423045800006</c:v>
                </c:pt>
                <c:pt idx="5642">
                  <c:v>5.3220028738800007</c:v>
                </c:pt>
                <c:pt idx="5643">
                  <c:v>5.3233634431799999</c:v>
                </c:pt>
                <c:pt idx="5644">
                  <c:v>5.3247240124799999</c:v>
                </c:pt>
                <c:pt idx="5645">
                  <c:v>5.32608458178</c:v>
                </c:pt>
                <c:pt idx="5646">
                  <c:v>5.3274451510800001</c:v>
                </c:pt>
                <c:pt idx="5647">
                  <c:v>5.3288057203800001</c:v>
                </c:pt>
                <c:pt idx="5648">
                  <c:v>5.3301662896800002</c:v>
                </c:pt>
                <c:pt idx="5649">
                  <c:v>5.3315268589800002</c:v>
                </c:pt>
                <c:pt idx="5650">
                  <c:v>5.3328874282800003</c:v>
                </c:pt>
                <c:pt idx="5651">
                  <c:v>5.3342479975800003</c:v>
                </c:pt>
                <c:pt idx="5652">
                  <c:v>5.3356085668800004</c:v>
                </c:pt>
                <c:pt idx="5653">
                  <c:v>5.3369691361800005</c:v>
                </c:pt>
                <c:pt idx="5654">
                  <c:v>5.3383297054799996</c:v>
                </c:pt>
                <c:pt idx="5655">
                  <c:v>5.3396902747799997</c:v>
                </c:pt>
                <c:pt idx="5656">
                  <c:v>5.3410508440800006</c:v>
                </c:pt>
                <c:pt idx="5657">
                  <c:v>5.3424114133800007</c:v>
                </c:pt>
                <c:pt idx="5658">
                  <c:v>5.3437719826799999</c:v>
                </c:pt>
                <c:pt idx="5659">
                  <c:v>5.3451325519799999</c:v>
                </c:pt>
                <c:pt idx="5660">
                  <c:v>5.34649312128</c:v>
                </c:pt>
                <c:pt idx="5661">
                  <c:v>5.34785369058</c:v>
                </c:pt>
                <c:pt idx="5662">
                  <c:v>5.3492142598800001</c:v>
                </c:pt>
                <c:pt idx="5663">
                  <c:v>5.3505748291800002</c:v>
                </c:pt>
                <c:pt idx="5664">
                  <c:v>5.3519353984800002</c:v>
                </c:pt>
                <c:pt idx="5665">
                  <c:v>5.3532959677800003</c:v>
                </c:pt>
                <c:pt idx="5666">
                  <c:v>5.3546565370800003</c:v>
                </c:pt>
                <c:pt idx="5667">
                  <c:v>5.3560171063800004</c:v>
                </c:pt>
                <c:pt idx="5668">
                  <c:v>5.3573776756800005</c:v>
                </c:pt>
                <c:pt idx="5669">
                  <c:v>5.3587382449799996</c:v>
                </c:pt>
                <c:pt idx="5670">
                  <c:v>5.3600988142799997</c:v>
                </c:pt>
                <c:pt idx="5671">
                  <c:v>5.3614593835800006</c:v>
                </c:pt>
                <c:pt idx="5672">
                  <c:v>5.3628199528800007</c:v>
                </c:pt>
                <c:pt idx="5673">
                  <c:v>5.3641805221799999</c:v>
                </c:pt>
                <c:pt idx="5674">
                  <c:v>5.3655410914799999</c:v>
                </c:pt>
                <c:pt idx="5675">
                  <c:v>5.36690166078</c:v>
                </c:pt>
                <c:pt idx="5676">
                  <c:v>5.3682622300800009</c:v>
                </c:pt>
                <c:pt idx="5677">
                  <c:v>5.3696227993800001</c:v>
                </c:pt>
                <c:pt idx="5678">
                  <c:v>5.3709833686800001</c:v>
                </c:pt>
                <c:pt idx="5679">
                  <c:v>5.3723439379800002</c:v>
                </c:pt>
                <c:pt idx="5680">
                  <c:v>5.3737045072800003</c:v>
                </c:pt>
                <c:pt idx="5681">
                  <c:v>5.3750650765800003</c:v>
                </c:pt>
                <c:pt idx="5682">
                  <c:v>5.3764256458800004</c:v>
                </c:pt>
                <c:pt idx="5683">
                  <c:v>5.3777862151800004</c:v>
                </c:pt>
                <c:pt idx="5684">
                  <c:v>5.3791467844799996</c:v>
                </c:pt>
                <c:pt idx="5685">
                  <c:v>5.3805073537799997</c:v>
                </c:pt>
                <c:pt idx="5686">
                  <c:v>5.3818679230800006</c:v>
                </c:pt>
                <c:pt idx="5687">
                  <c:v>5.3832284923800007</c:v>
                </c:pt>
                <c:pt idx="5688">
                  <c:v>5.3845890616799998</c:v>
                </c:pt>
                <c:pt idx="5689">
                  <c:v>5.3859496309799999</c:v>
                </c:pt>
                <c:pt idx="5690">
                  <c:v>5.38731020028</c:v>
                </c:pt>
                <c:pt idx="5691">
                  <c:v>5.3886707695800009</c:v>
                </c:pt>
                <c:pt idx="5692">
                  <c:v>5.3900313388800001</c:v>
                </c:pt>
                <c:pt idx="5693">
                  <c:v>5.3913919081800001</c:v>
                </c:pt>
                <c:pt idx="5694">
                  <c:v>5.3927524774800002</c:v>
                </c:pt>
                <c:pt idx="5695">
                  <c:v>5.3941130467800003</c:v>
                </c:pt>
                <c:pt idx="5696">
                  <c:v>5.3954736160800003</c:v>
                </c:pt>
                <c:pt idx="5697">
                  <c:v>5.3968341853800004</c:v>
                </c:pt>
                <c:pt idx="5698">
                  <c:v>5.3981947546800004</c:v>
                </c:pt>
                <c:pt idx="5699">
                  <c:v>5.3995553239800005</c:v>
                </c:pt>
                <c:pt idx="5700">
                  <c:v>5.4009158932799997</c:v>
                </c:pt>
                <c:pt idx="5701">
                  <c:v>5.4022764625800006</c:v>
                </c:pt>
                <c:pt idx="5702">
                  <c:v>5.4036370318800007</c:v>
                </c:pt>
                <c:pt idx="5703">
                  <c:v>5.4049976011799998</c:v>
                </c:pt>
                <c:pt idx="5704">
                  <c:v>5.4063581704799999</c:v>
                </c:pt>
                <c:pt idx="5705">
                  <c:v>5.40771873978</c:v>
                </c:pt>
                <c:pt idx="5706">
                  <c:v>5.4090793090800009</c:v>
                </c:pt>
                <c:pt idx="5707">
                  <c:v>5.4104398783800001</c:v>
                </c:pt>
                <c:pt idx="5708">
                  <c:v>5.4118004476800001</c:v>
                </c:pt>
                <c:pt idx="5709">
                  <c:v>5.4131610169800002</c:v>
                </c:pt>
                <c:pt idx="5710">
                  <c:v>5.4145215862800002</c:v>
                </c:pt>
                <c:pt idx="5711">
                  <c:v>5.4158821555800003</c:v>
                </c:pt>
                <c:pt idx="5712">
                  <c:v>5.4172427248800004</c:v>
                </c:pt>
                <c:pt idx="5713">
                  <c:v>5.4186032941800004</c:v>
                </c:pt>
                <c:pt idx="5714">
                  <c:v>5.4199638634800005</c:v>
                </c:pt>
                <c:pt idx="5715">
                  <c:v>5.4213244327799996</c:v>
                </c:pt>
                <c:pt idx="5716">
                  <c:v>5.4226850020800006</c:v>
                </c:pt>
                <c:pt idx="5717">
                  <c:v>5.4240455713800007</c:v>
                </c:pt>
                <c:pt idx="5718">
                  <c:v>5.4254061406799998</c:v>
                </c:pt>
                <c:pt idx="5719">
                  <c:v>5.4267667099799999</c:v>
                </c:pt>
                <c:pt idx="5720">
                  <c:v>5.4281272792799999</c:v>
                </c:pt>
                <c:pt idx="5721">
                  <c:v>5.4294878485800009</c:v>
                </c:pt>
                <c:pt idx="5722">
                  <c:v>5.4308484178800001</c:v>
                </c:pt>
                <c:pt idx="5723">
                  <c:v>5.4322089871800001</c:v>
                </c:pt>
                <c:pt idx="5724">
                  <c:v>5.4335695564800002</c:v>
                </c:pt>
                <c:pt idx="5725">
                  <c:v>5.4349301257800002</c:v>
                </c:pt>
                <c:pt idx="5726">
                  <c:v>5.4362906950800003</c:v>
                </c:pt>
                <c:pt idx="5727">
                  <c:v>5.4376512643800003</c:v>
                </c:pt>
                <c:pt idx="5728">
                  <c:v>5.4390118336800004</c:v>
                </c:pt>
                <c:pt idx="5729">
                  <c:v>5.4403724029800005</c:v>
                </c:pt>
                <c:pt idx="5730">
                  <c:v>5.4417329722799996</c:v>
                </c:pt>
                <c:pt idx="5731">
                  <c:v>5.4430935415800006</c:v>
                </c:pt>
                <c:pt idx="5732">
                  <c:v>5.4444541108800006</c:v>
                </c:pt>
                <c:pt idx="5733">
                  <c:v>5.4458146801800007</c:v>
                </c:pt>
                <c:pt idx="5734">
                  <c:v>5.4471752494799999</c:v>
                </c:pt>
                <c:pt idx="5735">
                  <c:v>5.4485358187799999</c:v>
                </c:pt>
                <c:pt idx="5736">
                  <c:v>5.4498963880800009</c:v>
                </c:pt>
                <c:pt idx="5737">
                  <c:v>5.45125695738</c:v>
                </c:pt>
                <c:pt idx="5738">
                  <c:v>5.4526175266800001</c:v>
                </c:pt>
                <c:pt idx="5739">
                  <c:v>5.4539780959800002</c:v>
                </c:pt>
                <c:pt idx="5740">
                  <c:v>5.4553386652800002</c:v>
                </c:pt>
                <c:pt idx="5741">
                  <c:v>5.4566992345800003</c:v>
                </c:pt>
                <c:pt idx="5742">
                  <c:v>5.4580598038800003</c:v>
                </c:pt>
                <c:pt idx="5743">
                  <c:v>5.4594203731800004</c:v>
                </c:pt>
                <c:pt idx="5744">
                  <c:v>5.4607809424800005</c:v>
                </c:pt>
                <c:pt idx="5745">
                  <c:v>5.4621415117799996</c:v>
                </c:pt>
                <c:pt idx="5746">
                  <c:v>5.4635020810799997</c:v>
                </c:pt>
                <c:pt idx="5747">
                  <c:v>5.4648626503800006</c:v>
                </c:pt>
                <c:pt idx="5748">
                  <c:v>5.4662232196800007</c:v>
                </c:pt>
                <c:pt idx="5749">
                  <c:v>5.4675837889799999</c:v>
                </c:pt>
                <c:pt idx="5750">
                  <c:v>5.4689443582799999</c:v>
                </c:pt>
                <c:pt idx="5751">
                  <c:v>5.47030492758</c:v>
                </c:pt>
                <c:pt idx="5752">
                  <c:v>5.47166549688</c:v>
                </c:pt>
                <c:pt idx="5753">
                  <c:v>5.4730260661800001</c:v>
                </c:pt>
                <c:pt idx="5754">
                  <c:v>5.4743866354800002</c:v>
                </c:pt>
                <c:pt idx="5755">
                  <c:v>5.4757472047800002</c:v>
                </c:pt>
                <c:pt idx="5756">
                  <c:v>5.4771077740800003</c:v>
                </c:pt>
                <c:pt idx="5757">
                  <c:v>5.4784683433800003</c:v>
                </c:pt>
                <c:pt idx="5758">
                  <c:v>5.4798289126800004</c:v>
                </c:pt>
                <c:pt idx="5759">
                  <c:v>5.4811894819800004</c:v>
                </c:pt>
                <c:pt idx="5760">
                  <c:v>5.4825500512799996</c:v>
                </c:pt>
                <c:pt idx="5761">
                  <c:v>5.4839106205799997</c:v>
                </c:pt>
                <c:pt idx="5762">
                  <c:v>5.4852711898800006</c:v>
                </c:pt>
                <c:pt idx="5763">
                  <c:v>5.4866317591800007</c:v>
                </c:pt>
                <c:pt idx="5764">
                  <c:v>5.4879923284799998</c:v>
                </c:pt>
                <c:pt idx="5765">
                  <c:v>5.4893528977799999</c:v>
                </c:pt>
                <c:pt idx="5766">
                  <c:v>5.49071346708</c:v>
                </c:pt>
                <c:pt idx="5767">
                  <c:v>5.49207403638</c:v>
                </c:pt>
                <c:pt idx="5768">
                  <c:v>5.4934346056800001</c:v>
                </c:pt>
                <c:pt idx="5769">
                  <c:v>5.4947951749800001</c:v>
                </c:pt>
                <c:pt idx="5770">
                  <c:v>5.4961557442800002</c:v>
                </c:pt>
                <c:pt idx="5771">
                  <c:v>5.4975163135800003</c:v>
                </c:pt>
                <c:pt idx="5772">
                  <c:v>5.4988768828800003</c:v>
                </c:pt>
                <c:pt idx="5773">
                  <c:v>5.5002374521800004</c:v>
                </c:pt>
                <c:pt idx="5774">
                  <c:v>5.5015980214800004</c:v>
                </c:pt>
                <c:pt idx="5775">
                  <c:v>5.5029585907799996</c:v>
                </c:pt>
                <c:pt idx="5776">
                  <c:v>5.5043191600799997</c:v>
                </c:pt>
                <c:pt idx="5777">
                  <c:v>5.5056797293800006</c:v>
                </c:pt>
                <c:pt idx="5778">
                  <c:v>5.5070402986800007</c:v>
                </c:pt>
                <c:pt idx="5779">
                  <c:v>5.5084008679799998</c:v>
                </c:pt>
                <c:pt idx="5780">
                  <c:v>5.5097614372799999</c:v>
                </c:pt>
                <c:pt idx="5781">
                  <c:v>5.51112200658</c:v>
                </c:pt>
                <c:pt idx="5782">
                  <c:v>5.5124825758800009</c:v>
                </c:pt>
                <c:pt idx="5783">
                  <c:v>5.5138431451800001</c:v>
                </c:pt>
                <c:pt idx="5784">
                  <c:v>5.5152037144800001</c:v>
                </c:pt>
                <c:pt idx="5785">
                  <c:v>5.5165642837800002</c:v>
                </c:pt>
                <c:pt idx="5786">
                  <c:v>5.5179248530800002</c:v>
                </c:pt>
                <c:pt idx="5787">
                  <c:v>5.5192854223800003</c:v>
                </c:pt>
                <c:pt idx="5788">
                  <c:v>5.5206459916800004</c:v>
                </c:pt>
                <c:pt idx="5789">
                  <c:v>5.5220065609800004</c:v>
                </c:pt>
                <c:pt idx="5790">
                  <c:v>5.5233671302799996</c:v>
                </c:pt>
                <c:pt idx="5791">
                  <c:v>5.5247276995799997</c:v>
                </c:pt>
                <c:pt idx="5792">
                  <c:v>5.5260882688800006</c:v>
                </c:pt>
                <c:pt idx="5793">
                  <c:v>5.5274488381800007</c:v>
                </c:pt>
                <c:pt idx="5794">
                  <c:v>5.5288094074799998</c:v>
                </c:pt>
                <c:pt idx="5795">
                  <c:v>5.5301699767799999</c:v>
                </c:pt>
                <c:pt idx="5796">
                  <c:v>5.5315305460799999</c:v>
                </c:pt>
                <c:pt idx="5797">
                  <c:v>5.5328911153800009</c:v>
                </c:pt>
                <c:pt idx="5798">
                  <c:v>5.5342516846800001</c:v>
                </c:pt>
                <c:pt idx="5799">
                  <c:v>5.5356122539800001</c:v>
                </c:pt>
                <c:pt idx="5800">
                  <c:v>5.5369728232800002</c:v>
                </c:pt>
                <c:pt idx="5801">
                  <c:v>5.5383333925800002</c:v>
                </c:pt>
                <c:pt idx="5802">
                  <c:v>5.5396939618800003</c:v>
                </c:pt>
                <c:pt idx="5803">
                  <c:v>5.5410545311800004</c:v>
                </c:pt>
                <c:pt idx="5804">
                  <c:v>5.5424151004800004</c:v>
                </c:pt>
                <c:pt idx="5805">
                  <c:v>5.5437756697800005</c:v>
                </c:pt>
                <c:pt idx="5806">
                  <c:v>5.5451362390799996</c:v>
                </c:pt>
                <c:pt idx="5807">
                  <c:v>5.5464968083800006</c:v>
                </c:pt>
                <c:pt idx="5808">
                  <c:v>5.5478573776800006</c:v>
                </c:pt>
                <c:pt idx="5809">
                  <c:v>5.5492179469799998</c:v>
                </c:pt>
                <c:pt idx="5810">
                  <c:v>5.5505785162799999</c:v>
                </c:pt>
                <c:pt idx="5811">
                  <c:v>5.5519390855799999</c:v>
                </c:pt>
                <c:pt idx="5812">
                  <c:v>5.5532996548800009</c:v>
                </c:pt>
                <c:pt idx="5813">
                  <c:v>5.55466022418</c:v>
                </c:pt>
                <c:pt idx="5814">
                  <c:v>5.5560207934800001</c:v>
                </c:pt>
                <c:pt idx="5815">
                  <c:v>5.5573813627800002</c:v>
                </c:pt>
                <c:pt idx="5816">
                  <c:v>5.5587419320800002</c:v>
                </c:pt>
                <c:pt idx="5817">
                  <c:v>5.5601025013800003</c:v>
                </c:pt>
                <c:pt idx="5818">
                  <c:v>5.5614630706800003</c:v>
                </c:pt>
                <c:pt idx="5819">
                  <c:v>5.5628236399800004</c:v>
                </c:pt>
                <c:pt idx="5820">
                  <c:v>5.5641842092800005</c:v>
                </c:pt>
                <c:pt idx="5821">
                  <c:v>5.5655447785799996</c:v>
                </c:pt>
                <c:pt idx="5822">
                  <c:v>5.5669053478800006</c:v>
                </c:pt>
                <c:pt idx="5823">
                  <c:v>5.5682659171800006</c:v>
                </c:pt>
                <c:pt idx="5824">
                  <c:v>5.5696264864799998</c:v>
                </c:pt>
                <c:pt idx="5825">
                  <c:v>5.5709870557799999</c:v>
                </c:pt>
                <c:pt idx="5826">
                  <c:v>5.5723476250799999</c:v>
                </c:pt>
                <c:pt idx="5827">
                  <c:v>5.5737081943800009</c:v>
                </c:pt>
                <c:pt idx="5828">
                  <c:v>5.57506876368</c:v>
                </c:pt>
                <c:pt idx="5829">
                  <c:v>5.5764293329800001</c:v>
                </c:pt>
                <c:pt idx="5830">
                  <c:v>5.5777899022800002</c:v>
                </c:pt>
                <c:pt idx="5831">
                  <c:v>5.5791504715800002</c:v>
                </c:pt>
                <c:pt idx="5832">
                  <c:v>5.5805110408800003</c:v>
                </c:pt>
                <c:pt idx="5833">
                  <c:v>5.5818716101800003</c:v>
                </c:pt>
                <c:pt idx="5834">
                  <c:v>5.5832321794800004</c:v>
                </c:pt>
                <c:pt idx="5835">
                  <c:v>5.5845927487800004</c:v>
                </c:pt>
                <c:pt idx="5836">
                  <c:v>5.5859533180799996</c:v>
                </c:pt>
                <c:pt idx="5837">
                  <c:v>5.5873138873800006</c:v>
                </c:pt>
                <c:pt idx="5838">
                  <c:v>5.5886744566800006</c:v>
                </c:pt>
                <c:pt idx="5839">
                  <c:v>5.5900350259800007</c:v>
                </c:pt>
                <c:pt idx="5840">
                  <c:v>5.5913955952799999</c:v>
                </c:pt>
                <c:pt idx="5841">
                  <c:v>5.5927561645799999</c:v>
                </c:pt>
                <c:pt idx="5842">
                  <c:v>5.5941167338800009</c:v>
                </c:pt>
                <c:pt idx="5843">
                  <c:v>5.59547730318</c:v>
                </c:pt>
                <c:pt idx="5844">
                  <c:v>5.5968378724800001</c:v>
                </c:pt>
                <c:pt idx="5845">
                  <c:v>5.5981984417800001</c:v>
                </c:pt>
                <c:pt idx="5846">
                  <c:v>5.5995590110800002</c:v>
                </c:pt>
                <c:pt idx="5847">
                  <c:v>5.6009195803800003</c:v>
                </c:pt>
                <c:pt idx="5848">
                  <c:v>5.6022801496800003</c:v>
                </c:pt>
                <c:pt idx="5849">
                  <c:v>5.6036407189800004</c:v>
                </c:pt>
                <c:pt idx="5850">
                  <c:v>5.6050012882800004</c:v>
                </c:pt>
                <c:pt idx="5851">
                  <c:v>5.6063618575799996</c:v>
                </c:pt>
                <c:pt idx="5852">
                  <c:v>5.6077224268800006</c:v>
                </c:pt>
                <c:pt idx="5853">
                  <c:v>5.6090829961800006</c:v>
                </c:pt>
                <c:pt idx="5854">
                  <c:v>5.6104435654800007</c:v>
                </c:pt>
                <c:pt idx="5855">
                  <c:v>5.6118041347799998</c:v>
                </c:pt>
                <c:pt idx="5856">
                  <c:v>5.6131647040799999</c:v>
                </c:pt>
                <c:pt idx="5857">
                  <c:v>5.6145252733800008</c:v>
                </c:pt>
                <c:pt idx="5858">
                  <c:v>5.61588584268</c:v>
                </c:pt>
                <c:pt idx="5859">
                  <c:v>5.6172464119800001</c:v>
                </c:pt>
                <c:pt idx="5860">
                  <c:v>5.6186069812800001</c:v>
                </c:pt>
                <c:pt idx="5861">
                  <c:v>5.6199675505800002</c:v>
                </c:pt>
                <c:pt idx="5862">
                  <c:v>5.6213281198800003</c:v>
                </c:pt>
                <c:pt idx="5863">
                  <c:v>5.6226886891800003</c:v>
                </c:pt>
                <c:pt idx="5864">
                  <c:v>5.6240492584800004</c:v>
                </c:pt>
                <c:pt idx="5865">
                  <c:v>5.6254098277800004</c:v>
                </c:pt>
                <c:pt idx="5866">
                  <c:v>5.6267703970799996</c:v>
                </c:pt>
                <c:pt idx="5867">
                  <c:v>5.6281309663800005</c:v>
                </c:pt>
                <c:pt idx="5868">
                  <c:v>5.6294915356800006</c:v>
                </c:pt>
                <c:pt idx="5869">
                  <c:v>5.6308521049800007</c:v>
                </c:pt>
                <c:pt idx="5870">
                  <c:v>5.6322126742799998</c:v>
                </c:pt>
                <c:pt idx="5871">
                  <c:v>5.6335732435799999</c:v>
                </c:pt>
                <c:pt idx="5872">
                  <c:v>5.6349338128799999</c:v>
                </c:pt>
                <c:pt idx="5873">
                  <c:v>5.63629438218</c:v>
                </c:pt>
                <c:pt idx="5874">
                  <c:v>5.6376549514800001</c:v>
                </c:pt>
                <c:pt idx="5875">
                  <c:v>5.6390155207800001</c:v>
                </c:pt>
                <c:pt idx="5876">
                  <c:v>5.6403760900800002</c:v>
                </c:pt>
                <c:pt idx="5877">
                  <c:v>5.6417366593800002</c:v>
                </c:pt>
                <c:pt idx="5878">
                  <c:v>5.6430972286800003</c:v>
                </c:pt>
                <c:pt idx="5879">
                  <c:v>5.6444577979800004</c:v>
                </c:pt>
                <c:pt idx="5880">
                  <c:v>5.6458183672800004</c:v>
                </c:pt>
                <c:pt idx="5881">
                  <c:v>5.6471789365799996</c:v>
                </c:pt>
                <c:pt idx="5882">
                  <c:v>5.6485395058799996</c:v>
                </c:pt>
                <c:pt idx="5883">
                  <c:v>5.6499000751800006</c:v>
                </c:pt>
                <c:pt idx="5884">
                  <c:v>5.6512606444800006</c:v>
                </c:pt>
                <c:pt idx="5885">
                  <c:v>5.6526212137799998</c:v>
                </c:pt>
                <c:pt idx="5886">
                  <c:v>5.6539817830799999</c:v>
                </c:pt>
                <c:pt idx="5887">
                  <c:v>5.6553423523799999</c:v>
                </c:pt>
                <c:pt idx="5888">
                  <c:v>5.6567029216800009</c:v>
                </c:pt>
                <c:pt idx="5889">
                  <c:v>5.6580634909800001</c:v>
                </c:pt>
                <c:pt idx="5890">
                  <c:v>5.6594240602800001</c:v>
                </c:pt>
                <c:pt idx="5891">
                  <c:v>5.6607846295800002</c:v>
                </c:pt>
                <c:pt idx="5892">
                  <c:v>5.6621451988800002</c:v>
                </c:pt>
                <c:pt idx="5893">
                  <c:v>5.6635057681800003</c:v>
                </c:pt>
                <c:pt idx="5894">
                  <c:v>5.6648663374800003</c:v>
                </c:pt>
                <c:pt idx="5895">
                  <c:v>5.6662269067800004</c:v>
                </c:pt>
                <c:pt idx="5896">
                  <c:v>5.6675874760799996</c:v>
                </c:pt>
                <c:pt idx="5897">
                  <c:v>5.6689480453799996</c:v>
                </c:pt>
                <c:pt idx="5898">
                  <c:v>5.6703086146800006</c:v>
                </c:pt>
                <c:pt idx="5899">
                  <c:v>5.6716691839800006</c:v>
                </c:pt>
                <c:pt idx="5900">
                  <c:v>5.6730297532799998</c:v>
                </c:pt>
                <c:pt idx="5901">
                  <c:v>5.6743903225799999</c:v>
                </c:pt>
                <c:pt idx="5902">
                  <c:v>5.6757508918799999</c:v>
                </c:pt>
                <c:pt idx="5903">
                  <c:v>5.6771114611800009</c:v>
                </c:pt>
                <c:pt idx="5904">
                  <c:v>5.67847203048</c:v>
                </c:pt>
                <c:pt idx="5905">
                  <c:v>5.6798325997800001</c:v>
                </c:pt>
                <c:pt idx="5906">
                  <c:v>5.6811931690800002</c:v>
                </c:pt>
                <c:pt idx="5907">
                  <c:v>5.6825537383800002</c:v>
                </c:pt>
                <c:pt idx="5908">
                  <c:v>5.6839143076800003</c:v>
                </c:pt>
                <c:pt idx="5909">
                  <c:v>5.6852748769800003</c:v>
                </c:pt>
                <c:pt idx="5910">
                  <c:v>5.6866354462800004</c:v>
                </c:pt>
                <c:pt idx="5911">
                  <c:v>5.6879960155800005</c:v>
                </c:pt>
                <c:pt idx="5912">
                  <c:v>5.6893565848799996</c:v>
                </c:pt>
                <c:pt idx="5913">
                  <c:v>5.6907171541800006</c:v>
                </c:pt>
                <c:pt idx="5914">
                  <c:v>5.6920777234800006</c:v>
                </c:pt>
                <c:pt idx="5915">
                  <c:v>5.6934382927799998</c:v>
                </c:pt>
                <c:pt idx="5916">
                  <c:v>5.6947988620799999</c:v>
                </c:pt>
                <c:pt idx="5917">
                  <c:v>5.6961594313799999</c:v>
                </c:pt>
                <c:pt idx="5918">
                  <c:v>5.6975200006800009</c:v>
                </c:pt>
                <c:pt idx="5919">
                  <c:v>5.69888056998</c:v>
                </c:pt>
                <c:pt idx="5920">
                  <c:v>5.7002411392800001</c:v>
                </c:pt>
                <c:pt idx="5921">
                  <c:v>5.7016017085800001</c:v>
                </c:pt>
                <c:pt idx="5922">
                  <c:v>5.7029622778800002</c:v>
                </c:pt>
                <c:pt idx="5923">
                  <c:v>5.7043228471800003</c:v>
                </c:pt>
                <c:pt idx="5924">
                  <c:v>5.7056834164800003</c:v>
                </c:pt>
                <c:pt idx="5925">
                  <c:v>5.7070439857800004</c:v>
                </c:pt>
                <c:pt idx="5926">
                  <c:v>5.7084045550800004</c:v>
                </c:pt>
                <c:pt idx="5927">
                  <c:v>5.7097651243799996</c:v>
                </c:pt>
                <c:pt idx="5928">
                  <c:v>5.7111256936800006</c:v>
                </c:pt>
                <c:pt idx="5929">
                  <c:v>5.7124862629800006</c:v>
                </c:pt>
                <c:pt idx="5930">
                  <c:v>5.7138468322799998</c:v>
                </c:pt>
                <c:pt idx="5931">
                  <c:v>5.7152074015799998</c:v>
                </c:pt>
                <c:pt idx="5932">
                  <c:v>5.7165679708799999</c:v>
                </c:pt>
                <c:pt idx="5933">
                  <c:v>5.7179285401800009</c:v>
                </c:pt>
                <c:pt idx="5934">
                  <c:v>5.71928910948</c:v>
                </c:pt>
                <c:pt idx="5935">
                  <c:v>5.7206496787800001</c:v>
                </c:pt>
                <c:pt idx="5936">
                  <c:v>5.7220102480800001</c:v>
                </c:pt>
                <c:pt idx="5937">
                  <c:v>5.7233708173800002</c:v>
                </c:pt>
                <c:pt idx="5938">
                  <c:v>5.7247313866800003</c:v>
                </c:pt>
                <c:pt idx="5939">
                  <c:v>5.7260919559800003</c:v>
                </c:pt>
                <c:pt idx="5940">
                  <c:v>5.7274525252800004</c:v>
                </c:pt>
                <c:pt idx="5941">
                  <c:v>5.7288130945800004</c:v>
                </c:pt>
                <c:pt idx="5942">
                  <c:v>5.7301736638799996</c:v>
                </c:pt>
                <c:pt idx="5943">
                  <c:v>5.7315342331800005</c:v>
                </c:pt>
                <c:pt idx="5944">
                  <c:v>5.7328948024800006</c:v>
                </c:pt>
                <c:pt idx="5945">
                  <c:v>5.7342553717799998</c:v>
                </c:pt>
                <c:pt idx="5946">
                  <c:v>5.7356159410799998</c:v>
                </c:pt>
                <c:pt idx="5947">
                  <c:v>5.7369765103799999</c:v>
                </c:pt>
                <c:pt idx="5948">
                  <c:v>5.7383370796800008</c:v>
                </c:pt>
                <c:pt idx="5949">
                  <c:v>5.73969764898</c:v>
                </c:pt>
                <c:pt idx="5950">
                  <c:v>5.7410582182800001</c:v>
                </c:pt>
                <c:pt idx="5951">
                  <c:v>5.7424187875800001</c:v>
                </c:pt>
                <c:pt idx="5952">
                  <c:v>5.7437793568800002</c:v>
                </c:pt>
                <c:pt idx="5953">
                  <c:v>5.7451399261800002</c:v>
                </c:pt>
                <c:pt idx="5954">
                  <c:v>5.7465004954800003</c:v>
                </c:pt>
                <c:pt idx="5955">
                  <c:v>5.7478610647800004</c:v>
                </c:pt>
                <c:pt idx="5956">
                  <c:v>5.7492216340800004</c:v>
                </c:pt>
                <c:pt idx="5957">
                  <c:v>5.7505822033799996</c:v>
                </c:pt>
                <c:pt idx="5958">
                  <c:v>5.7519427726800005</c:v>
                </c:pt>
                <c:pt idx="5959">
                  <c:v>5.7533033419800006</c:v>
                </c:pt>
                <c:pt idx="5960">
                  <c:v>5.7546639112800007</c:v>
                </c:pt>
                <c:pt idx="5961">
                  <c:v>5.7560244805799998</c:v>
                </c:pt>
                <c:pt idx="5962">
                  <c:v>5.7573850498799999</c:v>
                </c:pt>
                <c:pt idx="5963">
                  <c:v>5.7587456191800008</c:v>
                </c:pt>
                <c:pt idx="5964">
                  <c:v>5.76010618848</c:v>
                </c:pt>
                <c:pt idx="5965">
                  <c:v>5.7614667577800001</c:v>
                </c:pt>
                <c:pt idx="5966">
                  <c:v>5.7628273270800001</c:v>
                </c:pt>
                <c:pt idx="5967">
                  <c:v>5.7641878963800002</c:v>
                </c:pt>
                <c:pt idx="5968">
                  <c:v>5.7655484656800002</c:v>
                </c:pt>
                <c:pt idx="5969">
                  <c:v>5.7669090349800003</c:v>
                </c:pt>
                <c:pt idx="5970">
                  <c:v>5.7682696042800004</c:v>
                </c:pt>
                <c:pt idx="5971">
                  <c:v>5.7696301735800004</c:v>
                </c:pt>
                <c:pt idx="5972">
                  <c:v>5.7709907428799996</c:v>
                </c:pt>
                <c:pt idx="5973">
                  <c:v>5.7723513121800005</c:v>
                </c:pt>
                <c:pt idx="5974">
                  <c:v>5.7737118814800006</c:v>
                </c:pt>
                <c:pt idx="5975">
                  <c:v>5.7750724507800006</c:v>
                </c:pt>
                <c:pt idx="5976">
                  <c:v>5.7764330200799998</c:v>
                </c:pt>
                <c:pt idx="5977">
                  <c:v>5.7777935893799999</c:v>
                </c:pt>
                <c:pt idx="5978">
                  <c:v>5.7791541586800008</c:v>
                </c:pt>
                <c:pt idx="5979">
                  <c:v>5.78051472798</c:v>
                </c:pt>
                <c:pt idx="5980">
                  <c:v>5.78187529728</c:v>
                </c:pt>
                <c:pt idx="5981">
                  <c:v>5.7832358665800001</c:v>
                </c:pt>
                <c:pt idx="5982">
                  <c:v>5.7845964358800002</c:v>
                </c:pt>
                <c:pt idx="5983">
                  <c:v>5.7859570051800002</c:v>
                </c:pt>
                <c:pt idx="5984">
                  <c:v>5.7873175744800003</c:v>
                </c:pt>
                <c:pt idx="5985">
                  <c:v>5.7886781437800003</c:v>
                </c:pt>
                <c:pt idx="5986">
                  <c:v>5.7900387130800004</c:v>
                </c:pt>
                <c:pt idx="5987">
                  <c:v>5.7913992823799996</c:v>
                </c:pt>
                <c:pt idx="5988">
                  <c:v>5.7927598516800005</c:v>
                </c:pt>
                <c:pt idx="5989">
                  <c:v>5.7941204209800006</c:v>
                </c:pt>
                <c:pt idx="5990">
                  <c:v>5.7954809902800006</c:v>
                </c:pt>
                <c:pt idx="5991">
                  <c:v>5.7968415595799998</c:v>
                </c:pt>
                <c:pt idx="5992">
                  <c:v>5.7982021288799999</c:v>
                </c:pt>
                <c:pt idx="5993">
                  <c:v>5.7995626981799999</c:v>
                </c:pt>
                <c:pt idx="5994">
                  <c:v>5.8009232674800009</c:v>
                </c:pt>
                <c:pt idx="5995">
                  <c:v>5.80228383678</c:v>
                </c:pt>
                <c:pt idx="5996">
                  <c:v>5.8036444060800001</c:v>
                </c:pt>
                <c:pt idx="5997">
                  <c:v>5.8052770892400005</c:v>
                </c:pt>
                <c:pt idx="5998">
                  <c:v>5.8066376585399997</c:v>
                </c:pt>
                <c:pt idx="5999">
                  <c:v>5.8079982278399997</c:v>
                </c:pt>
                <c:pt idx="6000">
                  <c:v>5.8093587971400007</c:v>
                </c:pt>
                <c:pt idx="6001">
                  <c:v>5.8107193664400008</c:v>
                </c:pt>
                <c:pt idx="6002">
                  <c:v>5.8120799357399999</c:v>
                </c:pt>
                <c:pt idx="6003">
                  <c:v>5.81344050504</c:v>
                </c:pt>
                <c:pt idx="6004">
                  <c:v>5.81480107434</c:v>
                </c:pt>
                <c:pt idx="6005">
                  <c:v>5.816161643640001</c:v>
                </c:pt>
                <c:pt idx="6006">
                  <c:v>5.8175222129400002</c:v>
                </c:pt>
                <c:pt idx="6007">
                  <c:v>5.8188827822400002</c:v>
                </c:pt>
                <c:pt idx="6008">
                  <c:v>5.8202433515400003</c:v>
                </c:pt>
                <c:pt idx="6009">
                  <c:v>5.8216039208400003</c:v>
                </c:pt>
                <c:pt idx="6010">
                  <c:v>5.8229644901400004</c:v>
                </c:pt>
                <c:pt idx="6011">
                  <c:v>5.8243250594400005</c:v>
                </c:pt>
                <c:pt idx="6012">
                  <c:v>5.8256856287400005</c:v>
                </c:pt>
                <c:pt idx="6013">
                  <c:v>5.8270461980400006</c:v>
                </c:pt>
                <c:pt idx="6014">
                  <c:v>5.8284067673399997</c:v>
                </c:pt>
                <c:pt idx="6015">
                  <c:v>5.8297673366400007</c:v>
                </c:pt>
                <c:pt idx="6016">
                  <c:v>5.8311279059400007</c:v>
                </c:pt>
                <c:pt idx="6017">
                  <c:v>5.8324884752399999</c:v>
                </c:pt>
                <c:pt idx="6018">
                  <c:v>5.83384904454</c:v>
                </c:pt>
                <c:pt idx="6019">
                  <c:v>5.83520961384</c:v>
                </c:pt>
                <c:pt idx="6020">
                  <c:v>5.8365701831400001</c:v>
                </c:pt>
                <c:pt idx="6021">
                  <c:v>5.8379307524400001</c:v>
                </c:pt>
                <c:pt idx="6022">
                  <c:v>5.8392913217400002</c:v>
                </c:pt>
                <c:pt idx="6023">
                  <c:v>5.8406518910400003</c:v>
                </c:pt>
                <c:pt idx="6024">
                  <c:v>5.8420124603400003</c:v>
                </c:pt>
                <c:pt idx="6025">
                  <c:v>5.8433730296399995</c:v>
                </c:pt>
                <c:pt idx="6026">
                  <c:v>5.8447335989400004</c:v>
                </c:pt>
                <c:pt idx="6027">
                  <c:v>5.8460941682400005</c:v>
                </c:pt>
                <c:pt idx="6028">
                  <c:v>5.8474547375400006</c:v>
                </c:pt>
                <c:pt idx="6029">
                  <c:v>5.8488153068399997</c:v>
                </c:pt>
                <c:pt idx="6030">
                  <c:v>5.8501758761399998</c:v>
                </c:pt>
                <c:pt idx="6031">
                  <c:v>5.8515364454400007</c:v>
                </c:pt>
                <c:pt idx="6032">
                  <c:v>5.8528970147399999</c:v>
                </c:pt>
                <c:pt idx="6033">
                  <c:v>5.85425758404</c:v>
                </c:pt>
                <c:pt idx="6034">
                  <c:v>5.85561815334</c:v>
                </c:pt>
                <c:pt idx="6035">
                  <c:v>5.8569787226400001</c:v>
                </c:pt>
                <c:pt idx="6036">
                  <c:v>5.8583392919400001</c:v>
                </c:pt>
                <c:pt idx="6037">
                  <c:v>5.8596998612400002</c:v>
                </c:pt>
                <c:pt idx="6038">
                  <c:v>5.8610604305400003</c:v>
                </c:pt>
                <c:pt idx="6039">
                  <c:v>5.8624209998400003</c:v>
                </c:pt>
                <c:pt idx="6040">
                  <c:v>5.8637815691399995</c:v>
                </c:pt>
                <c:pt idx="6041">
                  <c:v>5.8651421384400004</c:v>
                </c:pt>
                <c:pt idx="6042">
                  <c:v>5.8665027077400005</c:v>
                </c:pt>
                <c:pt idx="6043">
                  <c:v>5.8678632770400005</c:v>
                </c:pt>
                <c:pt idx="6044">
                  <c:v>5.8692238463399997</c:v>
                </c:pt>
                <c:pt idx="6045">
                  <c:v>5.8705844156399998</c:v>
                </c:pt>
                <c:pt idx="6046">
                  <c:v>5.8719449849400007</c:v>
                </c:pt>
                <c:pt idx="6047">
                  <c:v>5.8733055542399999</c:v>
                </c:pt>
                <c:pt idx="6048">
                  <c:v>5.87466612354</c:v>
                </c:pt>
                <c:pt idx="6049">
                  <c:v>5.87602669284</c:v>
                </c:pt>
                <c:pt idx="6050">
                  <c:v>5.8773872621400001</c:v>
                </c:pt>
                <c:pt idx="6051">
                  <c:v>5.8787478314400001</c:v>
                </c:pt>
                <c:pt idx="6052">
                  <c:v>5.8801084007400002</c:v>
                </c:pt>
                <c:pt idx="6053">
                  <c:v>5.8814689700400002</c:v>
                </c:pt>
                <c:pt idx="6054">
                  <c:v>5.8828295393400003</c:v>
                </c:pt>
                <c:pt idx="6055">
                  <c:v>5.8841901086399995</c:v>
                </c:pt>
                <c:pt idx="6056">
                  <c:v>5.8855506779400004</c:v>
                </c:pt>
                <c:pt idx="6057">
                  <c:v>5.8869112472400005</c:v>
                </c:pt>
                <c:pt idx="6058">
                  <c:v>5.8882718165400005</c:v>
                </c:pt>
                <c:pt idx="6059">
                  <c:v>5.8896323858399997</c:v>
                </c:pt>
                <c:pt idx="6060">
                  <c:v>5.8909929551399998</c:v>
                </c:pt>
                <c:pt idx="6061">
                  <c:v>5.8923535244400007</c:v>
                </c:pt>
                <c:pt idx="6062">
                  <c:v>5.8937140937400008</c:v>
                </c:pt>
                <c:pt idx="6063">
                  <c:v>5.8950746630399999</c:v>
                </c:pt>
                <c:pt idx="6064">
                  <c:v>5.89643523234</c:v>
                </c:pt>
                <c:pt idx="6065">
                  <c:v>5.8977958016400001</c:v>
                </c:pt>
                <c:pt idx="6066">
                  <c:v>5.8991563709400001</c:v>
                </c:pt>
                <c:pt idx="6067">
                  <c:v>5.9005169402400002</c:v>
                </c:pt>
                <c:pt idx="6068">
                  <c:v>5.9018775095400002</c:v>
                </c:pt>
                <c:pt idx="6069">
                  <c:v>5.9032380788400003</c:v>
                </c:pt>
                <c:pt idx="6070">
                  <c:v>5.9045986481399995</c:v>
                </c:pt>
                <c:pt idx="6071">
                  <c:v>5.9059592174400004</c:v>
                </c:pt>
                <c:pt idx="6072">
                  <c:v>5.9073197867400005</c:v>
                </c:pt>
                <c:pt idx="6073">
                  <c:v>5.9086803560400005</c:v>
                </c:pt>
                <c:pt idx="6074">
                  <c:v>5.9100409253399997</c:v>
                </c:pt>
                <c:pt idx="6075">
                  <c:v>5.9114014946399998</c:v>
                </c:pt>
                <c:pt idx="6076">
                  <c:v>5.9127620639400007</c:v>
                </c:pt>
                <c:pt idx="6077">
                  <c:v>5.9141226332400008</c:v>
                </c:pt>
                <c:pt idx="6078">
                  <c:v>5.9154832025399999</c:v>
                </c:pt>
                <c:pt idx="6079">
                  <c:v>5.91684377184</c:v>
                </c:pt>
                <c:pt idx="6080">
                  <c:v>5.91820434114</c:v>
                </c:pt>
                <c:pt idx="6081">
                  <c:v>5.9195649104400001</c:v>
                </c:pt>
                <c:pt idx="6082">
                  <c:v>5.9209254797400002</c:v>
                </c:pt>
                <c:pt idx="6083">
                  <c:v>5.9222860490400002</c:v>
                </c:pt>
                <c:pt idx="6084">
                  <c:v>5.9236466183400003</c:v>
                </c:pt>
                <c:pt idx="6085">
                  <c:v>5.9250071876400003</c:v>
                </c:pt>
                <c:pt idx="6086">
                  <c:v>5.9263677569400004</c:v>
                </c:pt>
                <c:pt idx="6087">
                  <c:v>5.9277283262400005</c:v>
                </c:pt>
                <c:pt idx="6088">
                  <c:v>5.9290888955400005</c:v>
                </c:pt>
                <c:pt idx="6089">
                  <c:v>5.9304494648399997</c:v>
                </c:pt>
                <c:pt idx="6090">
                  <c:v>5.9318100341399997</c:v>
                </c:pt>
                <c:pt idx="6091">
                  <c:v>5.9331706034400007</c:v>
                </c:pt>
                <c:pt idx="6092">
                  <c:v>5.9345311727400007</c:v>
                </c:pt>
                <c:pt idx="6093">
                  <c:v>5.9358917420399999</c:v>
                </c:pt>
                <c:pt idx="6094">
                  <c:v>5.93725231134</c:v>
                </c:pt>
                <c:pt idx="6095">
                  <c:v>5.93861288064</c:v>
                </c:pt>
                <c:pt idx="6096">
                  <c:v>5.9399734499400001</c:v>
                </c:pt>
                <c:pt idx="6097">
                  <c:v>5.9413340192400002</c:v>
                </c:pt>
                <c:pt idx="6098">
                  <c:v>5.9426945885400002</c:v>
                </c:pt>
                <c:pt idx="6099">
                  <c:v>5.9440551578400003</c:v>
                </c:pt>
                <c:pt idx="6100">
                  <c:v>5.9454157271400003</c:v>
                </c:pt>
                <c:pt idx="6101">
                  <c:v>5.9467762964400004</c:v>
                </c:pt>
                <c:pt idx="6102">
                  <c:v>5.9481368657400004</c:v>
                </c:pt>
                <c:pt idx="6103">
                  <c:v>5.9494974350400005</c:v>
                </c:pt>
                <c:pt idx="6104">
                  <c:v>5.9508580043399997</c:v>
                </c:pt>
                <c:pt idx="6105">
                  <c:v>5.9522185736399997</c:v>
                </c:pt>
                <c:pt idx="6106">
                  <c:v>5.9535791429400007</c:v>
                </c:pt>
                <c:pt idx="6107">
                  <c:v>5.9549397122400007</c:v>
                </c:pt>
                <c:pt idx="6108">
                  <c:v>5.9563002815399999</c:v>
                </c:pt>
                <c:pt idx="6109">
                  <c:v>5.95766085084</c:v>
                </c:pt>
                <c:pt idx="6110">
                  <c:v>5.95902142014</c:v>
                </c:pt>
                <c:pt idx="6111">
                  <c:v>5.960381989440001</c:v>
                </c:pt>
                <c:pt idx="6112">
                  <c:v>5.9617425587400001</c:v>
                </c:pt>
                <c:pt idx="6113">
                  <c:v>5.9631031280400002</c:v>
                </c:pt>
                <c:pt idx="6114">
                  <c:v>5.9644636973400003</c:v>
                </c:pt>
                <c:pt idx="6115">
                  <c:v>5.9658242666400003</c:v>
                </c:pt>
                <c:pt idx="6116">
                  <c:v>5.9671848359400004</c:v>
                </c:pt>
                <c:pt idx="6117">
                  <c:v>5.9685454052400004</c:v>
                </c:pt>
                <c:pt idx="6118">
                  <c:v>5.9699059745400005</c:v>
                </c:pt>
                <c:pt idx="6119">
                  <c:v>5.9712665438399997</c:v>
                </c:pt>
                <c:pt idx="6120">
                  <c:v>5.9726271131399997</c:v>
                </c:pt>
                <c:pt idx="6121">
                  <c:v>5.9739876824400007</c:v>
                </c:pt>
                <c:pt idx="6122">
                  <c:v>5.9753482517400007</c:v>
                </c:pt>
                <c:pt idx="6123">
                  <c:v>5.9767088210399999</c:v>
                </c:pt>
                <c:pt idx="6124">
                  <c:v>5.97806939034</c:v>
                </c:pt>
                <c:pt idx="6125">
                  <c:v>5.97942995964</c:v>
                </c:pt>
                <c:pt idx="6126">
                  <c:v>5.980790528940001</c:v>
                </c:pt>
                <c:pt idx="6127">
                  <c:v>5.9821510982400001</c:v>
                </c:pt>
                <c:pt idx="6128">
                  <c:v>5.9835116675400002</c:v>
                </c:pt>
                <c:pt idx="6129">
                  <c:v>5.9848722368400002</c:v>
                </c:pt>
                <c:pt idx="6130">
                  <c:v>5.9862328061400003</c:v>
                </c:pt>
                <c:pt idx="6131">
                  <c:v>5.9875933754400004</c:v>
                </c:pt>
                <c:pt idx="6132">
                  <c:v>5.9889539447400004</c:v>
                </c:pt>
                <c:pt idx="6133">
                  <c:v>5.9903145140400005</c:v>
                </c:pt>
                <c:pt idx="6134">
                  <c:v>5.9916750833400005</c:v>
                </c:pt>
                <c:pt idx="6135">
                  <c:v>5.9930356526399997</c:v>
                </c:pt>
                <c:pt idx="6136">
                  <c:v>5.9943962219400007</c:v>
                </c:pt>
                <c:pt idx="6137">
                  <c:v>5.9957567912400007</c:v>
                </c:pt>
                <c:pt idx="6138">
                  <c:v>5.9971173605399999</c:v>
                </c:pt>
                <c:pt idx="6139">
                  <c:v>5.9984779298399999</c:v>
                </c:pt>
                <c:pt idx="6140">
                  <c:v>5.99983849914</c:v>
                </c:pt>
                <c:pt idx="6141">
                  <c:v>6.0011990684400009</c:v>
                </c:pt>
                <c:pt idx="6142">
                  <c:v>6.0025596377400001</c:v>
                </c:pt>
                <c:pt idx="6143">
                  <c:v>6.0039202070400002</c:v>
                </c:pt>
                <c:pt idx="6144">
                  <c:v>6.0052807763400002</c:v>
                </c:pt>
                <c:pt idx="6145">
                  <c:v>6.0066413456400003</c:v>
                </c:pt>
                <c:pt idx="6146">
                  <c:v>6.0080019149399995</c:v>
                </c:pt>
                <c:pt idx="6147">
                  <c:v>6.0093624842400004</c:v>
                </c:pt>
                <c:pt idx="6148">
                  <c:v>6.0107230535400005</c:v>
                </c:pt>
                <c:pt idx="6149">
                  <c:v>6.0120836228400005</c:v>
                </c:pt>
                <c:pt idx="6150">
                  <c:v>6.0134441921399997</c:v>
                </c:pt>
                <c:pt idx="6151">
                  <c:v>6.0148047614399998</c:v>
                </c:pt>
                <c:pt idx="6152">
                  <c:v>6.0161653307400007</c:v>
                </c:pt>
                <c:pt idx="6153">
                  <c:v>6.0175259000399999</c:v>
                </c:pt>
                <c:pt idx="6154">
                  <c:v>6.0188864693399999</c:v>
                </c:pt>
                <c:pt idx="6155">
                  <c:v>6.02024703864</c:v>
                </c:pt>
                <c:pt idx="6156">
                  <c:v>6.0216076079400001</c:v>
                </c:pt>
                <c:pt idx="6157">
                  <c:v>6.0229681772400001</c:v>
                </c:pt>
                <c:pt idx="6158">
                  <c:v>6.0243287465400002</c:v>
                </c:pt>
                <c:pt idx="6159">
                  <c:v>6.0256893158400002</c:v>
                </c:pt>
                <c:pt idx="6160">
                  <c:v>6.0270498851400003</c:v>
                </c:pt>
                <c:pt idx="6161">
                  <c:v>6.0284104544399995</c:v>
                </c:pt>
                <c:pt idx="6162">
                  <c:v>6.0297710237400004</c:v>
                </c:pt>
                <c:pt idx="6163">
                  <c:v>6.0311315930400005</c:v>
                </c:pt>
                <c:pt idx="6164">
                  <c:v>6.0324921623400005</c:v>
                </c:pt>
                <c:pt idx="6165">
                  <c:v>6.0338527316399997</c:v>
                </c:pt>
                <c:pt idx="6166">
                  <c:v>6.0352133009399997</c:v>
                </c:pt>
                <c:pt idx="6167">
                  <c:v>6.0365738702400007</c:v>
                </c:pt>
                <c:pt idx="6168">
                  <c:v>6.0379344395400008</c:v>
                </c:pt>
                <c:pt idx="6169">
                  <c:v>6.0392950088399999</c:v>
                </c:pt>
                <c:pt idx="6170">
                  <c:v>6.04065557814</c:v>
                </c:pt>
                <c:pt idx="6171">
                  <c:v>6.04201614744</c:v>
                </c:pt>
                <c:pt idx="6172">
                  <c:v>6.0433767167400001</c:v>
                </c:pt>
                <c:pt idx="6173">
                  <c:v>6.0447372860400002</c:v>
                </c:pt>
                <c:pt idx="6174">
                  <c:v>6.0460978553400002</c:v>
                </c:pt>
                <c:pt idx="6175">
                  <c:v>6.0474584246400003</c:v>
                </c:pt>
                <c:pt idx="6176">
                  <c:v>6.0488189939399994</c:v>
                </c:pt>
                <c:pt idx="6177">
                  <c:v>6.0501795632400004</c:v>
                </c:pt>
                <c:pt idx="6178">
                  <c:v>6.0515401325400004</c:v>
                </c:pt>
                <c:pt idx="6179">
                  <c:v>6.0529007018400005</c:v>
                </c:pt>
                <c:pt idx="6180">
                  <c:v>6.0542612711399997</c:v>
                </c:pt>
                <c:pt idx="6181">
                  <c:v>6.0556218404399997</c:v>
                </c:pt>
                <c:pt idx="6182">
                  <c:v>6.0569824097400007</c:v>
                </c:pt>
                <c:pt idx="6183">
                  <c:v>6.0583429790400007</c:v>
                </c:pt>
                <c:pt idx="6184">
                  <c:v>6.0597035483399999</c:v>
                </c:pt>
                <c:pt idx="6185">
                  <c:v>6.06106411764</c:v>
                </c:pt>
                <c:pt idx="6186">
                  <c:v>6.06242468694</c:v>
                </c:pt>
                <c:pt idx="6187">
                  <c:v>6.0637852562400001</c:v>
                </c:pt>
                <c:pt idx="6188">
                  <c:v>6.0651458255400001</c:v>
                </c:pt>
                <c:pt idx="6189">
                  <c:v>6.0665063948400002</c:v>
                </c:pt>
                <c:pt idx="6190">
                  <c:v>6.0678669641400003</c:v>
                </c:pt>
                <c:pt idx="6191">
                  <c:v>6.0692275334400003</c:v>
                </c:pt>
                <c:pt idx="6192">
                  <c:v>6.0705881027400004</c:v>
                </c:pt>
                <c:pt idx="6193">
                  <c:v>6.0719486720400004</c:v>
                </c:pt>
                <c:pt idx="6194">
                  <c:v>6.0733092413400005</c:v>
                </c:pt>
                <c:pt idx="6195">
                  <c:v>6.0746698106399997</c:v>
                </c:pt>
                <c:pt idx="6196">
                  <c:v>6.0760303799399997</c:v>
                </c:pt>
                <c:pt idx="6197">
                  <c:v>6.0773909492400007</c:v>
                </c:pt>
                <c:pt idx="6198">
                  <c:v>6.0787515185400007</c:v>
                </c:pt>
                <c:pt idx="6199">
                  <c:v>6.0801120878399999</c:v>
                </c:pt>
                <c:pt idx="6200">
                  <c:v>6.08147265714</c:v>
                </c:pt>
                <c:pt idx="6201">
                  <c:v>6.08283322644</c:v>
                </c:pt>
                <c:pt idx="6202">
                  <c:v>6.0841937957400001</c:v>
                </c:pt>
                <c:pt idx="6203">
                  <c:v>6.0855543650400001</c:v>
                </c:pt>
                <c:pt idx="6204">
                  <c:v>6.0869149343400002</c:v>
                </c:pt>
                <c:pt idx="6205">
                  <c:v>6.0882755036400003</c:v>
                </c:pt>
                <c:pt idx="6206">
                  <c:v>6.0896360729400003</c:v>
                </c:pt>
                <c:pt idx="6207">
                  <c:v>6.0909966422400004</c:v>
                </c:pt>
                <c:pt idx="6208">
                  <c:v>6.0923572115400004</c:v>
                </c:pt>
                <c:pt idx="6209">
                  <c:v>6.0937177808400005</c:v>
                </c:pt>
                <c:pt idx="6210">
                  <c:v>6.0950783501399997</c:v>
                </c:pt>
                <c:pt idx="6211">
                  <c:v>6.0964389194399997</c:v>
                </c:pt>
                <c:pt idx="6212">
                  <c:v>6.0977994887400007</c:v>
                </c:pt>
                <c:pt idx="6213">
                  <c:v>6.0991600580400007</c:v>
                </c:pt>
                <c:pt idx="6214">
                  <c:v>6.1005206273399999</c:v>
                </c:pt>
                <c:pt idx="6215">
                  <c:v>6.1018811966399999</c:v>
                </c:pt>
                <c:pt idx="6216">
                  <c:v>6.10324176594</c:v>
                </c:pt>
                <c:pt idx="6217">
                  <c:v>6.104602335240001</c:v>
                </c:pt>
                <c:pt idx="6218">
                  <c:v>6.1059629045400001</c:v>
                </c:pt>
                <c:pt idx="6219">
                  <c:v>6.1073234738400002</c:v>
                </c:pt>
                <c:pt idx="6220">
                  <c:v>6.1086840431400002</c:v>
                </c:pt>
                <c:pt idx="6221">
                  <c:v>6.1100446124400003</c:v>
                </c:pt>
                <c:pt idx="6222">
                  <c:v>6.1114051817400004</c:v>
                </c:pt>
                <c:pt idx="6223">
                  <c:v>6.1127657510400004</c:v>
                </c:pt>
                <c:pt idx="6224">
                  <c:v>6.1141263203400005</c:v>
                </c:pt>
                <c:pt idx="6225">
                  <c:v>6.1154868896399996</c:v>
                </c:pt>
                <c:pt idx="6226">
                  <c:v>6.1168474589399997</c:v>
                </c:pt>
                <c:pt idx="6227">
                  <c:v>6.1182080282400007</c:v>
                </c:pt>
                <c:pt idx="6228">
                  <c:v>6.1195685975400007</c:v>
                </c:pt>
                <c:pt idx="6229">
                  <c:v>6.1209291668399999</c:v>
                </c:pt>
                <c:pt idx="6230">
                  <c:v>6.1222897361399999</c:v>
                </c:pt>
                <c:pt idx="6231">
                  <c:v>6.12365030544</c:v>
                </c:pt>
                <c:pt idx="6232">
                  <c:v>6.1250108747400009</c:v>
                </c:pt>
                <c:pt idx="6233">
                  <c:v>6.1263714440400001</c:v>
                </c:pt>
                <c:pt idx="6234">
                  <c:v>6.1277320133400002</c:v>
                </c:pt>
                <c:pt idx="6235">
                  <c:v>6.1290925826400002</c:v>
                </c:pt>
                <c:pt idx="6236">
                  <c:v>6.1304531519400003</c:v>
                </c:pt>
                <c:pt idx="6237">
                  <c:v>6.1318137212400003</c:v>
                </c:pt>
                <c:pt idx="6238">
                  <c:v>6.1331742905400004</c:v>
                </c:pt>
                <c:pt idx="6239">
                  <c:v>6.1345348598400005</c:v>
                </c:pt>
                <c:pt idx="6240">
                  <c:v>6.1358954291400005</c:v>
                </c:pt>
                <c:pt idx="6241">
                  <c:v>6.1372559984399997</c:v>
                </c:pt>
                <c:pt idx="6242">
                  <c:v>6.1386165677400006</c:v>
                </c:pt>
                <c:pt idx="6243">
                  <c:v>6.1399771370400007</c:v>
                </c:pt>
                <c:pt idx="6244">
                  <c:v>6.1413377063399999</c:v>
                </c:pt>
                <c:pt idx="6245">
                  <c:v>6.1426982756399999</c:v>
                </c:pt>
                <c:pt idx="6246">
                  <c:v>6.14405884494</c:v>
                </c:pt>
                <c:pt idx="6247">
                  <c:v>6.1454194142400009</c:v>
                </c:pt>
                <c:pt idx="6248">
                  <c:v>6.1467799835400001</c:v>
                </c:pt>
                <c:pt idx="6249">
                  <c:v>6.1481405528400002</c:v>
                </c:pt>
                <c:pt idx="6250">
                  <c:v>6.1495011221400002</c:v>
                </c:pt>
                <c:pt idx="6251">
                  <c:v>6.1508616914400003</c:v>
                </c:pt>
                <c:pt idx="6252">
                  <c:v>6.1522222607400003</c:v>
                </c:pt>
                <c:pt idx="6253">
                  <c:v>6.1535828300400004</c:v>
                </c:pt>
                <c:pt idx="6254">
                  <c:v>6.1549433993400005</c:v>
                </c:pt>
                <c:pt idx="6255">
                  <c:v>6.1563039686400005</c:v>
                </c:pt>
                <c:pt idx="6256">
                  <c:v>6.1576645379399997</c:v>
                </c:pt>
                <c:pt idx="6257">
                  <c:v>6.1590251072400006</c:v>
                </c:pt>
                <c:pt idx="6258">
                  <c:v>6.1603856765400007</c:v>
                </c:pt>
                <c:pt idx="6259">
                  <c:v>6.1617462458399999</c:v>
                </c:pt>
                <c:pt idx="6260">
                  <c:v>6.1631068151399999</c:v>
                </c:pt>
                <c:pt idx="6261">
                  <c:v>6.16446738444</c:v>
                </c:pt>
                <c:pt idx="6262">
                  <c:v>6.1658279537400009</c:v>
                </c:pt>
                <c:pt idx="6263">
                  <c:v>6.1671885230400001</c:v>
                </c:pt>
                <c:pt idx="6264">
                  <c:v>6.1685490923400002</c:v>
                </c:pt>
                <c:pt idx="6265">
                  <c:v>6.1699096616400002</c:v>
                </c:pt>
                <c:pt idx="6266">
                  <c:v>6.1712702309400003</c:v>
                </c:pt>
                <c:pt idx="6267">
                  <c:v>6.1726308002400003</c:v>
                </c:pt>
                <c:pt idx="6268">
                  <c:v>6.1739913695400004</c:v>
                </c:pt>
                <c:pt idx="6269">
                  <c:v>6.1753519388400004</c:v>
                </c:pt>
                <c:pt idx="6270">
                  <c:v>6.1767125081400005</c:v>
                </c:pt>
                <c:pt idx="6271">
                  <c:v>6.1780730774399997</c:v>
                </c:pt>
                <c:pt idx="6272">
                  <c:v>6.1794336467399997</c:v>
                </c:pt>
                <c:pt idx="6273">
                  <c:v>6.1807942160400007</c:v>
                </c:pt>
                <c:pt idx="6274">
                  <c:v>6.1821547853400007</c:v>
                </c:pt>
                <c:pt idx="6275">
                  <c:v>6.1835153546399999</c:v>
                </c:pt>
                <c:pt idx="6276">
                  <c:v>6.18487592394</c:v>
                </c:pt>
                <c:pt idx="6277">
                  <c:v>6.18623649324</c:v>
                </c:pt>
                <c:pt idx="6278">
                  <c:v>6.1875970625400001</c:v>
                </c:pt>
                <c:pt idx="6279">
                  <c:v>6.1889576318400001</c:v>
                </c:pt>
                <c:pt idx="6280">
                  <c:v>6.1903182011400002</c:v>
                </c:pt>
                <c:pt idx="6281">
                  <c:v>6.1916787704400003</c:v>
                </c:pt>
                <c:pt idx="6282">
                  <c:v>6.1930393397399994</c:v>
                </c:pt>
                <c:pt idx="6283">
                  <c:v>6.1943999090400004</c:v>
                </c:pt>
                <c:pt idx="6284">
                  <c:v>6.1957604783400004</c:v>
                </c:pt>
                <c:pt idx="6285">
                  <c:v>6.1971210476400005</c:v>
                </c:pt>
                <c:pt idx="6286">
                  <c:v>6.1984816169399997</c:v>
                </c:pt>
                <c:pt idx="6287">
                  <c:v>6.1998421862399997</c:v>
                </c:pt>
                <c:pt idx="6288">
                  <c:v>6.2012027555400007</c:v>
                </c:pt>
                <c:pt idx="6289">
                  <c:v>6.2025633248400007</c:v>
                </c:pt>
                <c:pt idx="6290">
                  <c:v>6.2039238941399999</c:v>
                </c:pt>
                <c:pt idx="6291">
                  <c:v>6.20528446344</c:v>
                </c:pt>
                <c:pt idx="6292">
                  <c:v>6.20664503274</c:v>
                </c:pt>
                <c:pt idx="6293">
                  <c:v>6.2080056020400001</c:v>
                </c:pt>
                <c:pt idx="6294">
                  <c:v>6.2093661713400001</c:v>
                </c:pt>
                <c:pt idx="6295">
                  <c:v>6.2107267406400002</c:v>
                </c:pt>
                <c:pt idx="6296">
                  <c:v>6.2120873099400002</c:v>
                </c:pt>
                <c:pt idx="6297">
                  <c:v>6.2134478792400003</c:v>
                </c:pt>
                <c:pt idx="6298">
                  <c:v>6.2148084485400004</c:v>
                </c:pt>
                <c:pt idx="6299">
                  <c:v>6.2161690178400004</c:v>
                </c:pt>
                <c:pt idx="6300">
                  <c:v>6.2175295871400005</c:v>
                </c:pt>
                <c:pt idx="6301">
                  <c:v>6.2188901564399997</c:v>
                </c:pt>
                <c:pt idx="6302">
                  <c:v>6.2202507257399997</c:v>
                </c:pt>
                <c:pt idx="6303">
                  <c:v>6.2216112950400007</c:v>
                </c:pt>
                <c:pt idx="6304">
                  <c:v>6.2229718643400007</c:v>
                </c:pt>
                <c:pt idx="6305">
                  <c:v>6.2243324336399999</c:v>
                </c:pt>
                <c:pt idx="6306">
                  <c:v>6.2256930029399999</c:v>
                </c:pt>
                <c:pt idx="6307">
                  <c:v>6.22705357224</c:v>
                </c:pt>
                <c:pt idx="6308">
                  <c:v>6.2284141415400001</c:v>
                </c:pt>
                <c:pt idx="6309">
                  <c:v>6.2297747108400001</c:v>
                </c:pt>
                <c:pt idx="6310">
                  <c:v>6.2311352801400002</c:v>
                </c:pt>
                <c:pt idx="6311">
                  <c:v>6.2324958494400002</c:v>
                </c:pt>
                <c:pt idx="6312">
                  <c:v>6.2338564187400003</c:v>
                </c:pt>
                <c:pt idx="6313">
                  <c:v>6.2352169880400004</c:v>
                </c:pt>
                <c:pt idx="6314">
                  <c:v>6.2365775573400004</c:v>
                </c:pt>
                <c:pt idx="6315">
                  <c:v>6.2379381266400005</c:v>
                </c:pt>
                <c:pt idx="6316">
                  <c:v>6.2392986959399996</c:v>
                </c:pt>
                <c:pt idx="6317">
                  <c:v>6.2406592652399997</c:v>
                </c:pt>
                <c:pt idx="6318">
                  <c:v>6.2420198345400006</c:v>
                </c:pt>
                <c:pt idx="6319">
                  <c:v>6.2433804038400007</c:v>
                </c:pt>
                <c:pt idx="6320">
                  <c:v>6.2447409731399999</c:v>
                </c:pt>
                <c:pt idx="6321">
                  <c:v>6.2461015424399999</c:v>
                </c:pt>
                <c:pt idx="6322">
                  <c:v>6.24746211174</c:v>
                </c:pt>
                <c:pt idx="6323">
                  <c:v>6.2488226810400009</c:v>
                </c:pt>
                <c:pt idx="6324">
                  <c:v>6.2501832503400001</c:v>
                </c:pt>
                <c:pt idx="6325">
                  <c:v>6.2515438196400002</c:v>
                </c:pt>
                <c:pt idx="6326">
                  <c:v>6.2529043889400002</c:v>
                </c:pt>
                <c:pt idx="6327">
                  <c:v>6.2542649582400003</c:v>
                </c:pt>
                <c:pt idx="6328">
                  <c:v>6.2556255275400003</c:v>
                </c:pt>
                <c:pt idx="6329">
                  <c:v>6.2569860968400004</c:v>
                </c:pt>
                <c:pt idx="6330">
                  <c:v>6.2583466661400005</c:v>
                </c:pt>
                <c:pt idx="6331">
                  <c:v>6.2597072354399996</c:v>
                </c:pt>
                <c:pt idx="6332">
                  <c:v>6.2610678047399997</c:v>
                </c:pt>
                <c:pt idx="6333">
                  <c:v>6.2624283740400006</c:v>
                </c:pt>
                <c:pt idx="6334">
                  <c:v>6.2637889433400007</c:v>
                </c:pt>
                <c:pt idx="6335">
                  <c:v>6.2651495126399999</c:v>
                </c:pt>
                <c:pt idx="6336">
                  <c:v>6.2665100819399999</c:v>
                </c:pt>
                <c:pt idx="6337">
                  <c:v>6.26787065124</c:v>
                </c:pt>
                <c:pt idx="6338">
                  <c:v>6.2692312205400009</c:v>
                </c:pt>
                <c:pt idx="6339">
                  <c:v>6.2705917898400001</c:v>
                </c:pt>
                <c:pt idx="6340">
                  <c:v>6.2719523591400002</c:v>
                </c:pt>
                <c:pt idx="6341">
                  <c:v>6.2733129284400002</c:v>
                </c:pt>
                <c:pt idx="6342">
                  <c:v>6.2746734977400003</c:v>
                </c:pt>
                <c:pt idx="6343">
                  <c:v>6.2760340670400003</c:v>
                </c:pt>
                <c:pt idx="6344">
                  <c:v>6.2773946363400004</c:v>
                </c:pt>
                <c:pt idx="6345">
                  <c:v>6.2787552056400004</c:v>
                </c:pt>
                <c:pt idx="6346">
                  <c:v>6.2801157749400005</c:v>
                </c:pt>
                <c:pt idx="6347">
                  <c:v>6.2814763442399997</c:v>
                </c:pt>
                <c:pt idx="6348">
                  <c:v>6.2828369135400006</c:v>
                </c:pt>
                <c:pt idx="6349">
                  <c:v>6.2841974828400007</c:v>
                </c:pt>
                <c:pt idx="6350">
                  <c:v>6.2855580521399999</c:v>
                </c:pt>
                <c:pt idx="6351">
                  <c:v>6.2869186214399999</c:v>
                </c:pt>
                <c:pt idx="6352">
                  <c:v>6.28827919074</c:v>
                </c:pt>
                <c:pt idx="6353">
                  <c:v>6.2896397600400009</c:v>
                </c:pt>
                <c:pt idx="6354">
                  <c:v>6.2910003293400001</c:v>
                </c:pt>
                <c:pt idx="6355">
                  <c:v>6.2923608986400001</c:v>
                </c:pt>
                <c:pt idx="6356">
                  <c:v>6.2937214679400002</c:v>
                </c:pt>
                <c:pt idx="6357">
                  <c:v>6.2950820372400003</c:v>
                </c:pt>
                <c:pt idx="6358">
                  <c:v>6.2964426065400003</c:v>
                </c:pt>
                <c:pt idx="6359">
                  <c:v>6.2978031758400004</c:v>
                </c:pt>
                <c:pt idx="6360">
                  <c:v>6.2991637451400004</c:v>
                </c:pt>
                <c:pt idx="6361">
                  <c:v>6.3005243144400005</c:v>
                </c:pt>
                <c:pt idx="6362">
                  <c:v>6.3018848837399997</c:v>
                </c:pt>
                <c:pt idx="6363">
                  <c:v>6.3032454530400006</c:v>
                </c:pt>
                <c:pt idx="6364">
                  <c:v>6.3046060223400007</c:v>
                </c:pt>
                <c:pt idx="6365">
                  <c:v>6.3059665916399998</c:v>
                </c:pt>
                <c:pt idx="6366">
                  <c:v>6.3073271609399999</c:v>
                </c:pt>
                <c:pt idx="6367">
                  <c:v>6.30868773024</c:v>
                </c:pt>
                <c:pt idx="6368">
                  <c:v>6.3100482995400009</c:v>
                </c:pt>
                <c:pt idx="6369">
                  <c:v>6.3114088688400001</c:v>
                </c:pt>
                <c:pt idx="6370">
                  <c:v>6.3127694381400001</c:v>
                </c:pt>
                <c:pt idx="6371">
                  <c:v>6.3141300074400002</c:v>
                </c:pt>
                <c:pt idx="6372">
                  <c:v>6.3154905767400003</c:v>
                </c:pt>
                <c:pt idx="6373">
                  <c:v>6.3168511460400003</c:v>
                </c:pt>
                <c:pt idx="6374">
                  <c:v>6.3182117153400004</c:v>
                </c:pt>
                <c:pt idx="6375">
                  <c:v>6.3195722846400004</c:v>
                </c:pt>
                <c:pt idx="6376">
                  <c:v>6.3209328539400005</c:v>
                </c:pt>
                <c:pt idx="6377">
                  <c:v>6.3222934232399997</c:v>
                </c:pt>
                <c:pt idx="6378">
                  <c:v>6.3236539925400006</c:v>
                </c:pt>
                <c:pt idx="6379">
                  <c:v>6.3250145618400007</c:v>
                </c:pt>
                <c:pt idx="6380">
                  <c:v>6.3263751311400007</c:v>
                </c:pt>
                <c:pt idx="6381">
                  <c:v>6.3277357004399999</c:v>
                </c:pt>
                <c:pt idx="6382">
                  <c:v>6.3290962697399999</c:v>
                </c:pt>
                <c:pt idx="6383">
                  <c:v>6.3304568390400009</c:v>
                </c:pt>
                <c:pt idx="6384">
                  <c:v>6.3318174083400001</c:v>
                </c:pt>
                <c:pt idx="6385">
                  <c:v>6.3331779776400001</c:v>
                </c:pt>
                <c:pt idx="6386">
                  <c:v>6.3345385469400002</c:v>
                </c:pt>
                <c:pt idx="6387">
                  <c:v>6.3358991162400002</c:v>
                </c:pt>
                <c:pt idx="6388">
                  <c:v>6.3372596855400003</c:v>
                </c:pt>
                <c:pt idx="6389">
                  <c:v>6.3386202548400004</c:v>
                </c:pt>
                <c:pt idx="6390">
                  <c:v>6.3399808241400004</c:v>
                </c:pt>
                <c:pt idx="6391">
                  <c:v>6.3413413934400005</c:v>
                </c:pt>
                <c:pt idx="6392">
                  <c:v>6.3427019627399996</c:v>
                </c:pt>
                <c:pt idx="6393">
                  <c:v>6.3440625320399997</c:v>
                </c:pt>
                <c:pt idx="6394">
                  <c:v>6.3454231013400006</c:v>
                </c:pt>
                <c:pt idx="6395">
                  <c:v>6.3467836706400007</c:v>
                </c:pt>
                <c:pt idx="6396">
                  <c:v>6.3481442399399999</c:v>
                </c:pt>
                <c:pt idx="6397">
                  <c:v>6.3495048092399999</c:v>
                </c:pt>
                <c:pt idx="6398">
                  <c:v>6.35086537854</c:v>
                </c:pt>
                <c:pt idx="6399">
                  <c:v>6.3522259478400001</c:v>
                </c:pt>
                <c:pt idx="6400">
                  <c:v>6.3535865171400001</c:v>
                </c:pt>
                <c:pt idx="6401">
                  <c:v>6.3549470864400002</c:v>
                </c:pt>
                <c:pt idx="6402">
                  <c:v>6.3563076557400002</c:v>
                </c:pt>
                <c:pt idx="6403">
                  <c:v>6.3576682250400003</c:v>
                </c:pt>
                <c:pt idx="6404">
                  <c:v>6.3590287943400003</c:v>
                </c:pt>
                <c:pt idx="6405">
                  <c:v>6.3603893636400004</c:v>
                </c:pt>
                <c:pt idx="6406">
                  <c:v>6.3617499329400005</c:v>
                </c:pt>
                <c:pt idx="6407">
                  <c:v>6.3631105022399996</c:v>
                </c:pt>
                <c:pt idx="6408">
                  <c:v>6.3644710715399997</c:v>
                </c:pt>
                <c:pt idx="6409">
                  <c:v>6.3658316408400006</c:v>
                </c:pt>
                <c:pt idx="6410">
                  <c:v>6.3671922101400007</c:v>
                </c:pt>
                <c:pt idx="6411">
                  <c:v>6.3685527794399999</c:v>
                </c:pt>
                <c:pt idx="6412">
                  <c:v>6.3699133487399999</c:v>
                </c:pt>
                <c:pt idx="6413">
                  <c:v>6.37127391804</c:v>
                </c:pt>
                <c:pt idx="6414">
                  <c:v>6.37263448734</c:v>
                </c:pt>
                <c:pt idx="6415">
                  <c:v>6.3739950566400001</c:v>
                </c:pt>
                <c:pt idx="6416">
                  <c:v>6.3753556259400002</c:v>
                </c:pt>
                <c:pt idx="6417">
                  <c:v>6.3767161952400002</c:v>
                </c:pt>
                <c:pt idx="6418">
                  <c:v>6.3780767645400003</c:v>
                </c:pt>
                <c:pt idx="6419">
                  <c:v>6.3794373338400003</c:v>
                </c:pt>
                <c:pt idx="6420">
                  <c:v>6.3807979031400004</c:v>
                </c:pt>
                <c:pt idx="6421">
                  <c:v>6.3821584724400005</c:v>
                </c:pt>
                <c:pt idx="6422">
                  <c:v>6.3835190417399996</c:v>
                </c:pt>
                <c:pt idx="6423">
                  <c:v>6.3848796110399997</c:v>
                </c:pt>
                <c:pt idx="6424">
                  <c:v>6.3862401803400006</c:v>
                </c:pt>
                <c:pt idx="6425">
                  <c:v>6.3876007496400007</c:v>
                </c:pt>
                <c:pt idx="6426">
                  <c:v>6.3889613189399999</c:v>
                </c:pt>
                <c:pt idx="6427">
                  <c:v>6.3903218882399999</c:v>
                </c:pt>
                <c:pt idx="6428">
                  <c:v>6.39168245754</c:v>
                </c:pt>
                <c:pt idx="6429">
                  <c:v>6.3930430268400009</c:v>
                </c:pt>
                <c:pt idx="6430">
                  <c:v>6.3944035961400001</c:v>
                </c:pt>
                <c:pt idx="6431">
                  <c:v>6.3957641654400001</c:v>
                </c:pt>
                <c:pt idx="6432">
                  <c:v>6.3971247347400002</c:v>
                </c:pt>
                <c:pt idx="6433">
                  <c:v>6.3984853040400003</c:v>
                </c:pt>
                <c:pt idx="6434">
                  <c:v>6.3998458733400003</c:v>
                </c:pt>
                <c:pt idx="6435">
                  <c:v>6.4012064426400004</c:v>
                </c:pt>
                <c:pt idx="6436">
                  <c:v>6.4025670119400004</c:v>
                </c:pt>
                <c:pt idx="6437">
                  <c:v>6.4039275812399996</c:v>
                </c:pt>
                <c:pt idx="6438">
                  <c:v>6.4052881505399997</c:v>
                </c:pt>
                <c:pt idx="6439">
                  <c:v>6.4066487198400006</c:v>
                </c:pt>
                <c:pt idx="6440">
                  <c:v>6.4080092891400007</c:v>
                </c:pt>
                <c:pt idx="6441">
                  <c:v>6.4093698584399998</c:v>
                </c:pt>
                <c:pt idx="6442">
                  <c:v>6.4107304277399999</c:v>
                </c:pt>
                <c:pt idx="6443">
                  <c:v>6.41209099704</c:v>
                </c:pt>
                <c:pt idx="6444">
                  <c:v>6.4134515663400009</c:v>
                </c:pt>
                <c:pt idx="6445">
                  <c:v>6.4148121356400001</c:v>
                </c:pt>
                <c:pt idx="6446">
                  <c:v>6.4161727049400001</c:v>
                </c:pt>
                <c:pt idx="6447">
                  <c:v>6.4175332742400002</c:v>
                </c:pt>
                <c:pt idx="6448">
                  <c:v>6.4188938435400003</c:v>
                </c:pt>
                <c:pt idx="6449">
                  <c:v>6.4202544128400003</c:v>
                </c:pt>
                <c:pt idx="6450">
                  <c:v>6.4216149821400004</c:v>
                </c:pt>
                <c:pt idx="6451">
                  <c:v>6.4229755514400004</c:v>
                </c:pt>
                <c:pt idx="6452">
                  <c:v>6.4243361207400005</c:v>
                </c:pt>
                <c:pt idx="6453">
                  <c:v>6.4256966900399997</c:v>
                </c:pt>
                <c:pt idx="6454">
                  <c:v>6.4270572593400006</c:v>
                </c:pt>
                <c:pt idx="6455">
                  <c:v>6.4284178286400007</c:v>
                </c:pt>
                <c:pt idx="6456">
                  <c:v>6.4297783979399998</c:v>
                </c:pt>
                <c:pt idx="6457">
                  <c:v>6.4311389672399999</c:v>
                </c:pt>
                <c:pt idx="6458">
                  <c:v>6.43249953654</c:v>
                </c:pt>
                <c:pt idx="6459">
                  <c:v>6.4338601058400009</c:v>
                </c:pt>
                <c:pt idx="6460">
                  <c:v>6.4352206751400001</c:v>
                </c:pt>
                <c:pt idx="6461">
                  <c:v>6.4365812444400001</c:v>
                </c:pt>
                <c:pt idx="6462">
                  <c:v>6.4379418137400002</c:v>
                </c:pt>
                <c:pt idx="6463">
                  <c:v>6.4393023830400002</c:v>
                </c:pt>
                <c:pt idx="6464">
                  <c:v>6.4406629523400003</c:v>
                </c:pt>
                <c:pt idx="6465">
                  <c:v>6.4420235216400004</c:v>
                </c:pt>
                <c:pt idx="6466">
                  <c:v>6.4433840909400004</c:v>
                </c:pt>
                <c:pt idx="6467">
                  <c:v>6.4447446602400005</c:v>
                </c:pt>
                <c:pt idx="6468">
                  <c:v>6.4461052295399996</c:v>
                </c:pt>
                <c:pt idx="6469">
                  <c:v>6.4474657988400006</c:v>
                </c:pt>
                <c:pt idx="6470">
                  <c:v>6.4488263681400007</c:v>
                </c:pt>
                <c:pt idx="6471">
                  <c:v>6.4501869374399998</c:v>
                </c:pt>
                <c:pt idx="6472">
                  <c:v>6.4515475067399999</c:v>
                </c:pt>
                <c:pt idx="6473">
                  <c:v>6.4529080760399999</c:v>
                </c:pt>
                <c:pt idx="6474">
                  <c:v>6.4542686453400009</c:v>
                </c:pt>
                <c:pt idx="6475">
                  <c:v>6.4556292146400001</c:v>
                </c:pt>
                <c:pt idx="6476">
                  <c:v>6.4569897839400001</c:v>
                </c:pt>
                <c:pt idx="6477">
                  <c:v>6.4583503532400002</c:v>
                </c:pt>
                <c:pt idx="6478">
                  <c:v>6.4597109225400002</c:v>
                </c:pt>
                <c:pt idx="6479">
                  <c:v>6.4610714918400003</c:v>
                </c:pt>
                <c:pt idx="6480">
                  <c:v>6.4624320611400004</c:v>
                </c:pt>
                <c:pt idx="6481">
                  <c:v>6.4637926304400004</c:v>
                </c:pt>
                <c:pt idx="6482">
                  <c:v>6.4651531997400005</c:v>
                </c:pt>
                <c:pt idx="6483">
                  <c:v>6.4665137690399996</c:v>
                </c:pt>
                <c:pt idx="6484">
                  <c:v>6.4678743383400006</c:v>
                </c:pt>
                <c:pt idx="6485">
                  <c:v>6.4692349076400006</c:v>
                </c:pt>
                <c:pt idx="6486">
                  <c:v>6.4705954769400007</c:v>
                </c:pt>
                <c:pt idx="6487">
                  <c:v>6.4719560462399999</c:v>
                </c:pt>
                <c:pt idx="6488">
                  <c:v>6.4733166155399999</c:v>
                </c:pt>
                <c:pt idx="6489">
                  <c:v>6.4746771848400009</c:v>
                </c:pt>
                <c:pt idx="6490">
                  <c:v>6.47603775414</c:v>
                </c:pt>
                <c:pt idx="6491">
                  <c:v>6.4773983234400001</c:v>
                </c:pt>
                <c:pt idx="6492">
                  <c:v>6.4787588927400002</c:v>
                </c:pt>
                <c:pt idx="6493">
                  <c:v>6.4801194620400002</c:v>
                </c:pt>
                <c:pt idx="6494">
                  <c:v>6.4814800313400003</c:v>
                </c:pt>
                <c:pt idx="6495">
                  <c:v>6.4828406006400003</c:v>
                </c:pt>
                <c:pt idx="6496">
                  <c:v>6.4842011699400004</c:v>
                </c:pt>
                <c:pt idx="6497">
                  <c:v>6.4855617392400005</c:v>
                </c:pt>
                <c:pt idx="6498">
                  <c:v>6.4869223085399996</c:v>
                </c:pt>
                <c:pt idx="6499">
                  <c:v>6.4882828778400006</c:v>
                </c:pt>
                <c:pt idx="6500">
                  <c:v>6.4896434471400006</c:v>
                </c:pt>
                <c:pt idx="6501">
                  <c:v>6.4910040164400007</c:v>
                </c:pt>
                <c:pt idx="6502">
                  <c:v>6.4923645857399999</c:v>
                </c:pt>
                <c:pt idx="6503">
                  <c:v>6.4937251550399999</c:v>
                </c:pt>
                <c:pt idx="6504">
                  <c:v>6.4950857243400009</c:v>
                </c:pt>
                <c:pt idx="6505">
                  <c:v>6.49644629364</c:v>
                </c:pt>
                <c:pt idx="6506">
                  <c:v>6.4978068629400001</c:v>
                </c:pt>
                <c:pt idx="6507">
                  <c:v>6.4991674322400002</c:v>
                </c:pt>
                <c:pt idx="6508">
                  <c:v>6.5005280015400002</c:v>
                </c:pt>
                <c:pt idx="6509">
                  <c:v>6.5018885708400003</c:v>
                </c:pt>
                <c:pt idx="6510">
                  <c:v>6.5032491401400003</c:v>
                </c:pt>
                <c:pt idx="6511">
                  <c:v>6.5046097094400004</c:v>
                </c:pt>
                <c:pt idx="6512">
                  <c:v>6.5059702787400004</c:v>
                </c:pt>
                <c:pt idx="6513">
                  <c:v>6.5073308480399996</c:v>
                </c:pt>
                <c:pt idx="6514">
                  <c:v>6.5086914173400006</c:v>
                </c:pt>
                <c:pt idx="6515">
                  <c:v>6.5100519866400006</c:v>
                </c:pt>
                <c:pt idx="6516">
                  <c:v>6.5114125559400007</c:v>
                </c:pt>
                <c:pt idx="6517">
                  <c:v>6.5127731252399998</c:v>
                </c:pt>
                <c:pt idx="6518">
                  <c:v>6.5141336945399999</c:v>
                </c:pt>
                <c:pt idx="6519">
                  <c:v>6.51549426384</c:v>
                </c:pt>
                <c:pt idx="6520">
                  <c:v>6.51685483314</c:v>
                </c:pt>
                <c:pt idx="6521">
                  <c:v>6.5182154024400001</c:v>
                </c:pt>
                <c:pt idx="6522">
                  <c:v>6.5195759717400001</c:v>
                </c:pt>
                <c:pt idx="6523">
                  <c:v>6.5209365410400002</c:v>
                </c:pt>
                <c:pt idx="6524">
                  <c:v>6.5222971103400003</c:v>
                </c:pt>
                <c:pt idx="6525">
                  <c:v>6.5236576796400003</c:v>
                </c:pt>
                <c:pt idx="6526">
                  <c:v>6.5250182489400004</c:v>
                </c:pt>
                <c:pt idx="6527">
                  <c:v>6.5263788182400004</c:v>
                </c:pt>
                <c:pt idx="6528">
                  <c:v>6.5277393875399996</c:v>
                </c:pt>
                <c:pt idx="6529">
                  <c:v>6.5290999568399997</c:v>
                </c:pt>
                <c:pt idx="6530">
                  <c:v>6.5304605261400006</c:v>
                </c:pt>
                <c:pt idx="6531">
                  <c:v>6.5318210954400007</c:v>
                </c:pt>
                <c:pt idx="6532">
                  <c:v>6.5331816647399998</c:v>
                </c:pt>
                <c:pt idx="6533">
                  <c:v>6.5345422340399999</c:v>
                </c:pt>
                <c:pt idx="6534">
                  <c:v>6.53590280334</c:v>
                </c:pt>
                <c:pt idx="6535">
                  <c:v>6.5372633726400009</c:v>
                </c:pt>
                <c:pt idx="6536">
                  <c:v>6.5386239419400001</c:v>
                </c:pt>
                <c:pt idx="6537">
                  <c:v>6.5399845112400001</c:v>
                </c:pt>
                <c:pt idx="6538">
                  <c:v>6.5413450805400002</c:v>
                </c:pt>
                <c:pt idx="6539">
                  <c:v>6.5427056498400002</c:v>
                </c:pt>
                <c:pt idx="6540">
                  <c:v>6.5440662191400003</c:v>
                </c:pt>
                <c:pt idx="6541">
                  <c:v>6.5454267884400004</c:v>
                </c:pt>
                <c:pt idx="6542">
                  <c:v>6.5467873577400004</c:v>
                </c:pt>
                <c:pt idx="6543">
                  <c:v>6.5481479270399996</c:v>
                </c:pt>
                <c:pt idx="6544">
                  <c:v>6.5495084963399997</c:v>
                </c:pt>
                <c:pt idx="6545">
                  <c:v>6.5508690656400006</c:v>
                </c:pt>
                <c:pt idx="6546">
                  <c:v>6.5522296349400007</c:v>
                </c:pt>
                <c:pt idx="6547">
                  <c:v>6.5535902042399998</c:v>
                </c:pt>
                <c:pt idx="6548">
                  <c:v>6.5549507735399999</c:v>
                </c:pt>
                <c:pt idx="6549">
                  <c:v>6.5563113428399999</c:v>
                </c:pt>
                <c:pt idx="6550">
                  <c:v>6.5576719121400009</c:v>
                </c:pt>
                <c:pt idx="6551">
                  <c:v>6.5590324814400001</c:v>
                </c:pt>
                <c:pt idx="6552">
                  <c:v>6.5603930507400001</c:v>
                </c:pt>
                <c:pt idx="6553">
                  <c:v>6.5617536200400002</c:v>
                </c:pt>
                <c:pt idx="6554">
                  <c:v>6.5631141893400002</c:v>
                </c:pt>
                <c:pt idx="6555">
                  <c:v>6.5644747586400003</c:v>
                </c:pt>
                <c:pt idx="6556">
                  <c:v>6.5658353279400004</c:v>
                </c:pt>
                <c:pt idx="6557">
                  <c:v>6.5671958972400004</c:v>
                </c:pt>
                <c:pt idx="6558">
                  <c:v>6.5685564665400005</c:v>
                </c:pt>
                <c:pt idx="6559">
                  <c:v>6.5699170358399996</c:v>
                </c:pt>
                <c:pt idx="6560">
                  <c:v>6.5712776051400006</c:v>
                </c:pt>
                <c:pt idx="6561">
                  <c:v>6.5726381744400006</c:v>
                </c:pt>
                <c:pt idx="6562">
                  <c:v>6.5739987437399998</c:v>
                </c:pt>
                <c:pt idx="6563">
                  <c:v>6.5753593130399999</c:v>
                </c:pt>
                <c:pt idx="6564">
                  <c:v>6.5767198823399999</c:v>
                </c:pt>
                <c:pt idx="6565">
                  <c:v>6.5780804516400009</c:v>
                </c:pt>
                <c:pt idx="6566">
                  <c:v>6.5794410209400001</c:v>
                </c:pt>
                <c:pt idx="6567">
                  <c:v>6.5808015902400001</c:v>
                </c:pt>
                <c:pt idx="6568">
                  <c:v>6.5821621595400002</c:v>
                </c:pt>
                <c:pt idx="6569">
                  <c:v>6.5835227288400002</c:v>
                </c:pt>
                <c:pt idx="6570">
                  <c:v>6.5848832981400003</c:v>
                </c:pt>
                <c:pt idx="6571">
                  <c:v>6.5862438674400003</c:v>
                </c:pt>
                <c:pt idx="6572">
                  <c:v>6.5876044367400004</c:v>
                </c:pt>
                <c:pt idx="6573">
                  <c:v>6.5889650060400005</c:v>
                </c:pt>
                <c:pt idx="6574">
                  <c:v>6.5903255753399996</c:v>
                </c:pt>
                <c:pt idx="6575">
                  <c:v>6.5916861446400006</c:v>
                </c:pt>
                <c:pt idx="6576">
                  <c:v>6.5930467139400006</c:v>
                </c:pt>
                <c:pt idx="6577">
                  <c:v>6.5944072832399998</c:v>
                </c:pt>
                <c:pt idx="6578">
                  <c:v>6.5957678525399999</c:v>
                </c:pt>
                <c:pt idx="6579">
                  <c:v>6.5971284218399999</c:v>
                </c:pt>
                <c:pt idx="6580">
                  <c:v>6.5984889911400009</c:v>
                </c:pt>
                <c:pt idx="6581">
                  <c:v>6.59984956044</c:v>
                </c:pt>
                <c:pt idx="6582">
                  <c:v>6.6012101297400001</c:v>
                </c:pt>
                <c:pt idx="6583">
                  <c:v>6.6025706990400002</c:v>
                </c:pt>
                <c:pt idx="6584">
                  <c:v>6.6039312683400002</c:v>
                </c:pt>
                <c:pt idx="6585">
                  <c:v>6.6052918376400003</c:v>
                </c:pt>
                <c:pt idx="6586">
                  <c:v>6.6066524069400003</c:v>
                </c:pt>
                <c:pt idx="6587">
                  <c:v>6.6080129762400004</c:v>
                </c:pt>
                <c:pt idx="6588">
                  <c:v>6.6093735455400004</c:v>
                </c:pt>
                <c:pt idx="6589">
                  <c:v>6.6107341148399996</c:v>
                </c:pt>
                <c:pt idx="6590">
                  <c:v>6.6120946841400006</c:v>
                </c:pt>
                <c:pt idx="6591">
                  <c:v>6.6134552534400006</c:v>
                </c:pt>
                <c:pt idx="6592">
                  <c:v>6.6148158227400007</c:v>
                </c:pt>
                <c:pt idx="6593">
                  <c:v>6.6161763920399999</c:v>
                </c:pt>
                <c:pt idx="6594">
                  <c:v>6.6175369613399999</c:v>
                </c:pt>
                <c:pt idx="6595">
                  <c:v>6.6188975306400009</c:v>
                </c:pt>
                <c:pt idx="6596">
                  <c:v>6.62025809994</c:v>
                </c:pt>
                <c:pt idx="6597">
                  <c:v>6.6216186692400001</c:v>
                </c:pt>
                <c:pt idx="6598">
                  <c:v>6.6229792385400001</c:v>
                </c:pt>
                <c:pt idx="6599">
                  <c:v>6.6243398078400002</c:v>
                </c:pt>
                <c:pt idx="6600">
                  <c:v>6.6257003771400003</c:v>
                </c:pt>
                <c:pt idx="6601">
                  <c:v>6.6270609464400003</c:v>
                </c:pt>
                <c:pt idx="6602">
                  <c:v>6.6284215157400004</c:v>
                </c:pt>
                <c:pt idx="6603">
                  <c:v>6.6297820850400004</c:v>
                </c:pt>
                <c:pt idx="6604">
                  <c:v>6.6311426543399996</c:v>
                </c:pt>
                <c:pt idx="6605">
                  <c:v>6.6325032236400006</c:v>
                </c:pt>
                <c:pt idx="6606">
                  <c:v>6.6338637929400006</c:v>
                </c:pt>
                <c:pt idx="6607">
                  <c:v>6.6352243622400007</c:v>
                </c:pt>
                <c:pt idx="6608">
                  <c:v>6.6365849315399998</c:v>
                </c:pt>
                <c:pt idx="6609">
                  <c:v>6.6379455008399999</c:v>
                </c:pt>
                <c:pt idx="6610">
                  <c:v>6.6393060701400008</c:v>
                </c:pt>
                <c:pt idx="6611">
                  <c:v>6.64066663944</c:v>
                </c:pt>
                <c:pt idx="6612">
                  <c:v>6.6420272087400001</c:v>
                </c:pt>
                <c:pt idx="6613">
                  <c:v>6.6433877780400001</c:v>
                </c:pt>
                <c:pt idx="6614">
                  <c:v>6.6447483473400002</c:v>
                </c:pt>
                <c:pt idx="6615">
                  <c:v>6.6461089166400003</c:v>
                </c:pt>
                <c:pt idx="6616">
                  <c:v>6.6474694859400003</c:v>
                </c:pt>
                <c:pt idx="6617">
                  <c:v>6.6488300552400004</c:v>
                </c:pt>
                <c:pt idx="6618">
                  <c:v>6.6501906245400004</c:v>
                </c:pt>
                <c:pt idx="6619">
                  <c:v>6.6515511938399996</c:v>
                </c:pt>
                <c:pt idx="6620">
                  <c:v>6.6529117631400005</c:v>
                </c:pt>
                <c:pt idx="6621">
                  <c:v>6.6542723324400006</c:v>
                </c:pt>
                <c:pt idx="6622">
                  <c:v>6.6556329017400007</c:v>
                </c:pt>
                <c:pt idx="6623">
                  <c:v>6.6569934710399998</c:v>
                </c:pt>
                <c:pt idx="6624">
                  <c:v>6.6583540403399999</c:v>
                </c:pt>
                <c:pt idx="6625">
                  <c:v>6.6597146096400008</c:v>
                </c:pt>
                <c:pt idx="6626">
                  <c:v>6.66107517894</c:v>
                </c:pt>
                <c:pt idx="6627">
                  <c:v>6.6624357482400001</c:v>
                </c:pt>
                <c:pt idx="6628">
                  <c:v>6.6637963175400001</c:v>
                </c:pt>
                <c:pt idx="6629">
                  <c:v>6.6651568868400002</c:v>
                </c:pt>
                <c:pt idx="6630">
                  <c:v>6.6665174561400002</c:v>
                </c:pt>
                <c:pt idx="6631">
                  <c:v>6.6678780254400003</c:v>
                </c:pt>
                <c:pt idx="6632">
                  <c:v>6.6692385947400004</c:v>
                </c:pt>
                <c:pt idx="6633">
                  <c:v>6.6705991640400004</c:v>
                </c:pt>
                <c:pt idx="6634">
                  <c:v>6.6719597333399996</c:v>
                </c:pt>
                <c:pt idx="6635">
                  <c:v>6.6733203026400005</c:v>
                </c:pt>
                <c:pt idx="6636">
                  <c:v>6.6746808719400006</c:v>
                </c:pt>
                <c:pt idx="6637">
                  <c:v>6.6760414412400007</c:v>
                </c:pt>
                <c:pt idx="6638">
                  <c:v>6.6774020105399998</c:v>
                </c:pt>
                <c:pt idx="6639">
                  <c:v>6.6787625798399999</c:v>
                </c:pt>
                <c:pt idx="6640">
                  <c:v>6.6801231491400008</c:v>
                </c:pt>
                <c:pt idx="6641">
                  <c:v>6.6814837184400009</c:v>
                </c:pt>
                <c:pt idx="6642">
                  <c:v>6.6828442877400001</c:v>
                </c:pt>
                <c:pt idx="6643">
                  <c:v>6.6842048570400001</c:v>
                </c:pt>
                <c:pt idx="6644">
                  <c:v>6.6855654263400002</c:v>
                </c:pt>
                <c:pt idx="6645">
                  <c:v>6.6869259956400002</c:v>
                </c:pt>
                <c:pt idx="6646">
                  <c:v>6.6882865649400003</c:v>
                </c:pt>
                <c:pt idx="6647">
                  <c:v>6.6896471342400003</c:v>
                </c:pt>
                <c:pt idx="6648">
                  <c:v>6.6910077035400004</c:v>
                </c:pt>
                <c:pt idx="6649">
                  <c:v>6.6923682728399996</c:v>
                </c:pt>
                <c:pt idx="6650">
                  <c:v>6.6937288421399996</c:v>
                </c:pt>
                <c:pt idx="6651">
                  <c:v>6.6950894114400006</c:v>
                </c:pt>
                <c:pt idx="6652">
                  <c:v>6.6964499807400006</c:v>
                </c:pt>
                <c:pt idx="6653">
                  <c:v>6.6978105500399998</c:v>
                </c:pt>
                <c:pt idx="6654">
                  <c:v>6.6991711193399999</c:v>
                </c:pt>
                <c:pt idx="6655">
                  <c:v>6.7005316886399999</c:v>
                </c:pt>
                <c:pt idx="6656">
                  <c:v>6.7018922579400009</c:v>
                </c:pt>
                <c:pt idx="6657">
                  <c:v>6.70325282724</c:v>
                </c:pt>
                <c:pt idx="6658">
                  <c:v>6.7046133965400001</c:v>
                </c:pt>
                <c:pt idx="6659">
                  <c:v>6.7059739658400002</c:v>
                </c:pt>
                <c:pt idx="6660">
                  <c:v>6.7073345351400002</c:v>
                </c:pt>
                <c:pt idx="6661">
                  <c:v>6.7086951044400003</c:v>
                </c:pt>
                <c:pt idx="6662">
                  <c:v>6.7100556737400003</c:v>
                </c:pt>
                <c:pt idx="6663">
                  <c:v>6.7114162430400004</c:v>
                </c:pt>
                <c:pt idx="6664">
                  <c:v>6.7127768123400005</c:v>
                </c:pt>
                <c:pt idx="6665">
                  <c:v>6.7141373816399996</c:v>
                </c:pt>
                <c:pt idx="6666">
                  <c:v>6.7154979509400006</c:v>
                </c:pt>
                <c:pt idx="6667">
                  <c:v>6.7168585202400006</c:v>
                </c:pt>
                <c:pt idx="6668">
                  <c:v>6.7182190895399998</c:v>
                </c:pt>
                <c:pt idx="6669">
                  <c:v>6.7195796588399999</c:v>
                </c:pt>
                <c:pt idx="6670">
                  <c:v>6.7209402281399999</c:v>
                </c:pt>
                <c:pt idx="6671">
                  <c:v>6.7223007974400009</c:v>
                </c:pt>
                <c:pt idx="6672">
                  <c:v>6.72366136674</c:v>
                </c:pt>
                <c:pt idx="6673">
                  <c:v>6.7250219360400001</c:v>
                </c:pt>
                <c:pt idx="6674">
                  <c:v>6.7263825053400002</c:v>
                </c:pt>
                <c:pt idx="6675">
                  <c:v>6.7277430746400002</c:v>
                </c:pt>
                <c:pt idx="6676">
                  <c:v>6.7291036439400003</c:v>
                </c:pt>
                <c:pt idx="6677">
                  <c:v>6.7304642132400003</c:v>
                </c:pt>
                <c:pt idx="6678">
                  <c:v>6.7318247825400004</c:v>
                </c:pt>
                <c:pt idx="6679">
                  <c:v>6.7331853518400004</c:v>
                </c:pt>
                <c:pt idx="6680">
                  <c:v>6.7345459211399996</c:v>
                </c:pt>
                <c:pt idx="6681">
                  <c:v>6.7359064904400006</c:v>
                </c:pt>
                <c:pt idx="6682">
                  <c:v>6.7372670597400006</c:v>
                </c:pt>
                <c:pt idx="6683">
                  <c:v>6.7386276290399998</c:v>
                </c:pt>
                <c:pt idx="6684">
                  <c:v>6.7399881983399998</c:v>
                </c:pt>
                <c:pt idx="6685">
                  <c:v>6.7413487676399999</c:v>
                </c:pt>
                <c:pt idx="6686">
                  <c:v>6.7427093369400009</c:v>
                </c:pt>
                <c:pt idx="6687">
                  <c:v>6.74406990624</c:v>
                </c:pt>
                <c:pt idx="6688">
                  <c:v>6.7454304755400001</c:v>
                </c:pt>
                <c:pt idx="6689">
                  <c:v>6.7467910448400001</c:v>
                </c:pt>
                <c:pt idx="6690">
                  <c:v>6.7481516141400002</c:v>
                </c:pt>
                <c:pt idx="6691">
                  <c:v>6.7495121834400003</c:v>
                </c:pt>
                <c:pt idx="6692">
                  <c:v>6.7508727527400003</c:v>
                </c:pt>
                <c:pt idx="6693">
                  <c:v>6.7522333220400004</c:v>
                </c:pt>
                <c:pt idx="6694">
                  <c:v>6.7535938913400004</c:v>
                </c:pt>
                <c:pt idx="6695">
                  <c:v>6.7549544606399996</c:v>
                </c:pt>
                <c:pt idx="6696">
                  <c:v>6.7563150299400005</c:v>
                </c:pt>
                <c:pt idx="6697">
                  <c:v>6.7576755992400006</c:v>
                </c:pt>
                <c:pt idx="6698">
                  <c:v>6.7590361685400007</c:v>
                </c:pt>
                <c:pt idx="6699">
                  <c:v>6.7603967378399998</c:v>
                </c:pt>
                <c:pt idx="6700">
                  <c:v>6.7617573071399999</c:v>
                </c:pt>
                <c:pt idx="6701">
                  <c:v>6.7631178764400008</c:v>
                </c:pt>
                <c:pt idx="6702">
                  <c:v>6.76447844574</c:v>
                </c:pt>
                <c:pt idx="6703">
                  <c:v>6.7658390150400001</c:v>
                </c:pt>
                <c:pt idx="6704">
                  <c:v>6.7671995843400001</c:v>
                </c:pt>
                <c:pt idx="6705">
                  <c:v>6.7685601536400002</c:v>
                </c:pt>
                <c:pt idx="6706">
                  <c:v>6.7699207229400002</c:v>
                </c:pt>
                <c:pt idx="6707">
                  <c:v>6.7712812922400003</c:v>
                </c:pt>
                <c:pt idx="6708">
                  <c:v>6.7726418615400004</c:v>
                </c:pt>
                <c:pt idx="6709">
                  <c:v>6.7740024308400004</c:v>
                </c:pt>
                <c:pt idx="6710">
                  <c:v>6.7753630001399996</c:v>
                </c:pt>
                <c:pt idx="6711">
                  <c:v>6.7767235694400005</c:v>
                </c:pt>
                <c:pt idx="6712">
                  <c:v>6.7780841387400006</c:v>
                </c:pt>
                <c:pt idx="6713">
                  <c:v>6.7794447080400007</c:v>
                </c:pt>
                <c:pt idx="6714">
                  <c:v>6.7808052773399998</c:v>
                </c:pt>
                <c:pt idx="6715">
                  <c:v>6.7821658466399999</c:v>
                </c:pt>
                <c:pt idx="6716">
                  <c:v>6.7835264159400008</c:v>
                </c:pt>
                <c:pt idx="6717">
                  <c:v>6.78488698524</c:v>
                </c:pt>
                <c:pt idx="6718">
                  <c:v>6.7862475545400001</c:v>
                </c:pt>
                <c:pt idx="6719">
                  <c:v>6.7876081238400001</c:v>
                </c:pt>
                <c:pt idx="6720">
                  <c:v>6.7889686931400002</c:v>
                </c:pt>
                <c:pt idx="6721">
                  <c:v>6.7903292624400002</c:v>
                </c:pt>
                <c:pt idx="6722">
                  <c:v>6.7916898317400003</c:v>
                </c:pt>
                <c:pt idx="6723">
                  <c:v>6.7930504010400004</c:v>
                </c:pt>
                <c:pt idx="6724">
                  <c:v>6.7944109703400004</c:v>
                </c:pt>
                <c:pt idx="6725">
                  <c:v>6.7957715396399996</c:v>
                </c:pt>
                <c:pt idx="6726">
                  <c:v>6.7971321089400005</c:v>
                </c:pt>
                <c:pt idx="6727">
                  <c:v>6.7984926782400006</c:v>
                </c:pt>
                <c:pt idx="6728">
                  <c:v>6.7998532475400006</c:v>
                </c:pt>
                <c:pt idx="6729">
                  <c:v>6.8012138168399998</c:v>
                </c:pt>
                <c:pt idx="6730">
                  <c:v>6.8025743861399999</c:v>
                </c:pt>
                <c:pt idx="6731">
                  <c:v>6.8039349554399999</c:v>
                </c:pt>
                <c:pt idx="6732">
                  <c:v>6.80529552474</c:v>
                </c:pt>
                <c:pt idx="6733">
                  <c:v>6.8066560940399992</c:v>
                </c:pt>
                <c:pt idx="6734">
                  <c:v>6.808016663340001</c:v>
                </c:pt>
                <c:pt idx="6735">
                  <c:v>6.8093772326400011</c:v>
                </c:pt>
                <c:pt idx="6736">
                  <c:v>6.8107378019400002</c:v>
                </c:pt>
                <c:pt idx="6737">
                  <c:v>6.8120983712400003</c:v>
                </c:pt>
                <c:pt idx="6738">
                  <c:v>6.8134589405400003</c:v>
                </c:pt>
                <c:pt idx="6739">
                  <c:v>6.8148195098400004</c:v>
                </c:pt>
                <c:pt idx="6740">
                  <c:v>6.8161800791399996</c:v>
                </c:pt>
                <c:pt idx="6741">
                  <c:v>6.8175406484399996</c:v>
                </c:pt>
                <c:pt idx="6742">
                  <c:v>6.8189012177399997</c:v>
                </c:pt>
                <c:pt idx="6743">
                  <c:v>6.8202617870399997</c:v>
                </c:pt>
                <c:pt idx="6744">
                  <c:v>6.8216223563400007</c:v>
                </c:pt>
                <c:pt idx="6745">
                  <c:v>6.8229829256400008</c:v>
                </c:pt>
                <c:pt idx="6746">
                  <c:v>6.8243434949400008</c:v>
                </c:pt>
                <c:pt idx="6747">
                  <c:v>6.8257040642400009</c:v>
                </c:pt>
                <c:pt idx="6748">
                  <c:v>6.82706463354</c:v>
                </c:pt>
                <c:pt idx="6749">
                  <c:v>6.8284252028400001</c:v>
                </c:pt>
                <c:pt idx="6750">
                  <c:v>6.8297857721400002</c:v>
                </c:pt>
                <c:pt idx="6751">
                  <c:v>6.8311463414400002</c:v>
                </c:pt>
                <c:pt idx="6752">
                  <c:v>6.8325069107399994</c:v>
                </c:pt>
                <c:pt idx="6753">
                  <c:v>6.8338674800399994</c:v>
                </c:pt>
                <c:pt idx="6754">
                  <c:v>6.8352280493400013</c:v>
                </c:pt>
                <c:pt idx="6755">
                  <c:v>6.8365886186400004</c:v>
                </c:pt>
                <c:pt idx="6756">
                  <c:v>6.8379491879400005</c:v>
                </c:pt>
                <c:pt idx="6757">
                  <c:v>6.8393097572400006</c:v>
                </c:pt>
                <c:pt idx="6758">
                  <c:v>6.8406703265400006</c:v>
                </c:pt>
                <c:pt idx="6759">
                  <c:v>6.8420308958399998</c:v>
                </c:pt>
                <c:pt idx="6760">
                  <c:v>6.8433914651399999</c:v>
                </c:pt>
                <c:pt idx="6761">
                  <c:v>6.8447520344399999</c:v>
                </c:pt>
                <c:pt idx="6762">
                  <c:v>6.84611260374</c:v>
                </c:pt>
                <c:pt idx="6763">
                  <c:v>6.8474731730399991</c:v>
                </c:pt>
                <c:pt idx="6764">
                  <c:v>6.848833742340001</c:v>
                </c:pt>
                <c:pt idx="6765">
                  <c:v>6.850194311640001</c:v>
                </c:pt>
                <c:pt idx="6766">
                  <c:v>6.8515548809400002</c:v>
                </c:pt>
                <c:pt idx="6767">
                  <c:v>6.8529154502400003</c:v>
                </c:pt>
                <c:pt idx="6768">
                  <c:v>6.8542760195400003</c:v>
                </c:pt>
                <c:pt idx="6769">
                  <c:v>6.8556365888400004</c:v>
                </c:pt>
                <c:pt idx="6770">
                  <c:v>6.8569971581400004</c:v>
                </c:pt>
                <c:pt idx="6771">
                  <c:v>6.8583577274399996</c:v>
                </c:pt>
                <c:pt idx="6772">
                  <c:v>6.8597182967399997</c:v>
                </c:pt>
                <c:pt idx="6773">
                  <c:v>6.8610788660399997</c:v>
                </c:pt>
                <c:pt idx="6774">
                  <c:v>6.8624394353400007</c:v>
                </c:pt>
                <c:pt idx="6775">
                  <c:v>6.8638000046400007</c:v>
                </c:pt>
                <c:pt idx="6776">
                  <c:v>6.8651605739400008</c:v>
                </c:pt>
                <c:pt idx="6777">
                  <c:v>6.8665211432400008</c:v>
                </c:pt>
                <c:pt idx="6778">
                  <c:v>6.86788171254</c:v>
                </c:pt>
                <c:pt idx="6779">
                  <c:v>6.8692422818400001</c:v>
                </c:pt>
                <c:pt idx="6780">
                  <c:v>6.8706028511400001</c:v>
                </c:pt>
                <c:pt idx="6781">
                  <c:v>6.8719634204400002</c:v>
                </c:pt>
                <c:pt idx="6782">
                  <c:v>6.8733239897399994</c:v>
                </c:pt>
                <c:pt idx="6783">
                  <c:v>6.8746845590399994</c:v>
                </c:pt>
                <c:pt idx="6784">
                  <c:v>6.8760451283400013</c:v>
                </c:pt>
                <c:pt idx="6785">
                  <c:v>6.8774056976400004</c:v>
                </c:pt>
                <c:pt idx="6786">
                  <c:v>6.8787662669400005</c:v>
                </c:pt>
                <c:pt idx="6787">
                  <c:v>6.8801268362400005</c:v>
                </c:pt>
                <c:pt idx="6788">
                  <c:v>6.8814874055400006</c:v>
                </c:pt>
                <c:pt idx="6789">
                  <c:v>6.8828479748399998</c:v>
                </c:pt>
                <c:pt idx="6790">
                  <c:v>6.8842085441399998</c:v>
                </c:pt>
                <c:pt idx="6791">
                  <c:v>6.8855691134399999</c:v>
                </c:pt>
                <c:pt idx="6792">
                  <c:v>6.8869296827399999</c:v>
                </c:pt>
                <c:pt idx="6793">
                  <c:v>6.88829025204</c:v>
                </c:pt>
                <c:pt idx="6794">
                  <c:v>6.889650821340001</c:v>
                </c:pt>
                <c:pt idx="6795">
                  <c:v>6.891011390640001</c:v>
                </c:pt>
                <c:pt idx="6796">
                  <c:v>6.8923719599400011</c:v>
                </c:pt>
                <c:pt idx="6797">
                  <c:v>6.8937325292400002</c:v>
                </c:pt>
                <c:pt idx="6798">
                  <c:v>6.8950930985400003</c:v>
                </c:pt>
                <c:pt idx="6799">
                  <c:v>6.8964536678400004</c:v>
                </c:pt>
                <c:pt idx="6800">
                  <c:v>6.8978142371400004</c:v>
                </c:pt>
                <c:pt idx="6801">
                  <c:v>6.8991748064399996</c:v>
                </c:pt>
                <c:pt idx="6802">
                  <c:v>6.9005353757399996</c:v>
                </c:pt>
                <c:pt idx="6803">
                  <c:v>6.9018959450399997</c:v>
                </c:pt>
                <c:pt idx="6804">
                  <c:v>6.9032565143400006</c:v>
                </c:pt>
                <c:pt idx="6805">
                  <c:v>6.9046170836400007</c:v>
                </c:pt>
                <c:pt idx="6806">
                  <c:v>6.9059776529400008</c:v>
                </c:pt>
                <c:pt idx="6807">
                  <c:v>6.9073382222400008</c:v>
                </c:pt>
                <c:pt idx="6808">
                  <c:v>6.90869879154</c:v>
                </c:pt>
                <c:pt idx="6809">
                  <c:v>6.9100593608400001</c:v>
                </c:pt>
                <c:pt idx="6810">
                  <c:v>6.9114199301400001</c:v>
                </c:pt>
                <c:pt idx="6811">
                  <c:v>6.9127804994400002</c:v>
                </c:pt>
                <c:pt idx="6812">
                  <c:v>6.9141410687399993</c:v>
                </c:pt>
                <c:pt idx="6813">
                  <c:v>6.9155016380399994</c:v>
                </c:pt>
                <c:pt idx="6814">
                  <c:v>6.9168622073400012</c:v>
                </c:pt>
                <c:pt idx="6815">
                  <c:v>6.9182227766400004</c:v>
                </c:pt>
                <c:pt idx="6816">
                  <c:v>6.9195833459400005</c:v>
                </c:pt>
                <c:pt idx="6817">
                  <c:v>6.9209439152400005</c:v>
                </c:pt>
                <c:pt idx="6818">
                  <c:v>6.9223044845400006</c:v>
                </c:pt>
                <c:pt idx="6819">
                  <c:v>6.9236650538400006</c:v>
                </c:pt>
                <c:pt idx="6820">
                  <c:v>6.9250256231399998</c:v>
                </c:pt>
                <c:pt idx="6821">
                  <c:v>6.9263861924399999</c:v>
                </c:pt>
                <c:pt idx="6822">
                  <c:v>6.9277467617399999</c:v>
                </c:pt>
                <c:pt idx="6823">
                  <c:v>6.92910733104</c:v>
                </c:pt>
                <c:pt idx="6824">
                  <c:v>6.9304679003400009</c:v>
                </c:pt>
                <c:pt idx="6825">
                  <c:v>6.931828469640001</c:v>
                </c:pt>
                <c:pt idx="6826">
                  <c:v>6.933189038940001</c:v>
                </c:pt>
                <c:pt idx="6827">
                  <c:v>6.9345496082400002</c:v>
                </c:pt>
                <c:pt idx="6828">
                  <c:v>6.9359101775400003</c:v>
                </c:pt>
                <c:pt idx="6829">
                  <c:v>6.9372707468400003</c:v>
                </c:pt>
                <c:pt idx="6830">
                  <c:v>6.9386313161400004</c:v>
                </c:pt>
                <c:pt idx="6831">
                  <c:v>6.9399918854399996</c:v>
                </c:pt>
                <c:pt idx="6832">
                  <c:v>6.9413524547399996</c:v>
                </c:pt>
                <c:pt idx="6833">
                  <c:v>6.9427130240399997</c:v>
                </c:pt>
                <c:pt idx="6834">
                  <c:v>6.9440735933399997</c:v>
                </c:pt>
                <c:pt idx="6835">
                  <c:v>6.9454341626400007</c:v>
                </c:pt>
                <c:pt idx="6836">
                  <c:v>6.9467947319400007</c:v>
                </c:pt>
                <c:pt idx="6837">
                  <c:v>6.9481553012400008</c:v>
                </c:pt>
                <c:pt idx="6838">
                  <c:v>6.94951587054</c:v>
                </c:pt>
                <c:pt idx="6839">
                  <c:v>6.95087643984</c:v>
                </c:pt>
                <c:pt idx="6840">
                  <c:v>6.9522370091400001</c:v>
                </c:pt>
                <c:pt idx="6841">
                  <c:v>6.9535975784400001</c:v>
                </c:pt>
                <c:pt idx="6842">
                  <c:v>6.9549581477400002</c:v>
                </c:pt>
                <c:pt idx="6843">
                  <c:v>6.9563187170399994</c:v>
                </c:pt>
                <c:pt idx="6844">
                  <c:v>6.9576792863399994</c:v>
                </c:pt>
                <c:pt idx="6845">
                  <c:v>6.9590398556400013</c:v>
                </c:pt>
                <c:pt idx="6846">
                  <c:v>6.9604004249400004</c:v>
                </c:pt>
                <c:pt idx="6847">
                  <c:v>6.9617609942400005</c:v>
                </c:pt>
                <c:pt idx="6848">
                  <c:v>6.9631215635400006</c:v>
                </c:pt>
                <c:pt idx="6849">
                  <c:v>6.9644821328400006</c:v>
                </c:pt>
                <c:pt idx="6850">
                  <c:v>6.9658427021399998</c:v>
                </c:pt>
                <c:pt idx="6851">
                  <c:v>6.9672032714399998</c:v>
                </c:pt>
                <c:pt idx="6852">
                  <c:v>6.9685638407399999</c:v>
                </c:pt>
                <c:pt idx="6853">
                  <c:v>6.96992441004</c:v>
                </c:pt>
                <c:pt idx="6854">
                  <c:v>6.9712849793399991</c:v>
                </c:pt>
                <c:pt idx="6855">
                  <c:v>6.972645548640001</c:v>
                </c:pt>
                <c:pt idx="6856">
                  <c:v>6.974006117940001</c:v>
                </c:pt>
                <c:pt idx="6857">
                  <c:v>6.9753666872400002</c:v>
                </c:pt>
                <c:pt idx="6858">
                  <c:v>6.9767272565400003</c:v>
                </c:pt>
                <c:pt idx="6859">
                  <c:v>6.9780878258400003</c:v>
                </c:pt>
                <c:pt idx="6860">
                  <c:v>6.9794483951400004</c:v>
                </c:pt>
                <c:pt idx="6861">
                  <c:v>6.9808089644399995</c:v>
                </c:pt>
                <c:pt idx="6862">
                  <c:v>6.9821695337399996</c:v>
                </c:pt>
                <c:pt idx="6863">
                  <c:v>6.9835301030399997</c:v>
                </c:pt>
                <c:pt idx="6864">
                  <c:v>6.9848906723399997</c:v>
                </c:pt>
                <c:pt idx="6865">
                  <c:v>6.9862512416400007</c:v>
                </c:pt>
                <c:pt idx="6866">
                  <c:v>6.9876118109400007</c:v>
                </c:pt>
                <c:pt idx="6867">
                  <c:v>6.9889723802400008</c:v>
                </c:pt>
                <c:pt idx="6868">
                  <c:v>6.9903329495400008</c:v>
                </c:pt>
                <c:pt idx="6869">
                  <c:v>6.99169351884</c:v>
                </c:pt>
                <c:pt idx="6870">
                  <c:v>6.9930540881400001</c:v>
                </c:pt>
                <c:pt idx="6871">
                  <c:v>6.9944146574400001</c:v>
                </c:pt>
                <c:pt idx="6872">
                  <c:v>6.9957752267400002</c:v>
                </c:pt>
                <c:pt idx="6873">
                  <c:v>6.9971357960399994</c:v>
                </c:pt>
                <c:pt idx="6874">
                  <c:v>6.9984963653399994</c:v>
                </c:pt>
                <c:pt idx="6875">
                  <c:v>6.9998569346400012</c:v>
                </c:pt>
                <c:pt idx="6876">
                  <c:v>7.0012175039400004</c:v>
                </c:pt>
                <c:pt idx="6877">
                  <c:v>7.0025780732400005</c:v>
                </c:pt>
                <c:pt idx="6878">
                  <c:v>7.0039386425400005</c:v>
                </c:pt>
                <c:pt idx="6879">
                  <c:v>7.0052992118400006</c:v>
                </c:pt>
                <c:pt idx="6880">
                  <c:v>7.0066597811399998</c:v>
                </c:pt>
                <c:pt idx="6881">
                  <c:v>7.0080203504399998</c:v>
                </c:pt>
                <c:pt idx="6882">
                  <c:v>7.0093809197399999</c:v>
                </c:pt>
                <c:pt idx="6883">
                  <c:v>7.0107414890399999</c:v>
                </c:pt>
                <c:pt idx="6884">
                  <c:v>7.01210205834</c:v>
                </c:pt>
                <c:pt idx="6885">
                  <c:v>7.0134626276400009</c:v>
                </c:pt>
                <c:pt idx="6886">
                  <c:v>7.014823196940001</c:v>
                </c:pt>
                <c:pt idx="6887">
                  <c:v>7.0161837662400011</c:v>
                </c:pt>
                <c:pt idx="6888">
                  <c:v>7.0175443355400002</c:v>
                </c:pt>
                <c:pt idx="6889">
                  <c:v>7.0189049048400003</c:v>
                </c:pt>
                <c:pt idx="6890">
                  <c:v>7.0202654741400004</c:v>
                </c:pt>
                <c:pt idx="6891">
                  <c:v>7.0216260434400004</c:v>
                </c:pt>
                <c:pt idx="6892">
                  <c:v>7.0229866127399996</c:v>
                </c:pt>
                <c:pt idx="6893">
                  <c:v>7.0243471820399996</c:v>
                </c:pt>
                <c:pt idx="6894">
                  <c:v>7.0257077513399997</c:v>
                </c:pt>
                <c:pt idx="6895">
                  <c:v>7.0270683206400006</c:v>
                </c:pt>
                <c:pt idx="6896">
                  <c:v>7.0284288899400007</c:v>
                </c:pt>
                <c:pt idx="6897">
                  <c:v>7.0297894592400008</c:v>
                </c:pt>
                <c:pt idx="6898">
                  <c:v>7.0311500285400008</c:v>
                </c:pt>
                <c:pt idx="6899">
                  <c:v>7.03251059784</c:v>
                </c:pt>
                <c:pt idx="6900">
                  <c:v>7.03387116714</c:v>
                </c:pt>
                <c:pt idx="6901">
                  <c:v>7.0352317364400001</c:v>
                </c:pt>
                <c:pt idx="6902">
                  <c:v>7.0365923057400002</c:v>
                </c:pt>
                <c:pt idx="6903">
                  <c:v>7.0379528750399993</c:v>
                </c:pt>
                <c:pt idx="6904">
                  <c:v>7.0393134443399994</c:v>
                </c:pt>
                <c:pt idx="6905">
                  <c:v>7.0406740136400012</c:v>
                </c:pt>
                <c:pt idx="6906">
                  <c:v>7.0420345829400004</c:v>
                </c:pt>
                <c:pt idx="6907">
                  <c:v>7.0433951522400005</c:v>
                </c:pt>
                <c:pt idx="6908">
                  <c:v>7.0447557215400005</c:v>
                </c:pt>
                <c:pt idx="6909">
                  <c:v>7.0461162908400006</c:v>
                </c:pt>
                <c:pt idx="6910">
                  <c:v>7.0474768601400006</c:v>
                </c:pt>
                <c:pt idx="6911">
                  <c:v>7.0488374294399998</c:v>
                </c:pt>
                <c:pt idx="6912">
                  <c:v>7.0501979987399999</c:v>
                </c:pt>
                <c:pt idx="6913">
                  <c:v>7.0515585680399999</c:v>
                </c:pt>
                <c:pt idx="6914">
                  <c:v>7.05291913734</c:v>
                </c:pt>
                <c:pt idx="6915">
                  <c:v>7.0542797066400009</c:v>
                </c:pt>
                <c:pt idx="6916">
                  <c:v>7.055640275940001</c:v>
                </c:pt>
                <c:pt idx="6917">
                  <c:v>7.057000845240001</c:v>
                </c:pt>
                <c:pt idx="6918">
                  <c:v>7.0583614145400002</c:v>
                </c:pt>
                <c:pt idx="6919">
                  <c:v>7.0597219838400003</c:v>
                </c:pt>
                <c:pt idx="6920">
                  <c:v>7.0610825531400003</c:v>
                </c:pt>
                <c:pt idx="6921">
                  <c:v>7.0624431224400004</c:v>
                </c:pt>
                <c:pt idx="6922">
                  <c:v>7.0638036917399996</c:v>
                </c:pt>
                <c:pt idx="6923">
                  <c:v>7.0651642610399996</c:v>
                </c:pt>
                <c:pt idx="6924">
                  <c:v>7.0665248303399997</c:v>
                </c:pt>
                <c:pt idx="6925">
                  <c:v>7.0678853996400006</c:v>
                </c:pt>
                <c:pt idx="6926">
                  <c:v>7.0692459689400007</c:v>
                </c:pt>
                <c:pt idx="6927">
                  <c:v>7.0706065382400007</c:v>
                </c:pt>
                <c:pt idx="6928">
                  <c:v>7.0719671075400008</c:v>
                </c:pt>
                <c:pt idx="6929">
                  <c:v>7.07332767684</c:v>
                </c:pt>
                <c:pt idx="6930">
                  <c:v>7.07468824614</c:v>
                </c:pt>
                <c:pt idx="6931">
                  <c:v>7.0760488154400001</c:v>
                </c:pt>
                <c:pt idx="6932">
                  <c:v>7.0774093847400001</c:v>
                </c:pt>
                <c:pt idx="6933">
                  <c:v>7.0787699540400002</c:v>
                </c:pt>
                <c:pt idx="6934">
                  <c:v>7.0801305233399994</c:v>
                </c:pt>
                <c:pt idx="6935">
                  <c:v>7.0814910926400012</c:v>
                </c:pt>
                <c:pt idx="6936">
                  <c:v>7.0828516619400013</c:v>
                </c:pt>
                <c:pt idx="6937">
                  <c:v>7.0842122312400004</c:v>
                </c:pt>
                <c:pt idx="6938">
                  <c:v>7.0855728005400005</c:v>
                </c:pt>
                <c:pt idx="6939">
                  <c:v>7.0869333698400006</c:v>
                </c:pt>
                <c:pt idx="6940">
                  <c:v>7.0882939391400006</c:v>
                </c:pt>
                <c:pt idx="6941">
                  <c:v>7.0896545084399998</c:v>
                </c:pt>
                <c:pt idx="6942">
                  <c:v>7.0910150777399998</c:v>
                </c:pt>
                <c:pt idx="6943">
                  <c:v>7.0923756470399999</c:v>
                </c:pt>
                <c:pt idx="6944">
                  <c:v>7.09373621634</c:v>
                </c:pt>
                <c:pt idx="6945">
                  <c:v>7.0950967856400009</c:v>
                </c:pt>
                <c:pt idx="6946">
                  <c:v>7.096457354940001</c:v>
                </c:pt>
                <c:pt idx="6947">
                  <c:v>7.097817924240001</c:v>
                </c:pt>
                <c:pt idx="6948">
                  <c:v>7.0991784935400002</c:v>
                </c:pt>
                <c:pt idx="6949">
                  <c:v>7.1005390628400002</c:v>
                </c:pt>
                <c:pt idx="6950">
                  <c:v>7.1018996321400003</c:v>
                </c:pt>
                <c:pt idx="6951">
                  <c:v>7.1032602014400004</c:v>
                </c:pt>
                <c:pt idx="6952">
                  <c:v>7.1046207707399995</c:v>
                </c:pt>
                <c:pt idx="6953">
                  <c:v>7.1059813400399996</c:v>
                </c:pt>
                <c:pt idx="6954">
                  <c:v>7.1073419093399997</c:v>
                </c:pt>
                <c:pt idx="6955">
                  <c:v>7.1087024786400006</c:v>
                </c:pt>
                <c:pt idx="6956">
                  <c:v>7.1100630479400007</c:v>
                </c:pt>
                <c:pt idx="6957">
                  <c:v>7.1114236172400007</c:v>
                </c:pt>
                <c:pt idx="6958">
                  <c:v>7.1127841865400008</c:v>
                </c:pt>
                <c:pt idx="6959">
                  <c:v>7.1141447558400008</c:v>
                </c:pt>
                <c:pt idx="6960">
                  <c:v>7.11550532514</c:v>
                </c:pt>
                <c:pt idx="6961">
                  <c:v>7.1168658944400001</c:v>
                </c:pt>
                <c:pt idx="6962">
                  <c:v>7.1182264637400001</c:v>
                </c:pt>
                <c:pt idx="6963">
                  <c:v>7.1195870330400002</c:v>
                </c:pt>
                <c:pt idx="6964">
                  <c:v>7.1209476023399993</c:v>
                </c:pt>
                <c:pt idx="6965">
                  <c:v>7.1223081716399994</c:v>
                </c:pt>
                <c:pt idx="6966">
                  <c:v>7.1236687409400012</c:v>
                </c:pt>
                <c:pt idx="6967">
                  <c:v>7.1250293102400004</c:v>
                </c:pt>
                <c:pt idx="6968">
                  <c:v>7.1263898795400005</c:v>
                </c:pt>
                <c:pt idx="6969">
                  <c:v>7.1277504488400005</c:v>
                </c:pt>
                <c:pt idx="6970">
                  <c:v>7.1291110181400006</c:v>
                </c:pt>
                <c:pt idx="6971">
                  <c:v>7.1304715874399998</c:v>
                </c:pt>
                <c:pt idx="6972">
                  <c:v>7.1318321567399998</c:v>
                </c:pt>
                <c:pt idx="6973">
                  <c:v>7.1331927260399999</c:v>
                </c:pt>
                <c:pt idx="6974">
                  <c:v>7.1345532953399999</c:v>
                </c:pt>
                <c:pt idx="6975">
                  <c:v>7.1359138646399991</c:v>
                </c:pt>
                <c:pt idx="6976">
                  <c:v>7.1372744339400009</c:v>
                </c:pt>
                <c:pt idx="6977">
                  <c:v>7.138635003240001</c:v>
                </c:pt>
                <c:pt idx="6978">
                  <c:v>7.1399955725400002</c:v>
                </c:pt>
                <c:pt idx="6979">
                  <c:v>7.1413561418400002</c:v>
                </c:pt>
                <c:pt idx="6980">
                  <c:v>7.1427167111400003</c:v>
                </c:pt>
                <c:pt idx="6981">
                  <c:v>7.1440772804400003</c:v>
                </c:pt>
                <c:pt idx="6982">
                  <c:v>7.1454378497400004</c:v>
                </c:pt>
                <c:pt idx="6983">
                  <c:v>7.1467984190399996</c:v>
                </c:pt>
                <c:pt idx="6984">
                  <c:v>7.1481589883399996</c:v>
                </c:pt>
                <c:pt idx="6985">
                  <c:v>7.1495195576399997</c:v>
                </c:pt>
                <c:pt idx="6986">
                  <c:v>7.1508801269400006</c:v>
                </c:pt>
                <c:pt idx="6987">
                  <c:v>7.1522406962400007</c:v>
                </c:pt>
                <c:pt idx="6988">
                  <c:v>7.1536012655400008</c:v>
                </c:pt>
                <c:pt idx="6989">
                  <c:v>7.1549618348400008</c:v>
                </c:pt>
                <c:pt idx="6990">
                  <c:v>7.15632240414</c:v>
                </c:pt>
                <c:pt idx="6991">
                  <c:v>7.15768297344</c:v>
                </c:pt>
                <c:pt idx="6992">
                  <c:v>7.1590435427400001</c:v>
                </c:pt>
                <c:pt idx="6993">
                  <c:v>7.1604041120400002</c:v>
                </c:pt>
                <c:pt idx="6994">
                  <c:v>7.1617646813399993</c:v>
                </c:pt>
                <c:pt idx="6995">
                  <c:v>7.1631252506399994</c:v>
                </c:pt>
                <c:pt idx="6996">
                  <c:v>7.1644858199400012</c:v>
                </c:pt>
                <c:pt idx="6997">
                  <c:v>7.1658463892400004</c:v>
                </c:pt>
                <c:pt idx="6998">
                  <c:v>7.1672069585400004</c:v>
                </c:pt>
                <c:pt idx="6999">
                  <c:v>7.1685675278400005</c:v>
                </c:pt>
                <c:pt idx="7000">
                  <c:v>7.1699280971400006</c:v>
                </c:pt>
                <c:pt idx="7001">
                  <c:v>7.1712886664399997</c:v>
                </c:pt>
                <c:pt idx="7002">
                  <c:v>7.1726492357399998</c:v>
                </c:pt>
                <c:pt idx="7003">
                  <c:v>7.1740098050399999</c:v>
                </c:pt>
                <c:pt idx="7004">
                  <c:v>7.1753703743399999</c:v>
                </c:pt>
                <c:pt idx="7005">
                  <c:v>7.17673094364</c:v>
                </c:pt>
                <c:pt idx="7006">
                  <c:v>7.1780915129400009</c:v>
                </c:pt>
                <c:pt idx="7007">
                  <c:v>7.179452082240001</c:v>
                </c:pt>
                <c:pt idx="7008">
                  <c:v>7.180812651540001</c:v>
                </c:pt>
                <c:pt idx="7009">
                  <c:v>7.1821732208400002</c:v>
                </c:pt>
                <c:pt idx="7010">
                  <c:v>7.1835337901400003</c:v>
                </c:pt>
                <c:pt idx="7011">
                  <c:v>7.1848943594400003</c:v>
                </c:pt>
                <c:pt idx="7012">
                  <c:v>7.1862549287400004</c:v>
                </c:pt>
                <c:pt idx="7013">
                  <c:v>7.1876154980399996</c:v>
                </c:pt>
                <c:pt idx="7014">
                  <c:v>7.1889760673399996</c:v>
                </c:pt>
                <c:pt idx="7015">
                  <c:v>7.1903366366399997</c:v>
                </c:pt>
                <c:pt idx="7016">
                  <c:v>7.1916972059400006</c:v>
                </c:pt>
                <c:pt idx="7017">
                  <c:v>7.1930577752400007</c:v>
                </c:pt>
                <c:pt idx="7018">
                  <c:v>7.1944183445400007</c:v>
                </c:pt>
                <c:pt idx="7019">
                  <c:v>7.1957789138400008</c:v>
                </c:pt>
                <c:pt idx="7020">
                  <c:v>7.19713948314</c:v>
                </c:pt>
                <c:pt idx="7021">
                  <c:v>7.19850005244</c:v>
                </c:pt>
                <c:pt idx="7022">
                  <c:v>7.1998606217400001</c:v>
                </c:pt>
                <c:pt idx="7023">
                  <c:v>7.2012211910400001</c:v>
                </c:pt>
                <c:pt idx="7024">
                  <c:v>7.2025817603399993</c:v>
                </c:pt>
                <c:pt idx="7025">
                  <c:v>7.2039423296399994</c:v>
                </c:pt>
                <c:pt idx="7026">
                  <c:v>7.2053028989400012</c:v>
                </c:pt>
                <c:pt idx="7027">
                  <c:v>7.2066634682400004</c:v>
                </c:pt>
                <c:pt idx="7028">
                  <c:v>7.2080240375400004</c:v>
                </c:pt>
                <c:pt idx="7029">
                  <c:v>7.2093846068400005</c:v>
                </c:pt>
                <c:pt idx="7030">
                  <c:v>7.2107451761400005</c:v>
                </c:pt>
                <c:pt idx="7031">
                  <c:v>7.2121057454400006</c:v>
                </c:pt>
                <c:pt idx="7032">
                  <c:v>7.2134663147399998</c:v>
                </c:pt>
                <c:pt idx="7033">
                  <c:v>7.2148268840399998</c:v>
                </c:pt>
                <c:pt idx="7034">
                  <c:v>7.2161874533399999</c:v>
                </c:pt>
                <c:pt idx="7035">
                  <c:v>7.2175480226399999</c:v>
                </c:pt>
                <c:pt idx="7036">
                  <c:v>7.2189085919400009</c:v>
                </c:pt>
                <c:pt idx="7037">
                  <c:v>7.220269161240001</c:v>
                </c:pt>
                <c:pt idx="7038">
                  <c:v>7.221629730540001</c:v>
                </c:pt>
                <c:pt idx="7039">
                  <c:v>7.2229902998400002</c:v>
                </c:pt>
                <c:pt idx="7040">
                  <c:v>7.2243508691400002</c:v>
                </c:pt>
                <c:pt idx="7041">
                  <c:v>7.2257114384400003</c:v>
                </c:pt>
                <c:pt idx="7042">
                  <c:v>7.2270720077400004</c:v>
                </c:pt>
                <c:pt idx="7043">
                  <c:v>7.2284325770399995</c:v>
                </c:pt>
                <c:pt idx="7044">
                  <c:v>7.2297931463399996</c:v>
                </c:pt>
                <c:pt idx="7045">
                  <c:v>7.2311537156399996</c:v>
                </c:pt>
                <c:pt idx="7046">
                  <c:v>7.2325142849400006</c:v>
                </c:pt>
                <c:pt idx="7047">
                  <c:v>7.2338748542400007</c:v>
                </c:pt>
                <c:pt idx="7048">
                  <c:v>7.2352354235400007</c:v>
                </c:pt>
                <c:pt idx="7049">
                  <c:v>7.2365959928400008</c:v>
                </c:pt>
                <c:pt idx="7050">
                  <c:v>7.2379565621399999</c:v>
                </c:pt>
                <c:pt idx="7051">
                  <c:v>7.23931713144</c:v>
                </c:pt>
                <c:pt idx="7052">
                  <c:v>7.2406777007400001</c:v>
                </c:pt>
                <c:pt idx="7053">
                  <c:v>7.2420382700400001</c:v>
                </c:pt>
                <c:pt idx="7054">
                  <c:v>7.2433988393400002</c:v>
                </c:pt>
                <c:pt idx="7055">
                  <c:v>7.2447594086399993</c:v>
                </c:pt>
                <c:pt idx="7056">
                  <c:v>7.2461199779400012</c:v>
                </c:pt>
                <c:pt idx="7057">
                  <c:v>7.2474805472400012</c:v>
                </c:pt>
                <c:pt idx="7058">
                  <c:v>7.2488411165400004</c:v>
                </c:pt>
                <c:pt idx="7059">
                  <c:v>7.2502016858400005</c:v>
                </c:pt>
                <c:pt idx="7060">
                  <c:v>7.2515622551400005</c:v>
                </c:pt>
                <c:pt idx="7061">
                  <c:v>7.2529228244400006</c:v>
                </c:pt>
                <c:pt idx="7062">
                  <c:v>7.2542833937399998</c:v>
                </c:pt>
                <c:pt idx="7063">
                  <c:v>7.2556439630399998</c:v>
                </c:pt>
                <c:pt idx="7064">
                  <c:v>7.2570045323399999</c:v>
                </c:pt>
                <c:pt idx="7065">
                  <c:v>7.2583651016399999</c:v>
                </c:pt>
                <c:pt idx="7066">
                  <c:v>7.2597256709400009</c:v>
                </c:pt>
                <c:pt idx="7067">
                  <c:v>7.2610862402400009</c:v>
                </c:pt>
                <c:pt idx="7068">
                  <c:v>7.262446809540001</c:v>
                </c:pt>
                <c:pt idx="7069">
                  <c:v>7.2638073788400002</c:v>
                </c:pt>
                <c:pt idx="7070">
                  <c:v>7.2651679481400002</c:v>
                </c:pt>
                <c:pt idx="7071">
                  <c:v>7.2665285174400003</c:v>
                </c:pt>
                <c:pt idx="7072">
                  <c:v>7.2678890867400003</c:v>
                </c:pt>
                <c:pt idx="7073">
                  <c:v>7.2692496560399995</c:v>
                </c:pt>
                <c:pt idx="7074">
                  <c:v>7.2706102253399996</c:v>
                </c:pt>
                <c:pt idx="7075">
                  <c:v>7.2719707946399996</c:v>
                </c:pt>
                <c:pt idx="7076">
                  <c:v>7.2733313639400006</c:v>
                </c:pt>
                <c:pt idx="7077">
                  <c:v>7.2746919332400006</c:v>
                </c:pt>
                <c:pt idx="7078">
                  <c:v>7.2760525025400007</c:v>
                </c:pt>
                <c:pt idx="7079">
                  <c:v>7.2774130718400007</c:v>
                </c:pt>
                <c:pt idx="7080">
                  <c:v>7.2787736411400008</c:v>
                </c:pt>
                <c:pt idx="7081">
                  <c:v>7.28013421044</c:v>
                </c:pt>
                <c:pt idx="7082">
                  <c:v>7.28149477974</c:v>
                </c:pt>
                <c:pt idx="7083">
                  <c:v>7.2828553490400001</c:v>
                </c:pt>
                <c:pt idx="7084">
                  <c:v>7.2842159183400002</c:v>
                </c:pt>
                <c:pt idx="7085">
                  <c:v>7.2855764876399993</c:v>
                </c:pt>
                <c:pt idx="7086">
                  <c:v>7.2869370569399994</c:v>
                </c:pt>
                <c:pt idx="7087">
                  <c:v>7.2882976262400012</c:v>
                </c:pt>
                <c:pt idx="7088">
                  <c:v>7.2896581955400004</c:v>
                </c:pt>
                <c:pt idx="7089">
                  <c:v>7.2910187648400004</c:v>
                </c:pt>
                <c:pt idx="7090">
                  <c:v>7.2923793341400005</c:v>
                </c:pt>
                <c:pt idx="7091">
                  <c:v>7.2937399034400006</c:v>
                </c:pt>
                <c:pt idx="7092">
                  <c:v>7.2951004727399997</c:v>
                </c:pt>
                <c:pt idx="7093">
                  <c:v>7.2964610420399998</c:v>
                </c:pt>
                <c:pt idx="7094">
                  <c:v>7.2978216113399998</c:v>
                </c:pt>
                <c:pt idx="7095">
                  <c:v>7.2991821806399999</c:v>
                </c:pt>
                <c:pt idx="7096">
                  <c:v>7.30054274994</c:v>
                </c:pt>
                <c:pt idx="7097">
                  <c:v>7.3019033192400009</c:v>
                </c:pt>
                <c:pt idx="7098">
                  <c:v>7.303263888540001</c:v>
                </c:pt>
                <c:pt idx="7099">
                  <c:v>7.3046244578400001</c:v>
                </c:pt>
                <c:pt idx="7100">
                  <c:v>7.3059850271400002</c:v>
                </c:pt>
                <c:pt idx="7101">
                  <c:v>7.3073455964400003</c:v>
                </c:pt>
                <c:pt idx="7102">
                  <c:v>7.3087061657400003</c:v>
                </c:pt>
                <c:pt idx="7103">
                  <c:v>7.3100667350400004</c:v>
                </c:pt>
                <c:pt idx="7104">
                  <c:v>7.3114273043399995</c:v>
                </c:pt>
                <c:pt idx="7105">
                  <c:v>7.3127878736399996</c:v>
                </c:pt>
                <c:pt idx="7106">
                  <c:v>7.3141484429399997</c:v>
                </c:pt>
                <c:pt idx="7107">
                  <c:v>7.3155090122400006</c:v>
                </c:pt>
                <c:pt idx="7108">
                  <c:v>7.3168695815400007</c:v>
                </c:pt>
                <c:pt idx="7109">
                  <c:v>7.3182301508400007</c:v>
                </c:pt>
                <c:pt idx="7110">
                  <c:v>7.3195907201400008</c:v>
                </c:pt>
                <c:pt idx="7111">
                  <c:v>7.32095128944</c:v>
                </c:pt>
                <c:pt idx="7112">
                  <c:v>7.32231185874</c:v>
                </c:pt>
                <c:pt idx="7113">
                  <c:v>7.3236724280400001</c:v>
                </c:pt>
                <c:pt idx="7114">
                  <c:v>7.3250329973400001</c:v>
                </c:pt>
                <c:pt idx="7115">
                  <c:v>7.3263935666399993</c:v>
                </c:pt>
                <c:pt idx="7116">
                  <c:v>7.3277541359399994</c:v>
                </c:pt>
                <c:pt idx="7117">
                  <c:v>7.3291147052400012</c:v>
                </c:pt>
                <c:pt idx="7118">
                  <c:v>7.3304752745400004</c:v>
                </c:pt>
                <c:pt idx="7119">
                  <c:v>7.3318358438400004</c:v>
                </c:pt>
                <c:pt idx="7120">
                  <c:v>7.3331964131400005</c:v>
                </c:pt>
                <c:pt idx="7121">
                  <c:v>7.3345569824400005</c:v>
                </c:pt>
                <c:pt idx="7122">
                  <c:v>7.3359175517400006</c:v>
                </c:pt>
                <c:pt idx="7123">
                  <c:v>7.3372781210399998</c:v>
                </c:pt>
                <c:pt idx="7124">
                  <c:v>7.3386386903399998</c:v>
                </c:pt>
                <c:pt idx="7125">
                  <c:v>7.3399992596399999</c:v>
                </c:pt>
                <c:pt idx="7126">
                  <c:v>7.3413598289399999</c:v>
                </c:pt>
                <c:pt idx="7127">
                  <c:v>7.3427203982400009</c:v>
                </c:pt>
                <c:pt idx="7128">
                  <c:v>7.3440809675400009</c:v>
                </c:pt>
                <c:pt idx="7129">
                  <c:v>7.345441536840001</c:v>
                </c:pt>
                <c:pt idx="7130">
                  <c:v>7.3468021061400002</c:v>
                </c:pt>
                <c:pt idx="7131">
                  <c:v>7.3481626754400002</c:v>
                </c:pt>
                <c:pt idx="7132">
                  <c:v>7.3495232447400003</c:v>
                </c:pt>
                <c:pt idx="7133">
                  <c:v>7.3508838140400004</c:v>
                </c:pt>
                <c:pt idx="7134">
                  <c:v>7.3522443833399995</c:v>
                </c:pt>
                <c:pt idx="7135">
                  <c:v>7.3536049526399996</c:v>
                </c:pt>
                <c:pt idx="7136">
                  <c:v>7.3549655219399996</c:v>
                </c:pt>
                <c:pt idx="7137">
                  <c:v>7.3563260912400006</c:v>
                </c:pt>
                <c:pt idx="7138">
                  <c:v>7.3576866605400006</c:v>
                </c:pt>
                <c:pt idx="7139">
                  <c:v>7.3590472298400007</c:v>
                </c:pt>
                <c:pt idx="7140">
                  <c:v>7.3604077991400008</c:v>
                </c:pt>
                <c:pt idx="7141">
                  <c:v>7.3617683684399999</c:v>
                </c:pt>
                <c:pt idx="7142">
                  <c:v>7.36312893774</c:v>
                </c:pt>
                <c:pt idx="7143">
                  <c:v>7.36448950704</c:v>
                </c:pt>
                <c:pt idx="7144">
                  <c:v>7.3658500763400001</c:v>
                </c:pt>
                <c:pt idx="7145">
                  <c:v>7.3672106456400002</c:v>
                </c:pt>
                <c:pt idx="7146">
                  <c:v>7.3685712149399993</c:v>
                </c:pt>
                <c:pt idx="7147">
                  <c:v>7.3699317842400012</c:v>
                </c:pt>
                <c:pt idx="7148">
                  <c:v>7.3712923535400012</c:v>
                </c:pt>
                <c:pt idx="7149">
                  <c:v>7.3726529228400004</c:v>
                </c:pt>
                <c:pt idx="7150">
                  <c:v>7.3740134921400005</c:v>
                </c:pt>
                <c:pt idx="7151">
                  <c:v>7.3753740614400005</c:v>
                </c:pt>
                <c:pt idx="7152">
                  <c:v>7.3767346307400006</c:v>
                </c:pt>
                <c:pt idx="7153">
                  <c:v>7.3780952000399997</c:v>
                </c:pt>
                <c:pt idx="7154">
                  <c:v>7.3794557693399998</c:v>
                </c:pt>
                <c:pt idx="7155">
                  <c:v>7.3808163386399999</c:v>
                </c:pt>
                <c:pt idx="7156">
                  <c:v>7.3821769079399999</c:v>
                </c:pt>
                <c:pt idx="7157">
                  <c:v>7.3835374772400009</c:v>
                </c:pt>
                <c:pt idx="7158">
                  <c:v>7.3848980465400009</c:v>
                </c:pt>
                <c:pt idx="7159">
                  <c:v>7.386258615840001</c:v>
                </c:pt>
                <c:pt idx="7160">
                  <c:v>7.3876191851400002</c:v>
                </c:pt>
                <c:pt idx="7161">
                  <c:v>7.3889797544400002</c:v>
                </c:pt>
                <c:pt idx="7162">
                  <c:v>7.3903403237400003</c:v>
                </c:pt>
                <c:pt idx="7163">
                  <c:v>7.3917008930400003</c:v>
                </c:pt>
                <c:pt idx="7164">
                  <c:v>7.3930614623399995</c:v>
                </c:pt>
                <c:pt idx="7165">
                  <c:v>7.3944220316399996</c:v>
                </c:pt>
                <c:pt idx="7166">
                  <c:v>7.3957826009399996</c:v>
                </c:pt>
                <c:pt idx="7167">
                  <c:v>7.3971431702400006</c:v>
                </c:pt>
                <c:pt idx="7168">
                  <c:v>7.3985037395400006</c:v>
                </c:pt>
                <c:pt idx="7169">
                  <c:v>7.3998643088400007</c:v>
                </c:pt>
                <c:pt idx="7170">
                  <c:v>7.4012248781400007</c:v>
                </c:pt>
                <c:pt idx="7171">
                  <c:v>7.4025854474400008</c:v>
                </c:pt>
                <c:pt idx="7172">
                  <c:v>7.40394601674</c:v>
                </c:pt>
                <c:pt idx="7173">
                  <c:v>7.40530658604</c:v>
                </c:pt>
                <c:pt idx="7174">
                  <c:v>7.4066671553400001</c:v>
                </c:pt>
                <c:pt idx="7175">
                  <c:v>7.4080277246400001</c:v>
                </c:pt>
                <c:pt idx="7176">
                  <c:v>7.4093882939399993</c:v>
                </c:pt>
                <c:pt idx="7177">
                  <c:v>7.4107488632400011</c:v>
                </c:pt>
                <c:pt idx="7178">
                  <c:v>7.4121094325400012</c:v>
                </c:pt>
                <c:pt idx="7179">
                  <c:v>7.4134700018400004</c:v>
                </c:pt>
                <c:pt idx="7180">
                  <c:v>7.4148305711400004</c:v>
                </c:pt>
                <c:pt idx="7181">
                  <c:v>7.4161911404400005</c:v>
                </c:pt>
                <c:pt idx="7182">
                  <c:v>7.4175517097400006</c:v>
                </c:pt>
                <c:pt idx="7183">
                  <c:v>7.4189122790399997</c:v>
                </c:pt>
                <c:pt idx="7184">
                  <c:v>7.4202728483399998</c:v>
                </c:pt>
                <c:pt idx="7185">
                  <c:v>7.4216334176399998</c:v>
                </c:pt>
                <c:pt idx="7186">
                  <c:v>7.4229939869399999</c:v>
                </c:pt>
                <c:pt idx="7187">
                  <c:v>7.4243545562400008</c:v>
                </c:pt>
                <c:pt idx="7188">
                  <c:v>7.4257151255400009</c:v>
                </c:pt>
                <c:pt idx="7189">
                  <c:v>7.427075694840001</c:v>
                </c:pt>
                <c:pt idx="7190">
                  <c:v>7.4284362641400001</c:v>
                </c:pt>
                <c:pt idx="7191">
                  <c:v>7.4297968334400002</c:v>
                </c:pt>
                <c:pt idx="7192">
                  <c:v>7.4311574027400003</c:v>
                </c:pt>
                <c:pt idx="7193">
                  <c:v>7.4325179720400003</c:v>
                </c:pt>
                <c:pt idx="7194">
                  <c:v>7.4338785413400004</c:v>
                </c:pt>
                <c:pt idx="7195">
                  <c:v>7.4352391106399995</c:v>
                </c:pt>
                <c:pt idx="7196">
                  <c:v>7.4365996799399996</c:v>
                </c:pt>
                <c:pt idx="7197">
                  <c:v>7.4379602492400014</c:v>
                </c:pt>
                <c:pt idx="7198">
                  <c:v>7.4393208185400006</c:v>
                </c:pt>
                <c:pt idx="7199">
                  <c:v>7.4406813878400007</c:v>
                </c:pt>
                <c:pt idx="7200">
                  <c:v>7.4420419571400007</c:v>
                </c:pt>
                <c:pt idx="7201">
                  <c:v>7.4434025264400008</c:v>
                </c:pt>
                <c:pt idx="7202">
                  <c:v>7.4447630957399999</c:v>
                </c:pt>
                <c:pt idx="7203">
                  <c:v>7.44612366504</c:v>
                </c:pt>
                <c:pt idx="7204">
                  <c:v>7.4474842343400001</c:v>
                </c:pt>
                <c:pt idx="7205">
                  <c:v>7.4488448036400001</c:v>
                </c:pt>
                <c:pt idx="7206">
                  <c:v>7.4502053729399993</c:v>
                </c:pt>
                <c:pt idx="7207">
                  <c:v>7.4515659422399994</c:v>
                </c:pt>
                <c:pt idx="7208">
                  <c:v>7.4529265115400012</c:v>
                </c:pt>
                <c:pt idx="7209">
                  <c:v>7.4542870808400004</c:v>
                </c:pt>
                <c:pt idx="7210">
                  <c:v>7.4556476501400004</c:v>
                </c:pt>
                <c:pt idx="7211">
                  <c:v>7.4570082194400005</c:v>
                </c:pt>
                <c:pt idx="7212">
                  <c:v>7.4583687887400005</c:v>
                </c:pt>
                <c:pt idx="7213">
                  <c:v>7.4597293580399997</c:v>
                </c:pt>
                <c:pt idx="7214">
                  <c:v>7.4610899273399998</c:v>
                </c:pt>
                <c:pt idx="7215">
                  <c:v>7.4624504966399998</c:v>
                </c:pt>
                <c:pt idx="7216">
                  <c:v>7.4638110659399999</c:v>
                </c:pt>
                <c:pt idx="7217">
                  <c:v>7.4651716352399999</c:v>
                </c:pt>
                <c:pt idx="7218">
                  <c:v>7.4665322045400009</c:v>
                </c:pt>
                <c:pt idx="7219">
                  <c:v>7.4678927738400009</c:v>
                </c:pt>
                <c:pt idx="7220">
                  <c:v>7.469253343140001</c:v>
                </c:pt>
                <c:pt idx="7221">
                  <c:v>7.4706139124400002</c:v>
                </c:pt>
                <c:pt idx="7222">
                  <c:v>7.4719744817400002</c:v>
                </c:pt>
                <c:pt idx="7223">
                  <c:v>7.4733350510400003</c:v>
                </c:pt>
                <c:pt idx="7224">
                  <c:v>7.4746956203400003</c:v>
                </c:pt>
                <c:pt idx="7225">
                  <c:v>7.4760561896399995</c:v>
                </c:pt>
                <c:pt idx="7226">
                  <c:v>7.4774167589399996</c:v>
                </c:pt>
                <c:pt idx="7227">
                  <c:v>7.4787773282399996</c:v>
                </c:pt>
                <c:pt idx="7228">
                  <c:v>7.4801378975400006</c:v>
                </c:pt>
                <c:pt idx="7229">
                  <c:v>7.4814984668400006</c:v>
                </c:pt>
                <c:pt idx="7230">
                  <c:v>7.4828590361400007</c:v>
                </c:pt>
                <c:pt idx="7231">
                  <c:v>7.4842196054400008</c:v>
                </c:pt>
                <c:pt idx="7232">
                  <c:v>7.4855801747399999</c:v>
                </c:pt>
                <c:pt idx="7233">
                  <c:v>7.48694074404</c:v>
                </c:pt>
                <c:pt idx="7234">
                  <c:v>7.48830131334</c:v>
                </c:pt>
                <c:pt idx="7235">
                  <c:v>7.4896618826400001</c:v>
                </c:pt>
                <c:pt idx="7236">
                  <c:v>7.4910224519399993</c:v>
                </c:pt>
                <c:pt idx="7237">
                  <c:v>7.4923830212399993</c:v>
                </c:pt>
                <c:pt idx="7238">
                  <c:v>7.4937435905400012</c:v>
                </c:pt>
                <c:pt idx="7239">
                  <c:v>7.4951041598400003</c:v>
                </c:pt>
                <c:pt idx="7240">
                  <c:v>7.4964647291400004</c:v>
                </c:pt>
                <c:pt idx="7241">
                  <c:v>7.4978252984400005</c:v>
                </c:pt>
                <c:pt idx="7242">
                  <c:v>7.4991858677400005</c:v>
                </c:pt>
                <c:pt idx="7243">
                  <c:v>7.5005464370400006</c:v>
                </c:pt>
                <c:pt idx="7244">
                  <c:v>7.5019070063399997</c:v>
                </c:pt>
                <c:pt idx="7245">
                  <c:v>7.5032675756399998</c:v>
                </c:pt>
                <c:pt idx="7246">
                  <c:v>7.5046281449399999</c:v>
                </c:pt>
                <c:pt idx="7247">
                  <c:v>7.5059887142399999</c:v>
                </c:pt>
                <c:pt idx="7248">
                  <c:v>7.5073492835400009</c:v>
                </c:pt>
                <c:pt idx="7249">
                  <c:v>7.5087098528400009</c:v>
                </c:pt>
                <c:pt idx="7250">
                  <c:v>7.510070422140001</c:v>
                </c:pt>
                <c:pt idx="7251">
                  <c:v>7.5114309914400001</c:v>
                </c:pt>
                <c:pt idx="7252">
                  <c:v>7.5127915607400002</c:v>
                </c:pt>
                <c:pt idx="7253">
                  <c:v>7.5141521300400003</c:v>
                </c:pt>
                <c:pt idx="7254">
                  <c:v>7.5155126993400003</c:v>
                </c:pt>
                <c:pt idx="7255">
                  <c:v>7.5168732686399995</c:v>
                </c:pt>
                <c:pt idx="7256">
                  <c:v>7.5182338379399996</c:v>
                </c:pt>
                <c:pt idx="7257">
                  <c:v>7.5195944072399996</c:v>
                </c:pt>
                <c:pt idx="7258">
                  <c:v>7.5209549765400006</c:v>
                </c:pt>
                <c:pt idx="7259">
                  <c:v>7.5223155458400006</c:v>
                </c:pt>
                <c:pt idx="7260">
                  <c:v>7.5236761151400007</c:v>
                </c:pt>
                <c:pt idx="7261">
                  <c:v>7.5250366844400007</c:v>
                </c:pt>
                <c:pt idx="7262">
                  <c:v>7.5263972537399999</c:v>
                </c:pt>
                <c:pt idx="7263">
                  <c:v>7.52775782304</c:v>
                </c:pt>
                <c:pt idx="7264">
                  <c:v>7.52911839234</c:v>
                </c:pt>
                <c:pt idx="7265">
                  <c:v>7.5304789616400001</c:v>
                </c:pt>
                <c:pt idx="7266">
                  <c:v>7.5318395309400001</c:v>
                </c:pt>
                <c:pt idx="7267">
                  <c:v>7.5332001002399993</c:v>
                </c:pt>
                <c:pt idx="7268">
                  <c:v>7.5345606695400011</c:v>
                </c:pt>
                <c:pt idx="7269">
                  <c:v>7.5359212388400012</c:v>
                </c:pt>
                <c:pt idx="7270">
                  <c:v>7.5372818081400004</c:v>
                </c:pt>
                <c:pt idx="7271">
                  <c:v>7.5386423774400004</c:v>
                </c:pt>
                <c:pt idx="7272">
                  <c:v>7.5400029467400005</c:v>
                </c:pt>
                <c:pt idx="7273">
                  <c:v>7.5413635160400005</c:v>
                </c:pt>
                <c:pt idx="7274">
                  <c:v>7.5427240853399997</c:v>
                </c:pt>
                <c:pt idx="7275">
                  <c:v>7.5440846546399998</c:v>
                </c:pt>
                <c:pt idx="7276">
                  <c:v>7.5454452239399998</c:v>
                </c:pt>
                <c:pt idx="7277">
                  <c:v>7.5468057932399999</c:v>
                </c:pt>
                <c:pt idx="7278">
                  <c:v>7.5481663625400008</c:v>
                </c:pt>
                <c:pt idx="7279">
                  <c:v>7.5495269318400009</c:v>
                </c:pt>
                <c:pt idx="7280">
                  <c:v>7.550887501140001</c:v>
                </c:pt>
                <c:pt idx="7281">
                  <c:v>7.5522480704400001</c:v>
                </c:pt>
                <c:pt idx="7282">
                  <c:v>7.5536086397400002</c:v>
                </c:pt>
                <c:pt idx="7283">
                  <c:v>7.5549692090400002</c:v>
                </c:pt>
                <c:pt idx="7284">
                  <c:v>7.5563297783400003</c:v>
                </c:pt>
                <c:pt idx="7285">
                  <c:v>7.5576903476399995</c:v>
                </c:pt>
                <c:pt idx="7286">
                  <c:v>7.5590509169399995</c:v>
                </c:pt>
                <c:pt idx="7287">
                  <c:v>7.5604114862399996</c:v>
                </c:pt>
                <c:pt idx="7288">
                  <c:v>7.5617720555400005</c:v>
                </c:pt>
                <c:pt idx="7289">
                  <c:v>7.5631326248400006</c:v>
                </c:pt>
                <c:pt idx="7290">
                  <c:v>7.5644931941400007</c:v>
                </c:pt>
                <c:pt idx="7291">
                  <c:v>7.5658537634400007</c:v>
                </c:pt>
                <c:pt idx="7292">
                  <c:v>7.5672143327400008</c:v>
                </c:pt>
                <c:pt idx="7293">
                  <c:v>7.5685749020399999</c:v>
                </c:pt>
                <c:pt idx="7294">
                  <c:v>7.56993547134</c:v>
                </c:pt>
                <c:pt idx="7295">
                  <c:v>7.5712960406400001</c:v>
                </c:pt>
                <c:pt idx="7296">
                  <c:v>7.5726566099400001</c:v>
                </c:pt>
                <c:pt idx="7297">
                  <c:v>7.5740171792399993</c:v>
                </c:pt>
                <c:pt idx="7298">
                  <c:v>7.5753777485400011</c:v>
                </c:pt>
                <c:pt idx="7299">
                  <c:v>7.5767383178400012</c:v>
                </c:pt>
                <c:pt idx="7300">
                  <c:v>7.5780988871400004</c:v>
                </c:pt>
                <c:pt idx="7301">
                  <c:v>7.5794594564400004</c:v>
                </c:pt>
                <c:pt idx="7302">
                  <c:v>7.5808200257400005</c:v>
                </c:pt>
                <c:pt idx="7303">
                  <c:v>7.5821805950400005</c:v>
                </c:pt>
                <c:pt idx="7304">
                  <c:v>7.5835411643399997</c:v>
                </c:pt>
                <c:pt idx="7305">
                  <c:v>7.5849017336399998</c:v>
                </c:pt>
                <c:pt idx="7306">
                  <c:v>7.5862623029399998</c:v>
                </c:pt>
                <c:pt idx="7307">
                  <c:v>7.5876228722399999</c:v>
                </c:pt>
                <c:pt idx="7308">
                  <c:v>7.5889834415400008</c:v>
                </c:pt>
                <c:pt idx="7309">
                  <c:v>7.5903440108400009</c:v>
                </c:pt>
                <c:pt idx="7310">
                  <c:v>7.5917045801400009</c:v>
                </c:pt>
                <c:pt idx="7311">
                  <c:v>7.5930651494400001</c:v>
                </c:pt>
                <c:pt idx="7312">
                  <c:v>7.5944257187400002</c:v>
                </c:pt>
                <c:pt idx="7313">
                  <c:v>7.5957862880400002</c:v>
                </c:pt>
                <c:pt idx="7314">
                  <c:v>7.5971468573400003</c:v>
                </c:pt>
                <c:pt idx="7315">
                  <c:v>7.5985074266400003</c:v>
                </c:pt>
                <c:pt idx="7316">
                  <c:v>7.5998679959399995</c:v>
                </c:pt>
                <c:pt idx="7317">
                  <c:v>7.6012285652399996</c:v>
                </c:pt>
                <c:pt idx="7318">
                  <c:v>7.6025891345400014</c:v>
                </c:pt>
                <c:pt idx="7319">
                  <c:v>7.6039497038400006</c:v>
                </c:pt>
                <c:pt idx="7320">
                  <c:v>7.6053102731400006</c:v>
                </c:pt>
                <c:pt idx="7321">
                  <c:v>7.6066708424400007</c:v>
                </c:pt>
                <c:pt idx="7322">
                  <c:v>7.6080314117400007</c:v>
                </c:pt>
                <c:pt idx="7323">
                  <c:v>7.6093919810399999</c:v>
                </c:pt>
                <c:pt idx="7324">
                  <c:v>7.61075255034</c:v>
                </c:pt>
                <c:pt idx="7325">
                  <c:v>7.61211311964</c:v>
                </c:pt>
                <c:pt idx="7326">
                  <c:v>7.6134736889400001</c:v>
                </c:pt>
                <c:pt idx="7327">
                  <c:v>7.6148342582399993</c:v>
                </c:pt>
                <c:pt idx="7328">
                  <c:v>7.6161948275400011</c:v>
                </c:pt>
                <c:pt idx="7329">
                  <c:v>7.6175553968400012</c:v>
                </c:pt>
                <c:pt idx="7330">
                  <c:v>7.6189159661400003</c:v>
                </c:pt>
                <c:pt idx="7331">
                  <c:v>7.6202765354400004</c:v>
                </c:pt>
                <c:pt idx="7332">
                  <c:v>7.6216371047400004</c:v>
                </c:pt>
                <c:pt idx="7333">
                  <c:v>7.6229976740400005</c:v>
                </c:pt>
                <c:pt idx="7334">
                  <c:v>7.6243582433400006</c:v>
                </c:pt>
                <c:pt idx="7335">
                  <c:v>7.6257188126399997</c:v>
                </c:pt>
                <c:pt idx="7336">
                  <c:v>7.6270793819399998</c:v>
                </c:pt>
                <c:pt idx="7337">
                  <c:v>7.6284399512399998</c:v>
                </c:pt>
                <c:pt idx="7338">
                  <c:v>7.6298005205399999</c:v>
                </c:pt>
                <c:pt idx="7339">
                  <c:v>7.6311610898400009</c:v>
                </c:pt>
                <c:pt idx="7340">
                  <c:v>7.6325216591400009</c:v>
                </c:pt>
                <c:pt idx="7341">
                  <c:v>7.633882228440001</c:v>
                </c:pt>
                <c:pt idx="7342">
                  <c:v>7.6352427977400001</c:v>
                </c:pt>
                <c:pt idx="7343">
                  <c:v>7.6366033670400002</c:v>
                </c:pt>
                <c:pt idx="7344">
                  <c:v>7.6379639363400003</c:v>
                </c:pt>
                <c:pt idx="7345">
                  <c:v>7.6393245056400003</c:v>
                </c:pt>
                <c:pt idx="7346">
                  <c:v>7.6406850749399995</c:v>
                </c:pt>
                <c:pt idx="7347">
                  <c:v>7.6420456442399995</c:v>
                </c:pt>
                <c:pt idx="7348">
                  <c:v>7.6434062135399996</c:v>
                </c:pt>
                <c:pt idx="7349">
                  <c:v>7.6447667828400006</c:v>
                </c:pt>
                <c:pt idx="7350">
                  <c:v>7.6461273521400006</c:v>
                </c:pt>
                <c:pt idx="7351">
                  <c:v>7.6474879214400007</c:v>
                </c:pt>
                <c:pt idx="7352">
                  <c:v>7.6488484907400007</c:v>
                </c:pt>
                <c:pt idx="7353">
                  <c:v>7.6502090600399999</c:v>
                </c:pt>
                <c:pt idx="7354">
                  <c:v>7.65156962934</c:v>
                </c:pt>
                <c:pt idx="7355">
                  <c:v>7.65293019864</c:v>
                </c:pt>
                <c:pt idx="7356">
                  <c:v>7.6542907679400001</c:v>
                </c:pt>
                <c:pt idx="7357">
                  <c:v>7.6556513372400001</c:v>
                </c:pt>
                <c:pt idx="7358">
                  <c:v>7.6570119065399993</c:v>
                </c:pt>
                <c:pt idx="7359">
                  <c:v>7.6583724758400011</c:v>
                </c:pt>
                <c:pt idx="7360">
                  <c:v>7.6597330451400012</c:v>
                </c:pt>
                <c:pt idx="7361">
                  <c:v>7.6610936144400004</c:v>
                </c:pt>
                <c:pt idx="7362">
                  <c:v>7.6624541837400004</c:v>
                </c:pt>
                <c:pt idx="7363">
                  <c:v>7.6638147530400005</c:v>
                </c:pt>
                <c:pt idx="7364">
                  <c:v>7.6651753223400005</c:v>
                </c:pt>
                <c:pt idx="7365">
                  <c:v>7.6665358916399997</c:v>
                </c:pt>
                <c:pt idx="7366">
                  <c:v>7.6678964609399998</c:v>
                </c:pt>
                <c:pt idx="7367">
                  <c:v>7.6692570302399998</c:v>
                </c:pt>
                <c:pt idx="7368">
                  <c:v>7.6706175995399999</c:v>
                </c:pt>
                <c:pt idx="7369">
                  <c:v>7.6719781688400008</c:v>
                </c:pt>
                <c:pt idx="7370">
                  <c:v>7.6733387381400009</c:v>
                </c:pt>
                <c:pt idx="7371">
                  <c:v>7.674699307440001</c:v>
                </c:pt>
                <c:pt idx="7372">
                  <c:v>7.6760598767400001</c:v>
                </c:pt>
                <c:pt idx="7373">
                  <c:v>7.6774204460400002</c:v>
                </c:pt>
                <c:pt idx="7374">
                  <c:v>7.6787810153400002</c:v>
                </c:pt>
                <c:pt idx="7375">
                  <c:v>7.6801415846400003</c:v>
                </c:pt>
                <c:pt idx="7376">
                  <c:v>7.6815021539399995</c:v>
                </c:pt>
                <c:pt idx="7377">
                  <c:v>7.6828627232399995</c:v>
                </c:pt>
                <c:pt idx="7378">
                  <c:v>7.6842232925399996</c:v>
                </c:pt>
                <c:pt idx="7379">
                  <c:v>7.6855838618400005</c:v>
                </c:pt>
                <c:pt idx="7380">
                  <c:v>7.6869444311400006</c:v>
                </c:pt>
                <c:pt idx="7381">
                  <c:v>7.6883050004400006</c:v>
                </c:pt>
                <c:pt idx="7382">
                  <c:v>7.6896655697400007</c:v>
                </c:pt>
                <c:pt idx="7383">
                  <c:v>7.6910261390400008</c:v>
                </c:pt>
                <c:pt idx="7384">
                  <c:v>7.6923867083399999</c:v>
                </c:pt>
                <c:pt idx="7385">
                  <c:v>7.69374727764</c:v>
                </c:pt>
                <c:pt idx="7386">
                  <c:v>7.6951078469400001</c:v>
                </c:pt>
                <c:pt idx="7387">
                  <c:v>7.6964684162400001</c:v>
                </c:pt>
                <c:pt idx="7388">
                  <c:v>7.6978289855399993</c:v>
                </c:pt>
                <c:pt idx="7389">
                  <c:v>7.6991895548400011</c:v>
                </c:pt>
                <c:pt idx="7390">
                  <c:v>7.7005501241400012</c:v>
                </c:pt>
                <c:pt idx="7391">
                  <c:v>7.7019106934400003</c:v>
                </c:pt>
                <c:pt idx="7392">
                  <c:v>7.7032712627400004</c:v>
                </c:pt>
                <c:pt idx="7393">
                  <c:v>7.7046318320400005</c:v>
                </c:pt>
                <c:pt idx="7394">
                  <c:v>7.7059924013400005</c:v>
                </c:pt>
                <c:pt idx="7395">
                  <c:v>7.7073529706399997</c:v>
                </c:pt>
                <c:pt idx="7396">
                  <c:v>7.7087135399399997</c:v>
                </c:pt>
                <c:pt idx="7397">
                  <c:v>7.7100741092399998</c:v>
                </c:pt>
                <c:pt idx="7398">
                  <c:v>7.7114346785399999</c:v>
                </c:pt>
                <c:pt idx="7399">
                  <c:v>7.7127952478400008</c:v>
                </c:pt>
                <c:pt idx="7400">
                  <c:v>7.7141558171400009</c:v>
                </c:pt>
                <c:pt idx="7401">
                  <c:v>7.7155163864400009</c:v>
                </c:pt>
                <c:pt idx="7402">
                  <c:v>7.7168769557400001</c:v>
                </c:pt>
                <c:pt idx="7403">
                  <c:v>7.7182375250400002</c:v>
                </c:pt>
                <c:pt idx="7404">
                  <c:v>7.7195980943400002</c:v>
                </c:pt>
                <c:pt idx="7405">
                  <c:v>7.7209586636400003</c:v>
                </c:pt>
                <c:pt idx="7406">
                  <c:v>7.7223192329400003</c:v>
                </c:pt>
                <c:pt idx="7407">
                  <c:v>7.7236798022399995</c:v>
                </c:pt>
                <c:pt idx="7408">
                  <c:v>7.7250403715399996</c:v>
                </c:pt>
                <c:pt idx="7409">
                  <c:v>7.7264009408400014</c:v>
                </c:pt>
                <c:pt idx="7410">
                  <c:v>7.7277615101400006</c:v>
                </c:pt>
                <c:pt idx="7411">
                  <c:v>7.7291220794400006</c:v>
                </c:pt>
                <c:pt idx="7412">
                  <c:v>7.7304826487400007</c:v>
                </c:pt>
                <c:pt idx="7413">
                  <c:v>7.7318432180400007</c:v>
                </c:pt>
                <c:pt idx="7414">
                  <c:v>7.7332037873399999</c:v>
                </c:pt>
                <c:pt idx="7415">
                  <c:v>7.73456435664</c:v>
                </c:pt>
                <c:pt idx="7416">
                  <c:v>7.73592492594</c:v>
                </c:pt>
                <c:pt idx="7417">
                  <c:v>7.7372854952400001</c:v>
                </c:pt>
                <c:pt idx="7418">
                  <c:v>7.7386460645399993</c:v>
                </c:pt>
                <c:pt idx="7419">
                  <c:v>7.7400066338400011</c:v>
                </c:pt>
                <c:pt idx="7420">
                  <c:v>7.7413672031400012</c:v>
                </c:pt>
                <c:pt idx="7421">
                  <c:v>7.7427277724400003</c:v>
                </c:pt>
                <c:pt idx="7422">
                  <c:v>7.7440883417400004</c:v>
                </c:pt>
                <c:pt idx="7423">
                  <c:v>7.7454489110400004</c:v>
                </c:pt>
                <c:pt idx="7424">
                  <c:v>7.7468094803400005</c:v>
                </c:pt>
                <c:pt idx="7425">
                  <c:v>7.7481700496399997</c:v>
                </c:pt>
                <c:pt idx="7426">
                  <c:v>7.7495306189399997</c:v>
                </c:pt>
                <c:pt idx="7427">
                  <c:v>7.7508911882399998</c:v>
                </c:pt>
                <c:pt idx="7428">
                  <c:v>7.7522517575399998</c:v>
                </c:pt>
                <c:pt idx="7429">
                  <c:v>7.7536123268400008</c:v>
                </c:pt>
                <c:pt idx="7430">
                  <c:v>7.7549728961400008</c:v>
                </c:pt>
                <c:pt idx="7431">
                  <c:v>7.7563334654400009</c:v>
                </c:pt>
                <c:pt idx="7432">
                  <c:v>7.757694034740001</c:v>
                </c:pt>
                <c:pt idx="7433">
                  <c:v>7.7590546040400001</c:v>
                </c:pt>
                <c:pt idx="7434">
                  <c:v>7.7604151733400002</c:v>
                </c:pt>
                <c:pt idx="7435">
                  <c:v>7.7617757426400003</c:v>
                </c:pt>
                <c:pt idx="7436">
                  <c:v>7.7631363119400003</c:v>
                </c:pt>
                <c:pt idx="7437">
                  <c:v>7.7644968812399995</c:v>
                </c:pt>
                <c:pt idx="7438">
                  <c:v>7.7658574505399995</c:v>
                </c:pt>
                <c:pt idx="7439">
                  <c:v>7.7672180198400014</c:v>
                </c:pt>
                <c:pt idx="7440">
                  <c:v>7.7685785891400005</c:v>
                </c:pt>
                <c:pt idx="7441">
                  <c:v>7.7699391584400006</c:v>
                </c:pt>
                <c:pt idx="7442">
                  <c:v>7.7712997277400007</c:v>
                </c:pt>
                <c:pt idx="7443">
                  <c:v>7.7726602970400007</c:v>
                </c:pt>
                <c:pt idx="7444">
                  <c:v>7.7740208663399999</c:v>
                </c:pt>
                <c:pt idx="7445">
                  <c:v>7.7753814356399999</c:v>
                </c:pt>
                <c:pt idx="7446">
                  <c:v>7.77674200494</c:v>
                </c:pt>
                <c:pt idx="7447">
                  <c:v>7.7781025742400001</c:v>
                </c:pt>
                <c:pt idx="7448">
                  <c:v>7.7794631435399992</c:v>
                </c:pt>
                <c:pt idx="7449">
                  <c:v>7.7808237128400011</c:v>
                </c:pt>
                <c:pt idx="7450">
                  <c:v>7.7821842821400011</c:v>
                </c:pt>
                <c:pt idx="7451">
                  <c:v>7.7835448514400003</c:v>
                </c:pt>
                <c:pt idx="7452">
                  <c:v>7.7849054207400004</c:v>
                </c:pt>
                <c:pt idx="7453">
                  <c:v>7.7862659900400004</c:v>
                </c:pt>
                <c:pt idx="7454">
                  <c:v>7.7876265593400005</c:v>
                </c:pt>
                <c:pt idx="7455">
                  <c:v>7.7889871286400005</c:v>
                </c:pt>
                <c:pt idx="7456">
                  <c:v>7.7903476979399997</c:v>
                </c:pt>
                <c:pt idx="7457">
                  <c:v>7.7917082672399998</c:v>
                </c:pt>
                <c:pt idx="7458">
                  <c:v>7.7930688365399998</c:v>
                </c:pt>
                <c:pt idx="7459">
                  <c:v>7.7944294058399999</c:v>
                </c:pt>
                <c:pt idx="7460">
                  <c:v>7.7957899751400008</c:v>
                </c:pt>
                <c:pt idx="7461">
                  <c:v>7.7971505444400009</c:v>
                </c:pt>
                <c:pt idx="7462">
                  <c:v>7.7985111137400009</c:v>
                </c:pt>
                <c:pt idx="7463">
                  <c:v>7.7998716830400001</c:v>
                </c:pt>
                <c:pt idx="7464">
                  <c:v>7.8012322523400002</c:v>
                </c:pt>
                <c:pt idx="7465">
                  <c:v>7.8025928216400002</c:v>
                </c:pt>
                <c:pt idx="7466">
                  <c:v>7.8039533909400003</c:v>
                </c:pt>
                <c:pt idx="7467">
                  <c:v>7.8053139602399995</c:v>
                </c:pt>
                <c:pt idx="7468">
                  <c:v>7.8066745295399995</c:v>
                </c:pt>
                <c:pt idx="7469">
                  <c:v>7.8080350988399996</c:v>
                </c:pt>
                <c:pt idx="7470">
                  <c:v>7.8093956681400005</c:v>
                </c:pt>
                <c:pt idx="7471">
                  <c:v>7.8107562374400006</c:v>
                </c:pt>
                <c:pt idx="7472">
                  <c:v>7.8121168067400006</c:v>
                </c:pt>
                <c:pt idx="7473">
                  <c:v>7.8134773760400007</c:v>
                </c:pt>
                <c:pt idx="7474">
                  <c:v>7.8148379453399999</c:v>
                </c:pt>
                <c:pt idx="7475">
                  <c:v>7.8161985146399999</c:v>
                </c:pt>
                <c:pt idx="7476">
                  <c:v>7.81755908394</c:v>
                </c:pt>
                <c:pt idx="7477">
                  <c:v>7.81891965324</c:v>
                </c:pt>
                <c:pt idx="7478">
                  <c:v>7.8202802225400001</c:v>
                </c:pt>
                <c:pt idx="7479">
                  <c:v>7.8216407918399993</c:v>
                </c:pt>
                <c:pt idx="7480">
                  <c:v>7.8230013611400011</c:v>
                </c:pt>
                <c:pt idx="7481">
                  <c:v>7.8243619304400012</c:v>
                </c:pt>
                <c:pt idx="7482">
                  <c:v>7.8257224997400003</c:v>
                </c:pt>
                <c:pt idx="7483">
                  <c:v>7.8270830690400004</c:v>
                </c:pt>
                <c:pt idx="7484">
                  <c:v>7.8284436383400005</c:v>
                </c:pt>
                <c:pt idx="7485">
                  <c:v>7.8298042076400005</c:v>
                </c:pt>
                <c:pt idx="7486">
                  <c:v>7.8311647769399997</c:v>
                </c:pt>
                <c:pt idx="7487">
                  <c:v>7.8325253462399997</c:v>
                </c:pt>
                <c:pt idx="7488">
                  <c:v>7.8338859155399998</c:v>
                </c:pt>
                <c:pt idx="7489">
                  <c:v>7.8352464848399999</c:v>
                </c:pt>
                <c:pt idx="7490">
                  <c:v>7.8366070541400008</c:v>
                </c:pt>
                <c:pt idx="7491">
                  <c:v>7.8379676234400009</c:v>
                </c:pt>
                <c:pt idx="7492">
                  <c:v>7.8393281927400009</c:v>
                </c:pt>
                <c:pt idx="7493">
                  <c:v>7.8406887620400001</c:v>
                </c:pt>
                <c:pt idx="7494">
                  <c:v>7.8420493313400002</c:v>
                </c:pt>
                <c:pt idx="7495">
                  <c:v>7.8434099006400002</c:v>
                </c:pt>
                <c:pt idx="7496">
                  <c:v>7.8447704699400003</c:v>
                </c:pt>
                <c:pt idx="7497">
                  <c:v>7.8461310392399994</c:v>
                </c:pt>
                <c:pt idx="7498">
                  <c:v>7.8474916085399995</c:v>
                </c:pt>
                <c:pt idx="7499">
                  <c:v>7.8488521778399996</c:v>
                </c:pt>
                <c:pt idx="7500">
                  <c:v>7.8502127471400005</c:v>
                </c:pt>
                <c:pt idx="7501">
                  <c:v>7.8515733164400006</c:v>
                </c:pt>
                <c:pt idx="7502">
                  <c:v>7.8529338857400006</c:v>
                </c:pt>
                <c:pt idx="7503">
                  <c:v>7.8542944550400007</c:v>
                </c:pt>
                <c:pt idx="7504">
                  <c:v>7.8556550243400007</c:v>
                </c:pt>
                <c:pt idx="7505">
                  <c:v>7.8570155936399999</c:v>
                </c:pt>
                <c:pt idx="7506">
                  <c:v>7.85837616294</c:v>
                </c:pt>
                <c:pt idx="7507">
                  <c:v>7.85973673224</c:v>
                </c:pt>
                <c:pt idx="7508">
                  <c:v>7.8610973015400001</c:v>
                </c:pt>
                <c:pt idx="7509">
                  <c:v>7.8624578708399993</c:v>
                </c:pt>
                <c:pt idx="7510">
                  <c:v>7.8638184401400011</c:v>
                </c:pt>
                <c:pt idx="7511">
                  <c:v>7.8651790094400011</c:v>
                </c:pt>
                <c:pt idx="7512">
                  <c:v>7.8665395787400003</c:v>
                </c:pt>
                <c:pt idx="7513">
                  <c:v>7.8679001480400004</c:v>
                </c:pt>
                <c:pt idx="7514">
                  <c:v>7.8692607173400004</c:v>
                </c:pt>
                <c:pt idx="7515">
                  <c:v>7.8706212866400005</c:v>
                </c:pt>
                <c:pt idx="7516">
                  <c:v>7.8719818559399997</c:v>
                </c:pt>
                <c:pt idx="7517">
                  <c:v>7.8733424252399997</c:v>
                </c:pt>
                <c:pt idx="7518">
                  <c:v>7.8747029945399998</c:v>
                </c:pt>
                <c:pt idx="7519">
                  <c:v>7.8760635638399998</c:v>
                </c:pt>
                <c:pt idx="7520">
                  <c:v>7.8774241331400008</c:v>
                </c:pt>
                <c:pt idx="7521">
                  <c:v>7.8787847024400008</c:v>
                </c:pt>
                <c:pt idx="7522">
                  <c:v>7.8801452717400009</c:v>
                </c:pt>
                <c:pt idx="7523">
                  <c:v>7.8815058410400001</c:v>
                </c:pt>
                <c:pt idx="7524">
                  <c:v>7.8828664103400001</c:v>
                </c:pt>
                <c:pt idx="7525">
                  <c:v>7.8842269796400002</c:v>
                </c:pt>
                <c:pt idx="7526">
                  <c:v>7.8855875489400002</c:v>
                </c:pt>
                <c:pt idx="7527">
                  <c:v>7.8869481182400003</c:v>
                </c:pt>
                <c:pt idx="7528">
                  <c:v>7.8883086875399995</c:v>
                </c:pt>
                <c:pt idx="7529">
                  <c:v>7.8896692568399995</c:v>
                </c:pt>
                <c:pt idx="7530">
                  <c:v>7.8910298261400014</c:v>
                </c:pt>
                <c:pt idx="7531">
                  <c:v>7.8923903954400005</c:v>
                </c:pt>
                <c:pt idx="7532">
                  <c:v>7.8937509647400006</c:v>
                </c:pt>
                <c:pt idx="7533">
                  <c:v>7.8951115340400007</c:v>
                </c:pt>
                <c:pt idx="7534">
                  <c:v>7.8964721033400007</c:v>
                </c:pt>
                <c:pt idx="7535">
                  <c:v>7.8978326726399999</c:v>
                </c:pt>
                <c:pt idx="7536">
                  <c:v>7.8991932419399999</c:v>
                </c:pt>
                <c:pt idx="7537">
                  <c:v>7.90055381124</c:v>
                </c:pt>
                <c:pt idx="7538">
                  <c:v>7.9019143805400001</c:v>
                </c:pt>
                <c:pt idx="7539">
                  <c:v>7.9032749498399992</c:v>
                </c:pt>
                <c:pt idx="7540">
                  <c:v>7.9046355191400011</c:v>
                </c:pt>
                <c:pt idx="7541">
                  <c:v>7.9059960884400011</c:v>
                </c:pt>
                <c:pt idx="7542">
                  <c:v>7.9073566577400003</c:v>
                </c:pt>
                <c:pt idx="7543">
                  <c:v>7.9087172270400004</c:v>
                </c:pt>
                <c:pt idx="7544">
                  <c:v>7.9100777963400004</c:v>
                </c:pt>
                <c:pt idx="7545">
                  <c:v>7.9114383656400005</c:v>
                </c:pt>
                <c:pt idx="7546">
                  <c:v>7.9127989349400005</c:v>
                </c:pt>
                <c:pt idx="7547">
                  <c:v>7.9141595042399997</c:v>
                </c:pt>
                <c:pt idx="7548">
                  <c:v>7.9155200735399998</c:v>
                </c:pt>
                <c:pt idx="7549">
                  <c:v>7.9168806428399998</c:v>
                </c:pt>
                <c:pt idx="7550">
                  <c:v>7.9182412121400008</c:v>
                </c:pt>
                <c:pt idx="7551">
                  <c:v>7.9196017814400008</c:v>
                </c:pt>
                <c:pt idx="7552">
                  <c:v>7.9209623507400009</c:v>
                </c:pt>
                <c:pt idx="7553">
                  <c:v>7.9223229200400009</c:v>
                </c:pt>
                <c:pt idx="7554">
                  <c:v>7.9236834893400001</c:v>
                </c:pt>
                <c:pt idx="7555">
                  <c:v>7.9250440586400002</c:v>
                </c:pt>
                <c:pt idx="7556">
                  <c:v>7.9264046279400002</c:v>
                </c:pt>
                <c:pt idx="7557">
                  <c:v>7.9277651972400003</c:v>
                </c:pt>
                <c:pt idx="7558">
                  <c:v>7.9291257665399995</c:v>
                </c:pt>
                <c:pt idx="7559">
                  <c:v>7.9304863358399995</c:v>
                </c:pt>
                <c:pt idx="7560">
                  <c:v>7.9318469051400013</c:v>
                </c:pt>
                <c:pt idx="7561">
                  <c:v>7.9332074744400005</c:v>
                </c:pt>
                <c:pt idx="7562">
                  <c:v>7.9345680437400006</c:v>
                </c:pt>
                <c:pt idx="7563">
                  <c:v>7.9359286130400006</c:v>
                </c:pt>
                <c:pt idx="7564">
                  <c:v>7.9372891823400007</c:v>
                </c:pt>
                <c:pt idx="7565">
                  <c:v>7.9386497516399999</c:v>
                </c:pt>
                <c:pt idx="7566">
                  <c:v>7.9400103209399999</c:v>
                </c:pt>
                <c:pt idx="7567">
                  <c:v>7.94137089024</c:v>
                </c:pt>
                <c:pt idx="7568">
                  <c:v>7.94273145954</c:v>
                </c:pt>
                <c:pt idx="7569">
                  <c:v>7.9440920288400001</c:v>
                </c:pt>
                <c:pt idx="7570">
                  <c:v>7.945452598140001</c:v>
                </c:pt>
                <c:pt idx="7571">
                  <c:v>7.9468131674400011</c:v>
                </c:pt>
                <c:pt idx="7572">
                  <c:v>7.9481737367400012</c:v>
                </c:pt>
                <c:pt idx="7573">
                  <c:v>7.9495343060400003</c:v>
                </c:pt>
                <c:pt idx="7574">
                  <c:v>7.9508948753400004</c:v>
                </c:pt>
                <c:pt idx="7575">
                  <c:v>7.9522554446400004</c:v>
                </c:pt>
                <c:pt idx="7576">
                  <c:v>7.9536160139400005</c:v>
                </c:pt>
                <c:pt idx="7577">
                  <c:v>7.9549765832399997</c:v>
                </c:pt>
                <c:pt idx="7578">
                  <c:v>7.9563371525399997</c:v>
                </c:pt>
                <c:pt idx="7579">
                  <c:v>7.9576977218399998</c:v>
                </c:pt>
                <c:pt idx="7580">
                  <c:v>7.9590582911400007</c:v>
                </c:pt>
                <c:pt idx="7581">
                  <c:v>7.9604188604400008</c:v>
                </c:pt>
                <c:pt idx="7582">
                  <c:v>7.9617794297400009</c:v>
                </c:pt>
                <c:pt idx="7583">
                  <c:v>7.9631399990400009</c:v>
                </c:pt>
                <c:pt idx="7584">
                  <c:v>7.9645005683400001</c:v>
                </c:pt>
                <c:pt idx="7585">
                  <c:v>7.9658611376400001</c:v>
                </c:pt>
                <c:pt idx="7586">
                  <c:v>7.9672217069400002</c:v>
                </c:pt>
                <c:pt idx="7587">
                  <c:v>7.9685822762400003</c:v>
                </c:pt>
                <c:pt idx="7588">
                  <c:v>7.9699428455399994</c:v>
                </c:pt>
                <c:pt idx="7589">
                  <c:v>7.9713034148399995</c:v>
                </c:pt>
                <c:pt idx="7590">
                  <c:v>7.9726639841399995</c:v>
                </c:pt>
                <c:pt idx="7591">
                  <c:v>7.9740245534400005</c:v>
                </c:pt>
                <c:pt idx="7592">
                  <c:v>7.9753851227400006</c:v>
                </c:pt>
                <c:pt idx="7593">
                  <c:v>7.9767456920400006</c:v>
                </c:pt>
                <c:pt idx="7594">
                  <c:v>7.9781062613400007</c:v>
                </c:pt>
                <c:pt idx="7595">
                  <c:v>7.9794668306400007</c:v>
                </c:pt>
                <c:pt idx="7596">
                  <c:v>7.9808273999399999</c:v>
                </c:pt>
                <c:pt idx="7597">
                  <c:v>7.98218796924</c:v>
                </c:pt>
                <c:pt idx="7598">
                  <c:v>7.98354853854</c:v>
                </c:pt>
                <c:pt idx="7599">
                  <c:v>7.9849091078400001</c:v>
                </c:pt>
                <c:pt idx="7600">
                  <c:v>7.9862696771399992</c:v>
                </c:pt>
                <c:pt idx="7601">
                  <c:v>7.9876302464400011</c:v>
                </c:pt>
                <c:pt idx="7602">
                  <c:v>7.9889908157400011</c:v>
                </c:pt>
                <c:pt idx="7603">
                  <c:v>7.9903513850400003</c:v>
                </c:pt>
                <c:pt idx="7604">
                  <c:v>7.9917119543400004</c:v>
                </c:pt>
                <c:pt idx="7605">
                  <c:v>7.9930725236400004</c:v>
                </c:pt>
                <c:pt idx="7606">
                  <c:v>7.9944330929400005</c:v>
                </c:pt>
                <c:pt idx="7607">
                  <c:v>7.9957936622399997</c:v>
                </c:pt>
                <c:pt idx="7608">
                  <c:v>7.9971542315399997</c:v>
                </c:pt>
                <c:pt idx="7609">
                  <c:v>7.9985148008399998</c:v>
                </c:pt>
                <c:pt idx="7610">
                  <c:v>7.9998753701399998</c:v>
                </c:pt>
                <c:pt idx="7611">
                  <c:v>8.0012359394400008</c:v>
                </c:pt>
                <c:pt idx="7612">
                  <c:v>8.0025965087399999</c:v>
                </c:pt>
                <c:pt idx="7613">
                  <c:v>8.0039570780400009</c:v>
                </c:pt>
                <c:pt idx="7614">
                  <c:v>8.0053176473400001</c:v>
                </c:pt>
                <c:pt idx="7615">
                  <c:v>8.006678216640001</c:v>
                </c:pt>
                <c:pt idx="7616">
                  <c:v>8.0080387859400002</c:v>
                </c:pt>
                <c:pt idx="7617">
                  <c:v>8.0093993552399994</c:v>
                </c:pt>
                <c:pt idx="7618">
                  <c:v>8.0107599245400003</c:v>
                </c:pt>
                <c:pt idx="7619">
                  <c:v>8.0121204938399995</c:v>
                </c:pt>
                <c:pt idx="7620">
                  <c:v>8.0134810631400004</c:v>
                </c:pt>
                <c:pt idx="7621">
                  <c:v>8.0148416324400014</c:v>
                </c:pt>
                <c:pt idx="7622">
                  <c:v>8.0162022017400005</c:v>
                </c:pt>
                <c:pt idx="7623">
                  <c:v>8.0175627710400015</c:v>
                </c:pt>
                <c:pt idx="7624">
                  <c:v>8.0189233403400006</c:v>
                </c:pt>
                <c:pt idx="7625">
                  <c:v>8.0202839096399998</c:v>
                </c:pt>
                <c:pt idx="7626">
                  <c:v>8.0216444789400008</c:v>
                </c:pt>
                <c:pt idx="7627">
                  <c:v>8.0230050482399999</c:v>
                </c:pt>
                <c:pt idx="7628">
                  <c:v>8.0243656175399991</c:v>
                </c:pt>
                <c:pt idx="7629">
                  <c:v>8.0257261868400001</c:v>
                </c:pt>
                <c:pt idx="7630">
                  <c:v>8.0270867561399992</c:v>
                </c:pt>
                <c:pt idx="7631">
                  <c:v>8.0284473254400002</c:v>
                </c:pt>
                <c:pt idx="7632">
                  <c:v>8.0298078947400011</c:v>
                </c:pt>
                <c:pt idx="7633">
                  <c:v>8.0311684640400003</c:v>
                </c:pt>
                <c:pt idx="7634">
                  <c:v>8.0325290333400012</c:v>
                </c:pt>
                <c:pt idx="7635">
                  <c:v>8.0338896026400004</c:v>
                </c:pt>
                <c:pt idx="7636">
                  <c:v>8.0352501719399996</c:v>
                </c:pt>
                <c:pt idx="7637">
                  <c:v>8.0366107412400005</c:v>
                </c:pt>
                <c:pt idx="7638">
                  <c:v>8.0379713105399997</c:v>
                </c:pt>
                <c:pt idx="7639">
                  <c:v>8.0393318798400006</c:v>
                </c:pt>
                <c:pt idx="7640">
                  <c:v>8.0406924491399998</c:v>
                </c:pt>
                <c:pt idx="7641">
                  <c:v>8.0420530184400008</c:v>
                </c:pt>
                <c:pt idx="7642">
                  <c:v>8.0434135877399999</c:v>
                </c:pt>
                <c:pt idx="7643">
                  <c:v>8.0447741570400009</c:v>
                </c:pt>
                <c:pt idx="7644">
                  <c:v>8.04613472634</c:v>
                </c:pt>
                <c:pt idx="7645">
                  <c:v>8.047495295640001</c:v>
                </c:pt>
                <c:pt idx="7646">
                  <c:v>8.0488558649400002</c:v>
                </c:pt>
                <c:pt idx="7647">
                  <c:v>8.0502164342399993</c:v>
                </c:pt>
                <c:pt idx="7648">
                  <c:v>8.0515770035400003</c:v>
                </c:pt>
                <c:pt idx="7649">
                  <c:v>8.0529375728399994</c:v>
                </c:pt>
                <c:pt idx="7650">
                  <c:v>8.0542981421400004</c:v>
                </c:pt>
                <c:pt idx="7651">
                  <c:v>8.0556587114400013</c:v>
                </c:pt>
                <c:pt idx="7652">
                  <c:v>8.0570192807400005</c:v>
                </c:pt>
                <c:pt idx="7653">
                  <c:v>8.0583798500400015</c:v>
                </c:pt>
                <c:pt idx="7654">
                  <c:v>8.0597404193400006</c:v>
                </c:pt>
                <c:pt idx="7655">
                  <c:v>8.0611009886399998</c:v>
                </c:pt>
                <c:pt idx="7656">
                  <c:v>8.0624615579400007</c:v>
                </c:pt>
                <c:pt idx="7657">
                  <c:v>8.0638221272399999</c:v>
                </c:pt>
                <c:pt idx="7658">
                  <c:v>8.0651826965399991</c:v>
                </c:pt>
                <c:pt idx="7659">
                  <c:v>8.06654326584</c:v>
                </c:pt>
                <c:pt idx="7660">
                  <c:v>8.0679038351399992</c:v>
                </c:pt>
                <c:pt idx="7661">
                  <c:v>8.0692644044400001</c:v>
                </c:pt>
                <c:pt idx="7662">
                  <c:v>8.0706249737400011</c:v>
                </c:pt>
                <c:pt idx="7663">
                  <c:v>8.0719855430400003</c:v>
                </c:pt>
                <c:pt idx="7664">
                  <c:v>8.0733461123400012</c:v>
                </c:pt>
                <c:pt idx="7665">
                  <c:v>8.0747066816400004</c:v>
                </c:pt>
                <c:pt idx="7666">
                  <c:v>8.0760672509399996</c:v>
                </c:pt>
                <c:pt idx="7667">
                  <c:v>8.0774278202400005</c:v>
                </c:pt>
                <c:pt idx="7668">
                  <c:v>8.0787883895399997</c:v>
                </c:pt>
                <c:pt idx="7669">
                  <c:v>8.0801489588400006</c:v>
                </c:pt>
                <c:pt idx="7670">
                  <c:v>8.0815095281399998</c:v>
                </c:pt>
                <c:pt idx="7671">
                  <c:v>8.0828700974400007</c:v>
                </c:pt>
                <c:pt idx="7672">
                  <c:v>8.0842306667400017</c:v>
                </c:pt>
                <c:pt idx="7673">
                  <c:v>8.0855912360400009</c:v>
                </c:pt>
                <c:pt idx="7674">
                  <c:v>8.08695180534</c:v>
                </c:pt>
                <c:pt idx="7675">
                  <c:v>8.088312374640001</c:v>
                </c:pt>
                <c:pt idx="7676">
                  <c:v>8.0896729439400001</c:v>
                </c:pt>
                <c:pt idx="7677">
                  <c:v>8.0910335132399993</c:v>
                </c:pt>
                <c:pt idx="7678">
                  <c:v>8.0923940825400003</c:v>
                </c:pt>
                <c:pt idx="7679">
                  <c:v>8.0937546518399994</c:v>
                </c:pt>
                <c:pt idx="7680">
                  <c:v>8.0951152211400004</c:v>
                </c:pt>
                <c:pt idx="7681">
                  <c:v>8.0964757904400013</c:v>
                </c:pt>
                <c:pt idx="7682">
                  <c:v>8.0978363597400005</c:v>
                </c:pt>
                <c:pt idx="7683">
                  <c:v>8.0991969290400014</c:v>
                </c:pt>
                <c:pt idx="7684">
                  <c:v>8.1005574983400006</c:v>
                </c:pt>
                <c:pt idx="7685">
                  <c:v>8.1019180676399998</c:v>
                </c:pt>
                <c:pt idx="7686">
                  <c:v>8.1032786369400007</c:v>
                </c:pt>
                <c:pt idx="7687">
                  <c:v>8.1046392062399999</c:v>
                </c:pt>
                <c:pt idx="7688">
                  <c:v>8.1059997755400008</c:v>
                </c:pt>
                <c:pt idx="7689">
                  <c:v>8.10736034484</c:v>
                </c:pt>
                <c:pt idx="7690">
                  <c:v>8.1087209141399992</c:v>
                </c:pt>
                <c:pt idx="7691">
                  <c:v>8.1100814834400019</c:v>
                </c:pt>
                <c:pt idx="7692">
                  <c:v>8.1114420527400011</c:v>
                </c:pt>
                <c:pt idx="7693">
                  <c:v>8.1128026220400002</c:v>
                </c:pt>
                <c:pt idx="7694">
                  <c:v>8.1141631913400012</c:v>
                </c:pt>
                <c:pt idx="7695">
                  <c:v>8.1155237606400004</c:v>
                </c:pt>
                <c:pt idx="7696">
                  <c:v>8.1168843299399995</c:v>
                </c:pt>
                <c:pt idx="7697">
                  <c:v>8.1182448992400005</c:v>
                </c:pt>
                <c:pt idx="7698">
                  <c:v>8.1196054685399996</c:v>
                </c:pt>
                <c:pt idx="7699">
                  <c:v>8.1209660378400006</c:v>
                </c:pt>
                <c:pt idx="7700">
                  <c:v>8.1223266071399998</c:v>
                </c:pt>
                <c:pt idx="7701">
                  <c:v>8.1236871764400007</c:v>
                </c:pt>
                <c:pt idx="7702">
                  <c:v>8.1250477457400017</c:v>
                </c:pt>
                <c:pt idx="7703">
                  <c:v>8.1264083150400008</c:v>
                </c:pt>
                <c:pt idx="7704">
                  <c:v>8.12776888434</c:v>
                </c:pt>
                <c:pt idx="7705">
                  <c:v>8.1291294536400009</c:v>
                </c:pt>
                <c:pt idx="7706">
                  <c:v>8.1304900229400001</c:v>
                </c:pt>
                <c:pt idx="7707">
                  <c:v>8.1318505922399993</c:v>
                </c:pt>
                <c:pt idx="7708">
                  <c:v>8.1332111615400002</c:v>
                </c:pt>
                <c:pt idx="7709">
                  <c:v>8.1345717308399994</c:v>
                </c:pt>
                <c:pt idx="7710">
                  <c:v>8.1359323001400004</c:v>
                </c:pt>
                <c:pt idx="7711">
                  <c:v>8.1372928694399995</c:v>
                </c:pt>
                <c:pt idx="7712">
                  <c:v>8.1386534387400005</c:v>
                </c:pt>
                <c:pt idx="7713">
                  <c:v>8.1400140080400014</c:v>
                </c:pt>
                <c:pt idx="7714">
                  <c:v>8.1413745773400006</c:v>
                </c:pt>
                <c:pt idx="7715">
                  <c:v>8.1427351466399998</c:v>
                </c:pt>
                <c:pt idx="7716">
                  <c:v>8.1440957159400007</c:v>
                </c:pt>
                <c:pt idx="7717">
                  <c:v>8.1454562852399999</c:v>
                </c:pt>
                <c:pt idx="7718">
                  <c:v>8.1468168545400008</c:v>
                </c:pt>
                <c:pt idx="7719">
                  <c:v>8.14817742384</c:v>
                </c:pt>
                <c:pt idx="7720">
                  <c:v>8.1495379931399992</c:v>
                </c:pt>
                <c:pt idx="7721">
                  <c:v>8.1508985624400001</c:v>
                </c:pt>
                <c:pt idx="7722">
                  <c:v>8.1522591317400011</c:v>
                </c:pt>
                <c:pt idx="7723">
                  <c:v>8.1536197010400002</c:v>
                </c:pt>
                <c:pt idx="7724">
                  <c:v>8.1549802703400012</c:v>
                </c:pt>
                <c:pt idx="7725">
                  <c:v>8.1563408396400003</c:v>
                </c:pt>
                <c:pt idx="7726">
                  <c:v>8.1577014089399995</c:v>
                </c:pt>
                <c:pt idx="7727">
                  <c:v>8.1590619782400005</c:v>
                </c:pt>
                <c:pt idx="7728">
                  <c:v>8.1604225475399996</c:v>
                </c:pt>
                <c:pt idx="7729">
                  <c:v>8.1617831168400006</c:v>
                </c:pt>
                <c:pt idx="7730">
                  <c:v>8.1631436861399997</c:v>
                </c:pt>
                <c:pt idx="7731">
                  <c:v>8.1645042554399989</c:v>
                </c:pt>
                <c:pt idx="7732">
                  <c:v>8.1658648247400016</c:v>
                </c:pt>
                <c:pt idx="7733">
                  <c:v>8.1672253940400008</c:v>
                </c:pt>
                <c:pt idx="7734">
                  <c:v>8.16858596334</c:v>
                </c:pt>
                <c:pt idx="7735">
                  <c:v>8.1699465326400009</c:v>
                </c:pt>
                <c:pt idx="7736">
                  <c:v>8.1713071019400001</c:v>
                </c:pt>
                <c:pt idx="7737">
                  <c:v>8.172667671240001</c:v>
                </c:pt>
                <c:pt idx="7738">
                  <c:v>8.1740282405400002</c:v>
                </c:pt>
                <c:pt idx="7739">
                  <c:v>8.1753888098399994</c:v>
                </c:pt>
                <c:pt idx="7740">
                  <c:v>8.1767493791400003</c:v>
                </c:pt>
                <c:pt idx="7741">
                  <c:v>8.1781099484399995</c:v>
                </c:pt>
                <c:pt idx="7742">
                  <c:v>8.1794705177400004</c:v>
                </c:pt>
                <c:pt idx="7743">
                  <c:v>8.1808310870400014</c:v>
                </c:pt>
                <c:pt idx="7744">
                  <c:v>8.1821916563400006</c:v>
                </c:pt>
                <c:pt idx="7745">
                  <c:v>8.1835522256399997</c:v>
                </c:pt>
                <c:pt idx="7746">
                  <c:v>8.1849127949400007</c:v>
                </c:pt>
                <c:pt idx="7747">
                  <c:v>8.1862733642399999</c:v>
                </c:pt>
                <c:pt idx="7748">
                  <c:v>8.1876339335400008</c:v>
                </c:pt>
                <c:pt idx="7749">
                  <c:v>8.18899450284</c:v>
                </c:pt>
                <c:pt idx="7750">
                  <c:v>8.1903550721399991</c:v>
                </c:pt>
                <c:pt idx="7751">
                  <c:v>8.1917156414400001</c:v>
                </c:pt>
                <c:pt idx="7752">
                  <c:v>8.193076210740001</c:v>
                </c:pt>
                <c:pt idx="7753">
                  <c:v>8.1944367800400002</c:v>
                </c:pt>
                <c:pt idx="7754">
                  <c:v>8.1957973493400011</c:v>
                </c:pt>
                <c:pt idx="7755">
                  <c:v>8.1971579186400003</c:v>
                </c:pt>
                <c:pt idx="7756">
                  <c:v>8.1985184879399995</c:v>
                </c:pt>
                <c:pt idx="7757">
                  <c:v>8.1998790572400004</c:v>
                </c:pt>
                <c:pt idx="7758">
                  <c:v>8.2012396265399996</c:v>
                </c:pt>
                <c:pt idx="7759">
                  <c:v>8.2026001958400006</c:v>
                </c:pt>
                <c:pt idx="7760">
                  <c:v>8.2039607651399997</c:v>
                </c:pt>
                <c:pt idx="7761">
                  <c:v>8.2053213344399989</c:v>
                </c:pt>
                <c:pt idx="7762">
                  <c:v>8.2066819037400016</c:v>
                </c:pt>
                <c:pt idx="7763">
                  <c:v>8.2080424730400008</c:v>
                </c:pt>
                <c:pt idx="7764">
                  <c:v>8.20940304234</c:v>
                </c:pt>
                <c:pt idx="7765">
                  <c:v>8.2107636116400009</c:v>
                </c:pt>
                <c:pt idx="7766">
                  <c:v>8.2121241809400001</c:v>
                </c:pt>
                <c:pt idx="7767">
                  <c:v>8.213484750240001</c:v>
                </c:pt>
                <c:pt idx="7768">
                  <c:v>8.2148453195400002</c:v>
                </c:pt>
                <c:pt idx="7769">
                  <c:v>8.2162058888399994</c:v>
                </c:pt>
                <c:pt idx="7770">
                  <c:v>8.2175664581400003</c:v>
                </c:pt>
                <c:pt idx="7771">
                  <c:v>8.2189270274399995</c:v>
                </c:pt>
                <c:pt idx="7772">
                  <c:v>8.2202875967400004</c:v>
                </c:pt>
                <c:pt idx="7773">
                  <c:v>8.2216481660400014</c:v>
                </c:pt>
                <c:pt idx="7774">
                  <c:v>8.2230087353400005</c:v>
                </c:pt>
                <c:pt idx="7775">
                  <c:v>8.2243693046399997</c:v>
                </c:pt>
                <c:pt idx="7776">
                  <c:v>8.2257298739400007</c:v>
                </c:pt>
                <c:pt idx="7777">
                  <c:v>8.2270904432399998</c:v>
                </c:pt>
                <c:pt idx="7778">
                  <c:v>8.2284510125400008</c:v>
                </c:pt>
                <c:pt idx="7779">
                  <c:v>8.2298115818399999</c:v>
                </c:pt>
                <c:pt idx="7780">
                  <c:v>8.2311721511399991</c:v>
                </c:pt>
                <c:pt idx="7781">
                  <c:v>8.2325327204400001</c:v>
                </c:pt>
                <c:pt idx="7782">
                  <c:v>8.233893289740001</c:v>
                </c:pt>
                <c:pt idx="7783">
                  <c:v>8.2352538590400002</c:v>
                </c:pt>
                <c:pt idx="7784">
                  <c:v>8.2366144283400011</c:v>
                </c:pt>
                <c:pt idx="7785">
                  <c:v>8.2379749976400003</c:v>
                </c:pt>
                <c:pt idx="7786">
                  <c:v>8.2393355669400012</c:v>
                </c:pt>
                <c:pt idx="7787">
                  <c:v>8.2406961362400004</c:v>
                </c:pt>
                <c:pt idx="7788">
                  <c:v>8.2420567055399996</c:v>
                </c:pt>
                <c:pt idx="7789">
                  <c:v>8.2434172748400005</c:v>
                </c:pt>
                <c:pt idx="7790">
                  <c:v>8.2447778441399997</c:v>
                </c:pt>
                <c:pt idx="7791">
                  <c:v>8.2461384134399989</c:v>
                </c:pt>
                <c:pt idx="7792">
                  <c:v>8.2474989827400016</c:v>
                </c:pt>
                <c:pt idx="7793">
                  <c:v>8.2488595520400008</c:v>
                </c:pt>
                <c:pt idx="7794">
                  <c:v>8.2502201213399999</c:v>
                </c:pt>
                <c:pt idx="7795">
                  <c:v>8.2515806906400009</c:v>
                </c:pt>
                <c:pt idx="7796">
                  <c:v>8.2529412599400001</c:v>
                </c:pt>
                <c:pt idx="7797">
                  <c:v>8.254301829240001</c:v>
                </c:pt>
                <c:pt idx="7798">
                  <c:v>8.2556623985400002</c:v>
                </c:pt>
                <c:pt idx="7799">
                  <c:v>8.2570229678399993</c:v>
                </c:pt>
                <c:pt idx="7800">
                  <c:v>8.2583835371400003</c:v>
                </c:pt>
                <c:pt idx="7801">
                  <c:v>8.2597441064399995</c:v>
                </c:pt>
                <c:pt idx="7802">
                  <c:v>8.2611046757400004</c:v>
                </c:pt>
                <c:pt idx="7803">
                  <c:v>8.2624652450400013</c:v>
                </c:pt>
                <c:pt idx="7804">
                  <c:v>8.2638258143400005</c:v>
                </c:pt>
                <c:pt idx="7805">
                  <c:v>8.2651863836399997</c:v>
                </c:pt>
                <c:pt idx="7806">
                  <c:v>8.2665469529400006</c:v>
                </c:pt>
                <c:pt idx="7807">
                  <c:v>8.2679075222399998</c:v>
                </c:pt>
                <c:pt idx="7808">
                  <c:v>8.2692680915400008</c:v>
                </c:pt>
                <c:pt idx="7809">
                  <c:v>8.2706286608399999</c:v>
                </c:pt>
                <c:pt idx="7810">
                  <c:v>8.2719892301399991</c:v>
                </c:pt>
                <c:pt idx="7811">
                  <c:v>8.27334979944</c:v>
                </c:pt>
                <c:pt idx="7812">
                  <c:v>8.274710368740001</c:v>
                </c:pt>
                <c:pt idx="7813">
                  <c:v>8.2760709380400002</c:v>
                </c:pt>
                <c:pt idx="7814">
                  <c:v>8.2774315073400011</c:v>
                </c:pt>
                <c:pt idx="7815">
                  <c:v>8.2787920766400003</c:v>
                </c:pt>
                <c:pt idx="7816">
                  <c:v>8.2801526459400012</c:v>
                </c:pt>
                <c:pt idx="7817">
                  <c:v>8.2815132152400004</c:v>
                </c:pt>
                <c:pt idx="7818">
                  <c:v>8.2828737845399996</c:v>
                </c:pt>
                <c:pt idx="7819">
                  <c:v>8.2842343538400005</c:v>
                </c:pt>
                <c:pt idx="7820">
                  <c:v>8.2855949231399997</c:v>
                </c:pt>
                <c:pt idx="7821">
                  <c:v>8.2869554924399988</c:v>
                </c:pt>
                <c:pt idx="7822">
                  <c:v>8.2883160617400016</c:v>
                </c:pt>
                <c:pt idx="7823">
                  <c:v>8.2896766310400007</c:v>
                </c:pt>
                <c:pt idx="7824">
                  <c:v>8.2910372003399999</c:v>
                </c:pt>
                <c:pt idx="7825">
                  <c:v>8.2923977696400009</c:v>
                </c:pt>
                <c:pt idx="7826">
                  <c:v>8.29375833894</c:v>
                </c:pt>
                <c:pt idx="7827">
                  <c:v>8.295118908240001</c:v>
                </c:pt>
                <c:pt idx="7828">
                  <c:v>8.2964794775400001</c:v>
                </c:pt>
                <c:pt idx="7829">
                  <c:v>8.2978400468399993</c:v>
                </c:pt>
                <c:pt idx="7830">
                  <c:v>8.2992006161400003</c:v>
                </c:pt>
                <c:pt idx="7831">
                  <c:v>8.3005611854399994</c:v>
                </c:pt>
                <c:pt idx="7832">
                  <c:v>8.3019217547400004</c:v>
                </c:pt>
                <c:pt idx="7833">
                  <c:v>8.3032823240400013</c:v>
                </c:pt>
                <c:pt idx="7834">
                  <c:v>8.3046428933400005</c:v>
                </c:pt>
                <c:pt idx="7835">
                  <c:v>8.3060034626400014</c:v>
                </c:pt>
                <c:pt idx="7836">
                  <c:v>8.3073640319400006</c:v>
                </c:pt>
                <c:pt idx="7837">
                  <c:v>8.3087246012399998</c:v>
                </c:pt>
                <c:pt idx="7838">
                  <c:v>8.3100851705400007</c:v>
                </c:pt>
                <c:pt idx="7839">
                  <c:v>8.3114457398399999</c:v>
                </c:pt>
                <c:pt idx="7840">
                  <c:v>8.3128063091399991</c:v>
                </c:pt>
                <c:pt idx="7841">
                  <c:v>8.31416687844</c:v>
                </c:pt>
                <c:pt idx="7842">
                  <c:v>8.3155274477399992</c:v>
                </c:pt>
                <c:pt idx="7843">
                  <c:v>8.3168880170400001</c:v>
                </c:pt>
                <c:pt idx="7844">
                  <c:v>8.3182485863400011</c:v>
                </c:pt>
                <c:pt idx="7845">
                  <c:v>8.3196091556400003</c:v>
                </c:pt>
                <c:pt idx="7846">
                  <c:v>8.3209697249400012</c:v>
                </c:pt>
                <c:pt idx="7847">
                  <c:v>8.3223302942400004</c:v>
                </c:pt>
                <c:pt idx="7848">
                  <c:v>8.3236908635399995</c:v>
                </c:pt>
                <c:pt idx="7849">
                  <c:v>8.3250514328400005</c:v>
                </c:pt>
                <c:pt idx="7850">
                  <c:v>8.3264120021399997</c:v>
                </c:pt>
                <c:pt idx="7851">
                  <c:v>8.3277725714399988</c:v>
                </c:pt>
                <c:pt idx="7852">
                  <c:v>8.3291331407399998</c:v>
                </c:pt>
                <c:pt idx="7853">
                  <c:v>8.3304937100400007</c:v>
                </c:pt>
                <c:pt idx="7854">
                  <c:v>8.3318542793399999</c:v>
                </c:pt>
                <c:pt idx="7855">
                  <c:v>8.3332148486400008</c:v>
                </c:pt>
                <c:pt idx="7856">
                  <c:v>8.33457541794</c:v>
                </c:pt>
                <c:pt idx="7857">
                  <c:v>8.335935987240001</c:v>
                </c:pt>
                <c:pt idx="7858">
                  <c:v>8.3372965565400001</c:v>
                </c:pt>
                <c:pt idx="7859">
                  <c:v>8.3386571258399993</c:v>
                </c:pt>
                <c:pt idx="7860">
                  <c:v>8.3400176951400002</c:v>
                </c:pt>
                <c:pt idx="7861">
                  <c:v>8.3413782644399994</c:v>
                </c:pt>
                <c:pt idx="7862">
                  <c:v>8.3427388337400004</c:v>
                </c:pt>
                <c:pt idx="7863">
                  <c:v>8.3440994030400013</c:v>
                </c:pt>
                <c:pt idx="7864">
                  <c:v>8.3454599723400005</c:v>
                </c:pt>
                <c:pt idx="7865">
                  <c:v>8.3468205416400014</c:v>
                </c:pt>
                <c:pt idx="7866">
                  <c:v>8.3481811109400006</c:v>
                </c:pt>
                <c:pt idx="7867">
                  <c:v>8.3495416802399998</c:v>
                </c:pt>
                <c:pt idx="7868">
                  <c:v>8.3509022495400007</c:v>
                </c:pt>
                <c:pt idx="7869">
                  <c:v>8.3522628188399999</c:v>
                </c:pt>
                <c:pt idx="7870">
                  <c:v>8.3536233881399991</c:v>
                </c:pt>
                <c:pt idx="7871">
                  <c:v>8.35498395744</c:v>
                </c:pt>
                <c:pt idx="7872">
                  <c:v>8.3563445267399992</c:v>
                </c:pt>
                <c:pt idx="7873">
                  <c:v>8.3577050960400001</c:v>
                </c:pt>
                <c:pt idx="7874">
                  <c:v>8.3590656653400011</c:v>
                </c:pt>
                <c:pt idx="7875">
                  <c:v>8.3604262346400002</c:v>
                </c:pt>
                <c:pt idx="7876">
                  <c:v>8.3617868039400012</c:v>
                </c:pt>
                <c:pt idx="7877">
                  <c:v>8.3631473732400003</c:v>
                </c:pt>
                <c:pt idx="7878">
                  <c:v>8.3645079425399995</c:v>
                </c:pt>
                <c:pt idx="7879">
                  <c:v>8.3658685118400005</c:v>
                </c:pt>
                <c:pt idx="7880">
                  <c:v>8.3672290811399996</c:v>
                </c:pt>
                <c:pt idx="7881">
                  <c:v>8.3685896504400006</c:v>
                </c:pt>
                <c:pt idx="7882">
                  <c:v>8.3699502197399998</c:v>
                </c:pt>
                <c:pt idx="7883">
                  <c:v>8.3713107890400007</c:v>
                </c:pt>
                <c:pt idx="7884">
                  <c:v>8.3726713583400016</c:v>
                </c:pt>
                <c:pt idx="7885">
                  <c:v>8.3740319276400008</c:v>
                </c:pt>
                <c:pt idx="7886">
                  <c:v>8.37539249694</c:v>
                </c:pt>
                <c:pt idx="7887">
                  <c:v>8.3767530662400009</c:v>
                </c:pt>
                <c:pt idx="7888">
                  <c:v>8.3781136355400001</c:v>
                </c:pt>
                <c:pt idx="7889">
                  <c:v>8.3794742048399993</c:v>
                </c:pt>
                <c:pt idx="7890">
                  <c:v>8.3808347741400002</c:v>
                </c:pt>
                <c:pt idx="7891">
                  <c:v>8.3821953434399994</c:v>
                </c:pt>
                <c:pt idx="7892">
                  <c:v>8.3835559127400003</c:v>
                </c:pt>
                <c:pt idx="7893">
                  <c:v>8.3849164820400013</c:v>
                </c:pt>
                <c:pt idx="7894">
                  <c:v>8.3862770513400005</c:v>
                </c:pt>
                <c:pt idx="7895">
                  <c:v>8.3876376206400014</c:v>
                </c:pt>
                <c:pt idx="7896">
                  <c:v>8.3889981899400006</c:v>
                </c:pt>
                <c:pt idx="7897">
                  <c:v>8.3903587592399997</c:v>
                </c:pt>
                <c:pt idx="7898">
                  <c:v>8.3917193285400007</c:v>
                </c:pt>
                <c:pt idx="7899">
                  <c:v>8.3930798978399999</c:v>
                </c:pt>
                <c:pt idx="7900">
                  <c:v>8.3944404671400008</c:v>
                </c:pt>
                <c:pt idx="7901">
                  <c:v>8.39580103644</c:v>
                </c:pt>
                <c:pt idx="7902">
                  <c:v>8.3971616057399991</c:v>
                </c:pt>
                <c:pt idx="7903">
                  <c:v>8.3985221750400019</c:v>
                </c:pt>
                <c:pt idx="7904">
                  <c:v>8.399882744340001</c:v>
                </c:pt>
                <c:pt idx="7905">
                  <c:v>8.4012433136400002</c:v>
                </c:pt>
                <c:pt idx="7906">
                  <c:v>8.4026038829400012</c:v>
                </c:pt>
                <c:pt idx="7907">
                  <c:v>8.4039644522400003</c:v>
                </c:pt>
                <c:pt idx="7908">
                  <c:v>8.4053250215399995</c:v>
                </c:pt>
                <c:pt idx="7909">
                  <c:v>8.4066855908400004</c:v>
                </c:pt>
                <c:pt idx="7910">
                  <c:v>8.4080461601399996</c:v>
                </c:pt>
                <c:pt idx="7911">
                  <c:v>8.4094067294400006</c:v>
                </c:pt>
                <c:pt idx="7912">
                  <c:v>8.4107672987399997</c:v>
                </c:pt>
                <c:pt idx="7913">
                  <c:v>8.4121278680400007</c:v>
                </c:pt>
                <c:pt idx="7914">
                  <c:v>8.4134884373400016</c:v>
                </c:pt>
                <c:pt idx="7915">
                  <c:v>8.4148490066400008</c:v>
                </c:pt>
                <c:pt idx="7916">
                  <c:v>8.41620957594</c:v>
                </c:pt>
                <c:pt idx="7917">
                  <c:v>8.4175701452400009</c:v>
                </c:pt>
                <c:pt idx="7918">
                  <c:v>8.4189307145400001</c:v>
                </c:pt>
                <c:pt idx="7919">
                  <c:v>8.4202912838399993</c:v>
                </c:pt>
                <c:pt idx="7920">
                  <c:v>8.4216518531400002</c:v>
                </c:pt>
                <c:pt idx="7921">
                  <c:v>8.4230124224399994</c:v>
                </c:pt>
                <c:pt idx="7922">
                  <c:v>8.4243729917400003</c:v>
                </c:pt>
                <c:pt idx="7923">
                  <c:v>8.4257335610400013</c:v>
                </c:pt>
                <c:pt idx="7924">
                  <c:v>8.4270941303400004</c:v>
                </c:pt>
                <c:pt idx="7925">
                  <c:v>8.4284546996400014</c:v>
                </c:pt>
                <c:pt idx="7926">
                  <c:v>8.4298152689400005</c:v>
                </c:pt>
                <c:pt idx="7927">
                  <c:v>8.4311758382399997</c:v>
                </c:pt>
                <c:pt idx="7928">
                  <c:v>8.4325364075400007</c:v>
                </c:pt>
                <c:pt idx="7929">
                  <c:v>8.4338969768399998</c:v>
                </c:pt>
                <c:pt idx="7930">
                  <c:v>8.4352575461400008</c:v>
                </c:pt>
                <c:pt idx="7931">
                  <c:v>8.43661811544</c:v>
                </c:pt>
                <c:pt idx="7932">
                  <c:v>8.4379786847399991</c:v>
                </c:pt>
                <c:pt idx="7933">
                  <c:v>8.4393392540400018</c:v>
                </c:pt>
                <c:pt idx="7934">
                  <c:v>8.440699823340001</c:v>
                </c:pt>
                <c:pt idx="7935">
                  <c:v>8.4420603926400002</c:v>
                </c:pt>
                <c:pt idx="7936">
                  <c:v>8.4434209619400011</c:v>
                </c:pt>
                <c:pt idx="7937">
                  <c:v>8.4447815312400003</c:v>
                </c:pt>
                <c:pt idx="7938">
                  <c:v>8.4461421005399995</c:v>
                </c:pt>
                <c:pt idx="7939">
                  <c:v>8.4475026698400004</c:v>
                </c:pt>
                <c:pt idx="7940">
                  <c:v>8.4488632391399996</c:v>
                </c:pt>
                <c:pt idx="7941">
                  <c:v>8.4502238084400005</c:v>
                </c:pt>
                <c:pt idx="7942">
                  <c:v>8.4515843777399997</c:v>
                </c:pt>
                <c:pt idx="7943">
                  <c:v>8.4529449470400007</c:v>
                </c:pt>
                <c:pt idx="7944">
                  <c:v>8.4543055163400016</c:v>
                </c:pt>
                <c:pt idx="7945">
                  <c:v>8.4556660856400008</c:v>
                </c:pt>
                <c:pt idx="7946">
                  <c:v>8.4570266549399999</c:v>
                </c:pt>
                <c:pt idx="7947">
                  <c:v>8.4583872242400009</c:v>
                </c:pt>
                <c:pt idx="7948">
                  <c:v>8.4597477935400001</c:v>
                </c:pt>
                <c:pt idx="7949">
                  <c:v>8.461108362840001</c:v>
                </c:pt>
                <c:pt idx="7950">
                  <c:v>8.4624689321400002</c:v>
                </c:pt>
                <c:pt idx="7951">
                  <c:v>8.4638295014399993</c:v>
                </c:pt>
                <c:pt idx="7952">
                  <c:v>8.4651900707400003</c:v>
                </c:pt>
                <c:pt idx="7953">
                  <c:v>8.4665506400400012</c:v>
                </c:pt>
                <c:pt idx="7954">
                  <c:v>8.4679112093400004</c:v>
                </c:pt>
                <c:pt idx="7955">
                  <c:v>8.4692717786400014</c:v>
                </c:pt>
                <c:pt idx="7956">
                  <c:v>8.4706323479400005</c:v>
                </c:pt>
                <c:pt idx="7957">
                  <c:v>8.4719929172399997</c:v>
                </c:pt>
                <c:pt idx="7958">
                  <c:v>8.4733534865400006</c:v>
                </c:pt>
                <c:pt idx="7959">
                  <c:v>8.4747140558399998</c:v>
                </c:pt>
                <c:pt idx="7960">
                  <c:v>8.4760746251400008</c:v>
                </c:pt>
                <c:pt idx="7961">
                  <c:v>8.4774351944399999</c:v>
                </c:pt>
                <c:pt idx="7962">
                  <c:v>8.4787957637399991</c:v>
                </c:pt>
                <c:pt idx="7963">
                  <c:v>8.48015633304</c:v>
                </c:pt>
                <c:pt idx="7964">
                  <c:v>8.481516902340001</c:v>
                </c:pt>
                <c:pt idx="7965">
                  <c:v>8.4828774716400002</c:v>
                </c:pt>
                <c:pt idx="7966">
                  <c:v>8.4842380409400011</c:v>
                </c:pt>
                <c:pt idx="7967">
                  <c:v>8.4855986102400003</c:v>
                </c:pt>
                <c:pt idx="7968">
                  <c:v>8.4869591795399995</c:v>
                </c:pt>
                <c:pt idx="7969">
                  <c:v>8.4883197488400004</c:v>
                </c:pt>
                <c:pt idx="7970">
                  <c:v>8.4896803181399996</c:v>
                </c:pt>
                <c:pt idx="7971">
                  <c:v>8.4910408874400005</c:v>
                </c:pt>
                <c:pt idx="7972">
                  <c:v>8.4924014567399997</c:v>
                </c:pt>
                <c:pt idx="7973">
                  <c:v>8.4937620260399989</c:v>
                </c:pt>
                <c:pt idx="7974">
                  <c:v>8.4951225953400016</c:v>
                </c:pt>
                <c:pt idx="7975">
                  <c:v>8.4964831646400008</c:v>
                </c:pt>
                <c:pt idx="7976">
                  <c:v>8.4978437339399999</c:v>
                </c:pt>
                <c:pt idx="7977">
                  <c:v>8.4992043032400009</c:v>
                </c:pt>
                <c:pt idx="7978">
                  <c:v>8.50056487254</c:v>
                </c:pt>
                <c:pt idx="7979">
                  <c:v>8.501925441840001</c:v>
                </c:pt>
                <c:pt idx="7980">
                  <c:v>8.5032860111400002</c:v>
                </c:pt>
                <c:pt idx="7981">
                  <c:v>8.5046465804399993</c:v>
                </c:pt>
                <c:pt idx="7982">
                  <c:v>8.5060071497400003</c:v>
                </c:pt>
                <c:pt idx="7983">
                  <c:v>8.5073677190399994</c:v>
                </c:pt>
                <c:pt idx="7984">
                  <c:v>8.5087282883400004</c:v>
                </c:pt>
                <c:pt idx="7985">
                  <c:v>8.5100888576400013</c:v>
                </c:pt>
                <c:pt idx="7986">
                  <c:v>8.5114494269400005</c:v>
                </c:pt>
                <c:pt idx="7987">
                  <c:v>8.5128099962399997</c:v>
                </c:pt>
                <c:pt idx="7988">
                  <c:v>8.5141705655400006</c:v>
                </c:pt>
                <c:pt idx="7989">
                  <c:v>8.5155311348399998</c:v>
                </c:pt>
                <c:pt idx="7990">
                  <c:v>8.5168917041400007</c:v>
                </c:pt>
                <c:pt idx="7991">
                  <c:v>8.5182522734399999</c:v>
                </c:pt>
                <c:pt idx="7992">
                  <c:v>8.5196128427399991</c:v>
                </c:pt>
                <c:pt idx="7993">
                  <c:v>8.52097341204</c:v>
                </c:pt>
                <c:pt idx="7994">
                  <c:v>8.522333981340001</c:v>
                </c:pt>
                <c:pt idx="7995">
                  <c:v>8.5236945506400001</c:v>
                </c:pt>
                <c:pt idx="7996">
                  <c:v>8.5250551199400011</c:v>
                </c:pt>
                <c:pt idx="7997">
                  <c:v>8.5266878031000015</c:v>
                </c:pt>
                <c:pt idx="7998">
                  <c:v>8.5280483724000007</c:v>
                </c:pt>
                <c:pt idx="7999">
                  <c:v>8.5294089416999999</c:v>
                </c:pt>
                <c:pt idx="8000">
                  <c:v>8.5307695110000008</c:v>
                </c:pt>
                <c:pt idx="8001">
                  <c:v>8.5321300803</c:v>
                </c:pt>
                <c:pt idx="8002">
                  <c:v>8.5334906495999991</c:v>
                </c:pt>
                <c:pt idx="8003">
                  <c:v>8.5348512189000001</c:v>
                </c:pt>
                <c:pt idx="8004">
                  <c:v>8.5362117881999993</c:v>
                </c:pt>
                <c:pt idx="8005">
                  <c:v>8.5375723575000002</c:v>
                </c:pt>
                <c:pt idx="8006">
                  <c:v>8.5389329268000012</c:v>
                </c:pt>
                <c:pt idx="8007">
                  <c:v>8.5402934961000003</c:v>
                </c:pt>
                <c:pt idx="8008">
                  <c:v>8.5416540654000013</c:v>
                </c:pt>
                <c:pt idx="8009">
                  <c:v>8.5430146347000004</c:v>
                </c:pt>
                <c:pt idx="8010">
                  <c:v>8.5443752039999996</c:v>
                </c:pt>
                <c:pt idx="8011">
                  <c:v>8.5457357733000006</c:v>
                </c:pt>
                <c:pt idx="8012">
                  <c:v>8.5470963425999997</c:v>
                </c:pt>
                <c:pt idx="8013">
                  <c:v>8.5484569119000007</c:v>
                </c:pt>
                <c:pt idx="8014">
                  <c:v>8.5498174811999998</c:v>
                </c:pt>
                <c:pt idx="8015">
                  <c:v>8.551178050499999</c:v>
                </c:pt>
                <c:pt idx="8016">
                  <c:v>8.5525386198000017</c:v>
                </c:pt>
                <c:pt idx="8017">
                  <c:v>8.5538991891000009</c:v>
                </c:pt>
                <c:pt idx="8018">
                  <c:v>8.5552597584000001</c:v>
                </c:pt>
                <c:pt idx="8019">
                  <c:v>8.556620327700001</c:v>
                </c:pt>
                <c:pt idx="8020">
                  <c:v>8.5579808970000002</c:v>
                </c:pt>
                <c:pt idx="8021">
                  <c:v>8.5593414662999994</c:v>
                </c:pt>
                <c:pt idx="8022">
                  <c:v>8.5607020356000003</c:v>
                </c:pt>
                <c:pt idx="8023">
                  <c:v>8.5620626048999995</c:v>
                </c:pt>
                <c:pt idx="8024">
                  <c:v>8.5634231742000004</c:v>
                </c:pt>
                <c:pt idx="8025">
                  <c:v>8.5647837434999996</c:v>
                </c:pt>
                <c:pt idx="8026">
                  <c:v>8.5661443128000005</c:v>
                </c:pt>
                <c:pt idx="8027">
                  <c:v>8.5675048821000015</c:v>
                </c:pt>
                <c:pt idx="8028">
                  <c:v>8.5688654514000007</c:v>
                </c:pt>
                <c:pt idx="8029">
                  <c:v>8.5702260206999998</c:v>
                </c:pt>
                <c:pt idx="8030">
                  <c:v>8.5715865900000008</c:v>
                </c:pt>
                <c:pt idx="8031">
                  <c:v>8.5729471593</c:v>
                </c:pt>
                <c:pt idx="8032">
                  <c:v>8.5743077286000009</c:v>
                </c:pt>
                <c:pt idx="8033">
                  <c:v>8.5756682979000001</c:v>
                </c:pt>
                <c:pt idx="8034">
                  <c:v>8.5770288671999992</c:v>
                </c:pt>
                <c:pt idx="8035">
                  <c:v>8.5783894365000002</c:v>
                </c:pt>
                <c:pt idx="8036">
                  <c:v>8.5797500058000011</c:v>
                </c:pt>
                <c:pt idx="8037">
                  <c:v>8.5811105751000003</c:v>
                </c:pt>
                <c:pt idx="8038">
                  <c:v>8.5824711444000013</c:v>
                </c:pt>
                <c:pt idx="8039">
                  <c:v>8.5838317137000004</c:v>
                </c:pt>
                <c:pt idx="8040">
                  <c:v>8.5851922829999996</c:v>
                </c:pt>
                <c:pt idx="8041">
                  <c:v>8.5865528523000005</c:v>
                </c:pt>
                <c:pt idx="8042">
                  <c:v>8.5879134215999997</c:v>
                </c:pt>
                <c:pt idx="8043">
                  <c:v>8.5892739909000007</c:v>
                </c:pt>
                <c:pt idx="8044">
                  <c:v>8.5906345601999998</c:v>
                </c:pt>
                <c:pt idx="8045">
                  <c:v>8.591995129499999</c:v>
                </c:pt>
                <c:pt idx="8046">
                  <c:v>8.5933556988000017</c:v>
                </c:pt>
                <c:pt idx="8047">
                  <c:v>8.5947162681000009</c:v>
                </c:pt>
                <c:pt idx="8048">
                  <c:v>8.5960768374000001</c:v>
                </c:pt>
                <c:pt idx="8049">
                  <c:v>8.597437406700001</c:v>
                </c:pt>
                <c:pt idx="8050">
                  <c:v>8.5987979760000002</c:v>
                </c:pt>
                <c:pt idx="8051">
                  <c:v>8.6001585453000011</c:v>
                </c:pt>
                <c:pt idx="8052">
                  <c:v>8.6015191146000003</c:v>
                </c:pt>
                <c:pt idx="8053">
                  <c:v>8.6028796838999995</c:v>
                </c:pt>
                <c:pt idx="8054">
                  <c:v>8.6042402532000004</c:v>
                </c:pt>
                <c:pt idx="8055">
                  <c:v>8.6056008224999996</c:v>
                </c:pt>
                <c:pt idx="8056">
                  <c:v>8.6069613918000005</c:v>
                </c:pt>
                <c:pt idx="8057">
                  <c:v>8.6083219611000015</c:v>
                </c:pt>
                <c:pt idx="8058">
                  <c:v>8.6096825304000006</c:v>
                </c:pt>
                <c:pt idx="8059">
                  <c:v>8.6110430996999998</c:v>
                </c:pt>
                <c:pt idx="8060">
                  <c:v>8.6124036690000008</c:v>
                </c:pt>
                <c:pt idx="8061">
                  <c:v>8.6137642382999999</c:v>
                </c:pt>
                <c:pt idx="8062">
                  <c:v>8.6151248076000009</c:v>
                </c:pt>
                <c:pt idx="8063">
                  <c:v>8.6164853769</c:v>
                </c:pt>
                <c:pt idx="8064">
                  <c:v>8.6178459461999992</c:v>
                </c:pt>
                <c:pt idx="8065">
                  <c:v>8.6192065155000002</c:v>
                </c:pt>
                <c:pt idx="8066">
                  <c:v>8.6205670848000011</c:v>
                </c:pt>
                <c:pt idx="8067">
                  <c:v>8.6219276541000003</c:v>
                </c:pt>
                <c:pt idx="8068">
                  <c:v>8.6232882234000012</c:v>
                </c:pt>
                <c:pt idx="8069">
                  <c:v>8.6246487927000004</c:v>
                </c:pt>
                <c:pt idx="8070">
                  <c:v>8.6260093619999996</c:v>
                </c:pt>
                <c:pt idx="8071">
                  <c:v>8.6273699313000005</c:v>
                </c:pt>
                <c:pt idx="8072">
                  <c:v>8.6287305005999997</c:v>
                </c:pt>
                <c:pt idx="8073">
                  <c:v>8.6300910699000006</c:v>
                </c:pt>
                <c:pt idx="8074">
                  <c:v>8.6314516391999998</c:v>
                </c:pt>
                <c:pt idx="8075">
                  <c:v>8.632812208499999</c:v>
                </c:pt>
                <c:pt idx="8076">
                  <c:v>8.6341727778000017</c:v>
                </c:pt>
                <c:pt idx="8077">
                  <c:v>8.6355333471000009</c:v>
                </c:pt>
                <c:pt idx="8078">
                  <c:v>8.6368939164</c:v>
                </c:pt>
                <c:pt idx="8079">
                  <c:v>8.638254485700001</c:v>
                </c:pt>
                <c:pt idx="8080">
                  <c:v>8.6396150550000002</c:v>
                </c:pt>
                <c:pt idx="8081">
                  <c:v>8.6409756243000011</c:v>
                </c:pt>
                <c:pt idx="8082">
                  <c:v>8.6423361936000003</c:v>
                </c:pt>
                <c:pt idx="8083">
                  <c:v>8.6436967628999994</c:v>
                </c:pt>
                <c:pt idx="8084">
                  <c:v>8.6450573322000004</c:v>
                </c:pt>
                <c:pt idx="8085">
                  <c:v>8.6464179014999996</c:v>
                </c:pt>
                <c:pt idx="8086">
                  <c:v>8.6477784708000005</c:v>
                </c:pt>
                <c:pt idx="8087">
                  <c:v>8.6491390401000015</c:v>
                </c:pt>
                <c:pt idx="8088">
                  <c:v>8.6504996094000006</c:v>
                </c:pt>
                <c:pt idx="8089">
                  <c:v>8.6518601786999998</c:v>
                </c:pt>
                <c:pt idx="8090">
                  <c:v>8.6532207480000007</c:v>
                </c:pt>
                <c:pt idx="8091">
                  <c:v>8.6545813172999999</c:v>
                </c:pt>
                <c:pt idx="8092">
                  <c:v>8.6559418866000009</c:v>
                </c:pt>
                <c:pt idx="8093">
                  <c:v>8.6573024559</c:v>
                </c:pt>
                <c:pt idx="8094">
                  <c:v>8.6586630251999992</c:v>
                </c:pt>
                <c:pt idx="8095">
                  <c:v>8.6600235945000001</c:v>
                </c:pt>
                <c:pt idx="8096">
                  <c:v>8.6613841638000011</c:v>
                </c:pt>
                <c:pt idx="8097">
                  <c:v>8.6627447331000003</c:v>
                </c:pt>
                <c:pt idx="8098">
                  <c:v>8.6641053024000012</c:v>
                </c:pt>
                <c:pt idx="8099">
                  <c:v>8.6654658717000004</c:v>
                </c:pt>
                <c:pt idx="8100">
                  <c:v>8.6668264410000013</c:v>
                </c:pt>
                <c:pt idx="8101">
                  <c:v>8.6681870103000005</c:v>
                </c:pt>
                <c:pt idx="8102">
                  <c:v>8.6695475795999997</c:v>
                </c:pt>
                <c:pt idx="8103">
                  <c:v>8.6709081489000006</c:v>
                </c:pt>
                <c:pt idx="8104">
                  <c:v>8.6722687181999998</c:v>
                </c:pt>
                <c:pt idx="8105">
                  <c:v>8.673629287499999</c:v>
                </c:pt>
                <c:pt idx="8106">
                  <c:v>8.6749898567999999</c:v>
                </c:pt>
                <c:pt idx="8107">
                  <c:v>8.6763504261000008</c:v>
                </c:pt>
                <c:pt idx="8108">
                  <c:v>8.6777109954</c:v>
                </c:pt>
                <c:pt idx="8109">
                  <c:v>8.679071564700001</c:v>
                </c:pt>
                <c:pt idx="8110">
                  <c:v>8.6804321340000001</c:v>
                </c:pt>
                <c:pt idx="8111">
                  <c:v>8.6817927033000011</c:v>
                </c:pt>
                <c:pt idx="8112">
                  <c:v>8.6831532726000002</c:v>
                </c:pt>
                <c:pt idx="8113">
                  <c:v>8.6845138418999994</c:v>
                </c:pt>
                <c:pt idx="8114">
                  <c:v>8.6858744112000004</c:v>
                </c:pt>
                <c:pt idx="8115">
                  <c:v>8.6872349804999995</c:v>
                </c:pt>
                <c:pt idx="8116">
                  <c:v>8.6885955497999987</c:v>
                </c:pt>
                <c:pt idx="8117">
                  <c:v>8.6899561191000014</c:v>
                </c:pt>
                <c:pt idx="8118">
                  <c:v>8.6913166884000006</c:v>
                </c:pt>
                <c:pt idx="8119">
                  <c:v>8.6926772576999998</c:v>
                </c:pt>
                <c:pt idx="8120">
                  <c:v>8.6940378270000007</c:v>
                </c:pt>
                <c:pt idx="8121">
                  <c:v>8.6953983962999999</c:v>
                </c:pt>
                <c:pt idx="8122">
                  <c:v>8.6967589656000008</c:v>
                </c:pt>
                <c:pt idx="8123">
                  <c:v>8.6981195349</c:v>
                </c:pt>
                <c:pt idx="8124">
                  <c:v>8.6994801041999992</c:v>
                </c:pt>
                <c:pt idx="8125">
                  <c:v>8.7008406735000001</c:v>
                </c:pt>
                <c:pt idx="8126">
                  <c:v>8.7022012427999993</c:v>
                </c:pt>
                <c:pt idx="8127">
                  <c:v>8.7035618121000002</c:v>
                </c:pt>
                <c:pt idx="8128">
                  <c:v>8.7049223814000012</c:v>
                </c:pt>
                <c:pt idx="8129">
                  <c:v>8.7062829507000004</c:v>
                </c:pt>
                <c:pt idx="8130">
                  <c:v>8.7076435200000013</c:v>
                </c:pt>
                <c:pt idx="8131">
                  <c:v>8.7090040893000005</c:v>
                </c:pt>
                <c:pt idx="8132">
                  <c:v>8.7103646585999996</c:v>
                </c:pt>
                <c:pt idx="8133">
                  <c:v>8.7117252279000006</c:v>
                </c:pt>
                <c:pt idx="8134">
                  <c:v>8.7130857971999998</c:v>
                </c:pt>
                <c:pt idx="8135">
                  <c:v>8.7144463664999989</c:v>
                </c:pt>
                <c:pt idx="8136">
                  <c:v>8.7158069357999999</c:v>
                </c:pt>
                <c:pt idx="8137">
                  <c:v>8.7171675051000008</c:v>
                </c:pt>
                <c:pt idx="8138">
                  <c:v>8.7185280744</c:v>
                </c:pt>
                <c:pt idx="8139">
                  <c:v>8.7198886437000009</c:v>
                </c:pt>
                <c:pt idx="8140">
                  <c:v>8.7212492130000001</c:v>
                </c:pt>
                <c:pt idx="8141">
                  <c:v>8.7226097823000011</c:v>
                </c:pt>
                <c:pt idx="8142">
                  <c:v>8.7239703516000002</c:v>
                </c:pt>
                <c:pt idx="8143">
                  <c:v>8.7253309208999994</c:v>
                </c:pt>
                <c:pt idx="8144">
                  <c:v>8.7266914902000003</c:v>
                </c:pt>
                <c:pt idx="8145">
                  <c:v>8.7280520594999995</c:v>
                </c:pt>
                <c:pt idx="8146">
                  <c:v>8.7294126288000005</c:v>
                </c:pt>
                <c:pt idx="8147">
                  <c:v>8.7307731981000014</c:v>
                </c:pt>
                <c:pt idx="8148">
                  <c:v>8.7321337674000006</c:v>
                </c:pt>
                <c:pt idx="8149">
                  <c:v>8.7334943367000015</c:v>
                </c:pt>
                <c:pt idx="8150">
                  <c:v>8.7348549060000007</c:v>
                </c:pt>
                <c:pt idx="8151">
                  <c:v>8.7362154752999999</c:v>
                </c:pt>
                <c:pt idx="8152">
                  <c:v>8.7375760446000008</c:v>
                </c:pt>
                <c:pt idx="8153">
                  <c:v>8.7389366139</c:v>
                </c:pt>
                <c:pt idx="8154">
                  <c:v>8.7402971831999992</c:v>
                </c:pt>
                <c:pt idx="8155">
                  <c:v>8.7416577525000001</c:v>
                </c:pt>
                <c:pt idx="8156">
                  <c:v>8.7430183217999993</c:v>
                </c:pt>
                <c:pt idx="8157">
                  <c:v>8.7443788911000002</c:v>
                </c:pt>
                <c:pt idx="8158">
                  <c:v>8.7457394604000012</c:v>
                </c:pt>
                <c:pt idx="8159">
                  <c:v>8.7471000297000003</c:v>
                </c:pt>
                <c:pt idx="8160">
                  <c:v>8.7484605990000013</c:v>
                </c:pt>
                <c:pt idx="8161">
                  <c:v>8.7498211683000005</c:v>
                </c:pt>
                <c:pt idx="8162">
                  <c:v>8.7511817375999996</c:v>
                </c:pt>
                <c:pt idx="8163">
                  <c:v>8.7525423069000006</c:v>
                </c:pt>
                <c:pt idx="8164">
                  <c:v>8.7539028761999997</c:v>
                </c:pt>
                <c:pt idx="8165">
                  <c:v>8.7552634454999989</c:v>
                </c:pt>
                <c:pt idx="8166">
                  <c:v>8.7566240147999999</c:v>
                </c:pt>
                <c:pt idx="8167">
                  <c:v>8.7579845841000008</c:v>
                </c:pt>
                <c:pt idx="8168">
                  <c:v>8.7593451534</c:v>
                </c:pt>
                <c:pt idx="8169">
                  <c:v>8.7607057227000009</c:v>
                </c:pt>
                <c:pt idx="8170">
                  <c:v>8.7620662920000001</c:v>
                </c:pt>
                <c:pt idx="8171">
                  <c:v>8.763426861300001</c:v>
                </c:pt>
                <c:pt idx="8172">
                  <c:v>8.7647874306000002</c:v>
                </c:pt>
                <c:pt idx="8173">
                  <c:v>8.7661479998999994</c:v>
                </c:pt>
                <c:pt idx="8174">
                  <c:v>8.7675085692000003</c:v>
                </c:pt>
                <c:pt idx="8175">
                  <c:v>8.7688691384999995</c:v>
                </c:pt>
                <c:pt idx="8176">
                  <c:v>8.7702297078000004</c:v>
                </c:pt>
                <c:pt idx="8177">
                  <c:v>8.7715902771000014</c:v>
                </c:pt>
                <c:pt idx="8178">
                  <c:v>8.7729508464000006</c:v>
                </c:pt>
                <c:pt idx="8179">
                  <c:v>8.7743114157000015</c:v>
                </c:pt>
                <c:pt idx="8180">
                  <c:v>8.7756719850000007</c:v>
                </c:pt>
                <c:pt idx="8181">
                  <c:v>8.7770325542999998</c:v>
                </c:pt>
                <c:pt idx="8182">
                  <c:v>8.7783931236000008</c:v>
                </c:pt>
                <c:pt idx="8183">
                  <c:v>8.7797536929</c:v>
                </c:pt>
                <c:pt idx="8184">
                  <c:v>8.7811142621999991</c:v>
                </c:pt>
                <c:pt idx="8185">
                  <c:v>8.7824748315000001</c:v>
                </c:pt>
                <c:pt idx="8186">
                  <c:v>8.7838354007999992</c:v>
                </c:pt>
                <c:pt idx="8187">
                  <c:v>8.7851959701000002</c:v>
                </c:pt>
                <c:pt idx="8188">
                  <c:v>8.7865565394000011</c:v>
                </c:pt>
                <c:pt idx="8189">
                  <c:v>8.7879171087000003</c:v>
                </c:pt>
                <c:pt idx="8190">
                  <c:v>8.7892776780000013</c:v>
                </c:pt>
                <c:pt idx="8191">
                  <c:v>8.7906382473000004</c:v>
                </c:pt>
                <c:pt idx="8192">
                  <c:v>8.7919988165999996</c:v>
                </c:pt>
                <c:pt idx="8193">
                  <c:v>8.7933593859000005</c:v>
                </c:pt>
                <c:pt idx="8194">
                  <c:v>8.7947199551999997</c:v>
                </c:pt>
                <c:pt idx="8195">
                  <c:v>8.7960805245000007</c:v>
                </c:pt>
                <c:pt idx="8196">
                  <c:v>8.7974410937999998</c:v>
                </c:pt>
                <c:pt idx="8197">
                  <c:v>8.7988016631000008</c:v>
                </c:pt>
                <c:pt idx="8198">
                  <c:v>8.8001622324000017</c:v>
                </c:pt>
                <c:pt idx="8199">
                  <c:v>8.8015228017000009</c:v>
                </c:pt>
                <c:pt idx="8200">
                  <c:v>8.8028833710000001</c:v>
                </c:pt>
                <c:pt idx="8201">
                  <c:v>8.804243940300001</c:v>
                </c:pt>
                <c:pt idx="8202">
                  <c:v>8.8056045096000002</c:v>
                </c:pt>
                <c:pt idx="8203">
                  <c:v>8.8069650788999994</c:v>
                </c:pt>
                <c:pt idx="8204">
                  <c:v>8.8083256482000003</c:v>
                </c:pt>
                <c:pt idx="8205">
                  <c:v>8.8096862174999995</c:v>
                </c:pt>
                <c:pt idx="8206">
                  <c:v>8.8110467868000004</c:v>
                </c:pt>
                <c:pt idx="8207">
                  <c:v>8.8124073561000014</c:v>
                </c:pt>
                <c:pt idx="8208">
                  <c:v>8.8137679254000005</c:v>
                </c:pt>
                <c:pt idx="8209">
                  <c:v>8.8151284947000015</c:v>
                </c:pt>
                <c:pt idx="8210">
                  <c:v>8.8164890640000007</c:v>
                </c:pt>
                <c:pt idx="8211">
                  <c:v>8.8178496332999998</c:v>
                </c:pt>
                <c:pt idx="8212">
                  <c:v>8.8192102026000008</c:v>
                </c:pt>
                <c:pt idx="8213">
                  <c:v>8.8205707718999999</c:v>
                </c:pt>
                <c:pt idx="8214">
                  <c:v>8.8219313411999991</c:v>
                </c:pt>
                <c:pt idx="8215">
                  <c:v>8.8232919105000001</c:v>
                </c:pt>
                <c:pt idx="8216">
                  <c:v>8.8246524797999992</c:v>
                </c:pt>
                <c:pt idx="8217">
                  <c:v>8.8260130491000002</c:v>
                </c:pt>
                <c:pt idx="8218">
                  <c:v>8.8273736184000011</c:v>
                </c:pt>
                <c:pt idx="8219">
                  <c:v>8.8287341877000003</c:v>
                </c:pt>
                <c:pt idx="8220">
                  <c:v>8.8300947570000012</c:v>
                </c:pt>
                <c:pt idx="8221">
                  <c:v>8.8314553263000004</c:v>
                </c:pt>
                <c:pt idx="8222">
                  <c:v>8.8328158955999996</c:v>
                </c:pt>
                <c:pt idx="8223">
                  <c:v>8.8341764649000005</c:v>
                </c:pt>
                <c:pt idx="8224">
                  <c:v>8.8355370341999997</c:v>
                </c:pt>
                <c:pt idx="8225">
                  <c:v>8.8368976035000006</c:v>
                </c:pt>
                <c:pt idx="8226">
                  <c:v>8.8382581727999998</c:v>
                </c:pt>
                <c:pt idx="8227">
                  <c:v>8.8396187421000008</c:v>
                </c:pt>
                <c:pt idx="8228">
                  <c:v>8.8409793114000017</c:v>
                </c:pt>
                <c:pt idx="8229">
                  <c:v>8.8423398807000009</c:v>
                </c:pt>
                <c:pt idx="8230">
                  <c:v>8.84370045</c:v>
                </c:pt>
                <c:pt idx="8231">
                  <c:v>8.845061019300001</c:v>
                </c:pt>
                <c:pt idx="8232">
                  <c:v>8.8464215886000002</c:v>
                </c:pt>
                <c:pt idx="8233">
                  <c:v>8.8477821578999993</c:v>
                </c:pt>
                <c:pt idx="8234">
                  <c:v>8.8491427272000003</c:v>
                </c:pt>
                <c:pt idx="8235">
                  <c:v>8.8505032964999995</c:v>
                </c:pt>
                <c:pt idx="8236">
                  <c:v>8.8518638658000004</c:v>
                </c:pt>
                <c:pt idx="8237">
                  <c:v>8.8532244350999996</c:v>
                </c:pt>
                <c:pt idx="8238">
                  <c:v>8.8545850044000005</c:v>
                </c:pt>
                <c:pt idx="8239">
                  <c:v>8.8559455737000015</c:v>
                </c:pt>
                <c:pt idx="8240">
                  <c:v>8.8573061430000006</c:v>
                </c:pt>
                <c:pt idx="8241">
                  <c:v>8.8586667122999998</c:v>
                </c:pt>
                <c:pt idx="8242">
                  <c:v>8.8600272816000007</c:v>
                </c:pt>
                <c:pt idx="8243">
                  <c:v>8.8613878508999999</c:v>
                </c:pt>
                <c:pt idx="8244">
                  <c:v>8.8627484202000009</c:v>
                </c:pt>
                <c:pt idx="8245">
                  <c:v>8.8641089895</c:v>
                </c:pt>
                <c:pt idx="8246">
                  <c:v>8.8654695587999992</c:v>
                </c:pt>
                <c:pt idx="8247">
                  <c:v>8.8668301281000002</c:v>
                </c:pt>
                <c:pt idx="8248">
                  <c:v>8.8681906974000011</c:v>
                </c:pt>
                <c:pt idx="8249">
                  <c:v>8.8695512667000003</c:v>
                </c:pt>
                <c:pt idx="8250">
                  <c:v>8.8709118360000012</c:v>
                </c:pt>
                <c:pt idx="8251">
                  <c:v>8.8722724053000004</c:v>
                </c:pt>
                <c:pt idx="8252">
                  <c:v>8.8736329745999996</c:v>
                </c:pt>
                <c:pt idx="8253">
                  <c:v>8.8749935439000005</c:v>
                </c:pt>
                <c:pt idx="8254">
                  <c:v>8.8763541131999997</c:v>
                </c:pt>
                <c:pt idx="8255">
                  <c:v>8.8777146825000006</c:v>
                </c:pt>
                <c:pt idx="8256">
                  <c:v>8.8790752517999998</c:v>
                </c:pt>
                <c:pt idx="8257">
                  <c:v>8.880435821099999</c:v>
                </c:pt>
                <c:pt idx="8258">
                  <c:v>8.8817963904000017</c:v>
                </c:pt>
                <c:pt idx="8259">
                  <c:v>8.8831569597000009</c:v>
                </c:pt>
                <c:pt idx="8260">
                  <c:v>8.884517529</c:v>
                </c:pt>
                <c:pt idx="8261">
                  <c:v>8.885878098300001</c:v>
                </c:pt>
                <c:pt idx="8262">
                  <c:v>8.8872386676000001</c:v>
                </c:pt>
                <c:pt idx="8263">
                  <c:v>8.8885992369000011</c:v>
                </c:pt>
                <c:pt idx="8264">
                  <c:v>8.8899598062000003</c:v>
                </c:pt>
                <c:pt idx="8265">
                  <c:v>8.8913203754999994</c:v>
                </c:pt>
                <c:pt idx="8266">
                  <c:v>8.8926809448000004</c:v>
                </c:pt>
                <c:pt idx="8267">
                  <c:v>8.8940415140999995</c:v>
                </c:pt>
                <c:pt idx="8268">
                  <c:v>8.8954020834000005</c:v>
                </c:pt>
                <c:pt idx="8269">
                  <c:v>8.8967626527000014</c:v>
                </c:pt>
                <c:pt idx="8270">
                  <c:v>8.8981232220000006</c:v>
                </c:pt>
                <c:pt idx="8271">
                  <c:v>8.8994837912999998</c:v>
                </c:pt>
                <c:pt idx="8272">
                  <c:v>8.9008443606000007</c:v>
                </c:pt>
                <c:pt idx="8273">
                  <c:v>8.9022049298999999</c:v>
                </c:pt>
                <c:pt idx="8274">
                  <c:v>8.9035654992000008</c:v>
                </c:pt>
                <c:pt idx="8275">
                  <c:v>8.9049260685</c:v>
                </c:pt>
                <c:pt idx="8276">
                  <c:v>8.9062866377999992</c:v>
                </c:pt>
                <c:pt idx="8277">
                  <c:v>8.9076472071000001</c:v>
                </c:pt>
                <c:pt idx="8278">
                  <c:v>8.9090077764000011</c:v>
                </c:pt>
                <c:pt idx="8279">
                  <c:v>8.9103683457000002</c:v>
                </c:pt>
                <c:pt idx="8280">
                  <c:v>8.9117289150000012</c:v>
                </c:pt>
                <c:pt idx="8281">
                  <c:v>8.9130894843000004</c:v>
                </c:pt>
                <c:pt idx="8282">
                  <c:v>8.9144500535999995</c:v>
                </c:pt>
                <c:pt idx="8283">
                  <c:v>8.9158106229000005</c:v>
                </c:pt>
                <c:pt idx="8284">
                  <c:v>8.9171711921999997</c:v>
                </c:pt>
                <c:pt idx="8285">
                  <c:v>8.9185317615000006</c:v>
                </c:pt>
                <c:pt idx="8286">
                  <c:v>8.9198923307999998</c:v>
                </c:pt>
                <c:pt idx="8287">
                  <c:v>8.9212529000999989</c:v>
                </c:pt>
                <c:pt idx="8288">
                  <c:v>8.9226134694000017</c:v>
                </c:pt>
                <c:pt idx="8289">
                  <c:v>8.9239740387000008</c:v>
                </c:pt>
                <c:pt idx="8290">
                  <c:v>8.925334608</c:v>
                </c:pt>
                <c:pt idx="8291">
                  <c:v>8.9266951773000009</c:v>
                </c:pt>
                <c:pt idx="8292">
                  <c:v>8.9280557466000001</c:v>
                </c:pt>
                <c:pt idx="8293">
                  <c:v>8.9294163159000011</c:v>
                </c:pt>
                <c:pt idx="8294">
                  <c:v>8.9307768852000002</c:v>
                </c:pt>
                <c:pt idx="8295">
                  <c:v>8.9321374544999994</c:v>
                </c:pt>
                <c:pt idx="8296">
                  <c:v>8.9334980238000004</c:v>
                </c:pt>
                <c:pt idx="8297">
                  <c:v>8.9348585930999995</c:v>
                </c:pt>
                <c:pt idx="8298">
                  <c:v>8.9362191624000005</c:v>
                </c:pt>
                <c:pt idx="8299">
                  <c:v>8.9375797317000014</c:v>
                </c:pt>
                <c:pt idx="8300">
                  <c:v>8.9389403010000006</c:v>
                </c:pt>
                <c:pt idx="8301">
                  <c:v>8.9403008702999998</c:v>
                </c:pt>
                <c:pt idx="8302">
                  <c:v>8.9416614396000007</c:v>
                </c:pt>
                <c:pt idx="8303">
                  <c:v>8.9430220088999999</c:v>
                </c:pt>
                <c:pt idx="8304">
                  <c:v>8.9443825782000008</c:v>
                </c:pt>
                <c:pt idx="8305">
                  <c:v>8.9457431475</c:v>
                </c:pt>
                <c:pt idx="8306">
                  <c:v>8.9471037167999992</c:v>
                </c:pt>
                <c:pt idx="8307">
                  <c:v>8.9484642861000001</c:v>
                </c:pt>
                <c:pt idx="8308">
                  <c:v>8.9498248554000011</c:v>
                </c:pt>
                <c:pt idx="8309">
                  <c:v>8.9511854247000002</c:v>
                </c:pt>
                <c:pt idx="8310">
                  <c:v>8.9525459940000012</c:v>
                </c:pt>
                <c:pt idx="8311">
                  <c:v>8.9539065633000003</c:v>
                </c:pt>
                <c:pt idx="8312">
                  <c:v>8.9552671326000013</c:v>
                </c:pt>
                <c:pt idx="8313">
                  <c:v>8.9566277019000005</c:v>
                </c:pt>
                <c:pt idx="8314">
                  <c:v>8.9579882711999996</c:v>
                </c:pt>
                <c:pt idx="8315">
                  <c:v>8.9593488405000006</c:v>
                </c:pt>
                <c:pt idx="8316">
                  <c:v>8.9607094097999997</c:v>
                </c:pt>
                <c:pt idx="8317">
                  <c:v>8.9620699790999989</c:v>
                </c:pt>
                <c:pt idx="8318">
                  <c:v>8.9634305484000016</c:v>
                </c:pt>
                <c:pt idx="8319">
                  <c:v>8.9647911177000008</c:v>
                </c:pt>
                <c:pt idx="8320">
                  <c:v>8.966151687</c:v>
                </c:pt>
                <c:pt idx="8321">
                  <c:v>8.9675122563000009</c:v>
                </c:pt>
                <c:pt idx="8322">
                  <c:v>8.9688728256000001</c:v>
                </c:pt>
                <c:pt idx="8323">
                  <c:v>8.970233394900001</c:v>
                </c:pt>
                <c:pt idx="8324">
                  <c:v>8.9715939642000002</c:v>
                </c:pt>
                <c:pt idx="8325">
                  <c:v>8.9729545334999994</c:v>
                </c:pt>
                <c:pt idx="8326">
                  <c:v>8.9743151028000003</c:v>
                </c:pt>
                <c:pt idx="8327">
                  <c:v>8.9756756720999995</c:v>
                </c:pt>
                <c:pt idx="8328">
                  <c:v>8.9770362414000004</c:v>
                </c:pt>
                <c:pt idx="8329">
                  <c:v>8.9783968107000014</c:v>
                </c:pt>
                <c:pt idx="8330">
                  <c:v>8.9797573800000006</c:v>
                </c:pt>
                <c:pt idx="8331">
                  <c:v>8.9811179492999997</c:v>
                </c:pt>
                <c:pt idx="8332">
                  <c:v>8.9824785186000007</c:v>
                </c:pt>
                <c:pt idx="8333">
                  <c:v>8.9838390878999999</c:v>
                </c:pt>
                <c:pt idx="8334">
                  <c:v>8.9851996572000008</c:v>
                </c:pt>
                <c:pt idx="8335">
                  <c:v>8.9865602265</c:v>
                </c:pt>
                <c:pt idx="8336">
                  <c:v>8.9879207957999991</c:v>
                </c:pt>
                <c:pt idx="8337">
                  <c:v>8.9892813651000001</c:v>
                </c:pt>
                <c:pt idx="8338">
                  <c:v>8.990641934400001</c:v>
                </c:pt>
                <c:pt idx="8339">
                  <c:v>8.9920025037000002</c:v>
                </c:pt>
                <c:pt idx="8340">
                  <c:v>8.9933630730000012</c:v>
                </c:pt>
                <c:pt idx="8341">
                  <c:v>8.9947236423000003</c:v>
                </c:pt>
                <c:pt idx="8342">
                  <c:v>8.9960842116000013</c:v>
                </c:pt>
                <c:pt idx="8343">
                  <c:v>8.9974447809000004</c:v>
                </c:pt>
                <c:pt idx="8344">
                  <c:v>8.9988053501999996</c:v>
                </c:pt>
                <c:pt idx="8345">
                  <c:v>9.0001659195000006</c:v>
                </c:pt>
                <c:pt idx="8346">
                  <c:v>9.0015264887999997</c:v>
                </c:pt>
                <c:pt idx="8347">
                  <c:v>9.0028870580999989</c:v>
                </c:pt>
                <c:pt idx="8348">
                  <c:v>9.0042476274000016</c:v>
                </c:pt>
                <c:pt idx="8349">
                  <c:v>9.0056081967000008</c:v>
                </c:pt>
                <c:pt idx="8350">
                  <c:v>9.006968766</c:v>
                </c:pt>
                <c:pt idx="8351">
                  <c:v>9.0083293353000009</c:v>
                </c:pt>
                <c:pt idx="8352">
                  <c:v>9.0096899046000001</c:v>
                </c:pt>
                <c:pt idx="8353">
                  <c:v>9.011050473900001</c:v>
                </c:pt>
                <c:pt idx="8354">
                  <c:v>9.0124110432000002</c:v>
                </c:pt>
                <c:pt idx="8355">
                  <c:v>9.0137716124999994</c:v>
                </c:pt>
                <c:pt idx="8356">
                  <c:v>9.0151321818000003</c:v>
                </c:pt>
                <c:pt idx="8357">
                  <c:v>9.0164927510999995</c:v>
                </c:pt>
                <c:pt idx="8358">
                  <c:v>9.0178533204000004</c:v>
                </c:pt>
                <c:pt idx="8359">
                  <c:v>9.0192138897000014</c:v>
                </c:pt>
                <c:pt idx="8360">
                  <c:v>9.0205744590000005</c:v>
                </c:pt>
                <c:pt idx="8361">
                  <c:v>9.0219350283000015</c:v>
                </c:pt>
                <c:pt idx="8362">
                  <c:v>9.0232955976000007</c:v>
                </c:pt>
                <c:pt idx="8363">
                  <c:v>9.0246561668999998</c:v>
                </c:pt>
                <c:pt idx="8364">
                  <c:v>9.0260167362000008</c:v>
                </c:pt>
                <c:pt idx="8365">
                  <c:v>9.0273773054999999</c:v>
                </c:pt>
                <c:pt idx="8366">
                  <c:v>9.0287378747999991</c:v>
                </c:pt>
                <c:pt idx="8367">
                  <c:v>9.0300984441000001</c:v>
                </c:pt>
                <c:pt idx="8368">
                  <c:v>9.0314590133999992</c:v>
                </c:pt>
                <c:pt idx="8369">
                  <c:v>9.0328195827000002</c:v>
                </c:pt>
                <c:pt idx="8370">
                  <c:v>9.0341801520000011</c:v>
                </c:pt>
                <c:pt idx="8371">
                  <c:v>9.0355407213000003</c:v>
                </c:pt>
                <c:pt idx="8372">
                  <c:v>9.0369012906000012</c:v>
                </c:pt>
                <c:pt idx="8373">
                  <c:v>9.0382618599000004</c:v>
                </c:pt>
                <c:pt idx="8374">
                  <c:v>9.0396224291999996</c:v>
                </c:pt>
                <c:pt idx="8375">
                  <c:v>9.0409829985000005</c:v>
                </c:pt>
                <c:pt idx="8376">
                  <c:v>9.0423435677999997</c:v>
                </c:pt>
                <c:pt idx="8377">
                  <c:v>9.0437041370999989</c:v>
                </c:pt>
                <c:pt idx="8378">
                  <c:v>9.0450647063999998</c:v>
                </c:pt>
                <c:pt idx="8379">
                  <c:v>9.0464252757000008</c:v>
                </c:pt>
                <c:pt idx="8380">
                  <c:v>9.0477858449999999</c:v>
                </c:pt>
                <c:pt idx="8381">
                  <c:v>9.0491464143000009</c:v>
                </c:pt>
                <c:pt idx="8382">
                  <c:v>9.0505069836000001</c:v>
                </c:pt>
                <c:pt idx="8383">
                  <c:v>9.051867552900001</c:v>
                </c:pt>
                <c:pt idx="8384">
                  <c:v>9.0532281222000002</c:v>
                </c:pt>
                <c:pt idx="8385">
                  <c:v>9.0545886914999993</c:v>
                </c:pt>
                <c:pt idx="8386">
                  <c:v>9.0559492608000003</c:v>
                </c:pt>
                <c:pt idx="8387">
                  <c:v>9.0573098300999995</c:v>
                </c:pt>
                <c:pt idx="8388">
                  <c:v>9.0586703994000004</c:v>
                </c:pt>
                <c:pt idx="8389">
                  <c:v>9.0600309687000014</c:v>
                </c:pt>
                <c:pt idx="8390">
                  <c:v>9.0613915380000005</c:v>
                </c:pt>
                <c:pt idx="8391">
                  <c:v>9.0627521073000015</c:v>
                </c:pt>
                <c:pt idx="8392">
                  <c:v>9.0641126766000006</c:v>
                </c:pt>
                <c:pt idx="8393">
                  <c:v>9.0654732458999998</c:v>
                </c:pt>
                <c:pt idx="8394">
                  <c:v>9.0668338152000008</c:v>
                </c:pt>
                <c:pt idx="8395">
                  <c:v>9.0681943844999999</c:v>
                </c:pt>
                <c:pt idx="8396">
                  <c:v>9.0695549537999991</c:v>
                </c:pt>
                <c:pt idx="8397">
                  <c:v>9.0709155231</c:v>
                </c:pt>
                <c:pt idx="8398">
                  <c:v>9.0722760923999992</c:v>
                </c:pt>
                <c:pt idx="8399">
                  <c:v>9.0736366617000002</c:v>
                </c:pt>
                <c:pt idx="8400">
                  <c:v>9.0749972310000011</c:v>
                </c:pt>
                <c:pt idx="8401">
                  <c:v>9.0763578003000003</c:v>
                </c:pt>
                <c:pt idx="8402">
                  <c:v>9.0777183696000012</c:v>
                </c:pt>
                <c:pt idx="8403">
                  <c:v>9.0790789389000004</c:v>
                </c:pt>
                <c:pt idx="8404">
                  <c:v>9.0804395081999996</c:v>
                </c:pt>
                <c:pt idx="8405">
                  <c:v>9.0818000775000005</c:v>
                </c:pt>
                <c:pt idx="8406">
                  <c:v>9.0831606467999997</c:v>
                </c:pt>
                <c:pt idx="8407">
                  <c:v>9.0845212161000006</c:v>
                </c:pt>
                <c:pt idx="8408">
                  <c:v>9.0858817853999998</c:v>
                </c:pt>
                <c:pt idx="8409">
                  <c:v>9.0872423547000007</c:v>
                </c:pt>
                <c:pt idx="8410">
                  <c:v>9.0886029240000017</c:v>
                </c:pt>
                <c:pt idx="8411">
                  <c:v>9.0899634933000009</c:v>
                </c:pt>
                <c:pt idx="8412">
                  <c:v>9.0913240626</c:v>
                </c:pt>
                <c:pt idx="8413">
                  <c:v>9.092684631900001</c:v>
                </c:pt>
                <c:pt idx="8414">
                  <c:v>9.0940452012000002</c:v>
                </c:pt>
                <c:pt idx="8415">
                  <c:v>9.0954057704999993</c:v>
                </c:pt>
                <c:pt idx="8416">
                  <c:v>9.0967663398000003</c:v>
                </c:pt>
                <c:pt idx="8417">
                  <c:v>9.0981269090999994</c:v>
                </c:pt>
                <c:pt idx="8418">
                  <c:v>9.0994874784000004</c:v>
                </c:pt>
                <c:pt idx="8419">
                  <c:v>9.1008480477000013</c:v>
                </c:pt>
                <c:pt idx="8420">
                  <c:v>9.1022086170000005</c:v>
                </c:pt>
                <c:pt idx="8421">
                  <c:v>9.1035691863000014</c:v>
                </c:pt>
                <c:pt idx="8422">
                  <c:v>9.1049297556000006</c:v>
                </c:pt>
                <c:pt idx="8423">
                  <c:v>9.1062903248999998</c:v>
                </c:pt>
                <c:pt idx="8424">
                  <c:v>9.1076508942000007</c:v>
                </c:pt>
                <c:pt idx="8425">
                  <c:v>9.1090114634999999</c:v>
                </c:pt>
                <c:pt idx="8426">
                  <c:v>9.1103720327999991</c:v>
                </c:pt>
                <c:pt idx="8427">
                  <c:v>9.1117326021</c:v>
                </c:pt>
                <c:pt idx="8428">
                  <c:v>9.1130931713999992</c:v>
                </c:pt>
                <c:pt idx="8429">
                  <c:v>9.1144537407000001</c:v>
                </c:pt>
                <c:pt idx="8430">
                  <c:v>9.1158143100000011</c:v>
                </c:pt>
                <c:pt idx="8431">
                  <c:v>9.1171748793000003</c:v>
                </c:pt>
                <c:pt idx="8432">
                  <c:v>9.1185354486000012</c:v>
                </c:pt>
                <c:pt idx="8433">
                  <c:v>9.1198960179000004</c:v>
                </c:pt>
                <c:pt idx="8434">
                  <c:v>9.1212565871999995</c:v>
                </c:pt>
                <c:pt idx="8435">
                  <c:v>9.1226171565000005</c:v>
                </c:pt>
                <c:pt idx="8436">
                  <c:v>9.1239777257999997</c:v>
                </c:pt>
                <c:pt idx="8437">
                  <c:v>9.1253382951000006</c:v>
                </c:pt>
                <c:pt idx="8438">
                  <c:v>9.1266988643999998</c:v>
                </c:pt>
                <c:pt idx="8439">
                  <c:v>9.1280594337000007</c:v>
                </c:pt>
                <c:pt idx="8440">
                  <c:v>9.1294200030000017</c:v>
                </c:pt>
                <c:pt idx="8441">
                  <c:v>9.1307805723000008</c:v>
                </c:pt>
                <c:pt idx="8442">
                  <c:v>9.1321411416</c:v>
                </c:pt>
                <c:pt idx="8443">
                  <c:v>9.133501710900001</c:v>
                </c:pt>
                <c:pt idx="8444">
                  <c:v>9.1348622802000001</c:v>
                </c:pt>
                <c:pt idx="8445">
                  <c:v>9.1362228494999993</c:v>
                </c:pt>
                <c:pt idx="8446">
                  <c:v>9.1375834188000002</c:v>
                </c:pt>
                <c:pt idx="8447">
                  <c:v>9.1389439880999994</c:v>
                </c:pt>
                <c:pt idx="8448">
                  <c:v>9.1403045574000004</c:v>
                </c:pt>
                <c:pt idx="8449">
                  <c:v>9.1416651267000013</c:v>
                </c:pt>
                <c:pt idx="8450">
                  <c:v>9.1430256960000005</c:v>
                </c:pt>
                <c:pt idx="8451">
                  <c:v>9.1443862653000014</c:v>
                </c:pt>
                <c:pt idx="8452">
                  <c:v>9.1457468346000006</c:v>
                </c:pt>
                <c:pt idx="8453">
                  <c:v>9.1471074038999998</c:v>
                </c:pt>
                <c:pt idx="8454">
                  <c:v>9.1484679732000007</c:v>
                </c:pt>
                <c:pt idx="8455">
                  <c:v>9.1498285424999999</c:v>
                </c:pt>
                <c:pt idx="8456">
                  <c:v>9.1511891118000008</c:v>
                </c:pt>
                <c:pt idx="8457">
                  <c:v>9.1525496811</c:v>
                </c:pt>
                <c:pt idx="8458">
                  <c:v>9.1539102503999992</c:v>
                </c:pt>
                <c:pt idx="8459">
                  <c:v>9.1552708197000019</c:v>
                </c:pt>
                <c:pt idx="8460">
                  <c:v>9.1566313890000011</c:v>
                </c:pt>
                <c:pt idx="8461">
                  <c:v>9.1579919583000002</c:v>
                </c:pt>
                <c:pt idx="8462">
                  <c:v>9.1593525276000012</c:v>
                </c:pt>
                <c:pt idx="8463">
                  <c:v>9.1607130969000004</c:v>
                </c:pt>
                <c:pt idx="8464">
                  <c:v>9.1620736661999995</c:v>
                </c:pt>
                <c:pt idx="8465">
                  <c:v>9.1634342355000005</c:v>
                </c:pt>
                <c:pt idx="8466">
                  <c:v>9.1647948047999996</c:v>
                </c:pt>
                <c:pt idx="8467">
                  <c:v>9.1661553741000006</c:v>
                </c:pt>
                <c:pt idx="8468">
                  <c:v>9.1675159433999998</c:v>
                </c:pt>
                <c:pt idx="8469">
                  <c:v>9.1688765127000007</c:v>
                </c:pt>
                <c:pt idx="8470">
                  <c:v>9.1702370820000016</c:v>
                </c:pt>
                <c:pt idx="8471">
                  <c:v>9.1715976513000008</c:v>
                </c:pt>
                <c:pt idx="8472">
                  <c:v>9.1729582206</c:v>
                </c:pt>
                <c:pt idx="8473">
                  <c:v>9.1743187899000009</c:v>
                </c:pt>
                <c:pt idx="8474">
                  <c:v>9.1756793592000001</c:v>
                </c:pt>
                <c:pt idx="8475">
                  <c:v>9.1770399285000011</c:v>
                </c:pt>
                <c:pt idx="8476">
                  <c:v>9.1784004978000002</c:v>
                </c:pt>
                <c:pt idx="8477">
                  <c:v>9.1797610670999994</c:v>
                </c:pt>
                <c:pt idx="8478">
                  <c:v>9.1811216364000003</c:v>
                </c:pt>
                <c:pt idx="8479">
                  <c:v>9.1824822057000013</c:v>
                </c:pt>
                <c:pt idx="8480">
                  <c:v>9.1838427750000005</c:v>
                </c:pt>
                <c:pt idx="8481">
                  <c:v>9.1852033443000014</c:v>
                </c:pt>
                <c:pt idx="8482">
                  <c:v>9.1865639136000006</c:v>
                </c:pt>
                <c:pt idx="8483">
                  <c:v>9.1879244828999997</c:v>
                </c:pt>
                <c:pt idx="8484">
                  <c:v>9.1892850522000007</c:v>
                </c:pt>
                <c:pt idx="8485">
                  <c:v>9.1906456214999999</c:v>
                </c:pt>
                <c:pt idx="8486">
                  <c:v>9.1920061908000008</c:v>
                </c:pt>
                <c:pt idx="8487">
                  <c:v>9.1933667601</c:v>
                </c:pt>
                <c:pt idx="8488">
                  <c:v>9.1947273293999991</c:v>
                </c:pt>
                <c:pt idx="8489">
                  <c:v>9.1960878987000001</c:v>
                </c:pt>
                <c:pt idx="8490">
                  <c:v>9.197448468000001</c:v>
                </c:pt>
                <c:pt idx="8491">
                  <c:v>9.1988090373000002</c:v>
                </c:pt>
                <c:pt idx="8492">
                  <c:v>9.2001696066000012</c:v>
                </c:pt>
                <c:pt idx="8493">
                  <c:v>9.2015301759000003</c:v>
                </c:pt>
                <c:pt idx="8494">
                  <c:v>9.2028907451999995</c:v>
                </c:pt>
                <c:pt idx="8495">
                  <c:v>9.2042513145000004</c:v>
                </c:pt>
                <c:pt idx="8496">
                  <c:v>9.2056118837999996</c:v>
                </c:pt>
                <c:pt idx="8497">
                  <c:v>9.2069724531000006</c:v>
                </c:pt>
                <c:pt idx="8498">
                  <c:v>9.2083330223999997</c:v>
                </c:pt>
                <c:pt idx="8499">
                  <c:v>9.2096935916999989</c:v>
                </c:pt>
                <c:pt idx="8500">
                  <c:v>9.2110541610000016</c:v>
                </c:pt>
                <c:pt idx="8501">
                  <c:v>9.2124147303000008</c:v>
                </c:pt>
                <c:pt idx="8502">
                  <c:v>9.2137752996</c:v>
                </c:pt>
                <c:pt idx="8503">
                  <c:v>9.2151358689000009</c:v>
                </c:pt>
                <c:pt idx="8504">
                  <c:v>9.2164964382000001</c:v>
                </c:pt>
                <c:pt idx="8505">
                  <c:v>9.217857007500001</c:v>
                </c:pt>
                <c:pt idx="8506">
                  <c:v>9.2192175768000002</c:v>
                </c:pt>
                <c:pt idx="8507">
                  <c:v>9.2205781460999994</c:v>
                </c:pt>
                <c:pt idx="8508">
                  <c:v>9.2219387154000003</c:v>
                </c:pt>
                <c:pt idx="8509">
                  <c:v>9.2232992846999995</c:v>
                </c:pt>
                <c:pt idx="8510">
                  <c:v>9.2246598540000004</c:v>
                </c:pt>
                <c:pt idx="8511">
                  <c:v>9.2260204233000014</c:v>
                </c:pt>
                <c:pt idx="8512">
                  <c:v>9.2273809926000006</c:v>
                </c:pt>
                <c:pt idx="8513">
                  <c:v>9.2287415618999997</c:v>
                </c:pt>
                <c:pt idx="8514">
                  <c:v>9.2301021312000007</c:v>
                </c:pt>
                <c:pt idx="8515">
                  <c:v>9.2314627004999998</c:v>
                </c:pt>
                <c:pt idx="8516">
                  <c:v>9.2328232698000008</c:v>
                </c:pt>
                <c:pt idx="8517">
                  <c:v>9.2341838391</c:v>
                </c:pt>
                <c:pt idx="8518">
                  <c:v>9.2355444083999991</c:v>
                </c:pt>
                <c:pt idx="8519">
                  <c:v>9.2369049777000001</c:v>
                </c:pt>
                <c:pt idx="8520">
                  <c:v>9.238265547000001</c:v>
                </c:pt>
                <c:pt idx="8521">
                  <c:v>9.2396261163000002</c:v>
                </c:pt>
                <c:pt idx="8522">
                  <c:v>9.2409866856000011</c:v>
                </c:pt>
                <c:pt idx="8523">
                  <c:v>9.2423472549000003</c:v>
                </c:pt>
                <c:pt idx="8524">
                  <c:v>9.2437078242000013</c:v>
                </c:pt>
                <c:pt idx="8525">
                  <c:v>9.2450683935000004</c:v>
                </c:pt>
                <c:pt idx="8526">
                  <c:v>9.2464289627999996</c:v>
                </c:pt>
                <c:pt idx="8527">
                  <c:v>9.2477895321000005</c:v>
                </c:pt>
                <c:pt idx="8528">
                  <c:v>9.2491501013999997</c:v>
                </c:pt>
                <c:pt idx="8529">
                  <c:v>9.2505106706999989</c:v>
                </c:pt>
                <c:pt idx="8530">
                  <c:v>9.2518712400000016</c:v>
                </c:pt>
                <c:pt idx="8531">
                  <c:v>9.2532318093000008</c:v>
                </c:pt>
                <c:pt idx="8532">
                  <c:v>9.2545923785999999</c:v>
                </c:pt>
                <c:pt idx="8533">
                  <c:v>9.2559529479000009</c:v>
                </c:pt>
                <c:pt idx="8534">
                  <c:v>9.2573135172000001</c:v>
                </c:pt>
                <c:pt idx="8535">
                  <c:v>9.258674086500001</c:v>
                </c:pt>
                <c:pt idx="8536">
                  <c:v>9.2600346558000002</c:v>
                </c:pt>
                <c:pt idx="8537">
                  <c:v>9.2613952250999994</c:v>
                </c:pt>
                <c:pt idx="8538">
                  <c:v>9.2627557944000003</c:v>
                </c:pt>
                <c:pt idx="8539">
                  <c:v>9.2641163636999995</c:v>
                </c:pt>
                <c:pt idx="8540">
                  <c:v>9.2654769330000004</c:v>
                </c:pt>
                <c:pt idx="8541">
                  <c:v>9.2668375023000014</c:v>
                </c:pt>
                <c:pt idx="8542">
                  <c:v>9.2681980716000005</c:v>
                </c:pt>
                <c:pt idx="8543">
                  <c:v>9.2695586408999997</c:v>
                </c:pt>
                <c:pt idx="8544">
                  <c:v>9.2709192102000006</c:v>
                </c:pt>
                <c:pt idx="8545">
                  <c:v>9.2722797794999998</c:v>
                </c:pt>
                <c:pt idx="8546">
                  <c:v>9.2736403488000008</c:v>
                </c:pt>
                <c:pt idx="8547">
                  <c:v>9.2750009180999999</c:v>
                </c:pt>
                <c:pt idx="8548">
                  <c:v>9.2763614873999991</c:v>
                </c:pt>
                <c:pt idx="8549">
                  <c:v>9.2777220567000001</c:v>
                </c:pt>
                <c:pt idx="8550">
                  <c:v>9.279082626000001</c:v>
                </c:pt>
                <c:pt idx="8551">
                  <c:v>9.2804431953000002</c:v>
                </c:pt>
                <c:pt idx="8552">
                  <c:v>9.2818037646000011</c:v>
                </c:pt>
                <c:pt idx="8553">
                  <c:v>9.2831643339000003</c:v>
                </c:pt>
                <c:pt idx="8554">
                  <c:v>9.2845249032000012</c:v>
                </c:pt>
                <c:pt idx="8555">
                  <c:v>9.2858854725000004</c:v>
                </c:pt>
                <c:pt idx="8556">
                  <c:v>9.2872460417999996</c:v>
                </c:pt>
                <c:pt idx="8557">
                  <c:v>9.2886066111000005</c:v>
                </c:pt>
                <c:pt idx="8558">
                  <c:v>9.2899671803999997</c:v>
                </c:pt>
                <c:pt idx="8559">
                  <c:v>9.2913277496999989</c:v>
                </c:pt>
                <c:pt idx="8560">
                  <c:v>9.2926883190000016</c:v>
                </c:pt>
                <c:pt idx="8561">
                  <c:v>9.2940488883000008</c:v>
                </c:pt>
                <c:pt idx="8562">
                  <c:v>9.2954094575999999</c:v>
                </c:pt>
                <c:pt idx="8563">
                  <c:v>9.2967700269000009</c:v>
                </c:pt>
                <c:pt idx="8564">
                  <c:v>9.2981305962</c:v>
                </c:pt>
                <c:pt idx="8565">
                  <c:v>9.299491165500001</c:v>
                </c:pt>
                <c:pt idx="8566">
                  <c:v>9.3008517348000002</c:v>
                </c:pt>
                <c:pt idx="8567">
                  <c:v>9.3022123040999993</c:v>
                </c:pt>
                <c:pt idx="8568">
                  <c:v>9.3035728734000003</c:v>
                </c:pt>
                <c:pt idx="8569">
                  <c:v>9.3049334426999994</c:v>
                </c:pt>
                <c:pt idx="8570">
                  <c:v>9.3062940120000004</c:v>
                </c:pt>
                <c:pt idx="8571">
                  <c:v>9.3076545813000013</c:v>
                </c:pt>
                <c:pt idx="8572">
                  <c:v>9.3090151506000005</c:v>
                </c:pt>
                <c:pt idx="8573">
                  <c:v>9.3103757199000015</c:v>
                </c:pt>
                <c:pt idx="8574">
                  <c:v>9.3117362892000006</c:v>
                </c:pt>
                <c:pt idx="8575">
                  <c:v>9.3130968584999998</c:v>
                </c:pt>
                <c:pt idx="8576">
                  <c:v>9.3144574278000007</c:v>
                </c:pt>
                <c:pt idx="8577">
                  <c:v>9.3158179970999999</c:v>
                </c:pt>
                <c:pt idx="8578">
                  <c:v>9.3171785663999991</c:v>
                </c:pt>
                <c:pt idx="8579">
                  <c:v>9.3185391357</c:v>
                </c:pt>
                <c:pt idx="8580">
                  <c:v>9.319899705000001</c:v>
                </c:pt>
                <c:pt idx="8581">
                  <c:v>9.3212602743000001</c:v>
                </c:pt>
                <c:pt idx="8582">
                  <c:v>9.3226208436000011</c:v>
                </c:pt>
                <c:pt idx="8583">
                  <c:v>9.3239814129000003</c:v>
                </c:pt>
                <c:pt idx="8584">
                  <c:v>9.3253419822000012</c:v>
                </c:pt>
                <c:pt idx="8585">
                  <c:v>9.3267025515000004</c:v>
                </c:pt>
                <c:pt idx="8586">
                  <c:v>9.3280631207999996</c:v>
                </c:pt>
                <c:pt idx="8587">
                  <c:v>9.3294236901000005</c:v>
                </c:pt>
                <c:pt idx="8588">
                  <c:v>9.3307842593999997</c:v>
                </c:pt>
                <c:pt idx="8589">
                  <c:v>9.3321448286999988</c:v>
                </c:pt>
                <c:pt idx="8590">
                  <c:v>9.3335053980000016</c:v>
                </c:pt>
                <c:pt idx="8591">
                  <c:v>9.3348659673000007</c:v>
                </c:pt>
                <c:pt idx="8592">
                  <c:v>9.3362265365999999</c:v>
                </c:pt>
                <c:pt idx="8593">
                  <c:v>9.3375871059000009</c:v>
                </c:pt>
                <c:pt idx="8594">
                  <c:v>9.3389476752</c:v>
                </c:pt>
                <c:pt idx="8595">
                  <c:v>9.340308244500001</c:v>
                </c:pt>
                <c:pt idx="8596">
                  <c:v>9.3416688138000001</c:v>
                </c:pt>
                <c:pt idx="8597">
                  <c:v>9.3430293830999993</c:v>
                </c:pt>
                <c:pt idx="8598">
                  <c:v>9.3443899524000003</c:v>
                </c:pt>
                <c:pt idx="8599">
                  <c:v>9.3457505216999994</c:v>
                </c:pt>
                <c:pt idx="8600">
                  <c:v>9.3471110910000004</c:v>
                </c:pt>
                <c:pt idx="8601">
                  <c:v>9.3484716603000013</c:v>
                </c:pt>
                <c:pt idx="8602">
                  <c:v>9.3498322296000005</c:v>
                </c:pt>
                <c:pt idx="8603">
                  <c:v>9.3511927989000014</c:v>
                </c:pt>
                <c:pt idx="8604">
                  <c:v>9.3525533682000006</c:v>
                </c:pt>
                <c:pt idx="8605">
                  <c:v>9.3539139374999998</c:v>
                </c:pt>
                <c:pt idx="8606">
                  <c:v>9.3552745068000007</c:v>
                </c:pt>
                <c:pt idx="8607">
                  <c:v>9.3566350760999999</c:v>
                </c:pt>
                <c:pt idx="8608">
                  <c:v>9.3579956453999991</c:v>
                </c:pt>
                <c:pt idx="8609">
                  <c:v>9.3593562147</c:v>
                </c:pt>
                <c:pt idx="8610">
                  <c:v>9.3607167839999992</c:v>
                </c:pt>
                <c:pt idx="8611">
                  <c:v>9.3620773533000001</c:v>
                </c:pt>
                <c:pt idx="8612">
                  <c:v>9.3634379226000011</c:v>
                </c:pt>
                <c:pt idx="8613">
                  <c:v>9.3647984919000002</c:v>
                </c:pt>
                <c:pt idx="8614">
                  <c:v>9.3661590612000012</c:v>
                </c:pt>
                <c:pt idx="8615">
                  <c:v>9.3675196305000004</c:v>
                </c:pt>
                <c:pt idx="8616">
                  <c:v>9.3688801997999995</c:v>
                </c:pt>
                <c:pt idx="8617">
                  <c:v>9.3702407691000005</c:v>
                </c:pt>
                <c:pt idx="8618">
                  <c:v>9.3716013383999996</c:v>
                </c:pt>
                <c:pt idx="8619">
                  <c:v>9.3729619077000006</c:v>
                </c:pt>
                <c:pt idx="8620">
                  <c:v>9.3743224769999998</c:v>
                </c:pt>
                <c:pt idx="8621">
                  <c:v>9.3756830463000007</c:v>
                </c:pt>
                <c:pt idx="8622">
                  <c:v>9.3770436156000017</c:v>
                </c:pt>
                <c:pt idx="8623">
                  <c:v>9.3784041849000008</c:v>
                </c:pt>
                <c:pt idx="8624">
                  <c:v>9.3797647542</c:v>
                </c:pt>
                <c:pt idx="8625">
                  <c:v>9.3811253235000009</c:v>
                </c:pt>
                <c:pt idx="8626">
                  <c:v>9.3824858928000001</c:v>
                </c:pt>
                <c:pt idx="8627">
                  <c:v>9.3838464620999993</c:v>
                </c:pt>
                <c:pt idx="8628">
                  <c:v>9.3852070314000002</c:v>
                </c:pt>
                <c:pt idx="8629">
                  <c:v>9.3865676006999994</c:v>
                </c:pt>
                <c:pt idx="8630">
                  <c:v>9.3879281700000003</c:v>
                </c:pt>
                <c:pt idx="8631">
                  <c:v>9.3892887393000013</c:v>
                </c:pt>
                <c:pt idx="8632">
                  <c:v>9.3906493086000005</c:v>
                </c:pt>
                <c:pt idx="8633">
                  <c:v>9.3920098779000014</c:v>
                </c:pt>
                <c:pt idx="8634">
                  <c:v>9.3933704472000006</c:v>
                </c:pt>
                <c:pt idx="8635">
                  <c:v>9.3947310164999998</c:v>
                </c:pt>
                <c:pt idx="8636">
                  <c:v>9.3960915858000007</c:v>
                </c:pt>
                <c:pt idx="8637">
                  <c:v>9.3974521550999999</c:v>
                </c:pt>
                <c:pt idx="8638">
                  <c:v>9.398812724399999</c:v>
                </c:pt>
                <c:pt idx="8639">
                  <c:v>9.4001732937</c:v>
                </c:pt>
                <c:pt idx="8640">
                  <c:v>9.4015338629999992</c:v>
                </c:pt>
                <c:pt idx="8641">
                  <c:v>9.4028944323000001</c:v>
                </c:pt>
                <c:pt idx="8642">
                  <c:v>9.4042550016000011</c:v>
                </c:pt>
                <c:pt idx="8643">
                  <c:v>9.4056155709000002</c:v>
                </c:pt>
                <c:pt idx="8644">
                  <c:v>9.4069761402000012</c:v>
                </c:pt>
                <c:pt idx="8645">
                  <c:v>9.4083367095000003</c:v>
                </c:pt>
                <c:pt idx="8646">
                  <c:v>9.4096972787999995</c:v>
                </c:pt>
                <c:pt idx="8647">
                  <c:v>9.4110578481000005</c:v>
                </c:pt>
                <c:pt idx="8648">
                  <c:v>9.4124184173999996</c:v>
                </c:pt>
                <c:pt idx="8649">
                  <c:v>9.4137789867000006</c:v>
                </c:pt>
                <c:pt idx="8650">
                  <c:v>9.4151395559999997</c:v>
                </c:pt>
                <c:pt idx="8651">
                  <c:v>9.4165001253000007</c:v>
                </c:pt>
                <c:pt idx="8652">
                  <c:v>9.4178606946000016</c:v>
                </c:pt>
                <c:pt idx="8653">
                  <c:v>9.4192212639000008</c:v>
                </c:pt>
                <c:pt idx="8654">
                  <c:v>9.4205818332</c:v>
                </c:pt>
                <c:pt idx="8655">
                  <c:v>9.4219424025000009</c:v>
                </c:pt>
                <c:pt idx="8656">
                  <c:v>9.4233029718000001</c:v>
                </c:pt>
                <c:pt idx="8657">
                  <c:v>9.4246635410999993</c:v>
                </c:pt>
                <c:pt idx="8658">
                  <c:v>9.4260241104000002</c:v>
                </c:pt>
                <c:pt idx="8659">
                  <c:v>9.4273846796999994</c:v>
                </c:pt>
                <c:pt idx="8660">
                  <c:v>9.4287452490000003</c:v>
                </c:pt>
                <c:pt idx="8661">
                  <c:v>9.4301058183000013</c:v>
                </c:pt>
                <c:pt idx="8662">
                  <c:v>9.4314663876000004</c:v>
                </c:pt>
                <c:pt idx="8663">
                  <c:v>9.4328269569000014</c:v>
                </c:pt>
                <c:pt idx="8664">
                  <c:v>9.4341875262000006</c:v>
                </c:pt>
                <c:pt idx="8665">
                  <c:v>9.4355480954999997</c:v>
                </c:pt>
                <c:pt idx="8666">
                  <c:v>9.4369086648000007</c:v>
                </c:pt>
                <c:pt idx="8667">
                  <c:v>9.4382692340999998</c:v>
                </c:pt>
                <c:pt idx="8668">
                  <c:v>9.4396298034000008</c:v>
                </c:pt>
                <c:pt idx="8669">
                  <c:v>9.4409903727</c:v>
                </c:pt>
                <c:pt idx="8670">
                  <c:v>9.4423509419999991</c:v>
                </c:pt>
                <c:pt idx="8671">
                  <c:v>9.4437115113000019</c:v>
                </c:pt>
                <c:pt idx="8672">
                  <c:v>9.445072080600001</c:v>
                </c:pt>
                <c:pt idx="8673">
                  <c:v>9.4464326499000002</c:v>
                </c:pt>
                <c:pt idx="8674">
                  <c:v>9.4477932192000011</c:v>
                </c:pt>
                <c:pt idx="8675">
                  <c:v>9.4491537885000003</c:v>
                </c:pt>
                <c:pt idx="8676">
                  <c:v>9.4505143577999995</c:v>
                </c:pt>
                <c:pt idx="8677">
                  <c:v>9.4518749271000004</c:v>
                </c:pt>
                <c:pt idx="8678">
                  <c:v>9.4532354963999996</c:v>
                </c:pt>
                <c:pt idx="8679">
                  <c:v>9.4545960657000006</c:v>
                </c:pt>
                <c:pt idx="8680">
                  <c:v>9.4559566349999997</c:v>
                </c:pt>
                <c:pt idx="8681">
                  <c:v>9.4573172043000007</c:v>
                </c:pt>
                <c:pt idx="8682">
                  <c:v>9.4586777736000016</c:v>
                </c:pt>
                <c:pt idx="8683">
                  <c:v>9.4600383429000008</c:v>
                </c:pt>
                <c:pt idx="8684">
                  <c:v>9.4613989122</c:v>
                </c:pt>
                <c:pt idx="8685">
                  <c:v>9.4627594815000009</c:v>
                </c:pt>
                <c:pt idx="8686">
                  <c:v>9.4641200508000001</c:v>
                </c:pt>
                <c:pt idx="8687">
                  <c:v>9.465480620100001</c:v>
                </c:pt>
                <c:pt idx="8688">
                  <c:v>9.4668411894000002</c:v>
                </c:pt>
                <c:pt idx="8689">
                  <c:v>9.4682017586999994</c:v>
                </c:pt>
                <c:pt idx="8690">
                  <c:v>9.4695623280000003</c:v>
                </c:pt>
                <c:pt idx="8691">
                  <c:v>9.4709228973000013</c:v>
                </c:pt>
                <c:pt idx="8692">
                  <c:v>9.4722834666000004</c:v>
                </c:pt>
                <c:pt idx="8693">
                  <c:v>9.4736440359000014</c:v>
                </c:pt>
                <c:pt idx="8694">
                  <c:v>9.4750046052000005</c:v>
                </c:pt>
                <c:pt idx="8695">
                  <c:v>9.4763651744999997</c:v>
                </c:pt>
                <c:pt idx="8696">
                  <c:v>9.4777257438000007</c:v>
                </c:pt>
                <c:pt idx="8697">
                  <c:v>9.4790863130999998</c:v>
                </c:pt>
                <c:pt idx="8698">
                  <c:v>9.4804468824000008</c:v>
                </c:pt>
                <c:pt idx="8699">
                  <c:v>9.4818074516999999</c:v>
                </c:pt>
                <c:pt idx="8700">
                  <c:v>9.4831680209999991</c:v>
                </c:pt>
                <c:pt idx="8701">
                  <c:v>9.4845285903000018</c:v>
                </c:pt>
                <c:pt idx="8702">
                  <c:v>9.485889159600001</c:v>
                </c:pt>
                <c:pt idx="8703">
                  <c:v>9.4872497289000002</c:v>
                </c:pt>
                <c:pt idx="8704">
                  <c:v>9.4886102982000011</c:v>
                </c:pt>
                <c:pt idx="8705">
                  <c:v>9.4899708675000003</c:v>
                </c:pt>
                <c:pt idx="8706">
                  <c:v>9.4913314367999995</c:v>
                </c:pt>
                <c:pt idx="8707">
                  <c:v>9.4926920061000004</c:v>
                </c:pt>
                <c:pt idx="8708">
                  <c:v>9.4940525753999996</c:v>
                </c:pt>
                <c:pt idx="8709">
                  <c:v>9.4954131447000005</c:v>
                </c:pt>
                <c:pt idx="8710">
                  <c:v>9.4967737139999997</c:v>
                </c:pt>
                <c:pt idx="8711">
                  <c:v>9.4981342833000006</c:v>
                </c:pt>
                <c:pt idx="8712">
                  <c:v>9.4994948526000016</c:v>
                </c:pt>
                <c:pt idx="8713">
                  <c:v>9.5008554219000008</c:v>
                </c:pt>
                <c:pt idx="8714">
                  <c:v>9.5022159911999999</c:v>
                </c:pt>
                <c:pt idx="8715">
                  <c:v>9.5035765605000009</c:v>
                </c:pt>
                <c:pt idx="8716">
                  <c:v>9.5049371298000001</c:v>
                </c:pt>
                <c:pt idx="8717">
                  <c:v>9.506297699100001</c:v>
                </c:pt>
                <c:pt idx="8718">
                  <c:v>9.5076582684000002</c:v>
                </c:pt>
                <c:pt idx="8719">
                  <c:v>9.5090188376999993</c:v>
                </c:pt>
                <c:pt idx="8720">
                  <c:v>9.5103794070000003</c:v>
                </c:pt>
                <c:pt idx="8721">
                  <c:v>9.5117399763000012</c:v>
                </c:pt>
                <c:pt idx="8722">
                  <c:v>9.5131005456000004</c:v>
                </c:pt>
                <c:pt idx="8723">
                  <c:v>9.5144611149000013</c:v>
                </c:pt>
                <c:pt idx="8724">
                  <c:v>9.5158216842000005</c:v>
                </c:pt>
                <c:pt idx="8725">
                  <c:v>9.5171822534999997</c:v>
                </c:pt>
                <c:pt idx="8726">
                  <c:v>9.5185428228000006</c:v>
                </c:pt>
                <c:pt idx="8727">
                  <c:v>9.5199033920999998</c:v>
                </c:pt>
                <c:pt idx="8728">
                  <c:v>9.5212639614000008</c:v>
                </c:pt>
                <c:pt idx="8729">
                  <c:v>9.5226245306999999</c:v>
                </c:pt>
                <c:pt idx="8730">
                  <c:v>9.5239850999999991</c:v>
                </c:pt>
                <c:pt idx="8731">
                  <c:v>9.5253456693</c:v>
                </c:pt>
                <c:pt idx="8732">
                  <c:v>9.526706238600001</c:v>
                </c:pt>
                <c:pt idx="8733">
                  <c:v>9.5280668079000002</c:v>
                </c:pt>
                <c:pt idx="8734">
                  <c:v>9.5294273772000011</c:v>
                </c:pt>
                <c:pt idx="8735">
                  <c:v>9.5307879465000003</c:v>
                </c:pt>
                <c:pt idx="8736">
                  <c:v>9.5321485158000012</c:v>
                </c:pt>
                <c:pt idx="8737">
                  <c:v>9.5335090851000004</c:v>
                </c:pt>
                <c:pt idx="8738">
                  <c:v>9.5348696543999996</c:v>
                </c:pt>
                <c:pt idx="8739">
                  <c:v>9.5362302237000005</c:v>
                </c:pt>
                <c:pt idx="8740">
                  <c:v>9.5375907929999997</c:v>
                </c:pt>
                <c:pt idx="8741">
                  <c:v>9.5389513622999988</c:v>
                </c:pt>
                <c:pt idx="8742">
                  <c:v>9.5403119316000016</c:v>
                </c:pt>
                <c:pt idx="8743">
                  <c:v>9.5416725009000007</c:v>
                </c:pt>
                <c:pt idx="8744">
                  <c:v>9.5430330701999999</c:v>
                </c:pt>
                <c:pt idx="8745">
                  <c:v>9.5443936395000009</c:v>
                </c:pt>
                <c:pt idx="8746">
                  <c:v>9.5457542088</c:v>
                </c:pt>
                <c:pt idx="8747">
                  <c:v>9.547114778100001</c:v>
                </c:pt>
                <c:pt idx="8748">
                  <c:v>9.5484753474000001</c:v>
                </c:pt>
                <c:pt idx="8749">
                  <c:v>9.5498359166999993</c:v>
                </c:pt>
                <c:pt idx="8750">
                  <c:v>9.5511964860000003</c:v>
                </c:pt>
                <c:pt idx="8751">
                  <c:v>9.5525570552999994</c:v>
                </c:pt>
                <c:pt idx="8752">
                  <c:v>9.5539176246000004</c:v>
                </c:pt>
                <c:pt idx="8753">
                  <c:v>9.5552781939000013</c:v>
                </c:pt>
                <c:pt idx="8754">
                  <c:v>9.5566387632000005</c:v>
                </c:pt>
                <c:pt idx="8755">
                  <c:v>9.5579993324999997</c:v>
                </c:pt>
                <c:pt idx="8756">
                  <c:v>9.5593599018000006</c:v>
                </c:pt>
                <c:pt idx="8757">
                  <c:v>9.5607204710999998</c:v>
                </c:pt>
                <c:pt idx="8758">
                  <c:v>9.5620810404000007</c:v>
                </c:pt>
                <c:pt idx="8759">
                  <c:v>9.5634416096999999</c:v>
                </c:pt>
                <c:pt idx="8760">
                  <c:v>9.5648021789999991</c:v>
                </c:pt>
                <c:pt idx="8761">
                  <c:v>9.5661627483</c:v>
                </c:pt>
                <c:pt idx="8762">
                  <c:v>9.567523317600001</c:v>
                </c:pt>
                <c:pt idx="8763">
                  <c:v>9.5688838869000001</c:v>
                </c:pt>
                <c:pt idx="8764">
                  <c:v>9.5702444562000011</c:v>
                </c:pt>
                <c:pt idx="8765">
                  <c:v>9.5716050255000003</c:v>
                </c:pt>
                <c:pt idx="8766">
                  <c:v>9.5729655948000012</c:v>
                </c:pt>
                <c:pt idx="8767">
                  <c:v>9.5743261641000004</c:v>
                </c:pt>
                <c:pt idx="8768">
                  <c:v>9.5756867333999995</c:v>
                </c:pt>
                <c:pt idx="8769">
                  <c:v>9.5770473027000005</c:v>
                </c:pt>
                <c:pt idx="8770">
                  <c:v>9.5784078719999997</c:v>
                </c:pt>
                <c:pt idx="8771">
                  <c:v>9.5797684412999988</c:v>
                </c:pt>
                <c:pt idx="8772">
                  <c:v>9.5811290106000015</c:v>
                </c:pt>
                <c:pt idx="8773">
                  <c:v>9.5824895799000007</c:v>
                </c:pt>
                <c:pt idx="8774">
                  <c:v>9.5838501491999999</c:v>
                </c:pt>
                <c:pt idx="8775">
                  <c:v>9.5852107185000008</c:v>
                </c:pt>
                <c:pt idx="8776">
                  <c:v>9.5865712878</c:v>
                </c:pt>
                <c:pt idx="8777">
                  <c:v>9.587931857100001</c:v>
                </c:pt>
                <c:pt idx="8778">
                  <c:v>9.5892924264000001</c:v>
                </c:pt>
                <c:pt idx="8779">
                  <c:v>9.5906529956999993</c:v>
                </c:pt>
                <c:pt idx="8780">
                  <c:v>9.5920135650000002</c:v>
                </c:pt>
                <c:pt idx="8781">
                  <c:v>9.5933741342999994</c:v>
                </c:pt>
                <c:pt idx="8782">
                  <c:v>9.5947347036000004</c:v>
                </c:pt>
                <c:pt idx="8783">
                  <c:v>9.5960952729000013</c:v>
                </c:pt>
                <c:pt idx="8784">
                  <c:v>9.5974558422000005</c:v>
                </c:pt>
                <c:pt idx="8785">
                  <c:v>9.5988164115000014</c:v>
                </c:pt>
                <c:pt idx="8786">
                  <c:v>9.6001769808000006</c:v>
                </c:pt>
                <c:pt idx="8787">
                  <c:v>9.6015375500999998</c:v>
                </c:pt>
                <c:pt idx="8788">
                  <c:v>9.6028981194000007</c:v>
                </c:pt>
                <c:pt idx="8789">
                  <c:v>9.6042586886999999</c:v>
                </c:pt>
                <c:pt idx="8790">
                  <c:v>9.605619257999999</c:v>
                </c:pt>
                <c:pt idx="8791">
                  <c:v>9.6069798273</c:v>
                </c:pt>
                <c:pt idx="8792">
                  <c:v>9.6083403966000009</c:v>
                </c:pt>
                <c:pt idx="8793">
                  <c:v>9.6097009659000001</c:v>
                </c:pt>
                <c:pt idx="8794">
                  <c:v>9.6110615352000011</c:v>
                </c:pt>
                <c:pt idx="8795">
                  <c:v>9.6124221045000002</c:v>
                </c:pt>
                <c:pt idx="8796">
                  <c:v>9.6137826738000012</c:v>
                </c:pt>
                <c:pt idx="8797">
                  <c:v>9.6151432431000003</c:v>
                </c:pt>
                <c:pt idx="8798">
                  <c:v>9.6165038123999995</c:v>
                </c:pt>
                <c:pt idx="8799">
                  <c:v>9.6178643817000005</c:v>
                </c:pt>
                <c:pt idx="8800">
                  <c:v>9.6192249509999996</c:v>
                </c:pt>
                <c:pt idx="8801">
                  <c:v>9.6205855202999988</c:v>
                </c:pt>
                <c:pt idx="8802">
                  <c:v>9.6219460896000015</c:v>
                </c:pt>
                <c:pt idx="8803">
                  <c:v>9.6233066589000007</c:v>
                </c:pt>
                <c:pt idx="8804">
                  <c:v>9.6246672281999999</c:v>
                </c:pt>
                <c:pt idx="8805">
                  <c:v>9.6260277975000008</c:v>
                </c:pt>
                <c:pt idx="8806">
                  <c:v>9.6273883668</c:v>
                </c:pt>
                <c:pt idx="8807">
                  <c:v>9.6287489361000009</c:v>
                </c:pt>
                <c:pt idx="8808">
                  <c:v>9.6301095054000001</c:v>
                </c:pt>
                <c:pt idx="8809">
                  <c:v>9.6314700746999993</c:v>
                </c:pt>
                <c:pt idx="8810">
                  <c:v>9.6328306440000002</c:v>
                </c:pt>
                <c:pt idx="8811">
                  <c:v>9.6341912132999994</c:v>
                </c:pt>
                <c:pt idx="8812">
                  <c:v>9.6355517826000003</c:v>
                </c:pt>
                <c:pt idx="8813">
                  <c:v>9.6369123519000013</c:v>
                </c:pt>
                <c:pt idx="8814">
                  <c:v>9.6382729212000005</c:v>
                </c:pt>
                <c:pt idx="8815">
                  <c:v>9.6396334905000014</c:v>
                </c:pt>
                <c:pt idx="8816">
                  <c:v>9.6409940598000006</c:v>
                </c:pt>
                <c:pt idx="8817">
                  <c:v>9.6423546290999997</c:v>
                </c:pt>
                <c:pt idx="8818">
                  <c:v>9.6437151984000007</c:v>
                </c:pt>
                <c:pt idx="8819">
                  <c:v>9.6450757676999999</c:v>
                </c:pt>
                <c:pt idx="8820">
                  <c:v>9.646436336999999</c:v>
                </c:pt>
                <c:pt idx="8821">
                  <c:v>9.6477969063</c:v>
                </c:pt>
                <c:pt idx="8822">
                  <c:v>9.6491574756000009</c:v>
                </c:pt>
                <c:pt idx="8823">
                  <c:v>9.6505180449000001</c:v>
                </c:pt>
                <c:pt idx="8824">
                  <c:v>9.651878614200001</c:v>
                </c:pt>
                <c:pt idx="8825">
                  <c:v>9.6532391835000002</c:v>
                </c:pt>
                <c:pt idx="8826">
                  <c:v>9.6545997528000012</c:v>
                </c:pt>
                <c:pt idx="8827">
                  <c:v>9.6559603221000003</c:v>
                </c:pt>
                <c:pt idx="8828">
                  <c:v>9.6573208913999995</c:v>
                </c:pt>
                <c:pt idx="8829">
                  <c:v>9.6586814607000004</c:v>
                </c:pt>
                <c:pt idx="8830">
                  <c:v>9.6600420299999996</c:v>
                </c:pt>
                <c:pt idx="8831">
                  <c:v>9.6614025993000006</c:v>
                </c:pt>
                <c:pt idx="8832">
                  <c:v>9.6627631686000015</c:v>
                </c:pt>
                <c:pt idx="8833">
                  <c:v>9.6641237379000007</c:v>
                </c:pt>
                <c:pt idx="8834">
                  <c:v>9.6654843072000016</c:v>
                </c:pt>
                <c:pt idx="8835">
                  <c:v>9.6668448765000008</c:v>
                </c:pt>
                <c:pt idx="8836">
                  <c:v>9.6682054458</c:v>
                </c:pt>
                <c:pt idx="8837">
                  <c:v>9.6695660151000009</c:v>
                </c:pt>
                <c:pt idx="8838">
                  <c:v>9.6709265844000001</c:v>
                </c:pt>
                <c:pt idx="8839">
                  <c:v>9.6722871536999993</c:v>
                </c:pt>
                <c:pt idx="8840">
                  <c:v>9.6736477230000002</c:v>
                </c:pt>
                <c:pt idx="8841">
                  <c:v>9.6750082922999994</c:v>
                </c:pt>
                <c:pt idx="8842">
                  <c:v>9.6763688616000003</c:v>
                </c:pt>
                <c:pt idx="8843">
                  <c:v>9.6777294309000013</c:v>
                </c:pt>
                <c:pt idx="8844">
                  <c:v>9.6790900002000004</c:v>
                </c:pt>
                <c:pt idx="8845">
                  <c:v>9.6804505695000014</c:v>
                </c:pt>
                <c:pt idx="8846">
                  <c:v>9.6818111388000005</c:v>
                </c:pt>
                <c:pt idx="8847">
                  <c:v>9.6831717080999997</c:v>
                </c:pt>
                <c:pt idx="8848">
                  <c:v>9.6845322774000007</c:v>
                </c:pt>
                <c:pt idx="8849">
                  <c:v>9.6858928466999998</c:v>
                </c:pt>
                <c:pt idx="8850">
                  <c:v>9.687253415999999</c:v>
                </c:pt>
                <c:pt idx="8851">
                  <c:v>9.6886139853</c:v>
                </c:pt>
                <c:pt idx="8852">
                  <c:v>9.6899745546000009</c:v>
                </c:pt>
                <c:pt idx="8853">
                  <c:v>9.6913351239000001</c:v>
                </c:pt>
                <c:pt idx="8854">
                  <c:v>9.692695693200001</c:v>
                </c:pt>
                <c:pt idx="8855">
                  <c:v>9.6940562625000002</c:v>
                </c:pt>
                <c:pt idx="8856">
                  <c:v>9.6954168318000011</c:v>
                </c:pt>
                <c:pt idx="8857">
                  <c:v>9.6967774011000003</c:v>
                </c:pt>
                <c:pt idx="8858">
                  <c:v>9.6981379703999995</c:v>
                </c:pt>
                <c:pt idx="8859">
                  <c:v>9.6994985397000004</c:v>
                </c:pt>
                <c:pt idx="8860">
                  <c:v>9.7008591089999996</c:v>
                </c:pt>
                <c:pt idx="8861">
                  <c:v>9.7022196783000005</c:v>
                </c:pt>
                <c:pt idx="8862">
                  <c:v>9.7035802475999997</c:v>
                </c:pt>
                <c:pt idx="8863">
                  <c:v>9.7049408169000007</c:v>
                </c:pt>
                <c:pt idx="8864">
                  <c:v>9.7063013862000016</c:v>
                </c:pt>
                <c:pt idx="8865">
                  <c:v>9.7076619555000008</c:v>
                </c:pt>
                <c:pt idx="8866">
                  <c:v>9.7090225247999999</c:v>
                </c:pt>
                <c:pt idx="8867">
                  <c:v>9.7103830941000009</c:v>
                </c:pt>
                <c:pt idx="8868">
                  <c:v>9.7117436634000001</c:v>
                </c:pt>
                <c:pt idx="8869">
                  <c:v>9.7131042326999992</c:v>
                </c:pt>
                <c:pt idx="8870">
                  <c:v>9.7144648020000002</c:v>
                </c:pt>
                <c:pt idx="8871">
                  <c:v>9.7158253712999993</c:v>
                </c:pt>
                <c:pt idx="8872">
                  <c:v>9.7171859406000003</c:v>
                </c:pt>
                <c:pt idx="8873">
                  <c:v>9.7185465099000012</c:v>
                </c:pt>
                <c:pt idx="8874">
                  <c:v>9.7199070792000004</c:v>
                </c:pt>
                <c:pt idx="8875">
                  <c:v>9.7212676485000014</c:v>
                </c:pt>
                <c:pt idx="8876">
                  <c:v>9.7226282178000005</c:v>
                </c:pt>
                <c:pt idx="8877">
                  <c:v>9.7239887870999997</c:v>
                </c:pt>
                <c:pt idx="8878">
                  <c:v>9.7253493564000006</c:v>
                </c:pt>
                <c:pt idx="8879">
                  <c:v>9.7267099256999998</c:v>
                </c:pt>
                <c:pt idx="8880">
                  <c:v>9.7280704950000008</c:v>
                </c:pt>
                <c:pt idx="8881">
                  <c:v>9.7294310642999999</c:v>
                </c:pt>
                <c:pt idx="8882">
                  <c:v>9.7307916335999991</c:v>
                </c:pt>
                <c:pt idx="8883">
                  <c:v>9.7321522029000018</c:v>
                </c:pt>
                <c:pt idx="8884">
                  <c:v>9.733512772200001</c:v>
                </c:pt>
                <c:pt idx="8885">
                  <c:v>9.7348733415000002</c:v>
                </c:pt>
                <c:pt idx="8886">
                  <c:v>9.7362339108000011</c:v>
                </c:pt>
                <c:pt idx="8887">
                  <c:v>9.7375944801000003</c:v>
                </c:pt>
                <c:pt idx="8888">
                  <c:v>9.7389550493999995</c:v>
                </c:pt>
                <c:pt idx="8889">
                  <c:v>9.7403156187000004</c:v>
                </c:pt>
                <c:pt idx="8890">
                  <c:v>9.7416761879999996</c:v>
                </c:pt>
                <c:pt idx="8891">
                  <c:v>9.7430367573000005</c:v>
                </c:pt>
                <c:pt idx="8892">
                  <c:v>9.7443973265999997</c:v>
                </c:pt>
                <c:pt idx="8893">
                  <c:v>9.7457578959000006</c:v>
                </c:pt>
                <c:pt idx="8894">
                  <c:v>9.7471184652000016</c:v>
                </c:pt>
                <c:pt idx="8895">
                  <c:v>9.7484790345000008</c:v>
                </c:pt>
                <c:pt idx="8896">
                  <c:v>9.7498396037999999</c:v>
                </c:pt>
                <c:pt idx="8897">
                  <c:v>9.7512001731000009</c:v>
                </c:pt>
                <c:pt idx="8898">
                  <c:v>9.7525607424</c:v>
                </c:pt>
                <c:pt idx="8899">
                  <c:v>9.753921311700001</c:v>
                </c:pt>
                <c:pt idx="8900">
                  <c:v>9.7552818810000002</c:v>
                </c:pt>
                <c:pt idx="8901">
                  <c:v>9.7566424502999993</c:v>
                </c:pt>
                <c:pt idx="8902">
                  <c:v>9.7580030196000003</c:v>
                </c:pt>
                <c:pt idx="8903">
                  <c:v>9.7593635889000012</c:v>
                </c:pt>
                <c:pt idx="8904">
                  <c:v>9.7607241582000004</c:v>
                </c:pt>
                <c:pt idx="8905">
                  <c:v>9.7620847275000013</c:v>
                </c:pt>
                <c:pt idx="8906">
                  <c:v>9.7634452968000005</c:v>
                </c:pt>
                <c:pt idx="8907">
                  <c:v>9.7648058660999997</c:v>
                </c:pt>
                <c:pt idx="8908">
                  <c:v>9.7661664354000006</c:v>
                </c:pt>
                <c:pt idx="8909">
                  <c:v>9.7675270046999998</c:v>
                </c:pt>
                <c:pt idx="8910">
                  <c:v>9.7688875740000007</c:v>
                </c:pt>
                <c:pt idx="8911">
                  <c:v>9.7702481432999999</c:v>
                </c:pt>
                <c:pt idx="8912">
                  <c:v>9.7716087125999991</c:v>
                </c:pt>
                <c:pt idx="8913">
                  <c:v>9.7729692819000018</c:v>
                </c:pt>
                <c:pt idx="8914">
                  <c:v>9.774329851200001</c:v>
                </c:pt>
                <c:pt idx="8915">
                  <c:v>9.7756904205000001</c:v>
                </c:pt>
                <c:pt idx="8916">
                  <c:v>9.7770509898000011</c:v>
                </c:pt>
                <c:pt idx="8917">
                  <c:v>9.7784115591000003</c:v>
                </c:pt>
                <c:pt idx="8918">
                  <c:v>9.7797721283999994</c:v>
                </c:pt>
                <c:pt idx="8919">
                  <c:v>9.7811326977000004</c:v>
                </c:pt>
                <c:pt idx="8920">
                  <c:v>9.7824932669999995</c:v>
                </c:pt>
                <c:pt idx="8921">
                  <c:v>9.7838538363000005</c:v>
                </c:pt>
                <c:pt idx="8922">
                  <c:v>9.7852144055999997</c:v>
                </c:pt>
                <c:pt idx="8923">
                  <c:v>9.7865749749000006</c:v>
                </c:pt>
                <c:pt idx="8924">
                  <c:v>9.7879355442000016</c:v>
                </c:pt>
                <c:pt idx="8925">
                  <c:v>9.7892961135000007</c:v>
                </c:pt>
                <c:pt idx="8926">
                  <c:v>9.7906566827999999</c:v>
                </c:pt>
                <c:pt idx="8927">
                  <c:v>9.7920172521000008</c:v>
                </c:pt>
                <c:pt idx="8928">
                  <c:v>9.7933778214</c:v>
                </c:pt>
                <c:pt idx="8929">
                  <c:v>9.794738390700001</c:v>
                </c:pt>
                <c:pt idx="8930">
                  <c:v>9.7960989600000001</c:v>
                </c:pt>
                <c:pt idx="8931">
                  <c:v>9.7974595292999993</c:v>
                </c:pt>
                <c:pt idx="8932">
                  <c:v>9.7988200986000003</c:v>
                </c:pt>
                <c:pt idx="8933">
                  <c:v>9.8001806679000012</c:v>
                </c:pt>
                <c:pt idx="8934">
                  <c:v>9.8015412372000004</c:v>
                </c:pt>
                <c:pt idx="8935">
                  <c:v>9.8029018065000013</c:v>
                </c:pt>
                <c:pt idx="8936">
                  <c:v>9.8042623758000005</c:v>
                </c:pt>
                <c:pt idx="8937">
                  <c:v>9.8056229450999997</c:v>
                </c:pt>
                <c:pt idx="8938">
                  <c:v>9.8069835144000006</c:v>
                </c:pt>
                <c:pt idx="8939">
                  <c:v>9.8083440836999998</c:v>
                </c:pt>
                <c:pt idx="8940">
                  <c:v>9.8097046530000007</c:v>
                </c:pt>
                <c:pt idx="8941">
                  <c:v>9.8110652222999999</c:v>
                </c:pt>
                <c:pt idx="8942">
                  <c:v>9.8124257915999991</c:v>
                </c:pt>
                <c:pt idx="8943">
                  <c:v>9.8137863609000018</c:v>
                </c:pt>
                <c:pt idx="8944">
                  <c:v>9.815146930200001</c:v>
                </c:pt>
                <c:pt idx="8945">
                  <c:v>9.8165074995000001</c:v>
                </c:pt>
                <c:pt idx="8946">
                  <c:v>9.8178680688000011</c:v>
                </c:pt>
                <c:pt idx="8947">
                  <c:v>9.8192286381000002</c:v>
                </c:pt>
                <c:pt idx="8948">
                  <c:v>9.8205892074000012</c:v>
                </c:pt>
                <c:pt idx="8949">
                  <c:v>9.8219497767000004</c:v>
                </c:pt>
                <c:pt idx="8950">
                  <c:v>9.8233103459999995</c:v>
                </c:pt>
                <c:pt idx="8951">
                  <c:v>9.8246709153000005</c:v>
                </c:pt>
                <c:pt idx="8952">
                  <c:v>9.8260314845999996</c:v>
                </c:pt>
                <c:pt idx="8953">
                  <c:v>9.8273920539000006</c:v>
                </c:pt>
                <c:pt idx="8954">
                  <c:v>9.8287526232000015</c:v>
                </c:pt>
                <c:pt idx="8955">
                  <c:v>9.8301131925000007</c:v>
                </c:pt>
                <c:pt idx="8956">
                  <c:v>9.8314737617999999</c:v>
                </c:pt>
                <c:pt idx="8957">
                  <c:v>9.8328343311000008</c:v>
                </c:pt>
                <c:pt idx="8958">
                  <c:v>9.8341949004</c:v>
                </c:pt>
                <c:pt idx="8959">
                  <c:v>9.8355554697000009</c:v>
                </c:pt>
                <c:pt idx="8960">
                  <c:v>9.8369160390000001</c:v>
                </c:pt>
                <c:pt idx="8961">
                  <c:v>9.8382766082999993</c:v>
                </c:pt>
                <c:pt idx="8962">
                  <c:v>9.8396371776000002</c:v>
                </c:pt>
                <c:pt idx="8963">
                  <c:v>9.8409977469000012</c:v>
                </c:pt>
                <c:pt idx="8964">
                  <c:v>9.8423583162000003</c:v>
                </c:pt>
                <c:pt idx="8965">
                  <c:v>9.8437188855000013</c:v>
                </c:pt>
                <c:pt idx="8966">
                  <c:v>9.8450794548000005</c:v>
                </c:pt>
                <c:pt idx="8967">
                  <c:v>9.8464400240999996</c:v>
                </c:pt>
                <c:pt idx="8968">
                  <c:v>9.8478005934000006</c:v>
                </c:pt>
                <c:pt idx="8969">
                  <c:v>9.8491611626999997</c:v>
                </c:pt>
                <c:pt idx="8970">
                  <c:v>9.8505217320000007</c:v>
                </c:pt>
                <c:pt idx="8971">
                  <c:v>9.8518823012999999</c:v>
                </c:pt>
                <c:pt idx="8972">
                  <c:v>9.853242870599999</c:v>
                </c:pt>
                <c:pt idx="8973">
                  <c:v>9.8546034399000018</c:v>
                </c:pt>
                <c:pt idx="8974">
                  <c:v>9.8559640092000009</c:v>
                </c:pt>
                <c:pt idx="8975">
                  <c:v>9.8573245785000001</c:v>
                </c:pt>
                <c:pt idx="8976">
                  <c:v>9.858685147800001</c:v>
                </c:pt>
                <c:pt idx="8977">
                  <c:v>9.8600457171000002</c:v>
                </c:pt>
                <c:pt idx="8978">
                  <c:v>9.8614062864000012</c:v>
                </c:pt>
                <c:pt idx="8979">
                  <c:v>9.8627668557000003</c:v>
                </c:pt>
                <c:pt idx="8980">
                  <c:v>9.8641274249999995</c:v>
                </c:pt>
                <c:pt idx="8981">
                  <c:v>9.8654879943000005</c:v>
                </c:pt>
                <c:pt idx="8982">
                  <c:v>9.8668485635999996</c:v>
                </c:pt>
                <c:pt idx="8983">
                  <c:v>9.8682091328999988</c:v>
                </c:pt>
                <c:pt idx="8984">
                  <c:v>9.8695697022000015</c:v>
                </c:pt>
                <c:pt idx="8985">
                  <c:v>9.8709302715000007</c:v>
                </c:pt>
                <c:pt idx="8986">
                  <c:v>9.8722908407999999</c:v>
                </c:pt>
                <c:pt idx="8987">
                  <c:v>9.8736514101000008</c:v>
                </c:pt>
                <c:pt idx="8988">
                  <c:v>9.8750119794</c:v>
                </c:pt>
                <c:pt idx="8989">
                  <c:v>9.8763725487000009</c:v>
                </c:pt>
                <c:pt idx="8990">
                  <c:v>9.8777331180000001</c:v>
                </c:pt>
                <c:pt idx="8991">
                  <c:v>9.8790936872999993</c:v>
                </c:pt>
                <c:pt idx="8992">
                  <c:v>9.8804542566000002</c:v>
                </c:pt>
                <c:pt idx="8993">
                  <c:v>9.8818148258999994</c:v>
                </c:pt>
                <c:pt idx="8994">
                  <c:v>9.8831753952000003</c:v>
                </c:pt>
                <c:pt idx="8995">
                  <c:v>9.8845359645000013</c:v>
                </c:pt>
                <c:pt idx="8996">
                  <c:v>9.8858965338000004</c:v>
                </c:pt>
                <c:pt idx="8997">
                  <c:v>9.8872571031000014</c:v>
                </c:pt>
                <c:pt idx="8998">
                  <c:v>9.8886176724000006</c:v>
                </c:pt>
                <c:pt idx="8999">
                  <c:v>9.8899782416999997</c:v>
                </c:pt>
                <c:pt idx="9000">
                  <c:v>9.8913388110000007</c:v>
                </c:pt>
                <c:pt idx="9001">
                  <c:v>9.8926993802999998</c:v>
                </c:pt>
                <c:pt idx="9002">
                  <c:v>9.894059949599999</c:v>
                </c:pt>
                <c:pt idx="9003">
                  <c:v>9.8954205189</c:v>
                </c:pt>
                <c:pt idx="9004">
                  <c:v>9.8967810882000009</c:v>
                </c:pt>
                <c:pt idx="9005">
                  <c:v>9.8981416575000001</c:v>
                </c:pt>
                <c:pt idx="9006">
                  <c:v>9.899502226800001</c:v>
                </c:pt>
                <c:pt idx="9007">
                  <c:v>9.9008627961000002</c:v>
                </c:pt>
                <c:pt idx="9008">
                  <c:v>9.9022233654000011</c:v>
                </c:pt>
                <c:pt idx="9009">
                  <c:v>9.9035839347000003</c:v>
                </c:pt>
                <c:pt idx="9010">
                  <c:v>9.9049445039999995</c:v>
                </c:pt>
                <c:pt idx="9011">
                  <c:v>9.9063050733000004</c:v>
                </c:pt>
                <c:pt idx="9012">
                  <c:v>9.9076656425999996</c:v>
                </c:pt>
                <c:pt idx="9013">
                  <c:v>9.9090262118999988</c:v>
                </c:pt>
                <c:pt idx="9014">
                  <c:v>9.9103867812000015</c:v>
                </c:pt>
                <c:pt idx="9015">
                  <c:v>9.9117473505000007</c:v>
                </c:pt>
                <c:pt idx="9016">
                  <c:v>9.9131079197999998</c:v>
                </c:pt>
                <c:pt idx="9017">
                  <c:v>9.9144684891000008</c:v>
                </c:pt>
                <c:pt idx="9018">
                  <c:v>9.9158290584</c:v>
                </c:pt>
                <c:pt idx="9019">
                  <c:v>9.9171896277000009</c:v>
                </c:pt>
                <c:pt idx="9020">
                  <c:v>9.9185501970000001</c:v>
                </c:pt>
                <c:pt idx="9021">
                  <c:v>9.9199107662999992</c:v>
                </c:pt>
                <c:pt idx="9022">
                  <c:v>9.9212713356000002</c:v>
                </c:pt>
                <c:pt idx="9023">
                  <c:v>9.9226319048999994</c:v>
                </c:pt>
                <c:pt idx="9024">
                  <c:v>9.9239924742000003</c:v>
                </c:pt>
                <c:pt idx="9025">
                  <c:v>9.9253530435000012</c:v>
                </c:pt>
                <c:pt idx="9026">
                  <c:v>9.9267136128000004</c:v>
                </c:pt>
                <c:pt idx="9027">
                  <c:v>9.9280741821000014</c:v>
                </c:pt>
                <c:pt idx="9028">
                  <c:v>9.9294347514000005</c:v>
                </c:pt>
                <c:pt idx="9029">
                  <c:v>9.9307953206999997</c:v>
                </c:pt>
                <c:pt idx="9030">
                  <c:v>9.9321558900000007</c:v>
                </c:pt>
                <c:pt idx="9031">
                  <c:v>9.9335164592999998</c:v>
                </c:pt>
                <c:pt idx="9032">
                  <c:v>9.934877028599999</c:v>
                </c:pt>
                <c:pt idx="9033">
                  <c:v>9.9362375978999999</c:v>
                </c:pt>
                <c:pt idx="9034">
                  <c:v>9.9375981672000009</c:v>
                </c:pt>
                <c:pt idx="9035">
                  <c:v>9.9389587365000001</c:v>
                </c:pt>
                <c:pt idx="9036">
                  <c:v>9.940319305800001</c:v>
                </c:pt>
                <c:pt idx="9037">
                  <c:v>9.9416798751000002</c:v>
                </c:pt>
                <c:pt idx="9038">
                  <c:v>9.9430404444000011</c:v>
                </c:pt>
                <c:pt idx="9039">
                  <c:v>9.9444010137000003</c:v>
                </c:pt>
                <c:pt idx="9040">
                  <c:v>9.9457615829999995</c:v>
                </c:pt>
                <c:pt idx="9041">
                  <c:v>9.9471221523000004</c:v>
                </c:pt>
                <c:pt idx="9042">
                  <c:v>9.9484827215999996</c:v>
                </c:pt>
                <c:pt idx="9043">
                  <c:v>9.9498432909000005</c:v>
                </c:pt>
                <c:pt idx="9044">
                  <c:v>9.9512038602000015</c:v>
                </c:pt>
                <c:pt idx="9045">
                  <c:v>9.9525644295000006</c:v>
                </c:pt>
                <c:pt idx="9046">
                  <c:v>9.9539249988000016</c:v>
                </c:pt>
                <c:pt idx="9047">
                  <c:v>9.9552855681000008</c:v>
                </c:pt>
                <c:pt idx="9048">
                  <c:v>9.9566461373999999</c:v>
                </c:pt>
                <c:pt idx="9049">
                  <c:v>9.9580067067000009</c:v>
                </c:pt>
                <c:pt idx="9050">
                  <c:v>9.959367276</c:v>
                </c:pt>
                <c:pt idx="9051">
                  <c:v>9.9607278452999992</c:v>
                </c:pt>
                <c:pt idx="9052">
                  <c:v>9.9620884146000002</c:v>
                </c:pt>
                <c:pt idx="9053">
                  <c:v>9.9634489838999993</c:v>
                </c:pt>
                <c:pt idx="9054">
                  <c:v>9.9648095532000003</c:v>
                </c:pt>
                <c:pt idx="9055">
                  <c:v>9.9661701225000012</c:v>
                </c:pt>
                <c:pt idx="9056">
                  <c:v>9.9675306918000004</c:v>
                </c:pt>
                <c:pt idx="9057">
                  <c:v>9.9688912611000013</c:v>
                </c:pt>
                <c:pt idx="9058">
                  <c:v>9.9702518304000005</c:v>
                </c:pt>
                <c:pt idx="9059">
                  <c:v>9.9716123996999997</c:v>
                </c:pt>
                <c:pt idx="9060">
                  <c:v>9.9729729690000006</c:v>
                </c:pt>
                <c:pt idx="9061">
                  <c:v>9.9743335382999998</c:v>
                </c:pt>
                <c:pt idx="9062">
                  <c:v>9.975694107599999</c:v>
                </c:pt>
                <c:pt idx="9063">
                  <c:v>9.9770546768999999</c:v>
                </c:pt>
                <c:pt idx="9064">
                  <c:v>9.9784152462000009</c:v>
                </c:pt>
                <c:pt idx="9065">
                  <c:v>9.9797758155</c:v>
                </c:pt>
                <c:pt idx="9066">
                  <c:v>9.981136384800001</c:v>
                </c:pt>
                <c:pt idx="9067">
                  <c:v>9.9824969541000002</c:v>
                </c:pt>
                <c:pt idx="9068">
                  <c:v>9.9838575234000011</c:v>
                </c:pt>
                <c:pt idx="9069">
                  <c:v>9.9852180927000003</c:v>
                </c:pt>
                <c:pt idx="9070">
                  <c:v>9.9865786619999994</c:v>
                </c:pt>
                <c:pt idx="9071">
                  <c:v>9.9879392313000004</c:v>
                </c:pt>
                <c:pt idx="9072">
                  <c:v>9.9892998005999996</c:v>
                </c:pt>
                <c:pt idx="9073">
                  <c:v>9.9906603699000005</c:v>
                </c:pt>
                <c:pt idx="9074">
                  <c:v>9.9920209392000015</c:v>
                </c:pt>
                <c:pt idx="9075">
                  <c:v>9.9933815085000006</c:v>
                </c:pt>
                <c:pt idx="9076">
                  <c:v>9.9947420778000016</c:v>
                </c:pt>
                <c:pt idx="9077">
                  <c:v>9.9961026471000007</c:v>
                </c:pt>
                <c:pt idx="9078">
                  <c:v>9.9974632163999999</c:v>
                </c:pt>
                <c:pt idx="9079">
                  <c:v>9.9988237857000009</c:v>
                </c:pt>
                <c:pt idx="9080">
                  <c:v>10.000184355</c:v>
                </c:pt>
                <c:pt idx="9081">
                  <c:v>10.001544924299999</c:v>
                </c:pt>
                <c:pt idx="9082">
                  <c:v>10.0029054936</c:v>
                </c:pt>
                <c:pt idx="9083">
                  <c:v>10.004266062899999</c:v>
                </c:pt>
                <c:pt idx="9084">
                  <c:v>10.0056266322</c:v>
                </c:pt>
                <c:pt idx="9085">
                  <c:v>10.006987201500001</c:v>
                </c:pt>
                <c:pt idx="9086">
                  <c:v>10.0083477708</c:v>
                </c:pt>
                <c:pt idx="9087">
                  <c:v>10.009708340100001</c:v>
                </c:pt>
                <c:pt idx="9088">
                  <c:v>10.0110689094</c:v>
                </c:pt>
                <c:pt idx="9089">
                  <c:v>10.0124294787</c:v>
                </c:pt>
                <c:pt idx="9090">
                  <c:v>10.013790048000001</c:v>
                </c:pt>
                <c:pt idx="9091">
                  <c:v>10.0151506173</c:v>
                </c:pt>
                <c:pt idx="9092">
                  <c:v>10.016511186600001</c:v>
                </c:pt>
                <c:pt idx="9093">
                  <c:v>10.0178717559</c:v>
                </c:pt>
                <c:pt idx="9094">
                  <c:v>10.019232325200001</c:v>
                </c:pt>
                <c:pt idx="9095">
                  <c:v>10.020592894500002</c:v>
                </c:pt>
                <c:pt idx="9096">
                  <c:v>10.021953463800001</c:v>
                </c:pt>
                <c:pt idx="9097">
                  <c:v>10.0233140331</c:v>
                </c:pt>
                <c:pt idx="9098">
                  <c:v>10.024674602400001</c:v>
                </c:pt>
                <c:pt idx="9099">
                  <c:v>10.0260351717</c:v>
                </c:pt>
                <c:pt idx="9100">
                  <c:v>10.027395740999999</c:v>
                </c:pt>
                <c:pt idx="9101">
                  <c:v>10.0287563103</c:v>
                </c:pt>
                <c:pt idx="9102">
                  <c:v>10.0301168796</c:v>
                </c:pt>
                <c:pt idx="9103">
                  <c:v>10.0314774489</c:v>
                </c:pt>
                <c:pt idx="9104">
                  <c:v>10.032838018200001</c:v>
                </c:pt>
                <c:pt idx="9105">
                  <c:v>10.034198587500001</c:v>
                </c:pt>
                <c:pt idx="9106">
                  <c:v>10.035559156800002</c:v>
                </c:pt>
                <c:pt idx="9107">
                  <c:v>10.036919726100001</c:v>
                </c:pt>
                <c:pt idx="9108">
                  <c:v>10.0382802954</c:v>
                </c:pt>
                <c:pt idx="9109">
                  <c:v>10.039640864700001</c:v>
                </c:pt>
                <c:pt idx="9110">
                  <c:v>10.041001434</c:v>
                </c:pt>
                <c:pt idx="9111">
                  <c:v>10.042362003299999</c:v>
                </c:pt>
                <c:pt idx="9112">
                  <c:v>10.0437225726</c:v>
                </c:pt>
                <c:pt idx="9113">
                  <c:v>10.045083141899999</c:v>
                </c:pt>
                <c:pt idx="9114">
                  <c:v>10.0464437112</c:v>
                </c:pt>
                <c:pt idx="9115">
                  <c:v>10.047804280500001</c:v>
                </c:pt>
                <c:pt idx="9116">
                  <c:v>10.0491648498</c:v>
                </c:pt>
                <c:pt idx="9117">
                  <c:v>10.050525419100001</c:v>
                </c:pt>
                <c:pt idx="9118">
                  <c:v>10.0518859884</c:v>
                </c:pt>
                <c:pt idx="9119">
                  <c:v>10.0532465577</c:v>
                </c:pt>
                <c:pt idx="9120">
                  <c:v>10.054607127000001</c:v>
                </c:pt>
                <c:pt idx="9121">
                  <c:v>10.0559676963</c:v>
                </c:pt>
                <c:pt idx="9122">
                  <c:v>10.057328265600001</c:v>
                </c:pt>
                <c:pt idx="9123">
                  <c:v>10.0586888349</c:v>
                </c:pt>
                <c:pt idx="9124">
                  <c:v>10.060049404199999</c:v>
                </c:pt>
                <c:pt idx="9125">
                  <c:v>10.061409973500002</c:v>
                </c:pt>
                <c:pt idx="9126">
                  <c:v>10.062770542800001</c:v>
                </c:pt>
                <c:pt idx="9127">
                  <c:v>10.0641311121</c:v>
                </c:pt>
                <c:pt idx="9128">
                  <c:v>10.065491681400001</c:v>
                </c:pt>
                <c:pt idx="9129">
                  <c:v>10.0668522507</c:v>
                </c:pt>
                <c:pt idx="9130">
                  <c:v>10.068212819999999</c:v>
                </c:pt>
                <c:pt idx="9131">
                  <c:v>10.0695733893</c:v>
                </c:pt>
                <c:pt idx="9132">
                  <c:v>10.0709339586</c:v>
                </c:pt>
                <c:pt idx="9133">
                  <c:v>10.0722945279</c:v>
                </c:pt>
                <c:pt idx="9134">
                  <c:v>10.0736550972</c:v>
                </c:pt>
                <c:pt idx="9135">
                  <c:v>10.075015666500001</c:v>
                </c:pt>
                <c:pt idx="9136">
                  <c:v>10.076376235800002</c:v>
                </c:pt>
                <c:pt idx="9137">
                  <c:v>10.077736805100001</c:v>
                </c:pt>
                <c:pt idx="9138">
                  <c:v>10.0790973744</c:v>
                </c:pt>
                <c:pt idx="9139">
                  <c:v>10.080457943700001</c:v>
                </c:pt>
                <c:pt idx="9140">
                  <c:v>10.081818513</c:v>
                </c:pt>
                <c:pt idx="9141">
                  <c:v>10.083179082300001</c:v>
                </c:pt>
                <c:pt idx="9142">
                  <c:v>10.0845396516</c:v>
                </c:pt>
                <c:pt idx="9143">
                  <c:v>10.085900220899999</c:v>
                </c:pt>
                <c:pt idx="9144">
                  <c:v>10.0872607902</c:v>
                </c:pt>
                <c:pt idx="9145">
                  <c:v>10.088621359500001</c:v>
                </c:pt>
                <c:pt idx="9146">
                  <c:v>10.0899819288</c:v>
                </c:pt>
                <c:pt idx="9147">
                  <c:v>10.091342498100001</c:v>
                </c:pt>
                <c:pt idx="9148">
                  <c:v>10.0927030674</c:v>
                </c:pt>
                <c:pt idx="9149">
                  <c:v>10.0940636367</c:v>
                </c:pt>
                <c:pt idx="9150">
                  <c:v>10.095424206000001</c:v>
                </c:pt>
                <c:pt idx="9151">
                  <c:v>10.0967847753</c:v>
                </c:pt>
                <c:pt idx="9152">
                  <c:v>10.098145344600001</c:v>
                </c:pt>
                <c:pt idx="9153">
                  <c:v>10.0995059139</c:v>
                </c:pt>
                <c:pt idx="9154">
                  <c:v>10.100866483199999</c:v>
                </c:pt>
                <c:pt idx="9155">
                  <c:v>10.102227052500002</c:v>
                </c:pt>
                <c:pt idx="9156">
                  <c:v>10.103587621800001</c:v>
                </c:pt>
                <c:pt idx="9157">
                  <c:v>10.1049481911</c:v>
                </c:pt>
                <c:pt idx="9158">
                  <c:v>10.106308760400001</c:v>
                </c:pt>
                <c:pt idx="9159">
                  <c:v>10.1076693297</c:v>
                </c:pt>
                <c:pt idx="9160">
                  <c:v>10.109029899000001</c:v>
                </c:pt>
                <c:pt idx="9161">
                  <c:v>10.1103904683</c:v>
                </c:pt>
                <c:pt idx="9162">
                  <c:v>10.111751037599999</c:v>
                </c:pt>
                <c:pt idx="9163">
                  <c:v>10.1131116069</c:v>
                </c:pt>
                <c:pt idx="9164">
                  <c:v>10.1144721762</c:v>
                </c:pt>
                <c:pt idx="9165">
                  <c:v>10.115832745500001</c:v>
                </c:pt>
                <c:pt idx="9166">
                  <c:v>10.117193314800002</c:v>
                </c:pt>
                <c:pt idx="9167">
                  <c:v>10.118553884100001</c:v>
                </c:pt>
                <c:pt idx="9168">
                  <c:v>10.1199144534</c:v>
                </c:pt>
                <c:pt idx="9169">
                  <c:v>10.121275022700001</c:v>
                </c:pt>
                <c:pt idx="9170">
                  <c:v>10.122635592</c:v>
                </c:pt>
                <c:pt idx="9171">
                  <c:v>10.123996161300001</c:v>
                </c:pt>
                <c:pt idx="9172">
                  <c:v>10.1253567306</c:v>
                </c:pt>
                <c:pt idx="9173">
                  <c:v>10.126717299899999</c:v>
                </c:pt>
                <c:pt idx="9174">
                  <c:v>10.1280778692</c:v>
                </c:pt>
                <c:pt idx="9175">
                  <c:v>10.129438438500001</c:v>
                </c:pt>
                <c:pt idx="9176">
                  <c:v>10.1307990078</c:v>
                </c:pt>
                <c:pt idx="9177">
                  <c:v>10.132159577100001</c:v>
                </c:pt>
                <c:pt idx="9178">
                  <c:v>10.1335201464</c:v>
                </c:pt>
                <c:pt idx="9179">
                  <c:v>10.1348807157</c:v>
                </c:pt>
                <c:pt idx="9180">
                  <c:v>10.136241285000001</c:v>
                </c:pt>
                <c:pt idx="9181">
                  <c:v>10.1376018543</c:v>
                </c:pt>
                <c:pt idx="9182">
                  <c:v>10.138962423600001</c:v>
                </c:pt>
                <c:pt idx="9183">
                  <c:v>10.1403229929</c:v>
                </c:pt>
                <c:pt idx="9184">
                  <c:v>10.141683562199999</c:v>
                </c:pt>
                <c:pt idx="9185">
                  <c:v>10.143044131500002</c:v>
                </c:pt>
                <c:pt idx="9186">
                  <c:v>10.144404700800001</c:v>
                </c:pt>
                <c:pt idx="9187">
                  <c:v>10.1457652701</c:v>
                </c:pt>
                <c:pt idx="9188">
                  <c:v>10.147125839400001</c:v>
                </c:pt>
                <c:pt idx="9189">
                  <c:v>10.1484864087</c:v>
                </c:pt>
                <c:pt idx="9190">
                  <c:v>10.149846978000001</c:v>
                </c:pt>
                <c:pt idx="9191">
                  <c:v>10.1512075473</c:v>
                </c:pt>
                <c:pt idx="9192">
                  <c:v>10.152568116599999</c:v>
                </c:pt>
                <c:pt idx="9193">
                  <c:v>10.1539286859</c:v>
                </c:pt>
                <c:pt idx="9194">
                  <c:v>10.1552892552</c:v>
                </c:pt>
                <c:pt idx="9195">
                  <c:v>10.156649824500001</c:v>
                </c:pt>
                <c:pt idx="9196">
                  <c:v>10.158010393800001</c:v>
                </c:pt>
                <c:pt idx="9197">
                  <c:v>10.159370963100001</c:v>
                </c:pt>
                <c:pt idx="9198">
                  <c:v>10.1607315324</c:v>
                </c:pt>
                <c:pt idx="9199">
                  <c:v>10.162092101700001</c:v>
                </c:pt>
                <c:pt idx="9200">
                  <c:v>10.163452671</c:v>
                </c:pt>
                <c:pt idx="9201">
                  <c:v>10.164813240300001</c:v>
                </c:pt>
                <c:pt idx="9202">
                  <c:v>10.1661738096</c:v>
                </c:pt>
                <c:pt idx="9203">
                  <c:v>10.167534378899999</c:v>
                </c:pt>
                <c:pt idx="9204">
                  <c:v>10.1688949482</c:v>
                </c:pt>
                <c:pt idx="9205">
                  <c:v>10.170255517500001</c:v>
                </c:pt>
                <c:pt idx="9206">
                  <c:v>10.1716160868</c:v>
                </c:pt>
                <c:pt idx="9207">
                  <c:v>10.172976656100001</c:v>
                </c:pt>
                <c:pt idx="9208">
                  <c:v>10.1743372254</c:v>
                </c:pt>
                <c:pt idx="9209">
                  <c:v>10.175697794700001</c:v>
                </c:pt>
                <c:pt idx="9210">
                  <c:v>10.177058364000001</c:v>
                </c:pt>
                <c:pt idx="9211">
                  <c:v>10.1784189333</c:v>
                </c:pt>
                <c:pt idx="9212">
                  <c:v>10.179779502600001</c:v>
                </c:pt>
                <c:pt idx="9213">
                  <c:v>10.1811400719</c:v>
                </c:pt>
                <c:pt idx="9214">
                  <c:v>10.182500641199999</c:v>
                </c:pt>
                <c:pt idx="9215">
                  <c:v>10.183861210500002</c:v>
                </c:pt>
                <c:pt idx="9216">
                  <c:v>10.185221779800001</c:v>
                </c:pt>
                <c:pt idx="9217">
                  <c:v>10.1865823491</c:v>
                </c:pt>
                <c:pt idx="9218">
                  <c:v>10.187942918400001</c:v>
                </c:pt>
                <c:pt idx="9219">
                  <c:v>10.1893034877</c:v>
                </c:pt>
                <c:pt idx="9220">
                  <c:v>10.190664057000001</c:v>
                </c:pt>
                <c:pt idx="9221">
                  <c:v>10.1920246263</c:v>
                </c:pt>
                <c:pt idx="9222">
                  <c:v>10.193385195599999</c:v>
                </c:pt>
                <c:pt idx="9223">
                  <c:v>10.1947457649</c:v>
                </c:pt>
                <c:pt idx="9224">
                  <c:v>10.1961063342</c:v>
                </c:pt>
                <c:pt idx="9225">
                  <c:v>10.197466903500001</c:v>
                </c:pt>
                <c:pt idx="9226">
                  <c:v>10.198827472800001</c:v>
                </c:pt>
                <c:pt idx="9227">
                  <c:v>10.200188042100001</c:v>
                </c:pt>
                <c:pt idx="9228">
                  <c:v>10.2015486114</c:v>
                </c:pt>
                <c:pt idx="9229">
                  <c:v>10.202909180700001</c:v>
                </c:pt>
                <c:pt idx="9230">
                  <c:v>10.20426975</c:v>
                </c:pt>
                <c:pt idx="9231">
                  <c:v>10.205630319300001</c:v>
                </c:pt>
                <c:pt idx="9232">
                  <c:v>10.2069908886</c:v>
                </c:pt>
                <c:pt idx="9233">
                  <c:v>10.208351457899999</c:v>
                </c:pt>
                <c:pt idx="9234">
                  <c:v>10.2097120272</c:v>
                </c:pt>
                <c:pt idx="9235">
                  <c:v>10.211072596499999</c:v>
                </c:pt>
                <c:pt idx="9236">
                  <c:v>10.2124331658</c:v>
                </c:pt>
                <c:pt idx="9237">
                  <c:v>10.213793735100001</c:v>
                </c:pt>
                <c:pt idx="9238">
                  <c:v>10.2151543044</c:v>
                </c:pt>
                <c:pt idx="9239">
                  <c:v>10.216514873700001</c:v>
                </c:pt>
                <c:pt idx="9240">
                  <c:v>10.217875443000001</c:v>
                </c:pt>
                <c:pt idx="9241">
                  <c:v>10.2192360123</c:v>
                </c:pt>
                <c:pt idx="9242">
                  <c:v>10.220596581600001</c:v>
                </c:pt>
                <c:pt idx="9243">
                  <c:v>10.2219571509</c:v>
                </c:pt>
                <c:pt idx="9244">
                  <c:v>10.223317720199999</c:v>
                </c:pt>
                <c:pt idx="9245">
                  <c:v>10.2246782895</c:v>
                </c:pt>
                <c:pt idx="9246">
                  <c:v>10.226038858800001</c:v>
                </c:pt>
                <c:pt idx="9247">
                  <c:v>10.2273994281</c:v>
                </c:pt>
                <c:pt idx="9248">
                  <c:v>10.228759997400001</c:v>
                </c:pt>
                <c:pt idx="9249">
                  <c:v>10.2301205667</c:v>
                </c:pt>
                <c:pt idx="9250">
                  <c:v>10.231481136000001</c:v>
                </c:pt>
                <c:pt idx="9251">
                  <c:v>10.2328417053</c:v>
                </c:pt>
                <c:pt idx="9252">
                  <c:v>10.234202274599999</c:v>
                </c:pt>
                <c:pt idx="9253">
                  <c:v>10.2355628439</c:v>
                </c:pt>
                <c:pt idx="9254">
                  <c:v>10.2369234132</c:v>
                </c:pt>
                <c:pt idx="9255">
                  <c:v>10.2382839825</c:v>
                </c:pt>
                <c:pt idx="9256">
                  <c:v>10.239644551800001</c:v>
                </c:pt>
                <c:pt idx="9257">
                  <c:v>10.241005121100001</c:v>
                </c:pt>
                <c:pt idx="9258">
                  <c:v>10.242365690400002</c:v>
                </c:pt>
                <c:pt idx="9259">
                  <c:v>10.243726259700001</c:v>
                </c:pt>
                <c:pt idx="9260">
                  <c:v>10.245086829</c:v>
                </c:pt>
                <c:pt idx="9261">
                  <c:v>10.246447398300001</c:v>
                </c:pt>
                <c:pt idx="9262">
                  <c:v>10.2478079676</c:v>
                </c:pt>
                <c:pt idx="9263">
                  <c:v>10.249168536899999</c:v>
                </c:pt>
                <c:pt idx="9264">
                  <c:v>10.2505291062</c:v>
                </c:pt>
                <c:pt idx="9265">
                  <c:v>10.251889675499999</c:v>
                </c:pt>
                <c:pt idx="9266">
                  <c:v>10.2532502448</c:v>
                </c:pt>
                <c:pt idx="9267">
                  <c:v>10.254610814100001</c:v>
                </c:pt>
                <c:pt idx="9268">
                  <c:v>10.2559713834</c:v>
                </c:pt>
                <c:pt idx="9269">
                  <c:v>10.257331952700001</c:v>
                </c:pt>
                <c:pt idx="9270">
                  <c:v>10.258692522</c:v>
                </c:pt>
                <c:pt idx="9271">
                  <c:v>10.2600530913</c:v>
                </c:pt>
                <c:pt idx="9272">
                  <c:v>10.261413660600001</c:v>
                </c:pt>
                <c:pt idx="9273">
                  <c:v>10.2627742299</c:v>
                </c:pt>
                <c:pt idx="9274">
                  <c:v>10.264134799199999</c:v>
                </c:pt>
                <c:pt idx="9275">
                  <c:v>10.2654953685</c:v>
                </c:pt>
                <c:pt idx="9276">
                  <c:v>10.266855937800001</c:v>
                </c:pt>
                <c:pt idx="9277">
                  <c:v>10.2682165071</c:v>
                </c:pt>
                <c:pt idx="9278">
                  <c:v>10.269577076400001</c:v>
                </c:pt>
                <c:pt idx="9279">
                  <c:v>10.2709376457</c:v>
                </c:pt>
                <c:pt idx="9280">
                  <c:v>10.272298215000001</c:v>
                </c:pt>
                <c:pt idx="9281">
                  <c:v>10.2736587843</c:v>
                </c:pt>
                <c:pt idx="9282">
                  <c:v>10.275019353599999</c:v>
                </c:pt>
                <c:pt idx="9283">
                  <c:v>10.2763799229</c:v>
                </c:pt>
                <c:pt idx="9284">
                  <c:v>10.2777404922</c:v>
                </c:pt>
                <c:pt idx="9285">
                  <c:v>10.2791010615</c:v>
                </c:pt>
                <c:pt idx="9286">
                  <c:v>10.280461630800001</c:v>
                </c:pt>
                <c:pt idx="9287">
                  <c:v>10.281822200100001</c:v>
                </c:pt>
                <c:pt idx="9288">
                  <c:v>10.283182769400002</c:v>
                </c:pt>
                <c:pt idx="9289">
                  <c:v>10.284543338700001</c:v>
                </c:pt>
                <c:pt idx="9290">
                  <c:v>10.285903908</c:v>
                </c:pt>
                <c:pt idx="9291">
                  <c:v>10.287264477300001</c:v>
                </c:pt>
                <c:pt idx="9292">
                  <c:v>10.2886250466</c:v>
                </c:pt>
                <c:pt idx="9293">
                  <c:v>10.289985615899999</c:v>
                </c:pt>
                <c:pt idx="9294">
                  <c:v>10.2913461852</c:v>
                </c:pt>
                <c:pt idx="9295">
                  <c:v>10.292706754499999</c:v>
                </c:pt>
                <c:pt idx="9296">
                  <c:v>10.2940673238</c:v>
                </c:pt>
                <c:pt idx="9297">
                  <c:v>10.295427893100001</c:v>
                </c:pt>
                <c:pt idx="9298">
                  <c:v>10.2967884624</c:v>
                </c:pt>
                <c:pt idx="9299">
                  <c:v>10.298149031700001</c:v>
                </c:pt>
                <c:pt idx="9300">
                  <c:v>10.299509601</c:v>
                </c:pt>
                <c:pt idx="9301">
                  <c:v>10.3008701703</c:v>
                </c:pt>
                <c:pt idx="9302">
                  <c:v>10.302230739600001</c:v>
                </c:pt>
                <c:pt idx="9303">
                  <c:v>10.3035913089</c:v>
                </c:pt>
                <c:pt idx="9304">
                  <c:v>10.304951878200001</c:v>
                </c:pt>
                <c:pt idx="9305">
                  <c:v>10.3063124475</c:v>
                </c:pt>
                <c:pt idx="9306">
                  <c:v>10.307673016800001</c:v>
                </c:pt>
                <c:pt idx="9307">
                  <c:v>10.309033586100002</c:v>
                </c:pt>
                <c:pt idx="9308">
                  <c:v>10.310394155400001</c:v>
                </c:pt>
                <c:pt idx="9309">
                  <c:v>10.3117547247</c:v>
                </c:pt>
                <c:pt idx="9310">
                  <c:v>10.313115294000001</c:v>
                </c:pt>
                <c:pt idx="9311">
                  <c:v>10.3144758633</c:v>
                </c:pt>
                <c:pt idx="9312">
                  <c:v>10.315836432599999</c:v>
                </c:pt>
                <c:pt idx="9313">
                  <c:v>10.3171970019</c:v>
                </c:pt>
                <c:pt idx="9314">
                  <c:v>10.3185575712</c:v>
                </c:pt>
                <c:pt idx="9315">
                  <c:v>10.3199181405</c:v>
                </c:pt>
                <c:pt idx="9316">
                  <c:v>10.321278709800001</c:v>
                </c:pt>
                <c:pt idx="9317">
                  <c:v>10.322639279100001</c:v>
                </c:pt>
                <c:pt idx="9318">
                  <c:v>10.323999848400002</c:v>
                </c:pt>
                <c:pt idx="9319">
                  <c:v>10.325360417700001</c:v>
                </c:pt>
                <c:pt idx="9320">
                  <c:v>10.326720987</c:v>
                </c:pt>
                <c:pt idx="9321">
                  <c:v>10.328081556300001</c:v>
                </c:pt>
                <c:pt idx="9322">
                  <c:v>10.3294421256</c:v>
                </c:pt>
                <c:pt idx="9323">
                  <c:v>10.330802694899999</c:v>
                </c:pt>
                <c:pt idx="9324">
                  <c:v>10.3321632642</c:v>
                </c:pt>
                <c:pt idx="9325">
                  <c:v>10.333523833499999</c:v>
                </c:pt>
                <c:pt idx="9326">
                  <c:v>10.3348844028</c:v>
                </c:pt>
                <c:pt idx="9327">
                  <c:v>10.336244972100001</c:v>
                </c:pt>
                <c:pt idx="9328">
                  <c:v>10.3376055414</c:v>
                </c:pt>
                <c:pt idx="9329">
                  <c:v>10.338966110700001</c:v>
                </c:pt>
                <c:pt idx="9330">
                  <c:v>10.34032668</c:v>
                </c:pt>
                <c:pt idx="9331">
                  <c:v>10.3416872493</c:v>
                </c:pt>
                <c:pt idx="9332">
                  <c:v>10.343047818600001</c:v>
                </c:pt>
                <c:pt idx="9333">
                  <c:v>10.3444083879</c:v>
                </c:pt>
                <c:pt idx="9334">
                  <c:v>10.345768957200001</c:v>
                </c:pt>
                <c:pt idx="9335">
                  <c:v>10.3471295265</c:v>
                </c:pt>
                <c:pt idx="9336">
                  <c:v>10.348490095800001</c:v>
                </c:pt>
                <c:pt idx="9337">
                  <c:v>10.349850665100002</c:v>
                </c:pt>
                <c:pt idx="9338">
                  <c:v>10.351211234400001</c:v>
                </c:pt>
                <c:pt idx="9339">
                  <c:v>10.3525718037</c:v>
                </c:pt>
                <c:pt idx="9340">
                  <c:v>10.353932373000001</c:v>
                </c:pt>
                <c:pt idx="9341">
                  <c:v>10.3552929423</c:v>
                </c:pt>
                <c:pt idx="9342">
                  <c:v>10.356653511599999</c:v>
                </c:pt>
                <c:pt idx="9343">
                  <c:v>10.3580140809</c:v>
                </c:pt>
                <c:pt idx="9344">
                  <c:v>10.359374650199999</c:v>
                </c:pt>
                <c:pt idx="9345">
                  <c:v>10.3607352195</c:v>
                </c:pt>
                <c:pt idx="9346">
                  <c:v>10.362095788800001</c:v>
                </c:pt>
                <c:pt idx="9347">
                  <c:v>10.363456358100001</c:v>
                </c:pt>
                <c:pt idx="9348">
                  <c:v>10.364816927400001</c:v>
                </c:pt>
                <c:pt idx="9349">
                  <c:v>10.366177496700001</c:v>
                </c:pt>
                <c:pt idx="9350">
                  <c:v>10.367538066</c:v>
                </c:pt>
                <c:pt idx="9351">
                  <c:v>10.368898635300001</c:v>
                </c:pt>
                <c:pt idx="9352">
                  <c:v>10.3702592046</c:v>
                </c:pt>
                <c:pt idx="9353">
                  <c:v>10.371619773900001</c:v>
                </c:pt>
                <c:pt idx="9354">
                  <c:v>10.3729803432</c:v>
                </c:pt>
                <c:pt idx="9355">
                  <c:v>10.374340912499999</c:v>
                </c:pt>
                <c:pt idx="9356">
                  <c:v>10.3757014818</c:v>
                </c:pt>
                <c:pt idx="9357">
                  <c:v>10.377062051100001</c:v>
                </c:pt>
                <c:pt idx="9358">
                  <c:v>10.3784226204</c:v>
                </c:pt>
                <c:pt idx="9359">
                  <c:v>10.379783189700001</c:v>
                </c:pt>
                <c:pt idx="9360">
                  <c:v>10.381143759</c:v>
                </c:pt>
                <c:pt idx="9361">
                  <c:v>10.3825043283</c:v>
                </c:pt>
                <c:pt idx="9362">
                  <c:v>10.383864897600001</c:v>
                </c:pt>
                <c:pt idx="9363">
                  <c:v>10.3852254669</c:v>
                </c:pt>
                <c:pt idx="9364">
                  <c:v>10.386586036200001</c:v>
                </c:pt>
                <c:pt idx="9365">
                  <c:v>10.3879466055</c:v>
                </c:pt>
                <c:pt idx="9366">
                  <c:v>10.389307174799999</c:v>
                </c:pt>
                <c:pt idx="9367">
                  <c:v>10.390667744100002</c:v>
                </c:pt>
                <c:pt idx="9368">
                  <c:v>10.392028313400001</c:v>
                </c:pt>
                <c:pt idx="9369">
                  <c:v>10.3933888827</c:v>
                </c:pt>
                <c:pt idx="9370">
                  <c:v>10.394749452000001</c:v>
                </c:pt>
                <c:pt idx="9371">
                  <c:v>10.3961100213</c:v>
                </c:pt>
                <c:pt idx="9372">
                  <c:v>10.397470590600001</c:v>
                </c:pt>
                <c:pt idx="9373">
                  <c:v>10.3988311599</c:v>
                </c:pt>
                <c:pt idx="9374">
                  <c:v>10.400191729199999</c:v>
                </c:pt>
                <c:pt idx="9375">
                  <c:v>10.4015522985</c:v>
                </c:pt>
                <c:pt idx="9376">
                  <c:v>10.4029128678</c:v>
                </c:pt>
                <c:pt idx="9377">
                  <c:v>10.404273437100001</c:v>
                </c:pt>
                <c:pt idx="9378">
                  <c:v>10.405634006400001</c:v>
                </c:pt>
                <c:pt idx="9379">
                  <c:v>10.406994575700001</c:v>
                </c:pt>
                <c:pt idx="9380">
                  <c:v>10.408355145</c:v>
                </c:pt>
                <c:pt idx="9381">
                  <c:v>10.409715714300001</c:v>
                </c:pt>
                <c:pt idx="9382">
                  <c:v>10.4110762836</c:v>
                </c:pt>
                <c:pt idx="9383">
                  <c:v>10.412436852900001</c:v>
                </c:pt>
                <c:pt idx="9384">
                  <c:v>10.4137974222</c:v>
                </c:pt>
                <c:pt idx="9385">
                  <c:v>10.415157991499999</c:v>
                </c:pt>
                <c:pt idx="9386">
                  <c:v>10.4165185608</c:v>
                </c:pt>
                <c:pt idx="9387">
                  <c:v>10.417879130100001</c:v>
                </c:pt>
                <c:pt idx="9388">
                  <c:v>10.4192396994</c:v>
                </c:pt>
                <c:pt idx="9389">
                  <c:v>10.420600268700001</c:v>
                </c:pt>
                <c:pt idx="9390">
                  <c:v>10.421960838</c:v>
                </c:pt>
                <c:pt idx="9391">
                  <c:v>10.4233214073</c:v>
                </c:pt>
                <c:pt idx="9392">
                  <c:v>10.424681976600001</c:v>
                </c:pt>
                <c:pt idx="9393">
                  <c:v>10.4260425459</c:v>
                </c:pt>
                <c:pt idx="9394">
                  <c:v>10.427403115200001</c:v>
                </c:pt>
                <c:pt idx="9395">
                  <c:v>10.4287636845</c:v>
                </c:pt>
                <c:pt idx="9396">
                  <c:v>10.430124253799999</c:v>
                </c:pt>
                <c:pt idx="9397">
                  <c:v>10.431484823100002</c:v>
                </c:pt>
                <c:pt idx="9398">
                  <c:v>10.432845392400001</c:v>
                </c:pt>
                <c:pt idx="9399">
                  <c:v>10.4342059617</c:v>
                </c:pt>
                <c:pt idx="9400">
                  <c:v>10.435566531000001</c:v>
                </c:pt>
                <c:pt idx="9401">
                  <c:v>10.4369271003</c:v>
                </c:pt>
                <c:pt idx="9402">
                  <c:v>10.438287669600001</c:v>
                </c:pt>
                <c:pt idx="9403">
                  <c:v>10.4396482389</c:v>
                </c:pt>
                <c:pt idx="9404">
                  <c:v>10.441008808199999</c:v>
                </c:pt>
                <c:pt idx="9405">
                  <c:v>10.4423693775</c:v>
                </c:pt>
                <c:pt idx="9406">
                  <c:v>10.4437299468</c:v>
                </c:pt>
                <c:pt idx="9407">
                  <c:v>10.4450905161</c:v>
                </c:pt>
                <c:pt idx="9408">
                  <c:v>10.446451085400001</c:v>
                </c:pt>
                <c:pt idx="9409">
                  <c:v>10.447811654700001</c:v>
                </c:pt>
                <c:pt idx="9410">
                  <c:v>10.449172224</c:v>
                </c:pt>
                <c:pt idx="9411">
                  <c:v>10.450532793300001</c:v>
                </c:pt>
                <c:pt idx="9412">
                  <c:v>10.4518933626</c:v>
                </c:pt>
                <c:pt idx="9413">
                  <c:v>10.453253931900001</c:v>
                </c:pt>
                <c:pt idx="9414">
                  <c:v>10.4546145012</c:v>
                </c:pt>
                <c:pt idx="9415">
                  <c:v>10.455975070499999</c:v>
                </c:pt>
                <c:pt idx="9416">
                  <c:v>10.4573356398</c:v>
                </c:pt>
                <c:pt idx="9417">
                  <c:v>10.458696209100001</c:v>
                </c:pt>
                <c:pt idx="9418">
                  <c:v>10.4600567784</c:v>
                </c:pt>
                <c:pt idx="9419">
                  <c:v>10.461417347700001</c:v>
                </c:pt>
                <c:pt idx="9420">
                  <c:v>10.462777917</c:v>
                </c:pt>
                <c:pt idx="9421">
                  <c:v>10.464138486300001</c:v>
                </c:pt>
                <c:pt idx="9422">
                  <c:v>10.4654990556</c:v>
                </c:pt>
                <c:pt idx="9423">
                  <c:v>10.4668596249</c:v>
                </c:pt>
                <c:pt idx="9424">
                  <c:v>10.468220194200001</c:v>
                </c:pt>
                <c:pt idx="9425">
                  <c:v>10.4695807635</c:v>
                </c:pt>
                <c:pt idx="9426">
                  <c:v>10.470941332799999</c:v>
                </c:pt>
                <c:pt idx="9427">
                  <c:v>10.472301902100002</c:v>
                </c:pt>
                <c:pt idx="9428">
                  <c:v>10.473662471400001</c:v>
                </c:pt>
                <c:pt idx="9429">
                  <c:v>10.4750230407</c:v>
                </c:pt>
                <c:pt idx="9430">
                  <c:v>10.476383610000001</c:v>
                </c:pt>
                <c:pt idx="9431">
                  <c:v>10.4777441793</c:v>
                </c:pt>
                <c:pt idx="9432">
                  <c:v>10.479104748600001</c:v>
                </c:pt>
                <c:pt idx="9433">
                  <c:v>10.4804653179</c:v>
                </c:pt>
                <c:pt idx="9434">
                  <c:v>10.481825887199999</c:v>
                </c:pt>
                <c:pt idx="9435">
                  <c:v>10.4831864565</c:v>
                </c:pt>
                <c:pt idx="9436">
                  <c:v>10.4845470258</c:v>
                </c:pt>
                <c:pt idx="9437">
                  <c:v>10.4859075951</c:v>
                </c:pt>
                <c:pt idx="9438">
                  <c:v>10.487268164400001</c:v>
                </c:pt>
                <c:pt idx="9439">
                  <c:v>10.488628733700001</c:v>
                </c:pt>
                <c:pt idx="9440">
                  <c:v>10.489989303</c:v>
                </c:pt>
                <c:pt idx="9441">
                  <c:v>10.491349872300001</c:v>
                </c:pt>
                <c:pt idx="9442">
                  <c:v>10.4927104416</c:v>
                </c:pt>
                <c:pt idx="9443">
                  <c:v>10.494071010900001</c:v>
                </c:pt>
                <c:pt idx="9444">
                  <c:v>10.4954315802</c:v>
                </c:pt>
                <c:pt idx="9445">
                  <c:v>10.496792149499999</c:v>
                </c:pt>
                <c:pt idx="9446">
                  <c:v>10.4981527188</c:v>
                </c:pt>
                <c:pt idx="9447">
                  <c:v>10.499513288100001</c:v>
                </c:pt>
                <c:pt idx="9448">
                  <c:v>10.5008738574</c:v>
                </c:pt>
                <c:pt idx="9449">
                  <c:v>10.502234426700001</c:v>
                </c:pt>
                <c:pt idx="9450">
                  <c:v>10.503594996</c:v>
                </c:pt>
                <c:pt idx="9451">
                  <c:v>10.504955565300001</c:v>
                </c:pt>
                <c:pt idx="9452">
                  <c:v>10.5063161346</c:v>
                </c:pt>
                <c:pt idx="9453">
                  <c:v>10.5076767039</c:v>
                </c:pt>
                <c:pt idx="9454">
                  <c:v>10.509037273200001</c:v>
                </c:pt>
                <c:pt idx="9455">
                  <c:v>10.5103978425</c:v>
                </c:pt>
                <c:pt idx="9456">
                  <c:v>10.511758411799999</c:v>
                </c:pt>
                <c:pt idx="9457">
                  <c:v>10.513118981100002</c:v>
                </c:pt>
                <c:pt idx="9458">
                  <c:v>10.514479550400001</c:v>
                </c:pt>
                <c:pt idx="9459">
                  <c:v>10.5158401197</c:v>
                </c:pt>
                <c:pt idx="9460">
                  <c:v>10.517200689000001</c:v>
                </c:pt>
                <c:pt idx="9461">
                  <c:v>10.5185612583</c:v>
                </c:pt>
                <c:pt idx="9462">
                  <c:v>10.519921827600001</c:v>
                </c:pt>
                <c:pt idx="9463">
                  <c:v>10.5212823969</c:v>
                </c:pt>
                <c:pt idx="9464">
                  <c:v>10.522642966199999</c:v>
                </c:pt>
                <c:pt idx="9465">
                  <c:v>10.5240035355</c:v>
                </c:pt>
                <c:pt idx="9466">
                  <c:v>10.5253641048</c:v>
                </c:pt>
                <c:pt idx="9467">
                  <c:v>10.5267246741</c:v>
                </c:pt>
                <c:pt idx="9468">
                  <c:v>10.528085243400001</c:v>
                </c:pt>
                <c:pt idx="9469">
                  <c:v>10.529445812700001</c:v>
                </c:pt>
                <c:pt idx="9470">
                  <c:v>10.530806382000002</c:v>
                </c:pt>
                <c:pt idx="9471">
                  <c:v>10.532166951300001</c:v>
                </c:pt>
                <c:pt idx="9472">
                  <c:v>10.5335275206</c:v>
                </c:pt>
                <c:pt idx="9473">
                  <c:v>10.534888089900001</c:v>
                </c:pt>
                <c:pt idx="9474">
                  <c:v>10.5362486592</c:v>
                </c:pt>
                <c:pt idx="9475">
                  <c:v>10.537609228499999</c:v>
                </c:pt>
                <c:pt idx="9476">
                  <c:v>10.5389697978</c:v>
                </c:pt>
                <c:pt idx="9477">
                  <c:v>10.540330367100001</c:v>
                </c:pt>
                <c:pt idx="9478">
                  <c:v>10.5416909364</c:v>
                </c:pt>
                <c:pt idx="9479">
                  <c:v>10.543051505700001</c:v>
                </c:pt>
                <c:pt idx="9480">
                  <c:v>10.544412075</c:v>
                </c:pt>
                <c:pt idx="9481">
                  <c:v>10.545772644300001</c:v>
                </c:pt>
                <c:pt idx="9482">
                  <c:v>10.5471332136</c:v>
                </c:pt>
                <c:pt idx="9483">
                  <c:v>10.5484937829</c:v>
                </c:pt>
                <c:pt idx="9484">
                  <c:v>10.549854352200001</c:v>
                </c:pt>
                <c:pt idx="9485">
                  <c:v>10.5512149215</c:v>
                </c:pt>
                <c:pt idx="9486">
                  <c:v>10.552575490799999</c:v>
                </c:pt>
                <c:pt idx="9487">
                  <c:v>10.5539360601</c:v>
                </c:pt>
                <c:pt idx="9488">
                  <c:v>10.555296629400001</c:v>
                </c:pt>
                <c:pt idx="9489">
                  <c:v>10.5566571987</c:v>
                </c:pt>
                <c:pt idx="9490">
                  <c:v>10.558017768000001</c:v>
                </c:pt>
                <c:pt idx="9491">
                  <c:v>10.5593783373</c:v>
                </c:pt>
                <c:pt idx="9492">
                  <c:v>10.560738906600001</c:v>
                </c:pt>
                <c:pt idx="9493">
                  <c:v>10.5620994759</c:v>
                </c:pt>
                <c:pt idx="9494">
                  <c:v>10.563460045199999</c:v>
                </c:pt>
                <c:pt idx="9495">
                  <c:v>10.5648206145</c:v>
                </c:pt>
                <c:pt idx="9496">
                  <c:v>10.566181183799999</c:v>
                </c:pt>
                <c:pt idx="9497">
                  <c:v>10.5675417531</c:v>
                </c:pt>
                <c:pt idx="9498">
                  <c:v>10.568902322400001</c:v>
                </c:pt>
                <c:pt idx="9499">
                  <c:v>10.570262891700001</c:v>
                </c:pt>
                <c:pt idx="9500">
                  <c:v>10.571623461000001</c:v>
                </c:pt>
                <c:pt idx="9501">
                  <c:v>10.572984030300001</c:v>
                </c:pt>
                <c:pt idx="9502">
                  <c:v>10.5743445996</c:v>
                </c:pt>
                <c:pt idx="9503">
                  <c:v>10.575705168900001</c:v>
                </c:pt>
                <c:pt idx="9504">
                  <c:v>10.5770657382</c:v>
                </c:pt>
                <c:pt idx="9505">
                  <c:v>10.578426307499999</c:v>
                </c:pt>
                <c:pt idx="9506">
                  <c:v>10.5797868768</c:v>
                </c:pt>
                <c:pt idx="9507">
                  <c:v>10.581147446099999</c:v>
                </c:pt>
                <c:pt idx="9508">
                  <c:v>10.5825080154</c:v>
                </c:pt>
                <c:pt idx="9509">
                  <c:v>10.583868584700001</c:v>
                </c:pt>
                <c:pt idx="9510">
                  <c:v>10.585229154</c:v>
                </c:pt>
                <c:pt idx="9511">
                  <c:v>10.586589723300001</c:v>
                </c:pt>
                <c:pt idx="9512">
                  <c:v>10.5879502926</c:v>
                </c:pt>
                <c:pt idx="9513">
                  <c:v>10.5893108619</c:v>
                </c:pt>
                <c:pt idx="9514">
                  <c:v>10.590671431200001</c:v>
                </c:pt>
                <c:pt idx="9515">
                  <c:v>10.5920320005</c:v>
                </c:pt>
                <c:pt idx="9516">
                  <c:v>10.593392569800001</c:v>
                </c:pt>
                <c:pt idx="9517">
                  <c:v>10.5947531391</c:v>
                </c:pt>
                <c:pt idx="9518">
                  <c:v>10.596113708400001</c:v>
                </c:pt>
                <c:pt idx="9519">
                  <c:v>10.597474277700002</c:v>
                </c:pt>
                <c:pt idx="9520">
                  <c:v>10.598834847000001</c:v>
                </c:pt>
                <c:pt idx="9521">
                  <c:v>10.6001954163</c:v>
                </c:pt>
                <c:pt idx="9522">
                  <c:v>10.601555985600001</c:v>
                </c:pt>
                <c:pt idx="9523">
                  <c:v>10.6029165549</c:v>
                </c:pt>
                <c:pt idx="9524">
                  <c:v>10.604277124199999</c:v>
                </c:pt>
                <c:pt idx="9525">
                  <c:v>10.6056376935</c:v>
                </c:pt>
                <c:pt idx="9526">
                  <c:v>10.606998262799999</c:v>
                </c:pt>
                <c:pt idx="9527">
                  <c:v>10.6083588321</c:v>
                </c:pt>
                <c:pt idx="9528">
                  <c:v>10.609719401400001</c:v>
                </c:pt>
                <c:pt idx="9529">
                  <c:v>10.611079970700001</c:v>
                </c:pt>
                <c:pt idx="9530">
                  <c:v>10.612440540000001</c:v>
                </c:pt>
                <c:pt idx="9531">
                  <c:v>10.613801109300001</c:v>
                </c:pt>
                <c:pt idx="9532">
                  <c:v>10.6151616786</c:v>
                </c:pt>
                <c:pt idx="9533">
                  <c:v>10.616522247900001</c:v>
                </c:pt>
                <c:pt idx="9534">
                  <c:v>10.6178828172</c:v>
                </c:pt>
                <c:pt idx="9535">
                  <c:v>10.619243386499999</c:v>
                </c:pt>
                <c:pt idx="9536">
                  <c:v>10.6206039558</c:v>
                </c:pt>
                <c:pt idx="9537">
                  <c:v>10.621964525099999</c:v>
                </c:pt>
                <c:pt idx="9538">
                  <c:v>10.6233250944</c:v>
                </c:pt>
                <c:pt idx="9539">
                  <c:v>10.624685663700001</c:v>
                </c:pt>
                <c:pt idx="9540">
                  <c:v>10.626046233</c:v>
                </c:pt>
                <c:pt idx="9541">
                  <c:v>10.627406802300001</c:v>
                </c:pt>
                <c:pt idx="9542">
                  <c:v>10.6287673716</c:v>
                </c:pt>
                <c:pt idx="9543">
                  <c:v>10.6301279409</c:v>
                </c:pt>
                <c:pt idx="9544">
                  <c:v>10.631488510200001</c:v>
                </c:pt>
                <c:pt idx="9545">
                  <c:v>10.6328490795</c:v>
                </c:pt>
                <c:pt idx="9546">
                  <c:v>10.634209648800001</c:v>
                </c:pt>
                <c:pt idx="9547">
                  <c:v>10.6355702181</c:v>
                </c:pt>
                <c:pt idx="9548">
                  <c:v>10.636930787400001</c:v>
                </c:pt>
                <c:pt idx="9549">
                  <c:v>10.638291356700002</c:v>
                </c:pt>
                <c:pt idx="9550">
                  <c:v>10.639651926000001</c:v>
                </c:pt>
                <c:pt idx="9551">
                  <c:v>10.6410124953</c:v>
                </c:pt>
                <c:pt idx="9552">
                  <c:v>10.642373064600001</c:v>
                </c:pt>
                <c:pt idx="9553">
                  <c:v>10.6437336339</c:v>
                </c:pt>
                <c:pt idx="9554">
                  <c:v>10.645094203199999</c:v>
                </c:pt>
                <c:pt idx="9555">
                  <c:v>10.6464547725</c:v>
                </c:pt>
                <c:pt idx="9556">
                  <c:v>10.647815341799999</c:v>
                </c:pt>
                <c:pt idx="9557">
                  <c:v>10.6491759111</c:v>
                </c:pt>
                <c:pt idx="9558">
                  <c:v>10.650536480400001</c:v>
                </c:pt>
                <c:pt idx="9559">
                  <c:v>10.651897049700001</c:v>
                </c:pt>
                <c:pt idx="9560">
                  <c:v>10.653257619000001</c:v>
                </c:pt>
                <c:pt idx="9561">
                  <c:v>10.654618188300001</c:v>
                </c:pt>
                <c:pt idx="9562">
                  <c:v>10.6559787576</c:v>
                </c:pt>
                <c:pt idx="9563">
                  <c:v>10.657339326900001</c:v>
                </c:pt>
                <c:pt idx="9564">
                  <c:v>10.6586998962</c:v>
                </c:pt>
                <c:pt idx="9565">
                  <c:v>10.660060465500001</c:v>
                </c:pt>
                <c:pt idx="9566">
                  <c:v>10.6614210348</c:v>
                </c:pt>
                <c:pt idx="9567">
                  <c:v>10.662781604099999</c:v>
                </c:pt>
                <c:pt idx="9568">
                  <c:v>10.664142173400002</c:v>
                </c:pt>
                <c:pt idx="9569">
                  <c:v>10.665502742700001</c:v>
                </c:pt>
                <c:pt idx="9570">
                  <c:v>10.666863312</c:v>
                </c:pt>
                <c:pt idx="9571">
                  <c:v>10.668223881300001</c:v>
                </c:pt>
                <c:pt idx="9572">
                  <c:v>10.6695844506</c:v>
                </c:pt>
                <c:pt idx="9573">
                  <c:v>10.6709450199</c:v>
                </c:pt>
                <c:pt idx="9574">
                  <c:v>10.6723055892</c:v>
                </c:pt>
                <c:pt idx="9575">
                  <c:v>10.6736661585</c:v>
                </c:pt>
                <c:pt idx="9576">
                  <c:v>10.675026727800001</c:v>
                </c:pt>
                <c:pt idx="9577">
                  <c:v>10.6763872971</c:v>
                </c:pt>
                <c:pt idx="9578">
                  <c:v>10.677747866400001</c:v>
                </c:pt>
                <c:pt idx="9579">
                  <c:v>10.679108435700002</c:v>
                </c:pt>
                <c:pt idx="9580">
                  <c:v>10.680469005000001</c:v>
                </c:pt>
                <c:pt idx="9581">
                  <c:v>10.6818295743</c:v>
                </c:pt>
                <c:pt idx="9582">
                  <c:v>10.683190143600001</c:v>
                </c:pt>
                <c:pt idx="9583">
                  <c:v>10.6845507129</c:v>
                </c:pt>
                <c:pt idx="9584">
                  <c:v>10.685911282200001</c:v>
                </c:pt>
                <c:pt idx="9585">
                  <c:v>10.6872718515</c:v>
                </c:pt>
                <c:pt idx="9586">
                  <c:v>10.688632420799999</c:v>
                </c:pt>
                <c:pt idx="9587">
                  <c:v>10.6899929901</c:v>
                </c:pt>
                <c:pt idx="9588">
                  <c:v>10.691353559400001</c:v>
                </c:pt>
                <c:pt idx="9589">
                  <c:v>10.6927141287</c:v>
                </c:pt>
                <c:pt idx="9590">
                  <c:v>10.694074698000001</c:v>
                </c:pt>
                <c:pt idx="9591">
                  <c:v>10.695435267300001</c:v>
                </c:pt>
                <c:pt idx="9592">
                  <c:v>10.6967958366</c:v>
                </c:pt>
                <c:pt idx="9593">
                  <c:v>10.698156405900001</c:v>
                </c:pt>
                <c:pt idx="9594">
                  <c:v>10.6995169752</c:v>
                </c:pt>
                <c:pt idx="9595">
                  <c:v>10.700877544500001</c:v>
                </c:pt>
                <c:pt idx="9596">
                  <c:v>10.7022381138</c:v>
                </c:pt>
                <c:pt idx="9597">
                  <c:v>10.703598683099999</c:v>
                </c:pt>
                <c:pt idx="9598">
                  <c:v>10.704959252400002</c:v>
                </c:pt>
                <c:pt idx="9599">
                  <c:v>10.706319821700001</c:v>
                </c:pt>
                <c:pt idx="9600">
                  <c:v>10.707680391</c:v>
                </c:pt>
                <c:pt idx="9601">
                  <c:v>10.709040960300001</c:v>
                </c:pt>
                <c:pt idx="9602">
                  <c:v>10.7104015296</c:v>
                </c:pt>
                <c:pt idx="9603">
                  <c:v>10.7117620989</c:v>
                </c:pt>
                <c:pt idx="9604">
                  <c:v>10.7131226682</c:v>
                </c:pt>
                <c:pt idx="9605">
                  <c:v>10.7144832375</c:v>
                </c:pt>
                <c:pt idx="9606">
                  <c:v>10.715843806800001</c:v>
                </c:pt>
                <c:pt idx="9607">
                  <c:v>10.7172043761</c:v>
                </c:pt>
                <c:pt idx="9608">
                  <c:v>10.718564945399999</c:v>
                </c:pt>
                <c:pt idx="9609">
                  <c:v>10.719925514700002</c:v>
                </c:pt>
                <c:pt idx="9610">
                  <c:v>10.721286084000001</c:v>
                </c:pt>
                <c:pt idx="9611">
                  <c:v>10.7226466533</c:v>
                </c:pt>
                <c:pt idx="9612">
                  <c:v>10.724007222600001</c:v>
                </c:pt>
                <c:pt idx="9613">
                  <c:v>10.7253677919</c:v>
                </c:pt>
                <c:pt idx="9614">
                  <c:v>10.726728361200001</c:v>
                </c:pt>
                <c:pt idx="9615">
                  <c:v>10.7280889305</c:v>
                </c:pt>
                <c:pt idx="9616">
                  <c:v>10.729449499799999</c:v>
                </c:pt>
                <c:pt idx="9617">
                  <c:v>10.7308100691</c:v>
                </c:pt>
                <c:pt idx="9618">
                  <c:v>10.7321706384</c:v>
                </c:pt>
                <c:pt idx="9619">
                  <c:v>10.7335312077</c:v>
                </c:pt>
                <c:pt idx="9620">
                  <c:v>10.734891777000001</c:v>
                </c:pt>
                <c:pt idx="9621">
                  <c:v>10.736252346300001</c:v>
                </c:pt>
                <c:pt idx="9622">
                  <c:v>10.7376129156</c:v>
                </c:pt>
                <c:pt idx="9623">
                  <c:v>10.738973484900001</c:v>
                </c:pt>
                <c:pt idx="9624">
                  <c:v>10.7403340542</c:v>
                </c:pt>
                <c:pt idx="9625">
                  <c:v>10.741694623500001</c:v>
                </c:pt>
                <c:pt idx="9626">
                  <c:v>10.7430551928</c:v>
                </c:pt>
                <c:pt idx="9627">
                  <c:v>10.744415762099999</c:v>
                </c:pt>
                <c:pt idx="9628">
                  <c:v>10.7457763314</c:v>
                </c:pt>
                <c:pt idx="9629">
                  <c:v>10.747136900700001</c:v>
                </c:pt>
                <c:pt idx="9630">
                  <c:v>10.74849747</c:v>
                </c:pt>
                <c:pt idx="9631">
                  <c:v>10.749858039300001</c:v>
                </c:pt>
                <c:pt idx="9632">
                  <c:v>10.7512186086</c:v>
                </c:pt>
                <c:pt idx="9633">
                  <c:v>10.752579177900001</c:v>
                </c:pt>
                <c:pt idx="9634">
                  <c:v>10.7539397472</c:v>
                </c:pt>
                <c:pt idx="9635">
                  <c:v>10.7553003165</c:v>
                </c:pt>
                <c:pt idx="9636">
                  <c:v>10.756660885800001</c:v>
                </c:pt>
                <c:pt idx="9637">
                  <c:v>10.7580214551</c:v>
                </c:pt>
                <c:pt idx="9638">
                  <c:v>10.759382024399999</c:v>
                </c:pt>
                <c:pt idx="9639">
                  <c:v>10.760742593700002</c:v>
                </c:pt>
                <c:pt idx="9640">
                  <c:v>10.762103163000001</c:v>
                </c:pt>
                <c:pt idx="9641">
                  <c:v>10.7634637323</c:v>
                </c:pt>
                <c:pt idx="9642">
                  <c:v>10.764824301600001</c:v>
                </c:pt>
                <c:pt idx="9643">
                  <c:v>10.7661848709</c:v>
                </c:pt>
                <c:pt idx="9644">
                  <c:v>10.767545440200001</c:v>
                </c:pt>
                <c:pt idx="9645">
                  <c:v>10.7689060095</c:v>
                </c:pt>
                <c:pt idx="9646">
                  <c:v>10.770266578799999</c:v>
                </c:pt>
                <c:pt idx="9647">
                  <c:v>10.7716271481</c:v>
                </c:pt>
                <c:pt idx="9648">
                  <c:v>10.772987717399999</c:v>
                </c:pt>
                <c:pt idx="9649">
                  <c:v>10.7743482867</c:v>
                </c:pt>
                <c:pt idx="9650">
                  <c:v>10.775708856000001</c:v>
                </c:pt>
                <c:pt idx="9651">
                  <c:v>10.777069425300001</c:v>
                </c:pt>
                <c:pt idx="9652">
                  <c:v>10.7784299946</c:v>
                </c:pt>
                <c:pt idx="9653">
                  <c:v>10.779790563900001</c:v>
                </c:pt>
                <c:pt idx="9654">
                  <c:v>10.7811511332</c:v>
                </c:pt>
                <c:pt idx="9655">
                  <c:v>10.782511702500001</c:v>
                </c:pt>
                <c:pt idx="9656">
                  <c:v>10.7838722718</c:v>
                </c:pt>
                <c:pt idx="9657">
                  <c:v>10.785232841099999</c:v>
                </c:pt>
                <c:pt idx="9658">
                  <c:v>10.7865934104</c:v>
                </c:pt>
                <c:pt idx="9659">
                  <c:v>10.787953979700001</c:v>
                </c:pt>
                <c:pt idx="9660">
                  <c:v>10.789314549</c:v>
                </c:pt>
                <c:pt idx="9661">
                  <c:v>10.790675118300001</c:v>
                </c:pt>
                <c:pt idx="9662">
                  <c:v>10.7920356876</c:v>
                </c:pt>
                <c:pt idx="9663">
                  <c:v>10.793396256900001</c:v>
                </c:pt>
                <c:pt idx="9664">
                  <c:v>10.7947568262</c:v>
                </c:pt>
                <c:pt idx="9665">
                  <c:v>10.7961173955</c:v>
                </c:pt>
                <c:pt idx="9666">
                  <c:v>10.797477964800001</c:v>
                </c:pt>
                <c:pt idx="9667">
                  <c:v>10.7988385341</c:v>
                </c:pt>
                <c:pt idx="9668">
                  <c:v>10.800199103399999</c:v>
                </c:pt>
                <c:pt idx="9669">
                  <c:v>10.801559672700002</c:v>
                </c:pt>
                <c:pt idx="9670">
                  <c:v>10.802920242000001</c:v>
                </c:pt>
                <c:pt idx="9671">
                  <c:v>10.8042808113</c:v>
                </c:pt>
                <c:pt idx="9672">
                  <c:v>10.805641380600001</c:v>
                </c:pt>
                <c:pt idx="9673">
                  <c:v>10.8070019499</c:v>
                </c:pt>
                <c:pt idx="9674">
                  <c:v>10.808362519200001</c:v>
                </c:pt>
                <c:pt idx="9675">
                  <c:v>10.8097230885</c:v>
                </c:pt>
                <c:pt idx="9676">
                  <c:v>10.811083657799999</c:v>
                </c:pt>
                <c:pt idx="9677">
                  <c:v>10.8124442271</c:v>
                </c:pt>
                <c:pt idx="9678">
                  <c:v>10.813804796399999</c:v>
                </c:pt>
                <c:pt idx="9679">
                  <c:v>10.8151653657</c:v>
                </c:pt>
                <c:pt idx="9680">
                  <c:v>10.816525935000001</c:v>
                </c:pt>
                <c:pt idx="9681">
                  <c:v>10.817886504300001</c:v>
                </c:pt>
                <c:pt idx="9682">
                  <c:v>10.819247073600001</c:v>
                </c:pt>
                <c:pt idx="9683">
                  <c:v>10.820607642900001</c:v>
                </c:pt>
                <c:pt idx="9684">
                  <c:v>10.8219682122</c:v>
                </c:pt>
                <c:pt idx="9685">
                  <c:v>10.823328781500001</c:v>
                </c:pt>
                <c:pt idx="9686">
                  <c:v>10.8246893508</c:v>
                </c:pt>
                <c:pt idx="9687">
                  <c:v>10.826049920099999</c:v>
                </c:pt>
                <c:pt idx="9688">
                  <c:v>10.8274104894</c:v>
                </c:pt>
                <c:pt idx="9689">
                  <c:v>10.828771058700001</c:v>
                </c:pt>
                <c:pt idx="9690">
                  <c:v>10.830131628</c:v>
                </c:pt>
                <c:pt idx="9691">
                  <c:v>10.831492197300001</c:v>
                </c:pt>
                <c:pt idx="9692">
                  <c:v>10.8328527666</c:v>
                </c:pt>
                <c:pt idx="9693">
                  <c:v>10.834213335900001</c:v>
                </c:pt>
                <c:pt idx="9694">
                  <c:v>10.8355739052</c:v>
                </c:pt>
                <c:pt idx="9695">
                  <c:v>10.8369344745</c:v>
                </c:pt>
                <c:pt idx="9696">
                  <c:v>10.838295043800001</c:v>
                </c:pt>
                <c:pt idx="9697">
                  <c:v>10.8396556131</c:v>
                </c:pt>
                <c:pt idx="9698">
                  <c:v>10.841016182399999</c:v>
                </c:pt>
                <c:pt idx="9699">
                  <c:v>10.842376751700002</c:v>
                </c:pt>
                <c:pt idx="9700">
                  <c:v>10.843737321000001</c:v>
                </c:pt>
                <c:pt idx="9701">
                  <c:v>10.8450978903</c:v>
                </c:pt>
                <c:pt idx="9702">
                  <c:v>10.846458459600001</c:v>
                </c:pt>
                <c:pt idx="9703">
                  <c:v>10.8478190289</c:v>
                </c:pt>
                <c:pt idx="9704">
                  <c:v>10.849179598200001</c:v>
                </c:pt>
                <c:pt idx="9705">
                  <c:v>10.8505401675</c:v>
                </c:pt>
                <c:pt idx="9706">
                  <c:v>10.851900736799999</c:v>
                </c:pt>
                <c:pt idx="9707">
                  <c:v>10.8532613061</c:v>
                </c:pt>
                <c:pt idx="9708">
                  <c:v>10.854621875399999</c:v>
                </c:pt>
                <c:pt idx="9709">
                  <c:v>10.8559824447</c:v>
                </c:pt>
                <c:pt idx="9710">
                  <c:v>10.857343014000001</c:v>
                </c:pt>
                <c:pt idx="9711">
                  <c:v>10.858703583300001</c:v>
                </c:pt>
                <c:pt idx="9712">
                  <c:v>10.860064152600001</c:v>
                </c:pt>
                <c:pt idx="9713">
                  <c:v>10.861424721900001</c:v>
                </c:pt>
                <c:pt idx="9714">
                  <c:v>10.8627852912</c:v>
                </c:pt>
                <c:pt idx="9715">
                  <c:v>10.864145860500001</c:v>
                </c:pt>
                <c:pt idx="9716">
                  <c:v>10.8655064298</c:v>
                </c:pt>
                <c:pt idx="9717">
                  <c:v>10.866866999099999</c:v>
                </c:pt>
                <c:pt idx="9718">
                  <c:v>10.8682275684</c:v>
                </c:pt>
                <c:pt idx="9719">
                  <c:v>10.869588137700001</c:v>
                </c:pt>
                <c:pt idx="9720">
                  <c:v>10.870948707</c:v>
                </c:pt>
                <c:pt idx="9721">
                  <c:v>10.872309276300001</c:v>
                </c:pt>
                <c:pt idx="9722">
                  <c:v>10.8736698456</c:v>
                </c:pt>
                <c:pt idx="9723">
                  <c:v>10.875030414900001</c:v>
                </c:pt>
                <c:pt idx="9724">
                  <c:v>10.8763909842</c:v>
                </c:pt>
                <c:pt idx="9725">
                  <c:v>10.8777515535</c:v>
                </c:pt>
                <c:pt idx="9726">
                  <c:v>10.879112122800001</c:v>
                </c:pt>
                <c:pt idx="9727">
                  <c:v>10.8804726921</c:v>
                </c:pt>
                <c:pt idx="9728">
                  <c:v>10.881833261400001</c:v>
                </c:pt>
                <c:pt idx="9729">
                  <c:v>10.883193830700002</c:v>
                </c:pt>
                <c:pt idx="9730">
                  <c:v>10.884554400000001</c:v>
                </c:pt>
                <c:pt idx="9731">
                  <c:v>10.885914969300002</c:v>
                </c:pt>
                <c:pt idx="9732">
                  <c:v>10.887275538600001</c:v>
                </c:pt>
                <c:pt idx="9733">
                  <c:v>10.8886361079</c:v>
                </c:pt>
                <c:pt idx="9734">
                  <c:v>10.889996677200001</c:v>
                </c:pt>
                <c:pt idx="9735">
                  <c:v>10.8913572465</c:v>
                </c:pt>
                <c:pt idx="9736">
                  <c:v>10.892717815799999</c:v>
                </c:pt>
                <c:pt idx="9737">
                  <c:v>10.8940783851</c:v>
                </c:pt>
                <c:pt idx="9738">
                  <c:v>10.895438954399999</c:v>
                </c:pt>
                <c:pt idx="9739">
                  <c:v>10.8967995237</c:v>
                </c:pt>
                <c:pt idx="9740">
                  <c:v>10.898160093000001</c:v>
                </c:pt>
                <c:pt idx="9741">
                  <c:v>10.8995206623</c:v>
                </c:pt>
                <c:pt idx="9742">
                  <c:v>10.900881231600001</c:v>
                </c:pt>
                <c:pt idx="9743">
                  <c:v>10.902241800900001</c:v>
                </c:pt>
                <c:pt idx="9744">
                  <c:v>10.9036023702</c:v>
                </c:pt>
                <c:pt idx="9745">
                  <c:v>10.904962939500001</c:v>
                </c:pt>
                <c:pt idx="9746">
                  <c:v>10.9063235088</c:v>
                </c:pt>
                <c:pt idx="9747">
                  <c:v>10.907684078099999</c:v>
                </c:pt>
                <c:pt idx="9748">
                  <c:v>10.9090446474</c:v>
                </c:pt>
                <c:pt idx="9749">
                  <c:v>10.910405216699999</c:v>
                </c:pt>
                <c:pt idx="9750">
                  <c:v>10.911765786</c:v>
                </c:pt>
                <c:pt idx="9751">
                  <c:v>10.913126355300001</c:v>
                </c:pt>
                <c:pt idx="9752">
                  <c:v>10.9144869246</c:v>
                </c:pt>
                <c:pt idx="9753">
                  <c:v>10.915847493900001</c:v>
                </c:pt>
                <c:pt idx="9754">
                  <c:v>10.9172080632</c:v>
                </c:pt>
                <c:pt idx="9755">
                  <c:v>10.9185686325</c:v>
                </c:pt>
                <c:pt idx="9756">
                  <c:v>10.9199292018</c:v>
                </c:pt>
                <c:pt idx="9757">
                  <c:v>10.9212897711</c:v>
                </c:pt>
                <c:pt idx="9758">
                  <c:v>10.922650340400001</c:v>
                </c:pt>
                <c:pt idx="9759">
                  <c:v>10.9240109097</c:v>
                </c:pt>
                <c:pt idx="9760">
                  <c:v>10.925371479000001</c:v>
                </c:pt>
                <c:pt idx="9761">
                  <c:v>10.926732048300002</c:v>
                </c:pt>
                <c:pt idx="9762">
                  <c:v>10.928092617600001</c:v>
                </c:pt>
                <c:pt idx="9763">
                  <c:v>10.9294531869</c:v>
                </c:pt>
                <c:pt idx="9764">
                  <c:v>10.930813756200001</c:v>
                </c:pt>
                <c:pt idx="9765">
                  <c:v>10.9321743255</c:v>
                </c:pt>
                <c:pt idx="9766">
                  <c:v>10.933534894799999</c:v>
                </c:pt>
                <c:pt idx="9767">
                  <c:v>10.9348954641</c:v>
                </c:pt>
                <c:pt idx="9768">
                  <c:v>10.936256033399999</c:v>
                </c:pt>
                <c:pt idx="9769">
                  <c:v>10.9376166027</c:v>
                </c:pt>
                <c:pt idx="9770">
                  <c:v>10.938977172000001</c:v>
                </c:pt>
                <c:pt idx="9771">
                  <c:v>10.9403377413</c:v>
                </c:pt>
                <c:pt idx="9772">
                  <c:v>10.941698310600001</c:v>
                </c:pt>
                <c:pt idx="9773">
                  <c:v>10.943058879900001</c:v>
                </c:pt>
                <c:pt idx="9774">
                  <c:v>10.9444194492</c:v>
                </c:pt>
                <c:pt idx="9775">
                  <c:v>10.945780018500001</c:v>
                </c:pt>
                <c:pt idx="9776">
                  <c:v>10.9471405878</c:v>
                </c:pt>
                <c:pt idx="9777">
                  <c:v>10.948501157100001</c:v>
                </c:pt>
                <c:pt idx="9778">
                  <c:v>10.9498617264</c:v>
                </c:pt>
                <c:pt idx="9779">
                  <c:v>10.951222295699999</c:v>
                </c:pt>
                <c:pt idx="9780">
                  <c:v>10.952582865000002</c:v>
                </c:pt>
                <c:pt idx="9781">
                  <c:v>10.953943434300001</c:v>
                </c:pt>
                <c:pt idx="9782">
                  <c:v>10.9553040036</c:v>
                </c:pt>
                <c:pt idx="9783">
                  <c:v>10.956664572900001</c:v>
                </c:pt>
                <c:pt idx="9784">
                  <c:v>10.9580251422</c:v>
                </c:pt>
                <c:pt idx="9785">
                  <c:v>10.9593857115</c:v>
                </c:pt>
                <c:pt idx="9786">
                  <c:v>10.9607462808</c:v>
                </c:pt>
                <c:pt idx="9787">
                  <c:v>10.9621068501</c:v>
                </c:pt>
                <c:pt idx="9788">
                  <c:v>10.963467419400001</c:v>
                </c:pt>
                <c:pt idx="9789">
                  <c:v>10.9648279887</c:v>
                </c:pt>
                <c:pt idx="9790">
                  <c:v>10.966188558000001</c:v>
                </c:pt>
                <c:pt idx="9791">
                  <c:v>10.967549127300002</c:v>
                </c:pt>
                <c:pt idx="9792">
                  <c:v>10.968909696600001</c:v>
                </c:pt>
                <c:pt idx="9793">
                  <c:v>10.9702702659</c:v>
                </c:pt>
                <c:pt idx="9794">
                  <c:v>10.971630835200001</c:v>
                </c:pt>
                <c:pt idx="9795">
                  <c:v>10.9729914045</c:v>
                </c:pt>
                <c:pt idx="9796">
                  <c:v>10.974351973800001</c:v>
                </c:pt>
                <c:pt idx="9797">
                  <c:v>10.9757125431</c:v>
                </c:pt>
                <c:pt idx="9798">
                  <c:v>10.977073112399999</c:v>
                </c:pt>
                <c:pt idx="9799">
                  <c:v>10.9784336817</c:v>
                </c:pt>
                <c:pt idx="9800">
                  <c:v>10.979794251000001</c:v>
                </c:pt>
                <c:pt idx="9801">
                  <c:v>10.9811548203</c:v>
                </c:pt>
                <c:pt idx="9802">
                  <c:v>10.982515389600001</c:v>
                </c:pt>
                <c:pt idx="9803">
                  <c:v>10.983875958900001</c:v>
                </c:pt>
                <c:pt idx="9804">
                  <c:v>10.9852365282</c:v>
                </c:pt>
                <c:pt idx="9805">
                  <c:v>10.986597097500001</c:v>
                </c:pt>
                <c:pt idx="9806">
                  <c:v>10.9879576668</c:v>
                </c:pt>
                <c:pt idx="9807">
                  <c:v>10.989318236100001</c:v>
                </c:pt>
                <c:pt idx="9808">
                  <c:v>10.9906788054</c:v>
                </c:pt>
                <c:pt idx="9809">
                  <c:v>10.992039374699999</c:v>
                </c:pt>
                <c:pt idx="9810">
                  <c:v>10.993399944000002</c:v>
                </c:pt>
                <c:pt idx="9811">
                  <c:v>10.994760513300001</c:v>
                </c:pt>
                <c:pt idx="9812">
                  <c:v>10.9961210826</c:v>
                </c:pt>
                <c:pt idx="9813">
                  <c:v>10.997481651900001</c:v>
                </c:pt>
                <c:pt idx="9814">
                  <c:v>10.9988422212</c:v>
                </c:pt>
                <c:pt idx="9815">
                  <c:v>11.000202790499999</c:v>
                </c:pt>
                <c:pt idx="9816">
                  <c:v>11.0015633598</c:v>
                </c:pt>
                <c:pt idx="9817">
                  <c:v>11.0029239291</c:v>
                </c:pt>
                <c:pt idx="9818">
                  <c:v>11.004284498400001</c:v>
                </c:pt>
                <c:pt idx="9819">
                  <c:v>11.0056450677</c:v>
                </c:pt>
                <c:pt idx="9820">
                  <c:v>11.007005637000001</c:v>
                </c:pt>
                <c:pt idx="9821">
                  <c:v>11.008366206300002</c:v>
                </c:pt>
                <c:pt idx="9822">
                  <c:v>11.009726775600001</c:v>
                </c:pt>
                <c:pt idx="9823">
                  <c:v>11.0110873449</c:v>
                </c:pt>
                <c:pt idx="9824">
                  <c:v>11.012447914200001</c:v>
                </c:pt>
                <c:pt idx="9825">
                  <c:v>11.0138084835</c:v>
                </c:pt>
                <c:pt idx="9826">
                  <c:v>11.015169052800001</c:v>
                </c:pt>
                <c:pt idx="9827">
                  <c:v>11.0165296221</c:v>
                </c:pt>
                <c:pt idx="9828">
                  <c:v>11.017890191399999</c:v>
                </c:pt>
                <c:pt idx="9829">
                  <c:v>11.0192507607</c:v>
                </c:pt>
                <c:pt idx="9830">
                  <c:v>11.020611330000001</c:v>
                </c:pt>
                <c:pt idx="9831">
                  <c:v>11.0219718993</c:v>
                </c:pt>
                <c:pt idx="9832">
                  <c:v>11.023332468600001</c:v>
                </c:pt>
                <c:pt idx="9833">
                  <c:v>11.024693037900001</c:v>
                </c:pt>
                <c:pt idx="9834">
                  <c:v>11.0260536072</c:v>
                </c:pt>
                <c:pt idx="9835">
                  <c:v>11.027414176500001</c:v>
                </c:pt>
                <c:pt idx="9836">
                  <c:v>11.0287747458</c:v>
                </c:pt>
                <c:pt idx="9837">
                  <c:v>11.030135315100001</c:v>
                </c:pt>
                <c:pt idx="9838">
                  <c:v>11.0314958844</c:v>
                </c:pt>
                <c:pt idx="9839">
                  <c:v>11.032856453699999</c:v>
                </c:pt>
                <c:pt idx="9840">
                  <c:v>11.034217023000002</c:v>
                </c:pt>
                <c:pt idx="9841">
                  <c:v>11.035577592300001</c:v>
                </c:pt>
                <c:pt idx="9842">
                  <c:v>11.0369381616</c:v>
                </c:pt>
                <c:pt idx="9843">
                  <c:v>11.038298730900001</c:v>
                </c:pt>
                <c:pt idx="9844">
                  <c:v>11.0396593002</c:v>
                </c:pt>
                <c:pt idx="9845">
                  <c:v>11.041019869500001</c:v>
                </c:pt>
                <c:pt idx="9846">
                  <c:v>11.0423804388</c:v>
                </c:pt>
                <c:pt idx="9847">
                  <c:v>11.0437410081</c:v>
                </c:pt>
                <c:pt idx="9848">
                  <c:v>11.045101577400001</c:v>
                </c:pt>
                <c:pt idx="9849">
                  <c:v>11.0464621467</c:v>
                </c:pt>
                <c:pt idx="9850">
                  <c:v>11.047822716000001</c:v>
                </c:pt>
                <c:pt idx="9851">
                  <c:v>11.049183285300002</c:v>
                </c:pt>
                <c:pt idx="9852">
                  <c:v>11.050543854600001</c:v>
                </c:pt>
                <c:pt idx="9853">
                  <c:v>11.0519044239</c:v>
                </c:pt>
                <c:pt idx="9854">
                  <c:v>11.053264993200001</c:v>
                </c:pt>
                <c:pt idx="9855">
                  <c:v>11.0546255625</c:v>
                </c:pt>
                <c:pt idx="9856">
                  <c:v>11.055986131800001</c:v>
                </c:pt>
                <c:pt idx="9857">
                  <c:v>11.0573467011</c:v>
                </c:pt>
                <c:pt idx="9858">
                  <c:v>11.058707270399999</c:v>
                </c:pt>
                <c:pt idx="9859">
                  <c:v>11.0600678397</c:v>
                </c:pt>
                <c:pt idx="9860">
                  <c:v>11.061428408999999</c:v>
                </c:pt>
                <c:pt idx="9861">
                  <c:v>11.0627889783</c:v>
                </c:pt>
                <c:pt idx="9862">
                  <c:v>11.064149547600001</c:v>
                </c:pt>
                <c:pt idx="9863">
                  <c:v>11.065510116900001</c:v>
                </c:pt>
                <c:pt idx="9864">
                  <c:v>11.0668706862</c:v>
                </c:pt>
                <c:pt idx="9865">
                  <c:v>11.068231255500001</c:v>
                </c:pt>
                <c:pt idx="9866">
                  <c:v>11.0695918248</c:v>
                </c:pt>
                <c:pt idx="9867">
                  <c:v>11.070952394100001</c:v>
                </c:pt>
                <c:pt idx="9868">
                  <c:v>11.0723129634</c:v>
                </c:pt>
                <c:pt idx="9869">
                  <c:v>11.073673532699999</c:v>
                </c:pt>
                <c:pt idx="9870">
                  <c:v>11.075034102</c:v>
                </c:pt>
                <c:pt idx="9871">
                  <c:v>11.076394671300001</c:v>
                </c:pt>
                <c:pt idx="9872">
                  <c:v>11.0777552406</c:v>
                </c:pt>
                <c:pt idx="9873">
                  <c:v>11.079115809900001</c:v>
                </c:pt>
                <c:pt idx="9874">
                  <c:v>11.0804763792</c:v>
                </c:pt>
                <c:pt idx="9875">
                  <c:v>11.081836948500001</c:v>
                </c:pt>
                <c:pt idx="9876">
                  <c:v>11.0831975178</c:v>
                </c:pt>
                <c:pt idx="9877">
                  <c:v>11.0845580871</c:v>
                </c:pt>
                <c:pt idx="9878">
                  <c:v>11.085918656400001</c:v>
                </c:pt>
                <c:pt idx="9879">
                  <c:v>11.0872792257</c:v>
                </c:pt>
                <c:pt idx="9880">
                  <c:v>11.088639794999999</c:v>
                </c:pt>
                <c:pt idx="9881">
                  <c:v>11.090000364300002</c:v>
                </c:pt>
                <c:pt idx="9882">
                  <c:v>11.091360933600001</c:v>
                </c:pt>
                <c:pt idx="9883">
                  <c:v>11.0927215029</c:v>
                </c:pt>
                <c:pt idx="9884">
                  <c:v>11.094082072200001</c:v>
                </c:pt>
                <c:pt idx="9885">
                  <c:v>11.0954426415</c:v>
                </c:pt>
                <c:pt idx="9886">
                  <c:v>11.096803210800001</c:v>
                </c:pt>
                <c:pt idx="9887">
                  <c:v>11.0981637801</c:v>
                </c:pt>
                <c:pt idx="9888">
                  <c:v>11.099524349399999</c:v>
                </c:pt>
                <c:pt idx="9889">
                  <c:v>11.1008849187</c:v>
                </c:pt>
                <c:pt idx="9890">
                  <c:v>11.102245487999999</c:v>
                </c:pt>
                <c:pt idx="9891">
                  <c:v>11.1036060573</c:v>
                </c:pt>
                <c:pt idx="9892">
                  <c:v>11.104966626600001</c:v>
                </c:pt>
                <c:pt idx="9893">
                  <c:v>11.106327195900001</c:v>
                </c:pt>
                <c:pt idx="9894">
                  <c:v>11.107687765200001</c:v>
                </c:pt>
                <c:pt idx="9895">
                  <c:v>11.109048334500001</c:v>
                </c:pt>
                <c:pt idx="9896">
                  <c:v>11.1104089038</c:v>
                </c:pt>
                <c:pt idx="9897">
                  <c:v>11.111769473100001</c:v>
                </c:pt>
                <c:pt idx="9898">
                  <c:v>11.1131300424</c:v>
                </c:pt>
                <c:pt idx="9899">
                  <c:v>11.114490611699999</c:v>
                </c:pt>
                <c:pt idx="9900">
                  <c:v>11.115851181</c:v>
                </c:pt>
                <c:pt idx="9901">
                  <c:v>11.117211750300001</c:v>
                </c:pt>
                <c:pt idx="9902">
                  <c:v>11.1185723196</c:v>
                </c:pt>
                <c:pt idx="9903">
                  <c:v>11.119932888900001</c:v>
                </c:pt>
                <c:pt idx="9904">
                  <c:v>11.1212934582</c:v>
                </c:pt>
                <c:pt idx="9905">
                  <c:v>11.122654027500001</c:v>
                </c:pt>
                <c:pt idx="9906">
                  <c:v>11.1240145968</c:v>
                </c:pt>
                <c:pt idx="9907">
                  <c:v>11.1253751661</c:v>
                </c:pt>
                <c:pt idx="9908">
                  <c:v>11.1267357354</c:v>
                </c:pt>
                <c:pt idx="9909">
                  <c:v>11.1280963047</c:v>
                </c:pt>
                <c:pt idx="9910">
                  <c:v>11.129456873999999</c:v>
                </c:pt>
                <c:pt idx="9911">
                  <c:v>11.130817443300002</c:v>
                </c:pt>
                <c:pt idx="9912">
                  <c:v>11.132178012600001</c:v>
                </c:pt>
                <c:pt idx="9913">
                  <c:v>11.1335385819</c:v>
                </c:pt>
                <c:pt idx="9914">
                  <c:v>11.134899151200001</c:v>
                </c:pt>
                <c:pt idx="9915">
                  <c:v>11.1362597205</c:v>
                </c:pt>
                <c:pt idx="9916">
                  <c:v>11.137620289800001</c:v>
                </c:pt>
                <c:pt idx="9917">
                  <c:v>11.1389808591</c:v>
                </c:pt>
                <c:pt idx="9918">
                  <c:v>11.140341428399999</c:v>
                </c:pt>
                <c:pt idx="9919">
                  <c:v>11.1417019977</c:v>
                </c:pt>
                <c:pt idx="9920">
                  <c:v>11.143062566999999</c:v>
                </c:pt>
                <c:pt idx="9921">
                  <c:v>11.1444231363</c:v>
                </c:pt>
                <c:pt idx="9922">
                  <c:v>11.145783705600001</c:v>
                </c:pt>
                <c:pt idx="9923">
                  <c:v>11.1471442749</c:v>
                </c:pt>
                <c:pt idx="9924">
                  <c:v>11.148504844200001</c:v>
                </c:pt>
                <c:pt idx="9925">
                  <c:v>11.149865413500001</c:v>
                </c:pt>
                <c:pt idx="9926">
                  <c:v>11.1512259828</c:v>
                </c:pt>
                <c:pt idx="9927">
                  <c:v>11.152586552100001</c:v>
                </c:pt>
                <c:pt idx="9928">
                  <c:v>11.1539471214</c:v>
                </c:pt>
                <c:pt idx="9929">
                  <c:v>11.155307690699999</c:v>
                </c:pt>
                <c:pt idx="9930">
                  <c:v>11.15666826</c:v>
                </c:pt>
                <c:pt idx="9931">
                  <c:v>11.158028829300001</c:v>
                </c:pt>
                <c:pt idx="9932">
                  <c:v>11.1593893986</c:v>
                </c:pt>
                <c:pt idx="9933">
                  <c:v>11.160749967900001</c:v>
                </c:pt>
                <c:pt idx="9934">
                  <c:v>11.1621105372</c:v>
                </c:pt>
                <c:pt idx="9935">
                  <c:v>11.163471106500001</c:v>
                </c:pt>
                <c:pt idx="9936">
                  <c:v>11.1648316758</c:v>
                </c:pt>
                <c:pt idx="9937">
                  <c:v>11.1661922451</c:v>
                </c:pt>
                <c:pt idx="9938">
                  <c:v>11.1675528144</c:v>
                </c:pt>
                <c:pt idx="9939">
                  <c:v>11.1689133837</c:v>
                </c:pt>
                <c:pt idx="9940">
                  <c:v>11.170273953000001</c:v>
                </c:pt>
                <c:pt idx="9941">
                  <c:v>11.171634522300002</c:v>
                </c:pt>
                <c:pt idx="9942">
                  <c:v>11.172995091600001</c:v>
                </c:pt>
                <c:pt idx="9943">
                  <c:v>11.174355660900002</c:v>
                </c:pt>
                <c:pt idx="9944">
                  <c:v>11.175716230200001</c:v>
                </c:pt>
                <c:pt idx="9945">
                  <c:v>11.1770767995</c:v>
                </c:pt>
                <c:pt idx="9946">
                  <c:v>11.178437368800001</c:v>
                </c:pt>
                <c:pt idx="9947">
                  <c:v>11.1797979381</c:v>
                </c:pt>
                <c:pt idx="9948">
                  <c:v>11.181158507399999</c:v>
                </c:pt>
                <c:pt idx="9949">
                  <c:v>11.1825190767</c:v>
                </c:pt>
                <c:pt idx="9950">
                  <c:v>11.183879645999999</c:v>
                </c:pt>
                <c:pt idx="9951">
                  <c:v>11.1852402153</c:v>
                </c:pt>
                <c:pt idx="9952">
                  <c:v>11.186600784600001</c:v>
                </c:pt>
                <c:pt idx="9953">
                  <c:v>11.1879613539</c:v>
                </c:pt>
                <c:pt idx="9954">
                  <c:v>11.189321923200001</c:v>
                </c:pt>
                <c:pt idx="9955">
                  <c:v>11.190682492500001</c:v>
                </c:pt>
                <c:pt idx="9956">
                  <c:v>11.1920430618</c:v>
                </c:pt>
                <c:pt idx="9957">
                  <c:v>11.193403631100001</c:v>
                </c:pt>
                <c:pt idx="9958">
                  <c:v>11.1947642004</c:v>
                </c:pt>
                <c:pt idx="9959">
                  <c:v>11.196124769699999</c:v>
                </c:pt>
                <c:pt idx="9960">
                  <c:v>11.197485339</c:v>
                </c:pt>
                <c:pt idx="9961">
                  <c:v>11.198845908300001</c:v>
                </c:pt>
                <c:pt idx="9962">
                  <c:v>11.2002064776</c:v>
                </c:pt>
                <c:pt idx="9963">
                  <c:v>11.201567046900001</c:v>
                </c:pt>
                <c:pt idx="9964">
                  <c:v>11.2029276162</c:v>
                </c:pt>
                <c:pt idx="9965">
                  <c:v>11.204288185500001</c:v>
                </c:pt>
                <c:pt idx="9966">
                  <c:v>11.2056487548</c:v>
                </c:pt>
                <c:pt idx="9967">
                  <c:v>11.2070093241</c:v>
                </c:pt>
                <c:pt idx="9968">
                  <c:v>11.2083698934</c:v>
                </c:pt>
                <c:pt idx="9969">
                  <c:v>11.2097304627</c:v>
                </c:pt>
                <c:pt idx="9970">
                  <c:v>11.211091032000001</c:v>
                </c:pt>
                <c:pt idx="9971">
                  <c:v>11.212451601300002</c:v>
                </c:pt>
                <c:pt idx="9972">
                  <c:v>11.213812170600001</c:v>
                </c:pt>
                <c:pt idx="9973">
                  <c:v>11.215172739900002</c:v>
                </c:pt>
                <c:pt idx="9974">
                  <c:v>11.216533309200001</c:v>
                </c:pt>
                <c:pt idx="9975">
                  <c:v>11.2178938785</c:v>
                </c:pt>
                <c:pt idx="9976">
                  <c:v>11.219254447800001</c:v>
                </c:pt>
                <c:pt idx="9977">
                  <c:v>11.2206150171</c:v>
                </c:pt>
                <c:pt idx="9978">
                  <c:v>11.221975586399999</c:v>
                </c:pt>
                <c:pt idx="9979">
                  <c:v>11.2233361557</c:v>
                </c:pt>
                <c:pt idx="9980">
                  <c:v>11.224696724999999</c:v>
                </c:pt>
                <c:pt idx="9981">
                  <c:v>11.2260572943</c:v>
                </c:pt>
                <c:pt idx="9982">
                  <c:v>11.227417863600001</c:v>
                </c:pt>
                <c:pt idx="9983">
                  <c:v>11.2287784329</c:v>
                </c:pt>
                <c:pt idx="9984">
                  <c:v>11.230139002200001</c:v>
                </c:pt>
                <c:pt idx="9985">
                  <c:v>11.231499571500001</c:v>
                </c:pt>
                <c:pt idx="9986">
                  <c:v>11.2328601408</c:v>
                </c:pt>
                <c:pt idx="9987">
                  <c:v>11.234220710100001</c:v>
                </c:pt>
                <c:pt idx="9988">
                  <c:v>11.2355812794</c:v>
                </c:pt>
                <c:pt idx="9989">
                  <c:v>11.236941848700001</c:v>
                </c:pt>
                <c:pt idx="9990">
                  <c:v>11.238302418</c:v>
                </c:pt>
                <c:pt idx="9991">
                  <c:v>11.239662987299999</c:v>
                </c:pt>
                <c:pt idx="9992">
                  <c:v>11.241023556600002</c:v>
                </c:pt>
                <c:pt idx="9993">
                  <c:v>11.242384125900001</c:v>
                </c:pt>
                <c:pt idx="9994">
                  <c:v>11.2437446952</c:v>
                </c:pt>
                <c:pt idx="9995">
                  <c:v>11.245105264500001</c:v>
                </c:pt>
              </c:numCache>
            </c:numRef>
          </c:xVal>
          <c:yVal>
            <c:numRef>
              <c:f>slab5_N7!$F$2:$F$9997</c:f>
              <c:numCache>
                <c:formatCode>0.00000</c:formatCode>
                <c:ptCount val="9996"/>
                <c:pt idx="0">
                  <c:v>-7.0650000000000004</c:v>
                </c:pt>
                <c:pt idx="1">
                  <c:v>-7.3353999999999999</c:v>
                </c:pt>
                <c:pt idx="2">
                  <c:v>-7.5989000000000004</c:v>
                </c:pt>
                <c:pt idx="3">
                  <c:v>-7.8540000000000001</c:v>
                </c:pt>
                <c:pt idx="4">
                  <c:v>-8.0991999999999997</c:v>
                </c:pt>
                <c:pt idx="5">
                  <c:v>-8.3329000000000004</c:v>
                </c:pt>
                <c:pt idx="6">
                  <c:v>-8.5535999999999994</c:v>
                </c:pt>
                <c:pt idx="7">
                  <c:v>-8.7598000000000003</c:v>
                </c:pt>
                <c:pt idx="8">
                  <c:v>-8.9502000000000006</c:v>
                </c:pt>
                <c:pt idx="9">
                  <c:v>-9.1232000000000006</c:v>
                </c:pt>
                <c:pt idx="10">
                  <c:v>-9.2774999999999999</c:v>
                </c:pt>
                <c:pt idx="11">
                  <c:v>-9.4117999999999995</c:v>
                </c:pt>
                <c:pt idx="12">
                  <c:v>-9.5249000000000006</c:v>
                </c:pt>
                <c:pt idx="13">
                  <c:v>-9.6158000000000001</c:v>
                </c:pt>
                <c:pt idx="14">
                  <c:v>-9.6834000000000007</c:v>
                </c:pt>
                <c:pt idx="15">
                  <c:v>-9.7271000000000001</c:v>
                </c:pt>
                <c:pt idx="16">
                  <c:v>-9.7462</c:v>
                </c:pt>
                <c:pt idx="17">
                  <c:v>-9.7401999999999997</c:v>
                </c:pt>
                <c:pt idx="18">
                  <c:v>-9.7089999999999996</c:v>
                </c:pt>
                <c:pt idx="19">
                  <c:v>-9.6525999999999996</c:v>
                </c:pt>
                <c:pt idx="20">
                  <c:v>-9.5715000000000003</c:v>
                </c:pt>
                <c:pt idx="21">
                  <c:v>-9.4663000000000004</c:v>
                </c:pt>
                <c:pt idx="22">
                  <c:v>-9.3379999999999992</c:v>
                </c:pt>
                <c:pt idx="23">
                  <c:v>-9.1881000000000004</c:v>
                </c:pt>
                <c:pt idx="24">
                  <c:v>-9.0183999999999997</c:v>
                </c:pt>
                <c:pt idx="25">
                  <c:v>-8.8312000000000008</c:v>
                </c:pt>
                <c:pt idx="26">
                  <c:v>-8.6295000000000002</c:v>
                </c:pt>
                <c:pt idx="27">
                  <c:v>-8.4167000000000005</c:v>
                </c:pt>
                <c:pt idx="28">
                  <c:v>-8.1966000000000001</c:v>
                </c:pt>
                <c:pt idx="29">
                  <c:v>-7.9741999999999997</c:v>
                </c:pt>
                <c:pt idx="30">
                  <c:v>-7.7546999999999997</c:v>
                </c:pt>
                <c:pt idx="31">
                  <c:v>-7.5444000000000004</c:v>
                </c:pt>
                <c:pt idx="32">
                  <c:v>-7.3503999999999996</c:v>
                </c:pt>
                <c:pt idx="33">
                  <c:v>-7.1803999999999997</c:v>
                </c:pt>
                <c:pt idx="34">
                  <c:v>-7.0434999999999999</c:v>
                </c:pt>
                <c:pt idx="35">
                  <c:v>-6.9497</c:v>
                </c:pt>
                <c:pt idx="36">
                  <c:v>-6.9099000000000004</c:v>
                </c:pt>
                <c:pt idx="37">
                  <c:v>-6.9364999999999997</c:v>
                </c:pt>
                <c:pt idx="38">
                  <c:v>-7.0430000000000001</c:v>
                </c:pt>
                <c:pt idx="39">
                  <c:v>-7.2443999999999997</c:v>
                </c:pt>
                <c:pt idx="40">
                  <c:v>-7.4092000000000002</c:v>
                </c:pt>
                <c:pt idx="41">
                  <c:v>-7.0115999999999996</c:v>
                </c:pt>
                <c:pt idx="42">
                  <c:v>-6.6101000000000001</c:v>
                </c:pt>
                <c:pt idx="43">
                  <c:v>-6.2050000000000001</c:v>
                </c:pt>
                <c:pt idx="44">
                  <c:v>-5.7962999999999996</c:v>
                </c:pt>
                <c:pt idx="45">
                  <c:v>-5.3841000000000001</c:v>
                </c:pt>
                <c:pt idx="46">
                  <c:v>-4.9686000000000003</c:v>
                </c:pt>
                <c:pt idx="47">
                  <c:v>-4.5499000000000001</c:v>
                </c:pt>
                <c:pt idx="48">
                  <c:v>-4.4945000000000004</c:v>
                </c:pt>
                <c:pt idx="49">
                  <c:v>-4.4802999999999997</c:v>
                </c:pt>
                <c:pt idx="50">
                  <c:v>-4.4634</c:v>
                </c:pt>
                <c:pt idx="51">
                  <c:v>-4.4442000000000004</c:v>
                </c:pt>
                <c:pt idx="52">
                  <c:v>-4.4229000000000003</c:v>
                </c:pt>
                <c:pt idx="53">
                  <c:v>-4.3996000000000004</c:v>
                </c:pt>
                <c:pt idx="54">
                  <c:v>-4.3746</c:v>
                </c:pt>
                <c:pt idx="55">
                  <c:v>-4.3480999999999996</c:v>
                </c:pt>
                <c:pt idx="56">
                  <c:v>-4.3205</c:v>
                </c:pt>
                <c:pt idx="57">
                  <c:v>-4.2919999999999998</c:v>
                </c:pt>
                <c:pt idx="58">
                  <c:v>-4.2628000000000004</c:v>
                </c:pt>
                <c:pt idx="59">
                  <c:v>-4.2332999999999998</c:v>
                </c:pt>
                <c:pt idx="60">
                  <c:v>-4.2037000000000004</c:v>
                </c:pt>
                <c:pt idx="61">
                  <c:v>-4.1742999999999997</c:v>
                </c:pt>
                <c:pt idx="62">
                  <c:v>-4.1454000000000004</c:v>
                </c:pt>
                <c:pt idx="63">
                  <c:v>-4.1173000000000002</c:v>
                </c:pt>
                <c:pt idx="64">
                  <c:v>-4.0902000000000003</c:v>
                </c:pt>
                <c:pt idx="65">
                  <c:v>-4.0644999999999998</c:v>
                </c:pt>
                <c:pt idx="66">
                  <c:v>-4.0404999999999998</c:v>
                </c:pt>
                <c:pt idx="67">
                  <c:v>-4.0183999999999997</c:v>
                </c:pt>
                <c:pt idx="68">
                  <c:v>-3.9984999999999999</c:v>
                </c:pt>
                <c:pt idx="69">
                  <c:v>-3.9809999999999999</c:v>
                </c:pt>
                <c:pt idx="70">
                  <c:v>-3.9662999999999999</c:v>
                </c:pt>
                <c:pt idx="71">
                  <c:v>-3.9546000000000001</c:v>
                </c:pt>
                <c:pt idx="72">
                  <c:v>-3.9462000000000002</c:v>
                </c:pt>
                <c:pt idx="73">
                  <c:v>-3.9411</c:v>
                </c:pt>
                <c:pt idx="74">
                  <c:v>-3.9398</c:v>
                </c:pt>
                <c:pt idx="75">
                  <c:v>-3.9424000000000001</c:v>
                </c:pt>
                <c:pt idx="76">
                  <c:v>-3.9491000000000001</c:v>
                </c:pt>
                <c:pt idx="77">
                  <c:v>-3.9601000000000002</c:v>
                </c:pt>
                <c:pt idx="78">
                  <c:v>-3.9754999999999998</c:v>
                </c:pt>
                <c:pt idx="79">
                  <c:v>-3.9954999999999998</c:v>
                </c:pt>
                <c:pt idx="80">
                  <c:v>-4.0202</c:v>
                </c:pt>
                <c:pt idx="81">
                  <c:v>-4.0496999999999996</c:v>
                </c:pt>
                <c:pt idx="82">
                  <c:v>-4.0841000000000003</c:v>
                </c:pt>
                <c:pt idx="83">
                  <c:v>-4.0732999999999997</c:v>
                </c:pt>
                <c:pt idx="84">
                  <c:v>-3.9857</c:v>
                </c:pt>
                <c:pt idx="85">
                  <c:v>-3.9033000000000002</c:v>
                </c:pt>
                <c:pt idx="86">
                  <c:v>-3.9594999999999998</c:v>
                </c:pt>
                <c:pt idx="87">
                  <c:v>-4.0641999999999996</c:v>
                </c:pt>
                <c:pt idx="88">
                  <c:v>-4.1811999999999996</c:v>
                </c:pt>
                <c:pt idx="89">
                  <c:v>-4.3342000000000001</c:v>
                </c:pt>
                <c:pt idx="90">
                  <c:v>-4.5285000000000002</c:v>
                </c:pt>
                <c:pt idx="91">
                  <c:v>-4.7576000000000001</c:v>
                </c:pt>
                <c:pt idx="92">
                  <c:v>-5.0084</c:v>
                </c:pt>
                <c:pt idx="93">
                  <c:v>-5.2644000000000002</c:v>
                </c:pt>
                <c:pt idx="94">
                  <c:v>-5.5088999999999997</c:v>
                </c:pt>
                <c:pt idx="95">
                  <c:v>-5.7268999999999997</c:v>
                </c:pt>
                <c:pt idx="96">
                  <c:v>-5.9066000000000001</c:v>
                </c:pt>
                <c:pt idx="97">
                  <c:v>-6.0400999999999998</c:v>
                </c:pt>
                <c:pt idx="98">
                  <c:v>-6.1237000000000004</c:v>
                </c:pt>
                <c:pt idx="99">
                  <c:v>-6.1578999999999997</c:v>
                </c:pt>
                <c:pt idx="100">
                  <c:v>-6.1475</c:v>
                </c:pt>
                <c:pt idx="101">
                  <c:v>-6.1003999999999996</c:v>
                </c:pt>
                <c:pt idx="102">
                  <c:v>-6.0277000000000003</c:v>
                </c:pt>
                <c:pt idx="103">
                  <c:v>-5.9427000000000003</c:v>
                </c:pt>
                <c:pt idx="104">
                  <c:v>-5.8602999999999996</c:v>
                </c:pt>
                <c:pt idx="105">
                  <c:v>-5.7958999999999996</c:v>
                </c:pt>
                <c:pt idx="106">
                  <c:v>-5.7651000000000003</c:v>
                </c:pt>
                <c:pt idx="107">
                  <c:v>-5.7831000000000001</c:v>
                </c:pt>
                <c:pt idx="108">
                  <c:v>-5.8636999999999997</c:v>
                </c:pt>
                <c:pt idx="109">
                  <c:v>-6.0187999999999997</c:v>
                </c:pt>
                <c:pt idx="110">
                  <c:v>-6.2586000000000004</c:v>
                </c:pt>
                <c:pt idx="111">
                  <c:v>-6.5904999999999996</c:v>
                </c:pt>
                <c:pt idx="112">
                  <c:v>-7.0194000000000001</c:v>
                </c:pt>
                <c:pt idx="113">
                  <c:v>-7.5471000000000004</c:v>
                </c:pt>
                <c:pt idx="114">
                  <c:v>-8.1729000000000003</c:v>
                </c:pt>
                <c:pt idx="115">
                  <c:v>-8.8927999999999994</c:v>
                </c:pt>
                <c:pt idx="116">
                  <c:v>-9.7003000000000004</c:v>
                </c:pt>
                <c:pt idx="117">
                  <c:v>-10.587</c:v>
                </c:pt>
                <c:pt idx="118">
                  <c:v>-11.54</c:v>
                </c:pt>
                <c:pt idx="119">
                  <c:v>-12.547000000000001</c:v>
                </c:pt>
                <c:pt idx="120">
                  <c:v>-13.593</c:v>
                </c:pt>
                <c:pt idx="121">
                  <c:v>-14.662000000000001</c:v>
                </c:pt>
                <c:pt idx="122">
                  <c:v>-15.736000000000001</c:v>
                </c:pt>
                <c:pt idx="123">
                  <c:v>-16.797999999999998</c:v>
                </c:pt>
                <c:pt idx="124">
                  <c:v>-17.829999999999998</c:v>
                </c:pt>
                <c:pt idx="125">
                  <c:v>-18.815000000000001</c:v>
                </c:pt>
                <c:pt idx="126">
                  <c:v>-19.736000000000001</c:v>
                </c:pt>
                <c:pt idx="127">
                  <c:v>-20.577000000000002</c:v>
                </c:pt>
                <c:pt idx="128">
                  <c:v>-21.324999999999999</c:v>
                </c:pt>
                <c:pt idx="129">
                  <c:v>-21.966999999999999</c:v>
                </c:pt>
                <c:pt idx="130">
                  <c:v>-22.492999999999999</c:v>
                </c:pt>
                <c:pt idx="131">
                  <c:v>-22.893000000000001</c:v>
                </c:pt>
                <c:pt idx="132">
                  <c:v>-23.163</c:v>
                </c:pt>
                <c:pt idx="133">
                  <c:v>-23.298999999999999</c:v>
                </c:pt>
                <c:pt idx="134">
                  <c:v>-23.298999999999999</c:v>
                </c:pt>
                <c:pt idx="135">
                  <c:v>-23.164000000000001</c:v>
                </c:pt>
                <c:pt idx="136">
                  <c:v>-22.899000000000001</c:v>
                </c:pt>
                <c:pt idx="137">
                  <c:v>-22.51</c:v>
                </c:pt>
                <c:pt idx="138">
                  <c:v>-22.003</c:v>
                </c:pt>
                <c:pt idx="139">
                  <c:v>-21.39</c:v>
                </c:pt>
                <c:pt idx="140">
                  <c:v>-20.683</c:v>
                </c:pt>
                <c:pt idx="141">
                  <c:v>-19.893000000000001</c:v>
                </c:pt>
                <c:pt idx="142">
                  <c:v>-19.036000000000001</c:v>
                </c:pt>
                <c:pt idx="143">
                  <c:v>-18.126000000000001</c:v>
                </c:pt>
                <c:pt idx="144">
                  <c:v>-17.18</c:v>
                </c:pt>
                <c:pt idx="145">
                  <c:v>-16.21</c:v>
                </c:pt>
                <c:pt idx="146">
                  <c:v>-15.241</c:v>
                </c:pt>
                <c:pt idx="147">
                  <c:v>-14.292</c:v>
                </c:pt>
                <c:pt idx="148">
                  <c:v>-13.378</c:v>
                </c:pt>
                <c:pt idx="149">
                  <c:v>-12.512</c:v>
                </c:pt>
                <c:pt idx="150">
                  <c:v>-11.706</c:v>
                </c:pt>
                <c:pt idx="151">
                  <c:v>-10.973000000000001</c:v>
                </c:pt>
                <c:pt idx="152">
                  <c:v>-10.319000000000001</c:v>
                </c:pt>
                <c:pt idx="153">
                  <c:v>-9.7523999999999997</c:v>
                </c:pt>
                <c:pt idx="154">
                  <c:v>-9.3042999999999996</c:v>
                </c:pt>
                <c:pt idx="155">
                  <c:v>-8.9649999999999999</c:v>
                </c:pt>
                <c:pt idx="156">
                  <c:v>-8.7177000000000007</c:v>
                </c:pt>
                <c:pt idx="157">
                  <c:v>-8.5593000000000004</c:v>
                </c:pt>
                <c:pt idx="158">
                  <c:v>-8.4894999999999996</c:v>
                </c:pt>
                <c:pt idx="159">
                  <c:v>-8.5076000000000001</c:v>
                </c:pt>
                <c:pt idx="160">
                  <c:v>-8.5977999999999994</c:v>
                </c:pt>
                <c:pt idx="161">
                  <c:v>-8.7491000000000003</c:v>
                </c:pt>
                <c:pt idx="162">
                  <c:v>-8.9486000000000008</c:v>
                </c:pt>
                <c:pt idx="163">
                  <c:v>-9.1824999999999992</c:v>
                </c:pt>
                <c:pt idx="164">
                  <c:v>-9.4354999999999993</c:v>
                </c:pt>
                <c:pt idx="165">
                  <c:v>-9.6920000000000002</c:v>
                </c:pt>
                <c:pt idx="166">
                  <c:v>-9.9600000000000009</c:v>
                </c:pt>
                <c:pt idx="167">
                  <c:v>-10.202</c:v>
                </c:pt>
                <c:pt idx="168">
                  <c:v>-10.401</c:v>
                </c:pt>
                <c:pt idx="169">
                  <c:v>-10.542</c:v>
                </c:pt>
                <c:pt idx="170">
                  <c:v>-10.614000000000001</c:v>
                </c:pt>
                <c:pt idx="171">
                  <c:v>-10.603999999999999</c:v>
                </c:pt>
                <c:pt idx="172">
                  <c:v>-10.505000000000001</c:v>
                </c:pt>
                <c:pt idx="173">
                  <c:v>-10.31</c:v>
                </c:pt>
                <c:pt idx="174">
                  <c:v>-10.151999999999999</c:v>
                </c:pt>
                <c:pt idx="175">
                  <c:v>-13.055999999999999</c:v>
                </c:pt>
                <c:pt idx="176">
                  <c:v>-6.1337999999999999</c:v>
                </c:pt>
                <c:pt idx="177">
                  <c:v>-2.0991</c:v>
                </c:pt>
                <c:pt idx="178">
                  <c:v>-3.2587000000000002</c:v>
                </c:pt>
                <c:pt idx="179">
                  <c:v>-6.3710000000000004</c:v>
                </c:pt>
                <c:pt idx="180">
                  <c:v>-9.4695</c:v>
                </c:pt>
                <c:pt idx="181">
                  <c:v>-11.778</c:v>
                </c:pt>
                <c:pt idx="182">
                  <c:v>-12.981</c:v>
                </c:pt>
                <c:pt idx="183">
                  <c:v>-13.12</c:v>
                </c:pt>
                <c:pt idx="184">
                  <c:v>-12.417</c:v>
                </c:pt>
                <c:pt idx="185">
                  <c:v>-11.163</c:v>
                </c:pt>
                <c:pt idx="186">
                  <c:v>-9.6470000000000002</c:v>
                </c:pt>
                <c:pt idx="187">
                  <c:v>-8.1891999999999996</c:v>
                </c:pt>
                <c:pt idx="188">
                  <c:v>-6.9253</c:v>
                </c:pt>
                <c:pt idx="189">
                  <c:v>-5.9497999999999998</c:v>
                </c:pt>
                <c:pt idx="190">
                  <c:v>-5.3231999999999999</c:v>
                </c:pt>
                <c:pt idx="191">
                  <c:v>-5.0563000000000002</c:v>
                </c:pt>
                <c:pt idx="192">
                  <c:v>-5.1227</c:v>
                </c:pt>
                <c:pt idx="193">
                  <c:v>-5.4702999999999999</c:v>
                </c:pt>
                <c:pt idx="194">
                  <c:v>-6.0316000000000001</c:v>
                </c:pt>
                <c:pt idx="195">
                  <c:v>-6.7317999999999998</c:v>
                </c:pt>
                <c:pt idx="196">
                  <c:v>-7.4946999999999999</c:v>
                </c:pt>
                <c:pt idx="197">
                  <c:v>-8.2462</c:v>
                </c:pt>
                <c:pt idx="198">
                  <c:v>-8.9166000000000007</c:v>
                </c:pt>
                <c:pt idx="199">
                  <c:v>-9.4411000000000005</c:v>
                </c:pt>
                <c:pt idx="200">
                  <c:v>-9.7605000000000004</c:v>
                </c:pt>
                <c:pt idx="201">
                  <c:v>-9.8223000000000003</c:v>
                </c:pt>
                <c:pt idx="202">
                  <c:v>-9.6570999999999998</c:v>
                </c:pt>
                <c:pt idx="203">
                  <c:v>-9.1892999999999994</c:v>
                </c:pt>
                <c:pt idx="204">
                  <c:v>-8.1195000000000004</c:v>
                </c:pt>
                <c:pt idx="205">
                  <c:v>-6.6988000000000003</c:v>
                </c:pt>
                <c:pt idx="206">
                  <c:v>-5.1143999999999998</c:v>
                </c:pt>
                <c:pt idx="207">
                  <c:v>-3.4441999999999999</c:v>
                </c:pt>
                <c:pt idx="208">
                  <c:v>-1.8443000000000001</c:v>
                </c:pt>
                <c:pt idx="209">
                  <c:v>-0.57213000000000003</c:v>
                </c:pt>
                <c:pt idx="210">
                  <c:v>-1.3703E-2</c:v>
                </c:pt>
                <c:pt idx="211">
                  <c:v>-0.73516000000000004</c:v>
                </c:pt>
                <c:pt idx="212">
                  <c:v>-2.2309999999999999</c:v>
                </c:pt>
                <c:pt idx="213">
                  <c:v>-3.6343000000000001</c:v>
                </c:pt>
                <c:pt idx="214">
                  <c:v>-4.3163999999999998</c:v>
                </c:pt>
                <c:pt idx="215">
                  <c:v>-4.2310999999999996</c:v>
                </c:pt>
                <c:pt idx="216">
                  <c:v>-4.2222999999999997</c:v>
                </c:pt>
                <c:pt idx="217">
                  <c:v>-3.9382000000000001</c:v>
                </c:pt>
                <c:pt idx="218">
                  <c:v>-3.2877000000000001</c:v>
                </c:pt>
                <c:pt idx="219">
                  <c:v>-2.6017000000000001</c:v>
                </c:pt>
                <c:pt idx="220">
                  <c:v>-2.0367999999999999</c:v>
                </c:pt>
                <c:pt idx="221">
                  <c:v>-1.6775</c:v>
                </c:pt>
                <c:pt idx="222">
                  <c:v>-1.5541</c:v>
                </c:pt>
                <c:pt idx="223">
                  <c:v>-1.6561999999999999</c:v>
                </c:pt>
                <c:pt idx="224">
                  <c:v>-1.9435</c:v>
                </c:pt>
                <c:pt idx="225">
                  <c:v>-2.3540000000000001</c:v>
                </c:pt>
                <c:pt idx="226">
                  <c:v>-2.8126000000000002</c:v>
                </c:pt>
                <c:pt idx="227">
                  <c:v>-3.2387999999999999</c:v>
                </c:pt>
                <c:pt idx="228">
                  <c:v>-3.5566</c:v>
                </c:pt>
                <c:pt idx="229">
                  <c:v>-3.7044000000000001</c:v>
                </c:pt>
                <c:pt idx="230">
                  <c:v>-3.6457999999999999</c:v>
                </c:pt>
                <c:pt idx="231">
                  <c:v>-3.3809999999999998</c:v>
                </c:pt>
                <c:pt idx="232">
                  <c:v>-2.9540999999999999</c:v>
                </c:pt>
                <c:pt idx="233">
                  <c:v>-2.4571000000000001</c:v>
                </c:pt>
                <c:pt idx="234">
                  <c:v>-2.0230000000000001</c:v>
                </c:pt>
                <c:pt idx="235">
                  <c:v>-1.8055000000000001</c:v>
                </c:pt>
                <c:pt idx="236">
                  <c:v>-1.9349000000000001</c:v>
                </c:pt>
                <c:pt idx="237">
                  <c:v>-2.4441999999999999</c:v>
                </c:pt>
                <c:pt idx="238">
                  <c:v>-3.1514000000000002</c:v>
                </c:pt>
                <c:pt idx="239">
                  <c:v>-3.4847999999999999</c:v>
                </c:pt>
                <c:pt idx="240">
                  <c:v>-2.7654999999999998</c:v>
                </c:pt>
                <c:pt idx="241">
                  <c:v>-2.5910000000000002</c:v>
                </c:pt>
                <c:pt idx="242">
                  <c:v>-2.8151999999999999</c:v>
                </c:pt>
                <c:pt idx="243">
                  <c:v>-3.0901999999999998</c:v>
                </c:pt>
                <c:pt idx="244">
                  <c:v>-3.4070999999999998</c:v>
                </c:pt>
                <c:pt idx="245">
                  <c:v>-3.7545000000000002</c:v>
                </c:pt>
                <c:pt idx="246">
                  <c:v>-4.1192000000000002</c:v>
                </c:pt>
                <c:pt idx="247">
                  <c:v>-4.4866999999999999</c:v>
                </c:pt>
                <c:pt idx="248">
                  <c:v>-4.8419999999999996</c:v>
                </c:pt>
                <c:pt idx="249">
                  <c:v>-5.1706000000000003</c:v>
                </c:pt>
                <c:pt idx="250">
                  <c:v>-5.4588000000000001</c:v>
                </c:pt>
                <c:pt idx="251">
                  <c:v>-5.6942000000000004</c:v>
                </c:pt>
                <c:pt idx="252">
                  <c:v>-5.8666999999999998</c:v>
                </c:pt>
                <c:pt idx="253">
                  <c:v>-5.9779</c:v>
                </c:pt>
                <c:pt idx="254">
                  <c:v>-6.0839999999999996</c:v>
                </c:pt>
                <c:pt idx="255">
                  <c:v>-5.7622999999999998</c:v>
                </c:pt>
                <c:pt idx="256">
                  <c:v>-5.6216999999999997</c:v>
                </c:pt>
                <c:pt idx="257">
                  <c:v>-5.6993</c:v>
                </c:pt>
                <c:pt idx="258">
                  <c:v>-5.8987999999999996</c:v>
                </c:pt>
                <c:pt idx="259">
                  <c:v>-6.1177000000000001</c:v>
                </c:pt>
                <c:pt idx="260">
                  <c:v>-6.2796000000000003</c:v>
                </c:pt>
                <c:pt idx="261">
                  <c:v>-6.3456999999999999</c:v>
                </c:pt>
                <c:pt idx="262">
                  <c:v>-6.3128000000000002</c:v>
                </c:pt>
                <c:pt idx="263">
                  <c:v>-6.2045000000000003</c:v>
                </c:pt>
                <c:pt idx="264">
                  <c:v>-6.06</c:v>
                </c:pt>
                <c:pt idx="265">
                  <c:v>-5.9222000000000001</c:v>
                </c:pt>
                <c:pt idx="266">
                  <c:v>-5.8282999999999996</c:v>
                </c:pt>
                <c:pt idx="267">
                  <c:v>-5.8029999999999999</c:v>
                </c:pt>
                <c:pt idx="268">
                  <c:v>-6.234</c:v>
                </c:pt>
                <c:pt idx="269">
                  <c:v>-8.0943000000000005</c:v>
                </c:pt>
                <c:pt idx="270">
                  <c:v>-8.5349000000000004</c:v>
                </c:pt>
                <c:pt idx="271">
                  <c:v>-8.0413999999999994</c:v>
                </c:pt>
                <c:pt idx="272">
                  <c:v>-7.5987999999999998</c:v>
                </c:pt>
                <c:pt idx="273">
                  <c:v>-7.3018999999999998</c:v>
                </c:pt>
                <c:pt idx="274">
                  <c:v>-7.1829999999999998</c:v>
                </c:pt>
                <c:pt idx="275">
                  <c:v>-7.234</c:v>
                </c:pt>
                <c:pt idx="276">
                  <c:v>-7.4242999999999997</c:v>
                </c:pt>
                <c:pt idx="277">
                  <c:v>-7.7140000000000004</c:v>
                </c:pt>
                <c:pt idx="278">
                  <c:v>-8.0642999999999994</c:v>
                </c:pt>
                <c:pt idx="279">
                  <c:v>-8.4434000000000005</c:v>
                </c:pt>
                <c:pt idx="280">
                  <c:v>-8.8289000000000009</c:v>
                </c:pt>
                <c:pt idx="281">
                  <c:v>-9.2090999999999994</c:v>
                </c:pt>
                <c:pt idx="282">
                  <c:v>-9.5801999999999996</c:v>
                </c:pt>
                <c:pt idx="283">
                  <c:v>-9.9436999999999998</c:v>
                </c:pt>
                <c:pt idx="284">
                  <c:v>-10.303000000000001</c:v>
                </c:pt>
                <c:pt idx="285">
                  <c:v>-10.742000000000001</c:v>
                </c:pt>
                <c:pt idx="286">
                  <c:v>-11.308</c:v>
                </c:pt>
                <c:pt idx="287">
                  <c:v>-11.835000000000001</c:v>
                </c:pt>
                <c:pt idx="288">
                  <c:v>-12.276999999999999</c:v>
                </c:pt>
                <c:pt idx="289">
                  <c:v>-12.893000000000001</c:v>
                </c:pt>
                <c:pt idx="290">
                  <c:v>-13.539</c:v>
                </c:pt>
                <c:pt idx="291">
                  <c:v>-14.099</c:v>
                </c:pt>
                <c:pt idx="292">
                  <c:v>-14.484</c:v>
                </c:pt>
                <c:pt idx="293">
                  <c:v>-14.631</c:v>
                </c:pt>
                <c:pt idx="294">
                  <c:v>-14.507999999999999</c:v>
                </c:pt>
                <c:pt idx="295">
                  <c:v>-14.231</c:v>
                </c:pt>
                <c:pt idx="296">
                  <c:v>-13.983000000000001</c:v>
                </c:pt>
                <c:pt idx="297">
                  <c:v>-13.537000000000001</c:v>
                </c:pt>
                <c:pt idx="298">
                  <c:v>-12.97</c:v>
                </c:pt>
                <c:pt idx="299">
                  <c:v>-11.973000000000001</c:v>
                </c:pt>
                <c:pt idx="300">
                  <c:v>-11.24</c:v>
                </c:pt>
                <c:pt idx="301">
                  <c:v>-10.707000000000001</c:v>
                </c:pt>
                <c:pt idx="302">
                  <c:v>-10.42</c:v>
                </c:pt>
                <c:pt idx="303">
                  <c:v>-10.368</c:v>
                </c:pt>
                <c:pt idx="304">
                  <c:v>-10.532999999999999</c:v>
                </c:pt>
                <c:pt idx="305">
                  <c:v>-10.906000000000001</c:v>
                </c:pt>
                <c:pt idx="306">
                  <c:v>-11.529</c:v>
                </c:pt>
                <c:pt idx="307">
                  <c:v>-11.222</c:v>
                </c:pt>
                <c:pt idx="308">
                  <c:v>-10.058</c:v>
                </c:pt>
                <c:pt idx="309">
                  <c:v>-8.7913999999999994</c:v>
                </c:pt>
                <c:pt idx="310">
                  <c:v>-7.6501999999999999</c:v>
                </c:pt>
                <c:pt idx="311">
                  <c:v>-7.7630999999999997</c:v>
                </c:pt>
                <c:pt idx="312">
                  <c:v>-6.9027000000000003</c:v>
                </c:pt>
                <c:pt idx="313">
                  <c:v>-6.4085999999999999</c:v>
                </c:pt>
                <c:pt idx="314">
                  <c:v>-6.04</c:v>
                </c:pt>
                <c:pt idx="315">
                  <c:v>-5.6969000000000003</c:v>
                </c:pt>
                <c:pt idx="316">
                  <c:v>-5.3765000000000001</c:v>
                </c:pt>
                <c:pt idx="317">
                  <c:v>-5.0792000000000002</c:v>
                </c:pt>
                <c:pt idx="318">
                  <c:v>-4.8078000000000003</c:v>
                </c:pt>
                <c:pt idx="319">
                  <c:v>-4.5655999999999999</c:v>
                </c:pt>
                <c:pt idx="320">
                  <c:v>-4.3558000000000003</c:v>
                </c:pt>
                <c:pt idx="321">
                  <c:v>-4.1806000000000001</c:v>
                </c:pt>
                <c:pt idx="322">
                  <c:v>-4.0404</c:v>
                </c:pt>
                <c:pt idx="323">
                  <c:v>-3.9333</c:v>
                </c:pt>
                <c:pt idx="324">
                  <c:v>-3.8553000000000002</c:v>
                </c:pt>
                <c:pt idx="325">
                  <c:v>-3.8005</c:v>
                </c:pt>
                <c:pt idx="326">
                  <c:v>-3.7612000000000001</c:v>
                </c:pt>
                <c:pt idx="327">
                  <c:v>-3.7290000000000001</c:v>
                </c:pt>
                <c:pt idx="328">
                  <c:v>-3.6960000000000002</c:v>
                </c:pt>
                <c:pt idx="329">
                  <c:v>-3.6556999999999999</c:v>
                </c:pt>
                <c:pt idx="330">
                  <c:v>-3.6048</c:v>
                </c:pt>
                <c:pt idx="331">
                  <c:v>-3.5442999999999998</c:v>
                </c:pt>
                <c:pt idx="332">
                  <c:v>-3.4809999999999999</c:v>
                </c:pt>
                <c:pt idx="333">
                  <c:v>-3.4279000000000002</c:v>
                </c:pt>
                <c:pt idx="334">
                  <c:v>-3.4045999999999998</c:v>
                </c:pt>
                <c:pt idx="335">
                  <c:v>-3.4361000000000002</c:v>
                </c:pt>
                <c:pt idx="336">
                  <c:v>-3.5501999999999998</c:v>
                </c:pt>
                <c:pt idx="337">
                  <c:v>-3.7732000000000001</c:v>
                </c:pt>
                <c:pt idx="338">
                  <c:v>-4.1220999999999997</c:v>
                </c:pt>
                <c:pt idx="339">
                  <c:v>-4.5938999999999997</c:v>
                </c:pt>
                <c:pt idx="340">
                  <c:v>-5.1506999999999996</c:v>
                </c:pt>
                <c:pt idx="341">
                  <c:v>-5.6988000000000003</c:v>
                </c:pt>
                <c:pt idx="342">
                  <c:v>-6.0618999999999996</c:v>
                </c:pt>
                <c:pt idx="343">
                  <c:v>-6.0968</c:v>
                </c:pt>
                <c:pt idx="344">
                  <c:v>-6.0998000000000001</c:v>
                </c:pt>
                <c:pt idx="345">
                  <c:v>-6.3297999999999996</c:v>
                </c:pt>
                <c:pt idx="346">
                  <c:v>-6.5393999999999997</c:v>
                </c:pt>
                <c:pt idx="347">
                  <c:v>-6.7264999999999997</c:v>
                </c:pt>
                <c:pt idx="348">
                  <c:v>-6.8498000000000001</c:v>
                </c:pt>
                <c:pt idx="349">
                  <c:v>-6.9237000000000002</c:v>
                </c:pt>
                <c:pt idx="350">
                  <c:v>-6.9714</c:v>
                </c:pt>
                <c:pt idx="351">
                  <c:v>-7.0758000000000001</c:v>
                </c:pt>
                <c:pt idx="352">
                  <c:v>-7.2866</c:v>
                </c:pt>
                <c:pt idx="353">
                  <c:v>-7.3773999999999997</c:v>
                </c:pt>
                <c:pt idx="354">
                  <c:v>-7.3784000000000001</c:v>
                </c:pt>
                <c:pt idx="355">
                  <c:v>-7.3146000000000004</c:v>
                </c:pt>
                <c:pt idx="356">
                  <c:v>-7.2068000000000003</c:v>
                </c:pt>
                <c:pt idx="357">
                  <c:v>-7.0716999999999999</c:v>
                </c:pt>
                <c:pt idx="358">
                  <c:v>-6.923</c:v>
                </c:pt>
                <c:pt idx="359">
                  <c:v>-6.7716000000000003</c:v>
                </c:pt>
                <c:pt idx="360">
                  <c:v>-6.6261000000000001</c:v>
                </c:pt>
                <c:pt idx="361">
                  <c:v>-6.4931000000000001</c:v>
                </c:pt>
                <c:pt idx="362">
                  <c:v>-6.3776000000000002</c:v>
                </c:pt>
                <c:pt idx="363">
                  <c:v>-6.2827999999999999</c:v>
                </c:pt>
                <c:pt idx="364">
                  <c:v>-6.2108999999999996</c:v>
                </c:pt>
                <c:pt idx="365">
                  <c:v>-6.1627999999999998</c:v>
                </c:pt>
                <c:pt idx="366">
                  <c:v>-6.1384999999999996</c:v>
                </c:pt>
                <c:pt idx="367">
                  <c:v>-6.1368999999999998</c:v>
                </c:pt>
                <c:pt idx="368">
                  <c:v>-6.1561000000000003</c:v>
                </c:pt>
                <c:pt idx="369">
                  <c:v>-6.1936</c:v>
                </c:pt>
                <c:pt idx="370">
                  <c:v>-6.2461000000000002</c:v>
                </c:pt>
                <c:pt idx="371">
                  <c:v>-6.31</c:v>
                </c:pt>
                <c:pt idx="372">
                  <c:v>-6.3807999999999998</c:v>
                </c:pt>
                <c:pt idx="373">
                  <c:v>-6.4542000000000002</c:v>
                </c:pt>
                <c:pt idx="374">
                  <c:v>-6.5254000000000003</c:v>
                </c:pt>
                <c:pt idx="375">
                  <c:v>-6.5896999999999997</c:v>
                </c:pt>
                <c:pt idx="376">
                  <c:v>-6.6424000000000003</c:v>
                </c:pt>
                <c:pt idx="377">
                  <c:v>-6.6794000000000002</c:v>
                </c:pt>
                <c:pt idx="378">
                  <c:v>-6.5275999999999996</c:v>
                </c:pt>
                <c:pt idx="379">
                  <c:v>-6.3090999999999999</c:v>
                </c:pt>
                <c:pt idx="380">
                  <c:v>-6.0666000000000002</c:v>
                </c:pt>
                <c:pt idx="381">
                  <c:v>-6.1811999999999996</c:v>
                </c:pt>
                <c:pt idx="382">
                  <c:v>-6.6143999999999998</c:v>
                </c:pt>
                <c:pt idx="383">
                  <c:v>-7.1848000000000001</c:v>
                </c:pt>
                <c:pt idx="384">
                  <c:v>-7.8056000000000001</c:v>
                </c:pt>
                <c:pt idx="385">
                  <c:v>-8.4136000000000006</c:v>
                </c:pt>
                <c:pt idx="386">
                  <c:v>-8.9663000000000004</c:v>
                </c:pt>
                <c:pt idx="387">
                  <c:v>-9.4377999999999993</c:v>
                </c:pt>
                <c:pt idx="388">
                  <c:v>-9.8163</c:v>
                </c:pt>
                <c:pt idx="389">
                  <c:v>-10.101000000000001</c:v>
                </c:pt>
                <c:pt idx="390">
                  <c:v>-10.298999999999999</c:v>
                </c:pt>
                <c:pt idx="391">
                  <c:v>-10.422000000000001</c:v>
                </c:pt>
                <c:pt idx="392">
                  <c:v>-10.484999999999999</c:v>
                </c:pt>
                <c:pt idx="393">
                  <c:v>-10.5</c:v>
                </c:pt>
                <c:pt idx="394">
                  <c:v>-10.265000000000001</c:v>
                </c:pt>
                <c:pt idx="395">
                  <c:v>-9.8218999999999994</c:v>
                </c:pt>
                <c:pt idx="396">
                  <c:v>-9.3590999999999998</c:v>
                </c:pt>
                <c:pt idx="397">
                  <c:v>-8.9497</c:v>
                </c:pt>
                <c:pt idx="398">
                  <c:v>-8.5223999999999993</c:v>
                </c:pt>
                <c:pt idx="399">
                  <c:v>-8.0929000000000002</c:v>
                </c:pt>
                <c:pt idx="400">
                  <c:v>-7.6757999999999997</c:v>
                </c:pt>
                <c:pt idx="401">
                  <c:v>-7.2842000000000002</c:v>
                </c:pt>
                <c:pt idx="402">
                  <c:v>-6.9292999999999996</c:v>
                </c:pt>
                <c:pt idx="403">
                  <c:v>-6.6204000000000001</c:v>
                </c:pt>
                <c:pt idx="404">
                  <c:v>-6.3651999999999997</c:v>
                </c:pt>
                <c:pt idx="405">
                  <c:v>-6.1689999999999996</c:v>
                </c:pt>
                <c:pt idx="406">
                  <c:v>-6.0358000000000001</c:v>
                </c:pt>
                <c:pt idx="407">
                  <c:v>-5.9672999999999998</c:v>
                </c:pt>
                <c:pt idx="408">
                  <c:v>-5.9638999999999998</c:v>
                </c:pt>
                <c:pt idx="409">
                  <c:v>-6.0240999999999998</c:v>
                </c:pt>
                <c:pt idx="410">
                  <c:v>-6.1451000000000002</c:v>
                </c:pt>
                <c:pt idx="411">
                  <c:v>-6.3228999999999997</c:v>
                </c:pt>
                <c:pt idx="412">
                  <c:v>-6.5521000000000003</c:v>
                </c:pt>
                <c:pt idx="413">
                  <c:v>-6.8265000000000002</c:v>
                </c:pt>
                <c:pt idx="414">
                  <c:v>-7.1391</c:v>
                </c:pt>
                <c:pt idx="415">
                  <c:v>-7.4821</c:v>
                </c:pt>
                <c:pt idx="416">
                  <c:v>-7.8474000000000004</c:v>
                </c:pt>
                <c:pt idx="417">
                  <c:v>-8.2264999999999997</c:v>
                </c:pt>
                <c:pt idx="418">
                  <c:v>-8.6107999999999993</c:v>
                </c:pt>
                <c:pt idx="419">
                  <c:v>-8.9916</c:v>
                </c:pt>
                <c:pt idx="420">
                  <c:v>-9.3605999999999998</c:v>
                </c:pt>
                <c:pt idx="421">
                  <c:v>-9.7096999999999998</c:v>
                </c:pt>
                <c:pt idx="422">
                  <c:v>-10.031000000000001</c:v>
                </c:pt>
                <c:pt idx="423">
                  <c:v>-10.318</c:v>
                </c:pt>
                <c:pt idx="424">
                  <c:v>-10.565</c:v>
                </c:pt>
                <c:pt idx="425">
                  <c:v>-12.393000000000001</c:v>
                </c:pt>
                <c:pt idx="426">
                  <c:v>-15.507999999999999</c:v>
                </c:pt>
                <c:pt idx="427">
                  <c:v>-18.538</c:v>
                </c:pt>
                <c:pt idx="428">
                  <c:v>-20.837</c:v>
                </c:pt>
                <c:pt idx="429">
                  <c:v>-22.577999999999999</c:v>
                </c:pt>
                <c:pt idx="430">
                  <c:v>-23.763000000000002</c:v>
                </c:pt>
                <c:pt idx="431">
                  <c:v>-24.422000000000001</c:v>
                </c:pt>
                <c:pt idx="432">
                  <c:v>-24.603000000000002</c:v>
                </c:pt>
                <c:pt idx="433">
                  <c:v>-24.364000000000001</c:v>
                </c:pt>
                <c:pt idx="434">
                  <c:v>-23.773</c:v>
                </c:pt>
                <c:pt idx="435">
                  <c:v>-22.899000000000001</c:v>
                </c:pt>
                <c:pt idx="436">
                  <c:v>-21.812000000000001</c:v>
                </c:pt>
                <c:pt idx="437">
                  <c:v>-20.579000000000001</c:v>
                </c:pt>
                <c:pt idx="438">
                  <c:v>-19.263000000000002</c:v>
                </c:pt>
                <c:pt idx="439">
                  <c:v>-17.920000000000002</c:v>
                </c:pt>
                <c:pt idx="440">
                  <c:v>-16.599</c:v>
                </c:pt>
                <c:pt idx="441">
                  <c:v>-15.343</c:v>
                </c:pt>
                <c:pt idx="442">
                  <c:v>-14.183999999999999</c:v>
                </c:pt>
                <c:pt idx="443">
                  <c:v>-13.148</c:v>
                </c:pt>
                <c:pt idx="444">
                  <c:v>-12.25</c:v>
                </c:pt>
                <c:pt idx="445">
                  <c:v>-11.496</c:v>
                </c:pt>
                <c:pt idx="446">
                  <c:v>-10.882999999999999</c:v>
                </c:pt>
                <c:pt idx="447">
                  <c:v>-10.395</c:v>
                </c:pt>
                <c:pt idx="448">
                  <c:v>-10.007</c:v>
                </c:pt>
                <c:pt idx="449">
                  <c:v>-9.6798999999999999</c:v>
                </c:pt>
                <c:pt idx="450">
                  <c:v>-9.3605</c:v>
                </c:pt>
                <c:pt idx="451">
                  <c:v>-8.9849999999999994</c:v>
                </c:pt>
                <c:pt idx="452">
                  <c:v>-8.6449999999999996</c:v>
                </c:pt>
                <c:pt idx="453">
                  <c:v>-8.3675999999999995</c:v>
                </c:pt>
                <c:pt idx="454">
                  <c:v>-8.1739999999999995</c:v>
                </c:pt>
                <c:pt idx="455">
                  <c:v>-8.1569000000000003</c:v>
                </c:pt>
                <c:pt idx="456">
                  <c:v>-8.1637000000000004</c:v>
                </c:pt>
                <c:pt idx="457">
                  <c:v>-8.1828000000000003</c:v>
                </c:pt>
                <c:pt idx="458">
                  <c:v>-8.2036999999999995</c:v>
                </c:pt>
                <c:pt idx="459">
                  <c:v>-8.2172000000000001</c:v>
                </c:pt>
                <c:pt idx="460">
                  <c:v>-8.2157</c:v>
                </c:pt>
                <c:pt idx="461">
                  <c:v>-8.1928999999999998</c:v>
                </c:pt>
                <c:pt idx="462">
                  <c:v>-8.1438000000000006</c:v>
                </c:pt>
                <c:pt idx="463">
                  <c:v>-8.0653000000000006</c:v>
                </c:pt>
                <c:pt idx="464">
                  <c:v>-7.9551999999999996</c:v>
                </c:pt>
                <c:pt idx="465">
                  <c:v>-7.8128000000000002</c:v>
                </c:pt>
                <c:pt idx="466">
                  <c:v>-7.6387</c:v>
                </c:pt>
                <c:pt idx="467">
                  <c:v>-7.4343000000000004</c:v>
                </c:pt>
                <c:pt idx="468">
                  <c:v>-7.202</c:v>
                </c:pt>
                <c:pt idx="469">
                  <c:v>-6.9448999999999996</c:v>
                </c:pt>
                <c:pt idx="470">
                  <c:v>-6.6666999999999996</c:v>
                </c:pt>
                <c:pt idx="471">
                  <c:v>-6.3715000000000002</c:v>
                </c:pt>
                <c:pt idx="472">
                  <c:v>-6.0637999999999996</c:v>
                </c:pt>
                <c:pt idx="473">
                  <c:v>-5.7481</c:v>
                </c:pt>
                <c:pt idx="474">
                  <c:v>-5.4291</c:v>
                </c:pt>
                <c:pt idx="475">
                  <c:v>-5.1111000000000004</c:v>
                </c:pt>
                <c:pt idx="476">
                  <c:v>-4.8879000000000001</c:v>
                </c:pt>
                <c:pt idx="477">
                  <c:v>-7.1904000000000003</c:v>
                </c:pt>
                <c:pt idx="478">
                  <c:v>-8.7800999999999991</c:v>
                </c:pt>
                <c:pt idx="479">
                  <c:v>-7.2763</c:v>
                </c:pt>
                <c:pt idx="480">
                  <c:v>-5.4608999999999996</c:v>
                </c:pt>
                <c:pt idx="481">
                  <c:v>-3.7982</c:v>
                </c:pt>
                <c:pt idx="482">
                  <c:v>-2.5402999999999998</c:v>
                </c:pt>
                <c:pt idx="483">
                  <c:v>-1.7906</c:v>
                </c:pt>
                <c:pt idx="484">
                  <c:v>-1.5537000000000001</c:v>
                </c:pt>
                <c:pt idx="485">
                  <c:v>-1.7733000000000001</c:v>
                </c:pt>
                <c:pt idx="486">
                  <c:v>-2.3601999999999999</c:v>
                </c:pt>
                <c:pt idx="487">
                  <c:v>-3.2128000000000001</c:v>
                </c:pt>
                <c:pt idx="488">
                  <c:v>-4.2309000000000001</c:v>
                </c:pt>
                <c:pt idx="489">
                  <c:v>-5.3246000000000002</c:v>
                </c:pt>
                <c:pt idx="490">
                  <c:v>-6.4196999999999997</c:v>
                </c:pt>
                <c:pt idx="491">
                  <c:v>-7.4589999999999996</c:v>
                </c:pt>
                <c:pt idx="492">
                  <c:v>-8.4030000000000005</c:v>
                </c:pt>
                <c:pt idx="493">
                  <c:v>-9.2279999999999998</c:v>
                </c:pt>
                <c:pt idx="494">
                  <c:v>-9.9236000000000004</c:v>
                </c:pt>
                <c:pt idx="495">
                  <c:v>-10.49</c:v>
                </c:pt>
                <c:pt idx="496">
                  <c:v>-10.933999999999999</c:v>
                </c:pt>
                <c:pt idx="497">
                  <c:v>-11.118</c:v>
                </c:pt>
                <c:pt idx="498">
                  <c:v>-11.029</c:v>
                </c:pt>
                <c:pt idx="499">
                  <c:v>-10.897</c:v>
                </c:pt>
                <c:pt idx="500">
                  <c:v>-11.058</c:v>
                </c:pt>
                <c:pt idx="501">
                  <c:v>-11.266</c:v>
                </c:pt>
                <c:pt idx="502">
                  <c:v>-11.465</c:v>
                </c:pt>
                <c:pt idx="503">
                  <c:v>-11.587999999999999</c:v>
                </c:pt>
                <c:pt idx="504">
                  <c:v>-11.634</c:v>
                </c:pt>
                <c:pt idx="505">
                  <c:v>-11.561</c:v>
                </c:pt>
                <c:pt idx="506">
                  <c:v>-11.352</c:v>
                </c:pt>
                <c:pt idx="507">
                  <c:v>-11.048</c:v>
                </c:pt>
                <c:pt idx="508">
                  <c:v>-10.663</c:v>
                </c:pt>
                <c:pt idx="509">
                  <c:v>-10.202</c:v>
                </c:pt>
                <c:pt idx="510">
                  <c:v>-9.7021999999999995</c:v>
                </c:pt>
                <c:pt idx="511">
                  <c:v>-9.1812000000000005</c:v>
                </c:pt>
                <c:pt idx="512">
                  <c:v>-8.6544000000000008</c:v>
                </c:pt>
                <c:pt idx="513">
                  <c:v>-8.1371000000000002</c:v>
                </c:pt>
                <c:pt idx="514">
                  <c:v>-7.9324000000000003</c:v>
                </c:pt>
                <c:pt idx="515">
                  <c:v>-7.9027000000000003</c:v>
                </c:pt>
                <c:pt idx="516">
                  <c:v>-7.9023000000000003</c:v>
                </c:pt>
                <c:pt idx="517">
                  <c:v>-7.0552999999999999</c:v>
                </c:pt>
                <c:pt idx="518">
                  <c:v>-6.4469000000000003</c:v>
                </c:pt>
                <c:pt idx="519">
                  <c:v>-6.1124000000000001</c:v>
                </c:pt>
                <c:pt idx="520">
                  <c:v>-5.9701000000000004</c:v>
                </c:pt>
                <c:pt idx="521">
                  <c:v>-5.9786999999999999</c:v>
                </c:pt>
                <c:pt idx="522">
                  <c:v>-6.0808999999999997</c:v>
                </c:pt>
                <c:pt idx="523">
                  <c:v>-6.2233000000000001</c:v>
                </c:pt>
                <c:pt idx="524">
                  <c:v>-6.4618000000000002</c:v>
                </c:pt>
                <c:pt idx="525">
                  <c:v>-6.7767999999999997</c:v>
                </c:pt>
                <c:pt idx="526">
                  <c:v>-7.1498999999999997</c:v>
                </c:pt>
                <c:pt idx="527">
                  <c:v>-7.5637999999999996</c:v>
                </c:pt>
                <c:pt idx="528">
                  <c:v>-8.0032999999999994</c:v>
                </c:pt>
                <c:pt idx="529">
                  <c:v>-8.4549000000000003</c:v>
                </c:pt>
                <c:pt idx="530">
                  <c:v>-8.9071999999999996</c:v>
                </c:pt>
                <c:pt idx="531">
                  <c:v>-9.3507999999999996</c:v>
                </c:pt>
                <c:pt idx="532">
                  <c:v>-9.7781000000000002</c:v>
                </c:pt>
                <c:pt idx="533">
                  <c:v>-10.183</c:v>
                </c:pt>
                <c:pt idx="534">
                  <c:v>-10.558999999999999</c:v>
                </c:pt>
                <c:pt idx="535">
                  <c:v>-10.901999999999999</c:v>
                </c:pt>
                <c:pt idx="536">
                  <c:v>-11.204000000000001</c:v>
                </c:pt>
                <c:pt idx="537">
                  <c:v>-11.455</c:v>
                </c:pt>
                <c:pt idx="538">
                  <c:v>-11.637</c:v>
                </c:pt>
                <c:pt idx="539">
                  <c:v>-11.726000000000001</c:v>
                </c:pt>
                <c:pt idx="540">
                  <c:v>-11.68</c:v>
                </c:pt>
                <c:pt idx="541">
                  <c:v>-11.442</c:v>
                </c:pt>
                <c:pt idx="542">
                  <c:v>-11.077999999999999</c:v>
                </c:pt>
                <c:pt idx="543">
                  <c:v>-10.695</c:v>
                </c:pt>
                <c:pt idx="544">
                  <c:v>-10.417999999999999</c:v>
                </c:pt>
                <c:pt idx="545">
                  <c:v>-10.236000000000001</c:v>
                </c:pt>
                <c:pt idx="546">
                  <c:v>-10.106999999999999</c:v>
                </c:pt>
                <c:pt idx="547">
                  <c:v>-10.055</c:v>
                </c:pt>
                <c:pt idx="548">
                  <c:v>-10.096</c:v>
                </c:pt>
                <c:pt idx="549">
                  <c:v>-10.242000000000001</c:v>
                </c:pt>
                <c:pt idx="550">
                  <c:v>-10.494999999999999</c:v>
                </c:pt>
                <c:pt idx="551">
                  <c:v>-10.847</c:v>
                </c:pt>
                <c:pt idx="552">
                  <c:v>-11.275</c:v>
                </c:pt>
                <c:pt idx="553">
                  <c:v>-11.746</c:v>
                </c:pt>
                <c:pt idx="554">
                  <c:v>-12.21</c:v>
                </c:pt>
                <c:pt idx="555">
                  <c:v>-12.614000000000001</c:v>
                </c:pt>
                <c:pt idx="556">
                  <c:v>-12.897</c:v>
                </c:pt>
                <c:pt idx="557">
                  <c:v>-13.01</c:v>
                </c:pt>
                <c:pt idx="558">
                  <c:v>-12.923999999999999</c:v>
                </c:pt>
                <c:pt idx="559">
                  <c:v>-12.656000000000001</c:v>
                </c:pt>
                <c:pt idx="560">
                  <c:v>-12.298</c:v>
                </c:pt>
                <c:pt idx="561">
                  <c:v>-12.055999999999999</c:v>
                </c:pt>
                <c:pt idx="562">
                  <c:v>-12.204000000000001</c:v>
                </c:pt>
                <c:pt idx="563">
                  <c:v>-12.364000000000001</c:v>
                </c:pt>
                <c:pt idx="564">
                  <c:v>-12.18</c:v>
                </c:pt>
                <c:pt idx="565">
                  <c:v>-11.894</c:v>
                </c:pt>
                <c:pt idx="566">
                  <c:v>-11.552</c:v>
                </c:pt>
                <c:pt idx="567">
                  <c:v>-11.16</c:v>
                </c:pt>
                <c:pt idx="568">
                  <c:v>-10.724</c:v>
                </c:pt>
                <c:pt idx="569">
                  <c:v>-10.253</c:v>
                </c:pt>
                <c:pt idx="570">
                  <c:v>-9.7543000000000006</c:v>
                </c:pt>
                <c:pt idx="571">
                  <c:v>-9.2393000000000001</c:v>
                </c:pt>
                <c:pt idx="572">
                  <c:v>-8.7179000000000002</c:v>
                </c:pt>
                <c:pt idx="573">
                  <c:v>-8.2005999999999997</c:v>
                </c:pt>
                <c:pt idx="574">
                  <c:v>-7.6976000000000004</c:v>
                </c:pt>
                <c:pt idx="575">
                  <c:v>-7.2186000000000003</c:v>
                </c:pt>
                <c:pt idx="576">
                  <c:v>-6.6558000000000002</c:v>
                </c:pt>
                <c:pt idx="577">
                  <c:v>-6.1235999999999997</c:v>
                </c:pt>
                <c:pt idx="578">
                  <c:v>-6.9874999999999998</c:v>
                </c:pt>
                <c:pt idx="579">
                  <c:v>-9.4131</c:v>
                </c:pt>
                <c:pt idx="580">
                  <c:v>-12.37</c:v>
                </c:pt>
                <c:pt idx="581">
                  <c:v>-15.308</c:v>
                </c:pt>
                <c:pt idx="582">
                  <c:v>-17.876000000000001</c:v>
                </c:pt>
                <c:pt idx="583">
                  <c:v>-19.873999999999999</c:v>
                </c:pt>
                <c:pt idx="584">
                  <c:v>-21.321999999999999</c:v>
                </c:pt>
                <c:pt idx="585">
                  <c:v>-22.126999999999999</c:v>
                </c:pt>
                <c:pt idx="586">
                  <c:v>-22.312999999999999</c:v>
                </c:pt>
                <c:pt idx="587">
                  <c:v>-21.861999999999998</c:v>
                </c:pt>
                <c:pt idx="588">
                  <c:v>-20.869</c:v>
                </c:pt>
                <c:pt idx="589">
                  <c:v>-19.489999999999998</c:v>
                </c:pt>
                <c:pt idx="590">
                  <c:v>-17.864999999999998</c:v>
                </c:pt>
                <c:pt idx="591">
                  <c:v>-16.114999999999998</c:v>
                </c:pt>
                <c:pt idx="592">
                  <c:v>-14.337999999999999</c:v>
                </c:pt>
                <c:pt idx="593">
                  <c:v>-12.616</c:v>
                </c:pt>
                <c:pt idx="594">
                  <c:v>-11.007999999999999</c:v>
                </c:pt>
                <c:pt idx="595">
                  <c:v>-9.5602</c:v>
                </c:pt>
                <c:pt idx="596">
                  <c:v>-8.3027999999999995</c:v>
                </c:pt>
                <c:pt idx="597">
                  <c:v>-7.2488000000000001</c:v>
                </c:pt>
                <c:pt idx="598">
                  <c:v>-6.4061000000000003</c:v>
                </c:pt>
                <c:pt idx="599">
                  <c:v>-5.7900999999999998</c:v>
                </c:pt>
                <c:pt idx="600">
                  <c:v>-5.3227000000000002</c:v>
                </c:pt>
                <c:pt idx="601">
                  <c:v>-5.0979000000000001</c:v>
                </c:pt>
                <c:pt idx="602">
                  <c:v>-5.1668000000000003</c:v>
                </c:pt>
                <c:pt idx="603">
                  <c:v>-5.4831000000000003</c:v>
                </c:pt>
                <c:pt idx="604">
                  <c:v>-6.0011999999999999</c:v>
                </c:pt>
                <c:pt idx="605">
                  <c:v>-6.6696</c:v>
                </c:pt>
                <c:pt idx="606">
                  <c:v>-7.4222000000000001</c:v>
                </c:pt>
                <c:pt idx="607">
                  <c:v>-8.1684999999999999</c:v>
                </c:pt>
                <c:pt idx="608">
                  <c:v>-8.7799999999999994</c:v>
                </c:pt>
                <c:pt idx="609">
                  <c:v>-9.0755999999999997</c:v>
                </c:pt>
                <c:pt idx="610">
                  <c:v>-8.8686000000000007</c:v>
                </c:pt>
                <c:pt idx="611">
                  <c:v>-8.5084</c:v>
                </c:pt>
                <c:pt idx="612">
                  <c:v>-8.173</c:v>
                </c:pt>
                <c:pt idx="613">
                  <c:v>-8.0457000000000001</c:v>
                </c:pt>
                <c:pt idx="614">
                  <c:v>-7.8620000000000001</c:v>
                </c:pt>
                <c:pt idx="615">
                  <c:v>-7.6379000000000001</c:v>
                </c:pt>
                <c:pt idx="616">
                  <c:v>-7.3907999999999996</c:v>
                </c:pt>
                <c:pt idx="617">
                  <c:v>-7.1387999999999998</c:v>
                </c:pt>
                <c:pt idx="618">
                  <c:v>-6.8993000000000002</c:v>
                </c:pt>
                <c:pt idx="619">
                  <c:v>-6.6886000000000001</c:v>
                </c:pt>
                <c:pt idx="620">
                  <c:v>-6.5209000000000001</c:v>
                </c:pt>
                <c:pt idx="621">
                  <c:v>-6.4074</c:v>
                </c:pt>
                <c:pt idx="622">
                  <c:v>-6.3560999999999996</c:v>
                </c:pt>
                <c:pt idx="623">
                  <c:v>-6.3710000000000004</c:v>
                </c:pt>
                <c:pt idx="624">
                  <c:v>-6.4520999999999997</c:v>
                </c:pt>
                <c:pt idx="625">
                  <c:v>-6.5956000000000001</c:v>
                </c:pt>
                <c:pt idx="626">
                  <c:v>-6.7934000000000001</c:v>
                </c:pt>
                <c:pt idx="627">
                  <c:v>-7.0342000000000002</c:v>
                </c:pt>
                <c:pt idx="628">
                  <c:v>-7.3040000000000003</c:v>
                </c:pt>
                <c:pt idx="629">
                  <c:v>-7.5867000000000004</c:v>
                </c:pt>
                <c:pt idx="630">
                  <c:v>-7.8659999999999997</c:v>
                </c:pt>
                <c:pt idx="631">
                  <c:v>-8.1266999999999996</c:v>
                </c:pt>
                <c:pt idx="632">
                  <c:v>-8.3565000000000005</c:v>
                </c:pt>
                <c:pt idx="633">
                  <c:v>-8.5490999999999993</c:v>
                </c:pt>
                <c:pt idx="634">
                  <c:v>-8.7063000000000006</c:v>
                </c:pt>
                <c:pt idx="635">
                  <c:v>-8.8420000000000005</c:v>
                </c:pt>
                <c:pt idx="636">
                  <c:v>-8.9857999999999993</c:v>
                </c:pt>
                <c:pt idx="637">
                  <c:v>-9.1875</c:v>
                </c:pt>
                <c:pt idx="638">
                  <c:v>-9.5085999999999995</c:v>
                </c:pt>
                <c:pt idx="639">
                  <c:v>-9.7095000000000002</c:v>
                </c:pt>
                <c:pt idx="640">
                  <c:v>-9.8325999999999993</c:v>
                </c:pt>
                <c:pt idx="641">
                  <c:v>-9.8308</c:v>
                </c:pt>
                <c:pt idx="642">
                  <c:v>-9.6880000000000006</c:v>
                </c:pt>
                <c:pt idx="643">
                  <c:v>-9.4657999999999998</c:v>
                </c:pt>
                <c:pt idx="644">
                  <c:v>-9.1693999999999996</c:v>
                </c:pt>
                <c:pt idx="645">
                  <c:v>-8.8068000000000008</c:v>
                </c:pt>
                <c:pt idx="646">
                  <c:v>-8.3881999999999994</c:v>
                </c:pt>
                <c:pt idx="647">
                  <c:v>-7.9260000000000002</c:v>
                </c:pt>
                <c:pt idx="648">
                  <c:v>-7.4344000000000001</c:v>
                </c:pt>
                <c:pt idx="649">
                  <c:v>-6.9287000000000001</c:v>
                </c:pt>
                <c:pt idx="650">
                  <c:v>-6.4245999999999999</c:v>
                </c:pt>
                <c:pt idx="651">
                  <c:v>-5.9381000000000004</c:v>
                </c:pt>
                <c:pt idx="652">
                  <c:v>-5.4844999999999997</c:v>
                </c:pt>
                <c:pt idx="653">
                  <c:v>-5.0774999999999997</c:v>
                </c:pt>
                <c:pt idx="654">
                  <c:v>-4.7291999999999996</c:v>
                </c:pt>
                <c:pt idx="655">
                  <c:v>-4.43</c:v>
                </c:pt>
                <c:pt idx="656">
                  <c:v>-4.1059000000000001</c:v>
                </c:pt>
                <c:pt idx="657">
                  <c:v>-3.8593999999999999</c:v>
                </c:pt>
                <c:pt idx="658">
                  <c:v>-3.7187999999999999</c:v>
                </c:pt>
                <c:pt idx="659">
                  <c:v>-3.7660999999999998</c:v>
                </c:pt>
                <c:pt idx="660">
                  <c:v>-3.9483000000000001</c:v>
                </c:pt>
                <c:pt idx="661">
                  <c:v>-4.2119</c:v>
                </c:pt>
                <c:pt idx="662">
                  <c:v>-4.5133000000000001</c:v>
                </c:pt>
                <c:pt idx="663">
                  <c:v>-4.8164999999999996</c:v>
                </c:pt>
                <c:pt idx="664">
                  <c:v>-5.0923999999999996</c:v>
                </c:pt>
                <c:pt idx="665">
                  <c:v>-5.3174999999999999</c:v>
                </c:pt>
                <c:pt idx="666">
                  <c:v>-5.4740000000000002</c:v>
                </c:pt>
                <c:pt idx="667">
                  <c:v>-5.5499000000000001</c:v>
                </c:pt>
                <c:pt idx="668">
                  <c:v>-5.5397999999999996</c:v>
                </c:pt>
                <c:pt idx="669">
                  <c:v>-5.4451999999999998</c:v>
                </c:pt>
                <c:pt idx="670">
                  <c:v>-5.2762000000000002</c:v>
                </c:pt>
                <c:pt idx="671">
                  <c:v>-5.0518000000000001</c:v>
                </c:pt>
                <c:pt idx="672">
                  <c:v>-4.8014999999999999</c:v>
                </c:pt>
                <c:pt idx="673">
                  <c:v>-4.7583000000000002</c:v>
                </c:pt>
                <c:pt idx="674">
                  <c:v>-4.8699000000000003</c:v>
                </c:pt>
                <c:pt idx="675">
                  <c:v>-5.1067999999999998</c:v>
                </c:pt>
                <c:pt idx="676">
                  <c:v>-5.4657</c:v>
                </c:pt>
                <c:pt idx="677">
                  <c:v>-5.7450000000000001</c:v>
                </c:pt>
                <c:pt idx="678">
                  <c:v>-5.9044999999999996</c:v>
                </c:pt>
                <c:pt idx="679">
                  <c:v>-5.6368999999999998</c:v>
                </c:pt>
                <c:pt idx="680">
                  <c:v>-5.3655999999999997</c:v>
                </c:pt>
                <c:pt idx="681">
                  <c:v>-5.1478000000000002</c:v>
                </c:pt>
                <c:pt idx="682">
                  <c:v>-4.9951999999999996</c:v>
                </c:pt>
                <c:pt idx="683">
                  <c:v>-4.9259000000000004</c:v>
                </c:pt>
                <c:pt idx="684">
                  <c:v>-4.9485000000000001</c:v>
                </c:pt>
                <c:pt idx="685">
                  <c:v>-5.0643000000000002</c:v>
                </c:pt>
                <c:pt idx="686">
                  <c:v>-5.2693000000000003</c:v>
                </c:pt>
                <c:pt idx="687">
                  <c:v>-5.5551000000000004</c:v>
                </c:pt>
                <c:pt idx="688">
                  <c:v>-5.9109999999999996</c:v>
                </c:pt>
                <c:pt idx="689">
                  <c:v>-6.3244999999999996</c:v>
                </c:pt>
                <c:pt idx="690">
                  <c:v>-6.7826000000000004</c:v>
                </c:pt>
                <c:pt idx="691">
                  <c:v>-7.2723000000000004</c:v>
                </c:pt>
                <c:pt idx="692">
                  <c:v>-7.7815000000000003</c:v>
                </c:pt>
                <c:pt idx="693">
                  <c:v>-8.2988</c:v>
                </c:pt>
                <c:pt idx="694">
                  <c:v>-8.8147000000000002</c:v>
                </c:pt>
                <c:pt idx="695">
                  <c:v>-9.3209</c:v>
                </c:pt>
                <c:pt idx="696">
                  <c:v>-9.8106000000000009</c:v>
                </c:pt>
                <c:pt idx="697">
                  <c:v>-10.278</c:v>
                </c:pt>
                <c:pt idx="698">
                  <c:v>-10.72</c:v>
                </c:pt>
                <c:pt idx="699">
                  <c:v>-11.128</c:v>
                </c:pt>
                <c:pt idx="700">
                  <c:v>-11.499000000000001</c:v>
                </c:pt>
                <c:pt idx="701">
                  <c:v>-11.833</c:v>
                </c:pt>
                <c:pt idx="702">
                  <c:v>-12.125999999999999</c:v>
                </c:pt>
                <c:pt idx="703">
                  <c:v>-12.371</c:v>
                </c:pt>
                <c:pt idx="704">
                  <c:v>-12.56</c:v>
                </c:pt>
                <c:pt idx="705">
                  <c:v>-12.68</c:v>
                </c:pt>
                <c:pt idx="706">
                  <c:v>-12.711</c:v>
                </c:pt>
                <c:pt idx="707">
                  <c:v>-12.632</c:v>
                </c:pt>
                <c:pt idx="708">
                  <c:v>-12.362</c:v>
                </c:pt>
                <c:pt idx="709">
                  <c:v>-11.864000000000001</c:v>
                </c:pt>
                <c:pt idx="710">
                  <c:v>-11.305999999999999</c:v>
                </c:pt>
                <c:pt idx="711">
                  <c:v>-10.834</c:v>
                </c:pt>
                <c:pt idx="712">
                  <c:v>-10.385999999999999</c:v>
                </c:pt>
                <c:pt idx="713">
                  <c:v>-9.8986999999999998</c:v>
                </c:pt>
                <c:pt idx="714">
                  <c:v>-9.3823000000000008</c:v>
                </c:pt>
                <c:pt idx="715">
                  <c:v>-8.8466000000000005</c:v>
                </c:pt>
                <c:pt idx="716">
                  <c:v>-8.3025000000000002</c:v>
                </c:pt>
                <c:pt idx="717">
                  <c:v>-7.7618999999999998</c:v>
                </c:pt>
                <c:pt idx="718">
                  <c:v>-7.2366000000000001</c:v>
                </c:pt>
                <c:pt idx="719">
                  <c:v>-6.7389000000000001</c:v>
                </c:pt>
                <c:pt idx="720">
                  <c:v>-6.2808999999999999</c:v>
                </c:pt>
                <c:pt idx="721">
                  <c:v>-5.8741000000000003</c:v>
                </c:pt>
                <c:pt idx="722">
                  <c:v>-5.5285000000000002</c:v>
                </c:pt>
                <c:pt idx="723">
                  <c:v>-5.2525000000000004</c:v>
                </c:pt>
                <c:pt idx="724">
                  <c:v>-5.0515999999999996</c:v>
                </c:pt>
                <c:pt idx="725">
                  <c:v>-4.9276</c:v>
                </c:pt>
                <c:pt idx="726">
                  <c:v>-4.8769999999999998</c:v>
                </c:pt>
                <c:pt idx="727">
                  <c:v>-4.8895999999999997</c:v>
                </c:pt>
                <c:pt idx="728">
                  <c:v>-4.9467999999999996</c:v>
                </c:pt>
                <c:pt idx="729">
                  <c:v>-5.0194999999999999</c:v>
                </c:pt>
                <c:pt idx="730">
                  <c:v>-5.0655999999999999</c:v>
                </c:pt>
                <c:pt idx="731">
                  <c:v>-5.0265000000000004</c:v>
                </c:pt>
                <c:pt idx="732">
                  <c:v>-4.5953999999999997</c:v>
                </c:pt>
                <c:pt idx="733">
                  <c:v>-3.6368999999999998</c:v>
                </c:pt>
                <c:pt idx="734">
                  <c:v>-2.6913999999999998</c:v>
                </c:pt>
                <c:pt idx="735">
                  <c:v>-2.1932999999999998</c:v>
                </c:pt>
                <c:pt idx="736">
                  <c:v>-2.2263999999999999</c:v>
                </c:pt>
                <c:pt idx="737">
                  <c:v>-2.2652999999999999</c:v>
                </c:pt>
                <c:pt idx="738">
                  <c:v>-2.3048000000000002</c:v>
                </c:pt>
                <c:pt idx="739">
                  <c:v>-2.3456000000000001</c:v>
                </c:pt>
                <c:pt idx="740">
                  <c:v>-2.3864000000000001</c:v>
                </c:pt>
                <c:pt idx="741">
                  <c:v>-2.4257</c:v>
                </c:pt>
                <c:pt idx="742">
                  <c:v>-2.4624000000000001</c:v>
                </c:pt>
                <c:pt idx="743">
                  <c:v>-2.4956999999999998</c:v>
                </c:pt>
                <c:pt idx="744">
                  <c:v>-2.5247999999999999</c:v>
                </c:pt>
                <c:pt idx="745">
                  <c:v>-2.5495999999999999</c:v>
                </c:pt>
                <c:pt idx="746">
                  <c:v>-2.5697000000000001</c:v>
                </c:pt>
                <c:pt idx="747">
                  <c:v>-2.5853000000000002</c:v>
                </c:pt>
                <c:pt idx="748">
                  <c:v>-2.5966999999999998</c:v>
                </c:pt>
                <c:pt idx="749">
                  <c:v>-2.6042000000000001</c:v>
                </c:pt>
                <c:pt idx="750">
                  <c:v>-2.6082000000000001</c:v>
                </c:pt>
                <c:pt idx="751">
                  <c:v>-2.6092</c:v>
                </c:pt>
                <c:pt idx="752">
                  <c:v>-2.6078000000000001</c:v>
                </c:pt>
                <c:pt idx="753">
                  <c:v>-2.6042999999999998</c:v>
                </c:pt>
                <c:pt idx="754">
                  <c:v>-2.5990000000000002</c:v>
                </c:pt>
                <c:pt idx="755">
                  <c:v>-2.5920000000000001</c:v>
                </c:pt>
                <c:pt idx="756">
                  <c:v>-2.5832000000000002</c:v>
                </c:pt>
                <c:pt idx="757">
                  <c:v>-2.5722999999999998</c:v>
                </c:pt>
                <c:pt idx="758">
                  <c:v>-2.5586000000000002</c:v>
                </c:pt>
                <c:pt idx="759">
                  <c:v>-2.5413000000000001</c:v>
                </c:pt>
                <c:pt idx="760">
                  <c:v>-2.5192000000000001</c:v>
                </c:pt>
                <c:pt idx="761">
                  <c:v>-2.4908999999999999</c:v>
                </c:pt>
                <c:pt idx="762">
                  <c:v>-2.4548999999999999</c:v>
                </c:pt>
                <c:pt idx="763">
                  <c:v>-2.4093</c:v>
                </c:pt>
                <c:pt idx="764">
                  <c:v>-2.3525999999999998</c:v>
                </c:pt>
                <c:pt idx="765">
                  <c:v>-2.2829999999999999</c:v>
                </c:pt>
                <c:pt idx="766">
                  <c:v>-2.1991000000000001</c:v>
                </c:pt>
                <c:pt idx="767">
                  <c:v>-2.1</c:v>
                </c:pt>
                <c:pt idx="768">
                  <c:v>-1.9856</c:v>
                </c:pt>
                <c:pt idx="769">
                  <c:v>-1.8565</c:v>
                </c:pt>
                <c:pt idx="770">
                  <c:v>-1.7148000000000001</c:v>
                </c:pt>
                <c:pt idx="771">
                  <c:v>-1.5642</c:v>
                </c:pt>
                <c:pt idx="772">
                  <c:v>-1.4104000000000001</c:v>
                </c:pt>
                <c:pt idx="773">
                  <c:v>-1.2618</c:v>
                </c:pt>
                <c:pt idx="774">
                  <c:v>-1.1294999999999999</c:v>
                </c:pt>
                <c:pt idx="775">
                  <c:v>-1.0284</c:v>
                </c:pt>
                <c:pt idx="776">
                  <c:v>-0.97758999999999996</c:v>
                </c:pt>
                <c:pt idx="777">
                  <c:v>-1.0006999999999999</c:v>
                </c:pt>
                <c:pt idx="778">
                  <c:v>-1.1272</c:v>
                </c:pt>
                <c:pt idx="779">
                  <c:v>-1.3227</c:v>
                </c:pt>
                <c:pt idx="780">
                  <c:v>-1.4728000000000001</c:v>
                </c:pt>
                <c:pt idx="781">
                  <c:v>-1.6263000000000001</c:v>
                </c:pt>
                <c:pt idx="782">
                  <c:v>-1.7251000000000001</c:v>
                </c:pt>
                <c:pt idx="783">
                  <c:v>-1.8101</c:v>
                </c:pt>
                <c:pt idx="784">
                  <c:v>-1.8948</c:v>
                </c:pt>
                <c:pt idx="785">
                  <c:v>-1.9781</c:v>
                </c:pt>
                <c:pt idx="786">
                  <c:v>-2.0585</c:v>
                </c:pt>
                <c:pt idx="787">
                  <c:v>-2.1347999999999998</c:v>
                </c:pt>
                <c:pt idx="788">
                  <c:v>-2.2057000000000002</c:v>
                </c:pt>
                <c:pt idx="789">
                  <c:v>-2.27</c:v>
                </c:pt>
                <c:pt idx="790">
                  <c:v>-2.3264999999999998</c:v>
                </c:pt>
                <c:pt idx="791">
                  <c:v>-2.3744000000000001</c:v>
                </c:pt>
                <c:pt idx="792">
                  <c:v>-2.4127000000000001</c:v>
                </c:pt>
                <c:pt idx="793">
                  <c:v>-2.4407999999999999</c:v>
                </c:pt>
                <c:pt idx="794">
                  <c:v>-2.4582000000000002</c:v>
                </c:pt>
                <c:pt idx="795">
                  <c:v>-2.4647999999999999</c:v>
                </c:pt>
                <c:pt idx="796">
                  <c:v>-2.4605999999999999</c:v>
                </c:pt>
                <c:pt idx="797">
                  <c:v>-2.4458000000000002</c:v>
                </c:pt>
                <c:pt idx="798">
                  <c:v>-2.4209999999999998</c:v>
                </c:pt>
                <c:pt idx="799">
                  <c:v>-2.387</c:v>
                </c:pt>
                <c:pt idx="800">
                  <c:v>-2.3447</c:v>
                </c:pt>
                <c:pt idx="801">
                  <c:v>-2.2957000000000001</c:v>
                </c:pt>
                <c:pt idx="802">
                  <c:v>-2.2412999999999998</c:v>
                </c:pt>
                <c:pt idx="803">
                  <c:v>-2.1833</c:v>
                </c:pt>
                <c:pt idx="804">
                  <c:v>-2.1238000000000001</c:v>
                </c:pt>
                <c:pt idx="805">
                  <c:v>-2.0648</c:v>
                </c:pt>
                <c:pt idx="806">
                  <c:v>-2.0085000000000002</c:v>
                </c:pt>
                <c:pt idx="807">
                  <c:v>-1.9572000000000001</c:v>
                </c:pt>
                <c:pt idx="808">
                  <c:v>-1.9132</c:v>
                </c:pt>
                <c:pt idx="809">
                  <c:v>-1.8785000000000001</c:v>
                </c:pt>
                <c:pt idx="810">
                  <c:v>-1.8552</c:v>
                </c:pt>
                <c:pt idx="811">
                  <c:v>-1.8452</c:v>
                </c:pt>
                <c:pt idx="812">
                  <c:v>-1.8499000000000001</c:v>
                </c:pt>
                <c:pt idx="813">
                  <c:v>-1.8703000000000001</c:v>
                </c:pt>
                <c:pt idx="814">
                  <c:v>-1.9072</c:v>
                </c:pt>
                <c:pt idx="815">
                  <c:v>-1.9604999999999999</c:v>
                </c:pt>
                <c:pt idx="816">
                  <c:v>-2.0295999999999998</c:v>
                </c:pt>
                <c:pt idx="817">
                  <c:v>-2.113</c:v>
                </c:pt>
                <c:pt idx="818">
                  <c:v>-2.2086999999999999</c:v>
                </c:pt>
                <c:pt idx="819">
                  <c:v>-2.3132999999999999</c:v>
                </c:pt>
                <c:pt idx="820">
                  <c:v>-2.423</c:v>
                </c:pt>
                <c:pt idx="821">
                  <c:v>-2.5325000000000002</c:v>
                </c:pt>
                <c:pt idx="822">
                  <c:v>-2.6358999999999999</c:v>
                </c:pt>
                <c:pt idx="823">
                  <c:v>-2.7262</c:v>
                </c:pt>
                <c:pt idx="824">
                  <c:v>-2.7951999999999999</c:v>
                </c:pt>
                <c:pt idx="825">
                  <c:v>-2.8340999999999998</c:v>
                </c:pt>
                <c:pt idx="826">
                  <c:v>-2.8334000000000001</c:v>
                </c:pt>
                <c:pt idx="827">
                  <c:v>-2.7829000000000002</c:v>
                </c:pt>
                <c:pt idx="828">
                  <c:v>-2.6720999999999999</c:v>
                </c:pt>
                <c:pt idx="829">
                  <c:v>-2.4906999999999999</c:v>
                </c:pt>
                <c:pt idx="830">
                  <c:v>-2.2284999999999999</c:v>
                </c:pt>
                <c:pt idx="831">
                  <c:v>-1.8765000000000001</c:v>
                </c:pt>
                <c:pt idx="832">
                  <c:v>-1.4269000000000001</c:v>
                </c:pt>
                <c:pt idx="833">
                  <c:v>-1.1625000000000001</c:v>
                </c:pt>
                <c:pt idx="834">
                  <c:v>-1.3991</c:v>
                </c:pt>
                <c:pt idx="835">
                  <c:v>-1.6346000000000001</c:v>
                </c:pt>
                <c:pt idx="836">
                  <c:v>-1.869</c:v>
                </c:pt>
                <c:pt idx="837">
                  <c:v>-1.8489</c:v>
                </c:pt>
                <c:pt idx="838">
                  <c:v>-1.8112999999999999</c:v>
                </c:pt>
                <c:pt idx="839">
                  <c:v>-1.7728999999999999</c:v>
                </c:pt>
                <c:pt idx="840">
                  <c:v>-1.7338</c:v>
                </c:pt>
                <c:pt idx="841">
                  <c:v>-1.694</c:v>
                </c:pt>
                <c:pt idx="842">
                  <c:v>-1.6536999999999999</c:v>
                </c:pt>
                <c:pt idx="843">
                  <c:v>-1.613</c:v>
                </c:pt>
                <c:pt idx="844">
                  <c:v>-1.5719000000000001</c:v>
                </c:pt>
                <c:pt idx="845">
                  <c:v>-1.5306</c:v>
                </c:pt>
                <c:pt idx="846">
                  <c:v>-1.4891000000000001</c:v>
                </c:pt>
                <c:pt idx="847">
                  <c:v>-1.4475</c:v>
                </c:pt>
                <c:pt idx="848">
                  <c:v>-1.4058999999999999</c:v>
                </c:pt>
                <c:pt idx="849">
                  <c:v>-1.3644000000000001</c:v>
                </c:pt>
                <c:pt idx="850">
                  <c:v>-1.323</c:v>
                </c:pt>
                <c:pt idx="851">
                  <c:v>-1.2819</c:v>
                </c:pt>
                <c:pt idx="852">
                  <c:v>-1.2412000000000001</c:v>
                </c:pt>
                <c:pt idx="853">
                  <c:v>-1.2008000000000001</c:v>
                </c:pt>
                <c:pt idx="854">
                  <c:v>-1.1609</c:v>
                </c:pt>
                <c:pt idx="855">
                  <c:v>-1.1215999999999999</c:v>
                </c:pt>
                <c:pt idx="856">
                  <c:v>-1.0829</c:v>
                </c:pt>
                <c:pt idx="857">
                  <c:v>-1.0448</c:v>
                </c:pt>
                <c:pt idx="858">
                  <c:v>-1.0443</c:v>
                </c:pt>
                <c:pt idx="859">
                  <c:v>-1.0886</c:v>
                </c:pt>
                <c:pt idx="860">
                  <c:v>-1.1337999999999999</c:v>
                </c:pt>
                <c:pt idx="861">
                  <c:v>-1.18</c:v>
                </c:pt>
                <c:pt idx="862">
                  <c:v>-1.2271000000000001</c:v>
                </c:pt>
                <c:pt idx="863">
                  <c:v>-1.2753000000000001</c:v>
                </c:pt>
                <c:pt idx="864">
                  <c:v>-1.2790999999999999</c:v>
                </c:pt>
                <c:pt idx="865">
                  <c:v>-1.2574000000000001</c:v>
                </c:pt>
                <c:pt idx="866">
                  <c:v>-1.2269000000000001</c:v>
                </c:pt>
                <c:pt idx="867">
                  <c:v>-1.1895</c:v>
                </c:pt>
                <c:pt idx="868">
                  <c:v>-1.1469</c:v>
                </c:pt>
                <c:pt idx="869">
                  <c:v>-1.1007</c:v>
                </c:pt>
                <c:pt idx="870">
                  <c:v>-1.0521</c:v>
                </c:pt>
                <c:pt idx="871">
                  <c:v>-1.0025999999999999</c:v>
                </c:pt>
                <c:pt idx="872">
                  <c:v>-0.95304</c:v>
                </c:pt>
                <c:pt idx="873">
                  <c:v>-0.90451999999999999</c:v>
                </c:pt>
                <c:pt idx="874">
                  <c:v>-0.85782999999999998</c:v>
                </c:pt>
                <c:pt idx="875">
                  <c:v>-0.81369999999999998</c:v>
                </c:pt>
                <c:pt idx="876">
                  <c:v>-0.77273000000000003</c:v>
                </c:pt>
                <c:pt idx="877">
                  <c:v>-0.73545000000000005</c:v>
                </c:pt>
                <c:pt idx="878">
                  <c:v>-0.70228000000000002</c:v>
                </c:pt>
                <c:pt idx="879">
                  <c:v>-0.67356000000000005</c:v>
                </c:pt>
                <c:pt idx="880">
                  <c:v>-0.64956000000000003</c:v>
                </c:pt>
                <c:pt idx="881">
                  <c:v>-0.63046000000000002</c:v>
                </c:pt>
                <c:pt idx="882">
                  <c:v>-0.61638999999999999</c:v>
                </c:pt>
                <c:pt idx="883">
                  <c:v>-0.60741999999999996</c:v>
                </c:pt>
                <c:pt idx="884">
                  <c:v>-0.60357000000000005</c:v>
                </c:pt>
                <c:pt idx="885">
                  <c:v>-0.60480999999999996</c:v>
                </c:pt>
                <c:pt idx="886">
                  <c:v>-0.61104999999999998</c:v>
                </c:pt>
                <c:pt idx="887">
                  <c:v>-0.62219000000000002</c:v>
                </c:pt>
                <c:pt idx="888">
                  <c:v>-0.63807000000000003</c:v>
                </c:pt>
                <c:pt idx="889">
                  <c:v>-0.65851000000000004</c:v>
                </c:pt>
                <c:pt idx="890">
                  <c:v>-0.68330000000000002</c:v>
                </c:pt>
                <c:pt idx="891">
                  <c:v>-0.71221999999999996</c:v>
                </c:pt>
                <c:pt idx="892">
                  <c:v>-0.74502000000000002</c:v>
                </c:pt>
                <c:pt idx="893">
                  <c:v>-0.78142999999999996</c:v>
                </c:pt>
                <c:pt idx="894">
                  <c:v>-0.82116</c:v>
                </c:pt>
                <c:pt idx="895">
                  <c:v>-0.86394000000000004</c:v>
                </c:pt>
                <c:pt idx="896">
                  <c:v>-0.90946000000000005</c:v>
                </c:pt>
                <c:pt idx="897">
                  <c:v>-0.95742000000000005</c:v>
                </c:pt>
                <c:pt idx="898">
                  <c:v>-1.0075000000000001</c:v>
                </c:pt>
                <c:pt idx="899">
                  <c:v>-1.0593999999999999</c:v>
                </c:pt>
                <c:pt idx="900">
                  <c:v>-1.1129</c:v>
                </c:pt>
                <c:pt idx="901">
                  <c:v>-1.1675</c:v>
                </c:pt>
                <c:pt idx="902">
                  <c:v>-1.2231000000000001</c:v>
                </c:pt>
                <c:pt idx="903">
                  <c:v>-1.2791999999999999</c:v>
                </c:pt>
                <c:pt idx="904">
                  <c:v>-1.3357000000000001</c:v>
                </c:pt>
                <c:pt idx="905">
                  <c:v>-1.3922000000000001</c:v>
                </c:pt>
                <c:pt idx="906">
                  <c:v>-1.4484999999999999</c:v>
                </c:pt>
                <c:pt idx="907">
                  <c:v>-1.5043</c:v>
                </c:pt>
                <c:pt idx="908">
                  <c:v>-1.5593999999999999</c:v>
                </c:pt>
                <c:pt idx="909">
                  <c:v>-1.6133999999999999</c:v>
                </c:pt>
                <c:pt idx="910">
                  <c:v>-1.6662999999999999</c:v>
                </c:pt>
                <c:pt idx="911">
                  <c:v>-1.7545999999999999</c:v>
                </c:pt>
                <c:pt idx="912">
                  <c:v>-2.1236000000000002</c:v>
                </c:pt>
                <c:pt idx="913">
                  <c:v>-2.4908000000000001</c:v>
                </c:pt>
                <c:pt idx="914">
                  <c:v>-2.8559999999999999</c:v>
                </c:pt>
                <c:pt idx="915">
                  <c:v>-3.2189999999999999</c:v>
                </c:pt>
                <c:pt idx="916">
                  <c:v>-3.5796000000000001</c:v>
                </c:pt>
                <c:pt idx="917">
                  <c:v>-3.9378000000000002</c:v>
                </c:pt>
                <c:pt idx="918">
                  <c:v>-4.0407999999999999</c:v>
                </c:pt>
                <c:pt idx="919">
                  <c:v>-3.5295999999999998</c:v>
                </c:pt>
                <c:pt idx="920">
                  <c:v>-3.1597</c:v>
                </c:pt>
                <c:pt idx="921">
                  <c:v>-2.9127999999999998</c:v>
                </c:pt>
                <c:pt idx="922">
                  <c:v>-2.7722000000000002</c:v>
                </c:pt>
                <c:pt idx="923">
                  <c:v>-2.7225000000000001</c:v>
                </c:pt>
                <c:pt idx="924">
                  <c:v>-2.7498999999999998</c:v>
                </c:pt>
                <c:pt idx="925">
                  <c:v>-2.8416000000000001</c:v>
                </c:pt>
                <c:pt idx="926">
                  <c:v>-2.9861</c:v>
                </c:pt>
                <c:pt idx="927">
                  <c:v>-3.173</c:v>
                </c:pt>
                <c:pt idx="928">
                  <c:v>-3.3929999999999998</c:v>
                </c:pt>
                <c:pt idx="929">
                  <c:v>-3.6377000000000002</c:v>
                </c:pt>
                <c:pt idx="930">
                  <c:v>-3.8996</c:v>
                </c:pt>
                <c:pt idx="931">
                  <c:v>-4.1718999999999999</c:v>
                </c:pt>
                <c:pt idx="932">
                  <c:v>-4.4488000000000003</c:v>
                </c:pt>
                <c:pt idx="933">
                  <c:v>-4.7252000000000001</c:v>
                </c:pt>
                <c:pt idx="934">
                  <c:v>-4.9964000000000004</c:v>
                </c:pt>
                <c:pt idx="935">
                  <c:v>-5.2586000000000004</c:v>
                </c:pt>
                <c:pt idx="936">
                  <c:v>-5.5084999999999997</c:v>
                </c:pt>
                <c:pt idx="937">
                  <c:v>-5.7431000000000001</c:v>
                </c:pt>
                <c:pt idx="938">
                  <c:v>-5.9602000000000004</c:v>
                </c:pt>
                <c:pt idx="939">
                  <c:v>-6.1578999999999997</c:v>
                </c:pt>
                <c:pt idx="940">
                  <c:v>-6.3346</c:v>
                </c:pt>
                <c:pt idx="941">
                  <c:v>-6.4890999999999996</c:v>
                </c:pt>
                <c:pt idx="942">
                  <c:v>-6.6205999999999996</c:v>
                </c:pt>
                <c:pt idx="943">
                  <c:v>-6.7286000000000001</c:v>
                </c:pt>
                <c:pt idx="944">
                  <c:v>-6.8129</c:v>
                </c:pt>
                <c:pt idx="945">
                  <c:v>-6.8733000000000004</c:v>
                </c:pt>
                <c:pt idx="946">
                  <c:v>-6.91</c:v>
                </c:pt>
                <c:pt idx="947">
                  <c:v>-6.9234999999999998</c:v>
                </c:pt>
                <c:pt idx="948">
                  <c:v>-6.9142999999999999</c:v>
                </c:pt>
                <c:pt idx="949">
                  <c:v>-6.8829000000000002</c:v>
                </c:pt>
                <c:pt idx="950">
                  <c:v>-6.8304</c:v>
                </c:pt>
                <c:pt idx="951">
                  <c:v>-6.7573999999999996</c:v>
                </c:pt>
                <c:pt idx="952">
                  <c:v>-6.6651999999999996</c:v>
                </c:pt>
                <c:pt idx="953">
                  <c:v>-6.5545999999999998</c:v>
                </c:pt>
                <c:pt idx="954">
                  <c:v>-6.4269999999999996</c:v>
                </c:pt>
                <c:pt idx="955">
                  <c:v>-6.2834000000000003</c:v>
                </c:pt>
                <c:pt idx="956">
                  <c:v>-6.1250999999999998</c:v>
                </c:pt>
                <c:pt idx="957">
                  <c:v>-5.9532999999999996</c:v>
                </c:pt>
                <c:pt idx="958">
                  <c:v>-5.7693000000000003</c:v>
                </c:pt>
                <c:pt idx="959">
                  <c:v>-5.5743999999999998</c:v>
                </c:pt>
                <c:pt idx="960">
                  <c:v>-5.3699000000000003</c:v>
                </c:pt>
                <c:pt idx="961">
                  <c:v>-5.1569000000000003</c:v>
                </c:pt>
                <c:pt idx="962">
                  <c:v>-4.9367999999999999</c:v>
                </c:pt>
                <c:pt idx="963">
                  <c:v>-4.7107000000000001</c:v>
                </c:pt>
                <c:pt idx="964">
                  <c:v>-4.4798</c:v>
                </c:pt>
                <c:pt idx="965">
                  <c:v>-4.2454000000000001</c:v>
                </c:pt>
                <c:pt idx="966">
                  <c:v>-4.0084999999999997</c:v>
                </c:pt>
                <c:pt idx="967">
                  <c:v>-3.7700999999999998</c:v>
                </c:pt>
                <c:pt idx="968">
                  <c:v>-3.5314999999999999</c:v>
                </c:pt>
                <c:pt idx="969">
                  <c:v>-3.2934000000000001</c:v>
                </c:pt>
                <c:pt idx="970">
                  <c:v>-3.0569999999999999</c:v>
                </c:pt>
                <c:pt idx="971">
                  <c:v>-2.823</c:v>
                </c:pt>
                <c:pt idx="972">
                  <c:v>-2.5922999999999998</c:v>
                </c:pt>
                <c:pt idx="973">
                  <c:v>-2.3658000000000001</c:v>
                </c:pt>
                <c:pt idx="974">
                  <c:v>-2.1440999999999999</c:v>
                </c:pt>
                <c:pt idx="975">
                  <c:v>-1.9278999999999999</c:v>
                </c:pt>
                <c:pt idx="976">
                  <c:v>-1.7179</c:v>
                </c:pt>
                <c:pt idx="977">
                  <c:v>-1.5147999999999999</c:v>
                </c:pt>
                <c:pt idx="978">
                  <c:v>-1.3189</c:v>
                </c:pt>
                <c:pt idx="979">
                  <c:v>-1.1308</c:v>
                </c:pt>
                <c:pt idx="980">
                  <c:v>-0.95089000000000001</c:v>
                </c:pt>
                <c:pt idx="981">
                  <c:v>-0.77963000000000005</c:v>
                </c:pt>
                <c:pt idx="982">
                  <c:v>-0.61731000000000003</c:v>
                </c:pt>
                <c:pt idx="983">
                  <c:v>-0.46422000000000002</c:v>
                </c:pt>
                <c:pt idx="984">
                  <c:v>-0.32062000000000002</c:v>
                </c:pt>
                <c:pt idx="985">
                  <c:v>-0.1867</c:v>
                </c:pt>
                <c:pt idx="986">
                  <c:v>-6.2623999999999999E-2</c:v>
                </c:pt>
                <c:pt idx="987">
                  <c:v>5.1484000000000002E-2</c:v>
                </c:pt>
                <c:pt idx="988">
                  <c:v>0.15554000000000001</c:v>
                </c:pt>
                <c:pt idx="989">
                  <c:v>0.24951000000000001</c:v>
                </c:pt>
                <c:pt idx="990">
                  <c:v>0.33337</c:v>
                </c:pt>
                <c:pt idx="991">
                  <c:v>0.40714</c:v>
                </c:pt>
                <c:pt idx="992">
                  <c:v>0.47088999999999998</c:v>
                </c:pt>
                <c:pt idx="993">
                  <c:v>0.52468000000000004</c:v>
                </c:pt>
                <c:pt idx="994">
                  <c:v>0.56862999999999997</c:v>
                </c:pt>
                <c:pt idx="995">
                  <c:v>0.60287999999999997</c:v>
                </c:pt>
                <c:pt idx="996">
                  <c:v>0.62758000000000003</c:v>
                </c:pt>
                <c:pt idx="997">
                  <c:v>0.64292000000000005</c:v>
                </c:pt>
                <c:pt idx="998">
                  <c:v>0.64907999999999999</c:v>
                </c:pt>
                <c:pt idx="999">
                  <c:v>0.64629000000000003</c:v>
                </c:pt>
                <c:pt idx="1000">
                  <c:v>0.63478999999999997</c:v>
                </c:pt>
                <c:pt idx="1001">
                  <c:v>0.61482000000000003</c:v>
                </c:pt>
                <c:pt idx="1002">
                  <c:v>0.58664000000000005</c:v>
                </c:pt>
                <c:pt idx="1003">
                  <c:v>0.55054000000000003</c:v>
                </c:pt>
                <c:pt idx="1004">
                  <c:v>0.50678000000000001</c:v>
                </c:pt>
                <c:pt idx="1005">
                  <c:v>0.45567000000000002</c:v>
                </c:pt>
                <c:pt idx="1006">
                  <c:v>0.39750000000000002</c:v>
                </c:pt>
                <c:pt idx="1007">
                  <c:v>0.33257999999999999</c:v>
                </c:pt>
                <c:pt idx="1008">
                  <c:v>-8.8495000000000004E-2</c:v>
                </c:pt>
                <c:pt idx="1009">
                  <c:v>-0.99409000000000003</c:v>
                </c:pt>
                <c:pt idx="1010">
                  <c:v>-1.9055</c:v>
                </c:pt>
                <c:pt idx="1011">
                  <c:v>-2.8224</c:v>
                </c:pt>
                <c:pt idx="1012">
                  <c:v>-3.7444999999999999</c:v>
                </c:pt>
                <c:pt idx="1013">
                  <c:v>-4.6715</c:v>
                </c:pt>
                <c:pt idx="1014">
                  <c:v>-5.6029999999999998</c:v>
                </c:pt>
                <c:pt idx="1015">
                  <c:v>-6.5387000000000004</c:v>
                </c:pt>
                <c:pt idx="1016">
                  <c:v>-7.4783999999999997</c:v>
                </c:pt>
                <c:pt idx="1017">
                  <c:v>-7.5758999999999999</c:v>
                </c:pt>
                <c:pt idx="1018">
                  <c:v>-7.2209000000000003</c:v>
                </c:pt>
                <c:pt idx="1019">
                  <c:v>-6.9291</c:v>
                </c:pt>
                <c:pt idx="1020">
                  <c:v>-6.6980000000000004</c:v>
                </c:pt>
                <c:pt idx="1021">
                  <c:v>-6.5248999999999997</c:v>
                </c:pt>
                <c:pt idx="1022">
                  <c:v>-6.407</c:v>
                </c:pt>
                <c:pt idx="1023">
                  <c:v>-6.3414000000000001</c:v>
                </c:pt>
                <c:pt idx="1024">
                  <c:v>-6.3254000000000001</c:v>
                </c:pt>
                <c:pt idx="1025">
                  <c:v>-6.3559999999999999</c:v>
                </c:pt>
                <c:pt idx="1026">
                  <c:v>-6.4302000000000001</c:v>
                </c:pt>
                <c:pt idx="1027">
                  <c:v>-6.5453000000000001</c:v>
                </c:pt>
                <c:pt idx="1028">
                  <c:v>-6.6981000000000002</c:v>
                </c:pt>
                <c:pt idx="1029">
                  <c:v>-6.8859000000000004</c:v>
                </c:pt>
                <c:pt idx="1030">
                  <c:v>-7.1058000000000003</c:v>
                </c:pt>
                <c:pt idx="1031">
                  <c:v>-7.3550000000000004</c:v>
                </c:pt>
                <c:pt idx="1032">
                  <c:v>-7.6307</c:v>
                </c:pt>
                <c:pt idx="1033">
                  <c:v>-7.9302000000000001</c:v>
                </c:pt>
                <c:pt idx="1034">
                  <c:v>-8.2507999999999999</c:v>
                </c:pt>
                <c:pt idx="1035">
                  <c:v>-8.5900999999999996</c:v>
                </c:pt>
                <c:pt idx="1036">
                  <c:v>-8.9453999999999994</c:v>
                </c:pt>
                <c:pt idx="1037">
                  <c:v>-9.3142999999999994</c:v>
                </c:pt>
                <c:pt idx="1038">
                  <c:v>-9.6945999999999994</c:v>
                </c:pt>
                <c:pt idx="1039">
                  <c:v>-10.084</c:v>
                </c:pt>
                <c:pt idx="1040">
                  <c:v>-10.48</c:v>
                </c:pt>
                <c:pt idx="1041">
                  <c:v>-10.881</c:v>
                </c:pt>
                <c:pt idx="1042">
                  <c:v>-11.286</c:v>
                </c:pt>
                <c:pt idx="1043">
                  <c:v>-11.691000000000001</c:v>
                </c:pt>
                <c:pt idx="1044">
                  <c:v>-12.095000000000001</c:v>
                </c:pt>
                <c:pt idx="1045">
                  <c:v>-12.497</c:v>
                </c:pt>
                <c:pt idx="1046">
                  <c:v>-12.895</c:v>
                </c:pt>
                <c:pt idx="1047">
                  <c:v>-13.288</c:v>
                </c:pt>
                <c:pt idx="1048">
                  <c:v>-13.673999999999999</c:v>
                </c:pt>
                <c:pt idx="1049">
                  <c:v>-14.052</c:v>
                </c:pt>
                <c:pt idx="1050">
                  <c:v>-14.420999999999999</c:v>
                </c:pt>
                <c:pt idx="1051">
                  <c:v>-14.78</c:v>
                </c:pt>
                <c:pt idx="1052">
                  <c:v>-15.127000000000001</c:v>
                </c:pt>
                <c:pt idx="1053">
                  <c:v>-15.462</c:v>
                </c:pt>
                <c:pt idx="1054">
                  <c:v>-15.784000000000001</c:v>
                </c:pt>
                <c:pt idx="1055">
                  <c:v>-16.093</c:v>
                </c:pt>
                <c:pt idx="1056">
                  <c:v>-16.388000000000002</c:v>
                </c:pt>
                <c:pt idx="1057">
                  <c:v>-16.667000000000002</c:v>
                </c:pt>
                <c:pt idx="1058">
                  <c:v>-16.931999999999999</c:v>
                </c:pt>
                <c:pt idx="1059">
                  <c:v>-17.18</c:v>
                </c:pt>
                <c:pt idx="1060">
                  <c:v>-17.413</c:v>
                </c:pt>
                <c:pt idx="1061">
                  <c:v>-17.63</c:v>
                </c:pt>
                <c:pt idx="1062">
                  <c:v>-17.829999999999998</c:v>
                </c:pt>
                <c:pt idx="1063">
                  <c:v>-18.013999999999999</c:v>
                </c:pt>
                <c:pt idx="1064">
                  <c:v>-18.181999999999999</c:v>
                </c:pt>
                <c:pt idx="1065">
                  <c:v>-18.332999999999998</c:v>
                </c:pt>
                <c:pt idx="1066">
                  <c:v>-18.466999999999999</c:v>
                </c:pt>
                <c:pt idx="1067">
                  <c:v>-18.585000000000001</c:v>
                </c:pt>
                <c:pt idx="1068">
                  <c:v>-18.687000000000001</c:v>
                </c:pt>
                <c:pt idx="1069">
                  <c:v>-18.771999999999998</c:v>
                </c:pt>
                <c:pt idx="1070">
                  <c:v>-18.841999999999999</c:v>
                </c:pt>
                <c:pt idx="1071">
                  <c:v>-18.896000000000001</c:v>
                </c:pt>
                <c:pt idx="1072">
                  <c:v>-18.934999999999999</c:v>
                </c:pt>
                <c:pt idx="1073">
                  <c:v>-18.957999999999998</c:v>
                </c:pt>
                <c:pt idx="1074">
                  <c:v>-18.966999999999999</c:v>
                </c:pt>
                <c:pt idx="1075">
                  <c:v>-18.960999999999999</c:v>
                </c:pt>
                <c:pt idx="1076">
                  <c:v>-18.940999999999999</c:v>
                </c:pt>
                <c:pt idx="1077">
                  <c:v>-18.905999999999999</c:v>
                </c:pt>
                <c:pt idx="1078">
                  <c:v>-18.858000000000001</c:v>
                </c:pt>
                <c:pt idx="1079">
                  <c:v>-18.795999999999999</c:v>
                </c:pt>
                <c:pt idx="1080">
                  <c:v>-18.721</c:v>
                </c:pt>
                <c:pt idx="1081">
                  <c:v>-18.632999999999999</c:v>
                </c:pt>
                <c:pt idx="1082">
                  <c:v>-18.532</c:v>
                </c:pt>
                <c:pt idx="1083">
                  <c:v>-18.417999999999999</c:v>
                </c:pt>
                <c:pt idx="1084">
                  <c:v>-18.292000000000002</c:v>
                </c:pt>
                <c:pt idx="1085">
                  <c:v>-18.152999999999999</c:v>
                </c:pt>
                <c:pt idx="1086">
                  <c:v>-18.001000000000001</c:v>
                </c:pt>
                <c:pt idx="1087">
                  <c:v>-17.837</c:v>
                </c:pt>
                <c:pt idx="1088">
                  <c:v>-17.658999999999999</c:v>
                </c:pt>
                <c:pt idx="1089">
                  <c:v>-17.469000000000001</c:v>
                </c:pt>
                <c:pt idx="1090">
                  <c:v>-17.263999999999999</c:v>
                </c:pt>
                <c:pt idx="1091">
                  <c:v>-17.045000000000002</c:v>
                </c:pt>
                <c:pt idx="1092">
                  <c:v>-16.818999999999999</c:v>
                </c:pt>
                <c:pt idx="1093">
                  <c:v>-16.585000000000001</c:v>
                </c:pt>
                <c:pt idx="1094">
                  <c:v>-16.346</c:v>
                </c:pt>
                <c:pt idx="1095">
                  <c:v>-16.102</c:v>
                </c:pt>
                <c:pt idx="1096">
                  <c:v>-15.852</c:v>
                </c:pt>
                <c:pt idx="1097">
                  <c:v>-15.599</c:v>
                </c:pt>
                <c:pt idx="1098">
                  <c:v>-15.342000000000001</c:v>
                </c:pt>
                <c:pt idx="1099">
                  <c:v>-15.096</c:v>
                </c:pt>
                <c:pt idx="1100">
                  <c:v>-14.848000000000001</c:v>
                </c:pt>
                <c:pt idx="1101">
                  <c:v>-14.599</c:v>
                </c:pt>
                <c:pt idx="1102">
                  <c:v>-14.348000000000001</c:v>
                </c:pt>
                <c:pt idx="1103">
                  <c:v>-14.098000000000001</c:v>
                </c:pt>
                <c:pt idx="1104">
                  <c:v>-13.848000000000001</c:v>
                </c:pt>
                <c:pt idx="1105">
                  <c:v>-13.6</c:v>
                </c:pt>
                <c:pt idx="1106">
                  <c:v>-13.353999999999999</c:v>
                </c:pt>
                <c:pt idx="1107">
                  <c:v>-13.112</c:v>
                </c:pt>
                <c:pt idx="1108">
                  <c:v>-12.872999999999999</c:v>
                </c:pt>
                <c:pt idx="1109">
                  <c:v>-12.638999999999999</c:v>
                </c:pt>
                <c:pt idx="1110">
                  <c:v>-12.411</c:v>
                </c:pt>
                <c:pt idx="1111">
                  <c:v>-12.19</c:v>
                </c:pt>
                <c:pt idx="1112">
                  <c:v>-11.976000000000001</c:v>
                </c:pt>
                <c:pt idx="1113">
                  <c:v>-11.77</c:v>
                </c:pt>
                <c:pt idx="1114">
                  <c:v>-11.574</c:v>
                </c:pt>
                <c:pt idx="1115">
                  <c:v>-11.388</c:v>
                </c:pt>
                <c:pt idx="1116">
                  <c:v>-11.212999999999999</c:v>
                </c:pt>
                <c:pt idx="1117">
                  <c:v>-11.051</c:v>
                </c:pt>
                <c:pt idx="1118">
                  <c:v>-10.903</c:v>
                </c:pt>
                <c:pt idx="1119">
                  <c:v>-10.769</c:v>
                </c:pt>
                <c:pt idx="1120">
                  <c:v>-10.651</c:v>
                </c:pt>
                <c:pt idx="1121">
                  <c:v>-10.551</c:v>
                </c:pt>
                <c:pt idx="1122">
                  <c:v>-10.468999999999999</c:v>
                </c:pt>
                <c:pt idx="1123">
                  <c:v>-10.406000000000001</c:v>
                </c:pt>
                <c:pt idx="1124">
                  <c:v>-10.365</c:v>
                </c:pt>
                <c:pt idx="1125">
                  <c:v>-10.346</c:v>
                </c:pt>
                <c:pt idx="1126">
                  <c:v>-10.352</c:v>
                </c:pt>
                <c:pt idx="1127">
                  <c:v>-10.378</c:v>
                </c:pt>
                <c:pt idx="1128">
                  <c:v>-10.413</c:v>
                </c:pt>
                <c:pt idx="1129">
                  <c:v>-10.462999999999999</c:v>
                </c:pt>
                <c:pt idx="1130">
                  <c:v>-10.528</c:v>
                </c:pt>
                <c:pt idx="1131">
                  <c:v>-10.601000000000001</c:v>
                </c:pt>
                <c:pt idx="1132">
                  <c:v>-10.682</c:v>
                </c:pt>
                <c:pt idx="1133">
                  <c:v>-10.744</c:v>
                </c:pt>
                <c:pt idx="1134">
                  <c:v>-10.811</c:v>
                </c:pt>
                <c:pt idx="1135">
                  <c:v>-10.885999999999999</c:v>
                </c:pt>
                <c:pt idx="1136">
                  <c:v>-10.968999999999999</c:v>
                </c:pt>
                <c:pt idx="1137">
                  <c:v>-11.044</c:v>
                </c:pt>
                <c:pt idx="1138">
                  <c:v>-11.106999999999999</c:v>
                </c:pt>
                <c:pt idx="1139">
                  <c:v>-11.18</c:v>
                </c:pt>
                <c:pt idx="1140">
                  <c:v>-11.263</c:v>
                </c:pt>
                <c:pt idx="1141">
                  <c:v>-11.355</c:v>
                </c:pt>
                <c:pt idx="1142">
                  <c:v>-11.457000000000001</c:v>
                </c:pt>
                <c:pt idx="1143">
                  <c:v>-11.567</c:v>
                </c:pt>
                <c:pt idx="1144">
                  <c:v>-11.686</c:v>
                </c:pt>
                <c:pt idx="1145">
                  <c:v>-11.813000000000001</c:v>
                </c:pt>
                <c:pt idx="1146">
                  <c:v>-11.946999999999999</c:v>
                </c:pt>
                <c:pt idx="1147">
                  <c:v>-12.087</c:v>
                </c:pt>
                <c:pt idx="1148">
                  <c:v>-12.234</c:v>
                </c:pt>
                <c:pt idx="1149">
                  <c:v>-12.385999999999999</c:v>
                </c:pt>
                <c:pt idx="1150">
                  <c:v>-12.542999999999999</c:v>
                </c:pt>
                <c:pt idx="1151">
                  <c:v>-12.704000000000001</c:v>
                </c:pt>
                <c:pt idx="1152">
                  <c:v>-12.869</c:v>
                </c:pt>
                <c:pt idx="1153">
                  <c:v>-13.037000000000001</c:v>
                </c:pt>
                <c:pt idx="1154">
                  <c:v>-13.207000000000001</c:v>
                </c:pt>
                <c:pt idx="1155">
                  <c:v>-13.378</c:v>
                </c:pt>
                <c:pt idx="1156">
                  <c:v>-13.55</c:v>
                </c:pt>
                <c:pt idx="1157">
                  <c:v>-13.723000000000001</c:v>
                </c:pt>
                <c:pt idx="1158">
                  <c:v>-13.895</c:v>
                </c:pt>
                <c:pt idx="1159">
                  <c:v>-14.067</c:v>
                </c:pt>
                <c:pt idx="1160">
                  <c:v>-14.237</c:v>
                </c:pt>
                <c:pt idx="1161">
                  <c:v>-14.404</c:v>
                </c:pt>
                <c:pt idx="1162">
                  <c:v>-14.569000000000001</c:v>
                </c:pt>
                <c:pt idx="1163">
                  <c:v>-14.731</c:v>
                </c:pt>
                <c:pt idx="1164">
                  <c:v>-14.888999999999999</c:v>
                </c:pt>
                <c:pt idx="1165">
                  <c:v>-15.042</c:v>
                </c:pt>
                <c:pt idx="1166">
                  <c:v>-15.191000000000001</c:v>
                </c:pt>
                <c:pt idx="1167">
                  <c:v>-15.335000000000001</c:v>
                </c:pt>
                <c:pt idx="1168">
                  <c:v>-15.472</c:v>
                </c:pt>
                <c:pt idx="1169">
                  <c:v>-15.603999999999999</c:v>
                </c:pt>
                <c:pt idx="1170">
                  <c:v>-15.728999999999999</c:v>
                </c:pt>
                <c:pt idx="1171">
                  <c:v>-15.848000000000001</c:v>
                </c:pt>
                <c:pt idx="1172">
                  <c:v>-15.959</c:v>
                </c:pt>
                <c:pt idx="1173">
                  <c:v>-16.062000000000001</c:v>
                </c:pt>
                <c:pt idx="1174">
                  <c:v>-16.158000000000001</c:v>
                </c:pt>
                <c:pt idx="1175">
                  <c:v>-16.245999999999999</c:v>
                </c:pt>
                <c:pt idx="1176">
                  <c:v>-16.324999999999999</c:v>
                </c:pt>
                <c:pt idx="1177">
                  <c:v>-16.396000000000001</c:v>
                </c:pt>
                <c:pt idx="1178">
                  <c:v>-16.459</c:v>
                </c:pt>
                <c:pt idx="1179">
                  <c:v>-16.513000000000002</c:v>
                </c:pt>
                <c:pt idx="1180">
                  <c:v>-16.558</c:v>
                </c:pt>
                <c:pt idx="1181">
                  <c:v>-16.594000000000001</c:v>
                </c:pt>
                <c:pt idx="1182">
                  <c:v>-16.620999999999999</c:v>
                </c:pt>
                <c:pt idx="1183">
                  <c:v>-16.64</c:v>
                </c:pt>
                <c:pt idx="1184">
                  <c:v>-16.649999999999999</c:v>
                </c:pt>
                <c:pt idx="1185">
                  <c:v>-16.651</c:v>
                </c:pt>
                <c:pt idx="1186">
                  <c:v>-16.643999999999998</c:v>
                </c:pt>
                <c:pt idx="1187">
                  <c:v>-16.628</c:v>
                </c:pt>
                <c:pt idx="1188">
                  <c:v>-16.603999999999999</c:v>
                </c:pt>
                <c:pt idx="1189">
                  <c:v>-16.571999999999999</c:v>
                </c:pt>
                <c:pt idx="1190">
                  <c:v>-16.532</c:v>
                </c:pt>
                <c:pt idx="1191">
                  <c:v>-16.484999999999999</c:v>
                </c:pt>
                <c:pt idx="1192">
                  <c:v>-16.43</c:v>
                </c:pt>
                <c:pt idx="1193">
                  <c:v>-16.369</c:v>
                </c:pt>
                <c:pt idx="1194">
                  <c:v>-16.300999999999998</c:v>
                </c:pt>
                <c:pt idx="1195">
                  <c:v>-16.228000000000002</c:v>
                </c:pt>
                <c:pt idx="1196">
                  <c:v>-16.148</c:v>
                </c:pt>
                <c:pt idx="1197">
                  <c:v>-16.064</c:v>
                </c:pt>
                <c:pt idx="1198">
                  <c:v>-15.975</c:v>
                </c:pt>
                <c:pt idx="1199">
                  <c:v>-15.882</c:v>
                </c:pt>
                <c:pt idx="1200">
                  <c:v>-15.786</c:v>
                </c:pt>
                <c:pt idx="1201">
                  <c:v>-15.686999999999999</c:v>
                </c:pt>
                <c:pt idx="1202">
                  <c:v>-15.585000000000001</c:v>
                </c:pt>
                <c:pt idx="1203">
                  <c:v>-15.481999999999999</c:v>
                </c:pt>
                <c:pt idx="1204">
                  <c:v>-15.378</c:v>
                </c:pt>
                <c:pt idx="1205">
                  <c:v>-15.273</c:v>
                </c:pt>
                <c:pt idx="1206">
                  <c:v>-15.169</c:v>
                </c:pt>
                <c:pt idx="1207">
                  <c:v>-15.065</c:v>
                </c:pt>
                <c:pt idx="1208">
                  <c:v>-14.962999999999999</c:v>
                </c:pt>
                <c:pt idx="1209">
                  <c:v>-14.863</c:v>
                </c:pt>
                <c:pt idx="1210">
                  <c:v>-14.766</c:v>
                </c:pt>
                <c:pt idx="1211">
                  <c:v>-14.672000000000001</c:v>
                </c:pt>
                <c:pt idx="1212">
                  <c:v>-14.775</c:v>
                </c:pt>
                <c:pt idx="1213">
                  <c:v>-15.21</c:v>
                </c:pt>
                <c:pt idx="1214">
                  <c:v>-15.648999999999999</c:v>
                </c:pt>
                <c:pt idx="1215">
                  <c:v>-16.093</c:v>
                </c:pt>
                <c:pt idx="1216">
                  <c:v>-16.542999999999999</c:v>
                </c:pt>
                <c:pt idx="1217">
                  <c:v>-16.998999999999999</c:v>
                </c:pt>
                <c:pt idx="1218">
                  <c:v>-17.462</c:v>
                </c:pt>
                <c:pt idx="1219">
                  <c:v>-17.931000000000001</c:v>
                </c:pt>
                <c:pt idx="1220">
                  <c:v>-18.405999999999999</c:v>
                </c:pt>
                <c:pt idx="1221">
                  <c:v>-18.699000000000002</c:v>
                </c:pt>
                <c:pt idx="1222">
                  <c:v>-18.454000000000001</c:v>
                </c:pt>
                <c:pt idx="1223">
                  <c:v>-18.192</c:v>
                </c:pt>
                <c:pt idx="1224">
                  <c:v>-17.917999999999999</c:v>
                </c:pt>
                <c:pt idx="1225">
                  <c:v>-17.637</c:v>
                </c:pt>
                <c:pt idx="1226">
                  <c:v>-17.353000000000002</c:v>
                </c:pt>
                <c:pt idx="1227">
                  <c:v>-17.07</c:v>
                </c:pt>
                <c:pt idx="1228">
                  <c:v>-16.79</c:v>
                </c:pt>
                <c:pt idx="1229">
                  <c:v>-16.515999999999998</c:v>
                </c:pt>
                <c:pt idx="1230">
                  <c:v>-16.247</c:v>
                </c:pt>
                <c:pt idx="1231">
                  <c:v>-15.984</c:v>
                </c:pt>
                <c:pt idx="1232">
                  <c:v>-15.727</c:v>
                </c:pt>
                <c:pt idx="1233">
                  <c:v>-15.473000000000001</c:v>
                </c:pt>
                <c:pt idx="1234">
                  <c:v>-15.166</c:v>
                </c:pt>
                <c:pt idx="1235">
                  <c:v>-14.881</c:v>
                </c:pt>
                <c:pt idx="1236">
                  <c:v>-14.621</c:v>
                </c:pt>
                <c:pt idx="1237">
                  <c:v>-14.388</c:v>
                </c:pt>
                <c:pt idx="1238">
                  <c:v>-14.18</c:v>
                </c:pt>
                <c:pt idx="1239">
                  <c:v>-13.999000000000001</c:v>
                </c:pt>
                <c:pt idx="1240">
                  <c:v>-13.86</c:v>
                </c:pt>
                <c:pt idx="1241">
                  <c:v>-13.855</c:v>
                </c:pt>
                <c:pt idx="1242">
                  <c:v>-13.875999999999999</c:v>
                </c:pt>
                <c:pt idx="1243">
                  <c:v>-13.920999999999999</c:v>
                </c:pt>
                <c:pt idx="1244">
                  <c:v>-13.991</c:v>
                </c:pt>
                <c:pt idx="1245">
                  <c:v>-14.083</c:v>
                </c:pt>
                <c:pt idx="1246">
                  <c:v>-14.196999999999999</c:v>
                </c:pt>
                <c:pt idx="1247">
                  <c:v>-14.333</c:v>
                </c:pt>
                <c:pt idx="1248">
                  <c:v>-14.489000000000001</c:v>
                </c:pt>
                <c:pt idx="1249">
                  <c:v>-14.663</c:v>
                </c:pt>
                <c:pt idx="1250">
                  <c:v>-14.855</c:v>
                </c:pt>
                <c:pt idx="1251">
                  <c:v>-15.063000000000001</c:v>
                </c:pt>
                <c:pt idx="1252">
                  <c:v>-15.286</c:v>
                </c:pt>
                <c:pt idx="1253">
                  <c:v>-15.522</c:v>
                </c:pt>
                <c:pt idx="1254">
                  <c:v>-15.771000000000001</c:v>
                </c:pt>
                <c:pt idx="1255">
                  <c:v>-16.030999999999999</c:v>
                </c:pt>
                <c:pt idx="1256">
                  <c:v>-16.300999999999998</c:v>
                </c:pt>
                <c:pt idx="1257">
                  <c:v>-16.579000000000001</c:v>
                </c:pt>
                <c:pt idx="1258">
                  <c:v>-16.863</c:v>
                </c:pt>
                <c:pt idx="1259">
                  <c:v>-17.154</c:v>
                </c:pt>
                <c:pt idx="1260">
                  <c:v>-17.449000000000002</c:v>
                </c:pt>
                <c:pt idx="1261">
                  <c:v>-17.747</c:v>
                </c:pt>
                <c:pt idx="1262">
                  <c:v>-18.047000000000001</c:v>
                </c:pt>
                <c:pt idx="1263">
                  <c:v>-18.347999999999999</c:v>
                </c:pt>
                <c:pt idx="1264">
                  <c:v>-18.649000000000001</c:v>
                </c:pt>
                <c:pt idx="1265">
                  <c:v>-18.948</c:v>
                </c:pt>
                <c:pt idx="1266">
                  <c:v>-19.245000000000001</c:v>
                </c:pt>
                <c:pt idx="1267">
                  <c:v>-19.538</c:v>
                </c:pt>
                <c:pt idx="1268">
                  <c:v>-19.827000000000002</c:v>
                </c:pt>
                <c:pt idx="1269">
                  <c:v>-20.11</c:v>
                </c:pt>
                <c:pt idx="1270">
                  <c:v>-20.387</c:v>
                </c:pt>
                <c:pt idx="1271">
                  <c:v>-20.658000000000001</c:v>
                </c:pt>
                <c:pt idx="1272">
                  <c:v>-20.92</c:v>
                </c:pt>
                <c:pt idx="1273">
                  <c:v>-21.173999999999999</c:v>
                </c:pt>
                <c:pt idx="1274">
                  <c:v>-21.419</c:v>
                </c:pt>
                <c:pt idx="1275">
                  <c:v>-21.654</c:v>
                </c:pt>
                <c:pt idx="1276">
                  <c:v>-21.879000000000001</c:v>
                </c:pt>
                <c:pt idx="1277">
                  <c:v>-22.093</c:v>
                </c:pt>
                <c:pt idx="1278">
                  <c:v>-22.295000000000002</c:v>
                </c:pt>
                <c:pt idx="1279">
                  <c:v>-22.486000000000001</c:v>
                </c:pt>
                <c:pt idx="1280">
                  <c:v>-22.664000000000001</c:v>
                </c:pt>
                <c:pt idx="1281">
                  <c:v>-22.831</c:v>
                </c:pt>
                <c:pt idx="1282">
                  <c:v>-22.984000000000002</c:v>
                </c:pt>
                <c:pt idx="1283">
                  <c:v>-23.123999999999999</c:v>
                </c:pt>
                <c:pt idx="1284">
                  <c:v>-23.251000000000001</c:v>
                </c:pt>
                <c:pt idx="1285">
                  <c:v>-23.364999999999998</c:v>
                </c:pt>
                <c:pt idx="1286">
                  <c:v>-23.465</c:v>
                </c:pt>
                <c:pt idx="1287">
                  <c:v>-23.552</c:v>
                </c:pt>
                <c:pt idx="1288">
                  <c:v>-23.625</c:v>
                </c:pt>
                <c:pt idx="1289">
                  <c:v>-23.684999999999999</c:v>
                </c:pt>
                <c:pt idx="1290">
                  <c:v>-23.73</c:v>
                </c:pt>
                <c:pt idx="1291">
                  <c:v>-23.763000000000002</c:v>
                </c:pt>
                <c:pt idx="1292">
                  <c:v>-23.780999999999999</c:v>
                </c:pt>
                <c:pt idx="1293">
                  <c:v>-23.786999999999999</c:v>
                </c:pt>
                <c:pt idx="1294">
                  <c:v>-23.779</c:v>
                </c:pt>
                <c:pt idx="1295">
                  <c:v>-23.759</c:v>
                </c:pt>
                <c:pt idx="1296">
                  <c:v>-23.725000000000001</c:v>
                </c:pt>
                <c:pt idx="1297">
                  <c:v>-23.678999999999998</c:v>
                </c:pt>
                <c:pt idx="1298">
                  <c:v>-23.620999999999999</c:v>
                </c:pt>
                <c:pt idx="1299">
                  <c:v>-23.55</c:v>
                </c:pt>
                <c:pt idx="1300">
                  <c:v>-23.468</c:v>
                </c:pt>
                <c:pt idx="1301">
                  <c:v>-23.373999999999999</c:v>
                </c:pt>
                <c:pt idx="1302">
                  <c:v>-23.27</c:v>
                </c:pt>
                <c:pt idx="1303">
                  <c:v>-23.154</c:v>
                </c:pt>
                <c:pt idx="1304">
                  <c:v>-23.029</c:v>
                </c:pt>
                <c:pt idx="1305">
                  <c:v>-22.893000000000001</c:v>
                </c:pt>
                <c:pt idx="1306">
                  <c:v>-22.748000000000001</c:v>
                </c:pt>
                <c:pt idx="1307">
                  <c:v>-22.593</c:v>
                </c:pt>
                <c:pt idx="1308">
                  <c:v>-22.43</c:v>
                </c:pt>
                <c:pt idx="1309">
                  <c:v>-22.259</c:v>
                </c:pt>
                <c:pt idx="1310">
                  <c:v>-22.08</c:v>
                </c:pt>
                <c:pt idx="1311">
                  <c:v>-21.893000000000001</c:v>
                </c:pt>
                <c:pt idx="1312">
                  <c:v>-21.7</c:v>
                </c:pt>
                <c:pt idx="1313">
                  <c:v>-21.5</c:v>
                </c:pt>
                <c:pt idx="1314">
                  <c:v>-21.295000000000002</c:v>
                </c:pt>
                <c:pt idx="1315">
                  <c:v>-21.084</c:v>
                </c:pt>
                <c:pt idx="1316">
                  <c:v>-20.867000000000001</c:v>
                </c:pt>
                <c:pt idx="1317">
                  <c:v>-20.646999999999998</c:v>
                </c:pt>
                <c:pt idx="1318">
                  <c:v>-20.422000000000001</c:v>
                </c:pt>
                <c:pt idx="1319">
                  <c:v>-20.195</c:v>
                </c:pt>
                <c:pt idx="1320">
                  <c:v>-19.963999999999999</c:v>
                </c:pt>
                <c:pt idx="1321">
                  <c:v>-19.73</c:v>
                </c:pt>
                <c:pt idx="1322">
                  <c:v>-19.495000000000001</c:v>
                </c:pt>
                <c:pt idx="1323">
                  <c:v>-19.257999999999999</c:v>
                </c:pt>
                <c:pt idx="1324">
                  <c:v>-19.021000000000001</c:v>
                </c:pt>
                <c:pt idx="1325">
                  <c:v>-18.783000000000001</c:v>
                </c:pt>
                <c:pt idx="1326">
                  <c:v>-18.545000000000002</c:v>
                </c:pt>
                <c:pt idx="1327">
                  <c:v>-18.306999999999999</c:v>
                </c:pt>
                <c:pt idx="1328">
                  <c:v>-18.071000000000002</c:v>
                </c:pt>
                <c:pt idx="1329">
                  <c:v>-17.835999999999999</c:v>
                </c:pt>
                <c:pt idx="1330">
                  <c:v>-17.603000000000002</c:v>
                </c:pt>
                <c:pt idx="1331">
                  <c:v>-17.372</c:v>
                </c:pt>
                <c:pt idx="1332">
                  <c:v>-17.143999999999998</c:v>
                </c:pt>
                <c:pt idx="1333">
                  <c:v>-16.920000000000002</c:v>
                </c:pt>
                <c:pt idx="1334">
                  <c:v>-16.699000000000002</c:v>
                </c:pt>
                <c:pt idx="1335">
                  <c:v>-16.481999999999999</c:v>
                </c:pt>
                <c:pt idx="1336">
                  <c:v>-16.27</c:v>
                </c:pt>
                <c:pt idx="1337">
                  <c:v>-16.062999999999999</c:v>
                </c:pt>
                <c:pt idx="1338">
                  <c:v>-15.861000000000001</c:v>
                </c:pt>
                <c:pt idx="1339">
                  <c:v>-15.664999999999999</c:v>
                </c:pt>
                <c:pt idx="1340">
                  <c:v>-15.475</c:v>
                </c:pt>
                <c:pt idx="1341">
                  <c:v>-15.291</c:v>
                </c:pt>
                <c:pt idx="1342">
                  <c:v>-15.113</c:v>
                </c:pt>
                <c:pt idx="1343">
                  <c:v>-14.943</c:v>
                </c:pt>
                <c:pt idx="1344">
                  <c:v>-14.78</c:v>
                </c:pt>
                <c:pt idx="1345">
                  <c:v>-14.624000000000001</c:v>
                </c:pt>
                <c:pt idx="1346">
                  <c:v>-14.475</c:v>
                </c:pt>
                <c:pt idx="1347">
                  <c:v>-14.335000000000001</c:v>
                </c:pt>
                <c:pt idx="1348">
                  <c:v>-14.202</c:v>
                </c:pt>
                <c:pt idx="1349">
                  <c:v>-14.077999999999999</c:v>
                </c:pt>
                <c:pt idx="1350">
                  <c:v>-13.962</c:v>
                </c:pt>
                <c:pt idx="1351">
                  <c:v>-13.853999999999999</c:v>
                </c:pt>
                <c:pt idx="1352">
                  <c:v>-13.754</c:v>
                </c:pt>
                <c:pt idx="1353">
                  <c:v>-13.663</c:v>
                </c:pt>
                <c:pt idx="1354">
                  <c:v>-13.58</c:v>
                </c:pt>
                <c:pt idx="1355">
                  <c:v>-13.506</c:v>
                </c:pt>
                <c:pt idx="1356">
                  <c:v>-13.439</c:v>
                </c:pt>
                <c:pt idx="1357">
                  <c:v>-13.381</c:v>
                </c:pt>
                <c:pt idx="1358">
                  <c:v>-13.331</c:v>
                </c:pt>
                <c:pt idx="1359">
                  <c:v>-13.288</c:v>
                </c:pt>
                <c:pt idx="1360">
                  <c:v>-13.253</c:v>
                </c:pt>
                <c:pt idx="1361">
                  <c:v>-13.225</c:v>
                </c:pt>
                <c:pt idx="1362">
                  <c:v>-13.205</c:v>
                </c:pt>
                <c:pt idx="1363">
                  <c:v>-13.19</c:v>
                </c:pt>
                <c:pt idx="1364">
                  <c:v>-13.182</c:v>
                </c:pt>
                <c:pt idx="1365">
                  <c:v>-13.18</c:v>
                </c:pt>
                <c:pt idx="1366">
                  <c:v>-13.183</c:v>
                </c:pt>
                <c:pt idx="1367">
                  <c:v>-13.191000000000001</c:v>
                </c:pt>
                <c:pt idx="1368">
                  <c:v>-13.202999999999999</c:v>
                </c:pt>
                <c:pt idx="1369">
                  <c:v>-13.218999999999999</c:v>
                </c:pt>
                <c:pt idx="1370">
                  <c:v>-13.238</c:v>
                </c:pt>
                <c:pt idx="1371">
                  <c:v>-13.26</c:v>
                </c:pt>
                <c:pt idx="1372">
                  <c:v>-13.282</c:v>
                </c:pt>
                <c:pt idx="1373">
                  <c:v>-13.305999999999999</c:v>
                </c:pt>
                <c:pt idx="1374">
                  <c:v>-13.33</c:v>
                </c:pt>
                <c:pt idx="1375">
                  <c:v>-13.353999999999999</c:v>
                </c:pt>
                <c:pt idx="1376">
                  <c:v>-13.375</c:v>
                </c:pt>
                <c:pt idx="1377">
                  <c:v>-13.395</c:v>
                </c:pt>
                <c:pt idx="1378">
                  <c:v>-13.411</c:v>
                </c:pt>
                <c:pt idx="1379">
                  <c:v>-13.422000000000001</c:v>
                </c:pt>
                <c:pt idx="1380">
                  <c:v>-13.429</c:v>
                </c:pt>
                <c:pt idx="1381">
                  <c:v>-13.429</c:v>
                </c:pt>
                <c:pt idx="1382">
                  <c:v>-13.422000000000001</c:v>
                </c:pt>
                <c:pt idx="1383">
                  <c:v>-13.407</c:v>
                </c:pt>
                <c:pt idx="1384">
                  <c:v>-13.382</c:v>
                </c:pt>
                <c:pt idx="1385">
                  <c:v>-13.347</c:v>
                </c:pt>
                <c:pt idx="1386">
                  <c:v>-13.301</c:v>
                </c:pt>
                <c:pt idx="1387">
                  <c:v>-13.243</c:v>
                </c:pt>
                <c:pt idx="1388">
                  <c:v>-13.170999999999999</c:v>
                </c:pt>
                <c:pt idx="1389">
                  <c:v>-13.085000000000001</c:v>
                </c:pt>
                <c:pt idx="1390">
                  <c:v>-12.984</c:v>
                </c:pt>
                <c:pt idx="1391">
                  <c:v>-12.867000000000001</c:v>
                </c:pt>
                <c:pt idx="1392">
                  <c:v>-12.733000000000001</c:v>
                </c:pt>
                <c:pt idx="1393">
                  <c:v>-12.582000000000001</c:v>
                </c:pt>
                <c:pt idx="1394">
                  <c:v>-12.412000000000001</c:v>
                </c:pt>
                <c:pt idx="1395">
                  <c:v>-12.224</c:v>
                </c:pt>
                <c:pt idx="1396">
                  <c:v>-12.016</c:v>
                </c:pt>
                <c:pt idx="1397">
                  <c:v>-11.788</c:v>
                </c:pt>
                <c:pt idx="1398">
                  <c:v>-11.54</c:v>
                </c:pt>
                <c:pt idx="1399">
                  <c:v>-11.272</c:v>
                </c:pt>
                <c:pt idx="1400">
                  <c:v>-10.984</c:v>
                </c:pt>
                <c:pt idx="1401">
                  <c:v>-10.676</c:v>
                </c:pt>
                <c:pt idx="1402">
                  <c:v>-10.348000000000001</c:v>
                </c:pt>
                <c:pt idx="1403">
                  <c:v>-10.002000000000001</c:v>
                </c:pt>
                <c:pt idx="1404">
                  <c:v>-9.6377000000000006</c:v>
                </c:pt>
                <c:pt idx="1405">
                  <c:v>-9.2565000000000008</c:v>
                </c:pt>
                <c:pt idx="1406">
                  <c:v>-8.86</c:v>
                </c:pt>
                <c:pt idx="1407">
                  <c:v>-8.4497999999999998</c:v>
                </c:pt>
                <c:pt idx="1408">
                  <c:v>-8.0280000000000005</c:v>
                </c:pt>
                <c:pt idx="1409">
                  <c:v>-7.5970000000000004</c:v>
                </c:pt>
                <c:pt idx="1410">
                  <c:v>-7.1597</c:v>
                </c:pt>
                <c:pt idx="1411">
                  <c:v>-6.7194000000000003</c:v>
                </c:pt>
                <c:pt idx="1412">
                  <c:v>-6.2797000000000001</c:v>
                </c:pt>
                <c:pt idx="1413">
                  <c:v>-5.8449</c:v>
                </c:pt>
                <c:pt idx="1414">
                  <c:v>-5.4196999999999997</c:v>
                </c:pt>
                <c:pt idx="1415">
                  <c:v>-5.0095000000000001</c:v>
                </c:pt>
                <c:pt idx="1416">
                  <c:v>-4.6203000000000003</c:v>
                </c:pt>
                <c:pt idx="1417">
                  <c:v>-4.2584999999999997</c:v>
                </c:pt>
                <c:pt idx="1418">
                  <c:v>-3.9316</c:v>
                </c:pt>
                <c:pt idx="1419">
                  <c:v>-3.6475</c:v>
                </c:pt>
                <c:pt idx="1420">
                  <c:v>-3.4150999999999998</c:v>
                </c:pt>
                <c:pt idx="1421">
                  <c:v>-3.2441</c:v>
                </c:pt>
                <c:pt idx="1422">
                  <c:v>-3.1751999999999998</c:v>
                </c:pt>
                <c:pt idx="1423">
                  <c:v>-3.1143999999999998</c:v>
                </c:pt>
                <c:pt idx="1424">
                  <c:v>-3.0602999999999998</c:v>
                </c:pt>
                <c:pt idx="1425">
                  <c:v>-3.0131000000000001</c:v>
                </c:pt>
                <c:pt idx="1426">
                  <c:v>-2.9731000000000001</c:v>
                </c:pt>
                <c:pt idx="1427">
                  <c:v>-2.9405000000000001</c:v>
                </c:pt>
                <c:pt idx="1428">
                  <c:v>-2.9154</c:v>
                </c:pt>
                <c:pt idx="1429">
                  <c:v>-2.8980000000000001</c:v>
                </c:pt>
                <c:pt idx="1430">
                  <c:v>-2.8883000000000001</c:v>
                </c:pt>
                <c:pt idx="1431">
                  <c:v>-2.8854000000000002</c:v>
                </c:pt>
                <c:pt idx="1432">
                  <c:v>-2.8906000000000001</c:v>
                </c:pt>
                <c:pt idx="1433">
                  <c:v>-2.9041000000000001</c:v>
                </c:pt>
                <c:pt idx="1434">
                  <c:v>-2.9257</c:v>
                </c:pt>
                <c:pt idx="1435">
                  <c:v>-2.9554999999999998</c:v>
                </c:pt>
                <c:pt idx="1436">
                  <c:v>-2.9935999999999998</c:v>
                </c:pt>
                <c:pt idx="1437">
                  <c:v>-3.0398999999999998</c:v>
                </c:pt>
                <c:pt idx="1438">
                  <c:v>-3.0941999999999998</c:v>
                </c:pt>
                <c:pt idx="1439">
                  <c:v>-3.1566000000000001</c:v>
                </c:pt>
                <c:pt idx="1440">
                  <c:v>-3.2267999999999999</c:v>
                </c:pt>
                <c:pt idx="1441">
                  <c:v>-3.3047</c:v>
                </c:pt>
                <c:pt idx="1442">
                  <c:v>-3.3900999999999999</c:v>
                </c:pt>
                <c:pt idx="1443">
                  <c:v>-3.4826999999999999</c:v>
                </c:pt>
                <c:pt idx="1444">
                  <c:v>-3.5821999999999998</c:v>
                </c:pt>
                <c:pt idx="1445">
                  <c:v>-3.6884000000000001</c:v>
                </c:pt>
                <c:pt idx="1446">
                  <c:v>-3.8008000000000002</c:v>
                </c:pt>
                <c:pt idx="1447">
                  <c:v>-3.9190999999999998</c:v>
                </c:pt>
                <c:pt idx="1448">
                  <c:v>-4.0427999999999997</c:v>
                </c:pt>
                <c:pt idx="1449">
                  <c:v>-4.1715</c:v>
                </c:pt>
                <c:pt idx="1450">
                  <c:v>-4.3045999999999998</c:v>
                </c:pt>
                <c:pt idx="1451">
                  <c:v>-4.4416000000000002</c:v>
                </c:pt>
                <c:pt idx="1452">
                  <c:v>-4.5819999999999999</c:v>
                </c:pt>
                <c:pt idx="1453">
                  <c:v>-4.7249999999999996</c:v>
                </c:pt>
                <c:pt idx="1454">
                  <c:v>-4.8700999999999999</c:v>
                </c:pt>
                <c:pt idx="1455">
                  <c:v>-5.0164999999999997</c:v>
                </c:pt>
                <c:pt idx="1456">
                  <c:v>-5.1635</c:v>
                </c:pt>
                <c:pt idx="1457">
                  <c:v>-5.3102999999999998</c:v>
                </c:pt>
                <c:pt idx="1458">
                  <c:v>-5.4561999999999999</c:v>
                </c:pt>
                <c:pt idx="1459">
                  <c:v>-5.6003999999999996</c:v>
                </c:pt>
                <c:pt idx="1460">
                  <c:v>-5.7419000000000002</c:v>
                </c:pt>
                <c:pt idx="1461">
                  <c:v>-5.8799000000000001</c:v>
                </c:pt>
                <c:pt idx="1462">
                  <c:v>-6.0134999999999996</c:v>
                </c:pt>
                <c:pt idx="1463">
                  <c:v>-6.1417999999999999</c:v>
                </c:pt>
                <c:pt idx="1464">
                  <c:v>-6.2638999999999996</c:v>
                </c:pt>
                <c:pt idx="1465">
                  <c:v>-6.3788</c:v>
                </c:pt>
                <c:pt idx="1466">
                  <c:v>-6.4855999999999998</c:v>
                </c:pt>
                <c:pt idx="1467">
                  <c:v>-6.5831999999999997</c:v>
                </c:pt>
                <c:pt idx="1468">
                  <c:v>-6.6707999999999998</c:v>
                </c:pt>
                <c:pt idx="1469">
                  <c:v>-6.7473999999999998</c:v>
                </c:pt>
                <c:pt idx="1470">
                  <c:v>-6.8120000000000003</c:v>
                </c:pt>
                <c:pt idx="1471">
                  <c:v>-6.8638000000000003</c:v>
                </c:pt>
                <c:pt idx="1472">
                  <c:v>-6.9016999999999999</c:v>
                </c:pt>
                <c:pt idx="1473">
                  <c:v>-6.9249999999999998</c:v>
                </c:pt>
                <c:pt idx="1474">
                  <c:v>-6.9326999999999996</c:v>
                </c:pt>
                <c:pt idx="1475">
                  <c:v>-6.9241999999999999</c:v>
                </c:pt>
                <c:pt idx="1476">
                  <c:v>-6.8986000000000001</c:v>
                </c:pt>
                <c:pt idx="1477">
                  <c:v>-6.8552999999999997</c:v>
                </c:pt>
                <c:pt idx="1478">
                  <c:v>-6.7935999999999996</c:v>
                </c:pt>
                <c:pt idx="1479">
                  <c:v>-6.7130999999999998</c:v>
                </c:pt>
                <c:pt idx="1480">
                  <c:v>-6.6132</c:v>
                </c:pt>
                <c:pt idx="1481">
                  <c:v>-6.4936999999999996</c:v>
                </c:pt>
                <c:pt idx="1482">
                  <c:v>-6.3543000000000003</c:v>
                </c:pt>
                <c:pt idx="1483">
                  <c:v>-6.1948999999999996</c:v>
                </c:pt>
                <c:pt idx="1484">
                  <c:v>-6.0156000000000001</c:v>
                </c:pt>
                <c:pt idx="1485">
                  <c:v>-5.8164999999999996</c:v>
                </c:pt>
                <c:pt idx="1486">
                  <c:v>-5.5979999999999999</c:v>
                </c:pt>
                <c:pt idx="1487">
                  <c:v>-5.3606999999999996</c:v>
                </c:pt>
                <c:pt idx="1488">
                  <c:v>-5.1054000000000004</c:v>
                </c:pt>
                <c:pt idx="1489">
                  <c:v>-4.8329000000000004</c:v>
                </c:pt>
                <c:pt idx="1490">
                  <c:v>-4.5445000000000002</c:v>
                </c:pt>
                <c:pt idx="1491">
                  <c:v>-4.2416999999999998</c:v>
                </c:pt>
                <c:pt idx="1492">
                  <c:v>-3.9260999999999999</c:v>
                </c:pt>
                <c:pt idx="1493">
                  <c:v>-3.6</c:v>
                </c:pt>
                <c:pt idx="1494">
                  <c:v>-3.2654000000000001</c:v>
                </c:pt>
                <c:pt idx="1495">
                  <c:v>-2.9253</c:v>
                </c:pt>
                <c:pt idx="1496">
                  <c:v>-2.5827</c:v>
                </c:pt>
                <c:pt idx="1497">
                  <c:v>-2.2408999999999999</c:v>
                </c:pt>
                <c:pt idx="1498">
                  <c:v>-1.9039999999999999</c:v>
                </c:pt>
                <c:pt idx="1499">
                  <c:v>-1.5762</c:v>
                </c:pt>
                <c:pt idx="1500">
                  <c:v>-1.2623</c:v>
                </c:pt>
                <c:pt idx="1501">
                  <c:v>-0.96772999999999998</c:v>
                </c:pt>
                <c:pt idx="1502">
                  <c:v>-0.69825999999999999</c:v>
                </c:pt>
                <c:pt idx="1503">
                  <c:v>-0.46035999999999999</c:v>
                </c:pt>
                <c:pt idx="1504">
                  <c:v>-0.26106000000000001</c:v>
                </c:pt>
                <c:pt idx="1505">
                  <c:v>-0.10807</c:v>
                </c:pt>
                <c:pt idx="1506">
                  <c:v>-9.7602000000000001E-3</c:v>
                </c:pt>
                <c:pt idx="1507">
                  <c:v>2.4759E-2</c:v>
                </c:pt>
                <c:pt idx="1508">
                  <c:v>-1.4383E-2</c:v>
                </c:pt>
                <c:pt idx="1509">
                  <c:v>-0.13786999999999999</c:v>
                </c:pt>
                <c:pt idx="1510">
                  <c:v>-0.35724</c:v>
                </c:pt>
                <c:pt idx="1511">
                  <c:v>-0.68493000000000004</c:v>
                </c:pt>
                <c:pt idx="1512">
                  <c:v>-1.1343000000000001</c:v>
                </c:pt>
                <c:pt idx="1513">
                  <c:v>-1.3096000000000001</c:v>
                </c:pt>
                <c:pt idx="1514">
                  <c:v>-0.86134999999999995</c:v>
                </c:pt>
                <c:pt idx="1515">
                  <c:v>-0.41538999999999998</c:v>
                </c:pt>
                <c:pt idx="1516">
                  <c:v>2.7695999999999998E-2</c:v>
                </c:pt>
                <c:pt idx="1517">
                  <c:v>0.46727999999999997</c:v>
                </c:pt>
                <c:pt idx="1518">
                  <c:v>0.90269999999999995</c:v>
                </c:pt>
                <c:pt idx="1519">
                  <c:v>1.3332999999999999</c:v>
                </c:pt>
                <c:pt idx="1520">
                  <c:v>1.7583</c:v>
                </c:pt>
                <c:pt idx="1521">
                  <c:v>2.1063999999999998</c:v>
                </c:pt>
                <c:pt idx="1522">
                  <c:v>2.1741999999999999</c:v>
                </c:pt>
                <c:pt idx="1523">
                  <c:v>2.2343999999999999</c:v>
                </c:pt>
                <c:pt idx="1524">
                  <c:v>2.2862</c:v>
                </c:pt>
                <c:pt idx="1525">
                  <c:v>2.3287</c:v>
                </c:pt>
                <c:pt idx="1526">
                  <c:v>2.3613</c:v>
                </c:pt>
                <c:pt idx="1527">
                  <c:v>2.3832</c:v>
                </c:pt>
                <c:pt idx="1528">
                  <c:v>2.3936000000000002</c:v>
                </c:pt>
                <c:pt idx="1529">
                  <c:v>2.3917999999999999</c:v>
                </c:pt>
                <c:pt idx="1530">
                  <c:v>2.3769</c:v>
                </c:pt>
                <c:pt idx="1531">
                  <c:v>2.3483000000000001</c:v>
                </c:pt>
                <c:pt idx="1532">
                  <c:v>2.3050999999999999</c:v>
                </c:pt>
                <c:pt idx="1533">
                  <c:v>2.2465000000000002</c:v>
                </c:pt>
                <c:pt idx="1534">
                  <c:v>2.1718999999999999</c:v>
                </c:pt>
                <c:pt idx="1535">
                  <c:v>2.0806</c:v>
                </c:pt>
                <c:pt idx="1536">
                  <c:v>1.9717</c:v>
                </c:pt>
                <c:pt idx="1537">
                  <c:v>1.8447</c:v>
                </c:pt>
                <c:pt idx="1538">
                  <c:v>1.6988000000000001</c:v>
                </c:pt>
                <c:pt idx="1539">
                  <c:v>1.5334000000000001</c:v>
                </c:pt>
                <c:pt idx="1540">
                  <c:v>1.3479000000000001</c:v>
                </c:pt>
                <c:pt idx="1541">
                  <c:v>1.1416999999999999</c:v>
                </c:pt>
                <c:pt idx="1542">
                  <c:v>0.91425000000000001</c:v>
                </c:pt>
                <c:pt idx="1543">
                  <c:v>0.66503999999999996</c:v>
                </c:pt>
                <c:pt idx="1544">
                  <c:v>0.39361000000000002</c:v>
                </c:pt>
                <c:pt idx="1545">
                  <c:v>9.9532999999999996E-2</c:v>
                </c:pt>
                <c:pt idx="1546">
                  <c:v>-0.21757000000000001</c:v>
                </c:pt>
                <c:pt idx="1547">
                  <c:v>-0.55801000000000001</c:v>
                </c:pt>
                <c:pt idx="1548">
                  <c:v>-0.92206999999999995</c:v>
                </c:pt>
                <c:pt idx="1549">
                  <c:v>-1.3099000000000001</c:v>
                </c:pt>
                <c:pt idx="1550">
                  <c:v>-1.7218</c:v>
                </c:pt>
                <c:pt idx="1551">
                  <c:v>-2.1576</c:v>
                </c:pt>
                <c:pt idx="1552">
                  <c:v>-2.6175999999999999</c:v>
                </c:pt>
                <c:pt idx="1553">
                  <c:v>-3.1015000000000001</c:v>
                </c:pt>
                <c:pt idx="1554">
                  <c:v>-3.6092</c:v>
                </c:pt>
                <c:pt idx="1555">
                  <c:v>-4.1406000000000001</c:v>
                </c:pt>
                <c:pt idx="1556">
                  <c:v>-4.6952999999999996</c:v>
                </c:pt>
                <c:pt idx="1557">
                  <c:v>-5.2728999999999999</c:v>
                </c:pt>
                <c:pt idx="1558">
                  <c:v>-5.8730000000000002</c:v>
                </c:pt>
                <c:pt idx="1559">
                  <c:v>-6.4950000000000001</c:v>
                </c:pt>
                <c:pt idx="1560">
                  <c:v>-7.1380999999999997</c:v>
                </c:pt>
                <c:pt idx="1561">
                  <c:v>-7.8018000000000001</c:v>
                </c:pt>
                <c:pt idx="1562">
                  <c:v>-8.4849999999999994</c:v>
                </c:pt>
                <c:pt idx="1563">
                  <c:v>-9.1868999999999996</c:v>
                </c:pt>
                <c:pt idx="1564">
                  <c:v>-9.9062999999999999</c:v>
                </c:pt>
                <c:pt idx="1565">
                  <c:v>-10.641999999999999</c:v>
                </c:pt>
                <c:pt idx="1566">
                  <c:v>-11.393000000000001</c:v>
                </c:pt>
                <c:pt idx="1567">
                  <c:v>-12.157999999999999</c:v>
                </c:pt>
                <c:pt idx="1568">
                  <c:v>-12.933999999999999</c:v>
                </c:pt>
                <c:pt idx="1569">
                  <c:v>-13.722</c:v>
                </c:pt>
                <c:pt idx="1570">
                  <c:v>-14.518000000000001</c:v>
                </c:pt>
                <c:pt idx="1571">
                  <c:v>-15.321999999999999</c:v>
                </c:pt>
                <c:pt idx="1572">
                  <c:v>-16.13</c:v>
                </c:pt>
                <c:pt idx="1573">
                  <c:v>-16.942</c:v>
                </c:pt>
                <c:pt idx="1574">
                  <c:v>-17.754000000000001</c:v>
                </c:pt>
                <c:pt idx="1575">
                  <c:v>-19.265999999999998</c:v>
                </c:pt>
                <c:pt idx="1576">
                  <c:v>-21.975000000000001</c:v>
                </c:pt>
                <c:pt idx="1577">
                  <c:v>-24.678000000000001</c:v>
                </c:pt>
                <c:pt idx="1578">
                  <c:v>0.21065</c:v>
                </c:pt>
                <c:pt idx="1579">
                  <c:v>11.757</c:v>
                </c:pt>
                <c:pt idx="1580">
                  <c:v>4.6680999999999999</c:v>
                </c:pt>
                <c:pt idx="1581">
                  <c:v>-12.856999999999999</c:v>
                </c:pt>
                <c:pt idx="1582">
                  <c:v>-34.859000000000002</c:v>
                </c:pt>
                <c:pt idx="1583">
                  <c:v>-57.183</c:v>
                </c:pt>
                <c:pt idx="1584">
                  <c:v>-77.102999999999994</c:v>
                </c:pt>
                <c:pt idx="1585">
                  <c:v>-93.004999999999995</c:v>
                </c:pt>
                <c:pt idx="1586">
                  <c:v>-104.12</c:v>
                </c:pt>
                <c:pt idx="1587">
                  <c:v>-110.31</c:v>
                </c:pt>
                <c:pt idx="1588">
                  <c:v>-111.86</c:v>
                </c:pt>
                <c:pt idx="1589">
                  <c:v>-109.37</c:v>
                </c:pt>
                <c:pt idx="1590">
                  <c:v>-103.59</c:v>
                </c:pt>
                <c:pt idx="1591">
                  <c:v>-95.358999999999995</c:v>
                </c:pt>
                <c:pt idx="1592">
                  <c:v>-85.528999999999996</c:v>
                </c:pt>
                <c:pt idx="1593">
                  <c:v>-74.894999999999996</c:v>
                </c:pt>
                <c:pt idx="1594">
                  <c:v>-64.174999999999997</c:v>
                </c:pt>
                <c:pt idx="1595">
                  <c:v>-53.976999999999997</c:v>
                </c:pt>
                <c:pt idx="1596">
                  <c:v>-44.792000000000002</c:v>
                </c:pt>
                <c:pt idx="1597">
                  <c:v>-36.982999999999997</c:v>
                </c:pt>
                <c:pt idx="1598">
                  <c:v>-30.792999999999999</c:v>
                </c:pt>
                <c:pt idx="1599">
                  <c:v>-26.347999999999999</c:v>
                </c:pt>
                <c:pt idx="1600">
                  <c:v>-23.672000000000001</c:v>
                </c:pt>
                <c:pt idx="1601">
                  <c:v>-22.696999999999999</c:v>
                </c:pt>
                <c:pt idx="1602">
                  <c:v>-23.283999999999999</c:v>
                </c:pt>
                <c:pt idx="1603">
                  <c:v>-25.231999999999999</c:v>
                </c:pt>
                <c:pt idx="1604">
                  <c:v>-28.300999999999998</c:v>
                </c:pt>
                <c:pt idx="1605">
                  <c:v>-32.225000000000001</c:v>
                </c:pt>
                <c:pt idx="1606">
                  <c:v>-36.725000000000001</c:v>
                </c:pt>
                <c:pt idx="1607">
                  <c:v>-41.524999999999999</c:v>
                </c:pt>
                <c:pt idx="1608">
                  <c:v>-46.363999999999997</c:v>
                </c:pt>
                <c:pt idx="1609">
                  <c:v>-51.003</c:v>
                </c:pt>
                <c:pt idx="1610">
                  <c:v>-55.238999999999997</c:v>
                </c:pt>
                <c:pt idx="1611">
                  <c:v>-58.902000000000001</c:v>
                </c:pt>
                <c:pt idx="1612">
                  <c:v>-61.87</c:v>
                </c:pt>
                <c:pt idx="1613">
                  <c:v>-64.061999999999998</c:v>
                </c:pt>
                <c:pt idx="1614">
                  <c:v>-65.447000000000003</c:v>
                </c:pt>
                <c:pt idx="1615">
                  <c:v>-66.036000000000001</c:v>
                </c:pt>
                <c:pt idx="1616">
                  <c:v>-65.885999999999996</c:v>
                </c:pt>
                <c:pt idx="1617">
                  <c:v>-65.091999999999999</c:v>
                </c:pt>
                <c:pt idx="1618">
                  <c:v>-63.786000000000001</c:v>
                </c:pt>
                <c:pt idx="1619">
                  <c:v>-62.127000000000002</c:v>
                </c:pt>
                <c:pt idx="1620">
                  <c:v>-60.302</c:v>
                </c:pt>
                <c:pt idx="1621">
                  <c:v>-58.514000000000003</c:v>
                </c:pt>
                <c:pt idx="1622">
                  <c:v>-56.975999999999999</c:v>
                </c:pt>
                <c:pt idx="1623">
                  <c:v>-55.906999999999996</c:v>
                </c:pt>
                <c:pt idx="1624">
                  <c:v>-55.524000000000001</c:v>
                </c:pt>
                <c:pt idx="1625">
                  <c:v>-56.033000000000001</c:v>
                </c:pt>
                <c:pt idx="1626">
                  <c:v>-57.628999999999998</c:v>
                </c:pt>
                <c:pt idx="1627">
                  <c:v>-60.484999999999999</c:v>
                </c:pt>
                <c:pt idx="1628">
                  <c:v>-64.75</c:v>
                </c:pt>
                <c:pt idx="1629">
                  <c:v>-70.543000000000006</c:v>
                </c:pt>
                <c:pt idx="1630">
                  <c:v>-77.954999999999998</c:v>
                </c:pt>
                <c:pt idx="1631">
                  <c:v>-87.04</c:v>
                </c:pt>
                <c:pt idx="1632">
                  <c:v>-97.819000000000003</c:v>
                </c:pt>
                <c:pt idx="1633">
                  <c:v>-110.27</c:v>
                </c:pt>
                <c:pt idx="1634">
                  <c:v>-124.36</c:v>
                </c:pt>
                <c:pt idx="1635">
                  <c:v>-139.97999999999999</c:v>
                </c:pt>
                <c:pt idx="1636">
                  <c:v>-157.03</c:v>
                </c:pt>
                <c:pt idx="1637">
                  <c:v>-175.37</c:v>
                </c:pt>
                <c:pt idx="1638">
                  <c:v>-194.82</c:v>
                </c:pt>
                <c:pt idx="1639">
                  <c:v>-215.19</c:v>
                </c:pt>
                <c:pt idx="1640">
                  <c:v>-234.38</c:v>
                </c:pt>
                <c:pt idx="1641">
                  <c:v>-249.53</c:v>
                </c:pt>
                <c:pt idx="1642">
                  <c:v>-264.19</c:v>
                </c:pt>
                <c:pt idx="1643">
                  <c:v>-278.06</c:v>
                </c:pt>
                <c:pt idx="1644">
                  <c:v>-290.85000000000002</c:v>
                </c:pt>
                <c:pt idx="1645">
                  <c:v>-302.31</c:v>
                </c:pt>
                <c:pt idx="1646">
                  <c:v>-312.17</c:v>
                </c:pt>
                <c:pt idx="1647">
                  <c:v>-320.2</c:v>
                </c:pt>
                <c:pt idx="1648">
                  <c:v>-326.2</c:v>
                </c:pt>
                <c:pt idx="1649">
                  <c:v>-330.38</c:v>
                </c:pt>
                <c:pt idx="1650">
                  <c:v>-333.65</c:v>
                </c:pt>
                <c:pt idx="1651">
                  <c:v>-334.47</c:v>
                </c:pt>
                <c:pt idx="1652">
                  <c:v>-332.79</c:v>
                </c:pt>
                <c:pt idx="1653">
                  <c:v>-328.59</c:v>
                </c:pt>
                <c:pt idx="1654">
                  <c:v>-321.92</c:v>
                </c:pt>
                <c:pt idx="1655">
                  <c:v>-312.85000000000002</c:v>
                </c:pt>
                <c:pt idx="1656">
                  <c:v>-301.49</c:v>
                </c:pt>
                <c:pt idx="1657">
                  <c:v>-288.02</c:v>
                </c:pt>
                <c:pt idx="1658">
                  <c:v>-272.64</c:v>
                </c:pt>
                <c:pt idx="1659">
                  <c:v>-255.58</c:v>
                </c:pt>
                <c:pt idx="1660">
                  <c:v>-237.13</c:v>
                </c:pt>
                <c:pt idx="1661">
                  <c:v>-217.57</c:v>
                </c:pt>
                <c:pt idx="1662">
                  <c:v>-197.22</c:v>
                </c:pt>
                <c:pt idx="1663">
                  <c:v>-176.41</c:v>
                </c:pt>
                <c:pt idx="1664">
                  <c:v>-155.47</c:v>
                </c:pt>
                <c:pt idx="1665">
                  <c:v>-134.74</c:v>
                </c:pt>
                <c:pt idx="1666">
                  <c:v>-114.54</c:v>
                </c:pt>
                <c:pt idx="1667">
                  <c:v>-95.177000000000007</c:v>
                </c:pt>
                <c:pt idx="1668">
                  <c:v>-76.927000000000007</c:v>
                </c:pt>
                <c:pt idx="1669">
                  <c:v>-60.042999999999999</c:v>
                </c:pt>
                <c:pt idx="1670">
                  <c:v>-44.737000000000002</c:v>
                </c:pt>
                <c:pt idx="1671">
                  <c:v>-31.178999999999998</c:v>
                </c:pt>
                <c:pt idx="1672">
                  <c:v>-19.488</c:v>
                </c:pt>
                <c:pt idx="1673">
                  <c:v>-9.7332000000000001</c:v>
                </c:pt>
                <c:pt idx="1674">
                  <c:v>-1.9305000000000001</c:v>
                </c:pt>
                <c:pt idx="1675">
                  <c:v>3.9590999999999998</c:v>
                </c:pt>
                <c:pt idx="1676">
                  <c:v>8.0276999999999994</c:v>
                </c:pt>
                <c:pt idx="1677">
                  <c:v>10.417</c:v>
                </c:pt>
                <c:pt idx="1678">
                  <c:v>11.316000000000001</c:v>
                </c:pt>
                <c:pt idx="1679">
                  <c:v>10.952</c:v>
                </c:pt>
                <c:pt idx="1680">
                  <c:v>9.5820000000000007</c:v>
                </c:pt>
                <c:pt idx="1681">
                  <c:v>7.4867999999999997</c:v>
                </c:pt>
                <c:pt idx="1682">
                  <c:v>4.9553000000000003</c:v>
                </c:pt>
                <c:pt idx="1683">
                  <c:v>2.2736999999999998</c:v>
                </c:pt>
                <c:pt idx="1684">
                  <c:v>-0.28808</c:v>
                </c:pt>
                <c:pt idx="1685">
                  <c:v>-2.4908999999999999</c:v>
                </c:pt>
                <c:pt idx="1686">
                  <c:v>-4.1398999999999999</c:v>
                </c:pt>
                <c:pt idx="1687">
                  <c:v>-5.0975000000000001</c:v>
                </c:pt>
                <c:pt idx="1688">
                  <c:v>-5.2946</c:v>
                </c:pt>
                <c:pt idx="1689">
                  <c:v>-4.7393999999999998</c:v>
                </c:pt>
                <c:pt idx="1690">
                  <c:v>-3.5213000000000001</c:v>
                </c:pt>
                <c:pt idx="1691">
                  <c:v>-1.8105</c:v>
                </c:pt>
                <c:pt idx="1692">
                  <c:v>0.15012</c:v>
                </c:pt>
                <c:pt idx="1693">
                  <c:v>2.0617000000000001</c:v>
                </c:pt>
                <c:pt idx="1694">
                  <c:v>3.5972</c:v>
                </c:pt>
                <c:pt idx="1695">
                  <c:v>4.4419000000000004</c:v>
                </c:pt>
                <c:pt idx="1696">
                  <c:v>4.3510999999999997</c:v>
                </c:pt>
                <c:pt idx="1697">
                  <c:v>3.2254</c:v>
                </c:pt>
                <c:pt idx="1698">
                  <c:v>1.2091000000000001</c:v>
                </c:pt>
                <c:pt idx="1699">
                  <c:v>-1.1857</c:v>
                </c:pt>
                <c:pt idx="1700">
                  <c:v>-1.3909</c:v>
                </c:pt>
                <c:pt idx="1701">
                  <c:v>-0.68464000000000003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-2.3357000000000001</c:v>
                </c:pt>
                <c:pt idx="3438">
                  <c:v>-6.0316999999999998</c:v>
                </c:pt>
                <c:pt idx="3439">
                  <c:v>-9.7277000000000005</c:v>
                </c:pt>
                <c:pt idx="3440">
                  <c:v>-13.423999999999999</c:v>
                </c:pt>
                <c:pt idx="3441">
                  <c:v>-17.12</c:v>
                </c:pt>
                <c:pt idx="3442">
                  <c:v>-18.231999999999999</c:v>
                </c:pt>
                <c:pt idx="3443">
                  <c:v>-18.309000000000001</c:v>
                </c:pt>
                <c:pt idx="3444">
                  <c:v>-18.052</c:v>
                </c:pt>
                <c:pt idx="3445">
                  <c:v>-17.579000000000001</c:v>
                </c:pt>
                <c:pt idx="3446">
                  <c:v>-16.984999999999999</c:v>
                </c:pt>
                <c:pt idx="3447">
                  <c:v>-16.344999999999999</c:v>
                </c:pt>
                <c:pt idx="3448">
                  <c:v>-15.72</c:v>
                </c:pt>
                <c:pt idx="3449">
                  <c:v>-15.153</c:v>
                </c:pt>
                <c:pt idx="3450">
                  <c:v>-14.679</c:v>
                </c:pt>
                <c:pt idx="3451">
                  <c:v>-14.317</c:v>
                </c:pt>
                <c:pt idx="3452">
                  <c:v>-14.083</c:v>
                </c:pt>
                <c:pt idx="3453">
                  <c:v>-13.981</c:v>
                </c:pt>
                <c:pt idx="3454">
                  <c:v>-14.010999999999999</c:v>
                </c:pt>
                <c:pt idx="3455">
                  <c:v>-14.167</c:v>
                </c:pt>
                <c:pt idx="3456">
                  <c:v>-14.442</c:v>
                </c:pt>
                <c:pt idx="3457">
                  <c:v>-14.821999999999999</c:v>
                </c:pt>
                <c:pt idx="3458">
                  <c:v>-15.294</c:v>
                </c:pt>
                <c:pt idx="3459">
                  <c:v>-15.843</c:v>
                </c:pt>
                <c:pt idx="3460">
                  <c:v>-16.452000000000002</c:v>
                </c:pt>
                <c:pt idx="3461">
                  <c:v>-17.103999999999999</c:v>
                </c:pt>
                <c:pt idx="3462">
                  <c:v>-17.783999999999999</c:v>
                </c:pt>
                <c:pt idx="3463">
                  <c:v>-18.475000000000001</c:v>
                </c:pt>
                <c:pt idx="3464">
                  <c:v>-19.163</c:v>
                </c:pt>
                <c:pt idx="3465">
                  <c:v>-19.834</c:v>
                </c:pt>
                <c:pt idx="3466">
                  <c:v>-20.475000000000001</c:v>
                </c:pt>
                <c:pt idx="3467">
                  <c:v>-21.074999999999999</c:v>
                </c:pt>
                <c:pt idx="3468">
                  <c:v>-21.623999999999999</c:v>
                </c:pt>
                <c:pt idx="3469">
                  <c:v>-22.113</c:v>
                </c:pt>
                <c:pt idx="3470">
                  <c:v>-22.536999999999999</c:v>
                </c:pt>
                <c:pt idx="3471">
                  <c:v>-22.888999999999999</c:v>
                </c:pt>
                <c:pt idx="3472">
                  <c:v>-23.166</c:v>
                </c:pt>
                <c:pt idx="3473">
                  <c:v>-23.366</c:v>
                </c:pt>
                <c:pt idx="3474">
                  <c:v>-23.488</c:v>
                </c:pt>
                <c:pt idx="3475">
                  <c:v>-23.532</c:v>
                </c:pt>
                <c:pt idx="3476">
                  <c:v>-23.501000000000001</c:v>
                </c:pt>
                <c:pt idx="3477">
                  <c:v>-23.396000000000001</c:v>
                </c:pt>
                <c:pt idx="3478">
                  <c:v>-23.221</c:v>
                </c:pt>
                <c:pt idx="3479">
                  <c:v>-22.981999999999999</c:v>
                </c:pt>
                <c:pt idx="3480">
                  <c:v>-22.681999999999999</c:v>
                </c:pt>
                <c:pt idx="3481">
                  <c:v>-22.33</c:v>
                </c:pt>
                <c:pt idx="3482">
                  <c:v>-21.93</c:v>
                </c:pt>
                <c:pt idx="3483">
                  <c:v>-21.489000000000001</c:v>
                </c:pt>
                <c:pt idx="3484">
                  <c:v>-21.015999999999998</c:v>
                </c:pt>
                <c:pt idx="3485">
                  <c:v>-20.516999999999999</c:v>
                </c:pt>
                <c:pt idx="3486">
                  <c:v>-19.998999999999999</c:v>
                </c:pt>
                <c:pt idx="3487">
                  <c:v>-19.471</c:v>
                </c:pt>
                <c:pt idx="3488">
                  <c:v>-18.939</c:v>
                </c:pt>
                <c:pt idx="3489">
                  <c:v>-18.41</c:v>
                </c:pt>
                <c:pt idx="3490">
                  <c:v>-17.891999999999999</c:v>
                </c:pt>
                <c:pt idx="3491">
                  <c:v>-17.39</c:v>
                </c:pt>
                <c:pt idx="3492">
                  <c:v>-16.911000000000001</c:v>
                </c:pt>
                <c:pt idx="3493">
                  <c:v>-16.460999999999999</c:v>
                </c:pt>
                <c:pt idx="3494">
                  <c:v>-16.044</c:v>
                </c:pt>
                <c:pt idx="3495">
                  <c:v>-15.664</c:v>
                </c:pt>
                <c:pt idx="3496">
                  <c:v>-15.327</c:v>
                </c:pt>
                <c:pt idx="3497">
                  <c:v>-15.035</c:v>
                </c:pt>
                <c:pt idx="3498">
                  <c:v>-14.792</c:v>
                </c:pt>
                <c:pt idx="3499">
                  <c:v>-14.598000000000001</c:v>
                </c:pt>
                <c:pt idx="3500">
                  <c:v>-14.456</c:v>
                </c:pt>
                <c:pt idx="3501">
                  <c:v>-14.367000000000001</c:v>
                </c:pt>
                <c:pt idx="3502">
                  <c:v>-14.331</c:v>
                </c:pt>
                <c:pt idx="3503">
                  <c:v>-14.347</c:v>
                </c:pt>
                <c:pt idx="3504">
                  <c:v>-14.414999999999999</c:v>
                </c:pt>
                <c:pt idx="3505">
                  <c:v>-14.532999999999999</c:v>
                </c:pt>
                <c:pt idx="3506">
                  <c:v>-14.7</c:v>
                </c:pt>
                <c:pt idx="3507">
                  <c:v>-14.913</c:v>
                </c:pt>
                <c:pt idx="3508">
                  <c:v>-15.169</c:v>
                </c:pt>
                <c:pt idx="3509">
                  <c:v>-15.465</c:v>
                </c:pt>
                <c:pt idx="3510">
                  <c:v>-15.797000000000001</c:v>
                </c:pt>
                <c:pt idx="3511">
                  <c:v>-16.161999999999999</c:v>
                </c:pt>
                <c:pt idx="3512">
                  <c:v>-16.555</c:v>
                </c:pt>
                <c:pt idx="3513">
                  <c:v>-16.972999999999999</c:v>
                </c:pt>
                <c:pt idx="3514">
                  <c:v>-17.41</c:v>
                </c:pt>
                <c:pt idx="3515">
                  <c:v>-17.861000000000001</c:v>
                </c:pt>
                <c:pt idx="3516">
                  <c:v>-18.323</c:v>
                </c:pt>
                <c:pt idx="3517">
                  <c:v>-18.79</c:v>
                </c:pt>
                <c:pt idx="3518">
                  <c:v>-19.257999999999999</c:v>
                </c:pt>
                <c:pt idx="3519">
                  <c:v>-19.722000000000001</c:v>
                </c:pt>
                <c:pt idx="3520">
                  <c:v>-20.178000000000001</c:v>
                </c:pt>
                <c:pt idx="3521">
                  <c:v>-20.62</c:v>
                </c:pt>
                <c:pt idx="3522">
                  <c:v>-21.045999999999999</c:v>
                </c:pt>
                <c:pt idx="3523">
                  <c:v>-21.451000000000001</c:v>
                </c:pt>
                <c:pt idx="3524">
                  <c:v>-21.831</c:v>
                </c:pt>
                <c:pt idx="3525">
                  <c:v>-22.183</c:v>
                </c:pt>
                <c:pt idx="3526">
                  <c:v>-22.504000000000001</c:v>
                </c:pt>
                <c:pt idx="3527">
                  <c:v>-22.791</c:v>
                </c:pt>
                <c:pt idx="3528">
                  <c:v>-23.042000000000002</c:v>
                </c:pt>
                <c:pt idx="3529">
                  <c:v>-23.254999999999999</c:v>
                </c:pt>
                <c:pt idx="3530">
                  <c:v>-23.428000000000001</c:v>
                </c:pt>
                <c:pt idx="3531">
                  <c:v>-23.56</c:v>
                </c:pt>
                <c:pt idx="3532">
                  <c:v>-23.65</c:v>
                </c:pt>
                <c:pt idx="3533">
                  <c:v>-23.698</c:v>
                </c:pt>
                <c:pt idx="3534">
                  <c:v>-23.704999999999998</c:v>
                </c:pt>
                <c:pt idx="3535">
                  <c:v>-23.67</c:v>
                </c:pt>
                <c:pt idx="3536">
                  <c:v>-23.594000000000001</c:v>
                </c:pt>
                <c:pt idx="3537">
                  <c:v>-23.478999999999999</c:v>
                </c:pt>
                <c:pt idx="3538">
                  <c:v>-23.327000000000002</c:v>
                </c:pt>
                <c:pt idx="3539">
                  <c:v>-23.138999999999999</c:v>
                </c:pt>
                <c:pt idx="3540">
                  <c:v>-22.917999999999999</c:v>
                </c:pt>
                <c:pt idx="3541">
                  <c:v>-22.666</c:v>
                </c:pt>
                <c:pt idx="3542">
                  <c:v>-22.387</c:v>
                </c:pt>
                <c:pt idx="3543">
                  <c:v>-22.084</c:v>
                </c:pt>
                <c:pt idx="3544">
                  <c:v>-21.76</c:v>
                </c:pt>
                <c:pt idx="3545">
                  <c:v>-21.42</c:v>
                </c:pt>
                <c:pt idx="3546">
                  <c:v>-21.065999999999999</c:v>
                </c:pt>
                <c:pt idx="3547">
                  <c:v>-20.702999999999999</c:v>
                </c:pt>
                <c:pt idx="3548">
                  <c:v>-20.335000000000001</c:v>
                </c:pt>
                <c:pt idx="3549">
                  <c:v>-19.966999999999999</c:v>
                </c:pt>
                <c:pt idx="3550">
                  <c:v>-19.603000000000002</c:v>
                </c:pt>
                <c:pt idx="3551">
                  <c:v>-19.245999999999999</c:v>
                </c:pt>
                <c:pt idx="3552">
                  <c:v>-18.901</c:v>
                </c:pt>
                <c:pt idx="3553">
                  <c:v>-18.573</c:v>
                </c:pt>
                <c:pt idx="3554">
                  <c:v>-18.265000000000001</c:v>
                </c:pt>
                <c:pt idx="3555">
                  <c:v>-17.981000000000002</c:v>
                </c:pt>
                <c:pt idx="3556">
                  <c:v>-17.725000000000001</c:v>
                </c:pt>
                <c:pt idx="3557">
                  <c:v>-17.5</c:v>
                </c:pt>
                <c:pt idx="3558">
                  <c:v>-17.309999999999999</c:v>
                </c:pt>
                <c:pt idx="3559">
                  <c:v>-17.158000000000001</c:v>
                </c:pt>
                <c:pt idx="3560">
                  <c:v>-17.045999999999999</c:v>
                </c:pt>
                <c:pt idx="3561">
                  <c:v>-16.977</c:v>
                </c:pt>
                <c:pt idx="3562">
                  <c:v>-16.952000000000002</c:v>
                </c:pt>
                <c:pt idx="3563">
                  <c:v>-16.972999999999999</c:v>
                </c:pt>
                <c:pt idx="3564">
                  <c:v>-17.042999999999999</c:v>
                </c:pt>
                <c:pt idx="3565">
                  <c:v>-17.16</c:v>
                </c:pt>
                <c:pt idx="3566">
                  <c:v>-17.327000000000002</c:v>
                </c:pt>
                <c:pt idx="3567">
                  <c:v>-17.542999999999999</c:v>
                </c:pt>
                <c:pt idx="3568">
                  <c:v>-17.806999999999999</c:v>
                </c:pt>
                <c:pt idx="3569">
                  <c:v>-18.119</c:v>
                </c:pt>
                <c:pt idx="3570">
                  <c:v>-18.478999999999999</c:v>
                </c:pt>
                <c:pt idx="3571">
                  <c:v>-18.882999999999999</c:v>
                </c:pt>
                <c:pt idx="3572">
                  <c:v>-19.331</c:v>
                </c:pt>
                <c:pt idx="3573">
                  <c:v>-19.82</c:v>
                </c:pt>
                <c:pt idx="3574">
                  <c:v>-20.347000000000001</c:v>
                </c:pt>
                <c:pt idx="3575">
                  <c:v>-20.908999999999999</c:v>
                </c:pt>
                <c:pt idx="3576">
                  <c:v>-21.504000000000001</c:v>
                </c:pt>
                <c:pt idx="3577">
                  <c:v>-22.126999999999999</c:v>
                </c:pt>
                <c:pt idx="3578">
                  <c:v>-22.774000000000001</c:v>
                </c:pt>
                <c:pt idx="3579">
                  <c:v>-23.442</c:v>
                </c:pt>
                <c:pt idx="3580">
                  <c:v>-24.126000000000001</c:v>
                </c:pt>
                <c:pt idx="3581">
                  <c:v>-24.821999999999999</c:v>
                </c:pt>
                <c:pt idx="3582">
                  <c:v>-25.526</c:v>
                </c:pt>
                <c:pt idx="3583">
                  <c:v>-26.231999999999999</c:v>
                </c:pt>
                <c:pt idx="3584">
                  <c:v>-26.937000000000001</c:v>
                </c:pt>
                <c:pt idx="3585">
                  <c:v>-27.635000000000002</c:v>
                </c:pt>
                <c:pt idx="3586">
                  <c:v>-28.323</c:v>
                </c:pt>
                <c:pt idx="3587">
                  <c:v>-28.995999999999999</c:v>
                </c:pt>
                <c:pt idx="3588">
                  <c:v>-29.65</c:v>
                </c:pt>
                <c:pt idx="3589">
                  <c:v>-30.28</c:v>
                </c:pt>
                <c:pt idx="3590">
                  <c:v>-30.884</c:v>
                </c:pt>
                <c:pt idx="3591">
                  <c:v>-31.457999999999998</c:v>
                </c:pt>
                <c:pt idx="3592">
                  <c:v>-31.998999999999999</c:v>
                </c:pt>
                <c:pt idx="3593">
                  <c:v>-32.503999999999998</c:v>
                </c:pt>
                <c:pt idx="3594">
                  <c:v>-32.972000000000001</c:v>
                </c:pt>
                <c:pt idx="3595">
                  <c:v>-33.4</c:v>
                </c:pt>
                <c:pt idx="3596">
                  <c:v>-33.786999999999999</c:v>
                </c:pt>
                <c:pt idx="3597">
                  <c:v>-34.133000000000003</c:v>
                </c:pt>
                <c:pt idx="3598">
                  <c:v>-34.438000000000002</c:v>
                </c:pt>
                <c:pt idx="3599">
                  <c:v>-34.701999999999998</c:v>
                </c:pt>
                <c:pt idx="3600">
                  <c:v>-34.927</c:v>
                </c:pt>
                <c:pt idx="3601">
                  <c:v>-35.113</c:v>
                </c:pt>
                <c:pt idx="3602">
                  <c:v>-35.264000000000003</c:v>
                </c:pt>
                <c:pt idx="3603">
                  <c:v>-35.381999999999998</c:v>
                </c:pt>
                <c:pt idx="3604">
                  <c:v>-35.47</c:v>
                </c:pt>
                <c:pt idx="3605">
                  <c:v>-35.533999999999999</c:v>
                </c:pt>
                <c:pt idx="3606">
                  <c:v>-35.576999999999998</c:v>
                </c:pt>
                <c:pt idx="3607">
                  <c:v>-35.603999999999999</c:v>
                </c:pt>
                <c:pt idx="3608">
                  <c:v>-35.622</c:v>
                </c:pt>
                <c:pt idx="3609">
                  <c:v>-35.637</c:v>
                </c:pt>
                <c:pt idx="3610">
                  <c:v>-35.654000000000003</c:v>
                </c:pt>
                <c:pt idx="3611">
                  <c:v>-35.680999999999997</c:v>
                </c:pt>
                <c:pt idx="3612">
                  <c:v>-35.725000000000001</c:v>
                </c:pt>
                <c:pt idx="3613">
                  <c:v>-35.793999999999997</c:v>
                </c:pt>
                <c:pt idx="3614">
                  <c:v>-35.893999999999998</c:v>
                </c:pt>
                <c:pt idx="3615">
                  <c:v>-36.031999999999996</c:v>
                </c:pt>
                <c:pt idx="3616">
                  <c:v>-36.218000000000004</c:v>
                </c:pt>
                <c:pt idx="3617">
                  <c:v>-36.457000000000001</c:v>
                </c:pt>
                <c:pt idx="3618">
                  <c:v>-36.756</c:v>
                </c:pt>
                <c:pt idx="3619">
                  <c:v>-37.122999999999998</c:v>
                </c:pt>
                <c:pt idx="3620">
                  <c:v>-37.561999999999998</c:v>
                </c:pt>
                <c:pt idx="3621">
                  <c:v>-38.081000000000003</c:v>
                </c:pt>
                <c:pt idx="3622">
                  <c:v>-38.683</c:v>
                </c:pt>
                <c:pt idx="3623">
                  <c:v>-39.372999999999998</c:v>
                </c:pt>
                <c:pt idx="3624">
                  <c:v>-40.154000000000003</c:v>
                </c:pt>
                <c:pt idx="3625">
                  <c:v>-41.029000000000003</c:v>
                </c:pt>
                <c:pt idx="3626">
                  <c:v>-41.997</c:v>
                </c:pt>
                <c:pt idx="3627">
                  <c:v>-43.061</c:v>
                </c:pt>
                <c:pt idx="3628">
                  <c:v>-44.218000000000004</c:v>
                </c:pt>
                <c:pt idx="3629">
                  <c:v>-45.466999999999999</c:v>
                </c:pt>
                <c:pt idx="3630">
                  <c:v>-46.804000000000002</c:v>
                </c:pt>
                <c:pt idx="3631">
                  <c:v>-48.223999999999997</c:v>
                </c:pt>
                <c:pt idx="3632">
                  <c:v>-49.722000000000001</c:v>
                </c:pt>
                <c:pt idx="3633">
                  <c:v>-51.290999999999997</c:v>
                </c:pt>
                <c:pt idx="3634">
                  <c:v>-52.923999999999999</c:v>
                </c:pt>
                <c:pt idx="3635">
                  <c:v>-54.610999999999997</c:v>
                </c:pt>
                <c:pt idx="3636">
                  <c:v>-56.345999999999997</c:v>
                </c:pt>
                <c:pt idx="3637">
                  <c:v>-58.134999999999998</c:v>
                </c:pt>
                <c:pt idx="3638">
                  <c:v>-59.95</c:v>
                </c:pt>
                <c:pt idx="3639">
                  <c:v>-61.781999999999996</c:v>
                </c:pt>
                <c:pt idx="3640">
                  <c:v>-63.622</c:v>
                </c:pt>
                <c:pt idx="3641">
                  <c:v>-65.463999999999999</c:v>
                </c:pt>
                <c:pt idx="3642">
                  <c:v>-67.301000000000002</c:v>
                </c:pt>
                <c:pt idx="3643">
                  <c:v>-69.132000000000005</c:v>
                </c:pt>
                <c:pt idx="3644">
                  <c:v>-70.956999999999994</c:v>
                </c:pt>
                <c:pt idx="3645">
                  <c:v>-72.781000000000006</c:v>
                </c:pt>
                <c:pt idx="3646">
                  <c:v>-74.614999999999995</c:v>
                </c:pt>
                <c:pt idx="3647">
                  <c:v>-76.477000000000004</c:v>
                </c:pt>
                <c:pt idx="3648">
                  <c:v>-78.391000000000005</c:v>
                </c:pt>
                <c:pt idx="3649">
                  <c:v>-80.393000000000001</c:v>
                </c:pt>
                <c:pt idx="3650">
                  <c:v>-82.528999999999996</c:v>
                </c:pt>
                <c:pt idx="3651">
                  <c:v>-84.936999999999998</c:v>
                </c:pt>
                <c:pt idx="3652">
                  <c:v>-87.923000000000002</c:v>
                </c:pt>
                <c:pt idx="3653">
                  <c:v>-91.296999999999997</c:v>
                </c:pt>
                <c:pt idx="3654">
                  <c:v>-95.167000000000002</c:v>
                </c:pt>
                <c:pt idx="3655">
                  <c:v>-99.662000000000006</c:v>
                </c:pt>
                <c:pt idx="3656">
                  <c:v>-104.94</c:v>
                </c:pt>
                <c:pt idx="3657">
                  <c:v>-111.18</c:v>
                </c:pt>
                <c:pt idx="3658">
                  <c:v>-118.6</c:v>
                </c:pt>
                <c:pt idx="3659">
                  <c:v>-127.47</c:v>
                </c:pt>
                <c:pt idx="3660">
                  <c:v>-138.06</c:v>
                </c:pt>
                <c:pt idx="3661">
                  <c:v>-150.72</c:v>
                </c:pt>
                <c:pt idx="3662">
                  <c:v>-165.84</c:v>
                </c:pt>
                <c:pt idx="3663">
                  <c:v>-183.87</c:v>
                </c:pt>
                <c:pt idx="3664">
                  <c:v>-153.41</c:v>
                </c:pt>
                <c:pt idx="3665">
                  <c:v>-117.2</c:v>
                </c:pt>
                <c:pt idx="3666">
                  <c:v>-80.97</c:v>
                </c:pt>
                <c:pt idx="3667">
                  <c:v>-44.735999999999997</c:v>
                </c:pt>
                <c:pt idx="3668">
                  <c:v>-11.175000000000001</c:v>
                </c:pt>
                <c:pt idx="3669">
                  <c:v>-12.090999999999999</c:v>
                </c:pt>
                <c:pt idx="3670">
                  <c:v>-12.994</c:v>
                </c:pt>
                <c:pt idx="3671">
                  <c:v>-13.882</c:v>
                </c:pt>
                <c:pt idx="3672">
                  <c:v>-14.755000000000001</c:v>
                </c:pt>
                <c:pt idx="3673">
                  <c:v>-15.612</c:v>
                </c:pt>
                <c:pt idx="3674">
                  <c:v>-16.451000000000001</c:v>
                </c:pt>
                <c:pt idx="3675">
                  <c:v>-17.273</c:v>
                </c:pt>
                <c:pt idx="3676">
                  <c:v>-18.074999999999999</c:v>
                </c:pt>
                <c:pt idx="3677">
                  <c:v>-18.858000000000001</c:v>
                </c:pt>
                <c:pt idx="3678">
                  <c:v>-19.521000000000001</c:v>
                </c:pt>
                <c:pt idx="3679">
                  <c:v>-20.007999999999999</c:v>
                </c:pt>
                <c:pt idx="3680">
                  <c:v>-20.454999999999998</c:v>
                </c:pt>
                <c:pt idx="3681">
                  <c:v>-20.861000000000001</c:v>
                </c:pt>
                <c:pt idx="3682">
                  <c:v>-21.227</c:v>
                </c:pt>
                <c:pt idx="3683">
                  <c:v>-21.553999999999998</c:v>
                </c:pt>
                <c:pt idx="3684">
                  <c:v>-21.844000000000001</c:v>
                </c:pt>
                <c:pt idx="3685">
                  <c:v>-22.097000000000001</c:v>
                </c:pt>
                <c:pt idx="3686">
                  <c:v>-22.312999999999999</c:v>
                </c:pt>
                <c:pt idx="3687">
                  <c:v>-22.495000000000001</c:v>
                </c:pt>
                <c:pt idx="3688">
                  <c:v>-22.641999999999999</c:v>
                </c:pt>
                <c:pt idx="3689">
                  <c:v>-22.756</c:v>
                </c:pt>
                <c:pt idx="3690">
                  <c:v>-22.837</c:v>
                </c:pt>
                <c:pt idx="3691">
                  <c:v>-22.888000000000002</c:v>
                </c:pt>
                <c:pt idx="3692">
                  <c:v>-22.908000000000001</c:v>
                </c:pt>
                <c:pt idx="3693">
                  <c:v>-22.898</c:v>
                </c:pt>
                <c:pt idx="3694">
                  <c:v>-22.86</c:v>
                </c:pt>
                <c:pt idx="3695">
                  <c:v>-22.795000000000002</c:v>
                </c:pt>
                <c:pt idx="3696">
                  <c:v>-22.702999999999999</c:v>
                </c:pt>
                <c:pt idx="3697">
                  <c:v>-22.585999999999999</c:v>
                </c:pt>
                <c:pt idx="3698">
                  <c:v>-22.445</c:v>
                </c:pt>
                <c:pt idx="3699">
                  <c:v>-22.28</c:v>
                </c:pt>
                <c:pt idx="3700">
                  <c:v>-22.091999999999999</c:v>
                </c:pt>
                <c:pt idx="3701">
                  <c:v>-21.882999999999999</c:v>
                </c:pt>
                <c:pt idx="3702">
                  <c:v>-21.652999999999999</c:v>
                </c:pt>
                <c:pt idx="3703">
                  <c:v>-21.404</c:v>
                </c:pt>
                <c:pt idx="3704">
                  <c:v>-21.135999999999999</c:v>
                </c:pt>
                <c:pt idx="3705">
                  <c:v>-20.850999999999999</c:v>
                </c:pt>
                <c:pt idx="3706">
                  <c:v>-20.548999999999999</c:v>
                </c:pt>
                <c:pt idx="3707">
                  <c:v>-20.23</c:v>
                </c:pt>
                <c:pt idx="3708">
                  <c:v>-19.896999999999998</c:v>
                </c:pt>
                <c:pt idx="3709">
                  <c:v>-19.55</c:v>
                </c:pt>
                <c:pt idx="3710">
                  <c:v>-19.190000000000001</c:v>
                </c:pt>
                <c:pt idx="3711">
                  <c:v>-18.817</c:v>
                </c:pt>
                <c:pt idx="3712">
                  <c:v>-18.433</c:v>
                </c:pt>
                <c:pt idx="3713">
                  <c:v>-18.039000000000001</c:v>
                </c:pt>
                <c:pt idx="3714">
                  <c:v>-17.634</c:v>
                </c:pt>
                <c:pt idx="3715">
                  <c:v>-17.221</c:v>
                </c:pt>
                <c:pt idx="3716">
                  <c:v>-16.8</c:v>
                </c:pt>
                <c:pt idx="3717">
                  <c:v>-16.370999999999999</c:v>
                </c:pt>
                <c:pt idx="3718">
                  <c:v>-15.935</c:v>
                </c:pt>
                <c:pt idx="3719">
                  <c:v>-15.494</c:v>
                </c:pt>
                <c:pt idx="3720">
                  <c:v>-15.047000000000001</c:v>
                </c:pt>
                <c:pt idx="3721">
                  <c:v>-14.597</c:v>
                </c:pt>
                <c:pt idx="3722">
                  <c:v>-14.141999999999999</c:v>
                </c:pt>
                <c:pt idx="3723">
                  <c:v>-13.683999999999999</c:v>
                </c:pt>
                <c:pt idx="3724">
                  <c:v>-13.343999999999999</c:v>
                </c:pt>
                <c:pt idx="3725">
                  <c:v>-13.175000000000001</c:v>
                </c:pt>
                <c:pt idx="3726">
                  <c:v>-13.006</c:v>
                </c:pt>
                <c:pt idx="3727">
                  <c:v>-12.835000000000001</c:v>
                </c:pt>
                <c:pt idx="3728">
                  <c:v>-12.664999999999999</c:v>
                </c:pt>
                <c:pt idx="3729">
                  <c:v>-12.494999999999999</c:v>
                </c:pt>
                <c:pt idx="3730">
                  <c:v>-12.327</c:v>
                </c:pt>
                <c:pt idx="3731">
                  <c:v>-12.257</c:v>
                </c:pt>
                <c:pt idx="3732">
                  <c:v>-12.452999999999999</c:v>
                </c:pt>
                <c:pt idx="3733">
                  <c:v>-12.651999999999999</c:v>
                </c:pt>
                <c:pt idx="3734">
                  <c:v>-12.853999999999999</c:v>
                </c:pt>
                <c:pt idx="3735">
                  <c:v>-13.06</c:v>
                </c:pt>
                <c:pt idx="3736">
                  <c:v>-13.269</c:v>
                </c:pt>
                <c:pt idx="3737">
                  <c:v>-13.483000000000001</c:v>
                </c:pt>
                <c:pt idx="3738">
                  <c:v>-13.702</c:v>
                </c:pt>
                <c:pt idx="3739">
                  <c:v>-13.813000000000001</c:v>
                </c:pt>
                <c:pt idx="3740">
                  <c:v>-13.795</c:v>
                </c:pt>
                <c:pt idx="3741">
                  <c:v>-13.773</c:v>
                </c:pt>
                <c:pt idx="3742">
                  <c:v>-13.747999999999999</c:v>
                </c:pt>
                <c:pt idx="3743">
                  <c:v>-13.72</c:v>
                </c:pt>
                <c:pt idx="3744">
                  <c:v>-13.691000000000001</c:v>
                </c:pt>
                <c:pt idx="3745">
                  <c:v>-13.66</c:v>
                </c:pt>
                <c:pt idx="3746">
                  <c:v>-13.63</c:v>
                </c:pt>
                <c:pt idx="3747">
                  <c:v>-13.317</c:v>
                </c:pt>
                <c:pt idx="3748">
                  <c:v>-12.95</c:v>
                </c:pt>
                <c:pt idx="3749">
                  <c:v>-12.565</c:v>
                </c:pt>
                <c:pt idx="3750">
                  <c:v>-12.164</c:v>
                </c:pt>
                <c:pt idx="3751">
                  <c:v>-11.747999999999999</c:v>
                </c:pt>
                <c:pt idx="3752">
                  <c:v>-11.321</c:v>
                </c:pt>
                <c:pt idx="3753">
                  <c:v>-10.882999999999999</c:v>
                </c:pt>
                <c:pt idx="3754">
                  <c:v>-10.436</c:v>
                </c:pt>
                <c:pt idx="3755">
                  <c:v>-9.9818999999999996</c:v>
                </c:pt>
                <c:pt idx="3756">
                  <c:v>-9.5222999999999995</c:v>
                </c:pt>
                <c:pt idx="3757">
                  <c:v>-9.0585000000000004</c:v>
                </c:pt>
                <c:pt idx="3758">
                  <c:v>-8.5917999999999992</c:v>
                </c:pt>
                <c:pt idx="3759">
                  <c:v>-8.1236999999999995</c:v>
                </c:pt>
                <c:pt idx="3760">
                  <c:v>-7.6551999999999998</c:v>
                </c:pt>
                <c:pt idx="3761">
                  <c:v>-7.1877000000000004</c:v>
                </c:pt>
                <c:pt idx="3762">
                  <c:v>-6.7221000000000002</c:v>
                </c:pt>
                <c:pt idx="3763">
                  <c:v>-6.2594000000000003</c:v>
                </c:pt>
                <c:pt idx="3764">
                  <c:v>-5.8007</c:v>
                </c:pt>
                <c:pt idx="3765">
                  <c:v>-5.3468999999999998</c:v>
                </c:pt>
                <c:pt idx="3766">
                  <c:v>-4.8986000000000001</c:v>
                </c:pt>
                <c:pt idx="3767">
                  <c:v>-4.4569000000000001</c:v>
                </c:pt>
                <c:pt idx="3768">
                  <c:v>-4.0223000000000004</c:v>
                </c:pt>
                <c:pt idx="3769">
                  <c:v>-3.5954999999999999</c:v>
                </c:pt>
                <c:pt idx="3770">
                  <c:v>-3.1772</c:v>
                </c:pt>
                <c:pt idx="3771">
                  <c:v>-2.7679</c:v>
                </c:pt>
                <c:pt idx="3772">
                  <c:v>-2.3681000000000001</c:v>
                </c:pt>
                <c:pt idx="3773">
                  <c:v>-1.9783999999999999</c:v>
                </c:pt>
                <c:pt idx="3774">
                  <c:v>-1.5991</c:v>
                </c:pt>
                <c:pt idx="3775">
                  <c:v>-1.2305999999999999</c:v>
                </c:pt>
                <c:pt idx="3776">
                  <c:v>-0.87331000000000003</c:v>
                </c:pt>
                <c:pt idx="3777">
                  <c:v>-0.52751000000000003</c:v>
                </c:pt>
                <c:pt idx="3778">
                  <c:v>-0.19492000000000001</c:v>
                </c:pt>
                <c:pt idx="3779">
                  <c:v>0.11901</c:v>
                </c:pt>
                <c:pt idx="3780">
                  <c:v>0.42076000000000002</c:v>
                </c:pt>
                <c:pt idx="3781">
                  <c:v>0.71014999999999995</c:v>
                </c:pt>
                <c:pt idx="3782">
                  <c:v>0.98706000000000005</c:v>
                </c:pt>
                <c:pt idx="3783">
                  <c:v>1.2514000000000001</c:v>
                </c:pt>
                <c:pt idx="3784">
                  <c:v>1.5029999999999999</c:v>
                </c:pt>
                <c:pt idx="3785">
                  <c:v>1.742</c:v>
                </c:pt>
                <c:pt idx="3786">
                  <c:v>1.9681999999999999</c:v>
                </c:pt>
                <c:pt idx="3787">
                  <c:v>2.1817000000000002</c:v>
                </c:pt>
                <c:pt idx="3788">
                  <c:v>2.3824999999999998</c:v>
                </c:pt>
                <c:pt idx="3789">
                  <c:v>2.5706000000000002</c:v>
                </c:pt>
                <c:pt idx="3790">
                  <c:v>2.7462</c:v>
                </c:pt>
                <c:pt idx="3791">
                  <c:v>2.9091999999999998</c:v>
                </c:pt>
                <c:pt idx="3792">
                  <c:v>3.06</c:v>
                </c:pt>
                <c:pt idx="3793">
                  <c:v>3.1983999999999999</c:v>
                </c:pt>
                <c:pt idx="3794">
                  <c:v>3.3283999999999998</c:v>
                </c:pt>
                <c:pt idx="3795">
                  <c:v>3.4542000000000002</c:v>
                </c:pt>
                <c:pt idx="3796">
                  <c:v>3.5680000000000001</c:v>
                </c:pt>
                <c:pt idx="3797">
                  <c:v>3.67</c:v>
                </c:pt>
                <c:pt idx="3798">
                  <c:v>3.7603</c:v>
                </c:pt>
                <c:pt idx="3799">
                  <c:v>3.8391999999999999</c:v>
                </c:pt>
                <c:pt idx="3800">
                  <c:v>3.907</c:v>
                </c:pt>
                <c:pt idx="3801">
                  <c:v>3.9639000000000002</c:v>
                </c:pt>
                <c:pt idx="3802">
                  <c:v>4.0101000000000004</c:v>
                </c:pt>
                <c:pt idx="3803">
                  <c:v>4.0460000000000003</c:v>
                </c:pt>
                <c:pt idx="3804">
                  <c:v>4.0719000000000003</c:v>
                </c:pt>
                <c:pt idx="3805">
                  <c:v>4.0879000000000003</c:v>
                </c:pt>
                <c:pt idx="3806">
                  <c:v>4.0944000000000003</c:v>
                </c:pt>
                <c:pt idx="3807">
                  <c:v>4.0917000000000003</c:v>
                </c:pt>
                <c:pt idx="3808">
                  <c:v>4.0800999999999998</c:v>
                </c:pt>
                <c:pt idx="3809">
                  <c:v>4.0599999999999996</c:v>
                </c:pt>
                <c:pt idx="3810">
                  <c:v>4.0315000000000003</c:v>
                </c:pt>
                <c:pt idx="3811">
                  <c:v>3.9950000000000001</c:v>
                </c:pt>
                <c:pt idx="3812">
                  <c:v>3.9508999999999999</c:v>
                </c:pt>
                <c:pt idx="3813">
                  <c:v>3.8994</c:v>
                </c:pt>
                <c:pt idx="3814">
                  <c:v>3.8409</c:v>
                </c:pt>
                <c:pt idx="3815">
                  <c:v>3.7755999999999998</c:v>
                </c:pt>
                <c:pt idx="3816">
                  <c:v>3.7040000000000002</c:v>
                </c:pt>
                <c:pt idx="3817">
                  <c:v>3.6261999999999999</c:v>
                </c:pt>
                <c:pt idx="3818">
                  <c:v>3.5427</c:v>
                </c:pt>
                <c:pt idx="3819">
                  <c:v>3.4537</c:v>
                </c:pt>
                <c:pt idx="3820">
                  <c:v>3.3595999999999999</c:v>
                </c:pt>
                <c:pt idx="3821">
                  <c:v>3.2606000000000002</c:v>
                </c:pt>
                <c:pt idx="3822">
                  <c:v>3.1570999999999998</c:v>
                </c:pt>
                <c:pt idx="3823">
                  <c:v>3.0493999999999999</c:v>
                </c:pt>
                <c:pt idx="3824">
                  <c:v>2.9378000000000002</c:v>
                </c:pt>
                <c:pt idx="3825">
                  <c:v>2.8224999999999998</c:v>
                </c:pt>
                <c:pt idx="3826">
                  <c:v>2.7039</c:v>
                </c:pt>
                <c:pt idx="3827">
                  <c:v>2.5823</c:v>
                </c:pt>
                <c:pt idx="3828">
                  <c:v>2.4579</c:v>
                </c:pt>
                <c:pt idx="3829">
                  <c:v>2.331</c:v>
                </c:pt>
                <c:pt idx="3830">
                  <c:v>2.202</c:v>
                </c:pt>
                <c:pt idx="3831">
                  <c:v>2.0710000000000002</c:v>
                </c:pt>
                <c:pt idx="3832">
                  <c:v>1.9383999999999999</c:v>
                </c:pt>
                <c:pt idx="3833">
                  <c:v>1.8044</c:v>
                </c:pt>
                <c:pt idx="3834">
                  <c:v>1.6693</c:v>
                </c:pt>
                <c:pt idx="3835">
                  <c:v>1.5333000000000001</c:v>
                </c:pt>
                <c:pt idx="3836">
                  <c:v>1.3967000000000001</c:v>
                </c:pt>
                <c:pt idx="3837">
                  <c:v>1.2597</c:v>
                </c:pt>
                <c:pt idx="3838">
                  <c:v>1.1225000000000001</c:v>
                </c:pt>
                <c:pt idx="3839">
                  <c:v>0.98538999999999999</c:v>
                </c:pt>
                <c:pt idx="3840">
                  <c:v>0.84855999999999998</c:v>
                </c:pt>
                <c:pt idx="3841">
                  <c:v>0.71223000000000003</c:v>
                </c:pt>
                <c:pt idx="3842">
                  <c:v>0.57660999999999996</c:v>
                </c:pt>
                <c:pt idx="3843">
                  <c:v>0.44190000000000002</c:v>
                </c:pt>
                <c:pt idx="3844">
                  <c:v>0.30830000000000002</c:v>
                </c:pt>
                <c:pt idx="3845">
                  <c:v>0.17599000000000001</c:v>
                </c:pt>
                <c:pt idx="3846">
                  <c:v>4.5145999999999999E-2</c:v>
                </c:pt>
                <c:pt idx="3847">
                  <c:v>-8.4048999999999999E-2</c:v>
                </c:pt>
                <c:pt idx="3848">
                  <c:v>-0.21143000000000001</c:v>
                </c:pt>
                <c:pt idx="3849">
                  <c:v>-0.33683999999999997</c:v>
                </c:pt>
                <c:pt idx="3850">
                  <c:v>-0.46012999999999998</c:v>
                </c:pt>
                <c:pt idx="3851">
                  <c:v>-0.58113999999999999</c:v>
                </c:pt>
                <c:pt idx="3852">
                  <c:v>-0.69974000000000003</c:v>
                </c:pt>
                <c:pt idx="3853">
                  <c:v>-0.81579999999999997</c:v>
                </c:pt>
                <c:pt idx="3854">
                  <c:v>-0.92918000000000001</c:v>
                </c:pt>
                <c:pt idx="3855">
                  <c:v>-1.0398000000000001</c:v>
                </c:pt>
                <c:pt idx="3856">
                  <c:v>-1.1475</c:v>
                </c:pt>
                <c:pt idx="3857">
                  <c:v>-1.2522</c:v>
                </c:pt>
                <c:pt idx="3858">
                  <c:v>-1.3537999999999999</c:v>
                </c:pt>
                <c:pt idx="3859">
                  <c:v>-1.4521999999999999</c:v>
                </c:pt>
                <c:pt idx="3860">
                  <c:v>-1.5472999999999999</c:v>
                </c:pt>
                <c:pt idx="3861">
                  <c:v>-1.6391</c:v>
                </c:pt>
                <c:pt idx="3862">
                  <c:v>-1.7274</c:v>
                </c:pt>
                <c:pt idx="3863">
                  <c:v>-1.8122</c:v>
                </c:pt>
                <c:pt idx="3864">
                  <c:v>-1.8935</c:v>
                </c:pt>
                <c:pt idx="3865">
                  <c:v>-1.9712000000000001</c:v>
                </c:pt>
                <c:pt idx="3866">
                  <c:v>-2.0451999999999999</c:v>
                </c:pt>
                <c:pt idx="3867">
                  <c:v>-2.1154999999999999</c:v>
                </c:pt>
                <c:pt idx="3868">
                  <c:v>-2.1821000000000002</c:v>
                </c:pt>
                <c:pt idx="3869">
                  <c:v>-2.2450000000000001</c:v>
                </c:pt>
                <c:pt idx="3870">
                  <c:v>-2.3039999999999998</c:v>
                </c:pt>
                <c:pt idx="3871">
                  <c:v>-2.3593000000000002</c:v>
                </c:pt>
                <c:pt idx="3872">
                  <c:v>-2.4106999999999998</c:v>
                </c:pt>
                <c:pt idx="3873">
                  <c:v>-2.4582999999999999</c:v>
                </c:pt>
                <c:pt idx="3874">
                  <c:v>-2.5021</c:v>
                </c:pt>
                <c:pt idx="3875">
                  <c:v>-2.5421</c:v>
                </c:pt>
                <c:pt idx="3876">
                  <c:v>-2.5783</c:v>
                </c:pt>
                <c:pt idx="3877">
                  <c:v>-2.6107</c:v>
                </c:pt>
                <c:pt idx="3878">
                  <c:v>-2.6393</c:v>
                </c:pt>
                <c:pt idx="3879">
                  <c:v>-2.6642000000000001</c:v>
                </c:pt>
                <c:pt idx="3880">
                  <c:v>-2.6854</c:v>
                </c:pt>
                <c:pt idx="3881">
                  <c:v>-2.7027999999999999</c:v>
                </c:pt>
                <c:pt idx="3882">
                  <c:v>-2.7166000000000001</c:v>
                </c:pt>
                <c:pt idx="3883">
                  <c:v>-2.7267999999999999</c:v>
                </c:pt>
                <c:pt idx="3884">
                  <c:v>-2.7334000000000001</c:v>
                </c:pt>
                <c:pt idx="3885">
                  <c:v>-2.7364999999999999</c:v>
                </c:pt>
                <c:pt idx="3886">
                  <c:v>-2.7362000000000002</c:v>
                </c:pt>
                <c:pt idx="3887">
                  <c:v>-2.7324000000000002</c:v>
                </c:pt>
                <c:pt idx="3888">
                  <c:v>-2.7252999999999998</c:v>
                </c:pt>
                <c:pt idx="3889">
                  <c:v>-2.7149000000000001</c:v>
                </c:pt>
                <c:pt idx="3890">
                  <c:v>-2.7012999999999998</c:v>
                </c:pt>
                <c:pt idx="3891">
                  <c:v>-2.6844999999999999</c:v>
                </c:pt>
                <c:pt idx="3892">
                  <c:v>-2.6646000000000001</c:v>
                </c:pt>
                <c:pt idx="3893">
                  <c:v>-2.6417000000000002</c:v>
                </c:pt>
                <c:pt idx="3894">
                  <c:v>-2.6158999999999999</c:v>
                </c:pt>
                <c:pt idx="3895">
                  <c:v>-2.5872999999999999</c:v>
                </c:pt>
                <c:pt idx="3896">
                  <c:v>-2.5558999999999998</c:v>
                </c:pt>
                <c:pt idx="3897">
                  <c:v>-2.5217999999999998</c:v>
                </c:pt>
                <c:pt idx="3898">
                  <c:v>-2.4851000000000001</c:v>
                </c:pt>
                <c:pt idx="3899">
                  <c:v>-2.4459</c:v>
                </c:pt>
                <c:pt idx="3900">
                  <c:v>-2.4043000000000001</c:v>
                </c:pt>
                <c:pt idx="3901">
                  <c:v>-2.3603000000000001</c:v>
                </c:pt>
                <c:pt idx="3902">
                  <c:v>-2.3140999999999998</c:v>
                </c:pt>
                <c:pt idx="3903">
                  <c:v>-2.2658</c:v>
                </c:pt>
                <c:pt idx="3904">
                  <c:v>-2.2153999999999998</c:v>
                </c:pt>
                <c:pt idx="3905">
                  <c:v>-2.1631</c:v>
                </c:pt>
                <c:pt idx="3906">
                  <c:v>-2.109</c:v>
                </c:pt>
                <c:pt idx="3907">
                  <c:v>-2.0529999999999999</c:v>
                </c:pt>
                <c:pt idx="3908">
                  <c:v>-1.9955000000000001</c:v>
                </c:pt>
                <c:pt idx="3909">
                  <c:v>-1.9362999999999999</c:v>
                </c:pt>
                <c:pt idx="3910">
                  <c:v>-1.8757999999999999</c:v>
                </c:pt>
                <c:pt idx="3911">
                  <c:v>-1.8138000000000001</c:v>
                </c:pt>
                <c:pt idx="3912">
                  <c:v>-1.7506999999999999</c:v>
                </c:pt>
                <c:pt idx="3913">
                  <c:v>-1.6862999999999999</c:v>
                </c:pt>
                <c:pt idx="3914">
                  <c:v>-1.621</c:v>
                </c:pt>
                <c:pt idx="3915">
                  <c:v>-1.5546</c:v>
                </c:pt>
                <c:pt idx="3916">
                  <c:v>-1.4875</c:v>
                </c:pt>
                <c:pt idx="3917">
                  <c:v>-1.4196</c:v>
                </c:pt>
                <c:pt idx="3918">
                  <c:v>-1.351</c:v>
                </c:pt>
                <c:pt idx="3919">
                  <c:v>-1.2819</c:v>
                </c:pt>
                <c:pt idx="3920">
                  <c:v>-1.2122999999999999</c:v>
                </c:pt>
                <c:pt idx="3921">
                  <c:v>-1.1424000000000001</c:v>
                </c:pt>
                <c:pt idx="3922">
                  <c:v>-1.0722</c:v>
                </c:pt>
                <c:pt idx="3923">
                  <c:v>-1.0019</c:v>
                </c:pt>
                <c:pt idx="3924">
                  <c:v>-0.93150999999999995</c:v>
                </c:pt>
                <c:pt idx="3925">
                  <c:v>-0.86114000000000002</c:v>
                </c:pt>
                <c:pt idx="3926">
                  <c:v>-0.79090000000000005</c:v>
                </c:pt>
                <c:pt idx="3927">
                  <c:v>-0.72087000000000001</c:v>
                </c:pt>
                <c:pt idx="3928">
                  <c:v>-0.65114000000000005</c:v>
                </c:pt>
                <c:pt idx="3929">
                  <c:v>-0.58181000000000005</c:v>
                </c:pt>
                <c:pt idx="3930">
                  <c:v>-0.51295000000000002</c:v>
                </c:pt>
                <c:pt idx="3931">
                  <c:v>-0.44464999999999999</c:v>
                </c:pt>
                <c:pt idx="3932">
                  <c:v>-0.377</c:v>
                </c:pt>
                <c:pt idx="3933">
                  <c:v>-0.31008000000000002</c:v>
                </c:pt>
                <c:pt idx="3934">
                  <c:v>-0.24396999999999999</c:v>
                </c:pt>
                <c:pt idx="3935">
                  <c:v>-0.17874000000000001</c:v>
                </c:pt>
                <c:pt idx="3936">
                  <c:v>-0.11448</c:v>
                </c:pt>
                <c:pt idx="3937">
                  <c:v>-5.1249999999999997E-2</c:v>
                </c:pt>
                <c:pt idx="3938">
                  <c:v>1.0871E-2</c:v>
                </c:pt>
                <c:pt idx="3939">
                  <c:v>7.1814000000000003E-2</c:v>
                </c:pt>
                <c:pt idx="3940">
                  <c:v>0.13150999999999999</c:v>
                </c:pt>
                <c:pt idx="3941">
                  <c:v>0.18990000000000001</c:v>
                </c:pt>
                <c:pt idx="3942">
                  <c:v>0.24690999999999999</c:v>
                </c:pt>
                <c:pt idx="3943">
                  <c:v>0.30248999999999998</c:v>
                </c:pt>
                <c:pt idx="3944">
                  <c:v>0.35658000000000001</c:v>
                </c:pt>
                <c:pt idx="3945">
                  <c:v>0.40911999999999998</c:v>
                </c:pt>
                <c:pt idx="3946">
                  <c:v>0.46005000000000001</c:v>
                </c:pt>
                <c:pt idx="3947">
                  <c:v>0.50932999999999995</c:v>
                </c:pt>
                <c:pt idx="3948">
                  <c:v>0.55691000000000002</c:v>
                </c:pt>
                <c:pt idx="3949">
                  <c:v>0.60274000000000005</c:v>
                </c:pt>
                <c:pt idx="3950">
                  <c:v>0.64676999999999996</c:v>
                </c:pt>
                <c:pt idx="3951">
                  <c:v>0.68896999999999997</c:v>
                </c:pt>
                <c:pt idx="3952">
                  <c:v>0.72929999999999995</c:v>
                </c:pt>
                <c:pt idx="3953">
                  <c:v>0.76771999999999996</c:v>
                </c:pt>
                <c:pt idx="3954">
                  <c:v>0.80420000000000003</c:v>
                </c:pt>
                <c:pt idx="3955">
                  <c:v>0.8387</c:v>
                </c:pt>
                <c:pt idx="3956">
                  <c:v>0.87119999999999997</c:v>
                </c:pt>
                <c:pt idx="3957">
                  <c:v>0.90168000000000004</c:v>
                </c:pt>
                <c:pt idx="3958">
                  <c:v>0.93010000000000004</c:v>
                </c:pt>
                <c:pt idx="3959">
                  <c:v>0.95645000000000002</c:v>
                </c:pt>
                <c:pt idx="3960">
                  <c:v>0.98070999999999997</c:v>
                </c:pt>
                <c:pt idx="3961">
                  <c:v>1.0028999999999999</c:v>
                </c:pt>
                <c:pt idx="3962">
                  <c:v>1.0228999999999999</c:v>
                </c:pt>
                <c:pt idx="3963">
                  <c:v>1.0407999999999999</c:v>
                </c:pt>
                <c:pt idx="3964">
                  <c:v>1.0566</c:v>
                </c:pt>
                <c:pt idx="3965">
                  <c:v>1.0702</c:v>
                </c:pt>
                <c:pt idx="3966">
                  <c:v>1.0817000000000001</c:v>
                </c:pt>
                <c:pt idx="3967">
                  <c:v>1.0911</c:v>
                </c:pt>
                <c:pt idx="3968">
                  <c:v>1.0983000000000001</c:v>
                </c:pt>
                <c:pt idx="3969">
                  <c:v>1.1032999999999999</c:v>
                </c:pt>
                <c:pt idx="3970">
                  <c:v>1.1063000000000001</c:v>
                </c:pt>
                <c:pt idx="3971">
                  <c:v>1.1071</c:v>
                </c:pt>
                <c:pt idx="3972">
                  <c:v>1.1057999999999999</c:v>
                </c:pt>
                <c:pt idx="3973">
                  <c:v>1.1024</c:v>
                </c:pt>
                <c:pt idx="3974">
                  <c:v>1.0969</c:v>
                </c:pt>
                <c:pt idx="3975">
                  <c:v>1.0893999999999999</c:v>
                </c:pt>
                <c:pt idx="3976">
                  <c:v>1.0799000000000001</c:v>
                </c:pt>
                <c:pt idx="3977">
                  <c:v>1.0683</c:v>
                </c:pt>
                <c:pt idx="3978">
                  <c:v>1.0547</c:v>
                </c:pt>
                <c:pt idx="3979">
                  <c:v>1.0391999999999999</c:v>
                </c:pt>
                <c:pt idx="3980">
                  <c:v>1.0217000000000001</c:v>
                </c:pt>
                <c:pt idx="3981">
                  <c:v>1.0023</c:v>
                </c:pt>
                <c:pt idx="3982">
                  <c:v>0.98111000000000004</c:v>
                </c:pt>
                <c:pt idx="3983">
                  <c:v>0.95670999999999995</c:v>
                </c:pt>
                <c:pt idx="3984">
                  <c:v>0.93044000000000004</c:v>
                </c:pt>
                <c:pt idx="3985">
                  <c:v>0.90241000000000005</c:v>
                </c:pt>
                <c:pt idx="3986">
                  <c:v>0.87265999999999999</c:v>
                </c:pt>
                <c:pt idx="3987">
                  <c:v>0.84123999999999999</c:v>
                </c:pt>
                <c:pt idx="3988">
                  <c:v>0.80818999999999996</c:v>
                </c:pt>
                <c:pt idx="3989">
                  <c:v>0.77354999999999996</c:v>
                </c:pt>
                <c:pt idx="3990">
                  <c:v>0.73738000000000004</c:v>
                </c:pt>
                <c:pt idx="3991">
                  <c:v>0.69972000000000001</c:v>
                </c:pt>
                <c:pt idx="3992">
                  <c:v>0.66063000000000005</c:v>
                </c:pt>
                <c:pt idx="3993">
                  <c:v>0.62014000000000002</c:v>
                </c:pt>
                <c:pt idx="3994">
                  <c:v>0.57833000000000001</c:v>
                </c:pt>
                <c:pt idx="3995">
                  <c:v>0.53566999999999998</c:v>
                </c:pt>
                <c:pt idx="3996">
                  <c:v>0.49286000000000002</c:v>
                </c:pt>
                <c:pt idx="3997">
                  <c:v>0.44901999999999997</c:v>
                </c:pt>
                <c:pt idx="3998">
                  <c:v>0.3866</c:v>
                </c:pt>
                <c:pt idx="3999">
                  <c:v>0.32105</c:v>
                </c:pt>
                <c:pt idx="4000">
                  <c:v>0.25459999999999999</c:v>
                </c:pt>
                <c:pt idx="4001">
                  <c:v>0.18729999999999999</c:v>
                </c:pt>
                <c:pt idx="4002">
                  <c:v>0.1192</c:v>
                </c:pt>
                <c:pt idx="4003">
                  <c:v>5.0334999999999998E-2</c:v>
                </c:pt>
                <c:pt idx="4004">
                  <c:v>-1.9237000000000001E-2</c:v>
                </c:pt>
                <c:pt idx="4005">
                  <c:v>-8.9464000000000002E-2</c:v>
                </c:pt>
                <c:pt idx="4006">
                  <c:v>-0.16028999999999999</c:v>
                </c:pt>
                <c:pt idx="4007">
                  <c:v>-0.23166999999999999</c:v>
                </c:pt>
                <c:pt idx="4008">
                  <c:v>-0.30353999999999998</c:v>
                </c:pt>
                <c:pt idx="4009">
                  <c:v>-0.37585000000000002</c:v>
                </c:pt>
                <c:pt idx="4010">
                  <c:v>-0.44852999999999998</c:v>
                </c:pt>
                <c:pt idx="4011">
                  <c:v>-0.52107999999999999</c:v>
                </c:pt>
                <c:pt idx="4012">
                  <c:v>-0.59196000000000004</c:v>
                </c:pt>
                <c:pt idx="4013">
                  <c:v>-0.66122999999999998</c:v>
                </c:pt>
                <c:pt idx="4014">
                  <c:v>-0.72892999999999997</c:v>
                </c:pt>
                <c:pt idx="4015">
                  <c:v>-0.79508999999999996</c:v>
                </c:pt>
                <c:pt idx="4016">
                  <c:v>-0.85975999999999997</c:v>
                </c:pt>
                <c:pt idx="4017">
                  <c:v>-0.92296999999999996</c:v>
                </c:pt>
                <c:pt idx="4018">
                  <c:v>-0.98473999999999995</c:v>
                </c:pt>
                <c:pt idx="4019">
                  <c:v>-1.0450999999999999</c:v>
                </c:pt>
                <c:pt idx="4020">
                  <c:v>-1.1041000000000001</c:v>
                </c:pt>
                <c:pt idx="4021">
                  <c:v>-1.1617</c:v>
                </c:pt>
                <c:pt idx="4022">
                  <c:v>-1.218</c:v>
                </c:pt>
                <c:pt idx="4023">
                  <c:v>-1.2728999999999999</c:v>
                </c:pt>
                <c:pt idx="4024">
                  <c:v>-1.3266</c:v>
                </c:pt>
                <c:pt idx="4025">
                  <c:v>-1.3789</c:v>
                </c:pt>
                <c:pt idx="4026">
                  <c:v>-1.4298999999999999</c:v>
                </c:pt>
                <c:pt idx="4027">
                  <c:v>-1.4796</c:v>
                </c:pt>
                <c:pt idx="4028">
                  <c:v>-1.528</c:v>
                </c:pt>
                <c:pt idx="4029">
                  <c:v>-1.5750999999999999</c:v>
                </c:pt>
                <c:pt idx="4030">
                  <c:v>-1.6209</c:v>
                </c:pt>
                <c:pt idx="4031">
                  <c:v>-1.6653</c:v>
                </c:pt>
                <c:pt idx="4032">
                  <c:v>-1.7084999999999999</c:v>
                </c:pt>
                <c:pt idx="4033">
                  <c:v>-1.7504</c:v>
                </c:pt>
                <c:pt idx="4034">
                  <c:v>-1.7908999999999999</c:v>
                </c:pt>
                <c:pt idx="4035">
                  <c:v>-1.8301000000000001</c:v>
                </c:pt>
                <c:pt idx="4036">
                  <c:v>-1.8680000000000001</c:v>
                </c:pt>
                <c:pt idx="4037">
                  <c:v>-1.9045000000000001</c:v>
                </c:pt>
                <c:pt idx="4038">
                  <c:v>-1.9397</c:v>
                </c:pt>
                <c:pt idx="4039">
                  <c:v>-1.9735</c:v>
                </c:pt>
                <c:pt idx="4040">
                  <c:v>-2.0059</c:v>
                </c:pt>
                <c:pt idx="4041">
                  <c:v>-2.0369000000000002</c:v>
                </c:pt>
                <c:pt idx="4042">
                  <c:v>-2.0665</c:v>
                </c:pt>
                <c:pt idx="4043">
                  <c:v>-2.0945999999999998</c:v>
                </c:pt>
                <c:pt idx="4044">
                  <c:v>-2.1214</c:v>
                </c:pt>
                <c:pt idx="4045">
                  <c:v>-2.1467000000000001</c:v>
                </c:pt>
                <c:pt idx="4046">
                  <c:v>-2.1705000000000001</c:v>
                </c:pt>
                <c:pt idx="4047">
                  <c:v>-2.1928000000000001</c:v>
                </c:pt>
                <c:pt idx="4048">
                  <c:v>-2.2136999999999998</c:v>
                </c:pt>
                <c:pt idx="4049">
                  <c:v>-2.2330999999999999</c:v>
                </c:pt>
                <c:pt idx="4050">
                  <c:v>-2.2509999999999999</c:v>
                </c:pt>
                <c:pt idx="4051">
                  <c:v>-2.2673000000000001</c:v>
                </c:pt>
                <c:pt idx="4052">
                  <c:v>-2.2822</c:v>
                </c:pt>
                <c:pt idx="4053">
                  <c:v>-2.2955000000000001</c:v>
                </c:pt>
                <c:pt idx="4054">
                  <c:v>-2.3071999999999999</c:v>
                </c:pt>
                <c:pt idx="4055">
                  <c:v>-2.3174000000000001</c:v>
                </c:pt>
                <c:pt idx="4056">
                  <c:v>-2.3260000000000001</c:v>
                </c:pt>
                <c:pt idx="4057">
                  <c:v>-2.3331</c:v>
                </c:pt>
                <c:pt idx="4058">
                  <c:v>-2.3386</c:v>
                </c:pt>
                <c:pt idx="4059">
                  <c:v>-2.3424999999999998</c:v>
                </c:pt>
                <c:pt idx="4060">
                  <c:v>-2.3449</c:v>
                </c:pt>
                <c:pt idx="4061">
                  <c:v>-2.3456000000000001</c:v>
                </c:pt>
                <c:pt idx="4062">
                  <c:v>-2.3448000000000002</c:v>
                </c:pt>
                <c:pt idx="4063">
                  <c:v>-2.3424</c:v>
                </c:pt>
                <c:pt idx="4064">
                  <c:v>-2.3384999999999998</c:v>
                </c:pt>
                <c:pt idx="4065">
                  <c:v>-2.3329</c:v>
                </c:pt>
                <c:pt idx="4066">
                  <c:v>-2.3258000000000001</c:v>
                </c:pt>
                <c:pt idx="4067">
                  <c:v>-2.3172000000000001</c:v>
                </c:pt>
                <c:pt idx="4068">
                  <c:v>-2.3069999999999999</c:v>
                </c:pt>
                <c:pt idx="4069">
                  <c:v>-2.2951999999999999</c:v>
                </c:pt>
                <c:pt idx="4070">
                  <c:v>-2.2818999999999998</c:v>
                </c:pt>
                <c:pt idx="4071">
                  <c:v>-2.2671000000000001</c:v>
                </c:pt>
                <c:pt idx="4072">
                  <c:v>-2.2507999999999999</c:v>
                </c:pt>
                <c:pt idx="4073">
                  <c:v>-2.2328999999999999</c:v>
                </c:pt>
                <c:pt idx="4074">
                  <c:v>-2.2136</c:v>
                </c:pt>
                <c:pt idx="4075">
                  <c:v>-2.1928999999999998</c:v>
                </c:pt>
                <c:pt idx="4076">
                  <c:v>-2.1707000000000001</c:v>
                </c:pt>
                <c:pt idx="4077">
                  <c:v>-2.1471</c:v>
                </c:pt>
                <c:pt idx="4078">
                  <c:v>-2.1221000000000001</c:v>
                </c:pt>
                <c:pt idx="4079">
                  <c:v>-2.0956999999999999</c:v>
                </c:pt>
                <c:pt idx="4080">
                  <c:v>-2.0680000000000001</c:v>
                </c:pt>
                <c:pt idx="4081">
                  <c:v>-2.0390000000000001</c:v>
                </c:pt>
                <c:pt idx="4082">
                  <c:v>-2.0087000000000002</c:v>
                </c:pt>
                <c:pt idx="4083">
                  <c:v>-1.9771000000000001</c:v>
                </c:pt>
                <c:pt idx="4084">
                  <c:v>-1.9442999999999999</c:v>
                </c:pt>
                <c:pt idx="4085">
                  <c:v>-1.9103000000000001</c:v>
                </c:pt>
                <c:pt idx="4086">
                  <c:v>-1.8751</c:v>
                </c:pt>
                <c:pt idx="4087">
                  <c:v>-1.8388</c:v>
                </c:pt>
                <c:pt idx="4088">
                  <c:v>-1.8015000000000001</c:v>
                </c:pt>
                <c:pt idx="4089">
                  <c:v>-1.7630999999999999</c:v>
                </c:pt>
                <c:pt idx="4090">
                  <c:v>-1.7237</c:v>
                </c:pt>
                <c:pt idx="4091">
                  <c:v>-1.6833</c:v>
                </c:pt>
                <c:pt idx="4092">
                  <c:v>-1.6419999999999999</c:v>
                </c:pt>
                <c:pt idx="4093">
                  <c:v>-1.5998000000000001</c:v>
                </c:pt>
                <c:pt idx="4094">
                  <c:v>-1.5568</c:v>
                </c:pt>
                <c:pt idx="4095">
                  <c:v>-1.5129999999999999</c:v>
                </c:pt>
                <c:pt idx="4096">
                  <c:v>-1.4683999999999999</c:v>
                </c:pt>
                <c:pt idx="4097">
                  <c:v>-1.4232</c:v>
                </c:pt>
                <c:pt idx="4098">
                  <c:v>-1.3773</c:v>
                </c:pt>
                <c:pt idx="4099">
                  <c:v>-1.3309</c:v>
                </c:pt>
                <c:pt idx="4100">
                  <c:v>-1.2839</c:v>
                </c:pt>
                <c:pt idx="4101">
                  <c:v>-1.2363999999999999</c:v>
                </c:pt>
                <c:pt idx="4102">
                  <c:v>-1.1884999999999999</c:v>
                </c:pt>
                <c:pt idx="4103">
                  <c:v>-1.1402000000000001</c:v>
                </c:pt>
                <c:pt idx="4104">
                  <c:v>-1.0914999999999999</c:v>
                </c:pt>
                <c:pt idx="4105">
                  <c:v>-1.0426</c:v>
                </c:pt>
                <c:pt idx="4106">
                  <c:v>-0.99350000000000005</c:v>
                </c:pt>
                <c:pt idx="4107">
                  <c:v>-0.94421999999999995</c:v>
                </c:pt>
                <c:pt idx="4108">
                  <c:v>-0.89483999999999997</c:v>
                </c:pt>
                <c:pt idx="4109">
                  <c:v>-0.84540999999999999</c:v>
                </c:pt>
                <c:pt idx="4110">
                  <c:v>-0.79600000000000004</c:v>
                </c:pt>
                <c:pt idx="4111">
                  <c:v>-0.74665000000000004</c:v>
                </c:pt>
                <c:pt idx="4112">
                  <c:v>-0.69743999999999995</c:v>
                </c:pt>
                <c:pt idx="4113">
                  <c:v>-0.64839999999999998</c:v>
                </c:pt>
                <c:pt idx="4114">
                  <c:v>-0.59962000000000004</c:v>
                </c:pt>
                <c:pt idx="4115">
                  <c:v>-0.55113000000000001</c:v>
                </c:pt>
                <c:pt idx="4116">
                  <c:v>-0.50300999999999996</c:v>
                </c:pt>
                <c:pt idx="4117">
                  <c:v>-0.45529999999999998</c:v>
                </c:pt>
                <c:pt idx="4118">
                  <c:v>-0.40806999999999999</c:v>
                </c:pt>
                <c:pt idx="4119">
                  <c:v>-0.36137000000000002</c:v>
                </c:pt>
                <c:pt idx="4120">
                  <c:v>-0.31526999999999999</c:v>
                </c:pt>
                <c:pt idx="4121">
                  <c:v>-0.26980999999999999</c:v>
                </c:pt>
                <c:pt idx="4122">
                  <c:v>-0.22506000000000001</c:v>
                </c:pt>
                <c:pt idx="4123">
                  <c:v>-0.18107000000000001</c:v>
                </c:pt>
                <c:pt idx="4124">
                  <c:v>-0.13789999999999999</c:v>
                </c:pt>
                <c:pt idx="4125">
                  <c:v>-9.5596E-2</c:v>
                </c:pt>
                <c:pt idx="4126">
                  <c:v>-5.4218000000000002E-2</c:v>
                </c:pt>
                <c:pt idx="4127">
                  <c:v>-1.3819E-2</c:v>
                </c:pt>
                <c:pt idx="4128">
                  <c:v>2.555E-2</c:v>
                </c:pt>
                <c:pt idx="4129">
                  <c:v>6.3837000000000005E-2</c:v>
                </c:pt>
                <c:pt idx="4130">
                  <c:v>0.10099</c:v>
                </c:pt>
                <c:pt idx="4131">
                  <c:v>0.13696</c:v>
                </c:pt>
                <c:pt idx="4132">
                  <c:v>0.17171</c:v>
                </c:pt>
                <c:pt idx="4133">
                  <c:v>0.20518</c:v>
                </c:pt>
                <c:pt idx="4134">
                  <c:v>0.23732</c:v>
                </c:pt>
                <c:pt idx="4135">
                  <c:v>0.2681</c:v>
                </c:pt>
                <c:pt idx="4136">
                  <c:v>0.29747000000000001</c:v>
                </c:pt>
                <c:pt idx="4137">
                  <c:v>0.32539000000000001</c:v>
                </c:pt>
                <c:pt idx="4138">
                  <c:v>0.35181000000000001</c:v>
                </c:pt>
                <c:pt idx="4139">
                  <c:v>0.37670999999999999</c:v>
                </c:pt>
                <c:pt idx="4140">
                  <c:v>0.40005000000000002</c:v>
                </c:pt>
                <c:pt idx="4141">
                  <c:v>0.42177999999999999</c:v>
                </c:pt>
                <c:pt idx="4142">
                  <c:v>0.44188</c:v>
                </c:pt>
                <c:pt idx="4143">
                  <c:v>0.46032000000000001</c:v>
                </c:pt>
                <c:pt idx="4144">
                  <c:v>0.47705999999999998</c:v>
                </c:pt>
                <c:pt idx="4145">
                  <c:v>0.49208000000000002</c:v>
                </c:pt>
                <c:pt idx="4146">
                  <c:v>0.50534999999999997</c:v>
                </c:pt>
                <c:pt idx="4147">
                  <c:v>0.51685999999999999</c:v>
                </c:pt>
                <c:pt idx="4148">
                  <c:v>0.52656999999999998</c:v>
                </c:pt>
                <c:pt idx="4149">
                  <c:v>0.53447</c:v>
                </c:pt>
                <c:pt idx="4150">
                  <c:v>0.54054000000000002</c:v>
                </c:pt>
                <c:pt idx="4151">
                  <c:v>0.54476999999999998</c:v>
                </c:pt>
                <c:pt idx="4152">
                  <c:v>0.54715000000000003</c:v>
                </c:pt>
                <c:pt idx="4153">
                  <c:v>0.54766000000000004</c:v>
                </c:pt>
                <c:pt idx="4154">
                  <c:v>0.54629000000000005</c:v>
                </c:pt>
                <c:pt idx="4155">
                  <c:v>0.54305000000000003</c:v>
                </c:pt>
                <c:pt idx="4156">
                  <c:v>0.53791999999999995</c:v>
                </c:pt>
                <c:pt idx="4157">
                  <c:v>0.53091999999999995</c:v>
                </c:pt>
                <c:pt idx="4158">
                  <c:v>0.52202999999999999</c:v>
                </c:pt>
                <c:pt idx="4159">
                  <c:v>0.51126000000000005</c:v>
                </c:pt>
                <c:pt idx="4160">
                  <c:v>0.49862000000000001</c:v>
                </c:pt>
                <c:pt idx="4161">
                  <c:v>0.48411999999999999</c:v>
                </c:pt>
                <c:pt idx="4162">
                  <c:v>0.46777999999999997</c:v>
                </c:pt>
                <c:pt idx="4163">
                  <c:v>0.44958999999999999</c:v>
                </c:pt>
                <c:pt idx="4164">
                  <c:v>0.42959000000000003</c:v>
                </c:pt>
                <c:pt idx="4165">
                  <c:v>0.40778999999999999</c:v>
                </c:pt>
                <c:pt idx="4166">
                  <c:v>0.38422000000000001</c:v>
                </c:pt>
                <c:pt idx="4167">
                  <c:v>0.35887999999999998</c:v>
                </c:pt>
                <c:pt idx="4168">
                  <c:v>0.33183000000000001</c:v>
                </c:pt>
                <c:pt idx="4169">
                  <c:v>0.30307000000000001</c:v>
                </c:pt>
                <c:pt idx="4170">
                  <c:v>0.27266000000000001</c:v>
                </c:pt>
                <c:pt idx="4171">
                  <c:v>0.24060999999999999</c:v>
                </c:pt>
                <c:pt idx="4172">
                  <c:v>0.20696999999999999</c:v>
                </c:pt>
                <c:pt idx="4173">
                  <c:v>0.17177999999999999</c:v>
                </c:pt>
                <c:pt idx="4174">
                  <c:v>0.13507</c:v>
                </c:pt>
                <c:pt idx="4175">
                  <c:v>9.6901000000000001E-2</c:v>
                </c:pt>
                <c:pt idx="4176">
                  <c:v>5.731E-2</c:v>
                </c:pt>
                <c:pt idx="4177">
                  <c:v>1.6348000000000001E-2</c:v>
                </c:pt>
                <c:pt idx="4178">
                  <c:v>-2.5933999999999999E-2</c:v>
                </c:pt>
                <c:pt idx="4179">
                  <c:v>-6.948E-2</c:v>
                </c:pt>
                <c:pt idx="4180">
                  <c:v>-0.11423999999999999</c:v>
                </c:pt>
                <c:pt idx="4181">
                  <c:v>-0.16014</c:v>
                </c:pt>
                <c:pt idx="4182">
                  <c:v>-0.20713999999999999</c:v>
                </c:pt>
                <c:pt idx="4183">
                  <c:v>-0.25516</c:v>
                </c:pt>
                <c:pt idx="4184">
                  <c:v>-0.30414999999999998</c:v>
                </c:pt>
                <c:pt idx="4185">
                  <c:v>-0.35404000000000002</c:v>
                </c:pt>
                <c:pt idx="4186">
                  <c:v>-0.40475</c:v>
                </c:pt>
                <c:pt idx="4187">
                  <c:v>-0.45622000000000001</c:v>
                </c:pt>
                <c:pt idx="4188">
                  <c:v>-0.50838000000000005</c:v>
                </c:pt>
                <c:pt idx="4189">
                  <c:v>-0.56115000000000004</c:v>
                </c:pt>
                <c:pt idx="4190">
                  <c:v>-0.61445000000000005</c:v>
                </c:pt>
                <c:pt idx="4191">
                  <c:v>-0.66822000000000004</c:v>
                </c:pt>
                <c:pt idx="4192">
                  <c:v>-0.72236999999999996</c:v>
                </c:pt>
                <c:pt idx="4193">
                  <c:v>-0.77681999999999995</c:v>
                </c:pt>
                <c:pt idx="4194">
                  <c:v>-0.83148999999999995</c:v>
                </c:pt>
                <c:pt idx="4195">
                  <c:v>-0.88629999999999998</c:v>
                </c:pt>
                <c:pt idx="4196">
                  <c:v>-0.94116</c:v>
                </c:pt>
                <c:pt idx="4197">
                  <c:v>-0.996</c:v>
                </c:pt>
                <c:pt idx="4198">
                  <c:v>-1.0507</c:v>
                </c:pt>
                <c:pt idx="4199">
                  <c:v>-1.1052</c:v>
                </c:pt>
                <c:pt idx="4200">
                  <c:v>-1.1595</c:v>
                </c:pt>
                <c:pt idx="4201">
                  <c:v>-1.2133</c:v>
                </c:pt>
                <c:pt idx="4202">
                  <c:v>-1.2666999999999999</c:v>
                </c:pt>
                <c:pt idx="4203">
                  <c:v>-1.3196000000000001</c:v>
                </c:pt>
                <c:pt idx="4204">
                  <c:v>-1.3717999999999999</c:v>
                </c:pt>
                <c:pt idx="4205">
                  <c:v>-1.4233</c:v>
                </c:pt>
                <c:pt idx="4206">
                  <c:v>-1.474</c:v>
                </c:pt>
                <c:pt idx="4207">
                  <c:v>-1.5238</c:v>
                </c:pt>
                <c:pt idx="4208">
                  <c:v>-1.5726</c:v>
                </c:pt>
                <c:pt idx="4209">
                  <c:v>-1.6204000000000001</c:v>
                </c:pt>
                <c:pt idx="4210">
                  <c:v>-1.6669</c:v>
                </c:pt>
                <c:pt idx="4211">
                  <c:v>-1.7122999999999999</c:v>
                </c:pt>
                <c:pt idx="4212">
                  <c:v>-1.7563</c:v>
                </c:pt>
                <c:pt idx="4213">
                  <c:v>-1.7988999999999999</c:v>
                </c:pt>
                <c:pt idx="4214">
                  <c:v>-1.84</c:v>
                </c:pt>
                <c:pt idx="4215">
                  <c:v>-1.8795999999999999</c:v>
                </c:pt>
                <c:pt idx="4216">
                  <c:v>-1.9175</c:v>
                </c:pt>
                <c:pt idx="4217">
                  <c:v>-1.9537</c:v>
                </c:pt>
                <c:pt idx="4218">
                  <c:v>-1.988</c:v>
                </c:pt>
                <c:pt idx="4219">
                  <c:v>-2.0206</c:v>
                </c:pt>
                <c:pt idx="4220">
                  <c:v>-2.0510999999999999</c:v>
                </c:pt>
                <c:pt idx="4221">
                  <c:v>-2.0796999999999999</c:v>
                </c:pt>
                <c:pt idx="4222">
                  <c:v>-2.1061999999999999</c:v>
                </c:pt>
                <c:pt idx="4223">
                  <c:v>-2.1305000000000001</c:v>
                </c:pt>
                <c:pt idx="4224">
                  <c:v>-2.1526999999999998</c:v>
                </c:pt>
                <c:pt idx="4225">
                  <c:v>-2.1726000000000001</c:v>
                </c:pt>
                <c:pt idx="4226">
                  <c:v>-2.1901999999999999</c:v>
                </c:pt>
                <c:pt idx="4227">
                  <c:v>-2.2054</c:v>
                </c:pt>
                <c:pt idx="4228">
                  <c:v>-2.2181999999999999</c:v>
                </c:pt>
                <c:pt idx="4229">
                  <c:v>-2.2286000000000001</c:v>
                </c:pt>
                <c:pt idx="4230">
                  <c:v>-2.2364000000000002</c:v>
                </c:pt>
                <c:pt idx="4231">
                  <c:v>-2.2418</c:v>
                </c:pt>
                <c:pt idx="4232">
                  <c:v>-2.2446000000000002</c:v>
                </c:pt>
                <c:pt idx="4233">
                  <c:v>-2.2448000000000001</c:v>
                </c:pt>
                <c:pt idx="4234">
                  <c:v>-2.2423999999999999</c:v>
                </c:pt>
                <c:pt idx="4235">
                  <c:v>-2.2374000000000001</c:v>
                </c:pt>
                <c:pt idx="4236">
                  <c:v>-2.2296999999999998</c:v>
                </c:pt>
                <c:pt idx="4237">
                  <c:v>-2.2193999999999998</c:v>
                </c:pt>
                <c:pt idx="4238">
                  <c:v>-2.2063999999999999</c:v>
                </c:pt>
                <c:pt idx="4239">
                  <c:v>-2.1907999999999999</c:v>
                </c:pt>
                <c:pt idx="4240">
                  <c:v>-2.1724999999999999</c:v>
                </c:pt>
                <c:pt idx="4241">
                  <c:v>-2.1516000000000002</c:v>
                </c:pt>
                <c:pt idx="4242">
                  <c:v>-2.1280999999999999</c:v>
                </c:pt>
                <c:pt idx="4243">
                  <c:v>-2.1019999999999999</c:v>
                </c:pt>
                <c:pt idx="4244">
                  <c:v>-2.0733000000000001</c:v>
                </c:pt>
                <c:pt idx="4245">
                  <c:v>-2.0421</c:v>
                </c:pt>
                <c:pt idx="4246">
                  <c:v>-2.0084</c:v>
                </c:pt>
                <c:pt idx="4247">
                  <c:v>-1.9722</c:v>
                </c:pt>
                <c:pt idx="4248">
                  <c:v>-1.9336</c:v>
                </c:pt>
                <c:pt idx="4249">
                  <c:v>-1.8927</c:v>
                </c:pt>
                <c:pt idx="4250">
                  <c:v>-1.8495999999999999</c:v>
                </c:pt>
                <c:pt idx="4251">
                  <c:v>-1.8042</c:v>
                </c:pt>
                <c:pt idx="4252">
                  <c:v>-1.7566999999999999</c:v>
                </c:pt>
                <c:pt idx="4253">
                  <c:v>-1.7071000000000001</c:v>
                </c:pt>
                <c:pt idx="4254">
                  <c:v>-1.6556</c:v>
                </c:pt>
                <c:pt idx="4255">
                  <c:v>-1.6022000000000001</c:v>
                </c:pt>
                <c:pt idx="4256">
                  <c:v>-1.5470999999999999</c:v>
                </c:pt>
                <c:pt idx="4257">
                  <c:v>-1.4902</c:v>
                </c:pt>
                <c:pt idx="4258">
                  <c:v>-1.4319</c:v>
                </c:pt>
                <c:pt idx="4259">
                  <c:v>-1.3721000000000001</c:v>
                </c:pt>
                <c:pt idx="4260">
                  <c:v>-1.3109999999999999</c:v>
                </c:pt>
                <c:pt idx="4261">
                  <c:v>-1.2487999999999999</c:v>
                </c:pt>
                <c:pt idx="4262">
                  <c:v>-1.1855</c:v>
                </c:pt>
                <c:pt idx="4263">
                  <c:v>-1.1213</c:v>
                </c:pt>
                <c:pt idx="4264">
                  <c:v>-1.0564</c:v>
                </c:pt>
                <c:pt idx="4265">
                  <c:v>-0.99087000000000003</c:v>
                </c:pt>
                <c:pt idx="4266">
                  <c:v>-0.92491999999999996</c:v>
                </c:pt>
                <c:pt idx="4267">
                  <c:v>-0.85870999999999997</c:v>
                </c:pt>
                <c:pt idx="4268">
                  <c:v>-0.79240999999999995</c:v>
                </c:pt>
                <c:pt idx="4269">
                  <c:v>-0.72618000000000005</c:v>
                </c:pt>
                <c:pt idx="4270">
                  <c:v>-0.66020000000000001</c:v>
                </c:pt>
                <c:pt idx="4271">
                  <c:v>-0.59465999999999997</c:v>
                </c:pt>
                <c:pt idx="4272">
                  <c:v>-0.52973999999999999</c:v>
                </c:pt>
                <c:pt idx="4273">
                  <c:v>-0.46564</c:v>
                </c:pt>
                <c:pt idx="4274">
                  <c:v>-0.40253</c:v>
                </c:pt>
                <c:pt idx="4275">
                  <c:v>-0.34062999999999999</c:v>
                </c:pt>
                <c:pt idx="4276">
                  <c:v>-0.28012999999999999</c:v>
                </c:pt>
                <c:pt idx="4277">
                  <c:v>-0.22122</c:v>
                </c:pt>
                <c:pt idx="4278">
                  <c:v>-0.16411000000000001</c:v>
                </c:pt>
                <c:pt idx="4279">
                  <c:v>-0.10901</c:v>
                </c:pt>
                <c:pt idx="4280">
                  <c:v>-5.6108999999999999E-2</c:v>
                </c:pt>
                <c:pt idx="4281">
                  <c:v>-5.6195000000000004E-3</c:v>
                </c:pt>
                <c:pt idx="4282">
                  <c:v>4.2258999999999998E-2</c:v>
                </c:pt>
                <c:pt idx="4283">
                  <c:v>8.7322999999999998E-2</c:v>
                </c:pt>
                <c:pt idx="4284">
                  <c:v>0.12937000000000001</c:v>
                </c:pt>
                <c:pt idx="4285">
                  <c:v>0.16822000000000001</c:v>
                </c:pt>
                <c:pt idx="4286">
                  <c:v>0.20365</c:v>
                </c:pt>
                <c:pt idx="4287">
                  <c:v>0.23549</c:v>
                </c:pt>
                <c:pt idx="4288">
                  <c:v>0.26355000000000001</c:v>
                </c:pt>
                <c:pt idx="4289">
                  <c:v>0.28765000000000002</c:v>
                </c:pt>
                <c:pt idx="4290">
                  <c:v>0.30760999999999999</c:v>
                </c:pt>
                <c:pt idx="4291">
                  <c:v>0.32328000000000001</c:v>
                </c:pt>
                <c:pt idx="4292">
                  <c:v>0.33448</c:v>
                </c:pt>
                <c:pt idx="4293">
                  <c:v>0.34107999999999999</c:v>
                </c:pt>
                <c:pt idx="4294">
                  <c:v>0.34293000000000001</c:v>
                </c:pt>
                <c:pt idx="4295">
                  <c:v>0.33989999999999998</c:v>
                </c:pt>
                <c:pt idx="4296">
                  <c:v>0.33189000000000002</c:v>
                </c:pt>
                <c:pt idx="4297">
                  <c:v>0.31879000000000002</c:v>
                </c:pt>
                <c:pt idx="4298">
                  <c:v>0.30051</c:v>
                </c:pt>
                <c:pt idx="4299">
                  <c:v>0.27699000000000001</c:v>
                </c:pt>
                <c:pt idx="4300">
                  <c:v>0.24818000000000001</c:v>
                </c:pt>
                <c:pt idx="4301">
                  <c:v>0.21403</c:v>
                </c:pt>
                <c:pt idx="4302">
                  <c:v>0.17454</c:v>
                </c:pt>
                <c:pt idx="4303">
                  <c:v>0.12972</c:v>
                </c:pt>
                <c:pt idx="4304">
                  <c:v>7.9605999999999996E-2</c:v>
                </c:pt>
                <c:pt idx="4305">
                  <c:v>2.4247000000000001E-2</c:v>
                </c:pt>
                <c:pt idx="4306">
                  <c:v>-3.6266E-2</c:v>
                </c:pt>
                <c:pt idx="4307">
                  <c:v>-0.10181999999999999</c:v>
                </c:pt>
                <c:pt idx="4308">
                  <c:v>-0.17227000000000001</c:v>
                </c:pt>
                <c:pt idx="4309">
                  <c:v>-0.24743999999999999</c:v>
                </c:pt>
                <c:pt idx="4310">
                  <c:v>-0.32712000000000002</c:v>
                </c:pt>
                <c:pt idx="4311">
                  <c:v>-0.41106999999999999</c:v>
                </c:pt>
                <c:pt idx="4312">
                  <c:v>-0.49897999999999998</c:v>
                </c:pt>
                <c:pt idx="4313">
                  <c:v>-0.59055000000000002</c:v>
                </c:pt>
                <c:pt idx="4314">
                  <c:v>-0.68539000000000005</c:v>
                </c:pt>
                <c:pt idx="4315">
                  <c:v>-0.78308999999999995</c:v>
                </c:pt>
                <c:pt idx="4316">
                  <c:v>-0.88319999999999999</c:v>
                </c:pt>
                <c:pt idx="4317">
                  <c:v>-0.98519000000000001</c:v>
                </c:pt>
                <c:pt idx="4318">
                  <c:v>-1.0885</c:v>
                </c:pt>
                <c:pt idx="4319">
                  <c:v>-1.1924999999999999</c:v>
                </c:pt>
                <c:pt idx="4320">
                  <c:v>-1.2965</c:v>
                </c:pt>
                <c:pt idx="4321">
                  <c:v>-1.3998999999999999</c:v>
                </c:pt>
                <c:pt idx="4322">
                  <c:v>-1.5016</c:v>
                </c:pt>
                <c:pt idx="4323">
                  <c:v>-1.601</c:v>
                </c:pt>
                <c:pt idx="4324">
                  <c:v>-1.6971000000000001</c:v>
                </c:pt>
                <c:pt idx="4325">
                  <c:v>-1.7887999999999999</c:v>
                </c:pt>
                <c:pt idx="4326">
                  <c:v>-1.875</c:v>
                </c:pt>
                <c:pt idx="4327">
                  <c:v>-1.9547000000000001</c:v>
                </c:pt>
                <c:pt idx="4328">
                  <c:v>-2.0265</c:v>
                </c:pt>
                <c:pt idx="4329">
                  <c:v>-2.089</c:v>
                </c:pt>
                <c:pt idx="4330">
                  <c:v>-2.1408999999999998</c:v>
                </c:pt>
                <c:pt idx="4331">
                  <c:v>-2.1806000000000001</c:v>
                </c:pt>
                <c:pt idx="4332">
                  <c:v>-2.2065999999999999</c:v>
                </c:pt>
                <c:pt idx="4333">
                  <c:v>-2.2168999999999999</c:v>
                </c:pt>
                <c:pt idx="4334">
                  <c:v>-2.21</c:v>
                </c:pt>
                <c:pt idx="4335">
                  <c:v>-2.1837</c:v>
                </c:pt>
                <c:pt idx="4336">
                  <c:v>-2.1360000000000001</c:v>
                </c:pt>
                <c:pt idx="4337">
                  <c:v>-2.0567000000000002</c:v>
                </c:pt>
                <c:pt idx="4338">
                  <c:v>-1.9490000000000001</c:v>
                </c:pt>
                <c:pt idx="4339">
                  <c:v>-1.8445</c:v>
                </c:pt>
                <c:pt idx="4340">
                  <c:v>-1.7403999999999999</c:v>
                </c:pt>
                <c:pt idx="4341">
                  <c:v>-1.6369</c:v>
                </c:pt>
                <c:pt idx="4342">
                  <c:v>-1.534</c:v>
                </c:pt>
                <c:pt idx="4343">
                  <c:v>-1.4315</c:v>
                </c:pt>
                <c:pt idx="4344">
                  <c:v>-1.3295999999999999</c:v>
                </c:pt>
                <c:pt idx="4345">
                  <c:v>-1.2282999999999999</c:v>
                </c:pt>
                <c:pt idx="4346">
                  <c:v>-1.1274</c:v>
                </c:pt>
                <c:pt idx="4347">
                  <c:v>-1.0270999999999999</c:v>
                </c:pt>
                <c:pt idx="4348">
                  <c:v>-0.92737999999999998</c:v>
                </c:pt>
                <c:pt idx="4349">
                  <c:v>-0.82813000000000003</c:v>
                </c:pt>
                <c:pt idx="4350">
                  <c:v>-0.72940000000000005</c:v>
                </c:pt>
                <c:pt idx="4351">
                  <c:v>-0.63117000000000001</c:v>
                </c:pt>
                <c:pt idx="4352">
                  <c:v>-0.57301000000000002</c:v>
                </c:pt>
                <c:pt idx="4353">
                  <c:v>-0.58001999999999998</c:v>
                </c:pt>
                <c:pt idx="4354">
                  <c:v>-0.58648</c:v>
                </c:pt>
                <c:pt idx="4355">
                  <c:v>-0.59338999999999997</c:v>
                </c:pt>
                <c:pt idx="4356">
                  <c:v>-0.60075999999999996</c:v>
                </c:pt>
                <c:pt idx="4357">
                  <c:v>-0.60855000000000004</c:v>
                </c:pt>
                <c:pt idx="4358">
                  <c:v>-0.61675000000000002</c:v>
                </c:pt>
                <c:pt idx="4359">
                  <c:v>-0.62534999999999996</c:v>
                </c:pt>
                <c:pt idx="4360">
                  <c:v>-0.63431999999999999</c:v>
                </c:pt>
                <c:pt idx="4361">
                  <c:v>-0.64363999999999999</c:v>
                </c:pt>
                <c:pt idx="4362">
                  <c:v>-0.65329000000000004</c:v>
                </c:pt>
                <c:pt idx="4363">
                  <c:v>-0.66325000000000001</c:v>
                </c:pt>
                <c:pt idx="4364">
                  <c:v>-0.67347999999999997</c:v>
                </c:pt>
                <c:pt idx="4365">
                  <c:v>-0.68396000000000001</c:v>
                </c:pt>
                <c:pt idx="4366">
                  <c:v>-0.69467000000000001</c:v>
                </c:pt>
                <c:pt idx="4367">
                  <c:v>-0.70555999999999996</c:v>
                </c:pt>
                <c:pt idx="4368">
                  <c:v>-0.71662000000000003</c:v>
                </c:pt>
                <c:pt idx="4369">
                  <c:v>-0.7278</c:v>
                </c:pt>
                <c:pt idx="4370">
                  <c:v>-0.73907999999999996</c:v>
                </c:pt>
                <c:pt idx="4371">
                  <c:v>-0.75041000000000002</c:v>
                </c:pt>
                <c:pt idx="4372">
                  <c:v>-0.76176999999999995</c:v>
                </c:pt>
                <c:pt idx="4373">
                  <c:v>-0.77310999999999996</c:v>
                </c:pt>
                <c:pt idx="4374">
                  <c:v>-0.82242000000000004</c:v>
                </c:pt>
                <c:pt idx="4375">
                  <c:v>-0.94091000000000002</c:v>
                </c:pt>
                <c:pt idx="4376">
                  <c:v>-1.0592999999999999</c:v>
                </c:pt>
                <c:pt idx="4377">
                  <c:v>-1.1774</c:v>
                </c:pt>
                <c:pt idx="4378">
                  <c:v>-1.2954000000000001</c:v>
                </c:pt>
                <c:pt idx="4379">
                  <c:v>-1.4131</c:v>
                </c:pt>
                <c:pt idx="4380">
                  <c:v>-1.5017</c:v>
                </c:pt>
                <c:pt idx="4381">
                  <c:v>-1.5414000000000001</c:v>
                </c:pt>
                <c:pt idx="4382">
                  <c:v>-1.5677000000000001</c:v>
                </c:pt>
                <c:pt idx="4383">
                  <c:v>-1.5828</c:v>
                </c:pt>
                <c:pt idx="4384">
                  <c:v>-1.5887</c:v>
                </c:pt>
                <c:pt idx="4385">
                  <c:v>-1.5871999999999999</c:v>
                </c:pt>
                <c:pt idx="4386">
                  <c:v>-1.5795999999999999</c:v>
                </c:pt>
                <c:pt idx="4387">
                  <c:v>-1.5672999999999999</c:v>
                </c:pt>
                <c:pt idx="4388">
                  <c:v>-1.5512999999999999</c:v>
                </c:pt>
                <c:pt idx="4389">
                  <c:v>-1.6807000000000001</c:v>
                </c:pt>
                <c:pt idx="4390">
                  <c:v>-1.8715999999999999</c:v>
                </c:pt>
                <c:pt idx="4391">
                  <c:v>-2.0613000000000001</c:v>
                </c:pt>
                <c:pt idx="4392">
                  <c:v>-2.2503000000000002</c:v>
                </c:pt>
                <c:pt idx="4393">
                  <c:v>-2.4390999999999998</c:v>
                </c:pt>
                <c:pt idx="4394">
                  <c:v>-2.6278999999999999</c:v>
                </c:pt>
                <c:pt idx="4395">
                  <c:v>-2.8170999999999999</c:v>
                </c:pt>
                <c:pt idx="4396">
                  <c:v>-2.9506000000000001</c:v>
                </c:pt>
                <c:pt idx="4397">
                  <c:v>-2.9887000000000001</c:v>
                </c:pt>
                <c:pt idx="4398">
                  <c:v>-2.9965000000000002</c:v>
                </c:pt>
                <c:pt idx="4399">
                  <c:v>-2.9784999999999999</c:v>
                </c:pt>
                <c:pt idx="4400">
                  <c:v>-2.9388999999999998</c:v>
                </c:pt>
                <c:pt idx="4401">
                  <c:v>-2.8815</c:v>
                </c:pt>
                <c:pt idx="4402">
                  <c:v>-2.8096000000000001</c:v>
                </c:pt>
                <c:pt idx="4403">
                  <c:v>-2.7263000000000002</c:v>
                </c:pt>
                <c:pt idx="4404">
                  <c:v>-2.6343000000000001</c:v>
                </c:pt>
                <c:pt idx="4405">
                  <c:v>-2.5358000000000001</c:v>
                </c:pt>
                <c:pt idx="4406">
                  <c:v>-2.4331</c:v>
                </c:pt>
                <c:pt idx="4407">
                  <c:v>-2.3277999999999999</c:v>
                </c:pt>
                <c:pt idx="4408">
                  <c:v>-2.2439</c:v>
                </c:pt>
                <c:pt idx="4409">
                  <c:v>-2.1892</c:v>
                </c:pt>
                <c:pt idx="4410">
                  <c:v>-2.1360999999999999</c:v>
                </c:pt>
                <c:pt idx="4411">
                  <c:v>-2.0857000000000001</c:v>
                </c:pt>
                <c:pt idx="4412">
                  <c:v>-2.0388999999999999</c:v>
                </c:pt>
                <c:pt idx="4413">
                  <c:v>-1.9963</c:v>
                </c:pt>
                <c:pt idx="4414">
                  <c:v>-1.9584999999999999</c:v>
                </c:pt>
                <c:pt idx="4415">
                  <c:v>-1.9212</c:v>
                </c:pt>
                <c:pt idx="4416">
                  <c:v>-1.8736999999999999</c:v>
                </c:pt>
                <c:pt idx="4417">
                  <c:v>-1.8192999999999999</c:v>
                </c:pt>
                <c:pt idx="4418">
                  <c:v>-1.7599</c:v>
                </c:pt>
                <c:pt idx="4419">
                  <c:v>-1.6974</c:v>
                </c:pt>
                <c:pt idx="4420">
                  <c:v>-1.6335</c:v>
                </c:pt>
                <c:pt idx="4421">
                  <c:v>-1.5692999999999999</c:v>
                </c:pt>
                <c:pt idx="4422">
                  <c:v>-1.5062</c:v>
                </c:pt>
                <c:pt idx="4423">
                  <c:v>-1.4452</c:v>
                </c:pt>
                <c:pt idx="4424">
                  <c:v>-1.3871</c:v>
                </c:pt>
                <c:pt idx="4425">
                  <c:v>-1.3327</c:v>
                </c:pt>
                <c:pt idx="4426">
                  <c:v>-1.2827999999999999</c:v>
                </c:pt>
                <c:pt idx="4427">
                  <c:v>-1.2371000000000001</c:v>
                </c:pt>
                <c:pt idx="4428">
                  <c:v>-1.1955</c:v>
                </c:pt>
                <c:pt idx="4429">
                  <c:v>-1.1580999999999999</c:v>
                </c:pt>
                <c:pt idx="4430">
                  <c:v>-1.1252</c:v>
                </c:pt>
                <c:pt idx="4431">
                  <c:v>-1.0967</c:v>
                </c:pt>
                <c:pt idx="4432">
                  <c:v>-1.0729</c:v>
                </c:pt>
                <c:pt idx="4433">
                  <c:v>-1.0535000000000001</c:v>
                </c:pt>
                <c:pt idx="4434">
                  <c:v>-1.0386</c:v>
                </c:pt>
                <c:pt idx="4435">
                  <c:v>-1.028</c:v>
                </c:pt>
                <c:pt idx="4436">
                  <c:v>-1.0218</c:v>
                </c:pt>
                <c:pt idx="4437">
                  <c:v>-1.0198</c:v>
                </c:pt>
                <c:pt idx="4438">
                  <c:v>-1.0217000000000001</c:v>
                </c:pt>
                <c:pt idx="4439">
                  <c:v>-1.0277000000000001</c:v>
                </c:pt>
                <c:pt idx="4440">
                  <c:v>-1.0374000000000001</c:v>
                </c:pt>
                <c:pt idx="4441">
                  <c:v>-1.0491999999999999</c:v>
                </c:pt>
                <c:pt idx="4442">
                  <c:v>-1.0632999999999999</c:v>
                </c:pt>
                <c:pt idx="4443">
                  <c:v>-1.0809</c:v>
                </c:pt>
                <c:pt idx="4444">
                  <c:v>-1.1019000000000001</c:v>
                </c:pt>
                <c:pt idx="4445">
                  <c:v>-1.1264000000000001</c:v>
                </c:pt>
                <c:pt idx="4446">
                  <c:v>-1.1543000000000001</c:v>
                </c:pt>
                <c:pt idx="4447">
                  <c:v>-1.1857</c:v>
                </c:pt>
                <c:pt idx="4448">
                  <c:v>-1.2206999999999999</c:v>
                </c:pt>
                <c:pt idx="4449">
                  <c:v>-1.2593000000000001</c:v>
                </c:pt>
                <c:pt idx="4450">
                  <c:v>-1.3017000000000001</c:v>
                </c:pt>
                <c:pt idx="4451">
                  <c:v>-1.3480000000000001</c:v>
                </c:pt>
                <c:pt idx="4452">
                  <c:v>-1.3986000000000001</c:v>
                </c:pt>
                <c:pt idx="4453">
                  <c:v>-1.4537</c:v>
                </c:pt>
                <c:pt idx="4454">
                  <c:v>-1.5170999999999999</c:v>
                </c:pt>
                <c:pt idx="4455">
                  <c:v>-1.5851999999999999</c:v>
                </c:pt>
                <c:pt idx="4456">
                  <c:v>-1.6512</c:v>
                </c:pt>
                <c:pt idx="4457">
                  <c:v>-1.7146999999999999</c:v>
                </c:pt>
                <c:pt idx="4458">
                  <c:v>-1.7758</c:v>
                </c:pt>
                <c:pt idx="4459">
                  <c:v>-1.8342000000000001</c:v>
                </c:pt>
                <c:pt idx="4460">
                  <c:v>-1.8898999999999999</c:v>
                </c:pt>
                <c:pt idx="4461">
                  <c:v>-1.9426000000000001</c:v>
                </c:pt>
                <c:pt idx="4462">
                  <c:v>-1.9923999999999999</c:v>
                </c:pt>
                <c:pt idx="4463">
                  <c:v>-2.0390999999999999</c:v>
                </c:pt>
                <c:pt idx="4464">
                  <c:v>-2.0827</c:v>
                </c:pt>
                <c:pt idx="4465">
                  <c:v>-2.1233</c:v>
                </c:pt>
                <c:pt idx="4466">
                  <c:v>-2.1606999999999998</c:v>
                </c:pt>
                <c:pt idx="4467">
                  <c:v>-2.1949000000000001</c:v>
                </c:pt>
                <c:pt idx="4468">
                  <c:v>-2.2261000000000002</c:v>
                </c:pt>
                <c:pt idx="4469">
                  <c:v>-2.2528000000000001</c:v>
                </c:pt>
                <c:pt idx="4470">
                  <c:v>-2.2482000000000002</c:v>
                </c:pt>
                <c:pt idx="4471">
                  <c:v>-2.2406000000000001</c:v>
                </c:pt>
                <c:pt idx="4472">
                  <c:v>-2.2301000000000002</c:v>
                </c:pt>
                <c:pt idx="4473">
                  <c:v>-2.2168000000000001</c:v>
                </c:pt>
                <c:pt idx="4474">
                  <c:v>-2.2008000000000001</c:v>
                </c:pt>
                <c:pt idx="4475">
                  <c:v>-2.1821000000000002</c:v>
                </c:pt>
                <c:pt idx="4476">
                  <c:v>-2.1608999999999998</c:v>
                </c:pt>
                <c:pt idx="4477">
                  <c:v>-2.1373000000000002</c:v>
                </c:pt>
                <c:pt idx="4478">
                  <c:v>-2.1114000000000002</c:v>
                </c:pt>
                <c:pt idx="4479">
                  <c:v>-2.0834000000000001</c:v>
                </c:pt>
                <c:pt idx="4480">
                  <c:v>-2.0533999999999999</c:v>
                </c:pt>
                <c:pt idx="4481">
                  <c:v>-2.0215999999999998</c:v>
                </c:pt>
                <c:pt idx="4482">
                  <c:v>-1.988</c:v>
                </c:pt>
                <c:pt idx="4483">
                  <c:v>-1.9529000000000001</c:v>
                </c:pt>
                <c:pt idx="4484">
                  <c:v>-1.9165000000000001</c:v>
                </c:pt>
                <c:pt idx="4485">
                  <c:v>-1.8787</c:v>
                </c:pt>
                <c:pt idx="4486">
                  <c:v>-1.8399000000000001</c:v>
                </c:pt>
                <c:pt idx="4487">
                  <c:v>-1.8002</c:v>
                </c:pt>
                <c:pt idx="4488">
                  <c:v>-1.7598</c:v>
                </c:pt>
                <c:pt idx="4489">
                  <c:v>-1.7186999999999999</c:v>
                </c:pt>
                <c:pt idx="4490">
                  <c:v>-1.6773</c:v>
                </c:pt>
                <c:pt idx="4491">
                  <c:v>-1.6355</c:v>
                </c:pt>
                <c:pt idx="4492">
                  <c:v>-1.5936999999999999</c:v>
                </c:pt>
                <c:pt idx="4493">
                  <c:v>-1.5518000000000001</c:v>
                </c:pt>
                <c:pt idx="4494">
                  <c:v>-1.5102</c:v>
                </c:pt>
                <c:pt idx="4495">
                  <c:v>-1.4689000000000001</c:v>
                </c:pt>
                <c:pt idx="4496">
                  <c:v>-1.4279999999999999</c:v>
                </c:pt>
                <c:pt idx="4497">
                  <c:v>-1.3877999999999999</c:v>
                </c:pt>
                <c:pt idx="4498">
                  <c:v>-1.3483000000000001</c:v>
                </c:pt>
                <c:pt idx="4499">
                  <c:v>-1.3097000000000001</c:v>
                </c:pt>
                <c:pt idx="4500">
                  <c:v>-1.272</c:v>
                </c:pt>
                <c:pt idx="4501">
                  <c:v>-1.2355</c:v>
                </c:pt>
                <c:pt idx="4502">
                  <c:v>-1.2001999999999999</c:v>
                </c:pt>
                <c:pt idx="4503">
                  <c:v>-1.1661999999999999</c:v>
                </c:pt>
                <c:pt idx="4504">
                  <c:v>-1.1335999999999999</c:v>
                </c:pt>
                <c:pt idx="4505">
                  <c:v>-1.1025</c:v>
                </c:pt>
                <c:pt idx="4506">
                  <c:v>-1.0729</c:v>
                </c:pt>
                <c:pt idx="4507">
                  <c:v>-1.0450999999999999</c:v>
                </c:pt>
                <c:pt idx="4508">
                  <c:v>-1.0188999999999999</c:v>
                </c:pt>
                <c:pt idx="4509">
                  <c:v>-0.99456999999999995</c:v>
                </c:pt>
                <c:pt idx="4510">
                  <c:v>-0.97204000000000002</c:v>
                </c:pt>
                <c:pt idx="4511">
                  <c:v>-0.95138</c:v>
                </c:pt>
                <c:pt idx="4512">
                  <c:v>-0.93262999999999996</c:v>
                </c:pt>
                <c:pt idx="4513">
                  <c:v>-0.91581000000000001</c:v>
                </c:pt>
                <c:pt idx="4514">
                  <c:v>-0.90095999999999998</c:v>
                </c:pt>
                <c:pt idx="4515">
                  <c:v>-0.88807000000000003</c:v>
                </c:pt>
                <c:pt idx="4516">
                  <c:v>-0.87714999999999999</c:v>
                </c:pt>
                <c:pt idx="4517">
                  <c:v>-0.86819999999999997</c:v>
                </c:pt>
                <c:pt idx="4518">
                  <c:v>-0.86121000000000003</c:v>
                </c:pt>
                <c:pt idx="4519">
                  <c:v>-0.85616000000000003</c:v>
                </c:pt>
                <c:pt idx="4520">
                  <c:v>-0.85301000000000005</c:v>
                </c:pt>
                <c:pt idx="4521">
                  <c:v>-0.85174000000000005</c:v>
                </c:pt>
                <c:pt idx="4522">
                  <c:v>-0.85229999999999995</c:v>
                </c:pt>
                <c:pt idx="4523">
                  <c:v>-0.85463999999999996</c:v>
                </c:pt>
                <c:pt idx="4524">
                  <c:v>-0.85863999999999996</c:v>
                </c:pt>
                <c:pt idx="4525">
                  <c:v>-0.86416000000000004</c:v>
                </c:pt>
                <c:pt idx="4526">
                  <c:v>-0.87150000000000005</c:v>
                </c:pt>
                <c:pt idx="4527">
                  <c:v>-0.88060000000000005</c:v>
                </c:pt>
                <c:pt idx="4528">
                  <c:v>-0.89137999999999995</c:v>
                </c:pt>
                <c:pt idx="4529">
                  <c:v>-0.90380000000000005</c:v>
                </c:pt>
                <c:pt idx="4530">
                  <c:v>-0.91776999999999997</c:v>
                </c:pt>
                <c:pt idx="4531">
                  <c:v>-0.93323</c:v>
                </c:pt>
                <c:pt idx="4532">
                  <c:v>-0.95008000000000004</c:v>
                </c:pt>
                <c:pt idx="4533">
                  <c:v>-0.96823999999999999</c:v>
                </c:pt>
                <c:pt idx="4534">
                  <c:v>-0.98763999999999996</c:v>
                </c:pt>
                <c:pt idx="4535">
                  <c:v>-1.0082</c:v>
                </c:pt>
                <c:pt idx="4536">
                  <c:v>-1.0297000000000001</c:v>
                </c:pt>
                <c:pt idx="4537">
                  <c:v>-1.0523</c:v>
                </c:pt>
                <c:pt idx="4538">
                  <c:v>-1.0755999999999999</c:v>
                </c:pt>
                <c:pt idx="4539">
                  <c:v>-1.0998000000000001</c:v>
                </c:pt>
                <c:pt idx="4540">
                  <c:v>-1.125</c:v>
                </c:pt>
                <c:pt idx="4541">
                  <c:v>-1.1516</c:v>
                </c:pt>
                <c:pt idx="4542">
                  <c:v>-1.1786000000000001</c:v>
                </c:pt>
                <c:pt idx="4543">
                  <c:v>-1.206</c:v>
                </c:pt>
                <c:pt idx="4544">
                  <c:v>-1.2336</c:v>
                </c:pt>
                <c:pt idx="4545">
                  <c:v>-1.2613000000000001</c:v>
                </c:pt>
                <c:pt idx="4546">
                  <c:v>-1.2890999999999999</c:v>
                </c:pt>
                <c:pt idx="4547">
                  <c:v>-1.3168</c:v>
                </c:pt>
                <c:pt idx="4548">
                  <c:v>-1.3443000000000001</c:v>
                </c:pt>
                <c:pt idx="4549">
                  <c:v>-1.3715999999999999</c:v>
                </c:pt>
                <c:pt idx="4550">
                  <c:v>-1.7267999999999999</c:v>
                </c:pt>
                <c:pt idx="4551">
                  <c:v>-2.1379999999999999</c:v>
                </c:pt>
                <c:pt idx="4552">
                  <c:v>-2.5488</c:v>
                </c:pt>
                <c:pt idx="4553">
                  <c:v>-2.9588999999999999</c:v>
                </c:pt>
                <c:pt idx="4554">
                  <c:v>-3.3683000000000001</c:v>
                </c:pt>
                <c:pt idx="4555">
                  <c:v>-3.6513</c:v>
                </c:pt>
                <c:pt idx="4556">
                  <c:v>-3.7113999999999998</c:v>
                </c:pt>
                <c:pt idx="4557">
                  <c:v>-3.7477999999999998</c:v>
                </c:pt>
                <c:pt idx="4558">
                  <c:v>-3.7629999999999999</c:v>
                </c:pt>
                <c:pt idx="4559">
                  <c:v>-3.7591000000000001</c:v>
                </c:pt>
                <c:pt idx="4560">
                  <c:v>-3.7383999999999999</c:v>
                </c:pt>
                <c:pt idx="4561">
                  <c:v>-3.7029999999999998</c:v>
                </c:pt>
                <c:pt idx="4562">
                  <c:v>-3.6547000000000001</c:v>
                </c:pt>
                <c:pt idx="4563">
                  <c:v>-3.5956000000000001</c:v>
                </c:pt>
                <c:pt idx="4564">
                  <c:v>-3.5274999999999999</c:v>
                </c:pt>
                <c:pt idx="4565">
                  <c:v>-3.452</c:v>
                </c:pt>
                <c:pt idx="4566">
                  <c:v>-3.3706999999999998</c:v>
                </c:pt>
                <c:pt idx="4567">
                  <c:v>-3.2852999999999999</c:v>
                </c:pt>
                <c:pt idx="4568">
                  <c:v>-3.1970000000000001</c:v>
                </c:pt>
                <c:pt idx="4569">
                  <c:v>-3.1071</c:v>
                </c:pt>
                <c:pt idx="4570">
                  <c:v>-3.0169999999999999</c:v>
                </c:pt>
                <c:pt idx="4571">
                  <c:v>-2.9276</c:v>
                </c:pt>
                <c:pt idx="4572">
                  <c:v>-2.8399000000000001</c:v>
                </c:pt>
                <c:pt idx="4573">
                  <c:v>-2.7549999999999999</c:v>
                </c:pt>
                <c:pt idx="4574">
                  <c:v>-2.6735000000000002</c:v>
                </c:pt>
                <c:pt idx="4575">
                  <c:v>-2.5962999999999998</c:v>
                </c:pt>
                <c:pt idx="4576">
                  <c:v>-2.5240999999999998</c:v>
                </c:pt>
                <c:pt idx="4577">
                  <c:v>-2.4563999999999999</c:v>
                </c:pt>
                <c:pt idx="4578">
                  <c:v>-2.3927</c:v>
                </c:pt>
                <c:pt idx="4579">
                  <c:v>-2.3332000000000002</c:v>
                </c:pt>
                <c:pt idx="4580">
                  <c:v>-2.2783000000000002</c:v>
                </c:pt>
                <c:pt idx="4581">
                  <c:v>-2.2280000000000002</c:v>
                </c:pt>
                <c:pt idx="4582">
                  <c:v>-2.1825000000000001</c:v>
                </c:pt>
                <c:pt idx="4583">
                  <c:v>-2.1417000000000002</c:v>
                </c:pt>
                <c:pt idx="4584">
                  <c:v>-2.1057000000000001</c:v>
                </c:pt>
                <c:pt idx="4585">
                  <c:v>-2.0743999999999998</c:v>
                </c:pt>
                <c:pt idx="4586">
                  <c:v>-2.0476999999999999</c:v>
                </c:pt>
                <c:pt idx="4587">
                  <c:v>-2.0253999999999999</c:v>
                </c:pt>
                <c:pt idx="4588">
                  <c:v>-2.0074000000000001</c:v>
                </c:pt>
                <c:pt idx="4589">
                  <c:v>-1.9887999999999999</c:v>
                </c:pt>
                <c:pt idx="4590">
                  <c:v>-1.9724999999999999</c:v>
                </c:pt>
                <c:pt idx="4591">
                  <c:v>-1.9598</c:v>
                </c:pt>
                <c:pt idx="4592">
                  <c:v>-1.9504999999999999</c:v>
                </c:pt>
                <c:pt idx="4593">
                  <c:v>-1.9442999999999999</c:v>
                </c:pt>
                <c:pt idx="4594">
                  <c:v>-1.9409000000000001</c:v>
                </c:pt>
                <c:pt idx="4595">
                  <c:v>-1.9399</c:v>
                </c:pt>
                <c:pt idx="4596">
                  <c:v>-1.9412</c:v>
                </c:pt>
                <c:pt idx="4597">
                  <c:v>-1.9443999999999999</c:v>
                </c:pt>
                <c:pt idx="4598">
                  <c:v>-1.9491000000000001</c:v>
                </c:pt>
                <c:pt idx="4599">
                  <c:v>-1.9552</c:v>
                </c:pt>
                <c:pt idx="4600">
                  <c:v>-1.9622999999999999</c:v>
                </c:pt>
                <c:pt idx="4601">
                  <c:v>-1.9702</c:v>
                </c:pt>
                <c:pt idx="4602">
                  <c:v>-1.9785999999999999</c:v>
                </c:pt>
                <c:pt idx="4603">
                  <c:v>-1.9872000000000001</c:v>
                </c:pt>
                <c:pt idx="4604">
                  <c:v>-1.9958</c:v>
                </c:pt>
                <c:pt idx="4605">
                  <c:v>-2.0041000000000002</c:v>
                </c:pt>
                <c:pt idx="4606">
                  <c:v>-2.0118999999999998</c:v>
                </c:pt>
                <c:pt idx="4607">
                  <c:v>-2.0190999999999999</c:v>
                </c:pt>
                <c:pt idx="4608">
                  <c:v>-2.0253999999999999</c:v>
                </c:pt>
                <c:pt idx="4609">
                  <c:v>-2.0306999999999999</c:v>
                </c:pt>
                <c:pt idx="4610">
                  <c:v>-2.0348000000000002</c:v>
                </c:pt>
                <c:pt idx="4611">
                  <c:v>-2.0375000000000001</c:v>
                </c:pt>
                <c:pt idx="4612">
                  <c:v>-2.0387</c:v>
                </c:pt>
                <c:pt idx="4613">
                  <c:v>-2.0383</c:v>
                </c:pt>
                <c:pt idx="4614">
                  <c:v>-2.0362</c:v>
                </c:pt>
                <c:pt idx="4615">
                  <c:v>-2.0322</c:v>
                </c:pt>
                <c:pt idx="4616">
                  <c:v>-2.0264000000000002</c:v>
                </c:pt>
                <c:pt idx="4617">
                  <c:v>-2.0186999999999999</c:v>
                </c:pt>
                <c:pt idx="4618">
                  <c:v>-2.0089000000000001</c:v>
                </c:pt>
                <c:pt idx="4619">
                  <c:v>-1.9970000000000001</c:v>
                </c:pt>
                <c:pt idx="4620">
                  <c:v>-1.9830000000000001</c:v>
                </c:pt>
                <c:pt idx="4621">
                  <c:v>-1.9669000000000001</c:v>
                </c:pt>
                <c:pt idx="4622">
                  <c:v>-1.9486000000000001</c:v>
                </c:pt>
                <c:pt idx="4623">
                  <c:v>-1.9281999999999999</c:v>
                </c:pt>
                <c:pt idx="4624">
                  <c:v>-1.9055</c:v>
                </c:pt>
                <c:pt idx="4625">
                  <c:v>-1.8806</c:v>
                </c:pt>
                <c:pt idx="4626">
                  <c:v>-1.8535999999999999</c:v>
                </c:pt>
                <c:pt idx="4627">
                  <c:v>-1.8243</c:v>
                </c:pt>
                <c:pt idx="4628">
                  <c:v>-1.7928999999999999</c:v>
                </c:pt>
                <c:pt idx="4629">
                  <c:v>-1.7579</c:v>
                </c:pt>
                <c:pt idx="4630">
                  <c:v>-1.7206999999999999</c:v>
                </c:pt>
                <c:pt idx="4631">
                  <c:v>-1.6832</c:v>
                </c:pt>
                <c:pt idx="4632">
                  <c:v>-1.6455</c:v>
                </c:pt>
                <c:pt idx="4633">
                  <c:v>-1.6079000000000001</c:v>
                </c:pt>
                <c:pt idx="4634">
                  <c:v>-1.5704</c:v>
                </c:pt>
                <c:pt idx="4635">
                  <c:v>-1.5335000000000001</c:v>
                </c:pt>
                <c:pt idx="4636">
                  <c:v>-1.4972000000000001</c:v>
                </c:pt>
                <c:pt idx="4637">
                  <c:v>-1.462</c:v>
                </c:pt>
                <c:pt idx="4638">
                  <c:v>-1.4280999999999999</c:v>
                </c:pt>
                <c:pt idx="4639">
                  <c:v>-1.3958999999999999</c:v>
                </c:pt>
                <c:pt idx="4640">
                  <c:v>-1.3656999999999999</c:v>
                </c:pt>
                <c:pt idx="4641">
                  <c:v>-1.3379000000000001</c:v>
                </c:pt>
                <c:pt idx="4642">
                  <c:v>-1.3138000000000001</c:v>
                </c:pt>
                <c:pt idx="4643">
                  <c:v>-1.3004</c:v>
                </c:pt>
                <c:pt idx="4644">
                  <c:v>-1.2910999999999999</c:v>
                </c:pt>
                <c:pt idx="4645">
                  <c:v>-1.2862</c:v>
                </c:pt>
                <c:pt idx="4646">
                  <c:v>-1.2867</c:v>
                </c:pt>
                <c:pt idx="4647">
                  <c:v>-1.2931999999999999</c:v>
                </c:pt>
                <c:pt idx="4648">
                  <c:v>-1.3065</c:v>
                </c:pt>
                <c:pt idx="4649">
                  <c:v>-1.3277000000000001</c:v>
                </c:pt>
                <c:pt idx="4650">
                  <c:v>-1.3577999999999999</c:v>
                </c:pt>
                <c:pt idx="4651">
                  <c:v>-1.3979999999999999</c:v>
                </c:pt>
                <c:pt idx="4652">
                  <c:v>-1.4497</c:v>
                </c:pt>
                <c:pt idx="4653">
                  <c:v>-1.411</c:v>
                </c:pt>
                <c:pt idx="4654">
                  <c:v>-1.3705000000000001</c:v>
                </c:pt>
                <c:pt idx="4655">
                  <c:v>-1.331</c:v>
                </c:pt>
                <c:pt idx="4656">
                  <c:v>-1.2926</c:v>
                </c:pt>
                <c:pt idx="4657">
                  <c:v>-1.2552000000000001</c:v>
                </c:pt>
                <c:pt idx="4658">
                  <c:v>-1.2203999999999999</c:v>
                </c:pt>
                <c:pt idx="4659">
                  <c:v>-1.2192000000000001</c:v>
                </c:pt>
                <c:pt idx="4660">
                  <c:v>-1.2188000000000001</c:v>
                </c:pt>
                <c:pt idx="4661">
                  <c:v>-1.2192000000000001</c:v>
                </c:pt>
                <c:pt idx="4662">
                  <c:v>-1.2202999999999999</c:v>
                </c:pt>
                <c:pt idx="4663">
                  <c:v>-1.2221</c:v>
                </c:pt>
                <c:pt idx="4664">
                  <c:v>-1.2242999999999999</c:v>
                </c:pt>
                <c:pt idx="4665">
                  <c:v>-1.2270000000000001</c:v>
                </c:pt>
                <c:pt idx="4666">
                  <c:v>-1.2301</c:v>
                </c:pt>
                <c:pt idx="4667">
                  <c:v>-1.2333000000000001</c:v>
                </c:pt>
                <c:pt idx="4668">
                  <c:v>-1.2366999999999999</c:v>
                </c:pt>
                <c:pt idx="4669">
                  <c:v>-1.2401</c:v>
                </c:pt>
                <c:pt idx="4670">
                  <c:v>-1.2434000000000001</c:v>
                </c:pt>
                <c:pt idx="4671">
                  <c:v>-1.2464999999999999</c:v>
                </c:pt>
                <c:pt idx="4672">
                  <c:v>-1.2494000000000001</c:v>
                </c:pt>
                <c:pt idx="4673">
                  <c:v>-1.2518</c:v>
                </c:pt>
                <c:pt idx="4674">
                  <c:v>-1.2538</c:v>
                </c:pt>
                <c:pt idx="4675">
                  <c:v>-1.2551000000000001</c:v>
                </c:pt>
                <c:pt idx="4676">
                  <c:v>-1.2558</c:v>
                </c:pt>
                <c:pt idx="4677">
                  <c:v>-1.2558</c:v>
                </c:pt>
                <c:pt idx="4678">
                  <c:v>-1.2548999999999999</c:v>
                </c:pt>
                <c:pt idx="4679">
                  <c:v>-1.2532000000000001</c:v>
                </c:pt>
                <c:pt idx="4680">
                  <c:v>-1.2504</c:v>
                </c:pt>
                <c:pt idx="4681">
                  <c:v>-1.2466999999999999</c:v>
                </c:pt>
                <c:pt idx="4682">
                  <c:v>-1.2419</c:v>
                </c:pt>
                <c:pt idx="4683">
                  <c:v>-1.2361</c:v>
                </c:pt>
                <c:pt idx="4684">
                  <c:v>-1.2291000000000001</c:v>
                </c:pt>
                <c:pt idx="4685">
                  <c:v>-1.2211000000000001</c:v>
                </c:pt>
                <c:pt idx="4686">
                  <c:v>-1.2119</c:v>
                </c:pt>
                <c:pt idx="4687">
                  <c:v>-1.2016</c:v>
                </c:pt>
                <c:pt idx="4688">
                  <c:v>-1.1902999999999999</c:v>
                </c:pt>
                <c:pt idx="4689">
                  <c:v>-1.1778999999999999</c:v>
                </c:pt>
                <c:pt idx="4690">
                  <c:v>-1.181</c:v>
                </c:pt>
                <c:pt idx="4691">
                  <c:v>-1.3478000000000001</c:v>
                </c:pt>
                <c:pt idx="4692">
                  <c:v>-1.5138</c:v>
                </c:pt>
                <c:pt idx="4693">
                  <c:v>-1.679</c:v>
                </c:pt>
                <c:pt idx="4694">
                  <c:v>-1.8433999999999999</c:v>
                </c:pt>
                <c:pt idx="4695">
                  <c:v>-1.9319999999999999</c:v>
                </c:pt>
                <c:pt idx="4696">
                  <c:v>-1.9192</c:v>
                </c:pt>
                <c:pt idx="4697">
                  <c:v>-1.8936999999999999</c:v>
                </c:pt>
                <c:pt idx="4698">
                  <c:v>-1.8571</c:v>
                </c:pt>
                <c:pt idx="4699">
                  <c:v>-1.8110999999999999</c:v>
                </c:pt>
                <c:pt idx="4700">
                  <c:v>-1.7574000000000001</c:v>
                </c:pt>
                <c:pt idx="4701">
                  <c:v>-1.6976</c:v>
                </c:pt>
                <c:pt idx="4702">
                  <c:v>-1.6331</c:v>
                </c:pt>
                <c:pt idx="4703">
                  <c:v>-1.5653999999999999</c:v>
                </c:pt>
                <c:pt idx="4704">
                  <c:v>-1.4959</c:v>
                </c:pt>
                <c:pt idx="4705">
                  <c:v>-1.4256</c:v>
                </c:pt>
                <c:pt idx="4706">
                  <c:v>-1.3559000000000001</c:v>
                </c:pt>
                <c:pt idx="4707">
                  <c:v>-1.2876000000000001</c:v>
                </c:pt>
                <c:pt idx="4708">
                  <c:v>-1.2218</c:v>
                </c:pt>
                <c:pt idx="4709">
                  <c:v>-1.1593</c:v>
                </c:pt>
                <c:pt idx="4710">
                  <c:v>-1.1007</c:v>
                </c:pt>
                <c:pt idx="4711">
                  <c:v>-1.0467</c:v>
                </c:pt>
                <c:pt idx="4712">
                  <c:v>-0.99782999999999999</c:v>
                </c:pt>
                <c:pt idx="4713">
                  <c:v>-0.95440000000000003</c:v>
                </c:pt>
                <c:pt idx="4714">
                  <c:v>-1.0696000000000001</c:v>
                </c:pt>
                <c:pt idx="4715">
                  <c:v>-1.2302</c:v>
                </c:pt>
                <c:pt idx="4716">
                  <c:v>-1.3968</c:v>
                </c:pt>
                <c:pt idx="4717">
                  <c:v>-1.5693999999999999</c:v>
                </c:pt>
                <c:pt idx="4718">
                  <c:v>-1.6583000000000001</c:v>
                </c:pt>
                <c:pt idx="4719">
                  <c:v>-1.5378000000000001</c:v>
                </c:pt>
                <c:pt idx="4720">
                  <c:v>-1.4474</c:v>
                </c:pt>
                <c:pt idx="4721">
                  <c:v>-1.3831</c:v>
                </c:pt>
                <c:pt idx="4722">
                  <c:v>-1.3413999999999999</c:v>
                </c:pt>
                <c:pt idx="4723">
                  <c:v>-1.3188</c:v>
                </c:pt>
                <c:pt idx="4724">
                  <c:v>-1.3123</c:v>
                </c:pt>
                <c:pt idx="4725">
                  <c:v>-1.3186</c:v>
                </c:pt>
                <c:pt idx="4726">
                  <c:v>-1.335</c:v>
                </c:pt>
                <c:pt idx="4727">
                  <c:v>-1.3588</c:v>
                </c:pt>
                <c:pt idx="4728">
                  <c:v>-1.3871</c:v>
                </c:pt>
                <c:pt idx="4729">
                  <c:v>-1.4175</c:v>
                </c:pt>
                <c:pt idx="4730">
                  <c:v>-1.4473</c:v>
                </c:pt>
                <c:pt idx="4731">
                  <c:v>-1.4799</c:v>
                </c:pt>
                <c:pt idx="4732">
                  <c:v>-1.5154000000000001</c:v>
                </c:pt>
                <c:pt idx="4733">
                  <c:v>-1.5528999999999999</c:v>
                </c:pt>
                <c:pt idx="4734">
                  <c:v>-1.5911999999999999</c:v>
                </c:pt>
                <c:pt idx="4735">
                  <c:v>-1.6322000000000001</c:v>
                </c:pt>
                <c:pt idx="4736">
                  <c:v>-1.6741999999999999</c:v>
                </c:pt>
                <c:pt idx="4737">
                  <c:v>-1.7206999999999999</c:v>
                </c:pt>
                <c:pt idx="4738">
                  <c:v>-1.7747999999999999</c:v>
                </c:pt>
                <c:pt idx="4739">
                  <c:v>-1.8275999999999999</c:v>
                </c:pt>
                <c:pt idx="4740">
                  <c:v>-1.8786</c:v>
                </c:pt>
                <c:pt idx="4741">
                  <c:v>-1.9362999999999999</c:v>
                </c:pt>
                <c:pt idx="4742">
                  <c:v>-2.0021</c:v>
                </c:pt>
                <c:pt idx="4743">
                  <c:v>-2.0659000000000001</c:v>
                </c:pt>
                <c:pt idx="4744">
                  <c:v>-2.1265000000000001</c:v>
                </c:pt>
                <c:pt idx="4745">
                  <c:v>-2.2801</c:v>
                </c:pt>
                <c:pt idx="4746">
                  <c:v>-2.4895</c:v>
                </c:pt>
                <c:pt idx="4747">
                  <c:v>-2.7006999999999999</c:v>
                </c:pt>
                <c:pt idx="4748">
                  <c:v>-2.9060999999999999</c:v>
                </c:pt>
                <c:pt idx="4749">
                  <c:v>-3.1002000000000001</c:v>
                </c:pt>
                <c:pt idx="4750">
                  <c:v>-3.2787000000000002</c:v>
                </c:pt>
                <c:pt idx="4751">
                  <c:v>-3.4384999999999999</c:v>
                </c:pt>
                <c:pt idx="4752">
                  <c:v>-3.5775000000000001</c:v>
                </c:pt>
                <c:pt idx="4753">
                  <c:v>-3.6947999999999999</c:v>
                </c:pt>
                <c:pt idx="4754">
                  <c:v>-3.7898000000000001</c:v>
                </c:pt>
                <c:pt idx="4755">
                  <c:v>-3.8628</c:v>
                </c:pt>
                <c:pt idx="4756">
                  <c:v>-3.9144000000000001</c:v>
                </c:pt>
                <c:pt idx="4757">
                  <c:v>-3.9457</c:v>
                </c:pt>
                <c:pt idx="4758">
                  <c:v>-3.9579</c:v>
                </c:pt>
                <c:pt idx="4759">
                  <c:v>-3.9525000000000001</c:v>
                </c:pt>
                <c:pt idx="4760">
                  <c:v>-3.9312</c:v>
                </c:pt>
                <c:pt idx="4761">
                  <c:v>-3.8957999999999999</c:v>
                </c:pt>
                <c:pt idx="4762">
                  <c:v>-3.8479999999999999</c:v>
                </c:pt>
                <c:pt idx="4763">
                  <c:v>-3.7894999999999999</c:v>
                </c:pt>
                <c:pt idx="4764">
                  <c:v>-3.7221000000000002</c:v>
                </c:pt>
                <c:pt idx="4765">
                  <c:v>-3.6474000000000002</c:v>
                </c:pt>
                <c:pt idx="4766">
                  <c:v>-3.5670000000000002</c:v>
                </c:pt>
                <c:pt idx="4767">
                  <c:v>-3.4824999999999999</c:v>
                </c:pt>
                <c:pt idx="4768">
                  <c:v>-3.3950999999999998</c:v>
                </c:pt>
                <c:pt idx="4769">
                  <c:v>-3.3060999999999998</c:v>
                </c:pt>
                <c:pt idx="4770">
                  <c:v>-3.2166999999999999</c:v>
                </c:pt>
                <c:pt idx="4771">
                  <c:v>-3.1278999999999999</c:v>
                </c:pt>
                <c:pt idx="4772">
                  <c:v>-3.0406</c:v>
                </c:pt>
                <c:pt idx="4773">
                  <c:v>-2.9557000000000002</c:v>
                </c:pt>
                <c:pt idx="4774">
                  <c:v>-2.8736999999999999</c:v>
                </c:pt>
                <c:pt idx="4775">
                  <c:v>-2.7955000000000001</c:v>
                </c:pt>
                <c:pt idx="4776">
                  <c:v>-2.7212999999999998</c:v>
                </c:pt>
                <c:pt idx="4777">
                  <c:v>-2.6518000000000002</c:v>
                </c:pt>
                <c:pt idx="4778">
                  <c:v>-2.5872999999999999</c:v>
                </c:pt>
                <c:pt idx="4779">
                  <c:v>-2.528</c:v>
                </c:pt>
                <c:pt idx="4780">
                  <c:v>-2.4742000000000002</c:v>
                </c:pt>
                <c:pt idx="4781">
                  <c:v>-2.4260999999999999</c:v>
                </c:pt>
                <c:pt idx="4782">
                  <c:v>-2.3839000000000001</c:v>
                </c:pt>
                <c:pt idx="4783">
                  <c:v>-2.3477000000000001</c:v>
                </c:pt>
                <c:pt idx="4784">
                  <c:v>-2.3174999999999999</c:v>
                </c:pt>
                <c:pt idx="4785">
                  <c:v>-2.2934000000000001</c:v>
                </c:pt>
                <c:pt idx="4786">
                  <c:v>-2.2755000000000001</c:v>
                </c:pt>
                <c:pt idx="4787">
                  <c:v>-2.2637</c:v>
                </c:pt>
                <c:pt idx="4788">
                  <c:v>-2.258</c:v>
                </c:pt>
                <c:pt idx="4789">
                  <c:v>-2.2583000000000002</c:v>
                </c:pt>
                <c:pt idx="4790">
                  <c:v>-2.2644000000000002</c:v>
                </c:pt>
                <c:pt idx="4791">
                  <c:v>-2.2763</c:v>
                </c:pt>
                <c:pt idx="4792">
                  <c:v>-2.2936999999999999</c:v>
                </c:pt>
                <c:pt idx="4793">
                  <c:v>-2.3161999999999998</c:v>
                </c:pt>
                <c:pt idx="4794">
                  <c:v>-2.3433999999999999</c:v>
                </c:pt>
                <c:pt idx="4795">
                  <c:v>-2.3748999999999998</c:v>
                </c:pt>
                <c:pt idx="4796">
                  <c:v>-2.4098999999999999</c:v>
                </c:pt>
                <c:pt idx="4797">
                  <c:v>-2.4477000000000002</c:v>
                </c:pt>
                <c:pt idx="4798">
                  <c:v>-2.4872999999999998</c:v>
                </c:pt>
                <c:pt idx="4799">
                  <c:v>-2.5274000000000001</c:v>
                </c:pt>
                <c:pt idx="4800">
                  <c:v>-2.5663999999999998</c:v>
                </c:pt>
                <c:pt idx="4801">
                  <c:v>-2.6027999999999998</c:v>
                </c:pt>
                <c:pt idx="4802">
                  <c:v>-2.6341999999999999</c:v>
                </c:pt>
                <c:pt idx="4803">
                  <c:v>-2.6583999999999999</c:v>
                </c:pt>
                <c:pt idx="4804">
                  <c:v>-2.6722000000000001</c:v>
                </c:pt>
                <c:pt idx="4805">
                  <c:v>-2.6722000000000001</c:v>
                </c:pt>
                <c:pt idx="4806">
                  <c:v>-2.6545999999999998</c:v>
                </c:pt>
                <c:pt idx="4807">
                  <c:v>-2.6019000000000001</c:v>
                </c:pt>
                <c:pt idx="4808">
                  <c:v>-2.5339</c:v>
                </c:pt>
                <c:pt idx="4809">
                  <c:v>-2.4624000000000001</c:v>
                </c:pt>
                <c:pt idx="4810">
                  <c:v>-2.3877000000000002</c:v>
                </c:pt>
                <c:pt idx="4811">
                  <c:v>-2.3096999999999999</c:v>
                </c:pt>
                <c:pt idx="4812">
                  <c:v>-2.2349999999999999</c:v>
                </c:pt>
                <c:pt idx="4813">
                  <c:v>-2.1937000000000002</c:v>
                </c:pt>
                <c:pt idx="4814">
                  <c:v>-2.1497000000000002</c:v>
                </c:pt>
                <c:pt idx="4815">
                  <c:v>-2.1031</c:v>
                </c:pt>
                <c:pt idx="4816">
                  <c:v>-2.0539999999999998</c:v>
                </c:pt>
                <c:pt idx="4817">
                  <c:v>-2.0026999999999999</c:v>
                </c:pt>
                <c:pt idx="4818">
                  <c:v>-1.9492</c:v>
                </c:pt>
                <c:pt idx="4819">
                  <c:v>-1.8938999999999999</c:v>
                </c:pt>
                <c:pt idx="4820">
                  <c:v>-1.837</c:v>
                </c:pt>
                <c:pt idx="4821">
                  <c:v>-1.7785</c:v>
                </c:pt>
                <c:pt idx="4822">
                  <c:v>-1.7152000000000001</c:v>
                </c:pt>
                <c:pt idx="4823">
                  <c:v>-1.6498999999999999</c:v>
                </c:pt>
                <c:pt idx="4824">
                  <c:v>-1.5837000000000001</c:v>
                </c:pt>
                <c:pt idx="4825">
                  <c:v>-1.5069999999999999</c:v>
                </c:pt>
                <c:pt idx="4826">
                  <c:v>-1.4282999999999999</c:v>
                </c:pt>
                <c:pt idx="4827">
                  <c:v>-1.3692</c:v>
                </c:pt>
                <c:pt idx="4828">
                  <c:v>-1.3220000000000001</c:v>
                </c:pt>
                <c:pt idx="4829">
                  <c:v>-1.2808999999999999</c:v>
                </c:pt>
                <c:pt idx="4830">
                  <c:v>-1.2516</c:v>
                </c:pt>
                <c:pt idx="4831">
                  <c:v>-1.2462</c:v>
                </c:pt>
                <c:pt idx="4832">
                  <c:v>-1.2490000000000001</c:v>
                </c:pt>
                <c:pt idx="4833">
                  <c:v>-1.2548999999999999</c:v>
                </c:pt>
                <c:pt idx="4834">
                  <c:v>-1.2601</c:v>
                </c:pt>
                <c:pt idx="4835">
                  <c:v>-1.2618</c:v>
                </c:pt>
                <c:pt idx="4836">
                  <c:v>-1.258</c:v>
                </c:pt>
                <c:pt idx="4837">
                  <c:v>-1.2475000000000001</c:v>
                </c:pt>
                <c:pt idx="4838">
                  <c:v>-1.2299</c:v>
                </c:pt>
                <c:pt idx="4839">
                  <c:v>-1.2048000000000001</c:v>
                </c:pt>
                <c:pt idx="4840">
                  <c:v>-1.1725000000000001</c:v>
                </c:pt>
                <c:pt idx="4841">
                  <c:v>-1.1335999999999999</c:v>
                </c:pt>
                <c:pt idx="4842">
                  <c:v>-1.0887</c:v>
                </c:pt>
                <c:pt idx="4843">
                  <c:v>-1.0386</c:v>
                </c:pt>
                <c:pt idx="4844">
                  <c:v>-0.98429</c:v>
                </c:pt>
                <c:pt idx="4845">
                  <c:v>-0.92666000000000004</c:v>
                </c:pt>
                <c:pt idx="4846">
                  <c:v>-0.86670999999999998</c:v>
                </c:pt>
                <c:pt idx="4847">
                  <c:v>-0.80535000000000001</c:v>
                </c:pt>
                <c:pt idx="4848">
                  <c:v>-0.74348000000000003</c:v>
                </c:pt>
                <c:pt idx="4849">
                  <c:v>-0.68193999999999999</c:v>
                </c:pt>
                <c:pt idx="4850">
                  <c:v>-0.62148000000000003</c:v>
                </c:pt>
                <c:pt idx="4851">
                  <c:v>-0.56276999999999999</c:v>
                </c:pt>
                <c:pt idx="4852">
                  <c:v>-0.50641999999999998</c:v>
                </c:pt>
                <c:pt idx="4853">
                  <c:v>-0.45293</c:v>
                </c:pt>
                <c:pt idx="4854">
                  <c:v>-0.40272999999999998</c:v>
                </c:pt>
                <c:pt idx="4855">
                  <c:v>-0.35615000000000002</c:v>
                </c:pt>
                <c:pt idx="4856">
                  <c:v>-0.31347000000000003</c:v>
                </c:pt>
                <c:pt idx="4857">
                  <c:v>-0.27487</c:v>
                </c:pt>
                <c:pt idx="4858">
                  <c:v>-0.24048</c:v>
                </c:pt>
                <c:pt idx="4859">
                  <c:v>-0.21037</c:v>
                </c:pt>
                <c:pt idx="4860">
                  <c:v>-0.18454000000000001</c:v>
                </c:pt>
                <c:pt idx="4861">
                  <c:v>-0.16298000000000001</c:v>
                </c:pt>
                <c:pt idx="4862">
                  <c:v>-0.14559</c:v>
                </c:pt>
                <c:pt idx="4863">
                  <c:v>-0.10978</c:v>
                </c:pt>
                <c:pt idx="4864">
                  <c:v>-7.0452000000000001E-2</c:v>
                </c:pt>
                <c:pt idx="4865">
                  <c:v>-3.4903000000000003E-2</c:v>
                </c:pt>
                <c:pt idx="4866">
                  <c:v>-2.954E-3</c:v>
                </c:pt>
                <c:pt idx="4867">
                  <c:v>2.2189E-2</c:v>
                </c:pt>
                <c:pt idx="4868">
                  <c:v>1.5526E-2</c:v>
                </c:pt>
                <c:pt idx="4869">
                  <c:v>-1.1509E-2</c:v>
                </c:pt>
                <c:pt idx="4870">
                  <c:v>-5.3273000000000001E-2</c:v>
                </c:pt>
                <c:pt idx="4871">
                  <c:v>-0.10514</c:v>
                </c:pt>
                <c:pt idx="4872">
                  <c:v>-0.16336000000000001</c:v>
                </c:pt>
                <c:pt idx="4873">
                  <c:v>-0.22497</c:v>
                </c:pt>
                <c:pt idx="4874">
                  <c:v>-0.28765000000000002</c:v>
                </c:pt>
                <c:pt idx="4875">
                  <c:v>-0.34967999999999999</c:v>
                </c:pt>
                <c:pt idx="4876">
                  <c:v>-0.40977000000000002</c:v>
                </c:pt>
                <c:pt idx="4877">
                  <c:v>-0.46709000000000001</c:v>
                </c:pt>
                <c:pt idx="4878">
                  <c:v>-0.52110000000000001</c:v>
                </c:pt>
                <c:pt idx="4879">
                  <c:v>-0.57155999999999996</c:v>
                </c:pt>
                <c:pt idx="4880">
                  <c:v>-0.61843000000000004</c:v>
                </c:pt>
                <c:pt idx="4881">
                  <c:v>-0.66183000000000003</c:v>
                </c:pt>
                <c:pt idx="4882">
                  <c:v>-0.70203000000000004</c:v>
                </c:pt>
                <c:pt idx="4883">
                  <c:v>-0.73936999999999997</c:v>
                </c:pt>
                <c:pt idx="4884">
                  <c:v>-0.77424000000000004</c:v>
                </c:pt>
                <c:pt idx="4885">
                  <c:v>-0.80706999999999995</c:v>
                </c:pt>
                <c:pt idx="4886">
                  <c:v>-0.83828000000000003</c:v>
                </c:pt>
                <c:pt idx="4887">
                  <c:v>-0.86828000000000005</c:v>
                </c:pt>
                <c:pt idx="4888">
                  <c:v>-0.89744999999999997</c:v>
                </c:pt>
                <c:pt idx="4889">
                  <c:v>-0.92613000000000001</c:v>
                </c:pt>
                <c:pt idx="4890">
                  <c:v>-0.95457999999999998</c:v>
                </c:pt>
                <c:pt idx="4891">
                  <c:v>-0.98301000000000005</c:v>
                </c:pt>
                <c:pt idx="4892">
                  <c:v>-1.0508</c:v>
                </c:pt>
                <c:pt idx="4893">
                  <c:v>-1.1366000000000001</c:v>
                </c:pt>
                <c:pt idx="4894">
                  <c:v>-1.2224999999999999</c:v>
                </c:pt>
                <c:pt idx="4895">
                  <c:v>-1.3085</c:v>
                </c:pt>
                <c:pt idx="4896">
                  <c:v>-1.3951</c:v>
                </c:pt>
                <c:pt idx="4897">
                  <c:v>-1.4844999999999999</c:v>
                </c:pt>
                <c:pt idx="4898">
                  <c:v>-1.5464</c:v>
                </c:pt>
                <c:pt idx="4899">
                  <c:v>-1.5854999999999999</c:v>
                </c:pt>
                <c:pt idx="4900">
                  <c:v>-1.6055999999999999</c:v>
                </c:pt>
                <c:pt idx="4901">
                  <c:v>-1.61</c:v>
                </c:pt>
                <c:pt idx="4902">
                  <c:v>-1.6012999999999999</c:v>
                </c:pt>
                <c:pt idx="4903">
                  <c:v>-1.5815999999999999</c:v>
                </c:pt>
                <c:pt idx="4904">
                  <c:v>-1.5522</c:v>
                </c:pt>
                <c:pt idx="4905">
                  <c:v>-1.5139</c:v>
                </c:pt>
                <c:pt idx="4906">
                  <c:v>-1.4670000000000001</c:v>
                </c:pt>
                <c:pt idx="4907">
                  <c:v>-1.4111</c:v>
                </c:pt>
                <c:pt idx="4908">
                  <c:v>-1.3557999999999999</c:v>
                </c:pt>
                <c:pt idx="4909">
                  <c:v>-1.3560000000000001</c:v>
                </c:pt>
                <c:pt idx="4910">
                  <c:v>-1.3628</c:v>
                </c:pt>
                <c:pt idx="4911">
                  <c:v>-1.3772</c:v>
                </c:pt>
                <c:pt idx="4912">
                  <c:v>-1.3998999999999999</c:v>
                </c:pt>
                <c:pt idx="4913">
                  <c:v>-1.4261999999999999</c:v>
                </c:pt>
                <c:pt idx="4914">
                  <c:v>-1.4567000000000001</c:v>
                </c:pt>
                <c:pt idx="4915">
                  <c:v>-1.4964</c:v>
                </c:pt>
                <c:pt idx="4916">
                  <c:v>-1.5450999999999999</c:v>
                </c:pt>
                <c:pt idx="4917">
                  <c:v>-1.6021000000000001</c:v>
                </c:pt>
                <c:pt idx="4918">
                  <c:v>-1.6665000000000001</c:v>
                </c:pt>
                <c:pt idx="4919">
                  <c:v>-1.7364999999999999</c:v>
                </c:pt>
                <c:pt idx="4920">
                  <c:v>-1.8102</c:v>
                </c:pt>
                <c:pt idx="4921">
                  <c:v>-1.8846000000000001</c:v>
                </c:pt>
                <c:pt idx="4922">
                  <c:v>-1.9561999999999999</c:v>
                </c:pt>
                <c:pt idx="4923">
                  <c:v>-2.0205000000000002</c:v>
                </c:pt>
                <c:pt idx="4924">
                  <c:v>-2.0714999999999999</c:v>
                </c:pt>
                <c:pt idx="4925">
                  <c:v>-2.1025</c:v>
                </c:pt>
                <c:pt idx="4926">
                  <c:v>-2.1724999999999999</c:v>
                </c:pt>
                <c:pt idx="4927">
                  <c:v>-2.2921</c:v>
                </c:pt>
                <c:pt idx="4928">
                  <c:v>-2.6812</c:v>
                </c:pt>
                <c:pt idx="4929">
                  <c:v>-3.1402999999999999</c:v>
                </c:pt>
                <c:pt idx="4930">
                  <c:v>-3.5562999999999998</c:v>
                </c:pt>
                <c:pt idx="4931">
                  <c:v>-3.8712</c:v>
                </c:pt>
                <c:pt idx="4932">
                  <c:v>-4.0091000000000001</c:v>
                </c:pt>
                <c:pt idx="4933">
                  <c:v>-3.1110000000000002</c:v>
                </c:pt>
                <c:pt idx="4934">
                  <c:v>-2.4226999999999999</c:v>
                </c:pt>
                <c:pt idx="4935">
                  <c:v>-1.9114</c:v>
                </c:pt>
                <c:pt idx="4936">
                  <c:v>-1.5488</c:v>
                </c:pt>
                <c:pt idx="4937">
                  <c:v>-1.3</c:v>
                </c:pt>
                <c:pt idx="4938">
                  <c:v>-1.1526000000000001</c:v>
                </c:pt>
                <c:pt idx="4939">
                  <c:v>-1.0880000000000001</c:v>
                </c:pt>
                <c:pt idx="4940">
                  <c:v>-1.0898000000000001</c:v>
                </c:pt>
                <c:pt idx="4941">
                  <c:v>-1.1437999999999999</c:v>
                </c:pt>
                <c:pt idx="4942">
                  <c:v>-1.2382</c:v>
                </c:pt>
                <c:pt idx="4943">
                  <c:v>-1.3628</c:v>
                </c:pt>
                <c:pt idx="4944">
                  <c:v>-1.5093000000000001</c:v>
                </c:pt>
                <c:pt idx="4945">
                  <c:v>-1.6705000000000001</c:v>
                </c:pt>
                <c:pt idx="4946">
                  <c:v>-1.8407</c:v>
                </c:pt>
                <c:pt idx="4947">
                  <c:v>-2.0152999999999999</c:v>
                </c:pt>
                <c:pt idx="4948">
                  <c:v>-2.1905000000000001</c:v>
                </c:pt>
                <c:pt idx="4949">
                  <c:v>-2.3635000000000002</c:v>
                </c:pt>
                <c:pt idx="4950">
                  <c:v>-2.532</c:v>
                </c:pt>
                <c:pt idx="4951">
                  <c:v>-2.6945000000000001</c:v>
                </c:pt>
                <c:pt idx="4952">
                  <c:v>-2.8496999999999999</c:v>
                </c:pt>
                <c:pt idx="4953">
                  <c:v>-2.9971000000000001</c:v>
                </c:pt>
                <c:pt idx="4954">
                  <c:v>-3.1360999999999999</c:v>
                </c:pt>
                <c:pt idx="4955">
                  <c:v>-3.2665999999999999</c:v>
                </c:pt>
                <c:pt idx="4956">
                  <c:v>-3.3887</c:v>
                </c:pt>
                <c:pt idx="4957">
                  <c:v>-3.5026000000000002</c:v>
                </c:pt>
                <c:pt idx="4958">
                  <c:v>-3.6086999999999998</c:v>
                </c:pt>
                <c:pt idx="4959">
                  <c:v>-3.7071999999999998</c:v>
                </c:pt>
                <c:pt idx="4960">
                  <c:v>-3.7988</c:v>
                </c:pt>
                <c:pt idx="4961">
                  <c:v>-3.8837000000000002</c:v>
                </c:pt>
                <c:pt idx="4962">
                  <c:v>-3.9626000000000001</c:v>
                </c:pt>
                <c:pt idx="4963">
                  <c:v>-4.0434000000000001</c:v>
                </c:pt>
                <c:pt idx="4964">
                  <c:v>-4.12</c:v>
                </c:pt>
                <c:pt idx="4965">
                  <c:v>-4.1920000000000002</c:v>
                </c:pt>
                <c:pt idx="4966">
                  <c:v>-4.2598000000000003</c:v>
                </c:pt>
                <c:pt idx="4967">
                  <c:v>-4.2965</c:v>
                </c:pt>
                <c:pt idx="4968">
                  <c:v>-4.2519</c:v>
                </c:pt>
                <c:pt idx="4969">
                  <c:v>-4.2382</c:v>
                </c:pt>
                <c:pt idx="4970">
                  <c:v>-4.2279999999999998</c:v>
                </c:pt>
                <c:pt idx="4971">
                  <c:v>-4.2401999999999997</c:v>
                </c:pt>
                <c:pt idx="4972">
                  <c:v>-4.2702999999999998</c:v>
                </c:pt>
                <c:pt idx="4973">
                  <c:v>-4.3289</c:v>
                </c:pt>
                <c:pt idx="4974">
                  <c:v>-4.4903000000000004</c:v>
                </c:pt>
                <c:pt idx="4975">
                  <c:v>-4.6677</c:v>
                </c:pt>
                <c:pt idx="4976">
                  <c:v>-4.8558000000000003</c:v>
                </c:pt>
                <c:pt idx="4977">
                  <c:v>-5.0506000000000002</c:v>
                </c:pt>
                <c:pt idx="4978">
                  <c:v>-5.2491000000000003</c:v>
                </c:pt>
                <c:pt idx="4979">
                  <c:v>-5.4496000000000002</c:v>
                </c:pt>
                <c:pt idx="4980">
                  <c:v>-5.6509999999999998</c:v>
                </c:pt>
                <c:pt idx="4981">
                  <c:v>-5.8529999999999998</c:v>
                </c:pt>
                <c:pt idx="4982">
                  <c:v>-6.0560999999999998</c:v>
                </c:pt>
                <c:pt idx="4983">
                  <c:v>-6.2610000000000001</c:v>
                </c:pt>
                <c:pt idx="4984">
                  <c:v>-6.4688999999999997</c:v>
                </c:pt>
                <c:pt idx="4985">
                  <c:v>-6.6813000000000002</c:v>
                </c:pt>
                <c:pt idx="4986">
                  <c:v>-6.8996000000000004</c:v>
                </c:pt>
                <c:pt idx="4987">
                  <c:v>-7.1253000000000002</c:v>
                </c:pt>
                <c:pt idx="4988">
                  <c:v>-7.3596000000000004</c:v>
                </c:pt>
                <c:pt idx="4989">
                  <c:v>-7.6032999999999999</c:v>
                </c:pt>
                <c:pt idx="4990">
                  <c:v>-7.8567</c:v>
                </c:pt>
                <c:pt idx="4991">
                  <c:v>-8.1191999999999993</c:v>
                </c:pt>
                <c:pt idx="4992">
                  <c:v>-7.4714999999999998</c:v>
                </c:pt>
                <c:pt idx="4993">
                  <c:v>-6.6406000000000001</c:v>
                </c:pt>
                <c:pt idx="4994">
                  <c:v>-5.7998000000000003</c:v>
                </c:pt>
                <c:pt idx="4995">
                  <c:v>-5.1308999999999996</c:v>
                </c:pt>
                <c:pt idx="4996">
                  <c:v>-5.0800999999999998</c:v>
                </c:pt>
                <c:pt idx="4997">
                  <c:v>-5.0213999999999999</c:v>
                </c:pt>
                <c:pt idx="4998">
                  <c:v>-4.9557000000000002</c:v>
                </c:pt>
                <c:pt idx="4999">
                  <c:v>-4.8837000000000002</c:v>
                </c:pt>
                <c:pt idx="5000">
                  <c:v>-4.8059000000000003</c:v>
                </c:pt>
                <c:pt idx="5001">
                  <c:v>-4.7230999999999996</c:v>
                </c:pt>
                <c:pt idx="5002">
                  <c:v>-4.6357999999999997</c:v>
                </c:pt>
                <c:pt idx="5003">
                  <c:v>-4.5445000000000002</c:v>
                </c:pt>
                <c:pt idx="5004">
                  <c:v>-4.4499000000000004</c:v>
                </c:pt>
                <c:pt idx="5005">
                  <c:v>-4.3524000000000003</c:v>
                </c:pt>
                <c:pt idx="5006">
                  <c:v>-4.2525000000000004</c:v>
                </c:pt>
                <c:pt idx="5007">
                  <c:v>-4.1505999999999998</c:v>
                </c:pt>
                <c:pt idx="5008">
                  <c:v>-4.0472000000000001</c:v>
                </c:pt>
                <c:pt idx="5009">
                  <c:v>-3.9426000000000001</c:v>
                </c:pt>
                <c:pt idx="5010">
                  <c:v>-3.8372000000000002</c:v>
                </c:pt>
                <c:pt idx="5011">
                  <c:v>-3.7313000000000001</c:v>
                </c:pt>
                <c:pt idx="5012">
                  <c:v>-3.6253000000000002</c:v>
                </c:pt>
                <c:pt idx="5013">
                  <c:v>-3.5192999999999999</c:v>
                </c:pt>
                <c:pt idx="5014">
                  <c:v>-3.4138000000000002</c:v>
                </c:pt>
                <c:pt idx="5015">
                  <c:v>-3.2932999999999999</c:v>
                </c:pt>
                <c:pt idx="5016">
                  <c:v>-3.1737000000000002</c:v>
                </c:pt>
                <c:pt idx="5017">
                  <c:v>-3.0550999999999999</c:v>
                </c:pt>
                <c:pt idx="5018">
                  <c:v>-2.9377</c:v>
                </c:pt>
                <c:pt idx="5019">
                  <c:v>-2.8268</c:v>
                </c:pt>
                <c:pt idx="5020">
                  <c:v>-2.7303999999999999</c:v>
                </c:pt>
                <c:pt idx="5021">
                  <c:v>-2.6452</c:v>
                </c:pt>
                <c:pt idx="5022">
                  <c:v>-2.5693999999999999</c:v>
                </c:pt>
                <c:pt idx="5023">
                  <c:v>-2.5013000000000001</c:v>
                </c:pt>
                <c:pt idx="5024">
                  <c:v>-2.4398</c:v>
                </c:pt>
                <c:pt idx="5025">
                  <c:v>-2.3835000000000002</c:v>
                </c:pt>
                <c:pt idx="5026">
                  <c:v>-2.3315000000000001</c:v>
                </c:pt>
                <c:pt idx="5027">
                  <c:v>-2.2829999999999999</c:v>
                </c:pt>
                <c:pt idx="5028">
                  <c:v>-2.2372999999999998</c:v>
                </c:pt>
                <c:pt idx="5029">
                  <c:v>-2.1938</c:v>
                </c:pt>
                <c:pt idx="5030">
                  <c:v>-2.1520999999999999</c:v>
                </c:pt>
                <c:pt idx="5031">
                  <c:v>-2.1116000000000001</c:v>
                </c:pt>
                <c:pt idx="5032">
                  <c:v>-2.0722</c:v>
                </c:pt>
                <c:pt idx="5033">
                  <c:v>-2.0335000000000001</c:v>
                </c:pt>
                <c:pt idx="5034">
                  <c:v>-1.9953000000000001</c:v>
                </c:pt>
                <c:pt idx="5035">
                  <c:v>-1.9574</c:v>
                </c:pt>
                <c:pt idx="5036">
                  <c:v>-1.9198</c:v>
                </c:pt>
                <c:pt idx="5037">
                  <c:v>-1.8823000000000001</c:v>
                </c:pt>
                <c:pt idx="5038">
                  <c:v>-1.8449</c:v>
                </c:pt>
                <c:pt idx="5039">
                  <c:v>-1.8075000000000001</c:v>
                </c:pt>
                <c:pt idx="5040">
                  <c:v>-1.7701</c:v>
                </c:pt>
                <c:pt idx="5041">
                  <c:v>-1.7326999999999999</c:v>
                </c:pt>
                <c:pt idx="5042">
                  <c:v>-1.6953</c:v>
                </c:pt>
                <c:pt idx="5043">
                  <c:v>-1.6580999999999999</c:v>
                </c:pt>
                <c:pt idx="5044">
                  <c:v>-1.621</c:v>
                </c:pt>
                <c:pt idx="5045">
                  <c:v>-1.5753999999999999</c:v>
                </c:pt>
                <c:pt idx="5046">
                  <c:v>-1.5165999999999999</c:v>
                </c:pt>
                <c:pt idx="5047">
                  <c:v>-1.4583999999999999</c:v>
                </c:pt>
                <c:pt idx="5048">
                  <c:v>-1.401</c:v>
                </c:pt>
                <c:pt idx="5049">
                  <c:v>-1.3445</c:v>
                </c:pt>
                <c:pt idx="5050">
                  <c:v>-1.2632000000000001</c:v>
                </c:pt>
                <c:pt idx="5051">
                  <c:v>-1.1877</c:v>
                </c:pt>
                <c:pt idx="5052">
                  <c:v>-1.1506000000000001</c:v>
                </c:pt>
                <c:pt idx="5053">
                  <c:v>-1.143</c:v>
                </c:pt>
                <c:pt idx="5054">
                  <c:v>-1.1577</c:v>
                </c:pt>
                <c:pt idx="5055">
                  <c:v>-1.1886000000000001</c:v>
                </c:pt>
                <c:pt idx="5056">
                  <c:v>-1.2307999999999999</c:v>
                </c:pt>
                <c:pt idx="5057">
                  <c:v>-1.2801</c:v>
                </c:pt>
                <c:pt idx="5058">
                  <c:v>-1.3332999999999999</c:v>
                </c:pt>
                <c:pt idx="5059">
                  <c:v>-1.3876999999999999</c:v>
                </c:pt>
                <c:pt idx="5060">
                  <c:v>-1.4413</c:v>
                </c:pt>
                <c:pt idx="5061">
                  <c:v>-1.4923999999999999</c:v>
                </c:pt>
                <c:pt idx="5062">
                  <c:v>-1.5396000000000001</c:v>
                </c:pt>
                <c:pt idx="5063">
                  <c:v>-1.5818000000000001</c:v>
                </c:pt>
                <c:pt idx="5064">
                  <c:v>-1.6154999999999999</c:v>
                </c:pt>
                <c:pt idx="5065">
                  <c:v>-1.6398999999999999</c:v>
                </c:pt>
                <c:pt idx="5066">
                  <c:v>-1.6617999999999999</c:v>
                </c:pt>
                <c:pt idx="5067">
                  <c:v>-1.6816</c:v>
                </c:pt>
                <c:pt idx="5068">
                  <c:v>-1.7</c:v>
                </c:pt>
                <c:pt idx="5069">
                  <c:v>-1.7185999999999999</c:v>
                </c:pt>
                <c:pt idx="5070">
                  <c:v>-1.7405999999999999</c:v>
                </c:pt>
                <c:pt idx="5071">
                  <c:v>-1.7618</c:v>
                </c:pt>
                <c:pt idx="5072">
                  <c:v>-1.7817000000000001</c:v>
                </c:pt>
                <c:pt idx="5073">
                  <c:v>-1.7994000000000001</c:v>
                </c:pt>
                <c:pt idx="5074">
                  <c:v>-1.8136000000000001</c:v>
                </c:pt>
                <c:pt idx="5075">
                  <c:v>-1.8223</c:v>
                </c:pt>
                <c:pt idx="5076">
                  <c:v>-1.8225</c:v>
                </c:pt>
                <c:pt idx="5077">
                  <c:v>-1.8106</c:v>
                </c:pt>
                <c:pt idx="5078">
                  <c:v>-1.7661</c:v>
                </c:pt>
                <c:pt idx="5079">
                  <c:v>-1.7169000000000001</c:v>
                </c:pt>
                <c:pt idx="5080">
                  <c:v>-1.6685000000000001</c:v>
                </c:pt>
                <c:pt idx="5081">
                  <c:v>-1.6215999999999999</c:v>
                </c:pt>
                <c:pt idx="5082">
                  <c:v>-1.5840000000000001</c:v>
                </c:pt>
                <c:pt idx="5083">
                  <c:v>-1.5709</c:v>
                </c:pt>
                <c:pt idx="5084">
                  <c:v>-1.5608</c:v>
                </c:pt>
                <c:pt idx="5085">
                  <c:v>-1.5543</c:v>
                </c:pt>
                <c:pt idx="5086">
                  <c:v>-1.552</c:v>
                </c:pt>
                <c:pt idx="5087">
                  <c:v>-1.5543</c:v>
                </c:pt>
                <c:pt idx="5088">
                  <c:v>-1.5616000000000001</c:v>
                </c:pt>
                <c:pt idx="5089">
                  <c:v>-1.5743</c:v>
                </c:pt>
                <c:pt idx="5090">
                  <c:v>-1.5929</c:v>
                </c:pt>
                <c:pt idx="5091">
                  <c:v>-1.6262000000000001</c:v>
                </c:pt>
                <c:pt idx="5092">
                  <c:v>-1.6912</c:v>
                </c:pt>
                <c:pt idx="5093">
                  <c:v>-1.7627999999999999</c:v>
                </c:pt>
                <c:pt idx="5094">
                  <c:v>-1.8412999999999999</c:v>
                </c:pt>
                <c:pt idx="5095">
                  <c:v>-1.9268000000000001</c:v>
                </c:pt>
                <c:pt idx="5096">
                  <c:v>-2.0223</c:v>
                </c:pt>
                <c:pt idx="5097">
                  <c:v>-2.1172</c:v>
                </c:pt>
                <c:pt idx="5098">
                  <c:v>-2.2063999999999999</c:v>
                </c:pt>
                <c:pt idx="5099">
                  <c:v>-2.2919999999999998</c:v>
                </c:pt>
                <c:pt idx="5100">
                  <c:v>-2.3757999999999999</c:v>
                </c:pt>
                <c:pt idx="5101">
                  <c:v>-2.4588999999999999</c:v>
                </c:pt>
                <c:pt idx="5102">
                  <c:v>-2.5415999999999999</c:v>
                </c:pt>
                <c:pt idx="5103">
                  <c:v>-2.6240999999999999</c:v>
                </c:pt>
                <c:pt idx="5104">
                  <c:v>-2.7054999999999998</c:v>
                </c:pt>
                <c:pt idx="5105">
                  <c:v>-2.7846000000000002</c:v>
                </c:pt>
                <c:pt idx="5106">
                  <c:v>-2.8595000000000002</c:v>
                </c:pt>
                <c:pt idx="5107">
                  <c:v>-2.9275000000000002</c:v>
                </c:pt>
                <c:pt idx="5108">
                  <c:v>-2.9851000000000001</c:v>
                </c:pt>
                <c:pt idx="5109">
                  <c:v>-3.0280999999999998</c:v>
                </c:pt>
                <c:pt idx="5110">
                  <c:v>-3.0421</c:v>
                </c:pt>
                <c:pt idx="5111">
                  <c:v>-3.0270000000000001</c:v>
                </c:pt>
                <c:pt idx="5112">
                  <c:v>-3.0085000000000002</c:v>
                </c:pt>
                <c:pt idx="5113">
                  <c:v>-2.9864000000000002</c:v>
                </c:pt>
                <c:pt idx="5114">
                  <c:v>-2.9943</c:v>
                </c:pt>
                <c:pt idx="5115">
                  <c:v>-3.0493000000000001</c:v>
                </c:pt>
                <c:pt idx="5116">
                  <c:v>-3.1162000000000001</c:v>
                </c:pt>
                <c:pt idx="5117">
                  <c:v>-3.1779000000000002</c:v>
                </c:pt>
                <c:pt idx="5118">
                  <c:v>-3.2342</c:v>
                </c:pt>
                <c:pt idx="5119">
                  <c:v>-3.2847</c:v>
                </c:pt>
                <c:pt idx="5120">
                  <c:v>-3.3134999999999999</c:v>
                </c:pt>
                <c:pt idx="5121">
                  <c:v>-3.3132999999999999</c:v>
                </c:pt>
                <c:pt idx="5122">
                  <c:v>-3.3005</c:v>
                </c:pt>
                <c:pt idx="5123">
                  <c:v>-3.2763</c:v>
                </c:pt>
                <c:pt idx="5124">
                  <c:v>-3.2418</c:v>
                </c:pt>
                <c:pt idx="5125">
                  <c:v>-3.1983999999999999</c:v>
                </c:pt>
                <c:pt idx="5126">
                  <c:v>-3.1471</c:v>
                </c:pt>
                <c:pt idx="5127">
                  <c:v>-3.0891000000000002</c:v>
                </c:pt>
                <c:pt idx="5128">
                  <c:v>-3.0257000000000001</c:v>
                </c:pt>
                <c:pt idx="5129">
                  <c:v>-2.9580000000000002</c:v>
                </c:pt>
                <c:pt idx="5130">
                  <c:v>-2.8871000000000002</c:v>
                </c:pt>
                <c:pt idx="5131">
                  <c:v>-2.8142</c:v>
                </c:pt>
                <c:pt idx="5132">
                  <c:v>-2.7404999999999999</c:v>
                </c:pt>
                <c:pt idx="5133">
                  <c:v>-2.6667999999999998</c:v>
                </c:pt>
                <c:pt idx="5134">
                  <c:v>-2.5941999999999998</c:v>
                </c:pt>
                <c:pt idx="5135">
                  <c:v>-2.5655000000000001</c:v>
                </c:pt>
                <c:pt idx="5136">
                  <c:v>-2.5411000000000001</c:v>
                </c:pt>
                <c:pt idx="5137">
                  <c:v>-2.5198</c:v>
                </c:pt>
                <c:pt idx="5138">
                  <c:v>-2.5019</c:v>
                </c:pt>
                <c:pt idx="5139">
                  <c:v>-2.4872999999999998</c:v>
                </c:pt>
                <c:pt idx="5140">
                  <c:v>-2.4758</c:v>
                </c:pt>
                <c:pt idx="5141">
                  <c:v>-2.4281000000000001</c:v>
                </c:pt>
                <c:pt idx="5142">
                  <c:v>-2.3411</c:v>
                </c:pt>
                <c:pt idx="5143">
                  <c:v>-2.2681</c:v>
                </c:pt>
                <c:pt idx="5144">
                  <c:v>-2.2037</c:v>
                </c:pt>
                <c:pt idx="5145">
                  <c:v>-2.1419000000000001</c:v>
                </c:pt>
                <c:pt idx="5146">
                  <c:v>-2.0760000000000001</c:v>
                </c:pt>
                <c:pt idx="5147">
                  <c:v>-1.9872000000000001</c:v>
                </c:pt>
                <c:pt idx="5148">
                  <c:v>-1.8965000000000001</c:v>
                </c:pt>
                <c:pt idx="5149">
                  <c:v>-1.8127</c:v>
                </c:pt>
                <c:pt idx="5150">
                  <c:v>-1.7364999999999999</c:v>
                </c:pt>
                <c:pt idx="5151">
                  <c:v>-1.6698</c:v>
                </c:pt>
                <c:pt idx="5152">
                  <c:v>-1.6318999999999999</c:v>
                </c:pt>
                <c:pt idx="5153">
                  <c:v>-1.6069</c:v>
                </c:pt>
                <c:pt idx="5154">
                  <c:v>-1.5972</c:v>
                </c:pt>
                <c:pt idx="5155">
                  <c:v>-1.6062000000000001</c:v>
                </c:pt>
                <c:pt idx="5156">
                  <c:v>-1.6067</c:v>
                </c:pt>
                <c:pt idx="5157">
                  <c:v>-1.5694999999999999</c:v>
                </c:pt>
                <c:pt idx="5158">
                  <c:v>-1.5517000000000001</c:v>
                </c:pt>
                <c:pt idx="5159">
                  <c:v>-1.5716000000000001</c:v>
                </c:pt>
                <c:pt idx="5160">
                  <c:v>-1.597</c:v>
                </c:pt>
                <c:pt idx="5161">
                  <c:v>-1.6296999999999999</c:v>
                </c:pt>
                <c:pt idx="5162">
                  <c:v>-1.6624000000000001</c:v>
                </c:pt>
                <c:pt idx="5163">
                  <c:v>-1.6952</c:v>
                </c:pt>
                <c:pt idx="5164">
                  <c:v>-1.7235</c:v>
                </c:pt>
                <c:pt idx="5165">
                  <c:v>-1.7242</c:v>
                </c:pt>
                <c:pt idx="5166">
                  <c:v>-1.7430000000000001</c:v>
                </c:pt>
                <c:pt idx="5167">
                  <c:v>-1.7787999999999999</c:v>
                </c:pt>
                <c:pt idx="5168">
                  <c:v>-1.83</c:v>
                </c:pt>
                <c:pt idx="5169">
                  <c:v>-1.8955</c:v>
                </c:pt>
                <c:pt idx="5170">
                  <c:v>-1.9738</c:v>
                </c:pt>
                <c:pt idx="5171">
                  <c:v>-2.0371000000000001</c:v>
                </c:pt>
                <c:pt idx="5172">
                  <c:v>-2.0769000000000002</c:v>
                </c:pt>
                <c:pt idx="5173">
                  <c:v>-2.1185</c:v>
                </c:pt>
                <c:pt idx="5174">
                  <c:v>-2.1617999999999999</c:v>
                </c:pt>
                <c:pt idx="5175">
                  <c:v>-2.2065000000000001</c:v>
                </c:pt>
                <c:pt idx="5176">
                  <c:v>-2.2519</c:v>
                </c:pt>
                <c:pt idx="5177">
                  <c:v>-2.2972999999999999</c:v>
                </c:pt>
                <c:pt idx="5178">
                  <c:v>-2.3416000000000001</c:v>
                </c:pt>
                <c:pt idx="5179">
                  <c:v>-2.3835000000000002</c:v>
                </c:pt>
                <c:pt idx="5180">
                  <c:v>-2.4217</c:v>
                </c:pt>
                <c:pt idx="5181">
                  <c:v>-2.4544000000000001</c:v>
                </c:pt>
                <c:pt idx="5182">
                  <c:v>-2.4794999999999998</c:v>
                </c:pt>
                <c:pt idx="5183">
                  <c:v>-2.4984000000000002</c:v>
                </c:pt>
                <c:pt idx="5184">
                  <c:v>-2.5249999999999999</c:v>
                </c:pt>
                <c:pt idx="5185">
                  <c:v>-2.5482</c:v>
                </c:pt>
                <c:pt idx="5186">
                  <c:v>-2.5682</c:v>
                </c:pt>
                <c:pt idx="5187">
                  <c:v>-2.5865999999999998</c:v>
                </c:pt>
                <c:pt idx="5188">
                  <c:v>-2.6114999999999999</c:v>
                </c:pt>
                <c:pt idx="5189">
                  <c:v>-2.6328999999999998</c:v>
                </c:pt>
                <c:pt idx="5190">
                  <c:v>-2.5966999999999998</c:v>
                </c:pt>
                <c:pt idx="5191">
                  <c:v>-2.5198999999999998</c:v>
                </c:pt>
                <c:pt idx="5192">
                  <c:v>-2.4514999999999998</c:v>
                </c:pt>
                <c:pt idx="5193">
                  <c:v>-2.3904999999999998</c:v>
                </c:pt>
                <c:pt idx="5194">
                  <c:v>-2.34</c:v>
                </c:pt>
                <c:pt idx="5195">
                  <c:v>-2.3060999999999998</c:v>
                </c:pt>
                <c:pt idx="5196">
                  <c:v>-2.2774999999999999</c:v>
                </c:pt>
                <c:pt idx="5197">
                  <c:v>-2.2536999999999998</c:v>
                </c:pt>
                <c:pt idx="5198">
                  <c:v>-2.2343999999999999</c:v>
                </c:pt>
                <c:pt idx="5199">
                  <c:v>-2.2193000000000001</c:v>
                </c:pt>
                <c:pt idx="5200">
                  <c:v>-2.2082000000000002</c:v>
                </c:pt>
                <c:pt idx="5201">
                  <c:v>-2.2010999999999998</c:v>
                </c:pt>
                <c:pt idx="5202">
                  <c:v>-2.1598999999999999</c:v>
                </c:pt>
                <c:pt idx="5203">
                  <c:v>-2.1288</c:v>
                </c:pt>
                <c:pt idx="5204">
                  <c:v>-2.1078000000000001</c:v>
                </c:pt>
                <c:pt idx="5205">
                  <c:v>-2.0964</c:v>
                </c:pt>
                <c:pt idx="5206">
                  <c:v>-2.0939999999999999</c:v>
                </c:pt>
                <c:pt idx="5207">
                  <c:v>-2.1000999999999999</c:v>
                </c:pt>
                <c:pt idx="5208">
                  <c:v>-2.1143000000000001</c:v>
                </c:pt>
                <c:pt idx="5209">
                  <c:v>-2.1360999999999999</c:v>
                </c:pt>
                <c:pt idx="5210">
                  <c:v>-2.1652</c:v>
                </c:pt>
                <c:pt idx="5211">
                  <c:v>-2.2010000000000001</c:v>
                </c:pt>
                <c:pt idx="5212">
                  <c:v>-2.2433000000000001</c:v>
                </c:pt>
                <c:pt idx="5213">
                  <c:v>-2.2913999999999999</c:v>
                </c:pt>
                <c:pt idx="5214">
                  <c:v>-2.3441000000000001</c:v>
                </c:pt>
                <c:pt idx="5215">
                  <c:v>-2.3973</c:v>
                </c:pt>
                <c:pt idx="5216">
                  <c:v>-2.4540000000000002</c:v>
                </c:pt>
                <c:pt idx="5217">
                  <c:v>-2.5131999999999999</c:v>
                </c:pt>
                <c:pt idx="5218">
                  <c:v>-2.5735999999999999</c:v>
                </c:pt>
                <c:pt idx="5219">
                  <c:v>-2.6335999999999999</c:v>
                </c:pt>
                <c:pt idx="5220">
                  <c:v>-2.6939000000000002</c:v>
                </c:pt>
                <c:pt idx="5221">
                  <c:v>-2.7526000000000002</c:v>
                </c:pt>
                <c:pt idx="5222">
                  <c:v>-2.7930999999999999</c:v>
                </c:pt>
                <c:pt idx="5223">
                  <c:v>-2.827</c:v>
                </c:pt>
                <c:pt idx="5224">
                  <c:v>-2.8633000000000002</c:v>
                </c:pt>
                <c:pt idx="5225">
                  <c:v>-2.9077999999999999</c:v>
                </c:pt>
                <c:pt idx="5226">
                  <c:v>-2.9582999999999999</c:v>
                </c:pt>
                <c:pt idx="5227">
                  <c:v>-3.0137999999999998</c:v>
                </c:pt>
                <c:pt idx="5228">
                  <c:v>-3.0783999999999998</c:v>
                </c:pt>
                <c:pt idx="5229">
                  <c:v>-3.1638000000000002</c:v>
                </c:pt>
                <c:pt idx="5230">
                  <c:v>-3.2505000000000002</c:v>
                </c:pt>
                <c:pt idx="5231">
                  <c:v>-3.3380999999999998</c:v>
                </c:pt>
                <c:pt idx="5232">
                  <c:v>-3.4262999999999999</c:v>
                </c:pt>
                <c:pt idx="5233">
                  <c:v>-3.5150000000000001</c:v>
                </c:pt>
                <c:pt idx="5234">
                  <c:v>-3.6036999999999999</c:v>
                </c:pt>
                <c:pt idx="5235">
                  <c:v>-3.6918000000000002</c:v>
                </c:pt>
                <c:pt idx="5236">
                  <c:v>-3.7791000000000001</c:v>
                </c:pt>
                <c:pt idx="5237">
                  <c:v>-3.8650000000000002</c:v>
                </c:pt>
                <c:pt idx="5238">
                  <c:v>-3.9493</c:v>
                </c:pt>
                <c:pt idx="5239">
                  <c:v>-4.0316999999999998</c:v>
                </c:pt>
                <c:pt idx="5240">
                  <c:v>-4.1116999999999999</c:v>
                </c:pt>
                <c:pt idx="5241">
                  <c:v>-4.1891999999999996</c:v>
                </c:pt>
                <c:pt idx="5242">
                  <c:v>-4.2561</c:v>
                </c:pt>
                <c:pt idx="5243">
                  <c:v>-4.3129</c:v>
                </c:pt>
                <c:pt idx="5244">
                  <c:v>-4.3663999999999996</c:v>
                </c:pt>
                <c:pt idx="5245">
                  <c:v>-4.4165999999999999</c:v>
                </c:pt>
                <c:pt idx="5246">
                  <c:v>-4.4634999999999998</c:v>
                </c:pt>
                <c:pt idx="5247">
                  <c:v>-4.5068999999999999</c:v>
                </c:pt>
                <c:pt idx="5248">
                  <c:v>-4.5469999999999997</c:v>
                </c:pt>
                <c:pt idx="5249">
                  <c:v>-4.5838000000000001</c:v>
                </c:pt>
                <c:pt idx="5250">
                  <c:v>-4.6176000000000004</c:v>
                </c:pt>
                <c:pt idx="5251">
                  <c:v>-4.6536999999999997</c:v>
                </c:pt>
                <c:pt idx="5252">
                  <c:v>-4.6933999999999996</c:v>
                </c:pt>
                <c:pt idx="5253">
                  <c:v>-4.7358000000000002</c:v>
                </c:pt>
                <c:pt idx="5254">
                  <c:v>-4.7805</c:v>
                </c:pt>
                <c:pt idx="5255">
                  <c:v>-4.8270999999999997</c:v>
                </c:pt>
                <c:pt idx="5256">
                  <c:v>-4.8754</c:v>
                </c:pt>
                <c:pt idx="5257">
                  <c:v>-4.9252000000000002</c:v>
                </c:pt>
                <c:pt idx="5258">
                  <c:v>-4.9766000000000004</c:v>
                </c:pt>
                <c:pt idx="5259">
                  <c:v>-5.0293999999999999</c:v>
                </c:pt>
                <c:pt idx="5260">
                  <c:v>-5.0839999999999996</c:v>
                </c:pt>
                <c:pt idx="5261">
                  <c:v>-5.1402000000000001</c:v>
                </c:pt>
                <c:pt idx="5262">
                  <c:v>-5.1981999999999999</c:v>
                </c:pt>
                <c:pt idx="5263">
                  <c:v>-5.2580999999999998</c:v>
                </c:pt>
                <c:pt idx="5264">
                  <c:v>-5.3197999999999999</c:v>
                </c:pt>
                <c:pt idx="5265">
                  <c:v>-5.3832000000000004</c:v>
                </c:pt>
                <c:pt idx="5266">
                  <c:v>-5.4478999999999997</c:v>
                </c:pt>
                <c:pt idx="5267">
                  <c:v>-5.5134999999999996</c:v>
                </c:pt>
                <c:pt idx="5268">
                  <c:v>-5.5789999999999997</c:v>
                </c:pt>
                <c:pt idx="5269">
                  <c:v>-5.6433999999999997</c:v>
                </c:pt>
                <c:pt idx="5270">
                  <c:v>-5.7050999999999998</c:v>
                </c:pt>
                <c:pt idx="5271">
                  <c:v>-5.7619999999999996</c:v>
                </c:pt>
                <c:pt idx="5272">
                  <c:v>-5.8116000000000003</c:v>
                </c:pt>
                <c:pt idx="5273">
                  <c:v>-5.8505000000000003</c:v>
                </c:pt>
                <c:pt idx="5274">
                  <c:v>-5.8749000000000002</c:v>
                </c:pt>
                <c:pt idx="5275">
                  <c:v>-5.8798000000000004</c:v>
                </c:pt>
                <c:pt idx="5276">
                  <c:v>-5.8581000000000003</c:v>
                </c:pt>
                <c:pt idx="5277">
                  <c:v>-5.8091999999999997</c:v>
                </c:pt>
                <c:pt idx="5278">
                  <c:v>-5.7544000000000004</c:v>
                </c:pt>
                <c:pt idx="5279">
                  <c:v>-5.6939000000000002</c:v>
                </c:pt>
                <c:pt idx="5280">
                  <c:v>-5.6276000000000002</c:v>
                </c:pt>
                <c:pt idx="5281">
                  <c:v>-5.5622999999999996</c:v>
                </c:pt>
                <c:pt idx="5282">
                  <c:v>-5.5209999999999999</c:v>
                </c:pt>
                <c:pt idx="5283">
                  <c:v>-5.4740000000000002</c:v>
                </c:pt>
                <c:pt idx="5284">
                  <c:v>-5.4214000000000002</c:v>
                </c:pt>
                <c:pt idx="5285">
                  <c:v>-5.3632</c:v>
                </c:pt>
                <c:pt idx="5286">
                  <c:v>-5.2995000000000001</c:v>
                </c:pt>
                <c:pt idx="5287">
                  <c:v>-5.2302999999999997</c:v>
                </c:pt>
                <c:pt idx="5288">
                  <c:v>-5.1558000000000002</c:v>
                </c:pt>
                <c:pt idx="5289">
                  <c:v>-5.0758999999999999</c:v>
                </c:pt>
                <c:pt idx="5290">
                  <c:v>-4.9908000000000001</c:v>
                </c:pt>
                <c:pt idx="5291">
                  <c:v>-4.9006999999999996</c:v>
                </c:pt>
                <c:pt idx="5292">
                  <c:v>-4.8056000000000001</c:v>
                </c:pt>
                <c:pt idx="5293">
                  <c:v>-4.7057000000000002</c:v>
                </c:pt>
                <c:pt idx="5294">
                  <c:v>-4.6013000000000002</c:v>
                </c:pt>
                <c:pt idx="5295">
                  <c:v>-4.4924999999999997</c:v>
                </c:pt>
                <c:pt idx="5296">
                  <c:v>-4.3798000000000004</c:v>
                </c:pt>
                <c:pt idx="5297">
                  <c:v>-4.2633000000000001</c:v>
                </c:pt>
                <c:pt idx="5298">
                  <c:v>-4.1435000000000004</c:v>
                </c:pt>
                <c:pt idx="5299">
                  <c:v>-4.0209000000000001</c:v>
                </c:pt>
                <c:pt idx="5300">
                  <c:v>-3.8961000000000001</c:v>
                </c:pt>
                <c:pt idx="5301">
                  <c:v>-3.7696999999999998</c:v>
                </c:pt>
                <c:pt idx="5302">
                  <c:v>-3.6425000000000001</c:v>
                </c:pt>
                <c:pt idx="5303">
                  <c:v>-3.5154999999999998</c:v>
                </c:pt>
                <c:pt idx="5304">
                  <c:v>-3.3896000000000002</c:v>
                </c:pt>
                <c:pt idx="5305">
                  <c:v>-3.2660999999999998</c:v>
                </c:pt>
                <c:pt idx="5306">
                  <c:v>-3.1463999999999999</c:v>
                </c:pt>
                <c:pt idx="5307">
                  <c:v>-3.0323000000000002</c:v>
                </c:pt>
                <c:pt idx="5308">
                  <c:v>-2.9253999999999998</c:v>
                </c:pt>
                <c:pt idx="5309">
                  <c:v>-2.8281000000000001</c:v>
                </c:pt>
                <c:pt idx="5310">
                  <c:v>-2.7425999999999999</c:v>
                </c:pt>
                <c:pt idx="5311">
                  <c:v>-2.6718999999999999</c:v>
                </c:pt>
                <c:pt idx="5312">
                  <c:v>-2.6190000000000002</c:v>
                </c:pt>
                <c:pt idx="5313">
                  <c:v>-2.5874000000000001</c:v>
                </c:pt>
                <c:pt idx="5314">
                  <c:v>-2.5813000000000001</c:v>
                </c:pt>
                <c:pt idx="5315">
                  <c:v>-2.6049000000000002</c:v>
                </c:pt>
                <c:pt idx="5316">
                  <c:v>-2.5607000000000002</c:v>
                </c:pt>
                <c:pt idx="5317">
                  <c:v>-2.4992000000000001</c:v>
                </c:pt>
                <c:pt idx="5318">
                  <c:v>-2.4436</c:v>
                </c:pt>
                <c:pt idx="5319">
                  <c:v>-2.3938999999999999</c:v>
                </c:pt>
                <c:pt idx="5320">
                  <c:v>-2.351</c:v>
                </c:pt>
                <c:pt idx="5321">
                  <c:v>-2.3477000000000001</c:v>
                </c:pt>
                <c:pt idx="5322">
                  <c:v>-2.3504</c:v>
                </c:pt>
                <c:pt idx="5323">
                  <c:v>-2.3591000000000002</c:v>
                </c:pt>
                <c:pt idx="5324">
                  <c:v>-2.3738999999999999</c:v>
                </c:pt>
                <c:pt idx="5325">
                  <c:v>-2.3944999999999999</c:v>
                </c:pt>
                <c:pt idx="5326">
                  <c:v>-2.4209999999999998</c:v>
                </c:pt>
                <c:pt idx="5327">
                  <c:v>-2.4531999999999998</c:v>
                </c:pt>
                <c:pt idx="5328">
                  <c:v>-2.4910000000000001</c:v>
                </c:pt>
                <c:pt idx="5329">
                  <c:v>-2.5341999999999998</c:v>
                </c:pt>
                <c:pt idx="5330">
                  <c:v>-2.5827</c:v>
                </c:pt>
                <c:pt idx="5331">
                  <c:v>-2.6362000000000001</c:v>
                </c:pt>
                <c:pt idx="5332">
                  <c:v>-2.6945999999999999</c:v>
                </c:pt>
                <c:pt idx="5333">
                  <c:v>-2.7576000000000001</c:v>
                </c:pt>
                <c:pt idx="5334">
                  <c:v>-2.8249</c:v>
                </c:pt>
                <c:pt idx="5335">
                  <c:v>-2.8963000000000001</c:v>
                </c:pt>
                <c:pt idx="5336">
                  <c:v>-2.9714999999999998</c:v>
                </c:pt>
                <c:pt idx="5337">
                  <c:v>-3.0501999999999998</c:v>
                </c:pt>
                <c:pt idx="5338">
                  <c:v>-3.1320000000000001</c:v>
                </c:pt>
                <c:pt idx="5339">
                  <c:v>-3.2166999999999999</c:v>
                </c:pt>
                <c:pt idx="5340">
                  <c:v>-3.3037999999999998</c:v>
                </c:pt>
                <c:pt idx="5341">
                  <c:v>-3.3929999999999998</c:v>
                </c:pt>
                <c:pt idx="5342">
                  <c:v>-3.484</c:v>
                </c:pt>
                <c:pt idx="5343">
                  <c:v>-3.5762999999999998</c:v>
                </c:pt>
                <c:pt idx="5344">
                  <c:v>-3.6697000000000002</c:v>
                </c:pt>
                <c:pt idx="5345">
                  <c:v>-3.7635999999999998</c:v>
                </c:pt>
                <c:pt idx="5346">
                  <c:v>-3.8576999999999999</c:v>
                </c:pt>
                <c:pt idx="5347">
                  <c:v>-3.9514999999999998</c:v>
                </c:pt>
                <c:pt idx="5348">
                  <c:v>-4.0448000000000004</c:v>
                </c:pt>
                <c:pt idx="5349">
                  <c:v>-4.1371000000000002</c:v>
                </c:pt>
                <c:pt idx="5350">
                  <c:v>-4.2279999999999998</c:v>
                </c:pt>
                <c:pt idx="5351">
                  <c:v>-4.3171999999999997</c:v>
                </c:pt>
                <c:pt idx="5352">
                  <c:v>-4.4040999999999997</c:v>
                </c:pt>
                <c:pt idx="5353">
                  <c:v>-4.4885999999999999</c:v>
                </c:pt>
                <c:pt idx="5354">
                  <c:v>-4.5701000000000001</c:v>
                </c:pt>
                <c:pt idx="5355">
                  <c:v>-4.6482999999999999</c:v>
                </c:pt>
                <c:pt idx="5356">
                  <c:v>-4.7229999999999999</c:v>
                </c:pt>
                <c:pt idx="5357">
                  <c:v>-4.7937000000000003</c:v>
                </c:pt>
                <c:pt idx="5358">
                  <c:v>-4.8601999999999999</c:v>
                </c:pt>
                <c:pt idx="5359">
                  <c:v>-4.9222000000000001</c:v>
                </c:pt>
                <c:pt idx="5360">
                  <c:v>-4.9793000000000003</c:v>
                </c:pt>
                <c:pt idx="5361">
                  <c:v>-5.0312999999999999</c:v>
                </c:pt>
                <c:pt idx="5362">
                  <c:v>-5.0781000000000001</c:v>
                </c:pt>
                <c:pt idx="5363">
                  <c:v>-5.1193</c:v>
                </c:pt>
                <c:pt idx="5364">
                  <c:v>-5.1548999999999996</c:v>
                </c:pt>
                <c:pt idx="5365">
                  <c:v>-5.1845999999999997</c:v>
                </c:pt>
                <c:pt idx="5366">
                  <c:v>-5.2083000000000004</c:v>
                </c:pt>
                <c:pt idx="5367">
                  <c:v>-5.2259000000000002</c:v>
                </c:pt>
                <c:pt idx="5368">
                  <c:v>-5.2373000000000003</c:v>
                </c:pt>
                <c:pt idx="5369">
                  <c:v>-5.2424999999999997</c:v>
                </c:pt>
                <c:pt idx="5370">
                  <c:v>-5.2415000000000003</c:v>
                </c:pt>
                <c:pt idx="5371">
                  <c:v>-5.2342000000000004</c:v>
                </c:pt>
                <c:pt idx="5372">
                  <c:v>-5.2207999999999997</c:v>
                </c:pt>
                <c:pt idx="5373">
                  <c:v>-5.2012999999999998</c:v>
                </c:pt>
                <c:pt idx="5374">
                  <c:v>-5.2035</c:v>
                </c:pt>
                <c:pt idx="5375">
                  <c:v>-5.2013999999999996</c:v>
                </c:pt>
                <c:pt idx="5376">
                  <c:v>-5.1936999999999998</c:v>
                </c:pt>
                <c:pt idx="5377">
                  <c:v>-5.1805000000000003</c:v>
                </c:pt>
                <c:pt idx="5378">
                  <c:v>-5.1620999999999997</c:v>
                </c:pt>
                <c:pt idx="5379">
                  <c:v>-5.1387999999999998</c:v>
                </c:pt>
                <c:pt idx="5380">
                  <c:v>-5.0686</c:v>
                </c:pt>
                <c:pt idx="5381">
                  <c:v>-4.9760999999999997</c:v>
                </c:pt>
                <c:pt idx="5382">
                  <c:v>-4.8803999999999998</c:v>
                </c:pt>
                <c:pt idx="5383">
                  <c:v>-4.7827000000000002</c:v>
                </c:pt>
                <c:pt idx="5384">
                  <c:v>-4.6837999999999997</c:v>
                </c:pt>
                <c:pt idx="5385">
                  <c:v>-4.5843999999999996</c:v>
                </c:pt>
                <c:pt idx="5386">
                  <c:v>-4.4854000000000003</c:v>
                </c:pt>
                <c:pt idx="5387">
                  <c:v>-4.3872999999999998</c:v>
                </c:pt>
                <c:pt idx="5388">
                  <c:v>-4.2908999999999997</c:v>
                </c:pt>
                <c:pt idx="5389">
                  <c:v>-4.1966000000000001</c:v>
                </c:pt>
                <c:pt idx="5390">
                  <c:v>-4.1048999999999998</c:v>
                </c:pt>
                <c:pt idx="5391">
                  <c:v>-4.0164999999999997</c:v>
                </c:pt>
                <c:pt idx="5392">
                  <c:v>-3.9316</c:v>
                </c:pt>
                <c:pt idx="5393">
                  <c:v>-3.8508</c:v>
                </c:pt>
                <c:pt idx="5394">
                  <c:v>-3.7745000000000002</c:v>
                </c:pt>
                <c:pt idx="5395">
                  <c:v>-3.7029999999999998</c:v>
                </c:pt>
                <c:pt idx="5396">
                  <c:v>-3.6366999999999998</c:v>
                </c:pt>
                <c:pt idx="5397">
                  <c:v>-3.5760000000000001</c:v>
                </c:pt>
                <c:pt idx="5398">
                  <c:v>-3.5213000000000001</c:v>
                </c:pt>
                <c:pt idx="5399">
                  <c:v>-3.4727999999999999</c:v>
                </c:pt>
                <c:pt idx="5400">
                  <c:v>-3.431</c:v>
                </c:pt>
                <c:pt idx="5401">
                  <c:v>-3.3961000000000001</c:v>
                </c:pt>
                <c:pt idx="5402">
                  <c:v>-3.3683999999999998</c:v>
                </c:pt>
                <c:pt idx="5403">
                  <c:v>-3.3483000000000001</c:v>
                </c:pt>
                <c:pt idx="5404">
                  <c:v>-3.3361000000000001</c:v>
                </c:pt>
                <c:pt idx="5405">
                  <c:v>-3.3260999999999998</c:v>
                </c:pt>
                <c:pt idx="5406">
                  <c:v>-3.3062</c:v>
                </c:pt>
                <c:pt idx="5407">
                  <c:v>-3.2925</c:v>
                </c:pt>
                <c:pt idx="5408">
                  <c:v>-3.2850000000000001</c:v>
                </c:pt>
                <c:pt idx="5409">
                  <c:v>-3.2833000000000001</c:v>
                </c:pt>
                <c:pt idx="5410">
                  <c:v>-3.2875000000000001</c:v>
                </c:pt>
                <c:pt idx="5411">
                  <c:v>-3.2978000000000001</c:v>
                </c:pt>
                <c:pt idx="5412">
                  <c:v>-3.3241999999999998</c:v>
                </c:pt>
                <c:pt idx="5413">
                  <c:v>-3.3553999999999999</c:v>
                </c:pt>
                <c:pt idx="5414">
                  <c:v>-3.3910999999999998</c:v>
                </c:pt>
                <c:pt idx="5415">
                  <c:v>-3.4308999999999998</c:v>
                </c:pt>
                <c:pt idx="5416">
                  <c:v>-3.4742999999999999</c:v>
                </c:pt>
                <c:pt idx="5417">
                  <c:v>-3.5207000000000002</c:v>
                </c:pt>
                <c:pt idx="5418">
                  <c:v>-3.5693999999999999</c:v>
                </c:pt>
                <c:pt idx="5419">
                  <c:v>-3.62</c:v>
                </c:pt>
                <c:pt idx="5420">
                  <c:v>-3.6715</c:v>
                </c:pt>
                <c:pt idx="5421">
                  <c:v>-3.7233000000000001</c:v>
                </c:pt>
                <c:pt idx="5422">
                  <c:v>-3.7746</c:v>
                </c:pt>
                <c:pt idx="5423">
                  <c:v>-3.8246000000000002</c:v>
                </c:pt>
                <c:pt idx="5424">
                  <c:v>-3.8723999999999998</c:v>
                </c:pt>
                <c:pt idx="5425">
                  <c:v>-3.9171999999999998</c:v>
                </c:pt>
                <c:pt idx="5426">
                  <c:v>-3.9581</c:v>
                </c:pt>
                <c:pt idx="5427">
                  <c:v>-3.9942000000000002</c:v>
                </c:pt>
                <c:pt idx="5428">
                  <c:v>-4.0247999999999999</c:v>
                </c:pt>
                <c:pt idx="5429">
                  <c:v>-4.0488999999999997</c:v>
                </c:pt>
                <c:pt idx="5430">
                  <c:v>-4.0658000000000003</c:v>
                </c:pt>
                <c:pt idx="5431">
                  <c:v>-4.0749000000000004</c:v>
                </c:pt>
                <c:pt idx="5432">
                  <c:v>-4.0755999999999997</c:v>
                </c:pt>
                <c:pt idx="5433">
                  <c:v>-4.0674000000000001</c:v>
                </c:pt>
                <c:pt idx="5434">
                  <c:v>-4.05</c:v>
                </c:pt>
                <c:pt idx="5435">
                  <c:v>-4.0232000000000001</c:v>
                </c:pt>
                <c:pt idx="5436">
                  <c:v>-3.9872000000000001</c:v>
                </c:pt>
                <c:pt idx="5437">
                  <c:v>-3.9422999999999999</c:v>
                </c:pt>
                <c:pt idx="5438">
                  <c:v>-3.8889999999999998</c:v>
                </c:pt>
                <c:pt idx="5439">
                  <c:v>-3.8283</c:v>
                </c:pt>
                <c:pt idx="5440">
                  <c:v>-3.7616000000000001</c:v>
                </c:pt>
                <c:pt idx="5441">
                  <c:v>-3.6907000000000001</c:v>
                </c:pt>
                <c:pt idx="5442">
                  <c:v>-3.6076000000000001</c:v>
                </c:pt>
                <c:pt idx="5443">
                  <c:v>-3.5125999999999999</c:v>
                </c:pt>
                <c:pt idx="5444">
                  <c:v>-3.4161999999999999</c:v>
                </c:pt>
                <c:pt idx="5445">
                  <c:v>-3.3216999999999999</c:v>
                </c:pt>
                <c:pt idx="5446">
                  <c:v>-3.2332999999999998</c:v>
                </c:pt>
                <c:pt idx="5447">
                  <c:v>-3.1558000000000002</c:v>
                </c:pt>
                <c:pt idx="5448">
                  <c:v>-3.0950000000000002</c:v>
                </c:pt>
                <c:pt idx="5449">
                  <c:v>-3.0587</c:v>
                </c:pt>
                <c:pt idx="5450">
                  <c:v>-3.0745</c:v>
                </c:pt>
                <c:pt idx="5451">
                  <c:v>-3.1751999999999998</c:v>
                </c:pt>
                <c:pt idx="5452">
                  <c:v>-3.2723</c:v>
                </c:pt>
                <c:pt idx="5453">
                  <c:v>-3.3654999999999999</c:v>
                </c:pt>
                <c:pt idx="5454">
                  <c:v>-3.4542999999999999</c:v>
                </c:pt>
                <c:pt idx="5455">
                  <c:v>-3.5387</c:v>
                </c:pt>
                <c:pt idx="5456">
                  <c:v>-3.6173999999999999</c:v>
                </c:pt>
                <c:pt idx="5457">
                  <c:v>-3.5968</c:v>
                </c:pt>
                <c:pt idx="5458">
                  <c:v>-3.5709</c:v>
                </c:pt>
                <c:pt idx="5459">
                  <c:v>-3.5396999999999998</c:v>
                </c:pt>
                <c:pt idx="5460">
                  <c:v>-3.5030999999999999</c:v>
                </c:pt>
                <c:pt idx="5461">
                  <c:v>-3.4613</c:v>
                </c:pt>
                <c:pt idx="5462">
                  <c:v>-3.4142000000000001</c:v>
                </c:pt>
                <c:pt idx="5463">
                  <c:v>-3.3620999999999999</c:v>
                </c:pt>
                <c:pt idx="5464">
                  <c:v>-3.3052999999999999</c:v>
                </c:pt>
                <c:pt idx="5465">
                  <c:v>-3.2443</c:v>
                </c:pt>
                <c:pt idx="5466">
                  <c:v>-3.1797</c:v>
                </c:pt>
                <c:pt idx="5467">
                  <c:v>-3.1122999999999998</c:v>
                </c:pt>
                <c:pt idx="5468">
                  <c:v>-3.0430000000000001</c:v>
                </c:pt>
                <c:pt idx="5469">
                  <c:v>-2.9729000000000001</c:v>
                </c:pt>
                <c:pt idx="5470">
                  <c:v>-2.9033000000000002</c:v>
                </c:pt>
                <c:pt idx="5471">
                  <c:v>-2.8359999999999999</c:v>
                </c:pt>
                <c:pt idx="5472">
                  <c:v>-2.7726999999999999</c:v>
                </c:pt>
                <c:pt idx="5473">
                  <c:v>-2.7155999999999998</c:v>
                </c:pt>
                <c:pt idx="5474">
                  <c:v>-2.6671</c:v>
                </c:pt>
                <c:pt idx="5475">
                  <c:v>-2.6301000000000001</c:v>
                </c:pt>
                <c:pt idx="5476">
                  <c:v>-2.6076000000000001</c:v>
                </c:pt>
                <c:pt idx="5477">
                  <c:v>-2.6145</c:v>
                </c:pt>
                <c:pt idx="5478">
                  <c:v>-2.6293000000000002</c:v>
                </c:pt>
                <c:pt idx="5479">
                  <c:v>-2.6429999999999998</c:v>
                </c:pt>
                <c:pt idx="5480">
                  <c:v>-2.6556999999999999</c:v>
                </c:pt>
                <c:pt idx="5481">
                  <c:v>-2.6671999999999998</c:v>
                </c:pt>
                <c:pt idx="5482">
                  <c:v>-2.6776</c:v>
                </c:pt>
                <c:pt idx="5483">
                  <c:v>-2.6863999999999999</c:v>
                </c:pt>
                <c:pt idx="5484">
                  <c:v>-2.6852</c:v>
                </c:pt>
                <c:pt idx="5485">
                  <c:v>-2.6827000000000001</c:v>
                </c:pt>
                <c:pt idx="5486">
                  <c:v>-2.6787999999999998</c:v>
                </c:pt>
                <c:pt idx="5487">
                  <c:v>-2.6736</c:v>
                </c:pt>
                <c:pt idx="5488">
                  <c:v>-2.6669</c:v>
                </c:pt>
                <c:pt idx="5489">
                  <c:v>-2.6587999999999998</c:v>
                </c:pt>
                <c:pt idx="5490">
                  <c:v>-2.6493000000000002</c:v>
                </c:pt>
                <c:pt idx="5491">
                  <c:v>-2.6383999999999999</c:v>
                </c:pt>
                <c:pt idx="5492">
                  <c:v>-2.6259999999999999</c:v>
                </c:pt>
                <c:pt idx="5493">
                  <c:v>-2.5785999999999998</c:v>
                </c:pt>
                <c:pt idx="5494">
                  <c:v>-2.5247000000000002</c:v>
                </c:pt>
                <c:pt idx="5495">
                  <c:v>-2.4695999999999998</c:v>
                </c:pt>
                <c:pt idx="5496">
                  <c:v>-2.4131</c:v>
                </c:pt>
                <c:pt idx="5497">
                  <c:v>-2.3597999999999999</c:v>
                </c:pt>
                <c:pt idx="5498">
                  <c:v>-2.3292999999999999</c:v>
                </c:pt>
                <c:pt idx="5499">
                  <c:v>-2.3176000000000001</c:v>
                </c:pt>
                <c:pt idx="5500">
                  <c:v>-2.3182999999999998</c:v>
                </c:pt>
                <c:pt idx="5501">
                  <c:v>-2.3267000000000002</c:v>
                </c:pt>
                <c:pt idx="5502">
                  <c:v>-2.3386</c:v>
                </c:pt>
                <c:pt idx="5503">
                  <c:v>-2.3512</c:v>
                </c:pt>
                <c:pt idx="5504">
                  <c:v>-2.3620999999999999</c:v>
                </c:pt>
                <c:pt idx="5505">
                  <c:v>-2.3698999999999999</c:v>
                </c:pt>
                <c:pt idx="5506">
                  <c:v>-2.3734999999999999</c:v>
                </c:pt>
                <c:pt idx="5507">
                  <c:v>-2.3725000000000001</c:v>
                </c:pt>
                <c:pt idx="5508">
                  <c:v>-2.3668</c:v>
                </c:pt>
                <c:pt idx="5509">
                  <c:v>-2.3565</c:v>
                </c:pt>
                <c:pt idx="5510">
                  <c:v>-2.3424</c:v>
                </c:pt>
                <c:pt idx="5511">
                  <c:v>-2.3250000000000002</c:v>
                </c:pt>
                <c:pt idx="5512">
                  <c:v>-2.3039000000000001</c:v>
                </c:pt>
                <c:pt idx="5513">
                  <c:v>-2.2780999999999998</c:v>
                </c:pt>
                <c:pt idx="5514">
                  <c:v>-2.2511999999999999</c:v>
                </c:pt>
                <c:pt idx="5515">
                  <c:v>-2.2241</c:v>
                </c:pt>
                <c:pt idx="5516">
                  <c:v>-2.1976</c:v>
                </c:pt>
                <c:pt idx="5517">
                  <c:v>-2.1724000000000001</c:v>
                </c:pt>
                <c:pt idx="5518">
                  <c:v>-2.1493000000000002</c:v>
                </c:pt>
                <c:pt idx="5519">
                  <c:v>-2.1364999999999998</c:v>
                </c:pt>
                <c:pt idx="5520">
                  <c:v>-2.1440999999999999</c:v>
                </c:pt>
                <c:pt idx="5521">
                  <c:v>-2.1555</c:v>
                </c:pt>
                <c:pt idx="5522">
                  <c:v>-2.1714000000000002</c:v>
                </c:pt>
                <c:pt idx="5523">
                  <c:v>-2.1919</c:v>
                </c:pt>
                <c:pt idx="5524">
                  <c:v>-2.2174999999999998</c:v>
                </c:pt>
                <c:pt idx="5525">
                  <c:v>-2.2482000000000002</c:v>
                </c:pt>
                <c:pt idx="5526">
                  <c:v>-2.2841999999999998</c:v>
                </c:pt>
                <c:pt idx="5527">
                  <c:v>-2.3254000000000001</c:v>
                </c:pt>
                <c:pt idx="5528">
                  <c:v>-2.3717999999999999</c:v>
                </c:pt>
                <c:pt idx="5529">
                  <c:v>-2.4230999999999998</c:v>
                </c:pt>
                <c:pt idx="5530">
                  <c:v>-2.4790999999999999</c:v>
                </c:pt>
                <c:pt idx="5531">
                  <c:v>-2.5752999999999999</c:v>
                </c:pt>
                <c:pt idx="5532">
                  <c:v>-2.7898999999999998</c:v>
                </c:pt>
                <c:pt idx="5533">
                  <c:v>-3.0078</c:v>
                </c:pt>
                <c:pt idx="5534">
                  <c:v>-3.2284999999999999</c:v>
                </c:pt>
                <c:pt idx="5535">
                  <c:v>-3.4411999999999998</c:v>
                </c:pt>
                <c:pt idx="5536">
                  <c:v>-3.4931999999999999</c:v>
                </c:pt>
                <c:pt idx="5537">
                  <c:v>-3.4790999999999999</c:v>
                </c:pt>
                <c:pt idx="5538">
                  <c:v>-3.4283000000000001</c:v>
                </c:pt>
                <c:pt idx="5539">
                  <c:v>-3.3632</c:v>
                </c:pt>
                <c:pt idx="5540">
                  <c:v>-3.2957999999999998</c:v>
                </c:pt>
                <c:pt idx="5541">
                  <c:v>-3.2351000000000001</c:v>
                </c:pt>
                <c:pt idx="5542">
                  <c:v>-3.1875</c:v>
                </c:pt>
                <c:pt idx="5543">
                  <c:v>-3.1568999999999998</c:v>
                </c:pt>
                <c:pt idx="5544">
                  <c:v>-3.1575000000000002</c:v>
                </c:pt>
                <c:pt idx="5545">
                  <c:v>-3.1960999999999999</c:v>
                </c:pt>
                <c:pt idx="5546">
                  <c:v>-3.2547999999999999</c:v>
                </c:pt>
                <c:pt idx="5547">
                  <c:v>-3.3327</c:v>
                </c:pt>
                <c:pt idx="5548">
                  <c:v>-3.4278</c:v>
                </c:pt>
                <c:pt idx="5549">
                  <c:v>-3.5379999999999998</c:v>
                </c:pt>
                <c:pt idx="5550">
                  <c:v>-3.6606999999999998</c:v>
                </c:pt>
                <c:pt idx="5551">
                  <c:v>-3.7932000000000001</c:v>
                </c:pt>
                <c:pt idx="5552">
                  <c:v>-3.9327000000000001</c:v>
                </c:pt>
                <c:pt idx="5553">
                  <c:v>-4.0766999999999998</c:v>
                </c:pt>
                <c:pt idx="5554">
                  <c:v>-4.2225000000000001</c:v>
                </c:pt>
                <c:pt idx="5555">
                  <c:v>-4.3678999999999997</c:v>
                </c:pt>
                <c:pt idx="5556">
                  <c:v>-4.5107999999999997</c:v>
                </c:pt>
                <c:pt idx="5557">
                  <c:v>-4.6485000000000003</c:v>
                </c:pt>
                <c:pt idx="5558">
                  <c:v>-4.7778999999999998</c:v>
                </c:pt>
                <c:pt idx="5559">
                  <c:v>-4.8975</c:v>
                </c:pt>
                <c:pt idx="5560">
                  <c:v>-5.0064000000000002</c:v>
                </c:pt>
                <c:pt idx="5561">
                  <c:v>-5.1037999999999997</c:v>
                </c:pt>
                <c:pt idx="5562">
                  <c:v>-5.1894999999999998</c:v>
                </c:pt>
                <c:pt idx="5563">
                  <c:v>-5.2633000000000001</c:v>
                </c:pt>
                <c:pt idx="5564">
                  <c:v>-5.3281999999999998</c:v>
                </c:pt>
                <c:pt idx="5565">
                  <c:v>-5.3840000000000003</c:v>
                </c:pt>
                <c:pt idx="5566">
                  <c:v>-5.4298000000000002</c:v>
                </c:pt>
                <c:pt idx="5567">
                  <c:v>-5.4667000000000003</c:v>
                </c:pt>
                <c:pt idx="5568">
                  <c:v>-5.5359999999999996</c:v>
                </c:pt>
                <c:pt idx="5569">
                  <c:v>-5.6052999999999997</c:v>
                </c:pt>
                <c:pt idx="5570">
                  <c:v>-5.6670999999999996</c:v>
                </c:pt>
                <c:pt idx="5571">
                  <c:v>-5.7222</c:v>
                </c:pt>
                <c:pt idx="5572">
                  <c:v>-5.7713000000000001</c:v>
                </c:pt>
                <c:pt idx="5573">
                  <c:v>-5.8154000000000003</c:v>
                </c:pt>
                <c:pt idx="5574">
                  <c:v>-5.8552</c:v>
                </c:pt>
                <c:pt idx="5575">
                  <c:v>-5.8987999999999996</c:v>
                </c:pt>
                <c:pt idx="5576">
                  <c:v>-5.9493</c:v>
                </c:pt>
                <c:pt idx="5577">
                  <c:v>-5.9977999999999998</c:v>
                </c:pt>
                <c:pt idx="5578">
                  <c:v>-6.0452000000000004</c:v>
                </c:pt>
                <c:pt idx="5579">
                  <c:v>-6.0918999999999999</c:v>
                </c:pt>
                <c:pt idx="5580">
                  <c:v>-6.1386000000000003</c:v>
                </c:pt>
                <c:pt idx="5581">
                  <c:v>-6.1856</c:v>
                </c:pt>
                <c:pt idx="5582">
                  <c:v>-6.2332000000000001</c:v>
                </c:pt>
                <c:pt idx="5583">
                  <c:v>-6.2816999999999998</c:v>
                </c:pt>
                <c:pt idx="5584">
                  <c:v>-6.3310000000000004</c:v>
                </c:pt>
                <c:pt idx="5585">
                  <c:v>-6.3813000000000004</c:v>
                </c:pt>
                <c:pt idx="5586">
                  <c:v>-6.4324000000000003</c:v>
                </c:pt>
                <c:pt idx="5587">
                  <c:v>-6.484</c:v>
                </c:pt>
                <c:pt idx="5588">
                  <c:v>-6.5359999999999996</c:v>
                </c:pt>
                <c:pt idx="5589">
                  <c:v>-6.5877999999999997</c:v>
                </c:pt>
                <c:pt idx="5590">
                  <c:v>-6.6390000000000002</c:v>
                </c:pt>
                <c:pt idx="5591">
                  <c:v>-6.6890999999999998</c:v>
                </c:pt>
                <c:pt idx="5592">
                  <c:v>-6.7374000000000001</c:v>
                </c:pt>
                <c:pt idx="5593">
                  <c:v>-6.7834000000000003</c:v>
                </c:pt>
                <c:pt idx="5594">
                  <c:v>-6.8262</c:v>
                </c:pt>
                <c:pt idx="5595">
                  <c:v>-6.8651999999999997</c:v>
                </c:pt>
                <c:pt idx="5596">
                  <c:v>-6.8996000000000004</c:v>
                </c:pt>
                <c:pt idx="5597">
                  <c:v>-6.9287000000000001</c:v>
                </c:pt>
                <c:pt idx="5598">
                  <c:v>-6.9518000000000004</c:v>
                </c:pt>
                <c:pt idx="5599">
                  <c:v>-6.9680999999999997</c:v>
                </c:pt>
                <c:pt idx="5600">
                  <c:v>-6.9768999999999997</c:v>
                </c:pt>
                <c:pt idx="5601">
                  <c:v>-6.9776999999999996</c:v>
                </c:pt>
                <c:pt idx="5602">
                  <c:v>-6.9698000000000002</c:v>
                </c:pt>
                <c:pt idx="5603">
                  <c:v>-6.9527999999999999</c:v>
                </c:pt>
                <c:pt idx="5604">
                  <c:v>-6.9260999999999999</c:v>
                </c:pt>
                <c:pt idx="5605">
                  <c:v>-6.8894000000000002</c:v>
                </c:pt>
                <c:pt idx="5606">
                  <c:v>-6.8425000000000002</c:v>
                </c:pt>
                <c:pt idx="5607">
                  <c:v>-6.7851999999999997</c:v>
                </c:pt>
                <c:pt idx="5608">
                  <c:v>-6.7172999999999998</c:v>
                </c:pt>
                <c:pt idx="5609">
                  <c:v>-6.6824000000000003</c:v>
                </c:pt>
                <c:pt idx="5610">
                  <c:v>-6.9584999999999999</c:v>
                </c:pt>
                <c:pt idx="5611">
                  <c:v>-7.2244999999999999</c:v>
                </c:pt>
                <c:pt idx="5612">
                  <c:v>-7.4808000000000003</c:v>
                </c:pt>
                <c:pt idx="5613">
                  <c:v>-7.5744999999999996</c:v>
                </c:pt>
                <c:pt idx="5614">
                  <c:v>-7.452</c:v>
                </c:pt>
                <c:pt idx="5615">
                  <c:v>-7.2849000000000004</c:v>
                </c:pt>
                <c:pt idx="5616">
                  <c:v>-7.0849000000000002</c:v>
                </c:pt>
                <c:pt idx="5617">
                  <c:v>-6.8617999999999997</c:v>
                </c:pt>
                <c:pt idx="5618">
                  <c:v>-6.6238000000000001</c:v>
                </c:pt>
                <c:pt idx="5619">
                  <c:v>-6.3776999999999999</c:v>
                </c:pt>
                <c:pt idx="5620">
                  <c:v>-6.1289999999999996</c:v>
                </c:pt>
                <c:pt idx="5621">
                  <c:v>-5.8821000000000003</c:v>
                </c:pt>
                <c:pt idx="5622">
                  <c:v>-5.6407999999999996</c:v>
                </c:pt>
                <c:pt idx="5623">
                  <c:v>-5.4080000000000004</c:v>
                </c:pt>
                <c:pt idx="5624">
                  <c:v>-5.1862000000000004</c:v>
                </c:pt>
                <c:pt idx="5625">
                  <c:v>-4.9771999999999998</c:v>
                </c:pt>
                <c:pt idx="5626">
                  <c:v>-4.7824</c:v>
                </c:pt>
                <c:pt idx="5627">
                  <c:v>-4.6032000000000002</c:v>
                </c:pt>
                <c:pt idx="5628">
                  <c:v>-4.4402999999999997</c:v>
                </c:pt>
                <c:pt idx="5629">
                  <c:v>-4.2945000000000002</c:v>
                </c:pt>
                <c:pt idx="5630">
                  <c:v>-4.1661000000000001</c:v>
                </c:pt>
                <c:pt idx="5631">
                  <c:v>-4.0555000000000003</c:v>
                </c:pt>
                <c:pt idx="5632">
                  <c:v>-3.9626999999999999</c:v>
                </c:pt>
                <c:pt idx="5633">
                  <c:v>-3.8877999999999999</c:v>
                </c:pt>
                <c:pt idx="5634">
                  <c:v>-3.8304999999999998</c:v>
                </c:pt>
                <c:pt idx="5635">
                  <c:v>-3.7905000000000002</c:v>
                </c:pt>
                <c:pt idx="5636">
                  <c:v>-3.7671999999999999</c:v>
                </c:pt>
                <c:pt idx="5637">
                  <c:v>-3.7602000000000002</c:v>
                </c:pt>
                <c:pt idx="5638">
                  <c:v>-3.7685</c:v>
                </c:pt>
                <c:pt idx="5639">
                  <c:v>-3.7911999999999999</c:v>
                </c:pt>
                <c:pt idx="5640">
                  <c:v>-3.8271000000000002</c:v>
                </c:pt>
                <c:pt idx="5641">
                  <c:v>-3.8748</c:v>
                </c:pt>
                <c:pt idx="5642">
                  <c:v>-3.9297</c:v>
                </c:pt>
                <c:pt idx="5643">
                  <c:v>-3.9939</c:v>
                </c:pt>
                <c:pt idx="5644">
                  <c:v>-4.0660999999999996</c:v>
                </c:pt>
                <c:pt idx="5645">
                  <c:v>-4.1441999999999997</c:v>
                </c:pt>
                <c:pt idx="5646">
                  <c:v>-4.2257999999999996</c:v>
                </c:pt>
                <c:pt idx="5647">
                  <c:v>-4.2911999999999999</c:v>
                </c:pt>
                <c:pt idx="5648">
                  <c:v>-4.3604000000000003</c:v>
                </c:pt>
                <c:pt idx="5649">
                  <c:v>-4.4356999999999998</c:v>
                </c:pt>
                <c:pt idx="5650">
                  <c:v>-4.5166000000000004</c:v>
                </c:pt>
                <c:pt idx="5651">
                  <c:v>-4.6040000000000001</c:v>
                </c:pt>
                <c:pt idx="5652">
                  <c:v>-4.6939000000000002</c:v>
                </c:pt>
                <c:pt idx="5653">
                  <c:v>-4.7847999999999997</c:v>
                </c:pt>
                <c:pt idx="5654">
                  <c:v>-4.8753000000000002</c:v>
                </c:pt>
                <c:pt idx="5655">
                  <c:v>-4.9687000000000001</c:v>
                </c:pt>
                <c:pt idx="5656">
                  <c:v>-5.0731999999999999</c:v>
                </c:pt>
                <c:pt idx="5657">
                  <c:v>-5.173</c:v>
                </c:pt>
                <c:pt idx="5658">
                  <c:v>-5.2667999999999999</c:v>
                </c:pt>
                <c:pt idx="5659">
                  <c:v>-5.3532000000000002</c:v>
                </c:pt>
                <c:pt idx="5660">
                  <c:v>-5.431</c:v>
                </c:pt>
                <c:pt idx="5661">
                  <c:v>-5.4988999999999999</c:v>
                </c:pt>
                <c:pt idx="5662">
                  <c:v>-5.5556999999999999</c:v>
                </c:pt>
                <c:pt idx="5663">
                  <c:v>-5.6005000000000003</c:v>
                </c:pt>
                <c:pt idx="5664">
                  <c:v>-5.6322000000000001</c:v>
                </c:pt>
                <c:pt idx="5665">
                  <c:v>-5.6501000000000001</c:v>
                </c:pt>
                <c:pt idx="5666">
                  <c:v>-5.6535000000000002</c:v>
                </c:pt>
                <c:pt idx="5667">
                  <c:v>-5.6287000000000003</c:v>
                </c:pt>
                <c:pt idx="5668">
                  <c:v>-5.5625</c:v>
                </c:pt>
                <c:pt idx="5669">
                  <c:v>-5.4890999999999996</c:v>
                </c:pt>
                <c:pt idx="5670">
                  <c:v>-5.4095000000000004</c:v>
                </c:pt>
                <c:pt idx="5671">
                  <c:v>-5.3250999999999999</c:v>
                </c:pt>
                <c:pt idx="5672">
                  <c:v>-5.2374000000000001</c:v>
                </c:pt>
                <c:pt idx="5673">
                  <c:v>-5.1502999999999997</c:v>
                </c:pt>
                <c:pt idx="5674">
                  <c:v>-5.1060999999999996</c:v>
                </c:pt>
                <c:pt idx="5675">
                  <c:v>-5.0640000000000001</c:v>
                </c:pt>
                <c:pt idx="5676">
                  <c:v>-5.0263</c:v>
                </c:pt>
                <c:pt idx="5677">
                  <c:v>-4.9949000000000003</c:v>
                </c:pt>
                <c:pt idx="5678">
                  <c:v>-4.9721000000000002</c:v>
                </c:pt>
                <c:pt idx="5679">
                  <c:v>-4.9599000000000002</c:v>
                </c:pt>
                <c:pt idx="5680">
                  <c:v>-4.9603999999999999</c:v>
                </c:pt>
                <c:pt idx="5681">
                  <c:v>-4.9752999999999998</c:v>
                </c:pt>
                <c:pt idx="5682">
                  <c:v>-5.0064000000000002</c:v>
                </c:pt>
                <c:pt idx="5683">
                  <c:v>-5.0547000000000004</c:v>
                </c:pt>
                <c:pt idx="5684">
                  <c:v>-5.1210000000000004</c:v>
                </c:pt>
                <c:pt idx="5685">
                  <c:v>-5.2055999999999996</c:v>
                </c:pt>
                <c:pt idx="5686">
                  <c:v>-5.3079000000000001</c:v>
                </c:pt>
                <c:pt idx="5687">
                  <c:v>-5.4267000000000003</c:v>
                </c:pt>
                <c:pt idx="5688">
                  <c:v>-5.5594999999999999</c:v>
                </c:pt>
                <c:pt idx="5689">
                  <c:v>-5.7031000000000001</c:v>
                </c:pt>
                <c:pt idx="5690">
                  <c:v>-5.8525</c:v>
                </c:pt>
                <c:pt idx="5691">
                  <c:v>-6.0015000000000001</c:v>
                </c:pt>
                <c:pt idx="5692">
                  <c:v>-6.1421999999999999</c:v>
                </c:pt>
                <c:pt idx="5693">
                  <c:v>-6.2644000000000002</c:v>
                </c:pt>
                <c:pt idx="5694">
                  <c:v>-6.4149000000000003</c:v>
                </c:pt>
                <c:pt idx="5695">
                  <c:v>-6.5774999999999997</c:v>
                </c:pt>
                <c:pt idx="5696">
                  <c:v>-6.7493999999999996</c:v>
                </c:pt>
                <c:pt idx="5697">
                  <c:v>-6.9279000000000002</c:v>
                </c:pt>
                <c:pt idx="5698">
                  <c:v>-7.2812999999999999</c:v>
                </c:pt>
                <c:pt idx="5699">
                  <c:v>-8.4702000000000002</c:v>
                </c:pt>
                <c:pt idx="5700">
                  <c:v>-9.6555</c:v>
                </c:pt>
                <c:pt idx="5701">
                  <c:v>-10.196</c:v>
                </c:pt>
                <c:pt idx="5702">
                  <c:v>-10.353</c:v>
                </c:pt>
                <c:pt idx="5703">
                  <c:v>-10.404999999999999</c:v>
                </c:pt>
                <c:pt idx="5704">
                  <c:v>-10.441000000000001</c:v>
                </c:pt>
                <c:pt idx="5705">
                  <c:v>-10.51</c:v>
                </c:pt>
                <c:pt idx="5706">
                  <c:v>-10.629</c:v>
                </c:pt>
                <c:pt idx="5707">
                  <c:v>-10.797000000000001</c:v>
                </c:pt>
                <c:pt idx="5708">
                  <c:v>-10.994999999999999</c:v>
                </c:pt>
                <c:pt idx="5709">
                  <c:v>-11.202</c:v>
                </c:pt>
                <c:pt idx="5710">
                  <c:v>-11.388</c:v>
                </c:pt>
                <c:pt idx="5711">
                  <c:v>-11.526999999999999</c:v>
                </c:pt>
                <c:pt idx="5712">
                  <c:v>-11.593999999999999</c:v>
                </c:pt>
                <c:pt idx="5713">
                  <c:v>-11.568</c:v>
                </c:pt>
                <c:pt idx="5714">
                  <c:v>-11.435</c:v>
                </c:pt>
                <c:pt idx="5715">
                  <c:v>-11.185</c:v>
                </c:pt>
                <c:pt idx="5716">
                  <c:v>-10.817</c:v>
                </c:pt>
                <c:pt idx="5717">
                  <c:v>-10.337</c:v>
                </c:pt>
                <c:pt idx="5718">
                  <c:v>-9.7551000000000005</c:v>
                </c:pt>
                <c:pt idx="5719">
                  <c:v>-9.0923999999999996</c:v>
                </c:pt>
                <c:pt idx="5720">
                  <c:v>-8.3745999999999992</c:v>
                </c:pt>
                <c:pt idx="5721">
                  <c:v>-7.6353</c:v>
                </c:pt>
                <c:pt idx="5722">
                  <c:v>-6.9147999999999996</c:v>
                </c:pt>
                <c:pt idx="5723">
                  <c:v>-6.2610999999999999</c:v>
                </c:pt>
                <c:pt idx="5724">
                  <c:v>-5.7294999999999998</c:v>
                </c:pt>
                <c:pt idx="5725">
                  <c:v>-5.3836000000000004</c:v>
                </c:pt>
                <c:pt idx="5726">
                  <c:v>-5.2957999999999998</c:v>
                </c:pt>
                <c:pt idx="5727">
                  <c:v>-5.2960000000000003</c:v>
                </c:pt>
                <c:pt idx="5728">
                  <c:v>-5.1802999999999999</c:v>
                </c:pt>
                <c:pt idx="5729">
                  <c:v>-5.0963000000000003</c:v>
                </c:pt>
                <c:pt idx="5730">
                  <c:v>-5.0495999999999999</c:v>
                </c:pt>
                <c:pt idx="5731">
                  <c:v>-4.9942000000000002</c:v>
                </c:pt>
                <c:pt idx="5732">
                  <c:v>-4.8949999999999996</c:v>
                </c:pt>
                <c:pt idx="5733">
                  <c:v>-4.8410000000000002</c:v>
                </c:pt>
                <c:pt idx="5734">
                  <c:v>-4.8319999999999999</c:v>
                </c:pt>
                <c:pt idx="5735">
                  <c:v>-4.8665000000000003</c:v>
                </c:pt>
                <c:pt idx="5736">
                  <c:v>-4.9423000000000004</c:v>
                </c:pt>
                <c:pt idx="5737">
                  <c:v>-5.0561999999999996</c:v>
                </c:pt>
                <c:pt idx="5738">
                  <c:v>-5.2046000000000001</c:v>
                </c:pt>
                <c:pt idx="5739">
                  <c:v>-5.3837999999999999</c:v>
                </c:pt>
                <c:pt idx="5740">
                  <c:v>-5.5896999999999997</c:v>
                </c:pt>
                <c:pt idx="5741">
                  <c:v>-5.8185000000000002</c:v>
                </c:pt>
                <c:pt idx="5742">
                  <c:v>-6.0667</c:v>
                </c:pt>
                <c:pt idx="5743">
                  <c:v>-6.3311999999999999</c:v>
                </c:pt>
                <c:pt idx="5744">
                  <c:v>-6.6093000000000002</c:v>
                </c:pt>
                <c:pt idx="5745">
                  <c:v>-6.899</c:v>
                </c:pt>
                <c:pt idx="5746">
                  <c:v>-7.1988000000000003</c:v>
                </c:pt>
                <c:pt idx="5747">
                  <c:v>-7.508</c:v>
                </c:pt>
                <c:pt idx="5748">
                  <c:v>-7.8262999999999998</c:v>
                </c:pt>
                <c:pt idx="5749">
                  <c:v>-8.1537000000000006</c:v>
                </c:pt>
                <c:pt idx="5750">
                  <c:v>-8.4908000000000001</c:v>
                </c:pt>
                <c:pt idx="5751">
                  <c:v>-8.8384</c:v>
                </c:pt>
                <c:pt idx="5752">
                  <c:v>-9.1972000000000005</c:v>
                </c:pt>
                <c:pt idx="5753">
                  <c:v>-9.5678999999999998</c:v>
                </c:pt>
                <c:pt idx="5754">
                  <c:v>-9.9507999999999992</c:v>
                </c:pt>
                <c:pt idx="5755">
                  <c:v>-10.346</c:v>
                </c:pt>
                <c:pt idx="5756">
                  <c:v>-10.752000000000001</c:v>
                </c:pt>
                <c:pt idx="5757">
                  <c:v>-11.167999999999999</c:v>
                </c:pt>
                <c:pt idx="5758">
                  <c:v>-11.590999999999999</c:v>
                </c:pt>
                <c:pt idx="5759">
                  <c:v>-12.016999999999999</c:v>
                </c:pt>
                <c:pt idx="5760">
                  <c:v>-12.442</c:v>
                </c:pt>
                <c:pt idx="5761">
                  <c:v>-12.86</c:v>
                </c:pt>
                <c:pt idx="5762">
                  <c:v>-13.263</c:v>
                </c:pt>
                <c:pt idx="5763">
                  <c:v>-13.643000000000001</c:v>
                </c:pt>
                <c:pt idx="5764">
                  <c:v>-13.993</c:v>
                </c:pt>
                <c:pt idx="5765">
                  <c:v>-14.302</c:v>
                </c:pt>
                <c:pt idx="5766">
                  <c:v>-14.56</c:v>
                </c:pt>
                <c:pt idx="5767">
                  <c:v>-14.757</c:v>
                </c:pt>
                <c:pt idx="5768">
                  <c:v>-14.885999999999999</c:v>
                </c:pt>
                <c:pt idx="5769">
                  <c:v>-14.936999999999999</c:v>
                </c:pt>
                <c:pt idx="5770">
                  <c:v>-14.904</c:v>
                </c:pt>
                <c:pt idx="5771">
                  <c:v>-14.785</c:v>
                </c:pt>
                <c:pt idx="5772">
                  <c:v>-15.089</c:v>
                </c:pt>
                <c:pt idx="5773">
                  <c:v>-15.484999999999999</c:v>
                </c:pt>
                <c:pt idx="5774">
                  <c:v>-15.808999999999999</c:v>
                </c:pt>
                <c:pt idx="5775">
                  <c:v>-16.077000000000002</c:v>
                </c:pt>
                <c:pt idx="5776">
                  <c:v>-16.312000000000001</c:v>
                </c:pt>
                <c:pt idx="5777">
                  <c:v>-16.547999999999998</c:v>
                </c:pt>
                <c:pt idx="5778">
                  <c:v>-16.131</c:v>
                </c:pt>
                <c:pt idx="5779">
                  <c:v>-15.771000000000001</c:v>
                </c:pt>
                <c:pt idx="5780">
                  <c:v>-15.59</c:v>
                </c:pt>
                <c:pt idx="5781">
                  <c:v>-14.641</c:v>
                </c:pt>
                <c:pt idx="5782">
                  <c:v>-13.185</c:v>
                </c:pt>
                <c:pt idx="5783">
                  <c:v>-11.718999999999999</c:v>
                </c:pt>
                <c:pt idx="5784">
                  <c:v>-10.263</c:v>
                </c:pt>
                <c:pt idx="5785">
                  <c:v>-9.5404</c:v>
                </c:pt>
                <c:pt idx="5786">
                  <c:v>-8.8535000000000004</c:v>
                </c:pt>
                <c:pt idx="5787">
                  <c:v>-8.2172999999999998</c:v>
                </c:pt>
                <c:pt idx="5788">
                  <c:v>-7.6463999999999999</c:v>
                </c:pt>
                <c:pt idx="5789">
                  <c:v>-7.1539999999999999</c:v>
                </c:pt>
                <c:pt idx="5790">
                  <c:v>-6.7511000000000001</c:v>
                </c:pt>
                <c:pt idx="5791">
                  <c:v>-6.4466000000000001</c:v>
                </c:pt>
                <c:pt idx="5792">
                  <c:v>-6.2454999999999998</c:v>
                </c:pt>
                <c:pt idx="5793">
                  <c:v>-6.1492000000000004</c:v>
                </c:pt>
                <c:pt idx="5794">
                  <c:v>-6.1543999999999999</c:v>
                </c:pt>
                <c:pt idx="5795">
                  <c:v>-6.2530000000000001</c:v>
                </c:pt>
                <c:pt idx="5796">
                  <c:v>-6.4316000000000004</c:v>
                </c:pt>
                <c:pt idx="5797">
                  <c:v>-6.6718999999999999</c:v>
                </c:pt>
                <c:pt idx="5798">
                  <c:v>-6.9508999999999999</c:v>
                </c:pt>
                <c:pt idx="5799">
                  <c:v>-7.2422000000000004</c:v>
                </c:pt>
                <c:pt idx="5800">
                  <c:v>-7.5175000000000001</c:v>
                </c:pt>
                <c:pt idx="5801">
                  <c:v>-7.7493999999999996</c:v>
                </c:pt>
                <c:pt idx="5802">
                  <c:v>-7.9142999999999999</c:v>
                </c:pt>
                <c:pt idx="5803">
                  <c:v>-8.0305</c:v>
                </c:pt>
                <c:pt idx="5804">
                  <c:v>-8.0744000000000007</c:v>
                </c:pt>
                <c:pt idx="5805">
                  <c:v>-8.0597999999999992</c:v>
                </c:pt>
                <c:pt idx="5806">
                  <c:v>-8.0413999999999994</c:v>
                </c:pt>
                <c:pt idx="5807">
                  <c:v>-8.1181000000000001</c:v>
                </c:pt>
                <c:pt idx="5808">
                  <c:v>-8.4078999999999997</c:v>
                </c:pt>
                <c:pt idx="5809">
                  <c:v>-8.6867999999999999</c:v>
                </c:pt>
                <c:pt idx="5810">
                  <c:v>-8.8541000000000007</c:v>
                </c:pt>
                <c:pt idx="5811">
                  <c:v>-8.9379000000000008</c:v>
                </c:pt>
                <c:pt idx="5812">
                  <c:v>-8.9593000000000007</c:v>
                </c:pt>
                <c:pt idx="5813">
                  <c:v>-8.9405999999999999</c:v>
                </c:pt>
                <c:pt idx="5814">
                  <c:v>-8.8917999999999999</c:v>
                </c:pt>
                <c:pt idx="5815">
                  <c:v>-8.8153000000000006</c:v>
                </c:pt>
                <c:pt idx="5816">
                  <c:v>-8.7445000000000004</c:v>
                </c:pt>
                <c:pt idx="5817">
                  <c:v>-8.6555</c:v>
                </c:pt>
                <c:pt idx="5818">
                  <c:v>-8.5456000000000003</c:v>
                </c:pt>
                <c:pt idx="5819">
                  <c:v>-8.4170999999999996</c:v>
                </c:pt>
                <c:pt idx="5820">
                  <c:v>-8.2720000000000002</c:v>
                </c:pt>
                <c:pt idx="5821">
                  <c:v>-8.1125000000000007</c:v>
                </c:pt>
                <c:pt idx="5822">
                  <c:v>-7.9406999999999996</c:v>
                </c:pt>
                <c:pt idx="5823">
                  <c:v>-7.7584</c:v>
                </c:pt>
                <c:pt idx="5824">
                  <c:v>-7.5678000000000001</c:v>
                </c:pt>
                <c:pt idx="5825">
                  <c:v>-7.3560999999999996</c:v>
                </c:pt>
                <c:pt idx="5826">
                  <c:v>-7.1245000000000003</c:v>
                </c:pt>
                <c:pt idx="5827">
                  <c:v>-6.8803000000000001</c:v>
                </c:pt>
                <c:pt idx="5828">
                  <c:v>-6.6265999999999998</c:v>
                </c:pt>
                <c:pt idx="5829">
                  <c:v>-6.3662000000000001</c:v>
                </c:pt>
                <c:pt idx="5830">
                  <c:v>-6.1020000000000003</c:v>
                </c:pt>
                <c:pt idx="5831">
                  <c:v>-5.8365999999999998</c:v>
                </c:pt>
                <c:pt idx="5832">
                  <c:v>-5.5724999999999998</c:v>
                </c:pt>
                <c:pt idx="5833">
                  <c:v>-5.3117999999999999</c:v>
                </c:pt>
                <c:pt idx="5834">
                  <c:v>-5.0568999999999997</c:v>
                </c:pt>
                <c:pt idx="5835">
                  <c:v>-4.8094999999999999</c:v>
                </c:pt>
                <c:pt idx="5836">
                  <c:v>-4.5715000000000003</c:v>
                </c:pt>
                <c:pt idx="5837">
                  <c:v>-4.3445999999999998</c:v>
                </c:pt>
                <c:pt idx="5838">
                  <c:v>-4.1303000000000001</c:v>
                </c:pt>
                <c:pt idx="5839">
                  <c:v>-3.9298999999999999</c:v>
                </c:pt>
                <c:pt idx="5840">
                  <c:v>-3.7446999999999999</c:v>
                </c:pt>
                <c:pt idx="5841">
                  <c:v>-3.5756000000000001</c:v>
                </c:pt>
                <c:pt idx="5842">
                  <c:v>-3.4236</c:v>
                </c:pt>
                <c:pt idx="5843">
                  <c:v>-3.2894999999999999</c:v>
                </c:pt>
                <c:pt idx="5844">
                  <c:v>-3.1739000000000002</c:v>
                </c:pt>
                <c:pt idx="5845">
                  <c:v>-3.0773000000000001</c:v>
                </c:pt>
                <c:pt idx="5846">
                  <c:v>-3.0002</c:v>
                </c:pt>
                <c:pt idx="5847">
                  <c:v>-2.9426999999999999</c:v>
                </c:pt>
                <c:pt idx="5848">
                  <c:v>-2.9049999999999998</c:v>
                </c:pt>
                <c:pt idx="5849">
                  <c:v>-2.8872</c:v>
                </c:pt>
                <c:pt idx="5850">
                  <c:v>-2.8889999999999998</c:v>
                </c:pt>
                <c:pt idx="5851">
                  <c:v>-2.9104999999999999</c:v>
                </c:pt>
                <c:pt idx="5852">
                  <c:v>-2.9512</c:v>
                </c:pt>
                <c:pt idx="5853">
                  <c:v>-3.0108000000000001</c:v>
                </c:pt>
                <c:pt idx="5854">
                  <c:v>-3.0886999999999998</c:v>
                </c:pt>
                <c:pt idx="5855">
                  <c:v>-3.1844999999999999</c:v>
                </c:pt>
                <c:pt idx="5856">
                  <c:v>-3.2974999999999999</c:v>
                </c:pt>
                <c:pt idx="5857">
                  <c:v>-3.4268999999999998</c:v>
                </c:pt>
                <c:pt idx="5858">
                  <c:v>-3.5720000000000001</c:v>
                </c:pt>
                <c:pt idx="5859">
                  <c:v>-3.7320000000000002</c:v>
                </c:pt>
                <c:pt idx="5860">
                  <c:v>-3.9058999999999999</c:v>
                </c:pt>
                <c:pt idx="5861">
                  <c:v>-4.0926999999999998</c:v>
                </c:pt>
                <c:pt idx="5862">
                  <c:v>-4.2915999999999999</c:v>
                </c:pt>
                <c:pt idx="5863">
                  <c:v>-4.5012999999999996</c:v>
                </c:pt>
                <c:pt idx="5864">
                  <c:v>-4.7210000000000001</c:v>
                </c:pt>
                <c:pt idx="5865">
                  <c:v>-4.9493999999999998</c:v>
                </c:pt>
                <c:pt idx="5866">
                  <c:v>-5.1855000000000002</c:v>
                </c:pt>
                <c:pt idx="5867">
                  <c:v>-5.4280999999999997</c:v>
                </c:pt>
                <c:pt idx="5868">
                  <c:v>-5.6760000000000002</c:v>
                </c:pt>
                <c:pt idx="5869">
                  <c:v>-5.9280999999999997</c:v>
                </c:pt>
                <c:pt idx="5870">
                  <c:v>-6.1917999999999997</c:v>
                </c:pt>
                <c:pt idx="5871">
                  <c:v>-6.4732000000000003</c:v>
                </c:pt>
                <c:pt idx="5872">
                  <c:v>-6.7553000000000001</c:v>
                </c:pt>
                <c:pt idx="5873">
                  <c:v>-7.0370999999999997</c:v>
                </c:pt>
                <c:pt idx="5874">
                  <c:v>-7.3173000000000004</c:v>
                </c:pt>
                <c:pt idx="5875">
                  <c:v>-7.5949999999999998</c:v>
                </c:pt>
                <c:pt idx="5876">
                  <c:v>-7.8689999999999998</c:v>
                </c:pt>
                <c:pt idx="5877">
                  <c:v>-8.1382999999999992</c:v>
                </c:pt>
                <c:pt idx="5878">
                  <c:v>-8.4018999999999995</c:v>
                </c:pt>
                <c:pt idx="5879">
                  <c:v>-8.6588999999999992</c:v>
                </c:pt>
                <c:pt idx="5880">
                  <c:v>-8.8839000000000006</c:v>
                </c:pt>
                <c:pt idx="5881">
                  <c:v>-9.0983000000000001</c:v>
                </c:pt>
                <c:pt idx="5882">
                  <c:v>-9.3053000000000008</c:v>
                </c:pt>
                <c:pt idx="5883">
                  <c:v>-9.5038</c:v>
                </c:pt>
                <c:pt idx="5884">
                  <c:v>-9.6925000000000008</c:v>
                </c:pt>
                <c:pt idx="5885">
                  <c:v>-9.8704999999999998</c:v>
                </c:pt>
                <c:pt idx="5886">
                  <c:v>-10.037000000000001</c:v>
                </c:pt>
                <c:pt idx="5887">
                  <c:v>-10.19</c:v>
                </c:pt>
                <c:pt idx="5888">
                  <c:v>-10.331</c:v>
                </c:pt>
                <c:pt idx="5889">
                  <c:v>-10.457000000000001</c:v>
                </c:pt>
                <c:pt idx="5890">
                  <c:v>-10.569000000000001</c:v>
                </c:pt>
                <c:pt idx="5891">
                  <c:v>-10.666</c:v>
                </c:pt>
                <c:pt idx="5892">
                  <c:v>-10.747</c:v>
                </c:pt>
                <c:pt idx="5893">
                  <c:v>-10.811999999999999</c:v>
                </c:pt>
                <c:pt idx="5894">
                  <c:v>-10.862</c:v>
                </c:pt>
                <c:pt idx="5895">
                  <c:v>-10.895</c:v>
                </c:pt>
                <c:pt idx="5896">
                  <c:v>-10.912000000000001</c:v>
                </c:pt>
                <c:pt idx="5897">
                  <c:v>-10.913</c:v>
                </c:pt>
                <c:pt idx="5898">
                  <c:v>-10.898</c:v>
                </c:pt>
                <c:pt idx="5899">
                  <c:v>-10.866</c:v>
                </c:pt>
                <c:pt idx="5900">
                  <c:v>-10.819000000000001</c:v>
                </c:pt>
                <c:pt idx="5901">
                  <c:v>-10.757</c:v>
                </c:pt>
                <c:pt idx="5902">
                  <c:v>-10.679</c:v>
                </c:pt>
                <c:pt idx="5903">
                  <c:v>-10.586</c:v>
                </c:pt>
                <c:pt idx="5904">
                  <c:v>-10.478999999999999</c:v>
                </c:pt>
                <c:pt idx="5905">
                  <c:v>-10.356999999999999</c:v>
                </c:pt>
                <c:pt idx="5906">
                  <c:v>-10.223000000000001</c:v>
                </c:pt>
                <c:pt idx="5907">
                  <c:v>-10.076000000000001</c:v>
                </c:pt>
                <c:pt idx="5908">
                  <c:v>-9.9162999999999997</c:v>
                </c:pt>
                <c:pt idx="5909">
                  <c:v>-9.7454000000000001</c:v>
                </c:pt>
                <c:pt idx="5910">
                  <c:v>-9.5637000000000008</c:v>
                </c:pt>
                <c:pt idx="5911">
                  <c:v>-9.3719000000000001</c:v>
                </c:pt>
                <c:pt idx="5912">
                  <c:v>-9.1707999999999998</c:v>
                </c:pt>
                <c:pt idx="5913">
                  <c:v>-8.9611000000000001</c:v>
                </c:pt>
                <c:pt idx="5914">
                  <c:v>-8.7436000000000007</c:v>
                </c:pt>
                <c:pt idx="5915">
                  <c:v>-8.5191999999999997</c:v>
                </c:pt>
                <c:pt idx="5916">
                  <c:v>-8.2886000000000006</c:v>
                </c:pt>
                <c:pt idx="5917">
                  <c:v>-8.0526</c:v>
                </c:pt>
                <c:pt idx="5918">
                  <c:v>-7.8121999999999998</c:v>
                </c:pt>
                <c:pt idx="5919">
                  <c:v>-7.5679999999999996</c:v>
                </c:pt>
                <c:pt idx="5920">
                  <c:v>-7.3209999999999997</c:v>
                </c:pt>
                <c:pt idx="5921">
                  <c:v>-7.0719000000000003</c:v>
                </c:pt>
                <c:pt idx="5922">
                  <c:v>-6.8215000000000003</c:v>
                </c:pt>
                <c:pt idx="5923">
                  <c:v>-6.5708000000000002</c:v>
                </c:pt>
                <c:pt idx="5924">
                  <c:v>-6.3204000000000002</c:v>
                </c:pt>
                <c:pt idx="5925">
                  <c:v>-6.0709999999999997</c:v>
                </c:pt>
                <c:pt idx="5926">
                  <c:v>-5.8235999999999999</c:v>
                </c:pt>
                <c:pt idx="5927">
                  <c:v>-5.5787000000000004</c:v>
                </c:pt>
                <c:pt idx="5928">
                  <c:v>-5.3372000000000002</c:v>
                </c:pt>
                <c:pt idx="5929">
                  <c:v>-5.0995999999999997</c:v>
                </c:pt>
                <c:pt idx="5930">
                  <c:v>-4.8666999999999998</c:v>
                </c:pt>
                <c:pt idx="5931">
                  <c:v>-4.6388999999999996</c:v>
                </c:pt>
                <c:pt idx="5932">
                  <c:v>-4.4170999999999996</c:v>
                </c:pt>
                <c:pt idx="5933">
                  <c:v>-4.2016</c:v>
                </c:pt>
                <c:pt idx="5934">
                  <c:v>-3.9931000000000001</c:v>
                </c:pt>
                <c:pt idx="5935">
                  <c:v>-3.7919</c:v>
                </c:pt>
                <c:pt idx="5936">
                  <c:v>-3.5987</c:v>
                </c:pt>
                <c:pt idx="5937">
                  <c:v>-3.4137</c:v>
                </c:pt>
                <c:pt idx="5938">
                  <c:v>-3.2374000000000001</c:v>
                </c:pt>
                <c:pt idx="5939">
                  <c:v>-3.0701000000000001</c:v>
                </c:pt>
                <c:pt idx="5940">
                  <c:v>-2.9121999999999999</c:v>
                </c:pt>
                <c:pt idx="5941">
                  <c:v>-2.7637999999999998</c:v>
                </c:pt>
                <c:pt idx="5942">
                  <c:v>-2.6253000000000002</c:v>
                </c:pt>
                <c:pt idx="5943">
                  <c:v>-2.4969000000000001</c:v>
                </c:pt>
                <c:pt idx="5944">
                  <c:v>-2.3786999999999998</c:v>
                </c:pt>
                <c:pt idx="5945">
                  <c:v>-2.2707999999999999</c:v>
                </c:pt>
                <c:pt idx="5946">
                  <c:v>-2.1734</c:v>
                </c:pt>
                <c:pt idx="5947">
                  <c:v>-2.0865</c:v>
                </c:pt>
                <c:pt idx="5948">
                  <c:v>-2.0102000000000002</c:v>
                </c:pt>
                <c:pt idx="5949">
                  <c:v>-1.9443999999999999</c:v>
                </c:pt>
                <c:pt idx="5950">
                  <c:v>-1.8892</c:v>
                </c:pt>
                <c:pt idx="5951">
                  <c:v>-1.8444</c:v>
                </c:pt>
                <c:pt idx="5952">
                  <c:v>-1.8101</c:v>
                </c:pt>
                <c:pt idx="5953">
                  <c:v>-1.7861</c:v>
                </c:pt>
                <c:pt idx="5954">
                  <c:v>-1.7722</c:v>
                </c:pt>
                <c:pt idx="5955">
                  <c:v>-1.7685</c:v>
                </c:pt>
                <c:pt idx="5956">
                  <c:v>-1.764</c:v>
                </c:pt>
                <c:pt idx="5957">
                  <c:v>-1.6718999999999999</c:v>
                </c:pt>
                <c:pt idx="5958">
                  <c:v>-1.5892999999999999</c:v>
                </c:pt>
                <c:pt idx="5959">
                  <c:v>-1.516</c:v>
                </c:pt>
                <c:pt idx="5960">
                  <c:v>-1.4518</c:v>
                </c:pt>
                <c:pt idx="5961">
                  <c:v>-1.3964000000000001</c:v>
                </c:pt>
                <c:pt idx="5962">
                  <c:v>-1.3496999999999999</c:v>
                </c:pt>
                <c:pt idx="5963">
                  <c:v>-1.3113999999999999</c:v>
                </c:pt>
                <c:pt idx="5964">
                  <c:v>-1.2811999999999999</c:v>
                </c:pt>
                <c:pt idx="5965">
                  <c:v>-1.2587999999999999</c:v>
                </c:pt>
                <c:pt idx="5966">
                  <c:v>-1.2562</c:v>
                </c:pt>
                <c:pt idx="5967">
                  <c:v>-1.3065</c:v>
                </c:pt>
                <c:pt idx="5968">
                  <c:v>-1.4048</c:v>
                </c:pt>
                <c:pt idx="5969">
                  <c:v>-1.5447</c:v>
                </c:pt>
                <c:pt idx="5970">
                  <c:v>-1.7202</c:v>
                </c:pt>
                <c:pt idx="5971">
                  <c:v>-1.9260999999999999</c:v>
                </c:pt>
                <c:pt idx="5972">
                  <c:v>-2.1572</c:v>
                </c:pt>
                <c:pt idx="5973">
                  <c:v>-2.4093</c:v>
                </c:pt>
                <c:pt idx="5974">
                  <c:v>-2.6783000000000001</c:v>
                </c:pt>
                <c:pt idx="5975">
                  <c:v>-2.9603999999999999</c:v>
                </c:pt>
                <c:pt idx="5976">
                  <c:v>-3.2524999999999999</c:v>
                </c:pt>
                <c:pt idx="5977">
                  <c:v>-3.5514999999999999</c:v>
                </c:pt>
                <c:pt idx="5978">
                  <c:v>-3.8549000000000002</c:v>
                </c:pt>
                <c:pt idx="5979">
                  <c:v>-4.1603000000000003</c:v>
                </c:pt>
                <c:pt idx="5980">
                  <c:v>-4.4654999999999996</c:v>
                </c:pt>
                <c:pt idx="5981">
                  <c:v>-4.7687999999999997</c:v>
                </c:pt>
                <c:pt idx="5982">
                  <c:v>-5.0685000000000002</c:v>
                </c:pt>
                <c:pt idx="5983">
                  <c:v>-5.3632999999999997</c:v>
                </c:pt>
                <c:pt idx="5984">
                  <c:v>-5.6517999999999997</c:v>
                </c:pt>
                <c:pt idx="5985">
                  <c:v>-5.9330999999999996</c:v>
                </c:pt>
                <c:pt idx="5986">
                  <c:v>-6.2061000000000002</c:v>
                </c:pt>
                <c:pt idx="5987">
                  <c:v>-6.4701000000000004</c:v>
                </c:pt>
                <c:pt idx="5988">
                  <c:v>-6.7244000000000002</c:v>
                </c:pt>
                <c:pt idx="5989">
                  <c:v>-6.9683999999999999</c:v>
                </c:pt>
                <c:pt idx="5990">
                  <c:v>-7.2015000000000002</c:v>
                </c:pt>
                <c:pt idx="5991">
                  <c:v>-7.4233000000000002</c:v>
                </c:pt>
                <c:pt idx="5992">
                  <c:v>-7.6334999999999997</c:v>
                </c:pt>
                <c:pt idx="5993">
                  <c:v>-7.8315000000000001</c:v>
                </c:pt>
                <c:pt idx="5994">
                  <c:v>-8.0170999999999992</c:v>
                </c:pt>
                <c:pt idx="5995">
                  <c:v>-8.1898</c:v>
                </c:pt>
                <c:pt idx="5996">
                  <c:v>-8.3493999999999993</c:v>
                </c:pt>
                <c:pt idx="5997">
                  <c:v>-8.4954999999999998</c:v>
                </c:pt>
                <c:pt idx="5998">
                  <c:v>-8.6277000000000008</c:v>
                </c:pt>
                <c:pt idx="5999">
                  <c:v>-8.7454999999999998</c:v>
                </c:pt>
                <c:pt idx="6000">
                  <c:v>-8.8485999999999994</c:v>
                </c:pt>
                <c:pt idx="6001">
                  <c:v>-8.9364000000000008</c:v>
                </c:pt>
                <c:pt idx="6002">
                  <c:v>-9.0084</c:v>
                </c:pt>
                <c:pt idx="6003">
                  <c:v>-9.0640999999999998</c:v>
                </c:pt>
                <c:pt idx="6004">
                  <c:v>-9.1027000000000005</c:v>
                </c:pt>
                <c:pt idx="6005">
                  <c:v>-9.1236999999999995</c:v>
                </c:pt>
                <c:pt idx="6006">
                  <c:v>-9.1263000000000005</c:v>
                </c:pt>
                <c:pt idx="6007">
                  <c:v>-9.1097999999999999</c:v>
                </c:pt>
                <c:pt idx="6008">
                  <c:v>-9.0732999999999997</c:v>
                </c:pt>
                <c:pt idx="6009">
                  <c:v>-9.0161999999999995</c:v>
                </c:pt>
                <c:pt idx="6010">
                  <c:v>-8.9375</c:v>
                </c:pt>
                <c:pt idx="6011">
                  <c:v>-8.8364999999999991</c:v>
                </c:pt>
                <c:pt idx="6012">
                  <c:v>-8.7123000000000008</c:v>
                </c:pt>
                <c:pt idx="6013">
                  <c:v>-8.5642999999999994</c:v>
                </c:pt>
                <c:pt idx="6014">
                  <c:v>-8.3917000000000002</c:v>
                </c:pt>
                <c:pt idx="6015">
                  <c:v>-8.1941000000000006</c:v>
                </c:pt>
                <c:pt idx="6016">
                  <c:v>-7.9709000000000003</c:v>
                </c:pt>
                <c:pt idx="6017">
                  <c:v>-7.7220000000000004</c:v>
                </c:pt>
                <c:pt idx="6018">
                  <c:v>-7.4470999999999998</c:v>
                </c:pt>
                <c:pt idx="6019">
                  <c:v>-7.1467000000000001</c:v>
                </c:pt>
                <c:pt idx="6020">
                  <c:v>-6.8209999999999997</c:v>
                </c:pt>
                <c:pt idx="6021">
                  <c:v>-6.4710999999999999</c:v>
                </c:pt>
                <c:pt idx="6022">
                  <c:v>-6.0983000000000001</c:v>
                </c:pt>
                <c:pt idx="6023">
                  <c:v>-5.7042999999999999</c:v>
                </c:pt>
                <c:pt idx="6024">
                  <c:v>-5.2915999999999999</c:v>
                </c:pt>
                <c:pt idx="6025">
                  <c:v>-4.8631000000000002</c:v>
                </c:pt>
                <c:pt idx="6026">
                  <c:v>-4.4226999999999999</c:v>
                </c:pt>
                <c:pt idx="6027">
                  <c:v>-3.9752000000000001</c:v>
                </c:pt>
                <c:pt idx="6028">
                  <c:v>-3.5259999999999998</c:v>
                </c:pt>
                <c:pt idx="6029">
                  <c:v>-3.0819999999999999</c:v>
                </c:pt>
                <c:pt idx="6030">
                  <c:v>-2.6509999999999998</c:v>
                </c:pt>
                <c:pt idx="6031">
                  <c:v>-2.2423999999999999</c:v>
                </c:pt>
                <c:pt idx="6032">
                  <c:v>-1.867</c:v>
                </c:pt>
                <c:pt idx="6033">
                  <c:v>-1.5371999999999999</c:v>
                </c:pt>
                <c:pt idx="6034">
                  <c:v>-1.2674000000000001</c:v>
                </c:pt>
                <c:pt idx="6035">
                  <c:v>-1.0738000000000001</c:v>
                </c:pt>
                <c:pt idx="6036">
                  <c:v>-0.97521000000000002</c:v>
                </c:pt>
                <c:pt idx="6037">
                  <c:v>-0.99250000000000005</c:v>
                </c:pt>
                <c:pt idx="6038">
                  <c:v>-1.1494</c:v>
                </c:pt>
                <c:pt idx="6039">
                  <c:v>-1.4726999999999999</c:v>
                </c:pt>
                <c:pt idx="6040">
                  <c:v>-1.9921</c:v>
                </c:pt>
                <c:pt idx="6041">
                  <c:v>-2.7410999999999999</c:v>
                </c:pt>
                <c:pt idx="6042">
                  <c:v>-3.7566999999999999</c:v>
                </c:pt>
                <c:pt idx="6043">
                  <c:v>-5.0801999999999996</c:v>
                </c:pt>
                <c:pt idx="6044">
                  <c:v>-6.7572999999999999</c:v>
                </c:pt>
                <c:pt idx="6045">
                  <c:v>-6.9078999999999997</c:v>
                </c:pt>
                <c:pt idx="6046">
                  <c:v>-6.6590999999999996</c:v>
                </c:pt>
                <c:pt idx="6047">
                  <c:v>-6.4135</c:v>
                </c:pt>
                <c:pt idx="6048">
                  <c:v>-6.1707000000000001</c:v>
                </c:pt>
                <c:pt idx="6049">
                  <c:v>-5.9303999999999997</c:v>
                </c:pt>
                <c:pt idx="6050">
                  <c:v>-5.6947999999999999</c:v>
                </c:pt>
                <c:pt idx="6051">
                  <c:v>-5.8608000000000002</c:v>
                </c:pt>
                <c:pt idx="6052">
                  <c:v>-6.0281000000000002</c:v>
                </c:pt>
                <c:pt idx="6053">
                  <c:v>-6.1962999999999999</c:v>
                </c:pt>
                <c:pt idx="6054">
                  <c:v>-6.3651999999999997</c:v>
                </c:pt>
                <c:pt idx="6055">
                  <c:v>-6.5340999999999996</c:v>
                </c:pt>
                <c:pt idx="6056">
                  <c:v>-6.7028999999999996</c:v>
                </c:pt>
                <c:pt idx="6057">
                  <c:v>-6.8710000000000004</c:v>
                </c:pt>
                <c:pt idx="6058">
                  <c:v>-7.0380000000000003</c:v>
                </c:pt>
                <c:pt idx="6059">
                  <c:v>-7.2037000000000004</c:v>
                </c:pt>
                <c:pt idx="6060">
                  <c:v>-7.3674999999999997</c:v>
                </c:pt>
                <c:pt idx="6061">
                  <c:v>-7.5292000000000003</c:v>
                </c:pt>
                <c:pt idx="6062">
                  <c:v>-7.6882000000000001</c:v>
                </c:pt>
                <c:pt idx="6063">
                  <c:v>-7.8442999999999996</c:v>
                </c:pt>
                <c:pt idx="6064">
                  <c:v>-7.9970999999999997</c:v>
                </c:pt>
                <c:pt idx="6065">
                  <c:v>-8.1461000000000006</c:v>
                </c:pt>
                <c:pt idx="6066">
                  <c:v>-8.2911000000000001</c:v>
                </c:pt>
                <c:pt idx="6067">
                  <c:v>-8.4316999999999993</c:v>
                </c:pt>
                <c:pt idx="6068">
                  <c:v>-8.5676000000000005</c:v>
                </c:pt>
                <c:pt idx="6069">
                  <c:v>-8.6983999999999995</c:v>
                </c:pt>
                <c:pt idx="6070">
                  <c:v>-8.8238000000000003</c:v>
                </c:pt>
                <c:pt idx="6071">
                  <c:v>-8.9436</c:v>
                </c:pt>
                <c:pt idx="6072">
                  <c:v>-9.0572999999999997</c:v>
                </c:pt>
                <c:pt idx="6073">
                  <c:v>-9.1647999999999996</c:v>
                </c:pt>
                <c:pt idx="6074">
                  <c:v>-9.2658000000000005</c:v>
                </c:pt>
                <c:pt idx="6075">
                  <c:v>-9.3600999999999992</c:v>
                </c:pt>
                <c:pt idx="6076">
                  <c:v>-9.4473000000000003</c:v>
                </c:pt>
                <c:pt idx="6077">
                  <c:v>-9.5273000000000003</c:v>
                </c:pt>
                <c:pt idx="6078">
                  <c:v>-9.5998999999999999</c:v>
                </c:pt>
                <c:pt idx="6079">
                  <c:v>-9.6648999999999994</c:v>
                </c:pt>
                <c:pt idx="6080">
                  <c:v>-9.7222000000000008</c:v>
                </c:pt>
                <c:pt idx="6081">
                  <c:v>-9.7713999999999999</c:v>
                </c:pt>
                <c:pt idx="6082">
                  <c:v>-9.8126999999999995</c:v>
                </c:pt>
                <c:pt idx="6083">
                  <c:v>-9.8457000000000008</c:v>
                </c:pt>
                <c:pt idx="6084">
                  <c:v>-9.8704000000000001</c:v>
                </c:pt>
                <c:pt idx="6085">
                  <c:v>-9.8867999999999991</c:v>
                </c:pt>
                <c:pt idx="6086">
                  <c:v>-9.8947000000000003</c:v>
                </c:pt>
                <c:pt idx="6087">
                  <c:v>-9.8940999999999999</c:v>
                </c:pt>
                <c:pt idx="6088">
                  <c:v>-9.8850999999999996</c:v>
                </c:pt>
                <c:pt idx="6089">
                  <c:v>-9.8674999999999997</c:v>
                </c:pt>
                <c:pt idx="6090">
                  <c:v>-9.8414000000000001</c:v>
                </c:pt>
                <c:pt idx="6091">
                  <c:v>-9.8066999999999993</c:v>
                </c:pt>
                <c:pt idx="6092">
                  <c:v>-9.7637</c:v>
                </c:pt>
                <c:pt idx="6093">
                  <c:v>-9.7123000000000008</c:v>
                </c:pt>
                <c:pt idx="6094">
                  <c:v>-9.6525999999999996</c:v>
                </c:pt>
                <c:pt idx="6095">
                  <c:v>-9.5846999999999998</c:v>
                </c:pt>
                <c:pt idx="6096">
                  <c:v>-9.5086999999999993</c:v>
                </c:pt>
                <c:pt idx="6097">
                  <c:v>-9.4247999999999994</c:v>
                </c:pt>
                <c:pt idx="6098">
                  <c:v>-9.3331</c:v>
                </c:pt>
                <c:pt idx="6099">
                  <c:v>-9.2338000000000005</c:v>
                </c:pt>
                <c:pt idx="6100">
                  <c:v>-9.1270000000000007</c:v>
                </c:pt>
                <c:pt idx="6101">
                  <c:v>-9.0130999999999997</c:v>
                </c:pt>
                <c:pt idx="6102">
                  <c:v>-8.8922000000000008</c:v>
                </c:pt>
                <c:pt idx="6103">
                  <c:v>-8.7645</c:v>
                </c:pt>
                <c:pt idx="6104">
                  <c:v>-8.6966000000000001</c:v>
                </c:pt>
                <c:pt idx="6105">
                  <c:v>-8.6753</c:v>
                </c:pt>
                <c:pt idx="6106">
                  <c:v>-8.6480999999999995</c:v>
                </c:pt>
                <c:pt idx="6107">
                  <c:v>-8.6152999999999995</c:v>
                </c:pt>
                <c:pt idx="6108">
                  <c:v>-8.5771999999999995</c:v>
                </c:pt>
                <c:pt idx="6109">
                  <c:v>-8.5341000000000005</c:v>
                </c:pt>
                <c:pt idx="6110">
                  <c:v>-8.4863999999999997</c:v>
                </c:pt>
                <c:pt idx="6111">
                  <c:v>-8.4344000000000001</c:v>
                </c:pt>
                <c:pt idx="6112">
                  <c:v>-8.3786000000000005</c:v>
                </c:pt>
                <c:pt idx="6113">
                  <c:v>-8.3192000000000004</c:v>
                </c:pt>
                <c:pt idx="6114">
                  <c:v>-8.2567000000000004</c:v>
                </c:pt>
                <c:pt idx="6115">
                  <c:v>-8.1913999999999998</c:v>
                </c:pt>
                <c:pt idx="6116">
                  <c:v>-8.1239000000000008</c:v>
                </c:pt>
                <c:pt idx="6117">
                  <c:v>-8.0545000000000009</c:v>
                </c:pt>
                <c:pt idx="6118">
                  <c:v>-7.9836</c:v>
                </c:pt>
                <c:pt idx="6119">
                  <c:v>-7.9116999999999997</c:v>
                </c:pt>
                <c:pt idx="6120">
                  <c:v>-7.8391999999999999</c:v>
                </c:pt>
                <c:pt idx="6121">
                  <c:v>-7.7666000000000004</c:v>
                </c:pt>
                <c:pt idx="6122">
                  <c:v>-7.6943999999999999</c:v>
                </c:pt>
                <c:pt idx="6123">
                  <c:v>-7.6228999999999996</c:v>
                </c:pt>
                <c:pt idx="6124">
                  <c:v>-7.5526999999999997</c:v>
                </c:pt>
                <c:pt idx="6125">
                  <c:v>-7.4842000000000004</c:v>
                </c:pt>
                <c:pt idx="6126">
                  <c:v>-7.4177999999999997</c:v>
                </c:pt>
                <c:pt idx="6127">
                  <c:v>-7.3413000000000004</c:v>
                </c:pt>
                <c:pt idx="6128">
                  <c:v>-7.2596999999999996</c:v>
                </c:pt>
                <c:pt idx="6129">
                  <c:v>-7.1794000000000002</c:v>
                </c:pt>
                <c:pt idx="6130">
                  <c:v>-7.1009000000000002</c:v>
                </c:pt>
                <c:pt idx="6131">
                  <c:v>-7.0246000000000004</c:v>
                </c:pt>
                <c:pt idx="6132">
                  <c:v>-6.9511000000000003</c:v>
                </c:pt>
                <c:pt idx="6133">
                  <c:v>-6.8807999999999998</c:v>
                </c:pt>
                <c:pt idx="6134">
                  <c:v>-6.8140999999999998</c:v>
                </c:pt>
                <c:pt idx="6135">
                  <c:v>-6.7515999999999998</c:v>
                </c:pt>
                <c:pt idx="6136">
                  <c:v>-6.6935000000000002</c:v>
                </c:pt>
                <c:pt idx="6137">
                  <c:v>-6.6405000000000003</c:v>
                </c:pt>
                <c:pt idx="6138">
                  <c:v>-6.5928000000000004</c:v>
                </c:pt>
                <c:pt idx="6139">
                  <c:v>-6.5509000000000004</c:v>
                </c:pt>
                <c:pt idx="6140">
                  <c:v>-6.5152000000000001</c:v>
                </c:pt>
                <c:pt idx="6141">
                  <c:v>-6.4861000000000004</c:v>
                </c:pt>
                <c:pt idx="6142">
                  <c:v>-6.4638</c:v>
                </c:pt>
                <c:pt idx="6143">
                  <c:v>-6.4489000000000001</c:v>
                </c:pt>
                <c:pt idx="6144">
                  <c:v>-6.4416000000000002</c:v>
                </c:pt>
                <c:pt idx="6145">
                  <c:v>-6.4421999999999997</c:v>
                </c:pt>
                <c:pt idx="6146">
                  <c:v>-6.4509999999999996</c:v>
                </c:pt>
                <c:pt idx="6147">
                  <c:v>-6.4683000000000002</c:v>
                </c:pt>
                <c:pt idx="6148">
                  <c:v>-6.4943999999999997</c:v>
                </c:pt>
                <c:pt idx="6149">
                  <c:v>-6.5293999999999999</c:v>
                </c:pt>
                <c:pt idx="6150">
                  <c:v>-6.5735000000000001</c:v>
                </c:pt>
                <c:pt idx="6151">
                  <c:v>-6.6269999999999998</c:v>
                </c:pt>
                <c:pt idx="6152">
                  <c:v>-6.6901000000000002</c:v>
                </c:pt>
                <c:pt idx="6153">
                  <c:v>-6.7626999999999997</c:v>
                </c:pt>
                <c:pt idx="6154">
                  <c:v>-6.8449999999999998</c:v>
                </c:pt>
                <c:pt idx="6155">
                  <c:v>-6.9371</c:v>
                </c:pt>
                <c:pt idx="6156">
                  <c:v>-7.0389999999999997</c:v>
                </c:pt>
                <c:pt idx="6157">
                  <c:v>-7.1508000000000003</c:v>
                </c:pt>
                <c:pt idx="6158">
                  <c:v>-7.2723000000000004</c:v>
                </c:pt>
                <c:pt idx="6159">
                  <c:v>-7.4035000000000002</c:v>
                </c:pt>
                <c:pt idx="6160">
                  <c:v>-7.5444000000000004</c:v>
                </c:pt>
                <c:pt idx="6161">
                  <c:v>-7.6947999999999999</c:v>
                </c:pt>
                <c:pt idx="6162">
                  <c:v>-7.8544999999999998</c:v>
                </c:pt>
                <c:pt idx="6163">
                  <c:v>-8.0233000000000008</c:v>
                </c:pt>
                <c:pt idx="6164">
                  <c:v>-8.2011000000000003</c:v>
                </c:pt>
                <c:pt idx="6165">
                  <c:v>-8.3874999999999993</c:v>
                </c:pt>
                <c:pt idx="6166">
                  <c:v>-8.5822000000000003</c:v>
                </c:pt>
                <c:pt idx="6167">
                  <c:v>-8.7849000000000004</c:v>
                </c:pt>
                <c:pt idx="6168">
                  <c:v>-8.9952000000000005</c:v>
                </c:pt>
                <c:pt idx="6169">
                  <c:v>-9.2126999999999999</c:v>
                </c:pt>
                <c:pt idx="6170">
                  <c:v>-9.4368999999999996</c:v>
                </c:pt>
                <c:pt idx="6171">
                  <c:v>-9.6672999999999991</c:v>
                </c:pt>
                <c:pt idx="6172">
                  <c:v>-9.9034999999999993</c:v>
                </c:pt>
                <c:pt idx="6173">
                  <c:v>-10.145</c:v>
                </c:pt>
                <c:pt idx="6174">
                  <c:v>-10.391</c:v>
                </c:pt>
                <c:pt idx="6175">
                  <c:v>-10.64</c:v>
                </c:pt>
                <c:pt idx="6176">
                  <c:v>-10.888999999999999</c:v>
                </c:pt>
                <c:pt idx="6177">
                  <c:v>-11.096</c:v>
                </c:pt>
                <c:pt idx="6178">
                  <c:v>-11.304</c:v>
                </c:pt>
                <c:pt idx="6179">
                  <c:v>-11.513999999999999</c:v>
                </c:pt>
                <c:pt idx="6180">
                  <c:v>-11.724</c:v>
                </c:pt>
                <c:pt idx="6181">
                  <c:v>-11.933</c:v>
                </c:pt>
                <c:pt idx="6182">
                  <c:v>-12.141</c:v>
                </c:pt>
                <c:pt idx="6183">
                  <c:v>-12.347</c:v>
                </c:pt>
                <c:pt idx="6184">
                  <c:v>-12.548999999999999</c:v>
                </c:pt>
                <c:pt idx="6185">
                  <c:v>-12.747999999999999</c:v>
                </c:pt>
                <c:pt idx="6186">
                  <c:v>-12.942</c:v>
                </c:pt>
                <c:pt idx="6187">
                  <c:v>-13.13</c:v>
                </c:pt>
                <c:pt idx="6188">
                  <c:v>-13.311</c:v>
                </c:pt>
                <c:pt idx="6189">
                  <c:v>-13.484</c:v>
                </c:pt>
                <c:pt idx="6190">
                  <c:v>-13.65</c:v>
                </c:pt>
                <c:pt idx="6191">
                  <c:v>-13.805</c:v>
                </c:pt>
                <c:pt idx="6192">
                  <c:v>-13.95</c:v>
                </c:pt>
                <c:pt idx="6193">
                  <c:v>-14.084</c:v>
                </c:pt>
                <c:pt idx="6194">
                  <c:v>-14.206</c:v>
                </c:pt>
                <c:pt idx="6195">
                  <c:v>-14.315</c:v>
                </c:pt>
                <c:pt idx="6196">
                  <c:v>-14.411</c:v>
                </c:pt>
                <c:pt idx="6197">
                  <c:v>-14.492000000000001</c:v>
                </c:pt>
                <c:pt idx="6198">
                  <c:v>-14.645</c:v>
                </c:pt>
                <c:pt idx="6199">
                  <c:v>-14.827999999999999</c:v>
                </c:pt>
                <c:pt idx="6200">
                  <c:v>-15.005000000000001</c:v>
                </c:pt>
                <c:pt idx="6201">
                  <c:v>-15.176</c:v>
                </c:pt>
                <c:pt idx="6202">
                  <c:v>-15.337999999999999</c:v>
                </c:pt>
                <c:pt idx="6203">
                  <c:v>-15.49</c:v>
                </c:pt>
                <c:pt idx="6204">
                  <c:v>-15.632999999999999</c:v>
                </c:pt>
                <c:pt idx="6205">
                  <c:v>-15.766</c:v>
                </c:pt>
                <c:pt idx="6206">
                  <c:v>-15.887</c:v>
                </c:pt>
                <c:pt idx="6207">
                  <c:v>-15.997999999999999</c:v>
                </c:pt>
                <c:pt idx="6208">
                  <c:v>-16.096</c:v>
                </c:pt>
                <c:pt idx="6209">
                  <c:v>-16.184000000000001</c:v>
                </c:pt>
                <c:pt idx="6210">
                  <c:v>-16.260000000000002</c:v>
                </c:pt>
                <c:pt idx="6211">
                  <c:v>-16.326000000000001</c:v>
                </c:pt>
                <c:pt idx="6212">
                  <c:v>-16.382000000000001</c:v>
                </c:pt>
                <c:pt idx="6213">
                  <c:v>-16.428999999999998</c:v>
                </c:pt>
                <c:pt idx="6214">
                  <c:v>-16.469000000000001</c:v>
                </c:pt>
                <c:pt idx="6215">
                  <c:v>-16.503</c:v>
                </c:pt>
                <c:pt idx="6216">
                  <c:v>-16.533000000000001</c:v>
                </c:pt>
                <c:pt idx="6217">
                  <c:v>-16.562000000000001</c:v>
                </c:pt>
                <c:pt idx="6218">
                  <c:v>-16.591999999999999</c:v>
                </c:pt>
                <c:pt idx="6219">
                  <c:v>-16.625</c:v>
                </c:pt>
                <c:pt idx="6220">
                  <c:v>-16.666</c:v>
                </c:pt>
                <c:pt idx="6221">
                  <c:v>-16.719000000000001</c:v>
                </c:pt>
                <c:pt idx="6222">
                  <c:v>-16.786999999999999</c:v>
                </c:pt>
                <c:pt idx="6223">
                  <c:v>-16.876000000000001</c:v>
                </c:pt>
                <c:pt idx="6224">
                  <c:v>-17.013999999999999</c:v>
                </c:pt>
                <c:pt idx="6225">
                  <c:v>-17.16</c:v>
                </c:pt>
                <c:pt idx="6226">
                  <c:v>-17.292999999999999</c:v>
                </c:pt>
                <c:pt idx="6227">
                  <c:v>-17.416</c:v>
                </c:pt>
                <c:pt idx="6228">
                  <c:v>-17.527000000000001</c:v>
                </c:pt>
                <c:pt idx="6229">
                  <c:v>-17.626999999999999</c:v>
                </c:pt>
                <c:pt idx="6230">
                  <c:v>-17.715</c:v>
                </c:pt>
                <c:pt idx="6231">
                  <c:v>-17.792000000000002</c:v>
                </c:pt>
                <c:pt idx="6232">
                  <c:v>-17.856999999999999</c:v>
                </c:pt>
                <c:pt idx="6233">
                  <c:v>-17.832000000000001</c:v>
                </c:pt>
                <c:pt idx="6234">
                  <c:v>-17.765999999999998</c:v>
                </c:pt>
                <c:pt idx="6235">
                  <c:v>-17.687999999999999</c:v>
                </c:pt>
                <c:pt idx="6236">
                  <c:v>-17.599</c:v>
                </c:pt>
                <c:pt idx="6237">
                  <c:v>-17.5</c:v>
                </c:pt>
                <c:pt idx="6238">
                  <c:v>-17.390999999999998</c:v>
                </c:pt>
                <c:pt idx="6239">
                  <c:v>-17.271000000000001</c:v>
                </c:pt>
                <c:pt idx="6240">
                  <c:v>-17.141999999999999</c:v>
                </c:pt>
                <c:pt idx="6241">
                  <c:v>-17.004000000000001</c:v>
                </c:pt>
                <c:pt idx="6242">
                  <c:v>-16.856000000000002</c:v>
                </c:pt>
                <c:pt idx="6243">
                  <c:v>-16.7</c:v>
                </c:pt>
                <c:pt idx="6244">
                  <c:v>-16.536000000000001</c:v>
                </c:pt>
                <c:pt idx="6245">
                  <c:v>-16.364000000000001</c:v>
                </c:pt>
                <c:pt idx="6246">
                  <c:v>-16.187000000000001</c:v>
                </c:pt>
                <c:pt idx="6247">
                  <c:v>-16.001999999999999</c:v>
                </c:pt>
                <c:pt idx="6248">
                  <c:v>-15.81</c:v>
                </c:pt>
                <c:pt idx="6249">
                  <c:v>-15.613</c:v>
                </c:pt>
                <c:pt idx="6250">
                  <c:v>-15.409000000000001</c:v>
                </c:pt>
                <c:pt idx="6251">
                  <c:v>-15.2</c:v>
                </c:pt>
                <c:pt idx="6252">
                  <c:v>-14.986000000000001</c:v>
                </c:pt>
                <c:pt idx="6253">
                  <c:v>-14.766999999999999</c:v>
                </c:pt>
                <c:pt idx="6254">
                  <c:v>-14.548999999999999</c:v>
                </c:pt>
                <c:pt idx="6255">
                  <c:v>-14.339</c:v>
                </c:pt>
                <c:pt idx="6256">
                  <c:v>-14.127000000000001</c:v>
                </c:pt>
                <c:pt idx="6257">
                  <c:v>-13.912000000000001</c:v>
                </c:pt>
                <c:pt idx="6258">
                  <c:v>-13.696</c:v>
                </c:pt>
                <c:pt idx="6259">
                  <c:v>-13.477</c:v>
                </c:pt>
                <c:pt idx="6260">
                  <c:v>-13.259</c:v>
                </c:pt>
                <c:pt idx="6261">
                  <c:v>-13.039</c:v>
                </c:pt>
                <c:pt idx="6262">
                  <c:v>-12.82</c:v>
                </c:pt>
                <c:pt idx="6263">
                  <c:v>-12.602</c:v>
                </c:pt>
                <c:pt idx="6264">
                  <c:v>-12.385</c:v>
                </c:pt>
                <c:pt idx="6265">
                  <c:v>-12.319000000000001</c:v>
                </c:pt>
                <c:pt idx="6266">
                  <c:v>-12.314</c:v>
                </c:pt>
                <c:pt idx="6267">
                  <c:v>-12.313000000000001</c:v>
                </c:pt>
                <c:pt idx="6268">
                  <c:v>-12.314</c:v>
                </c:pt>
                <c:pt idx="6269">
                  <c:v>-12.32</c:v>
                </c:pt>
                <c:pt idx="6270">
                  <c:v>-12.33</c:v>
                </c:pt>
                <c:pt idx="6271">
                  <c:v>-12.343999999999999</c:v>
                </c:pt>
                <c:pt idx="6272">
                  <c:v>-12.364000000000001</c:v>
                </c:pt>
                <c:pt idx="6273">
                  <c:v>-12.39</c:v>
                </c:pt>
                <c:pt idx="6274">
                  <c:v>-12.422000000000001</c:v>
                </c:pt>
                <c:pt idx="6275">
                  <c:v>-12.46</c:v>
                </c:pt>
                <c:pt idx="6276">
                  <c:v>-12.505000000000001</c:v>
                </c:pt>
                <c:pt idx="6277">
                  <c:v>-12.558</c:v>
                </c:pt>
                <c:pt idx="6278">
                  <c:v>-12.618</c:v>
                </c:pt>
                <c:pt idx="6279">
                  <c:v>-12.686</c:v>
                </c:pt>
                <c:pt idx="6280">
                  <c:v>-12.762</c:v>
                </c:pt>
                <c:pt idx="6281">
                  <c:v>-12.846</c:v>
                </c:pt>
                <c:pt idx="6282">
                  <c:v>-12.939</c:v>
                </c:pt>
                <c:pt idx="6283">
                  <c:v>-13.04</c:v>
                </c:pt>
                <c:pt idx="6284">
                  <c:v>-13.15</c:v>
                </c:pt>
                <c:pt idx="6285">
                  <c:v>-13.223000000000001</c:v>
                </c:pt>
                <c:pt idx="6286">
                  <c:v>-13.23</c:v>
                </c:pt>
                <c:pt idx="6287">
                  <c:v>-13.234</c:v>
                </c:pt>
                <c:pt idx="6288">
                  <c:v>-13.236000000000001</c:v>
                </c:pt>
                <c:pt idx="6289">
                  <c:v>-13.234999999999999</c:v>
                </c:pt>
                <c:pt idx="6290">
                  <c:v>-13.522</c:v>
                </c:pt>
                <c:pt idx="6291">
                  <c:v>-13.827999999999999</c:v>
                </c:pt>
                <c:pt idx="6292">
                  <c:v>-14.132</c:v>
                </c:pt>
                <c:pt idx="6293">
                  <c:v>-14.435</c:v>
                </c:pt>
                <c:pt idx="6294">
                  <c:v>-14.736000000000001</c:v>
                </c:pt>
                <c:pt idx="6295">
                  <c:v>-15.035</c:v>
                </c:pt>
                <c:pt idx="6296">
                  <c:v>-15.332000000000001</c:v>
                </c:pt>
                <c:pt idx="6297">
                  <c:v>-15.627000000000001</c:v>
                </c:pt>
                <c:pt idx="6298">
                  <c:v>-15.919</c:v>
                </c:pt>
                <c:pt idx="6299">
                  <c:v>-16.207999999999998</c:v>
                </c:pt>
                <c:pt idx="6300">
                  <c:v>-16.492000000000001</c:v>
                </c:pt>
                <c:pt idx="6301">
                  <c:v>-16.771999999999998</c:v>
                </c:pt>
                <c:pt idx="6302">
                  <c:v>-17.045999999999999</c:v>
                </c:pt>
                <c:pt idx="6303">
                  <c:v>-17.312000000000001</c:v>
                </c:pt>
                <c:pt idx="6304">
                  <c:v>-17.571000000000002</c:v>
                </c:pt>
                <c:pt idx="6305">
                  <c:v>-17.82</c:v>
                </c:pt>
                <c:pt idx="6306">
                  <c:v>-18.059000000000001</c:v>
                </c:pt>
                <c:pt idx="6307">
                  <c:v>-18.285</c:v>
                </c:pt>
                <c:pt idx="6308">
                  <c:v>-18.497</c:v>
                </c:pt>
                <c:pt idx="6309">
                  <c:v>-18.692</c:v>
                </c:pt>
                <c:pt idx="6310">
                  <c:v>-18.46</c:v>
                </c:pt>
                <c:pt idx="6311">
                  <c:v>-18.164000000000001</c:v>
                </c:pt>
                <c:pt idx="6312">
                  <c:v>-17.847999999999999</c:v>
                </c:pt>
                <c:pt idx="6313">
                  <c:v>-17.509</c:v>
                </c:pt>
                <c:pt idx="6314">
                  <c:v>-17.145</c:v>
                </c:pt>
                <c:pt idx="6315">
                  <c:v>-16.751999999999999</c:v>
                </c:pt>
                <c:pt idx="6316">
                  <c:v>-16.327999999999999</c:v>
                </c:pt>
                <c:pt idx="6317">
                  <c:v>-15.87</c:v>
                </c:pt>
                <c:pt idx="6318">
                  <c:v>-15.41</c:v>
                </c:pt>
                <c:pt idx="6319">
                  <c:v>-14.952999999999999</c:v>
                </c:pt>
                <c:pt idx="6320">
                  <c:v>-14.497</c:v>
                </c:pt>
                <c:pt idx="6321">
                  <c:v>-14.044</c:v>
                </c:pt>
                <c:pt idx="6322">
                  <c:v>-13.592000000000001</c:v>
                </c:pt>
                <c:pt idx="6323">
                  <c:v>-13.143000000000001</c:v>
                </c:pt>
                <c:pt idx="6324">
                  <c:v>-12.695</c:v>
                </c:pt>
                <c:pt idx="6325">
                  <c:v>-12.249000000000001</c:v>
                </c:pt>
                <c:pt idx="6326">
                  <c:v>-11.845000000000001</c:v>
                </c:pt>
                <c:pt idx="6327">
                  <c:v>-11.579000000000001</c:v>
                </c:pt>
                <c:pt idx="6328">
                  <c:v>-11.315</c:v>
                </c:pt>
                <c:pt idx="6329">
                  <c:v>-11.051</c:v>
                </c:pt>
                <c:pt idx="6330">
                  <c:v>-10.789</c:v>
                </c:pt>
                <c:pt idx="6331">
                  <c:v>-10.529</c:v>
                </c:pt>
                <c:pt idx="6332">
                  <c:v>-10.269</c:v>
                </c:pt>
                <c:pt idx="6333">
                  <c:v>-10.010999999999999</c:v>
                </c:pt>
                <c:pt idx="6334">
                  <c:v>-9.7540999999999993</c:v>
                </c:pt>
                <c:pt idx="6335">
                  <c:v>-9.4983000000000004</c:v>
                </c:pt>
                <c:pt idx="6336">
                  <c:v>-9.2437000000000005</c:v>
                </c:pt>
                <c:pt idx="6337">
                  <c:v>-8.9903999999999993</c:v>
                </c:pt>
                <c:pt idx="6338">
                  <c:v>-8.7382000000000009</c:v>
                </c:pt>
                <c:pt idx="6339">
                  <c:v>-8.4873999999999992</c:v>
                </c:pt>
                <c:pt idx="6340">
                  <c:v>-8.2379999999999995</c:v>
                </c:pt>
                <c:pt idx="6341">
                  <c:v>-8.0335999999999999</c:v>
                </c:pt>
                <c:pt idx="6342">
                  <c:v>-7.8475999999999999</c:v>
                </c:pt>
                <c:pt idx="6343">
                  <c:v>-7.6631999999999998</c:v>
                </c:pt>
                <c:pt idx="6344">
                  <c:v>-7.4808000000000003</c:v>
                </c:pt>
                <c:pt idx="6345">
                  <c:v>-7.3003999999999998</c:v>
                </c:pt>
                <c:pt idx="6346">
                  <c:v>-7.1222000000000003</c:v>
                </c:pt>
                <c:pt idx="6347">
                  <c:v>-6.9466000000000001</c:v>
                </c:pt>
                <c:pt idx="6348">
                  <c:v>-6.7736999999999998</c:v>
                </c:pt>
                <c:pt idx="6349">
                  <c:v>-6.6037999999999997</c:v>
                </c:pt>
                <c:pt idx="6350">
                  <c:v>-6.4371999999999998</c:v>
                </c:pt>
                <c:pt idx="6351">
                  <c:v>-6.2742000000000004</c:v>
                </c:pt>
                <c:pt idx="6352">
                  <c:v>-6.1151999999999997</c:v>
                </c:pt>
                <c:pt idx="6353">
                  <c:v>-5.9603999999999999</c:v>
                </c:pt>
                <c:pt idx="6354">
                  <c:v>-5.8103999999999996</c:v>
                </c:pt>
                <c:pt idx="6355">
                  <c:v>-5.6654999999999998</c:v>
                </c:pt>
                <c:pt idx="6356">
                  <c:v>-5.5260999999999996</c:v>
                </c:pt>
                <c:pt idx="6357">
                  <c:v>-5.3926999999999996</c:v>
                </c:pt>
                <c:pt idx="6358">
                  <c:v>-5.2656999999999998</c:v>
                </c:pt>
                <c:pt idx="6359">
                  <c:v>-5.1455000000000002</c:v>
                </c:pt>
                <c:pt idx="6360">
                  <c:v>-5.0327999999999999</c:v>
                </c:pt>
                <c:pt idx="6361">
                  <c:v>-4.9279000000000002</c:v>
                </c:pt>
                <c:pt idx="6362">
                  <c:v>-4.8312999999999997</c:v>
                </c:pt>
                <c:pt idx="6363">
                  <c:v>-4.7130000000000001</c:v>
                </c:pt>
                <c:pt idx="6364">
                  <c:v>-4.5335999999999999</c:v>
                </c:pt>
                <c:pt idx="6365">
                  <c:v>-4.3665000000000003</c:v>
                </c:pt>
                <c:pt idx="6366">
                  <c:v>-4.2121000000000004</c:v>
                </c:pt>
                <c:pt idx="6367">
                  <c:v>-4.0707000000000004</c:v>
                </c:pt>
                <c:pt idx="6368">
                  <c:v>-3.9428000000000001</c:v>
                </c:pt>
                <c:pt idx="6369">
                  <c:v>-3.8285999999999998</c:v>
                </c:pt>
                <c:pt idx="6370">
                  <c:v>-3.7284999999999999</c:v>
                </c:pt>
                <c:pt idx="6371">
                  <c:v>-3.6427999999999998</c:v>
                </c:pt>
                <c:pt idx="6372">
                  <c:v>-3.5716999999999999</c:v>
                </c:pt>
                <c:pt idx="6373">
                  <c:v>-3.5154000000000001</c:v>
                </c:pt>
                <c:pt idx="6374">
                  <c:v>-3.4740000000000002</c:v>
                </c:pt>
                <c:pt idx="6375">
                  <c:v>-3.4477000000000002</c:v>
                </c:pt>
                <c:pt idx="6376">
                  <c:v>-3.4365000000000001</c:v>
                </c:pt>
                <c:pt idx="6377">
                  <c:v>-3.4401999999999999</c:v>
                </c:pt>
                <c:pt idx="6378">
                  <c:v>-3.4588000000000001</c:v>
                </c:pt>
                <c:pt idx="6379">
                  <c:v>-3.492</c:v>
                </c:pt>
                <c:pt idx="6380">
                  <c:v>-3.5392999999999999</c:v>
                </c:pt>
                <c:pt idx="6381">
                  <c:v>-3.6004</c:v>
                </c:pt>
                <c:pt idx="6382">
                  <c:v>-3.6745000000000001</c:v>
                </c:pt>
                <c:pt idx="6383">
                  <c:v>-3.7608999999999999</c:v>
                </c:pt>
                <c:pt idx="6384">
                  <c:v>-3.8586</c:v>
                </c:pt>
                <c:pt idx="6385">
                  <c:v>-3.9664999999999999</c:v>
                </c:pt>
                <c:pt idx="6386">
                  <c:v>-4.0833000000000004</c:v>
                </c:pt>
                <c:pt idx="6387">
                  <c:v>-4.2073</c:v>
                </c:pt>
                <c:pt idx="6388">
                  <c:v>-4.3369</c:v>
                </c:pt>
                <c:pt idx="6389">
                  <c:v>-4.4699</c:v>
                </c:pt>
                <c:pt idx="6390">
                  <c:v>-4.6040999999999999</c:v>
                </c:pt>
                <c:pt idx="6391">
                  <c:v>-4.7369000000000003</c:v>
                </c:pt>
                <c:pt idx="6392">
                  <c:v>-4.6147999999999998</c:v>
                </c:pt>
                <c:pt idx="6393">
                  <c:v>-4.1470000000000002</c:v>
                </c:pt>
                <c:pt idx="6394">
                  <c:v>-3.6825999999999999</c:v>
                </c:pt>
                <c:pt idx="6395">
                  <c:v>-3.2214999999999998</c:v>
                </c:pt>
                <c:pt idx="6396">
                  <c:v>-2.7637</c:v>
                </c:pt>
                <c:pt idx="6397">
                  <c:v>-2.3090000000000002</c:v>
                </c:pt>
                <c:pt idx="6398">
                  <c:v>-1.8573</c:v>
                </c:pt>
                <c:pt idx="6399">
                  <c:v>-1.4085000000000001</c:v>
                </c:pt>
                <c:pt idx="6400">
                  <c:v>-0.96264000000000005</c:v>
                </c:pt>
                <c:pt idx="6401">
                  <c:v>-0.58279999999999998</c:v>
                </c:pt>
                <c:pt idx="6402">
                  <c:v>-0.56430000000000002</c:v>
                </c:pt>
                <c:pt idx="6403">
                  <c:v>-0.54839000000000004</c:v>
                </c:pt>
                <c:pt idx="6404">
                  <c:v>-0.53498000000000001</c:v>
                </c:pt>
                <c:pt idx="6405">
                  <c:v>-0.52398999999999996</c:v>
                </c:pt>
                <c:pt idx="6406">
                  <c:v>-0.51532</c:v>
                </c:pt>
                <c:pt idx="6407">
                  <c:v>-0.50890999999999997</c:v>
                </c:pt>
                <c:pt idx="6408">
                  <c:v>-0.50466999999999995</c:v>
                </c:pt>
                <c:pt idx="6409">
                  <c:v>-0.50251999999999997</c:v>
                </c:pt>
                <c:pt idx="6410">
                  <c:v>-0.50238000000000005</c:v>
                </c:pt>
                <c:pt idx="6411">
                  <c:v>-0.50417999999999996</c:v>
                </c:pt>
                <c:pt idx="6412">
                  <c:v>-0.50785000000000002</c:v>
                </c:pt>
                <c:pt idx="6413">
                  <c:v>-0.51329999999999998</c:v>
                </c:pt>
                <c:pt idx="6414">
                  <c:v>-0.52046000000000003</c:v>
                </c:pt>
                <c:pt idx="6415">
                  <c:v>-0.52927999999999997</c:v>
                </c:pt>
                <c:pt idx="6416">
                  <c:v>-0.53966000000000003</c:v>
                </c:pt>
                <c:pt idx="6417">
                  <c:v>-0.55156000000000005</c:v>
                </c:pt>
                <c:pt idx="6418">
                  <c:v>-0.56489</c:v>
                </c:pt>
                <c:pt idx="6419">
                  <c:v>-0.57959000000000005</c:v>
                </c:pt>
                <c:pt idx="6420">
                  <c:v>-0.59560000000000002</c:v>
                </c:pt>
                <c:pt idx="6421">
                  <c:v>-0.61285000000000001</c:v>
                </c:pt>
                <c:pt idx="6422">
                  <c:v>-0.63127999999999995</c:v>
                </c:pt>
                <c:pt idx="6423">
                  <c:v>-0.65083999999999997</c:v>
                </c:pt>
                <c:pt idx="6424">
                  <c:v>-0.67144999999999999</c:v>
                </c:pt>
                <c:pt idx="6425">
                  <c:v>-0.69306000000000001</c:v>
                </c:pt>
                <c:pt idx="6426">
                  <c:v>-0.71560999999999997</c:v>
                </c:pt>
                <c:pt idx="6427">
                  <c:v>-0.73904999999999998</c:v>
                </c:pt>
                <c:pt idx="6428">
                  <c:v>-0.76332</c:v>
                </c:pt>
                <c:pt idx="6429">
                  <c:v>-0.78837000000000002</c:v>
                </c:pt>
                <c:pt idx="6430">
                  <c:v>-0.81413999999999997</c:v>
                </c:pt>
                <c:pt idx="6431">
                  <c:v>-0.84057999999999999</c:v>
                </c:pt>
                <c:pt idx="6432">
                  <c:v>-0.86763999999999997</c:v>
                </c:pt>
                <c:pt idx="6433">
                  <c:v>-0.89527000000000001</c:v>
                </c:pt>
                <c:pt idx="6434">
                  <c:v>-0.92342999999999997</c:v>
                </c:pt>
                <c:pt idx="6435">
                  <c:v>-0.95206000000000002</c:v>
                </c:pt>
                <c:pt idx="6436">
                  <c:v>-0.98111999999999999</c:v>
                </c:pt>
                <c:pt idx="6437">
                  <c:v>-1.0105999999999999</c:v>
                </c:pt>
                <c:pt idx="6438">
                  <c:v>-1.0403</c:v>
                </c:pt>
                <c:pt idx="6439">
                  <c:v>-1.0704</c:v>
                </c:pt>
                <c:pt idx="6440">
                  <c:v>-1.1008</c:v>
                </c:pt>
                <c:pt idx="6441">
                  <c:v>-1.1313</c:v>
                </c:pt>
                <c:pt idx="6442">
                  <c:v>-1.1619999999999999</c:v>
                </c:pt>
                <c:pt idx="6443">
                  <c:v>-1.1929000000000001</c:v>
                </c:pt>
                <c:pt idx="6444">
                  <c:v>-1.2238</c:v>
                </c:pt>
                <c:pt idx="6445">
                  <c:v>-1.2548999999999999</c:v>
                </c:pt>
                <c:pt idx="6446">
                  <c:v>-1.2859</c:v>
                </c:pt>
                <c:pt idx="6447">
                  <c:v>-1.3169</c:v>
                </c:pt>
                <c:pt idx="6448">
                  <c:v>-1.3479000000000001</c:v>
                </c:pt>
                <c:pt idx="6449">
                  <c:v>-1.3789</c:v>
                </c:pt>
                <c:pt idx="6450">
                  <c:v>-1.4097</c:v>
                </c:pt>
                <c:pt idx="6451">
                  <c:v>-1.4403999999999999</c:v>
                </c:pt>
                <c:pt idx="6452">
                  <c:v>-1.4709000000000001</c:v>
                </c:pt>
                <c:pt idx="6453">
                  <c:v>-1.5012000000000001</c:v>
                </c:pt>
                <c:pt idx="6454">
                  <c:v>-1.5313000000000001</c:v>
                </c:pt>
                <c:pt idx="6455">
                  <c:v>-1.5610999999999999</c:v>
                </c:pt>
                <c:pt idx="6456">
                  <c:v>-1.5907</c:v>
                </c:pt>
                <c:pt idx="6457">
                  <c:v>-1.6198999999999999</c:v>
                </c:pt>
                <c:pt idx="6458">
                  <c:v>-1.6489</c:v>
                </c:pt>
                <c:pt idx="6459">
                  <c:v>-1.6775</c:v>
                </c:pt>
                <c:pt idx="6460">
                  <c:v>-1.7057</c:v>
                </c:pt>
                <c:pt idx="6461">
                  <c:v>-1.7335</c:v>
                </c:pt>
                <c:pt idx="6462">
                  <c:v>-1.7608999999999999</c:v>
                </c:pt>
                <c:pt idx="6463">
                  <c:v>-1.7879</c:v>
                </c:pt>
                <c:pt idx="6464">
                  <c:v>-1.8144</c:v>
                </c:pt>
                <c:pt idx="6465">
                  <c:v>-1.8405</c:v>
                </c:pt>
                <c:pt idx="6466">
                  <c:v>-1.8661000000000001</c:v>
                </c:pt>
                <c:pt idx="6467">
                  <c:v>-1.8911</c:v>
                </c:pt>
                <c:pt idx="6468">
                  <c:v>-1.9157</c:v>
                </c:pt>
                <c:pt idx="6469">
                  <c:v>-1.9397</c:v>
                </c:pt>
                <c:pt idx="6470">
                  <c:v>-1.9632000000000001</c:v>
                </c:pt>
                <c:pt idx="6471">
                  <c:v>-1.9861</c:v>
                </c:pt>
                <c:pt idx="6472">
                  <c:v>-2.0084</c:v>
                </c:pt>
                <c:pt idx="6473">
                  <c:v>-2.0301</c:v>
                </c:pt>
                <c:pt idx="6474">
                  <c:v>-2.0512000000000001</c:v>
                </c:pt>
                <c:pt idx="6475">
                  <c:v>-2.0718000000000001</c:v>
                </c:pt>
                <c:pt idx="6476">
                  <c:v>-2.0916999999999999</c:v>
                </c:pt>
                <c:pt idx="6477">
                  <c:v>-2.1109</c:v>
                </c:pt>
                <c:pt idx="6478">
                  <c:v>-2.1295999999999999</c:v>
                </c:pt>
                <c:pt idx="6479">
                  <c:v>-2.1476000000000002</c:v>
                </c:pt>
                <c:pt idx="6480">
                  <c:v>-2.1648999999999998</c:v>
                </c:pt>
                <c:pt idx="6481">
                  <c:v>-2.1816</c:v>
                </c:pt>
                <c:pt idx="6482">
                  <c:v>-2.1976</c:v>
                </c:pt>
                <c:pt idx="6483">
                  <c:v>-2.2128999999999999</c:v>
                </c:pt>
                <c:pt idx="6484">
                  <c:v>-2.2275999999999998</c:v>
                </c:pt>
                <c:pt idx="6485">
                  <c:v>-2.2414999999999998</c:v>
                </c:pt>
                <c:pt idx="6486">
                  <c:v>-2.2547999999999999</c:v>
                </c:pt>
                <c:pt idx="6487">
                  <c:v>-2.2673999999999999</c:v>
                </c:pt>
                <c:pt idx="6488">
                  <c:v>-2.2793000000000001</c:v>
                </c:pt>
                <c:pt idx="6489">
                  <c:v>-2.2905000000000002</c:v>
                </c:pt>
                <c:pt idx="6490">
                  <c:v>-2.3010999999999999</c:v>
                </c:pt>
                <c:pt idx="6491">
                  <c:v>-2.3109000000000002</c:v>
                </c:pt>
                <c:pt idx="6492">
                  <c:v>-2.3199999999999998</c:v>
                </c:pt>
                <c:pt idx="6493">
                  <c:v>-2.3283999999999998</c:v>
                </c:pt>
                <c:pt idx="6494">
                  <c:v>-2.3361999999999998</c:v>
                </c:pt>
                <c:pt idx="6495">
                  <c:v>-2.3431999999999999</c:v>
                </c:pt>
                <c:pt idx="6496">
                  <c:v>-2.3496000000000001</c:v>
                </c:pt>
                <c:pt idx="6497">
                  <c:v>-2.3552</c:v>
                </c:pt>
                <c:pt idx="6498">
                  <c:v>-2.3601999999999999</c:v>
                </c:pt>
                <c:pt idx="6499">
                  <c:v>-2.3643999999999998</c:v>
                </c:pt>
                <c:pt idx="6500">
                  <c:v>-2.3679999999999999</c:v>
                </c:pt>
                <c:pt idx="6501">
                  <c:v>-2.3708999999999998</c:v>
                </c:pt>
                <c:pt idx="6502">
                  <c:v>-2.3732000000000002</c:v>
                </c:pt>
                <c:pt idx="6503">
                  <c:v>-2.3746999999999998</c:v>
                </c:pt>
                <c:pt idx="6504">
                  <c:v>-2.3755999999999999</c:v>
                </c:pt>
                <c:pt idx="6505">
                  <c:v>-2.3759000000000001</c:v>
                </c:pt>
                <c:pt idx="6506">
                  <c:v>-2.3754</c:v>
                </c:pt>
                <c:pt idx="6507">
                  <c:v>-2.3744000000000001</c:v>
                </c:pt>
                <c:pt idx="6508">
                  <c:v>-2.3725999999999998</c:v>
                </c:pt>
                <c:pt idx="6509">
                  <c:v>-2.3702999999999999</c:v>
                </c:pt>
                <c:pt idx="6510">
                  <c:v>-2.3673000000000002</c:v>
                </c:pt>
                <c:pt idx="6511">
                  <c:v>-2.3637000000000001</c:v>
                </c:pt>
                <c:pt idx="6512">
                  <c:v>-2.3593999999999999</c:v>
                </c:pt>
                <c:pt idx="6513">
                  <c:v>-2.3546</c:v>
                </c:pt>
                <c:pt idx="6514">
                  <c:v>-2.3491</c:v>
                </c:pt>
                <c:pt idx="6515">
                  <c:v>-2.3431000000000002</c:v>
                </c:pt>
                <c:pt idx="6516">
                  <c:v>-2.3363999999999998</c:v>
                </c:pt>
                <c:pt idx="6517">
                  <c:v>-2.3292000000000002</c:v>
                </c:pt>
                <c:pt idx="6518">
                  <c:v>-2.3214000000000001</c:v>
                </c:pt>
                <c:pt idx="6519">
                  <c:v>-2.3130999999999999</c:v>
                </c:pt>
                <c:pt idx="6520">
                  <c:v>-2.3041999999999998</c:v>
                </c:pt>
                <c:pt idx="6521">
                  <c:v>-2.2948</c:v>
                </c:pt>
                <c:pt idx="6522">
                  <c:v>-2.2848000000000002</c:v>
                </c:pt>
                <c:pt idx="6523">
                  <c:v>-2.2744</c:v>
                </c:pt>
                <c:pt idx="6524">
                  <c:v>-2.2633999999999999</c:v>
                </c:pt>
                <c:pt idx="6525">
                  <c:v>-2.2519</c:v>
                </c:pt>
                <c:pt idx="6526">
                  <c:v>-2.2399</c:v>
                </c:pt>
                <c:pt idx="6527">
                  <c:v>-2.2273999999999998</c:v>
                </c:pt>
                <c:pt idx="6528">
                  <c:v>-2.2145000000000001</c:v>
                </c:pt>
                <c:pt idx="6529">
                  <c:v>-2.2010999999999998</c:v>
                </c:pt>
                <c:pt idx="6530">
                  <c:v>-2.1873</c:v>
                </c:pt>
                <c:pt idx="6531">
                  <c:v>-2.1730999999999998</c:v>
                </c:pt>
                <c:pt idx="6532">
                  <c:v>-2.1583999999999999</c:v>
                </c:pt>
                <c:pt idx="6533">
                  <c:v>-2.1433</c:v>
                </c:pt>
                <c:pt idx="6534">
                  <c:v>-2.1278000000000001</c:v>
                </c:pt>
                <c:pt idx="6535">
                  <c:v>-2.1118999999999999</c:v>
                </c:pt>
                <c:pt idx="6536">
                  <c:v>-2.0956000000000001</c:v>
                </c:pt>
                <c:pt idx="6537">
                  <c:v>-2.0790000000000002</c:v>
                </c:pt>
                <c:pt idx="6538">
                  <c:v>-2.0619999999999998</c:v>
                </c:pt>
                <c:pt idx="6539">
                  <c:v>-2.0447000000000002</c:v>
                </c:pt>
                <c:pt idx="6540">
                  <c:v>-2.0270000000000001</c:v>
                </c:pt>
                <c:pt idx="6541">
                  <c:v>-2.0089999999999999</c:v>
                </c:pt>
                <c:pt idx="6542">
                  <c:v>-1.9907999999999999</c:v>
                </c:pt>
                <c:pt idx="6543">
                  <c:v>-1.9722</c:v>
                </c:pt>
                <c:pt idx="6544">
                  <c:v>-1.9533</c:v>
                </c:pt>
                <c:pt idx="6545">
                  <c:v>-1.9341999999999999</c:v>
                </c:pt>
                <c:pt idx="6546">
                  <c:v>-1.9148000000000001</c:v>
                </c:pt>
                <c:pt idx="6547">
                  <c:v>-1.8952</c:v>
                </c:pt>
                <c:pt idx="6548">
                  <c:v>-1.8753</c:v>
                </c:pt>
                <c:pt idx="6549">
                  <c:v>-1.8552999999999999</c:v>
                </c:pt>
                <c:pt idx="6550">
                  <c:v>-1.835</c:v>
                </c:pt>
                <c:pt idx="6551">
                  <c:v>-1.8145</c:v>
                </c:pt>
                <c:pt idx="6552">
                  <c:v>-1.7938000000000001</c:v>
                </c:pt>
                <c:pt idx="6553">
                  <c:v>-1.7729999999999999</c:v>
                </c:pt>
                <c:pt idx="6554">
                  <c:v>-1.752</c:v>
                </c:pt>
                <c:pt idx="6555">
                  <c:v>-1.7307999999999999</c:v>
                </c:pt>
                <c:pt idx="6556">
                  <c:v>-1.7095</c:v>
                </c:pt>
                <c:pt idx="6557">
                  <c:v>-1.6880999999999999</c:v>
                </c:pt>
                <c:pt idx="6558">
                  <c:v>-1.6666000000000001</c:v>
                </c:pt>
                <c:pt idx="6559">
                  <c:v>-1.6449</c:v>
                </c:pt>
                <c:pt idx="6560">
                  <c:v>-1.6232</c:v>
                </c:pt>
                <c:pt idx="6561">
                  <c:v>-1.6013999999999999</c:v>
                </c:pt>
                <c:pt idx="6562">
                  <c:v>-1.5794999999999999</c:v>
                </c:pt>
                <c:pt idx="6563">
                  <c:v>-1.5576000000000001</c:v>
                </c:pt>
                <c:pt idx="6564">
                  <c:v>-1.5356000000000001</c:v>
                </c:pt>
                <c:pt idx="6565">
                  <c:v>-1.5136000000000001</c:v>
                </c:pt>
                <c:pt idx="6566">
                  <c:v>-1.4916</c:v>
                </c:pt>
                <c:pt idx="6567">
                  <c:v>-1.4696</c:v>
                </c:pt>
                <c:pt idx="6568">
                  <c:v>-1.4475</c:v>
                </c:pt>
                <c:pt idx="6569">
                  <c:v>-1.4255</c:v>
                </c:pt>
                <c:pt idx="6570">
                  <c:v>-1.4035</c:v>
                </c:pt>
                <c:pt idx="6571">
                  <c:v>-1.3815</c:v>
                </c:pt>
                <c:pt idx="6572">
                  <c:v>-1.3595999999999999</c:v>
                </c:pt>
                <c:pt idx="6573">
                  <c:v>-1.3376999999999999</c:v>
                </c:pt>
                <c:pt idx="6574">
                  <c:v>-1.3159000000000001</c:v>
                </c:pt>
                <c:pt idx="6575">
                  <c:v>-1.2942</c:v>
                </c:pt>
                <c:pt idx="6576">
                  <c:v>-1.2725</c:v>
                </c:pt>
                <c:pt idx="6577">
                  <c:v>-1.2508999999999999</c:v>
                </c:pt>
                <c:pt idx="6578">
                  <c:v>-1.2295</c:v>
                </c:pt>
                <c:pt idx="6579">
                  <c:v>-1.2081</c:v>
                </c:pt>
                <c:pt idx="6580">
                  <c:v>-1.1869000000000001</c:v>
                </c:pt>
                <c:pt idx="6581">
                  <c:v>-1.1657999999999999</c:v>
                </c:pt>
                <c:pt idx="6582">
                  <c:v>-1.1448</c:v>
                </c:pt>
                <c:pt idx="6583">
                  <c:v>-1.1240000000000001</c:v>
                </c:pt>
                <c:pt idx="6584">
                  <c:v>-1.1032999999999999</c:v>
                </c:pt>
                <c:pt idx="6585">
                  <c:v>-1.0828</c:v>
                </c:pt>
                <c:pt idx="6586">
                  <c:v>-1.0625</c:v>
                </c:pt>
                <c:pt idx="6587">
                  <c:v>-1.0423</c:v>
                </c:pt>
                <c:pt idx="6588">
                  <c:v>-1.0224</c:v>
                </c:pt>
                <c:pt idx="6589">
                  <c:v>-1.0025999999999999</c:v>
                </c:pt>
                <c:pt idx="6590">
                  <c:v>-0.98304000000000002</c:v>
                </c:pt>
                <c:pt idx="6591">
                  <c:v>-0.96369000000000005</c:v>
                </c:pt>
                <c:pt idx="6592">
                  <c:v>-0.94455999999999996</c:v>
                </c:pt>
                <c:pt idx="6593">
                  <c:v>-0.92564999999999997</c:v>
                </c:pt>
                <c:pt idx="6594">
                  <c:v>-0.90698000000000001</c:v>
                </c:pt>
                <c:pt idx="6595">
                  <c:v>-0.88854999999999995</c:v>
                </c:pt>
                <c:pt idx="6596">
                  <c:v>-0.87036000000000002</c:v>
                </c:pt>
                <c:pt idx="6597">
                  <c:v>-0.85241999999999996</c:v>
                </c:pt>
                <c:pt idx="6598">
                  <c:v>-0.83474999999999999</c:v>
                </c:pt>
                <c:pt idx="6599">
                  <c:v>-0.81733</c:v>
                </c:pt>
                <c:pt idx="6600">
                  <c:v>-0.80018999999999996</c:v>
                </c:pt>
                <c:pt idx="6601">
                  <c:v>-0.78332000000000002</c:v>
                </c:pt>
                <c:pt idx="6602">
                  <c:v>-0.76673000000000002</c:v>
                </c:pt>
                <c:pt idx="6603">
                  <c:v>-0.75043000000000004</c:v>
                </c:pt>
                <c:pt idx="6604">
                  <c:v>-0.73441999999999996</c:v>
                </c:pt>
                <c:pt idx="6605">
                  <c:v>-0.71870000000000001</c:v>
                </c:pt>
                <c:pt idx="6606">
                  <c:v>-0.70328999999999997</c:v>
                </c:pt>
                <c:pt idx="6607">
                  <c:v>-0.68816999999999995</c:v>
                </c:pt>
                <c:pt idx="6608">
                  <c:v>-0.67337000000000002</c:v>
                </c:pt>
                <c:pt idx="6609">
                  <c:v>-0.65888000000000002</c:v>
                </c:pt>
                <c:pt idx="6610">
                  <c:v>-0.64470000000000005</c:v>
                </c:pt>
                <c:pt idx="6611">
                  <c:v>-0.63085000000000002</c:v>
                </c:pt>
                <c:pt idx="6612">
                  <c:v>-0.61731999999999998</c:v>
                </c:pt>
                <c:pt idx="6613">
                  <c:v>-0.60411000000000004</c:v>
                </c:pt>
                <c:pt idx="6614">
                  <c:v>-0.59123999999999999</c:v>
                </c:pt>
                <c:pt idx="6615">
                  <c:v>-0.57869999999999999</c:v>
                </c:pt>
                <c:pt idx="6616">
                  <c:v>-0.56649000000000005</c:v>
                </c:pt>
                <c:pt idx="6617">
                  <c:v>-0.55462</c:v>
                </c:pt>
                <c:pt idx="6618">
                  <c:v>-0.54308999999999996</c:v>
                </c:pt>
                <c:pt idx="6619">
                  <c:v>-0.53190000000000004</c:v>
                </c:pt>
                <c:pt idx="6620">
                  <c:v>-0.52105000000000001</c:v>
                </c:pt>
                <c:pt idx="6621">
                  <c:v>-0.51054999999999995</c:v>
                </c:pt>
                <c:pt idx="6622">
                  <c:v>-0.50039</c:v>
                </c:pt>
                <c:pt idx="6623">
                  <c:v>-0.49059000000000003</c:v>
                </c:pt>
                <c:pt idx="6624">
                  <c:v>-0.48113</c:v>
                </c:pt>
                <c:pt idx="6625">
                  <c:v>-0.47202</c:v>
                </c:pt>
                <c:pt idx="6626">
                  <c:v>-0.46326000000000001</c:v>
                </c:pt>
                <c:pt idx="6627">
                  <c:v>-0.45484999999999998</c:v>
                </c:pt>
                <c:pt idx="6628">
                  <c:v>-0.44679999999999997</c:v>
                </c:pt>
                <c:pt idx="6629">
                  <c:v>-0.43908999999999998</c:v>
                </c:pt>
                <c:pt idx="6630">
                  <c:v>-0.43174000000000001</c:v>
                </c:pt>
                <c:pt idx="6631">
                  <c:v>-0.42474000000000001</c:v>
                </c:pt>
                <c:pt idx="6632">
                  <c:v>-0.41808000000000001</c:v>
                </c:pt>
                <c:pt idx="6633">
                  <c:v>-0.41177999999999998</c:v>
                </c:pt>
                <c:pt idx="6634">
                  <c:v>-0.40583000000000002</c:v>
                </c:pt>
                <c:pt idx="6635">
                  <c:v>-0.40022000000000002</c:v>
                </c:pt>
                <c:pt idx="6636">
                  <c:v>-0.39496999999999999</c:v>
                </c:pt>
                <c:pt idx="6637">
                  <c:v>-0.39006000000000002</c:v>
                </c:pt>
                <c:pt idx="6638">
                  <c:v>-0.38549</c:v>
                </c:pt>
                <c:pt idx="6639">
                  <c:v>-0.38127</c:v>
                </c:pt>
                <c:pt idx="6640">
                  <c:v>-0.37737999999999999</c:v>
                </c:pt>
                <c:pt idx="6641">
                  <c:v>-0.37384000000000001</c:v>
                </c:pt>
                <c:pt idx="6642">
                  <c:v>-0.37064000000000002</c:v>
                </c:pt>
                <c:pt idx="6643">
                  <c:v>-0.36776999999999999</c:v>
                </c:pt>
                <c:pt idx="6644">
                  <c:v>-0.36523</c:v>
                </c:pt>
                <c:pt idx="6645">
                  <c:v>-0.36302000000000001</c:v>
                </c:pt>
                <c:pt idx="6646">
                  <c:v>-0.36114000000000002</c:v>
                </c:pt>
                <c:pt idx="6647">
                  <c:v>-0.35958000000000001</c:v>
                </c:pt>
                <c:pt idx="6648">
                  <c:v>-0.35835</c:v>
                </c:pt>
                <c:pt idx="6649">
                  <c:v>-0.35743000000000003</c:v>
                </c:pt>
                <c:pt idx="6650">
                  <c:v>-0.35682999999999998</c:v>
                </c:pt>
                <c:pt idx="6651">
                  <c:v>-0.35654000000000002</c:v>
                </c:pt>
                <c:pt idx="6652">
                  <c:v>-0.35655999999999999</c:v>
                </c:pt>
                <c:pt idx="6653">
                  <c:v>-0.35687999999999998</c:v>
                </c:pt>
                <c:pt idx="6654">
                  <c:v>-0.35750999999999999</c:v>
                </c:pt>
                <c:pt idx="6655">
                  <c:v>-0.35843000000000003</c:v>
                </c:pt>
                <c:pt idx="6656">
                  <c:v>-0.35964000000000002</c:v>
                </c:pt>
                <c:pt idx="6657">
                  <c:v>-0.36114000000000002</c:v>
                </c:pt>
                <c:pt idx="6658">
                  <c:v>-0.36292999999999997</c:v>
                </c:pt>
                <c:pt idx="6659">
                  <c:v>-0.36499999999999999</c:v>
                </c:pt>
                <c:pt idx="6660">
                  <c:v>-0.36734</c:v>
                </c:pt>
                <c:pt idx="6661">
                  <c:v>-0.36995</c:v>
                </c:pt>
                <c:pt idx="6662">
                  <c:v>-0.37282999999999999</c:v>
                </c:pt>
                <c:pt idx="6663">
                  <c:v>-0.37597000000000003</c:v>
                </c:pt>
                <c:pt idx="6664">
                  <c:v>-0.37935999999999998</c:v>
                </c:pt>
                <c:pt idx="6665">
                  <c:v>-0.38301000000000002</c:v>
                </c:pt>
                <c:pt idx="6666">
                  <c:v>-0.38690000000000002</c:v>
                </c:pt>
                <c:pt idx="6667">
                  <c:v>-0.39102999999999999</c:v>
                </c:pt>
                <c:pt idx="6668">
                  <c:v>-0.39539999999999997</c:v>
                </c:pt>
                <c:pt idx="6669">
                  <c:v>-0.4</c:v>
                </c:pt>
                <c:pt idx="6670">
                  <c:v>-0.40482000000000001</c:v>
                </c:pt>
                <c:pt idx="6671">
                  <c:v>-0.40986</c:v>
                </c:pt>
                <c:pt idx="6672">
                  <c:v>-0.41511999999999999</c:v>
                </c:pt>
                <c:pt idx="6673">
                  <c:v>-0.42058000000000001</c:v>
                </c:pt>
                <c:pt idx="6674">
                  <c:v>-0.42624000000000001</c:v>
                </c:pt>
                <c:pt idx="6675">
                  <c:v>-0.43209999999999998</c:v>
                </c:pt>
                <c:pt idx="6676">
                  <c:v>-0.43814999999999998</c:v>
                </c:pt>
                <c:pt idx="6677">
                  <c:v>-0.44438</c:v>
                </c:pt>
                <c:pt idx="6678">
                  <c:v>-0.45079999999999998</c:v>
                </c:pt>
                <c:pt idx="6679">
                  <c:v>-0.45738000000000001</c:v>
                </c:pt>
                <c:pt idx="6680">
                  <c:v>-0.46412999999999999</c:v>
                </c:pt>
                <c:pt idx="6681">
                  <c:v>-0.47104000000000001</c:v>
                </c:pt>
                <c:pt idx="6682">
                  <c:v>-0.47810000000000002</c:v>
                </c:pt>
                <c:pt idx="6683">
                  <c:v>-0.48531000000000002</c:v>
                </c:pt>
                <c:pt idx="6684">
                  <c:v>-0.49265999999999999</c:v>
                </c:pt>
                <c:pt idx="6685">
                  <c:v>-0.50014000000000003</c:v>
                </c:pt>
                <c:pt idx="6686">
                  <c:v>-0.50775000000000003</c:v>
                </c:pt>
                <c:pt idx="6687">
                  <c:v>-0.51549</c:v>
                </c:pt>
                <c:pt idx="6688">
                  <c:v>-0.52334000000000003</c:v>
                </c:pt>
                <c:pt idx="6689">
                  <c:v>-0.53129000000000004</c:v>
                </c:pt>
                <c:pt idx="6690">
                  <c:v>-0.53935</c:v>
                </c:pt>
                <c:pt idx="6691">
                  <c:v>-0.54751000000000005</c:v>
                </c:pt>
                <c:pt idx="6692">
                  <c:v>-0.55574999999999997</c:v>
                </c:pt>
                <c:pt idx="6693">
                  <c:v>-0.56408000000000003</c:v>
                </c:pt>
                <c:pt idx="6694">
                  <c:v>-0.57249000000000005</c:v>
                </c:pt>
                <c:pt idx="6695">
                  <c:v>-0.58096000000000003</c:v>
                </c:pt>
                <c:pt idx="6696">
                  <c:v>-0.58950000000000002</c:v>
                </c:pt>
                <c:pt idx="6697">
                  <c:v>-0.59809000000000001</c:v>
                </c:pt>
                <c:pt idx="6698">
                  <c:v>-0.60673999999999995</c:v>
                </c:pt>
                <c:pt idx="6699">
                  <c:v>-0.61541999999999997</c:v>
                </c:pt>
                <c:pt idx="6700">
                  <c:v>-0.62414999999999998</c:v>
                </c:pt>
                <c:pt idx="6701">
                  <c:v>-0.63290000000000002</c:v>
                </c:pt>
                <c:pt idx="6702">
                  <c:v>-0.64168000000000003</c:v>
                </c:pt>
                <c:pt idx="6703">
                  <c:v>-0.65047999999999995</c:v>
                </c:pt>
                <c:pt idx="6704">
                  <c:v>-0.65929000000000004</c:v>
                </c:pt>
                <c:pt idx="6705">
                  <c:v>-0.66810999999999998</c:v>
                </c:pt>
                <c:pt idx="6706">
                  <c:v>-0.67691999999999997</c:v>
                </c:pt>
                <c:pt idx="6707">
                  <c:v>-0.68572999999999995</c:v>
                </c:pt>
                <c:pt idx="6708">
                  <c:v>-0.69452000000000003</c:v>
                </c:pt>
                <c:pt idx="6709">
                  <c:v>-0.70328999999999997</c:v>
                </c:pt>
                <c:pt idx="6710">
                  <c:v>-0.71204000000000001</c:v>
                </c:pt>
                <c:pt idx="6711">
                  <c:v>-0.72075</c:v>
                </c:pt>
                <c:pt idx="6712">
                  <c:v>-0.72943000000000002</c:v>
                </c:pt>
                <c:pt idx="6713">
                  <c:v>-0.73806000000000005</c:v>
                </c:pt>
                <c:pt idx="6714">
                  <c:v>-0.74663999999999997</c:v>
                </c:pt>
                <c:pt idx="6715">
                  <c:v>-0.75517000000000001</c:v>
                </c:pt>
                <c:pt idx="6716">
                  <c:v>-0.76363000000000003</c:v>
                </c:pt>
                <c:pt idx="6717">
                  <c:v>-0.77202000000000004</c:v>
                </c:pt>
                <c:pt idx="6718">
                  <c:v>-0.78034000000000003</c:v>
                </c:pt>
                <c:pt idx="6719">
                  <c:v>-0.78859000000000001</c:v>
                </c:pt>
                <c:pt idx="6720">
                  <c:v>-0.79674</c:v>
                </c:pt>
                <c:pt idx="6721">
                  <c:v>-0.80481000000000003</c:v>
                </c:pt>
                <c:pt idx="6722">
                  <c:v>-0.81277999999999995</c:v>
                </c:pt>
                <c:pt idx="6723">
                  <c:v>-0.82064999999999999</c:v>
                </c:pt>
                <c:pt idx="6724">
                  <c:v>-0.82840999999999998</c:v>
                </c:pt>
                <c:pt idx="6725">
                  <c:v>-0.83606000000000003</c:v>
                </c:pt>
                <c:pt idx="6726">
                  <c:v>-0.84358999999999995</c:v>
                </c:pt>
                <c:pt idx="6727">
                  <c:v>-0.85099999999999998</c:v>
                </c:pt>
                <c:pt idx="6728">
                  <c:v>-0.85829</c:v>
                </c:pt>
                <c:pt idx="6729">
                  <c:v>-0.86543999999999999</c:v>
                </c:pt>
                <c:pt idx="6730">
                  <c:v>-0.87246000000000001</c:v>
                </c:pt>
                <c:pt idx="6731">
                  <c:v>-0.87932999999999995</c:v>
                </c:pt>
                <c:pt idx="6732">
                  <c:v>-0.88605999999999996</c:v>
                </c:pt>
                <c:pt idx="6733">
                  <c:v>-0.89263999999999999</c:v>
                </c:pt>
                <c:pt idx="6734">
                  <c:v>-0.89905999999999997</c:v>
                </c:pt>
                <c:pt idx="6735">
                  <c:v>-0.90532000000000001</c:v>
                </c:pt>
                <c:pt idx="6736">
                  <c:v>-0.91142000000000001</c:v>
                </c:pt>
                <c:pt idx="6737">
                  <c:v>-0.91735999999999995</c:v>
                </c:pt>
                <c:pt idx="6738">
                  <c:v>-0.92312000000000005</c:v>
                </c:pt>
                <c:pt idx="6739">
                  <c:v>-0.92869999999999997</c:v>
                </c:pt>
                <c:pt idx="6740">
                  <c:v>-0.93411</c:v>
                </c:pt>
                <c:pt idx="6741">
                  <c:v>-0.93933999999999995</c:v>
                </c:pt>
                <c:pt idx="6742">
                  <c:v>-0.94438</c:v>
                </c:pt>
                <c:pt idx="6743">
                  <c:v>-0.94921999999999995</c:v>
                </c:pt>
                <c:pt idx="6744">
                  <c:v>-0.95387999999999995</c:v>
                </c:pt>
                <c:pt idx="6745">
                  <c:v>-0.95833999999999997</c:v>
                </c:pt>
                <c:pt idx="6746">
                  <c:v>-0.96260000000000001</c:v>
                </c:pt>
                <c:pt idx="6747">
                  <c:v>-0.96665999999999996</c:v>
                </c:pt>
                <c:pt idx="6748">
                  <c:v>-0.97052000000000005</c:v>
                </c:pt>
                <c:pt idx="6749">
                  <c:v>-0.97416000000000003</c:v>
                </c:pt>
                <c:pt idx="6750">
                  <c:v>-0.97760000000000002</c:v>
                </c:pt>
                <c:pt idx="6751">
                  <c:v>-0.98082000000000003</c:v>
                </c:pt>
                <c:pt idx="6752">
                  <c:v>-0.98382999999999998</c:v>
                </c:pt>
                <c:pt idx="6753">
                  <c:v>-0.98662000000000005</c:v>
                </c:pt>
                <c:pt idx="6754">
                  <c:v>-0.98919999999999997</c:v>
                </c:pt>
                <c:pt idx="6755">
                  <c:v>-0.99155000000000004</c:v>
                </c:pt>
                <c:pt idx="6756">
                  <c:v>-0.99368000000000001</c:v>
                </c:pt>
                <c:pt idx="6757">
                  <c:v>-0.99558000000000002</c:v>
                </c:pt>
                <c:pt idx="6758">
                  <c:v>-0.99726000000000004</c:v>
                </c:pt>
                <c:pt idx="6759">
                  <c:v>-0.99870999999999999</c:v>
                </c:pt>
                <c:pt idx="6760">
                  <c:v>-0.99994000000000005</c:v>
                </c:pt>
                <c:pt idx="6761">
                  <c:v>-1.0008999999999999</c:v>
                </c:pt>
                <c:pt idx="6762">
                  <c:v>-1.0017</c:v>
                </c:pt>
                <c:pt idx="6763">
                  <c:v>-1.0022</c:v>
                </c:pt>
                <c:pt idx="6764">
                  <c:v>-1.0024999999999999</c:v>
                </c:pt>
                <c:pt idx="6765">
                  <c:v>-1.0025999999999999</c:v>
                </c:pt>
                <c:pt idx="6766">
                  <c:v>-1.0024</c:v>
                </c:pt>
                <c:pt idx="6767">
                  <c:v>-1.002</c:v>
                </c:pt>
                <c:pt idx="6768">
                  <c:v>-1.0014000000000001</c:v>
                </c:pt>
                <c:pt idx="6769">
                  <c:v>-1.0004999999999999</c:v>
                </c:pt>
                <c:pt idx="6770">
                  <c:v>-0.99939</c:v>
                </c:pt>
                <c:pt idx="6771">
                  <c:v>-0.99804999999999999</c:v>
                </c:pt>
                <c:pt idx="6772">
                  <c:v>-0.99646999999999997</c:v>
                </c:pt>
                <c:pt idx="6773">
                  <c:v>-0.99465999999999999</c:v>
                </c:pt>
                <c:pt idx="6774">
                  <c:v>-0.99261999999999995</c:v>
                </c:pt>
                <c:pt idx="6775">
                  <c:v>-0.99034999999999995</c:v>
                </c:pt>
                <c:pt idx="6776">
                  <c:v>-0.98784000000000005</c:v>
                </c:pt>
                <c:pt idx="6777">
                  <c:v>-0.98511000000000004</c:v>
                </c:pt>
                <c:pt idx="6778">
                  <c:v>-0.98214000000000001</c:v>
                </c:pt>
                <c:pt idx="6779">
                  <c:v>-0.97894999999999999</c:v>
                </c:pt>
                <c:pt idx="6780">
                  <c:v>-0.97553000000000001</c:v>
                </c:pt>
                <c:pt idx="6781">
                  <c:v>-0.97189000000000003</c:v>
                </c:pt>
                <c:pt idx="6782">
                  <c:v>-0.96801999999999999</c:v>
                </c:pt>
                <c:pt idx="6783">
                  <c:v>-0.96392999999999995</c:v>
                </c:pt>
                <c:pt idx="6784">
                  <c:v>-0.95962000000000003</c:v>
                </c:pt>
                <c:pt idx="6785">
                  <c:v>-0.95509999999999995</c:v>
                </c:pt>
                <c:pt idx="6786">
                  <c:v>-0.95035000000000003</c:v>
                </c:pt>
                <c:pt idx="6787">
                  <c:v>-0.94540000000000002</c:v>
                </c:pt>
                <c:pt idx="6788">
                  <c:v>-0.94023000000000001</c:v>
                </c:pt>
                <c:pt idx="6789">
                  <c:v>-0.93486000000000002</c:v>
                </c:pt>
                <c:pt idx="6790">
                  <c:v>-0.92927000000000004</c:v>
                </c:pt>
                <c:pt idx="6791">
                  <c:v>-0.92349000000000003</c:v>
                </c:pt>
                <c:pt idx="6792">
                  <c:v>-0.91749999999999998</c:v>
                </c:pt>
                <c:pt idx="6793">
                  <c:v>-0.91132000000000002</c:v>
                </c:pt>
                <c:pt idx="6794">
                  <c:v>-0.90493999999999997</c:v>
                </c:pt>
                <c:pt idx="6795">
                  <c:v>-0.89837</c:v>
                </c:pt>
                <c:pt idx="6796">
                  <c:v>-0.89161000000000001</c:v>
                </c:pt>
                <c:pt idx="6797">
                  <c:v>-0.88466999999999996</c:v>
                </c:pt>
                <c:pt idx="6798">
                  <c:v>-0.87755000000000005</c:v>
                </c:pt>
                <c:pt idx="6799">
                  <c:v>-0.87024999999999997</c:v>
                </c:pt>
                <c:pt idx="6800">
                  <c:v>-0.86277000000000004</c:v>
                </c:pt>
                <c:pt idx="6801">
                  <c:v>-0.85512999999999995</c:v>
                </c:pt>
                <c:pt idx="6802">
                  <c:v>-0.84731999999999996</c:v>
                </c:pt>
                <c:pt idx="6803">
                  <c:v>-0.83933999999999997</c:v>
                </c:pt>
                <c:pt idx="6804">
                  <c:v>-0.83121</c:v>
                </c:pt>
                <c:pt idx="6805">
                  <c:v>-0.82293000000000005</c:v>
                </c:pt>
                <c:pt idx="6806">
                  <c:v>-0.81449000000000005</c:v>
                </c:pt>
                <c:pt idx="6807">
                  <c:v>-0.80591000000000002</c:v>
                </c:pt>
                <c:pt idx="6808">
                  <c:v>-0.79718999999999995</c:v>
                </c:pt>
                <c:pt idx="6809">
                  <c:v>-0.78832999999999998</c:v>
                </c:pt>
                <c:pt idx="6810">
                  <c:v>-0.77934999999999999</c:v>
                </c:pt>
                <c:pt idx="6811">
                  <c:v>-0.77442</c:v>
                </c:pt>
                <c:pt idx="6812">
                  <c:v>-0.78100999999999998</c:v>
                </c:pt>
                <c:pt idx="6813">
                  <c:v>-0.78747999999999996</c:v>
                </c:pt>
                <c:pt idx="6814">
                  <c:v>-0.79384999999999994</c:v>
                </c:pt>
                <c:pt idx="6815">
                  <c:v>-0.80010000000000003</c:v>
                </c:pt>
                <c:pt idx="6816">
                  <c:v>-0.80625999999999998</c:v>
                </c:pt>
                <c:pt idx="6817">
                  <c:v>-0.81230999999999998</c:v>
                </c:pt>
                <c:pt idx="6818">
                  <c:v>-0.81828000000000001</c:v>
                </c:pt>
                <c:pt idx="6819">
                  <c:v>-0.82416</c:v>
                </c:pt>
                <c:pt idx="6820">
                  <c:v>-0.82996000000000003</c:v>
                </c:pt>
                <c:pt idx="6821">
                  <c:v>-0.83567999999999998</c:v>
                </c:pt>
                <c:pt idx="6822">
                  <c:v>-0.84133000000000002</c:v>
                </c:pt>
                <c:pt idx="6823">
                  <c:v>-0.84692000000000001</c:v>
                </c:pt>
                <c:pt idx="6824">
                  <c:v>-0.84118999999999999</c:v>
                </c:pt>
                <c:pt idx="6825">
                  <c:v>-0.81928999999999996</c:v>
                </c:pt>
                <c:pt idx="6826">
                  <c:v>-0.79842000000000002</c:v>
                </c:pt>
                <c:pt idx="6827">
                  <c:v>-0.77856999999999998</c:v>
                </c:pt>
                <c:pt idx="6828">
                  <c:v>-0.75971</c:v>
                </c:pt>
                <c:pt idx="6829">
                  <c:v>-0.74180999999999997</c:v>
                </c:pt>
                <c:pt idx="6830">
                  <c:v>-0.72487000000000001</c:v>
                </c:pt>
                <c:pt idx="6831">
                  <c:v>-0.70884999999999998</c:v>
                </c:pt>
                <c:pt idx="6832">
                  <c:v>-0.69374999999999998</c:v>
                </c:pt>
                <c:pt idx="6833">
                  <c:v>-0.67952999999999997</c:v>
                </c:pt>
                <c:pt idx="6834">
                  <c:v>-0.66617000000000004</c:v>
                </c:pt>
                <c:pt idx="6835">
                  <c:v>-0.65366999999999997</c:v>
                </c:pt>
                <c:pt idx="6836">
                  <c:v>-0.64198999999999995</c:v>
                </c:pt>
                <c:pt idx="6837">
                  <c:v>-0.63112000000000001</c:v>
                </c:pt>
                <c:pt idx="6838">
                  <c:v>-0.62102999999999997</c:v>
                </c:pt>
                <c:pt idx="6839">
                  <c:v>-0.61172000000000004</c:v>
                </c:pt>
                <c:pt idx="6840">
                  <c:v>-0.60314999999999996</c:v>
                </c:pt>
                <c:pt idx="6841">
                  <c:v>-0.59531000000000001</c:v>
                </c:pt>
                <c:pt idx="6842">
                  <c:v>-0.58818000000000004</c:v>
                </c:pt>
                <c:pt idx="6843">
                  <c:v>-0.58174000000000003</c:v>
                </c:pt>
                <c:pt idx="6844">
                  <c:v>-0.57596999999999998</c:v>
                </c:pt>
                <c:pt idx="6845">
                  <c:v>-0.57084999999999997</c:v>
                </c:pt>
                <c:pt idx="6846">
                  <c:v>-0.56637000000000004</c:v>
                </c:pt>
                <c:pt idx="6847">
                  <c:v>-0.56250999999999995</c:v>
                </c:pt>
                <c:pt idx="6848">
                  <c:v>-0.55925000000000002</c:v>
                </c:pt>
                <c:pt idx="6849">
                  <c:v>-0.55657000000000001</c:v>
                </c:pt>
                <c:pt idx="6850">
                  <c:v>-0.55445999999999995</c:v>
                </c:pt>
                <c:pt idx="6851">
                  <c:v>-0.55288999999999999</c:v>
                </c:pt>
                <c:pt idx="6852">
                  <c:v>-0.55186000000000002</c:v>
                </c:pt>
                <c:pt idx="6853">
                  <c:v>-0.55134000000000005</c:v>
                </c:pt>
                <c:pt idx="6854">
                  <c:v>-0.55132000000000003</c:v>
                </c:pt>
                <c:pt idx="6855">
                  <c:v>-0.55179</c:v>
                </c:pt>
                <c:pt idx="6856">
                  <c:v>-0.55271999999999999</c:v>
                </c:pt>
                <c:pt idx="6857">
                  <c:v>-0.55410999999999999</c:v>
                </c:pt>
                <c:pt idx="6858">
                  <c:v>-0.55593999999999999</c:v>
                </c:pt>
                <c:pt idx="6859">
                  <c:v>-0.55818999999999996</c:v>
                </c:pt>
                <c:pt idx="6860">
                  <c:v>-0.56084999999999996</c:v>
                </c:pt>
                <c:pt idx="6861">
                  <c:v>-0.56391000000000002</c:v>
                </c:pt>
                <c:pt idx="6862">
                  <c:v>-0.56735999999999998</c:v>
                </c:pt>
                <c:pt idx="6863">
                  <c:v>-0.57116999999999996</c:v>
                </c:pt>
                <c:pt idx="6864">
                  <c:v>-0.57533999999999996</c:v>
                </c:pt>
                <c:pt idx="6865">
                  <c:v>-0.57984999999999998</c:v>
                </c:pt>
                <c:pt idx="6866">
                  <c:v>-0.5847</c:v>
                </c:pt>
                <c:pt idx="6867">
                  <c:v>-0.58986000000000005</c:v>
                </c:pt>
                <c:pt idx="6868">
                  <c:v>-0.59533999999999998</c:v>
                </c:pt>
                <c:pt idx="6869">
                  <c:v>-0.60111000000000003</c:v>
                </c:pt>
                <c:pt idx="6870">
                  <c:v>-0.60716999999999999</c:v>
                </c:pt>
                <c:pt idx="6871">
                  <c:v>-0.61350000000000005</c:v>
                </c:pt>
                <c:pt idx="6872">
                  <c:v>-0.62009999999999998</c:v>
                </c:pt>
                <c:pt idx="6873">
                  <c:v>-0.62695000000000001</c:v>
                </c:pt>
                <c:pt idx="6874">
                  <c:v>-0.63404000000000005</c:v>
                </c:pt>
                <c:pt idx="6875">
                  <c:v>-0.64137</c:v>
                </c:pt>
                <c:pt idx="6876">
                  <c:v>-0.64893000000000001</c:v>
                </c:pt>
                <c:pt idx="6877">
                  <c:v>-0.65669999999999995</c:v>
                </c:pt>
                <c:pt idx="6878">
                  <c:v>-0.66468000000000005</c:v>
                </c:pt>
                <c:pt idx="6879">
                  <c:v>-0.67284999999999995</c:v>
                </c:pt>
                <c:pt idx="6880">
                  <c:v>-0.68122000000000005</c:v>
                </c:pt>
                <c:pt idx="6881">
                  <c:v>-0.68976999999999999</c:v>
                </c:pt>
                <c:pt idx="6882">
                  <c:v>-0.69849000000000006</c:v>
                </c:pt>
                <c:pt idx="6883">
                  <c:v>-0.70738000000000001</c:v>
                </c:pt>
                <c:pt idx="6884">
                  <c:v>-0.71643000000000001</c:v>
                </c:pt>
                <c:pt idx="6885">
                  <c:v>-0.72563</c:v>
                </c:pt>
                <c:pt idx="6886">
                  <c:v>-0.73497999999999997</c:v>
                </c:pt>
                <c:pt idx="6887">
                  <c:v>-0.74446000000000001</c:v>
                </c:pt>
                <c:pt idx="6888">
                  <c:v>-0.75407999999999997</c:v>
                </c:pt>
                <c:pt idx="6889">
                  <c:v>-0.76382000000000005</c:v>
                </c:pt>
                <c:pt idx="6890">
                  <c:v>-0.77368000000000003</c:v>
                </c:pt>
                <c:pt idx="6891">
                  <c:v>-0.78364999999999996</c:v>
                </c:pt>
                <c:pt idx="6892">
                  <c:v>-0.79374</c:v>
                </c:pt>
                <c:pt idx="6893">
                  <c:v>-0.80391999999999997</c:v>
                </c:pt>
                <c:pt idx="6894">
                  <c:v>-0.81420000000000003</c:v>
                </c:pt>
                <c:pt idx="6895">
                  <c:v>-0.82457000000000003</c:v>
                </c:pt>
                <c:pt idx="6896">
                  <c:v>-0.83503000000000005</c:v>
                </c:pt>
                <c:pt idx="6897">
                  <c:v>-0.84557000000000004</c:v>
                </c:pt>
                <c:pt idx="6898">
                  <c:v>-0.85618000000000005</c:v>
                </c:pt>
                <c:pt idx="6899">
                  <c:v>-0.86687000000000003</c:v>
                </c:pt>
                <c:pt idx="6900">
                  <c:v>-0.87761999999999996</c:v>
                </c:pt>
                <c:pt idx="6901">
                  <c:v>-0.88844000000000001</c:v>
                </c:pt>
                <c:pt idx="6902">
                  <c:v>-0.89932000000000001</c:v>
                </c:pt>
                <c:pt idx="6903">
                  <c:v>-0.91025</c:v>
                </c:pt>
                <c:pt idx="6904">
                  <c:v>-0.92122999999999999</c:v>
                </c:pt>
                <c:pt idx="6905">
                  <c:v>-0.93225000000000002</c:v>
                </c:pt>
                <c:pt idx="6906">
                  <c:v>-0.94332000000000005</c:v>
                </c:pt>
                <c:pt idx="6907">
                  <c:v>-0.95443</c:v>
                </c:pt>
                <c:pt idx="6908">
                  <c:v>-0.96557000000000004</c:v>
                </c:pt>
                <c:pt idx="6909">
                  <c:v>-0.97675000000000001</c:v>
                </c:pt>
                <c:pt idx="6910">
                  <c:v>-0.98794999999999999</c:v>
                </c:pt>
                <c:pt idx="6911">
                  <c:v>-0.99917999999999996</c:v>
                </c:pt>
                <c:pt idx="6912">
                  <c:v>-1.0104</c:v>
                </c:pt>
                <c:pt idx="6913">
                  <c:v>-1.0217000000000001</c:v>
                </c:pt>
                <c:pt idx="6914">
                  <c:v>-1.0329999999999999</c:v>
                </c:pt>
                <c:pt idx="6915">
                  <c:v>-1.0443</c:v>
                </c:pt>
                <c:pt idx="6916">
                  <c:v>-1.0556000000000001</c:v>
                </c:pt>
                <c:pt idx="6917">
                  <c:v>-1.0669</c:v>
                </c:pt>
                <c:pt idx="6918">
                  <c:v>-1.0782</c:v>
                </c:pt>
                <c:pt idx="6919">
                  <c:v>-1.0894999999999999</c:v>
                </c:pt>
                <c:pt idx="6920">
                  <c:v>-1.1008</c:v>
                </c:pt>
                <c:pt idx="6921">
                  <c:v>-1.1121000000000001</c:v>
                </c:pt>
                <c:pt idx="6922">
                  <c:v>-1.1233</c:v>
                </c:pt>
                <c:pt idx="6923">
                  <c:v>-1.1346000000000001</c:v>
                </c:pt>
                <c:pt idx="6924">
                  <c:v>-1.1457999999999999</c:v>
                </c:pt>
                <c:pt idx="6925">
                  <c:v>-1.1571</c:v>
                </c:pt>
                <c:pt idx="6926">
                  <c:v>-1.1682999999999999</c:v>
                </c:pt>
                <c:pt idx="6927">
                  <c:v>-1.1794</c:v>
                </c:pt>
                <c:pt idx="6928">
                  <c:v>-1.1906000000000001</c:v>
                </c:pt>
                <c:pt idx="6929">
                  <c:v>-1.2017</c:v>
                </c:pt>
                <c:pt idx="6930">
                  <c:v>-1.2128000000000001</c:v>
                </c:pt>
                <c:pt idx="6931">
                  <c:v>-1.2238</c:v>
                </c:pt>
                <c:pt idx="6932">
                  <c:v>-1.2347999999999999</c:v>
                </c:pt>
                <c:pt idx="6933">
                  <c:v>-1.2457</c:v>
                </c:pt>
                <c:pt idx="6934">
                  <c:v>-1.2565999999999999</c:v>
                </c:pt>
                <c:pt idx="6935">
                  <c:v>-1.2675000000000001</c:v>
                </c:pt>
                <c:pt idx="6936">
                  <c:v>-1.2782</c:v>
                </c:pt>
                <c:pt idx="6937">
                  <c:v>-1.2889999999999999</c:v>
                </c:pt>
                <c:pt idx="6938">
                  <c:v>-1.2996000000000001</c:v>
                </c:pt>
                <c:pt idx="6939">
                  <c:v>-1.3102</c:v>
                </c:pt>
                <c:pt idx="6940">
                  <c:v>-1.3207</c:v>
                </c:pt>
                <c:pt idx="6941">
                  <c:v>-1.3311999999999999</c:v>
                </c:pt>
                <c:pt idx="6942">
                  <c:v>-1.3414999999999999</c:v>
                </c:pt>
                <c:pt idx="6943">
                  <c:v>-1.3517999999999999</c:v>
                </c:pt>
                <c:pt idx="6944">
                  <c:v>-1.3620000000000001</c:v>
                </c:pt>
                <c:pt idx="6945">
                  <c:v>-1.3721000000000001</c:v>
                </c:pt>
                <c:pt idx="6946">
                  <c:v>-1.3821000000000001</c:v>
                </c:pt>
                <c:pt idx="6947">
                  <c:v>-1.3919999999999999</c:v>
                </c:pt>
                <c:pt idx="6948">
                  <c:v>-1.4017999999999999</c:v>
                </c:pt>
                <c:pt idx="6949">
                  <c:v>-1.4115</c:v>
                </c:pt>
                <c:pt idx="6950">
                  <c:v>-1.421</c:v>
                </c:pt>
                <c:pt idx="6951">
                  <c:v>-1.4305000000000001</c:v>
                </c:pt>
                <c:pt idx="6952">
                  <c:v>-1.4398</c:v>
                </c:pt>
                <c:pt idx="6953">
                  <c:v>-1.4490000000000001</c:v>
                </c:pt>
                <c:pt idx="6954">
                  <c:v>-1.4581</c:v>
                </c:pt>
                <c:pt idx="6955">
                  <c:v>-1.4670000000000001</c:v>
                </c:pt>
                <c:pt idx="6956">
                  <c:v>-1.4758</c:v>
                </c:pt>
                <c:pt idx="6957">
                  <c:v>-1.4844999999999999</c:v>
                </c:pt>
                <c:pt idx="6958">
                  <c:v>-1.4930000000000001</c:v>
                </c:pt>
                <c:pt idx="6959">
                  <c:v>-1.5014000000000001</c:v>
                </c:pt>
                <c:pt idx="6960">
                  <c:v>-1.5095000000000001</c:v>
                </c:pt>
                <c:pt idx="6961">
                  <c:v>-1.5176000000000001</c:v>
                </c:pt>
                <c:pt idx="6962">
                  <c:v>-1.5254000000000001</c:v>
                </c:pt>
                <c:pt idx="6963">
                  <c:v>-1.5330999999999999</c:v>
                </c:pt>
                <c:pt idx="6964">
                  <c:v>-1.5406</c:v>
                </c:pt>
                <c:pt idx="6965">
                  <c:v>-1.5479000000000001</c:v>
                </c:pt>
                <c:pt idx="6966">
                  <c:v>-1.5549999999999999</c:v>
                </c:pt>
                <c:pt idx="6967">
                  <c:v>-1.5620000000000001</c:v>
                </c:pt>
                <c:pt idx="6968">
                  <c:v>-1.5687</c:v>
                </c:pt>
                <c:pt idx="6969">
                  <c:v>-1.5751999999999999</c:v>
                </c:pt>
                <c:pt idx="6970">
                  <c:v>-1.5814999999999999</c:v>
                </c:pt>
                <c:pt idx="6971">
                  <c:v>-1.5875999999999999</c:v>
                </c:pt>
                <c:pt idx="6972">
                  <c:v>-1.5933999999999999</c:v>
                </c:pt>
                <c:pt idx="6973">
                  <c:v>-1.599</c:v>
                </c:pt>
                <c:pt idx="6974">
                  <c:v>-1.6044</c:v>
                </c:pt>
                <c:pt idx="6975">
                  <c:v>-1.6095999999999999</c:v>
                </c:pt>
                <c:pt idx="6976">
                  <c:v>-1.6145</c:v>
                </c:pt>
                <c:pt idx="6977">
                  <c:v>-1.6191</c:v>
                </c:pt>
                <c:pt idx="6978">
                  <c:v>-1.6234999999999999</c:v>
                </c:pt>
                <c:pt idx="6979">
                  <c:v>-1.6275999999999999</c:v>
                </c:pt>
                <c:pt idx="6980">
                  <c:v>-1.6315</c:v>
                </c:pt>
                <c:pt idx="6981">
                  <c:v>-1.6351</c:v>
                </c:pt>
                <c:pt idx="6982">
                  <c:v>-1.6384000000000001</c:v>
                </c:pt>
                <c:pt idx="6983">
                  <c:v>-1.6414</c:v>
                </c:pt>
                <c:pt idx="6984">
                  <c:v>-1.6440999999999999</c:v>
                </c:pt>
                <c:pt idx="6985">
                  <c:v>-1.6465000000000001</c:v>
                </c:pt>
                <c:pt idx="6986">
                  <c:v>-1.6487000000000001</c:v>
                </c:pt>
                <c:pt idx="6987">
                  <c:v>-1.6505000000000001</c:v>
                </c:pt>
                <c:pt idx="6988">
                  <c:v>-1.6519999999999999</c:v>
                </c:pt>
                <c:pt idx="6989">
                  <c:v>-1.6532</c:v>
                </c:pt>
                <c:pt idx="6990">
                  <c:v>-1.6539999999999999</c:v>
                </c:pt>
                <c:pt idx="6991">
                  <c:v>-1.6546000000000001</c:v>
                </c:pt>
                <c:pt idx="6992">
                  <c:v>-1.6547000000000001</c:v>
                </c:pt>
                <c:pt idx="6993">
                  <c:v>-1.6546000000000001</c:v>
                </c:pt>
                <c:pt idx="6994">
                  <c:v>-1.6540999999999999</c:v>
                </c:pt>
                <c:pt idx="6995">
                  <c:v>-1.6533</c:v>
                </c:pt>
                <c:pt idx="6996">
                  <c:v>-1.6520999999999999</c:v>
                </c:pt>
                <c:pt idx="6997">
                  <c:v>-1.6505000000000001</c:v>
                </c:pt>
                <c:pt idx="6998">
                  <c:v>-1.6486000000000001</c:v>
                </c:pt>
                <c:pt idx="6999">
                  <c:v>-1.6463000000000001</c:v>
                </c:pt>
                <c:pt idx="7000">
                  <c:v>-1.6436999999999999</c:v>
                </c:pt>
                <c:pt idx="7001">
                  <c:v>-1.6407</c:v>
                </c:pt>
                <c:pt idx="7002">
                  <c:v>-1.6372</c:v>
                </c:pt>
                <c:pt idx="7003">
                  <c:v>-1.6335</c:v>
                </c:pt>
                <c:pt idx="7004">
                  <c:v>-1.6293</c:v>
                </c:pt>
                <c:pt idx="7005">
                  <c:v>-1.6247</c:v>
                </c:pt>
                <c:pt idx="7006">
                  <c:v>-1.6196999999999999</c:v>
                </c:pt>
                <c:pt idx="7007">
                  <c:v>-1.6144000000000001</c:v>
                </c:pt>
                <c:pt idx="7008">
                  <c:v>-1.6086</c:v>
                </c:pt>
                <c:pt idx="7009">
                  <c:v>-1.6025</c:v>
                </c:pt>
                <c:pt idx="7010">
                  <c:v>-1.5959000000000001</c:v>
                </c:pt>
                <c:pt idx="7011">
                  <c:v>-1.5889</c:v>
                </c:pt>
                <c:pt idx="7012">
                  <c:v>-1.5814999999999999</c:v>
                </c:pt>
                <c:pt idx="7013">
                  <c:v>-1.5737000000000001</c:v>
                </c:pt>
                <c:pt idx="7014">
                  <c:v>-1.5654999999999999</c:v>
                </c:pt>
                <c:pt idx="7015">
                  <c:v>-1.5569</c:v>
                </c:pt>
                <c:pt idx="7016">
                  <c:v>-1.5479000000000001</c:v>
                </c:pt>
                <c:pt idx="7017">
                  <c:v>-1.5384</c:v>
                </c:pt>
                <c:pt idx="7018">
                  <c:v>-1.5285</c:v>
                </c:pt>
                <c:pt idx="7019">
                  <c:v>-1.5182</c:v>
                </c:pt>
                <c:pt idx="7020">
                  <c:v>-1.5075000000000001</c:v>
                </c:pt>
                <c:pt idx="7021">
                  <c:v>-1.4964</c:v>
                </c:pt>
                <c:pt idx="7022">
                  <c:v>-1.4849000000000001</c:v>
                </c:pt>
                <c:pt idx="7023">
                  <c:v>-1.4729000000000001</c:v>
                </c:pt>
                <c:pt idx="7024">
                  <c:v>-1.4604999999999999</c:v>
                </c:pt>
                <c:pt idx="7025">
                  <c:v>-1.4477</c:v>
                </c:pt>
                <c:pt idx="7026">
                  <c:v>-1.4345000000000001</c:v>
                </c:pt>
                <c:pt idx="7027">
                  <c:v>-1.4209000000000001</c:v>
                </c:pt>
                <c:pt idx="7028">
                  <c:v>-1.4069</c:v>
                </c:pt>
                <c:pt idx="7029">
                  <c:v>-1.3925000000000001</c:v>
                </c:pt>
                <c:pt idx="7030">
                  <c:v>-1.3776999999999999</c:v>
                </c:pt>
                <c:pt idx="7031">
                  <c:v>-1.3624000000000001</c:v>
                </c:pt>
                <c:pt idx="7032">
                  <c:v>-1.3468</c:v>
                </c:pt>
                <c:pt idx="7033">
                  <c:v>-1.3308</c:v>
                </c:pt>
                <c:pt idx="7034">
                  <c:v>-1.3144</c:v>
                </c:pt>
                <c:pt idx="7035">
                  <c:v>-1.2977000000000001</c:v>
                </c:pt>
                <c:pt idx="7036">
                  <c:v>-1.2805</c:v>
                </c:pt>
                <c:pt idx="7037">
                  <c:v>-1.2629999999999999</c:v>
                </c:pt>
                <c:pt idx="7038">
                  <c:v>-1.2451000000000001</c:v>
                </c:pt>
                <c:pt idx="7039">
                  <c:v>-1.2269000000000001</c:v>
                </c:pt>
                <c:pt idx="7040">
                  <c:v>-1.2082999999999999</c:v>
                </c:pt>
                <c:pt idx="7041">
                  <c:v>-1.1894</c:v>
                </c:pt>
                <c:pt idx="7042">
                  <c:v>-1.1700999999999999</c:v>
                </c:pt>
                <c:pt idx="7043">
                  <c:v>-1.1505000000000001</c:v>
                </c:pt>
                <c:pt idx="7044">
                  <c:v>-1.1306</c:v>
                </c:pt>
                <c:pt idx="7045">
                  <c:v>-1.1104000000000001</c:v>
                </c:pt>
                <c:pt idx="7046">
                  <c:v>-1.0898000000000001</c:v>
                </c:pt>
                <c:pt idx="7047">
                  <c:v>-1.069</c:v>
                </c:pt>
                <c:pt idx="7048">
                  <c:v>-1.0479000000000001</c:v>
                </c:pt>
                <c:pt idx="7049">
                  <c:v>-1.0266</c:v>
                </c:pt>
                <c:pt idx="7050">
                  <c:v>-1.0048999999999999</c:v>
                </c:pt>
                <c:pt idx="7051">
                  <c:v>-0.98306000000000004</c:v>
                </c:pt>
                <c:pt idx="7052">
                  <c:v>-0.96094999999999997</c:v>
                </c:pt>
                <c:pt idx="7053">
                  <c:v>-0.93861000000000006</c:v>
                </c:pt>
                <c:pt idx="7054">
                  <c:v>-0.91607000000000005</c:v>
                </c:pt>
                <c:pt idx="7055">
                  <c:v>-0.89332999999999996</c:v>
                </c:pt>
                <c:pt idx="7056">
                  <c:v>-0.87039999999999995</c:v>
                </c:pt>
                <c:pt idx="7057">
                  <c:v>-0.84731000000000001</c:v>
                </c:pt>
                <c:pt idx="7058">
                  <c:v>-0.82404999999999995</c:v>
                </c:pt>
                <c:pt idx="7059">
                  <c:v>-0.80066000000000004</c:v>
                </c:pt>
                <c:pt idx="7060">
                  <c:v>-0.77714000000000005</c:v>
                </c:pt>
                <c:pt idx="7061">
                  <c:v>-0.75351000000000001</c:v>
                </c:pt>
                <c:pt idx="7062">
                  <c:v>-0.72979000000000005</c:v>
                </c:pt>
                <c:pt idx="7063">
                  <c:v>-0.70599000000000001</c:v>
                </c:pt>
                <c:pt idx="7064">
                  <c:v>-0.70577000000000001</c:v>
                </c:pt>
                <c:pt idx="7065">
                  <c:v>-0.74783999999999995</c:v>
                </c:pt>
                <c:pt idx="7066">
                  <c:v>-0.78988000000000003</c:v>
                </c:pt>
                <c:pt idx="7067">
                  <c:v>-0.83191999999999999</c:v>
                </c:pt>
                <c:pt idx="7068">
                  <c:v>-0.87397000000000002</c:v>
                </c:pt>
                <c:pt idx="7069">
                  <c:v>-0.91603999999999997</c:v>
                </c:pt>
                <c:pt idx="7070">
                  <c:v>-0.95816999999999997</c:v>
                </c:pt>
                <c:pt idx="7071">
                  <c:v>-1.0004</c:v>
                </c:pt>
                <c:pt idx="7072">
                  <c:v>-1.0427</c:v>
                </c:pt>
                <c:pt idx="7073">
                  <c:v>-1.014</c:v>
                </c:pt>
                <c:pt idx="7074">
                  <c:v>-0.93957999999999997</c:v>
                </c:pt>
                <c:pt idx="7075">
                  <c:v>-0.86936000000000002</c:v>
                </c:pt>
                <c:pt idx="7076">
                  <c:v>-0.8034</c:v>
                </c:pt>
                <c:pt idx="7077">
                  <c:v>-0.74173</c:v>
                </c:pt>
                <c:pt idx="7078">
                  <c:v>-0.68433999999999995</c:v>
                </c:pt>
                <c:pt idx="7079">
                  <c:v>-0.63121000000000005</c:v>
                </c:pt>
                <c:pt idx="7080">
                  <c:v>-0.58230000000000004</c:v>
                </c:pt>
                <c:pt idx="7081">
                  <c:v>-0.53756000000000004</c:v>
                </c:pt>
                <c:pt idx="7082">
                  <c:v>-0.49691999999999997</c:v>
                </c:pt>
                <c:pt idx="7083">
                  <c:v>-0.46028999999999998</c:v>
                </c:pt>
                <c:pt idx="7084">
                  <c:v>-0.42759999999999998</c:v>
                </c:pt>
                <c:pt idx="7085">
                  <c:v>-0.39872000000000002</c:v>
                </c:pt>
                <c:pt idx="7086">
                  <c:v>-0.37357000000000001</c:v>
                </c:pt>
                <c:pt idx="7087">
                  <c:v>-0.35200999999999999</c:v>
                </c:pt>
                <c:pt idx="7088">
                  <c:v>-0.33391999999999999</c:v>
                </c:pt>
                <c:pt idx="7089">
                  <c:v>-0.31918000000000002</c:v>
                </c:pt>
                <c:pt idx="7090">
                  <c:v>-0.30764999999999998</c:v>
                </c:pt>
                <c:pt idx="7091">
                  <c:v>-0.29920000000000002</c:v>
                </c:pt>
                <c:pt idx="7092">
                  <c:v>-0.29369000000000001</c:v>
                </c:pt>
                <c:pt idx="7093">
                  <c:v>-0.29097000000000001</c:v>
                </c:pt>
                <c:pt idx="7094">
                  <c:v>-0.29089999999999999</c:v>
                </c:pt>
                <c:pt idx="7095">
                  <c:v>-0.29335</c:v>
                </c:pt>
                <c:pt idx="7096">
                  <c:v>-0.29816999999999999</c:v>
                </c:pt>
                <c:pt idx="7097">
                  <c:v>-0.30521999999999999</c:v>
                </c:pt>
                <c:pt idx="7098">
                  <c:v>-0.31435999999999997</c:v>
                </c:pt>
                <c:pt idx="7099">
                  <c:v>-0.32546000000000003</c:v>
                </c:pt>
                <c:pt idx="7100">
                  <c:v>-0.33837</c:v>
                </c:pt>
                <c:pt idx="7101">
                  <c:v>-0.35296</c:v>
                </c:pt>
                <c:pt idx="7102">
                  <c:v>-0.36912</c:v>
                </c:pt>
                <c:pt idx="7103">
                  <c:v>-0.38669999999999999</c:v>
                </c:pt>
                <c:pt idx="7104">
                  <c:v>-0.40560000000000002</c:v>
                </c:pt>
                <c:pt idx="7105">
                  <c:v>-0.42568</c:v>
                </c:pt>
                <c:pt idx="7106">
                  <c:v>-0.44684000000000001</c:v>
                </c:pt>
                <c:pt idx="7107">
                  <c:v>-0.46897</c:v>
                </c:pt>
                <c:pt idx="7108">
                  <c:v>-0.49196000000000001</c:v>
                </c:pt>
                <c:pt idx="7109">
                  <c:v>-0.51571</c:v>
                </c:pt>
                <c:pt idx="7110">
                  <c:v>-0.54012000000000004</c:v>
                </c:pt>
                <c:pt idx="7111">
                  <c:v>-0.56511</c:v>
                </c:pt>
                <c:pt idx="7112">
                  <c:v>-0.59058999999999995</c:v>
                </c:pt>
                <c:pt idx="7113">
                  <c:v>-0.61646999999999996</c:v>
                </c:pt>
                <c:pt idx="7114">
                  <c:v>-0.64268000000000003</c:v>
                </c:pt>
                <c:pt idx="7115">
                  <c:v>-0.66915000000000002</c:v>
                </c:pt>
                <c:pt idx="7116">
                  <c:v>-0.69581999999999999</c:v>
                </c:pt>
                <c:pt idx="7117">
                  <c:v>-0.72260999999999997</c:v>
                </c:pt>
                <c:pt idx="7118">
                  <c:v>-0.74946999999999997</c:v>
                </c:pt>
                <c:pt idx="7119">
                  <c:v>-0.77634999999999998</c:v>
                </c:pt>
                <c:pt idx="7120">
                  <c:v>-0.80320000000000003</c:v>
                </c:pt>
                <c:pt idx="7121">
                  <c:v>-0.82998000000000005</c:v>
                </c:pt>
                <c:pt idx="7122">
                  <c:v>-0.85663999999999996</c:v>
                </c:pt>
                <c:pt idx="7123">
                  <c:v>-0.88314000000000004</c:v>
                </c:pt>
                <c:pt idx="7124">
                  <c:v>-0.90947</c:v>
                </c:pt>
                <c:pt idx="7125">
                  <c:v>-0.93557999999999997</c:v>
                </c:pt>
                <c:pt idx="7126">
                  <c:v>-0.96145999999999998</c:v>
                </c:pt>
                <c:pt idx="7127">
                  <c:v>-0.98707</c:v>
                </c:pt>
                <c:pt idx="7128">
                  <c:v>-1.0124</c:v>
                </c:pt>
                <c:pt idx="7129">
                  <c:v>-1.0374000000000001</c:v>
                </c:pt>
                <c:pt idx="7130">
                  <c:v>-1.0622</c:v>
                </c:pt>
                <c:pt idx="7131">
                  <c:v>-1.0866</c:v>
                </c:pt>
                <c:pt idx="7132">
                  <c:v>-1.1107</c:v>
                </c:pt>
                <c:pt idx="7133">
                  <c:v>-1.1344000000000001</c:v>
                </c:pt>
                <c:pt idx="7134">
                  <c:v>-1.1577999999999999</c:v>
                </c:pt>
                <c:pt idx="7135">
                  <c:v>-1.1809000000000001</c:v>
                </c:pt>
                <c:pt idx="7136">
                  <c:v>-1.2035</c:v>
                </c:pt>
                <c:pt idx="7137">
                  <c:v>-1.2259</c:v>
                </c:pt>
                <c:pt idx="7138">
                  <c:v>-1.2479</c:v>
                </c:pt>
                <c:pt idx="7139">
                  <c:v>-1.2695000000000001</c:v>
                </c:pt>
                <c:pt idx="7140">
                  <c:v>-1.2907999999999999</c:v>
                </c:pt>
                <c:pt idx="7141">
                  <c:v>-1.3117000000000001</c:v>
                </c:pt>
                <c:pt idx="7142">
                  <c:v>-1.3322000000000001</c:v>
                </c:pt>
                <c:pt idx="7143">
                  <c:v>-1.3523000000000001</c:v>
                </c:pt>
                <c:pt idx="7144">
                  <c:v>-1.3721000000000001</c:v>
                </c:pt>
                <c:pt idx="7145">
                  <c:v>-1.3915</c:v>
                </c:pt>
                <c:pt idx="7146">
                  <c:v>-1.4105000000000001</c:v>
                </c:pt>
                <c:pt idx="7147">
                  <c:v>-1.4291</c:v>
                </c:pt>
                <c:pt idx="7148">
                  <c:v>-1.4473</c:v>
                </c:pt>
                <c:pt idx="7149">
                  <c:v>-1.4651000000000001</c:v>
                </c:pt>
                <c:pt idx="7150">
                  <c:v>-1.4823999999999999</c:v>
                </c:pt>
                <c:pt idx="7151">
                  <c:v>-1.4992000000000001</c:v>
                </c:pt>
                <c:pt idx="7152">
                  <c:v>-1.5155000000000001</c:v>
                </c:pt>
                <c:pt idx="7153">
                  <c:v>-1.5313000000000001</c:v>
                </c:pt>
                <c:pt idx="7154">
                  <c:v>-1.5465</c:v>
                </c:pt>
                <c:pt idx="7155">
                  <c:v>-1.5611999999999999</c:v>
                </c:pt>
                <c:pt idx="7156">
                  <c:v>-1.5751999999999999</c:v>
                </c:pt>
                <c:pt idx="7157">
                  <c:v>-1.5885</c:v>
                </c:pt>
                <c:pt idx="7158">
                  <c:v>-1.601</c:v>
                </c:pt>
                <c:pt idx="7159">
                  <c:v>-1.6128</c:v>
                </c:pt>
                <c:pt idx="7160">
                  <c:v>-1.6236999999999999</c:v>
                </c:pt>
                <c:pt idx="7161">
                  <c:v>-1.6335999999999999</c:v>
                </c:pt>
                <c:pt idx="7162">
                  <c:v>-1.6426000000000001</c:v>
                </c:pt>
                <c:pt idx="7163">
                  <c:v>-1.6504000000000001</c:v>
                </c:pt>
                <c:pt idx="7164">
                  <c:v>-1.6571</c:v>
                </c:pt>
                <c:pt idx="7165">
                  <c:v>-1.6625000000000001</c:v>
                </c:pt>
                <c:pt idx="7166">
                  <c:v>-1.6664000000000001</c:v>
                </c:pt>
                <c:pt idx="7167">
                  <c:v>-1.7742</c:v>
                </c:pt>
                <c:pt idx="7168">
                  <c:v>-1.9414</c:v>
                </c:pt>
                <c:pt idx="7169">
                  <c:v>-2.1069</c:v>
                </c:pt>
                <c:pt idx="7170">
                  <c:v>-2.2704</c:v>
                </c:pt>
                <c:pt idx="7171">
                  <c:v>-2.4319999999999999</c:v>
                </c:pt>
                <c:pt idx="7172">
                  <c:v>-2.5912999999999999</c:v>
                </c:pt>
                <c:pt idx="7173">
                  <c:v>-2.7482000000000002</c:v>
                </c:pt>
                <c:pt idx="7174">
                  <c:v>-2.8347000000000002</c:v>
                </c:pt>
                <c:pt idx="7175">
                  <c:v>-2.7845</c:v>
                </c:pt>
                <c:pt idx="7176">
                  <c:v>-2.7242000000000002</c:v>
                </c:pt>
                <c:pt idx="7177">
                  <c:v>-2.6555</c:v>
                </c:pt>
                <c:pt idx="7178">
                  <c:v>-2.5796999999999999</c:v>
                </c:pt>
                <c:pt idx="7179">
                  <c:v>-2.4979</c:v>
                </c:pt>
                <c:pt idx="7180">
                  <c:v>-2.4108000000000001</c:v>
                </c:pt>
                <c:pt idx="7181">
                  <c:v>-2.3182999999999998</c:v>
                </c:pt>
                <c:pt idx="7182">
                  <c:v>-2.2174999999999998</c:v>
                </c:pt>
                <c:pt idx="7183">
                  <c:v>-2.1185999999999998</c:v>
                </c:pt>
                <c:pt idx="7184">
                  <c:v>-2.0223</c:v>
                </c:pt>
                <c:pt idx="7185">
                  <c:v>-1.9291</c:v>
                </c:pt>
                <c:pt idx="7186">
                  <c:v>-1.8395999999999999</c:v>
                </c:pt>
                <c:pt idx="7187">
                  <c:v>-1.7541</c:v>
                </c:pt>
                <c:pt idx="7188">
                  <c:v>-1.6729000000000001</c:v>
                </c:pt>
                <c:pt idx="7189">
                  <c:v>-1.5962000000000001</c:v>
                </c:pt>
                <c:pt idx="7190">
                  <c:v>-1.5243</c:v>
                </c:pt>
                <c:pt idx="7191">
                  <c:v>-1.4572000000000001</c:v>
                </c:pt>
                <c:pt idx="7192">
                  <c:v>-1.3949</c:v>
                </c:pt>
                <c:pt idx="7193">
                  <c:v>-1.3374999999999999</c:v>
                </c:pt>
                <c:pt idx="7194">
                  <c:v>-1.2848999999999999</c:v>
                </c:pt>
                <c:pt idx="7195">
                  <c:v>-1.2370000000000001</c:v>
                </c:pt>
                <c:pt idx="7196">
                  <c:v>-1.1938</c:v>
                </c:pt>
                <c:pt idx="7197">
                  <c:v>-1.1551</c:v>
                </c:pt>
                <c:pt idx="7198">
                  <c:v>-1.1207</c:v>
                </c:pt>
                <c:pt idx="7199">
                  <c:v>-1.0905</c:v>
                </c:pt>
                <c:pt idx="7200">
                  <c:v>-1.0644</c:v>
                </c:pt>
                <c:pt idx="7201">
                  <c:v>-1.042</c:v>
                </c:pt>
                <c:pt idx="7202">
                  <c:v>-1.0233000000000001</c:v>
                </c:pt>
                <c:pt idx="7203">
                  <c:v>-1.0284</c:v>
                </c:pt>
                <c:pt idx="7204">
                  <c:v>-1.0429999999999999</c:v>
                </c:pt>
                <c:pt idx="7205">
                  <c:v>-1.0606</c:v>
                </c:pt>
                <c:pt idx="7206">
                  <c:v>-1.0810999999999999</c:v>
                </c:pt>
                <c:pt idx="7207">
                  <c:v>-1.1042000000000001</c:v>
                </c:pt>
                <c:pt idx="7208">
                  <c:v>-1.1296999999999999</c:v>
                </c:pt>
                <c:pt idx="7209">
                  <c:v>-1.1575</c:v>
                </c:pt>
                <c:pt idx="7210">
                  <c:v>-1.1875</c:v>
                </c:pt>
                <c:pt idx="7211">
                  <c:v>-1.2194</c:v>
                </c:pt>
                <c:pt idx="7212">
                  <c:v>-1.2532000000000001</c:v>
                </c:pt>
                <c:pt idx="7213">
                  <c:v>-1.2886</c:v>
                </c:pt>
                <c:pt idx="7214">
                  <c:v>-1.3257000000000001</c:v>
                </c:pt>
                <c:pt idx="7215">
                  <c:v>-1.3644000000000001</c:v>
                </c:pt>
                <c:pt idx="7216">
                  <c:v>-1.4044000000000001</c:v>
                </c:pt>
                <c:pt idx="7217">
                  <c:v>-1.4459</c:v>
                </c:pt>
                <c:pt idx="7218">
                  <c:v>-1.4887999999999999</c:v>
                </c:pt>
                <c:pt idx="7219">
                  <c:v>-1.5337000000000001</c:v>
                </c:pt>
                <c:pt idx="7220">
                  <c:v>-1.5799000000000001</c:v>
                </c:pt>
                <c:pt idx="7221">
                  <c:v>-1.625</c:v>
                </c:pt>
                <c:pt idx="7222">
                  <c:v>-1.6687000000000001</c:v>
                </c:pt>
                <c:pt idx="7223">
                  <c:v>-1.7110000000000001</c:v>
                </c:pt>
                <c:pt idx="7224">
                  <c:v>-1.7518</c:v>
                </c:pt>
                <c:pt idx="7225">
                  <c:v>-1.7909999999999999</c:v>
                </c:pt>
                <c:pt idx="7226">
                  <c:v>-1.8285</c:v>
                </c:pt>
                <c:pt idx="7227">
                  <c:v>-1.8642000000000001</c:v>
                </c:pt>
                <c:pt idx="7228">
                  <c:v>-1.8979999999999999</c:v>
                </c:pt>
                <c:pt idx="7229">
                  <c:v>-1.93</c:v>
                </c:pt>
                <c:pt idx="7230">
                  <c:v>-1.96</c:v>
                </c:pt>
                <c:pt idx="7231">
                  <c:v>-1.988</c:v>
                </c:pt>
                <c:pt idx="7232">
                  <c:v>-2.0139</c:v>
                </c:pt>
                <c:pt idx="7233">
                  <c:v>-2.0381</c:v>
                </c:pt>
                <c:pt idx="7234">
                  <c:v>-2.0606</c:v>
                </c:pt>
                <c:pt idx="7235">
                  <c:v>-2.0815000000000001</c:v>
                </c:pt>
                <c:pt idx="7236">
                  <c:v>-2.1009000000000002</c:v>
                </c:pt>
                <c:pt idx="7237">
                  <c:v>-2.1187</c:v>
                </c:pt>
                <c:pt idx="7238">
                  <c:v>-2.1349999999999998</c:v>
                </c:pt>
                <c:pt idx="7239">
                  <c:v>-2.1495000000000002</c:v>
                </c:pt>
                <c:pt idx="7240">
                  <c:v>-2.1514000000000002</c:v>
                </c:pt>
                <c:pt idx="7241">
                  <c:v>-2.1520999999999999</c:v>
                </c:pt>
                <c:pt idx="7242">
                  <c:v>-2.1514000000000002</c:v>
                </c:pt>
                <c:pt idx="7243">
                  <c:v>-2.1496</c:v>
                </c:pt>
                <c:pt idx="7244">
                  <c:v>-2.1465999999999998</c:v>
                </c:pt>
                <c:pt idx="7245">
                  <c:v>-2.1425999999999998</c:v>
                </c:pt>
                <c:pt idx="7246">
                  <c:v>-2.1375000000000002</c:v>
                </c:pt>
                <c:pt idx="7247">
                  <c:v>-2.1316000000000002</c:v>
                </c:pt>
                <c:pt idx="7248">
                  <c:v>-2.1248</c:v>
                </c:pt>
                <c:pt idx="7249">
                  <c:v>-2.1173000000000002</c:v>
                </c:pt>
                <c:pt idx="7250">
                  <c:v>-2.1091000000000002</c:v>
                </c:pt>
                <c:pt idx="7251">
                  <c:v>-2.1004999999999998</c:v>
                </c:pt>
                <c:pt idx="7252">
                  <c:v>-2.0929000000000002</c:v>
                </c:pt>
                <c:pt idx="7253">
                  <c:v>-2.0849000000000002</c:v>
                </c:pt>
                <c:pt idx="7254">
                  <c:v>-2.0764999999999998</c:v>
                </c:pt>
                <c:pt idx="7255">
                  <c:v>-2.0678999999999998</c:v>
                </c:pt>
                <c:pt idx="7256">
                  <c:v>-2.0590999999999999</c:v>
                </c:pt>
                <c:pt idx="7257">
                  <c:v>-2.0501</c:v>
                </c:pt>
                <c:pt idx="7258">
                  <c:v>-2.0411000000000001</c:v>
                </c:pt>
                <c:pt idx="7259">
                  <c:v>-2.0320999999999998</c:v>
                </c:pt>
                <c:pt idx="7260">
                  <c:v>-2.0232999999999999</c:v>
                </c:pt>
                <c:pt idx="7261">
                  <c:v>-2.0145</c:v>
                </c:pt>
                <c:pt idx="7262">
                  <c:v>-2.0059999999999998</c:v>
                </c:pt>
                <c:pt idx="7263">
                  <c:v>-1.9978</c:v>
                </c:pt>
                <c:pt idx="7264">
                  <c:v>-1.9898</c:v>
                </c:pt>
                <c:pt idx="7265">
                  <c:v>-1.9823</c:v>
                </c:pt>
                <c:pt idx="7266">
                  <c:v>-1.9752000000000001</c:v>
                </c:pt>
                <c:pt idx="7267">
                  <c:v>-1.9684999999999999</c:v>
                </c:pt>
                <c:pt idx="7268">
                  <c:v>-1.9623999999999999</c:v>
                </c:pt>
                <c:pt idx="7269">
                  <c:v>-1.9568000000000001</c:v>
                </c:pt>
                <c:pt idx="7270">
                  <c:v>-1.9517</c:v>
                </c:pt>
                <c:pt idx="7271">
                  <c:v>-1.9473</c:v>
                </c:pt>
                <c:pt idx="7272">
                  <c:v>-1.9435</c:v>
                </c:pt>
                <c:pt idx="7273">
                  <c:v>-1.9402999999999999</c:v>
                </c:pt>
                <c:pt idx="7274">
                  <c:v>-1.9378</c:v>
                </c:pt>
                <c:pt idx="7275">
                  <c:v>-1.9359999999999999</c:v>
                </c:pt>
                <c:pt idx="7276">
                  <c:v>-1.9349000000000001</c:v>
                </c:pt>
                <c:pt idx="7277">
                  <c:v>-1.9345000000000001</c:v>
                </c:pt>
                <c:pt idx="7278">
                  <c:v>-1.9347000000000001</c:v>
                </c:pt>
                <c:pt idx="7279">
                  <c:v>-1.9357</c:v>
                </c:pt>
                <c:pt idx="7280">
                  <c:v>-1.9373</c:v>
                </c:pt>
                <c:pt idx="7281">
                  <c:v>-1.9396</c:v>
                </c:pt>
                <c:pt idx="7282">
                  <c:v>-1.9426000000000001</c:v>
                </c:pt>
                <c:pt idx="7283">
                  <c:v>-1.9461999999999999</c:v>
                </c:pt>
                <c:pt idx="7284">
                  <c:v>-1.9504999999999999</c:v>
                </c:pt>
                <c:pt idx="7285">
                  <c:v>-1.9553</c:v>
                </c:pt>
                <c:pt idx="7286">
                  <c:v>-1.9608000000000001</c:v>
                </c:pt>
                <c:pt idx="7287">
                  <c:v>-1.9668000000000001</c:v>
                </c:pt>
                <c:pt idx="7288">
                  <c:v>-1.9733000000000001</c:v>
                </c:pt>
                <c:pt idx="7289">
                  <c:v>-1.9802999999999999</c:v>
                </c:pt>
                <c:pt idx="7290">
                  <c:v>-1.9878</c:v>
                </c:pt>
                <c:pt idx="7291">
                  <c:v>-1.9958</c:v>
                </c:pt>
                <c:pt idx="7292">
                  <c:v>-2.0041000000000002</c:v>
                </c:pt>
                <c:pt idx="7293">
                  <c:v>-2.0127999999999999</c:v>
                </c:pt>
                <c:pt idx="7294">
                  <c:v>-2.0217999999999998</c:v>
                </c:pt>
                <c:pt idx="7295">
                  <c:v>-2.0310999999999999</c:v>
                </c:pt>
                <c:pt idx="7296">
                  <c:v>-2.0406</c:v>
                </c:pt>
                <c:pt idx="7297">
                  <c:v>-2.0503</c:v>
                </c:pt>
                <c:pt idx="7298">
                  <c:v>-2.0600999999999998</c:v>
                </c:pt>
                <c:pt idx="7299">
                  <c:v>-2.0701000000000001</c:v>
                </c:pt>
                <c:pt idx="7300">
                  <c:v>-2.0800999999999998</c:v>
                </c:pt>
                <c:pt idx="7301">
                  <c:v>-2.0901999999999998</c:v>
                </c:pt>
                <c:pt idx="7302">
                  <c:v>-2.1002000000000001</c:v>
                </c:pt>
                <c:pt idx="7303">
                  <c:v>-2.1101999999999999</c:v>
                </c:pt>
                <c:pt idx="7304">
                  <c:v>-2.12</c:v>
                </c:pt>
                <c:pt idx="7305">
                  <c:v>-2.1297000000000001</c:v>
                </c:pt>
                <c:pt idx="7306">
                  <c:v>-2.1391</c:v>
                </c:pt>
                <c:pt idx="7307">
                  <c:v>-2.1484000000000001</c:v>
                </c:pt>
                <c:pt idx="7308">
                  <c:v>-2.1573000000000002</c:v>
                </c:pt>
                <c:pt idx="7309">
                  <c:v>-2.1659999999999999</c:v>
                </c:pt>
                <c:pt idx="7310">
                  <c:v>-2.1741999999999999</c:v>
                </c:pt>
                <c:pt idx="7311">
                  <c:v>-2.1821000000000002</c:v>
                </c:pt>
                <c:pt idx="7312">
                  <c:v>-2.1896</c:v>
                </c:pt>
                <c:pt idx="7313">
                  <c:v>-2.1964999999999999</c:v>
                </c:pt>
                <c:pt idx="7314">
                  <c:v>-2.2029999999999998</c:v>
                </c:pt>
                <c:pt idx="7315">
                  <c:v>-2.2090000000000001</c:v>
                </c:pt>
                <c:pt idx="7316">
                  <c:v>-2.2143000000000002</c:v>
                </c:pt>
                <c:pt idx="7317">
                  <c:v>-2.2191000000000001</c:v>
                </c:pt>
                <c:pt idx="7318">
                  <c:v>-2.2233000000000001</c:v>
                </c:pt>
                <c:pt idx="7319">
                  <c:v>-2.2269000000000001</c:v>
                </c:pt>
                <c:pt idx="7320">
                  <c:v>-2.2296999999999998</c:v>
                </c:pt>
                <c:pt idx="7321">
                  <c:v>-2.2319</c:v>
                </c:pt>
                <c:pt idx="7322">
                  <c:v>-2.2334999999999998</c:v>
                </c:pt>
                <c:pt idx="7323">
                  <c:v>-2.2343000000000002</c:v>
                </c:pt>
                <c:pt idx="7324">
                  <c:v>-2.2343000000000002</c:v>
                </c:pt>
                <c:pt idx="7325">
                  <c:v>-2.2336999999999998</c:v>
                </c:pt>
                <c:pt idx="7326">
                  <c:v>-2.2323</c:v>
                </c:pt>
                <c:pt idx="7327">
                  <c:v>-2.2301000000000002</c:v>
                </c:pt>
                <c:pt idx="7328">
                  <c:v>-2.2273000000000001</c:v>
                </c:pt>
                <c:pt idx="7329">
                  <c:v>-2.2235999999999998</c:v>
                </c:pt>
                <c:pt idx="7330">
                  <c:v>-2.2191999999999998</c:v>
                </c:pt>
                <c:pt idx="7331">
                  <c:v>-2.214</c:v>
                </c:pt>
                <c:pt idx="7332">
                  <c:v>-2.2081</c:v>
                </c:pt>
                <c:pt idx="7333">
                  <c:v>-2.2014999999999998</c:v>
                </c:pt>
                <c:pt idx="7334">
                  <c:v>-2.1941000000000002</c:v>
                </c:pt>
                <c:pt idx="7335">
                  <c:v>-2.1859999999999999</c:v>
                </c:pt>
                <c:pt idx="7336">
                  <c:v>-2.1772</c:v>
                </c:pt>
                <c:pt idx="7337">
                  <c:v>-2.1677</c:v>
                </c:pt>
                <c:pt idx="7338">
                  <c:v>-2.1575000000000002</c:v>
                </c:pt>
                <c:pt idx="7339">
                  <c:v>-2.1467000000000001</c:v>
                </c:pt>
                <c:pt idx="7340">
                  <c:v>-2.1352000000000002</c:v>
                </c:pt>
                <c:pt idx="7341">
                  <c:v>-2.1231</c:v>
                </c:pt>
                <c:pt idx="7342">
                  <c:v>-2.1103999999999998</c:v>
                </c:pt>
                <c:pt idx="7343">
                  <c:v>-2.0971000000000002</c:v>
                </c:pt>
                <c:pt idx="7344">
                  <c:v>-2.0832999999999999</c:v>
                </c:pt>
                <c:pt idx="7345">
                  <c:v>-2.069</c:v>
                </c:pt>
                <c:pt idx="7346">
                  <c:v>-2.0541</c:v>
                </c:pt>
                <c:pt idx="7347">
                  <c:v>-2.0388000000000002</c:v>
                </c:pt>
                <c:pt idx="7348">
                  <c:v>-2.0230000000000001</c:v>
                </c:pt>
                <c:pt idx="7349">
                  <c:v>-2.0068000000000001</c:v>
                </c:pt>
                <c:pt idx="7350">
                  <c:v>-1.9903</c:v>
                </c:pt>
                <c:pt idx="7351">
                  <c:v>-1.9733000000000001</c:v>
                </c:pt>
                <c:pt idx="7352">
                  <c:v>-1.9560999999999999</c:v>
                </c:pt>
                <c:pt idx="7353">
                  <c:v>-1.9384999999999999</c:v>
                </c:pt>
                <c:pt idx="7354">
                  <c:v>-1.9207000000000001</c:v>
                </c:pt>
                <c:pt idx="7355">
                  <c:v>-1.9027000000000001</c:v>
                </c:pt>
                <c:pt idx="7356">
                  <c:v>-1.8845000000000001</c:v>
                </c:pt>
                <c:pt idx="7357">
                  <c:v>-1.8660000000000001</c:v>
                </c:pt>
                <c:pt idx="7358">
                  <c:v>-1.8474999999999999</c:v>
                </c:pt>
                <c:pt idx="7359">
                  <c:v>-1.8288</c:v>
                </c:pt>
                <c:pt idx="7360">
                  <c:v>-1.81</c:v>
                </c:pt>
                <c:pt idx="7361">
                  <c:v>-1.7911999999999999</c:v>
                </c:pt>
                <c:pt idx="7362">
                  <c:v>-1.7723</c:v>
                </c:pt>
                <c:pt idx="7363">
                  <c:v>-1.7534000000000001</c:v>
                </c:pt>
                <c:pt idx="7364">
                  <c:v>-1.7344999999999999</c:v>
                </c:pt>
                <c:pt idx="7365">
                  <c:v>-1.7157</c:v>
                </c:pt>
                <c:pt idx="7366">
                  <c:v>-1.6969000000000001</c:v>
                </c:pt>
                <c:pt idx="7367">
                  <c:v>-1.6781999999999999</c:v>
                </c:pt>
                <c:pt idx="7368">
                  <c:v>-1.6596</c:v>
                </c:pt>
                <c:pt idx="7369">
                  <c:v>-1.6411</c:v>
                </c:pt>
                <c:pt idx="7370">
                  <c:v>-1.6227</c:v>
                </c:pt>
                <c:pt idx="7371">
                  <c:v>-1.6044</c:v>
                </c:pt>
                <c:pt idx="7372">
                  <c:v>-1.5863</c:v>
                </c:pt>
                <c:pt idx="7373">
                  <c:v>-1.5684</c:v>
                </c:pt>
                <c:pt idx="7374">
                  <c:v>-1.5506</c:v>
                </c:pt>
                <c:pt idx="7375">
                  <c:v>-1.5328999999999999</c:v>
                </c:pt>
                <c:pt idx="7376">
                  <c:v>-1.5155000000000001</c:v>
                </c:pt>
                <c:pt idx="7377">
                  <c:v>-1.4982</c:v>
                </c:pt>
                <c:pt idx="7378">
                  <c:v>-1.4810000000000001</c:v>
                </c:pt>
                <c:pt idx="7379">
                  <c:v>-1.464</c:v>
                </c:pt>
                <c:pt idx="7380">
                  <c:v>-1.4472</c:v>
                </c:pt>
                <c:pt idx="7381">
                  <c:v>-1.4611000000000001</c:v>
                </c:pt>
                <c:pt idx="7382">
                  <c:v>-1.5108999999999999</c:v>
                </c:pt>
                <c:pt idx="7383">
                  <c:v>-1.5608</c:v>
                </c:pt>
                <c:pt idx="7384">
                  <c:v>-1.6109</c:v>
                </c:pt>
                <c:pt idx="7385">
                  <c:v>-1.6609</c:v>
                </c:pt>
                <c:pt idx="7386">
                  <c:v>-1.6940999999999999</c:v>
                </c:pt>
                <c:pt idx="7387">
                  <c:v>-1.5236000000000001</c:v>
                </c:pt>
                <c:pt idx="7388">
                  <c:v>-1.4205000000000001</c:v>
                </c:pt>
                <c:pt idx="7389">
                  <c:v>-1.3732</c:v>
                </c:pt>
                <c:pt idx="7390">
                  <c:v>-1.3711</c:v>
                </c:pt>
                <c:pt idx="7391">
                  <c:v>-1.4051</c:v>
                </c:pt>
                <c:pt idx="7392">
                  <c:v>-1.4672000000000001</c:v>
                </c:pt>
                <c:pt idx="7393">
                  <c:v>-1.5501</c:v>
                </c:pt>
                <c:pt idx="7394">
                  <c:v>-1.6477999999999999</c:v>
                </c:pt>
                <c:pt idx="7395">
                  <c:v>-1.754</c:v>
                </c:pt>
                <c:pt idx="7396">
                  <c:v>-1.8656999999999999</c:v>
                </c:pt>
                <c:pt idx="7397">
                  <c:v>-1.9794</c:v>
                </c:pt>
                <c:pt idx="7398">
                  <c:v>-2.0920000000000001</c:v>
                </c:pt>
                <c:pt idx="7399">
                  <c:v>-2.2008999999999999</c:v>
                </c:pt>
                <c:pt idx="7400">
                  <c:v>-2.3039999999999998</c:v>
                </c:pt>
                <c:pt idx="7401">
                  <c:v>-2.3996</c:v>
                </c:pt>
                <c:pt idx="7402">
                  <c:v>-2.4864999999999999</c:v>
                </c:pt>
                <c:pt idx="7403">
                  <c:v>-2.5636999999999999</c:v>
                </c:pt>
                <c:pt idx="7404">
                  <c:v>-2.6307</c:v>
                </c:pt>
                <c:pt idx="7405">
                  <c:v>-2.6871999999999998</c:v>
                </c:pt>
                <c:pt idx="7406">
                  <c:v>-2.7330000000000001</c:v>
                </c:pt>
                <c:pt idx="7407">
                  <c:v>-2.7682000000000002</c:v>
                </c:pt>
                <c:pt idx="7408">
                  <c:v>-2.7932000000000001</c:v>
                </c:pt>
                <c:pt idx="7409">
                  <c:v>-2.8083999999999998</c:v>
                </c:pt>
                <c:pt idx="7410">
                  <c:v>-2.8142</c:v>
                </c:pt>
                <c:pt idx="7411">
                  <c:v>-2.8113000000000001</c:v>
                </c:pt>
                <c:pt idx="7412">
                  <c:v>-2.8005</c:v>
                </c:pt>
                <c:pt idx="7413">
                  <c:v>-2.7824</c:v>
                </c:pt>
                <c:pt idx="7414">
                  <c:v>-2.758</c:v>
                </c:pt>
                <c:pt idx="7415">
                  <c:v>-2.7279</c:v>
                </c:pt>
                <c:pt idx="7416">
                  <c:v>-2.6850999999999998</c:v>
                </c:pt>
                <c:pt idx="7417">
                  <c:v>-2.5828000000000002</c:v>
                </c:pt>
                <c:pt idx="7418">
                  <c:v>-2.4809999999999999</c:v>
                </c:pt>
                <c:pt idx="7419">
                  <c:v>-2.3767</c:v>
                </c:pt>
                <c:pt idx="7420">
                  <c:v>-2.2707999999999999</c:v>
                </c:pt>
                <c:pt idx="7421">
                  <c:v>-2.1638000000000002</c:v>
                </c:pt>
                <c:pt idx="7422">
                  <c:v>-2.0565000000000002</c:v>
                </c:pt>
                <c:pt idx="7423">
                  <c:v>-1.9702</c:v>
                </c:pt>
                <c:pt idx="7424">
                  <c:v>-1.9596</c:v>
                </c:pt>
                <c:pt idx="7425">
                  <c:v>-1.9678</c:v>
                </c:pt>
                <c:pt idx="7426">
                  <c:v>-1.9912000000000001</c:v>
                </c:pt>
                <c:pt idx="7427">
                  <c:v>-2.0265</c:v>
                </c:pt>
                <c:pt idx="7428">
                  <c:v>-2.0710999999999999</c:v>
                </c:pt>
                <c:pt idx="7429">
                  <c:v>-2.1255999999999999</c:v>
                </c:pt>
                <c:pt idx="7430">
                  <c:v>-2.1857000000000002</c:v>
                </c:pt>
                <c:pt idx="7431">
                  <c:v>-2.2488000000000001</c:v>
                </c:pt>
                <c:pt idx="7432">
                  <c:v>-2.3132000000000001</c:v>
                </c:pt>
                <c:pt idx="7433">
                  <c:v>-2.3776999999999999</c:v>
                </c:pt>
                <c:pt idx="7434">
                  <c:v>-2.4413</c:v>
                </c:pt>
                <c:pt idx="7435">
                  <c:v>-2.5030999999999999</c:v>
                </c:pt>
                <c:pt idx="7436">
                  <c:v>-2.5623999999999998</c:v>
                </c:pt>
                <c:pt idx="7437">
                  <c:v>-2.6185999999999998</c:v>
                </c:pt>
                <c:pt idx="7438">
                  <c:v>-2.6714000000000002</c:v>
                </c:pt>
                <c:pt idx="7439">
                  <c:v>-2.7204000000000002</c:v>
                </c:pt>
                <c:pt idx="7440">
                  <c:v>-2.7654000000000001</c:v>
                </c:pt>
                <c:pt idx="7441">
                  <c:v>-2.8062999999999998</c:v>
                </c:pt>
                <c:pt idx="7442">
                  <c:v>-2.8431999999999999</c:v>
                </c:pt>
                <c:pt idx="7443">
                  <c:v>-2.8759000000000001</c:v>
                </c:pt>
                <c:pt idx="7444">
                  <c:v>-2.9045999999999998</c:v>
                </c:pt>
                <c:pt idx="7445">
                  <c:v>-2.9293999999999998</c:v>
                </c:pt>
                <c:pt idx="7446">
                  <c:v>-2.9504999999999999</c:v>
                </c:pt>
                <c:pt idx="7447">
                  <c:v>-2.9679000000000002</c:v>
                </c:pt>
                <c:pt idx="7448">
                  <c:v>-2.9820000000000002</c:v>
                </c:pt>
                <c:pt idx="7449">
                  <c:v>-2.9929000000000001</c:v>
                </c:pt>
                <c:pt idx="7450">
                  <c:v>-3.0007999999999999</c:v>
                </c:pt>
                <c:pt idx="7451">
                  <c:v>-3.0059</c:v>
                </c:pt>
                <c:pt idx="7452">
                  <c:v>-3.0085000000000002</c:v>
                </c:pt>
                <c:pt idx="7453">
                  <c:v>-3.0087999999999999</c:v>
                </c:pt>
                <c:pt idx="7454">
                  <c:v>-3.0068999999999999</c:v>
                </c:pt>
                <c:pt idx="7455">
                  <c:v>-3.0030000000000001</c:v>
                </c:pt>
                <c:pt idx="7456">
                  <c:v>-2.9973999999999998</c:v>
                </c:pt>
                <c:pt idx="7457">
                  <c:v>-2.9901</c:v>
                </c:pt>
                <c:pt idx="7458">
                  <c:v>-2.9813000000000001</c:v>
                </c:pt>
                <c:pt idx="7459">
                  <c:v>-2.9710999999999999</c:v>
                </c:pt>
                <c:pt idx="7460">
                  <c:v>-2.9597000000000002</c:v>
                </c:pt>
                <c:pt idx="7461">
                  <c:v>-2.9470999999999998</c:v>
                </c:pt>
                <c:pt idx="7462">
                  <c:v>-2.9333</c:v>
                </c:pt>
                <c:pt idx="7463">
                  <c:v>-2.9184999999999999</c:v>
                </c:pt>
                <c:pt idx="7464">
                  <c:v>-2.9026000000000001</c:v>
                </c:pt>
                <c:pt idx="7465">
                  <c:v>-2.8856999999999999</c:v>
                </c:pt>
                <c:pt idx="7466">
                  <c:v>-2.8677999999999999</c:v>
                </c:pt>
                <c:pt idx="7467">
                  <c:v>-2.8487</c:v>
                </c:pt>
                <c:pt idx="7468">
                  <c:v>-2.8285999999999998</c:v>
                </c:pt>
                <c:pt idx="7469">
                  <c:v>-2.8071999999999999</c:v>
                </c:pt>
                <c:pt idx="7470">
                  <c:v>-2.7846000000000002</c:v>
                </c:pt>
                <c:pt idx="7471">
                  <c:v>-2.7606999999999999</c:v>
                </c:pt>
                <c:pt idx="7472">
                  <c:v>-2.7353999999999998</c:v>
                </c:pt>
                <c:pt idx="7473">
                  <c:v>-2.7084999999999999</c:v>
                </c:pt>
                <c:pt idx="7474">
                  <c:v>-2.68</c:v>
                </c:pt>
                <c:pt idx="7475">
                  <c:v>-2.6497000000000002</c:v>
                </c:pt>
                <c:pt idx="7476">
                  <c:v>-2.6139000000000001</c:v>
                </c:pt>
                <c:pt idx="7477">
                  <c:v>-2.5680000000000001</c:v>
                </c:pt>
                <c:pt idx="7478">
                  <c:v>-2.5211000000000001</c:v>
                </c:pt>
                <c:pt idx="7479">
                  <c:v>-2.4733999999999998</c:v>
                </c:pt>
                <c:pt idx="7480">
                  <c:v>-2.4249000000000001</c:v>
                </c:pt>
                <c:pt idx="7481">
                  <c:v>-2.3755999999999999</c:v>
                </c:pt>
                <c:pt idx="7482">
                  <c:v>-2.3256999999999999</c:v>
                </c:pt>
                <c:pt idx="7483">
                  <c:v>-2.2751999999999999</c:v>
                </c:pt>
                <c:pt idx="7484">
                  <c:v>-2.2242999999999999</c:v>
                </c:pt>
                <c:pt idx="7485">
                  <c:v>-2.1779999999999999</c:v>
                </c:pt>
                <c:pt idx="7486">
                  <c:v>-2.1360999999999999</c:v>
                </c:pt>
                <c:pt idx="7487">
                  <c:v>-2.0943999999999998</c:v>
                </c:pt>
                <c:pt idx="7488">
                  <c:v>-2.0531999999999999</c:v>
                </c:pt>
                <c:pt idx="7489">
                  <c:v>-2.0127000000000002</c:v>
                </c:pt>
                <c:pt idx="7490">
                  <c:v>-1.9733000000000001</c:v>
                </c:pt>
                <c:pt idx="7491">
                  <c:v>-1.9354</c:v>
                </c:pt>
                <c:pt idx="7492">
                  <c:v>-1.8995</c:v>
                </c:pt>
                <c:pt idx="7493">
                  <c:v>-1.8662000000000001</c:v>
                </c:pt>
                <c:pt idx="7494">
                  <c:v>-1.8359000000000001</c:v>
                </c:pt>
                <c:pt idx="7495">
                  <c:v>-1.8095000000000001</c:v>
                </c:pt>
                <c:pt idx="7496">
                  <c:v>-1.7875000000000001</c:v>
                </c:pt>
                <c:pt idx="7497">
                  <c:v>-1.7708999999999999</c:v>
                </c:pt>
                <c:pt idx="7498">
                  <c:v>-1.7605999999999999</c:v>
                </c:pt>
                <c:pt idx="7499">
                  <c:v>-1.7575000000000001</c:v>
                </c:pt>
                <c:pt idx="7500">
                  <c:v>-1.7627999999999999</c:v>
                </c:pt>
                <c:pt idx="7501">
                  <c:v>-1.7777000000000001</c:v>
                </c:pt>
                <c:pt idx="7502">
                  <c:v>-1.8036000000000001</c:v>
                </c:pt>
                <c:pt idx="7503">
                  <c:v>-1.8419000000000001</c:v>
                </c:pt>
                <c:pt idx="7504">
                  <c:v>-1.8940999999999999</c:v>
                </c:pt>
                <c:pt idx="7505">
                  <c:v>-1.9621</c:v>
                </c:pt>
                <c:pt idx="7506">
                  <c:v>-2.0478000000000001</c:v>
                </c:pt>
                <c:pt idx="7507">
                  <c:v>-2.1530999999999998</c:v>
                </c:pt>
                <c:pt idx="7508">
                  <c:v>-2.2803</c:v>
                </c:pt>
                <c:pt idx="7509">
                  <c:v>-2.3925000000000001</c:v>
                </c:pt>
                <c:pt idx="7510">
                  <c:v>-2.3176999999999999</c:v>
                </c:pt>
                <c:pt idx="7511">
                  <c:v>-2.2423000000000002</c:v>
                </c:pt>
                <c:pt idx="7512">
                  <c:v>-2.1663000000000001</c:v>
                </c:pt>
                <c:pt idx="7513">
                  <c:v>-2.0897000000000001</c:v>
                </c:pt>
                <c:pt idx="7514">
                  <c:v>-2.0125000000000002</c:v>
                </c:pt>
                <c:pt idx="7515">
                  <c:v>-1.9350000000000001</c:v>
                </c:pt>
                <c:pt idx="7516">
                  <c:v>-1.857</c:v>
                </c:pt>
                <c:pt idx="7517">
                  <c:v>-1.8306</c:v>
                </c:pt>
                <c:pt idx="7518">
                  <c:v>-1.8110999999999999</c:v>
                </c:pt>
                <c:pt idx="7519">
                  <c:v>-1.7912999999999999</c:v>
                </c:pt>
                <c:pt idx="7520">
                  <c:v>-1.7715000000000001</c:v>
                </c:pt>
                <c:pt idx="7521">
                  <c:v>-1.7515000000000001</c:v>
                </c:pt>
                <c:pt idx="7522">
                  <c:v>-1.7316</c:v>
                </c:pt>
                <c:pt idx="7523">
                  <c:v>-1.7118</c:v>
                </c:pt>
                <c:pt idx="7524">
                  <c:v>-1.6921999999999999</c:v>
                </c:pt>
                <c:pt idx="7525">
                  <c:v>-1.6728000000000001</c:v>
                </c:pt>
                <c:pt idx="7526">
                  <c:v>-1.6537999999999999</c:v>
                </c:pt>
                <c:pt idx="7527">
                  <c:v>-1.6353</c:v>
                </c:pt>
                <c:pt idx="7528">
                  <c:v>-1.6172</c:v>
                </c:pt>
                <c:pt idx="7529">
                  <c:v>-1.5996999999999999</c:v>
                </c:pt>
                <c:pt idx="7530">
                  <c:v>-1.583</c:v>
                </c:pt>
                <c:pt idx="7531">
                  <c:v>-1.5669999999999999</c:v>
                </c:pt>
                <c:pt idx="7532">
                  <c:v>-1.5518000000000001</c:v>
                </c:pt>
                <c:pt idx="7533">
                  <c:v>-1.5376000000000001</c:v>
                </c:pt>
                <c:pt idx="7534">
                  <c:v>-1.5244</c:v>
                </c:pt>
                <c:pt idx="7535">
                  <c:v>-1.5123</c:v>
                </c:pt>
                <c:pt idx="7536">
                  <c:v>-1.5014000000000001</c:v>
                </c:pt>
                <c:pt idx="7537">
                  <c:v>-1.4918</c:v>
                </c:pt>
                <c:pt idx="7538">
                  <c:v>-1.4834000000000001</c:v>
                </c:pt>
                <c:pt idx="7539">
                  <c:v>-1.4764999999999999</c:v>
                </c:pt>
                <c:pt idx="7540">
                  <c:v>-1.4710000000000001</c:v>
                </c:pt>
                <c:pt idx="7541">
                  <c:v>-1.4670000000000001</c:v>
                </c:pt>
                <c:pt idx="7542">
                  <c:v>-1.4645999999999999</c:v>
                </c:pt>
                <c:pt idx="7543">
                  <c:v>-1.4638</c:v>
                </c:pt>
                <c:pt idx="7544">
                  <c:v>-1.4646999999999999</c:v>
                </c:pt>
                <c:pt idx="7545">
                  <c:v>-1.4674</c:v>
                </c:pt>
                <c:pt idx="7546">
                  <c:v>-1.4718</c:v>
                </c:pt>
                <c:pt idx="7547">
                  <c:v>-1.4779</c:v>
                </c:pt>
                <c:pt idx="7548">
                  <c:v>-1.4859</c:v>
                </c:pt>
                <c:pt idx="7549">
                  <c:v>-1.4957</c:v>
                </c:pt>
                <c:pt idx="7550">
                  <c:v>-1.5074000000000001</c:v>
                </c:pt>
                <c:pt idx="7551">
                  <c:v>-1.5208999999999999</c:v>
                </c:pt>
                <c:pt idx="7552">
                  <c:v>-1.5363</c:v>
                </c:pt>
                <c:pt idx="7553">
                  <c:v>-1.5533999999999999</c:v>
                </c:pt>
                <c:pt idx="7554">
                  <c:v>-1.5724</c:v>
                </c:pt>
                <c:pt idx="7555">
                  <c:v>-1.5931999999999999</c:v>
                </c:pt>
                <c:pt idx="7556">
                  <c:v>-1.6156999999999999</c:v>
                </c:pt>
                <c:pt idx="7557">
                  <c:v>-1.64</c:v>
                </c:pt>
                <c:pt idx="7558">
                  <c:v>-1.6658999999999999</c:v>
                </c:pt>
                <c:pt idx="7559">
                  <c:v>-1.6933</c:v>
                </c:pt>
                <c:pt idx="7560">
                  <c:v>-1.7222999999999999</c:v>
                </c:pt>
                <c:pt idx="7561">
                  <c:v>-1.7526999999999999</c:v>
                </c:pt>
                <c:pt idx="7562">
                  <c:v>-1.7845</c:v>
                </c:pt>
                <c:pt idx="7563">
                  <c:v>-1.8174999999999999</c:v>
                </c:pt>
                <c:pt idx="7564">
                  <c:v>-1.8515999999999999</c:v>
                </c:pt>
                <c:pt idx="7565">
                  <c:v>-1.8868</c:v>
                </c:pt>
                <c:pt idx="7566">
                  <c:v>-1.9228000000000001</c:v>
                </c:pt>
                <c:pt idx="7567">
                  <c:v>-1.9596</c:v>
                </c:pt>
                <c:pt idx="7568">
                  <c:v>-1.9970000000000001</c:v>
                </c:pt>
                <c:pt idx="7569">
                  <c:v>-2.0348000000000002</c:v>
                </c:pt>
                <c:pt idx="7570">
                  <c:v>-2.0729000000000002</c:v>
                </c:pt>
                <c:pt idx="7571">
                  <c:v>-2.1112000000000002</c:v>
                </c:pt>
                <c:pt idx="7572">
                  <c:v>-2.1493000000000002</c:v>
                </c:pt>
                <c:pt idx="7573">
                  <c:v>-2.1873</c:v>
                </c:pt>
                <c:pt idx="7574">
                  <c:v>-2.2246999999999999</c:v>
                </c:pt>
                <c:pt idx="7575">
                  <c:v>-2.2616000000000001</c:v>
                </c:pt>
                <c:pt idx="7576">
                  <c:v>-2.2974999999999999</c:v>
                </c:pt>
                <c:pt idx="7577">
                  <c:v>-2.3325</c:v>
                </c:pt>
                <c:pt idx="7578">
                  <c:v>-2.3660999999999999</c:v>
                </c:pt>
                <c:pt idx="7579">
                  <c:v>-2.3982999999999999</c:v>
                </c:pt>
                <c:pt idx="7580">
                  <c:v>-2.4287999999999998</c:v>
                </c:pt>
                <c:pt idx="7581">
                  <c:v>-2.4573</c:v>
                </c:pt>
                <c:pt idx="7582">
                  <c:v>-2.4843999999999999</c:v>
                </c:pt>
                <c:pt idx="7583">
                  <c:v>-2.5074000000000001</c:v>
                </c:pt>
                <c:pt idx="7584">
                  <c:v>-2.5278</c:v>
                </c:pt>
                <c:pt idx="7585">
                  <c:v>-2.5453999999999999</c:v>
                </c:pt>
                <c:pt idx="7586">
                  <c:v>-2.5600999999999998</c:v>
                </c:pt>
                <c:pt idx="7587">
                  <c:v>-2.5712000000000002</c:v>
                </c:pt>
                <c:pt idx="7588">
                  <c:v>-2.5779000000000001</c:v>
                </c:pt>
                <c:pt idx="7589">
                  <c:v>-2.5819000000000001</c:v>
                </c:pt>
                <c:pt idx="7590">
                  <c:v>-2.5821999999999998</c:v>
                </c:pt>
                <c:pt idx="7591">
                  <c:v>-2.5785999999999998</c:v>
                </c:pt>
                <c:pt idx="7592">
                  <c:v>-2.5710999999999999</c:v>
                </c:pt>
                <c:pt idx="7593">
                  <c:v>-2.5590999999999999</c:v>
                </c:pt>
                <c:pt idx="7594">
                  <c:v>-2.5413999999999999</c:v>
                </c:pt>
                <c:pt idx="7595">
                  <c:v>-2.5215999999999998</c:v>
                </c:pt>
                <c:pt idx="7596">
                  <c:v>-2.4992000000000001</c:v>
                </c:pt>
                <c:pt idx="7597">
                  <c:v>-2.4740000000000002</c:v>
                </c:pt>
                <c:pt idx="7598">
                  <c:v>-2.4460000000000002</c:v>
                </c:pt>
                <c:pt idx="7599">
                  <c:v>-2.4148999999999998</c:v>
                </c:pt>
                <c:pt idx="7600">
                  <c:v>-2.3805999999999998</c:v>
                </c:pt>
                <c:pt idx="7601">
                  <c:v>-2.3426999999999998</c:v>
                </c:pt>
                <c:pt idx="7602">
                  <c:v>-2.3014999999999999</c:v>
                </c:pt>
                <c:pt idx="7603">
                  <c:v>-2.2572000000000001</c:v>
                </c:pt>
                <c:pt idx="7604">
                  <c:v>-2.2099000000000002</c:v>
                </c:pt>
                <c:pt idx="7605">
                  <c:v>-2.16</c:v>
                </c:pt>
                <c:pt idx="7606">
                  <c:v>-2.1074999999999999</c:v>
                </c:pt>
                <c:pt idx="7607">
                  <c:v>-2.0528</c:v>
                </c:pt>
                <c:pt idx="7608">
                  <c:v>-1.996</c:v>
                </c:pt>
                <c:pt idx="7609">
                  <c:v>-1.9376</c:v>
                </c:pt>
                <c:pt idx="7610">
                  <c:v>-1.8778999999999999</c:v>
                </c:pt>
                <c:pt idx="7611">
                  <c:v>-1.8172999999999999</c:v>
                </c:pt>
                <c:pt idx="7612">
                  <c:v>-1.7563</c:v>
                </c:pt>
                <c:pt idx="7613">
                  <c:v>-1.6954</c:v>
                </c:pt>
                <c:pt idx="7614">
                  <c:v>-1.6352</c:v>
                </c:pt>
                <c:pt idx="7615">
                  <c:v>-1.5762</c:v>
                </c:pt>
                <c:pt idx="7616">
                  <c:v>-1.5192000000000001</c:v>
                </c:pt>
                <c:pt idx="7617">
                  <c:v>-1.4649000000000001</c:v>
                </c:pt>
                <c:pt idx="7618">
                  <c:v>-1.4138999999999999</c:v>
                </c:pt>
                <c:pt idx="7619">
                  <c:v>-1.3669</c:v>
                </c:pt>
                <c:pt idx="7620">
                  <c:v>-1.3249</c:v>
                </c:pt>
                <c:pt idx="7621">
                  <c:v>-1.2885</c:v>
                </c:pt>
                <c:pt idx="7622">
                  <c:v>-1.2586999999999999</c:v>
                </c:pt>
                <c:pt idx="7623">
                  <c:v>-1.2362</c:v>
                </c:pt>
                <c:pt idx="7624">
                  <c:v>-1.2218</c:v>
                </c:pt>
                <c:pt idx="7625">
                  <c:v>-1.2163999999999999</c:v>
                </c:pt>
                <c:pt idx="7626">
                  <c:v>-1.2208000000000001</c:v>
                </c:pt>
                <c:pt idx="7627">
                  <c:v>-1.2357</c:v>
                </c:pt>
                <c:pt idx="7628">
                  <c:v>-1.2618</c:v>
                </c:pt>
                <c:pt idx="7629">
                  <c:v>-1.2999000000000001</c:v>
                </c:pt>
                <c:pt idx="7630">
                  <c:v>-1.3505</c:v>
                </c:pt>
                <c:pt idx="7631">
                  <c:v>-1.4140999999999999</c:v>
                </c:pt>
                <c:pt idx="7632">
                  <c:v>-1.4910000000000001</c:v>
                </c:pt>
                <c:pt idx="7633">
                  <c:v>-1.5815999999999999</c:v>
                </c:pt>
                <c:pt idx="7634">
                  <c:v>-1.6859999999999999</c:v>
                </c:pt>
                <c:pt idx="7635">
                  <c:v>-1.6141000000000001</c:v>
                </c:pt>
                <c:pt idx="7636">
                  <c:v>-1.5036</c:v>
                </c:pt>
                <c:pt idx="7637">
                  <c:v>-1.3934</c:v>
                </c:pt>
                <c:pt idx="7638">
                  <c:v>-1.2836000000000001</c:v>
                </c:pt>
                <c:pt idx="7639">
                  <c:v>-1.1744000000000001</c:v>
                </c:pt>
                <c:pt idx="7640">
                  <c:v>-1.0995999999999999</c:v>
                </c:pt>
                <c:pt idx="7641">
                  <c:v>-1.0704</c:v>
                </c:pt>
                <c:pt idx="7642">
                  <c:v>-1.0422</c:v>
                </c:pt>
                <c:pt idx="7643">
                  <c:v>-1.0154000000000001</c:v>
                </c:pt>
                <c:pt idx="7644">
                  <c:v>-0.98994000000000004</c:v>
                </c:pt>
                <c:pt idx="7645">
                  <c:v>-0.96608000000000005</c:v>
                </c:pt>
                <c:pt idx="7646">
                  <c:v>-0.94396999999999998</c:v>
                </c:pt>
                <c:pt idx="7647">
                  <c:v>-0.92374999999999996</c:v>
                </c:pt>
                <c:pt idx="7648">
                  <c:v>-0.90556999999999999</c:v>
                </c:pt>
                <c:pt idx="7649">
                  <c:v>-0.88956000000000002</c:v>
                </c:pt>
                <c:pt idx="7650">
                  <c:v>-0.87587000000000004</c:v>
                </c:pt>
                <c:pt idx="7651">
                  <c:v>-0.86460000000000004</c:v>
                </c:pt>
                <c:pt idx="7652">
                  <c:v>-0.85587999999999997</c:v>
                </c:pt>
                <c:pt idx="7653">
                  <c:v>-0.84982000000000002</c:v>
                </c:pt>
                <c:pt idx="7654">
                  <c:v>-0.84650000000000003</c:v>
                </c:pt>
                <c:pt idx="7655">
                  <c:v>-0.84602999999999995</c:v>
                </c:pt>
                <c:pt idx="7656">
                  <c:v>-0.84845999999999999</c:v>
                </c:pt>
                <c:pt idx="7657">
                  <c:v>-0.85387000000000002</c:v>
                </c:pt>
                <c:pt idx="7658">
                  <c:v>-0.86229999999999996</c:v>
                </c:pt>
                <c:pt idx="7659">
                  <c:v>-0.87380000000000002</c:v>
                </c:pt>
                <c:pt idx="7660">
                  <c:v>-0.88837999999999995</c:v>
                </c:pt>
                <c:pt idx="7661">
                  <c:v>-0.90607000000000004</c:v>
                </c:pt>
                <c:pt idx="7662">
                  <c:v>-0.92684999999999995</c:v>
                </c:pt>
                <c:pt idx="7663">
                  <c:v>-0.95071000000000006</c:v>
                </c:pt>
                <c:pt idx="7664">
                  <c:v>-0.97763</c:v>
                </c:pt>
                <c:pt idx="7665">
                  <c:v>-1.0075000000000001</c:v>
                </c:pt>
                <c:pt idx="7666">
                  <c:v>-1.0404</c:v>
                </c:pt>
                <c:pt idx="7667">
                  <c:v>-1.0761000000000001</c:v>
                </c:pt>
                <c:pt idx="7668">
                  <c:v>-1.1146</c:v>
                </c:pt>
                <c:pt idx="7669">
                  <c:v>-1.1556999999999999</c:v>
                </c:pt>
                <c:pt idx="7670">
                  <c:v>-1.1994</c:v>
                </c:pt>
                <c:pt idx="7671">
                  <c:v>-1.2455000000000001</c:v>
                </c:pt>
                <c:pt idx="7672">
                  <c:v>-1.2938000000000001</c:v>
                </c:pt>
                <c:pt idx="7673">
                  <c:v>-1.3442000000000001</c:v>
                </c:pt>
                <c:pt idx="7674">
                  <c:v>-1.3964000000000001</c:v>
                </c:pt>
                <c:pt idx="7675">
                  <c:v>-1.4503999999999999</c:v>
                </c:pt>
                <c:pt idx="7676">
                  <c:v>-1.5058</c:v>
                </c:pt>
                <c:pt idx="7677">
                  <c:v>-1.5625</c:v>
                </c:pt>
                <c:pt idx="7678">
                  <c:v>-1.6202000000000001</c:v>
                </c:pt>
                <c:pt idx="7679">
                  <c:v>-1.6787000000000001</c:v>
                </c:pt>
                <c:pt idx="7680">
                  <c:v>-1.7376</c:v>
                </c:pt>
                <c:pt idx="7681">
                  <c:v>-1.7968</c:v>
                </c:pt>
                <c:pt idx="7682">
                  <c:v>-1.8560000000000001</c:v>
                </c:pt>
                <c:pt idx="7683">
                  <c:v>-1.9148000000000001</c:v>
                </c:pt>
                <c:pt idx="7684">
                  <c:v>-1.9730000000000001</c:v>
                </c:pt>
                <c:pt idx="7685">
                  <c:v>-2.0301999999999998</c:v>
                </c:pt>
                <c:pt idx="7686">
                  <c:v>-2.0861999999999998</c:v>
                </c:pt>
                <c:pt idx="7687">
                  <c:v>-2.1406999999999998</c:v>
                </c:pt>
                <c:pt idx="7688">
                  <c:v>-2.1932999999999998</c:v>
                </c:pt>
                <c:pt idx="7689">
                  <c:v>-2.2437999999999998</c:v>
                </c:pt>
                <c:pt idx="7690">
                  <c:v>-2.2917999999999998</c:v>
                </c:pt>
                <c:pt idx="7691">
                  <c:v>-2.3371</c:v>
                </c:pt>
                <c:pt idx="7692">
                  <c:v>-2.3792</c:v>
                </c:pt>
                <c:pt idx="7693">
                  <c:v>-2.4180999999999999</c:v>
                </c:pt>
                <c:pt idx="7694">
                  <c:v>-2.4533</c:v>
                </c:pt>
                <c:pt idx="7695">
                  <c:v>-2.4845999999999999</c:v>
                </c:pt>
                <c:pt idx="7696">
                  <c:v>-2.5118</c:v>
                </c:pt>
                <c:pt idx="7697">
                  <c:v>-2.5347</c:v>
                </c:pt>
                <c:pt idx="7698">
                  <c:v>-2.5529000000000002</c:v>
                </c:pt>
                <c:pt idx="7699">
                  <c:v>-2.5663</c:v>
                </c:pt>
                <c:pt idx="7700">
                  <c:v>-2.5748000000000002</c:v>
                </c:pt>
                <c:pt idx="7701">
                  <c:v>-2.5781999999999998</c:v>
                </c:pt>
                <c:pt idx="7702">
                  <c:v>-2.5762999999999998</c:v>
                </c:pt>
                <c:pt idx="7703">
                  <c:v>-2.5691999999999999</c:v>
                </c:pt>
                <c:pt idx="7704">
                  <c:v>-2.5567000000000002</c:v>
                </c:pt>
                <c:pt idx="7705">
                  <c:v>-2.5388000000000002</c:v>
                </c:pt>
                <c:pt idx="7706">
                  <c:v>-2.5156000000000001</c:v>
                </c:pt>
                <c:pt idx="7707">
                  <c:v>-2.4870000000000001</c:v>
                </c:pt>
                <c:pt idx="7708">
                  <c:v>-2.4533</c:v>
                </c:pt>
                <c:pt idx="7709">
                  <c:v>-2.4144999999999999</c:v>
                </c:pt>
                <c:pt idx="7710">
                  <c:v>-2.3708999999999998</c:v>
                </c:pt>
                <c:pt idx="7711">
                  <c:v>-2.3227000000000002</c:v>
                </c:pt>
                <c:pt idx="7712">
                  <c:v>-2.2702</c:v>
                </c:pt>
                <c:pt idx="7713">
                  <c:v>-2.2138</c:v>
                </c:pt>
                <c:pt idx="7714">
                  <c:v>-2.1539000000000001</c:v>
                </c:pt>
                <c:pt idx="7715">
                  <c:v>-2.0909</c:v>
                </c:pt>
                <c:pt idx="7716">
                  <c:v>-2.0253999999999999</c:v>
                </c:pt>
                <c:pt idx="7717">
                  <c:v>-1.958</c:v>
                </c:pt>
                <c:pt idx="7718">
                  <c:v>-1.8894</c:v>
                </c:pt>
                <c:pt idx="7719">
                  <c:v>-1.8202</c:v>
                </c:pt>
                <c:pt idx="7720">
                  <c:v>-1.7513000000000001</c:v>
                </c:pt>
                <c:pt idx="7721">
                  <c:v>-1.6836</c:v>
                </c:pt>
                <c:pt idx="7722">
                  <c:v>-1.6177999999999999</c:v>
                </c:pt>
                <c:pt idx="7723">
                  <c:v>-1.5551999999999999</c:v>
                </c:pt>
                <c:pt idx="7724">
                  <c:v>-1.4965999999999999</c:v>
                </c:pt>
                <c:pt idx="7725">
                  <c:v>-1.4432</c:v>
                </c:pt>
                <c:pt idx="7726">
                  <c:v>-1.3963000000000001</c:v>
                </c:pt>
                <c:pt idx="7727">
                  <c:v>-1.357</c:v>
                </c:pt>
                <c:pt idx="7728">
                  <c:v>-1.3267</c:v>
                </c:pt>
                <c:pt idx="7729">
                  <c:v>-1.3067</c:v>
                </c:pt>
                <c:pt idx="7730">
                  <c:v>-1.2985</c:v>
                </c:pt>
                <c:pt idx="7731">
                  <c:v>-1.3036000000000001</c:v>
                </c:pt>
                <c:pt idx="7732">
                  <c:v>-1.3234999999999999</c:v>
                </c:pt>
                <c:pt idx="7733">
                  <c:v>-1.3596999999999999</c:v>
                </c:pt>
                <c:pt idx="7734">
                  <c:v>-1.4138999999999999</c:v>
                </c:pt>
                <c:pt idx="7735">
                  <c:v>-1.4877</c:v>
                </c:pt>
                <c:pt idx="7736">
                  <c:v>-1.5414000000000001</c:v>
                </c:pt>
                <c:pt idx="7737">
                  <c:v>-1.4742999999999999</c:v>
                </c:pt>
                <c:pt idx="7738">
                  <c:v>-1.4072</c:v>
                </c:pt>
                <c:pt idx="7739">
                  <c:v>-1.34</c:v>
                </c:pt>
                <c:pt idx="7740">
                  <c:v>-1.2726999999999999</c:v>
                </c:pt>
                <c:pt idx="7741">
                  <c:v>-1.2054</c:v>
                </c:pt>
                <c:pt idx="7742">
                  <c:v>-1.1379999999999999</c:v>
                </c:pt>
                <c:pt idx="7743">
                  <c:v>-1.099</c:v>
                </c:pt>
                <c:pt idx="7744">
                  <c:v>-1.0963000000000001</c:v>
                </c:pt>
                <c:pt idx="7745">
                  <c:v>-1.0934999999999999</c:v>
                </c:pt>
                <c:pt idx="7746">
                  <c:v>-1.0908</c:v>
                </c:pt>
                <c:pt idx="7747">
                  <c:v>-1.0880000000000001</c:v>
                </c:pt>
                <c:pt idx="7748">
                  <c:v>-1.0852999999999999</c:v>
                </c:pt>
                <c:pt idx="7749">
                  <c:v>-1.0825</c:v>
                </c:pt>
                <c:pt idx="7750">
                  <c:v>-1.0797000000000001</c:v>
                </c:pt>
                <c:pt idx="7751">
                  <c:v>-1.0769</c:v>
                </c:pt>
                <c:pt idx="7752">
                  <c:v>-1.0742</c:v>
                </c:pt>
                <c:pt idx="7753">
                  <c:v>-1.0713999999999999</c:v>
                </c:pt>
                <c:pt idx="7754">
                  <c:v>-1.0687</c:v>
                </c:pt>
                <c:pt idx="7755">
                  <c:v>-1.0661</c:v>
                </c:pt>
                <c:pt idx="7756">
                  <c:v>-1.0633999999999999</c:v>
                </c:pt>
                <c:pt idx="7757">
                  <c:v>-1.0608</c:v>
                </c:pt>
                <c:pt idx="7758">
                  <c:v>-1.0583</c:v>
                </c:pt>
                <c:pt idx="7759">
                  <c:v>-1.0558000000000001</c:v>
                </c:pt>
                <c:pt idx="7760">
                  <c:v>-1.0533999999999999</c:v>
                </c:pt>
                <c:pt idx="7761">
                  <c:v>-1.0509999999999999</c:v>
                </c:pt>
                <c:pt idx="7762">
                  <c:v>-1.0488</c:v>
                </c:pt>
                <c:pt idx="7763">
                  <c:v>-1.0466</c:v>
                </c:pt>
                <c:pt idx="7764">
                  <c:v>-1.0445</c:v>
                </c:pt>
                <c:pt idx="7765">
                  <c:v>-1.0425</c:v>
                </c:pt>
                <c:pt idx="7766">
                  <c:v>-1.0406</c:v>
                </c:pt>
                <c:pt idx="7767">
                  <c:v>-1.0387999999999999</c:v>
                </c:pt>
                <c:pt idx="7768">
                  <c:v>-1.0370999999999999</c:v>
                </c:pt>
                <c:pt idx="7769">
                  <c:v>-1.0356000000000001</c:v>
                </c:pt>
                <c:pt idx="7770">
                  <c:v>-1.0341</c:v>
                </c:pt>
                <c:pt idx="7771">
                  <c:v>-1.0327999999999999</c:v>
                </c:pt>
                <c:pt idx="7772">
                  <c:v>-1.0316000000000001</c:v>
                </c:pt>
                <c:pt idx="7773">
                  <c:v>-1.0306</c:v>
                </c:pt>
                <c:pt idx="7774">
                  <c:v>-1.0297000000000001</c:v>
                </c:pt>
                <c:pt idx="7775">
                  <c:v>-1.0288999999999999</c:v>
                </c:pt>
                <c:pt idx="7776">
                  <c:v>-1.0283</c:v>
                </c:pt>
                <c:pt idx="7777">
                  <c:v>-1.0278</c:v>
                </c:pt>
                <c:pt idx="7778">
                  <c:v>-1.0275000000000001</c:v>
                </c:pt>
                <c:pt idx="7779">
                  <c:v>-1.0274000000000001</c:v>
                </c:pt>
                <c:pt idx="7780">
                  <c:v>-1.0274000000000001</c:v>
                </c:pt>
                <c:pt idx="7781">
                  <c:v>-1.0276000000000001</c:v>
                </c:pt>
                <c:pt idx="7782">
                  <c:v>-1.0279</c:v>
                </c:pt>
                <c:pt idx="7783">
                  <c:v>-1.0285</c:v>
                </c:pt>
                <c:pt idx="7784">
                  <c:v>-1.0291999999999999</c:v>
                </c:pt>
                <c:pt idx="7785">
                  <c:v>-1.0301</c:v>
                </c:pt>
                <c:pt idx="7786">
                  <c:v>-1.0310999999999999</c:v>
                </c:pt>
                <c:pt idx="7787">
                  <c:v>-1.0324</c:v>
                </c:pt>
                <c:pt idx="7788">
                  <c:v>-1.0338000000000001</c:v>
                </c:pt>
                <c:pt idx="7789">
                  <c:v>-1.0355000000000001</c:v>
                </c:pt>
                <c:pt idx="7790">
                  <c:v>-1.0373000000000001</c:v>
                </c:pt>
                <c:pt idx="7791">
                  <c:v>-1.0392999999999999</c:v>
                </c:pt>
                <c:pt idx="7792">
                  <c:v>-1.0415000000000001</c:v>
                </c:pt>
                <c:pt idx="7793">
                  <c:v>-1.0438000000000001</c:v>
                </c:pt>
                <c:pt idx="7794">
                  <c:v>-1.0464</c:v>
                </c:pt>
                <c:pt idx="7795">
                  <c:v>-1.0491999999999999</c:v>
                </c:pt>
                <c:pt idx="7796">
                  <c:v>-1.0521</c:v>
                </c:pt>
                <c:pt idx="7797">
                  <c:v>-1.0552999999999999</c:v>
                </c:pt>
                <c:pt idx="7798">
                  <c:v>-1.0586</c:v>
                </c:pt>
                <c:pt idx="7799">
                  <c:v>-1.0621</c:v>
                </c:pt>
                <c:pt idx="7800">
                  <c:v>-1.0658000000000001</c:v>
                </c:pt>
                <c:pt idx="7801">
                  <c:v>-1.0697000000000001</c:v>
                </c:pt>
                <c:pt idx="7802">
                  <c:v>-1.0738000000000001</c:v>
                </c:pt>
                <c:pt idx="7803">
                  <c:v>-1.0781000000000001</c:v>
                </c:pt>
                <c:pt idx="7804">
                  <c:v>-1.0826</c:v>
                </c:pt>
                <c:pt idx="7805">
                  <c:v>-1.0871999999999999</c:v>
                </c:pt>
                <c:pt idx="7806">
                  <c:v>-1.0920000000000001</c:v>
                </c:pt>
                <c:pt idx="7807">
                  <c:v>-1.097</c:v>
                </c:pt>
                <c:pt idx="7808">
                  <c:v>-1.1022000000000001</c:v>
                </c:pt>
                <c:pt idx="7809">
                  <c:v>-1.1074999999999999</c:v>
                </c:pt>
                <c:pt idx="7810">
                  <c:v>-1.113</c:v>
                </c:pt>
                <c:pt idx="7811">
                  <c:v>-1.1187</c:v>
                </c:pt>
                <c:pt idx="7812">
                  <c:v>-1.1245000000000001</c:v>
                </c:pt>
                <c:pt idx="7813">
                  <c:v>-1.1305000000000001</c:v>
                </c:pt>
                <c:pt idx="7814">
                  <c:v>-1.1366000000000001</c:v>
                </c:pt>
                <c:pt idx="7815">
                  <c:v>-1.1429</c:v>
                </c:pt>
                <c:pt idx="7816">
                  <c:v>-1.1493</c:v>
                </c:pt>
                <c:pt idx="7817">
                  <c:v>-1.1557999999999999</c:v>
                </c:pt>
                <c:pt idx="7818">
                  <c:v>-1.1625000000000001</c:v>
                </c:pt>
                <c:pt idx="7819">
                  <c:v>-1.1694</c:v>
                </c:pt>
                <c:pt idx="7820">
                  <c:v>-1.1762999999999999</c:v>
                </c:pt>
                <c:pt idx="7821">
                  <c:v>-1.1834</c:v>
                </c:pt>
                <c:pt idx="7822">
                  <c:v>-1.1904999999999999</c:v>
                </c:pt>
                <c:pt idx="7823">
                  <c:v>-1.1978</c:v>
                </c:pt>
                <c:pt idx="7824">
                  <c:v>-1.2052</c:v>
                </c:pt>
                <c:pt idx="7825">
                  <c:v>-1.2126999999999999</c:v>
                </c:pt>
                <c:pt idx="7826">
                  <c:v>-1.2202</c:v>
                </c:pt>
                <c:pt idx="7827">
                  <c:v>-1.2279</c:v>
                </c:pt>
                <c:pt idx="7828">
                  <c:v>-1.2356</c:v>
                </c:pt>
                <c:pt idx="7829">
                  <c:v>-1.2434000000000001</c:v>
                </c:pt>
                <c:pt idx="7830">
                  <c:v>-1.2512000000000001</c:v>
                </c:pt>
                <c:pt idx="7831">
                  <c:v>-1.2591000000000001</c:v>
                </c:pt>
                <c:pt idx="7832">
                  <c:v>-1.2669999999999999</c:v>
                </c:pt>
                <c:pt idx="7833">
                  <c:v>-1.2749999999999999</c:v>
                </c:pt>
                <c:pt idx="7834">
                  <c:v>-1.2830999999999999</c:v>
                </c:pt>
                <c:pt idx="7835">
                  <c:v>-1.2910999999999999</c:v>
                </c:pt>
                <c:pt idx="7836">
                  <c:v>-1.2991999999999999</c:v>
                </c:pt>
                <c:pt idx="7837">
                  <c:v>-1.3072999999999999</c:v>
                </c:pt>
                <c:pt idx="7838">
                  <c:v>-1.3152999999999999</c:v>
                </c:pt>
                <c:pt idx="7839">
                  <c:v>-1.3233999999999999</c:v>
                </c:pt>
                <c:pt idx="7840">
                  <c:v>-1.3314999999999999</c:v>
                </c:pt>
                <c:pt idx="7841">
                  <c:v>-1.3394999999999999</c:v>
                </c:pt>
                <c:pt idx="7842">
                  <c:v>-1.3475999999999999</c:v>
                </c:pt>
                <c:pt idx="7843">
                  <c:v>-1.3555999999999999</c:v>
                </c:pt>
                <c:pt idx="7844">
                  <c:v>-1.3634999999999999</c:v>
                </c:pt>
                <c:pt idx="7845">
                  <c:v>-1.3714</c:v>
                </c:pt>
                <c:pt idx="7846">
                  <c:v>-1.3793</c:v>
                </c:pt>
                <c:pt idx="7847">
                  <c:v>-1.387</c:v>
                </c:pt>
                <c:pt idx="7848">
                  <c:v>-1.3947000000000001</c:v>
                </c:pt>
                <c:pt idx="7849">
                  <c:v>-1.4024000000000001</c:v>
                </c:pt>
                <c:pt idx="7850">
                  <c:v>-1.4098999999999999</c:v>
                </c:pt>
                <c:pt idx="7851">
                  <c:v>-1.4174</c:v>
                </c:pt>
                <c:pt idx="7852">
                  <c:v>-1.4247000000000001</c:v>
                </c:pt>
                <c:pt idx="7853">
                  <c:v>-1.4319</c:v>
                </c:pt>
                <c:pt idx="7854">
                  <c:v>-1.4390000000000001</c:v>
                </c:pt>
                <c:pt idx="7855">
                  <c:v>-1.446</c:v>
                </c:pt>
                <c:pt idx="7856">
                  <c:v>-1.4529000000000001</c:v>
                </c:pt>
                <c:pt idx="7857">
                  <c:v>-1.4596</c:v>
                </c:pt>
                <c:pt idx="7858">
                  <c:v>-1.4661999999999999</c:v>
                </c:pt>
                <c:pt idx="7859">
                  <c:v>-1.4725999999999999</c:v>
                </c:pt>
                <c:pt idx="7860">
                  <c:v>-1.4787999999999999</c:v>
                </c:pt>
                <c:pt idx="7861">
                  <c:v>-1.4849000000000001</c:v>
                </c:pt>
                <c:pt idx="7862">
                  <c:v>-1.4907999999999999</c:v>
                </c:pt>
                <c:pt idx="7863">
                  <c:v>-1.4965999999999999</c:v>
                </c:pt>
                <c:pt idx="7864">
                  <c:v>-1.5021</c:v>
                </c:pt>
                <c:pt idx="7865">
                  <c:v>-1.5075000000000001</c:v>
                </c:pt>
                <c:pt idx="7866">
                  <c:v>-1.5125999999999999</c:v>
                </c:pt>
                <c:pt idx="7867">
                  <c:v>-1.5176000000000001</c:v>
                </c:pt>
                <c:pt idx="7868">
                  <c:v>-1.5223</c:v>
                </c:pt>
                <c:pt idx="7869">
                  <c:v>-1.5267999999999999</c:v>
                </c:pt>
                <c:pt idx="7870">
                  <c:v>-1.5310999999999999</c:v>
                </c:pt>
                <c:pt idx="7871">
                  <c:v>-1.5351999999999999</c:v>
                </c:pt>
                <c:pt idx="7872">
                  <c:v>-1.5389999999999999</c:v>
                </c:pt>
                <c:pt idx="7873">
                  <c:v>-1.5426</c:v>
                </c:pt>
                <c:pt idx="7874">
                  <c:v>-1.5730999999999999</c:v>
                </c:pt>
                <c:pt idx="7875">
                  <c:v>-1.6051</c:v>
                </c:pt>
                <c:pt idx="7876">
                  <c:v>-1.6368</c:v>
                </c:pt>
                <c:pt idx="7877">
                  <c:v>-1.6682999999999999</c:v>
                </c:pt>
                <c:pt idx="7878">
                  <c:v>-1.6995</c:v>
                </c:pt>
                <c:pt idx="7879">
                  <c:v>-1.7304999999999999</c:v>
                </c:pt>
                <c:pt idx="7880">
                  <c:v>-1.7612000000000001</c:v>
                </c:pt>
                <c:pt idx="7881">
                  <c:v>-1.7916000000000001</c:v>
                </c:pt>
                <c:pt idx="7882">
                  <c:v>-1.7962</c:v>
                </c:pt>
                <c:pt idx="7883">
                  <c:v>-1.7412000000000001</c:v>
                </c:pt>
                <c:pt idx="7884">
                  <c:v>-1.6920999999999999</c:v>
                </c:pt>
                <c:pt idx="7885">
                  <c:v>-1.6488</c:v>
                </c:pt>
                <c:pt idx="7886">
                  <c:v>-1.6109</c:v>
                </c:pt>
                <c:pt idx="7887">
                  <c:v>-1.5780000000000001</c:v>
                </c:pt>
                <c:pt idx="7888">
                  <c:v>-1.5499000000000001</c:v>
                </c:pt>
                <c:pt idx="7889">
                  <c:v>-1.5262</c:v>
                </c:pt>
                <c:pt idx="7890">
                  <c:v>-1.5065999999999999</c:v>
                </c:pt>
                <c:pt idx="7891">
                  <c:v>-1.4907999999999999</c:v>
                </c:pt>
                <c:pt idx="7892">
                  <c:v>-1.4785999999999999</c:v>
                </c:pt>
                <c:pt idx="7893">
                  <c:v>-1.4696</c:v>
                </c:pt>
                <c:pt idx="7894">
                  <c:v>-1.4636</c:v>
                </c:pt>
                <c:pt idx="7895">
                  <c:v>-1.4602999999999999</c:v>
                </c:pt>
                <c:pt idx="7896">
                  <c:v>-1.4594</c:v>
                </c:pt>
                <c:pt idx="7897">
                  <c:v>-1.4607000000000001</c:v>
                </c:pt>
                <c:pt idx="7898">
                  <c:v>-1.4639</c:v>
                </c:pt>
                <c:pt idx="7899">
                  <c:v>-1.4689000000000001</c:v>
                </c:pt>
                <c:pt idx="7900">
                  <c:v>-1.4753000000000001</c:v>
                </c:pt>
                <c:pt idx="7901">
                  <c:v>-1.4831000000000001</c:v>
                </c:pt>
                <c:pt idx="7902">
                  <c:v>-1.4919</c:v>
                </c:pt>
                <c:pt idx="7903">
                  <c:v>-1.5016</c:v>
                </c:pt>
                <c:pt idx="7904">
                  <c:v>-1.5121</c:v>
                </c:pt>
                <c:pt idx="7905">
                  <c:v>-1.5229999999999999</c:v>
                </c:pt>
                <c:pt idx="7906">
                  <c:v>-1.5344</c:v>
                </c:pt>
                <c:pt idx="7907">
                  <c:v>-1.5459000000000001</c:v>
                </c:pt>
                <c:pt idx="7908">
                  <c:v>-1.5575000000000001</c:v>
                </c:pt>
                <c:pt idx="7909">
                  <c:v>-1.5690999999999999</c:v>
                </c:pt>
                <c:pt idx="7910">
                  <c:v>-1.5805</c:v>
                </c:pt>
                <c:pt idx="7911">
                  <c:v>-1.5914999999999999</c:v>
                </c:pt>
                <c:pt idx="7912">
                  <c:v>-1.6022000000000001</c:v>
                </c:pt>
                <c:pt idx="7913">
                  <c:v>-1.6123000000000001</c:v>
                </c:pt>
                <c:pt idx="7914">
                  <c:v>-1.6217999999999999</c:v>
                </c:pt>
                <c:pt idx="7915">
                  <c:v>-1.6306</c:v>
                </c:pt>
                <c:pt idx="7916">
                  <c:v>-1.6387</c:v>
                </c:pt>
                <c:pt idx="7917">
                  <c:v>-1.6458999999999999</c:v>
                </c:pt>
                <c:pt idx="7918">
                  <c:v>-1.6523000000000001</c:v>
                </c:pt>
                <c:pt idx="7919">
                  <c:v>-1.6577</c:v>
                </c:pt>
                <c:pt idx="7920">
                  <c:v>-1.6620999999999999</c:v>
                </c:pt>
                <c:pt idx="7921">
                  <c:v>-1.6654</c:v>
                </c:pt>
                <c:pt idx="7922">
                  <c:v>-1.6677999999999999</c:v>
                </c:pt>
                <c:pt idx="7923">
                  <c:v>-1.669</c:v>
                </c:pt>
                <c:pt idx="7924">
                  <c:v>-1.6691</c:v>
                </c:pt>
                <c:pt idx="7925">
                  <c:v>-1.6680999999999999</c:v>
                </c:pt>
                <c:pt idx="7926">
                  <c:v>-1.6659999999999999</c:v>
                </c:pt>
                <c:pt idx="7927">
                  <c:v>-1.6628000000000001</c:v>
                </c:pt>
                <c:pt idx="7928">
                  <c:v>-1.6584000000000001</c:v>
                </c:pt>
                <c:pt idx="7929">
                  <c:v>-1.653</c:v>
                </c:pt>
                <c:pt idx="7930">
                  <c:v>-1.6464000000000001</c:v>
                </c:pt>
                <c:pt idx="7931">
                  <c:v>-1.6388</c:v>
                </c:pt>
                <c:pt idx="7932">
                  <c:v>-1.63</c:v>
                </c:pt>
                <c:pt idx="7933">
                  <c:v>-1.6203000000000001</c:v>
                </c:pt>
                <c:pt idx="7934">
                  <c:v>-1.6094999999999999</c:v>
                </c:pt>
                <c:pt idx="7935">
                  <c:v>-1.5978000000000001</c:v>
                </c:pt>
                <c:pt idx="7936">
                  <c:v>-1.5851</c:v>
                </c:pt>
                <c:pt idx="7937">
                  <c:v>-1.5716000000000001</c:v>
                </c:pt>
                <c:pt idx="7938">
                  <c:v>-1.5570999999999999</c:v>
                </c:pt>
                <c:pt idx="7939">
                  <c:v>-1.5419</c:v>
                </c:pt>
                <c:pt idx="7940">
                  <c:v>-1.5258</c:v>
                </c:pt>
                <c:pt idx="7941">
                  <c:v>-1.5091000000000001</c:v>
                </c:pt>
                <c:pt idx="7942">
                  <c:v>-1.4916</c:v>
                </c:pt>
                <c:pt idx="7943">
                  <c:v>-1.4736</c:v>
                </c:pt>
                <c:pt idx="7944">
                  <c:v>-1.4549000000000001</c:v>
                </c:pt>
                <c:pt idx="7945">
                  <c:v>-1.4358</c:v>
                </c:pt>
                <c:pt idx="7946">
                  <c:v>-1.4160999999999999</c:v>
                </c:pt>
                <c:pt idx="7947">
                  <c:v>-1.3960999999999999</c:v>
                </c:pt>
                <c:pt idx="7948">
                  <c:v>-1.3755999999999999</c:v>
                </c:pt>
                <c:pt idx="7949">
                  <c:v>-1.3549</c:v>
                </c:pt>
                <c:pt idx="7950">
                  <c:v>-1.3339000000000001</c:v>
                </c:pt>
                <c:pt idx="7951">
                  <c:v>-1.3127</c:v>
                </c:pt>
                <c:pt idx="7952">
                  <c:v>-1.2914000000000001</c:v>
                </c:pt>
                <c:pt idx="7953">
                  <c:v>-1.2699</c:v>
                </c:pt>
                <c:pt idx="7954">
                  <c:v>-1.2484999999999999</c:v>
                </c:pt>
                <c:pt idx="7955">
                  <c:v>-1.2270000000000001</c:v>
                </c:pt>
                <c:pt idx="7956">
                  <c:v>-1.2057</c:v>
                </c:pt>
                <c:pt idx="7957">
                  <c:v>-1.1843999999999999</c:v>
                </c:pt>
                <c:pt idx="7958">
                  <c:v>-1.1633</c:v>
                </c:pt>
                <c:pt idx="7959">
                  <c:v>-1.1424000000000001</c:v>
                </c:pt>
                <c:pt idx="7960">
                  <c:v>-1.1217999999999999</c:v>
                </c:pt>
                <c:pt idx="7961">
                  <c:v>-1.1014999999999999</c:v>
                </c:pt>
                <c:pt idx="7962">
                  <c:v>-1.0815999999999999</c:v>
                </c:pt>
                <c:pt idx="7963">
                  <c:v>-1.0620000000000001</c:v>
                </c:pt>
                <c:pt idx="7964">
                  <c:v>-1.0428999999999999</c:v>
                </c:pt>
                <c:pt idx="7965">
                  <c:v>-1.0243</c:v>
                </c:pt>
                <c:pt idx="7966">
                  <c:v>-1.0062</c:v>
                </c:pt>
                <c:pt idx="7967">
                  <c:v>-0.98868999999999996</c:v>
                </c:pt>
                <c:pt idx="7968">
                  <c:v>-0.97174000000000005</c:v>
                </c:pt>
                <c:pt idx="7969">
                  <c:v>-0.95543</c:v>
                </c:pt>
                <c:pt idx="7970">
                  <c:v>-0.93976999999999999</c:v>
                </c:pt>
                <c:pt idx="7971">
                  <c:v>-0.92479999999999996</c:v>
                </c:pt>
                <c:pt idx="7972">
                  <c:v>-0.91052999999999995</c:v>
                </c:pt>
                <c:pt idx="7973">
                  <c:v>-0.89700999999999997</c:v>
                </c:pt>
                <c:pt idx="7974">
                  <c:v>-0.88424000000000003</c:v>
                </c:pt>
                <c:pt idx="7975">
                  <c:v>-0.87226000000000004</c:v>
                </c:pt>
                <c:pt idx="7976">
                  <c:v>-0.86107</c:v>
                </c:pt>
                <c:pt idx="7977">
                  <c:v>-0.84326999999999996</c:v>
                </c:pt>
                <c:pt idx="7978">
                  <c:v>-0.82489999999999997</c:v>
                </c:pt>
                <c:pt idx="7979">
                  <c:v>-0.80737999999999999</c:v>
                </c:pt>
                <c:pt idx="7980">
                  <c:v>-0.79071000000000002</c:v>
                </c:pt>
                <c:pt idx="7981">
                  <c:v>-0.77488999999999997</c:v>
                </c:pt>
                <c:pt idx="7982">
                  <c:v>-0.75993999999999995</c:v>
                </c:pt>
                <c:pt idx="7983">
                  <c:v>-0.74585000000000001</c:v>
                </c:pt>
                <c:pt idx="7984">
                  <c:v>-0.73263</c:v>
                </c:pt>
                <c:pt idx="7985">
                  <c:v>-0.72028000000000003</c:v>
                </c:pt>
                <c:pt idx="7986">
                  <c:v>-0.58526</c:v>
                </c:pt>
                <c:pt idx="7987">
                  <c:v>-0.42713000000000001</c:v>
                </c:pt>
                <c:pt idx="7988">
                  <c:v>-0.31096000000000001</c:v>
                </c:pt>
                <c:pt idx="7989">
                  <c:v>-0.23193</c:v>
                </c:pt>
                <c:pt idx="7990">
                  <c:v>-0.18557000000000001</c:v>
                </c:pt>
                <c:pt idx="7991">
                  <c:v>-0.16778000000000001</c:v>
                </c:pt>
                <c:pt idx="7992">
                  <c:v>-0.17479</c:v>
                </c:pt>
                <c:pt idx="7993">
                  <c:v>-0.20311999999999999</c:v>
                </c:pt>
                <c:pt idx="7994">
                  <c:v>-0.24961</c:v>
                </c:pt>
                <c:pt idx="7995">
                  <c:v>-0.31136999999999998</c:v>
                </c:pt>
                <c:pt idx="7996">
                  <c:v>-0.38574999999999998</c:v>
                </c:pt>
                <c:pt idx="7997">
                  <c:v>-0.47034999999999999</c:v>
                </c:pt>
                <c:pt idx="7998">
                  <c:v>-0.56301000000000001</c:v>
                </c:pt>
                <c:pt idx="7999">
                  <c:v>-0.66178000000000003</c:v>
                </c:pt>
                <c:pt idx="8000">
                  <c:v>-0.76488999999999996</c:v>
                </c:pt>
                <c:pt idx="8001">
                  <c:v>-0.87078</c:v>
                </c:pt>
                <c:pt idx="8002">
                  <c:v>-0.97804000000000002</c:v>
                </c:pt>
                <c:pt idx="8003">
                  <c:v>-1.0853999999999999</c:v>
                </c:pt>
                <c:pt idx="8004">
                  <c:v>-1.1919</c:v>
                </c:pt>
                <c:pt idx="8005">
                  <c:v>-1.2964</c:v>
                </c:pt>
                <c:pt idx="8006">
                  <c:v>-1.3983000000000001</c:v>
                </c:pt>
                <c:pt idx="8007">
                  <c:v>-1.4966999999999999</c:v>
                </c:pt>
                <c:pt idx="8008">
                  <c:v>-1.5911</c:v>
                </c:pt>
                <c:pt idx="8009">
                  <c:v>-1.6809000000000001</c:v>
                </c:pt>
                <c:pt idx="8010">
                  <c:v>-1.7659</c:v>
                </c:pt>
                <c:pt idx="8011">
                  <c:v>-1.8455999999999999</c:v>
                </c:pt>
                <c:pt idx="8012">
                  <c:v>-1.9198999999999999</c:v>
                </c:pt>
                <c:pt idx="8013">
                  <c:v>-1.9884999999999999</c:v>
                </c:pt>
                <c:pt idx="8014">
                  <c:v>-2.0514000000000001</c:v>
                </c:pt>
                <c:pt idx="8015">
                  <c:v>-2.1084000000000001</c:v>
                </c:pt>
                <c:pt idx="8016">
                  <c:v>-2.1597</c:v>
                </c:pt>
                <c:pt idx="8017">
                  <c:v>-2.2052</c:v>
                </c:pt>
                <c:pt idx="8018">
                  <c:v>-2.2450000000000001</c:v>
                </c:pt>
                <c:pt idx="8019">
                  <c:v>-2.2793000000000001</c:v>
                </c:pt>
                <c:pt idx="8020">
                  <c:v>-2.3081999999999998</c:v>
                </c:pt>
                <c:pt idx="8021">
                  <c:v>-2.3319000000000001</c:v>
                </c:pt>
                <c:pt idx="8022">
                  <c:v>-2.3506</c:v>
                </c:pt>
                <c:pt idx="8023">
                  <c:v>-2.3645</c:v>
                </c:pt>
                <c:pt idx="8024">
                  <c:v>-2.3738000000000001</c:v>
                </c:pt>
                <c:pt idx="8025">
                  <c:v>-2.3788999999999998</c:v>
                </c:pt>
                <c:pt idx="8026">
                  <c:v>-2.3799000000000001</c:v>
                </c:pt>
                <c:pt idx="8027">
                  <c:v>-2.3772000000000002</c:v>
                </c:pt>
                <c:pt idx="8028">
                  <c:v>-2.371</c:v>
                </c:pt>
                <c:pt idx="8029">
                  <c:v>-2.3614999999999999</c:v>
                </c:pt>
                <c:pt idx="8030">
                  <c:v>-2.3491</c:v>
                </c:pt>
                <c:pt idx="8031">
                  <c:v>-2.3340999999999998</c:v>
                </c:pt>
                <c:pt idx="8032">
                  <c:v>-2.3167</c:v>
                </c:pt>
                <c:pt idx="8033">
                  <c:v>-2.2972000000000001</c:v>
                </c:pt>
                <c:pt idx="8034">
                  <c:v>-2.2757999999999998</c:v>
                </c:pt>
                <c:pt idx="8035">
                  <c:v>-2.2528000000000001</c:v>
                </c:pt>
                <c:pt idx="8036">
                  <c:v>-2.2284000000000002</c:v>
                </c:pt>
                <c:pt idx="8037">
                  <c:v>-2.2029999999999998</c:v>
                </c:pt>
                <c:pt idx="8038">
                  <c:v>-2.1766999999999999</c:v>
                </c:pt>
                <c:pt idx="8039">
                  <c:v>-2.1497000000000002</c:v>
                </c:pt>
                <c:pt idx="8040">
                  <c:v>-2.1221999999999999</c:v>
                </c:pt>
                <c:pt idx="8041">
                  <c:v>-2.0945</c:v>
                </c:pt>
                <c:pt idx="8042">
                  <c:v>-2.0667</c:v>
                </c:pt>
                <c:pt idx="8043">
                  <c:v>-2.0390000000000001</c:v>
                </c:pt>
                <c:pt idx="8044">
                  <c:v>-2.0116000000000001</c:v>
                </c:pt>
                <c:pt idx="8045">
                  <c:v>-1.9845999999999999</c:v>
                </c:pt>
                <c:pt idx="8046">
                  <c:v>-1.9581</c:v>
                </c:pt>
                <c:pt idx="8047">
                  <c:v>-1.9322999999999999</c:v>
                </c:pt>
                <c:pt idx="8048">
                  <c:v>-1.9072</c:v>
                </c:pt>
                <c:pt idx="8049">
                  <c:v>-1.8831</c:v>
                </c:pt>
                <c:pt idx="8050">
                  <c:v>-1.8597999999999999</c:v>
                </c:pt>
                <c:pt idx="8051">
                  <c:v>-1.8375999999999999</c:v>
                </c:pt>
                <c:pt idx="8052">
                  <c:v>-1.8165</c:v>
                </c:pt>
                <c:pt idx="8053">
                  <c:v>-1.7966</c:v>
                </c:pt>
                <c:pt idx="8054">
                  <c:v>-1.7778</c:v>
                </c:pt>
                <c:pt idx="8055">
                  <c:v>-1.7603</c:v>
                </c:pt>
                <c:pt idx="8056">
                  <c:v>-1.744</c:v>
                </c:pt>
                <c:pt idx="8057">
                  <c:v>-1.7289000000000001</c:v>
                </c:pt>
                <c:pt idx="8058">
                  <c:v>-1.7151000000000001</c:v>
                </c:pt>
                <c:pt idx="8059">
                  <c:v>-1.7024999999999999</c:v>
                </c:pt>
                <c:pt idx="8060">
                  <c:v>-1.6911</c:v>
                </c:pt>
                <c:pt idx="8061">
                  <c:v>-1.681</c:v>
                </c:pt>
                <c:pt idx="8062">
                  <c:v>-1.6719999999999999</c:v>
                </c:pt>
                <c:pt idx="8063">
                  <c:v>-1.6641999999999999</c:v>
                </c:pt>
                <c:pt idx="8064">
                  <c:v>-1.6575</c:v>
                </c:pt>
                <c:pt idx="8065">
                  <c:v>-1.6517999999999999</c:v>
                </c:pt>
                <c:pt idx="8066">
                  <c:v>-1.6471</c:v>
                </c:pt>
                <c:pt idx="8067">
                  <c:v>-1.6434</c:v>
                </c:pt>
                <c:pt idx="8068">
                  <c:v>-1.6406000000000001</c:v>
                </c:pt>
                <c:pt idx="8069">
                  <c:v>-1.6385000000000001</c:v>
                </c:pt>
                <c:pt idx="8070">
                  <c:v>-1.6372</c:v>
                </c:pt>
                <c:pt idx="8071">
                  <c:v>-1.6367</c:v>
                </c:pt>
                <c:pt idx="8072">
                  <c:v>-1.6367</c:v>
                </c:pt>
                <c:pt idx="8073">
                  <c:v>-1.6372</c:v>
                </c:pt>
                <c:pt idx="8074">
                  <c:v>-1.6383000000000001</c:v>
                </c:pt>
                <c:pt idx="8075">
                  <c:v>-1.6396999999999999</c:v>
                </c:pt>
                <c:pt idx="8076">
                  <c:v>-1.6415</c:v>
                </c:pt>
                <c:pt idx="8077">
                  <c:v>-1.6435</c:v>
                </c:pt>
                <c:pt idx="8078">
                  <c:v>-1.6456999999999999</c:v>
                </c:pt>
                <c:pt idx="8079">
                  <c:v>-1.6479999999999999</c:v>
                </c:pt>
                <c:pt idx="8080">
                  <c:v>-1.6503000000000001</c:v>
                </c:pt>
                <c:pt idx="8081">
                  <c:v>-1.6526000000000001</c:v>
                </c:pt>
                <c:pt idx="8082">
                  <c:v>-1.6548</c:v>
                </c:pt>
                <c:pt idx="8083">
                  <c:v>-1.6569</c:v>
                </c:pt>
                <c:pt idx="8084">
                  <c:v>-1.6587000000000001</c:v>
                </c:pt>
                <c:pt idx="8085">
                  <c:v>-1.6603000000000001</c:v>
                </c:pt>
                <c:pt idx="8086">
                  <c:v>-1.6616</c:v>
                </c:pt>
                <c:pt idx="8087">
                  <c:v>-1.6624000000000001</c:v>
                </c:pt>
                <c:pt idx="8088">
                  <c:v>-1.6629</c:v>
                </c:pt>
                <c:pt idx="8089">
                  <c:v>-1.6629</c:v>
                </c:pt>
                <c:pt idx="8090">
                  <c:v>-1.6623000000000001</c:v>
                </c:pt>
                <c:pt idx="8091">
                  <c:v>-1.6612</c:v>
                </c:pt>
                <c:pt idx="8092">
                  <c:v>-1.6596</c:v>
                </c:pt>
                <c:pt idx="8093">
                  <c:v>-1.6574</c:v>
                </c:pt>
                <c:pt idx="8094">
                  <c:v>-1.6545000000000001</c:v>
                </c:pt>
                <c:pt idx="8095">
                  <c:v>-1.651</c:v>
                </c:pt>
                <c:pt idx="8096">
                  <c:v>-1.6468</c:v>
                </c:pt>
                <c:pt idx="8097">
                  <c:v>-1.6418999999999999</c:v>
                </c:pt>
                <c:pt idx="8098">
                  <c:v>-1.6364000000000001</c:v>
                </c:pt>
                <c:pt idx="8099">
                  <c:v>-1.6302000000000001</c:v>
                </c:pt>
                <c:pt idx="8100">
                  <c:v>-1.6233</c:v>
                </c:pt>
                <c:pt idx="8101">
                  <c:v>-1.6156999999999999</c:v>
                </c:pt>
                <c:pt idx="8102">
                  <c:v>-1.6074999999999999</c:v>
                </c:pt>
                <c:pt idx="8103">
                  <c:v>-1.5986</c:v>
                </c:pt>
                <c:pt idx="8104">
                  <c:v>-1.589</c:v>
                </c:pt>
                <c:pt idx="8105">
                  <c:v>-1.5789</c:v>
                </c:pt>
                <c:pt idx="8106">
                  <c:v>-1.5681</c:v>
                </c:pt>
                <c:pt idx="8107">
                  <c:v>-1.5567</c:v>
                </c:pt>
                <c:pt idx="8108">
                  <c:v>-1.5447</c:v>
                </c:pt>
                <c:pt idx="8109">
                  <c:v>-1.5322</c:v>
                </c:pt>
                <c:pt idx="8110">
                  <c:v>-1.5196000000000001</c:v>
                </c:pt>
                <c:pt idx="8111">
                  <c:v>-1.5111000000000001</c:v>
                </c:pt>
                <c:pt idx="8112">
                  <c:v>-1.5021</c:v>
                </c:pt>
                <c:pt idx="8113">
                  <c:v>-1.4926999999999999</c:v>
                </c:pt>
                <c:pt idx="8114">
                  <c:v>-1.4827999999999999</c:v>
                </c:pt>
                <c:pt idx="8115">
                  <c:v>-1.4725999999999999</c:v>
                </c:pt>
                <c:pt idx="8116">
                  <c:v>-1.4619</c:v>
                </c:pt>
                <c:pt idx="8117">
                  <c:v>-1.4510000000000001</c:v>
                </c:pt>
                <c:pt idx="8118">
                  <c:v>-1.4397</c:v>
                </c:pt>
                <c:pt idx="8119">
                  <c:v>-1.4280999999999999</c:v>
                </c:pt>
                <c:pt idx="8120">
                  <c:v>-1.4162999999999999</c:v>
                </c:pt>
                <c:pt idx="8121">
                  <c:v>-1.4040999999999999</c:v>
                </c:pt>
                <c:pt idx="8122">
                  <c:v>-1.3916999999999999</c:v>
                </c:pt>
                <c:pt idx="8123">
                  <c:v>-1.3771</c:v>
                </c:pt>
                <c:pt idx="8124">
                  <c:v>-1.3617999999999999</c:v>
                </c:pt>
                <c:pt idx="8125">
                  <c:v>-1.3455999999999999</c:v>
                </c:pt>
                <c:pt idx="8126">
                  <c:v>-1.3288</c:v>
                </c:pt>
                <c:pt idx="8127">
                  <c:v>-1.3112999999999999</c:v>
                </c:pt>
                <c:pt idx="8128">
                  <c:v>-1.2895000000000001</c:v>
                </c:pt>
                <c:pt idx="8129">
                  <c:v>-1.2667999999999999</c:v>
                </c:pt>
                <c:pt idx="8130">
                  <c:v>-1.2436</c:v>
                </c:pt>
                <c:pt idx="8131">
                  <c:v>-1.2199</c:v>
                </c:pt>
                <c:pt idx="8132">
                  <c:v>-1.1955</c:v>
                </c:pt>
                <c:pt idx="8133">
                  <c:v>-1.1677999999999999</c:v>
                </c:pt>
                <c:pt idx="8134">
                  <c:v>-1.1388</c:v>
                </c:pt>
                <c:pt idx="8135">
                  <c:v>-1.1101000000000001</c:v>
                </c:pt>
                <c:pt idx="8136">
                  <c:v>-1.0815999999999999</c:v>
                </c:pt>
                <c:pt idx="8137">
                  <c:v>-1.0535000000000001</c:v>
                </c:pt>
                <c:pt idx="8138">
                  <c:v>-1.0258</c:v>
                </c:pt>
                <c:pt idx="8139">
                  <c:v>-0.99948000000000004</c:v>
                </c:pt>
                <c:pt idx="8140">
                  <c:v>-0.97602999999999995</c:v>
                </c:pt>
                <c:pt idx="8141">
                  <c:v>-0.95321999999999996</c:v>
                </c:pt>
                <c:pt idx="8142">
                  <c:v>-0.93110999999999999</c:v>
                </c:pt>
                <c:pt idx="8143">
                  <c:v>-0.90976000000000001</c:v>
                </c:pt>
                <c:pt idx="8144">
                  <c:v>-0.88922999999999996</c:v>
                </c:pt>
                <c:pt idx="8145">
                  <c:v>-0.87327999999999995</c:v>
                </c:pt>
                <c:pt idx="8146">
                  <c:v>-0.85824999999999996</c:v>
                </c:pt>
                <c:pt idx="8147">
                  <c:v>-0.84419</c:v>
                </c:pt>
                <c:pt idx="8148">
                  <c:v>-0.83115000000000006</c:v>
                </c:pt>
                <c:pt idx="8149">
                  <c:v>-0.81916999999999995</c:v>
                </c:pt>
                <c:pt idx="8150">
                  <c:v>-0.80828</c:v>
                </c:pt>
                <c:pt idx="8151">
                  <c:v>-0.79851000000000005</c:v>
                </c:pt>
                <c:pt idx="8152">
                  <c:v>-0.78988999999999998</c:v>
                </c:pt>
                <c:pt idx="8153">
                  <c:v>-0.78246000000000004</c:v>
                </c:pt>
                <c:pt idx="8154">
                  <c:v>-0.77622999999999998</c:v>
                </c:pt>
                <c:pt idx="8155">
                  <c:v>-0.77122000000000002</c:v>
                </c:pt>
                <c:pt idx="8156">
                  <c:v>-0.76905999999999997</c:v>
                </c:pt>
                <c:pt idx="8157">
                  <c:v>-0.77849999999999997</c:v>
                </c:pt>
                <c:pt idx="8158">
                  <c:v>-0.78918999999999995</c:v>
                </c:pt>
                <c:pt idx="8159">
                  <c:v>-0.80113000000000001</c:v>
                </c:pt>
                <c:pt idx="8160">
                  <c:v>-0.81432000000000004</c:v>
                </c:pt>
                <c:pt idx="8161">
                  <c:v>-0.82877000000000001</c:v>
                </c:pt>
                <c:pt idx="8162">
                  <c:v>-0.84445000000000003</c:v>
                </c:pt>
                <c:pt idx="8163">
                  <c:v>-0.86136000000000001</c:v>
                </c:pt>
                <c:pt idx="8164">
                  <c:v>-0.87948999999999999</c:v>
                </c:pt>
                <c:pt idx="8165">
                  <c:v>-0.89881</c:v>
                </c:pt>
                <c:pt idx="8166">
                  <c:v>-0.91930000000000001</c:v>
                </c:pt>
                <c:pt idx="8167">
                  <c:v>-0.94094999999999995</c:v>
                </c:pt>
                <c:pt idx="8168">
                  <c:v>-0.96433000000000002</c:v>
                </c:pt>
                <c:pt idx="8169">
                  <c:v>-0.98563999999999996</c:v>
                </c:pt>
                <c:pt idx="8170">
                  <c:v>-1.0047999999999999</c:v>
                </c:pt>
                <c:pt idx="8171">
                  <c:v>-1.022</c:v>
                </c:pt>
                <c:pt idx="8172">
                  <c:v>-1.0376000000000001</c:v>
                </c:pt>
                <c:pt idx="8173">
                  <c:v>-1.0517000000000001</c:v>
                </c:pt>
                <c:pt idx="8174">
                  <c:v>-1.0647</c:v>
                </c:pt>
                <c:pt idx="8175">
                  <c:v>-1.0766</c:v>
                </c:pt>
                <c:pt idx="8176">
                  <c:v>-1.0878000000000001</c:v>
                </c:pt>
                <c:pt idx="8177">
                  <c:v>-1.0983000000000001</c:v>
                </c:pt>
                <c:pt idx="8178">
                  <c:v>-1.1084000000000001</c:v>
                </c:pt>
                <c:pt idx="8179">
                  <c:v>-1.1182000000000001</c:v>
                </c:pt>
                <c:pt idx="8180">
                  <c:v>-1.1277999999999999</c:v>
                </c:pt>
                <c:pt idx="8181">
                  <c:v>-1.1373</c:v>
                </c:pt>
                <c:pt idx="8182">
                  <c:v>-1.1469</c:v>
                </c:pt>
                <c:pt idx="8183">
                  <c:v>-1.1567000000000001</c:v>
                </c:pt>
                <c:pt idx="8184">
                  <c:v>-1.1667000000000001</c:v>
                </c:pt>
                <c:pt idx="8185">
                  <c:v>-1.177</c:v>
                </c:pt>
                <c:pt idx="8186">
                  <c:v>-1.1877</c:v>
                </c:pt>
                <c:pt idx="8187">
                  <c:v>-1.1989000000000001</c:v>
                </c:pt>
                <c:pt idx="8188">
                  <c:v>-1.2105999999999999</c:v>
                </c:pt>
                <c:pt idx="8189">
                  <c:v>-1.2228000000000001</c:v>
                </c:pt>
                <c:pt idx="8190">
                  <c:v>-1.2356</c:v>
                </c:pt>
                <c:pt idx="8191">
                  <c:v>-1.2490000000000001</c:v>
                </c:pt>
                <c:pt idx="8192">
                  <c:v>-1.2630999999999999</c:v>
                </c:pt>
                <c:pt idx="8193">
                  <c:v>-1.2778</c:v>
                </c:pt>
                <c:pt idx="8194">
                  <c:v>-1.2931999999999999</c:v>
                </c:pt>
                <c:pt idx="8195">
                  <c:v>-1.3092999999999999</c:v>
                </c:pt>
                <c:pt idx="8196">
                  <c:v>-1.3260000000000001</c:v>
                </c:pt>
                <c:pt idx="8197">
                  <c:v>-1.3434999999999999</c:v>
                </c:pt>
                <c:pt idx="8198">
                  <c:v>-1.3615999999999999</c:v>
                </c:pt>
                <c:pt idx="8199">
                  <c:v>-1.3804000000000001</c:v>
                </c:pt>
                <c:pt idx="8200">
                  <c:v>-1.3997999999999999</c:v>
                </c:pt>
                <c:pt idx="8201">
                  <c:v>-1.42</c:v>
                </c:pt>
                <c:pt idx="8202">
                  <c:v>-1.4408000000000001</c:v>
                </c:pt>
                <c:pt idx="8203">
                  <c:v>-1.4622999999999999</c:v>
                </c:pt>
                <c:pt idx="8204">
                  <c:v>-1.4861</c:v>
                </c:pt>
                <c:pt idx="8205">
                  <c:v>-1.5102</c:v>
                </c:pt>
                <c:pt idx="8206">
                  <c:v>-1.5345</c:v>
                </c:pt>
                <c:pt idx="8207">
                  <c:v>-1.5589999999999999</c:v>
                </c:pt>
                <c:pt idx="8208">
                  <c:v>-1.5835999999999999</c:v>
                </c:pt>
                <c:pt idx="8209">
                  <c:v>-1.6082000000000001</c:v>
                </c:pt>
                <c:pt idx="8210">
                  <c:v>-1.6329</c:v>
                </c:pt>
                <c:pt idx="8211">
                  <c:v>-1.6575</c:v>
                </c:pt>
                <c:pt idx="8212">
                  <c:v>-1.6819999999999999</c:v>
                </c:pt>
                <c:pt idx="8213">
                  <c:v>-1.7063999999999999</c:v>
                </c:pt>
                <c:pt idx="8214">
                  <c:v>-1.7304999999999999</c:v>
                </c:pt>
                <c:pt idx="8215">
                  <c:v>-1.7544</c:v>
                </c:pt>
                <c:pt idx="8216">
                  <c:v>-1.778</c:v>
                </c:pt>
                <c:pt idx="8217">
                  <c:v>-1.8015000000000001</c:v>
                </c:pt>
                <c:pt idx="8218">
                  <c:v>-1.8247</c:v>
                </c:pt>
                <c:pt idx="8219">
                  <c:v>-1.8473999999999999</c:v>
                </c:pt>
                <c:pt idx="8220">
                  <c:v>-1.8695999999999999</c:v>
                </c:pt>
                <c:pt idx="8221">
                  <c:v>-1.8914</c:v>
                </c:pt>
                <c:pt idx="8222">
                  <c:v>-1.9127000000000001</c:v>
                </c:pt>
                <c:pt idx="8223">
                  <c:v>-1.9298</c:v>
                </c:pt>
                <c:pt idx="8224">
                  <c:v>-1.9411</c:v>
                </c:pt>
                <c:pt idx="8225">
                  <c:v>-1.9514</c:v>
                </c:pt>
                <c:pt idx="8226">
                  <c:v>-1.9605999999999999</c:v>
                </c:pt>
                <c:pt idx="8227">
                  <c:v>-1.9686999999999999</c:v>
                </c:pt>
                <c:pt idx="8228">
                  <c:v>-1.9756</c:v>
                </c:pt>
                <c:pt idx="8229">
                  <c:v>-1.9812000000000001</c:v>
                </c:pt>
                <c:pt idx="8230">
                  <c:v>-1.9855</c:v>
                </c:pt>
                <c:pt idx="8231">
                  <c:v>-1.9884999999999999</c:v>
                </c:pt>
                <c:pt idx="8232">
                  <c:v>-1.99</c:v>
                </c:pt>
                <c:pt idx="8233">
                  <c:v>-1.9901</c:v>
                </c:pt>
                <c:pt idx="8234">
                  <c:v>-1.9885999999999999</c:v>
                </c:pt>
                <c:pt idx="8235">
                  <c:v>-1.9855</c:v>
                </c:pt>
                <c:pt idx="8236">
                  <c:v>-1.9807999999999999</c:v>
                </c:pt>
                <c:pt idx="8237">
                  <c:v>-1.986</c:v>
                </c:pt>
                <c:pt idx="8238">
                  <c:v>-1.9906999999999999</c:v>
                </c:pt>
                <c:pt idx="8239">
                  <c:v>-1.9936</c:v>
                </c:pt>
                <c:pt idx="8240">
                  <c:v>-1.9946999999999999</c:v>
                </c:pt>
                <c:pt idx="8241">
                  <c:v>-1.9941</c:v>
                </c:pt>
                <c:pt idx="8242">
                  <c:v>-1.9916</c:v>
                </c:pt>
                <c:pt idx="8243">
                  <c:v>-1.9873000000000001</c:v>
                </c:pt>
                <c:pt idx="8244">
                  <c:v>-1.9812000000000001</c:v>
                </c:pt>
                <c:pt idx="8245">
                  <c:v>-1.9732000000000001</c:v>
                </c:pt>
                <c:pt idx="8246">
                  <c:v>-1.9633</c:v>
                </c:pt>
                <c:pt idx="8247">
                  <c:v>-1.9515</c:v>
                </c:pt>
                <c:pt idx="8248">
                  <c:v>-1.9379</c:v>
                </c:pt>
                <c:pt idx="8249">
                  <c:v>-1.9224000000000001</c:v>
                </c:pt>
                <c:pt idx="8250">
                  <c:v>-1.9051</c:v>
                </c:pt>
                <c:pt idx="8251">
                  <c:v>-1.8858999999999999</c:v>
                </c:pt>
                <c:pt idx="8252">
                  <c:v>-1.8649</c:v>
                </c:pt>
                <c:pt idx="8253">
                  <c:v>-1.8421000000000001</c:v>
                </c:pt>
                <c:pt idx="8254">
                  <c:v>-1.8176000000000001</c:v>
                </c:pt>
                <c:pt idx="8255">
                  <c:v>-1.7915000000000001</c:v>
                </c:pt>
                <c:pt idx="8256">
                  <c:v>-1.7636000000000001</c:v>
                </c:pt>
                <c:pt idx="8257">
                  <c:v>-1.7343</c:v>
                </c:pt>
                <c:pt idx="8258">
                  <c:v>-1.7034</c:v>
                </c:pt>
                <c:pt idx="8259">
                  <c:v>-1.6711</c:v>
                </c:pt>
                <c:pt idx="8260">
                  <c:v>-1.6375</c:v>
                </c:pt>
                <c:pt idx="8261">
                  <c:v>-1.6027</c:v>
                </c:pt>
                <c:pt idx="8262">
                  <c:v>-1.5668</c:v>
                </c:pt>
                <c:pt idx="8263">
                  <c:v>-1.53</c:v>
                </c:pt>
                <c:pt idx="8264">
                  <c:v>-1.4923</c:v>
                </c:pt>
                <c:pt idx="8265">
                  <c:v>-1.454</c:v>
                </c:pt>
                <c:pt idx="8266">
                  <c:v>-1.4152</c:v>
                </c:pt>
                <c:pt idx="8267">
                  <c:v>-1.3761000000000001</c:v>
                </c:pt>
                <c:pt idx="8268">
                  <c:v>-1.337</c:v>
                </c:pt>
                <c:pt idx="8269">
                  <c:v>-1.2981</c:v>
                </c:pt>
                <c:pt idx="8270">
                  <c:v>-1.2596000000000001</c:v>
                </c:pt>
                <c:pt idx="8271">
                  <c:v>-1.2218</c:v>
                </c:pt>
                <c:pt idx="8272">
                  <c:v>-1.1850000000000001</c:v>
                </c:pt>
                <c:pt idx="8273">
                  <c:v>-1.1533</c:v>
                </c:pt>
                <c:pt idx="8274">
                  <c:v>-1.1261000000000001</c:v>
                </c:pt>
                <c:pt idx="8275">
                  <c:v>-1.1009</c:v>
                </c:pt>
                <c:pt idx="8276">
                  <c:v>-1.0783</c:v>
                </c:pt>
                <c:pt idx="8277">
                  <c:v>-1.0587</c:v>
                </c:pt>
                <c:pt idx="8278">
                  <c:v>-1.0426</c:v>
                </c:pt>
                <c:pt idx="8279">
                  <c:v>-1.0304</c:v>
                </c:pt>
                <c:pt idx="8280">
                  <c:v>-1.0266999999999999</c:v>
                </c:pt>
                <c:pt idx="8281">
                  <c:v>-1.0363</c:v>
                </c:pt>
                <c:pt idx="8282">
                  <c:v>-1.0477000000000001</c:v>
                </c:pt>
                <c:pt idx="8283">
                  <c:v>-1.0557000000000001</c:v>
                </c:pt>
                <c:pt idx="8284">
                  <c:v>-1.0654999999999999</c:v>
                </c:pt>
                <c:pt idx="8285">
                  <c:v>-1.0771999999999999</c:v>
                </c:pt>
                <c:pt idx="8286">
                  <c:v>-1.091</c:v>
                </c:pt>
                <c:pt idx="8287">
                  <c:v>-1.1068</c:v>
                </c:pt>
                <c:pt idx="8288">
                  <c:v>-1.1247</c:v>
                </c:pt>
                <c:pt idx="8289">
                  <c:v>-1.1412</c:v>
                </c:pt>
                <c:pt idx="8290">
                  <c:v>-1.1577</c:v>
                </c:pt>
                <c:pt idx="8291">
                  <c:v>-1.1761999999999999</c:v>
                </c:pt>
                <c:pt idx="8292">
                  <c:v>-1.1970000000000001</c:v>
                </c:pt>
                <c:pt idx="8293">
                  <c:v>-1.2199</c:v>
                </c:pt>
                <c:pt idx="8294">
                  <c:v>-1.2448999999999999</c:v>
                </c:pt>
                <c:pt idx="8295">
                  <c:v>-1.2721</c:v>
                </c:pt>
                <c:pt idx="8296">
                  <c:v>-1.3013999999999999</c:v>
                </c:pt>
                <c:pt idx="8297">
                  <c:v>-1.3327</c:v>
                </c:pt>
                <c:pt idx="8298">
                  <c:v>-1.3662000000000001</c:v>
                </c:pt>
                <c:pt idx="8299">
                  <c:v>-1.4016999999999999</c:v>
                </c:pt>
                <c:pt idx="8300">
                  <c:v>-1.4391</c:v>
                </c:pt>
                <c:pt idx="8301">
                  <c:v>-1.4784999999999999</c:v>
                </c:pt>
                <c:pt idx="8302">
                  <c:v>-1.5197000000000001</c:v>
                </c:pt>
                <c:pt idx="8303">
                  <c:v>-1.5626</c:v>
                </c:pt>
                <c:pt idx="8304">
                  <c:v>-1.6073</c:v>
                </c:pt>
                <c:pt idx="8305">
                  <c:v>-1.6536</c:v>
                </c:pt>
                <c:pt idx="8306">
                  <c:v>-1.7014</c:v>
                </c:pt>
                <c:pt idx="8307">
                  <c:v>-1.7505999999999999</c:v>
                </c:pt>
                <c:pt idx="8308">
                  <c:v>-1.8011999999999999</c:v>
                </c:pt>
                <c:pt idx="8309">
                  <c:v>-1.8529</c:v>
                </c:pt>
                <c:pt idx="8310">
                  <c:v>-1.9056</c:v>
                </c:pt>
                <c:pt idx="8311">
                  <c:v>-1.9593</c:v>
                </c:pt>
                <c:pt idx="8312">
                  <c:v>-2.0137999999999998</c:v>
                </c:pt>
                <c:pt idx="8313">
                  <c:v>-2.0689000000000002</c:v>
                </c:pt>
                <c:pt idx="8314">
                  <c:v>-2.1244999999999998</c:v>
                </c:pt>
                <c:pt idx="8315">
                  <c:v>-2.1804000000000001</c:v>
                </c:pt>
                <c:pt idx="8316">
                  <c:v>-2.2364999999999999</c:v>
                </c:pt>
                <c:pt idx="8317">
                  <c:v>-2.2927</c:v>
                </c:pt>
                <c:pt idx="8318">
                  <c:v>-2.3485999999999998</c:v>
                </c:pt>
                <c:pt idx="8319">
                  <c:v>-2.4041999999999999</c:v>
                </c:pt>
                <c:pt idx="8320">
                  <c:v>-2.4592999999999998</c:v>
                </c:pt>
                <c:pt idx="8321">
                  <c:v>-2.5135999999999998</c:v>
                </c:pt>
                <c:pt idx="8322">
                  <c:v>-2.5670999999999999</c:v>
                </c:pt>
                <c:pt idx="8323">
                  <c:v>-2.6194999999999999</c:v>
                </c:pt>
                <c:pt idx="8324">
                  <c:v>-2.6705999999999999</c:v>
                </c:pt>
                <c:pt idx="8325">
                  <c:v>-2.7202999999999999</c:v>
                </c:pt>
                <c:pt idx="8326">
                  <c:v>-2.7683</c:v>
                </c:pt>
                <c:pt idx="8327">
                  <c:v>-2.8144</c:v>
                </c:pt>
                <c:pt idx="8328">
                  <c:v>-2.8584999999999998</c:v>
                </c:pt>
                <c:pt idx="8329">
                  <c:v>-2.9003999999999999</c:v>
                </c:pt>
                <c:pt idx="8330">
                  <c:v>-2.9399000000000002</c:v>
                </c:pt>
                <c:pt idx="8331">
                  <c:v>-2.9767999999999999</c:v>
                </c:pt>
                <c:pt idx="8332">
                  <c:v>-3.0108999999999999</c:v>
                </c:pt>
                <c:pt idx="8333">
                  <c:v>-3.0419999999999998</c:v>
                </c:pt>
                <c:pt idx="8334">
                  <c:v>-3.0701000000000001</c:v>
                </c:pt>
                <c:pt idx="8335">
                  <c:v>-3.0948000000000002</c:v>
                </c:pt>
                <c:pt idx="8336">
                  <c:v>-3.1162000000000001</c:v>
                </c:pt>
                <c:pt idx="8337">
                  <c:v>-3.1339000000000001</c:v>
                </c:pt>
                <c:pt idx="8338">
                  <c:v>-3.1478999999999999</c:v>
                </c:pt>
                <c:pt idx="8339">
                  <c:v>-3.1581000000000001</c:v>
                </c:pt>
                <c:pt idx="8340">
                  <c:v>-3.1642999999999999</c:v>
                </c:pt>
                <c:pt idx="8341">
                  <c:v>-3.1663999999999999</c:v>
                </c:pt>
                <c:pt idx="8342">
                  <c:v>-3.1642999999999999</c:v>
                </c:pt>
                <c:pt idx="8343">
                  <c:v>-3.1579999999999999</c:v>
                </c:pt>
                <c:pt idx="8344">
                  <c:v>-3.1473</c:v>
                </c:pt>
                <c:pt idx="8345">
                  <c:v>-3.1322999999999999</c:v>
                </c:pt>
                <c:pt idx="8346">
                  <c:v>-3.1128</c:v>
                </c:pt>
                <c:pt idx="8347">
                  <c:v>-3.0889000000000002</c:v>
                </c:pt>
                <c:pt idx="8348">
                  <c:v>-3.0606</c:v>
                </c:pt>
                <c:pt idx="8349">
                  <c:v>-3.0278</c:v>
                </c:pt>
                <c:pt idx="8350">
                  <c:v>-2.9906000000000001</c:v>
                </c:pt>
                <c:pt idx="8351">
                  <c:v>-2.9491000000000001</c:v>
                </c:pt>
                <c:pt idx="8352">
                  <c:v>-2.9033000000000002</c:v>
                </c:pt>
                <c:pt idx="8353">
                  <c:v>-2.8532999999999999</c:v>
                </c:pt>
                <c:pt idx="8354">
                  <c:v>-2.7991999999999999</c:v>
                </c:pt>
                <c:pt idx="8355">
                  <c:v>-2.7410999999999999</c:v>
                </c:pt>
                <c:pt idx="8356">
                  <c:v>-2.6793</c:v>
                </c:pt>
                <c:pt idx="8357">
                  <c:v>-2.6137999999999999</c:v>
                </c:pt>
                <c:pt idx="8358">
                  <c:v>-2.5449999999999999</c:v>
                </c:pt>
                <c:pt idx="8359">
                  <c:v>-2.4729000000000001</c:v>
                </c:pt>
                <c:pt idx="8360">
                  <c:v>-2.3978999999999999</c:v>
                </c:pt>
                <c:pt idx="8361">
                  <c:v>-2.3203</c:v>
                </c:pt>
                <c:pt idx="8362">
                  <c:v>-2.2402000000000002</c:v>
                </c:pt>
                <c:pt idx="8363">
                  <c:v>-2.1581000000000001</c:v>
                </c:pt>
                <c:pt idx="8364">
                  <c:v>-2.0743</c:v>
                </c:pt>
                <c:pt idx="8365">
                  <c:v>-1.9891000000000001</c:v>
                </c:pt>
                <c:pt idx="8366">
                  <c:v>-1.903</c:v>
                </c:pt>
                <c:pt idx="8367">
                  <c:v>-1.8181</c:v>
                </c:pt>
                <c:pt idx="8368">
                  <c:v>-1.7334000000000001</c:v>
                </c:pt>
                <c:pt idx="8369">
                  <c:v>-1.649</c:v>
                </c:pt>
                <c:pt idx="8370">
                  <c:v>-1.5654999999999999</c:v>
                </c:pt>
                <c:pt idx="8371">
                  <c:v>-1.4832000000000001</c:v>
                </c:pt>
                <c:pt idx="8372">
                  <c:v>-1.4027000000000001</c:v>
                </c:pt>
                <c:pt idx="8373">
                  <c:v>-1.3246</c:v>
                </c:pt>
                <c:pt idx="8374">
                  <c:v>-1.2493000000000001</c:v>
                </c:pt>
                <c:pt idx="8375">
                  <c:v>-1.1801999999999999</c:v>
                </c:pt>
                <c:pt idx="8376">
                  <c:v>-1.1136999999999999</c:v>
                </c:pt>
                <c:pt idx="8377">
                  <c:v>-1.0503</c:v>
                </c:pt>
                <c:pt idx="8378">
                  <c:v>-0.99068000000000001</c:v>
                </c:pt>
                <c:pt idx="8379">
                  <c:v>-0.93574000000000002</c:v>
                </c:pt>
                <c:pt idx="8380">
                  <c:v>-0.88627</c:v>
                </c:pt>
                <c:pt idx="8381">
                  <c:v>-0.84301999999999999</c:v>
                </c:pt>
                <c:pt idx="8382">
                  <c:v>-0.80674999999999997</c:v>
                </c:pt>
                <c:pt idx="8383">
                  <c:v>-0.77815000000000001</c:v>
                </c:pt>
                <c:pt idx="8384">
                  <c:v>-0.75790000000000002</c:v>
                </c:pt>
                <c:pt idx="8385">
                  <c:v>-0.74663999999999997</c:v>
                </c:pt>
                <c:pt idx="8386">
                  <c:v>-0.74497999999999998</c:v>
                </c:pt>
                <c:pt idx="8387">
                  <c:v>-0.75346999999999997</c:v>
                </c:pt>
                <c:pt idx="8388">
                  <c:v>-0.77263000000000004</c:v>
                </c:pt>
                <c:pt idx="8389">
                  <c:v>-0.80291000000000001</c:v>
                </c:pt>
                <c:pt idx="8390">
                  <c:v>-0.84472999999999998</c:v>
                </c:pt>
                <c:pt idx="8391">
                  <c:v>-0.89842</c:v>
                </c:pt>
                <c:pt idx="8392">
                  <c:v>-0.96426999999999996</c:v>
                </c:pt>
                <c:pt idx="8393">
                  <c:v>-1.0425</c:v>
                </c:pt>
                <c:pt idx="8394">
                  <c:v>-1.1332</c:v>
                </c:pt>
                <c:pt idx="8395">
                  <c:v>-1.2363999999999999</c:v>
                </c:pt>
                <c:pt idx="8396">
                  <c:v>-1.3520000000000001</c:v>
                </c:pt>
                <c:pt idx="8397">
                  <c:v>-1.4799</c:v>
                </c:pt>
                <c:pt idx="8398">
                  <c:v>-1.6197999999999999</c:v>
                </c:pt>
                <c:pt idx="8399">
                  <c:v>-1.7713000000000001</c:v>
                </c:pt>
                <c:pt idx="8400">
                  <c:v>-1.9339</c:v>
                </c:pt>
                <c:pt idx="8401">
                  <c:v>-2.1067</c:v>
                </c:pt>
                <c:pt idx="8402">
                  <c:v>-2.2890999999999999</c:v>
                </c:pt>
                <c:pt idx="8403">
                  <c:v>-2.48</c:v>
                </c:pt>
                <c:pt idx="8404">
                  <c:v>-2.6781999999999999</c:v>
                </c:pt>
                <c:pt idx="8405">
                  <c:v>-2.8822000000000001</c:v>
                </c:pt>
                <c:pt idx="8406">
                  <c:v>-3.0905</c:v>
                </c:pt>
                <c:pt idx="8407">
                  <c:v>-3.3012000000000001</c:v>
                </c:pt>
                <c:pt idx="8408">
                  <c:v>-3.3441000000000001</c:v>
                </c:pt>
                <c:pt idx="8409">
                  <c:v>-3.2450000000000001</c:v>
                </c:pt>
                <c:pt idx="8410">
                  <c:v>-3.1452</c:v>
                </c:pt>
                <c:pt idx="8411">
                  <c:v>-3.0445000000000002</c:v>
                </c:pt>
                <c:pt idx="8412">
                  <c:v>-2.9430000000000001</c:v>
                </c:pt>
                <c:pt idx="8413">
                  <c:v>-2.8405999999999998</c:v>
                </c:pt>
                <c:pt idx="8414">
                  <c:v>-2.7372999999999998</c:v>
                </c:pt>
                <c:pt idx="8415">
                  <c:v>-2.6328999999999998</c:v>
                </c:pt>
                <c:pt idx="8416">
                  <c:v>-2.5276000000000001</c:v>
                </c:pt>
                <c:pt idx="8417">
                  <c:v>-2.4708999999999999</c:v>
                </c:pt>
                <c:pt idx="8418">
                  <c:v>-2.4986000000000002</c:v>
                </c:pt>
                <c:pt idx="8419">
                  <c:v>-2.5253000000000001</c:v>
                </c:pt>
                <c:pt idx="8420">
                  <c:v>-2.5508999999999999</c:v>
                </c:pt>
                <c:pt idx="8421">
                  <c:v>-2.5752999999999999</c:v>
                </c:pt>
                <c:pt idx="8422">
                  <c:v>-2.5985</c:v>
                </c:pt>
                <c:pt idx="8423">
                  <c:v>-2.6206</c:v>
                </c:pt>
                <c:pt idx="8424">
                  <c:v>-2.6414</c:v>
                </c:pt>
                <c:pt idx="8425">
                  <c:v>-2.661</c:v>
                </c:pt>
                <c:pt idx="8426">
                  <c:v>-2.6793</c:v>
                </c:pt>
                <c:pt idx="8427">
                  <c:v>-2.6964000000000001</c:v>
                </c:pt>
                <c:pt idx="8428">
                  <c:v>-2.7122999999999999</c:v>
                </c:pt>
                <c:pt idx="8429">
                  <c:v>-2.7269000000000001</c:v>
                </c:pt>
                <c:pt idx="8430">
                  <c:v>-2.7402000000000002</c:v>
                </c:pt>
                <c:pt idx="8431">
                  <c:v>-2.7523</c:v>
                </c:pt>
                <c:pt idx="8432">
                  <c:v>-2.7631000000000001</c:v>
                </c:pt>
                <c:pt idx="8433">
                  <c:v>-2.7726999999999999</c:v>
                </c:pt>
                <c:pt idx="8434">
                  <c:v>-2.7810000000000001</c:v>
                </c:pt>
                <c:pt idx="8435">
                  <c:v>-2.7881</c:v>
                </c:pt>
                <c:pt idx="8436">
                  <c:v>-2.7938999999999998</c:v>
                </c:pt>
                <c:pt idx="8437">
                  <c:v>-2.7985000000000002</c:v>
                </c:pt>
                <c:pt idx="8438">
                  <c:v>-2.8018999999999998</c:v>
                </c:pt>
                <c:pt idx="8439">
                  <c:v>-2.8041</c:v>
                </c:pt>
                <c:pt idx="8440">
                  <c:v>-2.8050999999999999</c:v>
                </c:pt>
                <c:pt idx="8441">
                  <c:v>-2.81</c:v>
                </c:pt>
                <c:pt idx="8442">
                  <c:v>-2.8203999999999998</c:v>
                </c:pt>
                <c:pt idx="8443">
                  <c:v>-2.8296000000000001</c:v>
                </c:pt>
                <c:pt idx="8444">
                  <c:v>-2.8378000000000001</c:v>
                </c:pt>
                <c:pt idx="8445">
                  <c:v>-2.8448000000000002</c:v>
                </c:pt>
                <c:pt idx="8446">
                  <c:v>-2.8508</c:v>
                </c:pt>
                <c:pt idx="8447">
                  <c:v>-2.8557000000000001</c:v>
                </c:pt>
                <c:pt idx="8448">
                  <c:v>-2.8595999999999999</c:v>
                </c:pt>
                <c:pt idx="8449">
                  <c:v>-2.8624999999999998</c:v>
                </c:pt>
                <c:pt idx="8450">
                  <c:v>-2.8595999999999999</c:v>
                </c:pt>
                <c:pt idx="8451">
                  <c:v>-2.8513999999999999</c:v>
                </c:pt>
                <c:pt idx="8452">
                  <c:v>-2.8407</c:v>
                </c:pt>
                <c:pt idx="8453">
                  <c:v>-2.8277000000000001</c:v>
                </c:pt>
                <c:pt idx="8454">
                  <c:v>-2.8126000000000002</c:v>
                </c:pt>
                <c:pt idx="8455">
                  <c:v>-2.7955999999999999</c:v>
                </c:pt>
                <c:pt idx="8456">
                  <c:v>-2.7770000000000001</c:v>
                </c:pt>
                <c:pt idx="8457">
                  <c:v>-2.7568999999999999</c:v>
                </c:pt>
                <c:pt idx="8458">
                  <c:v>-2.7355</c:v>
                </c:pt>
                <c:pt idx="8459">
                  <c:v>-2.7130000000000001</c:v>
                </c:pt>
                <c:pt idx="8460">
                  <c:v>-2.6894</c:v>
                </c:pt>
                <c:pt idx="8461">
                  <c:v>-2.665</c:v>
                </c:pt>
                <c:pt idx="8462">
                  <c:v>-2.6398999999999999</c:v>
                </c:pt>
                <c:pt idx="8463">
                  <c:v>-2.6141999999999999</c:v>
                </c:pt>
                <c:pt idx="8464">
                  <c:v>-2.5878999999999999</c:v>
                </c:pt>
                <c:pt idx="8465">
                  <c:v>-2.5611999999999999</c:v>
                </c:pt>
                <c:pt idx="8466">
                  <c:v>-2.5343</c:v>
                </c:pt>
                <c:pt idx="8467">
                  <c:v>-2.5070000000000001</c:v>
                </c:pt>
                <c:pt idx="8468">
                  <c:v>-2.4796</c:v>
                </c:pt>
                <c:pt idx="8469">
                  <c:v>-2.4521000000000002</c:v>
                </c:pt>
                <c:pt idx="8470">
                  <c:v>-2.4245000000000001</c:v>
                </c:pt>
                <c:pt idx="8471">
                  <c:v>-2.4066999999999998</c:v>
                </c:pt>
                <c:pt idx="8472">
                  <c:v>-2.3921999999999999</c:v>
                </c:pt>
                <c:pt idx="8473">
                  <c:v>-2.3778000000000001</c:v>
                </c:pt>
                <c:pt idx="8474">
                  <c:v>-2.3635000000000002</c:v>
                </c:pt>
                <c:pt idx="8475">
                  <c:v>-2.3494000000000002</c:v>
                </c:pt>
                <c:pt idx="8476">
                  <c:v>-2.3355000000000001</c:v>
                </c:pt>
                <c:pt idx="8477">
                  <c:v>-2.3218000000000001</c:v>
                </c:pt>
                <c:pt idx="8478">
                  <c:v>-2.3083999999999998</c:v>
                </c:pt>
                <c:pt idx="8479">
                  <c:v>-2.2900999999999998</c:v>
                </c:pt>
                <c:pt idx="8480">
                  <c:v>-2.2618999999999998</c:v>
                </c:pt>
                <c:pt idx="8481">
                  <c:v>-2.2338</c:v>
                </c:pt>
                <c:pt idx="8482">
                  <c:v>-2.2059000000000002</c:v>
                </c:pt>
                <c:pt idx="8483">
                  <c:v>-2.1783999999999999</c:v>
                </c:pt>
                <c:pt idx="8484">
                  <c:v>-2.1514000000000002</c:v>
                </c:pt>
                <c:pt idx="8485">
                  <c:v>-2.1251000000000002</c:v>
                </c:pt>
                <c:pt idx="8486">
                  <c:v>-2.0994000000000002</c:v>
                </c:pt>
                <c:pt idx="8487">
                  <c:v>-2.0745</c:v>
                </c:pt>
                <c:pt idx="8488">
                  <c:v>-2.0503999999999998</c:v>
                </c:pt>
                <c:pt idx="8489">
                  <c:v>-2.0270999999999999</c:v>
                </c:pt>
                <c:pt idx="8490">
                  <c:v>-2.0045999999999999</c:v>
                </c:pt>
                <c:pt idx="8491">
                  <c:v>-1.9827999999999999</c:v>
                </c:pt>
                <c:pt idx="8492">
                  <c:v>-1.9619</c:v>
                </c:pt>
                <c:pt idx="8493">
                  <c:v>-1.9417</c:v>
                </c:pt>
                <c:pt idx="8494">
                  <c:v>-1.9221999999999999</c:v>
                </c:pt>
                <c:pt idx="8495">
                  <c:v>-1.9034</c:v>
                </c:pt>
                <c:pt idx="8496">
                  <c:v>-1.8853</c:v>
                </c:pt>
                <c:pt idx="8497">
                  <c:v>-1.8676999999999999</c:v>
                </c:pt>
                <c:pt idx="8498">
                  <c:v>-1.8507</c:v>
                </c:pt>
                <c:pt idx="8499">
                  <c:v>-1.8341000000000001</c:v>
                </c:pt>
                <c:pt idx="8500">
                  <c:v>-1.8180000000000001</c:v>
                </c:pt>
                <c:pt idx="8501">
                  <c:v>-1.8023</c:v>
                </c:pt>
                <c:pt idx="8502">
                  <c:v>-1.7867999999999999</c:v>
                </c:pt>
                <c:pt idx="8503">
                  <c:v>-1.7717000000000001</c:v>
                </c:pt>
                <c:pt idx="8504">
                  <c:v>-1.7566999999999999</c:v>
                </c:pt>
                <c:pt idx="8505">
                  <c:v>-1.7419</c:v>
                </c:pt>
                <c:pt idx="8506">
                  <c:v>-1.7272000000000001</c:v>
                </c:pt>
                <c:pt idx="8507">
                  <c:v>-1.7125999999999999</c:v>
                </c:pt>
                <c:pt idx="8508">
                  <c:v>-1.698</c:v>
                </c:pt>
                <c:pt idx="8509">
                  <c:v>-1.6834</c:v>
                </c:pt>
                <c:pt idx="8510">
                  <c:v>-1.6687000000000001</c:v>
                </c:pt>
                <c:pt idx="8511">
                  <c:v>-1.6539999999999999</c:v>
                </c:pt>
                <c:pt idx="8512">
                  <c:v>-1.6391</c:v>
                </c:pt>
                <c:pt idx="8513">
                  <c:v>-1.6242000000000001</c:v>
                </c:pt>
                <c:pt idx="8514">
                  <c:v>-1.609</c:v>
                </c:pt>
                <c:pt idx="8515">
                  <c:v>-1.5936999999999999</c:v>
                </c:pt>
                <c:pt idx="8516">
                  <c:v>-1.5782</c:v>
                </c:pt>
                <c:pt idx="8517">
                  <c:v>-1.5626</c:v>
                </c:pt>
                <c:pt idx="8518">
                  <c:v>-1.5467</c:v>
                </c:pt>
                <c:pt idx="8519">
                  <c:v>-1.5306999999999999</c:v>
                </c:pt>
                <c:pt idx="8520">
                  <c:v>-1.5145</c:v>
                </c:pt>
                <c:pt idx="8521">
                  <c:v>-1.4981</c:v>
                </c:pt>
                <c:pt idx="8522">
                  <c:v>-1.4816</c:v>
                </c:pt>
                <c:pt idx="8523">
                  <c:v>-1.4649000000000001</c:v>
                </c:pt>
                <c:pt idx="8524">
                  <c:v>-1.4480999999999999</c:v>
                </c:pt>
                <c:pt idx="8525">
                  <c:v>-1.4312</c:v>
                </c:pt>
                <c:pt idx="8526">
                  <c:v>-1.4142999999999999</c:v>
                </c:pt>
                <c:pt idx="8527">
                  <c:v>-1.3973</c:v>
                </c:pt>
                <c:pt idx="8528">
                  <c:v>-1.3803000000000001</c:v>
                </c:pt>
                <c:pt idx="8529">
                  <c:v>-1.3633999999999999</c:v>
                </c:pt>
                <c:pt idx="8530">
                  <c:v>-1.3465</c:v>
                </c:pt>
                <c:pt idx="8531">
                  <c:v>-1.3297000000000001</c:v>
                </c:pt>
                <c:pt idx="8532">
                  <c:v>-1.3130999999999999</c:v>
                </c:pt>
                <c:pt idx="8533">
                  <c:v>-1.2967</c:v>
                </c:pt>
                <c:pt idx="8534">
                  <c:v>-1.2805</c:v>
                </c:pt>
                <c:pt idx="8535">
                  <c:v>-1.2645999999999999</c:v>
                </c:pt>
                <c:pt idx="8536">
                  <c:v>-1.2490000000000001</c:v>
                </c:pt>
                <c:pt idx="8537">
                  <c:v>-1.2338</c:v>
                </c:pt>
                <c:pt idx="8538">
                  <c:v>-1.2190000000000001</c:v>
                </c:pt>
                <c:pt idx="8539">
                  <c:v>-1.2047000000000001</c:v>
                </c:pt>
                <c:pt idx="8540">
                  <c:v>-1.1909000000000001</c:v>
                </c:pt>
                <c:pt idx="8541">
                  <c:v>-1.1777</c:v>
                </c:pt>
                <c:pt idx="8542">
                  <c:v>-1.1651</c:v>
                </c:pt>
                <c:pt idx="8543">
                  <c:v>-1.1531</c:v>
                </c:pt>
                <c:pt idx="8544">
                  <c:v>-1.1417999999999999</c:v>
                </c:pt>
                <c:pt idx="8545">
                  <c:v>-1.1313</c:v>
                </c:pt>
                <c:pt idx="8546">
                  <c:v>-1.1215999999999999</c:v>
                </c:pt>
                <c:pt idx="8547">
                  <c:v>-1.1127</c:v>
                </c:pt>
                <c:pt idx="8548">
                  <c:v>-1.1046</c:v>
                </c:pt>
                <c:pt idx="8549">
                  <c:v>-1.0974999999999999</c:v>
                </c:pt>
                <c:pt idx="8550">
                  <c:v>-1.0912999999999999</c:v>
                </c:pt>
                <c:pt idx="8551">
                  <c:v>-1.0860000000000001</c:v>
                </c:pt>
                <c:pt idx="8552">
                  <c:v>-1.0817000000000001</c:v>
                </c:pt>
                <c:pt idx="8553">
                  <c:v>-1.0785</c:v>
                </c:pt>
                <c:pt idx="8554">
                  <c:v>-1.0763</c:v>
                </c:pt>
                <c:pt idx="8555">
                  <c:v>-1.0751999999999999</c:v>
                </c:pt>
                <c:pt idx="8556">
                  <c:v>-1.0750999999999999</c:v>
                </c:pt>
                <c:pt idx="8557">
                  <c:v>-1.0762</c:v>
                </c:pt>
                <c:pt idx="8558">
                  <c:v>-1.0784</c:v>
                </c:pt>
                <c:pt idx="8559">
                  <c:v>-1.0817000000000001</c:v>
                </c:pt>
                <c:pt idx="8560">
                  <c:v>-1.0861000000000001</c:v>
                </c:pt>
                <c:pt idx="8561">
                  <c:v>-1.0916999999999999</c:v>
                </c:pt>
                <c:pt idx="8562">
                  <c:v>-1.0983000000000001</c:v>
                </c:pt>
                <c:pt idx="8563">
                  <c:v>-1.1062000000000001</c:v>
                </c:pt>
                <c:pt idx="8564">
                  <c:v>-1.1151</c:v>
                </c:pt>
                <c:pt idx="8565">
                  <c:v>-1.1251</c:v>
                </c:pt>
                <c:pt idx="8566">
                  <c:v>-1.1363000000000001</c:v>
                </c:pt>
                <c:pt idx="8567">
                  <c:v>-1.1485000000000001</c:v>
                </c:pt>
                <c:pt idx="8568">
                  <c:v>-1.1617</c:v>
                </c:pt>
                <c:pt idx="8569">
                  <c:v>-1.1759999999999999</c:v>
                </c:pt>
                <c:pt idx="8570">
                  <c:v>-1.1913</c:v>
                </c:pt>
                <c:pt idx="8571">
                  <c:v>-1.2076</c:v>
                </c:pt>
                <c:pt idx="8572">
                  <c:v>-1.2248000000000001</c:v>
                </c:pt>
                <c:pt idx="8573">
                  <c:v>-1.2428999999999999</c:v>
                </c:pt>
                <c:pt idx="8574">
                  <c:v>-1.2619</c:v>
                </c:pt>
                <c:pt idx="8575">
                  <c:v>-1.2817000000000001</c:v>
                </c:pt>
                <c:pt idx="8576">
                  <c:v>-1.3023</c:v>
                </c:pt>
                <c:pt idx="8577">
                  <c:v>-1.3236000000000001</c:v>
                </c:pt>
                <c:pt idx="8578">
                  <c:v>-1.3455999999999999</c:v>
                </c:pt>
                <c:pt idx="8579">
                  <c:v>-1.3681000000000001</c:v>
                </c:pt>
                <c:pt idx="8580">
                  <c:v>-1.3913</c:v>
                </c:pt>
                <c:pt idx="8581">
                  <c:v>-1.415</c:v>
                </c:pt>
                <c:pt idx="8582">
                  <c:v>-1.4391</c:v>
                </c:pt>
                <c:pt idx="8583">
                  <c:v>-1.4636</c:v>
                </c:pt>
                <c:pt idx="8584">
                  <c:v>-1.4883999999999999</c:v>
                </c:pt>
                <c:pt idx="8585">
                  <c:v>-1.5135000000000001</c:v>
                </c:pt>
                <c:pt idx="8586">
                  <c:v>-1.5387999999999999</c:v>
                </c:pt>
                <c:pt idx="8587">
                  <c:v>-1.5642</c:v>
                </c:pt>
                <c:pt idx="8588">
                  <c:v>-1.5895999999999999</c:v>
                </c:pt>
                <c:pt idx="8589">
                  <c:v>-1.6151</c:v>
                </c:pt>
                <c:pt idx="8590">
                  <c:v>-1.6404000000000001</c:v>
                </c:pt>
                <c:pt idx="8591">
                  <c:v>-1.6656</c:v>
                </c:pt>
                <c:pt idx="8592">
                  <c:v>-1.6906000000000001</c:v>
                </c:pt>
                <c:pt idx="8593">
                  <c:v>-1.7153</c:v>
                </c:pt>
                <c:pt idx="8594">
                  <c:v>-1.7396</c:v>
                </c:pt>
                <c:pt idx="8595">
                  <c:v>-1.7636000000000001</c:v>
                </c:pt>
                <c:pt idx="8596">
                  <c:v>-1.7869999999999999</c:v>
                </c:pt>
                <c:pt idx="8597">
                  <c:v>-1.8098000000000001</c:v>
                </c:pt>
                <c:pt idx="8598">
                  <c:v>-1.8320000000000001</c:v>
                </c:pt>
                <c:pt idx="8599">
                  <c:v>-1.8535999999999999</c:v>
                </c:pt>
                <c:pt idx="8600">
                  <c:v>-1.8743000000000001</c:v>
                </c:pt>
                <c:pt idx="8601">
                  <c:v>-1.8943000000000001</c:v>
                </c:pt>
                <c:pt idx="8602">
                  <c:v>-1.9133</c:v>
                </c:pt>
                <c:pt idx="8603">
                  <c:v>-1.9315</c:v>
                </c:pt>
                <c:pt idx="8604">
                  <c:v>-1.9486000000000001</c:v>
                </c:pt>
                <c:pt idx="8605">
                  <c:v>-1.9678</c:v>
                </c:pt>
                <c:pt idx="8606">
                  <c:v>-2.0127999999999999</c:v>
                </c:pt>
                <c:pt idx="8607">
                  <c:v>-2.0566</c:v>
                </c:pt>
                <c:pt idx="8608">
                  <c:v>-2.0992999999999999</c:v>
                </c:pt>
                <c:pt idx="8609">
                  <c:v>-2.1406999999999998</c:v>
                </c:pt>
                <c:pt idx="8610">
                  <c:v>-2.1808999999999998</c:v>
                </c:pt>
                <c:pt idx="8611">
                  <c:v>-2.2181000000000002</c:v>
                </c:pt>
                <c:pt idx="8612">
                  <c:v>-2.2473999999999998</c:v>
                </c:pt>
                <c:pt idx="8613">
                  <c:v>-2.2715999999999998</c:v>
                </c:pt>
                <c:pt idx="8614">
                  <c:v>-2.2907000000000002</c:v>
                </c:pt>
                <c:pt idx="8615">
                  <c:v>-2.3046000000000002</c:v>
                </c:pt>
                <c:pt idx="8616">
                  <c:v>-2.3132999999999999</c:v>
                </c:pt>
                <c:pt idx="8617">
                  <c:v>-2.3172000000000001</c:v>
                </c:pt>
                <c:pt idx="8618">
                  <c:v>-2.3161999999999998</c:v>
                </c:pt>
                <c:pt idx="8619">
                  <c:v>-2.3107000000000002</c:v>
                </c:pt>
                <c:pt idx="8620">
                  <c:v>-2.3008999999999999</c:v>
                </c:pt>
                <c:pt idx="8621">
                  <c:v>-2.2871999999999999</c:v>
                </c:pt>
                <c:pt idx="8622">
                  <c:v>-2.2698999999999998</c:v>
                </c:pt>
                <c:pt idx="8623">
                  <c:v>-2.2492999999999999</c:v>
                </c:pt>
                <c:pt idx="8624">
                  <c:v>-2.2256999999999998</c:v>
                </c:pt>
                <c:pt idx="8625">
                  <c:v>-2.1997</c:v>
                </c:pt>
                <c:pt idx="8626">
                  <c:v>-2.1715</c:v>
                </c:pt>
                <c:pt idx="8627">
                  <c:v>-2.1415000000000002</c:v>
                </c:pt>
                <c:pt idx="8628">
                  <c:v>-2.1101000000000001</c:v>
                </c:pt>
                <c:pt idx="8629">
                  <c:v>-2.0775999999999999</c:v>
                </c:pt>
                <c:pt idx="8630">
                  <c:v>-2.0444</c:v>
                </c:pt>
                <c:pt idx="8631">
                  <c:v>-2.0108999999999999</c:v>
                </c:pt>
                <c:pt idx="8632">
                  <c:v>-1.9774</c:v>
                </c:pt>
                <c:pt idx="8633">
                  <c:v>-1.9440999999999999</c:v>
                </c:pt>
                <c:pt idx="8634">
                  <c:v>-1.9114</c:v>
                </c:pt>
                <c:pt idx="8635">
                  <c:v>-1.8795999999999999</c:v>
                </c:pt>
                <c:pt idx="8636">
                  <c:v>-1.8489</c:v>
                </c:pt>
                <c:pt idx="8637">
                  <c:v>-1.8206</c:v>
                </c:pt>
                <c:pt idx="8638">
                  <c:v>-1.7969999999999999</c:v>
                </c:pt>
                <c:pt idx="8639">
                  <c:v>-1.7751999999999999</c:v>
                </c:pt>
                <c:pt idx="8640">
                  <c:v>-1.7554000000000001</c:v>
                </c:pt>
                <c:pt idx="8641">
                  <c:v>-1.7377</c:v>
                </c:pt>
                <c:pt idx="8642">
                  <c:v>-1.7221</c:v>
                </c:pt>
                <c:pt idx="8643">
                  <c:v>-1.6807000000000001</c:v>
                </c:pt>
                <c:pt idx="8644">
                  <c:v>-1.649</c:v>
                </c:pt>
                <c:pt idx="8645">
                  <c:v>-1.6262000000000001</c:v>
                </c:pt>
                <c:pt idx="8646">
                  <c:v>-1.6113999999999999</c:v>
                </c:pt>
                <c:pt idx="8647">
                  <c:v>-1.6037999999999999</c:v>
                </c:pt>
                <c:pt idx="8648">
                  <c:v>-1.6026</c:v>
                </c:pt>
                <c:pt idx="8649">
                  <c:v>-1.6073</c:v>
                </c:pt>
                <c:pt idx="8650">
                  <c:v>-1.6172</c:v>
                </c:pt>
                <c:pt idx="8651">
                  <c:v>-1.6317999999999999</c:v>
                </c:pt>
                <c:pt idx="8652">
                  <c:v>-1.6506000000000001</c:v>
                </c:pt>
                <c:pt idx="8653">
                  <c:v>-1.6731</c:v>
                </c:pt>
                <c:pt idx="8654">
                  <c:v>-1.6990000000000001</c:v>
                </c:pt>
                <c:pt idx="8655">
                  <c:v>-1.7279</c:v>
                </c:pt>
                <c:pt idx="8656">
                  <c:v>-1.7594000000000001</c:v>
                </c:pt>
                <c:pt idx="8657">
                  <c:v>-1.7931999999999999</c:v>
                </c:pt>
                <c:pt idx="8658">
                  <c:v>-1.829</c:v>
                </c:pt>
                <c:pt idx="8659">
                  <c:v>-1.8666</c:v>
                </c:pt>
                <c:pt idx="8660">
                  <c:v>-1.9056</c:v>
                </c:pt>
                <c:pt idx="8661">
                  <c:v>-1.9458</c:v>
                </c:pt>
                <c:pt idx="8662">
                  <c:v>-1.9870000000000001</c:v>
                </c:pt>
                <c:pt idx="8663">
                  <c:v>-2.0287999999999999</c:v>
                </c:pt>
                <c:pt idx="8664">
                  <c:v>-2.0710999999999999</c:v>
                </c:pt>
                <c:pt idx="8665">
                  <c:v>-2.1135999999999999</c:v>
                </c:pt>
                <c:pt idx="8666">
                  <c:v>-2.1558999999999999</c:v>
                </c:pt>
                <c:pt idx="8667">
                  <c:v>-2.1979000000000002</c:v>
                </c:pt>
                <c:pt idx="8668">
                  <c:v>-2.2393000000000001</c:v>
                </c:pt>
                <c:pt idx="8669">
                  <c:v>-2.2795999999999998</c:v>
                </c:pt>
                <c:pt idx="8670">
                  <c:v>-2.3187000000000002</c:v>
                </c:pt>
                <c:pt idx="8671">
                  <c:v>-2.3561999999999999</c:v>
                </c:pt>
                <c:pt idx="8672">
                  <c:v>-2.3917000000000002</c:v>
                </c:pt>
                <c:pt idx="8673">
                  <c:v>-2.4247000000000001</c:v>
                </c:pt>
                <c:pt idx="8674">
                  <c:v>-2.4548999999999999</c:v>
                </c:pt>
                <c:pt idx="8675">
                  <c:v>-2.4817999999999998</c:v>
                </c:pt>
                <c:pt idx="8676">
                  <c:v>-2.5049000000000001</c:v>
                </c:pt>
                <c:pt idx="8677">
                  <c:v>-2.5236999999999998</c:v>
                </c:pt>
                <c:pt idx="8678">
                  <c:v>-2.5373999999999999</c:v>
                </c:pt>
                <c:pt idx="8679">
                  <c:v>-2.5457000000000001</c:v>
                </c:pt>
                <c:pt idx="8680">
                  <c:v>-2.5474999999999999</c:v>
                </c:pt>
                <c:pt idx="8681">
                  <c:v>-2.5432999999999999</c:v>
                </c:pt>
                <c:pt idx="8682">
                  <c:v>-2.5329999999999999</c:v>
                </c:pt>
                <c:pt idx="8683">
                  <c:v>-2.516</c:v>
                </c:pt>
                <c:pt idx="8684">
                  <c:v>-2.4914999999999998</c:v>
                </c:pt>
                <c:pt idx="8685">
                  <c:v>-2.4588000000000001</c:v>
                </c:pt>
                <c:pt idx="8686">
                  <c:v>-2.4169</c:v>
                </c:pt>
                <c:pt idx="8687">
                  <c:v>-2.3643000000000001</c:v>
                </c:pt>
                <c:pt idx="8688">
                  <c:v>-2.3069999999999999</c:v>
                </c:pt>
                <c:pt idx="8689">
                  <c:v>-2.2488000000000001</c:v>
                </c:pt>
                <c:pt idx="8690">
                  <c:v>-2.1899000000000002</c:v>
                </c:pt>
                <c:pt idx="8691">
                  <c:v>-2.1303000000000001</c:v>
                </c:pt>
                <c:pt idx="8692">
                  <c:v>-2.0712000000000002</c:v>
                </c:pt>
                <c:pt idx="8693">
                  <c:v>-2.0156000000000001</c:v>
                </c:pt>
                <c:pt idx="8694">
                  <c:v>-1.9595</c:v>
                </c:pt>
                <c:pt idx="8695">
                  <c:v>-1.903</c:v>
                </c:pt>
                <c:pt idx="8696">
                  <c:v>-1.8461000000000001</c:v>
                </c:pt>
                <c:pt idx="8697">
                  <c:v>-1.7888999999999999</c:v>
                </c:pt>
                <c:pt idx="8698">
                  <c:v>-1.7359</c:v>
                </c:pt>
                <c:pt idx="8699">
                  <c:v>-1.7092000000000001</c:v>
                </c:pt>
                <c:pt idx="8700">
                  <c:v>-1.6822999999999999</c:v>
                </c:pt>
                <c:pt idx="8701">
                  <c:v>-1.6554</c:v>
                </c:pt>
                <c:pt idx="8702">
                  <c:v>-1.6284000000000001</c:v>
                </c:pt>
                <c:pt idx="8703">
                  <c:v>-1.6014999999999999</c:v>
                </c:pt>
                <c:pt idx="8704">
                  <c:v>-1.5746</c:v>
                </c:pt>
                <c:pt idx="8705">
                  <c:v>-1.5585</c:v>
                </c:pt>
                <c:pt idx="8706">
                  <c:v>-1.5478000000000001</c:v>
                </c:pt>
                <c:pt idx="8707">
                  <c:v>-1.5373000000000001</c:v>
                </c:pt>
                <c:pt idx="8708">
                  <c:v>-1.5267999999999999</c:v>
                </c:pt>
                <c:pt idx="8709">
                  <c:v>-1.5115000000000001</c:v>
                </c:pt>
                <c:pt idx="8710">
                  <c:v>-1.4853000000000001</c:v>
                </c:pt>
                <c:pt idx="8711">
                  <c:v>-1.4543999999999999</c:v>
                </c:pt>
                <c:pt idx="8712">
                  <c:v>-1.4217</c:v>
                </c:pt>
                <c:pt idx="8713">
                  <c:v>-1.3893</c:v>
                </c:pt>
                <c:pt idx="8714">
                  <c:v>-1.3587</c:v>
                </c:pt>
                <c:pt idx="8715">
                  <c:v>-1.3311999999999999</c:v>
                </c:pt>
                <c:pt idx="8716">
                  <c:v>-1.3076000000000001</c:v>
                </c:pt>
                <c:pt idx="8717">
                  <c:v>-1.2883</c:v>
                </c:pt>
                <c:pt idx="8718">
                  <c:v>-1.2735000000000001</c:v>
                </c:pt>
                <c:pt idx="8719">
                  <c:v>-1.2633000000000001</c:v>
                </c:pt>
                <c:pt idx="8720">
                  <c:v>-1.2573000000000001</c:v>
                </c:pt>
                <c:pt idx="8721">
                  <c:v>-1.2553000000000001</c:v>
                </c:pt>
                <c:pt idx="8722">
                  <c:v>-1.2568999999999999</c:v>
                </c:pt>
                <c:pt idx="8723">
                  <c:v>-1.2614000000000001</c:v>
                </c:pt>
                <c:pt idx="8724">
                  <c:v>-1.2658</c:v>
                </c:pt>
                <c:pt idx="8725">
                  <c:v>-1.2702</c:v>
                </c:pt>
                <c:pt idx="8726">
                  <c:v>-1.2761</c:v>
                </c:pt>
                <c:pt idx="8727">
                  <c:v>-1.2827</c:v>
                </c:pt>
                <c:pt idx="8728">
                  <c:v>-1.3373999999999999</c:v>
                </c:pt>
                <c:pt idx="8729">
                  <c:v>-1.5488999999999999</c:v>
                </c:pt>
                <c:pt idx="8730">
                  <c:v>-1.7599</c:v>
                </c:pt>
                <c:pt idx="8731">
                  <c:v>-1.9698</c:v>
                </c:pt>
                <c:pt idx="8732">
                  <c:v>-2.0608</c:v>
                </c:pt>
                <c:pt idx="8733">
                  <c:v>-2.0152999999999999</c:v>
                </c:pt>
                <c:pt idx="8734">
                  <c:v>-1.9787999999999999</c:v>
                </c:pt>
                <c:pt idx="8735">
                  <c:v>-1.9475</c:v>
                </c:pt>
                <c:pt idx="8736">
                  <c:v>-1.9192</c:v>
                </c:pt>
                <c:pt idx="8737">
                  <c:v>-1.8924000000000001</c:v>
                </c:pt>
                <c:pt idx="8738">
                  <c:v>-1.8661000000000001</c:v>
                </c:pt>
                <c:pt idx="8739">
                  <c:v>-1.8395999999999999</c:v>
                </c:pt>
                <c:pt idx="8740">
                  <c:v>-1.8127</c:v>
                </c:pt>
                <c:pt idx="8741">
                  <c:v>-1.7854000000000001</c:v>
                </c:pt>
                <c:pt idx="8742">
                  <c:v>-1.7579</c:v>
                </c:pt>
                <c:pt idx="8743">
                  <c:v>-1.7379</c:v>
                </c:pt>
                <c:pt idx="8744">
                  <c:v>-1.7156</c:v>
                </c:pt>
                <c:pt idx="8745">
                  <c:v>-1.6913</c:v>
                </c:pt>
                <c:pt idx="8746">
                  <c:v>-1.6654</c:v>
                </c:pt>
                <c:pt idx="8747">
                  <c:v>-1.6383000000000001</c:v>
                </c:pt>
                <c:pt idx="8748">
                  <c:v>-1.6105</c:v>
                </c:pt>
                <c:pt idx="8749">
                  <c:v>-1.5826</c:v>
                </c:pt>
                <c:pt idx="8750">
                  <c:v>-1.5551999999999999</c:v>
                </c:pt>
                <c:pt idx="8751">
                  <c:v>-1.5174000000000001</c:v>
                </c:pt>
                <c:pt idx="8752">
                  <c:v>-1.4807999999999999</c:v>
                </c:pt>
                <c:pt idx="8753">
                  <c:v>-1.4461999999999999</c:v>
                </c:pt>
                <c:pt idx="8754">
                  <c:v>-1.4139999999999999</c:v>
                </c:pt>
                <c:pt idx="8755">
                  <c:v>-1.3845000000000001</c:v>
                </c:pt>
                <c:pt idx="8756">
                  <c:v>-1.3581000000000001</c:v>
                </c:pt>
                <c:pt idx="8757">
                  <c:v>-1.3351</c:v>
                </c:pt>
                <c:pt idx="8758">
                  <c:v>-1.3157000000000001</c:v>
                </c:pt>
                <c:pt idx="8759">
                  <c:v>-1.3002</c:v>
                </c:pt>
                <c:pt idx="8760">
                  <c:v>-1.2885</c:v>
                </c:pt>
                <c:pt idx="8761">
                  <c:v>-1.2807999999999999</c:v>
                </c:pt>
                <c:pt idx="8762">
                  <c:v>-1.2770999999999999</c:v>
                </c:pt>
                <c:pt idx="8763">
                  <c:v>-1.2773000000000001</c:v>
                </c:pt>
                <c:pt idx="8764">
                  <c:v>-1.2814000000000001</c:v>
                </c:pt>
                <c:pt idx="8765">
                  <c:v>-1.2891999999999999</c:v>
                </c:pt>
                <c:pt idx="8766">
                  <c:v>-1.3006</c:v>
                </c:pt>
                <c:pt idx="8767">
                  <c:v>-1.3151999999999999</c:v>
                </c:pt>
                <c:pt idx="8768">
                  <c:v>-1.333</c:v>
                </c:pt>
                <c:pt idx="8769">
                  <c:v>-1.3534999999999999</c:v>
                </c:pt>
                <c:pt idx="8770">
                  <c:v>-1.3765000000000001</c:v>
                </c:pt>
                <c:pt idx="8771">
                  <c:v>-1.4017999999999999</c:v>
                </c:pt>
                <c:pt idx="8772">
                  <c:v>-1.4289000000000001</c:v>
                </c:pt>
                <c:pt idx="8773">
                  <c:v>-1.4574</c:v>
                </c:pt>
                <c:pt idx="8774">
                  <c:v>-1.4872000000000001</c:v>
                </c:pt>
                <c:pt idx="8775">
                  <c:v>-1.5177</c:v>
                </c:pt>
                <c:pt idx="8776">
                  <c:v>-1.5486</c:v>
                </c:pt>
                <c:pt idx="8777">
                  <c:v>-1.5795999999999999</c:v>
                </c:pt>
                <c:pt idx="8778">
                  <c:v>-1.6103000000000001</c:v>
                </c:pt>
                <c:pt idx="8779">
                  <c:v>-1.6404000000000001</c:v>
                </c:pt>
                <c:pt idx="8780">
                  <c:v>-1.6696</c:v>
                </c:pt>
                <c:pt idx="8781">
                  <c:v>-1.6975</c:v>
                </c:pt>
                <c:pt idx="8782">
                  <c:v>-1.7239</c:v>
                </c:pt>
                <c:pt idx="8783">
                  <c:v>-1.7484999999999999</c:v>
                </c:pt>
                <c:pt idx="8784">
                  <c:v>-1.7708999999999999</c:v>
                </c:pt>
                <c:pt idx="8785">
                  <c:v>-1.7910999999999999</c:v>
                </c:pt>
                <c:pt idx="8786">
                  <c:v>-1.8088</c:v>
                </c:pt>
                <c:pt idx="8787">
                  <c:v>-1.8239000000000001</c:v>
                </c:pt>
                <c:pt idx="8788">
                  <c:v>-1.9750000000000001</c:v>
                </c:pt>
                <c:pt idx="8789">
                  <c:v>-2.1802999999999999</c:v>
                </c:pt>
                <c:pt idx="8790">
                  <c:v>-2.3824999999999998</c:v>
                </c:pt>
                <c:pt idx="8791">
                  <c:v>-2.1122999999999998</c:v>
                </c:pt>
                <c:pt idx="8792">
                  <c:v>-2.0259</c:v>
                </c:pt>
                <c:pt idx="8793">
                  <c:v>-2.1776</c:v>
                </c:pt>
                <c:pt idx="8794">
                  <c:v>-2.4695</c:v>
                </c:pt>
                <c:pt idx="8795">
                  <c:v>-2.8266</c:v>
                </c:pt>
                <c:pt idx="8796">
                  <c:v>-3.1938</c:v>
                </c:pt>
                <c:pt idx="8797">
                  <c:v>-3.5320999999999998</c:v>
                </c:pt>
                <c:pt idx="8798">
                  <c:v>-3.8153000000000001</c:v>
                </c:pt>
                <c:pt idx="8799">
                  <c:v>-4.0279999999999996</c:v>
                </c:pt>
                <c:pt idx="8800">
                  <c:v>-4.1628999999999996</c:v>
                </c:pt>
                <c:pt idx="8801">
                  <c:v>-4.2191999999999998</c:v>
                </c:pt>
                <c:pt idx="8802">
                  <c:v>-4.2007000000000003</c:v>
                </c:pt>
                <c:pt idx="8803">
                  <c:v>-4.1147</c:v>
                </c:pt>
                <c:pt idx="8804">
                  <c:v>-3.9708000000000001</c:v>
                </c:pt>
                <c:pt idx="8805">
                  <c:v>-3.7881</c:v>
                </c:pt>
                <c:pt idx="8806">
                  <c:v>-3.5929000000000002</c:v>
                </c:pt>
                <c:pt idx="8807">
                  <c:v>-3.3733</c:v>
                </c:pt>
                <c:pt idx="8808">
                  <c:v>-3.1400999999999999</c:v>
                </c:pt>
                <c:pt idx="8809">
                  <c:v>-2.9033000000000002</c:v>
                </c:pt>
                <c:pt idx="8810">
                  <c:v>-2.6718000000000002</c:v>
                </c:pt>
                <c:pt idx="8811">
                  <c:v>-2.4377</c:v>
                </c:pt>
                <c:pt idx="8812">
                  <c:v>-2.2031000000000001</c:v>
                </c:pt>
                <c:pt idx="8813">
                  <c:v>-1.9911000000000001</c:v>
                </c:pt>
                <c:pt idx="8814">
                  <c:v>-1.8065</c:v>
                </c:pt>
                <c:pt idx="8815">
                  <c:v>-1.6526000000000001</c:v>
                </c:pt>
                <c:pt idx="8816">
                  <c:v>-1.5310999999999999</c:v>
                </c:pt>
                <c:pt idx="8817">
                  <c:v>-1.4426000000000001</c:v>
                </c:pt>
                <c:pt idx="8818">
                  <c:v>-1.3867</c:v>
                </c:pt>
                <c:pt idx="8819">
                  <c:v>-1.3620000000000001</c:v>
                </c:pt>
                <c:pt idx="8820">
                  <c:v>-1.3660000000000001</c:v>
                </c:pt>
                <c:pt idx="8821">
                  <c:v>-1.3959999999999999</c:v>
                </c:pt>
                <c:pt idx="8822">
                  <c:v>-1.4484999999999999</c:v>
                </c:pt>
                <c:pt idx="8823">
                  <c:v>-1.5199</c:v>
                </c:pt>
                <c:pt idx="8824">
                  <c:v>-1.6062000000000001</c:v>
                </c:pt>
                <c:pt idx="8825">
                  <c:v>-1.7034</c:v>
                </c:pt>
                <c:pt idx="8826">
                  <c:v>-1.8075000000000001</c:v>
                </c:pt>
                <c:pt idx="8827">
                  <c:v>-1.9146000000000001</c:v>
                </c:pt>
                <c:pt idx="8828">
                  <c:v>-2.0209999999999999</c:v>
                </c:pt>
                <c:pt idx="8829">
                  <c:v>-2.1234999999999999</c:v>
                </c:pt>
                <c:pt idx="8830">
                  <c:v>-2.2189000000000001</c:v>
                </c:pt>
                <c:pt idx="8831">
                  <c:v>-2.3047</c:v>
                </c:pt>
                <c:pt idx="8832">
                  <c:v>-2.3786</c:v>
                </c:pt>
                <c:pt idx="8833">
                  <c:v>-2.4388000000000001</c:v>
                </c:pt>
                <c:pt idx="8834">
                  <c:v>-2.484</c:v>
                </c:pt>
                <c:pt idx="8835">
                  <c:v>-2.5133000000000001</c:v>
                </c:pt>
                <c:pt idx="8836">
                  <c:v>-2.5261999999999998</c:v>
                </c:pt>
                <c:pt idx="8837">
                  <c:v>-2.5226999999999999</c:v>
                </c:pt>
                <c:pt idx="8838">
                  <c:v>-2.5030999999999999</c:v>
                </c:pt>
                <c:pt idx="8839">
                  <c:v>-2.4681999999999999</c:v>
                </c:pt>
                <c:pt idx="8840">
                  <c:v>-2.4188000000000001</c:v>
                </c:pt>
                <c:pt idx="8841">
                  <c:v>-2.3563999999999998</c:v>
                </c:pt>
                <c:pt idx="8842">
                  <c:v>-2.2824</c:v>
                </c:pt>
                <c:pt idx="8843">
                  <c:v>-2.1985000000000001</c:v>
                </c:pt>
                <c:pt idx="8844">
                  <c:v>-2.1065999999999998</c:v>
                </c:pt>
                <c:pt idx="8845">
                  <c:v>-2.0085000000000002</c:v>
                </c:pt>
                <c:pt idx="8846">
                  <c:v>-1.9063000000000001</c:v>
                </c:pt>
                <c:pt idx="8847">
                  <c:v>-1.802</c:v>
                </c:pt>
                <c:pt idx="8848">
                  <c:v>-1.6974</c:v>
                </c:pt>
                <c:pt idx="8849">
                  <c:v>-1.5945</c:v>
                </c:pt>
                <c:pt idx="8850">
                  <c:v>-1.4951000000000001</c:v>
                </c:pt>
                <c:pt idx="8851">
                  <c:v>-1.4007000000000001</c:v>
                </c:pt>
                <c:pt idx="8852">
                  <c:v>-1.3129</c:v>
                </c:pt>
                <c:pt idx="8853">
                  <c:v>-1.2330000000000001</c:v>
                </c:pt>
                <c:pt idx="8854">
                  <c:v>-1.1620999999999999</c:v>
                </c:pt>
                <c:pt idx="8855">
                  <c:v>-1.1012</c:v>
                </c:pt>
                <c:pt idx="8856">
                  <c:v>-1.131</c:v>
                </c:pt>
                <c:pt idx="8857">
                  <c:v>-1.2851999999999999</c:v>
                </c:pt>
                <c:pt idx="8858">
                  <c:v>-1.4505999999999999</c:v>
                </c:pt>
                <c:pt idx="8859">
                  <c:v>-1.6273</c:v>
                </c:pt>
                <c:pt idx="8860">
                  <c:v>-1.8152999999999999</c:v>
                </c:pt>
                <c:pt idx="8861">
                  <c:v>-1.9983</c:v>
                </c:pt>
                <c:pt idx="8862">
                  <c:v>-2.1514000000000002</c:v>
                </c:pt>
                <c:pt idx="8863">
                  <c:v>-2.2900999999999998</c:v>
                </c:pt>
                <c:pt idx="8864">
                  <c:v>-2.4182000000000001</c:v>
                </c:pt>
                <c:pt idx="8865">
                  <c:v>-2.5386000000000002</c:v>
                </c:pt>
                <c:pt idx="8866">
                  <c:v>-2.6547000000000001</c:v>
                </c:pt>
                <c:pt idx="8867">
                  <c:v>-2.7671999999999999</c:v>
                </c:pt>
                <c:pt idx="8868">
                  <c:v>-2.8723000000000001</c:v>
                </c:pt>
                <c:pt idx="8869">
                  <c:v>-2.9701</c:v>
                </c:pt>
                <c:pt idx="8870">
                  <c:v>-3.0602999999999998</c:v>
                </c:pt>
                <c:pt idx="8871">
                  <c:v>-3.1421999999999999</c:v>
                </c:pt>
                <c:pt idx="8872">
                  <c:v>-3.2151999999999998</c:v>
                </c:pt>
                <c:pt idx="8873">
                  <c:v>-3.2782</c:v>
                </c:pt>
                <c:pt idx="8874">
                  <c:v>-3.3302</c:v>
                </c:pt>
                <c:pt idx="8875">
                  <c:v>-3.3618000000000001</c:v>
                </c:pt>
                <c:pt idx="8876">
                  <c:v>-3.3776000000000002</c:v>
                </c:pt>
                <c:pt idx="8877">
                  <c:v>-3.3784999999999998</c:v>
                </c:pt>
                <c:pt idx="8878">
                  <c:v>-3.3628999999999998</c:v>
                </c:pt>
                <c:pt idx="8879">
                  <c:v>-3.3342000000000001</c:v>
                </c:pt>
                <c:pt idx="8880">
                  <c:v>-3.2948</c:v>
                </c:pt>
                <c:pt idx="8881">
                  <c:v>-3.2452000000000001</c:v>
                </c:pt>
                <c:pt idx="8882">
                  <c:v>-3.1859999999999999</c:v>
                </c:pt>
                <c:pt idx="8883">
                  <c:v>-3.1181000000000001</c:v>
                </c:pt>
                <c:pt idx="8884">
                  <c:v>-3.0485000000000002</c:v>
                </c:pt>
                <c:pt idx="8885">
                  <c:v>-2.9735</c:v>
                </c:pt>
                <c:pt idx="8886">
                  <c:v>-2.8904000000000001</c:v>
                </c:pt>
                <c:pt idx="8887">
                  <c:v>-2.8003999999999998</c:v>
                </c:pt>
                <c:pt idx="8888">
                  <c:v>-2.7046999999999999</c:v>
                </c:pt>
                <c:pt idx="8889">
                  <c:v>-2.6027</c:v>
                </c:pt>
                <c:pt idx="8890">
                  <c:v>-2.4973999999999998</c:v>
                </c:pt>
                <c:pt idx="8891">
                  <c:v>-2.3904999999999998</c:v>
                </c:pt>
                <c:pt idx="8892">
                  <c:v>-2.2835999999999999</c:v>
                </c:pt>
                <c:pt idx="8893">
                  <c:v>-2.1781999999999999</c:v>
                </c:pt>
                <c:pt idx="8894">
                  <c:v>-2.0760999999999998</c:v>
                </c:pt>
                <c:pt idx="8895">
                  <c:v>-1.9790000000000001</c:v>
                </c:pt>
                <c:pt idx="8896">
                  <c:v>-1.8888</c:v>
                </c:pt>
                <c:pt idx="8897">
                  <c:v>-1.8072999999999999</c:v>
                </c:pt>
                <c:pt idx="8898">
                  <c:v>-1.7366999999999999</c:v>
                </c:pt>
                <c:pt idx="8899">
                  <c:v>-1.6791</c:v>
                </c:pt>
                <c:pt idx="8900">
                  <c:v>-1.637</c:v>
                </c:pt>
                <c:pt idx="8901">
                  <c:v>-1.6112</c:v>
                </c:pt>
                <c:pt idx="8902">
                  <c:v>-1.5007999999999999</c:v>
                </c:pt>
                <c:pt idx="8903">
                  <c:v>-1.3993</c:v>
                </c:pt>
                <c:pt idx="8904">
                  <c:v>-1.3068</c:v>
                </c:pt>
                <c:pt idx="8905">
                  <c:v>-1.2237</c:v>
                </c:pt>
                <c:pt idx="8906">
                  <c:v>-1.1692</c:v>
                </c:pt>
                <c:pt idx="8907">
                  <c:v>-1.0976999999999999</c:v>
                </c:pt>
                <c:pt idx="8908">
                  <c:v>-1.0283</c:v>
                </c:pt>
                <c:pt idx="8909">
                  <c:v>-0.96089000000000002</c:v>
                </c:pt>
                <c:pt idx="8910">
                  <c:v>-0.90780000000000005</c:v>
                </c:pt>
                <c:pt idx="8911">
                  <c:v>-0.86341999999999997</c:v>
                </c:pt>
                <c:pt idx="8912">
                  <c:v>-0.82250000000000001</c:v>
                </c:pt>
                <c:pt idx="8913">
                  <c:v>-0.78586</c:v>
                </c:pt>
                <c:pt idx="8914">
                  <c:v>-0.75451999999999997</c:v>
                </c:pt>
                <c:pt idx="8915">
                  <c:v>-0.72958000000000001</c:v>
                </c:pt>
                <c:pt idx="8916">
                  <c:v>-0.75705999999999996</c:v>
                </c:pt>
                <c:pt idx="8917">
                  <c:v>-0.98760000000000003</c:v>
                </c:pt>
                <c:pt idx="8918">
                  <c:v>-1.2271000000000001</c:v>
                </c:pt>
                <c:pt idx="8919">
                  <c:v>-1.4756</c:v>
                </c:pt>
                <c:pt idx="8920">
                  <c:v>-1.639</c:v>
                </c:pt>
                <c:pt idx="8921">
                  <c:v>-1.6223000000000001</c:v>
                </c:pt>
                <c:pt idx="8922">
                  <c:v>-1.6536999999999999</c:v>
                </c:pt>
                <c:pt idx="8923">
                  <c:v>-1.7123999999999999</c:v>
                </c:pt>
                <c:pt idx="8924">
                  <c:v>-1.7764</c:v>
                </c:pt>
                <c:pt idx="8925">
                  <c:v>-1.8226</c:v>
                </c:pt>
                <c:pt idx="8926">
                  <c:v>-1.8651</c:v>
                </c:pt>
                <c:pt idx="8927">
                  <c:v>-1.9098999999999999</c:v>
                </c:pt>
                <c:pt idx="8928">
                  <c:v>-1.9629000000000001</c:v>
                </c:pt>
                <c:pt idx="8929">
                  <c:v>-2.0444</c:v>
                </c:pt>
                <c:pt idx="8930">
                  <c:v>-2.1171000000000002</c:v>
                </c:pt>
                <c:pt idx="8931">
                  <c:v>-2.1791999999999998</c:v>
                </c:pt>
                <c:pt idx="8932">
                  <c:v>-2.2294999999999998</c:v>
                </c:pt>
                <c:pt idx="8933">
                  <c:v>-2.2673000000000001</c:v>
                </c:pt>
                <c:pt idx="8934">
                  <c:v>-2.2925</c:v>
                </c:pt>
                <c:pt idx="8935">
                  <c:v>-2.3054000000000001</c:v>
                </c:pt>
                <c:pt idx="8936">
                  <c:v>-2.3065000000000002</c:v>
                </c:pt>
                <c:pt idx="8937">
                  <c:v>-2.2965</c:v>
                </c:pt>
                <c:pt idx="8938">
                  <c:v>-2.2764000000000002</c:v>
                </c:pt>
                <c:pt idx="8939">
                  <c:v>-2.3698999999999999</c:v>
                </c:pt>
                <c:pt idx="8940">
                  <c:v>-2.4910000000000001</c:v>
                </c:pt>
                <c:pt idx="8941">
                  <c:v>-2.6053000000000002</c:v>
                </c:pt>
                <c:pt idx="8942">
                  <c:v>-2.7138</c:v>
                </c:pt>
                <c:pt idx="8943">
                  <c:v>-2.7673999999999999</c:v>
                </c:pt>
                <c:pt idx="8944">
                  <c:v>-2.7389000000000001</c:v>
                </c:pt>
                <c:pt idx="8945">
                  <c:v>-2.6545000000000001</c:v>
                </c:pt>
                <c:pt idx="8946">
                  <c:v>-2.5324</c:v>
                </c:pt>
                <c:pt idx="8947">
                  <c:v>-2.3874</c:v>
                </c:pt>
                <c:pt idx="8948">
                  <c:v>-2.2313000000000001</c:v>
                </c:pt>
                <c:pt idx="8949">
                  <c:v>-2.0733999999999999</c:v>
                </c:pt>
                <c:pt idx="8950">
                  <c:v>-1.9208000000000001</c:v>
                </c:pt>
                <c:pt idx="8951">
                  <c:v>-1.7786</c:v>
                </c:pt>
                <c:pt idx="8952">
                  <c:v>-1.6506000000000001</c:v>
                </c:pt>
                <c:pt idx="8953">
                  <c:v>-1.5390999999999999</c:v>
                </c:pt>
                <c:pt idx="8954">
                  <c:v>-1.4454</c:v>
                </c:pt>
                <c:pt idx="8955">
                  <c:v>-1.3697999999999999</c:v>
                </c:pt>
                <c:pt idx="8956">
                  <c:v>-1.3122</c:v>
                </c:pt>
                <c:pt idx="8957">
                  <c:v>-1.2717000000000001</c:v>
                </c:pt>
                <c:pt idx="8958">
                  <c:v>-1.2471000000000001</c:v>
                </c:pt>
                <c:pt idx="8959">
                  <c:v>-1.2370000000000001</c:v>
                </c:pt>
                <c:pt idx="8960">
                  <c:v>-1.2397</c:v>
                </c:pt>
                <c:pt idx="8961">
                  <c:v>-1.2534000000000001</c:v>
                </c:pt>
                <c:pt idx="8962">
                  <c:v>-1.2763</c:v>
                </c:pt>
                <c:pt idx="8963">
                  <c:v>-1.3067</c:v>
                </c:pt>
                <c:pt idx="8964">
                  <c:v>-1.3428</c:v>
                </c:pt>
                <c:pt idx="8965">
                  <c:v>-1.3831</c:v>
                </c:pt>
                <c:pt idx="8966">
                  <c:v>-1.4259999999999999</c:v>
                </c:pt>
                <c:pt idx="8967">
                  <c:v>-1.4702</c:v>
                </c:pt>
                <c:pt idx="8968">
                  <c:v>-1.5145999999999999</c:v>
                </c:pt>
                <c:pt idx="8969">
                  <c:v>-1.5581</c:v>
                </c:pt>
                <c:pt idx="8970">
                  <c:v>-1.6</c:v>
                </c:pt>
                <c:pt idx="8971">
                  <c:v>-1.6394</c:v>
                </c:pt>
                <c:pt idx="8972">
                  <c:v>-1.6758999999999999</c:v>
                </c:pt>
                <c:pt idx="8973">
                  <c:v>-1.7092000000000001</c:v>
                </c:pt>
                <c:pt idx="8974">
                  <c:v>-1.7388999999999999</c:v>
                </c:pt>
                <c:pt idx="8975">
                  <c:v>-1.7648999999999999</c:v>
                </c:pt>
                <c:pt idx="8976">
                  <c:v>-1.7873000000000001</c:v>
                </c:pt>
                <c:pt idx="8977">
                  <c:v>-1.8062</c:v>
                </c:pt>
                <c:pt idx="8978">
                  <c:v>-1.8217000000000001</c:v>
                </c:pt>
                <c:pt idx="8979">
                  <c:v>-1.8340000000000001</c:v>
                </c:pt>
                <c:pt idx="8980">
                  <c:v>-1.8434999999999999</c:v>
                </c:pt>
                <c:pt idx="8981">
                  <c:v>-1.8505</c:v>
                </c:pt>
                <c:pt idx="8982">
                  <c:v>-1.8553999999999999</c:v>
                </c:pt>
                <c:pt idx="8983">
                  <c:v>-1.8605</c:v>
                </c:pt>
                <c:pt idx="8984">
                  <c:v>-1.8644000000000001</c:v>
                </c:pt>
                <c:pt idx="8985">
                  <c:v>-1.8672</c:v>
                </c:pt>
                <c:pt idx="8986">
                  <c:v>-1.8693</c:v>
                </c:pt>
                <c:pt idx="8987">
                  <c:v>-1.8680000000000001</c:v>
                </c:pt>
                <c:pt idx="8988">
                  <c:v>-1.8577999999999999</c:v>
                </c:pt>
                <c:pt idx="8989">
                  <c:v>-1.8525</c:v>
                </c:pt>
                <c:pt idx="8990">
                  <c:v>-1.8512999999999999</c:v>
                </c:pt>
                <c:pt idx="8991">
                  <c:v>-1.8536999999999999</c:v>
                </c:pt>
                <c:pt idx="8992">
                  <c:v>-1.8593999999999999</c:v>
                </c:pt>
                <c:pt idx="8993">
                  <c:v>-1.8678999999999999</c:v>
                </c:pt>
                <c:pt idx="8994">
                  <c:v>-1.8786</c:v>
                </c:pt>
                <c:pt idx="8995">
                  <c:v>-1.8913</c:v>
                </c:pt>
                <c:pt idx="8996">
                  <c:v>-1.9054</c:v>
                </c:pt>
                <c:pt idx="8997">
                  <c:v>-1.9206000000000001</c:v>
                </c:pt>
                <c:pt idx="8998">
                  <c:v>-1.9365000000000001</c:v>
                </c:pt>
                <c:pt idx="8999">
                  <c:v>-1.9525999999999999</c:v>
                </c:pt>
                <c:pt idx="9000">
                  <c:v>-1.9685999999999999</c:v>
                </c:pt>
                <c:pt idx="9001">
                  <c:v>-1.984</c:v>
                </c:pt>
                <c:pt idx="9002">
                  <c:v>-1.9984999999999999</c:v>
                </c:pt>
                <c:pt idx="9003">
                  <c:v>-2.0118</c:v>
                </c:pt>
                <c:pt idx="9004">
                  <c:v>-2.0234999999999999</c:v>
                </c:pt>
                <c:pt idx="9005">
                  <c:v>-2.0331000000000001</c:v>
                </c:pt>
                <c:pt idx="9006">
                  <c:v>-2.0406</c:v>
                </c:pt>
                <c:pt idx="9007">
                  <c:v>-2.0455000000000001</c:v>
                </c:pt>
                <c:pt idx="9008">
                  <c:v>-2.0476000000000001</c:v>
                </c:pt>
                <c:pt idx="9009">
                  <c:v>-2.0467</c:v>
                </c:pt>
                <c:pt idx="9010">
                  <c:v>-2.0425</c:v>
                </c:pt>
                <c:pt idx="9011">
                  <c:v>-2.0350999999999999</c:v>
                </c:pt>
                <c:pt idx="9012">
                  <c:v>-2.0242</c:v>
                </c:pt>
                <c:pt idx="9013">
                  <c:v>-2.0099</c:v>
                </c:pt>
                <c:pt idx="9014">
                  <c:v>-1.992</c:v>
                </c:pt>
                <c:pt idx="9015">
                  <c:v>-1.9708000000000001</c:v>
                </c:pt>
                <c:pt idx="9016">
                  <c:v>-1.9461999999999999</c:v>
                </c:pt>
                <c:pt idx="9017">
                  <c:v>-1.9182999999999999</c:v>
                </c:pt>
                <c:pt idx="9018">
                  <c:v>-1.8875</c:v>
                </c:pt>
                <c:pt idx="9019">
                  <c:v>-1.8540000000000001</c:v>
                </c:pt>
                <c:pt idx="9020">
                  <c:v>-1.8180000000000001</c:v>
                </c:pt>
                <c:pt idx="9021">
                  <c:v>-1.7799</c:v>
                </c:pt>
                <c:pt idx="9022">
                  <c:v>-1.74</c:v>
                </c:pt>
                <c:pt idx="9023">
                  <c:v>-1.6989000000000001</c:v>
                </c:pt>
                <c:pt idx="9024">
                  <c:v>-1.657</c:v>
                </c:pt>
                <c:pt idx="9025">
                  <c:v>-1.6148</c:v>
                </c:pt>
                <c:pt idx="9026">
                  <c:v>-1.5728</c:v>
                </c:pt>
                <c:pt idx="9027">
                  <c:v>-1.5316000000000001</c:v>
                </c:pt>
                <c:pt idx="9028">
                  <c:v>-1.4917</c:v>
                </c:pt>
                <c:pt idx="9029">
                  <c:v>-1.4538</c:v>
                </c:pt>
                <c:pt idx="9030">
                  <c:v>-1.4184000000000001</c:v>
                </c:pt>
                <c:pt idx="9031">
                  <c:v>-1.3861000000000001</c:v>
                </c:pt>
                <c:pt idx="9032">
                  <c:v>-1.3574999999999999</c:v>
                </c:pt>
                <c:pt idx="9033">
                  <c:v>-1.3331999999999999</c:v>
                </c:pt>
                <c:pt idx="9034">
                  <c:v>-1.3136000000000001</c:v>
                </c:pt>
                <c:pt idx="9035">
                  <c:v>-1.3045</c:v>
                </c:pt>
                <c:pt idx="9036">
                  <c:v>-1.3177000000000001</c:v>
                </c:pt>
                <c:pt idx="9037">
                  <c:v>-1.3371</c:v>
                </c:pt>
                <c:pt idx="9038">
                  <c:v>-1.3631</c:v>
                </c:pt>
                <c:pt idx="9039">
                  <c:v>-1.3958999999999999</c:v>
                </c:pt>
                <c:pt idx="9040">
                  <c:v>-1.4052</c:v>
                </c:pt>
                <c:pt idx="9041">
                  <c:v>-1.3682000000000001</c:v>
                </c:pt>
                <c:pt idx="9042">
                  <c:v>-1.3605</c:v>
                </c:pt>
                <c:pt idx="9043">
                  <c:v>-1.3787</c:v>
                </c:pt>
                <c:pt idx="9044">
                  <c:v>-1.4198</c:v>
                </c:pt>
                <c:pt idx="9045">
                  <c:v>-1.4807999999999999</c:v>
                </c:pt>
                <c:pt idx="9046">
                  <c:v>-1.5590999999999999</c:v>
                </c:pt>
                <c:pt idx="9047">
                  <c:v>-1.6518999999999999</c:v>
                </c:pt>
                <c:pt idx="9048">
                  <c:v>-1.7568999999999999</c:v>
                </c:pt>
                <c:pt idx="9049">
                  <c:v>-1.8716999999999999</c:v>
                </c:pt>
                <c:pt idx="9050">
                  <c:v>-1.9939</c:v>
                </c:pt>
                <c:pt idx="9051">
                  <c:v>-2.1217000000000001</c:v>
                </c:pt>
                <c:pt idx="9052">
                  <c:v>-2.2528000000000001</c:v>
                </c:pt>
                <c:pt idx="9053">
                  <c:v>-2.3855</c:v>
                </c:pt>
                <c:pt idx="9054">
                  <c:v>-2.5179</c:v>
                </c:pt>
                <c:pt idx="9055">
                  <c:v>-2.6482999999999999</c:v>
                </c:pt>
                <c:pt idx="9056">
                  <c:v>-2.7749999999999999</c:v>
                </c:pt>
                <c:pt idx="9057">
                  <c:v>-2.8965999999999998</c:v>
                </c:pt>
                <c:pt idx="9058">
                  <c:v>-3.0116000000000001</c:v>
                </c:pt>
                <c:pt idx="9059">
                  <c:v>-3.1187</c:v>
                </c:pt>
                <c:pt idx="9060">
                  <c:v>-3.2166000000000001</c:v>
                </c:pt>
                <c:pt idx="9061">
                  <c:v>-3.3041999999999998</c:v>
                </c:pt>
                <c:pt idx="9062">
                  <c:v>-3.3803999999999998</c:v>
                </c:pt>
                <c:pt idx="9063">
                  <c:v>-3.4443000000000001</c:v>
                </c:pt>
                <c:pt idx="9064">
                  <c:v>-3.4950999999999999</c:v>
                </c:pt>
                <c:pt idx="9065">
                  <c:v>-3.5323000000000002</c:v>
                </c:pt>
                <c:pt idx="9066">
                  <c:v>-3.5552999999999999</c:v>
                </c:pt>
                <c:pt idx="9067">
                  <c:v>-3.5638000000000001</c:v>
                </c:pt>
                <c:pt idx="9068">
                  <c:v>-3.5577000000000001</c:v>
                </c:pt>
                <c:pt idx="9069">
                  <c:v>-3.5369999999999999</c:v>
                </c:pt>
                <c:pt idx="9070">
                  <c:v>-3.5022000000000002</c:v>
                </c:pt>
                <c:pt idx="9071">
                  <c:v>-3.4535999999999998</c:v>
                </c:pt>
                <c:pt idx="9072">
                  <c:v>-3.3921000000000001</c:v>
                </c:pt>
                <c:pt idx="9073">
                  <c:v>-3.3188</c:v>
                </c:pt>
                <c:pt idx="9074">
                  <c:v>-3.2351000000000001</c:v>
                </c:pt>
                <c:pt idx="9075">
                  <c:v>-3.1427999999999998</c:v>
                </c:pt>
                <c:pt idx="9076">
                  <c:v>-3.0438000000000001</c:v>
                </c:pt>
                <c:pt idx="9077">
                  <c:v>-2.9405999999999999</c:v>
                </c:pt>
                <c:pt idx="9078">
                  <c:v>-2.8207</c:v>
                </c:pt>
                <c:pt idx="9079">
                  <c:v>-2.6814</c:v>
                </c:pt>
                <c:pt idx="9080">
                  <c:v>-2.5388000000000002</c:v>
                </c:pt>
                <c:pt idx="9081">
                  <c:v>-2.3953000000000002</c:v>
                </c:pt>
                <c:pt idx="9082">
                  <c:v>-2.2534000000000001</c:v>
                </c:pt>
                <c:pt idx="9083">
                  <c:v>-2.1160000000000001</c:v>
                </c:pt>
                <c:pt idx="9084">
                  <c:v>-1.9963</c:v>
                </c:pt>
                <c:pt idx="9085">
                  <c:v>-1.8955</c:v>
                </c:pt>
                <c:pt idx="9086">
                  <c:v>-1.8089999999999999</c:v>
                </c:pt>
                <c:pt idx="9087">
                  <c:v>-1.7399</c:v>
                </c:pt>
                <c:pt idx="9088">
                  <c:v>-1.6916</c:v>
                </c:pt>
                <c:pt idx="9089">
                  <c:v>-1.6678999999999999</c:v>
                </c:pt>
                <c:pt idx="9090">
                  <c:v>-1.6523000000000001</c:v>
                </c:pt>
                <c:pt idx="9091">
                  <c:v>-1.6528</c:v>
                </c:pt>
                <c:pt idx="9092">
                  <c:v>-1.6538999999999999</c:v>
                </c:pt>
                <c:pt idx="9093">
                  <c:v>-1.6596</c:v>
                </c:pt>
                <c:pt idx="9094">
                  <c:v>-1.6828000000000001</c:v>
                </c:pt>
                <c:pt idx="9095">
                  <c:v>-1.7493000000000001</c:v>
                </c:pt>
                <c:pt idx="9096">
                  <c:v>-1.8248</c:v>
                </c:pt>
                <c:pt idx="9097">
                  <c:v>-1.8939999999999999</c:v>
                </c:pt>
                <c:pt idx="9098">
                  <c:v>-1.9449000000000001</c:v>
                </c:pt>
                <c:pt idx="9099">
                  <c:v>-1.9597</c:v>
                </c:pt>
                <c:pt idx="9100">
                  <c:v>-1.9421999999999999</c:v>
                </c:pt>
                <c:pt idx="9101">
                  <c:v>-1.9276</c:v>
                </c:pt>
                <c:pt idx="9102">
                  <c:v>-1.9137</c:v>
                </c:pt>
                <c:pt idx="9103">
                  <c:v>-1.9155</c:v>
                </c:pt>
                <c:pt idx="9104">
                  <c:v>-1.9588000000000001</c:v>
                </c:pt>
                <c:pt idx="9105">
                  <c:v>-1.9950000000000001</c:v>
                </c:pt>
                <c:pt idx="9106">
                  <c:v>-2.0213000000000001</c:v>
                </c:pt>
                <c:pt idx="9107">
                  <c:v>-2.0350000000000001</c:v>
                </c:pt>
                <c:pt idx="9108">
                  <c:v>-2.0333999999999999</c:v>
                </c:pt>
                <c:pt idx="9109">
                  <c:v>-2.0139999999999998</c:v>
                </c:pt>
                <c:pt idx="9110">
                  <c:v>-1.9746999999999999</c:v>
                </c:pt>
                <c:pt idx="9111">
                  <c:v>-1.9137999999999999</c:v>
                </c:pt>
                <c:pt idx="9112">
                  <c:v>-1.83</c:v>
                </c:pt>
                <c:pt idx="9113">
                  <c:v>-1.7231000000000001</c:v>
                </c:pt>
                <c:pt idx="9114">
                  <c:v>-1.5936999999999999</c:v>
                </c:pt>
                <c:pt idx="9115">
                  <c:v>-1.4435</c:v>
                </c:pt>
                <c:pt idx="9116">
                  <c:v>-1.2759</c:v>
                </c:pt>
                <c:pt idx="9117">
                  <c:v>-1.0962000000000001</c:v>
                </c:pt>
                <c:pt idx="9118">
                  <c:v>-0.91169999999999995</c:v>
                </c:pt>
                <c:pt idx="9119">
                  <c:v>-0.73228000000000004</c:v>
                </c:pt>
                <c:pt idx="9120">
                  <c:v>-0.57091999999999998</c:v>
                </c:pt>
                <c:pt idx="9121">
                  <c:v>-0.44411</c:v>
                </c:pt>
                <c:pt idx="9122">
                  <c:v>-0.37241000000000002</c:v>
                </c:pt>
                <c:pt idx="9123">
                  <c:v>-0.38105</c:v>
                </c:pt>
                <c:pt idx="9124">
                  <c:v>-0.50066999999999995</c:v>
                </c:pt>
                <c:pt idx="9125">
                  <c:v>-0.76802000000000004</c:v>
                </c:pt>
                <c:pt idx="9126">
                  <c:v>-0.93862000000000001</c:v>
                </c:pt>
                <c:pt idx="9127">
                  <c:v>-0.92264000000000002</c:v>
                </c:pt>
                <c:pt idx="9128">
                  <c:v>-0.90397000000000005</c:v>
                </c:pt>
                <c:pt idx="9129">
                  <c:v>-0.88280999999999998</c:v>
                </c:pt>
                <c:pt idx="9130">
                  <c:v>-0.85707999999999995</c:v>
                </c:pt>
                <c:pt idx="9131">
                  <c:v>-0.82759000000000005</c:v>
                </c:pt>
                <c:pt idx="9132">
                  <c:v>-0.79639000000000004</c:v>
                </c:pt>
                <c:pt idx="9133">
                  <c:v>-0.76376999999999995</c:v>
                </c:pt>
                <c:pt idx="9134">
                  <c:v>-0.73002</c:v>
                </c:pt>
                <c:pt idx="9135">
                  <c:v>-0.69545999999999997</c:v>
                </c:pt>
                <c:pt idx="9136">
                  <c:v>-0.66041000000000005</c:v>
                </c:pt>
                <c:pt idx="9137">
                  <c:v>-0.62519999999999998</c:v>
                </c:pt>
                <c:pt idx="9138">
                  <c:v>-0.59014999999999995</c:v>
                </c:pt>
                <c:pt idx="9139">
                  <c:v>-0.55561000000000005</c:v>
                </c:pt>
                <c:pt idx="9140">
                  <c:v>-0.52190999999999999</c:v>
                </c:pt>
                <c:pt idx="9141">
                  <c:v>-0.48937000000000003</c:v>
                </c:pt>
                <c:pt idx="9142">
                  <c:v>-0.45834000000000003</c:v>
                </c:pt>
                <c:pt idx="9143">
                  <c:v>-0.42912</c:v>
                </c:pt>
                <c:pt idx="9144">
                  <c:v>-0.40204000000000001</c:v>
                </c:pt>
                <c:pt idx="9145">
                  <c:v>-0.37740000000000001</c:v>
                </c:pt>
                <c:pt idx="9146">
                  <c:v>-0.35548999999999997</c:v>
                </c:pt>
                <c:pt idx="9147">
                  <c:v>-0.33659</c:v>
                </c:pt>
                <c:pt idx="9148">
                  <c:v>-0.32096000000000002</c:v>
                </c:pt>
                <c:pt idx="9149">
                  <c:v>-0.30885000000000001</c:v>
                </c:pt>
                <c:pt idx="9150">
                  <c:v>-0.30047000000000001</c:v>
                </c:pt>
                <c:pt idx="9151">
                  <c:v>-0.29603000000000002</c:v>
                </c:pt>
                <c:pt idx="9152">
                  <c:v>-0.29571999999999998</c:v>
                </c:pt>
                <c:pt idx="9153">
                  <c:v>-0.29968</c:v>
                </c:pt>
                <c:pt idx="9154">
                  <c:v>-0.30804999999999999</c:v>
                </c:pt>
                <c:pt idx="9155">
                  <c:v>-0.32094</c:v>
                </c:pt>
                <c:pt idx="9156">
                  <c:v>-0.33842</c:v>
                </c:pt>
                <c:pt idx="9157">
                  <c:v>-0.36054000000000003</c:v>
                </c:pt>
                <c:pt idx="9158">
                  <c:v>-0.38732</c:v>
                </c:pt>
                <c:pt idx="9159">
                  <c:v>-0.41876000000000002</c:v>
                </c:pt>
                <c:pt idx="9160">
                  <c:v>-0.45480999999999999</c:v>
                </c:pt>
                <c:pt idx="9161">
                  <c:v>-0.49542000000000003</c:v>
                </c:pt>
                <c:pt idx="9162">
                  <c:v>-0.54047000000000001</c:v>
                </c:pt>
                <c:pt idx="9163">
                  <c:v>-0.58986000000000005</c:v>
                </c:pt>
                <c:pt idx="9164">
                  <c:v>-0.64341000000000004</c:v>
                </c:pt>
                <c:pt idx="9165">
                  <c:v>-0.70094000000000001</c:v>
                </c:pt>
                <c:pt idx="9166">
                  <c:v>-0.76224999999999998</c:v>
                </c:pt>
                <c:pt idx="9167">
                  <c:v>-0.82708000000000004</c:v>
                </c:pt>
                <c:pt idx="9168">
                  <c:v>-0.89517999999999998</c:v>
                </c:pt>
                <c:pt idx="9169">
                  <c:v>-0.96625000000000005</c:v>
                </c:pt>
                <c:pt idx="9170">
                  <c:v>-1.04</c:v>
                </c:pt>
                <c:pt idx="9171">
                  <c:v>-1.1160000000000001</c:v>
                </c:pt>
                <c:pt idx="9172">
                  <c:v>-1.194</c:v>
                </c:pt>
                <c:pt idx="9173">
                  <c:v>-1.2737000000000001</c:v>
                </c:pt>
                <c:pt idx="9174">
                  <c:v>-1.3545</c:v>
                </c:pt>
                <c:pt idx="9175">
                  <c:v>-1.4359999999999999</c:v>
                </c:pt>
                <c:pt idx="9176">
                  <c:v>-1.518</c:v>
                </c:pt>
                <c:pt idx="9177">
                  <c:v>-1.5999000000000001</c:v>
                </c:pt>
                <c:pt idx="9178">
                  <c:v>-1.6814</c:v>
                </c:pt>
                <c:pt idx="9179">
                  <c:v>-1.7619</c:v>
                </c:pt>
                <c:pt idx="9180">
                  <c:v>-1.841</c:v>
                </c:pt>
                <c:pt idx="9181">
                  <c:v>-1.9184000000000001</c:v>
                </c:pt>
                <c:pt idx="9182">
                  <c:v>-1.9936</c:v>
                </c:pt>
                <c:pt idx="9183">
                  <c:v>-2.0661</c:v>
                </c:pt>
                <c:pt idx="9184">
                  <c:v>-2.1355</c:v>
                </c:pt>
                <c:pt idx="9185">
                  <c:v>-2.2014999999999998</c:v>
                </c:pt>
                <c:pt idx="9186">
                  <c:v>-2.2637</c:v>
                </c:pt>
                <c:pt idx="9187">
                  <c:v>-2.3216999999999999</c:v>
                </c:pt>
                <c:pt idx="9188">
                  <c:v>-2.3752</c:v>
                </c:pt>
                <c:pt idx="9189">
                  <c:v>-2.4238</c:v>
                </c:pt>
                <c:pt idx="9190">
                  <c:v>-2.4674</c:v>
                </c:pt>
                <c:pt idx="9191">
                  <c:v>-2.5055999999999998</c:v>
                </c:pt>
                <c:pt idx="9192">
                  <c:v>-2.5383</c:v>
                </c:pt>
                <c:pt idx="9193">
                  <c:v>-2.5653000000000001</c:v>
                </c:pt>
                <c:pt idx="9194">
                  <c:v>-2.5863999999999998</c:v>
                </c:pt>
                <c:pt idx="9195">
                  <c:v>-2.6017000000000001</c:v>
                </c:pt>
                <c:pt idx="9196">
                  <c:v>-2.6111</c:v>
                </c:pt>
                <c:pt idx="9197">
                  <c:v>-2.6145</c:v>
                </c:pt>
                <c:pt idx="9198">
                  <c:v>-2.6122000000000001</c:v>
                </c:pt>
                <c:pt idx="9199">
                  <c:v>-2.6042000000000001</c:v>
                </c:pt>
                <c:pt idx="9200">
                  <c:v>-2.5907</c:v>
                </c:pt>
                <c:pt idx="9201">
                  <c:v>-2.5720999999999998</c:v>
                </c:pt>
                <c:pt idx="9202">
                  <c:v>-2.5485000000000002</c:v>
                </c:pt>
                <c:pt idx="9203">
                  <c:v>-2.5204</c:v>
                </c:pt>
                <c:pt idx="9204">
                  <c:v>-2.4882</c:v>
                </c:pt>
                <c:pt idx="9205">
                  <c:v>-2.4525000000000001</c:v>
                </c:pt>
                <c:pt idx="9206">
                  <c:v>-2.4075000000000002</c:v>
                </c:pt>
                <c:pt idx="9207">
                  <c:v>-2.3466999999999998</c:v>
                </c:pt>
                <c:pt idx="9208">
                  <c:v>-2.2816000000000001</c:v>
                </c:pt>
                <c:pt idx="9209">
                  <c:v>-2.2126999999999999</c:v>
                </c:pt>
                <c:pt idx="9210">
                  <c:v>-2.1404999999999998</c:v>
                </c:pt>
                <c:pt idx="9211">
                  <c:v>-2.0701000000000001</c:v>
                </c:pt>
                <c:pt idx="9212">
                  <c:v>-2.0007999999999999</c:v>
                </c:pt>
                <c:pt idx="9213">
                  <c:v>-1.9297</c:v>
                </c:pt>
                <c:pt idx="9214">
                  <c:v>-1.8575999999999999</c:v>
                </c:pt>
                <c:pt idx="9215">
                  <c:v>-1.7849999999999999</c:v>
                </c:pt>
                <c:pt idx="9216">
                  <c:v>-1.7124999999999999</c:v>
                </c:pt>
                <c:pt idx="9217">
                  <c:v>-1.6407</c:v>
                </c:pt>
                <c:pt idx="9218">
                  <c:v>-1.5703</c:v>
                </c:pt>
                <c:pt idx="9219">
                  <c:v>-1.5019</c:v>
                </c:pt>
                <c:pt idx="9220">
                  <c:v>-1.4360999999999999</c:v>
                </c:pt>
                <c:pt idx="9221">
                  <c:v>-1.3735999999999999</c:v>
                </c:pt>
                <c:pt idx="9222">
                  <c:v>-1.3148</c:v>
                </c:pt>
                <c:pt idx="9223">
                  <c:v>-1.2603</c:v>
                </c:pt>
                <c:pt idx="9224">
                  <c:v>-1.2107000000000001</c:v>
                </c:pt>
                <c:pt idx="9225">
                  <c:v>-1.1664000000000001</c:v>
                </c:pt>
                <c:pt idx="9226">
                  <c:v>-1.1278999999999999</c:v>
                </c:pt>
                <c:pt idx="9227">
                  <c:v>-1.0953999999999999</c:v>
                </c:pt>
                <c:pt idx="9228">
                  <c:v>-1.0693999999999999</c:v>
                </c:pt>
                <c:pt idx="9229">
                  <c:v>-1.0499000000000001</c:v>
                </c:pt>
                <c:pt idx="9230">
                  <c:v>-1.0373000000000001</c:v>
                </c:pt>
                <c:pt idx="9231">
                  <c:v>-1.0315000000000001</c:v>
                </c:pt>
                <c:pt idx="9232">
                  <c:v>-1.0326</c:v>
                </c:pt>
                <c:pt idx="9233">
                  <c:v>-1.0404</c:v>
                </c:pt>
                <c:pt idx="9234">
                  <c:v>-1.0548</c:v>
                </c:pt>
                <c:pt idx="9235">
                  <c:v>-1.0753999999999999</c:v>
                </c:pt>
                <c:pt idx="9236">
                  <c:v>-1.1017999999999999</c:v>
                </c:pt>
                <c:pt idx="9237">
                  <c:v>-1.1336999999999999</c:v>
                </c:pt>
                <c:pt idx="9238">
                  <c:v>-1.1701999999999999</c:v>
                </c:pt>
                <c:pt idx="9239">
                  <c:v>-1.2109000000000001</c:v>
                </c:pt>
                <c:pt idx="9240">
                  <c:v>-1.2546999999999999</c:v>
                </c:pt>
                <c:pt idx="9241">
                  <c:v>-1.3008999999999999</c:v>
                </c:pt>
                <c:pt idx="9242">
                  <c:v>-1.3485</c:v>
                </c:pt>
                <c:pt idx="9243">
                  <c:v>-1.3964000000000001</c:v>
                </c:pt>
                <c:pt idx="9244">
                  <c:v>-1.4434</c:v>
                </c:pt>
                <c:pt idx="9245">
                  <c:v>-1.4884999999999999</c:v>
                </c:pt>
                <c:pt idx="9246">
                  <c:v>-1.5302</c:v>
                </c:pt>
                <c:pt idx="9247">
                  <c:v>-1.5676000000000001</c:v>
                </c:pt>
                <c:pt idx="9248">
                  <c:v>-1.6116999999999999</c:v>
                </c:pt>
                <c:pt idx="9249">
                  <c:v>-1.6578999999999999</c:v>
                </c:pt>
                <c:pt idx="9250">
                  <c:v>-1.6960999999999999</c:v>
                </c:pt>
                <c:pt idx="9251">
                  <c:v>-1.7251000000000001</c:v>
                </c:pt>
                <c:pt idx="9252">
                  <c:v>-1.7344999999999999</c:v>
                </c:pt>
                <c:pt idx="9253">
                  <c:v>-1.7171000000000001</c:v>
                </c:pt>
                <c:pt idx="9254">
                  <c:v>-1.6926000000000001</c:v>
                </c:pt>
                <c:pt idx="9255">
                  <c:v>-1.66</c:v>
                </c:pt>
                <c:pt idx="9256">
                  <c:v>-1.6186</c:v>
                </c:pt>
                <c:pt idx="9257">
                  <c:v>-1.5682</c:v>
                </c:pt>
                <c:pt idx="9258">
                  <c:v>-1.5092000000000001</c:v>
                </c:pt>
                <c:pt idx="9259">
                  <c:v>-1.4429000000000001</c:v>
                </c:pt>
                <c:pt idx="9260">
                  <c:v>-1.3711</c:v>
                </c:pt>
                <c:pt idx="9261">
                  <c:v>-1.2965</c:v>
                </c:pt>
                <c:pt idx="9262">
                  <c:v>-1.2269000000000001</c:v>
                </c:pt>
                <c:pt idx="9263">
                  <c:v>-1.1682999999999999</c:v>
                </c:pt>
                <c:pt idx="9264">
                  <c:v>-1.1211</c:v>
                </c:pt>
                <c:pt idx="9265">
                  <c:v>-1.0925</c:v>
                </c:pt>
                <c:pt idx="9266">
                  <c:v>-1.0911</c:v>
                </c:pt>
                <c:pt idx="9267">
                  <c:v>-1.1168</c:v>
                </c:pt>
                <c:pt idx="9268">
                  <c:v>-1.1578999999999999</c:v>
                </c:pt>
                <c:pt idx="9269">
                  <c:v>-1.2008000000000001</c:v>
                </c:pt>
                <c:pt idx="9270">
                  <c:v>-1.2445999999999999</c:v>
                </c:pt>
                <c:pt idx="9271">
                  <c:v>-1.2887</c:v>
                </c:pt>
                <c:pt idx="9272">
                  <c:v>-1.3039000000000001</c:v>
                </c:pt>
                <c:pt idx="9273">
                  <c:v>-1.2863</c:v>
                </c:pt>
                <c:pt idx="9274">
                  <c:v>-1.2682</c:v>
                </c:pt>
                <c:pt idx="9275">
                  <c:v>-1.2494000000000001</c:v>
                </c:pt>
                <c:pt idx="9276">
                  <c:v>-1.23</c:v>
                </c:pt>
                <c:pt idx="9277">
                  <c:v>-1.2098</c:v>
                </c:pt>
                <c:pt idx="9278">
                  <c:v>-1.1890000000000001</c:v>
                </c:pt>
                <c:pt idx="9279">
                  <c:v>-1.1677999999999999</c:v>
                </c:pt>
                <c:pt idx="9280">
                  <c:v>-1.1460999999999999</c:v>
                </c:pt>
                <c:pt idx="9281">
                  <c:v>-1.1243000000000001</c:v>
                </c:pt>
                <c:pt idx="9282">
                  <c:v>-1.1025</c:v>
                </c:pt>
                <c:pt idx="9283">
                  <c:v>-1.0808</c:v>
                </c:pt>
                <c:pt idx="9284">
                  <c:v>-1.0593999999999999</c:v>
                </c:pt>
                <c:pt idx="9285">
                  <c:v>-1.0385</c:v>
                </c:pt>
                <c:pt idx="9286">
                  <c:v>-1.0182</c:v>
                </c:pt>
                <c:pt idx="9287">
                  <c:v>-0.99883999999999995</c:v>
                </c:pt>
                <c:pt idx="9288">
                  <c:v>-0.98040000000000005</c:v>
                </c:pt>
                <c:pt idx="9289">
                  <c:v>-0.96304000000000001</c:v>
                </c:pt>
                <c:pt idx="9290">
                  <c:v>-0.94686999999999999</c:v>
                </c:pt>
                <c:pt idx="9291">
                  <c:v>-0.93198999999999999</c:v>
                </c:pt>
                <c:pt idx="9292">
                  <c:v>-0.91847000000000001</c:v>
                </c:pt>
                <c:pt idx="9293">
                  <c:v>-0.90636000000000005</c:v>
                </c:pt>
                <c:pt idx="9294">
                  <c:v>-0.89570000000000005</c:v>
                </c:pt>
                <c:pt idx="9295">
                  <c:v>-0.88649999999999995</c:v>
                </c:pt>
                <c:pt idx="9296">
                  <c:v>-0.87875000000000003</c:v>
                </c:pt>
                <c:pt idx="9297">
                  <c:v>-0.87244999999999995</c:v>
                </c:pt>
                <c:pt idx="9298">
                  <c:v>-0.86755000000000004</c:v>
                </c:pt>
                <c:pt idx="9299">
                  <c:v>-0.86400999999999994</c:v>
                </c:pt>
                <c:pt idx="9300">
                  <c:v>-0.86175999999999997</c:v>
                </c:pt>
                <c:pt idx="9301">
                  <c:v>-0.86072000000000004</c:v>
                </c:pt>
                <c:pt idx="9302">
                  <c:v>-0.86080000000000001</c:v>
                </c:pt>
                <c:pt idx="9303">
                  <c:v>-0.86190999999999995</c:v>
                </c:pt>
                <c:pt idx="9304">
                  <c:v>-0.86395</c:v>
                </c:pt>
                <c:pt idx="9305">
                  <c:v>-0.86678999999999995</c:v>
                </c:pt>
                <c:pt idx="9306">
                  <c:v>-0.87031999999999998</c:v>
                </c:pt>
                <c:pt idx="9307">
                  <c:v>-0.87443000000000004</c:v>
                </c:pt>
                <c:pt idx="9308">
                  <c:v>-0.87897000000000003</c:v>
                </c:pt>
                <c:pt idx="9309">
                  <c:v>-0.88383999999999996</c:v>
                </c:pt>
                <c:pt idx="9310">
                  <c:v>-0.88890000000000002</c:v>
                </c:pt>
                <c:pt idx="9311">
                  <c:v>-0.89403999999999995</c:v>
                </c:pt>
                <c:pt idx="9312">
                  <c:v>-0.89912000000000003</c:v>
                </c:pt>
                <c:pt idx="9313">
                  <c:v>-0.90403</c:v>
                </c:pt>
                <c:pt idx="9314">
                  <c:v>-0.90866999999999998</c:v>
                </c:pt>
                <c:pt idx="9315">
                  <c:v>-0.91291</c:v>
                </c:pt>
                <c:pt idx="9316">
                  <c:v>-0.91666000000000003</c:v>
                </c:pt>
                <c:pt idx="9317">
                  <c:v>-0.91983000000000004</c:v>
                </c:pt>
                <c:pt idx="9318">
                  <c:v>-0.92232999999999998</c:v>
                </c:pt>
                <c:pt idx="9319">
                  <c:v>-0.92408000000000001</c:v>
                </c:pt>
                <c:pt idx="9320">
                  <c:v>-0.92501</c:v>
                </c:pt>
                <c:pt idx="9321">
                  <c:v>-0.92505999999999999</c:v>
                </c:pt>
                <c:pt idx="9322">
                  <c:v>-0.92418</c:v>
                </c:pt>
                <c:pt idx="9323">
                  <c:v>-0.92232000000000003</c:v>
                </c:pt>
                <c:pt idx="9324">
                  <c:v>-0.91946000000000006</c:v>
                </c:pt>
                <c:pt idx="9325">
                  <c:v>-0.92461000000000004</c:v>
                </c:pt>
                <c:pt idx="9326">
                  <c:v>-0.93057000000000001</c:v>
                </c:pt>
                <c:pt idx="9327">
                  <c:v>-0.93547999999999998</c:v>
                </c:pt>
                <c:pt idx="9328">
                  <c:v>-0.93935000000000002</c:v>
                </c:pt>
                <c:pt idx="9329">
                  <c:v>-0.94077</c:v>
                </c:pt>
                <c:pt idx="9330">
                  <c:v>-0.93367999999999995</c:v>
                </c:pt>
                <c:pt idx="9331">
                  <c:v>-0.92079999999999995</c:v>
                </c:pt>
                <c:pt idx="9332">
                  <c:v>-0.90378000000000003</c:v>
                </c:pt>
                <c:pt idx="9333">
                  <c:v>-0.88397000000000003</c:v>
                </c:pt>
                <c:pt idx="9334">
                  <c:v>-0.86246999999999996</c:v>
                </c:pt>
                <c:pt idx="9335">
                  <c:v>-0.84016999999999997</c:v>
                </c:pt>
                <c:pt idx="9336">
                  <c:v>-0.81776000000000004</c:v>
                </c:pt>
                <c:pt idx="9337">
                  <c:v>-0.79576999999999998</c:v>
                </c:pt>
                <c:pt idx="9338">
                  <c:v>-0.77459</c:v>
                </c:pt>
                <c:pt idx="9339">
                  <c:v>-0.75448999999999999</c:v>
                </c:pt>
                <c:pt idx="9340">
                  <c:v>-0.73565000000000003</c:v>
                </c:pt>
                <c:pt idx="9341">
                  <c:v>-0.71816000000000002</c:v>
                </c:pt>
                <c:pt idx="9342">
                  <c:v>-0.70206000000000002</c:v>
                </c:pt>
                <c:pt idx="9343">
                  <c:v>-0.68732000000000004</c:v>
                </c:pt>
                <c:pt idx="9344">
                  <c:v>-0.67388000000000003</c:v>
                </c:pt>
                <c:pt idx="9345">
                  <c:v>-0.68711999999999995</c:v>
                </c:pt>
                <c:pt idx="9346">
                  <c:v>-0.70887999999999995</c:v>
                </c:pt>
                <c:pt idx="9347">
                  <c:v>-0.73160999999999998</c:v>
                </c:pt>
                <c:pt idx="9348">
                  <c:v>-0.75595000000000001</c:v>
                </c:pt>
                <c:pt idx="9349">
                  <c:v>-0.78200999999999998</c:v>
                </c:pt>
                <c:pt idx="9350">
                  <c:v>-0.80862000000000001</c:v>
                </c:pt>
                <c:pt idx="9351">
                  <c:v>-0.81625999999999999</c:v>
                </c:pt>
                <c:pt idx="9352">
                  <c:v>-0.80840999999999996</c:v>
                </c:pt>
                <c:pt idx="9353">
                  <c:v>-0.78883999999999999</c:v>
                </c:pt>
                <c:pt idx="9354">
                  <c:v>-0.76075000000000004</c:v>
                </c:pt>
                <c:pt idx="9355">
                  <c:v>-0.72684000000000004</c:v>
                </c:pt>
                <c:pt idx="9356">
                  <c:v>-0.68938999999999995</c:v>
                </c:pt>
                <c:pt idx="9357">
                  <c:v>-0.64878000000000002</c:v>
                </c:pt>
                <c:pt idx="9358">
                  <c:v>-0.60633999999999999</c:v>
                </c:pt>
                <c:pt idx="9359">
                  <c:v>-0.56523999999999996</c:v>
                </c:pt>
                <c:pt idx="9360">
                  <c:v>-0.52646000000000004</c:v>
                </c:pt>
                <c:pt idx="9361">
                  <c:v>-0.49075999999999997</c:v>
                </c:pt>
                <c:pt idx="9362">
                  <c:v>-0.45868999999999999</c:v>
                </c:pt>
                <c:pt idx="9363">
                  <c:v>-0.43059999999999998</c:v>
                </c:pt>
                <c:pt idx="9364">
                  <c:v>-0.40675</c:v>
                </c:pt>
                <c:pt idx="9365">
                  <c:v>-0.38722000000000001</c:v>
                </c:pt>
                <c:pt idx="9366">
                  <c:v>-0.37201000000000001</c:v>
                </c:pt>
                <c:pt idx="9367">
                  <c:v>-0.36102000000000001</c:v>
                </c:pt>
                <c:pt idx="9368">
                  <c:v>-0.35410000000000003</c:v>
                </c:pt>
                <c:pt idx="9369">
                  <c:v>-0.35102</c:v>
                </c:pt>
                <c:pt idx="9370">
                  <c:v>-0.35152</c:v>
                </c:pt>
                <c:pt idx="9371">
                  <c:v>-0.35528999999999999</c:v>
                </c:pt>
                <c:pt idx="9372">
                  <c:v>-0.36201</c:v>
                </c:pt>
                <c:pt idx="9373">
                  <c:v>-0.37134</c:v>
                </c:pt>
                <c:pt idx="9374">
                  <c:v>-0.38294</c:v>
                </c:pt>
                <c:pt idx="9375">
                  <c:v>-0.39645999999999998</c:v>
                </c:pt>
                <c:pt idx="9376">
                  <c:v>-0.41156999999999999</c:v>
                </c:pt>
                <c:pt idx="9377">
                  <c:v>-0.42792999999999998</c:v>
                </c:pt>
                <c:pt idx="9378">
                  <c:v>-0.44524000000000002</c:v>
                </c:pt>
                <c:pt idx="9379">
                  <c:v>-0.46318999999999999</c:v>
                </c:pt>
                <c:pt idx="9380">
                  <c:v>-0.48150999999999999</c:v>
                </c:pt>
                <c:pt idx="9381">
                  <c:v>-0.49994</c:v>
                </c:pt>
                <c:pt idx="9382">
                  <c:v>-0.51826000000000005</c:v>
                </c:pt>
                <c:pt idx="9383">
                  <c:v>-0.53627000000000002</c:v>
                </c:pt>
                <c:pt idx="9384">
                  <c:v>-0.55378000000000005</c:v>
                </c:pt>
                <c:pt idx="9385">
                  <c:v>-0.57064000000000004</c:v>
                </c:pt>
                <c:pt idx="9386">
                  <c:v>-0.58672000000000002</c:v>
                </c:pt>
                <c:pt idx="9387">
                  <c:v>-0.60192999999999997</c:v>
                </c:pt>
                <c:pt idx="9388">
                  <c:v>-0.61619000000000002</c:v>
                </c:pt>
                <c:pt idx="9389">
                  <c:v>-0.62944999999999995</c:v>
                </c:pt>
                <c:pt idx="9390">
                  <c:v>-0.64168000000000003</c:v>
                </c:pt>
                <c:pt idx="9391">
                  <c:v>-0.65802000000000005</c:v>
                </c:pt>
                <c:pt idx="9392">
                  <c:v>-0.68459000000000003</c:v>
                </c:pt>
                <c:pt idx="9393">
                  <c:v>-0.71016000000000001</c:v>
                </c:pt>
                <c:pt idx="9394">
                  <c:v>-0.73480000000000001</c:v>
                </c:pt>
                <c:pt idx="9395">
                  <c:v>-0.75856999999999997</c:v>
                </c:pt>
                <c:pt idx="9396">
                  <c:v>-0.78154999999999997</c:v>
                </c:pt>
                <c:pt idx="9397">
                  <c:v>-0.80381999999999998</c:v>
                </c:pt>
                <c:pt idx="9398">
                  <c:v>-0.82548999999999995</c:v>
                </c:pt>
                <c:pt idx="9399">
                  <c:v>-0.84667000000000003</c:v>
                </c:pt>
                <c:pt idx="9400">
                  <c:v>-0.86243999999999998</c:v>
                </c:pt>
                <c:pt idx="9401">
                  <c:v>-0.87090999999999996</c:v>
                </c:pt>
                <c:pt idx="9402">
                  <c:v>-0.87431000000000003</c:v>
                </c:pt>
                <c:pt idx="9403">
                  <c:v>-0.87348999999999999</c:v>
                </c:pt>
                <c:pt idx="9404">
                  <c:v>-0.86924000000000001</c:v>
                </c:pt>
                <c:pt idx="9405">
                  <c:v>-0.86229</c:v>
                </c:pt>
                <c:pt idx="9406">
                  <c:v>-0.85331000000000001</c:v>
                </c:pt>
                <c:pt idx="9407">
                  <c:v>-0.84291000000000005</c:v>
                </c:pt>
                <c:pt idx="9408">
                  <c:v>-0.83164000000000005</c:v>
                </c:pt>
                <c:pt idx="9409">
                  <c:v>-0.82</c:v>
                </c:pt>
                <c:pt idx="9410">
                  <c:v>-0.80842000000000003</c:v>
                </c:pt>
                <c:pt idx="9411">
                  <c:v>-0.79729000000000005</c:v>
                </c:pt>
                <c:pt idx="9412">
                  <c:v>-0.78693000000000002</c:v>
                </c:pt>
                <c:pt idx="9413">
                  <c:v>-0.77761999999999998</c:v>
                </c:pt>
                <c:pt idx="9414">
                  <c:v>-0.77573000000000003</c:v>
                </c:pt>
                <c:pt idx="9415">
                  <c:v>-0.77734999999999999</c:v>
                </c:pt>
                <c:pt idx="9416">
                  <c:v>-0.78049000000000002</c:v>
                </c:pt>
                <c:pt idx="9417">
                  <c:v>-0.78520999999999996</c:v>
                </c:pt>
                <c:pt idx="9418">
                  <c:v>-0.79151000000000005</c:v>
                </c:pt>
                <c:pt idx="9419">
                  <c:v>-0.79934000000000005</c:v>
                </c:pt>
                <c:pt idx="9420">
                  <c:v>-0.82482</c:v>
                </c:pt>
                <c:pt idx="9421">
                  <c:v>-0.85163</c:v>
                </c:pt>
                <c:pt idx="9422">
                  <c:v>-0.87953999999999999</c:v>
                </c:pt>
                <c:pt idx="9423">
                  <c:v>-0.90666999999999998</c:v>
                </c:pt>
                <c:pt idx="9424">
                  <c:v>-0.93123</c:v>
                </c:pt>
                <c:pt idx="9425">
                  <c:v>-0.95418000000000003</c:v>
                </c:pt>
                <c:pt idx="9426">
                  <c:v>-0.97536999999999996</c:v>
                </c:pt>
                <c:pt idx="9427">
                  <c:v>-0.99463999999999997</c:v>
                </c:pt>
                <c:pt idx="9428">
                  <c:v>-1.0118</c:v>
                </c:pt>
                <c:pt idx="9429">
                  <c:v>-1.0236000000000001</c:v>
                </c:pt>
                <c:pt idx="9430">
                  <c:v>-1.0367</c:v>
                </c:pt>
                <c:pt idx="9431">
                  <c:v>-1.0466</c:v>
                </c:pt>
                <c:pt idx="9432">
                  <c:v>-1.0537000000000001</c:v>
                </c:pt>
                <c:pt idx="9433">
                  <c:v>-1.0589</c:v>
                </c:pt>
                <c:pt idx="9434">
                  <c:v>-1.0628</c:v>
                </c:pt>
                <c:pt idx="9435">
                  <c:v>-1.0661</c:v>
                </c:pt>
                <c:pt idx="9436">
                  <c:v>-1.0666</c:v>
                </c:pt>
                <c:pt idx="9437">
                  <c:v>-1.0680000000000001</c:v>
                </c:pt>
                <c:pt idx="9438">
                  <c:v>-1.0711999999999999</c:v>
                </c:pt>
                <c:pt idx="9439">
                  <c:v>-1.0765</c:v>
                </c:pt>
                <c:pt idx="9440">
                  <c:v>-1.0851</c:v>
                </c:pt>
                <c:pt idx="9441">
                  <c:v>-1.0976999999999999</c:v>
                </c:pt>
                <c:pt idx="9442">
                  <c:v>-1.1155999999999999</c:v>
                </c:pt>
                <c:pt idx="9443">
                  <c:v>-1.1399999999999999</c:v>
                </c:pt>
                <c:pt idx="9444">
                  <c:v>-1.1721999999999999</c:v>
                </c:pt>
                <c:pt idx="9445">
                  <c:v>-1.214</c:v>
                </c:pt>
                <c:pt idx="9446">
                  <c:v>-1.2670999999999999</c:v>
                </c:pt>
                <c:pt idx="9447">
                  <c:v>-1.3348</c:v>
                </c:pt>
                <c:pt idx="9448">
                  <c:v>-1.3413999999999999</c:v>
                </c:pt>
                <c:pt idx="9449">
                  <c:v>-1.3394999999999999</c:v>
                </c:pt>
                <c:pt idx="9450">
                  <c:v>-1.339</c:v>
                </c:pt>
                <c:pt idx="9451">
                  <c:v>-1.3394999999999999</c:v>
                </c:pt>
                <c:pt idx="9452">
                  <c:v>-1.3673999999999999</c:v>
                </c:pt>
                <c:pt idx="9453">
                  <c:v>-1.4115</c:v>
                </c:pt>
                <c:pt idx="9454">
                  <c:v>-1.4552</c:v>
                </c:pt>
                <c:pt idx="9455">
                  <c:v>-1.4978</c:v>
                </c:pt>
                <c:pt idx="9456">
                  <c:v>-1.5388999999999999</c:v>
                </c:pt>
                <c:pt idx="9457">
                  <c:v>-1.5780000000000001</c:v>
                </c:pt>
                <c:pt idx="9458">
                  <c:v>-1.6147</c:v>
                </c:pt>
                <c:pt idx="9459">
                  <c:v>-1.6486000000000001</c:v>
                </c:pt>
                <c:pt idx="9460">
                  <c:v>-1.6791</c:v>
                </c:pt>
                <c:pt idx="9461">
                  <c:v>-1.7060999999999999</c:v>
                </c:pt>
                <c:pt idx="9462">
                  <c:v>-1.7290000000000001</c:v>
                </c:pt>
                <c:pt idx="9463">
                  <c:v>-1.7477</c:v>
                </c:pt>
                <c:pt idx="9464">
                  <c:v>-1.762</c:v>
                </c:pt>
                <c:pt idx="9465">
                  <c:v>-1.7715000000000001</c:v>
                </c:pt>
                <c:pt idx="9466">
                  <c:v>-1.7764</c:v>
                </c:pt>
                <c:pt idx="9467">
                  <c:v>-1.7764</c:v>
                </c:pt>
                <c:pt idx="9468">
                  <c:v>-1.7717000000000001</c:v>
                </c:pt>
                <c:pt idx="9469">
                  <c:v>-1.7624</c:v>
                </c:pt>
                <c:pt idx="9470">
                  <c:v>-1.7486999999999999</c:v>
                </c:pt>
                <c:pt idx="9471">
                  <c:v>-1.7311000000000001</c:v>
                </c:pt>
                <c:pt idx="9472">
                  <c:v>-1.7099</c:v>
                </c:pt>
                <c:pt idx="9473">
                  <c:v>-1.6857</c:v>
                </c:pt>
                <c:pt idx="9474">
                  <c:v>-1.6594</c:v>
                </c:pt>
                <c:pt idx="9475">
                  <c:v>-1.6316999999999999</c:v>
                </c:pt>
                <c:pt idx="9476">
                  <c:v>-1.6037999999999999</c:v>
                </c:pt>
                <c:pt idx="9477">
                  <c:v>-1.5769</c:v>
                </c:pt>
                <c:pt idx="9478">
                  <c:v>-1.5523</c:v>
                </c:pt>
                <c:pt idx="9479">
                  <c:v>-1.5317000000000001</c:v>
                </c:pt>
                <c:pt idx="9480">
                  <c:v>-1.5169999999999999</c:v>
                </c:pt>
                <c:pt idx="9481">
                  <c:v>-1.5102</c:v>
                </c:pt>
                <c:pt idx="9482">
                  <c:v>-1.5136000000000001</c:v>
                </c:pt>
                <c:pt idx="9483">
                  <c:v>-1.5298</c:v>
                </c:pt>
                <c:pt idx="9484">
                  <c:v>-1.5618000000000001</c:v>
                </c:pt>
                <c:pt idx="9485">
                  <c:v>-1.5523</c:v>
                </c:pt>
                <c:pt idx="9486">
                  <c:v>-1.5395000000000001</c:v>
                </c:pt>
                <c:pt idx="9487">
                  <c:v>-1.5266999999999999</c:v>
                </c:pt>
                <c:pt idx="9488">
                  <c:v>-1.514</c:v>
                </c:pt>
                <c:pt idx="9489">
                  <c:v>-1.5051000000000001</c:v>
                </c:pt>
                <c:pt idx="9490">
                  <c:v>-1.5102</c:v>
                </c:pt>
                <c:pt idx="9491">
                  <c:v>-1.5158</c:v>
                </c:pt>
                <c:pt idx="9492">
                  <c:v>-1.522</c:v>
                </c:pt>
                <c:pt idx="9493">
                  <c:v>-1.5288999999999999</c:v>
                </c:pt>
                <c:pt idx="9494">
                  <c:v>-1.5365</c:v>
                </c:pt>
                <c:pt idx="9495">
                  <c:v>-1.5450999999999999</c:v>
                </c:pt>
                <c:pt idx="9496">
                  <c:v>-1.5546</c:v>
                </c:pt>
                <c:pt idx="9497">
                  <c:v>-1.5650999999999999</c:v>
                </c:pt>
                <c:pt idx="9498">
                  <c:v>-1.5760000000000001</c:v>
                </c:pt>
                <c:pt idx="9499">
                  <c:v>-1.583</c:v>
                </c:pt>
                <c:pt idx="9500">
                  <c:v>-1.5911</c:v>
                </c:pt>
                <c:pt idx="9501">
                  <c:v>-1.6002000000000001</c:v>
                </c:pt>
                <c:pt idx="9502">
                  <c:v>-1.6104000000000001</c:v>
                </c:pt>
                <c:pt idx="9503">
                  <c:v>-1.6214999999999999</c:v>
                </c:pt>
                <c:pt idx="9504">
                  <c:v>-1.6335</c:v>
                </c:pt>
                <c:pt idx="9505">
                  <c:v>-1.6462000000000001</c:v>
                </c:pt>
                <c:pt idx="9506">
                  <c:v>-1.6595</c:v>
                </c:pt>
                <c:pt idx="9507">
                  <c:v>-1.6733</c:v>
                </c:pt>
                <c:pt idx="9508">
                  <c:v>-1.6874</c:v>
                </c:pt>
                <c:pt idx="9509">
                  <c:v>-1.6939</c:v>
                </c:pt>
                <c:pt idx="9510">
                  <c:v>-1.7008000000000001</c:v>
                </c:pt>
                <c:pt idx="9511">
                  <c:v>-1.7133</c:v>
                </c:pt>
                <c:pt idx="9512">
                  <c:v>-1.7304999999999999</c:v>
                </c:pt>
                <c:pt idx="9513">
                  <c:v>-1.7513000000000001</c:v>
                </c:pt>
                <c:pt idx="9514">
                  <c:v>-1.7747999999999999</c:v>
                </c:pt>
                <c:pt idx="9515">
                  <c:v>-1.7999000000000001</c:v>
                </c:pt>
                <c:pt idx="9516">
                  <c:v>-1.8259000000000001</c:v>
                </c:pt>
                <c:pt idx="9517">
                  <c:v>-1.8517999999999999</c:v>
                </c:pt>
                <c:pt idx="9518">
                  <c:v>-1.8769</c:v>
                </c:pt>
                <c:pt idx="9519">
                  <c:v>-1.9004000000000001</c:v>
                </c:pt>
                <c:pt idx="9520">
                  <c:v>-1.9217</c:v>
                </c:pt>
                <c:pt idx="9521">
                  <c:v>-1.9401999999999999</c:v>
                </c:pt>
                <c:pt idx="9522">
                  <c:v>-1.954</c:v>
                </c:pt>
                <c:pt idx="9523">
                  <c:v>-1.9624999999999999</c:v>
                </c:pt>
                <c:pt idx="9524">
                  <c:v>-1.9681999999999999</c:v>
                </c:pt>
                <c:pt idx="9525">
                  <c:v>-1.9704999999999999</c:v>
                </c:pt>
                <c:pt idx="9526">
                  <c:v>-1.9694</c:v>
                </c:pt>
                <c:pt idx="9527">
                  <c:v>-1.9646999999999999</c:v>
                </c:pt>
                <c:pt idx="9528">
                  <c:v>-1.9565999999999999</c:v>
                </c:pt>
                <c:pt idx="9529">
                  <c:v>-1.9454</c:v>
                </c:pt>
                <c:pt idx="9530">
                  <c:v>-1.9318</c:v>
                </c:pt>
                <c:pt idx="9531">
                  <c:v>-1.9164000000000001</c:v>
                </c:pt>
                <c:pt idx="9532">
                  <c:v>-1.9005000000000001</c:v>
                </c:pt>
                <c:pt idx="9533">
                  <c:v>-1.8855</c:v>
                </c:pt>
                <c:pt idx="9534">
                  <c:v>-1.8732</c:v>
                </c:pt>
                <c:pt idx="9535">
                  <c:v>-1.8657999999999999</c:v>
                </c:pt>
                <c:pt idx="9536">
                  <c:v>-1.8658999999999999</c:v>
                </c:pt>
                <c:pt idx="9537">
                  <c:v>-1.8768</c:v>
                </c:pt>
                <c:pt idx="9538">
                  <c:v>-1.849</c:v>
                </c:pt>
                <c:pt idx="9539">
                  <c:v>-1.7173</c:v>
                </c:pt>
                <c:pt idx="9540">
                  <c:v>-1.5831</c:v>
                </c:pt>
                <c:pt idx="9541">
                  <c:v>-1.4470000000000001</c:v>
                </c:pt>
                <c:pt idx="9542">
                  <c:v>-1.3090999999999999</c:v>
                </c:pt>
                <c:pt idx="9543">
                  <c:v>-1.2557</c:v>
                </c:pt>
                <c:pt idx="9544">
                  <c:v>-1.2242999999999999</c:v>
                </c:pt>
                <c:pt idx="9545">
                  <c:v>-1.1917</c:v>
                </c:pt>
                <c:pt idx="9546">
                  <c:v>-1.1581999999999999</c:v>
                </c:pt>
                <c:pt idx="9547">
                  <c:v>-1.1242000000000001</c:v>
                </c:pt>
                <c:pt idx="9548">
                  <c:v>-1.0899000000000001</c:v>
                </c:pt>
                <c:pt idx="9549">
                  <c:v>-1.0557000000000001</c:v>
                </c:pt>
                <c:pt idx="9550">
                  <c:v>-1.0219</c:v>
                </c:pt>
                <c:pt idx="9551">
                  <c:v>-0.98882999999999999</c:v>
                </c:pt>
                <c:pt idx="9552">
                  <c:v>-0.95906000000000002</c:v>
                </c:pt>
                <c:pt idx="9553">
                  <c:v>-0.93210999999999999</c:v>
                </c:pt>
                <c:pt idx="9554">
                  <c:v>-0.90708999999999995</c:v>
                </c:pt>
                <c:pt idx="9555">
                  <c:v>-0.88438000000000005</c:v>
                </c:pt>
                <c:pt idx="9556">
                  <c:v>-0.86438999999999999</c:v>
                </c:pt>
                <c:pt idx="9557">
                  <c:v>-0.84753000000000001</c:v>
                </c:pt>
                <c:pt idx="9558">
                  <c:v>-0.83416999999999997</c:v>
                </c:pt>
                <c:pt idx="9559">
                  <c:v>-0.82472000000000001</c:v>
                </c:pt>
                <c:pt idx="9560">
                  <c:v>-0.81955</c:v>
                </c:pt>
                <c:pt idx="9561">
                  <c:v>-0.81903999999999999</c:v>
                </c:pt>
                <c:pt idx="9562">
                  <c:v>-0.82345999999999997</c:v>
                </c:pt>
                <c:pt idx="9563">
                  <c:v>-0.82986000000000004</c:v>
                </c:pt>
                <c:pt idx="9564">
                  <c:v>-0.84216999999999997</c:v>
                </c:pt>
                <c:pt idx="9565">
                  <c:v>-0.86065999999999998</c:v>
                </c:pt>
                <c:pt idx="9566">
                  <c:v>-0.88554999999999995</c:v>
                </c:pt>
                <c:pt idx="9567">
                  <c:v>-0.91705000000000003</c:v>
                </c:pt>
                <c:pt idx="9568">
                  <c:v>-0.95531999999999995</c:v>
                </c:pt>
                <c:pt idx="9569">
                  <c:v>-1.0004999999999999</c:v>
                </c:pt>
                <c:pt idx="9570">
                  <c:v>-1.0526</c:v>
                </c:pt>
                <c:pt idx="9571">
                  <c:v>-1.1117999999999999</c:v>
                </c:pt>
                <c:pt idx="9572">
                  <c:v>-1.1779999999999999</c:v>
                </c:pt>
                <c:pt idx="9573">
                  <c:v>-1.2512000000000001</c:v>
                </c:pt>
                <c:pt idx="9574">
                  <c:v>-1.3311999999999999</c:v>
                </c:pt>
                <c:pt idx="9575">
                  <c:v>-1.4179999999999999</c:v>
                </c:pt>
                <c:pt idx="9576">
                  <c:v>-1.5112000000000001</c:v>
                </c:pt>
                <c:pt idx="9577">
                  <c:v>-1.6106</c:v>
                </c:pt>
                <c:pt idx="9578">
                  <c:v>-1.7158</c:v>
                </c:pt>
                <c:pt idx="9579">
                  <c:v>-1.8265</c:v>
                </c:pt>
                <c:pt idx="9580">
                  <c:v>-1.9421999999999999</c:v>
                </c:pt>
                <c:pt idx="9581">
                  <c:v>-2.0623</c:v>
                </c:pt>
                <c:pt idx="9582">
                  <c:v>-2.1861000000000002</c:v>
                </c:pt>
                <c:pt idx="9583">
                  <c:v>-2.3132000000000001</c:v>
                </c:pt>
                <c:pt idx="9584">
                  <c:v>-2.4426000000000001</c:v>
                </c:pt>
                <c:pt idx="9585">
                  <c:v>-2.5737000000000001</c:v>
                </c:pt>
                <c:pt idx="9586">
                  <c:v>-2.7054999999999998</c:v>
                </c:pt>
                <c:pt idx="9587">
                  <c:v>-2.8371</c:v>
                </c:pt>
                <c:pt idx="9588">
                  <c:v>-2.9676</c:v>
                </c:pt>
                <c:pt idx="9589">
                  <c:v>-3.0960000000000001</c:v>
                </c:pt>
                <c:pt idx="9590">
                  <c:v>-3.2212999999999998</c:v>
                </c:pt>
                <c:pt idx="9591">
                  <c:v>-3.3422999999999998</c:v>
                </c:pt>
                <c:pt idx="9592">
                  <c:v>-3.4579</c:v>
                </c:pt>
                <c:pt idx="9593">
                  <c:v>-3.5670999999999999</c:v>
                </c:pt>
                <c:pt idx="9594">
                  <c:v>-3.6688000000000001</c:v>
                </c:pt>
                <c:pt idx="9595">
                  <c:v>-3.7618999999999998</c:v>
                </c:pt>
                <c:pt idx="9596">
                  <c:v>-3.8452999999999999</c:v>
                </c:pt>
                <c:pt idx="9597">
                  <c:v>-3.9180999999999999</c:v>
                </c:pt>
                <c:pt idx="9598">
                  <c:v>-3.9792999999999998</c:v>
                </c:pt>
                <c:pt idx="9599">
                  <c:v>-4.0281000000000002</c:v>
                </c:pt>
                <c:pt idx="9600">
                  <c:v>-4.0637999999999996</c:v>
                </c:pt>
                <c:pt idx="9601">
                  <c:v>-4.0860000000000003</c:v>
                </c:pt>
                <c:pt idx="9602">
                  <c:v>-4.0941000000000001</c:v>
                </c:pt>
                <c:pt idx="9603">
                  <c:v>-4.0881999999999996</c:v>
                </c:pt>
                <c:pt idx="9604">
                  <c:v>-4.0681000000000003</c:v>
                </c:pt>
                <c:pt idx="9605">
                  <c:v>-4.0345000000000004</c:v>
                </c:pt>
                <c:pt idx="9606">
                  <c:v>-3.9878999999999998</c:v>
                </c:pt>
                <c:pt idx="9607">
                  <c:v>-3.9295</c:v>
                </c:pt>
                <c:pt idx="9608">
                  <c:v>-3.8607999999999998</c:v>
                </c:pt>
                <c:pt idx="9609">
                  <c:v>-3.7837999999999998</c:v>
                </c:pt>
                <c:pt idx="9610">
                  <c:v>-3.7010999999999998</c:v>
                </c:pt>
                <c:pt idx="9611">
                  <c:v>-3.6160000000000001</c:v>
                </c:pt>
                <c:pt idx="9612">
                  <c:v>-3.5322</c:v>
                </c:pt>
                <c:pt idx="9613">
                  <c:v>-3.4542999999999999</c:v>
                </c:pt>
                <c:pt idx="9614">
                  <c:v>-3.3879000000000001</c:v>
                </c:pt>
                <c:pt idx="9615">
                  <c:v>-3.3391999999999999</c:v>
                </c:pt>
                <c:pt idx="9616">
                  <c:v>-3.2907999999999999</c:v>
                </c:pt>
                <c:pt idx="9617">
                  <c:v>-3.1505999999999998</c:v>
                </c:pt>
                <c:pt idx="9618">
                  <c:v>-3.0097</c:v>
                </c:pt>
                <c:pt idx="9619">
                  <c:v>-2.8679999999999999</c:v>
                </c:pt>
                <c:pt idx="9620">
                  <c:v>-2.7254999999999998</c:v>
                </c:pt>
                <c:pt idx="9621">
                  <c:v>-2.5821000000000001</c:v>
                </c:pt>
                <c:pt idx="9622">
                  <c:v>-2.5103</c:v>
                </c:pt>
                <c:pt idx="9623">
                  <c:v>-2.5394999999999999</c:v>
                </c:pt>
                <c:pt idx="9624">
                  <c:v>-2.5676999999999999</c:v>
                </c:pt>
                <c:pt idx="9625">
                  <c:v>-2.5948000000000002</c:v>
                </c:pt>
                <c:pt idx="9626">
                  <c:v>-2.6208999999999998</c:v>
                </c:pt>
                <c:pt idx="9627">
                  <c:v>-2.6459000000000001</c:v>
                </c:pt>
                <c:pt idx="9628">
                  <c:v>-2.6697000000000002</c:v>
                </c:pt>
                <c:pt idx="9629">
                  <c:v>-2.6924000000000001</c:v>
                </c:pt>
                <c:pt idx="9630">
                  <c:v>-2.7138</c:v>
                </c:pt>
                <c:pt idx="9631">
                  <c:v>-2.734</c:v>
                </c:pt>
                <c:pt idx="9632">
                  <c:v>-2.7530000000000001</c:v>
                </c:pt>
                <c:pt idx="9633">
                  <c:v>-2.7707000000000002</c:v>
                </c:pt>
                <c:pt idx="9634">
                  <c:v>-2.7871000000000001</c:v>
                </c:pt>
                <c:pt idx="9635">
                  <c:v>-2.8022</c:v>
                </c:pt>
                <c:pt idx="9636">
                  <c:v>-2.8159000000000001</c:v>
                </c:pt>
                <c:pt idx="9637">
                  <c:v>-2.8283</c:v>
                </c:pt>
                <c:pt idx="9638">
                  <c:v>-2.8393999999999999</c:v>
                </c:pt>
                <c:pt idx="9639">
                  <c:v>-2.8492000000000002</c:v>
                </c:pt>
                <c:pt idx="9640">
                  <c:v>-2.8574999999999999</c:v>
                </c:pt>
                <c:pt idx="9641">
                  <c:v>-2.8645</c:v>
                </c:pt>
                <c:pt idx="9642">
                  <c:v>-2.8702000000000001</c:v>
                </c:pt>
                <c:pt idx="9643">
                  <c:v>-2.8744999999999998</c:v>
                </c:pt>
                <c:pt idx="9644">
                  <c:v>-2.8774000000000002</c:v>
                </c:pt>
                <c:pt idx="9645">
                  <c:v>-2.879</c:v>
                </c:pt>
                <c:pt idx="9646">
                  <c:v>-2.8793000000000002</c:v>
                </c:pt>
                <c:pt idx="9647">
                  <c:v>-2.9358</c:v>
                </c:pt>
                <c:pt idx="9648">
                  <c:v>-3.0085999999999999</c:v>
                </c:pt>
                <c:pt idx="9649">
                  <c:v>-3.0800999999999998</c:v>
                </c:pt>
                <c:pt idx="9650">
                  <c:v>-3.1503999999999999</c:v>
                </c:pt>
                <c:pt idx="9651">
                  <c:v>-3.2193000000000001</c:v>
                </c:pt>
                <c:pt idx="9652">
                  <c:v>-3.2871000000000001</c:v>
                </c:pt>
                <c:pt idx="9653">
                  <c:v>-3.3536000000000001</c:v>
                </c:pt>
                <c:pt idx="9654">
                  <c:v>-3.4188999999999998</c:v>
                </c:pt>
                <c:pt idx="9655">
                  <c:v>-3.4830000000000001</c:v>
                </c:pt>
                <c:pt idx="9656">
                  <c:v>-3.4765999999999999</c:v>
                </c:pt>
                <c:pt idx="9657">
                  <c:v>-3.4438</c:v>
                </c:pt>
                <c:pt idx="9658">
                  <c:v>-3.4112</c:v>
                </c:pt>
                <c:pt idx="9659">
                  <c:v>-3.3786999999999998</c:v>
                </c:pt>
                <c:pt idx="9660">
                  <c:v>-3.3462000000000001</c:v>
                </c:pt>
                <c:pt idx="9661">
                  <c:v>-3.3136999999999999</c:v>
                </c:pt>
                <c:pt idx="9662">
                  <c:v>-3.2812000000000001</c:v>
                </c:pt>
                <c:pt idx="9663">
                  <c:v>-3.2484999999999999</c:v>
                </c:pt>
                <c:pt idx="9664">
                  <c:v>-3.2158000000000002</c:v>
                </c:pt>
                <c:pt idx="9665">
                  <c:v>-3.1827999999999999</c:v>
                </c:pt>
                <c:pt idx="9666">
                  <c:v>-3.1497000000000002</c:v>
                </c:pt>
                <c:pt idx="9667">
                  <c:v>-3.1162999999999998</c:v>
                </c:pt>
                <c:pt idx="9668">
                  <c:v>-3.0828000000000002</c:v>
                </c:pt>
                <c:pt idx="9669">
                  <c:v>-3.0489999999999999</c:v>
                </c:pt>
                <c:pt idx="9670">
                  <c:v>-3.0150999999999999</c:v>
                </c:pt>
                <c:pt idx="9671">
                  <c:v>-2.9809000000000001</c:v>
                </c:pt>
                <c:pt idx="9672">
                  <c:v>-2.9466000000000001</c:v>
                </c:pt>
                <c:pt idx="9673">
                  <c:v>-2.9119999999999999</c:v>
                </c:pt>
                <c:pt idx="9674">
                  <c:v>-2.8774000000000002</c:v>
                </c:pt>
                <c:pt idx="9675">
                  <c:v>-2.8424999999999998</c:v>
                </c:pt>
                <c:pt idx="9676">
                  <c:v>-2.8075999999999999</c:v>
                </c:pt>
                <c:pt idx="9677">
                  <c:v>-2.7725</c:v>
                </c:pt>
                <c:pt idx="9678">
                  <c:v>-2.7374000000000001</c:v>
                </c:pt>
                <c:pt idx="9679">
                  <c:v>-2.7021999999999999</c:v>
                </c:pt>
                <c:pt idx="9680">
                  <c:v>-2.6671</c:v>
                </c:pt>
                <c:pt idx="9681">
                  <c:v>-2.6318999999999999</c:v>
                </c:pt>
                <c:pt idx="9682">
                  <c:v>-2.5968</c:v>
                </c:pt>
                <c:pt idx="9683">
                  <c:v>-2.5617000000000001</c:v>
                </c:pt>
                <c:pt idx="9684">
                  <c:v>-2.5268000000000002</c:v>
                </c:pt>
                <c:pt idx="9685">
                  <c:v>-2.492</c:v>
                </c:pt>
                <c:pt idx="9686">
                  <c:v>-2.4573999999999998</c:v>
                </c:pt>
                <c:pt idx="9687">
                  <c:v>-2.423</c:v>
                </c:pt>
                <c:pt idx="9688">
                  <c:v>-2.3887999999999998</c:v>
                </c:pt>
                <c:pt idx="9689">
                  <c:v>-2.355</c:v>
                </c:pt>
                <c:pt idx="9690">
                  <c:v>-2.3214000000000001</c:v>
                </c:pt>
                <c:pt idx="9691">
                  <c:v>-2.2881999999999998</c:v>
                </c:pt>
                <c:pt idx="9692">
                  <c:v>-2.2553000000000001</c:v>
                </c:pt>
                <c:pt idx="9693">
                  <c:v>-2.2227999999999999</c:v>
                </c:pt>
                <c:pt idx="9694">
                  <c:v>-2.1907999999999999</c:v>
                </c:pt>
                <c:pt idx="9695">
                  <c:v>-2.1591999999999998</c:v>
                </c:pt>
                <c:pt idx="9696">
                  <c:v>-2.1280999999999999</c:v>
                </c:pt>
                <c:pt idx="9697">
                  <c:v>-2.0975000000000001</c:v>
                </c:pt>
                <c:pt idx="9698">
                  <c:v>-2.0674999999999999</c:v>
                </c:pt>
                <c:pt idx="9699">
                  <c:v>-2.0379999999999998</c:v>
                </c:pt>
                <c:pt idx="9700">
                  <c:v>-2.0091000000000001</c:v>
                </c:pt>
                <c:pt idx="9701">
                  <c:v>-1.9807999999999999</c:v>
                </c:pt>
                <c:pt idx="9702">
                  <c:v>-1.9531000000000001</c:v>
                </c:pt>
                <c:pt idx="9703">
                  <c:v>-1.9259999999999999</c:v>
                </c:pt>
                <c:pt idx="9704">
                  <c:v>-1.8996999999999999</c:v>
                </c:pt>
                <c:pt idx="9705">
                  <c:v>-1.8738999999999999</c:v>
                </c:pt>
                <c:pt idx="9706">
                  <c:v>-1.8489</c:v>
                </c:pt>
                <c:pt idx="9707">
                  <c:v>-1.8246</c:v>
                </c:pt>
                <c:pt idx="9708">
                  <c:v>-1.8009999999999999</c:v>
                </c:pt>
                <c:pt idx="9709">
                  <c:v>-1.7781</c:v>
                </c:pt>
                <c:pt idx="9710">
                  <c:v>-1.7559</c:v>
                </c:pt>
                <c:pt idx="9711">
                  <c:v>-1.7343999999999999</c:v>
                </c:pt>
                <c:pt idx="9712">
                  <c:v>-1.7137</c:v>
                </c:pt>
                <c:pt idx="9713">
                  <c:v>-1.6938</c:v>
                </c:pt>
                <c:pt idx="9714">
                  <c:v>-1.6745000000000001</c:v>
                </c:pt>
                <c:pt idx="9715">
                  <c:v>-1.6559999999999999</c:v>
                </c:pt>
                <c:pt idx="9716">
                  <c:v>-1.6383000000000001</c:v>
                </c:pt>
                <c:pt idx="9717">
                  <c:v>-1.6213</c:v>
                </c:pt>
                <c:pt idx="9718">
                  <c:v>-1.6051</c:v>
                </c:pt>
                <c:pt idx="9719">
                  <c:v>-1.5894999999999999</c:v>
                </c:pt>
                <c:pt idx="9720">
                  <c:v>-1.5747</c:v>
                </c:pt>
                <c:pt idx="9721">
                  <c:v>-1.5606</c:v>
                </c:pt>
                <c:pt idx="9722">
                  <c:v>-1.5472999999999999</c:v>
                </c:pt>
                <c:pt idx="9723">
                  <c:v>-1.5346</c:v>
                </c:pt>
                <c:pt idx="9724">
                  <c:v>-1.5226</c:v>
                </c:pt>
                <c:pt idx="9725">
                  <c:v>-1.5113000000000001</c:v>
                </c:pt>
                <c:pt idx="9726">
                  <c:v>-1.5006999999999999</c:v>
                </c:pt>
                <c:pt idx="9727">
                  <c:v>-1.4906999999999999</c:v>
                </c:pt>
                <c:pt idx="9728">
                  <c:v>-1.4814000000000001</c:v>
                </c:pt>
                <c:pt idx="9729">
                  <c:v>-1.4726999999999999</c:v>
                </c:pt>
                <c:pt idx="9730">
                  <c:v>-1.4644999999999999</c:v>
                </c:pt>
                <c:pt idx="9731">
                  <c:v>-1.4570000000000001</c:v>
                </c:pt>
                <c:pt idx="9732">
                  <c:v>-1.4500999999999999</c:v>
                </c:pt>
                <c:pt idx="9733">
                  <c:v>-1.4437</c:v>
                </c:pt>
                <c:pt idx="9734">
                  <c:v>-1.4378</c:v>
                </c:pt>
                <c:pt idx="9735">
                  <c:v>-1.4325000000000001</c:v>
                </c:pt>
                <c:pt idx="9736">
                  <c:v>-1.4277</c:v>
                </c:pt>
                <c:pt idx="9737">
                  <c:v>-1.4233</c:v>
                </c:pt>
                <c:pt idx="9738">
                  <c:v>-1.4194</c:v>
                </c:pt>
                <c:pt idx="9739">
                  <c:v>-1.4158999999999999</c:v>
                </c:pt>
                <c:pt idx="9740">
                  <c:v>-1.413</c:v>
                </c:pt>
                <c:pt idx="9741">
                  <c:v>-1.4104000000000001</c:v>
                </c:pt>
                <c:pt idx="9742">
                  <c:v>-1.4080999999999999</c:v>
                </c:pt>
                <c:pt idx="9743">
                  <c:v>-1.4061999999999999</c:v>
                </c:pt>
                <c:pt idx="9744">
                  <c:v>-1.4046000000000001</c:v>
                </c:pt>
                <c:pt idx="9745">
                  <c:v>-1.4033</c:v>
                </c:pt>
                <c:pt idx="9746">
                  <c:v>-1.4020999999999999</c:v>
                </c:pt>
                <c:pt idx="9747">
                  <c:v>-1.3983000000000001</c:v>
                </c:pt>
                <c:pt idx="9748">
                  <c:v>-1.397</c:v>
                </c:pt>
                <c:pt idx="9749">
                  <c:v>-1.3976999999999999</c:v>
                </c:pt>
                <c:pt idx="9750">
                  <c:v>-1.4001999999999999</c:v>
                </c:pt>
                <c:pt idx="9751">
                  <c:v>-1.4039999999999999</c:v>
                </c:pt>
                <c:pt idx="9752">
                  <c:v>-1.409</c:v>
                </c:pt>
                <c:pt idx="9753">
                  <c:v>-1.4149</c:v>
                </c:pt>
                <c:pt idx="9754">
                  <c:v>-1.4213</c:v>
                </c:pt>
                <c:pt idx="9755">
                  <c:v>-1.4280999999999999</c:v>
                </c:pt>
                <c:pt idx="9756">
                  <c:v>-1.4351</c:v>
                </c:pt>
                <c:pt idx="9757">
                  <c:v>-1.4420999999999999</c:v>
                </c:pt>
                <c:pt idx="9758">
                  <c:v>-1.4489000000000001</c:v>
                </c:pt>
                <c:pt idx="9759">
                  <c:v>-1.4554</c:v>
                </c:pt>
                <c:pt idx="9760">
                  <c:v>-1.4614</c:v>
                </c:pt>
                <c:pt idx="9761">
                  <c:v>-1.4668000000000001</c:v>
                </c:pt>
                <c:pt idx="9762">
                  <c:v>-1.4715</c:v>
                </c:pt>
                <c:pt idx="9763">
                  <c:v>-1.4771000000000001</c:v>
                </c:pt>
                <c:pt idx="9764">
                  <c:v>-1.4972000000000001</c:v>
                </c:pt>
                <c:pt idx="9765">
                  <c:v>-1.5163</c:v>
                </c:pt>
                <c:pt idx="9766">
                  <c:v>-1.5343</c:v>
                </c:pt>
                <c:pt idx="9767">
                  <c:v>-1.5511999999999999</c:v>
                </c:pt>
                <c:pt idx="9768">
                  <c:v>-1.5667</c:v>
                </c:pt>
                <c:pt idx="9769">
                  <c:v>-1.5809</c:v>
                </c:pt>
                <c:pt idx="9770">
                  <c:v>-1.593</c:v>
                </c:pt>
                <c:pt idx="9771">
                  <c:v>-1.5724</c:v>
                </c:pt>
                <c:pt idx="9772">
                  <c:v>-1.5401</c:v>
                </c:pt>
                <c:pt idx="9773">
                  <c:v>-1.5125999999999999</c:v>
                </c:pt>
                <c:pt idx="9774">
                  <c:v>-1.4893000000000001</c:v>
                </c:pt>
                <c:pt idx="9775">
                  <c:v>-1.4695</c:v>
                </c:pt>
                <c:pt idx="9776">
                  <c:v>-1.4527000000000001</c:v>
                </c:pt>
                <c:pt idx="9777">
                  <c:v>-1.4382999999999999</c:v>
                </c:pt>
                <c:pt idx="9778">
                  <c:v>-1.4258999999999999</c:v>
                </c:pt>
                <c:pt idx="9779">
                  <c:v>-1.4161999999999999</c:v>
                </c:pt>
                <c:pt idx="9780">
                  <c:v>-1.4147000000000001</c:v>
                </c:pt>
                <c:pt idx="9781">
                  <c:v>-1.4139999999999999</c:v>
                </c:pt>
                <c:pt idx="9782">
                  <c:v>-1.4138999999999999</c:v>
                </c:pt>
                <c:pt idx="9783">
                  <c:v>-1.4139999999999999</c:v>
                </c:pt>
                <c:pt idx="9784">
                  <c:v>-1.4141999999999999</c:v>
                </c:pt>
                <c:pt idx="9785">
                  <c:v>-1.4142999999999999</c:v>
                </c:pt>
                <c:pt idx="9786">
                  <c:v>-1.4140999999999999</c:v>
                </c:pt>
                <c:pt idx="9787">
                  <c:v>-1.4134</c:v>
                </c:pt>
                <c:pt idx="9788">
                  <c:v>-1.4120999999999999</c:v>
                </c:pt>
                <c:pt idx="9789">
                  <c:v>-1.4100999999999999</c:v>
                </c:pt>
                <c:pt idx="9790">
                  <c:v>-1.4074</c:v>
                </c:pt>
                <c:pt idx="9791">
                  <c:v>-1.4037999999999999</c:v>
                </c:pt>
                <c:pt idx="9792">
                  <c:v>-1.3993</c:v>
                </c:pt>
                <c:pt idx="9793">
                  <c:v>-1.3938999999999999</c:v>
                </c:pt>
                <c:pt idx="9794">
                  <c:v>-1.3875</c:v>
                </c:pt>
                <c:pt idx="9795">
                  <c:v>-1.3801000000000001</c:v>
                </c:pt>
                <c:pt idx="9796">
                  <c:v>-1.3716999999999999</c:v>
                </c:pt>
                <c:pt idx="9797">
                  <c:v>-1.3512</c:v>
                </c:pt>
                <c:pt idx="9798">
                  <c:v>-1.329</c:v>
                </c:pt>
                <c:pt idx="9799">
                  <c:v>-1.3064</c:v>
                </c:pt>
                <c:pt idx="9800">
                  <c:v>-1.2833000000000001</c:v>
                </c:pt>
                <c:pt idx="9801">
                  <c:v>-1.2599</c:v>
                </c:pt>
                <c:pt idx="9802">
                  <c:v>-1.2361</c:v>
                </c:pt>
                <c:pt idx="9803">
                  <c:v>-1.2121999999999999</c:v>
                </c:pt>
                <c:pt idx="9804">
                  <c:v>-1.1879999999999999</c:v>
                </c:pt>
                <c:pt idx="9805">
                  <c:v>-1.1675</c:v>
                </c:pt>
                <c:pt idx="9806">
                  <c:v>-1.1564000000000001</c:v>
                </c:pt>
                <c:pt idx="9807">
                  <c:v>-1.1454</c:v>
                </c:pt>
                <c:pt idx="9808">
                  <c:v>-1.1344000000000001</c:v>
                </c:pt>
                <c:pt idx="9809">
                  <c:v>-1.1235999999999999</c:v>
                </c:pt>
                <c:pt idx="9810">
                  <c:v>-1.113</c:v>
                </c:pt>
                <c:pt idx="9811">
                  <c:v>-1.1027</c:v>
                </c:pt>
                <c:pt idx="9812">
                  <c:v>-1.0927</c:v>
                </c:pt>
                <c:pt idx="9813">
                  <c:v>-1.083</c:v>
                </c:pt>
                <c:pt idx="9814">
                  <c:v>-1.0739000000000001</c:v>
                </c:pt>
                <c:pt idx="9815">
                  <c:v>-1.0650999999999999</c:v>
                </c:pt>
                <c:pt idx="9816">
                  <c:v>-1.0569999999999999</c:v>
                </c:pt>
                <c:pt idx="9817">
                  <c:v>-1.05</c:v>
                </c:pt>
                <c:pt idx="9818">
                  <c:v>-1.0448</c:v>
                </c:pt>
                <c:pt idx="9819">
                  <c:v>-1.0402</c:v>
                </c:pt>
                <c:pt idx="9820">
                  <c:v>-1.0362</c:v>
                </c:pt>
                <c:pt idx="9821">
                  <c:v>-1.0329999999999999</c:v>
                </c:pt>
                <c:pt idx="9822">
                  <c:v>-1.0304</c:v>
                </c:pt>
                <c:pt idx="9823">
                  <c:v>-1.0285</c:v>
                </c:pt>
                <c:pt idx="9824">
                  <c:v>-1.0244</c:v>
                </c:pt>
                <c:pt idx="9825">
                  <c:v>-1.0157</c:v>
                </c:pt>
                <c:pt idx="9826">
                  <c:v>-1.0139</c:v>
                </c:pt>
                <c:pt idx="9827">
                  <c:v>-1.0181</c:v>
                </c:pt>
                <c:pt idx="9828">
                  <c:v>-1.0276000000000001</c:v>
                </c:pt>
                <c:pt idx="9829">
                  <c:v>-1.0416000000000001</c:v>
                </c:pt>
                <c:pt idx="9830">
                  <c:v>-1.0592999999999999</c:v>
                </c:pt>
                <c:pt idx="9831">
                  <c:v>-1.0802</c:v>
                </c:pt>
                <c:pt idx="9832">
                  <c:v>-1.1035999999999999</c:v>
                </c:pt>
                <c:pt idx="9833">
                  <c:v>-1.129</c:v>
                </c:pt>
                <c:pt idx="9834">
                  <c:v>-1.1558999999999999</c:v>
                </c:pt>
                <c:pt idx="9835">
                  <c:v>-1.1838</c:v>
                </c:pt>
                <c:pt idx="9836">
                  <c:v>-1.2121999999999999</c:v>
                </c:pt>
                <c:pt idx="9837">
                  <c:v>-1.2408999999999999</c:v>
                </c:pt>
                <c:pt idx="9838">
                  <c:v>-1.2693000000000001</c:v>
                </c:pt>
                <c:pt idx="9839">
                  <c:v>-1.2972999999999999</c:v>
                </c:pt>
                <c:pt idx="9840">
                  <c:v>-1.3244</c:v>
                </c:pt>
                <c:pt idx="9841">
                  <c:v>-1.3505</c:v>
                </c:pt>
                <c:pt idx="9842">
                  <c:v>-1.3751</c:v>
                </c:pt>
                <c:pt idx="9843">
                  <c:v>-1.3980999999999999</c:v>
                </c:pt>
                <c:pt idx="9844">
                  <c:v>-1.4193</c:v>
                </c:pt>
                <c:pt idx="9845">
                  <c:v>-1.4383999999999999</c:v>
                </c:pt>
                <c:pt idx="9846">
                  <c:v>-1.4552</c:v>
                </c:pt>
                <c:pt idx="9847">
                  <c:v>-1.4695</c:v>
                </c:pt>
                <c:pt idx="9848">
                  <c:v>-1.4805999999999999</c:v>
                </c:pt>
                <c:pt idx="9849">
                  <c:v>-1.4896</c:v>
                </c:pt>
                <c:pt idx="9850">
                  <c:v>-1.4965999999999999</c:v>
                </c:pt>
                <c:pt idx="9851">
                  <c:v>-1.5016</c:v>
                </c:pt>
                <c:pt idx="9852">
                  <c:v>-1.5225</c:v>
                </c:pt>
                <c:pt idx="9853">
                  <c:v>-1.5610999999999999</c:v>
                </c:pt>
                <c:pt idx="9854">
                  <c:v>-1.5974999999999999</c:v>
                </c:pt>
                <c:pt idx="9855">
                  <c:v>-1.6318999999999999</c:v>
                </c:pt>
                <c:pt idx="9856">
                  <c:v>-1.6640999999999999</c:v>
                </c:pt>
                <c:pt idx="9857">
                  <c:v>-1.6960999999999999</c:v>
                </c:pt>
                <c:pt idx="9858">
                  <c:v>-1.7281</c:v>
                </c:pt>
                <c:pt idx="9859">
                  <c:v>-1.7252000000000001</c:v>
                </c:pt>
                <c:pt idx="9860">
                  <c:v>-1.7099</c:v>
                </c:pt>
                <c:pt idx="9861">
                  <c:v>-1.6986000000000001</c:v>
                </c:pt>
                <c:pt idx="9862">
                  <c:v>-1.6899</c:v>
                </c:pt>
                <c:pt idx="9863">
                  <c:v>-1.6828000000000001</c:v>
                </c:pt>
                <c:pt idx="9864">
                  <c:v>-1.6762999999999999</c:v>
                </c:pt>
                <c:pt idx="9865">
                  <c:v>-1.6694</c:v>
                </c:pt>
                <c:pt idx="9866">
                  <c:v>-1.6614</c:v>
                </c:pt>
                <c:pt idx="9867">
                  <c:v>-1.6519999999999999</c:v>
                </c:pt>
                <c:pt idx="9868">
                  <c:v>-1.6405000000000001</c:v>
                </c:pt>
                <c:pt idx="9869">
                  <c:v>-1.6267</c:v>
                </c:pt>
                <c:pt idx="9870">
                  <c:v>-1.6103000000000001</c:v>
                </c:pt>
                <c:pt idx="9871">
                  <c:v>-1.5912999999999999</c:v>
                </c:pt>
                <c:pt idx="9872">
                  <c:v>-1.5697000000000001</c:v>
                </c:pt>
                <c:pt idx="9873">
                  <c:v>-1.5454000000000001</c:v>
                </c:pt>
                <c:pt idx="9874">
                  <c:v>-1.5186999999999999</c:v>
                </c:pt>
                <c:pt idx="9875">
                  <c:v>-1.4933000000000001</c:v>
                </c:pt>
                <c:pt idx="9876">
                  <c:v>-1.4772000000000001</c:v>
                </c:pt>
                <c:pt idx="9877">
                  <c:v>-1.4591000000000001</c:v>
                </c:pt>
                <c:pt idx="9878">
                  <c:v>-1.4391</c:v>
                </c:pt>
                <c:pt idx="9879">
                  <c:v>-1.4173</c:v>
                </c:pt>
                <c:pt idx="9880">
                  <c:v>-1.3940999999999999</c:v>
                </c:pt>
                <c:pt idx="9881">
                  <c:v>-1.3694999999999999</c:v>
                </c:pt>
                <c:pt idx="9882">
                  <c:v>-1.3438000000000001</c:v>
                </c:pt>
                <c:pt idx="9883">
                  <c:v>-1.3171999999999999</c:v>
                </c:pt>
                <c:pt idx="9884">
                  <c:v>-1.29</c:v>
                </c:pt>
                <c:pt idx="9885">
                  <c:v>-1.2598</c:v>
                </c:pt>
                <c:pt idx="9886">
                  <c:v>-1.2273000000000001</c:v>
                </c:pt>
                <c:pt idx="9887">
                  <c:v>-1.1948000000000001</c:v>
                </c:pt>
                <c:pt idx="9888">
                  <c:v>-1.1627000000000001</c:v>
                </c:pt>
                <c:pt idx="9889">
                  <c:v>-1.131</c:v>
                </c:pt>
                <c:pt idx="9890">
                  <c:v>-1.1001000000000001</c:v>
                </c:pt>
                <c:pt idx="9891">
                  <c:v>-1.0702</c:v>
                </c:pt>
                <c:pt idx="9892">
                  <c:v>-1.0412999999999999</c:v>
                </c:pt>
                <c:pt idx="9893">
                  <c:v>-1.0138</c:v>
                </c:pt>
                <c:pt idx="9894">
                  <c:v>-0.98770000000000002</c:v>
                </c:pt>
                <c:pt idx="9895">
                  <c:v>-0.96323000000000003</c:v>
                </c:pt>
                <c:pt idx="9896">
                  <c:v>-0.94050999999999996</c:v>
                </c:pt>
                <c:pt idx="9897">
                  <c:v>-0.93754999999999999</c:v>
                </c:pt>
                <c:pt idx="9898">
                  <c:v>-0.96448</c:v>
                </c:pt>
                <c:pt idx="9899">
                  <c:v>-0.99348000000000003</c:v>
                </c:pt>
                <c:pt idx="9900">
                  <c:v>-1.0246</c:v>
                </c:pt>
                <c:pt idx="9901">
                  <c:v>-1.0579000000000001</c:v>
                </c:pt>
                <c:pt idx="9902">
                  <c:v>-1.0934999999999999</c:v>
                </c:pt>
                <c:pt idx="9903">
                  <c:v>-1.1313</c:v>
                </c:pt>
                <c:pt idx="9904">
                  <c:v>-1.1282000000000001</c:v>
                </c:pt>
                <c:pt idx="9905">
                  <c:v>-1.0905</c:v>
                </c:pt>
                <c:pt idx="9906">
                  <c:v>-1.0608</c:v>
                </c:pt>
                <c:pt idx="9907">
                  <c:v>-1.0384</c:v>
                </c:pt>
                <c:pt idx="9908">
                  <c:v>-1.0224</c:v>
                </c:pt>
                <c:pt idx="9909">
                  <c:v>-1.0123</c:v>
                </c:pt>
                <c:pt idx="9910">
                  <c:v>-1.0075000000000001</c:v>
                </c:pt>
                <c:pt idx="9911">
                  <c:v>-1.0073000000000001</c:v>
                </c:pt>
                <c:pt idx="9912">
                  <c:v>-1.0113000000000001</c:v>
                </c:pt>
                <c:pt idx="9913">
                  <c:v>-1.0189999999999999</c:v>
                </c:pt>
                <c:pt idx="9914">
                  <c:v>-1.0311999999999999</c:v>
                </c:pt>
                <c:pt idx="9915">
                  <c:v>-1.1007</c:v>
                </c:pt>
                <c:pt idx="9916">
                  <c:v>-1.1727000000000001</c:v>
                </c:pt>
                <c:pt idx="9917">
                  <c:v>-1.2467999999999999</c:v>
                </c:pt>
                <c:pt idx="9918">
                  <c:v>-1.3229</c:v>
                </c:pt>
                <c:pt idx="9919">
                  <c:v>-1.4005000000000001</c:v>
                </c:pt>
                <c:pt idx="9920">
                  <c:v>-1.4794</c:v>
                </c:pt>
                <c:pt idx="9921">
                  <c:v>-1.5593999999999999</c:v>
                </c:pt>
                <c:pt idx="9922">
                  <c:v>-1.6259999999999999</c:v>
                </c:pt>
                <c:pt idx="9923">
                  <c:v>-1.6874</c:v>
                </c:pt>
                <c:pt idx="9924">
                  <c:v>-1.7445999999999999</c:v>
                </c:pt>
                <c:pt idx="9925">
                  <c:v>-1.7977000000000001</c:v>
                </c:pt>
                <c:pt idx="9926">
                  <c:v>-1.8471</c:v>
                </c:pt>
                <c:pt idx="9927">
                  <c:v>-1.893</c:v>
                </c:pt>
                <c:pt idx="9928">
                  <c:v>-1.9356</c:v>
                </c:pt>
                <c:pt idx="9929">
                  <c:v>-1.9830000000000001</c:v>
                </c:pt>
                <c:pt idx="9930">
                  <c:v>-2.0381</c:v>
                </c:pt>
                <c:pt idx="9931">
                  <c:v>-2.0905</c:v>
                </c:pt>
                <c:pt idx="9932">
                  <c:v>-2.1402000000000001</c:v>
                </c:pt>
                <c:pt idx="9933">
                  <c:v>-2.1875</c:v>
                </c:pt>
                <c:pt idx="9934">
                  <c:v>-2.2322000000000002</c:v>
                </c:pt>
                <c:pt idx="9935">
                  <c:v>-2.2747000000000002</c:v>
                </c:pt>
                <c:pt idx="9936">
                  <c:v>-2.3148</c:v>
                </c:pt>
                <c:pt idx="9937">
                  <c:v>-2.3389000000000002</c:v>
                </c:pt>
                <c:pt idx="9938">
                  <c:v>-2.3586</c:v>
                </c:pt>
                <c:pt idx="9939">
                  <c:v>-2.3754</c:v>
                </c:pt>
                <c:pt idx="9940">
                  <c:v>-2.3893</c:v>
                </c:pt>
                <c:pt idx="9941">
                  <c:v>-2.4003999999999999</c:v>
                </c:pt>
                <c:pt idx="9942">
                  <c:v>-2.4087999999999998</c:v>
                </c:pt>
                <c:pt idx="9943">
                  <c:v>-2.4142999999999999</c:v>
                </c:pt>
                <c:pt idx="9944">
                  <c:v>-2.4171</c:v>
                </c:pt>
                <c:pt idx="9945">
                  <c:v>-2.4171999999999998</c:v>
                </c:pt>
                <c:pt idx="9946">
                  <c:v>-2.4144000000000001</c:v>
                </c:pt>
                <c:pt idx="9947">
                  <c:v>-2.4087999999999998</c:v>
                </c:pt>
                <c:pt idx="9948">
                  <c:v>-2.4003999999999999</c:v>
                </c:pt>
                <c:pt idx="9949">
                  <c:v>-2.3883000000000001</c:v>
                </c:pt>
                <c:pt idx="9950">
                  <c:v>-2.3730000000000002</c:v>
                </c:pt>
                <c:pt idx="9951">
                  <c:v>-2.3559000000000001</c:v>
                </c:pt>
                <c:pt idx="9952">
                  <c:v>-2.3372000000000002</c:v>
                </c:pt>
                <c:pt idx="9953">
                  <c:v>-2.3169</c:v>
                </c:pt>
                <c:pt idx="9954">
                  <c:v>-2.2951000000000001</c:v>
                </c:pt>
                <c:pt idx="9955">
                  <c:v>-2.2717999999999998</c:v>
                </c:pt>
                <c:pt idx="9956">
                  <c:v>-2.2473000000000001</c:v>
                </c:pt>
                <c:pt idx="9957">
                  <c:v>-2.2216</c:v>
                </c:pt>
                <c:pt idx="9958">
                  <c:v>-2.1947000000000001</c:v>
                </c:pt>
                <c:pt idx="9959">
                  <c:v>-2.1793999999999998</c:v>
                </c:pt>
                <c:pt idx="9960">
                  <c:v>-2.1886999999999999</c:v>
                </c:pt>
                <c:pt idx="9961">
                  <c:v>-2.1989999999999998</c:v>
                </c:pt>
                <c:pt idx="9962">
                  <c:v>-2.2086000000000001</c:v>
                </c:pt>
                <c:pt idx="9963">
                  <c:v>-2.2176</c:v>
                </c:pt>
                <c:pt idx="9964">
                  <c:v>-2.226</c:v>
                </c:pt>
                <c:pt idx="9965">
                  <c:v>-2.234</c:v>
                </c:pt>
                <c:pt idx="9966">
                  <c:v>-2.2416999999999998</c:v>
                </c:pt>
                <c:pt idx="9967">
                  <c:v>-2.2092999999999998</c:v>
                </c:pt>
                <c:pt idx="9968">
                  <c:v>-2.1593</c:v>
                </c:pt>
                <c:pt idx="9969">
                  <c:v>-2.1166</c:v>
                </c:pt>
                <c:pt idx="9970">
                  <c:v>-2.0804</c:v>
                </c:pt>
                <c:pt idx="9971">
                  <c:v>-2.0497000000000001</c:v>
                </c:pt>
                <c:pt idx="9972">
                  <c:v>-2.0234999999999999</c:v>
                </c:pt>
                <c:pt idx="9973">
                  <c:v>-2.0013000000000001</c:v>
                </c:pt>
                <c:pt idx="9974">
                  <c:v>-1.9823</c:v>
                </c:pt>
                <c:pt idx="9975">
                  <c:v>-1.9659</c:v>
                </c:pt>
                <c:pt idx="9976">
                  <c:v>-1.9516</c:v>
                </c:pt>
                <c:pt idx="9977">
                  <c:v>-1.9390000000000001</c:v>
                </c:pt>
                <c:pt idx="9978">
                  <c:v>-1.9276</c:v>
                </c:pt>
                <c:pt idx="9979">
                  <c:v>-1.917</c:v>
                </c:pt>
                <c:pt idx="9980">
                  <c:v>-1.907</c:v>
                </c:pt>
                <c:pt idx="9981">
                  <c:v>-1.8973</c:v>
                </c:pt>
                <c:pt idx="9982">
                  <c:v>-1.8875</c:v>
                </c:pt>
                <c:pt idx="9983">
                  <c:v>-1.8774999999999999</c:v>
                </c:pt>
                <c:pt idx="9984">
                  <c:v>-1.8671</c:v>
                </c:pt>
                <c:pt idx="9985">
                  <c:v>-1.8560000000000001</c:v>
                </c:pt>
                <c:pt idx="9986">
                  <c:v>-1.8440000000000001</c:v>
                </c:pt>
                <c:pt idx="9987">
                  <c:v>-1.8310999999999999</c:v>
                </c:pt>
                <c:pt idx="9988">
                  <c:v>-1.8169</c:v>
                </c:pt>
                <c:pt idx="9989">
                  <c:v>-1.8013999999999999</c:v>
                </c:pt>
                <c:pt idx="9990">
                  <c:v>-1.7843</c:v>
                </c:pt>
                <c:pt idx="9991">
                  <c:v>-1.7655000000000001</c:v>
                </c:pt>
                <c:pt idx="9992">
                  <c:v>-1.7456</c:v>
                </c:pt>
                <c:pt idx="9993">
                  <c:v>-1.7246999999999999</c:v>
                </c:pt>
                <c:pt idx="9994">
                  <c:v>-1.7024999999999999</c:v>
                </c:pt>
                <c:pt idx="9995">
                  <c:v>-1.6796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3D1C-4A65-A7C5-43267BDFE7C4}"/>
            </c:ext>
          </c:extLst>
        </c:ser>
        <c:ser>
          <c:idx val="3"/>
          <c:order val="3"/>
          <c:tx>
            <c:strRef>
              <c:f>slab5_N7!$G$1</c:f>
              <c:strCache>
                <c:ptCount val="1"/>
                <c:pt idx="0">
                  <c:v>β_Total</c:v>
                </c:pt>
              </c:strCache>
            </c:strRef>
          </c:tx>
          <c:spPr>
            <a:ln w="254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slab5_N7!$C$2:$C$9997</c:f>
              <c:numCache>
                <c:formatCode>0.00000</c:formatCode>
                <c:ptCount val="9996"/>
                <c:pt idx="0">
                  <c:v>-2.3550094013699998</c:v>
                </c:pt>
                <c:pt idx="1">
                  <c:v>-2.3536488320700002</c:v>
                </c:pt>
                <c:pt idx="2">
                  <c:v>-2.3522882627700001</c:v>
                </c:pt>
                <c:pt idx="3">
                  <c:v>-2.3509276934700001</c:v>
                </c:pt>
                <c:pt idx="4">
                  <c:v>-2.34956712417</c:v>
                </c:pt>
                <c:pt idx="5">
                  <c:v>-2.34820655487</c:v>
                </c:pt>
                <c:pt idx="6">
                  <c:v>-2.3468459855700003</c:v>
                </c:pt>
                <c:pt idx="7">
                  <c:v>-2.3454854162699998</c:v>
                </c:pt>
                <c:pt idx="8">
                  <c:v>-2.3441248469700002</c:v>
                </c:pt>
                <c:pt idx="9">
                  <c:v>-2.3427642776700002</c:v>
                </c:pt>
                <c:pt idx="10">
                  <c:v>-2.3414037083700001</c:v>
                </c:pt>
                <c:pt idx="11">
                  <c:v>-2.3400431390700001</c:v>
                </c:pt>
                <c:pt idx="12">
                  <c:v>-2.33868256977</c:v>
                </c:pt>
                <c:pt idx="13">
                  <c:v>-2.3373220004699999</c:v>
                </c:pt>
                <c:pt idx="14">
                  <c:v>-2.3359614311700003</c:v>
                </c:pt>
                <c:pt idx="15">
                  <c:v>-2.3346008618699998</c:v>
                </c:pt>
                <c:pt idx="16">
                  <c:v>-2.3332402925700002</c:v>
                </c:pt>
                <c:pt idx="17">
                  <c:v>-2.3318797232699997</c:v>
                </c:pt>
                <c:pt idx="18">
                  <c:v>-2.3305191539700001</c:v>
                </c:pt>
                <c:pt idx="19">
                  <c:v>-2.32915858467</c:v>
                </c:pt>
                <c:pt idx="20">
                  <c:v>-2.32779801537</c:v>
                </c:pt>
                <c:pt idx="21">
                  <c:v>-2.3264374460699999</c:v>
                </c:pt>
                <c:pt idx="22">
                  <c:v>-2.3250768767699999</c:v>
                </c:pt>
                <c:pt idx="23">
                  <c:v>-2.3237163074700002</c:v>
                </c:pt>
                <c:pt idx="24">
                  <c:v>-2.3223557381700002</c:v>
                </c:pt>
                <c:pt idx="25">
                  <c:v>-2.3209951688700001</c:v>
                </c:pt>
                <c:pt idx="26">
                  <c:v>-2.3196345995700001</c:v>
                </c:pt>
                <c:pt idx="27">
                  <c:v>-2.3182740302700005</c:v>
                </c:pt>
                <c:pt idx="28">
                  <c:v>-2.3169134609699999</c:v>
                </c:pt>
                <c:pt idx="29">
                  <c:v>-2.3155528916700003</c:v>
                </c:pt>
                <c:pt idx="30">
                  <c:v>-2.3141923223699998</c:v>
                </c:pt>
                <c:pt idx="31">
                  <c:v>-2.3128317530700002</c:v>
                </c:pt>
                <c:pt idx="32">
                  <c:v>-2.3114711837700002</c:v>
                </c:pt>
                <c:pt idx="33">
                  <c:v>-2.3101106144700001</c:v>
                </c:pt>
                <c:pt idx="34">
                  <c:v>-2.30875004517</c:v>
                </c:pt>
                <c:pt idx="35">
                  <c:v>-2.30738947587</c:v>
                </c:pt>
                <c:pt idx="36">
                  <c:v>-2.3060289065699999</c:v>
                </c:pt>
                <c:pt idx="37">
                  <c:v>-2.3046683372700003</c:v>
                </c:pt>
                <c:pt idx="38">
                  <c:v>-2.3033077679699998</c:v>
                </c:pt>
                <c:pt idx="39">
                  <c:v>-2.3019471986700002</c:v>
                </c:pt>
                <c:pt idx="40">
                  <c:v>-2.3005866293700001</c:v>
                </c:pt>
                <c:pt idx="41">
                  <c:v>-2.2992260600700001</c:v>
                </c:pt>
                <c:pt idx="42">
                  <c:v>-2.2978654907700005</c:v>
                </c:pt>
                <c:pt idx="43">
                  <c:v>-2.29650492147</c:v>
                </c:pt>
                <c:pt idx="44">
                  <c:v>-2.2951443521700003</c:v>
                </c:pt>
                <c:pt idx="45">
                  <c:v>-2.2937837828699998</c:v>
                </c:pt>
                <c:pt idx="46">
                  <c:v>-2.2924232135700002</c:v>
                </c:pt>
                <c:pt idx="47">
                  <c:v>-2.2910626442700002</c:v>
                </c:pt>
                <c:pt idx="48">
                  <c:v>-2.2897020749700001</c:v>
                </c:pt>
                <c:pt idx="49">
                  <c:v>-2.2883415056700001</c:v>
                </c:pt>
                <c:pt idx="50">
                  <c:v>-2.28698093637</c:v>
                </c:pt>
                <c:pt idx="51">
                  <c:v>-2.2856203670699999</c:v>
                </c:pt>
                <c:pt idx="52">
                  <c:v>-2.2842597977700003</c:v>
                </c:pt>
                <c:pt idx="53">
                  <c:v>-2.2828992284699998</c:v>
                </c:pt>
                <c:pt idx="54">
                  <c:v>-2.2815386591700002</c:v>
                </c:pt>
                <c:pt idx="55">
                  <c:v>-2.2801780898700001</c:v>
                </c:pt>
                <c:pt idx="56">
                  <c:v>-2.2788175205700001</c:v>
                </c:pt>
                <c:pt idx="57">
                  <c:v>-2.27745695127</c:v>
                </c:pt>
                <c:pt idx="58">
                  <c:v>-2.27609638197</c:v>
                </c:pt>
                <c:pt idx="59">
                  <c:v>-2.2747358126700004</c:v>
                </c:pt>
                <c:pt idx="60">
                  <c:v>-2.2733752433699999</c:v>
                </c:pt>
                <c:pt idx="61">
                  <c:v>-2.2720146740700002</c:v>
                </c:pt>
                <c:pt idx="62">
                  <c:v>-2.2706541047700002</c:v>
                </c:pt>
                <c:pt idx="63">
                  <c:v>-2.2692935354700001</c:v>
                </c:pt>
                <c:pt idx="64">
                  <c:v>-2.2679329661700001</c:v>
                </c:pt>
                <c:pt idx="65">
                  <c:v>-2.26657239687</c:v>
                </c:pt>
                <c:pt idx="66">
                  <c:v>-2.2652118275699999</c:v>
                </c:pt>
                <c:pt idx="67">
                  <c:v>-2.2638512582700003</c:v>
                </c:pt>
                <c:pt idx="68">
                  <c:v>-2.2624906889699998</c:v>
                </c:pt>
                <c:pt idx="69">
                  <c:v>-2.2611301196700002</c:v>
                </c:pt>
                <c:pt idx="70">
                  <c:v>-2.2597695503699997</c:v>
                </c:pt>
                <c:pt idx="71">
                  <c:v>-2.2584089810700001</c:v>
                </c:pt>
                <c:pt idx="72">
                  <c:v>-2.25704841177</c:v>
                </c:pt>
                <c:pt idx="73">
                  <c:v>-2.25568784247</c:v>
                </c:pt>
                <c:pt idx="74">
                  <c:v>-2.2543272731699999</c:v>
                </c:pt>
                <c:pt idx="75">
                  <c:v>-2.2529667038699999</c:v>
                </c:pt>
                <c:pt idx="76">
                  <c:v>-2.2516061345700003</c:v>
                </c:pt>
                <c:pt idx="77">
                  <c:v>-2.2502455652700002</c:v>
                </c:pt>
                <c:pt idx="78">
                  <c:v>-2.2488849959700001</c:v>
                </c:pt>
                <c:pt idx="79">
                  <c:v>-2.2475244266700001</c:v>
                </c:pt>
                <c:pt idx="80">
                  <c:v>-2.24616385737</c:v>
                </c:pt>
                <c:pt idx="81">
                  <c:v>-2.24480328807</c:v>
                </c:pt>
                <c:pt idx="82">
                  <c:v>-2.2434427187700003</c:v>
                </c:pt>
                <c:pt idx="83">
                  <c:v>-2.2420821494699998</c:v>
                </c:pt>
                <c:pt idx="84">
                  <c:v>-2.2407215801700002</c:v>
                </c:pt>
                <c:pt idx="85">
                  <c:v>-2.2393610108699997</c:v>
                </c:pt>
                <c:pt idx="86">
                  <c:v>-2.2380004415700001</c:v>
                </c:pt>
                <c:pt idx="87">
                  <c:v>-2.2366398722700001</c:v>
                </c:pt>
                <c:pt idx="88">
                  <c:v>-2.23527930297</c:v>
                </c:pt>
                <c:pt idx="89">
                  <c:v>-2.2339187336699999</c:v>
                </c:pt>
                <c:pt idx="90">
                  <c:v>-2.2325581643700003</c:v>
                </c:pt>
                <c:pt idx="91">
                  <c:v>-2.2311975950699998</c:v>
                </c:pt>
                <c:pt idx="92">
                  <c:v>-2.2298370257700002</c:v>
                </c:pt>
                <c:pt idx="93">
                  <c:v>-2.2284764564700001</c:v>
                </c:pt>
                <c:pt idx="94">
                  <c:v>-2.2271158871700001</c:v>
                </c:pt>
                <c:pt idx="95">
                  <c:v>-2.2257553178700005</c:v>
                </c:pt>
                <c:pt idx="96">
                  <c:v>-2.22439474857</c:v>
                </c:pt>
                <c:pt idx="97">
                  <c:v>-2.2230069678840003</c:v>
                </c:pt>
                <c:pt idx="98">
                  <c:v>-2.2216463985839998</c:v>
                </c:pt>
                <c:pt idx="99">
                  <c:v>-2.2202858292840002</c:v>
                </c:pt>
                <c:pt idx="100">
                  <c:v>-2.2189252599840001</c:v>
                </c:pt>
                <c:pt idx="101">
                  <c:v>-2.2175646906840001</c:v>
                </c:pt>
                <c:pt idx="102">
                  <c:v>-2.216204121384</c:v>
                </c:pt>
                <c:pt idx="103">
                  <c:v>-2.214843552084</c:v>
                </c:pt>
                <c:pt idx="104">
                  <c:v>-2.2134829827839999</c:v>
                </c:pt>
                <c:pt idx="105">
                  <c:v>-2.2121224134840003</c:v>
                </c:pt>
                <c:pt idx="106">
                  <c:v>-2.2107618441839998</c:v>
                </c:pt>
                <c:pt idx="107">
                  <c:v>-2.2094012748840002</c:v>
                </c:pt>
                <c:pt idx="108">
                  <c:v>-2.2080407055840001</c:v>
                </c:pt>
                <c:pt idx="109">
                  <c:v>-2.2066801362840001</c:v>
                </c:pt>
                <c:pt idx="110">
                  <c:v>-2.205319566984</c:v>
                </c:pt>
                <c:pt idx="111">
                  <c:v>-2.2039589976839999</c:v>
                </c:pt>
                <c:pt idx="112">
                  <c:v>-2.2025984283840003</c:v>
                </c:pt>
                <c:pt idx="113">
                  <c:v>-2.2012378590839998</c:v>
                </c:pt>
                <c:pt idx="114">
                  <c:v>-2.1998772897840002</c:v>
                </c:pt>
                <c:pt idx="115">
                  <c:v>-2.1985167204840002</c:v>
                </c:pt>
                <c:pt idx="116">
                  <c:v>-2.1971561511840001</c:v>
                </c:pt>
                <c:pt idx="117">
                  <c:v>-2.195795581884</c:v>
                </c:pt>
                <c:pt idx="118">
                  <c:v>-2.194435012584</c:v>
                </c:pt>
                <c:pt idx="119">
                  <c:v>-2.1930744432839999</c:v>
                </c:pt>
                <c:pt idx="120">
                  <c:v>-2.1917138739840003</c:v>
                </c:pt>
                <c:pt idx="121">
                  <c:v>-2.1903533046839998</c:v>
                </c:pt>
                <c:pt idx="122">
                  <c:v>-2.1889927353840002</c:v>
                </c:pt>
                <c:pt idx="123">
                  <c:v>-2.1876321660839997</c:v>
                </c:pt>
                <c:pt idx="124">
                  <c:v>-2.1862715967840001</c:v>
                </c:pt>
                <c:pt idx="125">
                  <c:v>-2.184911027484</c:v>
                </c:pt>
                <c:pt idx="126">
                  <c:v>-2.183550458184</c:v>
                </c:pt>
                <c:pt idx="127">
                  <c:v>-2.1821898888839999</c:v>
                </c:pt>
                <c:pt idx="128">
                  <c:v>-2.1808293195840003</c:v>
                </c:pt>
                <c:pt idx="129">
                  <c:v>-2.1794687502840002</c:v>
                </c:pt>
                <c:pt idx="130">
                  <c:v>-2.1781081809840002</c:v>
                </c:pt>
                <c:pt idx="131">
                  <c:v>-2.1767476116840001</c:v>
                </c:pt>
                <c:pt idx="132">
                  <c:v>-2.175387042384</c:v>
                </c:pt>
                <c:pt idx="133">
                  <c:v>-2.1740264730840004</c:v>
                </c:pt>
                <c:pt idx="134">
                  <c:v>-2.1726659037839999</c:v>
                </c:pt>
                <c:pt idx="135">
                  <c:v>-2.1713053344840003</c:v>
                </c:pt>
                <c:pt idx="136">
                  <c:v>-2.1699447651839998</c:v>
                </c:pt>
                <c:pt idx="137">
                  <c:v>-2.1685841958840002</c:v>
                </c:pt>
                <c:pt idx="138">
                  <c:v>-2.1672236265840001</c:v>
                </c:pt>
                <c:pt idx="139">
                  <c:v>-2.1658630572840001</c:v>
                </c:pt>
                <c:pt idx="140">
                  <c:v>-2.164502487984</c:v>
                </c:pt>
                <c:pt idx="141">
                  <c:v>-2.163141918684</c:v>
                </c:pt>
                <c:pt idx="142">
                  <c:v>-2.1617813493839999</c:v>
                </c:pt>
                <c:pt idx="143">
                  <c:v>-2.1604207800840003</c:v>
                </c:pt>
                <c:pt idx="144">
                  <c:v>-2.1590602107840002</c:v>
                </c:pt>
                <c:pt idx="145">
                  <c:v>-2.1576996414840002</c:v>
                </c:pt>
                <c:pt idx="146">
                  <c:v>-2.1563390721840001</c:v>
                </c:pt>
                <c:pt idx="147">
                  <c:v>-2.1549785028840001</c:v>
                </c:pt>
                <c:pt idx="148">
                  <c:v>-2.1536179335840004</c:v>
                </c:pt>
                <c:pt idx="149">
                  <c:v>-2.1522573642839999</c:v>
                </c:pt>
                <c:pt idx="150">
                  <c:v>-2.1508967949840003</c:v>
                </c:pt>
                <c:pt idx="151">
                  <c:v>-2.1495362256839998</c:v>
                </c:pt>
                <c:pt idx="152">
                  <c:v>-2.1481756563840002</c:v>
                </c:pt>
                <c:pt idx="153">
                  <c:v>-2.1468150870840002</c:v>
                </c:pt>
                <c:pt idx="154">
                  <c:v>-2.1454545177840001</c:v>
                </c:pt>
                <c:pt idx="155">
                  <c:v>-2.144093948484</c:v>
                </c:pt>
                <c:pt idx="156">
                  <c:v>-2.142733379184</c:v>
                </c:pt>
                <c:pt idx="157">
                  <c:v>-2.1413728098839999</c:v>
                </c:pt>
                <c:pt idx="158">
                  <c:v>-2.1400122405840003</c:v>
                </c:pt>
                <c:pt idx="159">
                  <c:v>-2.1386516712839998</c:v>
                </c:pt>
                <c:pt idx="160">
                  <c:v>-2.1372911019840002</c:v>
                </c:pt>
                <c:pt idx="161">
                  <c:v>-2.1359305326840001</c:v>
                </c:pt>
                <c:pt idx="162">
                  <c:v>-2.1345699633840001</c:v>
                </c:pt>
                <c:pt idx="163">
                  <c:v>-2.133209394084</c:v>
                </c:pt>
                <c:pt idx="164">
                  <c:v>-2.131848824784</c:v>
                </c:pt>
                <c:pt idx="165">
                  <c:v>-2.1304882554840003</c:v>
                </c:pt>
                <c:pt idx="166">
                  <c:v>-2.1291276861839998</c:v>
                </c:pt>
                <c:pt idx="167">
                  <c:v>-2.1277671168840002</c:v>
                </c:pt>
                <c:pt idx="168">
                  <c:v>-2.1264065475840002</c:v>
                </c:pt>
                <c:pt idx="169">
                  <c:v>-2.1250459782840001</c:v>
                </c:pt>
                <c:pt idx="170">
                  <c:v>-2.123685408984</c:v>
                </c:pt>
                <c:pt idx="171">
                  <c:v>-2.122324839684</c:v>
                </c:pt>
                <c:pt idx="172">
                  <c:v>-2.1209642703839999</c:v>
                </c:pt>
                <c:pt idx="173">
                  <c:v>-2.1196037010840003</c:v>
                </c:pt>
                <c:pt idx="174">
                  <c:v>-2.1182431317839998</c:v>
                </c:pt>
                <c:pt idx="175">
                  <c:v>-2.1168825624840002</c:v>
                </c:pt>
                <c:pt idx="176">
                  <c:v>-2.1155219931839997</c:v>
                </c:pt>
                <c:pt idx="177">
                  <c:v>-2.1141614238840001</c:v>
                </c:pt>
                <c:pt idx="178">
                  <c:v>-2.112800854584</c:v>
                </c:pt>
                <c:pt idx="179">
                  <c:v>-2.111440285284</c:v>
                </c:pt>
                <c:pt idx="180">
                  <c:v>-2.1100797159839999</c:v>
                </c:pt>
                <c:pt idx="181">
                  <c:v>-2.1087191466839998</c:v>
                </c:pt>
                <c:pt idx="182">
                  <c:v>-2.1073585773840002</c:v>
                </c:pt>
                <c:pt idx="183">
                  <c:v>-2.1059980080840002</c:v>
                </c:pt>
                <c:pt idx="184">
                  <c:v>-2.1046374387840001</c:v>
                </c:pt>
                <c:pt idx="185">
                  <c:v>-2.1032768694840001</c:v>
                </c:pt>
                <c:pt idx="186">
                  <c:v>-2.101916300184</c:v>
                </c:pt>
                <c:pt idx="187">
                  <c:v>-2.1005557308839999</c:v>
                </c:pt>
                <c:pt idx="188">
                  <c:v>-2.0991951615840003</c:v>
                </c:pt>
                <c:pt idx="189">
                  <c:v>-2.0978345922839998</c:v>
                </c:pt>
                <c:pt idx="190">
                  <c:v>-2.0964740229840002</c:v>
                </c:pt>
                <c:pt idx="191">
                  <c:v>-2.0951134536840001</c:v>
                </c:pt>
                <c:pt idx="192">
                  <c:v>-2.0937528843840001</c:v>
                </c:pt>
                <c:pt idx="193">
                  <c:v>-2.092392315084</c:v>
                </c:pt>
                <c:pt idx="194">
                  <c:v>-2.091031745784</c:v>
                </c:pt>
                <c:pt idx="195">
                  <c:v>-2.0896711764839999</c:v>
                </c:pt>
                <c:pt idx="196">
                  <c:v>-2.0883106071840003</c:v>
                </c:pt>
                <c:pt idx="197">
                  <c:v>-2.0869500378840002</c:v>
                </c:pt>
                <c:pt idx="198">
                  <c:v>-2.0855894685840002</c:v>
                </c:pt>
                <c:pt idx="199">
                  <c:v>-2.0842288992840001</c:v>
                </c:pt>
                <c:pt idx="200">
                  <c:v>-2.0828683299840001</c:v>
                </c:pt>
                <c:pt idx="201">
                  <c:v>-2.0815077606840005</c:v>
                </c:pt>
                <c:pt idx="202">
                  <c:v>-2.0801471913839999</c:v>
                </c:pt>
                <c:pt idx="203">
                  <c:v>-2.0787866220840003</c:v>
                </c:pt>
                <c:pt idx="204">
                  <c:v>-2.0774260527839998</c:v>
                </c:pt>
                <c:pt idx="205">
                  <c:v>-2.0760654834840002</c:v>
                </c:pt>
                <c:pt idx="206">
                  <c:v>-2.0747049141840002</c:v>
                </c:pt>
                <c:pt idx="207">
                  <c:v>-2.0733443448840001</c:v>
                </c:pt>
                <c:pt idx="208">
                  <c:v>-2.071983775584</c:v>
                </c:pt>
                <c:pt idx="209">
                  <c:v>-2.070623206284</c:v>
                </c:pt>
                <c:pt idx="210">
                  <c:v>-2.0692626369839999</c:v>
                </c:pt>
                <c:pt idx="211">
                  <c:v>-2.0679020676840003</c:v>
                </c:pt>
                <c:pt idx="212">
                  <c:v>-2.0665414983839998</c:v>
                </c:pt>
                <c:pt idx="213">
                  <c:v>-2.0651809290840002</c:v>
                </c:pt>
                <c:pt idx="214">
                  <c:v>-2.0638203597840001</c:v>
                </c:pt>
                <c:pt idx="215">
                  <c:v>-2.0624597904840001</c:v>
                </c:pt>
                <c:pt idx="216">
                  <c:v>-2.061099221184</c:v>
                </c:pt>
                <c:pt idx="217">
                  <c:v>-2.059738651884</c:v>
                </c:pt>
                <c:pt idx="218">
                  <c:v>-2.0583780825840003</c:v>
                </c:pt>
                <c:pt idx="219">
                  <c:v>-2.0570175132839998</c:v>
                </c:pt>
                <c:pt idx="220">
                  <c:v>-2.0556569439840002</c:v>
                </c:pt>
                <c:pt idx="221">
                  <c:v>-2.0542963746840002</c:v>
                </c:pt>
                <c:pt idx="222">
                  <c:v>-2.0529358053840001</c:v>
                </c:pt>
                <c:pt idx="223">
                  <c:v>-2.0515752360840001</c:v>
                </c:pt>
                <c:pt idx="224">
                  <c:v>-2.050214666784</c:v>
                </c:pt>
                <c:pt idx="225">
                  <c:v>-2.0488540974839999</c:v>
                </c:pt>
                <c:pt idx="226">
                  <c:v>-2.0474935281840003</c:v>
                </c:pt>
                <c:pt idx="227">
                  <c:v>-2.0461329588839998</c:v>
                </c:pt>
                <c:pt idx="228">
                  <c:v>-2.0447723895840002</c:v>
                </c:pt>
                <c:pt idx="229">
                  <c:v>-2.0434118202839997</c:v>
                </c:pt>
                <c:pt idx="230">
                  <c:v>-2.0420512509840001</c:v>
                </c:pt>
                <c:pt idx="231">
                  <c:v>-2.040690681684</c:v>
                </c:pt>
                <c:pt idx="232">
                  <c:v>-2.039330112384</c:v>
                </c:pt>
                <c:pt idx="233">
                  <c:v>-2.0379695430839999</c:v>
                </c:pt>
                <c:pt idx="234">
                  <c:v>-2.0366089737839999</c:v>
                </c:pt>
                <c:pt idx="235">
                  <c:v>-2.0352484044840002</c:v>
                </c:pt>
                <c:pt idx="236">
                  <c:v>-2.0338878351840002</c:v>
                </c:pt>
                <c:pt idx="237">
                  <c:v>-2.0325272658840001</c:v>
                </c:pt>
                <c:pt idx="238">
                  <c:v>-2.0311666965840001</c:v>
                </c:pt>
                <c:pt idx="239">
                  <c:v>-2.029806127284</c:v>
                </c:pt>
                <c:pt idx="240">
                  <c:v>-2.0284455579839999</c:v>
                </c:pt>
                <c:pt idx="241">
                  <c:v>-2.0270849886840003</c:v>
                </c:pt>
                <c:pt idx="242">
                  <c:v>-2.0257244193839998</c:v>
                </c:pt>
                <c:pt idx="243">
                  <c:v>-2.0243638500840002</c:v>
                </c:pt>
                <c:pt idx="244">
                  <c:v>-2.0230032807839997</c:v>
                </c:pt>
                <c:pt idx="245">
                  <c:v>-2.0216427114840001</c:v>
                </c:pt>
                <c:pt idx="246">
                  <c:v>-2.020282142184</c:v>
                </c:pt>
                <c:pt idx="247">
                  <c:v>-2.018921572884</c:v>
                </c:pt>
                <c:pt idx="248">
                  <c:v>-2.0175610035839999</c:v>
                </c:pt>
                <c:pt idx="249">
                  <c:v>-2.0162004342839999</c:v>
                </c:pt>
                <c:pt idx="250">
                  <c:v>-2.0148398649840003</c:v>
                </c:pt>
                <c:pt idx="251">
                  <c:v>-2.0134792956840002</c:v>
                </c:pt>
                <c:pt idx="252">
                  <c:v>-2.0121187263840001</c:v>
                </c:pt>
                <c:pt idx="253">
                  <c:v>-2.0107581570840001</c:v>
                </c:pt>
                <c:pt idx="254">
                  <c:v>-2.0093975877840005</c:v>
                </c:pt>
                <c:pt idx="255">
                  <c:v>-2.008037018484</c:v>
                </c:pt>
                <c:pt idx="256">
                  <c:v>-2.0066764491840003</c:v>
                </c:pt>
                <c:pt idx="257">
                  <c:v>-2.0053158798839998</c:v>
                </c:pt>
                <c:pt idx="258">
                  <c:v>-2.0039553105840002</c:v>
                </c:pt>
                <c:pt idx="259">
                  <c:v>-2.0025947412840002</c:v>
                </c:pt>
                <c:pt idx="260">
                  <c:v>-2.0012341719840001</c:v>
                </c:pt>
                <c:pt idx="261">
                  <c:v>-1.9998736026840003</c:v>
                </c:pt>
                <c:pt idx="262">
                  <c:v>-1.998513033384</c:v>
                </c:pt>
                <c:pt idx="263">
                  <c:v>-1.9971524640840002</c:v>
                </c:pt>
                <c:pt idx="264">
                  <c:v>-1.9957918947840003</c:v>
                </c:pt>
                <c:pt idx="265">
                  <c:v>-1.994431325484</c:v>
                </c:pt>
                <c:pt idx="266">
                  <c:v>-1.9930707561840002</c:v>
                </c:pt>
                <c:pt idx="267">
                  <c:v>-1.9917101868839999</c:v>
                </c:pt>
                <c:pt idx="268">
                  <c:v>-1.9903496175840001</c:v>
                </c:pt>
                <c:pt idx="269">
                  <c:v>-1.9889890482840002</c:v>
                </c:pt>
                <c:pt idx="270">
                  <c:v>-1.987628478984</c:v>
                </c:pt>
                <c:pt idx="271">
                  <c:v>-1.9862679096840001</c:v>
                </c:pt>
                <c:pt idx="272">
                  <c:v>-1.9849073403839999</c:v>
                </c:pt>
                <c:pt idx="273">
                  <c:v>-1.983546771084</c:v>
                </c:pt>
                <c:pt idx="274">
                  <c:v>-1.9821862017840002</c:v>
                </c:pt>
                <c:pt idx="275">
                  <c:v>-1.9808256324839999</c:v>
                </c:pt>
                <c:pt idx="276">
                  <c:v>-1.9794650631840001</c:v>
                </c:pt>
                <c:pt idx="277">
                  <c:v>-1.978104493884</c:v>
                </c:pt>
                <c:pt idx="278">
                  <c:v>-1.9767439245840002</c:v>
                </c:pt>
                <c:pt idx="279">
                  <c:v>-1.9753833552840003</c:v>
                </c:pt>
                <c:pt idx="280">
                  <c:v>-1.9740227859840001</c:v>
                </c:pt>
                <c:pt idx="281">
                  <c:v>-1.9726622166840002</c:v>
                </c:pt>
                <c:pt idx="282">
                  <c:v>-1.9713016473839999</c:v>
                </c:pt>
                <c:pt idx="283">
                  <c:v>-1.9699410780840001</c:v>
                </c:pt>
                <c:pt idx="284">
                  <c:v>-1.9685805087840003</c:v>
                </c:pt>
                <c:pt idx="285">
                  <c:v>-1.967219939484</c:v>
                </c:pt>
                <c:pt idx="286">
                  <c:v>-1.9658593701840001</c:v>
                </c:pt>
                <c:pt idx="287">
                  <c:v>-1.9644988008839999</c:v>
                </c:pt>
                <c:pt idx="288">
                  <c:v>-1.963138231584</c:v>
                </c:pt>
                <c:pt idx="289">
                  <c:v>-1.9617776622840002</c:v>
                </c:pt>
                <c:pt idx="290">
                  <c:v>-1.9604170929839999</c:v>
                </c:pt>
                <c:pt idx="291">
                  <c:v>-1.9590565236840001</c:v>
                </c:pt>
                <c:pt idx="292">
                  <c:v>-1.957695954384</c:v>
                </c:pt>
                <c:pt idx="293">
                  <c:v>-1.956335385084</c:v>
                </c:pt>
                <c:pt idx="294">
                  <c:v>-1.9549748157840001</c:v>
                </c:pt>
                <c:pt idx="295">
                  <c:v>-1.9536142464840001</c:v>
                </c:pt>
                <c:pt idx="296">
                  <c:v>-1.9522536771840002</c:v>
                </c:pt>
                <c:pt idx="297">
                  <c:v>-1.9508658964980004</c:v>
                </c:pt>
                <c:pt idx="298">
                  <c:v>-1.9495053271980001</c:v>
                </c:pt>
                <c:pt idx="299">
                  <c:v>-1.9481447578980002</c:v>
                </c:pt>
                <c:pt idx="300">
                  <c:v>-1.946784188598</c:v>
                </c:pt>
                <c:pt idx="301">
                  <c:v>-1.9454236192980001</c:v>
                </c:pt>
                <c:pt idx="302">
                  <c:v>-1.9440630499980003</c:v>
                </c:pt>
                <c:pt idx="303">
                  <c:v>-1.942702480698</c:v>
                </c:pt>
                <c:pt idx="304">
                  <c:v>-1.9413419113980002</c:v>
                </c:pt>
                <c:pt idx="305">
                  <c:v>-1.9399813420979999</c:v>
                </c:pt>
                <c:pt idx="306">
                  <c:v>-1.938620772798</c:v>
                </c:pt>
                <c:pt idx="307">
                  <c:v>-1.9372602034980002</c:v>
                </c:pt>
                <c:pt idx="308">
                  <c:v>-1.9358996341979999</c:v>
                </c:pt>
                <c:pt idx="309">
                  <c:v>-1.9345390648980001</c:v>
                </c:pt>
                <c:pt idx="310">
                  <c:v>-1.933178495598</c:v>
                </c:pt>
                <c:pt idx="311">
                  <c:v>-1.931817926298</c:v>
                </c:pt>
                <c:pt idx="312">
                  <c:v>-1.9304573569980001</c:v>
                </c:pt>
                <c:pt idx="313">
                  <c:v>-1.9290967876980001</c:v>
                </c:pt>
                <c:pt idx="314">
                  <c:v>-1.9277362183980002</c:v>
                </c:pt>
                <c:pt idx="315">
                  <c:v>-1.926375649098</c:v>
                </c:pt>
                <c:pt idx="316">
                  <c:v>-1.9250150797980001</c:v>
                </c:pt>
                <c:pt idx="317">
                  <c:v>-1.9236545104980003</c:v>
                </c:pt>
                <c:pt idx="318">
                  <c:v>-1.922293941198</c:v>
                </c:pt>
                <c:pt idx="319">
                  <c:v>-1.9209333718980002</c:v>
                </c:pt>
                <c:pt idx="320">
                  <c:v>-1.9195728025979999</c:v>
                </c:pt>
                <c:pt idx="321">
                  <c:v>-1.9182122332980001</c:v>
                </c:pt>
                <c:pt idx="322">
                  <c:v>-1.9168516639980002</c:v>
                </c:pt>
                <c:pt idx="323">
                  <c:v>-1.9154910946979999</c:v>
                </c:pt>
                <c:pt idx="324">
                  <c:v>-1.9141305253980001</c:v>
                </c:pt>
                <c:pt idx="325">
                  <c:v>-1.9127699560979998</c:v>
                </c:pt>
                <c:pt idx="326">
                  <c:v>-1.911409386798</c:v>
                </c:pt>
                <c:pt idx="327">
                  <c:v>-1.9100488174980002</c:v>
                </c:pt>
                <c:pt idx="328">
                  <c:v>-1.9086882481980001</c:v>
                </c:pt>
                <c:pt idx="329">
                  <c:v>-1.907327678898</c:v>
                </c:pt>
                <c:pt idx="330">
                  <c:v>-1.905967109598</c:v>
                </c:pt>
                <c:pt idx="331">
                  <c:v>-1.9046065402980001</c:v>
                </c:pt>
                <c:pt idx="332">
                  <c:v>-1.9032459709980003</c:v>
                </c:pt>
                <c:pt idx="333">
                  <c:v>-1.901885401698</c:v>
                </c:pt>
                <c:pt idx="334">
                  <c:v>-1.9005248323980002</c:v>
                </c:pt>
                <c:pt idx="335">
                  <c:v>-1.8991642630979999</c:v>
                </c:pt>
                <c:pt idx="336">
                  <c:v>-1.8978036937980001</c:v>
                </c:pt>
                <c:pt idx="337">
                  <c:v>-1.8964431244980002</c:v>
                </c:pt>
                <c:pt idx="338">
                  <c:v>-1.895082555198</c:v>
                </c:pt>
                <c:pt idx="339">
                  <c:v>-1.8937219858980001</c:v>
                </c:pt>
                <c:pt idx="340">
                  <c:v>-1.8923614165979998</c:v>
                </c:pt>
                <c:pt idx="341">
                  <c:v>-1.891000847298</c:v>
                </c:pt>
                <c:pt idx="342">
                  <c:v>-1.8896402779980002</c:v>
                </c:pt>
                <c:pt idx="343">
                  <c:v>-1.8882797086979999</c:v>
                </c:pt>
                <c:pt idx="344">
                  <c:v>-1.886919139398</c:v>
                </c:pt>
                <c:pt idx="345">
                  <c:v>-1.885558570098</c:v>
                </c:pt>
                <c:pt idx="346">
                  <c:v>-1.8841980007980001</c:v>
                </c:pt>
                <c:pt idx="347">
                  <c:v>-1.8828374314980001</c:v>
                </c:pt>
                <c:pt idx="348">
                  <c:v>-1.881476862198</c:v>
                </c:pt>
                <c:pt idx="349">
                  <c:v>-1.8801162928980002</c:v>
                </c:pt>
                <c:pt idx="350">
                  <c:v>-1.8787557235979999</c:v>
                </c:pt>
                <c:pt idx="351">
                  <c:v>-1.8773951542980001</c:v>
                </c:pt>
                <c:pt idx="352">
                  <c:v>-1.8760345849980002</c:v>
                </c:pt>
                <c:pt idx="353">
                  <c:v>-1.874674015698</c:v>
                </c:pt>
                <c:pt idx="354">
                  <c:v>-1.8733134463980001</c:v>
                </c:pt>
                <c:pt idx="355">
                  <c:v>-1.8719528770980003</c:v>
                </c:pt>
                <c:pt idx="356">
                  <c:v>-1.870592307798</c:v>
                </c:pt>
                <c:pt idx="357">
                  <c:v>-1.8692317384980002</c:v>
                </c:pt>
                <c:pt idx="358">
                  <c:v>-1.8678711691979999</c:v>
                </c:pt>
                <c:pt idx="359">
                  <c:v>-1.8665105998980001</c:v>
                </c:pt>
                <c:pt idx="360">
                  <c:v>-1.8651500305980002</c:v>
                </c:pt>
                <c:pt idx="361">
                  <c:v>-1.8637894612979999</c:v>
                </c:pt>
                <c:pt idx="362">
                  <c:v>-1.8624288919980001</c:v>
                </c:pt>
                <c:pt idx="363">
                  <c:v>-1.861068322698</c:v>
                </c:pt>
                <c:pt idx="364">
                  <c:v>-1.859707753398</c:v>
                </c:pt>
                <c:pt idx="365">
                  <c:v>-1.8583471840980001</c:v>
                </c:pt>
                <c:pt idx="366">
                  <c:v>-1.8569866147980001</c:v>
                </c:pt>
                <c:pt idx="367">
                  <c:v>-1.8556260454980003</c:v>
                </c:pt>
                <c:pt idx="368">
                  <c:v>-1.854265476198</c:v>
                </c:pt>
                <c:pt idx="369">
                  <c:v>-1.8529049068980001</c:v>
                </c:pt>
                <c:pt idx="370">
                  <c:v>-1.8515443375980003</c:v>
                </c:pt>
                <c:pt idx="371">
                  <c:v>-1.850183768298</c:v>
                </c:pt>
                <c:pt idx="372">
                  <c:v>-1.8488231989980002</c:v>
                </c:pt>
                <c:pt idx="373">
                  <c:v>-1.8474626296979999</c:v>
                </c:pt>
                <c:pt idx="374">
                  <c:v>-1.8461020603980001</c:v>
                </c:pt>
                <c:pt idx="375">
                  <c:v>-1.8447414910980002</c:v>
                </c:pt>
                <c:pt idx="376">
                  <c:v>-1.8433809217979999</c:v>
                </c:pt>
                <c:pt idx="377">
                  <c:v>-1.8420203524980001</c:v>
                </c:pt>
                <c:pt idx="378">
                  <c:v>-1.8406597831979998</c:v>
                </c:pt>
                <c:pt idx="379">
                  <c:v>-1.839299213898</c:v>
                </c:pt>
                <c:pt idx="380">
                  <c:v>-1.8379386445980002</c:v>
                </c:pt>
                <c:pt idx="381">
                  <c:v>-1.8365780752980001</c:v>
                </c:pt>
                <c:pt idx="382">
                  <c:v>-1.835217505998</c:v>
                </c:pt>
                <c:pt idx="383">
                  <c:v>-1.833856936698</c:v>
                </c:pt>
                <c:pt idx="384">
                  <c:v>-1.8324963673980001</c:v>
                </c:pt>
                <c:pt idx="385">
                  <c:v>-1.8311357980980003</c:v>
                </c:pt>
                <c:pt idx="386">
                  <c:v>-1.829775228798</c:v>
                </c:pt>
                <c:pt idx="387">
                  <c:v>-1.8284146594980002</c:v>
                </c:pt>
                <c:pt idx="388">
                  <c:v>-1.8270540901979999</c:v>
                </c:pt>
                <c:pt idx="389">
                  <c:v>-1.8256935208980001</c:v>
                </c:pt>
                <c:pt idx="390">
                  <c:v>-1.8243329515980002</c:v>
                </c:pt>
                <c:pt idx="391">
                  <c:v>-1.822972382298</c:v>
                </c:pt>
                <c:pt idx="392">
                  <c:v>-1.8216118129980001</c:v>
                </c:pt>
                <c:pt idx="393">
                  <c:v>-1.8202512436979998</c:v>
                </c:pt>
                <c:pt idx="394">
                  <c:v>-1.818890674398</c:v>
                </c:pt>
                <c:pt idx="395">
                  <c:v>-1.8175301050980002</c:v>
                </c:pt>
                <c:pt idx="396">
                  <c:v>-1.8161695357979999</c:v>
                </c:pt>
                <c:pt idx="397">
                  <c:v>-1.8148089664980001</c:v>
                </c:pt>
                <c:pt idx="398">
                  <c:v>-1.813448397198</c:v>
                </c:pt>
                <c:pt idx="399">
                  <c:v>-1.8120878278980002</c:v>
                </c:pt>
                <c:pt idx="400">
                  <c:v>-1.8107272585980001</c:v>
                </c:pt>
                <c:pt idx="401">
                  <c:v>-1.809366689298</c:v>
                </c:pt>
                <c:pt idx="402">
                  <c:v>-1.8080061199980002</c:v>
                </c:pt>
                <c:pt idx="403">
                  <c:v>-1.8066455506979999</c:v>
                </c:pt>
                <c:pt idx="404">
                  <c:v>-1.8052849813980001</c:v>
                </c:pt>
                <c:pt idx="405">
                  <c:v>-1.8039244120980003</c:v>
                </c:pt>
                <c:pt idx="406">
                  <c:v>-1.802563842798</c:v>
                </c:pt>
                <c:pt idx="407">
                  <c:v>-1.8012032734980001</c:v>
                </c:pt>
                <c:pt idx="408">
                  <c:v>-1.7998427041979999</c:v>
                </c:pt>
                <c:pt idx="409">
                  <c:v>-1.798482134898</c:v>
                </c:pt>
                <c:pt idx="410">
                  <c:v>-1.7971215655980002</c:v>
                </c:pt>
                <c:pt idx="411">
                  <c:v>-1.7957609962979999</c:v>
                </c:pt>
                <c:pt idx="412">
                  <c:v>-1.7944004269980001</c:v>
                </c:pt>
                <c:pt idx="413">
                  <c:v>-1.7930398576979998</c:v>
                </c:pt>
                <c:pt idx="414">
                  <c:v>-1.7916792883979999</c:v>
                </c:pt>
                <c:pt idx="415">
                  <c:v>-1.7903187190980001</c:v>
                </c:pt>
                <c:pt idx="416">
                  <c:v>-1.7889581497980001</c:v>
                </c:pt>
                <c:pt idx="417">
                  <c:v>-1.787597580498</c:v>
                </c:pt>
                <c:pt idx="418">
                  <c:v>-1.7862370111980002</c:v>
                </c:pt>
                <c:pt idx="419">
                  <c:v>-1.7848764418980001</c:v>
                </c:pt>
                <c:pt idx="420">
                  <c:v>-1.7835158725980003</c:v>
                </c:pt>
                <c:pt idx="421">
                  <c:v>-1.782155303298</c:v>
                </c:pt>
                <c:pt idx="422">
                  <c:v>-1.7807947339980001</c:v>
                </c:pt>
                <c:pt idx="423">
                  <c:v>-1.7794341646980003</c:v>
                </c:pt>
                <c:pt idx="424">
                  <c:v>-1.778073595398</c:v>
                </c:pt>
                <c:pt idx="425">
                  <c:v>-1.7767130260980002</c:v>
                </c:pt>
                <c:pt idx="426">
                  <c:v>-1.7753524567979999</c:v>
                </c:pt>
                <c:pt idx="427">
                  <c:v>-1.7739918874980001</c:v>
                </c:pt>
                <c:pt idx="428">
                  <c:v>-1.7726313181980002</c:v>
                </c:pt>
                <c:pt idx="429">
                  <c:v>-1.771270748898</c:v>
                </c:pt>
                <c:pt idx="430">
                  <c:v>-1.7699101795980001</c:v>
                </c:pt>
                <c:pt idx="431">
                  <c:v>-1.7685496102979998</c:v>
                </c:pt>
                <c:pt idx="432">
                  <c:v>-1.767189040998</c:v>
                </c:pt>
                <c:pt idx="433">
                  <c:v>-1.7658284716980002</c:v>
                </c:pt>
                <c:pt idx="434">
                  <c:v>-1.7644679023980001</c:v>
                </c:pt>
                <c:pt idx="435">
                  <c:v>-1.7631073330980001</c:v>
                </c:pt>
                <c:pt idx="436">
                  <c:v>-1.761746763798</c:v>
                </c:pt>
                <c:pt idx="437">
                  <c:v>-1.7603861944980002</c:v>
                </c:pt>
                <c:pt idx="438">
                  <c:v>-1.7590256251980003</c:v>
                </c:pt>
                <c:pt idx="439">
                  <c:v>-1.757665055898</c:v>
                </c:pt>
                <c:pt idx="440">
                  <c:v>-1.7563044865980002</c:v>
                </c:pt>
                <c:pt idx="441">
                  <c:v>-1.7549439172979999</c:v>
                </c:pt>
                <c:pt idx="442">
                  <c:v>-1.7535833479980001</c:v>
                </c:pt>
                <c:pt idx="443">
                  <c:v>-1.7522227786980002</c:v>
                </c:pt>
                <c:pt idx="444">
                  <c:v>-1.750862209398</c:v>
                </c:pt>
                <c:pt idx="445">
                  <c:v>-1.7495016400980001</c:v>
                </c:pt>
                <c:pt idx="446">
                  <c:v>-1.7481410707979999</c:v>
                </c:pt>
                <c:pt idx="447">
                  <c:v>-1.746780501498</c:v>
                </c:pt>
                <c:pt idx="448">
                  <c:v>-1.7454199321980002</c:v>
                </c:pt>
                <c:pt idx="449">
                  <c:v>-1.7440593628979999</c:v>
                </c:pt>
                <c:pt idx="450">
                  <c:v>-1.7426987935980001</c:v>
                </c:pt>
                <c:pt idx="451">
                  <c:v>-1.741338224298</c:v>
                </c:pt>
                <c:pt idx="452">
                  <c:v>-1.7399776549980002</c:v>
                </c:pt>
                <c:pt idx="453">
                  <c:v>-1.7386170856980001</c:v>
                </c:pt>
                <c:pt idx="454">
                  <c:v>-1.7372565163980001</c:v>
                </c:pt>
                <c:pt idx="455">
                  <c:v>-1.7358959470980002</c:v>
                </c:pt>
                <c:pt idx="456">
                  <c:v>-1.7345353777979999</c:v>
                </c:pt>
                <c:pt idx="457">
                  <c:v>-1.7331748084980001</c:v>
                </c:pt>
                <c:pt idx="458">
                  <c:v>-1.7318142391980003</c:v>
                </c:pt>
                <c:pt idx="459">
                  <c:v>-1.730453669898</c:v>
                </c:pt>
                <c:pt idx="460">
                  <c:v>-1.7290931005980001</c:v>
                </c:pt>
                <c:pt idx="461">
                  <c:v>-1.7277325312979999</c:v>
                </c:pt>
                <c:pt idx="462">
                  <c:v>-1.726371961998</c:v>
                </c:pt>
                <c:pt idx="463">
                  <c:v>-1.7250113926980002</c:v>
                </c:pt>
                <c:pt idx="464">
                  <c:v>-1.7236508233979999</c:v>
                </c:pt>
                <c:pt idx="465">
                  <c:v>-1.7222902540980001</c:v>
                </c:pt>
                <c:pt idx="466">
                  <c:v>-1.7209296847979998</c:v>
                </c:pt>
                <c:pt idx="467">
                  <c:v>-1.719569115498</c:v>
                </c:pt>
                <c:pt idx="468">
                  <c:v>-1.7182085461980001</c:v>
                </c:pt>
                <c:pt idx="469">
                  <c:v>-1.7168479768980001</c:v>
                </c:pt>
                <c:pt idx="470">
                  <c:v>-1.715487407598</c:v>
                </c:pt>
                <c:pt idx="471">
                  <c:v>-1.7141268382979999</c:v>
                </c:pt>
                <c:pt idx="472">
                  <c:v>-1.7127662689980001</c:v>
                </c:pt>
                <c:pt idx="473">
                  <c:v>-1.7114056996980003</c:v>
                </c:pt>
                <c:pt idx="474">
                  <c:v>-1.710045130398</c:v>
                </c:pt>
                <c:pt idx="475">
                  <c:v>-1.7086845610980002</c:v>
                </c:pt>
                <c:pt idx="476">
                  <c:v>-1.7073239917979999</c:v>
                </c:pt>
                <c:pt idx="477">
                  <c:v>-1.705963422498</c:v>
                </c:pt>
                <c:pt idx="478">
                  <c:v>-1.7046028531980002</c:v>
                </c:pt>
                <c:pt idx="479">
                  <c:v>-1.7032422838979999</c:v>
                </c:pt>
                <c:pt idx="480">
                  <c:v>-1.7018817145980001</c:v>
                </c:pt>
                <c:pt idx="481">
                  <c:v>-1.700521145298</c:v>
                </c:pt>
                <c:pt idx="482">
                  <c:v>-1.699160575998</c:v>
                </c:pt>
                <c:pt idx="483">
                  <c:v>-1.6978000066979999</c:v>
                </c:pt>
                <c:pt idx="484">
                  <c:v>-1.6964394373980001</c:v>
                </c:pt>
                <c:pt idx="485">
                  <c:v>-1.695078868098</c:v>
                </c:pt>
                <c:pt idx="486">
                  <c:v>-1.693718298798</c:v>
                </c:pt>
                <c:pt idx="487">
                  <c:v>-1.6923577294980001</c:v>
                </c:pt>
                <c:pt idx="488">
                  <c:v>-1.6909971601980001</c:v>
                </c:pt>
                <c:pt idx="489">
                  <c:v>-1.6896365908980002</c:v>
                </c:pt>
                <c:pt idx="490">
                  <c:v>-1.6882760215980002</c:v>
                </c:pt>
                <c:pt idx="491">
                  <c:v>-1.6869154522980001</c:v>
                </c:pt>
                <c:pt idx="492">
                  <c:v>-1.685554882998</c:v>
                </c:pt>
                <c:pt idx="493">
                  <c:v>-1.684194313698</c:v>
                </c:pt>
                <c:pt idx="494">
                  <c:v>-1.6828337443980002</c:v>
                </c:pt>
                <c:pt idx="495">
                  <c:v>-1.6814731750980001</c:v>
                </c:pt>
                <c:pt idx="496">
                  <c:v>-1.680112605798</c:v>
                </c:pt>
                <c:pt idx="497">
                  <c:v>-1.6787248251119999</c:v>
                </c:pt>
                <c:pt idx="498">
                  <c:v>-1.6773642558120001</c:v>
                </c:pt>
                <c:pt idx="499">
                  <c:v>-1.676003686512</c:v>
                </c:pt>
                <c:pt idx="500">
                  <c:v>-1.674643117212</c:v>
                </c:pt>
                <c:pt idx="501">
                  <c:v>-1.6732825479119999</c:v>
                </c:pt>
                <c:pt idx="502">
                  <c:v>-1.6719219786119999</c:v>
                </c:pt>
                <c:pt idx="503">
                  <c:v>-1.670561409312</c:v>
                </c:pt>
                <c:pt idx="504">
                  <c:v>-1.669200840012</c:v>
                </c:pt>
                <c:pt idx="505">
                  <c:v>-1.6678402707120001</c:v>
                </c:pt>
                <c:pt idx="506">
                  <c:v>-1.6664797014120001</c:v>
                </c:pt>
                <c:pt idx="507">
                  <c:v>-1.6651191321120002</c:v>
                </c:pt>
                <c:pt idx="508">
                  <c:v>-1.6637585628120002</c:v>
                </c:pt>
                <c:pt idx="509">
                  <c:v>-1.6623979935120001</c:v>
                </c:pt>
                <c:pt idx="510">
                  <c:v>-1.6610374242120001</c:v>
                </c:pt>
                <c:pt idx="511">
                  <c:v>-1.659676854912</c:v>
                </c:pt>
                <c:pt idx="512">
                  <c:v>-1.6583162856120002</c:v>
                </c:pt>
                <c:pt idx="513">
                  <c:v>-1.6569557163120001</c:v>
                </c:pt>
                <c:pt idx="514">
                  <c:v>-1.6555951470120001</c:v>
                </c:pt>
                <c:pt idx="515">
                  <c:v>-1.654234577712</c:v>
                </c:pt>
                <c:pt idx="516">
                  <c:v>-1.6528740084119999</c:v>
                </c:pt>
                <c:pt idx="517">
                  <c:v>-1.6515134391120001</c:v>
                </c:pt>
                <c:pt idx="518">
                  <c:v>-1.650152869812</c:v>
                </c:pt>
                <c:pt idx="519">
                  <c:v>-1.648792300512</c:v>
                </c:pt>
                <c:pt idx="520">
                  <c:v>-1.6474317312119999</c:v>
                </c:pt>
                <c:pt idx="521">
                  <c:v>-1.6460711619120001</c:v>
                </c:pt>
                <c:pt idx="522">
                  <c:v>-1.644710592612</c:v>
                </c:pt>
                <c:pt idx="523">
                  <c:v>-1.6433500233120002</c:v>
                </c:pt>
                <c:pt idx="524">
                  <c:v>-1.6419894540120001</c:v>
                </c:pt>
                <c:pt idx="525">
                  <c:v>-1.6406288847120001</c:v>
                </c:pt>
                <c:pt idx="526">
                  <c:v>-1.639268315412</c:v>
                </c:pt>
                <c:pt idx="527">
                  <c:v>-1.6379077461120002</c:v>
                </c:pt>
                <c:pt idx="528">
                  <c:v>-1.6365471768120001</c:v>
                </c:pt>
                <c:pt idx="529">
                  <c:v>-1.6351866075120001</c:v>
                </c:pt>
                <c:pt idx="530">
                  <c:v>-1.633826038212</c:v>
                </c:pt>
                <c:pt idx="531">
                  <c:v>-1.632465468912</c:v>
                </c:pt>
                <c:pt idx="532">
                  <c:v>-1.6311048996120001</c:v>
                </c:pt>
                <c:pt idx="533">
                  <c:v>-1.6297443303120001</c:v>
                </c:pt>
                <c:pt idx="534">
                  <c:v>-1.628383761012</c:v>
                </c:pt>
                <c:pt idx="535">
                  <c:v>-1.6270231917119999</c:v>
                </c:pt>
                <c:pt idx="536">
                  <c:v>-1.6256626224120001</c:v>
                </c:pt>
                <c:pt idx="537">
                  <c:v>-1.624302053112</c:v>
                </c:pt>
                <c:pt idx="538">
                  <c:v>-1.622941483812</c:v>
                </c:pt>
                <c:pt idx="539">
                  <c:v>-1.6215809145119999</c:v>
                </c:pt>
                <c:pt idx="540">
                  <c:v>-1.6202203452120001</c:v>
                </c:pt>
                <c:pt idx="541">
                  <c:v>-1.6188597759120003</c:v>
                </c:pt>
                <c:pt idx="542">
                  <c:v>-1.6174992066120002</c:v>
                </c:pt>
                <c:pt idx="543">
                  <c:v>-1.6161386373120001</c:v>
                </c:pt>
                <c:pt idx="544">
                  <c:v>-1.6147780680120001</c:v>
                </c:pt>
                <c:pt idx="545">
                  <c:v>-1.613417498712</c:v>
                </c:pt>
                <c:pt idx="546">
                  <c:v>-1.6120569294120002</c:v>
                </c:pt>
                <c:pt idx="547">
                  <c:v>-1.6106963601120001</c:v>
                </c:pt>
                <c:pt idx="548">
                  <c:v>-1.6093357908120001</c:v>
                </c:pt>
                <c:pt idx="549">
                  <c:v>-1.607975221512</c:v>
                </c:pt>
                <c:pt idx="550">
                  <c:v>-1.6066146522119999</c:v>
                </c:pt>
                <c:pt idx="551">
                  <c:v>-1.6052540829120001</c:v>
                </c:pt>
                <c:pt idx="552">
                  <c:v>-1.6038935136120001</c:v>
                </c:pt>
                <c:pt idx="553">
                  <c:v>-1.602532944312</c:v>
                </c:pt>
                <c:pt idx="554">
                  <c:v>-1.6011723750119999</c:v>
                </c:pt>
                <c:pt idx="555">
                  <c:v>-1.5998118057119999</c:v>
                </c:pt>
                <c:pt idx="556">
                  <c:v>-1.598451236412</c:v>
                </c:pt>
                <c:pt idx="557">
                  <c:v>-1.597090667112</c:v>
                </c:pt>
                <c:pt idx="558">
                  <c:v>-1.5957300978120001</c:v>
                </c:pt>
                <c:pt idx="559">
                  <c:v>-1.5943695285120001</c:v>
                </c:pt>
                <c:pt idx="560">
                  <c:v>-1.593008959212</c:v>
                </c:pt>
                <c:pt idx="561">
                  <c:v>-1.5916483899120002</c:v>
                </c:pt>
                <c:pt idx="562">
                  <c:v>-1.5902878206120001</c:v>
                </c:pt>
                <c:pt idx="563">
                  <c:v>-1.5889272513120001</c:v>
                </c:pt>
                <c:pt idx="564">
                  <c:v>-1.587566682012</c:v>
                </c:pt>
                <c:pt idx="565">
                  <c:v>-1.586206112712</c:v>
                </c:pt>
                <c:pt idx="566">
                  <c:v>-1.5848455434120001</c:v>
                </c:pt>
                <c:pt idx="567">
                  <c:v>-1.5834849741120001</c:v>
                </c:pt>
                <c:pt idx="568">
                  <c:v>-1.582124404812</c:v>
                </c:pt>
                <c:pt idx="569">
                  <c:v>-1.5807638355119999</c:v>
                </c:pt>
                <c:pt idx="570">
                  <c:v>-1.5794032662120001</c:v>
                </c:pt>
                <c:pt idx="571">
                  <c:v>-1.5780426969120001</c:v>
                </c:pt>
                <c:pt idx="572">
                  <c:v>-1.576682127612</c:v>
                </c:pt>
                <c:pt idx="573">
                  <c:v>-1.5753215583119999</c:v>
                </c:pt>
                <c:pt idx="574">
                  <c:v>-1.5739609890120001</c:v>
                </c:pt>
                <c:pt idx="575">
                  <c:v>-1.572600419712</c:v>
                </c:pt>
                <c:pt idx="576">
                  <c:v>-1.5712398504120002</c:v>
                </c:pt>
                <c:pt idx="577">
                  <c:v>-1.5698792811120001</c:v>
                </c:pt>
                <c:pt idx="578">
                  <c:v>-1.5685187118120001</c:v>
                </c:pt>
                <c:pt idx="579">
                  <c:v>-1.567158142512</c:v>
                </c:pt>
                <c:pt idx="580">
                  <c:v>-1.5657975732120002</c:v>
                </c:pt>
                <c:pt idx="581">
                  <c:v>-1.5644370039120001</c:v>
                </c:pt>
                <c:pt idx="582">
                  <c:v>-1.5630764346120001</c:v>
                </c:pt>
                <c:pt idx="583">
                  <c:v>-1.561715865312</c:v>
                </c:pt>
                <c:pt idx="584">
                  <c:v>-1.560355296012</c:v>
                </c:pt>
                <c:pt idx="585">
                  <c:v>-1.5589947267120001</c:v>
                </c:pt>
                <c:pt idx="586">
                  <c:v>-1.5576341574120001</c:v>
                </c:pt>
                <c:pt idx="587">
                  <c:v>-1.556273588112</c:v>
                </c:pt>
                <c:pt idx="588">
                  <c:v>-1.5549130188119999</c:v>
                </c:pt>
                <c:pt idx="589">
                  <c:v>-1.5535524495119999</c:v>
                </c:pt>
                <c:pt idx="590">
                  <c:v>-1.5521918802120001</c:v>
                </c:pt>
                <c:pt idx="591">
                  <c:v>-1.550831310912</c:v>
                </c:pt>
                <c:pt idx="592">
                  <c:v>-1.5494707416119999</c:v>
                </c:pt>
                <c:pt idx="593">
                  <c:v>-1.5481101723120001</c:v>
                </c:pt>
                <c:pt idx="594">
                  <c:v>-1.546749603012</c:v>
                </c:pt>
                <c:pt idx="595">
                  <c:v>-1.5453890337120002</c:v>
                </c:pt>
                <c:pt idx="596">
                  <c:v>-1.5440284644120001</c:v>
                </c:pt>
                <c:pt idx="597">
                  <c:v>-1.5426678951120001</c:v>
                </c:pt>
                <c:pt idx="598">
                  <c:v>-1.541307325812</c:v>
                </c:pt>
                <c:pt idx="599">
                  <c:v>-1.5399467565120002</c:v>
                </c:pt>
                <c:pt idx="600">
                  <c:v>-1.5385861872120001</c:v>
                </c:pt>
                <c:pt idx="601">
                  <c:v>-1.5372256179120001</c:v>
                </c:pt>
                <c:pt idx="602">
                  <c:v>-1.535865048612</c:v>
                </c:pt>
                <c:pt idx="603">
                  <c:v>-1.534504479312</c:v>
                </c:pt>
                <c:pt idx="604">
                  <c:v>-1.5331439100120001</c:v>
                </c:pt>
                <c:pt idx="605">
                  <c:v>-1.5317833407120001</c:v>
                </c:pt>
                <c:pt idx="606">
                  <c:v>-1.530422771412</c:v>
                </c:pt>
                <c:pt idx="607">
                  <c:v>-1.5290622021119999</c:v>
                </c:pt>
                <c:pt idx="608">
                  <c:v>-1.5277016328119999</c:v>
                </c:pt>
                <c:pt idx="609">
                  <c:v>-1.5263410635120001</c:v>
                </c:pt>
                <c:pt idx="610">
                  <c:v>-1.524980494212</c:v>
                </c:pt>
                <c:pt idx="611">
                  <c:v>-1.5236199249120002</c:v>
                </c:pt>
                <c:pt idx="612">
                  <c:v>-1.5222593556120001</c:v>
                </c:pt>
                <c:pt idx="613">
                  <c:v>-1.520898786312</c:v>
                </c:pt>
                <c:pt idx="614">
                  <c:v>-1.5195382170120002</c:v>
                </c:pt>
                <c:pt idx="615">
                  <c:v>-1.5181776477120001</c:v>
                </c:pt>
                <c:pt idx="616">
                  <c:v>-1.5168170784120001</c:v>
                </c:pt>
                <c:pt idx="617">
                  <c:v>-1.515456509112</c:v>
                </c:pt>
                <c:pt idx="618">
                  <c:v>-1.514095939812</c:v>
                </c:pt>
                <c:pt idx="619">
                  <c:v>-1.5127353705120001</c:v>
                </c:pt>
                <c:pt idx="620">
                  <c:v>-1.5113748012120001</c:v>
                </c:pt>
                <c:pt idx="621">
                  <c:v>-1.510014231912</c:v>
                </c:pt>
                <c:pt idx="622">
                  <c:v>-1.508653662612</c:v>
                </c:pt>
                <c:pt idx="623">
                  <c:v>-1.5072930933119999</c:v>
                </c:pt>
                <c:pt idx="624">
                  <c:v>-1.5059325240120001</c:v>
                </c:pt>
                <c:pt idx="625">
                  <c:v>-1.504571954712</c:v>
                </c:pt>
                <c:pt idx="626">
                  <c:v>-1.5032113854119999</c:v>
                </c:pt>
                <c:pt idx="627">
                  <c:v>-1.5018508161120001</c:v>
                </c:pt>
                <c:pt idx="628">
                  <c:v>-1.5004902468120001</c:v>
                </c:pt>
                <c:pt idx="629">
                  <c:v>-1.4991296775120002</c:v>
                </c:pt>
                <c:pt idx="630">
                  <c:v>-1.4977691082120002</c:v>
                </c:pt>
                <c:pt idx="631">
                  <c:v>-1.4964085389120001</c:v>
                </c:pt>
                <c:pt idx="632">
                  <c:v>-1.495047969612</c:v>
                </c:pt>
                <c:pt idx="633">
                  <c:v>-1.4936874003120002</c:v>
                </c:pt>
                <c:pt idx="634">
                  <c:v>-1.4923268310120001</c:v>
                </c:pt>
                <c:pt idx="635">
                  <c:v>-1.4909662617120001</c:v>
                </c:pt>
                <c:pt idx="636">
                  <c:v>-1.489605692412</c:v>
                </c:pt>
                <c:pt idx="637">
                  <c:v>-1.488245123112</c:v>
                </c:pt>
                <c:pt idx="638">
                  <c:v>-1.4868845538120001</c:v>
                </c:pt>
                <c:pt idx="639">
                  <c:v>-1.4855239845120001</c:v>
                </c:pt>
                <c:pt idx="640">
                  <c:v>-1.484163415212</c:v>
                </c:pt>
                <c:pt idx="641">
                  <c:v>-1.482802845912</c:v>
                </c:pt>
                <c:pt idx="642">
                  <c:v>-1.4814422766119999</c:v>
                </c:pt>
                <c:pt idx="643">
                  <c:v>-1.4800817073120001</c:v>
                </c:pt>
                <c:pt idx="644">
                  <c:v>-1.478721138012</c:v>
                </c:pt>
                <c:pt idx="645">
                  <c:v>-1.4773605687119999</c:v>
                </c:pt>
                <c:pt idx="646">
                  <c:v>-1.4759999994120001</c:v>
                </c:pt>
                <c:pt idx="647">
                  <c:v>-1.474639430112</c:v>
                </c:pt>
                <c:pt idx="648">
                  <c:v>-1.4732788608120002</c:v>
                </c:pt>
                <c:pt idx="649">
                  <c:v>-1.4719182915120002</c:v>
                </c:pt>
                <c:pt idx="650">
                  <c:v>-1.4705577222120001</c:v>
                </c:pt>
                <c:pt idx="651">
                  <c:v>-1.469197152912</c:v>
                </c:pt>
                <c:pt idx="652">
                  <c:v>-1.467836583612</c:v>
                </c:pt>
                <c:pt idx="653">
                  <c:v>-1.4664760143120001</c:v>
                </c:pt>
                <c:pt idx="654">
                  <c:v>-1.4651154450120001</c:v>
                </c:pt>
                <c:pt idx="655">
                  <c:v>-1.463754875712</c:v>
                </c:pt>
                <c:pt idx="656">
                  <c:v>-1.462394306412</c:v>
                </c:pt>
                <c:pt idx="657">
                  <c:v>-1.4610337371119999</c:v>
                </c:pt>
                <c:pt idx="658">
                  <c:v>-1.4596731678120001</c:v>
                </c:pt>
                <c:pt idx="659">
                  <c:v>-1.458312598512</c:v>
                </c:pt>
                <c:pt idx="660">
                  <c:v>-1.456952029212</c:v>
                </c:pt>
                <c:pt idx="661">
                  <c:v>-1.4555914599119999</c:v>
                </c:pt>
                <c:pt idx="662">
                  <c:v>-1.4542308906120001</c:v>
                </c:pt>
                <c:pt idx="663">
                  <c:v>-1.452870321312</c:v>
                </c:pt>
                <c:pt idx="664">
                  <c:v>-1.4515097520120002</c:v>
                </c:pt>
                <c:pt idx="665">
                  <c:v>-1.4501491827120001</c:v>
                </c:pt>
                <c:pt idx="666">
                  <c:v>-1.448788613412</c:v>
                </c:pt>
                <c:pt idx="667">
                  <c:v>-1.4474280441120002</c:v>
                </c:pt>
                <c:pt idx="668">
                  <c:v>-1.4460674748120002</c:v>
                </c:pt>
                <c:pt idx="669">
                  <c:v>-1.4447069055120001</c:v>
                </c:pt>
                <c:pt idx="670">
                  <c:v>-1.443346336212</c:v>
                </c:pt>
                <c:pt idx="671">
                  <c:v>-1.441985766912</c:v>
                </c:pt>
                <c:pt idx="672">
                  <c:v>-1.4406251976120001</c:v>
                </c:pt>
                <c:pt idx="673">
                  <c:v>-1.4392646283120001</c:v>
                </c:pt>
                <c:pt idx="674">
                  <c:v>-1.437904059012</c:v>
                </c:pt>
                <c:pt idx="675">
                  <c:v>-1.436543489712</c:v>
                </c:pt>
                <c:pt idx="676">
                  <c:v>-1.4351829204119999</c:v>
                </c:pt>
                <c:pt idx="677">
                  <c:v>-1.4338223511120001</c:v>
                </c:pt>
                <c:pt idx="678">
                  <c:v>-1.432461781812</c:v>
                </c:pt>
                <c:pt idx="679">
                  <c:v>-1.431101212512</c:v>
                </c:pt>
                <c:pt idx="680">
                  <c:v>-1.4297406432120001</c:v>
                </c:pt>
                <c:pt idx="681">
                  <c:v>-1.4283800739120001</c:v>
                </c:pt>
                <c:pt idx="682">
                  <c:v>-1.4270195046120002</c:v>
                </c:pt>
                <c:pt idx="683">
                  <c:v>-1.4256589353120002</c:v>
                </c:pt>
                <c:pt idx="684">
                  <c:v>-1.4242983660120001</c:v>
                </c:pt>
                <c:pt idx="685">
                  <c:v>-1.422937796712</c:v>
                </c:pt>
                <c:pt idx="686">
                  <c:v>-1.421577227412</c:v>
                </c:pt>
                <c:pt idx="687">
                  <c:v>-1.4202166581120002</c:v>
                </c:pt>
                <c:pt idx="688">
                  <c:v>-1.4188560888120001</c:v>
                </c:pt>
                <c:pt idx="689">
                  <c:v>-1.417495519512</c:v>
                </c:pt>
                <c:pt idx="690">
                  <c:v>-1.416134950212</c:v>
                </c:pt>
                <c:pt idx="691">
                  <c:v>-1.4147743809119999</c:v>
                </c:pt>
                <c:pt idx="692">
                  <c:v>-1.4134138116120001</c:v>
                </c:pt>
                <c:pt idx="693">
                  <c:v>-1.412053242312</c:v>
                </c:pt>
                <c:pt idx="694">
                  <c:v>-1.410692673012</c:v>
                </c:pt>
                <c:pt idx="695">
                  <c:v>-1.4093321037119999</c:v>
                </c:pt>
                <c:pt idx="696">
                  <c:v>-1.4079715344120001</c:v>
                </c:pt>
                <c:pt idx="697">
                  <c:v>-1.406583753726</c:v>
                </c:pt>
                <c:pt idx="698">
                  <c:v>-1.4052231844260001</c:v>
                </c:pt>
                <c:pt idx="699">
                  <c:v>-1.4038626151260001</c:v>
                </c:pt>
                <c:pt idx="700">
                  <c:v>-1.402502045826</c:v>
                </c:pt>
                <c:pt idx="701">
                  <c:v>-1.4011414765260002</c:v>
                </c:pt>
                <c:pt idx="702">
                  <c:v>-1.3997809072260001</c:v>
                </c:pt>
                <c:pt idx="703">
                  <c:v>-1.3984203379260001</c:v>
                </c:pt>
                <c:pt idx="704">
                  <c:v>-1.397059768626</c:v>
                </c:pt>
                <c:pt idx="705">
                  <c:v>-1.3956991993260002</c:v>
                </c:pt>
                <c:pt idx="706">
                  <c:v>-1.3943386300260001</c:v>
                </c:pt>
                <c:pt idx="707">
                  <c:v>-1.3929780607260001</c:v>
                </c:pt>
                <c:pt idx="708">
                  <c:v>-1.391617491426</c:v>
                </c:pt>
                <c:pt idx="709">
                  <c:v>-1.3902569221259999</c:v>
                </c:pt>
                <c:pt idx="710">
                  <c:v>-1.3888963528260001</c:v>
                </c:pt>
                <c:pt idx="711">
                  <c:v>-1.387535783526</c:v>
                </c:pt>
                <c:pt idx="712">
                  <c:v>-1.386175214226</c:v>
                </c:pt>
                <c:pt idx="713">
                  <c:v>-1.3848146449259999</c:v>
                </c:pt>
                <c:pt idx="714">
                  <c:v>-1.3834540756259999</c:v>
                </c:pt>
                <c:pt idx="715">
                  <c:v>-1.382093506326</c:v>
                </c:pt>
                <c:pt idx="716">
                  <c:v>-1.3807329370260002</c:v>
                </c:pt>
                <c:pt idx="717">
                  <c:v>-1.3793723677260001</c:v>
                </c:pt>
                <c:pt idx="718">
                  <c:v>-1.3780117984260001</c:v>
                </c:pt>
                <c:pt idx="719">
                  <c:v>-1.376651229126</c:v>
                </c:pt>
                <c:pt idx="720">
                  <c:v>-1.3752906598260002</c:v>
                </c:pt>
                <c:pt idx="721">
                  <c:v>-1.3739300905260001</c:v>
                </c:pt>
                <c:pt idx="722">
                  <c:v>-1.3725695212260001</c:v>
                </c:pt>
                <c:pt idx="723">
                  <c:v>-1.371208951926</c:v>
                </c:pt>
                <c:pt idx="724">
                  <c:v>-1.3698483826259999</c:v>
                </c:pt>
                <c:pt idx="725">
                  <c:v>-1.3684878133260001</c:v>
                </c:pt>
                <c:pt idx="726">
                  <c:v>-1.3671272440260001</c:v>
                </c:pt>
                <c:pt idx="727">
                  <c:v>-1.365766674726</c:v>
                </c:pt>
                <c:pt idx="728">
                  <c:v>-1.3644061054259999</c:v>
                </c:pt>
                <c:pt idx="729">
                  <c:v>-1.3630455361259999</c:v>
                </c:pt>
                <c:pt idx="730">
                  <c:v>-1.361684966826</c:v>
                </c:pt>
                <c:pt idx="731">
                  <c:v>-1.360324397526</c:v>
                </c:pt>
                <c:pt idx="732">
                  <c:v>-1.3589638282259999</c:v>
                </c:pt>
                <c:pt idx="733">
                  <c:v>-1.3576032589260001</c:v>
                </c:pt>
                <c:pt idx="734">
                  <c:v>-1.356242689626</c:v>
                </c:pt>
                <c:pt idx="735">
                  <c:v>-1.3548821203260002</c:v>
                </c:pt>
                <c:pt idx="736">
                  <c:v>-1.3535215510260001</c:v>
                </c:pt>
                <c:pt idx="737">
                  <c:v>-1.3521609817260001</c:v>
                </c:pt>
                <c:pt idx="738">
                  <c:v>-1.350800412426</c:v>
                </c:pt>
                <c:pt idx="739">
                  <c:v>-1.3494398431260002</c:v>
                </c:pt>
                <c:pt idx="740">
                  <c:v>-1.3480792738260001</c:v>
                </c:pt>
                <c:pt idx="741">
                  <c:v>-1.3467187045260001</c:v>
                </c:pt>
                <c:pt idx="742">
                  <c:v>-1.345358135226</c:v>
                </c:pt>
                <c:pt idx="743">
                  <c:v>-1.3439975659259999</c:v>
                </c:pt>
                <c:pt idx="744">
                  <c:v>-1.3426369966260001</c:v>
                </c:pt>
                <c:pt idx="745">
                  <c:v>-1.3412764273260001</c:v>
                </c:pt>
                <c:pt idx="746">
                  <c:v>-1.339915858026</c:v>
                </c:pt>
                <c:pt idx="747">
                  <c:v>-1.3385552887259999</c:v>
                </c:pt>
                <c:pt idx="748">
                  <c:v>-1.3371947194259999</c:v>
                </c:pt>
                <c:pt idx="749">
                  <c:v>-1.335834150126</c:v>
                </c:pt>
                <c:pt idx="750">
                  <c:v>-1.334473580826</c:v>
                </c:pt>
                <c:pt idx="751">
                  <c:v>-1.3331130115260001</c:v>
                </c:pt>
                <c:pt idx="752">
                  <c:v>-1.3317524422260001</c:v>
                </c:pt>
                <c:pt idx="753">
                  <c:v>-1.330391872926</c:v>
                </c:pt>
                <c:pt idx="754">
                  <c:v>-1.3290313036260002</c:v>
                </c:pt>
                <c:pt idx="755">
                  <c:v>-1.3276707343260001</c:v>
                </c:pt>
                <c:pt idx="756">
                  <c:v>-1.3263101650260001</c:v>
                </c:pt>
                <c:pt idx="757">
                  <c:v>-1.324949595726</c:v>
                </c:pt>
                <c:pt idx="758">
                  <c:v>-1.323589026426</c:v>
                </c:pt>
                <c:pt idx="759">
                  <c:v>-1.3222284571260001</c:v>
                </c:pt>
                <c:pt idx="760">
                  <c:v>-1.3208678878260001</c:v>
                </c:pt>
                <c:pt idx="761">
                  <c:v>-1.319507318526</c:v>
                </c:pt>
                <c:pt idx="762">
                  <c:v>-1.3181467492259999</c:v>
                </c:pt>
                <c:pt idx="763">
                  <c:v>-1.3167861799260001</c:v>
                </c:pt>
                <c:pt idx="764">
                  <c:v>-1.3154256106260001</c:v>
                </c:pt>
                <c:pt idx="765">
                  <c:v>-1.314065041326</c:v>
                </c:pt>
                <c:pt idx="766">
                  <c:v>-1.3127044720259999</c:v>
                </c:pt>
                <c:pt idx="767">
                  <c:v>-1.3113439027259999</c:v>
                </c:pt>
                <c:pt idx="768">
                  <c:v>-1.309983333426</c:v>
                </c:pt>
                <c:pt idx="769">
                  <c:v>-1.3086227641260002</c:v>
                </c:pt>
                <c:pt idx="770">
                  <c:v>-1.3072621948260001</c:v>
                </c:pt>
                <c:pt idx="771">
                  <c:v>-1.3059016255260001</c:v>
                </c:pt>
                <c:pt idx="772">
                  <c:v>-1.304541056226</c:v>
                </c:pt>
                <c:pt idx="773">
                  <c:v>-1.3031804869260002</c:v>
                </c:pt>
                <c:pt idx="774">
                  <c:v>-1.3018199176260001</c:v>
                </c:pt>
                <c:pt idx="775">
                  <c:v>-1.3004593483260001</c:v>
                </c:pt>
                <c:pt idx="776">
                  <c:v>-1.299098779026</c:v>
                </c:pt>
                <c:pt idx="777">
                  <c:v>-1.297738209726</c:v>
                </c:pt>
                <c:pt idx="778">
                  <c:v>-1.2963776404260001</c:v>
                </c:pt>
                <c:pt idx="779">
                  <c:v>-1.2950170711260001</c:v>
                </c:pt>
                <c:pt idx="780">
                  <c:v>-1.293656501826</c:v>
                </c:pt>
                <c:pt idx="781">
                  <c:v>-1.2922959325259999</c:v>
                </c:pt>
                <c:pt idx="782">
                  <c:v>-1.2909353632259999</c:v>
                </c:pt>
                <c:pt idx="783">
                  <c:v>-1.2895747939260001</c:v>
                </c:pt>
                <c:pt idx="784">
                  <c:v>-1.288214224626</c:v>
                </c:pt>
                <c:pt idx="785">
                  <c:v>-1.2868536553259999</c:v>
                </c:pt>
                <c:pt idx="786">
                  <c:v>-1.2854930860260001</c:v>
                </c:pt>
                <c:pt idx="787">
                  <c:v>-1.284132516726</c:v>
                </c:pt>
                <c:pt idx="788">
                  <c:v>-1.2827719474260002</c:v>
                </c:pt>
                <c:pt idx="789">
                  <c:v>-1.2814113781260001</c:v>
                </c:pt>
                <c:pt idx="790">
                  <c:v>-1.2800508088260001</c:v>
                </c:pt>
                <c:pt idx="791">
                  <c:v>-1.278690239526</c:v>
                </c:pt>
                <c:pt idx="792">
                  <c:v>-1.277329670226</c:v>
                </c:pt>
                <c:pt idx="793">
                  <c:v>-1.2759691009260001</c:v>
                </c:pt>
                <c:pt idx="794">
                  <c:v>-1.2746085316260001</c:v>
                </c:pt>
                <c:pt idx="795">
                  <c:v>-1.273247962326</c:v>
                </c:pt>
                <c:pt idx="796">
                  <c:v>-1.271887393026</c:v>
                </c:pt>
                <c:pt idx="797">
                  <c:v>-1.2705268237260001</c:v>
                </c:pt>
                <c:pt idx="798">
                  <c:v>-1.2691662544260001</c:v>
                </c:pt>
                <c:pt idx="799">
                  <c:v>-1.267805685126</c:v>
                </c:pt>
                <c:pt idx="800">
                  <c:v>-1.2664451158259999</c:v>
                </c:pt>
                <c:pt idx="801">
                  <c:v>-1.2650845465259999</c:v>
                </c:pt>
                <c:pt idx="802">
                  <c:v>-1.2637239772260001</c:v>
                </c:pt>
                <c:pt idx="803">
                  <c:v>-1.262363407926</c:v>
                </c:pt>
                <c:pt idx="804">
                  <c:v>-1.2610028386260002</c:v>
                </c:pt>
                <c:pt idx="805">
                  <c:v>-1.2596422693260001</c:v>
                </c:pt>
                <c:pt idx="806">
                  <c:v>-1.258281700026</c:v>
                </c:pt>
                <c:pt idx="807">
                  <c:v>-1.2569211307260002</c:v>
                </c:pt>
                <c:pt idx="808">
                  <c:v>-1.2555605614260001</c:v>
                </c:pt>
                <c:pt idx="809">
                  <c:v>-1.2541999921260001</c:v>
                </c:pt>
                <c:pt idx="810">
                  <c:v>-1.252839422826</c:v>
                </c:pt>
                <c:pt idx="811">
                  <c:v>-1.251478853526</c:v>
                </c:pt>
                <c:pt idx="812">
                  <c:v>-1.2501182842260001</c:v>
                </c:pt>
                <c:pt idx="813">
                  <c:v>-1.2487577149260001</c:v>
                </c:pt>
                <c:pt idx="814">
                  <c:v>-1.247397145626</c:v>
                </c:pt>
                <c:pt idx="815">
                  <c:v>-1.246036576326</c:v>
                </c:pt>
                <c:pt idx="816">
                  <c:v>-1.2446760070259999</c:v>
                </c:pt>
                <c:pt idx="817">
                  <c:v>-1.2433154377260001</c:v>
                </c:pt>
                <c:pt idx="818">
                  <c:v>-1.241954868426</c:v>
                </c:pt>
                <c:pt idx="819">
                  <c:v>-1.2405942991259999</c:v>
                </c:pt>
                <c:pt idx="820">
                  <c:v>-1.2392337298259999</c:v>
                </c:pt>
                <c:pt idx="821">
                  <c:v>-1.237873160526</c:v>
                </c:pt>
                <c:pt idx="822">
                  <c:v>-1.2365125912260002</c:v>
                </c:pt>
                <c:pt idx="823">
                  <c:v>-1.2351520219260002</c:v>
                </c:pt>
                <c:pt idx="824">
                  <c:v>-1.2337914526260001</c:v>
                </c:pt>
                <c:pt idx="825">
                  <c:v>-1.232430883326</c:v>
                </c:pt>
                <c:pt idx="826">
                  <c:v>-1.2310703140260002</c:v>
                </c:pt>
                <c:pt idx="827">
                  <c:v>-1.2297097447260001</c:v>
                </c:pt>
                <c:pt idx="828">
                  <c:v>-1.2283491754260001</c:v>
                </c:pt>
                <c:pt idx="829">
                  <c:v>-1.226988606126</c:v>
                </c:pt>
                <c:pt idx="830">
                  <c:v>-1.225628036826</c:v>
                </c:pt>
                <c:pt idx="831">
                  <c:v>-1.2242674675260001</c:v>
                </c:pt>
                <c:pt idx="832">
                  <c:v>-1.2229068982260001</c:v>
                </c:pt>
                <c:pt idx="833">
                  <c:v>-1.221546328926</c:v>
                </c:pt>
                <c:pt idx="834">
                  <c:v>-1.220185759626</c:v>
                </c:pt>
                <c:pt idx="835">
                  <c:v>-1.2188251903259999</c:v>
                </c:pt>
                <c:pt idx="836">
                  <c:v>-1.2174646210260001</c:v>
                </c:pt>
                <c:pt idx="837">
                  <c:v>-1.216104051726</c:v>
                </c:pt>
                <c:pt idx="838">
                  <c:v>-1.2147434824259999</c:v>
                </c:pt>
                <c:pt idx="839">
                  <c:v>-1.2133829131260001</c:v>
                </c:pt>
                <c:pt idx="840">
                  <c:v>-1.212022343826</c:v>
                </c:pt>
                <c:pt idx="841">
                  <c:v>-1.2106617745260002</c:v>
                </c:pt>
                <c:pt idx="842">
                  <c:v>-1.2093012052260002</c:v>
                </c:pt>
                <c:pt idx="843">
                  <c:v>-1.2079406359260001</c:v>
                </c:pt>
                <c:pt idx="844">
                  <c:v>-1.206580066626</c:v>
                </c:pt>
                <c:pt idx="845">
                  <c:v>-1.205219497326</c:v>
                </c:pt>
                <c:pt idx="846">
                  <c:v>-1.2038589280260001</c:v>
                </c:pt>
                <c:pt idx="847">
                  <c:v>-1.2024983587260001</c:v>
                </c:pt>
                <c:pt idx="848">
                  <c:v>-1.201137789426</c:v>
                </c:pt>
                <c:pt idx="849">
                  <c:v>-1.199777220126</c:v>
                </c:pt>
                <c:pt idx="850">
                  <c:v>-1.1984166508259999</c:v>
                </c:pt>
                <c:pt idx="851">
                  <c:v>-1.1970560815260001</c:v>
                </c:pt>
                <c:pt idx="852">
                  <c:v>-1.195695512226</c:v>
                </c:pt>
                <c:pt idx="853">
                  <c:v>-1.194334942926</c:v>
                </c:pt>
                <c:pt idx="854">
                  <c:v>-1.1929743736259999</c:v>
                </c:pt>
                <c:pt idx="855">
                  <c:v>-1.1916138043260001</c:v>
                </c:pt>
                <c:pt idx="856">
                  <c:v>-1.190253235026</c:v>
                </c:pt>
                <c:pt idx="857">
                  <c:v>-1.1888926657260002</c:v>
                </c:pt>
                <c:pt idx="858">
                  <c:v>-1.1875320964260001</c:v>
                </c:pt>
                <c:pt idx="859">
                  <c:v>-1.186171527126</c:v>
                </c:pt>
                <c:pt idx="860">
                  <c:v>-1.1848109578260002</c:v>
                </c:pt>
                <c:pt idx="861">
                  <c:v>-1.1834503885260002</c:v>
                </c:pt>
                <c:pt idx="862">
                  <c:v>-1.1820898192260001</c:v>
                </c:pt>
                <c:pt idx="863">
                  <c:v>-1.180729249926</c:v>
                </c:pt>
                <c:pt idx="864">
                  <c:v>-1.179368680626</c:v>
                </c:pt>
                <c:pt idx="865">
                  <c:v>-1.1780081113260001</c:v>
                </c:pt>
                <c:pt idx="866">
                  <c:v>-1.1766475420260001</c:v>
                </c:pt>
                <c:pt idx="867">
                  <c:v>-1.175286972726</c:v>
                </c:pt>
                <c:pt idx="868">
                  <c:v>-1.173926403426</c:v>
                </c:pt>
                <c:pt idx="869">
                  <c:v>-1.1725658341259999</c:v>
                </c:pt>
                <c:pt idx="870">
                  <c:v>-1.1712052648260001</c:v>
                </c:pt>
                <c:pt idx="871">
                  <c:v>-1.169844695526</c:v>
                </c:pt>
                <c:pt idx="872">
                  <c:v>-1.168484126226</c:v>
                </c:pt>
                <c:pt idx="873">
                  <c:v>-1.1671235569259999</c:v>
                </c:pt>
                <c:pt idx="874">
                  <c:v>-1.1657629876260001</c:v>
                </c:pt>
                <c:pt idx="875">
                  <c:v>-1.1644024183260002</c:v>
                </c:pt>
                <c:pt idx="876">
                  <c:v>-1.1630418490260002</c:v>
                </c:pt>
                <c:pt idx="877">
                  <c:v>-1.1616812797260001</c:v>
                </c:pt>
                <c:pt idx="878">
                  <c:v>-1.160320710426</c:v>
                </c:pt>
                <c:pt idx="879">
                  <c:v>-1.158960141126</c:v>
                </c:pt>
                <c:pt idx="880">
                  <c:v>-1.1575995718260002</c:v>
                </c:pt>
                <c:pt idx="881">
                  <c:v>-1.1562390025260001</c:v>
                </c:pt>
                <c:pt idx="882">
                  <c:v>-1.154878433226</c:v>
                </c:pt>
                <c:pt idx="883">
                  <c:v>-1.153517863926</c:v>
                </c:pt>
                <c:pt idx="884">
                  <c:v>-1.1521572946259999</c:v>
                </c:pt>
                <c:pt idx="885">
                  <c:v>-1.1507967253260001</c:v>
                </c:pt>
                <c:pt idx="886">
                  <c:v>-1.149436156026</c:v>
                </c:pt>
                <c:pt idx="887">
                  <c:v>-1.148075586726</c:v>
                </c:pt>
                <c:pt idx="888">
                  <c:v>-1.1467150174259999</c:v>
                </c:pt>
                <c:pt idx="889">
                  <c:v>-1.1453544481260001</c:v>
                </c:pt>
                <c:pt idx="890">
                  <c:v>-1.143993878826</c:v>
                </c:pt>
                <c:pt idx="891">
                  <c:v>-1.142633309526</c:v>
                </c:pt>
                <c:pt idx="892">
                  <c:v>-1.1412727402260001</c:v>
                </c:pt>
                <c:pt idx="893">
                  <c:v>-1.1399121709260001</c:v>
                </c:pt>
                <c:pt idx="894">
                  <c:v>-1.1385516016260002</c:v>
                </c:pt>
                <c:pt idx="895">
                  <c:v>-1.1371910323260002</c:v>
                </c:pt>
                <c:pt idx="896">
                  <c:v>-1.1358304630260001</c:v>
                </c:pt>
                <c:pt idx="897">
                  <c:v>-1.13444268234</c:v>
                </c:pt>
                <c:pt idx="898">
                  <c:v>-1.1330821130400002</c:v>
                </c:pt>
                <c:pt idx="899">
                  <c:v>-1.1317215437400001</c:v>
                </c:pt>
                <c:pt idx="900">
                  <c:v>-1.1303609744400001</c:v>
                </c:pt>
                <c:pt idx="901">
                  <c:v>-1.12900040514</c:v>
                </c:pt>
                <c:pt idx="902">
                  <c:v>-1.1276398358399999</c:v>
                </c:pt>
                <c:pt idx="903">
                  <c:v>-1.1262792665400001</c:v>
                </c:pt>
                <c:pt idx="904">
                  <c:v>-1.12491869724</c:v>
                </c:pt>
                <c:pt idx="905">
                  <c:v>-1.12355812794</c:v>
                </c:pt>
                <c:pt idx="906">
                  <c:v>-1.1221975586399999</c:v>
                </c:pt>
                <c:pt idx="907">
                  <c:v>-1.1208369893399999</c:v>
                </c:pt>
                <c:pt idx="908">
                  <c:v>-1.11947642004</c:v>
                </c:pt>
                <c:pt idx="909">
                  <c:v>-1.11811585074</c:v>
                </c:pt>
                <c:pt idx="910">
                  <c:v>-1.1167552814400001</c:v>
                </c:pt>
                <c:pt idx="911">
                  <c:v>-1.1153947121400001</c:v>
                </c:pt>
                <c:pt idx="912">
                  <c:v>-1.11403414284</c:v>
                </c:pt>
                <c:pt idx="913">
                  <c:v>-1.1126735735400002</c:v>
                </c:pt>
                <c:pt idx="914">
                  <c:v>-1.1113130042400001</c:v>
                </c:pt>
                <c:pt idx="915">
                  <c:v>-1.1099524349400001</c:v>
                </c:pt>
                <c:pt idx="916">
                  <c:v>-1.10859186564</c:v>
                </c:pt>
                <c:pt idx="917">
                  <c:v>-1.1072312963399999</c:v>
                </c:pt>
                <c:pt idx="918">
                  <c:v>-1.1058707270400001</c:v>
                </c:pt>
                <c:pt idx="919">
                  <c:v>-1.1045101577400001</c:v>
                </c:pt>
                <c:pt idx="920">
                  <c:v>-1.10314958844</c:v>
                </c:pt>
                <c:pt idx="921">
                  <c:v>-1.1017890191399999</c:v>
                </c:pt>
                <c:pt idx="922">
                  <c:v>-1.1004284498399999</c:v>
                </c:pt>
                <c:pt idx="923">
                  <c:v>-1.09906788054</c:v>
                </c:pt>
                <c:pt idx="924">
                  <c:v>-1.09770731124</c:v>
                </c:pt>
                <c:pt idx="925">
                  <c:v>-1.0963467419399999</c:v>
                </c:pt>
                <c:pt idx="926">
                  <c:v>-1.0949861726400001</c:v>
                </c:pt>
                <c:pt idx="927">
                  <c:v>-1.09362560334</c:v>
                </c:pt>
                <c:pt idx="928">
                  <c:v>-1.0922650340400002</c:v>
                </c:pt>
                <c:pt idx="929">
                  <c:v>-1.0909044647400001</c:v>
                </c:pt>
                <c:pt idx="930">
                  <c:v>-1.0895438954400001</c:v>
                </c:pt>
                <c:pt idx="931">
                  <c:v>-1.08818332614</c:v>
                </c:pt>
                <c:pt idx="932">
                  <c:v>-1.0868227568400002</c:v>
                </c:pt>
                <c:pt idx="933">
                  <c:v>-1.0854621875400001</c:v>
                </c:pt>
                <c:pt idx="934">
                  <c:v>-1.0841016182400001</c:v>
                </c:pt>
                <c:pt idx="935">
                  <c:v>-1.08274104894</c:v>
                </c:pt>
                <c:pt idx="936">
                  <c:v>-1.0813804796399999</c:v>
                </c:pt>
                <c:pt idx="937">
                  <c:v>-1.0800199103400001</c:v>
                </c:pt>
                <c:pt idx="938">
                  <c:v>-1.0786593410400001</c:v>
                </c:pt>
                <c:pt idx="939">
                  <c:v>-1.07729877174</c:v>
                </c:pt>
                <c:pt idx="940">
                  <c:v>-1.0759382024399999</c:v>
                </c:pt>
                <c:pt idx="941">
                  <c:v>-1.0745776331399999</c:v>
                </c:pt>
                <c:pt idx="942">
                  <c:v>-1.07321706384</c:v>
                </c:pt>
                <c:pt idx="943">
                  <c:v>-1.07185649454</c:v>
                </c:pt>
                <c:pt idx="944">
                  <c:v>-1.0704959252400001</c:v>
                </c:pt>
                <c:pt idx="945">
                  <c:v>-1.0691353559400001</c:v>
                </c:pt>
                <c:pt idx="946">
                  <c:v>-1.06777478664</c:v>
                </c:pt>
                <c:pt idx="947">
                  <c:v>-1.0664142173400002</c:v>
                </c:pt>
                <c:pt idx="948">
                  <c:v>-1.0650536480400001</c:v>
                </c:pt>
                <c:pt idx="949">
                  <c:v>-1.0636930787400001</c:v>
                </c:pt>
                <c:pt idx="950">
                  <c:v>-1.06233250944</c:v>
                </c:pt>
                <c:pt idx="951">
                  <c:v>-1.06097194014</c:v>
                </c:pt>
                <c:pt idx="952">
                  <c:v>-1.0596113708400001</c:v>
                </c:pt>
                <c:pt idx="953">
                  <c:v>-1.0582508015400001</c:v>
                </c:pt>
                <c:pt idx="954">
                  <c:v>-1.05689023224</c:v>
                </c:pt>
                <c:pt idx="955">
                  <c:v>-1.0555296629399999</c:v>
                </c:pt>
                <c:pt idx="956">
                  <c:v>-1.0541690936399999</c:v>
                </c:pt>
                <c:pt idx="957">
                  <c:v>-1.0528085243400001</c:v>
                </c:pt>
                <c:pt idx="958">
                  <c:v>-1.05144795504</c:v>
                </c:pt>
                <c:pt idx="959">
                  <c:v>-1.0500873857399999</c:v>
                </c:pt>
                <c:pt idx="960">
                  <c:v>-1.0487268164399999</c:v>
                </c:pt>
                <c:pt idx="961">
                  <c:v>-1.04736624714</c:v>
                </c:pt>
                <c:pt idx="962">
                  <c:v>-1.04600567784</c:v>
                </c:pt>
                <c:pt idx="963">
                  <c:v>-1.0446451085400001</c:v>
                </c:pt>
                <c:pt idx="964">
                  <c:v>-1.0432845392400001</c:v>
                </c:pt>
                <c:pt idx="965">
                  <c:v>-1.04192396994</c:v>
                </c:pt>
                <c:pt idx="966">
                  <c:v>-1.0405634006400002</c:v>
                </c:pt>
                <c:pt idx="967">
                  <c:v>-1.0392028313400001</c:v>
                </c:pt>
                <c:pt idx="968">
                  <c:v>-1.0378422620400001</c:v>
                </c:pt>
                <c:pt idx="969">
                  <c:v>-1.03648169274</c:v>
                </c:pt>
                <c:pt idx="970">
                  <c:v>-1.03512112344</c:v>
                </c:pt>
                <c:pt idx="971">
                  <c:v>-1.0337605541400001</c:v>
                </c:pt>
                <c:pt idx="972">
                  <c:v>-1.0323999848400001</c:v>
                </c:pt>
                <c:pt idx="973">
                  <c:v>-1.03103941554</c:v>
                </c:pt>
                <c:pt idx="974">
                  <c:v>-1.0296788462399999</c:v>
                </c:pt>
                <c:pt idx="975">
                  <c:v>-1.0283182769399999</c:v>
                </c:pt>
                <c:pt idx="976">
                  <c:v>-1.0269577076400001</c:v>
                </c:pt>
                <c:pt idx="977">
                  <c:v>-1.02559713834</c:v>
                </c:pt>
                <c:pt idx="978">
                  <c:v>-1.0242365690399999</c:v>
                </c:pt>
                <c:pt idx="979">
                  <c:v>-1.0228759997400001</c:v>
                </c:pt>
                <c:pt idx="980">
                  <c:v>-1.02151543044</c:v>
                </c:pt>
                <c:pt idx="981">
                  <c:v>-1.0201548611400002</c:v>
                </c:pt>
                <c:pt idx="982">
                  <c:v>-1.0187942918400001</c:v>
                </c:pt>
                <c:pt idx="983">
                  <c:v>-1.0174337225400001</c:v>
                </c:pt>
                <c:pt idx="984">
                  <c:v>-1.01607315324</c:v>
                </c:pt>
                <c:pt idx="985">
                  <c:v>-1.01471258394</c:v>
                </c:pt>
                <c:pt idx="986">
                  <c:v>-1.0133520146400001</c:v>
                </c:pt>
                <c:pt idx="987">
                  <c:v>-1.0119914453400001</c:v>
                </c:pt>
                <c:pt idx="988">
                  <c:v>-1.01063087604</c:v>
                </c:pt>
                <c:pt idx="989">
                  <c:v>-1.00927030674</c:v>
                </c:pt>
                <c:pt idx="990">
                  <c:v>-1.0079097374399999</c:v>
                </c:pt>
                <c:pt idx="991">
                  <c:v>-1.0065491681400001</c:v>
                </c:pt>
                <c:pt idx="992">
                  <c:v>-1.00518859884</c:v>
                </c:pt>
                <c:pt idx="993">
                  <c:v>-1.0038280295399999</c:v>
                </c:pt>
                <c:pt idx="994">
                  <c:v>-1.0024674602399999</c:v>
                </c:pt>
                <c:pt idx="995">
                  <c:v>-1.00110689094</c:v>
                </c:pt>
                <c:pt idx="996">
                  <c:v>-0.9997463216400001</c:v>
                </c:pt>
                <c:pt idx="997">
                  <c:v>-0.99838575234000004</c:v>
                </c:pt>
                <c:pt idx="998">
                  <c:v>-0.99702518303999998</c:v>
                </c:pt>
                <c:pt idx="999">
                  <c:v>-0.99566461373999993</c:v>
                </c:pt>
                <c:pt idx="1000">
                  <c:v>-0.99430404444000009</c:v>
                </c:pt>
                <c:pt idx="1001">
                  <c:v>-0.99294347514000003</c:v>
                </c:pt>
                <c:pt idx="1002">
                  <c:v>-0.99158290584000008</c:v>
                </c:pt>
                <c:pt idx="1003">
                  <c:v>-0.99022233654000003</c:v>
                </c:pt>
                <c:pt idx="1004">
                  <c:v>-0.98886176723999997</c:v>
                </c:pt>
                <c:pt idx="1005">
                  <c:v>-0.98750119794000013</c:v>
                </c:pt>
                <c:pt idx="1006">
                  <c:v>-0.98614062864000007</c:v>
                </c:pt>
                <c:pt idx="1007">
                  <c:v>-0.98478005934000001</c:v>
                </c:pt>
                <c:pt idx="1008">
                  <c:v>-0.98341949003999996</c:v>
                </c:pt>
                <c:pt idx="1009">
                  <c:v>-0.98205892074000001</c:v>
                </c:pt>
                <c:pt idx="1010">
                  <c:v>-0.98069835144000006</c:v>
                </c:pt>
                <c:pt idx="1011">
                  <c:v>-0.97933778214000011</c:v>
                </c:pt>
                <c:pt idx="1012">
                  <c:v>-0.97797721284000005</c:v>
                </c:pt>
                <c:pt idx="1013">
                  <c:v>-0.97661664354</c:v>
                </c:pt>
                <c:pt idx="1014">
                  <c:v>-0.97525607423999994</c:v>
                </c:pt>
                <c:pt idx="1015">
                  <c:v>-0.9738955049400001</c:v>
                </c:pt>
                <c:pt idx="1016">
                  <c:v>-0.97253493564000004</c:v>
                </c:pt>
                <c:pt idx="1017">
                  <c:v>-0.97117436633999998</c:v>
                </c:pt>
                <c:pt idx="1018">
                  <c:v>-0.96981379704000004</c:v>
                </c:pt>
                <c:pt idx="1019">
                  <c:v>-0.96845322773999998</c:v>
                </c:pt>
                <c:pt idx="1020">
                  <c:v>-0.96709265844000014</c:v>
                </c:pt>
                <c:pt idx="1021">
                  <c:v>-0.96573208914000008</c:v>
                </c:pt>
                <c:pt idx="1022">
                  <c:v>-0.96437151984000002</c:v>
                </c:pt>
                <c:pt idx="1023">
                  <c:v>-0.96301095053999997</c:v>
                </c:pt>
                <c:pt idx="1024">
                  <c:v>-0.96165038124000013</c:v>
                </c:pt>
                <c:pt idx="1025">
                  <c:v>-0.96028981194000007</c:v>
                </c:pt>
                <c:pt idx="1026">
                  <c:v>-0.95892924264000001</c:v>
                </c:pt>
                <c:pt idx="1027">
                  <c:v>-0.95756867333999995</c:v>
                </c:pt>
                <c:pt idx="1028">
                  <c:v>-0.95620810404000001</c:v>
                </c:pt>
                <c:pt idx="1029">
                  <c:v>-0.95484753474000017</c:v>
                </c:pt>
                <c:pt idx="1030">
                  <c:v>-0.95348696544000011</c:v>
                </c:pt>
                <c:pt idx="1031">
                  <c:v>-0.95212639614000005</c:v>
                </c:pt>
                <c:pt idx="1032">
                  <c:v>-0.95076582683999999</c:v>
                </c:pt>
                <c:pt idx="1033">
                  <c:v>-0.94940525753999994</c:v>
                </c:pt>
                <c:pt idx="1034">
                  <c:v>-0.9480446882400001</c:v>
                </c:pt>
                <c:pt idx="1035">
                  <c:v>-0.94668411894000004</c:v>
                </c:pt>
                <c:pt idx="1036">
                  <c:v>-0.94532354963999998</c:v>
                </c:pt>
                <c:pt idx="1037">
                  <c:v>-0.94396298034000004</c:v>
                </c:pt>
                <c:pt idx="1038">
                  <c:v>-0.94260241103999998</c:v>
                </c:pt>
                <c:pt idx="1039">
                  <c:v>-0.94124184174000014</c:v>
                </c:pt>
                <c:pt idx="1040">
                  <c:v>-0.93988127244000008</c:v>
                </c:pt>
                <c:pt idx="1041">
                  <c:v>-0.93852070314000002</c:v>
                </c:pt>
                <c:pt idx="1042">
                  <c:v>-0.93716013383999996</c:v>
                </c:pt>
                <c:pt idx="1043">
                  <c:v>-0.93579956453999991</c:v>
                </c:pt>
                <c:pt idx="1044">
                  <c:v>-0.93443899524000007</c:v>
                </c:pt>
                <c:pt idx="1045">
                  <c:v>-0.93307842594000001</c:v>
                </c:pt>
                <c:pt idx="1046">
                  <c:v>-0.93171785664000006</c:v>
                </c:pt>
                <c:pt idx="1047">
                  <c:v>-0.93035728734000001</c:v>
                </c:pt>
                <c:pt idx="1048">
                  <c:v>-0.92899671803999995</c:v>
                </c:pt>
                <c:pt idx="1049">
                  <c:v>-0.92763614874000011</c:v>
                </c:pt>
                <c:pt idx="1050">
                  <c:v>-0.92627557944000005</c:v>
                </c:pt>
                <c:pt idx="1051">
                  <c:v>-0.92491501013999999</c:v>
                </c:pt>
                <c:pt idx="1052">
                  <c:v>-0.92355444083999993</c:v>
                </c:pt>
                <c:pt idx="1053">
                  <c:v>-0.9221938715400001</c:v>
                </c:pt>
                <c:pt idx="1054">
                  <c:v>-0.92083330224000004</c:v>
                </c:pt>
                <c:pt idx="1055">
                  <c:v>-0.91947273294000009</c:v>
                </c:pt>
                <c:pt idx="1056">
                  <c:v>-0.91811216364000003</c:v>
                </c:pt>
                <c:pt idx="1057">
                  <c:v>-0.91675159433999998</c:v>
                </c:pt>
                <c:pt idx="1058">
                  <c:v>-0.91539102504000014</c:v>
                </c:pt>
                <c:pt idx="1059">
                  <c:v>-0.91403045574000008</c:v>
                </c:pt>
                <c:pt idx="1060">
                  <c:v>-0.91266988644000002</c:v>
                </c:pt>
                <c:pt idx="1061">
                  <c:v>-0.91130931713999996</c:v>
                </c:pt>
                <c:pt idx="1062">
                  <c:v>-0.90994874784000002</c:v>
                </c:pt>
                <c:pt idx="1063">
                  <c:v>-0.90858817854000007</c:v>
                </c:pt>
                <c:pt idx="1064">
                  <c:v>-0.90722760924000012</c:v>
                </c:pt>
                <c:pt idx="1065">
                  <c:v>-0.90586703994000006</c:v>
                </c:pt>
                <c:pt idx="1066">
                  <c:v>-0.90450647064</c:v>
                </c:pt>
                <c:pt idx="1067">
                  <c:v>-0.90314590133999995</c:v>
                </c:pt>
                <c:pt idx="1068">
                  <c:v>-0.90178533204000011</c:v>
                </c:pt>
                <c:pt idx="1069">
                  <c:v>-0.90042476274000005</c:v>
                </c:pt>
                <c:pt idx="1070">
                  <c:v>-0.89906419343999999</c:v>
                </c:pt>
                <c:pt idx="1071">
                  <c:v>-0.89770362414000004</c:v>
                </c:pt>
                <c:pt idx="1072">
                  <c:v>-0.89634305483999999</c:v>
                </c:pt>
                <c:pt idx="1073">
                  <c:v>-0.89498248554000015</c:v>
                </c:pt>
                <c:pt idx="1074">
                  <c:v>-0.89362191624000009</c:v>
                </c:pt>
                <c:pt idx="1075">
                  <c:v>-0.89226134694000003</c:v>
                </c:pt>
                <c:pt idx="1076">
                  <c:v>-0.89090077763999997</c:v>
                </c:pt>
                <c:pt idx="1077">
                  <c:v>-0.88954020833999992</c:v>
                </c:pt>
                <c:pt idx="1078">
                  <c:v>-0.88817963904000008</c:v>
                </c:pt>
                <c:pt idx="1079">
                  <c:v>-0.88681906974000002</c:v>
                </c:pt>
                <c:pt idx="1080">
                  <c:v>-0.88545850043999996</c:v>
                </c:pt>
                <c:pt idx="1081">
                  <c:v>-0.88409793114000002</c:v>
                </c:pt>
                <c:pt idx="1082">
                  <c:v>-0.88273736183999996</c:v>
                </c:pt>
                <c:pt idx="1083">
                  <c:v>-0.88137679254000012</c:v>
                </c:pt>
                <c:pt idx="1084">
                  <c:v>-0.88001622324000006</c:v>
                </c:pt>
                <c:pt idx="1085">
                  <c:v>-0.87865565394</c:v>
                </c:pt>
                <c:pt idx="1086">
                  <c:v>-0.87729508463999994</c:v>
                </c:pt>
                <c:pt idx="1087">
                  <c:v>-0.87593451534000011</c:v>
                </c:pt>
                <c:pt idx="1088">
                  <c:v>-0.87457394604000005</c:v>
                </c:pt>
                <c:pt idx="1089">
                  <c:v>-0.87321337673999999</c:v>
                </c:pt>
                <c:pt idx="1090">
                  <c:v>-0.87185280744000004</c:v>
                </c:pt>
                <c:pt idx="1091">
                  <c:v>-0.87049223813999999</c:v>
                </c:pt>
                <c:pt idx="1092">
                  <c:v>-0.86913166884000015</c:v>
                </c:pt>
                <c:pt idx="1093">
                  <c:v>-0.86777109954000009</c:v>
                </c:pt>
                <c:pt idx="1094">
                  <c:v>-0.86641053024000003</c:v>
                </c:pt>
                <c:pt idx="1095">
                  <c:v>-0.86504996093999997</c:v>
                </c:pt>
                <c:pt idx="1096">
                  <c:v>-0.86368939163999991</c:v>
                </c:pt>
                <c:pt idx="1097">
                  <c:v>-0.86230161095400004</c:v>
                </c:pt>
                <c:pt idx="1098">
                  <c:v>-0.86094104165400009</c:v>
                </c:pt>
                <c:pt idx="1099">
                  <c:v>-0.85958047235400004</c:v>
                </c:pt>
                <c:pt idx="1100">
                  <c:v>-0.85821990305399998</c:v>
                </c:pt>
                <c:pt idx="1101">
                  <c:v>-0.85685933375400014</c:v>
                </c:pt>
                <c:pt idx="1102">
                  <c:v>-0.85549876445400008</c:v>
                </c:pt>
                <c:pt idx="1103">
                  <c:v>-0.85413819515400002</c:v>
                </c:pt>
                <c:pt idx="1104">
                  <c:v>-0.85277762585399997</c:v>
                </c:pt>
                <c:pt idx="1105">
                  <c:v>-0.85141705655399991</c:v>
                </c:pt>
                <c:pt idx="1106">
                  <c:v>-0.85005648725399996</c:v>
                </c:pt>
                <c:pt idx="1107">
                  <c:v>-0.84869591795400012</c:v>
                </c:pt>
                <c:pt idx="1108">
                  <c:v>-0.84733534865400006</c:v>
                </c:pt>
                <c:pt idx="1109">
                  <c:v>-0.84597477935400001</c:v>
                </c:pt>
                <c:pt idx="1110">
                  <c:v>-0.84461421005400006</c:v>
                </c:pt>
                <c:pt idx="1111">
                  <c:v>-0.843253640754</c:v>
                </c:pt>
                <c:pt idx="1112">
                  <c:v>-0.84189307145400005</c:v>
                </c:pt>
                <c:pt idx="1113">
                  <c:v>-0.84053250215399999</c:v>
                </c:pt>
                <c:pt idx="1114">
                  <c:v>-0.83917193285399994</c:v>
                </c:pt>
                <c:pt idx="1115">
                  <c:v>-0.83781136355399999</c:v>
                </c:pt>
                <c:pt idx="1116">
                  <c:v>-0.83645079425400004</c:v>
                </c:pt>
                <c:pt idx="1117">
                  <c:v>-0.83509022495400009</c:v>
                </c:pt>
                <c:pt idx="1118">
                  <c:v>-0.83372965565400003</c:v>
                </c:pt>
                <c:pt idx="1119">
                  <c:v>-0.83236908635400009</c:v>
                </c:pt>
                <c:pt idx="1120">
                  <c:v>-0.83100851705400003</c:v>
                </c:pt>
                <c:pt idx="1121">
                  <c:v>-0.82964794775399997</c:v>
                </c:pt>
                <c:pt idx="1122">
                  <c:v>-0.82828737845400002</c:v>
                </c:pt>
                <c:pt idx="1123">
                  <c:v>-0.82692680915399996</c:v>
                </c:pt>
                <c:pt idx="1124">
                  <c:v>-0.82556623985400002</c:v>
                </c:pt>
                <c:pt idx="1125">
                  <c:v>-0.82420567055400007</c:v>
                </c:pt>
                <c:pt idx="1126">
                  <c:v>-0.82284510125400001</c:v>
                </c:pt>
                <c:pt idx="1127">
                  <c:v>-0.82148453195400006</c:v>
                </c:pt>
                <c:pt idx="1128">
                  <c:v>-0.820123962654</c:v>
                </c:pt>
                <c:pt idx="1129">
                  <c:v>-0.81876339335400006</c:v>
                </c:pt>
                <c:pt idx="1130">
                  <c:v>-0.817402824054</c:v>
                </c:pt>
                <c:pt idx="1131">
                  <c:v>-0.81604225475399994</c:v>
                </c:pt>
                <c:pt idx="1132">
                  <c:v>-0.81468168545399999</c:v>
                </c:pt>
                <c:pt idx="1133">
                  <c:v>-0.81332111615400005</c:v>
                </c:pt>
                <c:pt idx="1134">
                  <c:v>-0.8119605468540001</c:v>
                </c:pt>
                <c:pt idx="1135">
                  <c:v>-0.81059997755400004</c:v>
                </c:pt>
                <c:pt idx="1136">
                  <c:v>-0.80923940825400009</c:v>
                </c:pt>
                <c:pt idx="1137">
                  <c:v>-0.80787883895400003</c:v>
                </c:pt>
                <c:pt idx="1138">
                  <c:v>-0.80651826965399998</c:v>
                </c:pt>
                <c:pt idx="1139">
                  <c:v>-0.80515770035400003</c:v>
                </c:pt>
                <c:pt idx="1140">
                  <c:v>-0.80379713105399997</c:v>
                </c:pt>
                <c:pt idx="1141">
                  <c:v>-0.80243656175400002</c:v>
                </c:pt>
                <c:pt idx="1142">
                  <c:v>-0.80107599245400007</c:v>
                </c:pt>
                <c:pt idx="1143">
                  <c:v>-0.79971542315400002</c:v>
                </c:pt>
                <c:pt idx="1144">
                  <c:v>-0.79835485385400007</c:v>
                </c:pt>
                <c:pt idx="1145">
                  <c:v>-0.79699428455400001</c:v>
                </c:pt>
                <c:pt idx="1146">
                  <c:v>-0.79563371525400006</c:v>
                </c:pt>
                <c:pt idx="1147">
                  <c:v>-0.794273145954</c:v>
                </c:pt>
                <c:pt idx="1148">
                  <c:v>-0.79291257665400006</c:v>
                </c:pt>
                <c:pt idx="1149">
                  <c:v>-0.791552007354</c:v>
                </c:pt>
                <c:pt idx="1150">
                  <c:v>-0.79019143805400005</c:v>
                </c:pt>
                <c:pt idx="1151">
                  <c:v>-0.7888308687540001</c:v>
                </c:pt>
                <c:pt idx="1152">
                  <c:v>-0.78747029945400004</c:v>
                </c:pt>
                <c:pt idx="1153">
                  <c:v>-0.7861097301540001</c:v>
                </c:pt>
                <c:pt idx="1154">
                  <c:v>-0.78474916085400004</c:v>
                </c:pt>
                <c:pt idx="1155">
                  <c:v>-0.78338859155399998</c:v>
                </c:pt>
                <c:pt idx="1156">
                  <c:v>-0.78202802225400003</c:v>
                </c:pt>
                <c:pt idx="1157">
                  <c:v>-0.78066745295399997</c:v>
                </c:pt>
                <c:pt idx="1158">
                  <c:v>-0.77930688365400003</c:v>
                </c:pt>
                <c:pt idx="1159">
                  <c:v>-0.77794631435399997</c:v>
                </c:pt>
                <c:pt idx="1160">
                  <c:v>-0.77658574505400002</c:v>
                </c:pt>
                <c:pt idx="1161">
                  <c:v>-0.77522517575400007</c:v>
                </c:pt>
                <c:pt idx="1162">
                  <c:v>-0.77386460645400001</c:v>
                </c:pt>
                <c:pt idx="1163">
                  <c:v>-0.77250403715400007</c:v>
                </c:pt>
                <c:pt idx="1164">
                  <c:v>-0.77114346785400001</c:v>
                </c:pt>
                <c:pt idx="1165">
                  <c:v>-0.76978289855400006</c:v>
                </c:pt>
                <c:pt idx="1166">
                  <c:v>-0.768422329254</c:v>
                </c:pt>
                <c:pt idx="1167">
                  <c:v>-0.76706175995399994</c:v>
                </c:pt>
                <c:pt idx="1168">
                  <c:v>-0.765701190654</c:v>
                </c:pt>
                <c:pt idx="1169">
                  <c:v>-0.76434062135400005</c:v>
                </c:pt>
                <c:pt idx="1170">
                  <c:v>-0.7629800520540001</c:v>
                </c:pt>
                <c:pt idx="1171">
                  <c:v>-0.76161948275400004</c:v>
                </c:pt>
                <c:pt idx="1172">
                  <c:v>-0.76025891345399998</c:v>
                </c:pt>
                <c:pt idx="1173">
                  <c:v>-0.75889834415400004</c:v>
                </c:pt>
                <c:pt idx="1174">
                  <c:v>-0.75753777485399998</c:v>
                </c:pt>
                <c:pt idx="1175">
                  <c:v>-0.75617720555400003</c:v>
                </c:pt>
                <c:pt idx="1176">
                  <c:v>-0.75481663625399997</c:v>
                </c:pt>
                <c:pt idx="1177">
                  <c:v>-0.75345606695400003</c:v>
                </c:pt>
                <c:pt idx="1178">
                  <c:v>-0.75209549765400008</c:v>
                </c:pt>
                <c:pt idx="1179">
                  <c:v>-0.75073492835400002</c:v>
                </c:pt>
                <c:pt idx="1180">
                  <c:v>-0.74937435905400007</c:v>
                </c:pt>
                <c:pt idx="1181">
                  <c:v>-0.74801378975400001</c:v>
                </c:pt>
                <c:pt idx="1182">
                  <c:v>-0.74665322045400007</c:v>
                </c:pt>
                <c:pt idx="1183">
                  <c:v>-0.74529265115400001</c:v>
                </c:pt>
                <c:pt idx="1184">
                  <c:v>-0.74393208185399995</c:v>
                </c:pt>
                <c:pt idx="1185">
                  <c:v>-0.742571512554</c:v>
                </c:pt>
                <c:pt idx="1186">
                  <c:v>-0.74121094325400005</c:v>
                </c:pt>
                <c:pt idx="1187">
                  <c:v>-0.73985037395400011</c:v>
                </c:pt>
                <c:pt idx="1188">
                  <c:v>-0.73848980465400005</c:v>
                </c:pt>
                <c:pt idx="1189">
                  <c:v>-0.73712923535399999</c:v>
                </c:pt>
                <c:pt idx="1190">
                  <c:v>-0.73576866605400004</c:v>
                </c:pt>
                <c:pt idx="1191">
                  <c:v>-0.73440809675399998</c:v>
                </c:pt>
                <c:pt idx="1192">
                  <c:v>-0.73304752745400004</c:v>
                </c:pt>
                <c:pt idx="1193">
                  <c:v>-0.73168695815399998</c:v>
                </c:pt>
                <c:pt idx="1194">
                  <c:v>-0.73032638885400003</c:v>
                </c:pt>
                <c:pt idx="1195">
                  <c:v>-0.72896581955400008</c:v>
                </c:pt>
                <c:pt idx="1196">
                  <c:v>-0.72760525025400002</c:v>
                </c:pt>
                <c:pt idx="1197">
                  <c:v>-0.72624468095400008</c:v>
                </c:pt>
                <c:pt idx="1198">
                  <c:v>-0.72488411165400002</c:v>
                </c:pt>
                <c:pt idx="1199">
                  <c:v>-0.72352354235400007</c:v>
                </c:pt>
                <c:pt idx="1200">
                  <c:v>-0.72216297305400001</c:v>
                </c:pt>
                <c:pt idx="1201">
                  <c:v>-0.72080240375399995</c:v>
                </c:pt>
                <c:pt idx="1202">
                  <c:v>-0.71944183445400001</c:v>
                </c:pt>
                <c:pt idx="1203">
                  <c:v>-0.71808126515400006</c:v>
                </c:pt>
                <c:pt idx="1204">
                  <c:v>-0.71672069585400011</c:v>
                </c:pt>
                <c:pt idx="1205">
                  <c:v>-0.71536012655400005</c:v>
                </c:pt>
                <c:pt idx="1206">
                  <c:v>-0.71399955725399999</c:v>
                </c:pt>
                <c:pt idx="1207">
                  <c:v>-0.71263898795400005</c:v>
                </c:pt>
                <c:pt idx="1208">
                  <c:v>-0.71127841865399999</c:v>
                </c:pt>
                <c:pt idx="1209">
                  <c:v>-0.70991784935400004</c:v>
                </c:pt>
                <c:pt idx="1210">
                  <c:v>-0.70855728005399998</c:v>
                </c:pt>
                <c:pt idx="1211">
                  <c:v>-0.70719671075400004</c:v>
                </c:pt>
                <c:pt idx="1212">
                  <c:v>-0.70583614145399998</c:v>
                </c:pt>
                <c:pt idx="1213">
                  <c:v>-0.70447557215400003</c:v>
                </c:pt>
                <c:pt idx="1214">
                  <c:v>-0.70311500285400008</c:v>
                </c:pt>
                <c:pt idx="1215">
                  <c:v>-0.70175443355400002</c:v>
                </c:pt>
                <c:pt idx="1216">
                  <c:v>-0.70039386425400008</c:v>
                </c:pt>
                <c:pt idx="1217">
                  <c:v>-0.69903329495400002</c:v>
                </c:pt>
                <c:pt idx="1218">
                  <c:v>-0.69767272565399996</c:v>
                </c:pt>
                <c:pt idx="1219">
                  <c:v>-0.69631215635400001</c:v>
                </c:pt>
                <c:pt idx="1220">
                  <c:v>-0.69495158705399995</c:v>
                </c:pt>
                <c:pt idx="1221">
                  <c:v>-0.69359101775400001</c:v>
                </c:pt>
                <c:pt idx="1222">
                  <c:v>-0.69223044845400006</c:v>
                </c:pt>
                <c:pt idx="1223">
                  <c:v>-0.690869879154</c:v>
                </c:pt>
                <c:pt idx="1224">
                  <c:v>-0.68950930985400005</c:v>
                </c:pt>
                <c:pt idx="1225">
                  <c:v>-0.68814874055399999</c:v>
                </c:pt>
                <c:pt idx="1226">
                  <c:v>-0.68678817125400005</c:v>
                </c:pt>
                <c:pt idx="1227">
                  <c:v>-0.68542760195399999</c:v>
                </c:pt>
                <c:pt idx="1228">
                  <c:v>-0.68406703265400004</c:v>
                </c:pt>
                <c:pt idx="1229">
                  <c:v>-0.68270646335399998</c:v>
                </c:pt>
                <c:pt idx="1230">
                  <c:v>-0.68134589405400003</c:v>
                </c:pt>
                <c:pt idx="1231">
                  <c:v>-0.67998532475400009</c:v>
                </c:pt>
                <c:pt idx="1232">
                  <c:v>-0.67862475545400003</c:v>
                </c:pt>
                <c:pt idx="1233">
                  <c:v>-0.67726418615400008</c:v>
                </c:pt>
                <c:pt idx="1234">
                  <c:v>-0.67590361685400002</c:v>
                </c:pt>
                <c:pt idx="1235">
                  <c:v>-0.67454304755399996</c:v>
                </c:pt>
                <c:pt idx="1236">
                  <c:v>-0.67318247825400002</c:v>
                </c:pt>
                <c:pt idx="1237">
                  <c:v>-0.67182190895399996</c:v>
                </c:pt>
                <c:pt idx="1238">
                  <c:v>-0.67046133965400001</c:v>
                </c:pt>
                <c:pt idx="1239">
                  <c:v>-0.66910077035400006</c:v>
                </c:pt>
                <c:pt idx="1240">
                  <c:v>-0.667740201054</c:v>
                </c:pt>
                <c:pt idx="1241">
                  <c:v>-0.66637963175400006</c:v>
                </c:pt>
                <c:pt idx="1242">
                  <c:v>-0.665019062454</c:v>
                </c:pt>
                <c:pt idx="1243">
                  <c:v>-0.66365849315400005</c:v>
                </c:pt>
                <c:pt idx="1244">
                  <c:v>-0.66229792385399999</c:v>
                </c:pt>
                <c:pt idx="1245">
                  <c:v>-0.66093735455400004</c:v>
                </c:pt>
                <c:pt idx="1246">
                  <c:v>-0.65957678525399999</c:v>
                </c:pt>
                <c:pt idx="1247">
                  <c:v>-0.65821621595400004</c:v>
                </c:pt>
                <c:pt idx="1248">
                  <c:v>-0.65685564665400009</c:v>
                </c:pt>
                <c:pt idx="1249">
                  <c:v>-0.65549507735400003</c:v>
                </c:pt>
                <c:pt idx="1250">
                  <c:v>-0.65413450805400009</c:v>
                </c:pt>
                <c:pt idx="1251">
                  <c:v>-0.65277393875400003</c:v>
                </c:pt>
                <c:pt idx="1252">
                  <c:v>-0.65141336945399997</c:v>
                </c:pt>
                <c:pt idx="1253">
                  <c:v>-0.65005280015400002</c:v>
                </c:pt>
                <c:pt idx="1254">
                  <c:v>-0.64869223085399996</c:v>
                </c:pt>
                <c:pt idx="1255">
                  <c:v>-0.64733166155400002</c:v>
                </c:pt>
                <c:pt idx="1256">
                  <c:v>-0.64597109225400007</c:v>
                </c:pt>
                <c:pt idx="1257">
                  <c:v>-0.64461052295400012</c:v>
                </c:pt>
                <c:pt idx="1258">
                  <c:v>-0.64324995365400006</c:v>
                </c:pt>
                <c:pt idx="1259">
                  <c:v>-0.641889384354</c:v>
                </c:pt>
                <c:pt idx="1260">
                  <c:v>-0.64052881505400006</c:v>
                </c:pt>
                <c:pt idx="1261">
                  <c:v>-0.639168245754</c:v>
                </c:pt>
                <c:pt idx="1262">
                  <c:v>-0.63780767645400005</c:v>
                </c:pt>
                <c:pt idx="1263">
                  <c:v>-0.63644710715399999</c:v>
                </c:pt>
                <c:pt idx="1264">
                  <c:v>-0.63508653785399993</c:v>
                </c:pt>
                <c:pt idx="1265">
                  <c:v>-0.63372596855399999</c:v>
                </c:pt>
                <c:pt idx="1266">
                  <c:v>-0.63236539925400004</c:v>
                </c:pt>
                <c:pt idx="1267">
                  <c:v>-0.63100482995400009</c:v>
                </c:pt>
                <c:pt idx="1268">
                  <c:v>-0.62964426065400003</c:v>
                </c:pt>
                <c:pt idx="1269">
                  <c:v>-0.62828369135399997</c:v>
                </c:pt>
                <c:pt idx="1270">
                  <c:v>-0.62692312205400003</c:v>
                </c:pt>
                <c:pt idx="1271">
                  <c:v>-0.62556255275399997</c:v>
                </c:pt>
                <c:pt idx="1272">
                  <c:v>-0.62420198345400002</c:v>
                </c:pt>
                <c:pt idx="1273">
                  <c:v>-0.62284141415399996</c:v>
                </c:pt>
                <c:pt idx="1274">
                  <c:v>-0.62148084485400001</c:v>
                </c:pt>
                <c:pt idx="1275">
                  <c:v>-0.62012027555400007</c:v>
                </c:pt>
                <c:pt idx="1276">
                  <c:v>-0.61875970625400001</c:v>
                </c:pt>
                <c:pt idx="1277">
                  <c:v>-0.61739913695400006</c:v>
                </c:pt>
                <c:pt idx="1278">
                  <c:v>-0.616038567654</c:v>
                </c:pt>
                <c:pt idx="1279">
                  <c:v>-0.61467799835400005</c:v>
                </c:pt>
                <c:pt idx="1280">
                  <c:v>-0.613317429054</c:v>
                </c:pt>
                <c:pt idx="1281">
                  <c:v>-0.61195685975399994</c:v>
                </c:pt>
                <c:pt idx="1282">
                  <c:v>-0.61059629045399999</c:v>
                </c:pt>
                <c:pt idx="1283">
                  <c:v>-0.60923572115400004</c:v>
                </c:pt>
                <c:pt idx="1284">
                  <c:v>-0.6078751518540001</c:v>
                </c:pt>
                <c:pt idx="1285">
                  <c:v>-0.60651458255400004</c:v>
                </c:pt>
                <c:pt idx="1286">
                  <c:v>-0.60515401325399998</c:v>
                </c:pt>
                <c:pt idx="1287">
                  <c:v>-0.60379344395400003</c:v>
                </c:pt>
                <c:pt idx="1288">
                  <c:v>-0.60243287465399997</c:v>
                </c:pt>
                <c:pt idx="1289">
                  <c:v>-0.60107230535400002</c:v>
                </c:pt>
                <c:pt idx="1290">
                  <c:v>-0.59971173605399997</c:v>
                </c:pt>
                <c:pt idx="1291">
                  <c:v>-0.59835116675400002</c:v>
                </c:pt>
                <c:pt idx="1292">
                  <c:v>-0.59699059745400007</c:v>
                </c:pt>
                <c:pt idx="1293">
                  <c:v>-0.59563002815400001</c:v>
                </c:pt>
                <c:pt idx="1294">
                  <c:v>-0.59426945885400007</c:v>
                </c:pt>
                <c:pt idx="1295">
                  <c:v>-0.59290888955400001</c:v>
                </c:pt>
                <c:pt idx="1296">
                  <c:v>-0.59154832025400006</c:v>
                </c:pt>
                <c:pt idx="1297">
                  <c:v>-0.59016053956799996</c:v>
                </c:pt>
                <c:pt idx="1298">
                  <c:v>-0.58879997026800002</c:v>
                </c:pt>
                <c:pt idx="1299">
                  <c:v>-0.58743940096799996</c:v>
                </c:pt>
                <c:pt idx="1300">
                  <c:v>-0.58607883166800001</c:v>
                </c:pt>
                <c:pt idx="1301">
                  <c:v>-0.58471826236800006</c:v>
                </c:pt>
                <c:pt idx="1302">
                  <c:v>-0.583357693068</c:v>
                </c:pt>
                <c:pt idx="1303">
                  <c:v>-0.58199712376800006</c:v>
                </c:pt>
                <c:pt idx="1304">
                  <c:v>-0.580636554468</c:v>
                </c:pt>
                <c:pt idx="1305">
                  <c:v>-0.57927598516800005</c:v>
                </c:pt>
                <c:pt idx="1306">
                  <c:v>-0.57791541586799999</c:v>
                </c:pt>
                <c:pt idx="1307">
                  <c:v>-0.57655484656799993</c:v>
                </c:pt>
                <c:pt idx="1308">
                  <c:v>-0.57519427726799999</c:v>
                </c:pt>
                <c:pt idx="1309">
                  <c:v>-0.57383370796800004</c:v>
                </c:pt>
                <c:pt idx="1310">
                  <c:v>-0.57247313866800009</c:v>
                </c:pt>
                <c:pt idx="1311">
                  <c:v>-0.57111256936800003</c:v>
                </c:pt>
                <c:pt idx="1312">
                  <c:v>-0.56975200006799998</c:v>
                </c:pt>
                <c:pt idx="1313">
                  <c:v>-0.56839143076800003</c:v>
                </c:pt>
                <c:pt idx="1314">
                  <c:v>-0.56703086146799997</c:v>
                </c:pt>
                <c:pt idx="1315">
                  <c:v>-0.56567029216800002</c:v>
                </c:pt>
                <c:pt idx="1316">
                  <c:v>-0.56430972286799996</c:v>
                </c:pt>
                <c:pt idx="1317">
                  <c:v>-0.56294915356800002</c:v>
                </c:pt>
                <c:pt idx="1318">
                  <c:v>-0.56158858426800007</c:v>
                </c:pt>
                <c:pt idx="1319">
                  <c:v>-0.56022801496800001</c:v>
                </c:pt>
                <c:pt idx="1320">
                  <c:v>-0.55886744566800006</c:v>
                </c:pt>
                <c:pt idx="1321">
                  <c:v>-0.557506876368</c:v>
                </c:pt>
                <c:pt idx="1322">
                  <c:v>-0.55614630706800006</c:v>
                </c:pt>
                <c:pt idx="1323">
                  <c:v>-0.554785737768</c:v>
                </c:pt>
                <c:pt idx="1324">
                  <c:v>-0.55342516846799994</c:v>
                </c:pt>
                <c:pt idx="1325">
                  <c:v>-0.55206459916799999</c:v>
                </c:pt>
                <c:pt idx="1326">
                  <c:v>-0.55070402986800004</c:v>
                </c:pt>
                <c:pt idx="1327">
                  <c:v>-0.5493434605680001</c:v>
                </c:pt>
                <c:pt idx="1328">
                  <c:v>-0.54798289126800004</c:v>
                </c:pt>
                <c:pt idx="1329">
                  <c:v>-0.54662232196800009</c:v>
                </c:pt>
                <c:pt idx="1330">
                  <c:v>-0.54526175266800003</c:v>
                </c:pt>
                <c:pt idx="1331">
                  <c:v>-0.54390118336799997</c:v>
                </c:pt>
                <c:pt idx="1332">
                  <c:v>-0.54254061406800003</c:v>
                </c:pt>
                <c:pt idx="1333">
                  <c:v>-0.54118004476799997</c:v>
                </c:pt>
                <c:pt idx="1334">
                  <c:v>-0.53981947546800002</c:v>
                </c:pt>
                <c:pt idx="1335">
                  <c:v>-0.53845890616800007</c:v>
                </c:pt>
                <c:pt idx="1336">
                  <c:v>-0.53709833686800001</c:v>
                </c:pt>
                <c:pt idx="1337">
                  <c:v>-0.53573776756800007</c:v>
                </c:pt>
                <c:pt idx="1338">
                  <c:v>-0.53437719826800001</c:v>
                </c:pt>
                <c:pt idx="1339">
                  <c:v>-0.53301662896800006</c:v>
                </c:pt>
                <c:pt idx="1340">
                  <c:v>-0.531656059668</c:v>
                </c:pt>
                <c:pt idx="1341">
                  <c:v>-0.53029549036799994</c:v>
                </c:pt>
                <c:pt idx="1342">
                  <c:v>-0.528934921068</c:v>
                </c:pt>
                <c:pt idx="1343">
                  <c:v>-0.52757435176799994</c:v>
                </c:pt>
                <c:pt idx="1344">
                  <c:v>-0.52621378246799999</c:v>
                </c:pt>
                <c:pt idx="1345">
                  <c:v>-0.52485321316800004</c:v>
                </c:pt>
                <c:pt idx="1346">
                  <c:v>-0.5234926438680001</c:v>
                </c:pt>
                <c:pt idx="1347">
                  <c:v>-0.52213207456800004</c:v>
                </c:pt>
                <c:pt idx="1348">
                  <c:v>-0.52077150526799998</c:v>
                </c:pt>
                <c:pt idx="1349">
                  <c:v>-0.51941093596800003</c:v>
                </c:pt>
                <c:pt idx="1350">
                  <c:v>-0.51805036666799997</c:v>
                </c:pt>
                <c:pt idx="1351">
                  <c:v>-0.51668979736800003</c:v>
                </c:pt>
                <c:pt idx="1352">
                  <c:v>-0.51532922806799997</c:v>
                </c:pt>
                <c:pt idx="1353">
                  <c:v>-0.51396865876800002</c:v>
                </c:pt>
                <c:pt idx="1354">
                  <c:v>-0.51260808946800007</c:v>
                </c:pt>
                <c:pt idx="1355">
                  <c:v>-0.51124752016800001</c:v>
                </c:pt>
                <c:pt idx="1356">
                  <c:v>-0.50988695086800007</c:v>
                </c:pt>
                <c:pt idx="1357">
                  <c:v>-0.50852638156800001</c:v>
                </c:pt>
                <c:pt idx="1358">
                  <c:v>-0.50716581226799995</c:v>
                </c:pt>
                <c:pt idx="1359">
                  <c:v>-0.505805242968</c:v>
                </c:pt>
                <c:pt idx="1360">
                  <c:v>-0.50444467366799994</c:v>
                </c:pt>
                <c:pt idx="1361">
                  <c:v>-0.503084104368</c:v>
                </c:pt>
                <c:pt idx="1362">
                  <c:v>-0.50172353506800005</c:v>
                </c:pt>
                <c:pt idx="1363">
                  <c:v>-0.5003629657680001</c:v>
                </c:pt>
                <c:pt idx="1364">
                  <c:v>-0.49900239646800004</c:v>
                </c:pt>
                <c:pt idx="1365">
                  <c:v>-0.49764182716799998</c:v>
                </c:pt>
                <c:pt idx="1366">
                  <c:v>-0.49628125786800004</c:v>
                </c:pt>
                <c:pt idx="1367">
                  <c:v>-0.49492068856799998</c:v>
                </c:pt>
                <c:pt idx="1368">
                  <c:v>-0.49356011926800003</c:v>
                </c:pt>
                <c:pt idx="1369">
                  <c:v>-0.49219954996800003</c:v>
                </c:pt>
                <c:pt idx="1370">
                  <c:v>-0.49083898066799997</c:v>
                </c:pt>
                <c:pt idx="1371">
                  <c:v>-0.48947841136800002</c:v>
                </c:pt>
                <c:pt idx="1372">
                  <c:v>-0.48811784206800002</c:v>
                </c:pt>
                <c:pt idx="1373">
                  <c:v>-0.48675727276800007</c:v>
                </c:pt>
                <c:pt idx="1374">
                  <c:v>-0.48539670346800001</c:v>
                </c:pt>
                <c:pt idx="1375">
                  <c:v>-0.48403613416800007</c:v>
                </c:pt>
                <c:pt idx="1376">
                  <c:v>-0.48267556486800001</c:v>
                </c:pt>
                <c:pt idx="1377">
                  <c:v>-0.481314995568</c:v>
                </c:pt>
                <c:pt idx="1378">
                  <c:v>-0.47995442626800006</c:v>
                </c:pt>
                <c:pt idx="1379">
                  <c:v>-0.478593856968</c:v>
                </c:pt>
                <c:pt idx="1380">
                  <c:v>-0.47723328766800005</c:v>
                </c:pt>
                <c:pt idx="1381">
                  <c:v>-0.47587271836799999</c:v>
                </c:pt>
                <c:pt idx="1382">
                  <c:v>-0.47451214906799999</c:v>
                </c:pt>
                <c:pt idx="1383">
                  <c:v>-0.47315157976800004</c:v>
                </c:pt>
                <c:pt idx="1384">
                  <c:v>-0.47179101046799998</c:v>
                </c:pt>
                <c:pt idx="1385">
                  <c:v>-0.47043044116800004</c:v>
                </c:pt>
                <c:pt idx="1386">
                  <c:v>-0.46906987186800003</c:v>
                </c:pt>
                <c:pt idx="1387">
                  <c:v>-0.46770930256799997</c:v>
                </c:pt>
                <c:pt idx="1388">
                  <c:v>-0.46634873326800003</c:v>
                </c:pt>
                <c:pt idx="1389">
                  <c:v>-0.46498816396799997</c:v>
                </c:pt>
                <c:pt idx="1390">
                  <c:v>-0.46362759466800002</c:v>
                </c:pt>
                <c:pt idx="1391">
                  <c:v>-0.46226702536800002</c:v>
                </c:pt>
                <c:pt idx="1392">
                  <c:v>-0.46090645606800007</c:v>
                </c:pt>
                <c:pt idx="1393">
                  <c:v>-0.45954588676800001</c:v>
                </c:pt>
                <c:pt idx="1394">
                  <c:v>-0.45818531746800001</c:v>
                </c:pt>
                <c:pt idx="1395">
                  <c:v>-0.45682474816800006</c:v>
                </c:pt>
                <c:pt idx="1396">
                  <c:v>-0.455464178868</c:v>
                </c:pt>
                <c:pt idx="1397">
                  <c:v>-0.45410360956800006</c:v>
                </c:pt>
                <c:pt idx="1398">
                  <c:v>-0.452743040268</c:v>
                </c:pt>
                <c:pt idx="1399">
                  <c:v>-0.45138247096799999</c:v>
                </c:pt>
                <c:pt idx="1400">
                  <c:v>-0.45002190166800005</c:v>
                </c:pt>
                <c:pt idx="1401">
                  <c:v>-0.44866133236799999</c:v>
                </c:pt>
                <c:pt idx="1402">
                  <c:v>-0.44730076306800004</c:v>
                </c:pt>
                <c:pt idx="1403">
                  <c:v>-0.44594019376800004</c:v>
                </c:pt>
                <c:pt idx="1404">
                  <c:v>-0.44457962446799998</c:v>
                </c:pt>
                <c:pt idx="1405">
                  <c:v>-0.44321905516800003</c:v>
                </c:pt>
                <c:pt idx="1406">
                  <c:v>-0.44185848586799997</c:v>
                </c:pt>
                <c:pt idx="1407">
                  <c:v>-0.44049791656800003</c:v>
                </c:pt>
                <c:pt idx="1408">
                  <c:v>-0.43913734726800002</c:v>
                </c:pt>
                <c:pt idx="1409">
                  <c:v>-0.43777677796800007</c:v>
                </c:pt>
                <c:pt idx="1410">
                  <c:v>-0.43641620866800002</c:v>
                </c:pt>
                <c:pt idx="1411">
                  <c:v>-0.43505563936799996</c:v>
                </c:pt>
                <c:pt idx="1412">
                  <c:v>-0.43369507006800001</c:v>
                </c:pt>
                <c:pt idx="1413">
                  <c:v>-0.43233450076800001</c:v>
                </c:pt>
                <c:pt idx="1414">
                  <c:v>-0.43097393146800006</c:v>
                </c:pt>
                <c:pt idx="1415">
                  <c:v>-0.429613362168</c:v>
                </c:pt>
                <c:pt idx="1416">
                  <c:v>-0.428252792868</c:v>
                </c:pt>
                <c:pt idx="1417">
                  <c:v>-0.42689222356800005</c:v>
                </c:pt>
                <c:pt idx="1418">
                  <c:v>-0.42553165426799999</c:v>
                </c:pt>
                <c:pt idx="1419">
                  <c:v>-0.42417108496799999</c:v>
                </c:pt>
                <c:pt idx="1420">
                  <c:v>-0.42281051566799999</c:v>
                </c:pt>
                <c:pt idx="1421">
                  <c:v>-0.42144994636800004</c:v>
                </c:pt>
                <c:pt idx="1422">
                  <c:v>-0.42008937706800004</c:v>
                </c:pt>
                <c:pt idx="1423">
                  <c:v>-0.41872880776800003</c:v>
                </c:pt>
                <c:pt idx="1424">
                  <c:v>-0.41736823846799997</c:v>
                </c:pt>
                <c:pt idx="1425">
                  <c:v>-0.41600766916800003</c:v>
                </c:pt>
                <c:pt idx="1426">
                  <c:v>-0.41464709986800002</c:v>
                </c:pt>
                <c:pt idx="1427">
                  <c:v>-0.41328653056800002</c:v>
                </c:pt>
                <c:pt idx="1428">
                  <c:v>-0.41192596126800002</c:v>
                </c:pt>
                <c:pt idx="1429">
                  <c:v>-0.41056539196800002</c:v>
                </c:pt>
                <c:pt idx="1430">
                  <c:v>-0.40920482266800001</c:v>
                </c:pt>
                <c:pt idx="1431">
                  <c:v>-0.40784425336800001</c:v>
                </c:pt>
                <c:pt idx="1432">
                  <c:v>-0.40648368406800001</c:v>
                </c:pt>
                <c:pt idx="1433">
                  <c:v>-0.405123114768</c:v>
                </c:pt>
                <c:pt idx="1434">
                  <c:v>-0.403762545468</c:v>
                </c:pt>
                <c:pt idx="1435">
                  <c:v>-0.40240197616800005</c:v>
                </c:pt>
                <c:pt idx="1436">
                  <c:v>-0.40104140686799999</c:v>
                </c:pt>
                <c:pt idx="1437">
                  <c:v>-0.39968083756799999</c:v>
                </c:pt>
                <c:pt idx="1438">
                  <c:v>-0.39832026826799999</c:v>
                </c:pt>
                <c:pt idx="1439">
                  <c:v>-0.39695969896800004</c:v>
                </c:pt>
                <c:pt idx="1440">
                  <c:v>-0.39559912966800004</c:v>
                </c:pt>
                <c:pt idx="1441">
                  <c:v>-0.39423856036799998</c:v>
                </c:pt>
                <c:pt idx="1442">
                  <c:v>-0.39287799106799998</c:v>
                </c:pt>
                <c:pt idx="1443">
                  <c:v>-0.39151742176800003</c:v>
                </c:pt>
                <c:pt idx="1444">
                  <c:v>-0.39015685246800003</c:v>
                </c:pt>
                <c:pt idx="1445">
                  <c:v>-0.38879628316800002</c:v>
                </c:pt>
                <c:pt idx="1446">
                  <c:v>-0.38743571386800002</c:v>
                </c:pt>
                <c:pt idx="1447">
                  <c:v>-0.38607514456800002</c:v>
                </c:pt>
                <c:pt idx="1448">
                  <c:v>-0.38471457526800001</c:v>
                </c:pt>
                <c:pt idx="1449">
                  <c:v>-0.38335400596800001</c:v>
                </c:pt>
                <c:pt idx="1450">
                  <c:v>-0.38199343666800001</c:v>
                </c:pt>
                <c:pt idx="1451">
                  <c:v>-0.38063286736800001</c:v>
                </c:pt>
                <c:pt idx="1452">
                  <c:v>-0.37927229806800006</c:v>
                </c:pt>
                <c:pt idx="1453">
                  <c:v>-0.377911728768</c:v>
                </c:pt>
                <c:pt idx="1454">
                  <c:v>-0.376551159468</c:v>
                </c:pt>
                <c:pt idx="1455">
                  <c:v>-0.37519059016799999</c:v>
                </c:pt>
                <c:pt idx="1456">
                  <c:v>-0.37383002086800005</c:v>
                </c:pt>
                <c:pt idx="1457">
                  <c:v>-0.37246945156800004</c:v>
                </c:pt>
                <c:pt idx="1458">
                  <c:v>-0.37110888226800004</c:v>
                </c:pt>
                <c:pt idx="1459">
                  <c:v>-0.36974831296799998</c:v>
                </c:pt>
                <c:pt idx="1460">
                  <c:v>-0.36838774366799998</c:v>
                </c:pt>
                <c:pt idx="1461">
                  <c:v>-0.36702717436800003</c:v>
                </c:pt>
                <c:pt idx="1462">
                  <c:v>-0.36566660506800003</c:v>
                </c:pt>
                <c:pt idx="1463">
                  <c:v>-0.36430603576800002</c:v>
                </c:pt>
                <c:pt idx="1464">
                  <c:v>-0.36294546646799997</c:v>
                </c:pt>
                <c:pt idx="1465">
                  <c:v>-0.36158489716800002</c:v>
                </c:pt>
                <c:pt idx="1466">
                  <c:v>-0.36022432786800002</c:v>
                </c:pt>
                <c:pt idx="1467">
                  <c:v>-0.35886375856800001</c:v>
                </c:pt>
                <c:pt idx="1468">
                  <c:v>-0.35750318926800001</c:v>
                </c:pt>
                <c:pt idx="1469">
                  <c:v>-0.35614261996800001</c:v>
                </c:pt>
                <c:pt idx="1470">
                  <c:v>-0.354782050668</c:v>
                </c:pt>
                <c:pt idx="1471">
                  <c:v>-0.353421481368</c:v>
                </c:pt>
                <c:pt idx="1472">
                  <c:v>-0.352060912068</c:v>
                </c:pt>
                <c:pt idx="1473">
                  <c:v>-0.350700342768</c:v>
                </c:pt>
                <c:pt idx="1474">
                  <c:v>-0.34933977346800005</c:v>
                </c:pt>
                <c:pt idx="1475">
                  <c:v>-0.34797920416800004</c:v>
                </c:pt>
                <c:pt idx="1476">
                  <c:v>-0.34661863486799999</c:v>
                </c:pt>
                <c:pt idx="1477">
                  <c:v>-0.34525806556799998</c:v>
                </c:pt>
                <c:pt idx="1478">
                  <c:v>-0.34389749626800004</c:v>
                </c:pt>
                <c:pt idx="1479">
                  <c:v>-0.34253692696800003</c:v>
                </c:pt>
                <c:pt idx="1480">
                  <c:v>-0.34117635766800003</c:v>
                </c:pt>
                <c:pt idx="1481">
                  <c:v>-0.33981578836800003</c:v>
                </c:pt>
                <c:pt idx="1482">
                  <c:v>-0.33845521906799997</c:v>
                </c:pt>
                <c:pt idx="1483">
                  <c:v>-0.33709464976800002</c:v>
                </c:pt>
                <c:pt idx="1484">
                  <c:v>-0.33573408046800002</c:v>
                </c:pt>
                <c:pt idx="1485">
                  <c:v>-0.33437351116800001</c:v>
                </c:pt>
                <c:pt idx="1486">
                  <c:v>-0.33301294186800001</c:v>
                </c:pt>
                <c:pt idx="1487">
                  <c:v>-0.33165237256800001</c:v>
                </c:pt>
                <c:pt idx="1488">
                  <c:v>-0.33029180326800001</c:v>
                </c:pt>
                <c:pt idx="1489">
                  <c:v>-0.328931233968</c:v>
                </c:pt>
                <c:pt idx="1490">
                  <c:v>-0.327570664668</c:v>
                </c:pt>
                <c:pt idx="1491">
                  <c:v>-0.326210095368</c:v>
                </c:pt>
                <c:pt idx="1492">
                  <c:v>-0.32484952606800005</c:v>
                </c:pt>
                <c:pt idx="1493">
                  <c:v>-0.32348895676799999</c:v>
                </c:pt>
                <c:pt idx="1494">
                  <c:v>-0.32212838746799999</c:v>
                </c:pt>
                <c:pt idx="1495">
                  <c:v>-0.32076781816799999</c:v>
                </c:pt>
                <c:pt idx="1496">
                  <c:v>-0.31940724886800004</c:v>
                </c:pt>
                <c:pt idx="1497">
                  <c:v>-0.318019468182</c:v>
                </c:pt>
                <c:pt idx="1498">
                  <c:v>-0.316658898882</c:v>
                </c:pt>
                <c:pt idx="1499">
                  <c:v>-0.31529832958199999</c:v>
                </c:pt>
                <c:pt idx="1500">
                  <c:v>-0.31393776028200004</c:v>
                </c:pt>
                <c:pt idx="1501">
                  <c:v>-0.31257719098200004</c:v>
                </c:pt>
                <c:pt idx="1502">
                  <c:v>-0.31121662168199998</c:v>
                </c:pt>
                <c:pt idx="1503">
                  <c:v>-0.30985605238199998</c:v>
                </c:pt>
                <c:pt idx="1504">
                  <c:v>-0.30849548308200003</c:v>
                </c:pt>
                <c:pt idx="1505">
                  <c:v>-0.30713491378200003</c:v>
                </c:pt>
                <c:pt idx="1506">
                  <c:v>-0.30577434448200003</c:v>
                </c:pt>
                <c:pt idx="1507">
                  <c:v>-0.30441377518200002</c:v>
                </c:pt>
                <c:pt idx="1508">
                  <c:v>-0.30305320588199997</c:v>
                </c:pt>
                <c:pt idx="1509">
                  <c:v>-0.30169263658200002</c:v>
                </c:pt>
                <c:pt idx="1510">
                  <c:v>-0.30033206728200001</c:v>
                </c:pt>
                <c:pt idx="1511">
                  <c:v>-0.29897149798200001</c:v>
                </c:pt>
                <c:pt idx="1512">
                  <c:v>-0.29761092868200001</c:v>
                </c:pt>
                <c:pt idx="1513">
                  <c:v>-0.29625035938200001</c:v>
                </c:pt>
                <c:pt idx="1514">
                  <c:v>-0.294889790082</c:v>
                </c:pt>
                <c:pt idx="1515">
                  <c:v>-0.293529220782</c:v>
                </c:pt>
                <c:pt idx="1516">
                  <c:v>-0.292168651482</c:v>
                </c:pt>
                <c:pt idx="1517">
                  <c:v>-0.29080808218199999</c:v>
                </c:pt>
                <c:pt idx="1518">
                  <c:v>-0.28944751288200005</c:v>
                </c:pt>
                <c:pt idx="1519">
                  <c:v>-0.28808694358199999</c:v>
                </c:pt>
                <c:pt idx="1520">
                  <c:v>-0.28672637428199998</c:v>
                </c:pt>
                <c:pt idx="1521">
                  <c:v>-0.28536580498199998</c:v>
                </c:pt>
                <c:pt idx="1522">
                  <c:v>-0.28400523568200003</c:v>
                </c:pt>
                <c:pt idx="1523">
                  <c:v>-0.28264466638200003</c:v>
                </c:pt>
                <c:pt idx="1524">
                  <c:v>-0.28128409708200003</c:v>
                </c:pt>
                <c:pt idx="1525">
                  <c:v>-0.27992352778199997</c:v>
                </c:pt>
                <c:pt idx="1526">
                  <c:v>-0.27856295848200002</c:v>
                </c:pt>
                <c:pt idx="1527">
                  <c:v>-0.27720238918200002</c:v>
                </c:pt>
                <c:pt idx="1528">
                  <c:v>-0.27584181988200002</c:v>
                </c:pt>
                <c:pt idx="1529">
                  <c:v>-0.27448125058200001</c:v>
                </c:pt>
                <c:pt idx="1530">
                  <c:v>-0.27312068128200001</c:v>
                </c:pt>
                <c:pt idx="1531">
                  <c:v>-0.27176827539779996</c:v>
                </c:pt>
                <c:pt idx="1532">
                  <c:v>-0.27040770609780002</c:v>
                </c:pt>
                <c:pt idx="1533">
                  <c:v>-0.26904713679780001</c:v>
                </c:pt>
                <c:pt idx="1534">
                  <c:v>-0.26768656749780001</c:v>
                </c:pt>
                <c:pt idx="1535">
                  <c:v>-0.26632599819780001</c:v>
                </c:pt>
                <c:pt idx="1536">
                  <c:v>-0.2649654288978</c:v>
                </c:pt>
                <c:pt idx="1537">
                  <c:v>-0.2636048595978</c:v>
                </c:pt>
                <c:pt idx="1538">
                  <c:v>-0.2622442902978</c:v>
                </c:pt>
                <c:pt idx="1539">
                  <c:v>-0.26088372099779999</c:v>
                </c:pt>
                <c:pt idx="1540">
                  <c:v>-0.25952315169779999</c:v>
                </c:pt>
                <c:pt idx="1541">
                  <c:v>-0.25816258239780004</c:v>
                </c:pt>
                <c:pt idx="1542">
                  <c:v>-0.25680201309779999</c:v>
                </c:pt>
                <c:pt idx="1543">
                  <c:v>-0.25544144379779998</c:v>
                </c:pt>
                <c:pt idx="1544">
                  <c:v>-0.25408087449779998</c:v>
                </c:pt>
                <c:pt idx="1545">
                  <c:v>-0.25272030519780003</c:v>
                </c:pt>
                <c:pt idx="1546">
                  <c:v>-0.25135973589780003</c:v>
                </c:pt>
                <c:pt idx="1547">
                  <c:v>-0.2499964454592</c:v>
                </c:pt>
                <c:pt idx="1548">
                  <c:v>-0.24863587615919999</c:v>
                </c:pt>
                <c:pt idx="1549">
                  <c:v>-0.24727530685920002</c:v>
                </c:pt>
                <c:pt idx="1550">
                  <c:v>-0.24591473755920001</c:v>
                </c:pt>
                <c:pt idx="1551">
                  <c:v>-0.24455416825920004</c:v>
                </c:pt>
                <c:pt idx="1552">
                  <c:v>-0.24319359895919998</c:v>
                </c:pt>
                <c:pt idx="1553">
                  <c:v>-0.24183302965920001</c:v>
                </c:pt>
                <c:pt idx="1554">
                  <c:v>-0.2404724603592</c:v>
                </c:pt>
                <c:pt idx="1555">
                  <c:v>-0.23911189105920003</c:v>
                </c:pt>
                <c:pt idx="1556">
                  <c:v>-0.23775132175920002</c:v>
                </c:pt>
                <c:pt idx="1557">
                  <c:v>-0.23639075245920002</c:v>
                </c:pt>
                <c:pt idx="1558">
                  <c:v>-0.23503018315919999</c:v>
                </c:pt>
                <c:pt idx="1559">
                  <c:v>-0.23366961385919999</c:v>
                </c:pt>
                <c:pt idx="1560">
                  <c:v>-0.23230904455920001</c:v>
                </c:pt>
                <c:pt idx="1561">
                  <c:v>-0.23094847525920001</c:v>
                </c:pt>
                <c:pt idx="1562">
                  <c:v>-0.22958790595920003</c:v>
                </c:pt>
                <c:pt idx="1563">
                  <c:v>-0.22822733665919998</c:v>
                </c:pt>
                <c:pt idx="1564">
                  <c:v>-0.2268667673592</c:v>
                </c:pt>
                <c:pt idx="1565">
                  <c:v>-0.2255061980592</c:v>
                </c:pt>
                <c:pt idx="1566">
                  <c:v>-0.22414562875920002</c:v>
                </c:pt>
                <c:pt idx="1567">
                  <c:v>-0.22278233832059999</c:v>
                </c:pt>
                <c:pt idx="1568">
                  <c:v>-0.22142176902059998</c:v>
                </c:pt>
                <c:pt idx="1569">
                  <c:v>-0.22006119972060001</c:v>
                </c:pt>
                <c:pt idx="1570">
                  <c:v>-0.21870063042060001</c:v>
                </c:pt>
                <c:pt idx="1571">
                  <c:v>-0.21734006112060003</c:v>
                </c:pt>
                <c:pt idx="1572">
                  <c:v>-0.21597949182060003</c:v>
                </c:pt>
                <c:pt idx="1573">
                  <c:v>-0.2146189225206</c:v>
                </c:pt>
                <c:pt idx="1574">
                  <c:v>-0.21325835322059999</c:v>
                </c:pt>
                <c:pt idx="1575">
                  <c:v>-0.21189778392060002</c:v>
                </c:pt>
                <c:pt idx="1576">
                  <c:v>-0.21053721462060002</c:v>
                </c:pt>
                <c:pt idx="1577">
                  <c:v>-0.20917664532059999</c:v>
                </c:pt>
                <c:pt idx="1578">
                  <c:v>-0.20781607602060001</c:v>
                </c:pt>
                <c:pt idx="1579">
                  <c:v>-0.20645550672060001</c:v>
                </c:pt>
                <c:pt idx="1580">
                  <c:v>-0.2050949374206</c:v>
                </c:pt>
                <c:pt idx="1581">
                  <c:v>-0.2037343681206</c:v>
                </c:pt>
                <c:pt idx="1582">
                  <c:v>-0.20237379882060003</c:v>
                </c:pt>
                <c:pt idx="1583">
                  <c:v>-0.2010132295206</c:v>
                </c:pt>
                <c:pt idx="1584">
                  <c:v>-0.19965266022060002</c:v>
                </c:pt>
                <c:pt idx="1585">
                  <c:v>-0.19829209092060002</c:v>
                </c:pt>
                <c:pt idx="1586">
                  <c:v>-0.19693152162060001</c:v>
                </c:pt>
                <c:pt idx="1587">
                  <c:v>-0.19556823118200001</c:v>
                </c:pt>
                <c:pt idx="1588">
                  <c:v>-0.194207661882</c:v>
                </c:pt>
                <c:pt idx="1589">
                  <c:v>-0.19284709258200003</c:v>
                </c:pt>
                <c:pt idx="1590">
                  <c:v>-0.191486523282</c:v>
                </c:pt>
                <c:pt idx="1591">
                  <c:v>-0.19012595398200002</c:v>
                </c:pt>
                <c:pt idx="1592">
                  <c:v>-0.18876538468199999</c:v>
                </c:pt>
                <c:pt idx="1593">
                  <c:v>-0.18740481538200002</c:v>
                </c:pt>
                <c:pt idx="1594">
                  <c:v>-0.18604424608200001</c:v>
                </c:pt>
                <c:pt idx="1595">
                  <c:v>-0.18468367678199998</c:v>
                </c:pt>
                <c:pt idx="1596">
                  <c:v>-0.18332310748200001</c:v>
                </c:pt>
                <c:pt idx="1597">
                  <c:v>-0.18196253818200001</c:v>
                </c:pt>
                <c:pt idx="1598">
                  <c:v>-0.180601968882</c:v>
                </c:pt>
                <c:pt idx="1599">
                  <c:v>-0.179241399582</c:v>
                </c:pt>
                <c:pt idx="1600">
                  <c:v>-0.17788083028200002</c:v>
                </c:pt>
                <c:pt idx="1601">
                  <c:v>-0.17652026098199999</c:v>
                </c:pt>
                <c:pt idx="1602">
                  <c:v>-0.17515969168200002</c:v>
                </c:pt>
                <c:pt idx="1603">
                  <c:v>-0.17379912238200002</c:v>
                </c:pt>
                <c:pt idx="1604">
                  <c:v>-0.17243855308200001</c:v>
                </c:pt>
                <c:pt idx="1605">
                  <c:v>-0.17107798378200001</c:v>
                </c:pt>
                <c:pt idx="1606">
                  <c:v>-0.16971741448200001</c:v>
                </c:pt>
                <c:pt idx="1607">
                  <c:v>-0.16835412404340003</c:v>
                </c:pt>
                <c:pt idx="1608">
                  <c:v>-0.1669935547434</c:v>
                </c:pt>
                <c:pt idx="1609">
                  <c:v>-0.16563298544340002</c:v>
                </c:pt>
                <c:pt idx="1610">
                  <c:v>-0.16427241614340002</c:v>
                </c:pt>
                <c:pt idx="1611">
                  <c:v>-0.16291184684340002</c:v>
                </c:pt>
                <c:pt idx="1612">
                  <c:v>-0.16155127754340001</c:v>
                </c:pt>
                <c:pt idx="1613">
                  <c:v>-0.16019070824339998</c:v>
                </c:pt>
                <c:pt idx="1614">
                  <c:v>-0.15883013894340001</c:v>
                </c:pt>
                <c:pt idx="1615">
                  <c:v>-0.1574695696434</c:v>
                </c:pt>
                <c:pt idx="1616">
                  <c:v>-0.1561090003434</c:v>
                </c:pt>
                <c:pt idx="1617">
                  <c:v>-0.1547484310434</c:v>
                </c:pt>
                <c:pt idx="1618">
                  <c:v>-0.15338786174340002</c:v>
                </c:pt>
                <c:pt idx="1619">
                  <c:v>-0.15202729244339999</c:v>
                </c:pt>
                <c:pt idx="1620">
                  <c:v>-0.15066672314340002</c:v>
                </c:pt>
                <c:pt idx="1621">
                  <c:v>-0.14930615384340001</c:v>
                </c:pt>
                <c:pt idx="1622">
                  <c:v>-0.14794558454340001</c:v>
                </c:pt>
                <c:pt idx="1623">
                  <c:v>-0.14658501524340001</c:v>
                </c:pt>
                <c:pt idx="1624">
                  <c:v>-0.1452244459434</c:v>
                </c:pt>
                <c:pt idx="1625">
                  <c:v>-0.1438638766434</c:v>
                </c:pt>
                <c:pt idx="1626">
                  <c:v>-0.1425033073434</c:v>
                </c:pt>
                <c:pt idx="1627">
                  <c:v>-0.14114001690480002</c:v>
                </c:pt>
                <c:pt idx="1628">
                  <c:v>-0.13977944760480002</c:v>
                </c:pt>
                <c:pt idx="1629">
                  <c:v>-0.13841887830480001</c:v>
                </c:pt>
                <c:pt idx="1630">
                  <c:v>-0.13705830900480001</c:v>
                </c:pt>
                <c:pt idx="1631">
                  <c:v>-0.13569773970479998</c:v>
                </c:pt>
                <c:pt idx="1632">
                  <c:v>-0.1343371704048</c:v>
                </c:pt>
                <c:pt idx="1633">
                  <c:v>-0.1329766011048</c:v>
                </c:pt>
                <c:pt idx="1634">
                  <c:v>-0.1316160318048</c:v>
                </c:pt>
                <c:pt idx="1635">
                  <c:v>-0.1302554625048</c:v>
                </c:pt>
                <c:pt idx="1636">
                  <c:v>-0.12889489320480002</c:v>
                </c:pt>
                <c:pt idx="1637">
                  <c:v>-0.12753432390479999</c:v>
                </c:pt>
                <c:pt idx="1638">
                  <c:v>-0.12617375460480001</c:v>
                </c:pt>
                <c:pt idx="1639">
                  <c:v>-0.12481318530480001</c:v>
                </c:pt>
                <c:pt idx="1640">
                  <c:v>-0.12345261600479999</c:v>
                </c:pt>
                <c:pt idx="1641">
                  <c:v>-0.12209204670480001</c:v>
                </c:pt>
                <c:pt idx="1642">
                  <c:v>-0.12073147740480002</c:v>
                </c:pt>
                <c:pt idx="1643">
                  <c:v>-0.1193709081048</c:v>
                </c:pt>
                <c:pt idx="1644">
                  <c:v>-0.11801033880480001</c:v>
                </c:pt>
                <c:pt idx="1645">
                  <c:v>-0.11664976950480001</c:v>
                </c:pt>
                <c:pt idx="1646">
                  <c:v>-0.11528920020479999</c:v>
                </c:pt>
                <c:pt idx="1647">
                  <c:v>-0.1139259097662</c:v>
                </c:pt>
                <c:pt idx="1648">
                  <c:v>-0.11256534046620001</c:v>
                </c:pt>
                <c:pt idx="1649">
                  <c:v>-0.11120477116620002</c:v>
                </c:pt>
                <c:pt idx="1650">
                  <c:v>-0.1098442018662</c:v>
                </c:pt>
                <c:pt idx="1651">
                  <c:v>-0.10848363256620001</c:v>
                </c:pt>
                <c:pt idx="1652">
                  <c:v>-0.1071230632662</c:v>
                </c:pt>
                <c:pt idx="1653">
                  <c:v>-0.10576249396619999</c:v>
                </c:pt>
                <c:pt idx="1654">
                  <c:v>-0.1044019246662</c:v>
                </c:pt>
                <c:pt idx="1655">
                  <c:v>-0.1030413553662</c:v>
                </c:pt>
                <c:pt idx="1656">
                  <c:v>-0.1016807860662</c:v>
                </c:pt>
                <c:pt idx="1657">
                  <c:v>-0.1003202167662</c:v>
                </c:pt>
                <c:pt idx="1658">
                  <c:v>-9.8959647466200007E-2</c:v>
                </c:pt>
                <c:pt idx="1659">
                  <c:v>-9.7599078166200004E-2</c:v>
                </c:pt>
                <c:pt idx="1660">
                  <c:v>-9.6238508866200001E-2</c:v>
                </c:pt>
                <c:pt idx="1661">
                  <c:v>-9.4877939566200012E-2</c:v>
                </c:pt>
                <c:pt idx="1662">
                  <c:v>-9.3517370266200009E-2</c:v>
                </c:pt>
                <c:pt idx="1663">
                  <c:v>-9.2156800966200006E-2</c:v>
                </c:pt>
                <c:pt idx="1664">
                  <c:v>-9.0796231666200003E-2</c:v>
                </c:pt>
                <c:pt idx="1665">
                  <c:v>-8.94356623662E-2</c:v>
                </c:pt>
                <c:pt idx="1666">
                  <c:v>-8.8075093066199997E-2</c:v>
                </c:pt>
                <c:pt idx="1667">
                  <c:v>-8.6711802627600004E-2</c:v>
                </c:pt>
                <c:pt idx="1668">
                  <c:v>-8.5351233327600001E-2</c:v>
                </c:pt>
                <c:pt idx="1669">
                  <c:v>-8.3990664027600012E-2</c:v>
                </c:pt>
                <c:pt idx="1670">
                  <c:v>-8.2630094727600009E-2</c:v>
                </c:pt>
                <c:pt idx="1671">
                  <c:v>-8.1269525427599992E-2</c:v>
                </c:pt>
                <c:pt idx="1672">
                  <c:v>-7.9908956127600003E-2</c:v>
                </c:pt>
                <c:pt idx="1673">
                  <c:v>-7.85483868276E-2</c:v>
                </c:pt>
                <c:pt idx="1674">
                  <c:v>-7.7187817527599997E-2</c:v>
                </c:pt>
                <c:pt idx="1675">
                  <c:v>-7.5827248227600008E-2</c:v>
                </c:pt>
                <c:pt idx="1676">
                  <c:v>-7.4466678927600005E-2</c:v>
                </c:pt>
                <c:pt idx="1677">
                  <c:v>-7.3106109627600002E-2</c:v>
                </c:pt>
                <c:pt idx="1678">
                  <c:v>-7.1745540327599999E-2</c:v>
                </c:pt>
                <c:pt idx="1679">
                  <c:v>-7.038497102760001E-2</c:v>
                </c:pt>
                <c:pt idx="1680">
                  <c:v>-6.9024401727600007E-2</c:v>
                </c:pt>
                <c:pt idx="1681">
                  <c:v>-6.7663832427600004E-2</c:v>
                </c:pt>
                <c:pt idx="1682">
                  <c:v>-6.6303263127600001E-2</c:v>
                </c:pt>
                <c:pt idx="1683">
                  <c:v>-6.4942693827599998E-2</c:v>
                </c:pt>
                <c:pt idx="1684">
                  <c:v>-6.3582124527599995E-2</c:v>
                </c:pt>
                <c:pt idx="1685">
                  <c:v>-6.2221555227600006E-2</c:v>
                </c:pt>
                <c:pt idx="1686">
                  <c:v>-6.0860985927600003E-2</c:v>
                </c:pt>
                <c:pt idx="1687">
                  <c:v>-5.9497695489000003E-2</c:v>
                </c:pt>
                <c:pt idx="1688">
                  <c:v>-5.8137126189E-2</c:v>
                </c:pt>
                <c:pt idx="1689">
                  <c:v>-5.6776556888999997E-2</c:v>
                </c:pt>
                <c:pt idx="1690">
                  <c:v>-5.5415987589000008E-2</c:v>
                </c:pt>
                <c:pt idx="1691">
                  <c:v>-5.4055418288999998E-2</c:v>
                </c:pt>
                <c:pt idx="1692">
                  <c:v>-5.2694848989000002E-2</c:v>
                </c:pt>
                <c:pt idx="1693">
                  <c:v>-5.1334279688999999E-2</c:v>
                </c:pt>
                <c:pt idx="1694">
                  <c:v>-4.9973710389000003E-2</c:v>
                </c:pt>
                <c:pt idx="1695">
                  <c:v>-4.8613141089E-2</c:v>
                </c:pt>
                <c:pt idx="1696">
                  <c:v>-4.7252571789000004E-2</c:v>
                </c:pt>
                <c:pt idx="1697">
                  <c:v>-4.5892002489000001E-2</c:v>
                </c:pt>
                <c:pt idx="1698">
                  <c:v>-4.4531433188999998E-2</c:v>
                </c:pt>
                <c:pt idx="1699">
                  <c:v>-4.3170863889000002E-2</c:v>
                </c:pt>
                <c:pt idx="1700">
                  <c:v>-4.1810294589000006E-2</c:v>
                </c:pt>
                <c:pt idx="1701">
                  <c:v>-4.0449725289000003E-2</c:v>
                </c:pt>
                <c:pt idx="1702">
                  <c:v>-3.9089155989E-2</c:v>
                </c:pt>
                <c:pt idx="1703">
                  <c:v>-3.7728586688999997E-2</c:v>
                </c:pt>
                <c:pt idx="1704">
                  <c:v>-3.6368017389000001E-2</c:v>
                </c:pt>
                <c:pt idx="1705">
                  <c:v>-3.5007448089000005E-2</c:v>
                </c:pt>
                <c:pt idx="1706">
                  <c:v>-3.3646878789000002E-2</c:v>
                </c:pt>
                <c:pt idx="1707">
                  <c:v>-3.2283588350400003E-2</c:v>
                </c:pt>
                <c:pt idx="1708">
                  <c:v>-3.0923019050400003E-2</c:v>
                </c:pt>
                <c:pt idx="1709">
                  <c:v>-2.95624497504E-2</c:v>
                </c:pt>
                <c:pt idx="1710">
                  <c:v>-2.8201880450400001E-2</c:v>
                </c:pt>
                <c:pt idx="1711">
                  <c:v>-2.6842127491979999E-2</c:v>
                </c:pt>
                <c:pt idx="1712">
                  <c:v>-2.5481286078119999E-2</c:v>
                </c:pt>
                <c:pt idx="1713">
                  <c:v>-2.4120716778119999E-2</c:v>
                </c:pt>
                <c:pt idx="1714">
                  <c:v>-2.2759875364259999E-2</c:v>
                </c:pt>
                <c:pt idx="1715">
                  <c:v>-2.139930606426E-2</c:v>
                </c:pt>
                <c:pt idx="1716">
                  <c:v>-2.00384646504E-2</c:v>
                </c:pt>
                <c:pt idx="1717">
                  <c:v>-1.8677895350400001E-2</c:v>
                </c:pt>
                <c:pt idx="1718">
                  <c:v>-1.7317053936540001E-2</c:v>
                </c:pt>
                <c:pt idx="1719">
                  <c:v>-1.5956484636540001E-2</c:v>
                </c:pt>
                <c:pt idx="1720">
                  <c:v>-1.4595643222680001E-2</c:v>
                </c:pt>
                <c:pt idx="1721">
                  <c:v>-1.323507392268E-2</c:v>
                </c:pt>
                <c:pt idx="1722">
                  <c:v>-1.187423250882E-2</c:v>
                </c:pt>
                <c:pt idx="1723">
                  <c:v>-1.0513663208819999E-2</c:v>
                </c:pt>
                <c:pt idx="1724">
                  <c:v>-9.1528217949600008E-3</c:v>
                </c:pt>
                <c:pt idx="1725">
                  <c:v>-7.7922524949599996E-3</c:v>
                </c:pt>
                <c:pt idx="1726">
                  <c:v>-6.4314110811000006E-3</c:v>
                </c:pt>
                <c:pt idx="1727">
                  <c:v>-5.0708417811000002E-3</c:v>
                </c:pt>
                <c:pt idx="1728">
                  <c:v>-3.7100003672400003E-3</c:v>
                </c:pt>
                <c:pt idx="1729">
                  <c:v>-2.349403855854E-3</c:v>
                </c:pt>
                <c:pt idx="1730">
                  <c:v>-9.8869849892400008E-4</c:v>
                </c:pt>
                <c:pt idx="1731">
                  <c:v>3.7200685800599999E-4</c:v>
                </c:pt>
                <c:pt idx="1732">
                  <c:v>1.7327122149360002E-3</c:v>
                </c:pt>
                <c:pt idx="1733">
                  <c:v>3.0933903604800001E-3</c:v>
                </c:pt>
                <c:pt idx="1734">
                  <c:v>4.4542317743400004E-3</c:v>
                </c:pt>
                <c:pt idx="1735">
                  <c:v>5.81480107434E-3</c:v>
                </c:pt>
                <c:pt idx="1736">
                  <c:v>7.1756424882000007E-3</c:v>
                </c:pt>
                <c:pt idx="1737">
                  <c:v>8.5362117882000002E-3</c:v>
                </c:pt>
                <c:pt idx="1738">
                  <c:v>9.8970532020600001E-3</c:v>
                </c:pt>
                <c:pt idx="1739">
                  <c:v>1.1257622502060001E-2</c:v>
                </c:pt>
                <c:pt idx="1740">
                  <c:v>1.2618463915919999E-2</c:v>
                </c:pt>
                <c:pt idx="1741">
                  <c:v>1.3979033215919999E-2</c:v>
                </c:pt>
                <c:pt idx="1742">
                  <c:v>1.5339874629780001E-2</c:v>
                </c:pt>
                <c:pt idx="1743">
                  <c:v>1.6700443929780002E-2</c:v>
                </c:pt>
                <c:pt idx="1744">
                  <c:v>1.8061285343640002E-2</c:v>
                </c:pt>
                <c:pt idx="1745">
                  <c:v>1.9421854643640001E-2</c:v>
                </c:pt>
                <c:pt idx="1746">
                  <c:v>2.0782696057500001E-2</c:v>
                </c:pt>
                <c:pt idx="1747">
                  <c:v>2.2143265357500001E-2</c:v>
                </c:pt>
                <c:pt idx="1748">
                  <c:v>2.350410677136E-2</c:v>
                </c:pt>
                <c:pt idx="1749">
                  <c:v>2.486467607136E-2</c:v>
                </c:pt>
                <c:pt idx="1750">
                  <c:v>2.622551748522E-2</c:v>
                </c:pt>
                <c:pt idx="1751">
                  <c:v>2.75869031268E-2</c:v>
                </c:pt>
                <c:pt idx="1752">
                  <c:v>2.89474724268E-2</c:v>
                </c:pt>
                <c:pt idx="1753">
                  <c:v>3.0308041726800003E-2</c:v>
                </c:pt>
                <c:pt idx="1754">
                  <c:v>3.1668611026799999E-2</c:v>
                </c:pt>
                <c:pt idx="1755">
                  <c:v>3.3029180326800002E-2</c:v>
                </c:pt>
                <c:pt idx="1756">
                  <c:v>3.4389749626800005E-2</c:v>
                </c:pt>
                <c:pt idx="1757">
                  <c:v>3.5750318926800001E-2</c:v>
                </c:pt>
                <c:pt idx="1758">
                  <c:v>3.7110888226800004E-2</c:v>
                </c:pt>
                <c:pt idx="1759">
                  <c:v>3.84714575268E-2</c:v>
                </c:pt>
                <c:pt idx="1760">
                  <c:v>3.9832026826799996E-2</c:v>
                </c:pt>
                <c:pt idx="1761">
                  <c:v>4.1192596126800006E-2</c:v>
                </c:pt>
                <c:pt idx="1762">
                  <c:v>4.2553165426800002E-2</c:v>
                </c:pt>
                <c:pt idx="1763">
                  <c:v>4.3913734726800005E-2</c:v>
                </c:pt>
                <c:pt idx="1764">
                  <c:v>4.5274304026800001E-2</c:v>
                </c:pt>
                <c:pt idx="1765">
                  <c:v>4.6634873326799997E-2</c:v>
                </c:pt>
                <c:pt idx="1766">
                  <c:v>4.79954426268E-2</c:v>
                </c:pt>
                <c:pt idx="1767">
                  <c:v>4.93587330654E-2</c:v>
                </c:pt>
                <c:pt idx="1768">
                  <c:v>5.0719302365400003E-2</c:v>
                </c:pt>
                <c:pt idx="1769">
                  <c:v>5.2079871665400006E-2</c:v>
                </c:pt>
                <c:pt idx="1770">
                  <c:v>5.3440440965400009E-2</c:v>
                </c:pt>
                <c:pt idx="1771">
                  <c:v>5.4801010265399998E-2</c:v>
                </c:pt>
                <c:pt idx="1772">
                  <c:v>5.6161579565400001E-2</c:v>
                </c:pt>
                <c:pt idx="1773">
                  <c:v>5.7522148865400004E-2</c:v>
                </c:pt>
                <c:pt idx="1774">
                  <c:v>5.88827181654E-2</c:v>
                </c:pt>
                <c:pt idx="1775">
                  <c:v>6.0243287465400003E-2</c:v>
                </c:pt>
                <c:pt idx="1776">
                  <c:v>6.1603856765400006E-2</c:v>
                </c:pt>
                <c:pt idx="1777">
                  <c:v>6.2964426065399995E-2</c:v>
                </c:pt>
                <c:pt idx="1778">
                  <c:v>6.4324995365399998E-2</c:v>
                </c:pt>
                <c:pt idx="1779">
                  <c:v>6.5685564665400001E-2</c:v>
                </c:pt>
                <c:pt idx="1780">
                  <c:v>6.7046133965400004E-2</c:v>
                </c:pt>
                <c:pt idx="1781">
                  <c:v>6.8406703265399993E-2</c:v>
                </c:pt>
                <c:pt idx="1782">
                  <c:v>6.976727256540001E-2</c:v>
                </c:pt>
                <c:pt idx="1783">
                  <c:v>7.1127841865400013E-2</c:v>
                </c:pt>
                <c:pt idx="1784">
                  <c:v>7.2488411165400002E-2</c:v>
                </c:pt>
                <c:pt idx="1785">
                  <c:v>7.3848980465400005E-2</c:v>
                </c:pt>
                <c:pt idx="1786">
                  <c:v>7.5209549765400008E-2</c:v>
                </c:pt>
                <c:pt idx="1787">
                  <c:v>7.6572840204000001E-2</c:v>
                </c:pt>
                <c:pt idx="1788">
                  <c:v>7.7933409504000004E-2</c:v>
                </c:pt>
                <c:pt idx="1789">
                  <c:v>7.9293978804000007E-2</c:v>
                </c:pt>
                <c:pt idx="1790">
                  <c:v>8.065454810400001E-2</c:v>
                </c:pt>
                <c:pt idx="1791">
                  <c:v>8.2015117404000012E-2</c:v>
                </c:pt>
                <c:pt idx="1792">
                  <c:v>8.3375686704000002E-2</c:v>
                </c:pt>
                <c:pt idx="1793">
                  <c:v>8.4736256004000005E-2</c:v>
                </c:pt>
                <c:pt idx="1794">
                  <c:v>8.6096825304000008E-2</c:v>
                </c:pt>
                <c:pt idx="1795">
                  <c:v>8.7457394603999997E-2</c:v>
                </c:pt>
                <c:pt idx="1796">
                  <c:v>8.8817963904E-2</c:v>
                </c:pt>
                <c:pt idx="1797">
                  <c:v>9.0178533204000003E-2</c:v>
                </c:pt>
                <c:pt idx="1798">
                  <c:v>9.1539102503999992E-2</c:v>
                </c:pt>
                <c:pt idx="1799">
                  <c:v>9.2899671803999995E-2</c:v>
                </c:pt>
                <c:pt idx="1800">
                  <c:v>9.4260241104000012E-2</c:v>
                </c:pt>
                <c:pt idx="1801">
                  <c:v>9.5620810404000015E-2</c:v>
                </c:pt>
                <c:pt idx="1802">
                  <c:v>9.6981379704000004E-2</c:v>
                </c:pt>
                <c:pt idx="1803">
                  <c:v>9.8341949004000007E-2</c:v>
                </c:pt>
                <c:pt idx="1804">
                  <c:v>9.970251830400001E-2</c:v>
                </c:pt>
                <c:pt idx="1805">
                  <c:v>0.101063087604</c:v>
                </c:pt>
                <c:pt idx="1806">
                  <c:v>0.102423656904</c:v>
                </c:pt>
                <c:pt idx="1807">
                  <c:v>0.10378694734260001</c:v>
                </c:pt>
                <c:pt idx="1808">
                  <c:v>0.10514751664260001</c:v>
                </c:pt>
                <c:pt idx="1809">
                  <c:v>0.10650808594260001</c:v>
                </c:pt>
                <c:pt idx="1810">
                  <c:v>0.1078686552426</c:v>
                </c:pt>
                <c:pt idx="1811">
                  <c:v>0.10922922454259999</c:v>
                </c:pt>
                <c:pt idx="1812">
                  <c:v>0.11058979384260001</c:v>
                </c:pt>
                <c:pt idx="1813">
                  <c:v>0.1119503631426</c:v>
                </c:pt>
                <c:pt idx="1814">
                  <c:v>0.11331093244259999</c:v>
                </c:pt>
                <c:pt idx="1815">
                  <c:v>0.1146715017426</c:v>
                </c:pt>
                <c:pt idx="1816">
                  <c:v>0.11603207104259999</c:v>
                </c:pt>
                <c:pt idx="1817">
                  <c:v>0.11739264034260001</c:v>
                </c:pt>
                <c:pt idx="1818">
                  <c:v>0.11875320964260001</c:v>
                </c:pt>
                <c:pt idx="1819">
                  <c:v>0.1201137789426</c:v>
                </c:pt>
                <c:pt idx="1820">
                  <c:v>0.12147434824260002</c:v>
                </c:pt>
                <c:pt idx="1821">
                  <c:v>0.12283491754260001</c:v>
                </c:pt>
                <c:pt idx="1822">
                  <c:v>0.1241954868426</c:v>
                </c:pt>
                <c:pt idx="1823">
                  <c:v>0.12555605614260001</c:v>
                </c:pt>
                <c:pt idx="1824">
                  <c:v>0.12691662544260002</c:v>
                </c:pt>
                <c:pt idx="1825">
                  <c:v>0.12827719474259999</c:v>
                </c:pt>
                <c:pt idx="1826">
                  <c:v>0.12963776404260002</c:v>
                </c:pt>
                <c:pt idx="1827">
                  <c:v>0.1310010544812</c:v>
                </c:pt>
                <c:pt idx="1828">
                  <c:v>0.13236162378120001</c:v>
                </c:pt>
                <c:pt idx="1829">
                  <c:v>0.13372219308120001</c:v>
                </c:pt>
                <c:pt idx="1830">
                  <c:v>0.13508276238120001</c:v>
                </c:pt>
                <c:pt idx="1831">
                  <c:v>0.13644333168120001</c:v>
                </c:pt>
                <c:pt idx="1832">
                  <c:v>0.13780390098119999</c:v>
                </c:pt>
                <c:pt idx="1833">
                  <c:v>0.13916447028120002</c:v>
                </c:pt>
                <c:pt idx="1834">
                  <c:v>0.1405250395812</c:v>
                </c:pt>
                <c:pt idx="1835">
                  <c:v>0.14188560888120003</c:v>
                </c:pt>
                <c:pt idx="1836">
                  <c:v>0.1432461781812</c:v>
                </c:pt>
                <c:pt idx="1837">
                  <c:v>0.1446067474812</c:v>
                </c:pt>
                <c:pt idx="1838">
                  <c:v>0.14596731678120001</c:v>
                </c:pt>
                <c:pt idx="1839">
                  <c:v>0.14732788608120001</c:v>
                </c:pt>
                <c:pt idx="1840">
                  <c:v>0.14868845538120001</c:v>
                </c:pt>
                <c:pt idx="1841">
                  <c:v>0.15004902468120002</c:v>
                </c:pt>
                <c:pt idx="1842">
                  <c:v>0.15140959398120002</c:v>
                </c:pt>
                <c:pt idx="1843">
                  <c:v>0.15277016328119999</c:v>
                </c:pt>
                <c:pt idx="1844">
                  <c:v>0.15413073258120003</c:v>
                </c:pt>
                <c:pt idx="1845">
                  <c:v>0.1554913018812</c:v>
                </c:pt>
                <c:pt idx="1846">
                  <c:v>0.1568518711812</c:v>
                </c:pt>
                <c:pt idx="1847">
                  <c:v>0.15821516161980001</c:v>
                </c:pt>
                <c:pt idx="1848">
                  <c:v>0.15957573091980001</c:v>
                </c:pt>
                <c:pt idx="1849">
                  <c:v>0.16093630021980002</c:v>
                </c:pt>
                <c:pt idx="1850">
                  <c:v>0.16229686951979999</c:v>
                </c:pt>
                <c:pt idx="1851">
                  <c:v>0.16365743881980002</c:v>
                </c:pt>
                <c:pt idx="1852">
                  <c:v>0.1650180081198</c:v>
                </c:pt>
                <c:pt idx="1853">
                  <c:v>0.1663785774198</c:v>
                </c:pt>
                <c:pt idx="1854">
                  <c:v>0.1677391467198</c:v>
                </c:pt>
                <c:pt idx="1855">
                  <c:v>0.16909971601980001</c:v>
                </c:pt>
                <c:pt idx="1856">
                  <c:v>0.17046028531980001</c:v>
                </c:pt>
                <c:pt idx="1857">
                  <c:v>0.17182085461980001</c:v>
                </c:pt>
                <c:pt idx="1858">
                  <c:v>0.17318142391980001</c:v>
                </c:pt>
                <c:pt idx="1859">
                  <c:v>0.17454199321980002</c:v>
                </c:pt>
                <c:pt idx="1860">
                  <c:v>0.17590256251980002</c:v>
                </c:pt>
                <c:pt idx="1861">
                  <c:v>0.1772631318198</c:v>
                </c:pt>
                <c:pt idx="1862">
                  <c:v>0.17862370111980003</c:v>
                </c:pt>
                <c:pt idx="1863">
                  <c:v>0.1799842704198</c:v>
                </c:pt>
                <c:pt idx="1864">
                  <c:v>0.18134483971980001</c:v>
                </c:pt>
                <c:pt idx="1865">
                  <c:v>0.18270540901980001</c:v>
                </c:pt>
                <c:pt idx="1866">
                  <c:v>0.18406597831980001</c:v>
                </c:pt>
                <c:pt idx="1867">
                  <c:v>0.18542926875840002</c:v>
                </c:pt>
                <c:pt idx="1868">
                  <c:v>0.18678983805839999</c:v>
                </c:pt>
                <c:pt idx="1869">
                  <c:v>0.18815040735840002</c:v>
                </c:pt>
                <c:pt idx="1870">
                  <c:v>0.1895109766584</c:v>
                </c:pt>
                <c:pt idx="1871">
                  <c:v>0.1908715459584</c:v>
                </c:pt>
                <c:pt idx="1872">
                  <c:v>0.1922321152584</c:v>
                </c:pt>
                <c:pt idx="1873">
                  <c:v>0.19359268455840001</c:v>
                </c:pt>
                <c:pt idx="1874">
                  <c:v>0.19495325385839998</c:v>
                </c:pt>
                <c:pt idx="1875">
                  <c:v>0.19631382315840001</c:v>
                </c:pt>
                <c:pt idx="1876">
                  <c:v>0.19767439245840002</c:v>
                </c:pt>
                <c:pt idx="1877">
                  <c:v>0.19903496175840002</c:v>
                </c:pt>
                <c:pt idx="1878">
                  <c:v>0.20039553105840002</c:v>
                </c:pt>
                <c:pt idx="1879">
                  <c:v>0.2017561003584</c:v>
                </c:pt>
                <c:pt idx="1880">
                  <c:v>0.20311666965840003</c:v>
                </c:pt>
                <c:pt idx="1881">
                  <c:v>0.2044772389584</c:v>
                </c:pt>
                <c:pt idx="1882">
                  <c:v>0.20583780825840001</c:v>
                </c:pt>
                <c:pt idx="1883">
                  <c:v>0.20719837755840001</c:v>
                </c:pt>
                <c:pt idx="1884">
                  <c:v>0.20855894685840001</c:v>
                </c:pt>
                <c:pt idx="1885">
                  <c:v>0.20991951615839999</c:v>
                </c:pt>
                <c:pt idx="1886">
                  <c:v>0.21128008545840002</c:v>
                </c:pt>
                <c:pt idx="1887">
                  <c:v>0.21264337589700003</c:v>
                </c:pt>
                <c:pt idx="1888">
                  <c:v>0.214003945197</c:v>
                </c:pt>
                <c:pt idx="1889">
                  <c:v>0.215364514497</c:v>
                </c:pt>
                <c:pt idx="1890">
                  <c:v>0.21672508379699998</c:v>
                </c:pt>
                <c:pt idx="1891">
                  <c:v>0.21808565309700004</c:v>
                </c:pt>
                <c:pt idx="1892">
                  <c:v>0.21944622239700001</c:v>
                </c:pt>
                <c:pt idx="1893">
                  <c:v>0.22080679169700002</c:v>
                </c:pt>
                <c:pt idx="1894">
                  <c:v>0.22216736099700002</c:v>
                </c:pt>
                <c:pt idx="1895">
                  <c:v>0.22352793029699999</c:v>
                </c:pt>
                <c:pt idx="1896">
                  <c:v>0.224888499597</c:v>
                </c:pt>
                <c:pt idx="1897">
                  <c:v>0.22624906889700003</c:v>
                </c:pt>
                <c:pt idx="1898">
                  <c:v>0.22760963819700003</c:v>
                </c:pt>
                <c:pt idx="1899">
                  <c:v>0.22897020749700001</c:v>
                </c:pt>
                <c:pt idx="1900">
                  <c:v>0.23033077679700001</c:v>
                </c:pt>
                <c:pt idx="1901">
                  <c:v>0.23169134609699998</c:v>
                </c:pt>
                <c:pt idx="1902">
                  <c:v>0.23305191539699999</c:v>
                </c:pt>
                <c:pt idx="1903">
                  <c:v>0.23441248469700002</c:v>
                </c:pt>
                <c:pt idx="1904">
                  <c:v>0.23577305399700002</c:v>
                </c:pt>
                <c:pt idx="1905">
                  <c:v>0.237133623297</c:v>
                </c:pt>
                <c:pt idx="1906">
                  <c:v>0.238494192597</c:v>
                </c:pt>
                <c:pt idx="1907">
                  <c:v>0.23985748303560003</c:v>
                </c:pt>
                <c:pt idx="1908">
                  <c:v>0.24121805233560001</c:v>
                </c:pt>
                <c:pt idx="1909">
                  <c:v>0.24257862163560001</c:v>
                </c:pt>
                <c:pt idx="1910">
                  <c:v>0.24393919093559999</c:v>
                </c:pt>
                <c:pt idx="1911">
                  <c:v>0.24529976023559999</c:v>
                </c:pt>
                <c:pt idx="1912">
                  <c:v>0.24666032953560002</c:v>
                </c:pt>
                <c:pt idx="1913">
                  <c:v>0.24802089883560002</c:v>
                </c:pt>
                <c:pt idx="1914">
                  <c:v>0.24938146813560003</c:v>
                </c:pt>
                <c:pt idx="1915">
                  <c:v>0.25074203743560003</c:v>
                </c:pt>
                <c:pt idx="1916">
                  <c:v>0.25210260673559998</c:v>
                </c:pt>
                <c:pt idx="1917">
                  <c:v>0.25346317603559998</c:v>
                </c:pt>
                <c:pt idx="1918">
                  <c:v>0.25482374533560004</c:v>
                </c:pt>
                <c:pt idx="1919">
                  <c:v>0.25618431463560004</c:v>
                </c:pt>
                <c:pt idx="1920">
                  <c:v>0.25754488393559999</c:v>
                </c:pt>
                <c:pt idx="1921">
                  <c:v>0.25890545323559999</c:v>
                </c:pt>
                <c:pt idx="1922">
                  <c:v>0.26026602253559999</c:v>
                </c:pt>
                <c:pt idx="1923">
                  <c:v>0.2616265918356</c:v>
                </c:pt>
                <c:pt idx="1924">
                  <c:v>0.2629871611356</c:v>
                </c:pt>
                <c:pt idx="1925">
                  <c:v>0.2643477304356</c:v>
                </c:pt>
                <c:pt idx="1926">
                  <c:v>0.26570829973560001</c:v>
                </c:pt>
                <c:pt idx="1927">
                  <c:v>0.26707159017420001</c:v>
                </c:pt>
                <c:pt idx="1928">
                  <c:v>0.26843215947420002</c:v>
                </c:pt>
                <c:pt idx="1929">
                  <c:v>0.26979272877420002</c:v>
                </c:pt>
                <c:pt idx="1930">
                  <c:v>0.27115329807420002</c:v>
                </c:pt>
                <c:pt idx="1931">
                  <c:v>0.27252203078999998</c:v>
                </c:pt>
                <c:pt idx="1932">
                  <c:v>0.27388260008999998</c:v>
                </c:pt>
                <c:pt idx="1933">
                  <c:v>0.27524316939000004</c:v>
                </c:pt>
                <c:pt idx="1934">
                  <c:v>0.27660373869000004</c:v>
                </c:pt>
                <c:pt idx="1935">
                  <c:v>0.27796430798999999</c:v>
                </c:pt>
                <c:pt idx="1936">
                  <c:v>0.27932487729</c:v>
                </c:pt>
                <c:pt idx="1937">
                  <c:v>0.28068544659</c:v>
                </c:pt>
                <c:pt idx="1938">
                  <c:v>0.28204601589</c:v>
                </c:pt>
                <c:pt idx="1939">
                  <c:v>0.28340658519</c:v>
                </c:pt>
                <c:pt idx="1940">
                  <c:v>0.28476715449000001</c:v>
                </c:pt>
                <c:pt idx="1941">
                  <c:v>0.28612772379000001</c:v>
                </c:pt>
                <c:pt idx="1942">
                  <c:v>0.28748829309000001</c:v>
                </c:pt>
                <c:pt idx="1943">
                  <c:v>0.28884886239000002</c:v>
                </c:pt>
                <c:pt idx="1944">
                  <c:v>0.29020943168999996</c:v>
                </c:pt>
                <c:pt idx="1945">
                  <c:v>0.29157000099000002</c:v>
                </c:pt>
                <c:pt idx="1946">
                  <c:v>0.29293057029000003</c:v>
                </c:pt>
                <c:pt idx="1947">
                  <c:v>0.29429113959000003</c:v>
                </c:pt>
                <c:pt idx="1948">
                  <c:v>0.29565170888999998</c:v>
                </c:pt>
                <c:pt idx="1949">
                  <c:v>0.29701227818999998</c:v>
                </c:pt>
                <c:pt idx="1950">
                  <c:v>0.29837284749000004</c:v>
                </c:pt>
                <c:pt idx="1951">
                  <c:v>0.29973341679000004</c:v>
                </c:pt>
                <c:pt idx="1952">
                  <c:v>0.30109398609000004</c:v>
                </c:pt>
                <c:pt idx="1953">
                  <c:v>0.30245455538999999</c:v>
                </c:pt>
                <c:pt idx="1954">
                  <c:v>0.30381512468999999</c:v>
                </c:pt>
                <c:pt idx="1955">
                  <c:v>0.30517569399</c:v>
                </c:pt>
                <c:pt idx="1956">
                  <c:v>0.30653626329000006</c:v>
                </c:pt>
                <c:pt idx="1957">
                  <c:v>0.30789683259</c:v>
                </c:pt>
                <c:pt idx="1958">
                  <c:v>0.30925740189000001</c:v>
                </c:pt>
                <c:pt idx="1959">
                  <c:v>0.31061797119000001</c:v>
                </c:pt>
                <c:pt idx="1960">
                  <c:v>0.31197854049000001</c:v>
                </c:pt>
                <c:pt idx="1961">
                  <c:v>0.31333910979000001</c:v>
                </c:pt>
                <c:pt idx="1962">
                  <c:v>0.31469967909000002</c:v>
                </c:pt>
                <c:pt idx="1963">
                  <c:v>0.31606024839000002</c:v>
                </c:pt>
                <c:pt idx="1964">
                  <c:v>0.31742081769000002</c:v>
                </c:pt>
                <c:pt idx="1965">
                  <c:v>0.31878138699000003</c:v>
                </c:pt>
                <c:pt idx="1966">
                  <c:v>0.32014195628999997</c:v>
                </c:pt>
                <c:pt idx="1967">
                  <c:v>0.32150252559000003</c:v>
                </c:pt>
                <c:pt idx="1968">
                  <c:v>0.32286309489000004</c:v>
                </c:pt>
                <c:pt idx="1969">
                  <c:v>0.32422366419000004</c:v>
                </c:pt>
                <c:pt idx="1970">
                  <c:v>0.32558423348999999</c:v>
                </c:pt>
                <c:pt idx="1971">
                  <c:v>0.32694480278999999</c:v>
                </c:pt>
                <c:pt idx="1972">
                  <c:v>0.32830537208999999</c:v>
                </c:pt>
                <c:pt idx="1973">
                  <c:v>0.32966594139000005</c:v>
                </c:pt>
                <c:pt idx="1974">
                  <c:v>0.33102651069</c:v>
                </c:pt>
                <c:pt idx="1975">
                  <c:v>0.33238707999</c:v>
                </c:pt>
                <c:pt idx="1976">
                  <c:v>0.33374764929</c:v>
                </c:pt>
                <c:pt idx="1977">
                  <c:v>0.33510821859000001</c:v>
                </c:pt>
                <c:pt idx="1978">
                  <c:v>0.33646878789000001</c:v>
                </c:pt>
                <c:pt idx="1979">
                  <c:v>0.33782935719000001</c:v>
                </c:pt>
                <c:pt idx="1980">
                  <c:v>0.33918992649000002</c:v>
                </c:pt>
                <c:pt idx="1981">
                  <c:v>0.34055049579000002</c:v>
                </c:pt>
                <c:pt idx="1982">
                  <c:v>0.34191106509000002</c:v>
                </c:pt>
                <c:pt idx="1983">
                  <c:v>0.34327163439000002</c:v>
                </c:pt>
                <c:pt idx="1984">
                  <c:v>0.34463220368999997</c:v>
                </c:pt>
                <c:pt idx="1985">
                  <c:v>0.34599277299000003</c:v>
                </c:pt>
                <c:pt idx="1986">
                  <c:v>0.34735334229000003</c:v>
                </c:pt>
                <c:pt idx="1987">
                  <c:v>0.34871391159000004</c:v>
                </c:pt>
                <c:pt idx="1988">
                  <c:v>0.35007448088999998</c:v>
                </c:pt>
                <c:pt idx="1989">
                  <c:v>0.35143505018999999</c:v>
                </c:pt>
                <c:pt idx="1990">
                  <c:v>0.35279561949000005</c:v>
                </c:pt>
                <c:pt idx="1991">
                  <c:v>0.35415618879000005</c:v>
                </c:pt>
                <c:pt idx="1992">
                  <c:v>0.35551675809</c:v>
                </c:pt>
                <c:pt idx="1993">
                  <c:v>0.35687732739</c:v>
                </c:pt>
                <c:pt idx="1994">
                  <c:v>0.35823789669</c:v>
                </c:pt>
                <c:pt idx="1995">
                  <c:v>0.35959846599</c:v>
                </c:pt>
                <c:pt idx="1996">
                  <c:v>0.36095903529000001</c:v>
                </c:pt>
                <c:pt idx="1997">
                  <c:v>0.36231960459000001</c:v>
                </c:pt>
                <c:pt idx="1998">
                  <c:v>0.36368017389000001</c:v>
                </c:pt>
                <c:pt idx="1999">
                  <c:v>0.36504074319000002</c:v>
                </c:pt>
                <c:pt idx="2000">
                  <c:v>0.36640131249000002</c:v>
                </c:pt>
                <c:pt idx="2001">
                  <c:v>0.36776188178999997</c:v>
                </c:pt>
                <c:pt idx="2002">
                  <c:v>0.36912245109000003</c:v>
                </c:pt>
                <c:pt idx="2003">
                  <c:v>0.37048302039000003</c:v>
                </c:pt>
                <c:pt idx="2004">
                  <c:v>0.37184358969000003</c:v>
                </c:pt>
                <c:pt idx="2005">
                  <c:v>0.37320415898999998</c:v>
                </c:pt>
                <c:pt idx="2006">
                  <c:v>0.37456472828999998</c:v>
                </c:pt>
                <c:pt idx="2007">
                  <c:v>0.37592529758999998</c:v>
                </c:pt>
                <c:pt idx="2008">
                  <c:v>0.37728586689000004</c:v>
                </c:pt>
                <c:pt idx="2009">
                  <c:v>0.37864643619000005</c:v>
                </c:pt>
                <c:pt idx="2010">
                  <c:v>0.38000700548999999</c:v>
                </c:pt>
                <c:pt idx="2011">
                  <c:v>0.38136757479</c:v>
                </c:pt>
                <c:pt idx="2012">
                  <c:v>0.38272814409</c:v>
                </c:pt>
                <c:pt idx="2013">
                  <c:v>0.38408871339000006</c:v>
                </c:pt>
                <c:pt idx="2014">
                  <c:v>0.38544928269000001</c:v>
                </c:pt>
                <c:pt idx="2015">
                  <c:v>0.38680985199000001</c:v>
                </c:pt>
                <c:pt idx="2016">
                  <c:v>0.38817042129000001</c:v>
                </c:pt>
                <c:pt idx="2017">
                  <c:v>0.38953099059000001</c:v>
                </c:pt>
                <c:pt idx="2018">
                  <c:v>0.39089155989000002</c:v>
                </c:pt>
                <c:pt idx="2019">
                  <c:v>0.39225212919000002</c:v>
                </c:pt>
                <c:pt idx="2020">
                  <c:v>0.39361269849000002</c:v>
                </c:pt>
                <c:pt idx="2021">
                  <c:v>0.39497326779000003</c:v>
                </c:pt>
                <c:pt idx="2022">
                  <c:v>0.39633383709000003</c:v>
                </c:pt>
                <c:pt idx="2023">
                  <c:v>0.39769440638999998</c:v>
                </c:pt>
                <c:pt idx="2024">
                  <c:v>0.39905497568999998</c:v>
                </c:pt>
                <c:pt idx="2025">
                  <c:v>0.40041554499000004</c:v>
                </c:pt>
                <c:pt idx="2026">
                  <c:v>0.40177611429000004</c:v>
                </c:pt>
                <c:pt idx="2027">
                  <c:v>0.40313668358999999</c:v>
                </c:pt>
                <c:pt idx="2028">
                  <c:v>0.40449725288999999</c:v>
                </c:pt>
                <c:pt idx="2029">
                  <c:v>0.40585782218999999</c:v>
                </c:pt>
                <c:pt idx="2030">
                  <c:v>0.40721839149</c:v>
                </c:pt>
                <c:pt idx="2031">
                  <c:v>0.40857896079000006</c:v>
                </c:pt>
                <c:pt idx="2032">
                  <c:v>0.40993953009</c:v>
                </c:pt>
                <c:pt idx="2033">
                  <c:v>0.41130009939000001</c:v>
                </c:pt>
                <c:pt idx="2034">
                  <c:v>0.41266066869000001</c:v>
                </c:pt>
                <c:pt idx="2035">
                  <c:v>0.41402123799000001</c:v>
                </c:pt>
                <c:pt idx="2036">
                  <c:v>0.41538180729000002</c:v>
                </c:pt>
                <c:pt idx="2037">
                  <c:v>0.41674237659000002</c:v>
                </c:pt>
                <c:pt idx="2038">
                  <c:v>0.41810294589000002</c:v>
                </c:pt>
                <c:pt idx="2039">
                  <c:v>0.41946351519000002</c:v>
                </c:pt>
                <c:pt idx="2040">
                  <c:v>0.42082408449000003</c:v>
                </c:pt>
                <c:pt idx="2041">
                  <c:v>0.42218465378999998</c:v>
                </c:pt>
                <c:pt idx="2042">
                  <c:v>0.42354522309000003</c:v>
                </c:pt>
                <c:pt idx="2043">
                  <c:v>0.42490579239000004</c:v>
                </c:pt>
                <c:pt idx="2044">
                  <c:v>0.42626636168999998</c:v>
                </c:pt>
                <c:pt idx="2045">
                  <c:v>0.42762693098999999</c:v>
                </c:pt>
                <c:pt idx="2046">
                  <c:v>0.42898750029000005</c:v>
                </c:pt>
                <c:pt idx="2047">
                  <c:v>0.43034806958999999</c:v>
                </c:pt>
                <c:pt idx="2048">
                  <c:v>0.43170863889000005</c:v>
                </c:pt>
                <c:pt idx="2049">
                  <c:v>0.43306920819</c:v>
                </c:pt>
                <c:pt idx="2050">
                  <c:v>0.43442977749</c:v>
                </c:pt>
                <c:pt idx="2051">
                  <c:v>0.43579034679000006</c:v>
                </c:pt>
                <c:pt idx="2052">
                  <c:v>0.43715091609000001</c:v>
                </c:pt>
                <c:pt idx="2053">
                  <c:v>0.43851148539000007</c:v>
                </c:pt>
                <c:pt idx="2054">
                  <c:v>0.43987205468999996</c:v>
                </c:pt>
                <c:pt idx="2055">
                  <c:v>0.44123262399000002</c:v>
                </c:pt>
                <c:pt idx="2056">
                  <c:v>0.44259319329000008</c:v>
                </c:pt>
                <c:pt idx="2057">
                  <c:v>0.44395376259000002</c:v>
                </c:pt>
                <c:pt idx="2058">
                  <c:v>0.44531433189000003</c:v>
                </c:pt>
                <c:pt idx="2059">
                  <c:v>0.44667490118999997</c:v>
                </c:pt>
                <c:pt idx="2060">
                  <c:v>0.44803547049000003</c:v>
                </c:pt>
                <c:pt idx="2061">
                  <c:v>0.44939603978999998</c:v>
                </c:pt>
                <c:pt idx="2062">
                  <c:v>0.45075660909000004</c:v>
                </c:pt>
                <c:pt idx="2063">
                  <c:v>0.45211717839000004</c:v>
                </c:pt>
                <c:pt idx="2064">
                  <c:v>0.45347774768999999</c:v>
                </c:pt>
                <c:pt idx="2065">
                  <c:v>0.45483831699000005</c:v>
                </c:pt>
                <c:pt idx="2066">
                  <c:v>0.45619888628999999</c:v>
                </c:pt>
                <c:pt idx="2067">
                  <c:v>0.45755945559</c:v>
                </c:pt>
                <c:pt idx="2068">
                  <c:v>0.45892002489000006</c:v>
                </c:pt>
                <c:pt idx="2069">
                  <c:v>0.46028059419</c:v>
                </c:pt>
                <c:pt idx="2070">
                  <c:v>0.46164116349000006</c:v>
                </c:pt>
                <c:pt idx="2071">
                  <c:v>0.46300173279000001</c:v>
                </c:pt>
                <c:pt idx="2072">
                  <c:v>0.46436230209000001</c:v>
                </c:pt>
                <c:pt idx="2073">
                  <c:v>0.46572287138999996</c:v>
                </c:pt>
                <c:pt idx="2074">
                  <c:v>0.46708344069000002</c:v>
                </c:pt>
                <c:pt idx="2075">
                  <c:v>0.46844400999000002</c:v>
                </c:pt>
                <c:pt idx="2076">
                  <c:v>0.46980457928999997</c:v>
                </c:pt>
                <c:pt idx="2077">
                  <c:v>0.47116514859000003</c:v>
                </c:pt>
                <c:pt idx="2078">
                  <c:v>0.47252571788999997</c:v>
                </c:pt>
                <c:pt idx="2079">
                  <c:v>0.47388628719000003</c:v>
                </c:pt>
                <c:pt idx="2080">
                  <c:v>0.47524685649000004</c:v>
                </c:pt>
                <c:pt idx="2081">
                  <c:v>0.47660742578999998</c:v>
                </c:pt>
                <c:pt idx="2082">
                  <c:v>0.47796799509000004</c:v>
                </c:pt>
                <c:pt idx="2083">
                  <c:v>0.47932856438999999</c:v>
                </c:pt>
                <c:pt idx="2084">
                  <c:v>0.48068913369000005</c:v>
                </c:pt>
                <c:pt idx="2085">
                  <c:v>0.48204970299000005</c:v>
                </c:pt>
                <c:pt idx="2086">
                  <c:v>0.48341027229</c:v>
                </c:pt>
                <c:pt idx="2087">
                  <c:v>0.48477084159000006</c:v>
                </c:pt>
                <c:pt idx="2088">
                  <c:v>0.48613141089</c:v>
                </c:pt>
                <c:pt idx="2089">
                  <c:v>0.48749198019000001</c:v>
                </c:pt>
                <c:pt idx="2090">
                  <c:v>0.48885254948999995</c:v>
                </c:pt>
                <c:pt idx="2091">
                  <c:v>0.49021311879000001</c:v>
                </c:pt>
                <c:pt idx="2092">
                  <c:v>0.49157368809000007</c:v>
                </c:pt>
                <c:pt idx="2093">
                  <c:v>0.49293425739000002</c:v>
                </c:pt>
                <c:pt idx="2094">
                  <c:v>0.49429482669000002</c:v>
                </c:pt>
                <c:pt idx="2095">
                  <c:v>0.49565539598999997</c:v>
                </c:pt>
                <c:pt idx="2096">
                  <c:v>0.49701596529000003</c:v>
                </c:pt>
                <c:pt idx="2097">
                  <c:v>0.49840374597600001</c:v>
                </c:pt>
                <c:pt idx="2098">
                  <c:v>0.49976431527600002</c:v>
                </c:pt>
                <c:pt idx="2099">
                  <c:v>0.50112488457600002</c:v>
                </c:pt>
                <c:pt idx="2100">
                  <c:v>0.50248545387599997</c:v>
                </c:pt>
                <c:pt idx="2101">
                  <c:v>0.50384602317600002</c:v>
                </c:pt>
                <c:pt idx="2102">
                  <c:v>0.50520659247599997</c:v>
                </c:pt>
                <c:pt idx="2103">
                  <c:v>0.50656716177600003</c:v>
                </c:pt>
                <c:pt idx="2104">
                  <c:v>0.50792773107599998</c:v>
                </c:pt>
                <c:pt idx="2105">
                  <c:v>0.50928830037600004</c:v>
                </c:pt>
                <c:pt idx="2106">
                  <c:v>0.51064886967600009</c:v>
                </c:pt>
                <c:pt idx="2107">
                  <c:v>0.51200943897600004</c:v>
                </c:pt>
                <c:pt idx="2108">
                  <c:v>0.51337000827599999</c:v>
                </c:pt>
                <c:pt idx="2109">
                  <c:v>0.51473057757599994</c:v>
                </c:pt>
                <c:pt idx="2110">
                  <c:v>0.516091146876</c:v>
                </c:pt>
                <c:pt idx="2111">
                  <c:v>0.51745171617600005</c:v>
                </c:pt>
                <c:pt idx="2112">
                  <c:v>0.518812285476</c:v>
                </c:pt>
                <c:pt idx="2113">
                  <c:v>0.52017285477600006</c:v>
                </c:pt>
                <c:pt idx="2114">
                  <c:v>0.52153342407600001</c:v>
                </c:pt>
                <c:pt idx="2115">
                  <c:v>0.52289399337600007</c:v>
                </c:pt>
                <c:pt idx="2116">
                  <c:v>0.52425456267600001</c:v>
                </c:pt>
                <c:pt idx="2117">
                  <c:v>0.52561513197599996</c:v>
                </c:pt>
                <c:pt idx="2118">
                  <c:v>0.52697570127600002</c:v>
                </c:pt>
                <c:pt idx="2119">
                  <c:v>0.52833627057599997</c:v>
                </c:pt>
                <c:pt idx="2120">
                  <c:v>0.52969683987600003</c:v>
                </c:pt>
                <c:pt idx="2121">
                  <c:v>0.53105740917599997</c:v>
                </c:pt>
                <c:pt idx="2122">
                  <c:v>0.53241797847600003</c:v>
                </c:pt>
                <c:pt idx="2123">
                  <c:v>0.53377854777600009</c:v>
                </c:pt>
                <c:pt idx="2124">
                  <c:v>0.53513911707600004</c:v>
                </c:pt>
                <c:pt idx="2125">
                  <c:v>0.5364996863760001</c:v>
                </c:pt>
                <c:pt idx="2126">
                  <c:v>0.53786025567600004</c:v>
                </c:pt>
                <c:pt idx="2127">
                  <c:v>0.53922082497599999</c:v>
                </c:pt>
                <c:pt idx="2128">
                  <c:v>0.54058139427600005</c:v>
                </c:pt>
                <c:pt idx="2129">
                  <c:v>0.541941963576</c:v>
                </c:pt>
                <c:pt idx="2130">
                  <c:v>0.54330253287600005</c:v>
                </c:pt>
                <c:pt idx="2131">
                  <c:v>0.544663102176</c:v>
                </c:pt>
                <c:pt idx="2132">
                  <c:v>0.54602367147600006</c:v>
                </c:pt>
                <c:pt idx="2133">
                  <c:v>0.54738424077600001</c:v>
                </c:pt>
                <c:pt idx="2134">
                  <c:v>0.54874481007600007</c:v>
                </c:pt>
                <c:pt idx="2135">
                  <c:v>0.55010537937600001</c:v>
                </c:pt>
                <c:pt idx="2136">
                  <c:v>0.55146594867599996</c:v>
                </c:pt>
                <c:pt idx="2137">
                  <c:v>0.55282651797600002</c:v>
                </c:pt>
                <c:pt idx="2138">
                  <c:v>0.55418708727599997</c:v>
                </c:pt>
                <c:pt idx="2139">
                  <c:v>0.55554765657600003</c:v>
                </c:pt>
                <c:pt idx="2140">
                  <c:v>0.55690822587600008</c:v>
                </c:pt>
                <c:pt idx="2141">
                  <c:v>0.55826879517600003</c:v>
                </c:pt>
                <c:pt idx="2142">
                  <c:v>0.55962936447600009</c:v>
                </c:pt>
                <c:pt idx="2143">
                  <c:v>0.56098993377600004</c:v>
                </c:pt>
                <c:pt idx="2144">
                  <c:v>0.56235050307599999</c:v>
                </c:pt>
                <c:pt idx="2145">
                  <c:v>0.56371107237599993</c:v>
                </c:pt>
                <c:pt idx="2146">
                  <c:v>0.56507164167599999</c:v>
                </c:pt>
                <c:pt idx="2147">
                  <c:v>0.56643221097600005</c:v>
                </c:pt>
                <c:pt idx="2148">
                  <c:v>0.567792780276</c:v>
                </c:pt>
                <c:pt idx="2149">
                  <c:v>0.56915334957600006</c:v>
                </c:pt>
                <c:pt idx="2150">
                  <c:v>0.570513918876</c:v>
                </c:pt>
                <c:pt idx="2151">
                  <c:v>0.57187448817600006</c:v>
                </c:pt>
                <c:pt idx="2152">
                  <c:v>0.57323505747600001</c:v>
                </c:pt>
                <c:pt idx="2153">
                  <c:v>0.57459562677599996</c:v>
                </c:pt>
                <c:pt idx="2154">
                  <c:v>0.57595619607600002</c:v>
                </c:pt>
                <c:pt idx="2155">
                  <c:v>0.57731676537599996</c:v>
                </c:pt>
                <c:pt idx="2156">
                  <c:v>0.57867733467600002</c:v>
                </c:pt>
                <c:pt idx="2157">
                  <c:v>0.58003790397600008</c:v>
                </c:pt>
                <c:pt idx="2158">
                  <c:v>0.58139847327600003</c:v>
                </c:pt>
                <c:pt idx="2159">
                  <c:v>0.58275904257600009</c:v>
                </c:pt>
                <c:pt idx="2160">
                  <c:v>0.58411961187600003</c:v>
                </c:pt>
                <c:pt idx="2161">
                  <c:v>0.58548018117599998</c:v>
                </c:pt>
                <c:pt idx="2162">
                  <c:v>0.58684075047599993</c:v>
                </c:pt>
                <c:pt idx="2163">
                  <c:v>0.58820131977599999</c:v>
                </c:pt>
                <c:pt idx="2164">
                  <c:v>0.58956188907600005</c:v>
                </c:pt>
                <c:pt idx="2165">
                  <c:v>0.59092245837599999</c:v>
                </c:pt>
                <c:pt idx="2166">
                  <c:v>0.59228302767600005</c:v>
                </c:pt>
                <c:pt idx="2167">
                  <c:v>0.593643596976</c:v>
                </c:pt>
                <c:pt idx="2168">
                  <c:v>0.59500416627600006</c:v>
                </c:pt>
                <c:pt idx="2169">
                  <c:v>0.59636473557600012</c:v>
                </c:pt>
                <c:pt idx="2170">
                  <c:v>0.59772530487599995</c:v>
                </c:pt>
                <c:pt idx="2171">
                  <c:v>0.59908587417600001</c:v>
                </c:pt>
                <c:pt idx="2172">
                  <c:v>0.60044644347599996</c:v>
                </c:pt>
                <c:pt idx="2173">
                  <c:v>0.60180701277600002</c:v>
                </c:pt>
                <c:pt idx="2174">
                  <c:v>0.60316758207600008</c:v>
                </c:pt>
                <c:pt idx="2175">
                  <c:v>0.60452815137600002</c:v>
                </c:pt>
                <c:pt idx="2176">
                  <c:v>0.60588872067600008</c:v>
                </c:pt>
                <c:pt idx="2177">
                  <c:v>0.60724928997600003</c:v>
                </c:pt>
                <c:pt idx="2178">
                  <c:v>0.60860985927600009</c:v>
                </c:pt>
                <c:pt idx="2179">
                  <c:v>0.60997042857599992</c:v>
                </c:pt>
                <c:pt idx="2180">
                  <c:v>0.61133099787599998</c:v>
                </c:pt>
                <c:pt idx="2181">
                  <c:v>0.61269156717600004</c:v>
                </c:pt>
                <c:pt idx="2182">
                  <c:v>0.61405213647599999</c:v>
                </c:pt>
                <c:pt idx="2183">
                  <c:v>0.61541270577600005</c:v>
                </c:pt>
                <c:pt idx="2184">
                  <c:v>0.61677327507599999</c:v>
                </c:pt>
                <c:pt idx="2185">
                  <c:v>0.61813384437600005</c:v>
                </c:pt>
                <c:pt idx="2186">
                  <c:v>0.61949441367600011</c:v>
                </c:pt>
                <c:pt idx="2187">
                  <c:v>0.62085498297600006</c:v>
                </c:pt>
                <c:pt idx="2188">
                  <c:v>0.62221555227600001</c:v>
                </c:pt>
                <c:pt idx="2189">
                  <c:v>0.62357612157599995</c:v>
                </c:pt>
                <c:pt idx="2190">
                  <c:v>0.62493669087600001</c:v>
                </c:pt>
                <c:pt idx="2191">
                  <c:v>0.62629726017600007</c:v>
                </c:pt>
                <c:pt idx="2192">
                  <c:v>0.62765782947600002</c:v>
                </c:pt>
                <c:pt idx="2193">
                  <c:v>0.62901839877600008</c:v>
                </c:pt>
                <c:pt idx="2194">
                  <c:v>0.63037896807600002</c:v>
                </c:pt>
                <c:pt idx="2195">
                  <c:v>0.63173953737600008</c:v>
                </c:pt>
                <c:pt idx="2196">
                  <c:v>0.63310010667600003</c:v>
                </c:pt>
                <c:pt idx="2197">
                  <c:v>0.63446067597599998</c:v>
                </c:pt>
                <c:pt idx="2198">
                  <c:v>0.63582124527600004</c:v>
                </c:pt>
                <c:pt idx="2199">
                  <c:v>0.63718181457599998</c:v>
                </c:pt>
                <c:pt idx="2200">
                  <c:v>0.63854238387600004</c:v>
                </c:pt>
                <c:pt idx="2201">
                  <c:v>0.63990295317599999</c:v>
                </c:pt>
                <c:pt idx="2202">
                  <c:v>0.64126352247600005</c:v>
                </c:pt>
                <c:pt idx="2203">
                  <c:v>0.64262409177600011</c:v>
                </c:pt>
                <c:pt idx="2204">
                  <c:v>0.64398466107600005</c:v>
                </c:pt>
                <c:pt idx="2205">
                  <c:v>0.645345230376</c:v>
                </c:pt>
                <c:pt idx="2206">
                  <c:v>0.64670579967599995</c:v>
                </c:pt>
                <c:pt idx="2207">
                  <c:v>0.64806636897600001</c:v>
                </c:pt>
                <c:pt idx="2208">
                  <c:v>0.64942693827599995</c:v>
                </c:pt>
                <c:pt idx="2209">
                  <c:v>0.65078750757600001</c:v>
                </c:pt>
                <c:pt idx="2210">
                  <c:v>0.65214807687600007</c:v>
                </c:pt>
                <c:pt idx="2211">
                  <c:v>0.65350864617600002</c:v>
                </c:pt>
                <c:pt idx="2212">
                  <c:v>0.65486921547600008</c:v>
                </c:pt>
                <c:pt idx="2213">
                  <c:v>0.65622978477600002</c:v>
                </c:pt>
                <c:pt idx="2214">
                  <c:v>0.65759035407599997</c:v>
                </c:pt>
                <c:pt idx="2215">
                  <c:v>0.65895092337600003</c:v>
                </c:pt>
                <c:pt idx="2216">
                  <c:v>0.66031149267599998</c:v>
                </c:pt>
                <c:pt idx="2217">
                  <c:v>0.66167206197600004</c:v>
                </c:pt>
                <c:pt idx="2218">
                  <c:v>0.66303263127599998</c:v>
                </c:pt>
                <c:pt idx="2219">
                  <c:v>0.66439320057600004</c:v>
                </c:pt>
                <c:pt idx="2220">
                  <c:v>0.6657537698760001</c:v>
                </c:pt>
                <c:pt idx="2221">
                  <c:v>0.66711433917600005</c:v>
                </c:pt>
                <c:pt idx="2222">
                  <c:v>0.66847490847600011</c:v>
                </c:pt>
                <c:pt idx="2223">
                  <c:v>0.66983547777599994</c:v>
                </c:pt>
                <c:pt idx="2224">
                  <c:v>0.671196047076</c:v>
                </c:pt>
                <c:pt idx="2225">
                  <c:v>0.67255661637599995</c:v>
                </c:pt>
                <c:pt idx="2226">
                  <c:v>0.67391718567600001</c:v>
                </c:pt>
                <c:pt idx="2227">
                  <c:v>0.67527775497600007</c:v>
                </c:pt>
                <c:pt idx="2228">
                  <c:v>0.67663832427600001</c:v>
                </c:pt>
                <c:pt idx="2229">
                  <c:v>0.67799889357600007</c:v>
                </c:pt>
                <c:pt idx="2230">
                  <c:v>0.67935946287600002</c:v>
                </c:pt>
                <c:pt idx="2231">
                  <c:v>0.68072003217600008</c:v>
                </c:pt>
                <c:pt idx="2232">
                  <c:v>0.68208060147600003</c:v>
                </c:pt>
                <c:pt idx="2233">
                  <c:v>0.68344117077599997</c:v>
                </c:pt>
                <c:pt idx="2234">
                  <c:v>0.68480174007600003</c:v>
                </c:pt>
                <c:pt idx="2235">
                  <c:v>0.68616230937599998</c:v>
                </c:pt>
                <c:pt idx="2236">
                  <c:v>0.68752287867600004</c:v>
                </c:pt>
                <c:pt idx="2237">
                  <c:v>0.6888834479760001</c:v>
                </c:pt>
                <c:pt idx="2238">
                  <c:v>0.69024401727600004</c:v>
                </c:pt>
                <c:pt idx="2239">
                  <c:v>0.6916045865760001</c:v>
                </c:pt>
                <c:pt idx="2240">
                  <c:v>0.69296515587600005</c:v>
                </c:pt>
                <c:pt idx="2241">
                  <c:v>0.694325725176</c:v>
                </c:pt>
                <c:pt idx="2242">
                  <c:v>0.69568629447599994</c:v>
                </c:pt>
                <c:pt idx="2243">
                  <c:v>0.697046863776</c:v>
                </c:pt>
                <c:pt idx="2244">
                  <c:v>0.69840743307600006</c:v>
                </c:pt>
                <c:pt idx="2245">
                  <c:v>0.69976800237600001</c:v>
                </c:pt>
                <c:pt idx="2246">
                  <c:v>0.70112857167600007</c:v>
                </c:pt>
                <c:pt idx="2247">
                  <c:v>0.70248914097600001</c:v>
                </c:pt>
                <c:pt idx="2248">
                  <c:v>0.70384971027600007</c:v>
                </c:pt>
                <c:pt idx="2249">
                  <c:v>0.70521027957600002</c:v>
                </c:pt>
                <c:pt idx="2250">
                  <c:v>0.70657084887599997</c:v>
                </c:pt>
                <c:pt idx="2251">
                  <c:v>0.70793141817600003</c:v>
                </c:pt>
                <c:pt idx="2252">
                  <c:v>0.70929198747599997</c:v>
                </c:pt>
                <c:pt idx="2253">
                  <c:v>0.71065255677600003</c:v>
                </c:pt>
                <c:pt idx="2254">
                  <c:v>0.71201312607599998</c:v>
                </c:pt>
                <c:pt idx="2255">
                  <c:v>0.71337369537600004</c:v>
                </c:pt>
                <c:pt idx="2256">
                  <c:v>0.7147342646760001</c:v>
                </c:pt>
                <c:pt idx="2257">
                  <c:v>0.71609483397600004</c:v>
                </c:pt>
                <c:pt idx="2258">
                  <c:v>0.71745540327599999</c:v>
                </c:pt>
                <c:pt idx="2259">
                  <c:v>0.71881597257599994</c:v>
                </c:pt>
                <c:pt idx="2260">
                  <c:v>0.720176541876</c:v>
                </c:pt>
                <c:pt idx="2261">
                  <c:v>0.72153711117600006</c:v>
                </c:pt>
                <c:pt idx="2262">
                  <c:v>0.722897680476</c:v>
                </c:pt>
                <c:pt idx="2263">
                  <c:v>0.72425824977600006</c:v>
                </c:pt>
                <c:pt idx="2264">
                  <c:v>0.72561881907600001</c:v>
                </c:pt>
                <c:pt idx="2265">
                  <c:v>0.72697938837600007</c:v>
                </c:pt>
                <c:pt idx="2266">
                  <c:v>0.72833995767600002</c:v>
                </c:pt>
                <c:pt idx="2267">
                  <c:v>0.72970052697599996</c:v>
                </c:pt>
                <c:pt idx="2268">
                  <c:v>0.73106109627600002</c:v>
                </c:pt>
                <c:pt idx="2269">
                  <c:v>0.73242166557599997</c:v>
                </c:pt>
                <c:pt idx="2270">
                  <c:v>0.73378223487600003</c:v>
                </c:pt>
                <c:pt idx="2271">
                  <c:v>0.73514280417599998</c:v>
                </c:pt>
                <c:pt idx="2272">
                  <c:v>0.73650337347600003</c:v>
                </c:pt>
                <c:pt idx="2273">
                  <c:v>0.73786394277600009</c:v>
                </c:pt>
                <c:pt idx="2274">
                  <c:v>0.73922451207600004</c:v>
                </c:pt>
                <c:pt idx="2275">
                  <c:v>0.74058508137599999</c:v>
                </c:pt>
                <c:pt idx="2276">
                  <c:v>0.74194565067599993</c:v>
                </c:pt>
                <c:pt idx="2277">
                  <c:v>0.74330621997599999</c:v>
                </c:pt>
                <c:pt idx="2278">
                  <c:v>0.74466678927600005</c:v>
                </c:pt>
                <c:pt idx="2279">
                  <c:v>0.746027358576</c:v>
                </c:pt>
                <c:pt idx="2280">
                  <c:v>0.74738792787600006</c:v>
                </c:pt>
                <c:pt idx="2281">
                  <c:v>0.74874849717600001</c:v>
                </c:pt>
                <c:pt idx="2282">
                  <c:v>0.75010906647600006</c:v>
                </c:pt>
                <c:pt idx="2283">
                  <c:v>0.75146963577600012</c:v>
                </c:pt>
                <c:pt idx="2284">
                  <c:v>0.75283020507600007</c:v>
                </c:pt>
                <c:pt idx="2285">
                  <c:v>0.75419077437600002</c:v>
                </c:pt>
                <c:pt idx="2286">
                  <c:v>0.75555134367599996</c:v>
                </c:pt>
                <c:pt idx="2287">
                  <c:v>0.75691191297600002</c:v>
                </c:pt>
                <c:pt idx="2288">
                  <c:v>0.75827248227599997</c:v>
                </c:pt>
                <c:pt idx="2289">
                  <c:v>0.75963305157600003</c:v>
                </c:pt>
                <c:pt idx="2290">
                  <c:v>0.76099362087600009</c:v>
                </c:pt>
                <c:pt idx="2291">
                  <c:v>0.76235419017600003</c:v>
                </c:pt>
                <c:pt idx="2292">
                  <c:v>0.76371475947600009</c:v>
                </c:pt>
                <c:pt idx="2293">
                  <c:v>0.76507532877600004</c:v>
                </c:pt>
                <c:pt idx="2294">
                  <c:v>0.76643589807599999</c:v>
                </c:pt>
                <c:pt idx="2295">
                  <c:v>0.76779646737600005</c:v>
                </c:pt>
                <c:pt idx="2296">
                  <c:v>0.76915703667599999</c:v>
                </c:pt>
                <c:pt idx="2297">
                  <c:v>0.77054481736199998</c:v>
                </c:pt>
                <c:pt idx="2298">
                  <c:v>0.77190538666200004</c:v>
                </c:pt>
                <c:pt idx="2299">
                  <c:v>0.7732659559620001</c:v>
                </c:pt>
                <c:pt idx="2300">
                  <c:v>0.77462652526200004</c:v>
                </c:pt>
                <c:pt idx="2301">
                  <c:v>0.77598709456199999</c:v>
                </c:pt>
                <c:pt idx="2302">
                  <c:v>0.77734766386199994</c:v>
                </c:pt>
                <c:pt idx="2303">
                  <c:v>0.778708233162</c:v>
                </c:pt>
                <c:pt idx="2304">
                  <c:v>0.78006880246200005</c:v>
                </c:pt>
                <c:pt idx="2305">
                  <c:v>0.781429371762</c:v>
                </c:pt>
                <c:pt idx="2306">
                  <c:v>0.78278994106200006</c:v>
                </c:pt>
                <c:pt idx="2307">
                  <c:v>0.78415051036200001</c:v>
                </c:pt>
                <c:pt idx="2308">
                  <c:v>0.78551107966200007</c:v>
                </c:pt>
                <c:pt idx="2309">
                  <c:v>0.78687164896200013</c:v>
                </c:pt>
                <c:pt idx="2310">
                  <c:v>0.78823221826200007</c:v>
                </c:pt>
                <c:pt idx="2311">
                  <c:v>0.78959278756200002</c:v>
                </c:pt>
                <c:pt idx="2312">
                  <c:v>0.79095335686199997</c:v>
                </c:pt>
                <c:pt idx="2313">
                  <c:v>0.79231392616200003</c:v>
                </c:pt>
                <c:pt idx="2314">
                  <c:v>0.79367449546199997</c:v>
                </c:pt>
                <c:pt idx="2315">
                  <c:v>0.79503506476200003</c:v>
                </c:pt>
                <c:pt idx="2316">
                  <c:v>0.79639563406200009</c:v>
                </c:pt>
                <c:pt idx="2317">
                  <c:v>0.79775620336200004</c:v>
                </c:pt>
                <c:pt idx="2318">
                  <c:v>0.7991167726620001</c:v>
                </c:pt>
                <c:pt idx="2319">
                  <c:v>0.80047734196200004</c:v>
                </c:pt>
                <c:pt idx="2320">
                  <c:v>0.80183791126199999</c:v>
                </c:pt>
                <c:pt idx="2321">
                  <c:v>0.80319848056200005</c:v>
                </c:pt>
                <c:pt idx="2322">
                  <c:v>0.804559049862</c:v>
                </c:pt>
                <c:pt idx="2323">
                  <c:v>0.80591961916200006</c:v>
                </c:pt>
                <c:pt idx="2324">
                  <c:v>0.807280188462</c:v>
                </c:pt>
                <c:pt idx="2325">
                  <c:v>0.80864075776200006</c:v>
                </c:pt>
                <c:pt idx="2326">
                  <c:v>0.81000132706200001</c:v>
                </c:pt>
                <c:pt idx="2327">
                  <c:v>0.81136189636200007</c:v>
                </c:pt>
                <c:pt idx="2328">
                  <c:v>0.81272246566200002</c:v>
                </c:pt>
                <c:pt idx="2329">
                  <c:v>0.81408303496199996</c:v>
                </c:pt>
                <c:pt idx="2330">
                  <c:v>0.81544360426200002</c:v>
                </c:pt>
                <c:pt idx="2331">
                  <c:v>0.81680417356199997</c:v>
                </c:pt>
                <c:pt idx="2332">
                  <c:v>0.81816474286200003</c:v>
                </c:pt>
                <c:pt idx="2333">
                  <c:v>0.81952531216200009</c:v>
                </c:pt>
                <c:pt idx="2334">
                  <c:v>0.82088588146200003</c:v>
                </c:pt>
                <c:pt idx="2335">
                  <c:v>0.82224645076200009</c:v>
                </c:pt>
                <c:pt idx="2336">
                  <c:v>0.82360702006200004</c:v>
                </c:pt>
                <c:pt idx="2337">
                  <c:v>0.82496758936199999</c:v>
                </c:pt>
                <c:pt idx="2338">
                  <c:v>0.82632815866200005</c:v>
                </c:pt>
                <c:pt idx="2339">
                  <c:v>0.82768872796199999</c:v>
                </c:pt>
                <c:pt idx="2340">
                  <c:v>0.82904929726200005</c:v>
                </c:pt>
                <c:pt idx="2341">
                  <c:v>0.830409866562</c:v>
                </c:pt>
                <c:pt idx="2342">
                  <c:v>0.83177043586200006</c:v>
                </c:pt>
                <c:pt idx="2343">
                  <c:v>0.833131005162</c:v>
                </c:pt>
                <c:pt idx="2344">
                  <c:v>0.83449157446200006</c:v>
                </c:pt>
                <c:pt idx="2345">
                  <c:v>0.83585214376200001</c:v>
                </c:pt>
                <c:pt idx="2346">
                  <c:v>0.83721271306199996</c:v>
                </c:pt>
                <c:pt idx="2347">
                  <c:v>0.83857328236200002</c:v>
                </c:pt>
                <c:pt idx="2348">
                  <c:v>0.83993385166199996</c:v>
                </c:pt>
                <c:pt idx="2349">
                  <c:v>0.84129442096200002</c:v>
                </c:pt>
                <c:pt idx="2350">
                  <c:v>0.84265499026200008</c:v>
                </c:pt>
                <c:pt idx="2351">
                  <c:v>0.84401555956200003</c:v>
                </c:pt>
                <c:pt idx="2352">
                  <c:v>0.84537612886200009</c:v>
                </c:pt>
                <c:pt idx="2353">
                  <c:v>0.84673669816200003</c:v>
                </c:pt>
                <c:pt idx="2354">
                  <c:v>0.84809726746199998</c:v>
                </c:pt>
                <c:pt idx="2355">
                  <c:v>0.84945783676200004</c:v>
                </c:pt>
                <c:pt idx="2356">
                  <c:v>0.8508184060620001</c:v>
                </c:pt>
                <c:pt idx="2357">
                  <c:v>0.85217897536199994</c:v>
                </c:pt>
                <c:pt idx="2358">
                  <c:v>0.85353954466199999</c:v>
                </c:pt>
                <c:pt idx="2359">
                  <c:v>0.85490011396200005</c:v>
                </c:pt>
                <c:pt idx="2360">
                  <c:v>0.85626068326200011</c:v>
                </c:pt>
                <c:pt idx="2361">
                  <c:v>0.85762125256200017</c:v>
                </c:pt>
                <c:pt idx="2362">
                  <c:v>0.85898182186200001</c:v>
                </c:pt>
                <c:pt idx="2363">
                  <c:v>0.86034239116200006</c:v>
                </c:pt>
                <c:pt idx="2364">
                  <c:v>0.86170296046200001</c:v>
                </c:pt>
                <c:pt idx="2365">
                  <c:v>0.86306352976200007</c:v>
                </c:pt>
                <c:pt idx="2366">
                  <c:v>0.86442409906199991</c:v>
                </c:pt>
                <c:pt idx="2367">
                  <c:v>0.86578466836199997</c:v>
                </c:pt>
                <c:pt idx="2368">
                  <c:v>0.86714523766200002</c:v>
                </c:pt>
                <c:pt idx="2369">
                  <c:v>0.86850580696200008</c:v>
                </c:pt>
                <c:pt idx="2370">
                  <c:v>0.86986637626200014</c:v>
                </c:pt>
                <c:pt idx="2371">
                  <c:v>0.87122694556199998</c:v>
                </c:pt>
                <c:pt idx="2372">
                  <c:v>0.87258751486200004</c:v>
                </c:pt>
                <c:pt idx="2373">
                  <c:v>0.87394808416199998</c:v>
                </c:pt>
                <c:pt idx="2374">
                  <c:v>0.87530865346200004</c:v>
                </c:pt>
                <c:pt idx="2375">
                  <c:v>0.8766692227620001</c:v>
                </c:pt>
                <c:pt idx="2376">
                  <c:v>0.87802979206199994</c:v>
                </c:pt>
                <c:pt idx="2377">
                  <c:v>0.87939036136199999</c:v>
                </c:pt>
                <c:pt idx="2378">
                  <c:v>0.88075093066200005</c:v>
                </c:pt>
                <c:pt idx="2379">
                  <c:v>0.88211149996200011</c:v>
                </c:pt>
                <c:pt idx="2380">
                  <c:v>0.88347206926200006</c:v>
                </c:pt>
                <c:pt idx="2381">
                  <c:v>0.88483263856200001</c:v>
                </c:pt>
                <c:pt idx="2382">
                  <c:v>0.88619320786199995</c:v>
                </c:pt>
                <c:pt idx="2383">
                  <c:v>0.88755377716200001</c:v>
                </c:pt>
                <c:pt idx="2384">
                  <c:v>0.88891434646200007</c:v>
                </c:pt>
                <c:pt idx="2385">
                  <c:v>0.89027491576200013</c:v>
                </c:pt>
                <c:pt idx="2386">
                  <c:v>0.89163548506199997</c:v>
                </c:pt>
                <c:pt idx="2387">
                  <c:v>0.89299605436200002</c:v>
                </c:pt>
                <c:pt idx="2388">
                  <c:v>0.89435662366200008</c:v>
                </c:pt>
                <c:pt idx="2389">
                  <c:v>0.89571719296200003</c:v>
                </c:pt>
                <c:pt idx="2390">
                  <c:v>0.89707776226200009</c:v>
                </c:pt>
                <c:pt idx="2391">
                  <c:v>0.89843833156199993</c:v>
                </c:pt>
                <c:pt idx="2392">
                  <c:v>0.89979890086199998</c:v>
                </c:pt>
                <c:pt idx="2393">
                  <c:v>0.90115947016200004</c:v>
                </c:pt>
                <c:pt idx="2394">
                  <c:v>0.9025200394620001</c:v>
                </c:pt>
                <c:pt idx="2395">
                  <c:v>0.90388060876200016</c:v>
                </c:pt>
                <c:pt idx="2396">
                  <c:v>0.905241178062</c:v>
                </c:pt>
                <c:pt idx="2397">
                  <c:v>0.90660174736200005</c:v>
                </c:pt>
                <c:pt idx="2398">
                  <c:v>0.907962316662</c:v>
                </c:pt>
                <c:pt idx="2399">
                  <c:v>0.90932288596200006</c:v>
                </c:pt>
                <c:pt idx="2400">
                  <c:v>0.9106834552619999</c:v>
                </c:pt>
                <c:pt idx="2401">
                  <c:v>0.91204402456199996</c:v>
                </c:pt>
                <c:pt idx="2402">
                  <c:v>0.91340459386200001</c:v>
                </c:pt>
                <c:pt idx="2403">
                  <c:v>0.91476516316200007</c:v>
                </c:pt>
                <c:pt idx="2404">
                  <c:v>0.91612573246200013</c:v>
                </c:pt>
                <c:pt idx="2405">
                  <c:v>0.91748630176199997</c:v>
                </c:pt>
                <c:pt idx="2406">
                  <c:v>0.91884687106200003</c:v>
                </c:pt>
                <c:pt idx="2407">
                  <c:v>0.92020744036199997</c:v>
                </c:pt>
                <c:pt idx="2408">
                  <c:v>0.92156800966200003</c:v>
                </c:pt>
                <c:pt idx="2409">
                  <c:v>0.92292857896200009</c:v>
                </c:pt>
                <c:pt idx="2410">
                  <c:v>0.92428914826199993</c:v>
                </c:pt>
                <c:pt idx="2411">
                  <c:v>0.92564971756199999</c:v>
                </c:pt>
                <c:pt idx="2412">
                  <c:v>0.92701028686200004</c:v>
                </c:pt>
                <c:pt idx="2413">
                  <c:v>0.9283708561620001</c:v>
                </c:pt>
                <c:pt idx="2414">
                  <c:v>0.92973142546200016</c:v>
                </c:pt>
                <c:pt idx="2415">
                  <c:v>0.931091994762</c:v>
                </c:pt>
                <c:pt idx="2416">
                  <c:v>0.93245256406200006</c:v>
                </c:pt>
                <c:pt idx="2417">
                  <c:v>0.933813133362</c:v>
                </c:pt>
                <c:pt idx="2418">
                  <c:v>0.93517370266200006</c:v>
                </c:pt>
                <c:pt idx="2419">
                  <c:v>0.93653427196200012</c:v>
                </c:pt>
                <c:pt idx="2420">
                  <c:v>0.93789484126199996</c:v>
                </c:pt>
                <c:pt idx="2421">
                  <c:v>0.93925541056200001</c:v>
                </c:pt>
                <c:pt idx="2422">
                  <c:v>0.94061597986200007</c:v>
                </c:pt>
                <c:pt idx="2423">
                  <c:v>0.94197654916200013</c:v>
                </c:pt>
                <c:pt idx="2424">
                  <c:v>0.94333711846200008</c:v>
                </c:pt>
                <c:pt idx="2425">
                  <c:v>0.94469768776200003</c:v>
                </c:pt>
                <c:pt idx="2426">
                  <c:v>0.94605825706199997</c:v>
                </c:pt>
                <c:pt idx="2427">
                  <c:v>0.94741882636200003</c:v>
                </c:pt>
                <c:pt idx="2428">
                  <c:v>0.94877939566200009</c:v>
                </c:pt>
                <c:pt idx="2429">
                  <c:v>0.95013996496199993</c:v>
                </c:pt>
                <c:pt idx="2430">
                  <c:v>0.95150053426199999</c:v>
                </c:pt>
                <c:pt idx="2431">
                  <c:v>0.95286110356200004</c:v>
                </c:pt>
                <c:pt idx="2432">
                  <c:v>0.9542216728620001</c:v>
                </c:pt>
                <c:pt idx="2433">
                  <c:v>0.95558224216200005</c:v>
                </c:pt>
                <c:pt idx="2434">
                  <c:v>0.956942811462</c:v>
                </c:pt>
                <c:pt idx="2435">
                  <c:v>0.95830338076199995</c:v>
                </c:pt>
                <c:pt idx="2436">
                  <c:v>0.959663950062</c:v>
                </c:pt>
                <c:pt idx="2437">
                  <c:v>0.96102451936200006</c:v>
                </c:pt>
                <c:pt idx="2438">
                  <c:v>0.96238508866200012</c:v>
                </c:pt>
                <c:pt idx="2439">
                  <c:v>0.96374565796199996</c:v>
                </c:pt>
                <c:pt idx="2440">
                  <c:v>0.96510622726200002</c:v>
                </c:pt>
                <c:pt idx="2441">
                  <c:v>0.96646679656200007</c:v>
                </c:pt>
                <c:pt idx="2442">
                  <c:v>0.96782736586200002</c:v>
                </c:pt>
                <c:pt idx="2443">
                  <c:v>0.96918793516200008</c:v>
                </c:pt>
                <c:pt idx="2444">
                  <c:v>0.97054850446199992</c:v>
                </c:pt>
                <c:pt idx="2445">
                  <c:v>0.97190907376199998</c:v>
                </c:pt>
                <c:pt idx="2446">
                  <c:v>0.97326964306200003</c:v>
                </c:pt>
                <c:pt idx="2447">
                  <c:v>0.97463021236200009</c:v>
                </c:pt>
                <c:pt idx="2448">
                  <c:v>0.97599078166200015</c:v>
                </c:pt>
                <c:pt idx="2449">
                  <c:v>0.97735135096199999</c:v>
                </c:pt>
                <c:pt idx="2450">
                  <c:v>0.97871192026200005</c:v>
                </c:pt>
                <c:pt idx="2451">
                  <c:v>0.98007248956199999</c:v>
                </c:pt>
                <c:pt idx="2452">
                  <c:v>0.98143305886200005</c:v>
                </c:pt>
                <c:pt idx="2453">
                  <c:v>0.98279362816200011</c:v>
                </c:pt>
                <c:pt idx="2454">
                  <c:v>0.98415419746199995</c:v>
                </c:pt>
                <c:pt idx="2455">
                  <c:v>0.98551476676200001</c:v>
                </c:pt>
                <c:pt idx="2456">
                  <c:v>0.98687533606200006</c:v>
                </c:pt>
                <c:pt idx="2457">
                  <c:v>0.98823590536200012</c:v>
                </c:pt>
                <c:pt idx="2458">
                  <c:v>0.98959647466199996</c:v>
                </c:pt>
                <c:pt idx="2459">
                  <c:v>0.99095704396200002</c:v>
                </c:pt>
                <c:pt idx="2460">
                  <c:v>0.99231761326199996</c:v>
                </c:pt>
                <c:pt idx="2461">
                  <c:v>0.99367818256200002</c:v>
                </c:pt>
                <c:pt idx="2462">
                  <c:v>0.99503875186200008</c:v>
                </c:pt>
                <c:pt idx="2463">
                  <c:v>0.99639932116199992</c:v>
                </c:pt>
                <c:pt idx="2464">
                  <c:v>0.99775989046199998</c:v>
                </c:pt>
                <c:pt idx="2465">
                  <c:v>0.99912045976200003</c:v>
                </c:pt>
                <c:pt idx="2466">
                  <c:v>1.0004810290620001</c:v>
                </c:pt>
                <c:pt idx="2467">
                  <c:v>1.0018415983620002</c:v>
                </c:pt>
                <c:pt idx="2468">
                  <c:v>1.003202167662</c:v>
                </c:pt>
                <c:pt idx="2469">
                  <c:v>1.004562736962</c:v>
                </c:pt>
                <c:pt idx="2470">
                  <c:v>1.0059233062620001</c:v>
                </c:pt>
                <c:pt idx="2471">
                  <c:v>1.0072838755620002</c:v>
                </c:pt>
                <c:pt idx="2472">
                  <c:v>1.008644444862</c:v>
                </c:pt>
                <c:pt idx="2473">
                  <c:v>1.0100050141620001</c:v>
                </c:pt>
                <c:pt idx="2474">
                  <c:v>1.0113655834619999</c:v>
                </c:pt>
                <c:pt idx="2475">
                  <c:v>1.012726152762</c:v>
                </c:pt>
                <c:pt idx="2476">
                  <c:v>1.014086722062</c:v>
                </c:pt>
                <c:pt idx="2477">
                  <c:v>1.0154472913620001</c:v>
                </c:pt>
                <c:pt idx="2478">
                  <c:v>1.0168078606619999</c:v>
                </c:pt>
                <c:pt idx="2479">
                  <c:v>1.018168429962</c:v>
                </c:pt>
                <c:pt idx="2480">
                  <c:v>1.019528999262</c:v>
                </c:pt>
                <c:pt idx="2481">
                  <c:v>1.0208895685620001</c:v>
                </c:pt>
                <c:pt idx="2482">
                  <c:v>1.0222501378620001</c:v>
                </c:pt>
                <c:pt idx="2483">
                  <c:v>1.023610707162</c:v>
                </c:pt>
                <c:pt idx="2484">
                  <c:v>1.024971276462</c:v>
                </c:pt>
                <c:pt idx="2485">
                  <c:v>1.0263318457620001</c:v>
                </c:pt>
                <c:pt idx="2486">
                  <c:v>1.0276924150620002</c:v>
                </c:pt>
                <c:pt idx="2487">
                  <c:v>1.0290529843620002</c:v>
                </c:pt>
                <c:pt idx="2488">
                  <c:v>1.030413553662</c:v>
                </c:pt>
                <c:pt idx="2489">
                  <c:v>1.0317741229620001</c:v>
                </c:pt>
                <c:pt idx="2490">
                  <c:v>1.0331346922620002</c:v>
                </c:pt>
                <c:pt idx="2491">
                  <c:v>1.034495261562</c:v>
                </c:pt>
                <c:pt idx="2492">
                  <c:v>1.0358558308619998</c:v>
                </c:pt>
                <c:pt idx="2493">
                  <c:v>1.0372164001619999</c:v>
                </c:pt>
                <c:pt idx="2494">
                  <c:v>1.038576969462</c:v>
                </c:pt>
                <c:pt idx="2495">
                  <c:v>1.039937538762</c:v>
                </c:pt>
                <c:pt idx="2496">
                  <c:v>1.0412981080620001</c:v>
                </c:pt>
                <c:pt idx="2497">
                  <c:v>1.0426858887479999</c:v>
                </c:pt>
                <c:pt idx="2498">
                  <c:v>1.044046458048</c:v>
                </c:pt>
                <c:pt idx="2499">
                  <c:v>1.0454070273480001</c:v>
                </c:pt>
                <c:pt idx="2500">
                  <c:v>1.0467675966480001</c:v>
                </c:pt>
                <c:pt idx="2501">
                  <c:v>1.048128165948</c:v>
                </c:pt>
                <c:pt idx="2502">
                  <c:v>1.049488735248</c:v>
                </c:pt>
                <c:pt idx="2503">
                  <c:v>1.0508493045480001</c:v>
                </c:pt>
                <c:pt idx="2504">
                  <c:v>1.0522098738480001</c:v>
                </c:pt>
                <c:pt idx="2505">
                  <c:v>1.0535704431480002</c:v>
                </c:pt>
                <c:pt idx="2506">
                  <c:v>1.054931012448</c:v>
                </c:pt>
                <c:pt idx="2507">
                  <c:v>1.0562915817480001</c:v>
                </c:pt>
                <c:pt idx="2508">
                  <c:v>1.0576521510479999</c:v>
                </c:pt>
                <c:pt idx="2509">
                  <c:v>1.059012720348</c:v>
                </c:pt>
                <c:pt idx="2510">
                  <c:v>1.060373289648</c:v>
                </c:pt>
                <c:pt idx="2511">
                  <c:v>1.0617338589479999</c:v>
                </c:pt>
                <c:pt idx="2512">
                  <c:v>1.0630944282479999</c:v>
                </c:pt>
                <c:pt idx="2513">
                  <c:v>1.064454997548</c:v>
                </c:pt>
                <c:pt idx="2514">
                  <c:v>1.0658155668480001</c:v>
                </c:pt>
                <c:pt idx="2515">
                  <c:v>1.0671761361480001</c:v>
                </c:pt>
                <c:pt idx="2516">
                  <c:v>1.0685367054479999</c:v>
                </c:pt>
                <c:pt idx="2517">
                  <c:v>1.069897274748</c:v>
                </c:pt>
                <c:pt idx="2518">
                  <c:v>1.0712578440480001</c:v>
                </c:pt>
                <c:pt idx="2519">
                  <c:v>1.0726184133480001</c:v>
                </c:pt>
                <c:pt idx="2520">
                  <c:v>1.0739789826480002</c:v>
                </c:pt>
                <c:pt idx="2521">
                  <c:v>1.075339551948</c:v>
                </c:pt>
                <c:pt idx="2522">
                  <c:v>1.0767001212480001</c:v>
                </c:pt>
                <c:pt idx="2523">
                  <c:v>1.0780606905480001</c:v>
                </c:pt>
                <c:pt idx="2524">
                  <c:v>1.0794212598480002</c:v>
                </c:pt>
                <c:pt idx="2525">
                  <c:v>1.080781829148</c:v>
                </c:pt>
                <c:pt idx="2526">
                  <c:v>1.0821423984480001</c:v>
                </c:pt>
                <c:pt idx="2527">
                  <c:v>1.0835029677479999</c:v>
                </c:pt>
                <c:pt idx="2528">
                  <c:v>1.084863537048</c:v>
                </c:pt>
                <c:pt idx="2529">
                  <c:v>1.086224106348</c:v>
                </c:pt>
                <c:pt idx="2530">
                  <c:v>1.0875846756479999</c:v>
                </c:pt>
                <c:pt idx="2531">
                  <c:v>1.0889452449479999</c:v>
                </c:pt>
                <c:pt idx="2532">
                  <c:v>1.090305814248</c:v>
                </c:pt>
                <c:pt idx="2533">
                  <c:v>1.0916663835480001</c:v>
                </c:pt>
                <c:pt idx="2534">
                  <c:v>1.0930269528480001</c:v>
                </c:pt>
                <c:pt idx="2535">
                  <c:v>1.0943875221479999</c:v>
                </c:pt>
                <c:pt idx="2536">
                  <c:v>1.095748091448</c:v>
                </c:pt>
                <c:pt idx="2537">
                  <c:v>1.0971086607480001</c:v>
                </c:pt>
                <c:pt idx="2538">
                  <c:v>1.0984692300480001</c:v>
                </c:pt>
                <c:pt idx="2539">
                  <c:v>1.0998297993480002</c:v>
                </c:pt>
                <c:pt idx="2540">
                  <c:v>1.101190368648</c:v>
                </c:pt>
                <c:pt idx="2541">
                  <c:v>1.1025509379480001</c:v>
                </c:pt>
                <c:pt idx="2542">
                  <c:v>1.1039115072480001</c:v>
                </c:pt>
                <c:pt idx="2543">
                  <c:v>1.105272076548</c:v>
                </c:pt>
                <c:pt idx="2544">
                  <c:v>1.106632645848</c:v>
                </c:pt>
                <c:pt idx="2545">
                  <c:v>1.1079932151479999</c:v>
                </c:pt>
                <c:pt idx="2546">
                  <c:v>1.1093537844479999</c:v>
                </c:pt>
                <c:pt idx="2547">
                  <c:v>1.110714353748</c:v>
                </c:pt>
                <c:pt idx="2548">
                  <c:v>1.112074923048</c:v>
                </c:pt>
                <c:pt idx="2549">
                  <c:v>1.1134354923480001</c:v>
                </c:pt>
                <c:pt idx="2550">
                  <c:v>1.1147960616479999</c:v>
                </c:pt>
                <c:pt idx="2551">
                  <c:v>1.116156630948</c:v>
                </c:pt>
                <c:pt idx="2552">
                  <c:v>1.1175172002480001</c:v>
                </c:pt>
                <c:pt idx="2553">
                  <c:v>1.1188777695480001</c:v>
                </c:pt>
                <c:pt idx="2554">
                  <c:v>1.1202383388480002</c:v>
                </c:pt>
                <c:pt idx="2555">
                  <c:v>1.121598908148</c:v>
                </c:pt>
                <c:pt idx="2556">
                  <c:v>1.1229594774480001</c:v>
                </c:pt>
                <c:pt idx="2557">
                  <c:v>1.1243200467480001</c:v>
                </c:pt>
                <c:pt idx="2558">
                  <c:v>1.1256806160480002</c:v>
                </c:pt>
                <c:pt idx="2559">
                  <c:v>1.1270411853480002</c:v>
                </c:pt>
                <c:pt idx="2560">
                  <c:v>1.1284017546480001</c:v>
                </c:pt>
                <c:pt idx="2561">
                  <c:v>1.1297623239479999</c:v>
                </c:pt>
                <c:pt idx="2562">
                  <c:v>1.131122893248</c:v>
                </c:pt>
                <c:pt idx="2563">
                  <c:v>1.132483462548</c:v>
                </c:pt>
                <c:pt idx="2564">
                  <c:v>1.1338440318479999</c:v>
                </c:pt>
                <c:pt idx="2565">
                  <c:v>1.1352046011479999</c:v>
                </c:pt>
                <c:pt idx="2566">
                  <c:v>1.136565170448</c:v>
                </c:pt>
                <c:pt idx="2567">
                  <c:v>1.137925739748</c:v>
                </c:pt>
                <c:pt idx="2568">
                  <c:v>1.1392863090480001</c:v>
                </c:pt>
                <c:pt idx="2569">
                  <c:v>1.1406468783479999</c:v>
                </c:pt>
                <c:pt idx="2570">
                  <c:v>1.142007447648</c:v>
                </c:pt>
                <c:pt idx="2571">
                  <c:v>1.1433680169480001</c:v>
                </c:pt>
                <c:pt idx="2572">
                  <c:v>1.1447285862480001</c:v>
                </c:pt>
                <c:pt idx="2573">
                  <c:v>1.1460891555480002</c:v>
                </c:pt>
                <c:pt idx="2574">
                  <c:v>1.147449724848</c:v>
                </c:pt>
                <c:pt idx="2575">
                  <c:v>1.1488102941480001</c:v>
                </c:pt>
                <c:pt idx="2576">
                  <c:v>1.1501708634480001</c:v>
                </c:pt>
                <c:pt idx="2577">
                  <c:v>1.1515314327480002</c:v>
                </c:pt>
                <c:pt idx="2578">
                  <c:v>1.152892002048</c:v>
                </c:pt>
                <c:pt idx="2579">
                  <c:v>1.1542525713480001</c:v>
                </c:pt>
                <c:pt idx="2580">
                  <c:v>1.1556131406479999</c:v>
                </c:pt>
                <c:pt idx="2581">
                  <c:v>1.156973709948</c:v>
                </c:pt>
                <c:pt idx="2582">
                  <c:v>1.158334279248</c:v>
                </c:pt>
                <c:pt idx="2583">
                  <c:v>1.1596948485480001</c:v>
                </c:pt>
                <c:pt idx="2584">
                  <c:v>1.1610554178479999</c:v>
                </c:pt>
                <c:pt idx="2585">
                  <c:v>1.162415987148</c:v>
                </c:pt>
                <c:pt idx="2586">
                  <c:v>1.163776556448</c:v>
                </c:pt>
                <c:pt idx="2587">
                  <c:v>1.1651371257480001</c:v>
                </c:pt>
                <c:pt idx="2588">
                  <c:v>1.1664976950480002</c:v>
                </c:pt>
                <c:pt idx="2589">
                  <c:v>1.167858264348</c:v>
                </c:pt>
                <c:pt idx="2590">
                  <c:v>1.1692188336480001</c:v>
                </c:pt>
                <c:pt idx="2591">
                  <c:v>1.1705794029480001</c:v>
                </c:pt>
                <c:pt idx="2592">
                  <c:v>1.1719399722480002</c:v>
                </c:pt>
                <c:pt idx="2593">
                  <c:v>1.173300541548</c:v>
                </c:pt>
                <c:pt idx="2594">
                  <c:v>1.1746611108480001</c:v>
                </c:pt>
                <c:pt idx="2595">
                  <c:v>1.1760216801480001</c:v>
                </c:pt>
                <c:pt idx="2596">
                  <c:v>1.177382249448</c:v>
                </c:pt>
                <c:pt idx="2597">
                  <c:v>1.178742818748</c:v>
                </c:pt>
                <c:pt idx="2598">
                  <c:v>1.1801033880479999</c:v>
                </c:pt>
                <c:pt idx="2599">
                  <c:v>1.1814639573479999</c:v>
                </c:pt>
                <c:pt idx="2600">
                  <c:v>1.182824526648</c:v>
                </c:pt>
                <c:pt idx="2601">
                  <c:v>1.184185095948</c:v>
                </c:pt>
                <c:pt idx="2602">
                  <c:v>1.1855456652480001</c:v>
                </c:pt>
                <c:pt idx="2603">
                  <c:v>1.1869062345479999</c:v>
                </c:pt>
                <c:pt idx="2604">
                  <c:v>1.188266803848</c:v>
                </c:pt>
                <c:pt idx="2605">
                  <c:v>1.189627373148</c:v>
                </c:pt>
                <c:pt idx="2606">
                  <c:v>1.1909879424480001</c:v>
                </c:pt>
                <c:pt idx="2607">
                  <c:v>1.1923485117480002</c:v>
                </c:pt>
                <c:pt idx="2608">
                  <c:v>1.193709081048</c:v>
                </c:pt>
                <c:pt idx="2609">
                  <c:v>1.1950696503480001</c:v>
                </c:pt>
                <c:pt idx="2610">
                  <c:v>1.1964302196480001</c:v>
                </c:pt>
                <c:pt idx="2611">
                  <c:v>1.1977907889480002</c:v>
                </c:pt>
                <c:pt idx="2612">
                  <c:v>1.1991513582480002</c:v>
                </c:pt>
                <c:pt idx="2613">
                  <c:v>1.2005119275480001</c:v>
                </c:pt>
                <c:pt idx="2614">
                  <c:v>1.2018724968479999</c:v>
                </c:pt>
                <c:pt idx="2615">
                  <c:v>1.203233066148</c:v>
                </c:pt>
                <c:pt idx="2616">
                  <c:v>1.204593635448</c:v>
                </c:pt>
                <c:pt idx="2617">
                  <c:v>1.2059542047480001</c:v>
                </c:pt>
                <c:pt idx="2618">
                  <c:v>1.2073147740479999</c:v>
                </c:pt>
                <c:pt idx="2619">
                  <c:v>1.208675343348</c:v>
                </c:pt>
                <c:pt idx="2620">
                  <c:v>1.210035912648</c:v>
                </c:pt>
                <c:pt idx="2621">
                  <c:v>1.2113964819480001</c:v>
                </c:pt>
                <c:pt idx="2622">
                  <c:v>1.2127570512480002</c:v>
                </c:pt>
                <c:pt idx="2623">
                  <c:v>1.214117620548</c:v>
                </c:pt>
                <c:pt idx="2624">
                  <c:v>1.215478189848</c:v>
                </c:pt>
                <c:pt idx="2625">
                  <c:v>1.2168387591480001</c:v>
                </c:pt>
                <c:pt idx="2626">
                  <c:v>1.2181993284480002</c:v>
                </c:pt>
                <c:pt idx="2627">
                  <c:v>1.219559897748</c:v>
                </c:pt>
                <c:pt idx="2628">
                  <c:v>1.2209204670480001</c:v>
                </c:pt>
                <c:pt idx="2629">
                  <c:v>1.2222810363480001</c:v>
                </c:pt>
                <c:pt idx="2630">
                  <c:v>1.2236416056480002</c:v>
                </c:pt>
                <c:pt idx="2631">
                  <c:v>1.225002174948</c:v>
                </c:pt>
                <c:pt idx="2632">
                  <c:v>1.2263627442480001</c:v>
                </c:pt>
                <c:pt idx="2633">
                  <c:v>1.2277233135479999</c:v>
                </c:pt>
                <c:pt idx="2634">
                  <c:v>1.229083882848</c:v>
                </c:pt>
                <c:pt idx="2635">
                  <c:v>1.230444452148</c:v>
                </c:pt>
                <c:pt idx="2636">
                  <c:v>1.2318050214480001</c:v>
                </c:pt>
                <c:pt idx="2637">
                  <c:v>1.2331655907479999</c:v>
                </c:pt>
                <c:pt idx="2638">
                  <c:v>1.234526160048</c:v>
                </c:pt>
                <c:pt idx="2639">
                  <c:v>1.235886729348</c:v>
                </c:pt>
                <c:pt idx="2640">
                  <c:v>1.2372472986480001</c:v>
                </c:pt>
                <c:pt idx="2641">
                  <c:v>1.2386078679480002</c:v>
                </c:pt>
                <c:pt idx="2642">
                  <c:v>1.239968437248</c:v>
                </c:pt>
                <c:pt idx="2643">
                  <c:v>1.241329006548</c:v>
                </c:pt>
                <c:pt idx="2644">
                  <c:v>1.2426895758480001</c:v>
                </c:pt>
                <c:pt idx="2645">
                  <c:v>1.2440501451480002</c:v>
                </c:pt>
                <c:pt idx="2646">
                  <c:v>1.2454107144480002</c:v>
                </c:pt>
                <c:pt idx="2647">
                  <c:v>1.2467712837480001</c:v>
                </c:pt>
                <c:pt idx="2648">
                  <c:v>1.2481318530480001</c:v>
                </c:pt>
                <c:pt idx="2649">
                  <c:v>1.249492422348</c:v>
                </c:pt>
                <c:pt idx="2650">
                  <c:v>1.250852991648</c:v>
                </c:pt>
                <c:pt idx="2651">
                  <c:v>1.2522135609480001</c:v>
                </c:pt>
                <c:pt idx="2652">
                  <c:v>1.2535741302479999</c:v>
                </c:pt>
                <c:pt idx="2653">
                  <c:v>1.254934699548</c:v>
                </c:pt>
                <c:pt idx="2654">
                  <c:v>1.256295268848</c:v>
                </c:pt>
                <c:pt idx="2655">
                  <c:v>1.2576558381480001</c:v>
                </c:pt>
                <c:pt idx="2656">
                  <c:v>1.2590164074479999</c:v>
                </c:pt>
                <c:pt idx="2657">
                  <c:v>1.260376976748</c:v>
                </c:pt>
                <c:pt idx="2658">
                  <c:v>1.261737546048</c:v>
                </c:pt>
                <c:pt idx="2659">
                  <c:v>1.2630981153480001</c:v>
                </c:pt>
                <c:pt idx="2660">
                  <c:v>1.2644586846480002</c:v>
                </c:pt>
                <c:pt idx="2661">
                  <c:v>1.265819253948</c:v>
                </c:pt>
                <c:pt idx="2662">
                  <c:v>1.267179823248</c:v>
                </c:pt>
                <c:pt idx="2663">
                  <c:v>1.2685403925480001</c:v>
                </c:pt>
                <c:pt idx="2664">
                  <c:v>1.2699009618480002</c:v>
                </c:pt>
                <c:pt idx="2665">
                  <c:v>1.2712615311480002</c:v>
                </c:pt>
                <c:pt idx="2666">
                  <c:v>1.2726221004480001</c:v>
                </c:pt>
                <c:pt idx="2667">
                  <c:v>1.2739826697479999</c:v>
                </c:pt>
                <c:pt idx="2668">
                  <c:v>1.275343239048</c:v>
                </c:pt>
                <c:pt idx="2669">
                  <c:v>1.276703808348</c:v>
                </c:pt>
                <c:pt idx="2670">
                  <c:v>1.2780643776480001</c:v>
                </c:pt>
                <c:pt idx="2671">
                  <c:v>1.2794249469479999</c:v>
                </c:pt>
                <c:pt idx="2672">
                  <c:v>1.280785516248</c:v>
                </c:pt>
                <c:pt idx="2673">
                  <c:v>1.282146085548</c:v>
                </c:pt>
                <c:pt idx="2674">
                  <c:v>1.2835066548480001</c:v>
                </c:pt>
                <c:pt idx="2675">
                  <c:v>1.2848672241480001</c:v>
                </c:pt>
                <c:pt idx="2676">
                  <c:v>1.286227793448</c:v>
                </c:pt>
                <c:pt idx="2677">
                  <c:v>1.287588362748</c:v>
                </c:pt>
                <c:pt idx="2678">
                  <c:v>1.2889489320480001</c:v>
                </c:pt>
                <c:pt idx="2679">
                  <c:v>1.2903095013480002</c:v>
                </c:pt>
                <c:pt idx="2680">
                  <c:v>1.2916700706480002</c:v>
                </c:pt>
                <c:pt idx="2681">
                  <c:v>1.293030639948</c:v>
                </c:pt>
                <c:pt idx="2682">
                  <c:v>1.2943912092480001</c:v>
                </c:pt>
                <c:pt idx="2683">
                  <c:v>1.2957517785480002</c:v>
                </c:pt>
                <c:pt idx="2684">
                  <c:v>1.297112347848</c:v>
                </c:pt>
                <c:pt idx="2685">
                  <c:v>1.2984729171480001</c:v>
                </c:pt>
                <c:pt idx="2686">
                  <c:v>1.2998334864479999</c:v>
                </c:pt>
                <c:pt idx="2687">
                  <c:v>1.301194055748</c:v>
                </c:pt>
                <c:pt idx="2688">
                  <c:v>1.302554625048</c:v>
                </c:pt>
                <c:pt idx="2689">
                  <c:v>1.3039151943480001</c:v>
                </c:pt>
                <c:pt idx="2690">
                  <c:v>1.3052757636479999</c:v>
                </c:pt>
                <c:pt idx="2691">
                  <c:v>1.306636332948</c:v>
                </c:pt>
                <c:pt idx="2692">
                  <c:v>1.307996902248</c:v>
                </c:pt>
                <c:pt idx="2693">
                  <c:v>1.3093574715480001</c:v>
                </c:pt>
                <c:pt idx="2694">
                  <c:v>1.3107180408480001</c:v>
                </c:pt>
                <c:pt idx="2695">
                  <c:v>1.312078610148</c:v>
                </c:pt>
                <c:pt idx="2696">
                  <c:v>1.313439179448</c:v>
                </c:pt>
                <c:pt idx="2697">
                  <c:v>1.3148269601340001</c:v>
                </c:pt>
                <c:pt idx="2698">
                  <c:v>1.3161875294340002</c:v>
                </c:pt>
                <c:pt idx="2699">
                  <c:v>1.317548098734</c:v>
                </c:pt>
                <c:pt idx="2700">
                  <c:v>1.3189086680340001</c:v>
                </c:pt>
                <c:pt idx="2701">
                  <c:v>1.3202692373340001</c:v>
                </c:pt>
                <c:pt idx="2702">
                  <c:v>1.321629806634</c:v>
                </c:pt>
                <c:pt idx="2703">
                  <c:v>1.322990375934</c:v>
                </c:pt>
                <c:pt idx="2704">
                  <c:v>1.3243509452339999</c:v>
                </c:pt>
                <c:pt idx="2705">
                  <c:v>1.3257115145339999</c:v>
                </c:pt>
                <c:pt idx="2706">
                  <c:v>1.327072083834</c:v>
                </c:pt>
                <c:pt idx="2707">
                  <c:v>1.3284326531340001</c:v>
                </c:pt>
                <c:pt idx="2708">
                  <c:v>1.3297932224340001</c:v>
                </c:pt>
                <c:pt idx="2709">
                  <c:v>1.3311537917339999</c:v>
                </c:pt>
                <c:pt idx="2710">
                  <c:v>1.332514361034</c:v>
                </c:pt>
                <c:pt idx="2711">
                  <c:v>1.3338749303340001</c:v>
                </c:pt>
                <c:pt idx="2712">
                  <c:v>1.3352354996340001</c:v>
                </c:pt>
                <c:pt idx="2713">
                  <c:v>1.3365960689340002</c:v>
                </c:pt>
                <c:pt idx="2714">
                  <c:v>1.337956638234</c:v>
                </c:pt>
                <c:pt idx="2715">
                  <c:v>1.3393172075340001</c:v>
                </c:pt>
                <c:pt idx="2716">
                  <c:v>1.3406777768340001</c:v>
                </c:pt>
                <c:pt idx="2717">
                  <c:v>1.3420383461340002</c:v>
                </c:pt>
                <c:pt idx="2718">
                  <c:v>1.343398915434</c:v>
                </c:pt>
                <c:pt idx="2719">
                  <c:v>1.3447594847340001</c:v>
                </c:pt>
                <c:pt idx="2720">
                  <c:v>1.3461200540339999</c:v>
                </c:pt>
                <c:pt idx="2721">
                  <c:v>1.347480623334</c:v>
                </c:pt>
                <c:pt idx="2722">
                  <c:v>1.348841192634</c:v>
                </c:pt>
                <c:pt idx="2723">
                  <c:v>1.3502017619340001</c:v>
                </c:pt>
                <c:pt idx="2724">
                  <c:v>1.3515623312339999</c:v>
                </c:pt>
                <c:pt idx="2725">
                  <c:v>1.352922900534</c:v>
                </c:pt>
                <c:pt idx="2726">
                  <c:v>1.3542834698340001</c:v>
                </c:pt>
                <c:pt idx="2727">
                  <c:v>1.3556440391340001</c:v>
                </c:pt>
                <c:pt idx="2728">
                  <c:v>1.3570046084339999</c:v>
                </c:pt>
                <c:pt idx="2729">
                  <c:v>1.358365177734</c:v>
                </c:pt>
                <c:pt idx="2730">
                  <c:v>1.3597257470340001</c:v>
                </c:pt>
                <c:pt idx="2731">
                  <c:v>1.3610863163340001</c:v>
                </c:pt>
                <c:pt idx="2732">
                  <c:v>1.3624468856340002</c:v>
                </c:pt>
                <c:pt idx="2733">
                  <c:v>1.363807454934</c:v>
                </c:pt>
                <c:pt idx="2734">
                  <c:v>1.3651680242340001</c:v>
                </c:pt>
                <c:pt idx="2735">
                  <c:v>1.3665285935340001</c:v>
                </c:pt>
                <c:pt idx="2736">
                  <c:v>1.367889162834</c:v>
                </c:pt>
                <c:pt idx="2737">
                  <c:v>1.369249732134</c:v>
                </c:pt>
                <c:pt idx="2738">
                  <c:v>1.3706103014339999</c:v>
                </c:pt>
                <c:pt idx="2739">
                  <c:v>1.3719708707339999</c:v>
                </c:pt>
                <c:pt idx="2740">
                  <c:v>1.373331440034</c:v>
                </c:pt>
                <c:pt idx="2741">
                  <c:v>1.374692009334</c:v>
                </c:pt>
                <c:pt idx="2742">
                  <c:v>1.3760525786340001</c:v>
                </c:pt>
                <c:pt idx="2743">
                  <c:v>1.3774131479339999</c:v>
                </c:pt>
                <c:pt idx="2744">
                  <c:v>1.378773717234</c:v>
                </c:pt>
                <c:pt idx="2745">
                  <c:v>1.3801342865340001</c:v>
                </c:pt>
                <c:pt idx="2746">
                  <c:v>1.3814948558340001</c:v>
                </c:pt>
                <c:pt idx="2747">
                  <c:v>1.3828554251340002</c:v>
                </c:pt>
                <c:pt idx="2748">
                  <c:v>1.384215994434</c:v>
                </c:pt>
                <c:pt idx="2749">
                  <c:v>1.3855765637340001</c:v>
                </c:pt>
                <c:pt idx="2750">
                  <c:v>1.3869371330340001</c:v>
                </c:pt>
                <c:pt idx="2751">
                  <c:v>1.3882977023340002</c:v>
                </c:pt>
                <c:pt idx="2752">
                  <c:v>1.3896582716340002</c:v>
                </c:pt>
                <c:pt idx="2753">
                  <c:v>1.3910188409340001</c:v>
                </c:pt>
                <c:pt idx="2754">
                  <c:v>1.3923794102340001</c:v>
                </c:pt>
                <c:pt idx="2755">
                  <c:v>1.393739979534</c:v>
                </c:pt>
                <c:pt idx="2756">
                  <c:v>1.395100548834</c:v>
                </c:pt>
                <c:pt idx="2757">
                  <c:v>1.3964611181339999</c:v>
                </c:pt>
                <c:pt idx="2758">
                  <c:v>1.3978216874339999</c:v>
                </c:pt>
                <c:pt idx="2759">
                  <c:v>1.399182256734</c:v>
                </c:pt>
                <c:pt idx="2760">
                  <c:v>1.400542826034</c:v>
                </c:pt>
                <c:pt idx="2761">
                  <c:v>1.4019033953340001</c:v>
                </c:pt>
                <c:pt idx="2762">
                  <c:v>1.4032639646339999</c:v>
                </c:pt>
                <c:pt idx="2763">
                  <c:v>1.404624533934</c:v>
                </c:pt>
                <c:pt idx="2764">
                  <c:v>1.4059851032340001</c:v>
                </c:pt>
                <c:pt idx="2765">
                  <c:v>1.4073456725340001</c:v>
                </c:pt>
                <c:pt idx="2766">
                  <c:v>1.4087062418340002</c:v>
                </c:pt>
                <c:pt idx="2767">
                  <c:v>1.410066811134</c:v>
                </c:pt>
                <c:pt idx="2768">
                  <c:v>1.4114273804340001</c:v>
                </c:pt>
                <c:pt idx="2769">
                  <c:v>1.4127879497340001</c:v>
                </c:pt>
                <c:pt idx="2770">
                  <c:v>1.4141485190340002</c:v>
                </c:pt>
                <c:pt idx="2771">
                  <c:v>1.415509088334</c:v>
                </c:pt>
                <c:pt idx="2772">
                  <c:v>1.4168696576340001</c:v>
                </c:pt>
                <c:pt idx="2773">
                  <c:v>1.4182302269339999</c:v>
                </c:pt>
                <c:pt idx="2774">
                  <c:v>1.419590796234</c:v>
                </c:pt>
                <c:pt idx="2775">
                  <c:v>1.420951365534</c:v>
                </c:pt>
                <c:pt idx="2776">
                  <c:v>1.4223119348340001</c:v>
                </c:pt>
                <c:pt idx="2777">
                  <c:v>1.4236725041339999</c:v>
                </c:pt>
                <c:pt idx="2778">
                  <c:v>1.425033073434</c:v>
                </c:pt>
                <c:pt idx="2779">
                  <c:v>1.426393642734</c:v>
                </c:pt>
                <c:pt idx="2780">
                  <c:v>1.4277542120340001</c:v>
                </c:pt>
                <c:pt idx="2781">
                  <c:v>1.4291147813340002</c:v>
                </c:pt>
                <c:pt idx="2782">
                  <c:v>1.430475350634</c:v>
                </c:pt>
                <c:pt idx="2783">
                  <c:v>1.4318359199340001</c:v>
                </c:pt>
                <c:pt idx="2784">
                  <c:v>1.4331964892340001</c:v>
                </c:pt>
                <c:pt idx="2785">
                  <c:v>1.4345570585340002</c:v>
                </c:pt>
                <c:pt idx="2786">
                  <c:v>1.4359176278340002</c:v>
                </c:pt>
                <c:pt idx="2787">
                  <c:v>1.4372781971340001</c:v>
                </c:pt>
                <c:pt idx="2788">
                  <c:v>1.4386387664340001</c:v>
                </c:pt>
                <c:pt idx="2789">
                  <c:v>1.439999335734</c:v>
                </c:pt>
                <c:pt idx="2790">
                  <c:v>1.441359905034</c:v>
                </c:pt>
                <c:pt idx="2791">
                  <c:v>1.4427204743339999</c:v>
                </c:pt>
                <c:pt idx="2792">
                  <c:v>1.4440810436339999</c:v>
                </c:pt>
                <c:pt idx="2793">
                  <c:v>1.445441612934</c:v>
                </c:pt>
                <c:pt idx="2794">
                  <c:v>1.446802182234</c:v>
                </c:pt>
                <c:pt idx="2795">
                  <c:v>1.4481627515340001</c:v>
                </c:pt>
                <c:pt idx="2796">
                  <c:v>1.4495233208339999</c:v>
                </c:pt>
                <c:pt idx="2797">
                  <c:v>1.450883890134</c:v>
                </c:pt>
                <c:pt idx="2798">
                  <c:v>1.452244459434</c:v>
                </c:pt>
                <c:pt idx="2799">
                  <c:v>1.4536050287340001</c:v>
                </c:pt>
                <c:pt idx="2800">
                  <c:v>1.4549655980340002</c:v>
                </c:pt>
                <c:pt idx="2801">
                  <c:v>1.456326167334</c:v>
                </c:pt>
                <c:pt idx="2802">
                  <c:v>1.4576867366340001</c:v>
                </c:pt>
                <c:pt idx="2803">
                  <c:v>1.4590473059340001</c:v>
                </c:pt>
                <c:pt idx="2804">
                  <c:v>1.4604078752340002</c:v>
                </c:pt>
                <c:pt idx="2805">
                  <c:v>1.4617684445340002</c:v>
                </c:pt>
                <c:pt idx="2806">
                  <c:v>1.4631290138340001</c:v>
                </c:pt>
                <c:pt idx="2807">
                  <c:v>1.4644895831340001</c:v>
                </c:pt>
                <c:pt idx="2808">
                  <c:v>1.465850152434</c:v>
                </c:pt>
                <c:pt idx="2809">
                  <c:v>1.467210721734</c:v>
                </c:pt>
                <c:pt idx="2810">
                  <c:v>1.4685712910340001</c:v>
                </c:pt>
                <c:pt idx="2811">
                  <c:v>1.4699318603339999</c:v>
                </c:pt>
                <c:pt idx="2812">
                  <c:v>1.471292429634</c:v>
                </c:pt>
                <c:pt idx="2813">
                  <c:v>1.472652998934</c:v>
                </c:pt>
                <c:pt idx="2814">
                  <c:v>1.4740135682340001</c:v>
                </c:pt>
                <c:pt idx="2815">
                  <c:v>1.4753741375340002</c:v>
                </c:pt>
                <c:pt idx="2816">
                  <c:v>1.476734706834</c:v>
                </c:pt>
                <c:pt idx="2817">
                  <c:v>1.478095276134</c:v>
                </c:pt>
                <c:pt idx="2818">
                  <c:v>1.4794558454340001</c:v>
                </c:pt>
                <c:pt idx="2819">
                  <c:v>1.4808164147340002</c:v>
                </c:pt>
                <c:pt idx="2820">
                  <c:v>1.482176984034</c:v>
                </c:pt>
                <c:pt idx="2821">
                  <c:v>1.4835375533340001</c:v>
                </c:pt>
                <c:pt idx="2822">
                  <c:v>1.4848981226340001</c:v>
                </c:pt>
                <c:pt idx="2823">
                  <c:v>1.4862586919340002</c:v>
                </c:pt>
                <c:pt idx="2824">
                  <c:v>1.487619261234</c:v>
                </c:pt>
                <c:pt idx="2825">
                  <c:v>1.4889798305340001</c:v>
                </c:pt>
                <c:pt idx="2826">
                  <c:v>1.4903403998339999</c:v>
                </c:pt>
                <c:pt idx="2827">
                  <c:v>1.491700969134</c:v>
                </c:pt>
                <c:pt idx="2828">
                  <c:v>1.493061538434</c:v>
                </c:pt>
                <c:pt idx="2829">
                  <c:v>1.4944221077340001</c:v>
                </c:pt>
                <c:pt idx="2830">
                  <c:v>1.4957826770339999</c:v>
                </c:pt>
                <c:pt idx="2831">
                  <c:v>1.497143246334</c:v>
                </c:pt>
                <c:pt idx="2832">
                  <c:v>1.498503815634</c:v>
                </c:pt>
                <c:pt idx="2833">
                  <c:v>1.4998643849340001</c:v>
                </c:pt>
                <c:pt idx="2834">
                  <c:v>1.5012249542340002</c:v>
                </c:pt>
                <c:pt idx="2835">
                  <c:v>1.502585523534</c:v>
                </c:pt>
                <c:pt idx="2836">
                  <c:v>1.503946092834</c:v>
                </c:pt>
                <c:pt idx="2837">
                  <c:v>1.5053066621340001</c:v>
                </c:pt>
                <c:pt idx="2838">
                  <c:v>1.5066672314340002</c:v>
                </c:pt>
                <c:pt idx="2839">
                  <c:v>1.5080278007340002</c:v>
                </c:pt>
                <c:pt idx="2840">
                  <c:v>1.5093883700340001</c:v>
                </c:pt>
                <c:pt idx="2841">
                  <c:v>1.5107489393340001</c:v>
                </c:pt>
                <c:pt idx="2842">
                  <c:v>1.512109508634</c:v>
                </c:pt>
                <c:pt idx="2843">
                  <c:v>1.513470077934</c:v>
                </c:pt>
                <c:pt idx="2844">
                  <c:v>1.5148306472340001</c:v>
                </c:pt>
                <c:pt idx="2845">
                  <c:v>1.5161912165339999</c:v>
                </c:pt>
                <c:pt idx="2846">
                  <c:v>1.517551785834</c:v>
                </c:pt>
                <c:pt idx="2847">
                  <c:v>1.518912355134</c:v>
                </c:pt>
                <c:pt idx="2848">
                  <c:v>1.5202729244340001</c:v>
                </c:pt>
                <c:pt idx="2849">
                  <c:v>1.5216334937340001</c:v>
                </c:pt>
                <c:pt idx="2850">
                  <c:v>1.522994063034</c:v>
                </c:pt>
                <c:pt idx="2851">
                  <c:v>1.524354632334</c:v>
                </c:pt>
                <c:pt idx="2852">
                  <c:v>1.5257152016340001</c:v>
                </c:pt>
                <c:pt idx="2853">
                  <c:v>1.5270757709340002</c:v>
                </c:pt>
                <c:pt idx="2854">
                  <c:v>1.528436340234</c:v>
                </c:pt>
                <c:pt idx="2855">
                  <c:v>1.529796909534</c:v>
                </c:pt>
                <c:pt idx="2856">
                  <c:v>1.5311574788340001</c:v>
                </c:pt>
                <c:pt idx="2857">
                  <c:v>1.5325180481340002</c:v>
                </c:pt>
                <c:pt idx="2858">
                  <c:v>1.5338786174340002</c:v>
                </c:pt>
                <c:pt idx="2859">
                  <c:v>1.5352391867340001</c:v>
                </c:pt>
                <c:pt idx="2860">
                  <c:v>1.5365997560340001</c:v>
                </c:pt>
                <c:pt idx="2861">
                  <c:v>1.537960325334</c:v>
                </c:pt>
                <c:pt idx="2862">
                  <c:v>1.539320894634</c:v>
                </c:pt>
                <c:pt idx="2863">
                  <c:v>1.5406814639340001</c:v>
                </c:pt>
                <c:pt idx="2864">
                  <c:v>1.5420420332339999</c:v>
                </c:pt>
                <c:pt idx="2865">
                  <c:v>1.543402602534</c:v>
                </c:pt>
                <c:pt idx="2866">
                  <c:v>1.544763171834</c:v>
                </c:pt>
                <c:pt idx="2867">
                  <c:v>1.5461237411340001</c:v>
                </c:pt>
                <c:pt idx="2868">
                  <c:v>1.5474843104340001</c:v>
                </c:pt>
                <c:pt idx="2869">
                  <c:v>1.548844879734</c:v>
                </c:pt>
                <c:pt idx="2870">
                  <c:v>1.550205449034</c:v>
                </c:pt>
                <c:pt idx="2871">
                  <c:v>1.5515660183340001</c:v>
                </c:pt>
                <c:pt idx="2872">
                  <c:v>1.5529265876340002</c:v>
                </c:pt>
                <c:pt idx="2873">
                  <c:v>1.5542871569340002</c:v>
                </c:pt>
                <c:pt idx="2874">
                  <c:v>1.5556477262340001</c:v>
                </c:pt>
                <c:pt idx="2875">
                  <c:v>1.5570082955340001</c:v>
                </c:pt>
                <c:pt idx="2876">
                  <c:v>1.5583688648340002</c:v>
                </c:pt>
                <c:pt idx="2877">
                  <c:v>1.559729434134</c:v>
                </c:pt>
                <c:pt idx="2878">
                  <c:v>1.5610900034340001</c:v>
                </c:pt>
                <c:pt idx="2879">
                  <c:v>1.5624505727339999</c:v>
                </c:pt>
                <c:pt idx="2880">
                  <c:v>1.563811142034</c:v>
                </c:pt>
                <c:pt idx="2881">
                  <c:v>1.565171711334</c:v>
                </c:pt>
                <c:pt idx="2882">
                  <c:v>1.5665322806340001</c:v>
                </c:pt>
                <c:pt idx="2883">
                  <c:v>1.5678928499339999</c:v>
                </c:pt>
                <c:pt idx="2884">
                  <c:v>1.569253419234</c:v>
                </c:pt>
                <c:pt idx="2885">
                  <c:v>1.570613988534</c:v>
                </c:pt>
                <c:pt idx="2886">
                  <c:v>1.5719745578340001</c:v>
                </c:pt>
                <c:pt idx="2887">
                  <c:v>1.5733351271340001</c:v>
                </c:pt>
                <c:pt idx="2888">
                  <c:v>1.574695696434</c:v>
                </c:pt>
                <c:pt idx="2889">
                  <c:v>1.576056265734</c:v>
                </c:pt>
                <c:pt idx="2890">
                  <c:v>1.5774168350340001</c:v>
                </c:pt>
                <c:pt idx="2891">
                  <c:v>1.5787774043340002</c:v>
                </c:pt>
                <c:pt idx="2892">
                  <c:v>1.5801379736340002</c:v>
                </c:pt>
                <c:pt idx="2893">
                  <c:v>1.5814985429340001</c:v>
                </c:pt>
                <c:pt idx="2894">
                  <c:v>1.5828591122340001</c:v>
                </c:pt>
                <c:pt idx="2895">
                  <c:v>1.5842196815339999</c:v>
                </c:pt>
                <c:pt idx="2896">
                  <c:v>1.585580250834</c:v>
                </c:pt>
                <c:pt idx="2897">
                  <c:v>1.5869680315199999</c:v>
                </c:pt>
                <c:pt idx="2898">
                  <c:v>1.5883286008199999</c:v>
                </c:pt>
                <c:pt idx="2899">
                  <c:v>1.58968917012</c:v>
                </c:pt>
                <c:pt idx="2900">
                  <c:v>1.5910497394200001</c:v>
                </c:pt>
                <c:pt idx="2901">
                  <c:v>1.5924103087200001</c:v>
                </c:pt>
                <c:pt idx="2902">
                  <c:v>1.5937708780199999</c:v>
                </c:pt>
                <c:pt idx="2903">
                  <c:v>1.59513144732</c:v>
                </c:pt>
                <c:pt idx="2904">
                  <c:v>1.5964920166200001</c:v>
                </c:pt>
                <c:pt idx="2905">
                  <c:v>1.5978525859200001</c:v>
                </c:pt>
                <c:pt idx="2906">
                  <c:v>1.5992131552200002</c:v>
                </c:pt>
                <c:pt idx="2907">
                  <c:v>1.60057372452</c:v>
                </c:pt>
                <c:pt idx="2908">
                  <c:v>1.6019342938200001</c:v>
                </c:pt>
                <c:pt idx="2909">
                  <c:v>1.6032948631200001</c:v>
                </c:pt>
                <c:pt idx="2910">
                  <c:v>1.6046554324200002</c:v>
                </c:pt>
                <c:pt idx="2911">
                  <c:v>1.60601600172</c:v>
                </c:pt>
                <c:pt idx="2912">
                  <c:v>1.6073765710200001</c:v>
                </c:pt>
                <c:pt idx="2913">
                  <c:v>1.6087371403199999</c:v>
                </c:pt>
                <c:pt idx="2914">
                  <c:v>1.61009770962</c:v>
                </c:pt>
                <c:pt idx="2915">
                  <c:v>1.61145827892</c:v>
                </c:pt>
                <c:pt idx="2916">
                  <c:v>1.6128188482200001</c:v>
                </c:pt>
                <c:pt idx="2917">
                  <c:v>1.6141794175199999</c:v>
                </c:pt>
                <c:pt idx="2918">
                  <c:v>1.61553998682</c:v>
                </c:pt>
                <c:pt idx="2919">
                  <c:v>1.6169005561200001</c:v>
                </c:pt>
                <c:pt idx="2920">
                  <c:v>1.6182611254200001</c:v>
                </c:pt>
                <c:pt idx="2921">
                  <c:v>1.6196216947200002</c:v>
                </c:pt>
                <c:pt idx="2922">
                  <c:v>1.62098226402</c:v>
                </c:pt>
                <c:pt idx="2923">
                  <c:v>1.6223428333200001</c:v>
                </c:pt>
                <c:pt idx="2924">
                  <c:v>1.6237034026200001</c:v>
                </c:pt>
                <c:pt idx="2925">
                  <c:v>1.6250639719200002</c:v>
                </c:pt>
                <c:pt idx="2926">
                  <c:v>1.62642454122</c:v>
                </c:pt>
                <c:pt idx="2927">
                  <c:v>1.6277851105200001</c:v>
                </c:pt>
                <c:pt idx="2928">
                  <c:v>1.6291456798200001</c:v>
                </c:pt>
                <c:pt idx="2929">
                  <c:v>1.6305062491200002</c:v>
                </c:pt>
                <c:pt idx="2930">
                  <c:v>1.63186681842</c:v>
                </c:pt>
                <c:pt idx="2931">
                  <c:v>1.6332273877199999</c:v>
                </c:pt>
                <c:pt idx="2932">
                  <c:v>1.6345879570199999</c:v>
                </c:pt>
                <c:pt idx="2933">
                  <c:v>1.63594852632</c:v>
                </c:pt>
                <c:pt idx="2934">
                  <c:v>1.63730909562</c:v>
                </c:pt>
                <c:pt idx="2935">
                  <c:v>1.6386696649200001</c:v>
                </c:pt>
                <c:pt idx="2936">
                  <c:v>1.6400302342199999</c:v>
                </c:pt>
                <c:pt idx="2937">
                  <c:v>1.64139080352</c:v>
                </c:pt>
                <c:pt idx="2938">
                  <c:v>1.6427513728200001</c:v>
                </c:pt>
                <c:pt idx="2939">
                  <c:v>1.6441119421200001</c:v>
                </c:pt>
                <c:pt idx="2940">
                  <c:v>1.6454725114200002</c:v>
                </c:pt>
                <c:pt idx="2941">
                  <c:v>1.64683308072</c:v>
                </c:pt>
                <c:pt idx="2942">
                  <c:v>1.6481936500200001</c:v>
                </c:pt>
                <c:pt idx="2943">
                  <c:v>1.6495542193200001</c:v>
                </c:pt>
                <c:pt idx="2944">
                  <c:v>1.6509147886200002</c:v>
                </c:pt>
                <c:pt idx="2945">
                  <c:v>1.6522753579200002</c:v>
                </c:pt>
                <c:pt idx="2946">
                  <c:v>1.6536359272200001</c:v>
                </c:pt>
                <c:pt idx="2947">
                  <c:v>1.6549964965200001</c:v>
                </c:pt>
                <c:pt idx="2948">
                  <c:v>1.65635706582</c:v>
                </c:pt>
                <c:pt idx="2949">
                  <c:v>1.65771763512</c:v>
                </c:pt>
                <c:pt idx="2950">
                  <c:v>1.6590782044200001</c:v>
                </c:pt>
                <c:pt idx="2951">
                  <c:v>1.6604387737199999</c:v>
                </c:pt>
                <c:pt idx="2952">
                  <c:v>1.66179934302</c:v>
                </c:pt>
                <c:pt idx="2953">
                  <c:v>1.66315991232</c:v>
                </c:pt>
                <c:pt idx="2954">
                  <c:v>1.6645204816200001</c:v>
                </c:pt>
                <c:pt idx="2955">
                  <c:v>1.6658810509199999</c:v>
                </c:pt>
                <c:pt idx="2956">
                  <c:v>1.66724162022</c:v>
                </c:pt>
                <c:pt idx="2957">
                  <c:v>1.6686021895200001</c:v>
                </c:pt>
                <c:pt idx="2958">
                  <c:v>1.6699627588200001</c:v>
                </c:pt>
                <c:pt idx="2959">
                  <c:v>1.6713233281200002</c:v>
                </c:pt>
                <c:pt idx="2960">
                  <c:v>1.67268389742</c:v>
                </c:pt>
                <c:pt idx="2961">
                  <c:v>1.6740444667200001</c:v>
                </c:pt>
                <c:pt idx="2962">
                  <c:v>1.6754050360200001</c:v>
                </c:pt>
                <c:pt idx="2963">
                  <c:v>1.6767656053200002</c:v>
                </c:pt>
                <c:pt idx="2964">
                  <c:v>1.67812617462</c:v>
                </c:pt>
                <c:pt idx="2965">
                  <c:v>1.6794867439200001</c:v>
                </c:pt>
                <c:pt idx="2966">
                  <c:v>1.6808473132199999</c:v>
                </c:pt>
                <c:pt idx="2967">
                  <c:v>1.68220788252</c:v>
                </c:pt>
                <c:pt idx="2968">
                  <c:v>1.68356845182</c:v>
                </c:pt>
                <c:pt idx="2969">
                  <c:v>1.6849290211200001</c:v>
                </c:pt>
                <c:pt idx="2970">
                  <c:v>1.6862895904199999</c:v>
                </c:pt>
                <c:pt idx="2971">
                  <c:v>1.68765015972</c:v>
                </c:pt>
                <c:pt idx="2972">
                  <c:v>1.68901072902</c:v>
                </c:pt>
                <c:pt idx="2973">
                  <c:v>1.6903712983200001</c:v>
                </c:pt>
                <c:pt idx="2974">
                  <c:v>1.6917318676200002</c:v>
                </c:pt>
                <c:pt idx="2975">
                  <c:v>1.69309243692</c:v>
                </c:pt>
                <c:pt idx="2976">
                  <c:v>1.6944530062200001</c:v>
                </c:pt>
                <c:pt idx="2977">
                  <c:v>1.6958135755200001</c:v>
                </c:pt>
                <c:pt idx="2978">
                  <c:v>1.6971741448200002</c:v>
                </c:pt>
                <c:pt idx="2979">
                  <c:v>1.6985347141200002</c:v>
                </c:pt>
                <c:pt idx="2980">
                  <c:v>1.6998952834200001</c:v>
                </c:pt>
                <c:pt idx="2981">
                  <c:v>1.7012558527200001</c:v>
                </c:pt>
                <c:pt idx="2982">
                  <c:v>1.7026164220200002</c:v>
                </c:pt>
                <c:pt idx="2983">
                  <c:v>1.70397699132</c:v>
                </c:pt>
                <c:pt idx="2984">
                  <c:v>1.7053375606200001</c:v>
                </c:pt>
                <c:pt idx="2985">
                  <c:v>1.7066981299199999</c:v>
                </c:pt>
                <c:pt idx="2986">
                  <c:v>1.7080586992200002</c:v>
                </c:pt>
                <c:pt idx="2987">
                  <c:v>1.70941926852</c:v>
                </c:pt>
                <c:pt idx="2988">
                  <c:v>1.7107798378199999</c:v>
                </c:pt>
                <c:pt idx="2989">
                  <c:v>1.7121404071200002</c:v>
                </c:pt>
                <c:pt idx="2990">
                  <c:v>1.71350097642</c:v>
                </c:pt>
                <c:pt idx="2991">
                  <c:v>1.7148615457200003</c:v>
                </c:pt>
                <c:pt idx="2992">
                  <c:v>1.7162221150200001</c:v>
                </c:pt>
                <c:pt idx="2993">
                  <c:v>1.7175826843199999</c:v>
                </c:pt>
                <c:pt idx="2994">
                  <c:v>1.7189432536200002</c:v>
                </c:pt>
                <c:pt idx="2995">
                  <c:v>1.7203038229200001</c:v>
                </c:pt>
                <c:pt idx="2996">
                  <c:v>1.7216643922200003</c:v>
                </c:pt>
                <c:pt idx="2997">
                  <c:v>1.7230249615200002</c:v>
                </c:pt>
                <c:pt idx="2998">
                  <c:v>1.72438553082</c:v>
                </c:pt>
                <c:pt idx="2999">
                  <c:v>1.7257461001200001</c:v>
                </c:pt>
                <c:pt idx="3000">
                  <c:v>1.7271066694200001</c:v>
                </c:pt>
                <c:pt idx="3001">
                  <c:v>1.72846723872</c:v>
                </c:pt>
                <c:pt idx="3002">
                  <c:v>1.72982780802</c:v>
                </c:pt>
                <c:pt idx="3003">
                  <c:v>1.7311883773199999</c:v>
                </c:pt>
                <c:pt idx="3004">
                  <c:v>1.7325489466200001</c:v>
                </c:pt>
                <c:pt idx="3005">
                  <c:v>1.73390951592</c:v>
                </c:pt>
                <c:pt idx="3006">
                  <c:v>1.7352700852199998</c:v>
                </c:pt>
                <c:pt idx="3007">
                  <c:v>1.7366306545200001</c:v>
                </c:pt>
                <c:pt idx="3008">
                  <c:v>1.7379912238199999</c:v>
                </c:pt>
                <c:pt idx="3009">
                  <c:v>1.7393517931200002</c:v>
                </c:pt>
                <c:pt idx="3010">
                  <c:v>1.74071236242</c:v>
                </c:pt>
                <c:pt idx="3011">
                  <c:v>1.7420729317199999</c:v>
                </c:pt>
                <c:pt idx="3012">
                  <c:v>1.7434335010200002</c:v>
                </c:pt>
                <c:pt idx="3013">
                  <c:v>1.74479407032</c:v>
                </c:pt>
                <c:pt idx="3014">
                  <c:v>1.7461546396200003</c:v>
                </c:pt>
                <c:pt idx="3015">
                  <c:v>1.7475152089200001</c:v>
                </c:pt>
                <c:pt idx="3016">
                  <c:v>1.74887577822</c:v>
                </c:pt>
                <c:pt idx="3017">
                  <c:v>1.75023634752</c:v>
                </c:pt>
                <c:pt idx="3018">
                  <c:v>1.7515969168200001</c:v>
                </c:pt>
                <c:pt idx="3019">
                  <c:v>1.7529574861200001</c:v>
                </c:pt>
                <c:pt idx="3020">
                  <c:v>1.75431805542</c:v>
                </c:pt>
                <c:pt idx="3021">
                  <c:v>1.7556786247199998</c:v>
                </c:pt>
                <c:pt idx="3022">
                  <c:v>1.7570391940200001</c:v>
                </c:pt>
                <c:pt idx="3023">
                  <c:v>1.7583997633199999</c:v>
                </c:pt>
                <c:pt idx="3024">
                  <c:v>1.7597603326200002</c:v>
                </c:pt>
                <c:pt idx="3025">
                  <c:v>1.76112090192</c:v>
                </c:pt>
                <c:pt idx="3026">
                  <c:v>1.7624814712199999</c:v>
                </c:pt>
                <c:pt idx="3027">
                  <c:v>1.7638420405200002</c:v>
                </c:pt>
                <c:pt idx="3028">
                  <c:v>1.76520260982</c:v>
                </c:pt>
                <c:pt idx="3029">
                  <c:v>1.7665631791200003</c:v>
                </c:pt>
                <c:pt idx="3030">
                  <c:v>1.7679237484200001</c:v>
                </c:pt>
                <c:pt idx="3031">
                  <c:v>1.7692843177199999</c:v>
                </c:pt>
                <c:pt idx="3032">
                  <c:v>1.7706448870200002</c:v>
                </c:pt>
                <c:pt idx="3033">
                  <c:v>1.7720054563200001</c:v>
                </c:pt>
                <c:pt idx="3034">
                  <c:v>1.7733660256200001</c:v>
                </c:pt>
                <c:pt idx="3035">
                  <c:v>1.7747265949200002</c:v>
                </c:pt>
                <c:pt idx="3036">
                  <c:v>1.77608716422</c:v>
                </c:pt>
                <c:pt idx="3037">
                  <c:v>1.7774477335200001</c:v>
                </c:pt>
                <c:pt idx="3038">
                  <c:v>1.7788083028199999</c:v>
                </c:pt>
                <c:pt idx="3039">
                  <c:v>1.7801688721200002</c:v>
                </c:pt>
                <c:pt idx="3040">
                  <c:v>1.78152944142</c:v>
                </c:pt>
                <c:pt idx="3041">
                  <c:v>1.7828900107199999</c:v>
                </c:pt>
                <c:pt idx="3042">
                  <c:v>1.7842505800200001</c:v>
                </c:pt>
                <c:pt idx="3043">
                  <c:v>1.78561114932</c:v>
                </c:pt>
                <c:pt idx="3044">
                  <c:v>1.7869717186200003</c:v>
                </c:pt>
                <c:pt idx="3045">
                  <c:v>1.7883322879200001</c:v>
                </c:pt>
                <c:pt idx="3046">
                  <c:v>1.7896928572199999</c:v>
                </c:pt>
                <c:pt idx="3047">
                  <c:v>1.7910534265200002</c:v>
                </c:pt>
                <c:pt idx="3048">
                  <c:v>1.79241399582</c:v>
                </c:pt>
                <c:pt idx="3049">
                  <c:v>1.7937745651200003</c:v>
                </c:pt>
                <c:pt idx="3050">
                  <c:v>1.7951351344200002</c:v>
                </c:pt>
                <c:pt idx="3051">
                  <c:v>1.79649570372</c:v>
                </c:pt>
                <c:pt idx="3052">
                  <c:v>1.7978562730200001</c:v>
                </c:pt>
                <c:pt idx="3053">
                  <c:v>1.7992168423200001</c:v>
                </c:pt>
                <c:pt idx="3054">
                  <c:v>1.8005774116200002</c:v>
                </c:pt>
                <c:pt idx="3055">
                  <c:v>1.80193798092</c:v>
                </c:pt>
                <c:pt idx="3056">
                  <c:v>1.8032985502199999</c:v>
                </c:pt>
                <c:pt idx="3057">
                  <c:v>1.8046591195200001</c:v>
                </c:pt>
                <c:pt idx="3058">
                  <c:v>1.80601968882</c:v>
                </c:pt>
                <c:pt idx="3059">
                  <c:v>1.8073802581200002</c:v>
                </c:pt>
                <c:pt idx="3060">
                  <c:v>1.8087408274200001</c:v>
                </c:pt>
                <c:pt idx="3061">
                  <c:v>1.8101013967199999</c:v>
                </c:pt>
                <c:pt idx="3062">
                  <c:v>1.8114619660200002</c:v>
                </c:pt>
                <c:pt idx="3063">
                  <c:v>1.81282253532</c:v>
                </c:pt>
                <c:pt idx="3064">
                  <c:v>1.8141831046199999</c:v>
                </c:pt>
                <c:pt idx="3065">
                  <c:v>1.8155436739200002</c:v>
                </c:pt>
                <c:pt idx="3066">
                  <c:v>1.81690424322</c:v>
                </c:pt>
                <c:pt idx="3067">
                  <c:v>1.8182648125200003</c:v>
                </c:pt>
                <c:pt idx="3068">
                  <c:v>1.8196253818200001</c:v>
                </c:pt>
                <c:pt idx="3069">
                  <c:v>1.8209859511199999</c:v>
                </c:pt>
                <c:pt idx="3070">
                  <c:v>1.82234652042</c:v>
                </c:pt>
                <c:pt idx="3071">
                  <c:v>1.8237070897200001</c:v>
                </c:pt>
                <c:pt idx="3072">
                  <c:v>1.8250676590200001</c:v>
                </c:pt>
                <c:pt idx="3073">
                  <c:v>1.82642822832</c:v>
                </c:pt>
                <c:pt idx="3074">
                  <c:v>1.8277887976199998</c:v>
                </c:pt>
                <c:pt idx="3075">
                  <c:v>1.8291493669200001</c:v>
                </c:pt>
                <c:pt idx="3076">
                  <c:v>1.8305099362199999</c:v>
                </c:pt>
                <c:pt idx="3077">
                  <c:v>1.8318705055200002</c:v>
                </c:pt>
                <c:pt idx="3078">
                  <c:v>1.83323107482</c:v>
                </c:pt>
                <c:pt idx="3079">
                  <c:v>1.8345916441199999</c:v>
                </c:pt>
                <c:pt idx="3080">
                  <c:v>1.8359522134200001</c:v>
                </c:pt>
                <c:pt idx="3081">
                  <c:v>1.83731278272</c:v>
                </c:pt>
                <c:pt idx="3082">
                  <c:v>1.8386733520200003</c:v>
                </c:pt>
                <c:pt idx="3083">
                  <c:v>1.8400339213200001</c:v>
                </c:pt>
                <c:pt idx="3084">
                  <c:v>1.8413944906199999</c:v>
                </c:pt>
                <c:pt idx="3085">
                  <c:v>1.8427550599200002</c:v>
                </c:pt>
                <c:pt idx="3086">
                  <c:v>1.8441156292200001</c:v>
                </c:pt>
                <c:pt idx="3087">
                  <c:v>1.8454761985200001</c:v>
                </c:pt>
                <c:pt idx="3088">
                  <c:v>1.8468367678200002</c:v>
                </c:pt>
                <c:pt idx="3089">
                  <c:v>1.84819733712</c:v>
                </c:pt>
                <c:pt idx="3090">
                  <c:v>1.8495579064200001</c:v>
                </c:pt>
                <c:pt idx="3091">
                  <c:v>1.8509184757199999</c:v>
                </c:pt>
                <c:pt idx="3092">
                  <c:v>1.8522790450200002</c:v>
                </c:pt>
                <c:pt idx="3093">
                  <c:v>1.85363961432</c:v>
                </c:pt>
                <c:pt idx="3094">
                  <c:v>1.8550001836199999</c:v>
                </c:pt>
                <c:pt idx="3095">
                  <c:v>1.8563607529200001</c:v>
                </c:pt>
                <c:pt idx="3096">
                  <c:v>1.85772132222</c:v>
                </c:pt>
                <c:pt idx="3097">
                  <c:v>1.8591091029060003</c:v>
                </c:pt>
                <c:pt idx="3098">
                  <c:v>1.8604696722060001</c:v>
                </c:pt>
                <c:pt idx="3099">
                  <c:v>1.861830241506</c:v>
                </c:pt>
                <c:pt idx="3100">
                  <c:v>1.8631908108060002</c:v>
                </c:pt>
                <c:pt idx="3101">
                  <c:v>1.8645513801060001</c:v>
                </c:pt>
                <c:pt idx="3102">
                  <c:v>1.8659119494059999</c:v>
                </c:pt>
                <c:pt idx="3103">
                  <c:v>1.8672725187060002</c:v>
                </c:pt>
                <c:pt idx="3104">
                  <c:v>1.868633088006</c:v>
                </c:pt>
                <c:pt idx="3105">
                  <c:v>1.8699936573060001</c:v>
                </c:pt>
                <c:pt idx="3106">
                  <c:v>1.8713542266059999</c:v>
                </c:pt>
                <c:pt idx="3107">
                  <c:v>1.872714795906</c:v>
                </c:pt>
                <c:pt idx="3108">
                  <c:v>1.874075365206</c:v>
                </c:pt>
                <c:pt idx="3109">
                  <c:v>1.8754359345059999</c:v>
                </c:pt>
                <c:pt idx="3110">
                  <c:v>1.8767965038060002</c:v>
                </c:pt>
                <c:pt idx="3111">
                  <c:v>1.878157073106</c:v>
                </c:pt>
                <c:pt idx="3112">
                  <c:v>1.8795176424059998</c:v>
                </c:pt>
                <c:pt idx="3113">
                  <c:v>1.8808782117060001</c:v>
                </c:pt>
                <c:pt idx="3114">
                  <c:v>1.882238781006</c:v>
                </c:pt>
                <c:pt idx="3115">
                  <c:v>1.8835993503060002</c:v>
                </c:pt>
                <c:pt idx="3116">
                  <c:v>1.8849599196060001</c:v>
                </c:pt>
                <c:pt idx="3117">
                  <c:v>1.8863204889059999</c:v>
                </c:pt>
                <c:pt idx="3118">
                  <c:v>1.8876810582060002</c:v>
                </c:pt>
                <c:pt idx="3119">
                  <c:v>1.889041627506</c:v>
                </c:pt>
                <c:pt idx="3120">
                  <c:v>1.8904021968060003</c:v>
                </c:pt>
                <c:pt idx="3121">
                  <c:v>1.8917627661060001</c:v>
                </c:pt>
                <c:pt idx="3122">
                  <c:v>1.893123335406</c:v>
                </c:pt>
                <c:pt idx="3123">
                  <c:v>1.894483904706</c:v>
                </c:pt>
                <c:pt idx="3124">
                  <c:v>1.8958444740060001</c:v>
                </c:pt>
                <c:pt idx="3125">
                  <c:v>1.8972050433060001</c:v>
                </c:pt>
                <c:pt idx="3126">
                  <c:v>1.898565612606</c:v>
                </c:pt>
                <c:pt idx="3127">
                  <c:v>1.8999261819059998</c:v>
                </c:pt>
                <c:pt idx="3128">
                  <c:v>1.9012867512060001</c:v>
                </c:pt>
                <c:pt idx="3129">
                  <c:v>1.9026473205059999</c:v>
                </c:pt>
                <c:pt idx="3130">
                  <c:v>1.9040078898060002</c:v>
                </c:pt>
                <c:pt idx="3131">
                  <c:v>1.9053684591060001</c:v>
                </c:pt>
                <c:pt idx="3132">
                  <c:v>1.9067290284059999</c:v>
                </c:pt>
                <c:pt idx="3133">
                  <c:v>1.9080895977060002</c:v>
                </c:pt>
                <c:pt idx="3134">
                  <c:v>1.909450167006</c:v>
                </c:pt>
                <c:pt idx="3135">
                  <c:v>1.9108107363060003</c:v>
                </c:pt>
                <c:pt idx="3136">
                  <c:v>1.9121713056060001</c:v>
                </c:pt>
                <c:pt idx="3137">
                  <c:v>1.913531874906</c:v>
                </c:pt>
                <c:pt idx="3138">
                  <c:v>1.9148924442060002</c:v>
                </c:pt>
                <c:pt idx="3139">
                  <c:v>1.9162530135060001</c:v>
                </c:pt>
                <c:pt idx="3140">
                  <c:v>1.9176135828060001</c:v>
                </c:pt>
                <c:pt idx="3141">
                  <c:v>1.918974152106</c:v>
                </c:pt>
                <c:pt idx="3142">
                  <c:v>1.920334721406</c:v>
                </c:pt>
                <c:pt idx="3143">
                  <c:v>1.9216952907060001</c:v>
                </c:pt>
                <c:pt idx="3144">
                  <c:v>1.9230558600059999</c:v>
                </c:pt>
                <c:pt idx="3145">
                  <c:v>1.9244164293060002</c:v>
                </c:pt>
                <c:pt idx="3146">
                  <c:v>1.925776998606</c:v>
                </c:pt>
                <c:pt idx="3147">
                  <c:v>1.9271375679059999</c:v>
                </c:pt>
                <c:pt idx="3148">
                  <c:v>1.9284981372060002</c:v>
                </c:pt>
                <c:pt idx="3149">
                  <c:v>1.929858706506</c:v>
                </c:pt>
                <c:pt idx="3150">
                  <c:v>1.9312192758060003</c:v>
                </c:pt>
                <c:pt idx="3151">
                  <c:v>1.9325798451060001</c:v>
                </c:pt>
                <c:pt idx="3152">
                  <c:v>1.933940414406</c:v>
                </c:pt>
                <c:pt idx="3153">
                  <c:v>1.9353009837060002</c:v>
                </c:pt>
                <c:pt idx="3154">
                  <c:v>1.9366615530060001</c:v>
                </c:pt>
                <c:pt idx="3155">
                  <c:v>1.9380221223060003</c:v>
                </c:pt>
                <c:pt idx="3156">
                  <c:v>1.9393826916060002</c:v>
                </c:pt>
                <c:pt idx="3157">
                  <c:v>1.940743260906</c:v>
                </c:pt>
                <c:pt idx="3158">
                  <c:v>1.9421038302060001</c:v>
                </c:pt>
                <c:pt idx="3159">
                  <c:v>1.9434643995059999</c:v>
                </c:pt>
                <c:pt idx="3160">
                  <c:v>1.9448249688060002</c:v>
                </c:pt>
                <c:pt idx="3161">
                  <c:v>1.946185538106</c:v>
                </c:pt>
                <c:pt idx="3162">
                  <c:v>1.9475461074059999</c:v>
                </c:pt>
                <c:pt idx="3163">
                  <c:v>1.9489066767060002</c:v>
                </c:pt>
                <c:pt idx="3164">
                  <c:v>1.950267246006</c:v>
                </c:pt>
                <c:pt idx="3165">
                  <c:v>1.9516278153059998</c:v>
                </c:pt>
                <c:pt idx="3166">
                  <c:v>1.9529883846060001</c:v>
                </c:pt>
                <c:pt idx="3167">
                  <c:v>1.9543489539059999</c:v>
                </c:pt>
                <c:pt idx="3168">
                  <c:v>1.9557095232060002</c:v>
                </c:pt>
                <c:pt idx="3169">
                  <c:v>1.9570700925060001</c:v>
                </c:pt>
                <c:pt idx="3170">
                  <c:v>1.9584306618059999</c:v>
                </c:pt>
                <c:pt idx="3171">
                  <c:v>1.9597912311060002</c:v>
                </c:pt>
                <c:pt idx="3172">
                  <c:v>1.961151800406</c:v>
                </c:pt>
                <c:pt idx="3173">
                  <c:v>1.9625123697060003</c:v>
                </c:pt>
                <c:pt idx="3174">
                  <c:v>1.9638729390060001</c:v>
                </c:pt>
                <c:pt idx="3175">
                  <c:v>1.965233508306</c:v>
                </c:pt>
                <c:pt idx="3176">
                  <c:v>1.966594077606</c:v>
                </c:pt>
                <c:pt idx="3177">
                  <c:v>1.9679546469060001</c:v>
                </c:pt>
                <c:pt idx="3178">
                  <c:v>1.9693152162060001</c:v>
                </c:pt>
                <c:pt idx="3179">
                  <c:v>1.970675785506</c:v>
                </c:pt>
                <c:pt idx="3180">
                  <c:v>1.9720363548059998</c:v>
                </c:pt>
                <c:pt idx="3181">
                  <c:v>1.9733969241060001</c:v>
                </c:pt>
                <c:pt idx="3182">
                  <c:v>1.9747574934059999</c:v>
                </c:pt>
                <c:pt idx="3183">
                  <c:v>1.9761180627060002</c:v>
                </c:pt>
                <c:pt idx="3184">
                  <c:v>1.977478632006</c:v>
                </c:pt>
                <c:pt idx="3185">
                  <c:v>1.9788392013059999</c:v>
                </c:pt>
                <c:pt idx="3186">
                  <c:v>1.9801997706060002</c:v>
                </c:pt>
                <c:pt idx="3187">
                  <c:v>1.981560339906</c:v>
                </c:pt>
                <c:pt idx="3188">
                  <c:v>1.9829209092060003</c:v>
                </c:pt>
                <c:pt idx="3189">
                  <c:v>1.9842814785060001</c:v>
                </c:pt>
                <c:pt idx="3190">
                  <c:v>1.985642047806</c:v>
                </c:pt>
                <c:pt idx="3191">
                  <c:v>1.9870026171060002</c:v>
                </c:pt>
                <c:pt idx="3192">
                  <c:v>1.9883631864060001</c:v>
                </c:pt>
                <c:pt idx="3193">
                  <c:v>1.9897237557060001</c:v>
                </c:pt>
                <c:pt idx="3194">
                  <c:v>1.991084325006</c:v>
                </c:pt>
                <c:pt idx="3195">
                  <c:v>1.992444894306</c:v>
                </c:pt>
                <c:pt idx="3196">
                  <c:v>1.9938054636060001</c:v>
                </c:pt>
                <c:pt idx="3197">
                  <c:v>1.9951660329059999</c:v>
                </c:pt>
                <c:pt idx="3198">
                  <c:v>1.9965266022060002</c:v>
                </c:pt>
                <c:pt idx="3199">
                  <c:v>1.997887171506</c:v>
                </c:pt>
                <c:pt idx="3200">
                  <c:v>1.9992477408059999</c:v>
                </c:pt>
                <c:pt idx="3201">
                  <c:v>2.0006083101060002</c:v>
                </c:pt>
                <c:pt idx="3202">
                  <c:v>2.0019688794060002</c:v>
                </c:pt>
                <c:pt idx="3203">
                  <c:v>2.0033294487060003</c:v>
                </c:pt>
                <c:pt idx="3204">
                  <c:v>2.0046900180059999</c:v>
                </c:pt>
                <c:pt idx="3205">
                  <c:v>2.0060505873059999</c:v>
                </c:pt>
                <c:pt idx="3206">
                  <c:v>2.007411156606</c:v>
                </c:pt>
                <c:pt idx="3207">
                  <c:v>2.0087717259060001</c:v>
                </c:pt>
                <c:pt idx="3208">
                  <c:v>2.0101322952060001</c:v>
                </c:pt>
                <c:pt idx="3209">
                  <c:v>2.0114928645060002</c:v>
                </c:pt>
                <c:pt idx="3210">
                  <c:v>2.0128534338059998</c:v>
                </c:pt>
                <c:pt idx="3211">
                  <c:v>2.0142140031060003</c:v>
                </c:pt>
                <c:pt idx="3212">
                  <c:v>2.0155745724059999</c:v>
                </c:pt>
                <c:pt idx="3213">
                  <c:v>2.0169351417060004</c:v>
                </c:pt>
                <c:pt idx="3214">
                  <c:v>2.018295711006</c:v>
                </c:pt>
                <c:pt idx="3215">
                  <c:v>2.0196562803060001</c:v>
                </c:pt>
                <c:pt idx="3216">
                  <c:v>2.0210168496060001</c:v>
                </c:pt>
                <c:pt idx="3217">
                  <c:v>2.0223774189060002</c:v>
                </c:pt>
                <c:pt idx="3218">
                  <c:v>2.0237379882060003</c:v>
                </c:pt>
                <c:pt idx="3219">
                  <c:v>2.0250985575060003</c:v>
                </c:pt>
                <c:pt idx="3220">
                  <c:v>2.0264591268059999</c:v>
                </c:pt>
                <c:pt idx="3221">
                  <c:v>2.027819696106</c:v>
                </c:pt>
                <c:pt idx="3222">
                  <c:v>2.029180265406</c:v>
                </c:pt>
                <c:pt idx="3223">
                  <c:v>2.0305408347060001</c:v>
                </c:pt>
                <c:pt idx="3224">
                  <c:v>2.0319014040060002</c:v>
                </c:pt>
                <c:pt idx="3225">
                  <c:v>2.0332619733059998</c:v>
                </c:pt>
                <c:pt idx="3226">
                  <c:v>2.0346225426060003</c:v>
                </c:pt>
                <c:pt idx="3227">
                  <c:v>2.0359831119059999</c:v>
                </c:pt>
                <c:pt idx="3228">
                  <c:v>2.037343681206</c:v>
                </c:pt>
                <c:pt idx="3229">
                  <c:v>2.038704250506</c:v>
                </c:pt>
                <c:pt idx="3230">
                  <c:v>2.0400648198060001</c:v>
                </c:pt>
                <c:pt idx="3231">
                  <c:v>2.0414253891060001</c:v>
                </c:pt>
                <c:pt idx="3232">
                  <c:v>2.0427859584060002</c:v>
                </c:pt>
                <c:pt idx="3233">
                  <c:v>2.0441465277059998</c:v>
                </c:pt>
                <c:pt idx="3234">
                  <c:v>2.0455070970060003</c:v>
                </c:pt>
                <c:pt idx="3235">
                  <c:v>2.0468676663059999</c:v>
                </c:pt>
                <c:pt idx="3236">
                  <c:v>2.048228235606</c:v>
                </c:pt>
                <c:pt idx="3237">
                  <c:v>2.049588804906</c:v>
                </c:pt>
                <c:pt idx="3238">
                  <c:v>2.0509493742060001</c:v>
                </c:pt>
                <c:pt idx="3239">
                  <c:v>2.0523099435060002</c:v>
                </c:pt>
                <c:pt idx="3240">
                  <c:v>2.0536705128059998</c:v>
                </c:pt>
                <c:pt idx="3241">
                  <c:v>2.0550310821060003</c:v>
                </c:pt>
                <c:pt idx="3242">
                  <c:v>2.0563916514059999</c:v>
                </c:pt>
                <c:pt idx="3243">
                  <c:v>2.0577522207059999</c:v>
                </c:pt>
                <c:pt idx="3244">
                  <c:v>2.059112790006</c:v>
                </c:pt>
                <c:pt idx="3245">
                  <c:v>2.0604733593060001</c:v>
                </c:pt>
                <c:pt idx="3246">
                  <c:v>2.0618339286060001</c:v>
                </c:pt>
                <c:pt idx="3247">
                  <c:v>2.0631944979060002</c:v>
                </c:pt>
                <c:pt idx="3248">
                  <c:v>2.0645550672059998</c:v>
                </c:pt>
                <c:pt idx="3249">
                  <c:v>2.0659156365060003</c:v>
                </c:pt>
                <c:pt idx="3250">
                  <c:v>2.0672762058059999</c:v>
                </c:pt>
                <c:pt idx="3251">
                  <c:v>2.0686367751060004</c:v>
                </c:pt>
                <c:pt idx="3252">
                  <c:v>2.069997344406</c:v>
                </c:pt>
                <c:pt idx="3253">
                  <c:v>2.0713579137060001</c:v>
                </c:pt>
                <c:pt idx="3254">
                  <c:v>2.0727184830060001</c:v>
                </c:pt>
                <c:pt idx="3255">
                  <c:v>2.0740790523060002</c:v>
                </c:pt>
                <c:pt idx="3256">
                  <c:v>2.0754396216060003</c:v>
                </c:pt>
                <c:pt idx="3257">
                  <c:v>2.0768001909059999</c:v>
                </c:pt>
                <c:pt idx="3258">
                  <c:v>2.0781607602059999</c:v>
                </c:pt>
                <c:pt idx="3259">
                  <c:v>2.079521329506</c:v>
                </c:pt>
                <c:pt idx="3260">
                  <c:v>2.0808818988060001</c:v>
                </c:pt>
                <c:pt idx="3261">
                  <c:v>2.0822424681060001</c:v>
                </c:pt>
                <c:pt idx="3262">
                  <c:v>2.0836030374060002</c:v>
                </c:pt>
                <c:pt idx="3263">
                  <c:v>2.0849636067059998</c:v>
                </c:pt>
                <c:pt idx="3264">
                  <c:v>2.0863241760060003</c:v>
                </c:pt>
                <c:pt idx="3265">
                  <c:v>2.0876847453059999</c:v>
                </c:pt>
                <c:pt idx="3266">
                  <c:v>2.0890453146060004</c:v>
                </c:pt>
                <c:pt idx="3267">
                  <c:v>2.090405883906</c:v>
                </c:pt>
                <c:pt idx="3268">
                  <c:v>2.0917664532060001</c:v>
                </c:pt>
                <c:pt idx="3269">
                  <c:v>2.0931270225060001</c:v>
                </c:pt>
                <c:pt idx="3270">
                  <c:v>2.0944875918060002</c:v>
                </c:pt>
                <c:pt idx="3271">
                  <c:v>2.0958481611060003</c:v>
                </c:pt>
                <c:pt idx="3272">
                  <c:v>2.0972087304060003</c:v>
                </c:pt>
                <c:pt idx="3273">
                  <c:v>2.0985692997059999</c:v>
                </c:pt>
                <c:pt idx="3274">
                  <c:v>2.099929869006</c:v>
                </c:pt>
                <c:pt idx="3275">
                  <c:v>2.101290438306</c:v>
                </c:pt>
                <c:pt idx="3276">
                  <c:v>2.1026510076060001</c:v>
                </c:pt>
                <c:pt idx="3277">
                  <c:v>2.1040115769060002</c:v>
                </c:pt>
                <c:pt idx="3278">
                  <c:v>2.1053721462059998</c:v>
                </c:pt>
                <c:pt idx="3279">
                  <c:v>2.1067327155060003</c:v>
                </c:pt>
                <c:pt idx="3280">
                  <c:v>2.1080932848059999</c:v>
                </c:pt>
                <c:pt idx="3281">
                  <c:v>2.1094538541060004</c:v>
                </c:pt>
                <c:pt idx="3282">
                  <c:v>2.110814423406</c:v>
                </c:pt>
                <c:pt idx="3283">
                  <c:v>2.1121749927060001</c:v>
                </c:pt>
                <c:pt idx="3284">
                  <c:v>2.1135355620060001</c:v>
                </c:pt>
                <c:pt idx="3285">
                  <c:v>2.1148961313060002</c:v>
                </c:pt>
                <c:pt idx="3286">
                  <c:v>2.1162567006060002</c:v>
                </c:pt>
                <c:pt idx="3287">
                  <c:v>2.1176172699060003</c:v>
                </c:pt>
                <c:pt idx="3288">
                  <c:v>2.1189778392059999</c:v>
                </c:pt>
                <c:pt idx="3289">
                  <c:v>2.120338408506</c:v>
                </c:pt>
                <c:pt idx="3290">
                  <c:v>2.121698977806</c:v>
                </c:pt>
                <c:pt idx="3291">
                  <c:v>2.1230595471060001</c:v>
                </c:pt>
                <c:pt idx="3292">
                  <c:v>2.1244201164060001</c:v>
                </c:pt>
                <c:pt idx="3293">
                  <c:v>2.1257806857059998</c:v>
                </c:pt>
                <c:pt idx="3294">
                  <c:v>2.1271412550060003</c:v>
                </c:pt>
                <c:pt idx="3295">
                  <c:v>2.1285018243059999</c:v>
                </c:pt>
                <c:pt idx="3296">
                  <c:v>2.1298623936059999</c:v>
                </c:pt>
                <c:pt idx="3297">
                  <c:v>2.131250174292</c:v>
                </c:pt>
                <c:pt idx="3298">
                  <c:v>2.1326107435920001</c:v>
                </c:pt>
                <c:pt idx="3299">
                  <c:v>2.1339713128920001</c:v>
                </c:pt>
                <c:pt idx="3300">
                  <c:v>2.1353318821920002</c:v>
                </c:pt>
                <c:pt idx="3301">
                  <c:v>2.1366924514919998</c:v>
                </c:pt>
                <c:pt idx="3302">
                  <c:v>2.1380530207920003</c:v>
                </c:pt>
                <c:pt idx="3303">
                  <c:v>2.1394135900919999</c:v>
                </c:pt>
                <c:pt idx="3304">
                  <c:v>2.1407741593920004</c:v>
                </c:pt>
                <c:pt idx="3305">
                  <c:v>2.1421347286920001</c:v>
                </c:pt>
                <c:pt idx="3306">
                  <c:v>2.1434952979920001</c:v>
                </c:pt>
                <c:pt idx="3307">
                  <c:v>2.1448558672920002</c:v>
                </c:pt>
                <c:pt idx="3308">
                  <c:v>2.1462164365920002</c:v>
                </c:pt>
                <c:pt idx="3309">
                  <c:v>2.1475770058920003</c:v>
                </c:pt>
                <c:pt idx="3310">
                  <c:v>2.1489375751919999</c:v>
                </c:pt>
                <c:pt idx="3311">
                  <c:v>2.150298144492</c:v>
                </c:pt>
                <c:pt idx="3312">
                  <c:v>2.151658713792</c:v>
                </c:pt>
                <c:pt idx="3313">
                  <c:v>2.1530192830920001</c:v>
                </c:pt>
                <c:pt idx="3314">
                  <c:v>2.1543798523920001</c:v>
                </c:pt>
                <c:pt idx="3315">
                  <c:v>2.1557404216920002</c:v>
                </c:pt>
                <c:pt idx="3316">
                  <c:v>2.1571009909919998</c:v>
                </c:pt>
                <c:pt idx="3317">
                  <c:v>2.1584615602920003</c:v>
                </c:pt>
                <c:pt idx="3318">
                  <c:v>2.1598221295919999</c:v>
                </c:pt>
                <c:pt idx="3319">
                  <c:v>2.1611826988920004</c:v>
                </c:pt>
                <c:pt idx="3320">
                  <c:v>2.162543268192</c:v>
                </c:pt>
                <c:pt idx="3321">
                  <c:v>2.1639038374920001</c:v>
                </c:pt>
                <c:pt idx="3322">
                  <c:v>2.1652644067920002</c:v>
                </c:pt>
                <c:pt idx="3323">
                  <c:v>2.1666249760920002</c:v>
                </c:pt>
                <c:pt idx="3324">
                  <c:v>2.1679855453920003</c:v>
                </c:pt>
                <c:pt idx="3325">
                  <c:v>2.1693461146919999</c:v>
                </c:pt>
                <c:pt idx="3326">
                  <c:v>2.170706683992</c:v>
                </c:pt>
                <c:pt idx="3327">
                  <c:v>2.172067253292</c:v>
                </c:pt>
                <c:pt idx="3328">
                  <c:v>2.1734278225920001</c:v>
                </c:pt>
                <c:pt idx="3329">
                  <c:v>2.1747883918920001</c:v>
                </c:pt>
                <c:pt idx="3330">
                  <c:v>2.1761489611920002</c:v>
                </c:pt>
                <c:pt idx="3331">
                  <c:v>2.1775095304919998</c:v>
                </c:pt>
                <c:pt idx="3332">
                  <c:v>2.1788700997920003</c:v>
                </c:pt>
                <c:pt idx="3333">
                  <c:v>2.1802306690919999</c:v>
                </c:pt>
                <c:pt idx="3334">
                  <c:v>2.181591238392</c:v>
                </c:pt>
                <c:pt idx="3335">
                  <c:v>2.182951807692</c:v>
                </c:pt>
                <c:pt idx="3336">
                  <c:v>2.1843123769920001</c:v>
                </c:pt>
                <c:pt idx="3337">
                  <c:v>2.1856729462920002</c:v>
                </c:pt>
                <c:pt idx="3338">
                  <c:v>2.1870335155920002</c:v>
                </c:pt>
                <c:pt idx="3339">
                  <c:v>2.1883940848919998</c:v>
                </c:pt>
                <c:pt idx="3340">
                  <c:v>2.1897546541920003</c:v>
                </c:pt>
                <c:pt idx="3341">
                  <c:v>2.1911152234919999</c:v>
                </c:pt>
                <c:pt idx="3342">
                  <c:v>2.192475792792</c:v>
                </c:pt>
                <c:pt idx="3343">
                  <c:v>2.1938363620920001</c:v>
                </c:pt>
                <c:pt idx="3344">
                  <c:v>2.1951969313920001</c:v>
                </c:pt>
                <c:pt idx="3345">
                  <c:v>2.1965575006920002</c:v>
                </c:pt>
                <c:pt idx="3346">
                  <c:v>2.1979180699919998</c:v>
                </c:pt>
                <c:pt idx="3347">
                  <c:v>2.1992786392920003</c:v>
                </c:pt>
                <c:pt idx="3348">
                  <c:v>2.2006392085919999</c:v>
                </c:pt>
                <c:pt idx="3349">
                  <c:v>2.201999777892</c:v>
                </c:pt>
                <c:pt idx="3350">
                  <c:v>2.203360347192</c:v>
                </c:pt>
                <c:pt idx="3351">
                  <c:v>2.2047209164920001</c:v>
                </c:pt>
                <c:pt idx="3352">
                  <c:v>2.2060814857920001</c:v>
                </c:pt>
                <c:pt idx="3353">
                  <c:v>2.2074420550920002</c:v>
                </c:pt>
                <c:pt idx="3354">
                  <c:v>2.2088026243919998</c:v>
                </c:pt>
                <c:pt idx="3355">
                  <c:v>2.2101631936920003</c:v>
                </c:pt>
                <c:pt idx="3356">
                  <c:v>2.2115237629919999</c:v>
                </c:pt>
                <c:pt idx="3357">
                  <c:v>2.2128843322920004</c:v>
                </c:pt>
                <c:pt idx="3358">
                  <c:v>2.214244901592</c:v>
                </c:pt>
                <c:pt idx="3359">
                  <c:v>2.2156054708920001</c:v>
                </c:pt>
                <c:pt idx="3360">
                  <c:v>2.2169660401920002</c:v>
                </c:pt>
                <c:pt idx="3361">
                  <c:v>2.2183266094920002</c:v>
                </c:pt>
                <c:pt idx="3362">
                  <c:v>2.2196871787920003</c:v>
                </c:pt>
                <c:pt idx="3363">
                  <c:v>2.2210477480919999</c:v>
                </c:pt>
                <c:pt idx="3364">
                  <c:v>2.222408317392</c:v>
                </c:pt>
                <c:pt idx="3365">
                  <c:v>2.223768886692</c:v>
                </c:pt>
                <c:pt idx="3366">
                  <c:v>2.2251294559920001</c:v>
                </c:pt>
                <c:pt idx="3367">
                  <c:v>2.2264900252920001</c:v>
                </c:pt>
                <c:pt idx="3368">
                  <c:v>2.2278505945920002</c:v>
                </c:pt>
                <c:pt idx="3369">
                  <c:v>2.2292111638919998</c:v>
                </c:pt>
                <c:pt idx="3370">
                  <c:v>2.2305717331920003</c:v>
                </c:pt>
                <c:pt idx="3371">
                  <c:v>2.2319323024919999</c:v>
                </c:pt>
                <c:pt idx="3372">
                  <c:v>2.2332928717920004</c:v>
                </c:pt>
                <c:pt idx="3373">
                  <c:v>2.234653441092</c:v>
                </c:pt>
                <c:pt idx="3374">
                  <c:v>2.2360140103920001</c:v>
                </c:pt>
                <c:pt idx="3375">
                  <c:v>2.2373745796920002</c:v>
                </c:pt>
                <c:pt idx="3376">
                  <c:v>2.2387351489920002</c:v>
                </c:pt>
                <c:pt idx="3377">
                  <c:v>2.2400957182920003</c:v>
                </c:pt>
                <c:pt idx="3378">
                  <c:v>2.2414562875919999</c:v>
                </c:pt>
                <c:pt idx="3379">
                  <c:v>2.2428168568919999</c:v>
                </c:pt>
                <c:pt idx="3380">
                  <c:v>2.244177426192</c:v>
                </c:pt>
                <c:pt idx="3381">
                  <c:v>2.2455379954920001</c:v>
                </c:pt>
                <c:pt idx="3382">
                  <c:v>2.2468985647920001</c:v>
                </c:pt>
                <c:pt idx="3383">
                  <c:v>2.2482591340920002</c:v>
                </c:pt>
                <c:pt idx="3384">
                  <c:v>2.2496197033919998</c:v>
                </c:pt>
                <c:pt idx="3385">
                  <c:v>2.2509802726920003</c:v>
                </c:pt>
                <c:pt idx="3386">
                  <c:v>2.2523408419919999</c:v>
                </c:pt>
                <c:pt idx="3387">
                  <c:v>2.2537014112920004</c:v>
                </c:pt>
                <c:pt idx="3388">
                  <c:v>2.255061980592</c:v>
                </c:pt>
                <c:pt idx="3389">
                  <c:v>2.2564225498920001</c:v>
                </c:pt>
                <c:pt idx="3390">
                  <c:v>2.2577831191920001</c:v>
                </c:pt>
                <c:pt idx="3391">
                  <c:v>2.2591436884920002</c:v>
                </c:pt>
                <c:pt idx="3392">
                  <c:v>2.2605042577919998</c:v>
                </c:pt>
                <c:pt idx="3393">
                  <c:v>2.2618648270920003</c:v>
                </c:pt>
                <c:pt idx="3394">
                  <c:v>2.2632253963919999</c:v>
                </c:pt>
                <c:pt idx="3395">
                  <c:v>2.264585965692</c:v>
                </c:pt>
                <c:pt idx="3396">
                  <c:v>2.265946534992</c:v>
                </c:pt>
                <c:pt idx="3397">
                  <c:v>2.2673071042920001</c:v>
                </c:pt>
                <c:pt idx="3398">
                  <c:v>2.2686676735920002</c:v>
                </c:pt>
                <c:pt idx="3399">
                  <c:v>2.2700282428919998</c:v>
                </c:pt>
                <c:pt idx="3400">
                  <c:v>2.2713888121920003</c:v>
                </c:pt>
                <c:pt idx="3401">
                  <c:v>2.2727493814919999</c:v>
                </c:pt>
                <c:pt idx="3402">
                  <c:v>2.274109950792</c:v>
                </c:pt>
                <c:pt idx="3403">
                  <c:v>2.275470520092</c:v>
                </c:pt>
                <c:pt idx="3404">
                  <c:v>2.2768310893920001</c:v>
                </c:pt>
                <c:pt idx="3405">
                  <c:v>2.2781916586920001</c:v>
                </c:pt>
                <c:pt idx="3406">
                  <c:v>2.2795522279920002</c:v>
                </c:pt>
                <c:pt idx="3407">
                  <c:v>2.2809127972919998</c:v>
                </c:pt>
                <c:pt idx="3408">
                  <c:v>2.2822733665920003</c:v>
                </c:pt>
                <c:pt idx="3409">
                  <c:v>2.2836339358919999</c:v>
                </c:pt>
                <c:pt idx="3410">
                  <c:v>2.2849945051920004</c:v>
                </c:pt>
                <c:pt idx="3411">
                  <c:v>2.286355074492</c:v>
                </c:pt>
                <c:pt idx="3412">
                  <c:v>2.2877156437920001</c:v>
                </c:pt>
                <c:pt idx="3413">
                  <c:v>2.2890762130920002</c:v>
                </c:pt>
                <c:pt idx="3414">
                  <c:v>2.2904367823920002</c:v>
                </c:pt>
                <c:pt idx="3415">
                  <c:v>2.2917973516920003</c:v>
                </c:pt>
                <c:pt idx="3416">
                  <c:v>2.2931579209919999</c:v>
                </c:pt>
                <c:pt idx="3417">
                  <c:v>2.2945184902919999</c:v>
                </c:pt>
                <c:pt idx="3418">
                  <c:v>2.295879059592</c:v>
                </c:pt>
                <c:pt idx="3419">
                  <c:v>2.2972396288920001</c:v>
                </c:pt>
                <c:pt idx="3420">
                  <c:v>2.2986001981920001</c:v>
                </c:pt>
                <c:pt idx="3421">
                  <c:v>2.2999607674920002</c:v>
                </c:pt>
                <c:pt idx="3422">
                  <c:v>2.3013213367919998</c:v>
                </c:pt>
                <c:pt idx="3423">
                  <c:v>2.3026819060920003</c:v>
                </c:pt>
                <c:pt idx="3424">
                  <c:v>2.3040424753919999</c:v>
                </c:pt>
                <c:pt idx="3425">
                  <c:v>2.3054030446920004</c:v>
                </c:pt>
                <c:pt idx="3426">
                  <c:v>2.306763613992</c:v>
                </c:pt>
                <c:pt idx="3427">
                  <c:v>2.3081241832920001</c:v>
                </c:pt>
                <c:pt idx="3428">
                  <c:v>2.3094847525920001</c:v>
                </c:pt>
                <c:pt idx="3429">
                  <c:v>2.3108453218920002</c:v>
                </c:pt>
                <c:pt idx="3430">
                  <c:v>2.3122058911920003</c:v>
                </c:pt>
                <c:pt idx="3431">
                  <c:v>2.3135664604919999</c:v>
                </c:pt>
                <c:pt idx="3432">
                  <c:v>2.3149270297919999</c:v>
                </c:pt>
                <c:pt idx="3433">
                  <c:v>2.316287599092</c:v>
                </c:pt>
                <c:pt idx="3434">
                  <c:v>2.3176481683920001</c:v>
                </c:pt>
                <c:pt idx="3435">
                  <c:v>2.3190087376920001</c:v>
                </c:pt>
                <c:pt idx="3436">
                  <c:v>2.3203693069920002</c:v>
                </c:pt>
                <c:pt idx="3437">
                  <c:v>2.3217298762919998</c:v>
                </c:pt>
                <c:pt idx="3438">
                  <c:v>2.3230904455920003</c:v>
                </c:pt>
                <c:pt idx="3439">
                  <c:v>2.3244510148919999</c:v>
                </c:pt>
                <c:pt idx="3440">
                  <c:v>2.3258115841920004</c:v>
                </c:pt>
                <c:pt idx="3441">
                  <c:v>2.327172153492</c:v>
                </c:pt>
                <c:pt idx="3442">
                  <c:v>2.3285327227920001</c:v>
                </c:pt>
                <c:pt idx="3443">
                  <c:v>2.3298932920920001</c:v>
                </c:pt>
                <c:pt idx="3444">
                  <c:v>2.3312538613920002</c:v>
                </c:pt>
                <c:pt idx="3445">
                  <c:v>2.3326144306920003</c:v>
                </c:pt>
                <c:pt idx="3446">
                  <c:v>2.3339749999920003</c:v>
                </c:pt>
                <c:pt idx="3447">
                  <c:v>2.3353355692919999</c:v>
                </c:pt>
                <c:pt idx="3448">
                  <c:v>2.336696138592</c:v>
                </c:pt>
                <c:pt idx="3449">
                  <c:v>2.338056707892</c:v>
                </c:pt>
                <c:pt idx="3450">
                  <c:v>2.3394172771920001</c:v>
                </c:pt>
                <c:pt idx="3451">
                  <c:v>2.3407778464920002</c:v>
                </c:pt>
                <c:pt idx="3452">
                  <c:v>2.3421384157919998</c:v>
                </c:pt>
                <c:pt idx="3453">
                  <c:v>2.3434989850920003</c:v>
                </c:pt>
                <c:pt idx="3454">
                  <c:v>2.3448595543919999</c:v>
                </c:pt>
                <c:pt idx="3455">
                  <c:v>2.3462201236919999</c:v>
                </c:pt>
                <c:pt idx="3456">
                  <c:v>2.347580692992</c:v>
                </c:pt>
                <c:pt idx="3457">
                  <c:v>2.3489412622920001</c:v>
                </c:pt>
                <c:pt idx="3458">
                  <c:v>2.3503018315920001</c:v>
                </c:pt>
                <c:pt idx="3459">
                  <c:v>2.3516624008920002</c:v>
                </c:pt>
                <c:pt idx="3460">
                  <c:v>2.3530229701919998</c:v>
                </c:pt>
                <c:pt idx="3461">
                  <c:v>2.3543835394920003</c:v>
                </c:pt>
                <c:pt idx="3462">
                  <c:v>2.3557441087919999</c:v>
                </c:pt>
                <c:pt idx="3463">
                  <c:v>2.3571046780920004</c:v>
                </c:pt>
                <c:pt idx="3464">
                  <c:v>2.358465247392</c:v>
                </c:pt>
                <c:pt idx="3465">
                  <c:v>2.3598258166920001</c:v>
                </c:pt>
                <c:pt idx="3466">
                  <c:v>2.3611863859920001</c:v>
                </c:pt>
                <c:pt idx="3467">
                  <c:v>2.3625469552920002</c:v>
                </c:pt>
                <c:pt idx="3468">
                  <c:v>2.3639075245920003</c:v>
                </c:pt>
                <c:pt idx="3469">
                  <c:v>2.3652680938919999</c:v>
                </c:pt>
                <c:pt idx="3470">
                  <c:v>2.3666286631919999</c:v>
                </c:pt>
                <c:pt idx="3471">
                  <c:v>2.367989232492</c:v>
                </c:pt>
                <c:pt idx="3472">
                  <c:v>2.3693498017920001</c:v>
                </c:pt>
                <c:pt idx="3473">
                  <c:v>2.3707103710920001</c:v>
                </c:pt>
                <c:pt idx="3474">
                  <c:v>2.3720709403920002</c:v>
                </c:pt>
                <c:pt idx="3475">
                  <c:v>2.3734315096919998</c:v>
                </c:pt>
                <c:pt idx="3476">
                  <c:v>2.3747920789920003</c:v>
                </c:pt>
                <c:pt idx="3477">
                  <c:v>2.3761526482919999</c:v>
                </c:pt>
                <c:pt idx="3478">
                  <c:v>2.3775132175920004</c:v>
                </c:pt>
                <c:pt idx="3479">
                  <c:v>2.378873786892</c:v>
                </c:pt>
                <c:pt idx="3480">
                  <c:v>2.3802343561920001</c:v>
                </c:pt>
                <c:pt idx="3481">
                  <c:v>2.3815949254920001</c:v>
                </c:pt>
                <c:pt idx="3482">
                  <c:v>2.3829554947920002</c:v>
                </c:pt>
                <c:pt idx="3483">
                  <c:v>2.3843160640920003</c:v>
                </c:pt>
                <c:pt idx="3484">
                  <c:v>2.3856766333919999</c:v>
                </c:pt>
                <c:pt idx="3485">
                  <c:v>2.3870372026919999</c:v>
                </c:pt>
                <c:pt idx="3486">
                  <c:v>2.388397771992</c:v>
                </c:pt>
                <c:pt idx="3487">
                  <c:v>2.389758341292</c:v>
                </c:pt>
                <c:pt idx="3488">
                  <c:v>2.3911189105920001</c:v>
                </c:pt>
                <c:pt idx="3489">
                  <c:v>2.3924794798920002</c:v>
                </c:pt>
                <c:pt idx="3490">
                  <c:v>2.3938400491919998</c:v>
                </c:pt>
                <c:pt idx="3491">
                  <c:v>2.3952006184920003</c:v>
                </c:pt>
                <c:pt idx="3492">
                  <c:v>2.3965611877919999</c:v>
                </c:pt>
                <c:pt idx="3493">
                  <c:v>2.3979217570920004</c:v>
                </c:pt>
                <c:pt idx="3494">
                  <c:v>2.399282326392</c:v>
                </c:pt>
                <c:pt idx="3495">
                  <c:v>2.4006428956920001</c:v>
                </c:pt>
                <c:pt idx="3496">
                  <c:v>2.4020034649920001</c:v>
                </c:pt>
                <c:pt idx="3497">
                  <c:v>2.4033912456780002</c:v>
                </c:pt>
                <c:pt idx="3498">
                  <c:v>2.4047518149779998</c:v>
                </c:pt>
                <c:pt idx="3499">
                  <c:v>2.4061123842780003</c:v>
                </c:pt>
                <c:pt idx="3500">
                  <c:v>2.407472953578</c:v>
                </c:pt>
                <c:pt idx="3501">
                  <c:v>2.408833522878</c:v>
                </c:pt>
                <c:pt idx="3502">
                  <c:v>2.4101940921780001</c:v>
                </c:pt>
                <c:pt idx="3503">
                  <c:v>2.4115546614780001</c:v>
                </c:pt>
                <c:pt idx="3504">
                  <c:v>2.4129152307780002</c:v>
                </c:pt>
                <c:pt idx="3505">
                  <c:v>2.4142758000779998</c:v>
                </c:pt>
                <c:pt idx="3506">
                  <c:v>2.4156363693780003</c:v>
                </c:pt>
                <c:pt idx="3507">
                  <c:v>2.4169969386779999</c:v>
                </c:pt>
                <c:pt idx="3508">
                  <c:v>2.418357507978</c:v>
                </c:pt>
                <c:pt idx="3509">
                  <c:v>2.419718077278</c:v>
                </c:pt>
                <c:pt idx="3510">
                  <c:v>2.4210786465780001</c:v>
                </c:pt>
                <c:pt idx="3511">
                  <c:v>2.4224392158780002</c:v>
                </c:pt>
                <c:pt idx="3512">
                  <c:v>2.4237997851780002</c:v>
                </c:pt>
                <c:pt idx="3513">
                  <c:v>2.4251603544779998</c:v>
                </c:pt>
                <c:pt idx="3514">
                  <c:v>2.4265209237780003</c:v>
                </c:pt>
                <c:pt idx="3515">
                  <c:v>2.4278814930779999</c:v>
                </c:pt>
                <c:pt idx="3516">
                  <c:v>2.4292420623780004</c:v>
                </c:pt>
                <c:pt idx="3517">
                  <c:v>2.4306026316780001</c:v>
                </c:pt>
                <c:pt idx="3518">
                  <c:v>2.4319632009780001</c:v>
                </c:pt>
                <c:pt idx="3519">
                  <c:v>2.4333237702780002</c:v>
                </c:pt>
                <c:pt idx="3520">
                  <c:v>2.4346843395779998</c:v>
                </c:pt>
                <c:pt idx="3521">
                  <c:v>2.4360449088780003</c:v>
                </c:pt>
                <c:pt idx="3522">
                  <c:v>2.4374054781779999</c:v>
                </c:pt>
                <c:pt idx="3523">
                  <c:v>2.438766047478</c:v>
                </c:pt>
                <c:pt idx="3524">
                  <c:v>2.440126616778</c:v>
                </c:pt>
                <c:pt idx="3525">
                  <c:v>2.4414871860780001</c:v>
                </c:pt>
                <c:pt idx="3526">
                  <c:v>2.4428477553780001</c:v>
                </c:pt>
                <c:pt idx="3527">
                  <c:v>2.4442083246780002</c:v>
                </c:pt>
                <c:pt idx="3528">
                  <c:v>2.4455688939779998</c:v>
                </c:pt>
                <c:pt idx="3529">
                  <c:v>2.4469294632780003</c:v>
                </c:pt>
                <c:pt idx="3530">
                  <c:v>2.4482900325779999</c:v>
                </c:pt>
                <c:pt idx="3531">
                  <c:v>2.4496506018780004</c:v>
                </c:pt>
                <c:pt idx="3532">
                  <c:v>2.451011171178</c:v>
                </c:pt>
                <c:pt idx="3533">
                  <c:v>2.4523717404780001</c:v>
                </c:pt>
                <c:pt idx="3534">
                  <c:v>2.4537323097780002</c:v>
                </c:pt>
                <c:pt idx="3535">
                  <c:v>2.4550928790780002</c:v>
                </c:pt>
                <c:pt idx="3536">
                  <c:v>2.4564534483780003</c:v>
                </c:pt>
                <c:pt idx="3537">
                  <c:v>2.4578140176779999</c:v>
                </c:pt>
                <c:pt idx="3538">
                  <c:v>2.459174586978</c:v>
                </c:pt>
                <c:pt idx="3539">
                  <c:v>2.460535156278</c:v>
                </c:pt>
                <c:pt idx="3540">
                  <c:v>2.4618957255780001</c:v>
                </c:pt>
                <c:pt idx="3541">
                  <c:v>2.4632562948780001</c:v>
                </c:pt>
                <c:pt idx="3542">
                  <c:v>2.4646168641780002</c:v>
                </c:pt>
                <c:pt idx="3543">
                  <c:v>2.4659774334779998</c:v>
                </c:pt>
                <c:pt idx="3544">
                  <c:v>2.4673380027780003</c:v>
                </c:pt>
                <c:pt idx="3545">
                  <c:v>2.4686985720779999</c:v>
                </c:pt>
                <c:pt idx="3546">
                  <c:v>2.4700591413780004</c:v>
                </c:pt>
                <c:pt idx="3547">
                  <c:v>2.471419710678</c:v>
                </c:pt>
                <c:pt idx="3548">
                  <c:v>2.4727802799780001</c:v>
                </c:pt>
                <c:pt idx="3549">
                  <c:v>2.4741408492780002</c:v>
                </c:pt>
                <c:pt idx="3550">
                  <c:v>2.4755014185780002</c:v>
                </c:pt>
                <c:pt idx="3551">
                  <c:v>2.4768619878780003</c:v>
                </c:pt>
                <c:pt idx="3552">
                  <c:v>2.4782225571780003</c:v>
                </c:pt>
                <c:pt idx="3553">
                  <c:v>2.4795831264779999</c:v>
                </c:pt>
                <c:pt idx="3554">
                  <c:v>2.480943695778</c:v>
                </c:pt>
                <c:pt idx="3555">
                  <c:v>2.4823042650780001</c:v>
                </c:pt>
                <c:pt idx="3556">
                  <c:v>2.4836648343780001</c:v>
                </c:pt>
                <c:pt idx="3557">
                  <c:v>2.4850254036780002</c:v>
                </c:pt>
                <c:pt idx="3558">
                  <c:v>2.4863859729779998</c:v>
                </c:pt>
                <c:pt idx="3559">
                  <c:v>2.4877465422780003</c:v>
                </c:pt>
                <c:pt idx="3560">
                  <c:v>2.4891071115779999</c:v>
                </c:pt>
                <c:pt idx="3561">
                  <c:v>2.490467680878</c:v>
                </c:pt>
                <c:pt idx="3562">
                  <c:v>2.491828250178</c:v>
                </c:pt>
                <c:pt idx="3563">
                  <c:v>2.4931888194780001</c:v>
                </c:pt>
                <c:pt idx="3564">
                  <c:v>2.4945493887780001</c:v>
                </c:pt>
                <c:pt idx="3565">
                  <c:v>2.4959099580780002</c:v>
                </c:pt>
                <c:pt idx="3566">
                  <c:v>2.4972705273779998</c:v>
                </c:pt>
                <c:pt idx="3567">
                  <c:v>2.4986310966780003</c:v>
                </c:pt>
                <c:pt idx="3568">
                  <c:v>2.4999916659779999</c:v>
                </c:pt>
                <c:pt idx="3569">
                  <c:v>2.5013522352780004</c:v>
                </c:pt>
                <c:pt idx="3570">
                  <c:v>2.502712804578</c:v>
                </c:pt>
                <c:pt idx="3571">
                  <c:v>2.5040733738780001</c:v>
                </c:pt>
                <c:pt idx="3572">
                  <c:v>2.5054339431780002</c:v>
                </c:pt>
                <c:pt idx="3573">
                  <c:v>2.5067945124779998</c:v>
                </c:pt>
                <c:pt idx="3574">
                  <c:v>2.5081550817780003</c:v>
                </c:pt>
                <c:pt idx="3575">
                  <c:v>2.5095156510779999</c:v>
                </c:pt>
                <c:pt idx="3576">
                  <c:v>2.510876220378</c:v>
                </c:pt>
                <c:pt idx="3577">
                  <c:v>2.512236789678</c:v>
                </c:pt>
                <c:pt idx="3578">
                  <c:v>2.5135973589780001</c:v>
                </c:pt>
                <c:pt idx="3579">
                  <c:v>2.5149579282780001</c:v>
                </c:pt>
                <c:pt idx="3580">
                  <c:v>2.5163184975780002</c:v>
                </c:pt>
                <c:pt idx="3581">
                  <c:v>2.5176790668779998</c:v>
                </c:pt>
                <c:pt idx="3582">
                  <c:v>2.5190396361780003</c:v>
                </c:pt>
                <c:pt idx="3583">
                  <c:v>2.5204002054779999</c:v>
                </c:pt>
                <c:pt idx="3584">
                  <c:v>2.5217607747780004</c:v>
                </c:pt>
                <c:pt idx="3585">
                  <c:v>2.523121344078</c:v>
                </c:pt>
                <c:pt idx="3586">
                  <c:v>2.5244819133780001</c:v>
                </c:pt>
                <c:pt idx="3587">
                  <c:v>2.5258424826780002</c:v>
                </c:pt>
                <c:pt idx="3588">
                  <c:v>2.5272030519780002</c:v>
                </c:pt>
                <c:pt idx="3589">
                  <c:v>2.5285636212780003</c:v>
                </c:pt>
                <c:pt idx="3590">
                  <c:v>2.5299241905779999</c:v>
                </c:pt>
                <c:pt idx="3591">
                  <c:v>2.5312847598779999</c:v>
                </c:pt>
                <c:pt idx="3592">
                  <c:v>2.532645329178</c:v>
                </c:pt>
                <c:pt idx="3593">
                  <c:v>2.5340058984780001</c:v>
                </c:pt>
                <c:pt idx="3594">
                  <c:v>2.5353664677780001</c:v>
                </c:pt>
                <c:pt idx="3595">
                  <c:v>2.5367270370780002</c:v>
                </c:pt>
                <c:pt idx="3596">
                  <c:v>2.5380876063779998</c:v>
                </c:pt>
                <c:pt idx="3597">
                  <c:v>2.5394481756780003</c:v>
                </c:pt>
                <c:pt idx="3598">
                  <c:v>2.5408087449779999</c:v>
                </c:pt>
                <c:pt idx="3599">
                  <c:v>2.5421693142780004</c:v>
                </c:pt>
                <c:pt idx="3600">
                  <c:v>2.543529883578</c:v>
                </c:pt>
                <c:pt idx="3601">
                  <c:v>2.5448904528780001</c:v>
                </c:pt>
                <c:pt idx="3602">
                  <c:v>2.5462510221780001</c:v>
                </c:pt>
                <c:pt idx="3603">
                  <c:v>2.5476115914780002</c:v>
                </c:pt>
                <c:pt idx="3604">
                  <c:v>2.5489721607780003</c:v>
                </c:pt>
                <c:pt idx="3605">
                  <c:v>2.5503327300780003</c:v>
                </c:pt>
                <c:pt idx="3606">
                  <c:v>2.5516932993779999</c:v>
                </c:pt>
                <c:pt idx="3607">
                  <c:v>2.553053868678</c:v>
                </c:pt>
                <c:pt idx="3608">
                  <c:v>2.5544144379780001</c:v>
                </c:pt>
                <c:pt idx="3609">
                  <c:v>2.5557750072780001</c:v>
                </c:pt>
                <c:pt idx="3610">
                  <c:v>2.5571355765780002</c:v>
                </c:pt>
                <c:pt idx="3611">
                  <c:v>2.5584961458779998</c:v>
                </c:pt>
                <c:pt idx="3612">
                  <c:v>2.5598567151780003</c:v>
                </c:pt>
                <c:pt idx="3613">
                  <c:v>2.5612172844779999</c:v>
                </c:pt>
                <c:pt idx="3614">
                  <c:v>2.5625778537780004</c:v>
                </c:pt>
                <c:pt idx="3615">
                  <c:v>2.563938423078</c:v>
                </c:pt>
                <c:pt idx="3616">
                  <c:v>2.5652989923780001</c:v>
                </c:pt>
                <c:pt idx="3617">
                  <c:v>2.5666595616780001</c:v>
                </c:pt>
                <c:pt idx="3618">
                  <c:v>2.5680201309780002</c:v>
                </c:pt>
                <c:pt idx="3619">
                  <c:v>2.5693807002780003</c:v>
                </c:pt>
                <c:pt idx="3620">
                  <c:v>2.5707412695780003</c:v>
                </c:pt>
                <c:pt idx="3621">
                  <c:v>2.5721018388779999</c:v>
                </c:pt>
                <c:pt idx="3622">
                  <c:v>2.5734624081780004</c:v>
                </c:pt>
                <c:pt idx="3623">
                  <c:v>2.574822977478</c:v>
                </c:pt>
                <c:pt idx="3624">
                  <c:v>2.5761835467780001</c:v>
                </c:pt>
                <c:pt idx="3625">
                  <c:v>2.5775441160780002</c:v>
                </c:pt>
                <c:pt idx="3626">
                  <c:v>2.5789046853779998</c:v>
                </c:pt>
                <c:pt idx="3627">
                  <c:v>2.5802652546780003</c:v>
                </c:pt>
                <c:pt idx="3628">
                  <c:v>2.5816258239779999</c:v>
                </c:pt>
                <c:pt idx="3629">
                  <c:v>2.5829863932779999</c:v>
                </c:pt>
                <c:pt idx="3630">
                  <c:v>2.584346962578</c:v>
                </c:pt>
                <c:pt idx="3631">
                  <c:v>2.5857075318780001</c:v>
                </c:pt>
                <c:pt idx="3632">
                  <c:v>2.5870681011780001</c:v>
                </c:pt>
                <c:pt idx="3633">
                  <c:v>2.5884286704780002</c:v>
                </c:pt>
                <c:pt idx="3634">
                  <c:v>2.5897892397779998</c:v>
                </c:pt>
                <c:pt idx="3635">
                  <c:v>2.5911498090780003</c:v>
                </c:pt>
                <c:pt idx="3636">
                  <c:v>2.5925103783779999</c:v>
                </c:pt>
                <c:pt idx="3637">
                  <c:v>2.5938709476780004</c:v>
                </c:pt>
                <c:pt idx="3638">
                  <c:v>2.595231516978</c:v>
                </c:pt>
                <c:pt idx="3639">
                  <c:v>2.5965920862780001</c:v>
                </c:pt>
                <c:pt idx="3640">
                  <c:v>2.5979526555780001</c:v>
                </c:pt>
                <c:pt idx="3641">
                  <c:v>2.5993132248780002</c:v>
                </c:pt>
                <c:pt idx="3642">
                  <c:v>2.6006737941780003</c:v>
                </c:pt>
                <c:pt idx="3643">
                  <c:v>2.6020343634779999</c:v>
                </c:pt>
                <c:pt idx="3644">
                  <c:v>2.6033949327779999</c:v>
                </c:pt>
                <c:pt idx="3645">
                  <c:v>2.604755502078</c:v>
                </c:pt>
                <c:pt idx="3646">
                  <c:v>2.6061160713780001</c:v>
                </c:pt>
                <c:pt idx="3647">
                  <c:v>2.6074766406780001</c:v>
                </c:pt>
                <c:pt idx="3648">
                  <c:v>2.6088372099780002</c:v>
                </c:pt>
                <c:pt idx="3649">
                  <c:v>2.6101977792779998</c:v>
                </c:pt>
                <c:pt idx="3650">
                  <c:v>2.6115583485780003</c:v>
                </c:pt>
                <c:pt idx="3651">
                  <c:v>2.6129189178779999</c:v>
                </c:pt>
                <c:pt idx="3652">
                  <c:v>2.6142794871780004</c:v>
                </c:pt>
                <c:pt idx="3653">
                  <c:v>2.615640056478</c:v>
                </c:pt>
                <c:pt idx="3654">
                  <c:v>2.6170006257780001</c:v>
                </c:pt>
                <c:pt idx="3655">
                  <c:v>2.6183611950780001</c:v>
                </c:pt>
                <c:pt idx="3656">
                  <c:v>2.6197217643780002</c:v>
                </c:pt>
                <c:pt idx="3657">
                  <c:v>2.6210823336780003</c:v>
                </c:pt>
                <c:pt idx="3658">
                  <c:v>2.6224429029780003</c:v>
                </c:pt>
                <c:pt idx="3659">
                  <c:v>2.6238034722779999</c:v>
                </c:pt>
                <c:pt idx="3660">
                  <c:v>2.625164041578</c:v>
                </c:pt>
                <c:pt idx="3661">
                  <c:v>2.626524610878</c:v>
                </c:pt>
                <c:pt idx="3662">
                  <c:v>2.6278851801780001</c:v>
                </c:pt>
                <c:pt idx="3663">
                  <c:v>2.6292457494780002</c:v>
                </c:pt>
                <c:pt idx="3664">
                  <c:v>2.6306063187779998</c:v>
                </c:pt>
                <c:pt idx="3665">
                  <c:v>2.6319668880780003</c:v>
                </c:pt>
                <c:pt idx="3666">
                  <c:v>2.6333274573779999</c:v>
                </c:pt>
                <c:pt idx="3667">
                  <c:v>2.6346880266780004</c:v>
                </c:pt>
                <c:pt idx="3668">
                  <c:v>2.636048595978</c:v>
                </c:pt>
                <c:pt idx="3669">
                  <c:v>2.6374091652780001</c:v>
                </c:pt>
                <c:pt idx="3670">
                  <c:v>2.6387697345780001</c:v>
                </c:pt>
                <c:pt idx="3671">
                  <c:v>2.6401303038780002</c:v>
                </c:pt>
                <c:pt idx="3672">
                  <c:v>2.6414908731780002</c:v>
                </c:pt>
                <c:pt idx="3673">
                  <c:v>2.6428514424780003</c:v>
                </c:pt>
                <c:pt idx="3674">
                  <c:v>2.6442120117779999</c:v>
                </c:pt>
                <c:pt idx="3675">
                  <c:v>2.6455725810780004</c:v>
                </c:pt>
                <c:pt idx="3676">
                  <c:v>2.646933150378</c:v>
                </c:pt>
                <c:pt idx="3677">
                  <c:v>2.6482937196780001</c:v>
                </c:pt>
                <c:pt idx="3678">
                  <c:v>2.6496542889780001</c:v>
                </c:pt>
                <c:pt idx="3679">
                  <c:v>2.6510148582779998</c:v>
                </c:pt>
                <c:pt idx="3680">
                  <c:v>2.6523754275780003</c:v>
                </c:pt>
                <c:pt idx="3681">
                  <c:v>2.6537359968779999</c:v>
                </c:pt>
                <c:pt idx="3682">
                  <c:v>2.6550965661779999</c:v>
                </c:pt>
                <c:pt idx="3683">
                  <c:v>2.656457135478</c:v>
                </c:pt>
                <c:pt idx="3684">
                  <c:v>2.6578177047780001</c:v>
                </c:pt>
                <c:pt idx="3685">
                  <c:v>2.6591782740780001</c:v>
                </c:pt>
                <c:pt idx="3686">
                  <c:v>2.6605388433780002</c:v>
                </c:pt>
                <c:pt idx="3687">
                  <c:v>2.6618994126779998</c:v>
                </c:pt>
                <c:pt idx="3688">
                  <c:v>2.6632599819780003</c:v>
                </c:pt>
                <c:pt idx="3689">
                  <c:v>2.6646205512779999</c:v>
                </c:pt>
                <c:pt idx="3690">
                  <c:v>2.6659811205780004</c:v>
                </c:pt>
                <c:pt idx="3691">
                  <c:v>2.667341689878</c:v>
                </c:pt>
                <c:pt idx="3692">
                  <c:v>2.6687022591780001</c:v>
                </c:pt>
                <c:pt idx="3693">
                  <c:v>2.6700628284780001</c:v>
                </c:pt>
                <c:pt idx="3694">
                  <c:v>2.6714233977780002</c:v>
                </c:pt>
                <c:pt idx="3695">
                  <c:v>2.6727839670780003</c:v>
                </c:pt>
                <c:pt idx="3696">
                  <c:v>2.6741445363779999</c:v>
                </c:pt>
                <c:pt idx="3697">
                  <c:v>2.675532317064</c:v>
                </c:pt>
                <c:pt idx="3698">
                  <c:v>2.676892886364</c:v>
                </c:pt>
                <c:pt idx="3699">
                  <c:v>2.6782534556640001</c:v>
                </c:pt>
                <c:pt idx="3700">
                  <c:v>2.6796140249640001</c:v>
                </c:pt>
                <c:pt idx="3701">
                  <c:v>2.6809745942640002</c:v>
                </c:pt>
                <c:pt idx="3702">
                  <c:v>2.6823351635639998</c:v>
                </c:pt>
                <c:pt idx="3703">
                  <c:v>2.6836957328640003</c:v>
                </c:pt>
                <c:pt idx="3704">
                  <c:v>2.6850563021639999</c:v>
                </c:pt>
                <c:pt idx="3705">
                  <c:v>2.6864168714640004</c:v>
                </c:pt>
                <c:pt idx="3706">
                  <c:v>2.687777440764</c:v>
                </c:pt>
                <c:pt idx="3707">
                  <c:v>2.6891380100640001</c:v>
                </c:pt>
                <c:pt idx="3708">
                  <c:v>2.6904985793640002</c:v>
                </c:pt>
                <c:pt idx="3709">
                  <c:v>2.6918591486640002</c:v>
                </c:pt>
                <c:pt idx="3710">
                  <c:v>2.6932197179640003</c:v>
                </c:pt>
                <c:pt idx="3711">
                  <c:v>2.6945802872640003</c:v>
                </c:pt>
                <c:pt idx="3712">
                  <c:v>2.695940856564</c:v>
                </c:pt>
                <c:pt idx="3713">
                  <c:v>2.697301425864</c:v>
                </c:pt>
                <c:pt idx="3714">
                  <c:v>2.6986619951640001</c:v>
                </c:pt>
                <c:pt idx="3715">
                  <c:v>2.7000225644640001</c:v>
                </c:pt>
                <c:pt idx="3716">
                  <c:v>2.7013831337640002</c:v>
                </c:pt>
                <c:pt idx="3717">
                  <c:v>2.7027437030639998</c:v>
                </c:pt>
                <c:pt idx="3718">
                  <c:v>2.7041042723640003</c:v>
                </c:pt>
                <c:pt idx="3719">
                  <c:v>2.7054648416639999</c:v>
                </c:pt>
                <c:pt idx="3720">
                  <c:v>2.7068254109640004</c:v>
                </c:pt>
                <c:pt idx="3721">
                  <c:v>2.708185980264</c:v>
                </c:pt>
                <c:pt idx="3722">
                  <c:v>2.7095465495640001</c:v>
                </c:pt>
                <c:pt idx="3723">
                  <c:v>2.7109071188640002</c:v>
                </c:pt>
                <c:pt idx="3724">
                  <c:v>2.7122676881640002</c:v>
                </c:pt>
                <c:pt idx="3725">
                  <c:v>2.7136282574639998</c:v>
                </c:pt>
                <c:pt idx="3726">
                  <c:v>2.7149888267640003</c:v>
                </c:pt>
                <c:pt idx="3727">
                  <c:v>2.7163493960639999</c:v>
                </c:pt>
                <c:pt idx="3728">
                  <c:v>2.717709965364</c:v>
                </c:pt>
                <c:pt idx="3729">
                  <c:v>2.7190705346640001</c:v>
                </c:pt>
                <c:pt idx="3730">
                  <c:v>2.7204311039640001</c:v>
                </c:pt>
                <c:pt idx="3731">
                  <c:v>2.72168282772</c:v>
                </c:pt>
                <c:pt idx="3732">
                  <c:v>2.7230433970200001</c:v>
                </c:pt>
                <c:pt idx="3733">
                  <c:v>2.7244039663200001</c:v>
                </c:pt>
                <c:pt idx="3734">
                  <c:v>2.7257645356199998</c:v>
                </c:pt>
                <c:pt idx="3735">
                  <c:v>2.7271251049200003</c:v>
                </c:pt>
                <c:pt idx="3736">
                  <c:v>2.7284856742199999</c:v>
                </c:pt>
                <c:pt idx="3737">
                  <c:v>2.7298462435200004</c:v>
                </c:pt>
                <c:pt idx="3738">
                  <c:v>2.73120681282</c:v>
                </c:pt>
                <c:pt idx="3739">
                  <c:v>2.7325673821200001</c:v>
                </c:pt>
                <c:pt idx="3740">
                  <c:v>2.7339279514200001</c:v>
                </c:pt>
                <c:pt idx="3741">
                  <c:v>2.7352885207200002</c:v>
                </c:pt>
                <c:pt idx="3742">
                  <c:v>2.7366490900200002</c:v>
                </c:pt>
                <c:pt idx="3743">
                  <c:v>2.7380096593200003</c:v>
                </c:pt>
                <c:pt idx="3744">
                  <c:v>2.7393702286199999</c:v>
                </c:pt>
                <c:pt idx="3745">
                  <c:v>2.7407307979200004</c:v>
                </c:pt>
                <c:pt idx="3746">
                  <c:v>2.74209136722</c:v>
                </c:pt>
                <c:pt idx="3747">
                  <c:v>2.7434519365200001</c:v>
                </c:pt>
                <c:pt idx="3748">
                  <c:v>2.7448125058200001</c:v>
                </c:pt>
                <c:pt idx="3749">
                  <c:v>2.7461730751200002</c:v>
                </c:pt>
                <c:pt idx="3750">
                  <c:v>2.7475336444200003</c:v>
                </c:pt>
                <c:pt idx="3751">
                  <c:v>2.7488942137199999</c:v>
                </c:pt>
                <c:pt idx="3752">
                  <c:v>2.7502547830199999</c:v>
                </c:pt>
                <c:pt idx="3753">
                  <c:v>2.75161535232</c:v>
                </c:pt>
                <c:pt idx="3754">
                  <c:v>2.75297592162</c:v>
                </c:pt>
                <c:pt idx="3755">
                  <c:v>2.7543364909200001</c:v>
                </c:pt>
                <c:pt idx="3756">
                  <c:v>2.7556970602200002</c:v>
                </c:pt>
                <c:pt idx="3757">
                  <c:v>2.7570576295199998</c:v>
                </c:pt>
                <c:pt idx="3758">
                  <c:v>2.7584181988200003</c:v>
                </c:pt>
                <c:pt idx="3759">
                  <c:v>2.7597787681199999</c:v>
                </c:pt>
                <c:pt idx="3760">
                  <c:v>2.7611393374200004</c:v>
                </c:pt>
                <c:pt idx="3761">
                  <c:v>2.76249990672</c:v>
                </c:pt>
                <c:pt idx="3762">
                  <c:v>2.7638604760200001</c:v>
                </c:pt>
                <c:pt idx="3763">
                  <c:v>2.7652210453200001</c:v>
                </c:pt>
                <c:pt idx="3764">
                  <c:v>2.7665816146200002</c:v>
                </c:pt>
                <c:pt idx="3765">
                  <c:v>2.7679421839200002</c:v>
                </c:pt>
                <c:pt idx="3766">
                  <c:v>2.7693027532200003</c:v>
                </c:pt>
                <c:pt idx="3767">
                  <c:v>2.7706633225199999</c:v>
                </c:pt>
                <c:pt idx="3768">
                  <c:v>2.77202389182</c:v>
                </c:pt>
                <c:pt idx="3769">
                  <c:v>2.77338446112</c:v>
                </c:pt>
                <c:pt idx="3770">
                  <c:v>2.7747450304200001</c:v>
                </c:pt>
                <c:pt idx="3771">
                  <c:v>2.7761055997200001</c:v>
                </c:pt>
                <c:pt idx="3772">
                  <c:v>2.7774661690199998</c:v>
                </c:pt>
                <c:pt idx="3773">
                  <c:v>2.7788267383200003</c:v>
                </c:pt>
                <c:pt idx="3774">
                  <c:v>2.7801873076199999</c:v>
                </c:pt>
                <c:pt idx="3775">
                  <c:v>2.7815478769200004</c:v>
                </c:pt>
                <c:pt idx="3776">
                  <c:v>2.78290844622</c:v>
                </c:pt>
                <c:pt idx="3777">
                  <c:v>2.7842690155200001</c:v>
                </c:pt>
                <c:pt idx="3778">
                  <c:v>2.7856295848200001</c:v>
                </c:pt>
                <c:pt idx="3779">
                  <c:v>2.7869901541200002</c:v>
                </c:pt>
                <c:pt idx="3780">
                  <c:v>2.7883507234200002</c:v>
                </c:pt>
                <c:pt idx="3781">
                  <c:v>2.7897112927200003</c:v>
                </c:pt>
                <c:pt idx="3782">
                  <c:v>2.7910718620199999</c:v>
                </c:pt>
                <c:pt idx="3783">
                  <c:v>2.79243243132</c:v>
                </c:pt>
                <c:pt idx="3784">
                  <c:v>2.79379300062</c:v>
                </c:pt>
                <c:pt idx="3785">
                  <c:v>2.7951535699200001</c:v>
                </c:pt>
                <c:pt idx="3786">
                  <c:v>2.7965141392200001</c:v>
                </c:pt>
                <c:pt idx="3787">
                  <c:v>2.7978747085199998</c:v>
                </c:pt>
                <c:pt idx="3788">
                  <c:v>2.7992352778200003</c:v>
                </c:pt>
                <c:pt idx="3789">
                  <c:v>2.8005958471199999</c:v>
                </c:pt>
                <c:pt idx="3790">
                  <c:v>2.8019564164200004</c:v>
                </c:pt>
                <c:pt idx="3791">
                  <c:v>2.80331698572</c:v>
                </c:pt>
                <c:pt idx="3792">
                  <c:v>2.80467755502</c:v>
                </c:pt>
                <c:pt idx="3793">
                  <c:v>2.8060381243200001</c:v>
                </c:pt>
                <c:pt idx="3794">
                  <c:v>2.8073986936200002</c:v>
                </c:pt>
                <c:pt idx="3795">
                  <c:v>2.8087592629200002</c:v>
                </c:pt>
                <c:pt idx="3796">
                  <c:v>2.8101198322200003</c:v>
                </c:pt>
                <c:pt idx="3797">
                  <c:v>2.8114804015199999</c:v>
                </c:pt>
                <c:pt idx="3798">
                  <c:v>2.8128409708200004</c:v>
                </c:pt>
                <c:pt idx="3799">
                  <c:v>2.81420154012</c:v>
                </c:pt>
                <c:pt idx="3800">
                  <c:v>2.8155621094200001</c:v>
                </c:pt>
                <c:pt idx="3801">
                  <c:v>2.8169226787200001</c:v>
                </c:pt>
                <c:pt idx="3802">
                  <c:v>2.8182832480200002</c:v>
                </c:pt>
                <c:pt idx="3803">
                  <c:v>2.8196438173200002</c:v>
                </c:pt>
                <c:pt idx="3804">
                  <c:v>2.8210043866199999</c:v>
                </c:pt>
                <c:pt idx="3805">
                  <c:v>2.8223649559200004</c:v>
                </c:pt>
                <c:pt idx="3806">
                  <c:v>2.82372552522</c:v>
                </c:pt>
                <c:pt idx="3807">
                  <c:v>2.82508609452</c:v>
                </c:pt>
                <c:pt idx="3808">
                  <c:v>2.8264466638200001</c:v>
                </c:pt>
                <c:pt idx="3809">
                  <c:v>2.8278072331200002</c:v>
                </c:pt>
                <c:pt idx="3810">
                  <c:v>2.8291678024200002</c:v>
                </c:pt>
                <c:pt idx="3811">
                  <c:v>2.8305283717200003</c:v>
                </c:pt>
                <c:pt idx="3812">
                  <c:v>2.8318889410199999</c:v>
                </c:pt>
                <c:pt idx="3813">
                  <c:v>2.8332495103200004</c:v>
                </c:pt>
                <c:pt idx="3814">
                  <c:v>2.83461007962</c:v>
                </c:pt>
                <c:pt idx="3815">
                  <c:v>2.8359706489200001</c:v>
                </c:pt>
                <c:pt idx="3816">
                  <c:v>2.8373312182200001</c:v>
                </c:pt>
                <c:pt idx="3817">
                  <c:v>2.8386917875200002</c:v>
                </c:pt>
                <c:pt idx="3818">
                  <c:v>2.8400523568200002</c:v>
                </c:pt>
                <c:pt idx="3819">
                  <c:v>2.8414129261200003</c:v>
                </c:pt>
                <c:pt idx="3820">
                  <c:v>2.8427734954199999</c:v>
                </c:pt>
                <c:pt idx="3821">
                  <c:v>2.84413406472</c:v>
                </c:pt>
                <c:pt idx="3822">
                  <c:v>2.84549463402</c:v>
                </c:pt>
                <c:pt idx="3823">
                  <c:v>2.8468552033200001</c:v>
                </c:pt>
                <c:pt idx="3824">
                  <c:v>2.8482157726200001</c:v>
                </c:pt>
                <c:pt idx="3825">
                  <c:v>2.8495763419199998</c:v>
                </c:pt>
                <c:pt idx="3826">
                  <c:v>2.8509369112200003</c:v>
                </c:pt>
                <c:pt idx="3827">
                  <c:v>2.8522974805199999</c:v>
                </c:pt>
                <c:pt idx="3828">
                  <c:v>2.8536580498200004</c:v>
                </c:pt>
                <c:pt idx="3829">
                  <c:v>2.85501861912</c:v>
                </c:pt>
                <c:pt idx="3830">
                  <c:v>2.85637918842</c:v>
                </c:pt>
                <c:pt idx="3831">
                  <c:v>2.8577397577200001</c:v>
                </c:pt>
                <c:pt idx="3832">
                  <c:v>2.8591003270200002</c:v>
                </c:pt>
                <c:pt idx="3833">
                  <c:v>2.8604608963200002</c:v>
                </c:pt>
                <c:pt idx="3834">
                  <c:v>2.8618214656200003</c:v>
                </c:pt>
                <c:pt idx="3835">
                  <c:v>2.8631820349199999</c:v>
                </c:pt>
                <c:pt idx="3836">
                  <c:v>2.86454260422</c:v>
                </c:pt>
                <c:pt idx="3837">
                  <c:v>2.86590317352</c:v>
                </c:pt>
                <c:pt idx="3838">
                  <c:v>2.8672637428200001</c:v>
                </c:pt>
                <c:pt idx="3839">
                  <c:v>2.8686243121200001</c:v>
                </c:pt>
                <c:pt idx="3840">
                  <c:v>2.8699848814199997</c:v>
                </c:pt>
                <c:pt idx="3841">
                  <c:v>2.8713454507200002</c:v>
                </c:pt>
                <c:pt idx="3842">
                  <c:v>2.8727060200199999</c:v>
                </c:pt>
                <c:pt idx="3843">
                  <c:v>2.8740665893200004</c:v>
                </c:pt>
                <c:pt idx="3844">
                  <c:v>2.87542715862</c:v>
                </c:pt>
                <c:pt idx="3845">
                  <c:v>2.87678772792</c:v>
                </c:pt>
                <c:pt idx="3846">
                  <c:v>2.8781482972200001</c:v>
                </c:pt>
                <c:pt idx="3847">
                  <c:v>2.8795088665200002</c:v>
                </c:pt>
                <c:pt idx="3848">
                  <c:v>2.8808694358200002</c:v>
                </c:pt>
                <c:pt idx="3849">
                  <c:v>2.8822300051200003</c:v>
                </c:pt>
                <c:pt idx="3850">
                  <c:v>2.8835905744199999</c:v>
                </c:pt>
                <c:pt idx="3851">
                  <c:v>2.8849511437200004</c:v>
                </c:pt>
                <c:pt idx="3852">
                  <c:v>2.88631171302</c:v>
                </c:pt>
                <c:pt idx="3853">
                  <c:v>2.8876722823200001</c:v>
                </c:pt>
                <c:pt idx="3854">
                  <c:v>2.8890328516200001</c:v>
                </c:pt>
                <c:pt idx="3855">
                  <c:v>2.8903934209200002</c:v>
                </c:pt>
                <c:pt idx="3856">
                  <c:v>2.8917539902200002</c:v>
                </c:pt>
                <c:pt idx="3857">
                  <c:v>2.8931145595199999</c:v>
                </c:pt>
                <c:pt idx="3858">
                  <c:v>2.8944751288200004</c:v>
                </c:pt>
                <c:pt idx="3859">
                  <c:v>2.89583569812</c:v>
                </c:pt>
                <c:pt idx="3860">
                  <c:v>2.89719626742</c:v>
                </c:pt>
                <c:pt idx="3861">
                  <c:v>2.8985568367200001</c:v>
                </c:pt>
                <c:pt idx="3862">
                  <c:v>2.8999174060200001</c:v>
                </c:pt>
                <c:pt idx="3863">
                  <c:v>2.9012779753200002</c:v>
                </c:pt>
                <c:pt idx="3864">
                  <c:v>2.9026385446200003</c:v>
                </c:pt>
                <c:pt idx="3865">
                  <c:v>2.9039991139199999</c:v>
                </c:pt>
                <c:pt idx="3866">
                  <c:v>2.9053596832200004</c:v>
                </c:pt>
                <c:pt idx="3867">
                  <c:v>2.90672025252</c:v>
                </c:pt>
                <c:pt idx="3868">
                  <c:v>2.9080808218200005</c:v>
                </c:pt>
                <c:pt idx="3869">
                  <c:v>2.9094413911200001</c:v>
                </c:pt>
                <c:pt idx="3870">
                  <c:v>2.9108019604200002</c:v>
                </c:pt>
                <c:pt idx="3871">
                  <c:v>2.9121625297200002</c:v>
                </c:pt>
                <c:pt idx="3872">
                  <c:v>2.9135230990200003</c:v>
                </c:pt>
                <c:pt idx="3873">
                  <c:v>2.9148836683200003</c:v>
                </c:pt>
                <c:pt idx="3874">
                  <c:v>2.91624423762</c:v>
                </c:pt>
                <c:pt idx="3875">
                  <c:v>2.91760480692</c:v>
                </c:pt>
                <c:pt idx="3876">
                  <c:v>2.9189653762200001</c:v>
                </c:pt>
                <c:pt idx="3877">
                  <c:v>2.9203259455200001</c:v>
                </c:pt>
                <c:pt idx="3878">
                  <c:v>2.9216865148199997</c:v>
                </c:pt>
                <c:pt idx="3879">
                  <c:v>2.9230470841200002</c:v>
                </c:pt>
                <c:pt idx="3880">
                  <c:v>2.9244076534199999</c:v>
                </c:pt>
                <c:pt idx="3881">
                  <c:v>2.9257682227200004</c:v>
                </c:pt>
                <c:pt idx="3882">
                  <c:v>2.92712879202</c:v>
                </c:pt>
                <c:pt idx="3883">
                  <c:v>2.92848936132</c:v>
                </c:pt>
                <c:pt idx="3884">
                  <c:v>2.9298499306200001</c:v>
                </c:pt>
                <c:pt idx="3885">
                  <c:v>2.9312104999200002</c:v>
                </c:pt>
                <c:pt idx="3886">
                  <c:v>2.9325710692200002</c:v>
                </c:pt>
                <c:pt idx="3887">
                  <c:v>2.9339316385200003</c:v>
                </c:pt>
                <c:pt idx="3888">
                  <c:v>2.9352922078199999</c:v>
                </c:pt>
                <c:pt idx="3889">
                  <c:v>2.9366527771199999</c:v>
                </c:pt>
                <c:pt idx="3890">
                  <c:v>2.93801334642</c:v>
                </c:pt>
                <c:pt idx="3891">
                  <c:v>2.9393739157200001</c:v>
                </c:pt>
                <c:pt idx="3892">
                  <c:v>2.9407344850200001</c:v>
                </c:pt>
                <c:pt idx="3893">
                  <c:v>2.9420950543199997</c:v>
                </c:pt>
                <c:pt idx="3894">
                  <c:v>2.9434556236200002</c:v>
                </c:pt>
                <c:pt idx="3895">
                  <c:v>2.9448161929199999</c:v>
                </c:pt>
                <c:pt idx="3896">
                  <c:v>2.9461767622200004</c:v>
                </c:pt>
                <c:pt idx="3897">
                  <c:v>2.94753733152</c:v>
                </c:pt>
                <c:pt idx="3898">
                  <c:v>2.94889790082</c:v>
                </c:pt>
                <c:pt idx="3899">
                  <c:v>2.9502584701200001</c:v>
                </c:pt>
                <c:pt idx="3900">
                  <c:v>2.9516190394200001</c:v>
                </c:pt>
                <c:pt idx="3901">
                  <c:v>2.9529796087200002</c:v>
                </c:pt>
                <c:pt idx="3902">
                  <c:v>2.9543401780200003</c:v>
                </c:pt>
                <c:pt idx="3903">
                  <c:v>2.9557007473199999</c:v>
                </c:pt>
                <c:pt idx="3904">
                  <c:v>2.9570613166200004</c:v>
                </c:pt>
                <c:pt idx="3905">
                  <c:v>2.95842188592</c:v>
                </c:pt>
                <c:pt idx="3906">
                  <c:v>2.9597824552200001</c:v>
                </c:pt>
                <c:pt idx="3907">
                  <c:v>2.9611430245200001</c:v>
                </c:pt>
                <c:pt idx="3908">
                  <c:v>2.9625035938200002</c:v>
                </c:pt>
                <c:pt idx="3909">
                  <c:v>2.9638641631200002</c:v>
                </c:pt>
                <c:pt idx="3910">
                  <c:v>2.9652247324199998</c:v>
                </c:pt>
                <c:pt idx="3911">
                  <c:v>2.9665853017200003</c:v>
                </c:pt>
                <c:pt idx="3912">
                  <c:v>2.96794587102</c:v>
                </c:pt>
                <c:pt idx="3913">
                  <c:v>2.96930644032</c:v>
                </c:pt>
                <c:pt idx="3914">
                  <c:v>2.9706670096200001</c:v>
                </c:pt>
                <c:pt idx="3915">
                  <c:v>2.9720275789200001</c:v>
                </c:pt>
                <c:pt idx="3916">
                  <c:v>2.9733881482200002</c:v>
                </c:pt>
                <c:pt idx="3917">
                  <c:v>2.9747487175200003</c:v>
                </c:pt>
                <c:pt idx="3918">
                  <c:v>2.9761092868199999</c:v>
                </c:pt>
                <c:pt idx="3919">
                  <c:v>2.9774698561200004</c:v>
                </c:pt>
                <c:pt idx="3920">
                  <c:v>2.97883042542</c:v>
                </c:pt>
                <c:pt idx="3921">
                  <c:v>2.9801909947200005</c:v>
                </c:pt>
                <c:pt idx="3922">
                  <c:v>2.9815515640200001</c:v>
                </c:pt>
                <c:pt idx="3923">
                  <c:v>2.9829121333200002</c:v>
                </c:pt>
                <c:pt idx="3924">
                  <c:v>2.9842727026200002</c:v>
                </c:pt>
                <c:pt idx="3925">
                  <c:v>2.9856332719199998</c:v>
                </c:pt>
                <c:pt idx="3926">
                  <c:v>2.9869938412200003</c:v>
                </c:pt>
                <c:pt idx="3927">
                  <c:v>2.9883544105199999</c:v>
                </c:pt>
                <c:pt idx="3928">
                  <c:v>2.98971497982</c:v>
                </c:pt>
                <c:pt idx="3929">
                  <c:v>2.9910755491200001</c:v>
                </c:pt>
                <c:pt idx="3930">
                  <c:v>2.9924361184200001</c:v>
                </c:pt>
                <c:pt idx="3931">
                  <c:v>2.9937966877200002</c:v>
                </c:pt>
                <c:pt idx="3932">
                  <c:v>2.9951572570200002</c:v>
                </c:pt>
                <c:pt idx="3933">
                  <c:v>2.9965178263199999</c:v>
                </c:pt>
                <c:pt idx="3934">
                  <c:v>2.9978783956200004</c:v>
                </c:pt>
                <c:pt idx="3935">
                  <c:v>2.99923896492</c:v>
                </c:pt>
                <c:pt idx="3936">
                  <c:v>3.0005995342200005</c:v>
                </c:pt>
                <c:pt idx="3937">
                  <c:v>3.0019601035200001</c:v>
                </c:pt>
                <c:pt idx="3938">
                  <c:v>3.0033206728200001</c:v>
                </c:pt>
                <c:pt idx="3939">
                  <c:v>3.0046812421200002</c:v>
                </c:pt>
                <c:pt idx="3940">
                  <c:v>3.0060418114200003</c:v>
                </c:pt>
                <c:pt idx="3941">
                  <c:v>3.0074023807199999</c:v>
                </c:pt>
                <c:pt idx="3942">
                  <c:v>3.0087629500199999</c:v>
                </c:pt>
                <c:pt idx="3943">
                  <c:v>3.01012351932</c:v>
                </c:pt>
                <c:pt idx="3944">
                  <c:v>3.0114840886200001</c:v>
                </c:pt>
                <c:pt idx="3945">
                  <c:v>3.0128446579200001</c:v>
                </c:pt>
                <c:pt idx="3946">
                  <c:v>3.0142052272199997</c:v>
                </c:pt>
                <c:pt idx="3947">
                  <c:v>3.0155657965200002</c:v>
                </c:pt>
                <c:pt idx="3948">
                  <c:v>3.0169263658199998</c:v>
                </c:pt>
                <c:pt idx="3949">
                  <c:v>3.0182869351200003</c:v>
                </c:pt>
                <c:pt idx="3950">
                  <c:v>3.01964750442</c:v>
                </c:pt>
                <c:pt idx="3951">
                  <c:v>3.02100807372</c:v>
                </c:pt>
                <c:pt idx="3952">
                  <c:v>3.0223686430200001</c:v>
                </c:pt>
                <c:pt idx="3953">
                  <c:v>3.0237292123200001</c:v>
                </c:pt>
                <c:pt idx="3954">
                  <c:v>3.0250897816200002</c:v>
                </c:pt>
                <c:pt idx="3955">
                  <c:v>3.0264503509200003</c:v>
                </c:pt>
                <c:pt idx="3956">
                  <c:v>3.0278109202199999</c:v>
                </c:pt>
                <c:pt idx="3957">
                  <c:v>3.0291714895200004</c:v>
                </c:pt>
                <c:pt idx="3958">
                  <c:v>3.03053205882</c:v>
                </c:pt>
                <c:pt idx="3959">
                  <c:v>3.03189262812</c:v>
                </c:pt>
                <c:pt idx="3960">
                  <c:v>3.0332531974200001</c:v>
                </c:pt>
                <c:pt idx="3961">
                  <c:v>3.0346137667200002</c:v>
                </c:pt>
                <c:pt idx="3962">
                  <c:v>3.0359743360200002</c:v>
                </c:pt>
                <c:pt idx="3963">
                  <c:v>3.0373349053199998</c:v>
                </c:pt>
                <c:pt idx="3964">
                  <c:v>3.0386954746200003</c:v>
                </c:pt>
                <c:pt idx="3965">
                  <c:v>3.04005604392</c:v>
                </c:pt>
                <c:pt idx="3966">
                  <c:v>3.04141661322</c:v>
                </c:pt>
                <c:pt idx="3967">
                  <c:v>3.0427771825200001</c:v>
                </c:pt>
                <c:pt idx="3968">
                  <c:v>3.0441377518200001</c:v>
                </c:pt>
                <c:pt idx="3969">
                  <c:v>3.0454983211200002</c:v>
                </c:pt>
                <c:pt idx="3970">
                  <c:v>3.0468588904200002</c:v>
                </c:pt>
                <c:pt idx="3971">
                  <c:v>3.0482194597199999</c:v>
                </c:pt>
                <c:pt idx="3972">
                  <c:v>3.0495800290200004</c:v>
                </c:pt>
                <c:pt idx="3973">
                  <c:v>3.05094059832</c:v>
                </c:pt>
                <c:pt idx="3974">
                  <c:v>3.0523011676200005</c:v>
                </c:pt>
                <c:pt idx="3975">
                  <c:v>3.0536617369200001</c:v>
                </c:pt>
                <c:pt idx="3976">
                  <c:v>3.0550223062200002</c:v>
                </c:pt>
                <c:pt idx="3977">
                  <c:v>3.0563828755200002</c:v>
                </c:pt>
                <c:pt idx="3978">
                  <c:v>3.0577434448199998</c:v>
                </c:pt>
                <c:pt idx="3979">
                  <c:v>3.0591040141200003</c:v>
                </c:pt>
                <c:pt idx="3980">
                  <c:v>3.0604645834199999</c:v>
                </c:pt>
                <c:pt idx="3981">
                  <c:v>3.06182515272</c:v>
                </c:pt>
                <c:pt idx="3982">
                  <c:v>3.0631857220200001</c:v>
                </c:pt>
                <c:pt idx="3983">
                  <c:v>3.0645462913200001</c:v>
                </c:pt>
                <c:pt idx="3984">
                  <c:v>3.0659068606200002</c:v>
                </c:pt>
                <c:pt idx="3985">
                  <c:v>3.0672674299200002</c:v>
                </c:pt>
                <c:pt idx="3986">
                  <c:v>3.0686279992199998</c:v>
                </c:pt>
                <c:pt idx="3987">
                  <c:v>3.0699885685200003</c:v>
                </c:pt>
                <c:pt idx="3988">
                  <c:v>3.07134913782</c:v>
                </c:pt>
                <c:pt idx="3989">
                  <c:v>3.0727097071200005</c:v>
                </c:pt>
                <c:pt idx="3990">
                  <c:v>3.0740702764200001</c:v>
                </c:pt>
                <c:pt idx="3991">
                  <c:v>3.0754308457200001</c:v>
                </c:pt>
                <c:pt idx="3992">
                  <c:v>3.0767914150200002</c:v>
                </c:pt>
                <c:pt idx="3993">
                  <c:v>3.0781519843200003</c:v>
                </c:pt>
                <c:pt idx="3994">
                  <c:v>3.0795125536200003</c:v>
                </c:pt>
                <c:pt idx="3995">
                  <c:v>3.0808731229199999</c:v>
                </c:pt>
                <c:pt idx="3996">
                  <c:v>3.08223369222</c:v>
                </c:pt>
                <c:pt idx="3997">
                  <c:v>3.08386637538</c:v>
                </c:pt>
                <c:pt idx="3998">
                  <c:v>3.08522694468</c:v>
                </c:pt>
                <c:pt idx="3999">
                  <c:v>3.0865875139800001</c:v>
                </c:pt>
                <c:pt idx="4000">
                  <c:v>3.0879480832800001</c:v>
                </c:pt>
                <c:pt idx="4001">
                  <c:v>3.0893086525800002</c:v>
                </c:pt>
                <c:pt idx="4002">
                  <c:v>3.0906692218800003</c:v>
                </c:pt>
                <c:pt idx="4003">
                  <c:v>3.0920297911799999</c:v>
                </c:pt>
                <c:pt idx="4004">
                  <c:v>3.0933903604800004</c:v>
                </c:pt>
                <c:pt idx="4005">
                  <c:v>3.09475092978</c:v>
                </c:pt>
                <c:pt idx="4006">
                  <c:v>3.0961114990800005</c:v>
                </c:pt>
                <c:pt idx="4007">
                  <c:v>3.0974720683800001</c:v>
                </c:pt>
                <c:pt idx="4008">
                  <c:v>3.0988326376800002</c:v>
                </c:pt>
                <c:pt idx="4009">
                  <c:v>3.1001932069800002</c:v>
                </c:pt>
                <c:pt idx="4010">
                  <c:v>3.1015537762799998</c:v>
                </c:pt>
                <c:pt idx="4011">
                  <c:v>3.1029143455800003</c:v>
                </c:pt>
                <c:pt idx="4012">
                  <c:v>3.10427491488</c:v>
                </c:pt>
                <c:pt idx="4013">
                  <c:v>3.10563548418</c:v>
                </c:pt>
                <c:pt idx="4014">
                  <c:v>3.1069960534800001</c:v>
                </c:pt>
                <c:pt idx="4015">
                  <c:v>3.1083566227800001</c:v>
                </c:pt>
                <c:pt idx="4016">
                  <c:v>3.1097171920800002</c:v>
                </c:pt>
                <c:pt idx="4017">
                  <c:v>3.1110777613800003</c:v>
                </c:pt>
                <c:pt idx="4018">
                  <c:v>3.1124383306799999</c:v>
                </c:pt>
                <c:pt idx="4019">
                  <c:v>3.1137988999800004</c:v>
                </c:pt>
                <c:pt idx="4020">
                  <c:v>3.11515946928</c:v>
                </c:pt>
                <c:pt idx="4021">
                  <c:v>3.1165200385800005</c:v>
                </c:pt>
                <c:pt idx="4022">
                  <c:v>3.1178806078800001</c:v>
                </c:pt>
                <c:pt idx="4023">
                  <c:v>3.1192411771800002</c:v>
                </c:pt>
                <c:pt idx="4024">
                  <c:v>3.1206017464800002</c:v>
                </c:pt>
                <c:pt idx="4025">
                  <c:v>3.1219623157800003</c:v>
                </c:pt>
                <c:pt idx="4026">
                  <c:v>3.1233228850799999</c:v>
                </c:pt>
                <c:pt idx="4027">
                  <c:v>3.1246834543799999</c:v>
                </c:pt>
                <c:pt idx="4028">
                  <c:v>3.12604402368</c:v>
                </c:pt>
                <c:pt idx="4029">
                  <c:v>3.1274045929800001</c:v>
                </c:pt>
                <c:pt idx="4030">
                  <c:v>3.1287651622800001</c:v>
                </c:pt>
                <c:pt idx="4031">
                  <c:v>3.1301257315799997</c:v>
                </c:pt>
                <c:pt idx="4032">
                  <c:v>3.1314863008800002</c:v>
                </c:pt>
                <c:pt idx="4033">
                  <c:v>3.1328468701799999</c:v>
                </c:pt>
                <c:pt idx="4034">
                  <c:v>3.1342074394800004</c:v>
                </c:pt>
                <c:pt idx="4035">
                  <c:v>3.13556800878</c:v>
                </c:pt>
                <c:pt idx="4036">
                  <c:v>3.13692857808</c:v>
                </c:pt>
                <c:pt idx="4037">
                  <c:v>3.1382891473800001</c:v>
                </c:pt>
                <c:pt idx="4038">
                  <c:v>3.1396497166800001</c:v>
                </c:pt>
                <c:pt idx="4039">
                  <c:v>3.1410102859800002</c:v>
                </c:pt>
                <c:pt idx="4040">
                  <c:v>3.1423708552800003</c:v>
                </c:pt>
                <c:pt idx="4041">
                  <c:v>3.1437314245799999</c:v>
                </c:pt>
                <c:pt idx="4042">
                  <c:v>3.1450919938800004</c:v>
                </c:pt>
                <c:pt idx="4043">
                  <c:v>3.14645256318</c:v>
                </c:pt>
                <c:pt idx="4044">
                  <c:v>3.1478131324800001</c:v>
                </c:pt>
                <c:pt idx="4045">
                  <c:v>3.1491737017800001</c:v>
                </c:pt>
                <c:pt idx="4046">
                  <c:v>3.1505342710800002</c:v>
                </c:pt>
                <c:pt idx="4047">
                  <c:v>3.1518948403800002</c:v>
                </c:pt>
                <c:pt idx="4048">
                  <c:v>3.1532554096799998</c:v>
                </c:pt>
                <c:pt idx="4049">
                  <c:v>3.1546159789800003</c:v>
                </c:pt>
                <c:pt idx="4050">
                  <c:v>3.15597654828</c:v>
                </c:pt>
                <c:pt idx="4051">
                  <c:v>3.15733711758</c:v>
                </c:pt>
                <c:pt idx="4052">
                  <c:v>3.1586976868800001</c:v>
                </c:pt>
                <c:pt idx="4053">
                  <c:v>3.1600582561800001</c:v>
                </c:pt>
                <c:pt idx="4054">
                  <c:v>3.1614188254800002</c:v>
                </c:pt>
                <c:pt idx="4055">
                  <c:v>3.1627793947800003</c:v>
                </c:pt>
                <c:pt idx="4056">
                  <c:v>3.1641399640799999</c:v>
                </c:pt>
                <c:pt idx="4057">
                  <c:v>3.1655005333800004</c:v>
                </c:pt>
                <c:pt idx="4058">
                  <c:v>3.16686110268</c:v>
                </c:pt>
                <c:pt idx="4059">
                  <c:v>3.1682216719800005</c:v>
                </c:pt>
                <c:pt idx="4060">
                  <c:v>3.1695822412800001</c:v>
                </c:pt>
                <c:pt idx="4061">
                  <c:v>3.1709428105800002</c:v>
                </c:pt>
                <c:pt idx="4062">
                  <c:v>3.1723033798800002</c:v>
                </c:pt>
                <c:pt idx="4063">
                  <c:v>3.1736639491799998</c:v>
                </c:pt>
                <c:pt idx="4064">
                  <c:v>3.1750245184800003</c:v>
                </c:pt>
                <c:pt idx="4065">
                  <c:v>3.1763850877799999</c:v>
                </c:pt>
                <c:pt idx="4066">
                  <c:v>3.17774565708</c:v>
                </c:pt>
                <c:pt idx="4067">
                  <c:v>3.1791062263800001</c:v>
                </c:pt>
                <c:pt idx="4068">
                  <c:v>3.1804667956800001</c:v>
                </c:pt>
                <c:pt idx="4069">
                  <c:v>3.1818273649800002</c:v>
                </c:pt>
                <c:pt idx="4070">
                  <c:v>3.1831879342800002</c:v>
                </c:pt>
                <c:pt idx="4071">
                  <c:v>3.1845485035799999</c:v>
                </c:pt>
                <c:pt idx="4072">
                  <c:v>3.1859090728800004</c:v>
                </c:pt>
                <c:pt idx="4073">
                  <c:v>3.18726964218</c:v>
                </c:pt>
                <c:pt idx="4074">
                  <c:v>3.1886302114800005</c:v>
                </c:pt>
                <c:pt idx="4075">
                  <c:v>3.1899907807800001</c:v>
                </c:pt>
                <c:pt idx="4076">
                  <c:v>3.1913513500800001</c:v>
                </c:pt>
                <c:pt idx="4077">
                  <c:v>3.1927119193800002</c:v>
                </c:pt>
                <c:pt idx="4078">
                  <c:v>3.1940724886800003</c:v>
                </c:pt>
                <c:pt idx="4079">
                  <c:v>3.1954330579800003</c:v>
                </c:pt>
                <c:pt idx="4080">
                  <c:v>3.1967936272799999</c:v>
                </c:pt>
                <c:pt idx="4081">
                  <c:v>3.19815419658</c:v>
                </c:pt>
                <c:pt idx="4082">
                  <c:v>3.1995147658800001</c:v>
                </c:pt>
                <c:pt idx="4083">
                  <c:v>3.2008753351800001</c:v>
                </c:pt>
                <c:pt idx="4084">
                  <c:v>3.2022359044800002</c:v>
                </c:pt>
                <c:pt idx="4085">
                  <c:v>3.2035964737800002</c:v>
                </c:pt>
                <c:pt idx="4086">
                  <c:v>3.2049570430799998</c:v>
                </c:pt>
                <c:pt idx="4087">
                  <c:v>3.2063176123800003</c:v>
                </c:pt>
                <c:pt idx="4088">
                  <c:v>3.20767818168</c:v>
                </c:pt>
                <c:pt idx="4089">
                  <c:v>3.20903875098</c:v>
                </c:pt>
                <c:pt idx="4090">
                  <c:v>3.2103993202800001</c:v>
                </c:pt>
                <c:pt idx="4091">
                  <c:v>3.2117598895800001</c:v>
                </c:pt>
                <c:pt idx="4092">
                  <c:v>3.2131204588800002</c:v>
                </c:pt>
                <c:pt idx="4093">
                  <c:v>3.2144810281800003</c:v>
                </c:pt>
                <c:pt idx="4094">
                  <c:v>3.2158415974799999</c:v>
                </c:pt>
                <c:pt idx="4095">
                  <c:v>3.2172021667800004</c:v>
                </c:pt>
                <c:pt idx="4096">
                  <c:v>3.21856273608</c:v>
                </c:pt>
                <c:pt idx="4097">
                  <c:v>3.21992330538</c:v>
                </c:pt>
                <c:pt idx="4098">
                  <c:v>3.2212838746800001</c:v>
                </c:pt>
                <c:pt idx="4099">
                  <c:v>3.2226444439800002</c:v>
                </c:pt>
                <c:pt idx="4100">
                  <c:v>3.2240050132800002</c:v>
                </c:pt>
                <c:pt idx="4101">
                  <c:v>3.2253655825799998</c:v>
                </c:pt>
                <c:pt idx="4102">
                  <c:v>3.2267261518800003</c:v>
                </c:pt>
                <c:pt idx="4103">
                  <c:v>3.22808672118</c:v>
                </c:pt>
                <c:pt idx="4104">
                  <c:v>3.22944729048</c:v>
                </c:pt>
                <c:pt idx="4105">
                  <c:v>3.2308078597800001</c:v>
                </c:pt>
                <c:pt idx="4106">
                  <c:v>3.2321684290800001</c:v>
                </c:pt>
                <c:pt idx="4107">
                  <c:v>3.2335289983800002</c:v>
                </c:pt>
                <c:pt idx="4108">
                  <c:v>3.2348895676800002</c:v>
                </c:pt>
                <c:pt idx="4109">
                  <c:v>3.2362501369799999</c:v>
                </c:pt>
                <c:pt idx="4110">
                  <c:v>3.2376107062800004</c:v>
                </c:pt>
                <c:pt idx="4111">
                  <c:v>3.23897127558</c:v>
                </c:pt>
                <c:pt idx="4112">
                  <c:v>3.2403318448800005</c:v>
                </c:pt>
                <c:pt idx="4113">
                  <c:v>3.2416924141800001</c:v>
                </c:pt>
                <c:pt idx="4114">
                  <c:v>3.2430529834800002</c:v>
                </c:pt>
                <c:pt idx="4115">
                  <c:v>3.2444135527800002</c:v>
                </c:pt>
                <c:pt idx="4116">
                  <c:v>3.2457741220799998</c:v>
                </c:pt>
                <c:pt idx="4117">
                  <c:v>3.2471346913800003</c:v>
                </c:pt>
                <c:pt idx="4118">
                  <c:v>3.2484952606799999</c:v>
                </c:pt>
                <c:pt idx="4119">
                  <c:v>3.24985582998</c:v>
                </c:pt>
                <c:pt idx="4120">
                  <c:v>3.2512163992800001</c:v>
                </c:pt>
                <c:pt idx="4121">
                  <c:v>3.2525769685800001</c:v>
                </c:pt>
                <c:pt idx="4122">
                  <c:v>3.2539375378800002</c:v>
                </c:pt>
                <c:pt idx="4123">
                  <c:v>3.2552981071800002</c:v>
                </c:pt>
                <c:pt idx="4124">
                  <c:v>3.2566586764799998</c:v>
                </c:pt>
                <c:pt idx="4125">
                  <c:v>3.2580192457800004</c:v>
                </c:pt>
                <c:pt idx="4126">
                  <c:v>3.25937981508</c:v>
                </c:pt>
                <c:pt idx="4127">
                  <c:v>3.2607403843800005</c:v>
                </c:pt>
                <c:pt idx="4128">
                  <c:v>3.2621009536800001</c:v>
                </c:pt>
                <c:pt idx="4129">
                  <c:v>3.2634615229800001</c:v>
                </c:pt>
                <c:pt idx="4130">
                  <c:v>3.2648220922800002</c:v>
                </c:pt>
                <c:pt idx="4131">
                  <c:v>3.2661826615800003</c:v>
                </c:pt>
                <c:pt idx="4132">
                  <c:v>3.2675432308800003</c:v>
                </c:pt>
                <c:pt idx="4133">
                  <c:v>3.2689038001799999</c:v>
                </c:pt>
                <c:pt idx="4134">
                  <c:v>3.27026436948</c:v>
                </c:pt>
                <c:pt idx="4135">
                  <c:v>3.27162493878</c:v>
                </c:pt>
                <c:pt idx="4136">
                  <c:v>3.2729855080800001</c:v>
                </c:pt>
                <c:pt idx="4137">
                  <c:v>3.2743460773800002</c:v>
                </c:pt>
                <c:pt idx="4138">
                  <c:v>3.2757066466800002</c:v>
                </c:pt>
                <c:pt idx="4139">
                  <c:v>3.2770672159799998</c:v>
                </c:pt>
                <c:pt idx="4140">
                  <c:v>3.2784277852800003</c:v>
                </c:pt>
                <c:pt idx="4141">
                  <c:v>3.27978835458</c:v>
                </c:pt>
                <c:pt idx="4142">
                  <c:v>3.2811489238800005</c:v>
                </c:pt>
                <c:pt idx="4143">
                  <c:v>3.2825094931800001</c:v>
                </c:pt>
                <c:pt idx="4144">
                  <c:v>3.2838700624800001</c:v>
                </c:pt>
                <c:pt idx="4145">
                  <c:v>3.2852306317800002</c:v>
                </c:pt>
                <c:pt idx="4146">
                  <c:v>3.2865912010800002</c:v>
                </c:pt>
                <c:pt idx="4147">
                  <c:v>3.2879517703800003</c:v>
                </c:pt>
                <c:pt idx="4148">
                  <c:v>3.2893123396800004</c:v>
                </c:pt>
                <c:pt idx="4149">
                  <c:v>3.29067290898</c:v>
                </c:pt>
                <c:pt idx="4150">
                  <c:v>3.29203347828</c:v>
                </c:pt>
                <c:pt idx="4151">
                  <c:v>3.2933940475800001</c:v>
                </c:pt>
                <c:pt idx="4152">
                  <c:v>3.2947546168799997</c:v>
                </c:pt>
                <c:pt idx="4153">
                  <c:v>3.2961151861800002</c:v>
                </c:pt>
                <c:pt idx="4154">
                  <c:v>3.2974757554799998</c:v>
                </c:pt>
                <c:pt idx="4155">
                  <c:v>3.2988363247800003</c:v>
                </c:pt>
                <c:pt idx="4156">
                  <c:v>3.3001968940799999</c:v>
                </c:pt>
                <c:pt idx="4157">
                  <c:v>3.30155746338</c:v>
                </c:pt>
                <c:pt idx="4158">
                  <c:v>3.3029180326800001</c:v>
                </c:pt>
                <c:pt idx="4159">
                  <c:v>3.3042786019800001</c:v>
                </c:pt>
                <c:pt idx="4160">
                  <c:v>3.3056391712800002</c:v>
                </c:pt>
                <c:pt idx="4161">
                  <c:v>3.3069997405800002</c:v>
                </c:pt>
                <c:pt idx="4162">
                  <c:v>3.3083603098799998</c:v>
                </c:pt>
                <c:pt idx="4163">
                  <c:v>3.3097208791800004</c:v>
                </c:pt>
                <c:pt idx="4164">
                  <c:v>3.31108144848</c:v>
                </c:pt>
                <c:pt idx="4165">
                  <c:v>3.3124420177800005</c:v>
                </c:pt>
                <c:pt idx="4166">
                  <c:v>3.3138025870800001</c:v>
                </c:pt>
                <c:pt idx="4167">
                  <c:v>3.3151631563800001</c:v>
                </c:pt>
                <c:pt idx="4168">
                  <c:v>3.3165237256800002</c:v>
                </c:pt>
                <c:pt idx="4169">
                  <c:v>3.3178842949799998</c:v>
                </c:pt>
                <c:pt idx="4170">
                  <c:v>3.3192448642800003</c:v>
                </c:pt>
                <c:pt idx="4171">
                  <c:v>3.3206054335799999</c:v>
                </c:pt>
                <c:pt idx="4172">
                  <c:v>3.32196600288</c:v>
                </c:pt>
                <c:pt idx="4173">
                  <c:v>3.32332657218</c:v>
                </c:pt>
                <c:pt idx="4174">
                  <c:v>3.3246871414800001</c:v>
                </c:pt>
                <c:pt idx="4175">
                  <c:v>3.3260477107800002</c:v>
                </c:pt>
                <c:pt idx="4176">
                  <c:v>3.3274082800800002</c:v>
                </c:pt>
                <c:pt idx="4177">
                  <c:v>3.3287688493799998</c:v>
                </c:pt>
                <c:pt idx="4178">
                  <c:v>3.3301294186800003</c:v>
                </c:pt>
                <c:pt idx="4179">
                  <c:v>3.33148998798</c:v>
                </c:pt>
                <c:pt idx="4180">
                  <c:v>3.3328505572800005</c:v>
                </c:pt>
                <c:pt idx="4181">
                  <c:v>3.3342111265800001</c:v>
                </c:pt>
                <c:pt idx="4182">
                  <c:v>3.3355716958800001</c:v>
                </c:pt>
                <c:pt idx="4183">
                  <c:v>3.3369322651800002</c:v>
                </c:pt>
                <c:pt idx="4184">
                  <c:v>3.3382928344800002</c:v>
                </c:pt>
                <c:pt idx="4185">
                  <c:v>3.3396534037800003</c:v>
                </c:pt>
                <c:pt idx="4186">
                  <c:v>3.3410139730799999</c:v>
                </c:pt>
                <c:pt idx="4187">
                  <c:v>3.34237454238</c:v>
                </c:pt>
                <c:pt idx="4188">
                  <c:v>3.34373511168</c:v>
                </c:pt>
                <c:pt idx="4189">
                  <c:v>3.3450956809800001</c:v>
                </c:pt>
                <c:pt idx="4190">
                  <c:v>3.3464562502800002</c:v>
                </c:pt>
                <c:pt idx="4191">
                  <c:v>3.3478168195800002</c:v>
                </c:pt>
                <c:pt idx="4192">
                  <c:v>3.3491773888799998</c:v>
                </c:pt>
                <c:pt idx="4193">
                  <c:v>3.3505379581800003</c:v>
                </c:pt>
                <c:pt idx="4194">
                  <c:v>3.3518985274799999</c:v>
                </c:pt>
                <c:pt idx="4195">
                  <c:v>3.3532590967800004</c:v>
                </c:pt>
                <c:pt idx="4196">
                  <c:v>3.3546196660800001</c:v>
                </c:pt>
                <c:pt idx="4197">
                  <c:v>3.3559802353800001</c:v>
                </c:pt>
                <c:pt idx="4198">
                  <c:v>3.3573408046800002</c:v>
                </c:pt>
                <c:pt idx="4199">
                  <c:v>3.3587013739800002</c:v>
                </c:pt>
                <c:pt idx="4200">
                  <c:v>3.3600619432800003</c:v>
                </c:pt>
                <c:pt idx="4201">
                  <c:v>3.3614225125800004</c:v>
                </c:pt>
                <c:pt idx="4202">
                  <c:v>3.36278308188</c:v>
                </c:pt>
                <c:pt idx="4203">
                  <c:v>3.36414365118</c:v>
                </c:pt>
                <c:pt idx="4204">
                  <c:v>3.3655042204800001</c:v>
                </c:pt>
                <c:pt idx="4205">
                  <c:v>3.3668647897800001</c:v>
                </c:pt>
                <c:pt idx="4206">
                  <c:v>3.3682253590800002</c:v>
                </c:pt>
                <c:pt idx="4207">
                  <c:v>3.3695859283799998</c:v>
                </c:pt>
                <c:pt idx="4208">
                  <c:v>3.3709464976800003</c:v>
                </c:pt>
                <c:pt idx="4209">
                  <c:v>3.3723070669799999</c:v>
                </c:pt>
                <c:pt idx="4210">
                  <c:v>3.3736676362800004</c:v>
                </c:pt>
                <c:pt idx="4211">
                  <c:v>3.3750282055800001</c:v>
                </c:pt>
                <c:pt idx="4212">
                  <c:v>3.3763887748800001</c:v>
                </c:pt>
                <c:pt idx="4213">
                  <c:v>3.3777493441800002</c:v>
                </c:pt>
                <c:pt idx="4214">
                  <c:v>3.3791099134800002</c:v>
                </c:pt>
                <c:pt idx="4215">
                  <c:v>3.3804704827799998</c:v>
                </c:pt>
                <c:pt idx="4216">
                  <c:v>3.3818310520800003</c:v>
                </c:pt>
                <c:pt idx="4217">
                  <c:v>3.38319162138</c:v>
                </c:pt>
                <c:pt idx="4218">
                  <c:v>3.3845521906800005</c:v>
                </c:pt>
                <c:pt idx="4219">
                  <c:v>3.3859127599800001</c:v>
                </c:pt>
                <c:pt idx="4220">
                  <c:v>3.3872733292800001</c:v>
                </c:pt>
                <c:pt idx="4221">
                  <c:v>3.3886338985800002</c:v>
                </c:pt>
                <c:pt idx="4222">
                  <c:v>3.3899944678799998</c:v>
                </c:pt>
                <c:pt idx="4223">
                  <c:v>3.3913550371800003</c:v>
                </c:pt>
                <c:pt idx="4224">
                  <c:v>3.3927156064799999</c:v>
                </c:pt>
                <c:pt idx="4225">
                  <c:v>3.39407617578</c:v>
                </c:pt>
                <c:pt idx="4226">
                  <c:v>3.39543674508</c:v>
                </c:pt>
                <c:pt idx="4227">
                  <c:v>3.3967973143800001</c:v>
                </c:pt>
                <c:pt idx="4228">
                  <c:v>3.3981578836800002</c:v>
                </c:pt>
                <c:pt idx="4229">
                  <c:v>3.3995184529800002</c:v>
                </c:pt>
                <c:pt idx="4230">
                  <c:v>3.4008790222799998</c:v>
                </c:pt>
                <c:pt idx="4231">
                  <c:v>3.4022395915800003</c:v>
                </c:pt>
                <c:pt idx="4232">
                  <c:v>3.4036001608799999</c:v>
                </c:pt>
                <c:pt idx="4233">
                  <c:v>3.40496073018</c:v>
                </c:pt>
                <c:pt idx="4234">
                  <c:v>3.4063212994800005</c:v>
                </c:pt>
                <c:pt idx="4235">
                  <c:v>3.4076818687800001</c:v>
                </c:pt>
                <c:pt idx="4236">
                  <c:v>3.4090424380800002</c:v>
                </c:pt>
                <c:pt idx="4237">
                  <c:v>3.4104030073800002</c:v>
                </c:pt>
                <c:pt idx="4238">
                  <c:v>3.4117635766799999</c:v>
                </c:pt>
                <c:pt idx="4239">
                  <c:v>3.4131241459800004</c:v>
                </c:pt>
                <c:pt idx="4240">
                  <c:v>3.4144847152800004</c:v>
                </c:pt>
                <c:pt idx="4241">
                  <c:v>3.41584528458</c:v>
                </c:pt>
                <c:pt idx="4242">
                  <c:v>3.4172058538800001</c:v>
                </c:pt>
                <c:pt idx="4243">
                  <c:v>3.4185664231799997</c:v>
                </c:pt>
                <c:pt idx="4244">
                  <c:v>3.4199269924799998</c:v>
                </c:pt>
                <c:pt idx="4245">
                  <c:v>3.4212875617800003</c:v>
                </c:pt>
                <c:pt idx="4246">
                  <c:v>3.4226481310800003</c:v>
                </c:pt>
                <c:pt idx="4247">
                  <c:v>3.4240087003799999</c:v>
                </c:pt>
                <c:pt idx="4248">
                  <c:v>3.42536926968</c:v>
                </c:pt>
                <c:pt idx="4249">
                  <c:v>3.4267298389799996</c:v>
                </c:pt>
                <c:pt idx="4250">
                  <c:v>3.4280904082800006</c:v>
                </c:pt>
                <c:pt idx="4251">
                  <c:v>3.4294509775800002</c:v>
                </c:pt>
                <c:pt idx="4252">
                  <c:v>3.4308115468800002</c:v>
                </c:pt>
                <c:pt idx="4253">
                  <c:v>3.4321721161799998</c:v>
                </c:pt>
                <c:pt idx="4254">
                  <c:v>3.4335326854799999</c:v>
                </c:pt>
                <c:pt idx="4255">
                  <c:v>3.4348932547800004</c:v>
                </c:pt>
                <c:pt idx="4256">
                  <c:v>3.43625382408</c:v>
                </c:pt>
                <c:pt idx="4257">
                  <c:v>3.4376143933800001</c:v>
                </c:pt>
                <c:pt idx="4258">
                  <c:v>3.4389749626799997</c:v>
                </c:pt>
                <c:pt idx="4259">
                  <c:v>3.4403355319799998</c:v>
                </c:pt>
                <c:pt idx="4260">
                  <c:v>3.4416961012800003</c:v>
                </c:pt>
                <c:pt idx="4261">
                  <c:v>3.4430566705800003</c:v>
                </c:pt>
                <c:pt idx="4262">
                  <c:v>3.4444172398799999</c:v>
                </c:pt>
                <c:pt idx="4263">
                  <c:v>3.44577780918</c:v>
                </c:pt>
                <c:pt idx="4264">
                  <c:v>3.4471383784799996</c:v>
                </c:pt>
                <c:pt idx="4265">
                  <c:v>3.4484989477800005</c:v>
                </c:pt>
                <c:pt idx="4266">
                  <c:v>3.4498595170800002</c:v>
                </c:pt>
                <c:pt idx="4267">
                  <c:v>3.4512200863800002</c:v>
                </c:pt>
                <c:pt idx="4268">
                  <c:v>3.4525806556799998</c:v>
                </c:pt>
                <c:pt idx="4269">
                  <c:v>3.4539412249799999</c:v>
                </c:pt>
                <c:pt idx="4270">
                  <c:v>3.4553017942800004</c:v>
                </c:pt>
                <c:pt idx="4271">
                  <c:v>3.4566623635800005</c:v>
                </c:pt>
                <c:pt idx="4272">
                  <c:v>3.4580229328800001</c:v>
                </c:pt>
                <c:pt idx="4273">
                  <c:v>3.4593835021800001</c:v>
                </c:pt>
                <c:pt idx="4274">
                  <c:v>3.4607440714799997</c:v>
                </c:pt>
                <c:pt idx="4275">
                  <c:v>3.4621046407800002</c:v>
                </c:pt>
                <c:pt idx="4276">
                  <c:v>3.4634652100800003</c:v>
                </c:pt>
                <c:pt idx="4277">
                  <c:v>3.4648257793799999</c:v>
                </c:pt>
                <c:pt idx="4278">
                  <c:v>3.46618634868</c:v>
                </c:pt>
                <c:pt idx="4279">
                  <c:v>3.4675469179799996</c:v>
                </c:pt>
                <c:pt idx="4280">
                  <c:v>3.4689074872800005</c:v>
                </c:pt>
                <c:pt idx="4281">
                  <c:v>3.4702680565800001</c:v>
                </c:pt>
                <c:pt idx="4282">
                  <c:v>3.4716286258800002</c:v>
                </c:pt>
                <c:pt idx="4283">
                  <c:v>3.4729891951799998</c:v>
                </c:pt>
                <c:pt idx="4284">
                  <c:v>3.4743497644799999</c:v>
                </c:pt>
                <c:pt idx="4285">
                  <c:v>3.4757103337800004</c:v>
                </c:pt>
                <c:pt idx="4286">
                  <c:v>3.4770709030800004</c:v>
                </c:pt>
                <c:pt idx="4287">
                  <c:v>3.4784314723800001</c:v>
                </c:pt>
                <c:pt idx="4288">
                  <c:v>3.4797920416800001</c:v>
                </c:pt>
                <c:pt idx="4289">
                  <c:v>3.4811526109799997</c:v>
                </c:pt>
                <c:pt idx="4290">
                  <c:v>3.4825131802800002</c:v>
                </c:pt>
                <c:pt idx="4291">
                  <c:v>3.4838737495800003</c:v>
                </c:pt>
                <c:pt idx="4292">
                  <c:v>3.4852343188799999</c:v>
                </c:pt>
                <c:pt idx="4293">
                  <c:v>3.48659488818</c:v>
                </c:pt>
                <c:pt idx="4294">
                  <c:v>3.48795545748</c:v>
                </c:pt>
                <c:pt idx="4295">
                  <c:v>3.4893160267800005</c:v>
                </c:pt>
                <c:pt idx="4296">
                  <c:v>3.4906765960800001</c:v>
                </c:pt>
                <c:pt idx="4297">
                  <c:v>3.4920371653800002</c:v>
                </c:pt>
                <c:pt idx="4298">
                  <c:v>3.4933977346799998</c:v>
                </c:pt>
                <c:pt idx="4299">
                  <c:v>3.4947583039799999</c:v>
                </c:pt>
                <c:pt idx="4300">
                  <c:v>3.4961188732800004</c:v>
                </c:pt>
                <c:pt idx="4301">
                  <c:v>3.4974794425800004</c:v>
                </c:pt>
                <c:pt idx="4302">
                  <c:v>3.49884001188</c:v>
                </c:pt>
                <c:pt idx="4303">
                  <c:v>3.5002005811800001</c:v>
                </c:pt>
                <c:pt idx="4304">
                  <c:v>3.5015611504799997</c:v>
                </c:pt>
                <c:pt idx="4305">
                  <c:v>3.5029217197800002</c:v>
                </c:pt>
                <c:pt idx="4306">
                  <c:v>3.5042822890800003</c:v>
                </c:pt>
                <c:pt idx="4307">
                  <c:v>3.5056428583800003</c:v>
                </c:pt>
                <c:pt idx="4308">
                  <c:v>3.50700342768</c:v>
                </c:pt>
                <c:pt idx="4309">
                  <c:v>3.50836399698</c:v>
                </c:pt>
                <c:pt idx="4310">
                  <c:v>3.5097245662800005</c:v>
                </c:pt>
                <c:pt idx="4311">
                  <c:v>3.5110851355800001</c:v>
                </c:pt>
                <c:pt idx="4312">
                  <c:v>3.5124457048800002</c:v>
                </c:pt>
                <c:pt idx="4313">
                  <c:v>3.5138062741799998</c:v>
                </c:pt>
                <c:pt idx="4314">
                  <c:v>3.5151668434799999</c:v>
                </c:pt>
                <c:pt idx="4315">
                  <c:v>3.5165274127800004</c:v>
                </c:pt>
                <c:pt idx="4316">
                  <c:v>3.5178879820800004</c:v>
                </c:pt>
                <c:pt idx="4317">
                  <c:v>3.51924855138</c:v>
                </c:pt>
                <c:pt idx="4318">
                  <c:v>3.5206091206800001</c:v>
                </c:pt>
                <c:pt idx="4319">
                  <c:v>3.5219696899799997</c:v>
                </c:pt>
                <c:pt idx="4320">
                  <c:v>3.5233302592800007</c:v>
                </c:pt>
                <c:pt idx="4321">
                  <c:v>3.5246908285800003</c:v>
                </c:pt>
                <c:pt idx="4322">
                  <c:v>3.5260513978800003</c:v>
                </c:pt>
                <c:pt idx="4323">
                  <c:v>3.5274119671799999</c:v>
                </c:pt>
                <c:pt idx="4324">
                  <c:v>3.52877253648</c:v>
                </c:pt>
                <c:pt idx="4325">
                  <c:v>3.5301331057800005</c:v>
                </c:pt>
                <c:pt idx="4326">
                  <c:v>3.5314936750800001</c:v>
                </c:pt>
                <c:pt idx="4327">
                  <c:v>3.5328542443800002</c:v>
                </c:pt>
                <c:pt idx="4328">
                  <c:v>3.5342148136799998</c:v>
                </c:pt>
                <c:pt idx="4329">
                  <c:v>3.5355753829799998</c:v>
                </c:pt>
                <c:pt idx="4330">
                  <c:v>3.5369359522800004</c:v>
                </c:pt>
                <c:pt idx="4331">
                  <c:v>3.5382965215800004</c:v>
                </c:pt>
                <c:pt idx="4332">
                  <c:v>3.53965709088</c:v>
                </c:pt>
                <c:pt idx="4333">
                  <c:v>3.5410176601800001</c:v>
                </c:pt>
                <c:pt idx="4334">
                  <c:v>3.5423782294799997</c:v>
                </c:pt>
                <c:pt idx="4335">
                  <c:v>3.5437387987800006</c:v>
                </c:pt>
                <c:pt idx="4336">
                  <c:v>3.5450993680800003</c:v>
                </c:pt>
                <c:pt idx="4337">
                  <c:v>3.5464599373800003</c:v>
                </c:pt>
                <c:pt idx="4338">
                  <c:v>3.5478205066799999</c:v>
                </c:pt>
                <c:pt idx="4339">
                  <c:v>3.54918107598</c:v>
                </c:pt>
                <c:pt idx="4340">
                  <c:v>3.5505416452800005</c:v>
                </c:pt>
                <c:pt idx="4341">
                  <c:v>3.5519022145800001</c:v>
                </c:pt>
                <c:pt idx="4342">
                  <c:v>3.5532627838800002</c:v>
                </c:pt>
                <c:pt idx="4343">
                  <c:v>3.5546233531800002</c:v>
                </c:pt>
                <c:pt idx="4344">
                  <c:v>3.5559839224799998</c:v>
                </c:pt>
                <c:pt idx="4345">
                  <c:v>3.5573444917800003</c:v>
                </c:pt>
                <c:pt idx="4346">
                  <c:v>3.5587050610800004</c:v>
                </c:pt>
                <c:pt idx="4347">
                  <c:v>3.56006563038</c:v>
                </c:pt>
                <c:pt idx="4348">
                  <c:v>3.5614261996800001</c:v>
                </c:pt>
                <c:pt idx="4349">
                  <c:v>3.5627867689799997</c:v>
                </c:pt>
                <c:pt idx="4350">
                  <c:v>3.5641473382800006</c:v>
                </c:pt>
                <c:pt idx="4351">
                  <c:v>3.5655079075800002</c:v>
                </c:pt>
                <c:pt idx="4352">
                  <c:v>3.5668684768800003</c:v>
                </c:pt>
                <c:pt idx="4353">
                  <c:v>3.5682290461799999</c:v>
                </c:pt>
                <c:pt idx="4354">
                  <c:v>3.56958961548</c:v>
                </c:pt>
                <c:pt idx="4355">
                  <c:v>3.5709501847800005</c:v>
                </c:pt>
                <c:pt idx="4356">
                  <c:v>3.5723107540800005</c:v>
                </c:pt>
                <c:pt idx="4357">
                  <c:v>3.5736713233800002</c:v>
                </c:pt>
                <c:pt idx="4358">
                  <c:v>3.5750318926800002</c:v>
                </c:pt>
                <c:pt idx="4359">
                  <c:v>3.5763924619799998</c:v>
                </c:pt>
                <c:pt idx="4360">
                  <c:v>3.5777530312800003</c:v>
                </c:pt>
                <c:pt idx="4361">
                  <c:v>3.5791136005800004</c:v>
                </c:pt>
                <c:pt idx="4362">
                  <c:v>3.58047416988</c:v>
                </c:pt>
                <c:pt idx="4363">
                  <c:v>3.5818347391800001</c:v>
                </c:pt>
                <c:pt idx="4364">
                  <c:v>3.5831953084799997</c:v>
                </c:pt>
                <c:pt idx="4365">
                  <c:v>3.5845558777800006</c:v>
                </c:pt>
                <c:pt idx="4366">
                  <c:v>3.5859164470800002</c:v>
                </c:pt>
                <c:pt idx="4367">
                  <c:v>3.5872770163800003</c:v>
                </c:pt>
                <c:pt idx="4368">
                  <c:v>3.5886375856799999</c:v>
                </c:pt>
                <c:pt idx="4369">
                  <c:v>3.58999815498</c:v>
                </c:pt>
                <c:pt idx="4370">
                  <c:v>3.5913587242799996</c:v>
                </c:pt>
                <c:pt idx="4371">
                  <c:v>3.5927192935800005</c:v>
                </c:pt>
                <c:pt idx="4372">
                  <c:v>3.5940798628800001</c:v>
                </c:pt>
                <c:pt idx="4373">
                  <c:v>3.5954404321800002</c:v>
                </c:pt>
                <c:pt idx="4374">
                  <c:v>3.5968010014799998</c:v>
                </c:pt>
                <c:pt idx="4375">
                  <c:v>3.5981615707799999</c:v>
                </c:pt>
                <c:pt idx="4376">
                  <c:v>3.5995221400800004</c:v>
                </c:pt>
                <c:pt idx="4377">
                  <c:v>3.6008827093800004</c:v>
                </c:pt>
                <c:pt idx="4378">
                  <c:v>3.60224327868</c:v>
                </c:pt>
                <c:pt idx="4379">
                  <c:v>3.6036038479800001</c:v>
                </c:pt>
                <c:pt idx="4380">
                  <c:v>3.6049644172799997</c:v>
                </c:pt>
                <c:pt idx="4381">
                  <c:v>3.6063249865800002</c:v>
                </c:pt>
                <c:pt idx="4382">
                  <c:v>3.6076855558800003</c:v>
                </c:pt>
                <c:pt idx="4383">
                  <c:v>3.6090461251799999</c:v>
                </c:pt>
                <c:pt idx="4384">
                  <c:v>3.61040669448</c:v>
                </c:pt>
                <c:pt idx="4385">
                  <c:v>3.6117672637799996</c:v>
                </c:pt>
                <c:pt idx="4386">
                  <c:v>3.6131278330800005</c:v>
                </c:pt>
                <c:pt idx="4387">
                  <c:v>3.6144884023800001</c:v>
                </c:pt>
                <c:pt idx="4388">
                  <c:v>3.6158489716800002</c:v>
                </c:pt>
                <c:pt idx="4389">
                  <c:v>3.6172095409799998</c:v>
                </c:pt>
                <c:pt idx="4390">
                  <c:v>3.6185701102799999</c:v>
                </c:pt>
                <c:pt idx="4391">
                  <c:v>3.6199306795800004</c:v>
                </c:pt>
                <c:pt idx="4392">
                  <c:v>3.6212912488800004</c:v>
                </c:pt>
                <c:pt idx="4393">
                  <c:v>3.62265181818</c:v>
                </c:pt>
                <c:pt idx="4394">
                  <c:v>3.6240123874800001</c:v>
                </c:pt>
                <c:pt idx="4395">
                  <c:v>3.6253729567799997</c:v>
                </c:pt>
                <c:pt idx="4396">
                  <c:v>3.6267335260800002</c:v>
                </c:pt>
                <c:pt idx="4397">
                  <c:v>3.6280940953800003</c:v>
                </c:pt>
                <c:pt idx="4398">
                  <c:v>3.6294546646799999</c:v>
                </c:pt>
                <c:pt idx="4399">
                  <c:v>3.6308152339799999</c:v>
                </c:pt>
                <c:pt idx="4400">
                  <c:v>3.63217580328</c:v>
                </c:pt>
                <c:pt idx="4401">
                  <c:v>3.6335363725800005</c:v>
                </c:pt>
                <c:pt idx="4402">
                  <c:v>3.6348969418800001</c:v>
                </c:pt>
                <c:pt idx="4403">
                  <c:v>3.6362575111800002</c:v>
                </c:pt>
                <c:pt idx="4404">
                  <c:v>3.6376180804799998</c:v>
                </c:pt>
                <c:pt idx="4405">
                  <c:v>3.6389786497799999</c:v>
                </c:pt>
                <c:pt idx="4406">
                  <c:v>3.6403392190800004</c:v>
                </c:pt>
                <c:pt idx="4407">
                  <c:v>3.6416997883800004</c:v>
                </c:pt>
                <c:pt idx="4408">
                  <c:v>3.64306035768</c:v>
                </c:pt>
                <c:pt idx="4409">
                  <c:v>3.6444209269800001</c:v>
                </c:pt>
                <c:pt idx="4410">
                  <c:v>3.6457814962799997</c:v>
                </c:pt>
                <c:pt idx="4411">
                  <c:v>3.6471420655800002</c:v>
                </c:pt>
                <c:pt idx="4412">
                  <c:v>3.6485026348800003</c:v>
                </c:pt>
                <c:pt idx="4413">
                  <c:v>3.6498632041800003</c:v>
                </c:pt>
                <c:pt idx="4414">
                  <c:v>3.6512237734799999</c:v>
                </c:pt>
                <c:pt idx="4415">
                  <c:v>3.65258434278</c:v>
                </c:pt>
                <c:pt idx="4416">
                  <c:v>3.6539449120800005</c:v>
                </c:pt>
                <c:pt idx="4417">
                  <c:v>3.6553054813800001</c:v>
                </c:pt>
                <c:pt idx="4418">
                  <c:v>3.6566660506800002</c:v>
                </c:pt>
                <c:pt idx="4419">
                  <c:v>3.6580266199799998</c:v>
                </c:pt>
                <c:pt idx="4420">
                  <c:v>3.6593871892799998</c:v>
                </c:pt>
                <c:pt idx="4421">
                  <c:v>3.6607477585800003</c:v>
                </c:pt>
                <c:pt idx="4422">
                  <c:v>3.6621083278800004</c:v>
                </c:pt>
                <c:pt idx="4423">
                  <c:v>3.66346889718</c:v>
                </c:pt>
                <c:pt idx="4424">
                  <c:v>3.6648294664800001</c:v>
                </c:pt>
                <c:pt idx="4425">
                  <c:v>3.6661900357799997</c:v>
                </c:pt>
                <c:pt idx="4426">
                  <c:v>3.6675506050800006</c:v>
                </c:pt>
                <c:pt idx="4427">
                  <c:v>3.6689111743800003</c:v>
                </c:pt>
                <c:pt idx="4428">
                  <c:v>3.6702717436800003</c:v>
                </c:pt>
                <c:pt idx="4429">
                  <c:v>3.6716323129799999</c:v>
                </c:pt>
                <c:pt idx="4430">
                  <c:v>3.67299288228</c:v>
                </c:pt>
                <c:pt idx="4431">
                  <c:v>3.6743534515800005</c:v>
                </c:pt>
                <c:pt idx="4432">
                  <c:v>3.6757140208800001</c:v>
                </c:pt>
                <c:pt idx="4433">
                  <c:v>3.6770745901800002</c:v>
                </c:pt>
                <c:pt idx="4434">
                  <c:v>3.6784351594799998</c:v>
                </c:pt>
                <c:pt idx="4435">
                  <c:v>3.6797957287799998</c:v>
                </c:pt>
                <c:pt idx="4436">
                  <c:v>3.6811562980800003</c:v>
                </c:pt>
                <c:pt idx="4437">
                  <c:v>3.6825168673800004</c:v>
                </c:pt>
                <c:pt idx="4438">
                  <c:v>3.68387743668</c:v>
                </c:pt>
                <c:pt idx="4439">
                  <c:v>3.6852380059800001</c:v>
                </c:pt>
                <c:pt idx="4440">
                  <c:v>3.6865985752799997</c:v>
                </c:pt>
                <c:pt idx="4441">
                  <c:v>3.6879591445800006</c:v>
                </c:pt>
                <c:pt idx="4442">
                  <c:v>3.6893197138800002</c:v>
                </c:pt>
                <c:pt idx="4443">
                  <c:v>3.6906802831800003</c:v>
                </c:pt>
                <c:pt idx="4444">
                  <c:v>3.6920408524799999</c:v>
                </c:pt>
                <c:pt idx="4445">
                  <c:v>3.69340142178</c:v>
                </c:pt>
                <c:pt idx="4446">
                  <c:v>3.6947619910800005</c:v>
                </c:pt>
                <c:pt idx="4447">
                  <c:v>3.6961225603800001</c:v>
                </c:pt>
                <c:pt idx="4448">
                  <c:v>3.6974831296800001</c:v>
                </c:pt>
                <c:pt idx="4449">
                  <c:v>3.6988436989800002</c:v>
                </c:pt>
                <c:pt idx="4450">
                  <c:v>3.7002042682799998</c:v>
                </c:pt>
                <c:pt idx="4451">
                  <c:v>3.7015648375800003</c:v>
                </c:pt>
                <c:pt idx="4452">
                  <c:v>3.7029254068800004</c:v>
                </c:pt>
                <c:pt idx="4453">
                  <c:v>3.70428597618</c:v>
                </c:pt>
                <c:pt idx="4454">
                  <c:v>3.7056465454800001</c:v>
                </c:pt>
                <c:pt idx="4455">
                  <c:v>3.7070071147799997</c:v>
                </c:pt>
                <c:pt idx="4456">
                  <c:v>3.7083676840800006</c:v>
                </c:pt>
                <c:pt idx="4457">
                  <c:v>3.7097282533800002</c:v>
                </c:pt>
                <c:pt idx="4458">
                  <c:v>3.7110888226800003</c:v>
                </c:pt>
                <c:pt idx="4459">
                  <c:v>3.7124493919799999</c:v>
                </c:pt>
                <c:pt idx="4460">
                  <c:v>3.71380996128</c:v>
                </c:pt>
                <c:pt idx="4461">
                  <c:v>3.7151705305800005</c:v>
                </c:pt>
                <c:pt idx="4462">
                  <c:v>3.7165310998800005</c:v>
                </c:pt>
                <c:pt idx="4463">
                  <c:v>3.7178916691800001</c:v>
                </c:pt>
                <c:pt idx="4464">
                  <c:v>3.7192522384800002</c:v>
                </c:pt>
                <c:pt idx="4465">
                  <c:v>3.7206128077799998</c:v>
                </c:pt>
                <c:pt idx="4466">
                  <c:v>3.7219733770800003</c:v>
                </c:pt>
                <c:pt idx="4467">
                  <c:v>3.7233339463800004</c:v>
                </c:pt>
                <c:pt idx="4468">
                  <c:v>3.72469451568</c:v>
                </c:pt>
                <c:pt idx="4469">
                  <c:v>3.72605508498</c:v>
                </c:pt>
                <c:pt idx="4470">
                  <c:v>3.7274156542799997</c:v>
                </c:pt>
                <c:pt idx="4471">
                  <c:v>3.7287762235800006</c:v>
                </c:pt>
                <c:pt idx="4472">
                  <c:v>3.7301367928800002</c:v>
                </c:pt>
                <c:pt idx="4473">
                  <c:v>3.7314973621800003</c:v>
                </c:pt>
                <c:pt idx="4474">
                  <c:v>3.7328579314799999</c:v>
                </c:pt>
                <c:pt idx="4475">
                  <c:v>3.7342185007799999</c:v>
                </c:pt>
                <c:pt idx="4476">
                  <c:v>3.7355790700800005</c:v>
                </c:pt>
                <c:pt idx="4477">
                  <c:v>3.7369396393800005</c:v>
                </c:pt>
                <c:pt idx="4478">
                  <c:v>3.7383002086800001</c:v>
                </c:pt>
                <c:pt idx="4479">
                  <c:v>3.7396607779800002</c:v>
                </c:pt>
                <c:pt idx="4480">
                  <c:v>3.7410213472799998</c:v>
                </c:pt>
                <c:pt idx="4481">
                  <c:v>3.7423819165800003</c:v>
                </c:pt>
                <c:pt idx="4482">
                  <c:v>3.7437424858800004</c:v>
                </c:pt>
                <c:pt idx="4483">
                  <c:v>3.7451030551800004</c:v>
                </c:pt>
                <c:pt idx="4484">
                  <c:v>3.74646362448</c:v>
                </c:pt>
                <c:pt idx="4485">
                  <c:v>3.7478241937800001</c:v>
                </c:pt>
                <c:pt idx="4486">
                  <c:v>3.7491847630800006</c:v>
                </c:pt>
                <c:pt idx="4487">
                  <c:v>3.7505453323800002</c:v>
                </c:pt>
                <c:pt idx="4488">
                  <c:v>3.7519059016800003</c:v>
                </c:pt>
                <c:pt idx="4489">
                  <c:v>3.7532664709799999</c:v>
                </c:pt>
                <c:pt idx="4490">
                  <c:v>3.7546270402799999</c:v>
                </c:pt>
                <c:pt idx="4491">
                  <c:v>3.7559876095800004</c:v>
                </c:pt>
                <c:pt idx="4492">
                  <c:v>3.7573481788800005</c:v>
                </c:pt>
                <c:pt idx="4493">
                  <c:v>3.7587087481800001</c:v>
                </c:pt>
                <c:pt idx="4494">
                  <c:v>3.7600693174800002</c:v>
                </c:pt>
                <c:pt idx="4495">
                  <c:v>3.7614298867799998</c:v>
                </c:pt>
                <c:pt idx="4496">
                  <c:v>3.7627904560799998</c:v>
                </c:pt>
                <c:pt idx="4497">
                  <c:v>3.7641510253800003</c:v>
                </c:pt>
                <c:pt idx="4498">
                  <c:v>3.7655115946800004</c:v>
                </c:pt>
                <c:pt idx="4499">
                  <c:v>3.76687216398</c:v>
                </c:pt>
                <c:pt idx="4500">
                  <c:v>3.7682327332800001</c:v>
                </c:pt>
                <c:pt idx="4501">
                  <c:v>3.7695933025799997</c:v>
                </c:pt>
                <c:pt idx="4502">
                  <c:v>3.7709538718800002</c:v>
                </c:pt>
                <c:pt idx="4503">
                  <c:v>3.7723144411800003</c:v>
                </c:pt>
                <c:pt idx="4504">
                  <c:v>3.7736750104799999</c:v>
                </c:pt>
                <c:pt idx="4505">
                  <c:v>3.7750355797799999</c:v>
                </c:pt>
                <c:pt idx="4506">
                  <c:v>3.77639614908</c:v>
                </c:pt>
                <c:pt idx="4507">
                  <c:v>3.7777567183800005</c:v>
                </c:pt>
                <c:pt idx="4508">
                  <c:v>3.7791172876800001</c:v>
                </c:pt>
                <c:pt idx="4509">
                  <c:v>3.7804778569800002</c:v>
                </c:pt>
                <c:pt idx="4510">
                  <c:v>3.7818384262799998</c:v>
                </c:pt>
                <c:pt idx="4511">
                  <c:v>3.7831989955799998</c:v>
                </c:pt>
                <c:pt idx="4512">
                  <c:v>3.7845595648800003</c:v>
                </c:pt>
                <c:pt idx="4513">
                  <c:v>3.7859201341800004</c:v>
                </c:pt>
                <c:pt idx="4514">
                  <c:v>3.78728070348</c:v>
                </c:pt>
                <c:pt idx="4515">
                  <c:v>3.7886412727800001</c:v>
                </c:pt>
                <c:pt idx="4516">
                  <c:v>3.7900018420799997</c:v>
                </c:pt>
                <c:pt idx="4517">
                  <c:v>3.7913624113800002</c:v>
                </c:pt>
                <c:pt idx="4518">
                  <c:v>3.7927229806800002</c:v>
                </c:pt>
                <c:pt idx="4519">
                  <c:v>3.7940835499800003</c:v>
                </c:pt>
                <c:pt idx="4520">
                  <c:v>3.7954441192799999</c:v>
                </c:pt>
                <c:pt idx="4521">
                  <c:v>3.79680468858</c:v>
                </c:pt>
                <c:pt idx="4522">
                  <c:v>3.7981652578800005</c:v>
                </c:pt>
                <c:pt idx="4523">
                  <c:v>3.7995258271800001</c:v>
                </c:pt>
                <c:pt idx="4524">
                  <c:v>3.8008863964800002</c:v>
                </c:pt>
                <c:pt idx="4525">
                  <c:v>3.8022469657799998</c:v>
                </c:pt>
                <c:pt idx="4526">
                  <c:v>3.8036075350799998</c:v>
                </c:pt>
                <c:pt idx="4527">
                  <c:v>3.8049681043800003</c:v>
                </c:pt>
                <c:pt idx="4528">
                  <c:v>3.8063286736800004</c:v>
                </c:pt>
                <c:pt idx="4529">
                  <c:v>3.80768924298</c:v>
                </c:pt>
                <c:pt idx="4530">
                  <c:v>3.8090498122800001</c:v>
                </c:pt>
                <c:pt idx="4531">
                  <c:v>3.8104103815799997</c:v>
                </c:pt>
                <c:pt idx="4532">
                  <c:v>3.8117709508800006</c:v>
                </c:pt>
                <c:pt idx="4533">
                  <c:v>3.8131315201800002</c:v>
                </c:pt>
                <c:pt idx="4534">
                  <c:v>3.8144920894800003</c:v>
                </c:pt>
                <c:pt idx="4535">
                  <c:v>3.8158526587799999</c:v>
                </c:pt>
                <c:pt idx="4536">
                  <c:v>3.81721322808</c:v>
                </c:pt>
                <c:pt idx="4537">
                  <c:v>3.8185737973800005</c:v>
                </c:pt>
                <c:pt idx="4538">
                  <c:v>3.8199343666800001</c:v>
                </c:pt>
                <c:pt idx="4539">
                  <c:v>3.8212949359800001</c:v>
                </c:pt>
                <c:pt idx="4540">
                  <c:v>3.8226555052799998</c:v>
                </c:pt>
                <c:pt idx="4541">
                  <c:v>3.8240160745799998</c:v>
                </c:pt>
                <c:pt idx="4542">
                  <c:v>3.8253766438800003</c:v>
                </c:pt>
                <c:pt idx="4543">
                  <c:v>3.8267372131800004</c:v>
                </c:pt>
                <c:pt idx="4544">
                  <c:v>3.82809778248</c:v>
                </c:pt>
                <c:pt idx="4545">
                  <c:v>3.82945835178</c:v>
                </c:pt>
                <c:pt idx="4546">
                  <c:v>3.8308189210799997</c:v>
                </c:pt>
                <c:pt idx="4547">
                  <c:v>3.8321794903800006</c:v>
                </c:pt>
                <c:pt idx="4548">
                  <c:v>3.8335400596800002</c:v>
                </c:pt>
                <c:pt idx="4549">
                  <c:v>3.8349006289800003</c:v>
                </c:pt>
                <c:pt idx="4550">
                  <c:v>3.8362611982799999</c:v>
                </c:pt>
                <c:pt idx="4551">
                  <c:v>3.83762176758</c:v>
                </c:pt>
                <c:pt idx="4552">
                  <c:v>3.8389823368800005</c:v>
                </c:pt>
                <c:pt idx="4553">
                  <c:v>3.8403429061800001</c:v>
                </c:pt>
                <c:pt idx="4554">
                  <c:v>3.8417034754800001</c:v>
                </c:pt>
                <c:pt idx="4555">
                  <c:v>3.8430640447800002</c:v>
                </c:pt>
                <c:pt idx="4556">
                  <c:v>3.8444246140799998</c:v>
                </c:pt>
                <c:pt idx="4557">
                  <c:v>3.8457851833800003</c:v>
                </c:pt>
                <c:pt idx="4558">
                  <c:v>3.8471457526800004</c:v>
                </c:pt>
                <c:pt idx="4559">
                  <c:v>3.84850632198</c:v>
                </c:pt>
                <c:pt idx="4560">
                  <c:v>3.84986689128</c:v>
                </c:pt>
                <c:pt idx="4561">
                  <c:v>3.8512274605799997</c:v>
                </c:pt>
                <c:pt idx="4562">
                  <c:v>3.8525880298800006</c:v>
                </c:pt>
                <c:pt idx="4563">
                  <c:v>3.8539485991800002</c:v>
                </c:pt>
                <c:pt idx="4564">
                  <c:v>3.8553091684800003</c:v>
                </c:pt>
                <c:pt idx="4565">
                  <c:v>3.8566697377799999</c:v>
                </c:pt>
                <c:pt idx="4566">
                  <c:v>3.8580303070799999</c:v>
                </c:pt>
                <c:pt idx="4567">
                  <c:v>3.8593908763800004</c:v>
                </c:pt>
                <c:pt idx="4568">
                  <c:v>3.8607514456800005</c:v>
                </c:pt>
                <c:pt idx="4569">
                  <c:v>3.8621120149800001</c:v>
                </c:pt>
                <c:pt idx="4570">
                  <c:v>3.8634725842800002</c:v>
                </c:pt>
                <c:pt idx="4571">
                  <c:v>3.8648331535799998</c:v>
                </c:pt>
                <c:pt idx="4572">
                  <c:v>3.8661937228800003</c:v>
                </c:pt>
                <c:pt idx="4573">
                  <c:v>3.8675542921800004</c:v>
                </c:pt>
                <c:pt idx="4574">
                  <c:v>3.86891486148</c:v>
                </c:pt>
                <c:pt idx="4575">
                  <c:v>3.87027543078</c:v>
                </c:pt>
                <c:pt idx="4576">
                  <c:v>3.8716360000799996</c:v>
                </c:pt>
                <c:pt idx="4577">
                  <c:v>3.8729965693800006</c:v>
                </c:pt>
                <c:pt idx="4578">
                  <c:v>3.8743571386800002</c:v>
                </c:pt>
                <c:pt idx="4579">
                  <c:v>3.8757177079800003</c:v>
                </c:pt>
                <c:pt idx="4580">
                  <c:v>3.8770782772799999</c:v>
                </c:pt>
                <c:pt idx="4581">
                  <c:v>3.8784388465799999</c:v>
                </c:pt>
                <c:pt idx="4582">
                  <c:v>3.8797994158800004</c:v>
                </c:pt>
                <c:pt idx="4583">
                  <c:v>3.8811599851800005</c:v>
                </c:pt>
                <c:pt idx="4584">
                  <c:v>3.8825205544800001</c:v>
                </c:pt>
                <c:pt idx="4585">
                  <c:v>3.8838811237800002</c:v>
                </c:pt>
                <c:pt idx="4586">
                  <c:v>3.8852416930799998</c:v>
                </c:pt>
                <c:pt idx="4587">
                  <c:v>3.8866022623800003</c:v>
                </c:pt>
                <c:pt idx="4588">
                  <c:v>3.8879628316800003</c:v>
                </c:pt>
                <c:pt idx="4589">
                  <c:v>3.88932340098</c:v>
                </c:pt>
                <c:pt idx="4590">
                  <c:v>3.89068397028</c:v>
                </c:pt>
                <c:pt idx="4591">
                  <c:v>3.8920445395800001</c:v>
                </c:pt>
                <c:pt idx="4592">
                  <c:v>3.8934051088800006</c:v>
                </c:pt>
                <c:pt idx="4593">
                  <c:v>3.8947656781800002</c:v>
                </c:pt>
                <c:pt idx="4594">
                  <c:v>3.8961262474800002</c:v>
                </c:pt>
                <c:pt idx="4595">
                  <c:v>3.8974868167799999</c:v>
                </c:pt>
                <c:pt idx="4596">
                  <c:v>3.8988473860799999</c:v>
                </c:pt>
                <c:pt idx="4597">
                  <c:v>3.9002079553800004</c:v>
                </c:pt>
                <c:pt idx="4598">
                  <c:v>3.9015685246800005</c:v>
                </c:pt>
                <c:pt idx="4599">
                  <c:v>3.9029290939800001</c:v>
                </c:pt>
                <c:pt idx="4600">
                  <c:v>3.9042896632800002</c:v>
                </c:pt>
                <c:pt idx="4601">
                  <c:v>3.9056502325799998</c:v>
                </c:pt>
                <c:pt idx="4602">
                  <c:v>3.9070108018800007</c:v>
                </c:pt>
                <c:pt idx="4603">
                  <c:v>3.9083713711800003</c:v>
                </c:pt>
                <c:pt idx="4604">
                  <c:v>3.9097319404800004</c:v>
                </c:pt>
                <c:pt idx="4605">
                  <c:v>3.91109250978</c:v>
                </c:pt>
                <c:pt idx="4606">
                  <c:v>3.9124530790800001</c:v>
                </c:pt>
                <c:pt idx="4607">
                  <c:v>3.9138136483800006</c:v>
                </c:pt>
                <c:pt idx="4608">
                  <c:v>3.9151742176800002</c:v>
                </c:pt>
                <c:pt idx="4609">
                  <c:v>3.9165347869800002</c:v>
                </c:pt>
                <c:pt idx="4610">
                  <c:v>3.9178953562799999</c:v>
                </c:pt>
                <c:pt idx="4611">
                  <c:v>3.9192559255799999</c:v>
                </c:pt>
                <c:pt idx="4612">
                  <c:v>3.9206164948800004</c:v>
                </c:pt>
                <c:pt idx="4613">
                  <c:v>3.9219770641800005</c:v>
                </c:pt>
                <c:pt idx="4614">
                  <c:v>3.9233376334800001</c:v>
                </c:pt>
                <c:pt idx="4615">
                  <c:v>3.9246982027800001</c:v>
                </c:pt>
                <c:pt idx="4616">
                  <c:v>3.9260587720799998</c:v>
                </c:pt>
                <c:pt idx="4617">
                  <c:v>3.9274193413800007</c:v>
                </c:pt>
                <c:pt idx="4618">
                  <c:v>3.9287799106800003</c:v>
                </c:pt>
                <c:pt idx="4619">
                  <c:v>3.9301404799800004</c:v>
                </c:pt>
                <c:pt idx="4620">
                  <c:v>3.93150104928</c:v>
                </c:pt>
                <c:pt idx="4621">
                  <c:v>3.9328616185800001</c:v>
                </c:pt>
                <c:pt idx="4622">
                  <c:v>3.9342221878799997</c:v>
                </c:pt>
                <c:pt idx="4623">
                  <c:v>3.9355827571800002</c:v>
                </c:pt>
                <c:pt idx="4624">
                  <c:v>3.9369433264800002</c:v>
                </c:pt>
                <c:pt idx="4625">
                  <c:v>3.9383038957800003</c:v>
                </c:pt>
                <c:pt idx="4626">
                  <c:v>3.9396644650799999</c:v>
                </c:pt>
                <c:pt idx="4627">
                  <c:v>3.94102503438</c:v>
                </c:pt>
                <c:pt idx="4628">
                  <c:v>3.9423856036800005</c:v>
                </c:pt>
                <c:pt idx="4629">
                  <c:v>3.9437461729800001</c:v>
                </c:pt>
                <c:pt idx="4630">
                  <c:v>3.9451067422800001</c:v>
                </c:pt>
                <c:pt idx="4631">
                  <c:v>3.9464673115799997</c:v>
                </c:pt>
                <c:pt idx="4632">
                  <c:v>3.9478278808799998</c:v>
                </c:pt>
                <c:pt idx="4633">
                  <c:v>3.9491884501800003</c:v>
                </c:pt>
                <c:pt idx="4634">
                  <c:v>3.9505490194800004</c:v>
                </c:pt>
                <c:pt idx="4635">
                  <c:v>3.95190958878</c:v>
                </c:pt>
                <c:pt idx="4636">
                  <c:v>3.95327015808</c:v>
                </c:pt>
                <c:pt idx="4637">
                  <c:v>3.9546307273799997</c:v>
                </c:pt>
                <c:pt idx="4638">
                  <c:v>3.9559912966800006</c:v>
                </c:pt>
                <c:pt idx="4639">
                  <c:v>3.9573518659800002</c:v>
                </c:pt>
                <c:pt idx="4640">
                  <c:v>3.9587124352800003</c:v>
                </c:pt>
                <c:pt idx="4641">
                  <c:v>3.9600730045799999</c:v>
                </c:pt>
                <c:pt idx="4642">
                  <c:v>3.9614335738799999</c:v>
                </c:pt>
                <c:pt idx="4643">
                  <c:v>3.9627941431800005</c:v>
                </c:pt>
                <c:pt idx="4644">
                  <c:v>3.9641547124800001</c:v>
                </c:pt>
                <c:pt idx="4645">
                  <c:v>3.9655152817800001</c:v>
                </c:pt>
                <c:pt idx="4646">
                  <c:v>3.9668758510799997</c:v>
                </c:pt>
                <c:pt idx="4647">
                  <c:v>3.9682364203799998</c:v>
                </c:pt>
                <c:pt idx="4648">
                  <c:v>3.9695969896800003</c:v>
                </c:pt>
                <c:pt idx="4649">
                  <c:v>3.9709575589800004</c:v>
                </c:pt>
                <c:pt idx="4650">
                  <c:v>3.97231812828</c:v>
                </c:pt>
                <c:pt idx="4651">
                  <c:v>3.97367869758</c:v>
                </c:pt>
                <c:pt idx="4652">
                  <c:v>3.9750392668799996</c:v>
                </c:pt>
                <c:pt idx="4653">
                  <c:v>3.9763998361800006</c:v>
                </c:pt>
                <c:pt idx="4654">
                  <c:v>3.9777604054800002</c:v>
                </c:pt>
                <c:pt idx="4655">
                  <c:v>3.9791209747800003</c:v>
                </c:pt>
                <c:pt idx="4656">
                  <c:v>3.9804815440799999</c:v>
                </c:pt>
                <c:pt idx="4657">
                  <c:v>3.9818421133799999</c:v>
                </c:pt>
                <c:pt idx="4658">
                  <c:v>3.9832026826800004</c:v>
                </c:pt>
                <c:pt idx="4659">
                  <c:v>3.9845632519800001</c:v>
                </c:pt>
                <c:pt idx="4660">
                  <c:v>3.9859238212800001</c:v>
                </c:pt>
                <c:pt idx="4661">
                  <c:v>3.9872843905800002</c:v>
                </c:pt>
                <c:pt idx="4662">
                  <c:v>3.9886449598799998</c:v>
                </c:pt>
                <c:pt idx="4663">
                  <c:v>3.9900055291800003</c:v>
                </c:pt>
                <c:pt idx="4664">
                  <c:v>3.9913660984800003</c:v>
                </c:pt>
                <c:pt idx="4665">
                  <c:v>3.99272666778</c:v>
                </c:pt>
                <c:pt idx="4666">
                  <c:v>3.99408723708</c:v>
                </c:pt>
                <c:pt idx="4667">
                  <c:v>3.9954478063799996</c:v>
                </c:pt>
                <c:pt idx="4668">
                  <c:v>3.9968083756800006</c:v>
                </c:pt>
                <c:pt idx="4669">
                  <c:v>3.9981689449800002</c:v>
                </c:pt>
                <c:pt idx="4670">
                  <c:v>3.9995295142800003</c:v>
                </c:pt>
                <c:pt idx="4671">
                  <c:v>4.0008900835799999</c:v>
                </c:pt>
                <c:pt idx="4672">
                  <c:v>4.0022506528799999</c:v>
                </c:pt>
                <c:pt idx="4673">
                  <c:v>4.0036112221800009</c:v>
                </c:pt>
                <c:pt idx="4674">
                  <c:v>4.00497179148</c:v>
                </c:pt>
                <c:pt idx="4675">
                  <c:v>4.0063323607800001</c:v>
                </c:pt>
                <c:pt idx="4676">
                  <c:v>4.0076929300800002</c:v>
                </c:pt>
                <c:pt idx="4677">
                  <c:v>4.0090534993800002</c:v>
                </c:pt>
                <c:pt idx="4678">
                  <c:v>4.0104140686800003</c:v>
                </c:pt>
                <c:pt idx="4679">
                  <c:v>4.0117746379800003</c:v>
                </c:pt>
                <c:pt idx="4680">
                  <c:v>4.0131352072800004</c:v>
                </c:pt>
                <c:pt idx="4681">
                  <c:v>4.0144957765799996</c:v>
                </c:pt>
                <c:pt idx="4682">
                  <c:v>4.0158563458799996</c:v>
                </c:pt>
                <c:pt idx="4683">
                  <c:v>4.0172169151800006</c:v>
                </c:pt>
                <c:pt idx="4684">
                  <c:v>4.0185774844800006</c:v>
                </c:pt>
                <c:pt idx="4685">
                  <c:v>4.0199380537799998</c:v>
                </c:pt>
                <c:pt idx="4686">
                  <c:v>4.0212986230799999</c:v>
                </c:pt>
                <c:pt idx="4687">
                  <c:v>4.0226591923799999</c:v>
                </c:pt>
                <c:pt idx="4688">
                  <c:v>4.0240197616800009</c:v>
                </c:pt>
                <c:pt idx="4689">
                  <c:v>4.02538033098</c:v>
                </c:pt>
                <c:pt idx="4690">
                  <c:v>4.0267409002800001</c:v>
                </c:pt>
                <c:pt idx="4691">
                  <c:v>4.0281014695800001</c:v>
                </c:pt>
                <c:pt idx="4692">
                  <c:v>4.0294620388800002</c:v>
                </c:pt>
                <c:pt idx="4693">
                  <c:v>4.0308226081800003</c:v>
                </c:pt>
                <c:pt idx="4694">
                  <c:v>4.0321831774800003</c:v>
                </c:pt>
                <c:pt idx="4695">
                  <c:v>4.0335437467800004</c:v>
                </c:pt>
                <c:pt idx="4696">
                  <c:v>4.0349043160800004</c:v>
                </c:pt>
                <c:pt idx="4697">
                  <c:v>4.0362648853799996</c:v>
                </c:pt>
                <c:pt idx="4698">
                  <c:v>4.0376254546800006</c:v>
                </c:pt>
                <c:pt idx="4699">
                  <c:v>4.0389860239800006</c:v>
                </c:pt>
                <c:pt idx="4700">
                  <c:v>4.0403465932799998</c:v>
                </c:pt>
                <c:pt idx="4701">
                  <c:v>4.0417071625799998</c:v>
                </c:pt>
                <c:pt idx="4702">
                  <c:v>4.0430677318799999</c:v>
                </c:pt>
                <c:pt idx="4703">
                  <c:v>4.0444283011800009</c:v>
                </c:pt>
                <c:pt idx="4704">
                  <c:v>4.04578887048</c:v>
                </c:pt>
                <c:pt idx="4705">
                  <c:v>4.0471494397800001</c:v>
                </c:pt>
                <c:pt idx="4706">
                  <c:v>4.0485100090800001</c:v>
                </c:pt>
                <c:pt idx="4707">
                  <c:v>4.0498705783800002</c:v>
                </c:pt>
                <c:pt idx="4708">
                  <c:v>4.0512311476800003</c:v>
                </c:pt>
                <c:pt idx="4709">
                  <c:v>4.0525917169800003</c:v>
                </c:pt>
                <c:pt idx="4710">
                  <c:v>4.0539522862800004</c:v>
                </c:pt>
                <c:pt idx="4711">
                  <c:v>4.0553128555800004</c:v>
                </c:pt>
                <c:pt idx="4712">
                  <c:v>4.0566734248799996</c:v>
                </c:pt>
                <c:pt idx="4713">
                  <c:v>4.0580339941800005</c:v>
                </c:pt>
                <c:pt idx="4714">
                  <c:v>4.0593945634800006</c:v>
                </c:pt>
                <c:pt idx="4715">
                  <c:v>4.0607551327799998</c:v>
                </c:pt>
                <c:pt idx="4716">
                  <c:v>4.0621157020799998</c:v>
                </c:pt>
                <c:pt idx="4717">
                  <c:v>4.0634762713799999</c:v>
                </c:pt>
                <c:pt idx="4718">
                  <c:v>4.0648368406800008</c:v>
                </c:pt>
                <c:pt idx="4719">
                  <c:v>4.06619740998</c:v>
                </c:pt>
                <c:pt idx="4720">
                  <c:v>4.0675579792800001</c:v>
                </c:pt>
                <c:pt idx="4721">
                  <c:v>4.0689185485800001</c:v>
                </c:pt>
                <c:pt idx="4722">
                  <c:v>4.0702791178800002</c:v>
                </c:pt>
                <c:pt idx="4723">
                  <c:v>4.0716396871800002</c:v>
                </c:pt>
                <c:pt idx="4724">
                  <c:v>4.0730002564800003</c:v>
                </c:pt>
                <c:pt idx="4725">
                  <c:v>4.0743608257800004</c:v>
                </c:pt>
                <c:pt idx="4726">
                  <c:v>4.0757213950800004</c:v>
                </c:pt>
                <c:pt idx="4727">
                  <c:v>4.0770819643799996</c:v>
                </c:pt>
                <c:pt idx="4728">
                  <c:v>4.0784425336800005</c:v>
                </c:pt>
                <c:pt idx="4729">
                  <c:v>4.0798031029800006</c:v>
                </c:pt>
                <c:pt idx="4730">
                  <c:v>4.0811636722799998</c:v>
                </c:pt>
                <c:pt idx="4731">
                  <c:v>4.0825242415799998</c:v>
                </c:pt>
                <c:pt idx="4732">
                  <c:v>4.0838848108799999</c:v>
                </c:pt>
                <c:pt idx="4733">
                  <c:v>4.0852453801800008</c:v>
                </c:pt>
                <c:pt idx="4734">
                  <c:v>4.08660594948</c:v>
                </c:pt>
                <c:pt idx="4735">
                  <c:v>4.0879665187800001</c:v>
                </c:pt>
                <c:pt idx="4736">
                  <c:v>4.0893270880800001</c:v>
                </c:pt>
                <c:pt idx="4737">
                  <c:v>4.0906876573800002</c:v>
                </c:pt>
                <c:pt idx="4738">
                  <c:v>4.0920482266800002</c:v>
                </c:pt>
                <c:pt idx="4739">
                  <c:v>4.0934087959800003</c:v>
                </c:pt>
                <c:pt idx="4740">
                  <c:v>4.0947693652800004</c:v>
                </c:pt>
                <c:pt idx="4741">
                  <c:v>4.0961299345800004</c:v>
                </c:pt>
                <c:pt idx="4742">
                  <c:v>4.0974905038799996</c:v>
                </c:pt>
                <c:pt idx="4743">
                  <c:v>4.0988510731799996</c:v>
                </c:pt>
                <c:pt idx="4744">
                  <c:v>4.1002116424800006</c:v>
                </c:pt>
                <c:pt idx="4745">
                  <c:v>4.1015722117800006</c:v>
                </c:pt>
                <c:pt idx="4746">
                  <c:v>4.1029327810799998</c:v>
                </c:pt>
                <c:pt idx="4747">
                  <c:v>4.1042933503799999</c:v>
                </c:pt>
                <c:pt idx="4748">
                  <c:v>4.1056539196799999</c:v>
                </c:pt>
                <c:pt idx="4749">
                  <c:v>4.10701448898</c:v>
                </c:pt>
                <c:pt idx="4750">
                  <c:v>4.10837505828</c:v>
                </c:pt>
                <c:pt idx="4751">
                  <c:v>4.1097356275800001</c:v>
                </c:pt>
                <c:pt idx="4752">
                  <c:v>4.1110961968800002</c:v>
                </c:pt>
                <c:pt idx="4753">
                  <c:v>4.1124567661800002</c:v>
                </c:pt>
                <c:pt idx="4754">
                  <c:v>4.1138173354800003</c:v>
                </c:pt>
                <c:pt idx="4755">
                  <c:v>4.1151779047800003</c:v>
                </c:pt>
                <c:pt idx="4756">
                  <c:v>4.1165384740800004</c:v>
                </c:pt>
                <c:pt idx="4757">
                  <c:v>4.1178990433799996</c:v>
                </c:pt>
                <c:pt idx="4758">
                  <c:v>4.1192596126799996</c:v>
                </c:pt>
                <c:pt idx="4759">
                  <c:v>4.1206201819800006</c:v>
                </c:pt>
                <c:pt idx="4760">
                  <c:v>4.1219807512800006</c:v>
                </c:pt>
                <c:pt idx="4761">
                  <c:v>4.1233413205799998</c:v>
                </c:pt>
                <c:pt idx="4762">
                  <c:v>4.1247018898799999</c:v>
                </c:pt>
                <c:pt idx="4763">
                  <c:v>4.1260624591799999</c:v>
                </c:pt>
                <c:pt idx="4764">
                  <c:v>4.12742302848</c:v>
                </c:pt>
                <c:pt idx="4765">
                  <c:v>4.12878359778</c:v>
                </c:pt>
                <c:pt idx="4766">
                  <c:v>4.1301441670800001</c:v>
                </c:pt>
                <c:pt idx="4767">
                  <c:v>4.1315047363800002</c:v>
                </c:pt>
                <c:pt idx="4768">
                  <c:v>4.1328653056800002</c:v>
                </c:pt>
                <c:pt idx="4769">
                  <c:v>4.1342258749800003</c:v>
                </c:pt>
                <c:pt idx="4770">
                  <c:v>4.1355864442800003</c:v>
                </c:pt>
                <c:pt idx="4771">
                  <c:v>4.1369470135800004</c:v>
                </c:pt>
                <c:pt idx="4772">
                  <c:v>4.1383075828799996</c:v>
                </c:pt>
                <c:pt idx="4773">
                  <c:v>4.1396681521799996</c:v>
                </c:pt>
                <c:pt idx="4774">
                  <c:v>4.1410287214800006</c:v>
                </c:pt>
                <c:pt idx="4775">
                  <c:v>4.1423892907800006</c:v>
                </c:pt>
                <c:pt idx="4776">
                  <c:v>4.1437498600799998</c:v>
                </c:pt>
                <c:pt idx="4777">
                  <c:v>4.1451104293799999</c:v>
                </c:pt>
                <c:pt idx="4778">
                  <c:v>4.1464709986799999</c:v>
                </c:pt>
                <c:pt idx="4779">
                  <c:v>4.1478315679800009</c:v>
                </c:pt>
                <c:pt idx="4780">
                  <c:v>4.14919213728</c:v>
                </c:pt>
                <c:pt idx="4781">
                  <c:v>4.1505527065800001</c:v>
                </c:pt>
                <c:pt idx="4782">
                  <c:v>4.1519132758800001</c:v>
                </c:pt>
                <c:pt idx="4783">
                  <c:v>4.1532738451800002</c:v>
                </c:pt>
                <c:pt idx="4784">
                  <c:v>4.1546344144800003</c:v>
                </c:pt>
                <c:pt idx="4785">
                  <c:v>4.1559949837800003</c:v>
                </c:pt>
                <c:pt idx="4786">
                  <c:v>4.1573555530800004</c:v>
                </c:pt>
                <c:pt idx="4787">
                  <c:v>4.1587161223799995</c:v>
                </c:pt>
                <c:pt idx="4788">
                  <c:v>4.1600766916799996</c:v>
                </c:pt>
                <c:pt idx="4789">
                  <c:v>4.1614372609800006</c:v>
                </c:pt>
                <c:pt idx="4790">
                  <c:v>4.1627978302800006</c:v>
                </c:pt>
                <c:pt idx="4791">
                  <c:v>4.1641583995799998</c:v>
                </c:pt>
                <c:pt idx="4792">
                  <c:v>4.1655189688799998</c:v>
                </c:pt>
                <c:pt idx="4793">
                  <c:v>4.1668795381799999</c:v>
                </c:pt>
                <c:pt idx="4794">
                  <c:v>4.1682401074800008</c:v>
                </c:pt>
                <c:pt idx="4795">
                  <c:v>4.16960067678</c:v>
                </c:pt>
                <c:pt idx="4796">
                  <c:v>4.1709612460800001</c:v>
                </c:pt>
                <c:pt idx="4797">
                  <c:v>4.1723218153800001</c:v>
                </c:pt>
                <c:pt idx="4798">
                  <c:v>4.1736823846800002</c:v>
                </c:pt>
                <c:pt idx="4799">
                  <c:v>4.1750429539800002</c:v>
                </c:pt>
                <c:pt idx="4800">
                  <c:v>4.1764035232800003</c:v>
                </c:pt>
                <c:pt idx="4801">
                  <c:v>4.1777640925800004</c:v>
                </c:pt>
                <c:pt idx="4802">
                  <c:v>4.1791246618800004</c:v>
                </c:pt>
                <c:pt idx="4803">
                  <c:v>4.1804852311799996</c:v>
                </c:pt>
                <c:pt idx="4804">
                  <c:v>4.1818458004800005</c:v>
                </c:pt>
                <c:pt idx="4805">
                  <c:v>4.1832063697800006</c:v>
                </c:pt>
                <c:pt idx="4806">
                  <c:v>4.1845669390799998</c:v>
                </c:pt>
                <c:pt idx="4807">
                  <c:v>4.1859275083799998</c:v>
                </c:pt>
                <c:pt idx="4808">
                  <c:v>4.1872880776799999</c:v>
                </c:pt>
                <c:pt idx="4809">
                  <c:v>4.1886486469800008</c:v>
                </c:pt>
                <c:pt idx="4810">
                  <c:v>4.19000921628</c:v>
                </c:pt>
                <c:pt idx="4811">
                  <c:v>4.1913697855800001</c:v>
                </c:pt>
                <c:pt idx="4812">
                  <c:v>4.1927303548800001</c:v>
                </c:pt>
                <c:pt idx="4813">
                  <c:v>4.1940909241800002</c:v>
                </c:pt>
                <c:pt idx="4814">
                  <c:v>4.1954514934800002</c:v>
                </c:pt>
                <c:pt idx="4815">
                  <c:v>4.1968120627800003</c:v>
                </c:pt>
                <c:pt idx="4816">
                  <c:v>4.1981726320800004</c:v>
                </c:pt>
                <c:pt idx="4817">
                  <c:v>4.1995332013800004</c:v>
                </c:pt>
                <c:pt idx="4818">
                  <c:v>4.2008937706799996</c:v>
                </c:pt>
                <c:pt idx="4819">
                  <c:v>4.2022543399800005</c:v>
                </c:pt>
                <c:pt idx="4820">
                  <c:v>4.2036149092800006</c:v>
                </c:pt>
                <c:pt idx="4821">
                  <c:v>4.2049754785799998</c:v>
                </c:pt>
                <c:pt idx="4822">
                  <c:v>4.2063360478799998</c:v>
                </c:pt>
                <c:pt idx="4823">
                  <c:v>4.2076966171799999</c:v>
                </c:pt>
                <c:pt idx="4824">
                  <c:v>4.2090571864800008</c:v>
                </c:pt>
                <c:pt idx="4825">
                  <c:v>4.21041775578</c:v>
                </c:pt>
                <c:pt idx="4826">
                  <c:v>4.2117783250800001</c:v>
                </c:pt>
                <c:pt idx="4827">
                  <c:v>4.2131388943800001</c:v>
                </c:pt>
                <c:pt idx="4828">
                  <c:v>4.2144994636800002</c:v>
                </c:pt>
                <c:pt idx="4829">
                  <c:v>4.2158600329800002</c:v>
                </c:pt>
                <c:pt idx="4830">
                  <c:v>4.2172206022800003</c:v>
                </c:pt>
                <c:pt idx="4831">
                  <c:v>4.2185811715800003</c:v>
                </c:pt>
                <c:pt idx="4832">
                  <c:v>4.2199417408800004</c:v>
                </c:pt>
                <c:pt idx="4833">
                  <c:v>4.2213023101799996</c:v>
                </c:pt>
                <c:pt idx="4834">
                  <c:v>4.2226628794800005</c:v>
                </c:pt>
                <c:pt idx="4835">
                  <c:v>4.2240234487800006</c:v>
                </c:pt>
                <c:pt idx="4836">
                  <c:v>4.2253840180799997</c:v>
                </c:pt>
                <c:pt idx="4837">
                  <c:v>4.2267445873799998</c:v>
                </c:pt>
                <c:pt idx="4838">
                  <c:v>4.2281051566799999</c:v>
                </c:pt>
                <c:pt idx="4839">
                  <c:v>4.2294657259800008</c:v>
                </c:pt>
                <c:pt idx="4840">
                  <c:v>4.23082629528</c:v>
                </c:pt>
                <c:pt idx="4841">
                  <c:v>4.23218686458</c:v>
                </c:pt>
                <c:pt idx="4842">
                  <c:v>4.2335474338800001</c:v>
                </c:pt>
                <c:pt idx="4843">
                  <c:v>4.2349080031800002</c:v>
                </c:pt>
                <c:pt idx="4844">
                  <c:v>4.2362685724800002</c:v>
                </c:pt>
                <c:pt idx="4845">
                  <c:v>4.2376291417800003</c:v>
                </c:pt>
                <c:pt idx="4846">
                  <c:v>4.2389897110800003</c:v>
                </c:pt>
                <c:pt idx="4847">
                  <c:v>4.2403502803800004</c:v>
                </c:pt>
                <c:pt idx="4848">
                  <c:v>4.2417108496799996</c:v>
                </c:pt>
                <c:pt idx="4849">
                  <c:v>4.2430714189800005</c:v>
                </c:pt>
                <c:pt idx="4850">
                  <c:v>4.2444319882800006</c:v>
                </c:pt>
                <c:pt idx="4851">
                  <c:v>4.2457925575800006</c:v>
                </c:pt>
                <c:pt idx="4852">
                  <c:v>4.2471531268799998</c:v>
                </c:pt>
                <c:pt idx="4853">
                  <c:v>4.2485136961799999</c:v>
                </c:pt>
                <c:pt idx="4854">
                  <c:v>4.2498742654800008</c:v>
                </c:pt>
                <c:pt idx="4855">
                  <c:v>4.25123483478</c:v>
                </c:pt>
                <c:pt idx="4856">
                  <c:v>4.25259540408</c:v>
                </c:pt>
                <c:pt idx="4857">
                  <c:v>4.2539559733800001</c:v>
                </c:pt>
                <c:pt idx="4858">
                  <c:v>4.2553165426800001</c:v>
                </c:pt>
                <c:pt idx="4859">
                  <c:v>4.2566771119800002</c:v>
                </c:pt>
                <c:pt idx="4860">
                  <c:v>4.2580376812800003</c:v>
                </c:pt>
                <c:pt idx="4861">
                  <c:v>4.2593982505800003</c:v>
                </c:pt>
                <c:pt idx="4862">
                  <c:v>4.2607588198800004</c:v>
                </c:pt>
                <c:pt idx="4863">
                  <c:v>4.2621193891799996</c:v>
                </c:pt>
                <c:pt idx="4864">
                  <c:v>4.2634799584800005</c:v>
                </c:pt>
                <c:pt idx="4865">
                  <c:v>4.2648405277800006</c:v>
                </c:pt>
                <c:pt idx="4866">
                  <c:v>4.2662010970800006</c:v>
                </c:pt>
                <c:pt idx="4867">
                  <c:v>4.2675616663799998</c:v>
                </c:pt>
                <c:pt idx="4868">
                  <c:v>4.2689222356799998</c:v>
                </c:pt>
                <c:pt idx="4869">
                  <c:v>4.2702828049799999</c:v>
                </c:pt>
                <c:pt idx="4870">
                  <c:v>4.27164337428</c:v>
                </c:pt>
                <c:pt idx="4871">
                  <c:v>4.27300394358</c:v>
                </c:pt>
                <c:pt idx="4872">
                  <c:v>4.2743645128800001</c:v>
                </c:pt>
                <c:pt idx="4873">
                  <c:v>4.2757250821800001</c:v>
                </c:pt>
                <c:pt idx="4874">
                  <c:v>4.2770856514800002</c:v>
                </c:pt>
                <c:pt idx="4875">
                  <c:v>4.2784462207800003</c:v>
                </c:pt>
                <c:pt idx="4876">
                  <c:v>4.2798067900800003</c:v>
                </c:pt>
                <c:pt idx="4877">
                  <c:v>4.2811673593800004</c:v>
                </c:pt>
                <c:pt idx="4878">
                  <c:v>4.2825279286799995</c:v>
                </c:pt>
                <c:pt idx="4879">
                  <c:v>4.2838884979799996</c:v>
                </c:pt>
                <c:pt idx="4880">
                  <c:v>4.2852490672800005</c:v>
                </c:pt>
                <c:pt idx="4881">
                  <c:v>4.2866096365800006</c:v>
                </c:pt>
                <c:pt idx="4882">
                  <c:v>4.2879702058799998</c:v>
                </c:pt>
                <c:pt idx="4883">
                  <c:v>4.2893307751799998</c:v>
                </c:pt>
                <c:pt idx="4884">
                  <c:v>4.2906913444799999</c:v>
                </c:pt>
                <c:pt idx="4885">
                  <c:v>4.2920519137800008</c:v>
                </c:pt>
                <c:pt idx="4886">
                  <c:v>4.29341248308</c:v>
                </c:pt>
                <c:pt idx="4887">
                  <c:v>4.2947730523800001</c:v>
                </c:pt>
                <c:pt idx="4888">
                  <c:v>4.2961336216800001</c:v>
                </c:pt>
                <c:pt idx="4889">
                  <c:v>4.2974941909800002</c:v>
                </c:pt>
                <c:pt idx="4890">
                  <c:v>4.2988547602800002</c:v>
                </c:pt>
                <c:pt idx="4891">
                  <c:v>4.3002153295800003</c:v>
                </c:pt>
                <c:pt idx="4892">
                  <c:v>4.3015758988800004</c:v>
                </c:pt>
                <c:pt idx="4893">
                  <c:v>4.3029364681799995</c:v>
                </c:pt>
                <c:pt idx="4894">
                  <c:v>4.3042970374799996</c:v>
                </c:pt>
                <c:pt idx="4895">
                  <c:v>4.3056576067800005</c:v>
                </c:pt>
                <c:pt idx="4896">
                  <c:v>4.3070181760800006</c:v>
                </c:pt>
                <c:pt idx="4897">
                  <c:v>4.3083787453799998</c:v>
                </c:pt>
                <c:pt idx="4898">
                  <c:v>4.3097393146799998</c:v>
                </c:pt>
                <c:pt idx="4899">
                  <c:v>4.3110998839799999</c:v>
                </c:pt>
                <c:pt idx="4900">
                  <c:v>4.3124604532800008</c:v>
                </c:pt>
                <c:pt idx="4901">
                  <c:v>4.31382102258</c:v>
                </c:pt>
                <c:pt idx="4902">
                  <c:v>4.3151815918800001</c:v>
                </c:pt>
                <c:pt idx="4903">
                  <c:v>4.3165421611800001</c:v>
                </c:pt>
                <c:pt idx="4904">
                  <c:v>4.3179027304800002</c:v>
                </c:pt>
                <c:pt idx="4905">
                  <c:v>4.3192632997800002</c:v>
                </c:pt>
                <c:pt idx="4906">
                  <c:v>4.3206238690800003</c:v>
                </c:pt>
                <c:pt idx="4907">
                  <c:v>4.3219844383800003</c:v>
                </c:pt>
                <c:pt idx="4908">
                  <c:v>4.3233450076800004</c:v>
                </c:pt>
                <c:pt idx="4909">
                  <c:v>4.3247055769799996</c:v>
                </c:pt>
                <c:pt idx="4910">
                  <c:v>4.3260661462800005</c:v>
                </c:pt>
                <c:pt idx="4911">
                  <c:v>4.3274267155800006</c:v>
                </c:pt>
                <c:pt idx="4912">
                  <c:v>4.3287872848799998</c:v>
                </c:pt>
                <c:pt idx="4913">
                  <c:v>4.3301478541799998</c:v>
                </c:pt>
                <c:pt idx="4914">
                  <c:v>4.3315084234799999</c:v>
                </c:pt>
                <c:pt idx="4915">
                  <c:v>4.3328689927800008</c:v>
                </c:pt>
                <c:pt idx="4916">
                  <c:v>4.33422956208</c:v>
                </c:pt>
                <c:pt idx="4917">
                  <c:v>4.33559013138</c:v>
                </c:pt>
                <c:pt idx="4918">
                  <c:v>4.3369507006800001</c:v>
                </c:pt>
                <c:pt idx="4919">
                  <c:v>4.3383112699800002</c:v>
                </c:pt>
                <c:pt idx="4920">
                  <c:v>4.3396718392800002</c:v>
                </c:pt>
                <c:pt idx="4921">
                  <c:v>4.3410324085800003</c:v>
                </c:pt>
                <c:pt idx="4922">
                  <c:v>4.3423929778800003</c:v>
                </c:pt>
                <c:pt idx="4923">
                  <c:v>4.3437535471800004</c:v>
                </c:pt>
                <c:pt idx="4924">
                  <c:v>4.3451141164799996</c:v>
                </c:pt>
                <c:pt idx="4925">
                  <c:v>4.3464746857800005</c:v>
                </c:pt>
                <c:pt idx="4926">
                  <c:v>4.3478352550800006</c:v>
                </c:pt>
                <c:pt idx="4927">
                  <c:v>4.3491958243799997</c:v>
                </c:pt>
                <c:pt idx="4928">
                  <c:v>4.3505563936799998</c:v>
                </c:pt>
                <c:pt idx="4929">
                  <c:v>4.3519169629799999</c:v>
                </c:pt>
                <c:pt idx="4930">
                  <c:v>4.3532775322800008</c:v>
                </c:pt>
                <c:pt idx="4931">
                  <c:v>4.35463810158</c:v>
                </c:pt>
                <c:pt idx="4932">
                  <c:v>4.35599867088</c:v>
                </c:pt>
                <c:pt idx="4933">
                  <c:v>4.3573592401800001</c:v>
                </c:pt>
                <c:pt idx="4934">
                  <c:v>4.3587198094800002</c:v>
                </c:pt>
                <c:pt idx="4935">
                  <c:v>4.3600803787800002</c:v>
                </c:pt>
                <c:pt idx="4936">
                  <c:v>4.3614409480800003</c:v>
                </c:pt>
                <c:pt idx="4937">
                  <c:v>4.3628015173800003</c:v>
                </c:pt>
                <c:pt idx="4938">
                  <c:v>4.3641620866800004</c:v>
                </c:pt>
                <c:pt idx="4939">
                  <c:v>4.3655226559799996</c:v>
                </c:pt>
                <c:pt idx="4940">
                  <c:v>4.3668832252800005</c:v>
                </c:pt>
                <c:pt idx="4941">
                  <c:v>4.3682437945800006</c:v>
                </c:pt>
                <c:pt idx="4942">
                  <c:v>4.3696043638799997</c:v>
                </c:pt>
                <c:pt idx="4943">
                  <c:v>4.3709649331799998</c:v>
                </c:pt>
                <c:pt idx="4944">
                  <c:v>4.3723255024799998</c:v>
                </c:pt>
                <c:pt idx="4945">
                  <c:v>4.3736860717800008</c:v>
                </c:pt>
                <c:pt idx="4946">
                  <c:v>4.37504664108</c:v>
                </c:pt>
                <c:pt idx="4947">
                  <c:v>4.37640721038</c:v>
                </c:pt>
                <c:pt idx="4948">
                  <c:v>4.3777677796800001</c:v>
                </c:pt>
                <c:pt idx="4949">
                  <c:v>4.3791283489800001</c:v>
                </c:pt>
                <c:pt idx="4950">
                  <c:v>4.3804889182800002</c:v>
                </c:pt>
                <c:pt idx="4951">
                  <c:v>4.3818494875800003</c:v>
                </c:pt>
                <c:pt idx="4952">
                  <c:v>4.3832100568800003</c:v>
                </c:pt>
                <c:pt idx="4953">
                  <c:v>4.3845706261800004</c:v>
                </c:pt>
                <c:pt idx="4954">
                  <c:v>4.3859311954799995</c:v>
                </c:pt>
                <c:pt idx="4955">
                  <c:v>4.3872917647800005</c:v>
                </c:pt>
                <c:pt idx="4956">
                  <c:v>4.3886523340800005</c:v>
                </c:pt>
                <c:pt idx="4957">
                  <c:v>4.3900129033800006</c:v>
                </c:pt>
                <c:pt idx="4958">
                  <c:v>4.3913734726799998</c:v>
                </c:pt>
                <c:pt idx="4959">
                  <c:v>4.3927340419799998</c:v>
                </c:pt>
                <c:pt idx="4960">
                  <c:v>4.3940946112800008</c:v>
                </c:pt>
                <c:pt idx="4961">
                  <c:v>4.39545518058</c:v>
                </c:pt>
                <c:pt idx="4962">
                  <c:v>4.39681574988</c:v>
                </c:pt>
                <c:pt idx="4963">
                  <c:v>4.3981763191800001</c:v>
                </c:pt>
                <c:pt idx="4964">
                  <c:v>4.3995368884800001</c:v>
                </c:pt>
                <c:pt idx="4965">
                  <c:v>4.4008974577800002</c:v>
                </c:pt>
                <c:pt idx="4966">
                  <c:v>4.4022580270800002</c:v>
                </c:pt>
                <c:pt idx="4967">
                  <c:v>4.4036185963800003</c:v>
                </c:pt>
                <c:pt idx="4968">
                  <c:v>4.4049791656800004</c:v>
                </c:pt>
                <c:pt idx="4969">
                  <c:v>4.4063397349799995</c:v>
                </c:pt>
                <c:pt idx="4970">
                  <c:v>4.4077003042800005</c:v>
                </c:pt>
                <c:pt idx="4971">
                  <c:v>4.4090608735800005</c:v>
                </c:pt>
                <c:pt idx="4972">
                  <c:v>4.4104214428800006</c:v>
                </c:pt>
                <c:pt idx="4973">
                  <c:v>4.4117820121799998</c:v>
                </c:pt>
                <c:pt idx="4974">
                  <c:v>4.4131425814799998</c:v>
                </c:pt>
                <c:pt idx="4975">
                  <c:v>4.4145031507800008</c:v>
                </c:pt>
                <c:pt idx="4976">
                  <c:v>4.4158637200799999</c:v>
                </c:pt>
                <c:pt idx="4977">
                  <c:v>4.41722428938</c:v>
                </c:pt>
                <c:pt idx="4978">
                  <c:v>4.4185848586800001</c:v>
                </c:pt>
                <c:pt idx="4979">
                  <c:v>4.4199454279800001</c:v>
                </c:pt>
                <c:pt idx="4980">
                  <c:v>4.4213059972800002</c:v>
                </c:pt>
                <c:pt idx="4981">
                  <c:v>4.4226665665800002</c:v>
                </c:pt>
                <c:pt idx="4982">
                  <c:v>4.4240271358800003</c:v>
                </c:pt>
                <c:pt idx="4983">
                  <c:v>4.4253877051800004</c:v>
                </c:pt>
                <c:pt idx="4984">
                  <c:v>4.4267482744799995</c:v>
                </c:pt>
                <c:pt idx="4985">
                  <c:v>4.4281088437800005</c:v>
                </c:pt>
                <c:pt idx="4986">
                  <c:v>4.4294694130800005</c:v>
                </c:pt>
                <c:pt idx="4987">
                  <c:v>4.4308299823800006</c:v>
                </c:pt>
                <c:pt idx="4988">
                  <c:v>4.4321905516799998</c:v>
                </c:pt>
                <c:pt idx="4989">
                  <c:v>4.4335511209799998</c:v>
                </c:pt>
                <c:pt idx="4990">
                  <c:v>4.4349116902800008</c:v>
                </c:pt>
                <c:pt idx="4991">
                  <c:v>4.4362722595800008</c:v>
                </c:pt>
                <c:pt idx="4992">
                  <c:v>4.43763282888</c:v>
                </c:pt>
                <c:pt idx="4993">
                  <c:v>4.43899339818</c:v>
                </c:pt>
                <c:pt idx="4994">
                  <c:v>4.4403539674800001</c:v>
                </c:pt>
                <c:pt idx="4995">
                  <c:v>4.4417145367800002</c:v>
                </c:pt>
                <c:pt idx="4996">
                  <c:v>4.4430751060800002</c:v>
                </c:pt>
                <c:pt idx="4997">
                  <c:v>4.4444356753800003</c:v>
                </c:pt>
                <c:pt idx="4998">
                  <c:v>4.4457962446800003</c:v>
                </c:pt>
                <c:pt idx="4999">
                  <c:v>4.4471568139799995</c:v>
                </c:pt>
                <c:pt idx="5000">
                  <c:v>4.4485173832799996</c:v>
                </c:pt>
                <c:pt idx="5001">
                  <c:v>4.4498779525800005</c:v>
                </c:pt>
                <c:pt idx="5002">
                  <c:v>4.4512385218800006</c:v>
                </c:pt>
                <c:pt idx="5003">
                  <c:v>4.4525990911799997</c:v>
                </c:pt>
                <c:pt idx="5004">
                  <c:v>4.4539596604799998</c:v>
                </c:pt>
                <c:pt idx="5005">
                  <c:v>4.4553202297799999</c:v>
                </c:pt>
                <c:pt idx="5006">
                  <c:v>4.4566807990800008</c:v>
                </c:pt>
                <c:pt idx="5007">
                  <c:v>4.45804136838</c:v>
                </c:pt>
                <c:pt idx="5008">
                  <c:v>4.45940193768</c:v>
                </c:pt>
                <c:pt idx="5009">
                  <c:v>4.4607625069800001</c:v>
                </c:pt>
                <c:pt idx="5010">
                  <c:v>4.4621230762800002</c:v>
                </c:pt>
                <c:pt idx="5011">
                  <c:v>4.4634836455800002</c:v>
                </c:pt>
                <c:pt idx="5012">
                  <c:v>4.4648442148800003</c:v>
                </c:pt>
                <c:pt idx="5013">
                  <c:v>4.4662047841800003</c:v>
                </c:pt>
                <c:pt idx="5014">
                  <c:v>4.4675653534800004</c:v>
                </c:pt>
                <c:pt idx="5015">
                  <c:v>4.4689259227799996</c:v>
                </c:pt>
                <c:pt idx="5016">
                  <c:v>4.4702864920800005</c:v>
                </c:pt>
                <c:pt idx="5017">
                  <c:v>4.4716470613800006</c:v>
                </c:pt>
                <c:pt idx="5018">
                  <c:v>4.4730076306799997</c:v>
                </c:pt>
                <c:pt idx="5019">
                  <c:v>4.4743681999799998</c:v>
                </c:pt>
                <c:pt idx="5020">
                  <c:v>4.4757287692799999</c:v>
                </c:pt>
                <c:pt idx="5021">
                  <c:v>4.4770893385800008</c:v>
                </c:pt>
                <c:pt idx="5022">
                  <c:v>4.47844990788</c:v>
                </c:pt>
                <c:pt idx="5023">
                  <c:v>4.47981047718</c:v>
                </c:pt>
                <c:pt idx="5024">
                  <c:v>4.4811710464800001</c:v>
                </c:pt>
                <c:pt idx="5025">
                  <c:v>4.4825316157800001</c:v>
                </c:pt>
                <c:pt idx="5026">
                  <c:v>4.4838921850800002</c:v>
                </c:pt>
                <c:pt idx="5027">
                  <c:v>4.4852527543800003</c:v>
                </c:pt>
                <c:pt idx="5028">
                  <c:v>4.4866133236800003</c:v>
                </c:pt>
                <c:pt idx="5029">
                  <c:v>4.4879738929800004</c:v>
                </c:pt>
                <c:pt idx="5030">
                  <c:v>4.4893344622799995</c:v>
                </c:pt>
                <c:pt idx="5031">
                  <c:v>4.4906950315800005</c:v>
                </c:pt>
                <c:pt idx="5032">
                  <c:v>4.4920556008800006</c:v>
                </c:pt>
                <c:pt idx="5033">
                  <c:v>4.4934161701799997</c:v>
                </c:pt>
                <c:pt idx="5034">
                  <c:v>4.4947767394799998</c:v>
                </c:pt>
                <c:pt idx="5035">
                  <c:v>4.4961373087799998</c:v>
                </c:pt>
                <c:pt idx="5036">
                  <c:v>4.4974978780800008</c:v>
                </c:pt>
                <c:pt idx="5037">
                  <c:v>4.49885844738</c:v>
                </c:pt>
                <c:pt idx="5038">
                  <c:v>4.50021901668</c:v>
                </c:pt>
                <c:pt idx="5039">
                  <c:v>4.5015795859800001</c:v>
                </c:pt>
                <c:pt idx="5040">
                  <c:v>4.5029401552800001</c:v>
                </c:pt>
                <c:pt idx="5041">
                  <c:v>4.5043007245800002</c:v>
                </c:pt>
                <c:pt idx="5042">
                  <c:v>4.5056612938800003</c:v>
                </c:pt>
                <c:pt idx="5043">
                  <c:v>4.5070218631800003</c:v>
                </c:pt>
                <c:pt idx="5044">
                  <c:v>4.5083824324800004</c:v>
                </c:pt>
                <c:pt idx="5045">
                  <c:v>4.5097430017799995</c:v>
                </c:pt>
                <c:pt idx="5046">
                  <c:v>4.5111035710800005</c:v>
                </c:pt>
                <c:pt idx="5047">
                  <c:v>4.5124641403800005</c:v>
                </c:pt>
                <c:pt idx="5048">
                  <c:v>4.5138247096799997</c:v>
                </c:pt>
                <c:pt idx="5049">
                  <c:v>4.5151852789799998</c:v>
                </c:pt>
                <c:pt idx="5050">
                  <c:v>4.5165458482799998</c:v>
                </c:pt>
                <c:pt idx="5051">
                  <c:v>4.5179064175800008</c:v>
                </c:pt>
                <c:pt idx="5052">
                  <c:v>4.5192669868799999</c:v>
                </c:pt>
                <c:pt idx="5053">
                  <c:v>4.52062755618</c:v>
                </c:pt>
                <c:pt idx="5054">
                  <c:v>4.5219881254800001</c:v>
                </c:pt>
                <c:pt idx="5055">
                  <c:v>4.5233486947800001</c:v>
                </c:pt>
                <c:pt idx="5056">
                  <c:v>4.5247092640800002</c:v>
                </c:pt>
                <c:pt idx="5057">
                  <c:v>4.5260698333800002</c:v>
                </c:pt>
                <c:pt idx="5058">
                  <c:v>4.5274304026800003</c:v>
                </c:pt>
                <c:pt idx="5059">
                  <c:v>4.5287909719800004</c:v>
                </c:pt>
                <c:pt idx="5060">
                  <c:v>4.5301515412799995</c:v>
                </c:pt>
                <c:pt idx="5061">
                  <c:v>4.5315121105800005</c:v>
                </c:pt>
                <c:pt idx="5062">
                  <c:v>4.5328726798800005</c:v>
                </c:pt>
                <c:pt idx="5063">
                  <c:v>4.5342332491800006</c:v>
                </c:pt>
                <c:pt idx="5064">
                  <c:v>4.5355938184799998</c:v>
                </c:pt>
                <c:pt idx="5065">
                  <c:v>4.5369543877799998</c:v>
                </c:pt>
                <c:pt idx="5066">
                  <c:v>4.5383149570800008</c:v>
                </c:pt>
                <c:pt idx="5067">
                  <c:v>4.5396755263799999</c:v>
                </c:pt>
                <c:pt idx="5068">
                  <c:v>4.54103609568</c:v>
                </c:pt>
                <c:pt idx="5069">
                  <c:v>4.5423966649800001</c:v>
                </c:pt>
                <c:pt idx="5070">
                  <c:v>4.5437572342800001</c:v>
                </c:pt>
                <c:pt idx="5071">
                  <c:v>4.5451178035800002</c:v>
                </c:pt>
                <c:pt idx="5072">
                  <c:v>4.5464783728800002</c:v>
                </c:pt>
                <c:pt idx="5073">
                  <c:v>4.5478389421800003</c:v>
                </c:pt>
                <c:pt idx="5074">
                  <c:v>4.5491995114800003</c:v>
                </c:pt>
                <c:pt idx="5075">
                  <c:v>4.5505600807799995</c:v>
                </c:pt>
                <c:pt idx="5076">
                  <c:v>4.5519206500800005</c:v>
                </c:pt>
                <c:pt idx="5077">
                  <c:v>4.5532812193800005</c:v>
                </c:pt>
                <c:pt idx="5078">
                  <c:v>4.5546417886800006</c:v>
                </c:pt>
                <c:pt idx="5079">
                  <c:v>4.5560023579799998</c:v>
                </c:pt>
                <c:pt idx="5080">
                  <c:v>4.5573629272799998</c:v>
                </c:pt>
                <c:pt idx="5081">
                  <c:v>4.5587234965800008</c:v>
                </c:pt>
                <c:pt idx="5082">
                  <c:v>4.5600840658799999</c:v>
                </c:pt>
                <c:pt idx="5083">
                  <c:v>4.56144463518</c:v>
                </c:pt>
                <c:pt idx="5084">
                  <c:v>4.56280520448</c:v>
                </c:pt>
                <c:pt idx="5085">
                  <c:v>4.5641657737800001</c:v>
                </c:pt>
                <c:pt idx="5086">
                  <c:v>4.5655263430800002</c:v>
                </c:pt>
                <c:pt idx="5087">
                  <c:v>4.5668869123800002</c:v>
                </c:pt>
                <c:pt idx="5088">
                  <c:v>4.5682474816800003</c:v>
                </c:pt>
                <c:pt idx="5089">
                  <c:v>4.5696080509800003</c:v>
                </c:pt>
                <c:pt idx="5090">
                  <c:v>4.5709686202799995</c:v>
                </c:pt>
                <c:pt idx="5091">
                  <c:v>4.5723291895800005</c:v>
                </c:pt>
                <c:pt idx="5092">
                  <c:v>4.5736897588800005</c:v>
                </c:pt>
                <c:pt idx="5093">
                  <c:v>4.5750503281800006</c:v>
                </c:pt>
                <c:pt idx="5094">
                  <c:v>4.5764108974799997</c:v>
                </c:pt>
                <c:pt idx="5095">
                  <c:v>4.5777714667799998</c:v>
                </c:pt>
                <c:pt idx="5096">
                  <c:v>4.5791320360800007</c:v>
                </c:pt>
                <c:pt idx="5097">
                  <c:v>4.5804926053800008</c:v>
                </c:pt>
                <c:pt idx="5098">
                  <c:v>4.58185317468</c:v>
                </c:pt>
                <c:pt idx="5099">
                  <c:v>4.58321374398</c:v>
                </c:pt>
                <c:pt idx="5100">
                  <c:v>4.5845743132800001</c:v>
                </c:pt>
                <c:pt idx="5101">
                  <c:v>4.5859348825800001</c:v>
                </c:pt>
                <c:pt idx="5102">
                  <c:v>4.5872954518800002</c:v>
                </c:pt>
                <c:pt idx="5103">
                  <c:v>4.5886560211800003</c:v>
                </c:pt>
                <c:pt idx="5104">
                  <c:v>4.5900165904800003</c:v>
                </c:pt>
                <c:pt idx="5105">
                  <c:v>4.5913771597799995</c:v>
                </c:pt>
                <c:pt idx="5106">
                  <c:v>4.5927377290800004</c:v>
                </c:pt>
                <c:pt idx="5107">
                  <c:v>4.5940982983800005</c:v>
                </c:pt>
                <c:pt idx="5108">
                  <c:v>4.5954588676800006</c:v>
                </c:pt>
                <c:pt idx="5109">
                  <c:v>4.5968194369799997</c:v>
                </c:pt>
                <c:pt idx="5110">
                  <c:v>4.5981800062799998</c:v>
                </c:pt>
                <c:pt idx="5111">
                  <c:v>4.5995405755800007</c:v>
                </c:pt>
                <c:pt idx="5112">
                  <c:v>4.6009011448800008</c:v>
                </c:pt>
                <c:pt idx="5113">
                  <c:v>4.60226171418</c:v>
                </c:pt>
                <c:pt idx="5114">
                  <c:v>4.60362228348</c:v>
                </c:pt>
                <c:pt idx="5115">
                  <c:v>4.6049828527800001</c:v>
                </c:pt>
                <c:pt idx="5116">
                  <c:v>4.6063434220800001</c:v>
                </c:pt>
                <c:pt idx="5117">
                  <c:v>4.6077039913800002</c:v>
                </c:pt>
                <c:pt idx="5118">
                  <c:v>4.6090645606800003</c:v>
                </c:pt>
                <c:pt idx="5119">
                  <c:v>4.6104251299800003</c:v>
                </c:pt>
                <c:pt idx="5120">
                  <c:v>4.6117856992800004</c:v>
                </c:pt>
                <c:pt idx="5121">
                  <c:v>4.6131462685799995</c:v>
                </c:pt>
                <c:pt idx="5122">
                  <c:v>4.6145068378800005</c:v>
                </c:pt>
                <c:pt idx="5123">
                  <c:v>4.6158674071800005</c:v>
                </c:pt>
                <c:pt idx="5124">
                  <c:v>4.6172279764799997</c:v>
                </c:pt>
                <c:pt idx="5125">
                  <c:v>4.6185885457799998</c:v>
                </c:pt>
                <c:pt idx="5126">
                  <c:v>4.6199491150799998</c:v>
                </c:pt>
                <c:pt idx="5127">
                  <c:v>4.6213096843800008</c:v>
                </c:pt>
                <c:pt idx="5128">
                  <c:v>4.62267025368</c:v>
                </c:pt>
                <c:pt idx="5129">
                  <c:v>4.62403082298</c:v>
                </c:pt>
                <c:pt idx="5130">
                  <c:v>4.6253913922800001</c:v>
                </c:pt>
                <c:pt idx="5131">
                  <c:v>4.6267519615800001</c:v>
                </c:pt>
                <c:pt idx="5132">
                  <c:v>4.6281125308800002</c:v>
                </c:pt>
                <c:pt idx="5133">
                  <c:v>4.6294731001800002</c:v>
                </c:pt>
                <c:pt idx="5134">
                  <c:v>4.6308336694800003</c:v>
                </c:pt>
                <c:pt idx="5135">
                  <c:v>4.6321942387800004</c:v>
                </c:pt>
                <c:pt idx="5136">
                  <c:v>4.6335548080799995</c:v>
                </c:pt>
                <c:pt idx="5137">
                  <c:v>4.6349153773800005</c:v>
                </c:pt>
                <c:pt idx="5138">
                  <c:v>4.6362759466800005</c:v>
                </c:pt>
                <c:pt idx="5139">
                  <c:v>4.6376365159799997</c:v>
                </c:pt>
                <c:pt idx="5140">
                  <c:v>4.6389970852799998</c:v>
                </c:pt>
                <c:pt idx="5141">
                  <c:v>4.6403576545799998</c:v>
                </c:pt>
                <c:pt idx="5142">
                  <c:v>4.6417182238800008</c:v>
                </c:pt>
                <c:pt idx="5143">
                  <c:v>4.6430787931799999</c:v>
                </c:pt>
                <c:pt idx="5144">
                  <c:v>4.64443936248</c:v>
                </c:pt>
                <c:pt idx="5145">
                  <c:v>4.6457999317800001</c:v>
                </c:pt>
                <c:pt idx="5146">
                  <c:v>4.6471605010800001</c:v>
                </c:pt>
                <c:pt idx="5147">
                  <c:v>4.6485210703800002</c:v>
                </c:pt>
                <c:pt idx="5148">
                  <c:v>4.6498816396800002</c:v>
                </c:pt>
                <c:pt idx="5149">
                  <c:v>4.6512422089800003</c:v>
                </c:pt>
                <c:pt idx="5150">
                  <c:v>4.6526027782800004</c:v>
                </c:pt>
                <c:pt idx="5151">
                  <c:v>4.6539633475799995</c:v>
                </c:pt>
                <c:pt idx="5152">
                  <c:v>4.6553239168800005</c:v>
                </c:pt>
                <c:pt idx="5153">
                  <c:v>4.6566844861800005</c:v>
                </c:pt>
                <c:pt idx="5154">
                  <c:v>4.6580450554799997</c:v>
                </c:pt>
                <c:pt idx="5155">
                  <c:v>4.6594056247799998</c:v>
                </c:pt>
                <c:pt idx="5156">
                  <c:v>4.6607661940799998</c:v>
                </c:pt>
                <c:pt idx="5157">
                  <c:v>4.6621267633800008</c:v>
                </c:pt>
                <c:pt idx="5158">
                  <c:v>4.6634873326799999</c:v>
                </c:pt>
                <c:pt idx="5159">
                  <c:v>4.66484790198</c:v>
                </c:pt>
                <c:pt idx="5160">
                  <c:v>4.66620847128</c:v>
                </c:pt>
                <c:pt idx="5161">
                  <c:v>4.6675690405800001</c:v>
                </c:pt>
                <c:pt idx="5162">
                  <c:v>4.6689296098800002</c:v>
                </c:pt>
                <c:pt idx="5163">
                  <c:v>4.6702901791800002</c:v>
                </c:pt>
                <c:pt idx="5164">
                  <c:v>4.6716507484800003</c:v>
                </c:pt>
                <c:pt idx="5165">
                  <c:v>4.6730113177800003</c:v>
                </c:pt>
                <c:pt idx="5166">
                  <c:v>4.6743718870799995</c:v>
                </c:pt>
                <c:pt idx="5167">
                  <c:v>4.6757324563800005</c:v>
                </c:pt>
                <c:pt idx="5168">
                  <c:v>4.6770930256800005</c:v>
                </c:pt>
                <c:pt idx="5169">
                  <c:v>4.6784535949800006</c:v>
                </c:pt>
                <c:pt idx="5170">
                  <c:v>4.6798141642799997</c:v>
                </c:pt>
                <c:pt idx="5171">
                  <c:v>4.6811747335799998</c:v>
                </c:pt>
                <c:pt idx="5172">
                  <c:v>4.6825353028800007</c:v>
                </c:pt>
                <c:pt idx="5173">
                  <c:v>4.6838958721799999</c:v>
                </c:pt>
                <c:pt idx="5174">
                  <c:v>4.68525644148</c:v>
                </c:pt>
                <c:pt idx="5175">
                  <c:v>4.68661701078</c:v>
                </c:pt>
                <c:pt idx="5176">
                  <c:v>4.6879775800800001</c:v>
                </c:pt>
                <c:pt idx="5177">
                  <c:v>4.6893381493800002</c:v>
                </c:pt>
                <c:pt idx="5178">
                  <c:v>4.6906987186800002</c:v>
                </c:pt>
                <c:pt idx="5179">
                  <c:v>4.6920592879800003</c:v>
                </c:pt>
                <c:pt idx="5180">
                  <c:v>4.6934198572800003</c:v>
                </c:pt>
                <c:pt idx="5181">
                  <c:v>4.6947804265799995</c:v>
                </c:pt>
                <c:pt idx="5182">
                  <c:v>4.6961409958800004</c:v>
                </c:pt>
                <c:pt idx="5183">
                  <c:v>4.6975015651800005</c:v>
                </c:pt>
                <c:pt idx="5184">
                  <c:v>4.6988621344800006</c:v>
                </c:pt>
                <c:pt idx="5185">
                  <c:v>4.7002227037799997</c:v>
                </c:pt>
                <c:pt idx="5186">
                  <c:v>4.7015832730799998</c:v>
                </c:pt>
                <c:pt idx="5187">
                  <c:v>4.7029438423800007</c:v>
                </c:pt>
                <c:pt idx="5188">
                  <c:v>4.7043044116799999</c:v>
                </c:pt>
                <c:pt idx="5189">
                  <c:v>4.70566498098</c:v>
                </c:pt>
                <c:pt idx="5190">
                  <c:v>4.70702555028</c:v>
                </c:pt>
                <c:pt idx="5191">
                  <c:v>4.7083861195800001</c:v>
                </c:pt>
                <c:pt idx="5192">
                  <c:v>4.7097466888800001</c:v>
                </c:pt>
                <c:pt idx="5193">
                  <c:v>4.7111072581800002</c:v>
                </c:pt>
                <c:pt idx="5194">
                  <c:v>4.7124678274800003</c:v>
                </c:pt>
                <c:pt idx="5195">
                  <c:v>4.7138283967800003</c:v>
                </c:pt>
                <c:pt idx="5196">
                  <c:v>4.7151889660799995</c:v>
                </c:pt>
                <c:pt idx="5197">
                  <c:v>4.7165495353800004</c:v>
                </c:pt>
                <c:pt idx="5198">
                  <c:v>4.7179101046800005</c:v>
                </c:pt>
                <c:pt idx="5199">
                  <c:v>4.7192706739800006</c:v>
                </c:pt>
                <c:pt idx="5200">
                  <c:v>4.7206312432799997</c:v>
                </c:pt>
                <c:pt idx="5201">
                  <c:v>4.7219918125799998</c:v>
                </c:pt>
                <c:pt idx="5202">
                  <c:v>4.7233523818800007</c:v>
                </c:pt>
                <c:pt idx="5203">
                  <c:v>4.7247129511800008</c:v>
                </c:pt>
                <c:pt idx="5204">
                  <c:v>4.72607352048</c:v>
                </c:pt>
                <c:pt idx="5205">
                  <c:v>4.72743408978</c:v>
                </c:pt>
                <c:pt idx="5206">
                  <c:v>4.7287946590800001</c:v>
                </c:pt>
                <c:pt idx="5207">
                  <c:v>4.7301552283800001</c:v>
                </c:pt>
                <c:pt idx="5208">
                  <c:v>4.7315157976800002</c:v>
                </c:pt>
                <c:pt idx="5209">
                  <c:v>4.7328763669800002</c:v>
                </c:pt>
                <c:pt idx="5210">
                  <c:v>4.7342369362800003</c:v>
                </c:pt>
                <c:pt idx="5211">
                  <c:v>4.7355975055799995</c:v>
                </c:pt>
                <c:pt idx="5212">
                  <c:v>4.7369580748800004</c:v>
                </c:pt>
                <c:pt idx="5213">
                  <c:v>4.7383186441800005</c:v>
                </c:pt>
                <c:pt idx="5214">
                  <c:v>4.7396792134800005</c:v>
                </c:pt>
                <c:pt idx="5215">
                  <c:v>4.7410397827799997</c:v>
                </c:pt>
                <c:pt idx="5216">
                  <c:v>4.7424003520799998</c:v>
                </c:pt>
                <c:pt idx="5217">
                  <c:v>4.7437609213800007</c:v>
                </c:pt>
                <c:pt idx="5218">
                  <c:v>4.7451214906800008</c:v>
                </c:pt>
                <c:pt idx="5219">
                  <c:v>4.7464820599799999</c:v>
                </c:pt>
                <c:pt idx="5220">
                  <c:v>4.74784262928</c:v>
                </c:pt>
                <c:pt idx="5221">
                  <c:v>4.7492031985800001</c:v>
                </c:pt>
                <c:pt idx="5222">
                  <c:v>4.7505637678800001</c:v>
                </c:pt>
                <c:pt idx="5223">
                  <c:v>4.7519243371800002</c:v>
                </c:pt>
                <c:pt idx="5224">
                  <c:v>4.7532849064800002</c:v>
                </c:pt>
                <c:pt idx="5225">
                  <c:v>4.7546454757800003</c:v>
                </c:pt>
                <c:pt idx="5226">
                  <c:v>4.7560060450800004</c:v>
                </c:pt>
                <c:pt idx="5227">
                  <c:v>4.7573666143800004</c:v>
                </c:pt>
                <c:pt idx="5228">
                  <c:v>4.7587271836800005</c:v>
                </c:pt>
                <c:pt idx="5229">
                  <c:v>4.7600877529800005</c:v>
                </c:pt>
                <c:pt idx="5230">
                  <c:v>4.7614483222799997</c:v>
                </c:pt>
                <c:pt idx="5231">
                  <c:v>4.7628088915799998</c:v>
                </c:pt>
                <c:pt idx="5232">
                  <c:v>4.7641694608800007</c:v>
                </c:pt>
                <c:pt idx="5233">
                  <c:v>4.7655300301800008</c:v>
                </c:pt>
                <c:pt idx="5234">
                  <c:v>4.7668905994799999</c:v>
                </c:pt>
                <c:pt idx="5235">
                  <c:v>4.76825116878</c:v>
                </c:pt>
                <c:pt idx="5236">
                  <c:v>4.7696117380800001</c:v>
                </c:pt>
                <c:pt idx="5237">
                  <c:v>4.7709723073800001</c:v>
                </c:pt>
                <c:pt idx="5238">
                  <c:v>4.7723328766800002</c:v>
                </c:pt>
                <c:pt idx="5239">
                  <c:v>4.7736934459800002</c:v>
                </c:pt>
                <c:pt idx="5240">
                  <c:v>4.7750540152800003</c:v>
                </c:pt>
                <c:pt idx="5241">
                  <c:v>4.7764145845800003</c:v>
                </c:pt>
                <c:pt idx="5242">
                  <c:v>4.7777751538800004</c:v>
                </c:pt>
                <c:pt idx="5243">
                  <c:v>4.7791357231800005</c:v>
                </c:pt>
                <c:pt idx="5244">
                  <c:v>4.7804962924800005</c:v>
                </c:pt>
                <c:pt idx="5245">
                  <c:v>4.7818568617799997</c:v>
                </c:pt>
                <c:pt idx="5246">
                  <c:v>4.7832174310799997</c:v>
                </c:pt>
                <c:pt idx="5247">
                  <c:v>4.7845780003799998</c:v>
                </c:pt>
                <c:pt idx="5248">
                  <c:v>4.7859385696800008</c:v>
                </c:pt>
                <c:pt idx="5249">
                  <c:v>4.7872991389799999</c:v>
                </c:pt>
                <c:pt idx="5250">
                  <c:v>4.78865970828</c:v>
                </c:pt>
                <c:pt idx="5251">
                  <c:v>4.79002027758</c:v>
                </c:pt>
                <c:pt idx="5252">
                  <c:v>4.7913808468800001</c:v>
                </c:pt>
                <c:pt idx="5253">
                  <c:v>4.7927414161800002</c:v>
                </c:pt>
                <c:pt idx="5254">
                  <c:v>4.7941019854800002</c:v>
                </c:pt>
                <c:pt idx="5255">
                  <c:v>4.7954625547800003</c:v>
                </c:pt>
                <c:pt idx="5256">
                  <c:v>4.7968231240800003</c:v>
                </c:pt>
                <c:pt idx="5257">
                  <c:v>4.7981836933799995</c:v>
                </c:pt>
                <c:pt idx="5258">
                  <c:v>4.7995442626800005</c:v>
                </c:pt>
                <c:pt idx="5259">
                  <c:v>4.8009048319800005</c:v>
                </c:pt>
                <c:pt idx="5260">
                  <c:v>4.8022654012799997</c:v>
                </c:pt>
                <c:pt idx="5261">
                  <c:v>4.8036259705799997</c:v>
                </c:pt>
                <c:pt idx="5262">
                  <c:v>4.8049865398799998</c:v>
                </c:pt>
                <c:pt idx="5263">
                  <c:v>4.8063471091800007</c:v>
                </c:pt>
                <c:pt idx="5264">
                  <c:v>4.8077076784799999</c:v>
                </c:pt>
                <c:pt idx="5265">
                  <c:v>4.80906824778</c:v>
                </c:pt>
                <c:pt idx="5266">
                  <c:v>4.81042881708</c:v>
                </c:pt>
                <c:pt idx="5267">
                  <c:v>4.8117893863800001</c:v>
                </c:pt>
                <c:pt idx="5268">
                  <c:v>4.8131499556800001</c:v>
                </c:pt>
                <c:pt idx="5269">
                  <c:v>4.8145105249800002</c:v>
                </c:pt>
                <c:pt idx="5270">
                  <c:v>4.8158710942800003</c:v>
                </c:pt>
                <c:pt idx="5271">
                  <c:v>4.8172316635800003</c:v>
                </c:pt>
                <c:pt idx="5272">
                  <c:v>4.8185922328799995</c:v>
                </c:pt>
                <c:pt idx="5273">
                  <c:v>4.8199528021800004</c:v>
                </c:pt>
                <c:pt idx="5274">
                  <c:v>4.8213133714800005</c:v>
                </c:pt>
                <c:pt idx="5275">
                  <c:v>4.8226739407800006</c:v>
                </c:pt>
                <c:pt idx="5276">
                  <c:v>4.8240345100799997</c:v>
                </c:pt>
                <c:pt idx="5277">
                  <c:v>4.8253950793799998</c:v>
                </c:pt>
                <c:pt idx="5278">
                  <c:v>4.8267556486800007</c:v>
                </c:pt>
                <c:pt idx="5279">
                  <c:v>4.8281162179799999</c:v>
                </c:pt>
                <c:pt idx="5280">
                  <c:v>4.82947678728</c:v>
                </c:pt>
                <c:pt idx="5281">
                  <c:v>4.83083735658</c:v>
                </c:pt>
                <c:pt idx="5282">
                  <c:v>4.8321979258800001</c:v>
                </c:pt>
                <c:pt idx="5283">
                  <c:v>4.8335584951800001</c:v>
                </c:pt>
                <c:pt idx="5284">
                  <c:v>4.8349190644800002</c:v>
                </c:pt>
                <c:pt idx="5285">
                  <c:v>4.8362796337800003</c:v>
                </c:pt>
                <c:pt idx="5286">
                  <c:v>4.8376402030800003</c:v>
                </c:pt>
                <c:pt idx="5287">
                  <c:v>4.8390007723799995</c:v>
                </c:pt>
                <c:pt idx="5288">
                  <c:v>4.8403613416800004</c:v>
                </c:pt>
                <c:pt idx="5289">
                  <c:v>4.8417219109800005</c:v>
                </c:pt>
                <c:pt idx="5290">
                  <c:v>4.8430824802800005</c:v>
                </c:pt>
                <c:pt idx="5291">
                  <c:v>4.8444430495799997</c:v>
                </c:pt>
                <c:pt idx="5292">
                  <c:v>4.8458036188799998</c:v>
                </c:pt>
                <c:pt idx="5293">
                  <c:v>4.8471641881800007</c:v>
                </c:pt>
                <c:pt idx="5294">
                  <c:v>4.8485247574799999</c:v>
                </c:pt>
                <c:pt idx="5295">
                  <c:v>4.84988532678</c:v>
                </c:pt>
                <c:pt idx="5296">
                  <c:v>4.85124589608</c:v>
                </c:pt>
                <c:pt idx="5297">
                  <c:v>4.8526064653800001</c:v>
                </c:pt>
                <c:pt idx="5298">
                  <c:v>4.8539670346800001</c:v>
                </c:pt>
                <c:pt idx="5299">
                  <c:v>4.8553276039800002</c:v>
                </c:pt>
                <c:pt idx="5300">
                  <c:v>4.8566881732800002</c:v>
                </c:pt>
                <c:pt idx="5301">
                  <c:v>4.8580487425800003</c:v>
                </c:pt>
                <c:pt idx="5302">
                  <c:v>4.8594093118799995</c:v>
                </c:pt>
                <c:pt idx="5303">
                  <c:v>4.8607698811800004</c:v>
                </c:pt>
                <c:pt idx="5304">
                  <c:v>4.8621304504800005</c:v>
                </c:pt>
                <c:pt idx="5305">
                  <c:v>4.8634910197800005</c:v>
                </c:pt>
                <c:pt idx="5306">
                  <c:v>4.8648515890799997</c:v>
                </c:pt>
                <c:pt idx="5307">
                  <c:v>4.8662121583799998</c:v>
                </c:pt>
                <c:pt idx="5308">
                  <c:v>4.8675727276800007</c:v>
                </c:pt>
                <c:pt idx="5309">
                  <c:v>4.8689332969800008</c:v>
                </c:pt>
                <c:pt idx="5310">
                  <c:v>4.8702938662799999</c:v>
                </c:pt>
                <c:pt idx="5311">
                  <c:v>4.87165443558</c:v>
                </c:pt>
                <c:pt idx="5312">
                  <c:v>4.8730150048800001</c:v>
                </c:pt>
                <c:pt idx="5313">
                  <c:v>4.8743755741800001</c:v>
                </c:pt>
                <c:pt idx="5314">
                  <c:v>4.8757361434800002</c:v>
                </c:pt>
                <c:pt idx="5315">
                  <c:v>4.8770967127800002</c:v>
                </c:pt>
                <c:pt idx="5316">
                  <c:v>4.8784572820800003</c:v>
                </c:pt>
                <c:pt idx="5317">
                  <c:v>4.8798178513799995</c:v>
                </c:pt>
                <c:pt idx="5318">
                  <c:v>4.8811784206800004</c:v>
                </c:pt>
                <c:pt idx="5319">
                  <c:v>4.8825389899800005</c:v>
                </c:pt>
                <c:pt idx="5320">
                  <c:v>4.8838995592800005</c:v>
                </c:pt>
                <c:pt idx="5321">
                  <c:v>4.8852601285799997</c:v>
                </c:pt>
                <c:pt idx="5322">
                  <c:v>4.8866206978799998</c:v>
                </c:pt>
                <c:pt idx="5323">
                  <c:v>4.8879812671800007</c:v>
                </c:pt>
                <c:pt idx="5324">
                  <c:v>4.8893418364800008</c:v>
                </c:pt>
                <c:pt idx="5325">
                  <c:v>4.8907024057799999</c:v>
                </c:pt>
                <c:pt idx="5326">
                  <c:v>4.89206297508</c:v>
                </c:pt>
                <c:pt idx="5327">
                  <c:v>4.89342354438</c:v>
                </c:pt>
                <c:pt idx="5328">
                  <c:v>4.8947841136800001</c:v>
                </c:pt>
                <c:pt idx="5329">
                  <c:v>4.8961446829800002</c:v>
                </c:pt>
                <c:pt idx="5330">
                  <c:v>4.8975052522800002</c:v>
                </c:pt>
                <c:pt idx="5331">
                  <c:v>4.8988658215800003</c:v>
                </c:pt>
                <c:pt idx="5332">
                  <c:v>4.9002263908800003</c:v>
                </c:pt>
                <c:pt idx="5333">
                  <c:v>4.9015869601800004</c:v>
                </c:pt>
                <c:pt idx="5334">
                  <c:v>4.9029475294800005</c:v>
                </c:pt>
                <c:pt idx="5335">
                  <c:v>4.9043080987800005</c:v>
                </c:pt>
                <c:pt idx="5336">
                  <c:v>4.9056686680799997</c:v>
                </c:pt>
                <c:pt idx="5337">
                  <c:v>4.9070292373799997</c:v>
                </c:pt>
                <c:pt idx="5338">
                  <c:v>4.9083898066800007</c:v>
                </c:pt>
                <c:pt idx="5339">
                  <c:v>4.9097503759800007</c:v>
                </c:pt>
                <c:pt idx="5340">
                  <c:v>4.9111109452799999</c:v>
                </c:pt>
                <c:pt idx="5341">
                  <c:v>4.91247151458</c:v>
                </c:pt>
                <c:pt idx="5342">
                  <c:v>4.91383208388</c:v>
                </c:pt>
                <c:pt idx="5343">
                  <c:v>4.9151926531800001</c:v>
                </c:pt>
                <c:pt idx="5344">
                  <c:v>4.9165532224800002</c:v>
                </c:pt>
                <c:pt idx="5345">
                  <c:v>4.9179137917800002</c:v>
                </c:pt>
                <c:pt idx="5346">
                  <c:v>4.9192743610800003</c:v>
                </c:pt>
                <c:pt idx="5347">
                  <c:v>4.9206349303800003</c:v>
                </c:pt>
                <c:pt idx="5348">
                  <c:v>4.9219954996800004</c:v>
                </c:pt>
                <c:pt idx="5349">
                  <c:v>4.9233560689800004</c:v>
                </c:pt>
                <c:pt idx="5350">
                  <c:v>4.9247166382800005</c:v>
                </c:pt>
                <c:pt idx="5351">
                  <c:v>4.9260772075799997</c:v>
                </c:pt>
                <c:pt idx="5352">
                  <c:v>4.9274377768799997</c:v>
                </c:pt>
                <c:pt idx="5353">
                  <c:v>4.9287983461800007</c:v>
                </c:pt>
                <c:pt idx="5354">
                  <c:v>4.9301589154800007</c:v>
                </c:pt>
                <c:pt idx="5355">
                  <c:v>4.9315194847799999</c:v>
                </c:pt>
                <c:pt idx="5356">
                  <c:v>4.93288005408</c:v>
                </c:pt>
                <c:pt idx="5357">
                  <c:v>4.93424062338</c:v>
                </c:pt>
                <c:pt idx="5358">
                  <c:v>4.935601192680001</c:v>
                </c:pt>
                <c:pt idx="5359">
                  <c:v>4.9369617619800001</c:v>
                </c:pt>
                <c:pt idx="5360">
                  <c:v>4.9383223312800002</c:v>
                </c:pt>
                <c:pt idx="5361">
                  <c:v>4.9396829005800003</c:v>
                </c:pt>
                <c:pt idx="5362">
                  <c:v>4.9410434698800003</c:v>
                </c:pt>
                <c:pt idx="5363">
                  <c:v>4.9424040391800004</c:v>
                </c:pt>
                <c:pt idx="5364">
                  <c:v>4.9437646084800004</c:v>
                </c:pt>
                <c:pt idx="5365">
                  <c:v>4.9451251777800005</c:v>
                </c:pt>
                <c:pt idx="5366">
                  <c:v>4.9464857470799997</c:v>
                </c:pt>
                <c:pt idx="5367">
                  <c:v>4.9478463163799997</c:v>
                </c:pt>
                <c:pt idx="5368">
                  <c:v>4.9492068856799998</c:v>
                </c:pt>
                <c:pt idx="5369">
                  <c:v>4.9505674549800007</c:v>
                </c:pt>
                <c:pt idx="5370">
                  <c:v>4.9519280242799999</c:v>
                </c:pt>
                <c:pt idx="5371">
                  <c:v>4.95328859358</c:v>
                </c:pt>
                <c:pt idx="5372">
                  <c:v>4.95464916288</c:v>
                </c:pt>
                <c:pt idx="5373">
                  <c:v>4.9560097321800001</c:v>
                </c:pt>
                <c:pt idx="5374">
                  <c:v>4.9573703014800001</c:v>
                </c:pt>
                <c:pt idx="5375">
                  <c:v>4.9587308707800002</c:v>
                </c:pt>
                <c:pt idx="5376">
                  <c:v>4.9600914400800002</c:v>
                </c:pt>
                <c:pt idx="5377">
                  <c:v>4.9614520093800003</c:v>
                </c:pt>
                <c:pt idx="5378">
                  <c:v>4.9628125786799995</c:v>
                </c:pt>
                <c:pt idx="5379">
                  <c:v>4.9641731479800004</c:v>
                </c:pt>
                <c:pt idx="5380">
                  <c:v>4.9655337172800005</c:v>
                </c:pt>
                <c:pt idx="5381">
                  <c:v>4.9668942865800005</c:v>
                </c:pt>
                <c:pt idx="5382">
                  <c:v>4.9682548558799997</c:v>
                </c:pt>
                <c:pt idx="5383">
                  <c:v>4.9696154251799998</c:v>
                </c:pt>
                <c:pt idx="5384">
                  <c:v>4.9709759944800007</c:v>
                </c:pt>
                <c:pt idx="5385">
                  <c:v>4.9723365637799999</c:v>
                </c:pt>
                <c:pt idx="5386">
                  <c:v>4.9736971330799999</c:v>
                </c:pt>
                <c:pt idx="5387">
                  <c:v>4.97505770238</c:v>
                </c:pt>
                <c:pt idx="5388">
                  <c:v>4.9764182716800001</c:v>
                </c:pt>
                <c:pt idx="5389">
                  <c:v>4.9777788409800001</c:v>
                </c:pt>
                <c:pt idx="5390">
                  <c:v>4.9791394102800002</c:v>
                </c:pt>
                <c:pt idx="5391">
                  <c:v>4.9804999795800002</c:v>
                </c:pt>
                <c:pt idx="5392">
                  <c:v>4.9818605488800003</c:v>
                </c:pt>
                <c:pt idx="5393">
                  <c:v>4.9832211181799995</c:v>
                </c:pt>
                <c:pt idx="5394">
                  <c:v>4.9845816874800004</c:v>
                </c:pt>
                <c:pt idx="5395">
                  <c:v>4.9859422567800005</c:v>
                </c:pt>
                <c:pt idx="5396">
                  <c:v>4.9873028260800005</c:v>
                </c:pt>
                <c:pt idx="5397">
                  <c:v>4.9886633953799997</c:v>
                </c:pt>
                <c:pt idx="5398">
                  <c:v>4.9900239646799998</c:v>
                </c:pt>
                <c:pt idx="5399">
                  <c:v>4.9913845339800007</c:v>
                </c:pt>
                <c:pt idx="5400">
                  <c:v>4.9927451032799999</c:v>
                </c:pt>
                <c:pt idx="5401">
                  <c:v>4.9941056725799999</c:v>
                </c:pt>
                <c:pt idx="5402">
                  <c:v>4.99546624188</c:v>
                </c:pt>
                <c:pt idx="5403">
                  <c:v>4.99682681118</c:v>
                </c:pt>
                <c:pt idx="5404">
                  <c:v>4.9981873804800001</c:v>
                </c:pt>
                <c:pt idx="5405">
                  <c:v>4.9995479497800002</c:v>
                </c:pt>
                <c:pt idx="5406">
                  <c:v>5.0009085190800002</c:v>
                </c:pt>
                <c:pt idx="5407">
                  <c:v>5.0022690883800003</c:v>
                </c:pt>
                <c:pt idx="5408">
                  <c:v>5.0036296576799995</c:v>
                </c:pt>
                <c:pt idx="5409">
                  <c:v>5.0049902269800004</c:v>
                </c:pt>
                <c:pt idx="5410">
                  <c:v>5.0063507962800005</c:v>
                </c:pt>
                <c:pt idx="5411">
                  <c:v>5.0077113655800005</c:v>
                </c:pt>
                <c:pt idx="5412">
                  <c:v>5.0090719348799997</c:v>
                </c:pt>
                <c:pt idx="5413">
                  <c:v>5.0104325041799997</c:v>
                </c:pt>
                <c:pt idx="5414">
                  <c:v>5.0117930734800007</c:v>
                </c:pt>
                <c:pt idx="5415">
                  <c:v>5.0131536427800008</c:v>
                </c:pt>
                <c:pt idx="5416">
                  <c:v>5.0145142120799999</c:v>
                </c:pt>
                <c:pt idx="5417">
                  <c:v>5.01587478138</c:v>
                </c:pt>
                <c:pt idx="5418">
                  <c:v>5.01723535068</c:v>
                </c:pt>
                <c:pt idx="5419">
                  <c:v>5.0185959199800001</c:v>
                </c:pt>
                <c:pt idx="5420">
                  <c:v>5.0199564892800002</c:v>
                </c:pt>
                <c:pt idx="5421">
                  <c:v>5.0213170585800002</c:v>
                </c:pt>
                <c:pt idx="5422">
                  <c:v>5.0226776278800003</c:v>
                </c:pt>
                <c:pt idx="5423">
                  <c:v>5.0240381971799994</c:v>
                </c:pt>
                <c:pt idx="5424">
                  <c:v>5.0253987664800004</c:v>
                </c:pt>
                <c:pt idx="5425">
                  <c:v>5.0267593357800004</c:v>
                </c:pt>
                <c:pt idx="5426">
                  <c:v>5.0281199050800005</c:v>
                </c:pt>
                <c:pt idx="5427">
                  <c:v>5.0294804743799997</c:v>
                </c:pt>
                <c:pt idx="5428">
                  <c:v>5.0308410436799997</c:v>
                </c:pt>
                <c:pt idx="5429">
                  <c:v>5.0322016129800007</c:v>
                </c:pt>
                <c:pt idx="5430">
                  <c:v>5.0335621822800007</c:v>
                </c:pt>
                <c:pt idx="5431">
                  <c:v>5.0349227515799999</c:v>
                </c:pt>
                <c:pt idx="5432">
                  <c:v>5.03628332088</c:v>
                </c:pt>
                <c:pt idx="5433">
                  <c:v>5.03764389018</c:v>
                </c:pt>
                <c:pt idx="5434">
                  <c:v>5.0390044594800001</c:v>
                </c:pt>
                <c:pt idx="5435">
                  <c:v>5.0403650287800001</c:v>
                </c:pt>
                <c:pt idx="5436">
                  <c:v>5.0417255980800002</c:v>
                </c:pt>
                <c:pt idx="5437">
                  <c:v>5.0430861673800003</c:v>
                </c:pt>
                <c:pt idx="5438">
                  <c:v>5.0444467366800003</c:v>
                </c:pt>
                <c:pt idx="5439">
                  <c:v>5.0458073059800004</c:v>
                </c:pt>
                <c:pt idx="5440">
                  <c:v>5.0471678752800004</c:v>
                </c:pt>
                <c:pt idx="5441">
                  <c:v>5.0485284445800005</c:v>
                </c:pt>
                <c:pt idx="5442">
                  <c:v>5.0498890138799997</c:v>
                </c:pt>
                <c:pt idx="5443">
                  <c:v>5.0512495831799997</c:v>
                </c:pt>
                <c:pt idx="5444">
                  <c:v>5.0526101524800007</c:v>
                </c:pt>
                <c:pt idx="5445">
                  <c:v>5.0539707217800007</c:v>
                </c:pt>
                <c:pt idx="5446">
                  <c:v>5.0553312910799999</c:v>
                </c:pt>
                <c:pt idx="5447">
                  <c:v>5.05669186038</c:v>
                </c:pt>
                <c:pt idx="5448">
                  <c:v>5.05805242968</c:v>
                </c:pt>
                <c:pt idx="5449">
                  <c:v>5.0594129989800001</c:v>
                </c:pt>
                <c:pt idx="5450">
                  <c:v>5.0607735682800001</c:v>
                </c:pt>
                <c:pt idx="5451">
                  <c:v>5.0621341375800002</c:v>
                </c:pt>
                <c:pt idx="5452">
                  <c:v>5.0634947068800003</c:v>
                </c:pt>
                <c:pt idx="5453">
                  <c:v>5.0648552761800003</c:v>
                </c:pt>
                <c:pt idx="5454">
                  <c:v>5.0662158454800004</c:v>
                </c:pt>
                <c:pt idx="5455">
                  <c:v>5.0675764147800004</c:v>
                </c:pt>
                <c:pt idx="5456">
                  <c:v>5.0689369840800005</c:v>
                </c:pt>
                <c:pt idx="5457">
                  <c:v>5.0702975533799997</c:v>
                </c:pt>
                <c:pt idx="5458">
                  <c:v>5.0716581226799997</c:v>
                </c:pt>
                <c:pt idx="5459">
                  <c:v>5.0730186919800007</c:v>
                </c:pt>
                <c:pt idx="5460">
                  <c:v>5.0743792612800007</c:v>
                </c:pt>
                <c:pt idx="5461">
                  <c:v>5.0757398305799999</c:v>
                </c:pt>
                <c:pt idx="5462">
                  <c:v>5.0771003998799999</c:v>
                </c:pt>
                <c:pt idx="5463">
                  <c:v>5.07846096918</c:v>
                </c:pt>
                <c:pt idx="5464">
                  <c:v>5.079821538480001</c:v>
                </c:pt>
                <c:pt idx="5465">
                  <c:v>5.0811821077800001</c:v>
                </c:pt>
                <c:pt idx="5466">
                  <c:v>5.0825426770800002</c:v>
                </c:pt>
                <c:pt idx="5467">
                  <c:v>5.0839032463800002</c:v>
                </c:pt>
                <c:pt idx="5468">
                  <c:v>5.0852638156800003</c:v>
                </c:pt>
                <c:pt idx="5469">
                  <c:v>5.0866243849800004</c:v>
                </c:pt>
                <c:pt idx="5470">
                  <c:v>5.0879849542800004</c:v>
                </c:pt>
                <c:pt idx="5471">
                  <c:v>5.0893455235800005</c:v>
                </c:pt>
                <c:pt idx="5472">
                  <c:v>5.0907060928799996</c:v>
                </c:pt>
                <c:pt idx="5473">
                  <c:v>5.0920666621799997</c:v>
                </c:pt>
                <c:pt idx="5474">
                  <c:v>5.0934272314800006</c:v>
                </c:pt>
                <c:pt idx="5475">
                  <c:v>5.0947878007800007</c:v>
                </c:pt>
                <c:pt idx="5476">
                  <c:v>5.0961483700799999</c:v>
                </c:pt>
                <c:pt idx="5477">
                  <c:v>5.0975089393799999</c:v>
                </c:pt>
                <c:pt idx="5478">
                  <c:v>5.09886950868</c:v>
                </c:pt>
                <c:pt idx="5479">
                  <c:v>5.1002300779800009</c:v>
                </c:pt>
                <c:pt idx="5480">
                  <c:v>5.1015906472800001</c:v>
                </c:pt>
                <c:pt idx="5481">
                  <c:v>5.1029512165800002</c:v>
                </c:pt>
                <c:pt idx="5482">
                  <c:v>5.1043117858800002</c:v>
                </c:pt>
                <c:pt idx="5483">
                  <c:v>5.1056723551800003</c:v>
                </c:pt>
                <c:pt idx="5484">
                  <c:v>5.1070329244800003</c:v>
                </c:pt>
                <c:pt idx="5485">
                  <c:v>5.1083934937800004</c:v>
                </c:pt>
                <c:pt idx="5486">
                  <c:v>5.1097540630800005</c:v>
                </c:pt>
                <c:pt idx="5487">
                  <c:v>5.1111146323800005</c:v>
                </c:pt>
                <c:pt idx="5488">
                  <c:v>5.1124752016799997</c:v>
                </c:pt>
                <c:pt idx="5489">
                  <c:v>5.1138357709800006</c:v>
                </c:pt>
                <c:pt idx="5490">
                  <c:v>5.1151963402800007</c:v>
                </c:pt>
                <c:pt idx="5491">
                  <c:v>5.1165569095799999</c:v>
                </c:pt>
                <c:pt idx="5492">
                  <c:v>5.1179174788799999</c:v>
                </c:pt>
                <c:pt idx="5493">
                  <c:v>5.11927804818</c:v>
                </c:pt>
                <c:pt idx="5494">
                  <c:v>5.12063861748</c:v>
                </c:pt>
                <c:pt idx="5495">
                  <c:v>5.1219991867800001</c:v>
                </c:pt>
                <c:pt idx="5496">
                  <c:v>5.1233597560800002</c:v>
                </c:pt>
                <c:pt idx="5497">
                  <c:v>5.1247203253800002</c:v>
                </c:pt>
                <c:pt idx="5498">
                  <c:v>5.1260808946800003</c:v>
                </c:pt>
                <c:pt idx="5499">
                  <c:v>5.1274414639799994</c:v>
                </c:pt>
                <c:pt idx="5500">
                  <c:v>5.1288020332800004</c:v>
                </c:pt>
                <c:pt idx="5501">
                  <c:v>5.1301626025800005</c:v>
                </c:pt>
                <c:pt idx="5502">
                  <c:v>5.1315231718800005</c:v>
                </c:pt>
                <c:pt idx="5503">
                  <c:v>5.1328837411799997</c:v>
                </c:pt>
                <c:pt idx="5504">
                  <c:v>5.1342443104799997</c:v>
                </c:pt>
                <c:pt idx="5505">
                  <c:v>5.1356048797800007</c:v>
                </c:pt>
                <c:pt idx="5506">
                  <c:v>5.1369654490799999</c:v>
                </c:pt>
                <c:pt idx="5507">
                  <c:v>5.1383260183799999</c:v>
                </c:pt>
                <c:pt idx="5508">
                  <c:v>5.13968658768</c:v>
                </c:pt>
                <c:pt idx="5509">
                  <c:v>5.14104715698</c:v>
                </c:pt>
                <c:pt idx="5510">
                  <c:v>5.1424077262800001</c:v>
                </c:pt>
                <c:pt idx="5511">
                  <c:v>5.1437682955800001</c:v>
                </c:pt>
                <c:pt idx="5512">
                  <c:v>5.1451288648800002</c:v>
                </c:pt>
                <c:pt idx="5513">
                  <c:v>5.1464894341800003</c:v>
                </c:pt>
                <c:pt idx="5514">
                  <c:v>5.1478500034799994</c:v>
                </c:pt>
                <c:pt idx="5515">
                  <c:v>5.1492105727800004</c:v>
                </c:pt>
                <c:pt idx="5516">
                  <c:v>5.1505711420800004</c:v>
                </c:pt>
                <c:pt idx="5517">
                  <c:v>5.1519317113800005</c:v>
                </c:pt>
                <c:pt idx="5518">
                  <c:v>5.1532922806799997</c:v>
                </c:pt>
                <c:pt idx="5519">
                  <c:v>5.1546528499799997</c:v>
                </c:pt>
                <c:pt idx="5520">
                  <c:v>5.1560134192800007</c:v>
                </c:pt>
                <c:pt idx="5521">
                  <c:v>5.1573739885800007</c:v>
                </c:pt>
                <c:pt idx="5522">
                  <c:v>5.1587345578799999</c:v>
                </c:pt>
                <c:pt idx="5523">
                  <c:v>5.16009512718</c:v>
                </c:pt>
                <c:pt idx="5524">
                  <c:v>5.16145569648</c:v>
                </c:pt>
                <c:pt idx="5525">
                  <c:v>5.1628162657800001</c:v>
                </c:pt>
                <c:pt idx="5526">
                  <c:v>5.1641768350800001</c:v>
                </c:pt>
                <c:pt idx="5527">
                  <c:v>5.1655374043800002</c:v>
                </c:pt>
                <c:pt idx="5528">
                  <c:v>5.1668979736800003</c:v>
                </c:pt>
                <c:pt idx="5529">
                  <c:v>5.1682585429799994</c:v>
                </c:pt>
                <c:pt idx="5530">
                  <c:v>5.1696191122800004</c:v>
                </c:pt>
                <c:pt idx="5531">
                  <c:v>5.1709796815800004</c:v>
                </c:pt>
                <c:pt idx="5532">
                  <c:v>5.1723402508800005</c:v>
                </c:pt>
                <c:pt idx="5533">
                  <c:v>5.1737008201799997</c:v>
                </c:pt>
                <c:pt idx="5534">
                  <c:v>5.1750613894799997</c:v>
                </c:pt>
                <c:pt idx="5535">
                  <c:v>5.1764219587800007</c:v>
                </c:pt>
                <c:pt idx="5536">
                  <c:v>5.1777825280800007</c:v>
                </c:pt>
                <c:pt idx="5537">
                  <c:v>5.1791430973799999</c:v>
                </c:pt>
                <c:pt idx="5538">
                  <c:v>5.18050366668</c:v>
                </c:pt>
                <c:pt idx="5539">
                  <c:v>5.18186423598</c:v>
                </c:pt>
                <c:pt idx="5540">
                  <c:v>5.1832248052800001</c:v>
                </c:pt>
                <c:pt idx="5541">
                  <c:v>5.1845853745800001</c:v>
                </c:pt>
                <c:pt idx="5542">
                  <c:v>5.1859459438800002</c:v>
                </c:pt>
                <c:pt idx="5543">
                  <c:v>5.1873065131800002</c:v>
                </c:pt>
                <c:pt idx="5544">
                  <c:v>5.1886670824800003</c:v>
                </c:pt>
                <c:pt idx="5545">
                  <c:v>5.1900276517800004</c:v>
                </c:pt>
                <c:pt idx="5546">
                  <c:v>5.1913882210800004</c:v>
                </c:pt>
                <c:pt idx="5547">
                  <c:v>5.1927487903800005</c:v>
                </c:pt>
                <c:pt idx="5548">
                  <c:v>5.1941093596799996</c:v>
                </c:pt>
                <c:pt idx="5549">
                  <c:v>5.1954699289799997</c:v>
                </c:pt>
                <c:pt idx="5550">
                  <c:v>5.1968304982800007</c:v>
                </c:pt>
                <c:pt idx="5551">
                  <c:v>5.1981910675800007</c:v>
                </c:pt>
                <c:pt idx="5552">
                  <c:v>5.1995516368799999</c:v>
                </c:pt>
                <c:pt idx="5553">
                  <c:v>5.2009122061799999</c:v>
                </c:pt>
                <c:pt idx="5554">
                  <c:v>5.20227277548</c:v>
                </c:pt>
                <c:pt idx="5555">
                  <c:v>5.2036333447800001</c:v>
                </c:pt>
                <c:pt idx="5556">
                  <c:v>5.2049939140800001</c:v>
                </c:pt>
                <c:pt idx="5557">
                  <c:v>5.2063544833800002</c:v>
                </c:pt>
                <c:pt idx="5558">
                  <c:v>5.2077150526800002</c:v>
                </c:pt>
                <c:pt idx="5559">
                  <c:v>5.2090756219800003</c:v>
                </c:pt>
                <c:pt idx="5560">
                  <c:v>5.2104361912800004</c:v>
                </c:pt>
                <c:pt idx="5561">
                  <c:v>5.2117967605800004</c:v>
                </c:pt>
                <c:pt idx="5562">
                  <c:v>5.2131573298800005</c:v>
                </c:pt>
                <c:pt idx="5563">
                  <c:v>5.2145178991799996</c:v>
                </c:pt>
                <c:pt idx="5564">
                  <c:v>5.2158784684799997</c:v>
                </c:pt>
                <c:pt idx="5565">
                  <c:v>5.2172390377800006</c:v>
                </c:pt>
                <c:pt idx="5566">
                  <c:v>5.2185996070800007</c:v>
                </c:pt>
                <c:pt idx="5567">
                  <c:v>5.2199601763799999</c:v>
                </c:pt>
                <c:pt idx="5568">
                  <c:v>5.2213207456799999</c:v>
                </c:pt>
                <c:pt idx="5569">
                  <c:v>5.22268131498</c:v>
                </c:pt>
                <c:pt idx="5570">
                  <c:v>5.2240418842800009</c:v>
                </c:pt>
                <c:pt idx="5571">
                  <c:v>5.2254024535800001</c:v>
                </c:pt>
                <c:pt idx="5572">
                  <c:v>5.2267630228800002</c:v>
                </c:pt>
                <c:pt idx="5573">
                  <c:v>5.2281235921800002</c:v>
                </c:pt>
                <c:pt idx="5574">
                  <c:v>5.2294841614800003</c:v>
                </c:pt>
                <c:pt idx="5575">
                  <c:v>5.2308447307800003</c:v>
                </c:pt>
                <c:pt idx="5576">
                  <c:v>5.2322053000800004</c:v>
                </c:pt>
                <c:pt idx="5577">
                  <c:v>5.2335658693800005</c:v>
                </c:pt>
                <c:pt idx="5578">
                  <c:v>5.2349264386799996</c:v>
                </c:pt>
                <c:pt idx="5579">
                  <c:v>5.2362870079799997</c:v>
                </c:pt>
                <c:pt idx="5580">
                  <c:v>5.2376475772800006</c:v>
                </c:pt>
                <c:pt idx="5581">
                  <c:v>5.2390081465800007</c:v>
                </c:pt>
                <c:pt idx="5582">
                  <c:v>5.2403687158799999</c:v>
                </c:pt>
                <c:pt idx="5583">
                  <c:v>5.2417292851799999</c:v>
                </c:pt>
                <c:pt idx="5584">
                  <c:v>5.24308985448</c:v>
                </c:pt>
                <c:pt idx="5585">
                  <c:v>5.2444504237800009</c:v>
                </c:pt>
                <c:pt idx="5586">
                  <c:v>5.2458109930800001</c:v>
                </c:pt>
                <c:pt idx="5587">
                  <c:v>5.2471715623800002</c:v>
                </c:pt>
                <c:pt idx="5588">
                  <c:v>5.2485321316800002</c:v>
                </c:pt>
                <c:pt idx="5589">
                  <c:v>5.2498927009800003</c:v>
                </c:pt>
                <c:pt idx="5590">
                  <c:v>5.2512532702800003</c:v>
                </c:pt>
                <c:pt idx="5591">
                  <c:v>5.2526138395800004</c:v>
                </c:pt>
                <c:pt idx="5592">
                  <c:v>5.2539744088800004</c:v>
                </c:pt>
                <c:pt idx="5593">
                  <c:v>5.2553349781800005</c:v>
                </c:pt>
                <c:pt idx="5594">
                  <c:v>5.2566955474799997</c:v>
                </c:pt>
                <c:pt idx="5595">
                  <c:v>5.2580561167800006</c:v>
                </c:pt>
                <c:pt idx="5596">
                  <c:v>5.2594166860800007</c:v>
                </c:pt>
                <c:pt idx="5597">
                  <c:v>5.2607772553799999</c:v>
                </c:pt>
                <c:pt idx="5598">
                  <c:v>5.2621378246799999</c:v>
                </c:pt>
                <c:pt idx="5599">
                  <c:v>5.26349839398</c:v>
                </c:pt>
                <c:pt idx="5600">
                  <c:v>5.2648589632800009</c:v>
                </c:pt>
                <c:pt idx="5601">
                  <c:v>5.2662195325800001</c:v>
                </c:pt>
                <c:pt idx="5602">
                  <c:v>5.2675801018800001</c:v>
                </c:pt>
                <c:pt idx="5603">
                  <c:v>5.2689406711800002</c:v>
                </c:pt>
                <c:pt idx="5604">
                  <c:v>5.2703012404800003</c:v>
                </c:pt>
                <c:pt idx="5605">
                  <c:v>5.2716618097800003</c:v>
                </c:pt>
                <c:pt idx="5606">
                  <c:v>5.2730223790800004</c:v>
                </c:pt>
                <c:pt idx="5607">
                  <c:v>5.2743829483800004</c:v>
                </c:pt>
                <c:pt idx="5608">
                  <c:v>5.2757435176800005</c:v>
                </c:pt>
                <c:pt idx="5609">
                  <c:v>5.2771040869799997</c:v>
                </c:pt>
                <c:pt idx="5610">
                  <c:v>5.2784646562800006</c:v>
                </c:pt>
                <c:pt idx="5611">
                  <c:v>5.2798252255800007</c:v>
                </c:pt>
                <c:pt idx="5612">
                  <c:v>5.2811857948799998</c:v>
                </c:pt>
                <c:pt idx="5613">
                  <c:v>5.2825463641799999</c:v>
                </c:pt>
                <c:pt idx="5614">
                  <c:v>5.28390693348</c:v>
                </c:pt>
                <c:pt idx="5615">
                  <c:v>5.2852675027800009</c:v>
                </c:pt>
                <c:pt idx="5616">
                  <c:v>5.2866280720800001</c:v>
                </c:pt>
                <c:pt idx="5617">
                  <c:v>5.2879886413800001</c:v>
                </c:pt>
                <c:pt idx="5618">
                  <c:v>5.2893492106800002</c:v>
                </c:pt>
                <c:pt idx="5619">
                  <c:v>5.2907097799800002</c:v>
                </c:pt>
                <c:pt idx="5620">
                  <c:v>5.2920703492799994</c:v>
                </c:pt>
                <c:pt idx="5621">
                  <c:v>5.2934309185800004</c:v>
                </c:pt>
                <c:pt idx="5622">
                  <c:v>5.2947914878800004</c:v>
                </c:pt>
                <c:pt idx="5623">
                  <c:v>5.2961520571800005</c:v>
                </c:pt>
                <c:pt idx="5624">
                  <c:v>5.2975126264799997</c:v>
                </c:pt>
                <c:pt idx="5625">
                  <c:v>5.2988731957799997</c:v>
                </c:pt>
                <c:pt idx="5626">
                  <c:v>5.3002337650800007</c:v>
                </c:pt>
                <c:pt idx="5627">
                  <c:v>5.3015943343800007</c:v>
                </c:pt>
                <c:pt idx="5628">
                  <c:v>5.3029549036799999</c:v>
                </c:pt>
                <c:pt idx="5629">
                  <c:v>5.3043154729799999</c:v>
                </c:pt>
                <c:pt idx="5630">
                  <c:v>5.30567604228</c:v>
                </c:pt>
                <c:pt idx="5631">
                  <c:v>5.3070366115800001</c:v>
                </c:pt>
                <c:pt idx="5632">
                  <c:v>5.3083971808800001</c:v>
                </c:pt>
                <c:pt idx="5633">
                  <c:v>5.3097577501800002</c:v>
                </c:pt>
                <c:pt idx="5634">
                  <c:v>5.3111183194800002</c:v>
                </c:pt>
                <c:pt idx="5635">
                  <c:v>5.3124788887799994</c:v>
                </c:pt>
                <c:pt idx="5636">
                  <c:v>5.3138394580800004</c:v>
                </c:pt>
                <c:pt idx="5637">
                  <c:v>5.3152000273800004</c:v>
                </c:pt>
                <c:pt idx="5638">
                  <c:v>5.3165605966800005</c:v>
                </c:pt>
                <c:pt idx="5639">
                  <c:v>5.3179211659799996</c:v>
                </c:pt>
                <c:pt idx="5640">
                  <c:v>5.3192817352799997</c:v>
                </c:pt>
                <c:pt idx="5641">
                  <c:v>5.3206423045800006</c:v>
                </c:pt>
                <c:pt idx="5642">
                  <c:v>5.3220028738800007</c:v>
                </c:pt>
                <c:pt idx="5643">
                  <c:v>5.3233634431799999</c:v>
                </c:pt>
                <c:pt idx="5644">
                  <c:v>5.3247240124799999</c:v>
                </c:pt>
                <c:pt idx="5645">
                  <c:v>5.32608458178</c:v>
                </c:pt>
                <c:pt idx="5646">
                  <c:v>5.3274451510800001</c:v>
                </c:pt>
                <c:pt idx="5647">
                  <c:v>5.3288057203800001</c:v>
                </c:pt>
                <c:pt idx="5648">
                  <c:v>5.3301662896800002</c:v>
                </c:pt>
                <c:pt idx="5649">
                  <c:v>5.3315268589800002</c:v>
                </c:pt>
                <c:pt idx="5650">
                  <c:v>5.3328874282800003</c:v>
                </c:pt>
                <c:pt idx="5651">
                  <c:v>5.3342479975800003</c:v>
                </c:pt>
                <c:pt idx="5652">
                  <c:v>5.3356085668800004</c:v>
                </c:pt>
                <c:pt idx="5653">
                  <c:v>5.3369691361800005</c:v>
                </c:pt>
                <c:pt idx="5654">
                  <c:v>5.3383297054799996</c:v>
                </c:pt>
                <c:pt idx="5655">
                  <c:v>5.3396902747799997</c:v>
                </c:pt>
                <c:pt idx="5656">
                  <c:v>5.3410508440800006</c:v>
                </c:pt>
                <c:pt idx="5657">
                  <c:v>5.3424114133800007</c:v>
                </c:pt>
                <c:pt idx="5658">
                  <c:v>5.3437719826799999</c:v>
                </c:pt>
                <c:pt idx="5659">
                  <c:v>5.3451325519799999</c:v>
                </c:pt>
                <c:pt idx="5660">
                  <c:v>5.34649312128</c:v>
                </c:pt>
                <c:pt idx="5661">
                  <c:v>5.34785369058</c:v>
                </c:pt>
                <c:pt idx="5662">
                  <c:v>5.3492142598800001</c:v>
                </c:pt>
                <c:pt idx="5663">
                  <c:v>5.3505748291800002</c:v>
                </c:pt>
                <c:pt idx="5664">
                  <c:v>5.3519353984800002</c:v>
                </c:pt>
                <c:pt idx="5665">
                  <c:v>5.3532959677800003</c:v>
                </c:pt>
                <c:pt idx="5666">
                  <c:v>5.3546565370800003</c:v>
                </c:pt>
                <c:pt idx="5667">
                  <c:v>5.3560171063800004</c:v>
                </c:pt>
                <c:pt idx="5668">
                  <c:v>5.3573776756800005</c:v>
                </c:pt>
                <c:pt idx="5669">
                  <c:v>5.3587382449799996</c:v>
                </c:pt>
                <c:pt idx="5670">
                  <c:v>5.3600988142799997</c:v>
                </c:pt>
                <c:pt idx="5671">
                  <c:v>5.3614593835800006</c:v>
                </c:pt>
                <c:pt idx="5672">
                  <c:v>5.3628199528800007</c:v>
                </c:pt>
                <c:pt idx="5673">
                  <c:v>5.3641805221799999</c:v>
                </c:pt>
                <c:pt idx="5674">
                  <c:v>5.3655410914799999</c:v>
                </c:pt>
                <c:pt idx="5675">
                  <c:v>5.36690166078</c:v>
                </c:pt>
                <c:pt idx="5676">
                  <c:v>5.3682622300800009</c:v>
                </c:pt>
                <c:pt idx="5677">
                  <c:v>5.3696227993800001</c:v>
                </c:pt>
                <c:pt idx="5678">
                  <c:v>5.3709833686800001</c:v>
                </c:pt>
                <c:pt idx="5679">
                  <c:v>5.3723439379800002</c:v>
                </c:pt>
                <c:pt idx="5680">
                  <c:v>5.3737045072800003</c:v>
                </c:pt>
                <c:pt idx="5681">
                  <c:v>5.3750650765800003</c:v>
                </c:pt>
                <c:pt idx="5682">
                  <c:v>5.3764256458800004</c:v>
                </c:pt>
                <c:pt idx="5683">
                  <c:v>5.3777862151800004</c:v>
                </c:pt>
                <c:pt idx="5684">
                  <c:v>5.3791467844799996</c:v>
                </c:pt>
                <c:pt idx="5685">
                  <c:v>5.3805073537799997</c:v>
                </c:pt>
                <c:pt idx="5686">
                  <c:v>5.3818679230800006</c:v>
                </c:pt>
                <c:pt idx="5687">
                  <c:v>5.3832284923800007</c:v>
                </c:pt>
                <c:pt idx="5688">
                  <c:v>5.3845890616799998</c:v>
                </c:pt>
                <c:pt idx="5689">
                  <c:v>5.3859496309799999</c:v>
                </c:pt>
                <c:pt idx="5690">
                  <c:v>5.38731020028</c:v>
                </c:pt>
                <c:pt idx="5691">
                  <c:v>5.3886707695800009</c:v>
                </c:pt>
                <c:pt idx="5692">
                  <c:v>5.3900313388800001</c:v>
                </c:pt>
                <c:pt idx="5693">
                  <c:v>5.3913919081800001</c:v>
                </c:pt>
                <c:pt idx="5694">
                  <c:v>5.3927524774800002</c:v>
                </c:pt>
                <c:pt idx="5695">
                  <c:v>5.3941130467800003</c:v>
                </c:pt>
                <c:pt idx="5696">
                  <c:v>5.3954736160800003</c:v>
                </c:pt>
                <c:pt idx="5697">
                  <c:v>5.3968341853800004</c:v>
                </c:pt>
                <c:pt idx="5698">
                  <c:v>5.3981947546800004</c:v>
                </c:pt>
                <c:pt idx="5699">
                  <c:v>5.3995553239800005</c:v>
                </c:pt>
                <c:pt idx="5700">
                  <c:v>5.4009158932799997</c:v>
                </c:pt>
                <c:pt idx="5701">
                  <c:v>5.4022764625800006</c:v>
                </c:pt>
                <c:pt idx="5702">
                  <c:v>5.4036370318800007</c:v>
                </c:pt>
                <c:pt idx="5703">
                  <c:v>5.4049976011799998</c:v>
                </c:pt>
                <c:pt idx="5704">
                  <c:v>5.4063581704799999</c:v>
                </c:pt>
                <c:pt idx="5705">
                  <c:v>5.40771873978</c:v>
                </c:pt>
                <c:pt idx="5706">
                  <c:v>5.4090793090800009</c:v>
                </c:pt>
                <c:pt idx="5707">
                  <c:v>5.4104398783800001</c:v>
                </c:pt>
                <c:pt idx="5708">
                  <c:v>5.4118004476800001</c:v>
                </c:pt>
                <c:pt idx="5709">
                  <c:v>5.4131610169800002</c:v>
                </c:pt>
                <c:pt idx="5710">
                  <c:v>5.4145215862800002</c:v>
                </c:pt>
                <c:pt idx="5711">
                  <c:v>5.4158821555800003</c:v>
                </c:pt>
                <c:pt idx="5712">
                  <c:v>5.4172427248800004</c:v>
                </c:pt>
                <c:pt idx="5713">
                  <c:v>5.4186032941800004</c:v>
                </c:pt>
                <c:pt idx="5714">
                  <c:v>5.4199638634800005</c:v>
                </c:pt>
                <c:pt idx="5715">
                  <c:v>5.4213244327799996</c:v>
                </c:pt>
                <c:pt idx="5716">
                  <c:v>5.4226850020800006</c:v>
                </c:pt>
                <c:pt idx="5717">
                  <c:v>5.4240455713800007</c:v>
                </c:pt>
                <c:pt idx="5718">
                  <c:v>5.4254061406799998</c:v>
                </c:pt>
                <c:pt idx="5719">
                  <c:v>5.4267667099799999</c:v>
                </c:pt>
                <c:pt idx="5720">
                  <c:v>5.4281272792799999</c:v>
                </c:pt>
                <c:pt idx="5721">
                  <c:v>5.4294878485800009</c:v>
                </c:pt>
                <c:pt idx="5722">
                  <c:v>5.4308484178800001</c:v>
                </c:pt>
                <c:pt idx="5723">
                  <c:v>5.4322089871800001</c:v>
                </c:pt>
                <c:pt idx="5724">
                  <c:v>5.4335695564800002</c:v>
                </c:pt>
                <c:pt idx="5725">
                  <c:v>5.4349301257800002</c:v>
                </c:pt>
                <c:pt idx="5726">
                  <c:v>5.4362906950800003</c:v>
                </c:pt>
                <c:pt idx="5727">
                  <c:v>5.4376512643800003</c:v>
                </c:pt>
                <c:pt idx="5728">
                  <c:v>5.4390118336800004</c:v>
                </c:pt>
                <c:pt idx="5729">
                  <c:v>5.4403724029800005</c:v>
                </c:pt>
                <c:pt idx="5730">
                  <c:v>5.4417329722799996</c:v>
                </c:pt>
                <c:pt idx="5731">
                  <c:v>5.4430935415800006</c:v>
                </c:pt>
                <c:pt idx="5732">
                  <c:v>5.4444541108800006</c:v>
                </c:pt>
                <c:pt idx="5733">
                  <c:v>5.4458146801800007</c:v>
                </c:pt>
                <c:pt idx="5734">
                  <c:v>5.4471752494799999</c:v>
                </c:pt>
                <c:pt idx="5735">
                  <c:v>5.4485358187799999</c:v>
                </c:pt>
                <c:pt idx="5736">
                  <c:v>5.4498963880800009</c:v>
                </c:pt>
                <c:pt idx="5737">
                  <c:v>5.45125695738</c:v>
                </c:pt>
                <c:pt idx="5738">
                  <c:v>5.4526175266800001</c:v>
                </c:pt>
                <c:pt idx="5739">
                  <c:v>5.4539780959800002</c:v>
                </c:pt>
                <c:pt idx="5740">
                  <c:v>5.4553386652800002</c:v>
                </c:pt>
                <c:pt idx="5741">
                  <c:v>5.4566992345800003</c:v>
                </c:pt>
                <c:pt idx="5742">
                  <c:v>5.4580598038800003</c:v>
                </c:pt>
                <c:pt idx="5743">
                  <c:v>5.4594203731800004</c:v>
                </c:pt>
                <c:pt idx="5744">
                  <c:v>5.4607809424800005</c:v>
                </c:pt>
                <c:pt idx="5745">
                  <c:v>5.4621415117799996</c:v>
                </c:pt>
                <c:pt idx="5746">
                  <c:v>5.4635020810799997</c:v>
                </c:pt>
                <c:pt idx="5747">
                  <c:v>5.4648626503800006</c:v>
                </c:pt>
                <c:pt idx="5748">
                  <c:v>5.4662232196800007</c:v>
                </c:pt>
                <c:pt idx="5749">
                  <c:v>5.4675837889799999</c:v>
                </c:pt>
                <c:pt idx="5750">
                  <c:v>5.4689443582799999</c:v>
                </c:pt>
                <c:pt idx="5751">
                  <c:v>5.47030492758</c:v>
                </c:pt>
                <c:pt idx="5752">
                  <c:v>5.47166549688</c:v>
                </c:pt>
                <c:pt idx="5753">
                  <c:v>5.4730260661800001</c:v>
                </c:pt>
                <c:pt idx="5754">
                  <c:v>5.4743866354800002</c:v>
                </c:pt>
                <c:pt idx="5755">
                  <c:v>5.4757472047800002</c:v>
                </c:pt>
                <c:pt idx="5756">
                  <c:v>5.4771077740800003</c:v>
                </c:pt>
                <c:pt idx="5757">
                  <c:v>5.4784683433800003</c:v>
                </c:pt>
                <c:pt idx="5758">
                  <c:v>5.4798289126800004</c:v>
                </c:pt>
                <c:pt idx="5759">
                  <c:v>5.4811894819800004</c:v>
                </c:pt>
                <c:pt idx="5760">
                  <c:v>5.4825500512799996</c:v>
                </c:pt>
                <c:pt idx="5761">
                  <c:v>5.4839106205799997</c:v>
                </c:pt>
                <c:pt idx="5762">
                  <c:v>5.4852711898800006</c:v>
                </c:pt>
                <c:pt idx="5763">
                  <c:v>5.4866317591800007</c:v>
                </c:pt>
                <c:pt idx="5764">
                  <c:v>5.4879923284799998</c:v>
                </c:pt>
                <c:pt idx="5765">
                  <c:v>5.4893528977799999</c:v>
                </c:pt>
                <c:pt idx="5766">
                  <c:v>5.49071346708</c:v>
                </c:pt>
                <c:pt idx="5767">
                  <c:v>5.49207403638</c:v>
                </c:pt>
                <c:pt idx="5768">
                  <c:v>5.4934346056800001</c:v>
                </c:pt>
                <c:pt idx="5769">
                  <c:v>5.4947951749800001</c:v>
                </c:pt>
                <c:pt idx="5770">
                  <c:v>5.4961557442800002</c:v>
                </c:pt>
                <c:pt idx="5771">
                  <c:v>5.4975163135800003</c:v>
                </c:pt>
                <c:pt idx="5772">
                  <c:v>5.4988768828800003</c:v>
                </c:pt>
                <c:pt idx="5773">
                  <c:v>5.5002374521800004</c:v>
                </c:pt>
                <c:pt idx="5774">
                  <c:v>5.5015980214800004</c:v>
                </c:pt>
                <c:pt idx="5775">
                  <c:v>5.5029585907799996</c:v>
                </c:pt>
                <c:pt idx="5776">
                  <c:v>5.5043191600799997</c:v>
                </c:pt>
                <c:pt idx="5777">
                  <c:v>5.5056797293800006</c:v>
                </c:pt>
                <c:pt idx="5778">
                  <c:v>5.5070402986800007</c:v>
                </c:pt>
                <c:pt idx="5779">
                  <c:v>5.5084008679799998</c:v>
                </c:pt>
                <c:pt idx="5780">
                  <c:v>5.5097614372799999</c:v>
                </c:pt>
                <c:pt idx="5781">
                  <c:v>5.51112200658</c:v>
                </c:pt>
                <c:pt idx="5782">
                  <c:v>5.5124825758800009</c:v>
                </c:pt>
                <c:pt idx="5783">
                  <c:v>5.5138431451800001</c:v>
                </c:pt>
                <c:pt idx="5784">
                  <c:v>5.5152037144800001</c:v>
                </c:pt>
                <c:pt idx="5785">
                  <c:v>5.5165642837800002</c:v>
                </c:pt>
                <c:pt idx="5786">
                  <c:v>5.5179248530800002</c:v>
                </c:pt>
                <c:pt idx="5787">
                  <c:v>5.5192854223800003</c:v>
                </c:pt>
                <c:pt idx="5788">
                  <c:v>5.5206459916800004</c:v>
                </c:pt>
                <c:pt idx="5789">
                  <c:v>5.5220065609800004</c:v>
                </c:pt>
                <c:pt idx="5790">
                  <c:v>5.5233671302799996</c:v>
                </c:pt>
                <c:pt idx="5791">
                  <c:v>5.5247276995799997</c:v>
                </c:pt>
                <c:pt idx="5792">
                  <c:v>5.5260882688800006</c:v>
                </c:pt>
                <c:pt idx="5793">
                  <c:v>5.5274488381800007</c:v>
                </c:pt>
                <c:pt idx="5794">
                  <c:v>5.5288094074799998</c:v>
                </c:pt>
                <c:pt idx="5795">
                  <c:v>5.5301699767799999</c:v>
                </c:pt>
                <c:pt idx="5796">
                  <c:v>5.5315305460799999</c:v>
                </c:pt>
                <c:pt idx="5797">
                  <c:v>5.5328911153800009</c:v>
                </c:pt>
                <c:pt idx="5798">
                  <c:v>5.5342516846800001</c:v>
                </c:pt>
                <c:pt idx="5799">
                  <c:v>5.5356122539800001</c:v>
                </c:pt>
                <c:pt idx="5800">
                  <c:v>5.5369728232800002</c:v>
                </c:pt>
                <c:pt idx="5801">
                  <c:v>5.5383333925800002</c:v>
                </c:pt>
                <c:pt idx="5802">
                  <c:v>5.5396939618800003</c:v>
                </c:pt>
                <c:pt idx="5803">
                  <c:v>5.5410545311800004</c:v>
                </c:pt>
                <c:pt idx="5804">
                  <c:v>5.5424151004800004</c:v>
                </c:pt>
                <c:pt idx="5805">
                  <c:v>5.5437756697800005</c:v>
                </c:pt>
                <c:pt idx="5806">
                  <c:v>5.5451362390799996</c:v>
                </c:pt>
                <c:pt idx="5807">
                  <c:v>5.5464968083800006</c:v>
                </c:pt>
                <c:pt idx="5808">
                  <c:v>5.5478573776800006</c:v>
                </c:pt>
                <c:pt idx="5809">
                  <c:v>5.5492179469799998</c:v>
                </c:pt>
                <c:pt idx="5810">
                  <c:v>5.5505785162799999</c:v>
                </c:pt>
                <c:pt idx="5811">
                  <c:v>5.5519390855799999</c:v>
                </c:pt>
                <c:pt idx="5812">
                  <c:v>5.5532996548800009</c:v>
                </c:pt>
                <c:pt idx="5813">
                  <c:v>5.55466022418</c:v>
                </c:pt>
                <c:pt idx="5814">
                  <c:v>5.5560207934800001</c:v>
                </c:pt>
                <c:pt idx="5815">
                  <c:v>5.5573813627800002</c:v>
                </c:pt>
                <c:pt idx="5816">
                  <c:v>5.5587419320800002</c:v>
                </c:pt>
                <c:pt idx="5817">
                  <c:v>5.5601025013800003</c:v>
                </c:pt>
                <c:pt idx="5818">
                  <c:v>5.5614630706800003</c:v>
                </c:pt>
                <c:pt idx="5819">
                  <c:v>5.5628236399800004</c:v>
                </c:pt>
                <c:pt idx="5820">
                  <c:v>5.5641842092800005</c:v>
                </c:pt>
                <c:pt idx="5821">
                  <c:v>5.5655447785799996</c:v>
                </c:pt>
                <c:pt idx="5822">
                  <c:v>5.5669053478800006</c:v>
                </c:pt>
                <c:pt idx="5823">
                  <c:v>5.5682659171800006</c:v>
                </c:pt>
                <c:pt idx="5824">
                  <c:v>5.5696264864799998</c:v>
                </c:pt>
                <c:pt idx="5825">
                  <c:v>5.5709870557799999</c:v>
                </c:pt>
                <c:pt idx="5826">
                  <c:v>5.5723476250799999</c:v>
                </c:pt>
                <c:pt idx="5827">
                  <c:v>5.5737081943800009</c:v>
                </c:pt>
                <c:pt idx="5828">
                  <c:v>5.57506876368</c:v>
                </c:pt>
                <c:pt idx="5829">
                  <c:v>5.5764293329800001</c:v>
                </c:pt>
                <c:pt idx="5830">
                  <c:v>5.5777899022800002</c:v>
                </c:pt>
                <c:pt idx="5831">
                  <c:v>5.5791504715800002</c:v>
                </c:pt>
                <c:pt idx="5832">
                  <c:v>5.5805110408800003</c:v>
                </c:pt>
                <c:pt idx="5833">
                  <c:v>5.5818716101800003</c:v>
                </c:pt>
                <c:pt idx="5834">
                  <c:v>5.5832321794800004</c:v>
                </c:pt>
                <c:pt idx="5835">
                  <c:v>5.5845927487800004</c:v>
                </c:pt>
                <c:pt idx="5836">
                  <c:v>5.5859533180799996</c:v>
                </c:pt>
                <c:pt idx="5837">
                  <c:v>5.5873138873800006</c:v>
                </c:pt>
                <c:pt idx="5838">
                  <c:v>5.5886744566800006</c:v>
                </c:pt>
                <c:pt idx="5839">
                  <c:v>5.5900350259800007</c:v>
                </c:pt>
                <c:pt idx="5840">
                  <c:v>5.5913955952799999</c:v>
                </c:pt>
                <c:pt idx="5841">
                  <c:v>5.5927561645799999</c:v>
                </c:pt>
                <c:pt idx="5842">
                  <c:v>5.5941167338800009</c:v>
                </c:pt>
                <c:pt idx="5843">
                  <c:v>5.59547730318</c:v>
                </c:pt>
                <c:pt idx="5844">
                  <c:v>5.5968378724800001</c:v>
                </c:pt>
                <c:pt idx="5845">
                  <c:v>5.5981984417800001</c:v>
                </c:pt>
                <c:pt idx="5846">
                  <c:v>5.5995590110800002</c:v>
                </c:pt>
                <c:pt idx="5847">
                  <c:v>5.6009195803800003</c:v>
                </c:pt>
                <c:pt idx="5848">
                  <c:v>5.6022801496800003</c:v>
                </c:pt>
                <c:pt idx="5849">
                  <c:v>5.6036407189800004</c:v>
                </c:pt>
                <c:pt idx="5850">
                  <c:v>5.6050012882800004</c:v>
                </c:pt>
                <c:pt idx="5851">
                  <c:v>5.6063618575799996</c:v>
                </c:pt>
                <c:pt idx="5852">
                  <c:v>5.6077224268800006</c:v>
                </c:pt>
                <c:pt idx="5853">
                  <c:v>5.6090829961800006</c:v>
                </c:pt>
                <c:pt idx="5854">
                  <c:v>5.6104435654800007</c:v>
                </c:pt>
                <c:pt idx="5855">
                  <c:v>5.6118041347799998</c:v>
                </c:pt>
                <c:pt idx="5856">
                  <c:v>5.6131647040799999</c:v>
                </c:pt>
                <c:pt idx="5857">
                  <c:v>5.6145252733800008</c:v>
                </c:pt>
                <c:pt idx="5858">
                  <c:v>5.61588584268</c:v>
                </c:pt>
                <c:pt idx="5859">
                  <c:v>5.6172464119800001</c:v>
                </c:pt>
                <c:pt idx="5860">
                  <c:v>5.6186069812800001</c:v>
                </c:pt>
                <c:pt idx="5861">
                  <c:v>5.6199675505800002</c:v>
                </c:pt>
                <c:pt idx="5862">
                  <c:v>5.6213281198800003</c:v>
                </c:pt>
                <c:pt idx="5863">
                  <c:v>5.6226886891800003</c:v>
                </c:pt>
                <c:pt idx="5864">
                  <c:v>5.6240492584800004</c:v>
                </c:pt>
                <c:pt idx="5865">
                  <c:v>5.6254098277800004</c:v>
                </c:pt>
                <c:pt idx="5866">
                  <c:v>5.6267703970799996</c:v>
                </c:pt>
                <c:pt idx="5867">
                  <c:v>5.6281309663800005</c:v>
                </c:pt>
                <c:pt idx="5868">
                  <c:v>5.6294915356800006</c:v>
                </c:pt>
                <c:pt idx="5869">
                  <c:v>5.6308521049800007</c:v>
                </c:pt>
                <c:pt idx="5870">
                  <c:v>5.6322126742799998</c:v>
                </c:pt>
                <c:pt idx="5871">
                  <c:v>5.6335732435799999</c:v>
                </c:pt>
                <c:pt idx="5872">
                  <c:v>5.6349338128799999</c:v>
                </c:pt>
                <c:pt idx="5873">
                  <c:v>5.63629438218</c:v>
                </c:pt>
                <c:pt idx="5874">
                  <c:v>5.6376549514800001</c:v>
                </c:pt>
                <c:pt idx="5875">
                  <c:v>5.6390155207800001</c:v>
                </c:pt>
                <c:pt idx="5876">
                  <c:v>5.6403760900800002</c:v>
                </c:pt>
                <c:pt idx="5877">
                  <c:v>5.6417366593800002</c:v>
                </c:pt>
                <c:pt idx="5878">
                  <c:v>5.6430972286800003</c:v>
                </c:pt>
                <c:pt idx="5879">
                  <c:v>5.6444577979800004</c:v>
                </c:pt>
                <c:pt idx="5880">
                  <c:v>5.6458183672800004</c:v>
                </c:pt>
                <c:pt idx="5881">
                  <c:v>5.6471789365799996</c:v>
                </c:pt>
                <c:pt idx="5882">
                  <c:v>5.6485395058799996</c:v>
                </c:pt>
                <c:pt idx="5883">
                  <c:v>5.6499000751800006</c:v>
                </c:pt>
                <c:pt idx="5884">
                  <c:v>5.6512606444800006</c:v>
                </c:pt>
                <c:pt idx="5885">
                  <c:v>5.6526212137799998</c:v>
                </c:pt>
                <c:pt idx="5886">
                  <c:v>5.6539817830799999</c:v>
                </c:pt>
                <c:pt idx="5887">
                  <c:v>5.6553423523799999</c:v>
                </c:pt>
                <c:pt idx="5888">
                  <c:v>5.6567029216800009</c:v>
                </c:pt>
                <c:pt idx="5889">
                  <c:v>5.6580634909800001</c:v>
                </c:pt>
                <c:pt idx="5890">
                  <c:v>5.6594240602800001</c:v>
                </c:pt>
                <c:pt idx="5891">
                  <c:v>5.6607846295800002</c:v>
                </c:pt>
                <c:pt idx="5892">
                  <c:v>5.6621451988800002</c:v>
                </c:pt>
                <c:pt idx="5893">
                  <c:v>5.6635057681800003</c:v>
                </c:pt>
                <c:pt idx="5894">
                  <c:v>5.6648663374800003</c:v>
                </c:pt>
                <c:pt idx="5895">
                  <c:v>5.6662269067800004</c:v>
                </c:pt>
                <c:pt idx="5896">
                  <c:v>5.6675874760799996</c:v>
                </c:pt>
                <c:pt idx="5897">
                  <c:v>5.6689480453799996</c:v>
                </c:pt>
                <c:pt idx="5898">
                  <c:v>5.6703086146800006</c:v>
                </c:pt>
                <c:pt idx="5899">
                  <c:v>5.6716691839800006</c:v>
                </c:pt>
                <c:pt idx="5900">
                  <c:v>5.6730297532799998</c:v>
                </c:pt>
                <c:pt idx="5901">
                  <c:v>5.6743903225799999</c:v>
                </c:pt>
                <c:pt idx="5902">
                  <c:v>5.6757508918799999</c:v>
                </c:pt>
                <c:pt idx="5903">
                  <c:v>5.6771114611800009</c:v>
                </c:pt>
                <c:pt idx="5904">
                  <c:v>5.67847203048</c:v>
                </c:pt>
                <c:pt idx="5905">
                  <c:v>5.6798325997800001</c:v>
                </c:pt>
                <c:pt idx="5906">
                  <c:v>5.6811931690800002</c:v>
                </c:pt>
                <c:pt idx="5907">
                  <c:v>5.6825537383800002</c:v>
                </c:pt>
                <c:pt idx="5908">
                  <c:v>5.6839143076800003</c:v>
                </c:pt>
                <c:pt idx="5909">
                  <c:v>5.6852748769800003</c:v>
                </c:pt>
                <c:pt idx="5910">
                  <c:v>5.6866354462800004</c:v>
                </c:pt>
                <c:pt idx="5911">
                  <c:v>5.6879960155800005</c:v>
                </c:pt>
                <c:pt idx="5912">
                  <c:v>5.6893565848799996</c:v>
                </c:pt>
                <c:pt idx="5913">
                  <c:v>5.6907171541800006</c:v>
                </c:pt>
                <c:pt idx="5914">
                  <c:v>5.6920777234800006</c:v>
                </c:pt>
                <c:pt idx="5915">
                  <c:v>5.6934382927799998</c:v>
                </c:pt>
                <c:pt idx="5916">
                  <c:v>5.6947988620799999</c:v>
                </c:pt>
                <c:pt idx="5917">
                  <c:v>5.6961594313799999</c:v>
                </c:pt>
                <c:pt idx="5918">
                  <c:v>5.6975200006800009</c:v>
                </c:pt>
                <c:pt idx="5919">
                  <c:v>5.69888056998</c:v>
                </c:pt>
                <c:pt idx="5920">
                  <c:v>5.7002411392800001</c:v>
                </c:pt>
                <c:pt idx="5921">
                  <c:v>5.7016017085800001</c:v>
                </c:pt>
                <c:pt idx="5922">
                  <c:v>5.7029622778800002</c:v>
                </c:pt>
                <c:pt idx="5923">
                  <c:v>5.7043228471800003</c:v>
                </c:pt>
                <c:pt idx="5924">
                  <c:v>5.7056834164800003</c:v>
                </c:pt>
                <c:pt idx="5925">
                  <c:v>5.7070439857800004</c:v>
                </c:pt>
                <c:pt idx="5926">
                  <c:v>5.7084045550800004</c:v>
                </c:pt>
                <c:pt idx="5927">
                  <c:v>5.7097651243799996</c:v>
                </c:pt>
                <c:pt idx="5928">
                  <c:v>5.7111256936800006</c:v>
                </c:pt>
                <c:pt idx="5929">
                  <c:v>5.7124862629800006</c:v>
                </c:pt>
                <c:pt idx="5930">
                  <c:v>5.7138468322799998</c:v>
                </c:pt>
                <c:pt idx="5931">
                  <c:v>5.7152074015799998</c:v>
                </c:pt>
                <c:pt idx="5932">
                  <c:v>5.7165679708799999</c:v>
                </c:pt>
                <c:pt idx="5933">
                  <c:v>5.7179285401800009</c:v>
                </c:pt>
                <c:pt idx="5934">
                  <c:v>5.71928910948</c:v>
                </c:pt>
                <c:pt idx="5935">
                  <c:v>5.7206496787800001</c:v>
                </c:pt>
                <c:pt idx="5936">
                  <c:v>5.7220102480800001</c:v>
                </c:pt>
                <c:pt idx="5937">
                  <c:v>5.7233708173800002</c:v>
                </c:pt>
                <c:pt idx="5938">
                  <c:v>5.7247313866800003</c:v>
                </c:pt>
                <c:pt idx="5939">
                  <c:v>5.7260919559800003</c:v>
                </c:pt>
                <c:pt idx="5940">
                  <c:v>5.7274525252800004</c:v>
                </c:pt>
                <c:pt idx="5941">
                  <c:v>5.7288130945800004</c:v>
                </c:pt>
                <c:pt idx="5942">
                  <c:v>5.7301736638799996</c:v>
                </c:pt>
                <c:pt idx="5943">
                  <c:v>5.7315342331800005</c:v>
                </c:pt>
                <c:pt idx="5944">
                  <c:v>5.7328948024800006</c:v>
                </c:pt>
                <c:pt idx="5945">
                  <c:v>5.7342553717799998</c:v>
                </c:pt>
                <c:pt idx="5946">
                  <c:v>5.7356159410799998</c:v>
                </c:pt>
                <c:pt idx="5947">
                  <c:v>5.7369765103799999</c:v>
                </c:pt>
                <c:pt idx="5948">
                  <c:v>5.7383370796800008</c:v>
                </c:pt>
                <c:pt idx="5949">
                  <c:v>5.73969764898</c:v>
                </c:pt>
                <c:pt idx="5950">
                  <c:v>5.7410582182800001</c:v>
                </c:pt>
                <c:pt idx="5951">
                  <c:v>5.7424187875800001</c:v>
                </c:pt>
                <c:pt idx="5952">
                  <c:v>5.7437793568800002</c:v>
                </c:pt>
                <c:pt idx="5953">
                  <c:v>5.7451399261800002</c:v>
                </c:pt>
                <c:pt idx="5954">
                  <c:v>5.7465004954800003</c:v>
                </c:pt>
                <c:pt idx="5955">
                  <c:v>5.7478610647800004</c:v>
                </c:pt>
                <c:pt idx="5956">
                  <c:v>5.7492216340800004</c:v>
                </c:pt>
                <c:pt idx="5957">
                  <c:v>5.7505822033799996</c:v>
                </c:pt>
                <c:pt idx="5958">
                  <c:v>5.7519427726800005</c:v>
                </c:pt>
                <c:pt idx="5959">
                  <c:v>5.7533033419800006</c:v>
                </c:pt>
                <c:pt idx="5960">
                  <c:v>5.7546639112800007</c:v>
                </c:pt>
                <c:pt idx="5961">
                  <c:v>5.7560244805799998</c:v>
                </c:pt>
                <c:pt idx="5962">
                  <c:v>5.7573850498799999</c:v>
                </c:pt>
                <c:pt idx="5963">
                  <c:v>5.7587456191800008</c:v>
                </c:pt>
                <c:pt idx="5964">
                  <c:v>5.76010618848</c:v>
                </c:pt>
                <c:pt idx="5965">
                  <c:v>5.7614667577800001</c:v>
                </c:pt>
                <c:pt idx="5966">
                  <c:v>5.7628273270800001</c:v>
                </c:pt>
                <c:pt idx="5967">
                  <c:v>5.7641878963800002</c:v>
                </c:pt>
                <c:pt idx="5968">
                  <c:v>5.7655484656800002</c:v>
                </c:pt>
                <c:pt idx="5969">
                  <c:v>5.7669090349800003</c:v>
                </c:pt>
                <c:pt idx="5970">
                  <c:v>5.7682696042800004</c:v>
                </c:pt>
                <c:pt idx="5971">
                  <c:v>5.7696301735800004</c:v>
                </c:pt>
                <c:pt idx="5972">
                  <c:v>5.7709907428799996</c:v>
                </c:pt>
                <c:pt idx="5973">
                  <c:v>5.7723513121800005</c:v>
                </c:pt>
                <c:pt idx="5974">
                  <c:v>5.7737118814800006</c:v>
                </c:pt>
                <c:pt idx="5975">
                  <c:v>5.7750724507800006</c:v>
                </c:pt>
                <c:pt idx="5976">
                  <c:v>5.7764330200799998</c:v>
                </c:pt>
                <c:pt idx="5977">
                  <c:v>5.7777935893799999</c:v>
                </c:pt>
                <c:pt idx="5978">
                  <c:v>5.7791541586800008</c:v>
                </c:pt>
                <c:pt idx="5979">
                  <c:v>5.78051472798</c:v>
                </c:pt>
                <c:pt idx="5980">
                  <c:v>5.78187529728</c:v>
                </c:pt>
                <c:pt idx="5981">
                  <c:v>5.7832358665800001</c:v>
                </c:pt>
                <c:pt idx="5982">
                  <c:v>5.7845964358800002</c:v>
                </c:pt>
                <c:pt idx="5983">
                  <c:v>5.7859570051800002</c:v>
                </c:pt>
                <c:pt idx="5984">
                  <c:v>5.7873175744800003</c:v>
                </c:pt>
                <c:pt idx="5985">
                  <c:v>5.7886781437800003</c:v>
                </c:pt>
                <c:pt idx="5986">
                  <c:v>5.7900387130800004</c:v>
                </c:pt>
                <c:pt idx="5987">
                  <c:v>5.7913992823799996</c:v>
                </c:pt>
                <c:pt idx="5988">
                  <c:v>5.7927598516800005</c:v>
                </c:pt>
                <c:pt idx="5989">
                  <c:v>5.7941204209800006</c:v>
                </c:pt>
                <c:pt idx="5990">
                  <c:v>5.7954809902800006</c:v>
                </c:pt>
                <c:pt idx="5991">
                  <c:v>5.7968415595799998</c:v>
                </c:pt>
                <c:pt idx="5992">
                  <c:v>5.7982021288799999</c:v>
                </c:pt>
                <c:pt idx="5993">
                  <c:v>5.7995626981799999</c:v>
                </c:pt>
                <c:pt idx="5994">
                  <c:v>5.8009232674800009</c:v>
                </c:pt>
                <c:pt idx="5995">
                  <c:v>5.80228383678</c:v>
                </c:pt>
                <c:pt idx="5996">
                  <c:v>5.8036444060800001</c:v>
                </c:pt>
                <c:pt idx="5997">
                  <c:v>5.8052770892400005</c:v>
                </c:pt>
                <c:pt idx="5998">
                  <c:v>5.8066376585399997</c:v>
                </c:pt>
                <c:pt idx="5999">
                  <c:v>5.8079982278399997</c:v>
                </c:pt>
                <c:pt idx="6000">
                  <c:v>5.8093587971400007</c:v>
                </c:pt>
                <c:pt idx="6001">
                  <c:v>5.8107193664400008</c:v>
                </c:pt>
                <c:pt idx="6002">
                  <c:v>5.8120799357399999</c:v>
                </c:pt>
                <c:pt idx="6003">
                  <c:v>5.81344050504</c:v>
                </c:pt>
                <c:pt idx="6004">
                  <c:v>5.81480107434</c:v>
                </c:pt>
                <c:pt idx="6005">
                  <c:v>5.816161643640001</c:v>
                </c:pt>
                <c:pt idx="6006">
                  <c:v>5.8175222129400002</c:v>
                </c:pt>
                <c:pt idx="6007">
                  <c:v>5.8188827822400002</c:v>
                </c:pt>
                <c:pt idx="6008">
                  <c:v>5.8202433515400003</c:v>
                </c:pt>
                <c:pt idx="6009">
                  <c:v>5.8216039208400003</c:v>
                </c:pt>
                <c:pt idx="6010">
                  <c:v>5.8229644901400004</c:v>
                </c:pt>
                <c:pt idx="6011">
                  <c:v>5.8243250594400005</c:v>
                </c:pt>
                <c:pt idx="6012">
                  <c:v>5.8256856287400005</c:v>
                </c:pt>
                <c:pt idx="6013">
                  <c:v>5.8270461980400006</c:v>
                </c:pt>
                <c:pt idx="6014">
                  <c:v>5.8284067673399997</c:v>
                </c:pt>
                <c:pt idx="6015">
                  <c:v>5.8297673366400007</c:v>
                </c:pt>
                <c:pt idx="6016">
                  <c:v>5.8311279059400007</c:v>
                </c:pt>
                <c:pt idx="6017">
                  <c:v>5.8324884752399999</c:v>
                </c:pt>
                <c:pt idx="6018">
                  <c:v>5.83384904454</c:v>
                </c:pt>
                <c:pt idx="6019">
                  <c:v>5.83520961384</c:v>
                </c:pt>
                <c:pt idx="6020">
                  <c:v>5.8365701831400001</c:v>
                </c:pt>
                <c:pt idx="6021">
                  <c:v>5.8379307524400001</c:v>
                </c:pt>
                <c:pt idx="6022">
                  <c:v>5.8392913217400002</c:v>
                </c:pt>
                <c:pt idx="6023">
                  <c:v>5.8406518910400003</c:v>
                </c:pt>
                <c:pt idx="6024">
                  <c:v>5.8420124603400003</c:v>
                </c:pt>
                <c:pt idx="6025">
                  <c:v>5.8433730296399995</c:v>
                </c:pt>
                <c:pt idx="6026">
                  <c:v>5.8447335989400004</c:v>
                </c:pt>
                <c:pt idx="6027">
                  <c:v>5.8460941682400005</c:v>
                </c:pt>
                <c:pt idx="6028">
                  <c:v>5.8474547375400006</c:v>
                </c:pt>
                <c:pt idx="6029">
                  <c:v>5.8488153068399997</c:v>
                </c:pt>
                <c:pt idx="6030">
                  <c:v>5.8501758761399998</c:v>
                </c:pt>
                <c:pt idx="6031">
                  <c:v>5.8515364454400007</c:v>
                </c:pt>
                <c:pt idx="6032">
                  <c:v>5.8528970147399999</c:v>
                </c:pt>
                <c:pt idx="6033">
                  <c:v>5.85425758404</c:v>
                </c:pt>
                <c:pt idx="6034">
                  <c:v>5.85561815334</c:v>
                </c:pt>
                <c:pt idx="6035">
                  <c:v>5.8569787226400001</c:v>
                </c:pt>
                <c:pt idx="6036">
                  <c:v>5.8583392919400001</c:v>
                </c:pt>
                <c:pt idx="6037">
                  <c:v>5.8596998612400002</c:v>
                </c:pt>
                <c:pt idx="6038">
                  <c:v>5.8610604305400003</c:v>
                </c:pt>
                <c:pt idx="6039">
                  <c:v>5.8624209998400003</c:v>
                </c:pt>
                <c:pt idx="6040">
                  <c:v>5.8637815691399995</c:v>
                </c:pt>
                <c:pt idx="6041">
                  <c:v>5.8651421384400004</c:v>
                </c:pt>
                <c:pt idx="6042">
                  <c:v>5.8665027077400005</c:v>
                </c:pt>
                <c:pt idx="6043">
                  <c:v>5.8678632770400005</c:v>
                </c:pt>
                <c:pt idx="6044">
                  <c:v>5.8692238463399997</c:v>
                </c:pt>
                <c:pt idx="6045">
                  <c:v>5.8705844156399998</c:v>
                </c:pt>
                <c:pt idx="6046">
                  <c:v>5.8719449849400007</c:v>
                </c:pt>
                <c:pt idx="6047">
                  <c:v>5.8733055542399999</c:v>
                </c:pt>
                <c:pt idx="6048">
                  <c:v>5.87466612354</c:v>
                </c:pt>
                <c:pt idx="6049">
                  <c:v>5.87602669284</c:v>
                </c:pt>
                <c:pt idx="6050">
                  <c:v>5.8773872621400001</c:v>
                </c:pt>
                <c:pt idx="6051">
                  <c:v>5.8787478314400001</c:v>
                </c:pt>
                <c:pt idx="6052">
                  <c:v>5.8801084007400002</c:v>
                </c:pt>
                <c:pt idx="6053">
                  <c:v>5.8814689700400002</c:v>
                </c:pt>
                <c:pt idx="6054">
                  <c:v>5.8828295393400003</c:v>
                </c:pt>
                <c:pt idx="6055">
                  <c:v>5.8841901086399995</c:v>
                </c:pt>
                <c:pt idx="6056">
                  <c:v>5.8855506779400004</c:v>
                </c:pt>
                <c:pt idx="6057">
                  <c:v>5.8869112472400005</c:v>
                </c:pt>
                <c:pt idx="6058">
                  <c:v>5.8882718165400005</c:v>
                </c:pt>
                <c:pt idx="6059">
                  <c:v>5.8896323858399997</c:v>
                </c:pt>
                <c:pt idx="6060">
                  <c:v>5.8909929551399998</c:v>
                </c:pt>
                <c:pt idx="6061">
                  <c:v>5.8923535244400007</c:v>
                </c:pt>
                <c:pt idx="6062">
                  <c:v>5.8937140937400008</c:v>
                </c:pt>
                <c:pt idx="6063">
                  <c:v>5.8950746630399999</c:v>
                </c:pt>
                <c:pt idx="6064">
                  <c:v>5.89643523234</c:v>
                </c:pt>
                <c:pt idx="6065">
                  <c:v>5.8977958016400001</c:v>
                </c:pt>
                <c:pt idx="6066">
                  <c:v>5.8991563709400001</c:v>
                </c:pt>
                <c:pt idx="6067">
                  <c:v>5.9005169402400002</c:v>
                </c:pt>
                <c:pt idx="6068">
                  <c:v>5.9018775095400002</c:v>
                </c:pt>
                <c:pt idx="6069">
                  <c:v>5.9032380788400003</c:v>
                </c:pt>
                <c:pt idx="6070">
                  <c:v>5.9045986481399995</c:v>
                </c:pt>
                <c:pt idx="6071">
                  <c:v>5.9059592174400004</c:v>
                </c:pt>
                <c:pt idx="6072">
                  <c:v>5.9073197867400005</c:v>
                </c:pt>
                <c:pt idx="6073">
                  <c:v>5.9086803560400005</c:v>
                </c:pt>
                <c:pt idx="6074">
                  <c:v>5.9100409253399997</c:v>
                </c:pt>
                <c:pt idx="6075">
                  <c:v>5.9114014946399998</c:v>
                </c:pt>
                <c:pt idx="6076">
                  <c:v>5.9127620639400007</c:v>
                </c:pt>
                <c:pt idx="6077">
                  <c:v>5.9141226332400008</c:v>
                </c:pt>
                <c:pt idx="6078">
                  <c:v>5.9154832025399999</c:v>
                </c:pt>
                <c:pt idx="6079">
                  <c:v>5.91684377184</c:v>
                </c:pt>
                <c:pt idx="6080">
                  <c:v>5.91820434114</c:v>
                </c:pt>
                <c:pt idx="6081">
                  <c:v>5.9195649104400001</c:v>
                </c:pt>
                <c:pt idx="6082">
                  <c:v>5.9209254797400002</c:v>
                </c:pt>
                <c:pt idx="6083">
                  <c:v>5.9222860490400002</c:v>
                </c:pt>
                <c:pt idx="6084">
                  <c:v>5.9236466183400003</c:v>
                </c:pt>
                <c:pt idx="6085">
                  <c:v>5.9250071876400003</c:v>
                </c:pt>
                <c:pt idx="6086">
                  <c:v>5.9263677569400004</c:v>
                </c:pt>
                <c:pt idx="6087">
                  <c:v>5.9277283262400005</c:v>
                </c:pt>
                <c:pt idx="6088">
                  <c:v>5.9290888955400005</c:v>
                </c:pt>
                <c:pt idx="6089">
                  <c:v>5.9304494648399997</c:v>
                </c:pt>
                <c:pt idx="6090">
                  <c:v>5.9318100341399997</c:v>
                </c:pt>
                <c:pt idx="6091">
                  <c:v>5.9331706034400007</c:v>
                </c:pt>
                <c:pt idx="6092">
                  <c:v>5.9345311727400007</c:v>
                </c:pt>
                <c:pt idx="6093">
                  <c:v>5.9358917420399999</c:v>
                </c:pt>
                <c:pt idx="6094">
                  <c:v>5.93725231134</c:v>
                </c:pt>
                <c:pt idx="6095">
                  <c:v>5.93861288064</c:v>
                </c:pt>
                <c:pt idx="6096">
                  <c:v>5.9399734499400001</c:v>
                </c:pt>
                <c:pt idx="6097">
                  <c:v>5.9413340192400002</c:v>
                </c:pt>
                <c:pt idx="6098">
                  <c:v>5.9426945885400002</c:v>
                </c:pt>
                <c:pt idx="6099">
                  <c:v>5.9440551578400003</c:v>
                </c:pt>
                <c:pt idx="6100">
                  <c:v>5.9454157271400003</c:v>
                </c:pt>
                <c:pt idx="6101">
                  <c:v>5.9467762964400004</c:v>
                </c:pt>
                <c:pt idx="6102">
                  <c:v>5.9481368657400004</c:v>
                </c:pt>
                <c:pt idx="6103">
                  <c:v>5.9494974350400005</c:v>
                </c:pt>
                <c:pt idx="6104">
                  <c:v>5.9508580043399997</c:v>
                </c:pt>
                <c:pt idx="6105">
                  <c:v>5.9522185736399997</c:v>
                </c:pt>
                <c:pt idx="6106">
                  <c:v>5.9535791429400007</c:v>
                </c:pt>
                <c:pt idx="6107">
                  <c:v>5.9549397122400007</c:v>
                </c:pt>
                <c:pt idx="6108">
                  <c:v>5.9563002815399999</c:v>
                </c:pt>
                <c:pt idx="6109">
                  <c:v>5.95766085084</c:v>
                </c:pt>
                <c:pt idx="6110">
                  <c:v>5.95902142014</c:v>
                </c:pt>
                <c:pt idx="6111">
                  <c:v>5.960381989440001</c:v>
                </c:pt>
                <c:pt idx="6112">
                  <c:v>5.9617425587400001</c:v>
                </c:pt>
                <c:pt idx="6113">
                  <c:v>5.9631031280400002</c:v>
                </c:pt>
                <c:pt idx="6114">
                  <c:v>5.9644636973400003</c:v>
                </c:pt>
                <c:pt idx="6115">
                  <c:v>5.9658242666400003</c:v>
                </c:pt>
                <c:pt idx="6116">
                  <c:v>5.9671848359400004</c:v>
                </c:pt>
                <c:pt idx="6117">
                  <c:v>5.9685454052400004</c:v>
                </c:pt>
                <c:pt idx="6118">
                  <c:v>5.9699059745400005</c:v>
                </c:pt>
                <c:pt idx="6119">
                  <c:v>5.9712665438399997</c:v>
                </c:pt>
                <c:pt idx="6120">
                  <c:v>5.9726271131399997</c:v>
                </c:pt>
                <c:pt idx="6121">
                  <c:v>5.9739876824400007</c:v>
                </c:pt>
                <c:pt idx="6122">
                  <c:v>5.9753482517400007</c:v>
                </c:pt>
                <c:pt idx="6123">
                  <c:v>5.9767088210399999</c:v>
                </c:pt>
                <c:pt idx="6124">
                  <c:v>5.97806939034</c:v>
                </c:pt>
                <c:pt idx="6125">
                  <c:v>5.97942995964</c:v>
                </c:pt>
                <c:pt idx="6126">
                  <c:v>5.980790528940001</c:v>
                </c:pt>
                <c:pt idx="6127">
                  <c:v>5.9821510982400001</c:v>
                </c:pt>
                <c:pt idx="6128">
                  <c:v>5.9835116675400002</c:v>
                </c:pt>
                <c:pt idx="6129">
                  <c:v>5.9848722368400002</c:v>
                </c:pt>
                <c:pt idx="6130">
                  <c:v>5.9862328061400003</c:v>
                </c:pt>
                <c:pt idx="6131">
                  <c:v>5.9875933754400004</c:v>
                </c:pt>
                <c:pt idx="6132">
                  <c:v>5.9889539447400004</c:v>
                </c:pt>
                <c:pt idx="6133">
                  <c:v>5.9903145140400005</c:v>
                </c:pt>
                <c:pt idx="6134">
                  <c:v>5.9916750833400005</c:v>
                </c:pt>
                <c:pt idx="6135">
                  <c:v>5.9930356526399997</c:v>
                </c:pt>
                <c:pt idx="6136">
                  <c:v>5.9943962219400007</c:v>
                </c:pt>
                <c:pt idx="6137">
                  <c:v>5.9957567912400007</c:v>
                </c:pt>
                <c:pt idx="6138">
                  <c:v>5.9971173605399999</c:v>
                </c:pt>
                <c:pt idx="6139">
                  <c:v>5.9984779298399999</c:v>
                </c:pt>
                <c:pt idx="6140">
                  <c:v>5.99983849914</c:v>
                </c:pt>
                <c:pt idx="6141">
                  <c:v>6.0011990684400009</c:v>
                </c:pt>
                <c:pt idx="6142">
                  <c:v>6.0025596377400001</c:v>
                </c:pt>
                <c:pt idx="6143">
                  <c:v>6.0039202070400002</c:v>
                </c:pt>
                <c:pt idx="6144">
                  <c:v>6.0052807763400002</c:v>
                </c:pt>
                <c:pt idx="6145">
                  <c:v>6.0066413456400003</c:v>
                </c:pt>
                <c:pt idx="6146">
                  <c:v>6.0080019149399995</c:v>
                </c:pt>
                <c:pt idx="6147">
                  <c:v>6.0093624842400004</c:v>
                </c:pt>
                <c:pt idx="6148">
                  <c:v>6.0107230535400005</c:v>
                </c:pt>
                <c:pt idx="6149">
                  <c:v>6.0120836228400005</c:v>
                </c:pt>
                <c:pt idx="6150">
                  <c:v>6.0134441921399997</c:v>
                </c:pt>
                <c:pt idx="6151">
                  <c:v>6.0148047614399998</c:v>
                </c:pt>
                <c:pt idx="6152">
                  <c:v>6.0161653307400007</c:v>
                </c:pt>
                <c:pt idx="6153">
                  <c:v>6.0175259000399999</c:v>
                </c:pt>
                <c:pt idx="6154">
                  <c:v>6.0188864693399999</c:v>
                </c:pt>
                <c:pt idx="6155">
                  <c:v>6.02024703864</c:v>
                </c:pt>
                <c:pt idx="6156">
                  <c:v>6.0216076079400001</c:v>
                </c:pt>
                <c:pt idx="6157">
                  <c:v>6.0229681772400001</c:v>
                </c:pt>
                <c:pt idx="6158">
                  <c:v>6.0243287465400002</c:v>
                </c:pt>
                <c:pt idx="6159">
                  <c:v>6.0256893158400002</c:v>
                </c:pt>
                <c:pt idx="6160">
                  <c:v>6.0270498851400003</c:v>
                </c:pt>
                <c:pt idx="6161">
                  <c:v>6.0284104544399995</c:v>
                </c:pt>
                <c:pt idx="6162">
                  <c:v>6.0297710237400004</c:v>
                </c:pt>
                <c:pt idx="6163">
                  <c:v>6.0311315930400005</c:v>
                </c:pt>
                <c:pt idx="6164">
                  <c:v>6.0324921623400005</c:v>
                </c:pt>
                <c:pt idx="6165">
                  <c:v>6.0338527316399997</c:v>
                </c:pt>
                <c:pt idx="6166">
                  <c:v>6.0352133009399997</c:v>
                </c:pt>
                <c:pt idx="6167">
                  <c:v>6.0365738702400007</c:v>
                </c:pt>
                <c:pt idx="6168">
                  <c:v>6.0379344395400008</c:v>
                </c:pt>
                <c:pt idx="6169">
                  <c:v>6.0392950088399999</c:v>
                </c:pt>
                <c:pt idx="6170">
                  <c:v>6.04065557814</c:v>
                </c:pt>
                <c:pt idx="6171">
                  <c:v>6.04201614744</c:v>
                </c:pt>
                <c:pt idx="6172">
                  <c:v>6.0433767167400001</c:v>
                </c:pt>
                <c:pt idx="6173">
                  <c:v>6.0447372860400002</c:v>
                </c:pt>
                <c:pt idx="6174">
                  <c:v>6.0460978553400002</c:v>
                </c:pt>
                <c:pt idx="6175">
                  <c:v>6.0474584246400003</c:v>
                </c:pt>
                <c:pt idx="6176">
                  <c:v>6.0488189939399994</c:v>
                </c:pt>
                <c:pt idx="6177">
                  <c:v>6.0501795632400004</c:v>
                </c:pt>
                <c:pt idx="6178">
                  <c:v>6.0515401325400004</c:v>
                </c:pt>
                <c:pt idx="6179">
                  <c:v>6.0529007018400005</c:v>
                </c:pt>
                <c:pt idx="6180">
                  <c:v>6.0542612711399997</c:v>
                </c:pt>
                <c:pt idx="6181">
                  <c:v>6.0556218404399997</c:v>
                </c:pt>
                <c:pt idx="6182">
                  <c:v>6.0569824097400007</c:v>
                </c:pt>
                <c:pt idx="6183">
                  <c:v>6.0583429790400007</c:v>
                </c:pt>
                <c:pt idx="6184">
                  <c:v>6.0597035483399999</c:v>
                </c:pt>
                <c:pt idx="6185">
                  <c:v>6.06106411764</c:v>
                </c:pt>
                <c:pt idx="6186">
                  <c:v>6.06242468694</c:v>
                </c:pt>
                <c:pt idx="6187">
                  <c:v>6.0637852562400001</c:v>
                </c:pt>
                <c:pt idx="6188">
                  <c:v>6.0651458255400001</c:v>
                </c:pt>
                <c:pt idx="6189">
                  <c:v>6.0665063948400002</c:v>
                </c:pt>
                <c:pt idx="6190">
                  <c:v>6.0678669641400003</c:v>
                </c:pt>
                <c:pt idx="6191">
                  <c:v>6.0692275334400003</c:v>
                </c:pt>
                <c:pt idx="6192">
                  <c:v>6.0705881027400004</c:v>
                </c:pt>
                <c:pt idx="6193">
                  <c:v>6.0719486720400004</c:v>
                </c:pt>
                <c:pt idx="6194">
                  <c:v>6.0733092413400005</c:v>
                </c:pt>
                <c:pt idx="6195">
                  <c:v>6.0746698106399997</c:v>
                </c:pt>
                <c:pt idx="6196">
                  <c:v>6.0760303799399997</c:v>
                </c:pt>
                <c:pt idx="6197">
                  <c:v>6.0773909492400007</c:v>
                </c:pt>
                <c:pt idx="6198">
                  <c:v>6.0787515185400007</c:v>
                </c:pt>
                <c:pt idx="6199">
                  <c:v>6.0801120878399999</c:v>
                </c:pt>
                <c:pt idx="6200">
                  <c:v>6.08147265714</c:v>
                </c:pt>
                <c:pt idx="6201">
                  <c:v>6.08283322644</c:v>
                </c:pt>
                <c:pt idx="6202">
                  <c:v>6.0841937957400001</c:v>
                </c:pt>
                <c:pt idx="6203">
                  <c:v>6.0855543650400001</c:v>
                </c:pt>
                <c:pt idx="6204">
                  <c:v>6.0869149343400002</c:v>
                </c:pt>
                <c:pt idx="6205">
                  <c:v>6.0882755036400003</c:v>
                </c:pt>
                <c:pt idx="6206">
                  <c:v>6.0896360729400003</c:v>
                </c:pt>
                <c:pt idx="6207">
                  <c:v>6.0909966422400004</c:v>
                </c:pt>
                <c:pt idx="6208">
                  <c:v>6.0923572115400004</c:v>
                </c:pt>
                <c:pt idx="6209">
                  <c:v>6.0937177808400005</c:v>
                </c:pt>
                <c:pt idx="6210">
                  <c:v>6.0950783501399997</c:v>
                </c:pt>
                <c:pt idx="6211">
                  <c:v>6.0964389194399997</c:v>
                </c:pt>
                <c:pt idx="6212">
                  <c:v>6.0977994887400007</c:v>
                </c:pt>
                <c:pt idx="6213">
                  <c:v>6.0991600580400007</c:v>
                </c:pt>
                <c:pt idx="6214">
                  <c:v>6.1005206273399999</c:v>
                </c:pt>
                <c:pt idx="6215">
                  <c:v>6.1018811966399999</c:v>
                </c:pt>
                <c:pt idx="6216">
                  <c:v>6.10324176594</c:v>
                </c:pt>
                <c:pt idx="6217">
                  <c:v>6.104602335240001</c:v>
                </c:pt>
                <c:pt idx="6218">
                  <c:v>6.1059629045400001</c:v>
                </c:pt>
                <c:pt idx="6219">
                  <c:v>6.1073234738400002</c:v>
                </c:pt>
                <c:pt idx="6220">
                  <c:v>6.1086840431400002</c:v>
                </c:pt>
                <c:pt idx="6221">
                  <c:v>6.1100446124400003</c:v>
                </c:pt>
                <c:pt idx="6222">
                  <c:v>6.1114051817400004</c:v>
                </c:pt>
                <c:pt idx="6223">
                  <c:v>6.1127657510400004</c:v>
                </c:pt>
                <c:pt idx="6224">
                  <c:v>6.1141263203400005</c:v>
                </c:pt>
                <c:pt idx="6225">
                  <c:v>6.1154868896399996</c:v>
                </c:pt>
                <c:pt idx="6226">
                  <c:v>6.1168474589399997</c:v>
                </c:pt>
                <c:pt idx="6227">
                  <c:v>6.1182080282400007</c:v>
                </c:pt>
                <c:pt idx="6228">
                  <c:v>6.1195685975400007</c:v>
                </c:pt>
                <c:pt idx="6229">
                  <c:v>6.1209291668399999</c:v>
                </c:pt>
                <c:pt idx="6230">
                  <c:v>6.1222897361399999</c:v>
                </c:pt>
                <c:pt idx="6231">
                  <c:v>6.12365030544</c:v>
                </c:pt>
                <c:pt idx="6232">
                  <c:v>6.1250108747400009</c:v>
                </c:pt>
                <c:pt idx="6233">
                  <c:v>6.1263714440400001</c:v>
                </c:pt>
                <c:pt idx="6234">
                  <c:v>6.1277320133400002</c:v>
                </c:pt>
                <c:pt idx="6235">
                  <c:v>6.1290925826400002</c:v>
                </c:pt>
                <c:pt idx="6236">
                  <c:v>6.1304531519400003</c:v>
                </c:pt>
                <c:pt idx="6237">
                  <c:v>6.1318137212400003</c:v>
                </c:pt>
                <c:pt idx="6238">
                  <c:v>6.1331742905400004</c:v>
                </c:pt>
                <c:pt idx="6239">
                  <c:v>6.1345348598400005</c:v>
                </c:pt>
                <c:pt idx="6240">
                  <c:v>6.1358954291400005</c:v>
                </c:pt>
                <c:pt idx="6241">
                  <c:v>6.1372559984399997</c:v>
                </c:pt>
                <c:pt idx="6242">
                  <c:v>6.1386165677400006</c:v>
                </c:pt>
                <c:pt idx="6243">
                  <c:v>6.1399771370400007</c:v>
                </c:pt>
                <c:pt idx="6244">
                  <c:v>6.1413377063399999</c:v>
                </c:pt>
                <c:pt idx="6245">
                  <c:v>6.1426982756399999</c:v>
                </c:pt>
                <c:pt idx="6246">
                  <c:v>6.14405884494</c:v>
                </c:pt>
                <c:pt idx="6247">
                  <c:v>6.1454194142400009</c:v>
                </c:pt>
                <c:pt idx="6248">
                  <c:v>6.1467799835400001</c:v>
                </c:pt>
                <c:pt idx="6249">
                  <c:v>6.1481405528400002</c:v>
                </c:pt>
                <c:pt idx="6250">
                  <c:v>6.1495011221400002</c:v>
                </c:pt>
                <c:pt idx="6251">
                  <c:v>6.1508616914400003</c:v>
                </c:pt>
                <c:pt idx="6252">
                  <c:v>6.1522222607400003</c:v>
                </c:pt>
                <c:pt idx="6253">
                  <c:v>6.1535828300400004</c:v>
                </c:pt>
                <c:pt idx="6254">
                  <c:v>6.1549433993400005</c:v>
                </c:pt>
                <c:pt idx="6255">
                  <c:v>6.1563039686400005</c:v>
                </c:pt>
                <c:pt idx="6256">
                  <c:v>6.1576645379399997</c:v>
                </c:pt>
                <c:pt idx="6257">
                  <c:v>6.1590251072400006</c:v>
                </c:pt>
                <c:pt idx="6258">
                  <c:v>6.1603856765400007</c:v>
                </c:pt>
                <c:pt idx="6259">
                  <c:v>6.1617462458399999</c:v>
                </c:pt>
                <c:pt idx="6260">
                  <c:v>6.1631068151399999</c:v>
                </c:pt>
                <c:pt idx="6261">
                  <c:v>6.16446738444</c:v>
                </c:pt>
                <c:pt idx="6262">
                  <c:v>6.1658279537400009</c:v>
                </c:pt>
                <c:pt idx="6263">
                  <c:v>6.1671885230400001</c:v>
                </c:pt>
                <c:pt idx="6264">
                  <c:v>6.1685490923400002</c:v>
                </c:pt>
                <c:pt idx="6265">
                  <c:v>6.1699096616400002</c:v>
                </c:pt>
                <c:pt idx="6266">
                  <c:v>6.1712702309400003</c:v>
                </c:pt>
                <c:pt idx="6267">
                  <c:v>6.1726308002400003</c:v>
                </c:pt>
                <c:pt idx="6268">
                  <c:v>6.1739913695400004</c:v>
                </c:pt>
                <c:pt idx="6269">
                  <c:v>6.1753519388400004</c:v>
                </c:pt>
                <c:pt idx="6270">
                  <c:v>6.1767125081400005</c:v>
                </c:pt>
                <c:pt idx="6271">
                  <c:v>6.1780730774399997</c:v>
                </c:pt>
                <c:pt idx="6272">
                  <c:v>6.1794336467399997</c:v>
                </c:pt>
                <c:pt idx="6273">
                  <c:v>6.1807942160400007</c:v>
                </c:pt>
                <c:pt idx="6274">
                  <c:v>6.1821547853400007</c:v>
                </c:pt>
                <c:pt idx="6275">
                  <c:v>6.1835153546399999</c:v>
                </c:pt>
                <c:pt idx="6276">
                  <c:v>6.18487592394</c:v>
                </c:pt>
                <c:pt idx="6277">
                  <c:v>6.18623649324</c:v>
                </c:pt>
                <c:pt idx="6278">
                  <c:v>6.1875970625400001</c:v>
                </c:pt>
                <c:pt idx="6279">
                  <c:v>6.1889576318400001</c:v>
                </c:pt>
                <c:pt idx="6280">
                  <c:v>6.1903182011400002</c:v>
                </c:pt>
                <c:pt idx="6281">
                  <c:v>6.1916787704400003</c:v>
                </c:pt>
                <c:pt idx="6282">
                  <c:v>6.1930393397399994</c:v>
                </c:pt>
                <c:pt idx="6283">
                  <c:v>6.1943999090400004</c:v>
                </c:pt>
                <c:pt idx="6284">
                  <c:v>6.1957604783400004</c:v>
                </c:pt>
                <c:pt idx="6285">
                  <c:v>6.1971210476400005</c:v>
                </c:pt>
                <c:pt idx="6286">
                  <c:v>6.1984816169399997</c:v>
                </c:pt>
                <c:pt idx="6287">
                  <c:v>6.1998421862399997</c:v>
                </c:pt>
                <c:pt idx="6288">
                  <c:v>6.2012027555400007</c:v>
                </c:pt>
                <c:pt idx="6289">
                  <c:v>6.2025633248400007</c:v>
                </c:pt>
                <c:pt idx="6290">
                  <c:v>6.2039238941399999</c:v>
                </c:pt>
                <c:pt idx="6291">
                  <c:v>6.20528446344</c:v>
                </c:pt>
                <c:pt idx="6292">
                  <c:v>6.20664503274</c:v>
                </c:pt>
                <c:pt idx="6293">
                  <c:v>6.2080056020400001</c:v>
                </c:pt>
                <c:pt idx="6294">
                  <c:v>6.2093661713400001</c:v>
                </c:pt>
                <c:pt idx="6295">
                  <c:v>6.2107267406400002</c:v>
                </c:pt>
                <c:pt idx="6296">
                  <c:v>6.2120873099400002</c:v>
                </c:pt>
                <c:pt idx="6297">
                  <c:v>6.2134478792400003</c:v>
                </c:pt>
                <c:pt idx="6298">
                  <c:v>6.2148084485400004</c:v>
                </c:pt>
                <c:pt idx="6299">
                  <c:v>6.2161690178400004</c:v>
                </c:pt>
                <c:pt idx="6300">
                  <c:v>6.2175295871400005</c:v>
                </c:pt>
                <c:pt idx="6301">
                  <c:v>6.2188901564399997</c:v>
                </c:pt>
                <c:pt idx="6302">
                  <c:v>6.2202507257399997</c:v>
                </c:pt>
                <c:pt idx="6303">
                  <c:v>6.2216112950400007</c:v>
                </c:pt>
                <c:pt idx="6304">
                  <c:v>6.2229718643400007</c:v>
                </c:pt>
                <c:pt idx="6305">
                  <c:v>6.2243324336399999</c:v>
                </c:pt>
                <c:pt idx="6306">
                  <c:v>6.2256930029399999</c:v>
                </c:pt>
                <c:pt idx="6307">
                  <c:v>6.22705357224</c:v>
                </c:pt>
                <c:pt idx="6308">
                  <c:v>6.2284141415400001</c:v>
                </c:pt>
                <c:pt idx="6309">
                  <c:v>6.2297747108400001</c:v>
                </c:pt>
                <c:pt idx="6310">
                  <c:v>6.2311352801400002</c:v>
                </c:pt>
                <c:pt idx="6311">
                  <c:v>6.2324958494400002</c:v>
                </c:pt>
                <c:pt idx="6312">
                  <c:v>6.2338564187400003</c:v>
                </c:pt>
                <c:pt idx="6313">
                  <c:v>6.2352169880400004</c:v>
                </c:pt>
                <c:pt idx="6314">
                  <c:v>6.2365775573400004</c:v>
                </c:pt>
                <c:pt idx="6315">
                  <c:v>6.2379381266400005</c:v>
                </c:pt>
                <c:pt idx="6316">
                  <c:v>6.2392986959399996</c:v>
                </c:pt>
                <c:pt idx="6317">
                  <c:v>6.2406592652399997</c:v>
                </c:pt>
                <c:pt idx="6318">
                  <c:v>6.2420198345400006</c:v>
                </c:pt>
                <c:pt idx="6319">
                  <c:v>6.2433804038400007</c:v>
                </c:pt>
                <c:pt idx="6320">
                  <c:v>6.2447409731399999</c:v>
                </c:pt>
                <c:pt idx="6321">
                  <c:v>6.2461015424399999</c:v>
                </c:pt>
                <c:pt idx="6322">
                  <c:v>6.24746211174</c:v>
                </c:pt>
                <c:pt idx="6323">
                  <c:v>6.2488226810400009</c:v>
                </c:pt>
                <c:pt idx="6324">
                  <c:v>6.2501832503400001</c:v>
                </c:pt>
                <c:pt idx="6325">
                  <c:v>6.2515438196400002</c:v>
                </c:pt>
                <c:pt idx="6326">
                  <c:v>6.2529043889400002</c:v>
                </c:pt>
                <c:pt idx="6327">
                  <c:v>6.2542649582400003</c:v>
                </c:pt>
                <c:pt idx="6328">
                  <c:v>6.2556255275400003</c:v>
                </c:pt>
                <c:pt idx="6329">
                  <c:v>6.2569860968400004</c:v>
                </c:pt>
                <c:pt idx="6330">
                  <c:v>6.2583466661400005</c:v>
                </c:pt>
                <c:pt idx="6331">
                  <c:v>6.2597072354399996</c:v>
                </c:pt>
                <c:pt idx="6332">
                  <c:v>6.2610678047399997</c:v>
                </c:pt>
                <c:pt idx="6333">
                  <c:v>6.2624283740400006</c:v>
                </c:pt>
                <c:pt idx="6334">
                  <c:v>6.2637889433400007</c:v>
                </c:pt>
                <c:pt idx="6335">
                  <c:v>6.2651495126399999</c:v>
                </c:pt>
                <c:pt idx="6336">
                  <c:v>6.2665100819399999</c:v>
                </c:pt>
                <c:pt idx="6337">
                  <c:v>6.26787065124</c:v>
                </c:pt>
                <c:pt idx="6338">
                  <c:v>6.2692312205400009</c:v>
                </c:pt>
                <c:pt idx="6339">
                  <c:v>6.2705917898400001</c:v>
                </c:pt>
                <c:pt idx="6340">
                  <c:v>6.2719523591400002</c:v>
                </c:pt>
                <c:pt idx="6341">
                  <c:v>6.2733129284400002</c:v>
                </c:pt>
                <c:pt idx="6342">
                  <c:v>6.2746734977400003</c:v>
                </c:pt>
                <c:pt idx="6343">
                  <c:v>6.2760340670400003</c:v>
                </c:pt>
                <c:pt idx="6344">
                  <c:v>6.2773946363400004</c:v>
                </c:pt>
                <c:pt idx="6345">
                  <c:v>6.2787552056400004</c:v>
                </c:pt>
                <c:pt idx="6346">
                  <c:v>6.2801157749400005</c:v>
                </c:pt>
                <c:pt idx="6347">
                  <c:v>6.2814763442399997</c:v>
                </c:pt>
                <c:pt idx="6348">
                  <c:v>6.2828369135400006</c:v>
                </c:pt>
                <c:pt idx="6349">
                  <c:v>6.2841974828400007</c:v>
                </c:pt>
                <c:pt idx="6350">
                  <c:v>6.2855580521399999</c:v>
                </c:pt>
                <c:pt idx="6351">
                  <c:v>6.2869186214399999</c:v>
                </c:pt>
                <c:pt idx="6352">
                  <c:v>6.28827919074</c:v>
                </c:pt>
                <c:pt idx="6353">
                  <c:v>6.2896397600400009</c:v>
                </c:pt>
                <c:pt idx="6354">
                  <c:v>6.2910003293400001</c:v>
                </c:pt>
                <c:pt idx="6355">
                  <c:v>6.2923608986400001</c:v>
                </c:pt>
                <c:pt idx="6356">
                  <c:v>6.2937214679400002</c:v>
                </c:pt>
                <c:pt idx="6357">
                  <c:v>6.2950820372400003</c:v>
                </c:pt>
                <c:pt idx="6358">
                  <c:v>6.2964426065400003</c:v>
                </c:pt>
                <c:pt idx="6359">
                  <c:v>6.2978031758400004</c:v>
                </c:pt>
                <c:pt idx="6360">
                  <c:v>6.2991637451400004</c:v>
                </c:pt>
                <c:pt idx="6361">
                  <c:v>6.3005243144400005</c:v>
                </c:pt>
                <c:pt idx="6362">
                  <c:v>6.3018848837399997</c:v>
                </c:pt>
                <c:pt idx="6363">
                  <c:v>6.3032454530400006</c:v>
                </c:pt>
                <c:pt idx="6364">
                  <c:v>6.3046060223400007</c:v>
                </c:pt>
                <c:pt idx="6365">
                  <c:v>6.3059665916399998</c:v>
                </c:pt>
                <c:pt idx="6366">
                  <c:v>6.3073271609399999</c:v>
                </c:pt>
                <c:pt idx="6367">
                  <c:v>6.30868773024</c:v>
                </c:pt>
                <c:pt idx="6368">
                  <c:v>6.3100482995400009</c:v>
                </c:pt>
                <c:pt idx="6369">
                  <c:v>6.3114088688400001</c:v>
                </c:pt>
                <c:pt idx="6370">
                  <c:v>6.3127694381400001</c:v>
                </c:pt>
                <c:pt idx="6371">
                  <c:v>6.3141300074400002</c:v>
                </c:pt>
                <c:pt idx="6372">
                  <c:v>6.3154905767400003</c:v>
                </c:pt>
                <c:pt idx="6373">
                  <c:v>6.3168511460400003</c:v>
                </c:pt>
                <c:pt idx="6374">
                  <c:v>6.3182117153400004</c:v>
                </c:pt>
                <c:pt idx="6375">
                  <c:v>6.3195722846400004</c:v>
                </c:pt>
                <c:pt idx="6376">
                  <c:v>6.3209328539400005</c:v>
                </c:pt>
                <c:pt idx="6377">
                  <c:v>6.3222934232399997</c:v>
                </c:pt>
                <c:pt idx="6378">
                  <c:v>6.3236539925400006</c:v>
                </c:pt>
                <c:pt idx="6379">
                  <c:v>6.3250145618400007</c:v>
                </c:pt>
                <c:pt idx="6380">
                  <c:v>6.3263751311400007</c:v>
                </c:pt>
                <c:pt idx="6381">
                  <c:v>6.3277357004399999</c:v>
                </c:pt>
                <c:pt idx="6382">
                  <c:v>6.3290962697399999</c:v>
                </c:pt>
                <c:pt idx="6383">
                  <c:v>6.3304568390400009</c:v>
                </c:pt>
                <c:pt idx="6384">
                  <c:v>6.3318174083400001</c:v>
                </c:pt>
                <c:pt idx="6385">
                  <c:v>6.3331779776400001</c:v>
                </c:pt>
                <c:pt idx="6386">
                  <c:v>6.3345385469400002</c:v>
                </c:pt>
                <c:pt idx="6387">
                  <c:v>6.3358991162400002</c:v>
                </c:pt>
                <c:pt idx="6388">
                  <c:v>6.3372596855400003</c:v>
                </c:pt>
                <c:pt idx="6389">
                  <c:v>6.3386202548400004</c:v>
                </c:pt>
                <c:pt idx="6390">
                  <c:v>6.3399808241400004</c:v>
                </c:pt>
                <c:pt idx="6391">
                  <c:v>6.3413413934400005</c:v>
                </c:pt>
                <c:pt idx="6392">
                  <c:v>6.3427019627399996</c:v>
                </c:pt>
                <c:pt idx="6393">
                  <c:v>6.3440625320399997</c:v>
                </c:pt>
                <c:pt idx="6394">
                  <c:v>6.3454231013400006</c:v>
                </c:pt>
                <c:pt idx="6395">
                  <c:v>6.3467836706400007</c:v>
                </c:pt>
                <c:pt idx="6396">
                  <c:v>6.3481442399399999</c:v>
                </c:pt>
                <c:pt idx="6397">
                  <c:v>6.3495048092399999</c:v>
                </c:pt>
                <c:pt idx="6398">
                  <c:v>6.35086537854</c:v>
                </c:pt>
                <c:pt idx="6399">
                  <c:v>6.3522259478400001</c:v>
                </c:pt>
                <c:pt idx="6400">
                  <c:v>6.3535865171400001</c:v>
                </c:pt>
                <c:pt idx="6401">
                  <c:v>6.3549470864400002</c:v>
                </c:pt>
                <c:pt idx="6402">
                  <c:v>6.3563076557400002</c:v>
                </c:pt>
                <c:pt idx="6403">
                  <c:v>6.3576682250400003</c:v>
                </c:pt>
                <c:pt idx="6404">
                  <c:v>6.3590287943400003</c:v>
                </c:pt>
                <c:pt idx="6405">
                  <c:v>6.3603893636400004</c:v>
                </c:pt>
                <c:pt idx="6406">
                  <c:v>6.3617499329400005</c:v>
                </c:pt>
                <c:pt idx="6407">
                  <c:v>6.3631105022399996</c:v>
                </c:pt>
                <c:pt idx="6408">
                  <c:v>6.3644710715399997</c:v>
                </c:pt>
                <c:pt idx="6409">
                  <c:v>6.3658316408400006</c:v>
                </c:pt>
                <c:pt idx="6410">
                  <c:v>6.3671922101400007</c:v>
                </c:pt>
                <c:pt idx="6411">
                  <c:v>6.3685527794399999</c:v>
                </c:pt>
                <c:pt idx="6412">
                  <c:v>6.3699133487399999</c:v>
                </c:pt>
                <c:pt idx="6413">
                  <c:v>6.37127391804</c:v>
                </c:pt>
                <c:pt idx="6414">
                  <c:v>6.37263448734</c:v>
                </c:pt>
                <c:pt idx="6415">
                  <c:v>6.3739950566400001</c:v>
                </c:pt>
                <c:pt idx="6416">
                  <c:v>6.3753556259400002</c:v>
                </c:pt>
                <c:pt idx="6417">
                  <c:v>6.3767161952400002</c:v>
                </c:pt>
                <c:pt idx="6418">
                  <c:v>6.3780767645400003</c:v>
                </c:pt>
                <c:pt idx="6419">
                  <c:v>6.3794373338400003</c:v>
                </c:pt>
                <c:pt idx="6420">
                  <c:v>6.3807979031400004</c:v>
                </c:pt>
                <c:pt idx="6421">
                  <c:v>6.3821584724400005</c:v>
                </c:pt>
                <c:pt idx="6422">
                  <c:v>6.3835190417399996</c:v>
                </c:pt>
                <c:pt idx="6423">
                  <c:v>6.3848796110399997</c:v>
                </c:pt>
                <c:pt idx="6424">
                  <c:v>6.3862401803400006</c:v>
                </c:pt>
                <c:pt idx="6425">
                  <c:v>6.3876007496400007</c:v>
                </c:pt>
                <c:pt idx="6426">
                  <c:v>6.3889613189399999</c:v>
                </c:pt>
                <c:pt idx="6427">
                  <c:v>6.3903218882399999</c:v>
                </c:pt>
                <c:pt idx="6428">
                  <c:v>6.39168245754</c:v>
                </c:pt>
                <c:pt idx="6429">
                  <c:v>6.3930430268400009</c:v>
                </c:pt>
                <c:pt idx="6430">
                  <c:v>6.3944035961400001</c:v>
                </c:pt>
                <c:pt idx="6431">
                  <c:v>6.3957641654400001</c:v>
                </c:pt>
                <c:pt idx="6432">
                  <c:v>6.3971247347400002</c:v>
                </c:pt>
                <c:pt idx="6433">
                  <c:v>6.3984853040400003</c:v>
                </c:pt>
                <c:pt idx="6434">
                  <c:v>6.3998458733400003</c:v>
                </c:pt>
                <c:pt idx="6435">
                  <c:v>6.4012064426400004</c:v>
                </c:pt>
                <c:pt idx="6436">
                  <c:v>6.4025670119400004</c:v>
                </c:pt>
                <c:pt idx="6437">
                  <c:v>6.4039275812399996</c:v>
                </c:pt>
                <c:pt idx="6438">
                  <c:v>6.4052881505399997</c:v>
                </c:pt>
                <c:pt idx="6439">
                  <c:v>6.4066487198400006</c:v>
                </c:pt>
                <c:pt idx="6440">
                  <c:v>6.4080092891400007</c:v>
                </c:pt>
                <c:pt idx="6441">
                  <c:v>6.4093698584399998</c:v>
                </c:pt>
                <c:pt idx="6442">
                  <c:v>6.4107304277399999</c:v>
                </c:pt>
                <c:pt idx="6443">
                  <c:v>6.41209099704</c:v>
                </c:pt>
                <c:pt idx="6444">
                  <c:v>6.4134515663400009</c:v>
                </c:pt>
                <c:pt idx="6445">
                  <c:v>6.4148121356400001</c:v>
                </c:pt>
                <c:pt idx="6446">
                  <c:v>6.4161727049400001</c:v>
                </c:pt>
                <c:pt idx="6447">
                  <c:v>6.4175332742400002</c:v>
                </c:pt>
                <c:pt idx="6448">
                  <c:v>6.4188938435400003</c:v>
                </c:pt>
                <c:pt idx="6449">
                  <c:v>6.4202544128400003</c:v>
                </c:pt>
                <c:pt idx="6450">
                  <c:v>6.4216149821400004</c:v>
                </c:pt>
                <c:pt idx="6451">
                  <c:v>6.4229755514400004</c:v>
                </c:pt>
                <c:pt idx="6452">
                  <c:v>6.4243361207400005</c:v>
                </c:pt>
                <c:pt idx="6453">
                  <c:v>6.4256966900399997</c:v>
                </c:pt>
                <c:pt idx="6454">
                  <c:v>6.4270572593400006</c:v>
                </c:pt>
                <c:pt idx="6455">
                  <c:v>6.4284178286400007</c:v>
                </c:pt>
                <c:pt idx="6456">
                  <c:v>6.4297783979399998</c:v>
                </c:pt>
                <c:pt idx="6457">
                  <c:v>6.4311389672399999</c:v>
                </c:pt>
                <c:pt idx="6458">
                  <c:v>6.43249953654</c:v>
                </c:pt>
                <c:pt idx="6459">
                  <c:v>6.4338601058400009</c:v>
                </c:pt>
                <c:pt idx="6460">
                  <c:v>6.4352206751400001</c:v>
                </c:pt>
                <c:pt idx="6461">
                  <c:v>6.4365812444400001</c:v>
                </c:pt>
                <c:pt idx="6462">
                  <c:v>6.4379418137400002</c:v>
                </c:pt>
                <c:pt idx="6463">
                  <c:v>6.4393023830400002</c:v>
                </c:pt>
                <c:pt idx="6464">
                  <c:v>6.4406629523400003</c:v>
                </c:pt>
                <c:pt idx="6465">
                  <c:v>6.4420235216400004</c:v>
                </c:pt>
                <c:pt idx="6466">
                  <c:v>6.4433840909400004</c:v>
                </c:pt>
                <c:pt idx="6467">
                  <c:v>6.4447446602400005</c:v>
                </c:pt>
                <c:pt idx="6468">
                  <c:v>6.4461052295399996</c:v>
                </c:pt>
                <c:pt idx="6469">
                  <c:v>6.4474657988400006</c:v>
                </c:pt>
                <c:pt idx="6470">
                  <c:v>6.4488263681400007</c:v>
                </c:pt>
                <c:pt idx="6471">
                  <c:v>6.4501869374399998</c:v>
                </c:pt>
                <c:pt idx="6472">
                  <c:v>6.4515475067399999</c:v>
                </c:pt>
                <c:pt idx="6473">
                  <c:v>6.4529080760399999</c:v>
                </c:pt>
                <c:pt idx="6474">
                  <c:v>6.4542686453400009</c:v>
                </c:pt>
                <c:pt idx="6475">
                  <c:v>6.4556292146400001</c:v>
                </c:pt>
                <c:pt idx="6476">
                  <c:v>6.4569897839400001</c:v>
                </c:pt>
                <c:pt idx="6477">
                  <c:v>6.4583503532400002</c:v>
                </c:pt>
                <c:pt idx="6478">
                  <c:v>6.4597109225400002</c:v>
                </c:pt>
                <c:pt idx="6479">
                  <c:v>6.4610714918400003</c:v>
                </c:pt>
                <c:pt idx="6480">
                  <c:v>6.4624320611400004</c:v>
                </c:pt>
                <c:pt idx="6481">
                  <c:v>6.4637926304400004</c:v>
                </c:pt>
                <c:pt idx="6482">
                  <c:v>6.4651531997400005</c:v>
                </c:pt>
                <c:pt idx="6483">
                  <c:v>6.4665137690399996</c:v>
                </c:pt>
                <c:pt idx="6484">
                  <c:v>6.4678743383400006</c:v>
                </c:pt>
                <c:pt idx="6485">
                  <c:v>6.4692349076400006</c:v>
                </c:pt>
                <c:pt idx="6486">
                  <c:v>6.4705954769400007</c:v>
                </c:pt>
                <c:pt idx="6487">
                  <c:v>6.4719560462399999</c:v>
                </c:pt>
                <c:pt idx="6488">
                  <c:v>6.4733166155399999</c:v>
                </c:pt>
                <c:pt idx="6489">
                  <c:v>6.4746771848400009</c:v>
                </c:pt>
                <c:pt idx="6490">
                  <c:v>6.47603775414</c:v>
                </c:pt>
                <c:pt idx="6491">
                  <c:v>6.4773983234400001</c:v>
                </c:pt>
                <c:pt idx="6492">
                  <c:v>6.4787588927400002</c:v>
                </c:pt>
                <c:pt idx="6493">
                  <c:v>6.4801194620400002</c:v>
                </c:pt>
                <c:pt idx="6494">
                  <c:v>6.4814800313400003</c:v>
                </c:pt>
                <c:pt idx="6495">
                  <c:v>6.4828406006400003</c:v>
                </c:pt>
                <c:pt idx="6496">
                  <c:v>6.4842011699400004</c:v>
                </c:pt>
                <c:pt idx="6497">
                  <c:v>6.4855617392400005</c:v>
                </c:pt>
                <c:pt idx="6498">
                  <c:v>6.4869223085399996</c:v>
                </c:pt>
                <c:pt idx="6499">
                  <c:v>6.4882828778400006</c:v>
                </c:pt>
                <c:pt idx="6500">
                  <c:v>6.4896434471400006</c:v>
                </c:pt>
                <c:pt idx="6501">
                  <c:v>6.4910040164400007</c:v>
                </c:pt>
                <c:pt idx="6502">
                  <c:v>6.4923645857399999</c:v>
                </c:pt>
                <c:pt idx="6503">
                  <c:v>6.4937251550399999</c:v>
                </c:pt>
                <c:pt idx="6504">
                  <c:v>6.4950857243400009</c:v>
                </c:pt>
                <c:pt idx="6505">
                  <c:v>6.49644629364</c:v>
                </c:pt>
                <c:pt idx="6506">
                  <c:v>6.4978068629400001</c:v>
                </c:pt>
                <c:pt idx="6507">
                  <c:v>6.4991674322400002</c:v>
                </c:pt>
                <c:pt idx="6508">
                  <c:v>6.5005280015400002</c:v>
                </c:pt>
                <c:pt idx="6509">
                  <c:v>6.5018885708400003</c:v>
                </c:pt>
                <c:pt idx="6510">
                  <c:v>6.5032491401400003</c:v>
                </c:pt>
                <c:pt idx="6511">
                  <c:v>6.5046097094400004</c:v>
                </c:pt>
                <c:pt idx="6512">
                  <c:v>6.5059702787400004</c:v>
                </c:pt>
                <c:pt idx="6513">
                  <c:v>6.5073308480399996</c:v>
                </c:pt>
                <c:pt idx="6514">
                  <c:v>6.5086914173400006</c:v>
                </c:pt>
                <c:pt idx="6515">
                  <c:v>6.5100519866400006</c:v>
                </c:pt>
                <c:pt idx="6516">
                  <c:v>6.5114125559400007</c:v>
                </c:pt>
                <c:pt idx="6517">
                  <c:v>6.5127731252399998</c:v>
                </c:pt>
                <c:pt idx="6518">
                  <c:v>6.5141336945399999</c:v>
                </c:pt>
                <c:pt idx="6519">
                  <c:v>6.51549426384</c:v>
                </c:pt>
                <c:pt idx="6520">
                  <c:v>6.51685483314</c:v>
                </c:pt>
                <c:pt idx="6521">
                  <c:v>6.5182154024400001</c:v>
                </c:pt>
                <c:pt idx="6522">
                  <c:v>6.5195759717400001</c:v>
                </c:pt>
                <c:pt idx="6523">
                  <c:v>6.5209365410400002</c:v>
                </c:pt>
                <c:pt idx="6524">
                  <c:v>6.5222971103400003</c:v>
                </c:pt>
                <c:pt idx="6525">
                  <c:v>6.5236576796400003</c:v>
                </c:pt>
                <c:pt idx="6526">
                  <c:v>6.5250182489400004</c:v>
                </c:pt>
                <c:pt idx="6527">
                  <c:v>6.5263788182400004</c:v>
                </c:pt>
                <c:pt idx="6528">
                  <c:v>6.5277393875399996</c:v>
                </c:pt>
                <c:pt idx="6529">
                  <c:v>6.5290999568399997</c:v>
                </c:pt>
                <c:pt idx="6530">
                  <c:v>6.5304605261400006</c:v>
                </c:pt>
                <c:pt idx="6531">
                  <c:v>6.5318210954400007</c:v>
                </c:pt>
                <c:pt idx="6532">
                  <c:v>6.5331816647399998</c:v>
                </c:pt>
                <c:pt idx="6533">
                  <c:v>6.5345422340399999</c:v>
                </c:pt>
                <c:pt idx="6534">
                  <c:v>6.53590280334</c:v>
                </c:pt>
                <c:pt idx="6535">
                  <c:v>6.5372633726400009</c:v>
                </c:pt>
                <c:pt idx="6536">
                  <c:v>6.5386239419400001</c:v>
                </c:pt>
                <c:pt idx="6537">
                  <c:v>6.5399845112400001</c:v>
                </c:pt>
                <c:pt idx="6538">
                  <c:v>6.5413450805400002</c:v>
                </c:pt>
                <c:pt idx="6539">
                  <c:v>6.5427056498400002</c:v>
                </c:pt>
                <c:pt idx="6540">
                  <c:v>6.5440662191400003</c:v>
                </c:pt>
                <c:pt idx="6541">
                  <c:v>6.5454267884400004</c:v>
                </c:pt>
                <c:pt idx="6542">
                  <c:v>6.5467873577400004</c:v>
                </c:pt>
                <c:pt idx="6543">
                  <c:v>6.5481479270399996</c:v>
                </c:pt>
                <c:pt idx="6544">
                  <c:v>6.5495084963399997</c:v>
                </c:pt>
                <c:pt idx="6545">
                  <c:v>6.5508690656400006</c:v>
                </c:pt>
                <c:pt idx="6546">
                  <c:v>6.5522296349400007</c:v>
                </c:pt>
                <c:pt idx="6547">
                  <c:v>6.5535902042399998</c:v>
                </c:pt>
                <c:pt idx="6548">
                  <c:v>6.5549507735399999</c:v>
                </c:pt>
                <c:pt idx="6549">
                  <c:v>6.5563113428399999</c:v>
                </c:pt>
                <c:pt idx="6550">
                  <c:v>6.5576719121400009</c:v>
                </c:pt>
                <c:pt idx="6551">
                  <c:v>6.5590324814400001</c:v>
                </c:pt>
                <c:pt idx="6552">
                  <c:v>6.5603930507400001</c:v>
                </c:pt>
                <c:pt idx="6553">
                  <c:v>6.5617536200400002</c:v>
                </c:pt>
                <c:pt idx="6554">
                  <c:v>6.5631141893400002</c:v>
                </c:pt>
                <c:pt idx="6555">
                  <c:v>6.5644747586400003</c:v>
                </c:pt>
                <c:pt idx="6556">
                  <c:v>6.5658353279400004</c:v>
                </c:pt>
                <c:pt idx="6557">
                  <c:v>6.5671958972400004</c:v>
                </c:pt>
                <c:pt idx="6558">
                  <c:v>6.5685564665400005</c:v>
                </c:pt>
                <c:pt idx="6559">
                  <c:v>6.5699170358399996</c:v>
                </c:pt>
                <c:pt idx="6560">
                  <c:v>6.5712776051400006</c:v>
                </c:pt>
                <c:pt idx="6561">
                  <c:v>6.5726381744400006</c:v>
                </c:pt>
                <c:pt idx="6562">
                  <c:v>6.5739987437399998</c:v>
                </c:pt>
                <c:pt idx="6563">
                  <c:v>6.5753593130399999</c:v>
                </c:pt>
                <c:pt idx="6564">
                  <c:v>6.5767198823399999</c:v>
                </c:pt>
                <c:pt idx="6565">
                  <c:v>6.5780804516400009</c:v>
                </c:pt>
                <c:pt idx="6566">
                  <c:v>6.5794410209400001</c:v>
                </c:pt>
                <c:pt idx="6567">
                  <c:v>6.5808015902400001</c:v>
                </c:pt>
                <c:pt idx="6568">
                  <c:v>6.5821621595400002</c:v>
                </c:pt>
                <c:pt idx="6569">
                  <c:v>6.5835227288400002</c:v>
                </c:pt>
                <c:pt idx="6570">
                  <c:v>6.5848832981400003</c:v>
                </c:pt>
                <c:pt idx="6571">
                  <c:v>6.5862438674400003</c:v>
                </c:pt>
                <c:pt idx="6572">
                  <c:v>6.5876044367400004</c:v>
                </c:pt>
                <c:pt idx="6573">
                  <c:v>6.5889650060400005</c:v>
                </c:pt>
                <c:pt idx="6574">
                  <c:v>6.5903255753399996</c:v>
                </c:pt>
                <c:pt idx="6575">
                  <c:v>6.5916861446400006</c:v>
                </c:pt>
                <c:pt idx="6576">
                  <c:v>6.5930467139400006</c:v>
                </c:pt>
                <c:pt idx="6577">
                  <c:v>6.5944072832399998</c:v>
                </c:pt>
                <c:pt idx="6578">
                  <c:v>6.5957678525399999</c:v>
                </c:pt>
                <c:pt idx="6579">
                  <c:v>6.5971284218399999</c:v>
                </c:pt>
                <c:pt idx="6580">
                  <c:v>6.5984889911400009</c:v>
                </c:pt>
                <c:pt idx="6581">
                  <c:v>6.59984956044</c:v>
                </c:pt>
                <c:pt idx="6582">
                  <c:v>6.6012101297400001</c:v>
                </c:pt>
                <c:pt idx="6583">
                  <c:v>6.6025706990400002</c:v>
                </c:pt>
                <c:pt idx="6584">
                  <c:v>6.6039312683400002</c:v>
                </c:pt>
                <c:pt idx="6585">
                  <c:v>6.6052918376400003</c:v>
                </c:pt>
                <c:pt idx="6586">
                  <c:v>6.6066524069400003</c:v>
                </c:pt>
                <c:pt idx="6587">
                  <c:v>6.6080129762400004</c:v>
                </c:pt>
                <c:pt idx="6588">
                  <c:v>6.6093735455400004</c:v>
                </c:pt>
                <c:pt idx="6589">
                  <c:v>6.6107341148399996</c:v>
                </c:pt>
                <c:pt idx="6590">
                  <c:v>6.6120946841400006</c:v>
                </c:pt>
                <c:pt idx="6591">
                  <c:v>6.6134552534400006</c:v>
                </c:pt>
                <c:pt idx="6592">
                  <c:v>6.6148158227400007</c:v>
                </c:pt>
                <c:pt idx="6593">
                  <c:v>6.6161763920399999</c:v>
                </c:pt>
                <c:pt idx="6594">
                  <c:v>6.6175369613399999</c:v>
                </c:pt>
                <c:pt idx="6595">
                  <c:v>6.6188975306400009</c:v>
                </c:pt>
                <c:pt idx="6596">
                  <c:v>6.62025809994</c:v>
                </c:pt>
                <c:pt idx="6597">
                  <c:v>6.6216186692400001</c:v>
                </c:pt>
                <c:pt idx="6598">
                  <c:v>6.6229792385400001</c:v>
                </c:pt>
                <c:pt idx="6599">
                  <c:v>6.6243398078400002</c:v>
                </c:pt>
                <c:pt idx="6600">
                  <c:v>6.6257003771400003</c:v>
                </c:pt>
                <c:pt idx="6601">
                  <c:v>6.6270609464400003</c:v>
                </c:pt>
                <c:pt idx="6602">
                  <c:v>6.6284215157400004</c:v>
                </c:pt>
                <c:pt idx="6603">
                  <c:v>6.6297820850400004</c:v>
                </c:pt>
                <c:pt idx="6604">
                  <c:v>6.6311426543399996</c:v>
                </c:pt>
                <c:pt idx="6605">
                  <c:v>6.6325032236400006</c:v>
                </c:pt>
                <c:pt idx="6606">
                  <c:v>6.6338637929400006</c:v>
                </c:pt>
                <c:pt idx="6607">
                  <c:v>6.6352243622400007</c:v>
                </c:pt>
                <c:pt idx="6608">
                  <c:v>6.6365849315399998</c:v>
                </c:pt>
                <c:pt idx="6609">
                  <c:v>6.6379455008399999</c:v>
                </c:pt>
                <c:pt idx="6610">
                  <c:v>6.6393060701400008</c:v>
                </c:pt>
                <c:pt idx="6611">
                  <c:v>6.64066663944</c:v>
                </c:pt>
                <c:pt idx="6612">
                  <c:v>6.6420272087400001</c:v>
                </c:pt>
                <c:pt idx="6613">
                  <c:v>6.6433877780400001</c:v>
                </c:pt>
                <c:pt idx="6614">
                  <c:v>6.6447483473400002</c:v>
                </c:pt>
                <c:pt idx="6615">
                  <c:v>6.6461089166400003</c:v>
                </c:pt>
                <c:pt idx="6616">
                  <c:v>6.6474694859400003</c:v>
                </c:pt>
                <c:pt idx="6617">
                  <c:v>6.6488300552400004</c:v>
                </c:pt>
                <c:pt idx="6618">
                  <c:v>6.6501906245400004</c:v>
                </c:pt>
                <c:pt idx="6619">
                  <c:v>6.6515511938399996</c:v>
                </c:pt>
                <c:pt idx="6620">
                  <c:v>6.6529117631400005</c:v>
                </c:pt>
                <c:pt idx="6621">
                  <c:v>6.6542723324400006</c:v>
                </c:pt>
                <c:pt idx="6622">
                  <c:v>6.6556329017400007</c:v>
                </c:pt>
                <c:pt idx="6623">
                  <c:v>6.6569934710399998</c:v>
                </c:pt>
                <c:pt idx="6624">
                  <c:v>6.6583540403399999</c:v>
                </c:pt>
                <c:pt idx="6625">
                  <c:v>6.6597146096400008</c:v>
                </c:pt>
                <c:pt idx="6626">
                  <c:v>6.66107517894</c:v>
                </c:pt>
                <c:pt idx="6627">
                  <c:v>6.6624357482400001</c:v>
                </c:pt>
                <c:pt idx="6628">
                  <c:v>6.6637963175400001</c:v>
                </c:pt>
                <c:pt idx="6629">
                  <c:v>6.6651568868400002</c:v>
                </c:pt>
                <c:pt idx="6630">
                  <c:v>6.6665174561400002</c:v>
                </c:pt>
                <c:pt idx="6631">
                  <c:v>6.6678780254400003</c:v>
                </c:pt>
                <c:pt idx="6632">
                  <c:v>6.6692385947400004</c:v>
                </c:pt>
                <c:pt idx="6633">
                  <c:v>6.6705991640400004</c:v>
                </c:pt>
                <c:pt idx="6634">
                  <c:v>6.6719597333399996</c:v>
                </c:pt>
                <c:pt idx="6635">
                  <c:v>6.6733203026400005</c:v>
                </c:pt>
                <c:pt idx="6636">
                  <c:v>6.6746808719400006</c:v>
                </c:pt>
                <c:pt idx="6637">
                  <c:v>6.6760414412400007</c:v>
                </c:pt>
                <c:pt idx="6638">
                  <c:v>6.6774020105399998</c:v>
                </c:pt>
                <c:pt idx="6639">
                  <c:v>6.6787625798399999</c:v>
                </c:pt>
                <c:pt idx="6640">
                  <c:v>6.6801231491400008</c:v>
                </c:pt>
                <c:pt idx="6641">
                  <c:v>6.6814837184400009</c:v>
                </c:pt>
                <c:pt idx="6642">
                  <c:v>6.6828442877400001</c:v>
                </c:pt>
                <c:pt idx="6643">
                  <c:v>6.6842048570400001</c:v>
                </c:pt>
                <c:pt idx="6644">
                  <c:v>6.6855654263400002</c:v>
                </c:pt>
                <c:pt idx="6645">
                  <c:v>6.6869259956400002</c:v>
                </c:pt>
                <c:pt idx="6646">
                  <c:v>6.6882865649400003</c:v>
                </c:pt>
                <c:pt idx="6647">
                  <c:v>6.6896471342400003</c:v>
                </c:pt>
                <c:pt idx="6648">
                  <c:v>6.6910077035400004</c:v>
                </c:pt>
                <c:pt idx="6649">
                  <c:v>6.6923682728399996</c:v>
                </c:pt>
                <c:pt idx="6650">
                  <c:v>6.6937288421399996</c:v>
                </c:pt>
                <c:pt idx="6651">
                  <c:v>6.6950894114400006</c:v>
                </c:pt>
                <c:pt idx="6652">
                  <c:v>6.6964499807400006</c:v>
                </c:pt>
                <c:pt idx="6653">
                  <c:v>6.6978105500399998</c:v>
                </c:pt>
                <c:pt idx="6654">
                  <c:v>6.6991711193399999</c:v>
                </c:pt>
                <c:pt idx="6655">
                  <c:v>6.7005316886399999</c:v>
                </c:pt>
                <c:pt idx="6656">
                  <c:v>6.7018922579400009</c:v>
                </c:pt>
                <c:pt idx="6657">
                  <c:v>6.70325282724</c:v>
                </c:pt>
                <c:pt idx="6658">
                  <c:v>6.7046133965400001</c:v>
                </c:pt>
                <c:pt idx="6659">
                  <c:v>6.7059739658400002</c:v>
                </c:pt>
                <c:pt idx="6660">
                  <c:v>6.7073345351400002</c:v>
                </c:pt>
                <c:pt idx="6661">
                  <c:v>6.7086951044400003</c:v>
                </c:pt>
                <c:pt idx="6662">
                  <c:v>6.7100556737400003</c:v>
                </c:pt>
                <c:pt idx="6663">
                  <c:v>6.7114162430400004</c:v>
                </c:pt>
                <c:pt idx="6664">
                  <c:v>6.7127768123400005</c:v>
                </c:pt>
                <c:pt idx="6665">
                  <c:v>6.7141373816399996</c:v>
                </c:pt>
                <c:pt idx="6666">
                  <c:v>6.7154979509400006</c:v>
                </c:pt>
                <c:pt idx="6667">
                  <c:v>6.7168585202400006</c:v>
                </c:pt>
                <c:pt idx="6668">
                  <c:v>6.7182190895399998</c:v>
                </c:pt>
                <c:pt idx="6669">
                  <c:v>6.7195796588399999</c:v>
                </c:pt>
                <c:pt idx="6670">
                  <c:v>6.7209402281399999</c:v>
                </c:pt>
                <c:pt idx="6671">
                  <c:v>6.7223007974400009</c:v>
                </c:pt>
                <c:pt idx="6672">
                  <c:v>6.72366136674</c:v>
                </c:pt>
                <c:pt idx="6673">
                  <c:v>6.7250219360400001</c:v>
                </c:pt>
                <c:pt idx="6674">
                  <c:v>6.7263825053400002</c:v>
                </c:pt>
                <c:pt idx="6675">
                  <c:v>6.7277430746400002</c:v>
                </c:pt>
                <c:pt idx="6676">
                  <c:v>6.7291036439400003</c:v>
                </c:pt>
                <c:pt idx="6677">
                  <c:v>6.7304642132400003</c:v>
                </c:pt>
                <c:pt idx="6678">
                  <c:v>6.7318247825400004</c:v>
                </c:pt>
                <c:pt idx="6679">
                  <c:v>6.7331853518400004</c:v>
                </c:pt>
                <c:pt idx="6680">
                  <c:v>6.7345459211399996</c:v>
                </c:pt>
                <c:pt idx="6681">
                  <c:v>6.7359064904400006</c:v>
                </c:pt>
                <c:pt idx="6682">
                  <c:v>6.7372670597400006</c:v>
                </c:pt>
                <c:pt idx="6683">
                  <c:v>6.7386276290399998</c:v>
                </c:pt>
                <c:pt idx="6684">
                  <c:v>6.7399881983399998</c:v>
                </c:pt>
                <c:pt idx="6685">
                  <c:v>6.7413487676399999</c:v>
                </c:pt>
                <c:pt idx="6686">
                  <c:v>6.7427093369400009</c:v>
                </c:pt>
                <c:pt idx="6687">
                  <c:v>6.74406990624</c:v>
                </c:pt>
                <c:pt idx="6688">
                  <c:v>6.7454304755400001</c:v>
                </c:pt>
                <c:pt idx="6689">
                  <c:v>6.7467910448400001</c:v>
                </c:pt>
                <c:pt idx="6690">
                  <c:v>6.7481516141400002</c:v>
                </c:pt>
                <c:pt idx="6691">
                  <c:v>6.7495121834400003</c:v>
                </c:pt>
                <c:pt idx="6692">
                  <c:v>6.7508727527400003</c:v>
                </c:pt>
                <c:pt idx="6693">
                  <c:v>6.7522333220400004</c:v>
                </c:pt>
                <c:pt idx="6694">
                  <c:v>6.7535938913400004</c:v>
                </c:pt>
                <c:pt idx="6695">
                  <c:v>6.7549544606399996</c:v>
                </c:pt>
                <c:pt idx="6696">
                  <c:v>6.7563150299400005</c:v>
                </c:pt>
                <c:pt idx="6697">
                  <c:v>6.7576755992400006</c:v>
                </c:pt>
                <c:pt idx="6698">
                  <c:v>6.7590361685400007</c:v>
                </c:pt>
                <c:pt idx="6699">
                  <c:v>6.7603967378399998</c:v>
                </c:pt>
                <c:pt idx="6700">
                  <c:v>6.7617573071399999</c:v>
                </c:pt>
                <c:pt idx="6701">
                  <c:v>6.7631178764400008</c:v>
                </c:pt>
                <c:pt idx="6702">
                  <c:v>6.76447844574</c:v>
                </c:pt>
                <c:pt idx="6703">
                  <c:v>6.7658390150400001</c:v>
                </c:pt>
                <c:pt idx="6704">
                  <c:v>6.7671995843400001</c:v>
                </c:pt>
                <c:pt idx="6705">
                  <c:v>6.7685601536400002</c:v>
                </c:pt>
                <c:pt idx="6706">
                  <c:v>6.7699207229400002</c:v>
                </c:pt>
                <c:pt idx="6707">
                  <c:v>6.7712812922400003</c:v>
                </c:pt>
                <c:pt idx="6708">
                  <c:v>6.7726418615400004</c:v>
                </c:pt>
                <c:pt idx="6709">
                  <c:v>6.7740024308400004</c:v>
                </c:pt>
                <c:pt idx="6710">
                  <c:v>6.7753630001399996</c:v>
                </c:pt>
                <c:pt idx="6711">
                  <c:v>6.7767235694400005</c:v>
                </c:pt>
                <c:pt idx="6712">
                  <c:v>6.7780841387400006</c:v>
                </c:pt>
                <c:pt idx="6713">
                  <c:v>6.7794447080400007</c:v>
                </c:pt>
                <c:pt idx="6714">
                  <c:v>6.7808052773399998</c:v>
                </c:pt>
                <c:pt idx="6715">
                  <c:v>6.7821658466399999</c:v>
                </c:pt>
                <c:pt idx="6716">
                  <c:v>6.7835264159400008</c:v>
                </c:pt>
                <c:pt idx="6717">
                  <c:v>6.78488698524</c:v>
                </c:pt>
                <c:pt idx="6718">
                  <c:v>6.7862475545400001</c:v>
                </c:pt>
                <c:pt idx="6719">
                  <c:v>6.7876081238400001</c:v>
                </c:pt>
                <c:pt idx="6720">
                  <c:v>6.7889686931400002</c:v>
                </c:pt>
                <c:pt idx="6721">
                  <c:v>6.7903292624400002</c:v>
                </c:pt>
                <c:pt idx="6722">
                  <c:v>6.7916898317400003</c:v>
                </c:pt>
                <c:pt idx="6723">
                  <c:v>6.7930504010400004</c:v>
                </c:pt>
                <c:pt idx="6724">
                  <c:v>6.7944109703400004</c:v>
                </c:pt>
                <c:pt idx="6725">
                  <c:v>6.7957715396399996</c:v>
                </c:pt>
                <c:pt idx="6726">
                  <c:v>6.7971321089400005</c:v>
                </c:pt>
                <c:pt idx="6727">
                  <c:v>6.7984926782400006</c:v>
                </c:pt>
                <c:pt idx="6728">
                  <c:v>6.7998532475400006</c:v>
                </c:pt>
                <c:pt idx="6729">
                  <c:v>6.8012138168399998</c:v>
                </c:pt>
                <c:pt idx="6730">
                  <c:v>6.8025743861399999</c:v>
                </c:pt>
                <c:pt idx="6731">
                  <c:v>6.8039349554399999</c:v>
                </c:pt>
                <c:pt idx="6732">
                  <c:v>6.80529552474</c:v>
                </c:pt>
                <c:pt idx="6733">
                  <c:v>6.8066560940399992</c:v>
                </c:pt>
                <c:pt idx="6734">
                  <c:v>6.808016663340001</c:v>
                </c:pt>
                <c:pt idx="6735">
                  <c:v>6.8093772326400011</c:v>
                </c:pt>
                <c:pt idx="6736">
                  <c:v>6.8107378019400002</c:v>
                </c:pt>
                <c:pt idx="6737">
                  <c:v>6.8120983712400003</c:v>
                </c:pt>
                <c:pt idx="6738">
                  <c:v>6.8134589405400003</c:v>
                </c:pt>
                <c:pt idx="6739">
                  <c:v>6.8148195098400004</c:v>
                </c:pt>
                <c:pt idx="6740">
                  <c:v>6.8161800791399996</c:v>
                </c:pt>
                <c:pt idx="6741">
                  <c:v>6.8175406484399996</c:v>
                </c:pt>
                <c:pt idx="6742">
                  <c:v>6.8189012177399997</c:v>
                </c:pt>
                <c:pt idx="6743">
                  <c:v>6.8202617870399997</c:v>
                </c:pt>
                <c:pt idx="6744">
                  <c:v>6.8216223563400007</c:v>
                </c:pt>
                <c:pt idx="6745">
                  <c:v>6.8229829256400008</c:v>
                </c:pt>
                <c:pt idx="6746">
                  <c:v>6.8243434949400008</c:v>
                </c:pt>
                <c:pt idx="6747">
                  <c:v>6.8257040642400009</c:v>
                </c:pt>
                <c:pt idx="6748">
                  <c:v>6.82706463354</c:v>
                </c:pt>
                <c:pt idx="6749">
                  <c:v>6.8284252028400001</c:v>
                </c:pt>
                <c:pt idx="6750">
                  <c:v>6.8297857721400002</c:v>
                </c:pt>
                <c:pt idx="6751">
                  <c:v>6.8311463414400002</c:v>
                </c:pt>
                <c:pt idx="6752">
                  <c:v>6.8325069107399994</c:v>
                </c:pt>
                <c:pt idx="6753">
                  <c:v>6.8338674800399994</c:v>
                </c:pt>
                <c:pt idx="6754">
                  <c:v>6.8352280493400013</c:v>
                </c:pt>
                <c:pt idx="6755">
                  <c:v>6.8365886186400004</c:v>
                </c:pt>
                <c:pt idx="6756">
                  <c:v>6.8379491879400005</c:v>
                </c:pt>
                <c:pt idx="6757">
                  <c:v>6.8393097572400006</c:v>
                </c:pt>
                <c:pt idx="6758">
                  <c:v>6.8406703265400006</c:v>
                </c:pt>
                <c:pt idx="6759">
                  <c:v>6.8420308958399998</c:v>
                </c:pt>
                <c:pt idx="6760">
                  <c:v>6.8433914651399999</c:v>
                </c:pt>
                <c:pt idx="6761">
                  <c:v>6.8447520344399999</c:v>
                </c:pt>
                <c:pt idx="6762">
                  <c:v>6.84611260374</c:v>
                </c:pt>
                <c:pt idx="6763">
                  <c:v>6.8474731730399991</c:v>
                </c:pt>
                <c:pt idx="6764">
                  <c:v>6.848833742340001</c:v>
                </c:pt>
                <c:pt idx="6765">
                  <c:v>6.850194311640001</c:v>
                </c:pt>
                <c:pt idx="6766">
                  <c:v>6.8515548809400002</c:v>
                </c:pt>
                <c:pt idx="6767">
                  <c:v>6.8529154502400003</c:v>
                </c:pt>
                <c:pt idx="6768">
                  <c:v>6.8542760195400003</c:v>
                </c:pt>
                <c:pt idx="6769">
                  <c:v>6.8556365888400004</c:v>
                </c:pt>
                <c:pt idx="6770">
                  <c:v>6.8569971581400004</c:v>
                </c:pt>
                <c:pt idx="6771">
                  <c:v>6.8583577274399996</c:v>
                </c:pt>
                <c:pt idx="6772">
                  <c:v>6.8597182967399997</c:v>
                </c:pt>
                <c:pt idx="6773">
                  <c:v>6.8610788660399997</c:v>
                </c:pt>
                <c:pt idx="6774">
                  <c:v>6.8624394353400007</c:v>
                </c:pt>
                <c:pt idx="6775">
                  <c:v>6.8638000046400007</c:v>
                </c:pt>
                <c:pt idx="6776">
                  <c:v>6.8651605739400008</c:v>
                </c:pt>
                <c:pt idx="6777">
                  <c:v>6.8665211432400008</c:v>
                </c:pt>
                <c:pt idx="6778">
                  <c:v>6.86788171254</c:v>
                </c:pt>
                <c:pt idx="6779">
                  <c:v>6.8692422818400001</c:v>
                </c:pt>
                <c:pt idx="6780">
                  <c:v>6.8706028511400001</c:v>
                </c:pt>
                <c:pt idx="6781">
                  <c:v>6.8719634204400002</c:v>
                </c:pt>
                <c:pt idx="6782">
                  <c:v>6.8733239897399994</c:v>
                </c:pt>
                <c:pt idx="6783">
                  <c:v>6.8746845590399994</c:v>
                </c:pt>
                <c:pt idx="6784">
                  <c:v>6.8760451283400013</c:v>
                </c:pt>
                <c:pt idx="6785">
                  <c:v>6.8774056976400004</c:v>
                </c:pt>
                <c:pt idx="6786">
                  <c:v>6.8787662669400005</c:v>
                </c:pt>
                <c:pt idx="6787">
                  <c:v>6.8801268362400005</c:v>
                </c:pt>
                <c:pt idx="6788">
                  <c:v>6.8814874055400006</c:v>
                </c:pt>
                <c:pt idx="6789">
                  <c:v>6.8828479748399998</c:v>
                </c:pt>
                <c:pt idx="6790">
                  <c:v>6.8842085441399998</c:v>
                </c:pt>
                <c:pt idx="6791">
                  <c:v>6.8855691134399999</c:v>
                </c:pt>
                <c:pt idx="6792">
                  <c:v>6.8869296827399999</c:v>
                </c:pt>
                <c:pt idx="6793">
                  <c:v>6.88829025204</c:v>
                </c:pt>
                <c:pt idx="6794">
                  <c:v>6.889650821340001</c:v>
                </c:pt>
                <c:pt idx="6795">
                  <c:v>6.891011390640001</c:v>
                </c:pt>
                <c:pt idx="6796">
                  <c:v>6.8923719599400011</c:v>
                </c:pt>
                <c:pt idx="6797">
                  <c:v>6.8937325292400002</c:v>
                </c:pt>
                <c:pt idx="6798">
                  <c:v>6.8950930985400003</c:v>
                </c:pt>
                <c:pt idx="6799">
                  <c:v>6.8964536678400004</c:v>
                </c:pt>
                <c:pt idx="6800">
                  <c:v>6.8978142371400004</c:v>
                </c:pt>
                <c:pt idx="6801">
                  <c:v>6.8991748064399996</c:v>
                </c:pt>
                <c:pt idx="6802">
                  <c:v>6.9005353757399996</c:v>
                </c:pt>
                <c:pt idx="6803">
                  <c:v>6.9018959450399997</c:v>
                </c:pt>
                <c:pt idx="6804">
                  <c:v>6.9032565143400006</c:v>
                </c:pt>
                <c:pt idx="6805">
                  <c:v>6.9046170836400007</c:v>
                </c:pt>
                <c:pt idx="6806">
                  <c:v>6.9059776529400008</c:v>
                </c:pt>
                <c:pt idx="6807">
                  <c:v>6.9073382222400008</c:v>
                </c:pt>
                <c:pt idx="6808">
                  <c:v>6.90869879154</c:v>
                </c:pt>
                <c:pt idx="6809">
                  <c:v>6.9100593608400001</c:v>
                </c:pt>
                <c:pt idx="6810">
                  <c:v>6.9114199301400001</c:v>
                </c:pt>
                <c:pt idx="6811">
                  <c:v>6.9127804994400002</c:v>
                </c:pt>
                <c:pt idx="6812">
                  <c:v>6.9141410687399993</c:v>
                </c:pt>
                <c:pt idx="6813">
                  <c:v>6.9155016380399994</c:v>
                </c:pt>
                <c:pt idx="6814">
                  <c:v>6.9168622073400012</c:v>
                </c:pt>
                <c:pt idx="6815">
                  <c:v>6.9182227766400004</c:v>
                </c:pt>
                <c:pt idx="6816">
                  <c:v>6.9195833459400005</c:v>
                </c:pt>
                <c:pt idx="6817">
                  <c:v>6.9209439152400005</c:v>
                </c:pt>
                <c:pt idx="6818">
                  <c:v>6.9223044845400006</c:v>
                </c:pt>
                <c:pt idx="6819">
                  <c:v>6.9236650538400006</c:v>
                </c:pt>
                <c:pt idx="6820">
                  <c:v>6.9250256231399998</c:v>
                </c:pt>
                <c:pt idx="6821">
                  <c:v>6.9263861924399999</c:v>
                </c:pt>
                <c:pt idx="6822">
                  <c:v>6.9277467617399999</c:v>
                </c:pt>
                <c:pt idx="6823">
                  <c:v>6.92910733104</c:v>
                </c:pt>
                <c:pt idx="6824">
                  <c:v>6.9304679003400009</c:v>
                </c:pt>
                <c:pt idx="6825">
                  <c:v>6.931828469640001</c:v>
                </c:pt>
                <c:pt idx="6826">
                  <c:v>6.933189038940001</c:v>
                </c:pt>
                <c:pt idx="6827">
                  <c:v>6.9345496082400002</c:v>
                </c:pt>
                <c:pt idx="6828">
                  <c:v>6.9359101775400003</c:v>
                </c:pt>
                <c:pt idx="6829">
                  <c:v>6.9372707468400003</c:v>
                </c:pt>
                <c:pt idx="6830">
                  <c:v>6.9386313161400004</c:v>
                </c:pt>
                <c:pt idx="6831">
                  <c:v>6.9399918854399996</c:v>
                </c:pt>
                <c:pt idx="6832">
                  <c:v>6.9413524547399996</c:v>
                </c:pt>
                <c:pt idx="6833">
                  <c:v>6.9427130240399997</c:v>
                </c:pt>
                <c:pt idx="6834">
                  <c:v>6.9440735933399997</c:v>
                </c:pt>
                <c:pt idx="6835">
                  <c:v>6.9454341626400007</c:v>
                </c:pt>
                <c:pt idx="6836">
                  <c:v>6.9467947319400007</c:v>
                </c:pt>
                <c:pt idx="6837">
                  <c:v>6.9481553012400008</c:v>
                </c:pt>
                <c:pt idx="6838">
                  <c:v>6.94951587054</c:v>
                </c:pt>
                <c:pt idx="6839">
                  <c:v>6.95087643984</c:v>
                </c:pt>
                <c:pt idx="6840">
                  <c:v>6.9522370091400001</c:v>
                </c:pt>
                <c:pt idx="6841">
                  <c:v>6.9535975784400001</c:v>
                </c:pt>
                <c:pt idx="6842">
                  <c:v>6.9549581477400002</c:v>
                </c:pt>
                <c:pt idx="6843">
                  <c:v>6.9563187170399994</c:v>
                </c:pt>
                <c:pt idx="6844">
                  <c:v>6.9576792863399994</c:v>
                </c:pt>
                <c:pt idx="6845">
                  <c:v>6.9590398556400013</c:v>
                </c:pt>
                <c:pt idx="6846">
                  <c:v>6.9604004249400004</c:v>
                </c:pt>
                <c:pt idx="6847">
                  <c:v>6.9617609942400005</c:v>
                </c:pt>
                <c:pt idx="6848">
                  <c:v>6.9631215635400006</c:v>
                </c:pt>
                <c:pt idx="6849">
                  <c:v>6.9644821328400006</c:v>
                </c:pt>
                <c:pt idx="6850">
                  <c:v>6.9658427021399998</c:v>
                </c:pt>
                <c:pt idx="6851">
                  <c:v>6.9672032714399998</c:v>
                </c:pt>
                <c:pt idx="6852">
                  <c:v>6.9685638407399999</c:v>
                </c:pt>
                <c:pt idx="6853">
                  <c:v>6.96992441004</c:v>
                </c:pt>
                <c:pt idx="6854">
                  <c:v>6.9712849793399991</c:v>
                </c:pt>
                <c:pt idx="6855">
                  <c:v>6.972645548640001</c:v>
                </c:pt>
                <c:pt idx="6856">
                  <c:v>6.974006117940001</c:v>
                </c:pt>
                <c:pt idx="6857">
                  <c:v>6.9753666872400002</c:v>
                </c:pt>
                <c:pt idx="6858">
                  <c:v>6.9767272565400003</c:v>
                </c:pt>
                <c:pt idx="6859">
                  <c:v>6.9780878258400003</c:v>
                </c:pt>
                <c:pt idx="6860">
                  <c:v>6.9794483951400004</c:v>
                </c:pt>
                <c:pt idx="6861">
                  <c:v>6.9808089644399995</c:v>
                </c:pt>
                <c:pt idx="6862">
                  <c:v>6.9821695337399996</c:v>
                </c:pt>
                <c:pt idx="6863">
                  <c:v>6.9835301030399997</c:v>
                </c:pt>
                <c:pt idx="6864">
                  <c:v>6.9848906723399997</c:v>
                </c:pt>
                <c:pt idx="6865">
                  <c:v>6.9862512416400007</c:v>
                </c:pt>
                <c:pt idx="6866">
                  <c:v>6.9876118109400007</c:v>
                </c:pt>
                <c:pt idx="6867">
                  <c:v>6.9889723802400008</c:v>
                </c:pt>
                <c:pt idx="6868">
                  <c:v>6.9903329495400008</c:v>
                </c:pt>
                <c:pt idx="6869">
                  <c:v>6.99169351884</c:v>
                </c:pt>
                <c:pt idx="6870">
                  <c:v>6.9930540881400001</c:v>
                </c:pt>
                <c:pt idx="6871">
                  <c:v>6.9944146574400001</c:v>
                </c:pt>
                <c:pt idx="6872">
                  <c:v>6.9957752267400002</c:v>
                </c:pt>
                <c:pt idx="6873">
                  <c:v>6.9971357960399994</c:v>
                </c:pt>
                <c:pt idx="6874">
                  <c:v>6.9984963653399994</c:v>
                </c:pt>
                <c:pt idx="6875">
                  <c:v>6.9998569346400012</c:v>
                </c:pt>
                <c:pt idx="6876">
                  <c:v>7.0012175039400004</c:v>
                </c:pt>
                <c:pt idx="6877">
                  <c:v>7.0025780732400005</c:v>
                </c:pt>
                <c:pt idx="6878">
                  <c:v>7.0039386425400005</c:v>
                </c:pt>
                <c:pt idx="6879">
                  <c:v>7.0052992118400006</c:v>
                </c:pt>
                <c:pt idx="6880">
                  <c:v>7.0066597811399998</c:v>
                </c:pt>
                <c:pt idx="6881">
                  <c:v>7.0080203504399998</c:v>
                </c:pt>
                <c:pt idx="6882">
                  <c:v>7.0093809197399999</c:v>
                </c:pt>
                <c:pt idx="6883">
                  <c:v>7.0107414890399999</c:v>
                </c:pt>
                <c:pt idx="6884">
                  <c:v>7.01210205834</c:v>
                </c:pt>
                <c:pt idx="6885">
                  <c:v>7.0134626276400009</c:v>
                </c:pt>
                <c:pt idx="6886">
                  <c:v>7.014823196940001</c:v>
                </c:pt>
                <c:pt idx="6887">
                  <c:v>7.0161837662400011</c:v>
                </c:pt>
                <c:pt idx="6888">
                  <c:v>7.0175443355400002</c:v>
                </c:pt>
                <c:pt idx="6889">
                  <c:v>7.0189049048400003</c:v>
                </c:pt>
                <c:pt idx="6890">
                  <c:v>7.0202654741400004</c:v>
                </c:pt>
                <c:pt idx="6891">
                  <c:v>7.0216260434400004</c:v>
                </c:pt>
                <c:pt idx="6892">
                  <c:v>7.0229866127399996</c:v>
                </c:pt>
                <c:pt idx="6893">
                  <c:v>7.0243471820399996</c:v>
                </c:pt>
                <c:pt idx="6894">
                  <c:v>7.0257077513399997</c:v>
                </c:pt>
                <c:pt idx="6895">
                  <c:v>7.0270683206400006</c:v>
                </c:pt>
                <c:pt idx="6896">
                  <c:v>7.0284288899400007</c:v>
                </c:pt>
                <c:pt idx="6897">
                  <c:v>7.0297894592400008</c:v>
                </c:pt>
                <c:pt idx="6898">
                  <c:v>7.0311500285400008</c:v>
                </c:pt>
                <c:pt idx="6899">
                  <c:v>7.03251059784</c:v>
                </c:pt>
                <c:pt idx="6900">
                  <c:v>7.03387116714</c:v>
                </c:pt>
                <c:pt idx="6901">
                  <c:v>7.0352317364400001</c:v>
                </c:pt>
                <c:pt idx="6902">
                  <c:v>7.0365923057400002</c:v>
                </c:pt>
                <c:pt idx="6903">
                  <c:v>7.0379528750399993</c:v>
                </c:pt>
                <c:pt idx="6904">
                  <c:v>7.0393134443399994</c:v>
                </c:pt>
                <c:pt idx="6905">
                  <c:v>7.0406740136400012</c:v>
                </c:pt>
                <c:pt idx="6906">
                  <c:v>7.0420345829400004</c:v>
                </c:pt>
                <c:pt idx="6907">
                  <c:v>7.0433951522400005</c:v>
                </c:pt>
                <c:pt idx="6908">
                  <c:v>7.0447557215400005</c:v>
                </c:pt>
                <c:pt idx="6909">
                  <c:v>7.0461162908400006</c:v>
                </c:pt>
                <c:pt idx="6910">
                  <c:v>7.0474768601400006</c:v>
                </c:pt>
                <c:pt idx="6911">
                  <c:v>7.0488374294399998</c:v>
                </c:pt>
                <c:pt idx="6912">
                  <c:v>7.0501979987399999</c:v>
                </c:pt>
                <c:pt idx="6913">
                  <c:v>7.0515585680399999</c:v>
                </c:pt>
                <c:pt idx="6914">
                  <c:v>7.05291913734</c:v>
                </c:pt>
                <c:pt idx="6915">
                  <c:v>7.0542797066400009</c:v>
                </c:pt>
                <c:pt idx="6916">
                  <c:v>7.055640275940001</c:v>
                </c:pt>
                <c:pt idx="6917">
                  <c:v>7.057000845240001</c:v>
                </c:pt>
                <c:pt idx="6918">
                  <c:v>7.0583614145400002</c:v>
                </c:pt>
                <c:pt idx="6919">
                  <c:v>7.0597219838400003</c:v>
                </c:pt>
                <c:pt idx="6920">
                  <c:v>7.0610825531400003</c:v>
                </c:pt>
                <c:pt idx="6921">
                  <c:v>7.0624431224400004</c:v>
                </c:pt>
                <c:pt idx="6922">
                  <c:v>7.0638036917399996</c:v>
                </c:pt>
                <c:pt idx="6923">
                  <c:v>7.0651642610399996</c:v>
                </c:pt>
                <c:pt idx="6924">
                  <c:v>7.0665248303399997</c:v>
                </c:pt>
                <c:pt idx="6925">
                  <c:v>7.0678853996400006</c:v>
                </c:pt>
                <c:pt idx="6926">
                  <c:v>7.0692459689400007</c:v>
                </c:pt>
                <c:pt idx="6927">
                  <c:v>7.0706065382400007</c:v>
                </c:pt>
                <c:pt idx="6928">
                  <c:v>7.0719671075400008</c:v>
                </c:pt>
                <c:pt idx="6929">
                  <c:v>7.07332767684</c:v>
                </c:pt>
                <c:pt idx="6930">
                  <c:v>7.07468824614</c:v>
                </c:pt>
                <c:pt idx="6931">
                  <c:v>7.0760488154400001</c:v>
                </c:pt>
                <c:pt idx="6932">
                  <c:v>7.0774093847400001</c:v>
                </c:pt>
                <c:pt idx="6933">
                  <c:v>7.0787699540400002</c:v>
                </c:pt>
                <c:pt idx="6934">
                  <c:v>7.0801305233399994</c:v>
                </c:pt>
                <c:pt idx="6935">
                  <c:v>7.0814910926400012</c:v>
                </c:pt>
                <c:pt idx="6936">
                  <c:v>7.0828516619400013</c:v>
                </c:pt>
                <c:pt idx="6937">
                  <c:v>7.0842122312400004</c:v>
                </c:pt>
                <c:pt idx="6938">
                  <c:v>7.0855728005400005</c:v>
                </c:pt>
                <c:pt idx="6939">
                  <c:v>7.0869333698400006</c:v>
                </c:pt>
                <c:pt idx="6940">
                  <c:v>7.0882939391400006</c:v>
                </c:pt>
                <c:pt idx="6941">
                  <c:v>7.0896545084399998</c:v>
                </c:pt>
                <c:pt idx="6942">
                  <c:v>7.0910150777399998</c:v>
                </c:pt>
                <c:pt idx="6943">
                  <c:v>7.0923756470399999</c:v>
                </c:pt>
                <c:pt idx="6944">
                  <c:v>7.09373621634</c:v>
                </c:pt>
                <c:pt idx="6945">
                  <c:v>7.0950967856400009</c:v>
                </c:pt>
                <c:pt idx="6946">
                  <c:v>7.096457354940001</c:v>
                </c:pt>
                <c:pt idx="6947">
                  <c:v>7.097817924240001</c:v>
                </c:pt>
                <c:pt idx="6948">
                  <c:v>7.0991784935400002</c:v>
                </c:pt>
                <c:pt idx="6949">
                  <c:v>7.1005390628400002</c:v>
                </c:pt>
                <c:pt idx="6950">
                  <c:v>7.1018996321400003</c:v>
                </c:pt>
                <c:pt idx="6951">
                  <c:v>7.1032602014400004</c:v>
                </c:pt>
                <c:pt idx="6952">
                  <c:v>7.1046207707399995</c:v>
                </c:pt>
                <c:pt idx="6953">
                  <c:v>7.1059813400399996</c:v>
                </c:pt>
                <c:pt idx="6954">
                  <c:v>7.1073419093399997</c:v>
                </c:pt>
                <c:pt idx="6955">
                  <c:v>7.1087024786400006</c:v>
                </c:pt>
                <c:pt idx="6956">
                  <c:v>7.1100630479400007</c:v>
                </c:pt>
                <c:pt idx="6957">
                  <c:v>7.1114236172400007</c:v>
                </c:pt>
                <c:pt idx="6958">
                  <c:v>7.1127841865400008</c:v>
                </c:pt>
                <c:pt idx="6959">
                  <c:v>7.1141447558400008</c:v>
                </c:pt>
                <c:pt idx="6960">
                  <c:v>7.11550532514</c:v>
                </c:pt>
                <c:pt idx="6961">
                  <c:v>7.1168658944400001</c:v>
                </c:pt>
                <c:pt idx="6962">
                  <c:v>7.1182264637400001</c:v>
                </c:pt>
                <c:pt idx="6963">
                  <c:v>7.1195870330400002</c:v>
                </c:pt>
                <c:pt idx="6964">
                  <c:v>7.1209476023399993</c:v>
                </c:pt>
                <c:pt idx="6965">
                  <c:v>7.1223081716399994</c:v>
                </c:pt>
                <c:pt idx="6966">
                  <c:v>7.1236687409400012</c:v>
                </c:pt>
                <c:pt idx="6967">
                  <c:v>7.1250293102400004</c:v>
                </c:pt>
                <c:pt idx="6968">
                  <c:v>7.1263898795400005</c:v>
                </c:pt>
                <c:pt idx="6969">
                  <c:v>7.1277504488400005</c:v>
                </c:pt>
                <c:pt idx="6970">
                  <c:v>7.1291110181400006</c:v>
                </c:pt>
                <c:pt idx="6971">
                  <c:v>7.1304715874399998</c:v>
                </c:pt>
                <c:pt idx="6972">
                  <c:v>7.1318321567399998</c:v>
                </c:pt>
                <c:pt idx="6973">
                  <c:v>7.1331927260399999</c:v>
                </c:pt>
                <c:pt idx="6974">
                  <c:v>7.1345532953399999</c:v>
                </c:pt>
                <c:pt idx="6975">
                  <c:v>7.1359138646399991</c:v>
                </c:pt>
                <c:pt idx="6976">
                  <c:v>7.1372744339400009</c:v>
                </c:pt>
                <c:pt idx="6977">
                  <c:v>7.138635003240001</c:v>
                </c:pt>
                <c:pt idx="6978">
                  <c:v>7.1399955725400002</c:v>
                </c:pt>
                <c:pt idx="6979">
                  <c:v>7.1413561418400002</c:v>
                </c:pt>
                <c:pt idx="6980">
                  <c:v>7.1427167111400003</c:v>
                </c:pt>
                <c:pt idx="6981">
                  <c:v>7.1440772804400003</c:v>
                </c:pt>
                <c:pt idx="6982">
                  <c:v>7.1454378497400004</c:v>
                </c:pt>
                <c:pt idx="6983">
                  <c:v>7.1467984190399996</c:v>
                </c:pt>
                <c:pt idx="6984">
                  <c:v>7.1481589883399996</c:v>
                </c:pt>
                <c:pt idx="6985">
                  <c:v>7.1495195576399997</c:v>
                </c:pt>
                <c:pt idx="6986">
                  <c:v>7.1508801269400006</c:v>
                </c:pt>
                <c:pt idx="6987">
                  <c:v>7.1522406962400007</c:v>
                </c:pt>
                <c:pt idx="6988">
                  <c:v>7.1536012655400008</c:v>
                </c:pt>
                <c:pt idx="6989">
                  <c:v>7.1549618348400008</c:v>
                </c:pt>
                <c:pt idx="6990">
                  <c:v>7.15632240414</c:v>
                </c:pt>
                <c:pt idx="6991">
                  <c:v>7.15768297344</c:v>
                </c:pt>
                <c:pt idx="6992">
                  <c:v>7.1590435427400001</c:v>
                </c:pt>
                <c:pt idx="6993">
                  <c:v>7.1604041120400002</c:v>
                </c:pt>
                <c:pt idx="6994">
                  <c:v>7.1617646813399993</c:v>
                </c:pt>
                <c:pt idx="6995">
                  <c:v>7.1631252506399994</c:v>
                </c:pt>
                <c:pt idx="6996">
                  <c:v>7.1644858199400012</c:v>
                </c:pt>
                <c:pt idx="6997">
                  <c:v>7.1658463892400004</c:v>
                </c:pt>
                <c:pt idx="6998">
                  <c:v>7.1672069585400004</c:v>
                </c:pt>
                <c:pt idx="6999">
                  <c:v>7.1685675278400005</c:v>
                </c:pt>
                <c:pt idx="7000">
                  <c:v>7.1699280971400006</c:v>
                </c:pt>
                <c:pt idx="7001">
                  <c:v>7.1712886664399997</c:v>
                </c:pt>
                <c:pt idx="7002">
                  <c:v>7.1726492357399998</c:v>
                </c:pt>
                <c:pt idx="7003">
                  <c:v>7.1740098050399999</c:v>
                </c:pt>
                <c:pt idx="7004">
                  <c:v>7.1753703743399999</c:v>
                </c:pt>
                <c:pt idx="7005">
                  <c:v>7.17673094364</c:v>
                </c:pt>
                <c:pt idx="7006">
                  <c:v>7.1780915129400009</c:v>
                </c:pt>
                <c:pt idx="7007">
                  <c:v>7.179452082240001</c:v>
                </c:pt>
                <c:pt idx="7008">
                  <c:v>7.180812651540001</c:v>
                </c:pt>
                <c:pt idx="7009">
                  <c:v>7.1821732208400002</c:v>
                </c:pt>
                <c:pt idx="7010">
                  <c:v>7.1835337901400003</c:v>
                </c:pt>
                <c:pt idx="7011">
                  <c:v>7.1848943594400003</c:v>
                </c:pt>
                <c:pt idx="7012">
                  <c:v>7.1862549287400004</c:v>
                </c:pt>
                <c:pt idx="7013">
                  <c:v>7.1876154980399996</c:v>
                </c:pt>
                <c:pt idx="7014">
                  <c:v>7.1889760673399996</c:v>
                </c:pt>
                <c:pt idx="7015">
                  <c:v>7.1903366366399997</c:v>
                </c:pt>
                <c:pt idx="7016">
                  <c:v>7.1916972059400006</c:v>
                </c:pt>
                <c:pt idx="7017">
                  <c:v>7.1930577752400007</c:v>
                </c:pt>
                <c:pt idx="7018">
                  <c:v>7.1944183445400007</c:v>
                </c:pt>
                <c:pt idx="7019">
                  <c:v>7.1957789138400008</c:v>
                </c:pt>
                <c:pt idx="7020">
                  <c:v>7.19713948314</c:v>
                </c:pt>
                <c:pt idx="7021">
                  <c:v>7.19850005244</c:v>
                </c:pt>
                <c:pt idx="7022">
                  <c:v>7.1998606217400001</c:v>
                </c:pt>
                <c:pt idx="7023">
                  <c:v>7.2012211910400001</c:v>
                </c:pt>
                <c:pt idx="7024">
                  <c:v>7.2025817603399993</c:v>
                </c:pt>
                <c:pt idx="7025">
                  <c:v>7.2039423296399994</c:v>
                </c:pt>
                <c:pt idx="7026">
                  <c:v>7.2053028989400012</c:v>
                </c:pt>
                <c:pt idx="7027">
                  <c:v>7.2066634682400004</c:v>
                </c:pt>
                <c:pt idx="7028">
                  <c:v>7.2080240375400004</c:v>
                </c:pt>
                <c:pt idx="7029">
                  <c:v>7.2093846068400005</c:v>
                </c:pt>
                <c:pt idx="7030">
                  <c:v>7.2107451761400005</c:v>
                </c:pt>
                <c:pt idx="7031">
                  <c:v>7.2121057454400006</c:v>
                </c:pt>
                <c:pt idx="7032">
                  <c:v>7.2134663147399998</c:v>
                </c:pt>
                <c:pt idx="7033">
                  <c:v>7.2148268840399998</c:v>
                </c:pt>
                <c:pt idx="7034">
                  <c:v>7.2161874533399999</c:v>
                </c:pt>
                <c:pt idx="7035">
                  <c:v>7.2175480226399999</c:v>
                </c:pt>
                <c:pt idx="7036">
                  <c:v>7.2189085919400009</c:v>
                </c:pt>
                <c:pt idx="7037">
                  <c:v>7.220269161240001</c:v>
                </c:pt>
                <c:pt idx="7038">
                  <c:v>7.221629730540001</c:v>
                </c:pt>
                <c:pt idx="7039">
                  <c:v>7.2229902998400002</c:v>
                </c:pt>
                <c:pt idx="7040">
                  <c:v>7.2243508691400002</c:v>
                </c:pt>
                <c:pt idx="7041">
                  <c:v>7.2257114384400003</c:v>
                </c:pt>
                <c:pt idx="7042">
                  <c:v>7.2270720077400004</c:v>
                </c:pt>
                <c:pt idx="7043">
                  <c:v>7.2284325770399995</c:v>
                </c:pt>
                <c:pt idx="7044">
                  <c:v>7.2297931463399996</c:v>
                </c:pt>
                <c:pt idx="7045">
                  <c:v>7.2311537156399996</c:v>
                </c:pt>
                <c:pt idx="7046">
                  <c:v>7.2325142849400006</c:v>
                </c:pt>
                <c:pt idx="7047">
                  <c:v>7.2338748542400007</c:v>
                </c:pt>
                <c:pt idx="7048">
                  <c:v>7.2352354235400007</c:v>
                </c:pt>
                <c:pt idx="7049">
                  <c:v>7.2365959928400008</c:v>
                </c:pt>
                <c:pt idx="7050">
                  <c:v>7.2379565621399999</c:v>
                </c:pt>
                <c:pt idx="7051">
                  <c:v>7.23931713144</c:v>
                </c:pt>
                <c:pt idx="7052">
                  <c:v>7.2406777007400001</c:v>
                </c:pt>
                <c:pt idx="7053">
                  <c:v>7.2420382700400001</c:v>
                </c:pt>
                <c:pt idx="7054">
                  <c:v>7.2433988393400002</c:v>
                </c:pt>
                <c:pt idx="7055">
                  <c:v>7.2447594086399993</c:v>
                </c:pt>
                <c:pt idx="7056">
                  <c:v>7.2461199779400012</c:v>
                </c:pt>
                <c:pt idx="7057">
                  <c:v>7.2474805472400012</c:v>
                </c:pt>
                <c:pt idx="7058">
                  <c:v>7.2488411165400004</c:v>
                </c:pt>
                <c:pt idx="7059">
                  <c:v>7.2502016858400005</c:v>
                </c:pt>
                <c:pt idx="7060">
                  <c:v>7.2515622551400005</c:v>
                </c:pt>
                <c:pt idx="7061">
                  <c:v>7.2529228244400006</c:v>
                </c:pt>
                <c:pt idx="7062">
                  <c:v>7.2542833937399998</c:v>
                </c:pt>
                <c:pt idx="7063">
                  <c:v>7.2556439630399998</c:v>
                </c:pt>
                <c:pt idx="7064">
                  <c:v>7.2570045323399999</c:v>
                </c:pt>
                <c:pt idx="7065">
                  <c:v>7.2583651016399999</c:v>
                </c:pt>
                <c:pt idx="7066">
                  <c:v>7.2597256709400009</c:v>
                </c:pt>
                <c:pt idx="7067">
                  <c:v>7.2610862402400009</c:v>
                </c:pt>
                <c:pt idx="7068">
                  <c:v>7.262446809540001</c:v>
                </c:pt>
                <c:pt idx="7069">
                  <c:v>7.2638073788400002</c:v>
                </c:pt>
                <c:pt idx="7070">
                  <c:v>7.2651679481400002</c:v>
                </c:pt>
                <c:pt idx="7071">
                  <c:v>7.2665285174400003</c:v>
                </c:pt>
                <c:pt idx="7072">
                  <c:v>7.2678890867400003</c:v>
                </c:pt>
                <c:pt idx="7073">
                  <c:v>7.2692496560399995</c:v>
                </c:pt>
                <c:pt idx="7074">
                  <c:v>7.2706102253399996</c:v>
                </c:pt>
                <c:pt idx="7075">
                  <c:v>7.2719707946399996</c:v>
                </c:pt>
                <c:pt idx="7076">
                  <c:v>7.2733313639400006</c:v>
                </c:pt>
                <c:pt idx="7077">
                  <c:v>7.2746919332400006</c:v>
                </c:pt>
                <c:pt idx="7078">
                  <c:v>7.2760525025400007</c:v>
                </c:pt>
                <c:pt idx="7079">
                  <c:v>7.2774130718400007</c:v>
                </c:pt>
                <c:pt idx="7080">
                  <c:v>7.2787736411400008</c:v>
                </c:pt>
                <c:pt idx="7081">
                  <c:v>7.28013421044</c:v>
                </c:pt>
                <c:pt idx="7082">
                  <c:v>7.28149477974</c:v>
                </c:pt>
                <c:pt idx="7083">
                  <c:v>7.2828553490400001</c:v>
                </c:pt>
                <c:pt idx="7084">
                  <c:v>7.2842159183400002</c:v>
                </c:pt>
                <c:pt idx="7085">
                  <c:v>7.2855764876399993</c:v>
                </c:pt>
                <c:pt idx="7086">
                  <c:v>7.2869370569399994</c:v>
                </c:pt>
                <c:pt idx="7087">
                  <c:v>7.2882976262400012</c:v>
                </c:pt>
                <c:pt idx="7088">
                  <c:v>7.2896581955400004</c:v>
                </c:pt>
                <c:pt idx="7089">
                  <c:v>7.2910187648400004</c:v>
                </c:pt>
                <c:pt idx="7090">
                  <c:v>7.2923793341400005</c:v>
                </c:pt>
                <c:pt idx="7091">
                  <c:v>7.2937399034400006</c:v>
                </c:pt>
                <c:pt idx="7092">
                  <c:v>7.2951004727399997</c:v>
                </c:pt>
                <c:pt idx="7093">
                  <c:v>7.2964610420399998</c:v>
                </c:pt>
                <c:pt idx="7094">
                  <c:v>7.2978216113399998</c:v>
                </c:pt>
                <c:pt idx="7095">
                  <c:v>7.2991821806399999</c:v>
                </c:pt>
                <c:pt idx="7096">
                  <c:v>7.30054274994</c:v>
                </c:pt>
                <c:pt idx="7097">
                  <c:v>7.3019033192400009</c:v>
                </c:pt>
                <c:pt idx="7098">
                  <c:v>7.303263888540001</c:v>
                </c:pt>
                <c:pt idx="7099">
                  <c:v>7.3046244578400001</c:v>
                </c:pt>
                <c:pt idx="7100">
                  <c:v>7.3059850271400002</c:v>
                </c:pt>
                <c:pt idx="7101">
                  <c:v>7.3073455964400003</c:v>
                </c:pt>
                <c:pt idx="7102">
                  <c:v>7.3087061657400003</c:v>
                </c:pt>
                <c:pt idx="7103">
                  <c:v>7.3100667350400004</c:v>
                </c:pt>
                <c:pt idx="7104">
                  <c:v>7.3114273043399995</c:v>
                </c:pt>
                <c:pt idx="7105">
                  <c:v>7.3127878736399996</c:v>
                </c:pt>
                <c:pt idx="7106">
                  <c:v>7.3141484429399997</c:v>
                </c:pt>
                <c:pt idx="7107">
                  <c:v>7.3155090122400006</c:v>
                </c:pt>
                <c:pt idx="7108">
                  <c:v>7.3168695815400007</c:v>
                </c:pt>
                <c:pt idx="7109">
                  <c:v>7.3182301508400007</c:v>
                </c:pt>
                <c:pt idx="7110">
                  <c:v>7.3195907201400008</c:v>
                </c:pt>
                <c:pt idx="7111">
                  <c:v>7.32095128944</c:v>
                </c:pt>
                <c:pt idx="7112">
                  <c:v>7.32231185874</c:v>
                </c:pt>
                <c:pt idx="7113">
                  <c:v>7.3236724280400001</c:v>
                </c:pt>
                <c:pt idx="7114">
                  <c:v>7.3250329973400001</c:v>
                </c:pt>
                <c:pt idx="7115">
                  <c:v>7.3263935666399993</c:v>
                </c:pt>
                <c:pt idx="7116">
                  <c:v>7.3277541359399994</c:v>
                </c:pt>
                <c:pt idx="7117">
                  <c:v>7.3291147052400012</c:v>
                </c:pt>
                <c:pt idx="7118">
                  <c:v>7.3304752745400004</c:v>
                </c:pt>
                <c:pt idx="7119">
                  <c:v>7.3318358438400004</c:v>
                </c:pt>
                <c:pt idx="7120">
                  <c:v>7.3331964131400005</c:v>
                </c:pt>
                <c:pt idx="7121">
                  <c:v>7.3345569824400005</c:v>
                </c:pt>
                <c:pt idx="7122">
                  <c:v>7.3359175517400006</c:v>
                </c:pt>
                <c:pt idx="7123">
                  <c:v>7.3372781210399998</c:v>
                </c:pt>
                <c:pt idx="7124">
                  <c:v>7.3386386903399998</c:v>
                </c:pt>
                <c:pt idx="7125">
                  <c:v>7.3399992596399999</c:v>
                </c:pt>
                <c:pt idx="7126">
                  <c:v>7.3413598289399999</c:v>
                </c:pt>
                <c:pt idx="7127">
                  <c:v>7.3427203982400009</c:v>
                </c:pt>
                <c:pt idx="7128">
                  <c:v>7.3440809675400009</c:v>
                </c:pt>
                <c:pt idx="7129">
                  <c:v>7.345441536840001</c:v>
                </c:pt>
                <c:pt idx="7130">
                  <c:v>7.3468021061400002</c:v>
                </c:pt>
                <c:pt idx="7131">
                  <c:v>7.3481626754400002</c:v>
                </c:pt>
                <c:pt idx="7132">
                  <c:v>7.3495232447400003</c:v>
                </c:pt>
                <c:pt idx="7133">
                  <c:v>7.3508838140400004</c:v>
                </c:pt>
                <c:pt idx="7134">
                  <c:v>7.3522443833399995</c:v>
                </c:pt>
                <c:pt idx="7135">
                  <c:v>7.3536049526399996</c:v>
                </c:pt>
                <c:pt idx="7136">
                  <c:v>7.3549655219399996</c:v>
                </c:pt>
                <c:pt idx="7137">
                  <c:v>7.3563260912400006</c:v>
                </c:pt>
                <c:pt idx="7138">
                  <c:v>7.3576866605400006</c:v>
                </c:pt>
                <c:pt idx="7139">
                  <c:v>7.3590472298400007</c:v>
                </c:pt>
                <c:pt idx="7140">
                  <c:v>7.3604077991400008</c:v>
                </c:pt>
                <c:pt idx="7141">
                  <c:v>7.3617683684399999</c:v>
                </c:pt>
                <c:pt idx="7142">
                  <c:v>7.36312893774</c:v>
                </c:pt>
                <c:pt idx="7143">
                  <c:v>7.36448950704</c:v>
                </c:pt>
                <c:pt idx="7144">
                  <c:v>7.3658500763400001</c:v>
                </c:pt>
                <c:pt idx="7145">
                  <c:v>7.3672106456400002</c:v>
                </c:pt>
                <c:pt idx="7146">
                  <c:v>7.3685712149399993</c:v>
                </c:pt>
                <c:pt idx="7147">
                  <c:v>7.3699317842400012</c:v>
                </c:pt>
                <c:pt idx="7148">
                  <c:v>7.3712923535400012</c:v>
                </c:pt>
                <c:pt idx="7149">
                  <c:v>7.3726529228400004</c:v>
                </c:pt>
                <c:pt idx="7150">
                  <c:v>7.3740134921400005</c:v>
                </c:pt>
                <c:pt idx="7151">
                  <c:v>7.3753740614400005</c:v>
                </c:pt>
                <c:pt idx="7152">
                  <c:v>7.3767346307400006</c:v>
                </c:pt>
                <c:pt idx="7153">
                  <c:v>7.3780952000399997</c:v>
                </c:pt>
                <c:pt idx="7154">
                  <c:v>7.3794557693399998</c:v>
                </c:pt>
                <c:pt idx="7155">
                  <c:v>7.3808163386399999</c:v>
                </c:pt>
                <c:pt idx="7156">
                  <c:v>7.3821769079399999</c:v>
                </c:pt>
                <c:pt idx="7157">
                  <c:v>7.3835374772400009</c:v>
                </c:pt>
                <c:pt idx="7158">
                  <c:v>7.3848980465400009</c:v>
                </c:pt>
                <c:pt idx="7159">
                  <c:v>7.386258615840001</c:v>
                </c:pt>
                <c:pt idx="7160">
                  <c:v>7.3876191851400002</c:v>
                </c:pt>
                <c:pt idx="7161">
                  <c:v>7.3889797544400002</c:v>
                </c:pt>
                <c:pt idx="7162">
                  <c:v>7.3903403237400003</c:v>
                </c:pt>
                <c:pt idx="7163">
                  <c:v>7.3917008930400003</c:v>
                </c:pt>
                <c:pt idx="7164">
                  <c:v>7.3930614623399995</c:v>
                </c:pt>
                <c:pt idx="7165">
                  <c:v>7.3944220316399996</c:v>
                </c:pt>
                <c:pt idx="7166">
                  <c:v>7.3957826009399996</c:v>
                </c:pt>
                <c:pt idx="7167">
                  <c:v>7.3971431702400006</c:v>
                </c:pt>
                <c:pt idx="7168">
                  <c:v>7.3985037395400006</c:v>
                </c:pt>
                <c:pt idx="7169">
                  <c:v>7.3998643088400007</c:v>
                </c:pt>
                <c:pt idx="7170">
                  <c:v>7.4012248781400007</c:v>
                </c:pt>
                <c:pt idx="7171">
                  <c:v>7.4025854474400008</c:v>
                </c:pt>
                <c:pt idx="7172">
                  <c:v>7.40394601674</c:v>
                </c:pt>
                <c:pt idx="7173">
                  <c:v>7.40530658604</c:v>
                </c:pt>
                <c:pt idx="7174">
                  <c:v>7.4066671553400001</c:v>
                </c:pt>
                <c:pt idx="7175">
                  <c:v>7.4080277246400001</c:v>
                </c:pt>
                <c:pt idx="7176">
                  <c:v>7.4093882939399993</c:v>
                </c:pt>
                <c:pt idx="7177">
                  <c:v>7.4107488632400011</c:v>
                </c:pt>
                <c:pt idx="7178">
                  <c:v>7.4121094325400012</c:v>
                </c:pt>
                <c:pt idx="7179">
                  <c:v>7.4134700018400004</c:v>
                </c:pt>
                <c:pt idx="7180">
                  <c:v>7.4148305711400004</c:v>
                </c:pt>
                <c:pt idx="7181">
                  <c:v>7.4161911404400005</c:v>
                </c:pt>
                <c:pt idx="7182">
                  <c:v>7.4175517097400006</c:v>
                </c:pt>
                <c:pt idx="7183">
                  <c:v>7.4189122790399997</c:v>
                </c:pt>
                <c:pt idx="7184">
                  <c:v>7.4202728483399998</c:v>
                </c:pt>
                <c:pt idx="7185">
                  <c:v>7.4216334176399998</c:v>
                </c:pt>
                <c:pt idx="7186">
                  <c:v>7.4229939869399999</c:v>
                </c:pt>
                <c:pt idx="7187">
                  <c:v>7.4243545562400008</c:v>
                </c:pt>
                <c:pt idx="7188">
                  <c:v>7.4257151255400009</c:v>
                </c:pt>
                <c:pt idx="7189">
                  <c:v>7.427075694840001</c:v>
                </c:pt>
                <c:pt idx="7190">
                  <c:v>7.4284362641400001</c:v>
                </c:pt>
                <c:pt idx="7191">
                  <c:v>7.4297968334400002</c:v>
                </c:pt>
                <c:pt idx="7192">
                  <c:v>7.4311574027400003</c:v>
                </c:pt>
                <c:pt idx="7193">
                  <c:v>7.4325179720400003</c:v>
                </c:pt>
                <c:pt idx="7194">
                  <c:v>7.4338785413400004</c:v>
                </c:pt>
                <c:pt idx="7195">
                  <c:v>7.4352391106399995</c:v>
                </c:pt>
                <c:pt idx="7196">
                  <c:v>7.4365996799399996</c:v>
                </c:pt>
                <c:pt idx="7197">
                  <c:v>7.4379602492400014</c:v>
                </c:pt>
                <c:pt idx="7198">
                  <c:v>7.4393208185400006</c:v>
                </c:pt>
                <c:pt idx="7199">
                  <c:v>7.4406813878400007</c:v>
                </c:pt>
                <c:pt idx="7200">
                  <c:v>7.4420419571400007</c:v>
                </c:pt>
                <c:pt idx="7201">
                  <c:v>7.4434025264400008</c:v>
                </c:pt>
                <c:pt idx="7202">
                  <c:v>7.4447630957399999</c:v>
                </c:pt>
                <c:pt idx="7203">
                  <c:v>7.44612366504</c:v>
                </c:pt>
                <c:pt idx="7204">
                  <c:v>7.4474842343400001</c:v>
                </c:pt>
                <c:pt idx="7205">
                  <c:v>7.4488448036400001</c:v>
                </c:pt>
                <c:pt idx="7206">
                  <c:v>7.4502053729399993</c:v>
                </c:pt>
                <c:pt idx="7207">
                  <c:v>7.4515659422399994</c:v>
                </c:pt>
                <c:pt idx="7208">
                  <c:v>7.4529265115400012</c:v>
                </c:pt>
                <c:pt idx="7209">
                  <c:v>7.4542870808400004</c:v>
                </c:pt>
                <c:pt idx="7210">
                  <c:v>7.4556476501400004</c:v>
                </c:pt>
                <c:pt idx="7211">
                  <c:v>7.4570082194400005</c:v>
                </c:pt>
                <c:pt idx="7212">
                  <c:v>7.4583687887400005</c:v>
                </c:pt>
                <c:pt idx="7213">
                  <c:v>7.4597293580399997</c:v>
                </c:pt>
                <c:pt idx="7214">
                  <c:v>7.4610899273399998</c:v>
                </c:pt>
                <c:pt idx="7215">
                  <c:v>7.4624504966399998</c:v>
                </c:pt>
                <c:pt idx="7216">
                  <c:v>7.4638110659399999</c:v>
                </c:pt>
                <c:pt idx="7217">
                  <c:v>7.4651716352399999</c:v>
                </c:pt>
                <c:pt idx="7218">
                  <c:v>7.4665322045400009</c:v>
                </c:pt>
                <c:pt idx="7219">
                  <c:v>7.4678927738400009</c:v>
                </c:pt>
                <c:pt idx="7220">
                  <c:v>7.469253343140001</c:v>
                </c:pt>
                <c:pt idx="7221">
                  <c:v>7.4706139124400002</c:v>
                </c:pt>
                <c:pt idx="7222">
                  <c:v>7.4719744817400002</c:v>
                </c:pt>
                <c:pt idx="7223">
                  <c:v>7.4733350510400003</c:v>
                </c:pt>
                <c:pt idx="7224">
                  <c:v>7.4746956203400003</c:v>
                </c:pt>
                <c:pt idx="7225">
                  <c:v>7.4760561896399995</c:v>
                </c:pt>
                <c:pt idx="7226">
                  <c:v>7.4774167589399996</c:v>
                </c:pt>
                <c:pt idx="7227">
                  <c:v>7.4787773282399996</c:v>
                </c:pt>
                <c:pt idx="7228">
                  <c:v>7.4801378975400006</c:v>
                </c:pt>
                <c:pt idx="7229">
                  <c:v>7.4814984668400006</c:v>
                </c:pt>
                <c:pt idx="7230">
                  <c:v>7.4828590361400007</c:v>
                </c:pt>
                <c:pt idx="7231">
                  <c:v>7.4842196054400008</c:v>
                </c:pt>
                <c:pt idx="7232">
                  <c:v>7.4855801747399999</c:v>
                </c:pt>
                <c:pt idx="7233">
                  <c:v>7.48694074404</c:v>
                </c:pt>
                <c:pt idx="7234">
                  <c:v>7.48830131334</c:v>
                </c:pt>
                <c:pt idx="7235">
                  <c:v>7.4896618826400001</c:v>
                </c:pt>
                <c:pt idx="7236">
                  <c:v>7.4910224519399993</c:v>
                </c:pt>
                <c:pt idx="7237">
                  <c:v>7.4923830212399993</c:v>
                </c:pt>
                <c:pt idx="7238">
                  <c:v>7.4937435905400012</c:v>
                </c:pt>
                <c:pt idx="7239">
                  <c:v>7.4951041598400003</c:v>
                </c:pt>
                <c:pt idx="7240">
                  <c:v>7.4964647291400004</c:v>
                </c:pt>
                <c:pt idx="7241">
                  <c:v>7.4978252984400005</c:v>
                </c:pt>
                <c:pt idx="7242">
                  <c:v>7.4991858677400005</c:v>
                </c:pt>
                <c:pt idx="7243">
                  <c:v>7.5005464370400006</c:v>
                </c:pt>
                <c:pt idx="7244">
                  <c:v>7.5019070063399997</c:v>
                </c:pt>
                <c:pt idx="7245">
                  <c:v>7.5032675756399998</c:v>
                </c:pt>
                <c:pt idx="7246">
                  <c:v>7.5046281449399999</c:v>
                </c:pt>
                <c:pt idx="7247">
                  <c:v>7.5059887142399999</c:v>
                </c:pt>
                <c:pt idx="7248">
                  <c:v>7.5073492835400009</c:v>
                </c:pt>
                <c:pt idx="7249">
                  <c:v>7.5087098528400009</c:v>
                </c:pt>
                <c:pt idx="7250">
                  <c:v>7.510070422140001</c:v>
                </c:pt>
                <c:pt idx="7251">
                  <c:v>7.5114309914400001</c:v>
                </c:pt>
                <c:pt idx="7252">
                  <c:v>7.5127915607400002</c:v>
                </c:pt>
                <c:pt idx="7253">
                  <c:v>7.5141521300400003</c:v>
                </c:pt>
                <c:pt idx="7254">
                  <c:v>7.5155126993400003</c:v>
                </c:pt>
                <c:pt idx="7255">
                  <c:v>7.5168732686399995</c:v>
                </c:pt>
                <c:pt idx="7256">
                  <c:v>7.5182338379399996</c:v>
                </c:pt>
                <c:pt idx="7257">
                  <c:v>7.5195944072399996</c:v>
                </c:pt>
                <c:pt idx="7258">
                  <c:v>7.5209549765400006</c:v>
                </c:pt>
                <c:pt idx="7259">
                  <c:v>7.5223155458400006</c:v>
                </c:pt>
                <c:pt idx="7260">
                  <c:v>7.5236761151400007</c:v>
                </c:pt>
                <c:pt idx="7261">
                  <c:v>7.5250366844400007</c:v>
                </c:pt>
                <c:pt idx="7262">
                  <c:v>7.5263972537399999</c:v>
                </c:pt>
                <c:pt idx="7263">
                  <c:v>7.52775782304</c:v>
                </c:pt>
                <c:pt idx="7264">
                  <c:v>7.52911839234</c:v>
                </c:pt>
                <c:pt idx="7265">
                  <c:v>7.5304789616400001</c:v>
                </c:pt>
                <c:pt idx="7266">
                  <c:v>7.5318395309400001</c:v>
                </c:pt>
                <c:pt idx="7267">
                  <c:v>7.5332001002399993</c:v>
                </c:pt>
                <c:pt idx="7268">
                  <c:v>7.5345606695400011</c:v>
                </c:pt>
                <c:pt idx="7269">
                  <c:v>7.5359212388400012</c:v>
                </c:pt>
                <c:pt idx="7270">
                  <c:v>7.5372818081400004</c:v>
                </c:pt>
                <c:pt idx="7271">
                  <c:v>7.5386423774400004</c:v>
                </c:pt>
                <c:pt idx="7272">
                  <c:v>7.5400029467400005</c:v>
                </c:pt>
                <c:pt idx="7273">
                  <c:v>7.5413635160400005</c:v>
                </c:pt>
                <c:pt idx="7274">
                  <c:v>7.5427240853399997</c:v>
                </c:pt>
                <c:pt idx="7275">
                  <c:v>7.5440846546399998</c:v>
                </c:pt>
                <c:pt idx="7276">
                  <c:v>7.5454452239399998</c:v>
                </c:pt>
                <c:pt idx="7277">
                  <c:v>7.5468057932399999</c:v>
                </c:pt>
                <c:pt idx="7278">
                  <c:v>7.5481663625400008</c:v>
                </c:pt>
                <c:pt idx="7279">
                  <c:v>7.5495269318400009</c:v>
                </c:pt>
                <c:pt idx="7280">
                  <c:v>7.550887501140001</c:v>
                </c:pt>
                <c:pt idx="7281">
                  <c:v>7.5522480704400001</c:v>
                </c:pt>
                <c:pt idx="7282">
                  <c:v>7.5536086397400002</c:v>
                </c:pt>
                <c:pt idx="7283">
                  <c:v>7.5549692090400002</c:v>
                </c:pt>
                <c:pt idx="7284">
                  <c:v>7.5563297783400003</c:v>
                </c:pt>
                <c:pt idx="7285">
                  <c:v>7.5576903476399995</c:v>
                </c:pt>
                <c:pt idx="7286">
                  <c:v>7.5590509169399995</c:v>
                </c:pt>
                <c:pt idx="7287">
                  <c:v>7.5604114862399996</c:v>
                </c:pt>
                <c:pt idx="7288">
                  <c:v>7.5617720555400005</c:v>
                </c:pt>
                <c:pt idx="7289">
                  <c:v>7.5631326248400006</c:v>
                </c:pt>
                <c:pt idx="7290">
                  <c:v>7.5644931941400007</c:v>
                </c:pt>
                <c:pt idx="7291">
                  <c:v>7.5658537634400007</c:v>
                </c:pt>
                <c:pt idx="7292">
                  <c:v>7.5672143327400008</c:v>
                </c:pt>
                <c:pt idx="7293">
                  <c:v>7.5685749020399999</c:v>
                </c:pt>
                <c:pt idx="7294">
                  <c:v>7.56993547134</c:v>
                </c:pt>
                <c:pt idx="7295">
                  <c:v>7.5712960406400001</c:v>
                </c:pt>
                <c:pt idx="7296">
                  <c:v>7.5726566099400001</c:v>
                </c:pt>
                <c:pt idx="7297">
                  <c:v>7.5740171792399993</c:v>
                </c:pt>
                <c:pt idx="7298">
                  <c:v>7.5753777485400011</c:v>
                </c:pt>
                <c:pt idx="7299">
                  <c:v>7.5767383178400012</c:v>
                </c:pt>
                <c:pt idx="7300">
                  <c:v>7.5780988871400004</c:v>
                </c:pt>
                <c:pt idx="7301">
                  <c:v>7.5794594564400004</c:v>
                </c:pt>
                <c:pt idx="7302">
                  <c:v>7.5808200257400005</c:v>
                </c:pt>
                <c:pt idx="7303">
                  <c:v>7.5821805950400005</c:v>
                </c:pt>
                <c:pt idx="7304">
                  <c:v>7.5835411643399997</c:v>
                </c:pt>
                <c:pt idx="7305">
                  <c:v>7.5849017336399998</c:v>
                </c:pt>
                <c:pt idx="7306">
                  <c:v>7.5862623029399998</c:v>
                </c:pt>
                <c:pt idx="7307">
                  <c:v>7.5876228722399999</c:v>
                </c:pt>
                <c:pt idx="7308">
                  <c:v>7.5889834415400008</c:v>
                </c:pt>
                <c:pt idx="7309">
                  <c:v>7.5903440108400009</c:v>
                </c:pt>
                <c:pt idx="7310">
                  <c:v>7.5917045801400009</c:v>
                </c:pt>
                <c:pt idx="7311">
                  <c:v>7.5930651494400001</c:v>
                </c:pt>
                <c:pt idx="7312">
                  <c:v>7.5944257187400002</c:v>
                </c:pt>
                <c:pt idx="7313">
                  <c:v>7.5957862880400002</c:v>
                </c:pt>
                <c:pt idx="7314">
                  <c:v>7.5971468573400003</c:v>
                </c:pt>
                <c:pt idx="7315">
                  <c:v>7.5985074266400003</c:v>
                </c:pt>
                <c:pt idx="7316">
                  <c:v>7.5998679959399995</c:v>
                </c:pt>
                <c:pt idx="7317">
                  <c:v>7.6012285652399996</c:v>
                </c:pt>
                <c:pt idx="7318">
                  <c:v>7.6025891345400014</c:v>
                </c:pt>
                <c:pt idx="7319">
                  <c:v>7.6039497038400006</c:v>
                </c:pt>
                <c:pt idx="7320">
                  <c:v>7.6053102731400006</c:v>
                </c:pt>
                <c:pt idx="7321">
                  <c:v>7.6066708424400007</c:v>
                </c:pt>
                <c:pt idx="7322">
                  <c:v>7.6080314117400007</c:v>
                </c:pt>
                <c:pt idx="7323">
                  <c:v>7.6093919810399999</c:v>
                </c:pt>
                <c:pt idx="7324">
                  <c:v>7.61075255034</c:v>
                </c:pt>
                <c:pt idx="7325">
                  <c:v>7.61211311964</c:v>
                </c:pt>
                <c:pt idx="7326">
                  <c:v>7.6134736889400001</c:v>
                </c:pt>
                <c:pt idx="7327">
                  <c:v>7.6148342582399993</c:v>
                </c:pt>
                <c:pt idx="7328">
                  <c:v>7.6161948275400011</c:v>
                </c:pt>
                <c:pt idx="7329">
                  <c:v>7.6175553968400012</c:v>
                </c:pt>
                <c:pt idx="7330">
                  <c:v>7.6189159661400003</c:v>
                </c:pt>
                <c:pt idx="7331">
                  <c:v>7.6202765354400004</c:v>
                </c:pt>
                <c:pt idx="7332">
                  <c:v>7.6216371047400004</c:v>
                </c:pt>
                <c:pt idx="7333">
                  <c:v>7.6229976740400005</c:v>
                </c:pt>
                <c:pt idx="7334">
                  <c:v>7.6243582433400006</c:v>
                </c:pt>
                <c:pt idx="7335">
                  <c:v>7.6257188126399997</c:v>
                </c:pt>
                <c:pt idx="7336">
                  <c:v>7.6270793819399998</c:v>
                </c:pt>
                <c:pt idx="7337">
                  <c:v>7.6284399512399998</c:v>
                </c:pt>
                <c:pt idx="7338">
                  <c:v>7.6298005205399999</c:v>
                </c:pt>
                <c:pt idx="7339">
                  <c:v>7.6311610898400009</c:v>
                </c:pt>
                <c:pt idx="7340">
                  <c:v>7.6325216591400009</c:v>
                </c:pt>
                <c:pt idx="7341">
                  <c:v>7.633882228440001</c:v>
                </c:pt>
                <c:pt idx="7342">
                  <c:v>7.6352427977400001</c:v>
                </c:pt>
                <c:pt idx="7343">
                  <c:v>7.6366033670400002</c:v>
                </c:pt>
                <c:pt idx="7344">
                  <c:v>7.6379639363400003</c:v>
                </c:pt>
                <c:pt idx="7345">
                  <c:v>7.6393245056400003</c:v>
                </c:pt>
                <c:pt idx="7346">
                  <c:v>7.6406850749399995</c:v>
                </c:pt>
                <c:pt idx="7347">
                  <c:v>7.6420456442399995</c:v>
                </c:pt>
                <c:pt idx="7348">
                  <c:v>7.6434062135399996</c:v>
                </c:pt>
                <c:pt idx="7349">
                  <c:v>7.6447667828400006</c:v>
                </c:pt>
                <c:pt idx="7350">
                  <c:v>7.6461273521400006</c:v>
                </c:pt>
                <c:pt idx="7351">
                  <c:v>7.6474879214400007</c:v>
                </c:pt>
                <c:pt idx="7352">
                  <c:v>7.6488484907400007</c:v>
                </c:pt>
                <c:pt idx="7353">
                  <c:v>7.6502090600399999</c:v>
                </c:pt>
                <c:pt idx="7354">
                  <c:v>7.65156962934</c:v>
                </c:pt>
                <c:pt idx="7355">
                  <c:v>7.65293019864</c:v>
                </c:pt>
                <c:pt idx="7356">
                  <c:v>7.6542907679400001</c:v>
                </c:pt>
                <c:pt idx="7357">
                  <c:v>7.6556513372400001</c:v>
                </c:pt>
                <c:pt idx="7358">
                  <c:v>7.6570119065399993</c:v>
                </c:pt>
                <c:pt idx="7359">
                  <c:v>7.6583724758400011</c:v>
                </c:pt>
                <c:pt idx="7360">
                  <c:v>7.6597330451400012</c:v>
                </c:pt>
                <c:pt idx="7361">
                  <c:v>7.6610936144400004</c:v>
                </c:pt>
                <c:pt idx="7362">
                  <c:v>7.6624541837400004</c:v>
                </c:pt>
                <c:pt idx="7363">
                  <c:v>7.6638147530400005</c:v>
                </c:pt>
                <c:pt idx="7364">
                  <c:v>7.6651753223400005</c:v>
                </c:pt>
                <c:pt idx="7365">
                  <c:v>7.6665358916399997</c:v>
                </c:pt>
                <c:pt idx="7366">
                  <c:v>7.6678964609399998</c:v>
                </c:pt>
                <c:pt idx="7367">
                  <c:v>7.6692570302399998</c:v>
                </c:pt>
                <c:pt idx="7368">
                  <c:v>7.6706175995399999</c:v>
                </c:pt>
                <c:pt idx="7369">
                  <c:v>7.6719781688400008</c:v>
                </c:pt>
                <c:pt idx="7370">
                  <c:v>7.6733387381400009</c:v>
                </c:pt>
                <c:pt idx="7371">
                  <c:v>7.674699307440001</c:v>
                </c:pt>
                <c:pt idx="7372">
                  <c:v>7.6760598767400001</c:v>
                </c:pt>
                <c:pt idx="7373">
                  <c:v>7.6774204460400002</c:v>
                </c:pt>
                <c:pt idx="7374">
                  <c:v>7.6787810153400002</c:v>
                </c:pt>
                <c:pt idx="7375">
                  <c:v>7.6801415846400003</c:v>
                </c:pt>
                <c:pt idx="7376">
                  <c:v>7.6815021539399995</c:v>
                </c:pt>
                <c:pt idx="7377">
                  <c:v>7.6828627232399995</c:v>
                </c:pt>
                <c:pt idx="7378">
                  <c:v>7.6842232925399996</c:v>
                </c:pt>
                <c:pt idx="7379">
                  <c:v>7.6855838618400005</c:v>
                </c:pt>
                <c:pt idx="7380">
                  <c:v>7.6869444311400006</c:v>
                </c:pt>
                <c:pt idx="7381">
                  <c:v>7.6883050004400006</c:v>
                </c:pt>
                <c:pt idx="7382">
                  <c:v>7.6896655697400007</c:v>
                </c:pt>
                <c:pt idx="7383">
                  <c:v>7.6910261390400008</c:v>
                </c:pt>
                <c:pt idx="7384">
                  <c:v>7.6923867083399999</c:v>
                </c:pt>
                <c:pt idx="7385">
                  <c:v>7.69374727764</c:v>
                </c:pt>
                <c:pt idx="7386">
                  <c:v>7.6951078469400001</c:v>
                </c:pt>
                <c:pt idx="7387">
                  <c:v>7.6964684162400001</c:v>
                </c:pt>
                <c:pt idx="7388">
                  <c:v>7.6978289855399993</c:v>
                </c:pt>
                <c:pt idx="7389">
                  <c:v>7.6991895548400011</c:v>
                </c:pt>
                <c:pt idx="7390">
                  <c:v>7.7005501241400012</c:v>
                </c:pt>
                <c:pt idx="7391">
                  <c:v>7.7019106934400003</c:v>
                </c:pt>
                <c:pt idx="7392">
                  <c:v>7.7032712627400004</c:v>
                </c:pt>
                <c:pt idx="7393">
                  <c:v>7.7046318320400005</c:v>
                </c:pt>
                <c:pt idx="7394">
                  <c:v>7.7059924013400005</c:v>
                </c:pt>
                <c:pt idx="7395">
                  <c:v>7.7073529706399997</c:v>
                </c:pt>
                <c:pt idx="7396">
                  <c:v>7.7087135399399997</c:v>
                </c:pt>
                <c:pt idx="7397">
                  <c:v>7.7100741092399998</c:v>
                </c:pt>
                <c:pt idx="7398">
                  <c:v>7.7114346785399999</c:v>
                </c:pt>
                <c:pt idx="7399">
                  <c:v>7.7127952478400008</c:v>
                </c:pt>
                <c:pt idx="7400">
                  <c:v>7.7141558171400009</c:v>
                </c:pt>
                <c:pt idx="7401">
                  <c:v>7.7155163864400009</c:v>
                </c:pt>
                <c:pt idx="7402">
                  <c:v>7.7168769557400001</c:v>
                </c:pt>
                <c:pt idx="7403">
                  <c:v>7.7182375250400002</c:v>
                </c:pt>
                <c:pt idx="7404">
                  <c:v>7.7195980943400002</c:v>
                </c:pt>
                <c:pt idx="7405">
                  <c:v>7.7209586636400003</c:v>
                </c:pt>
                <c:pt idx="7406">
                  <c:v>7.7223192329400003</c:v>
                </c:pt>
                <c:pt idx="7407">
                  <c:v>7.7236798022399995</c:v>
                </c:pt>
                <c:pt idx="7408">
                  <c:v>7.7250403715399996</c:v>
                </c:pt>
                <c:pt idx="7409">
                  <c:v>7.7264009408400014</c:v>
                </c:pt>
                <c:pt idx="7410">
                  <c:v>7.7277615101400006</c:v>
                </c:pt>
                <c:pt idx="7411">
                  <c:v>7.7291220794400006</c:v>
                </c:pt>
                <c:pt idx="7412">
                  <c:v>7.7304826487400007</c:v>
                </c:pt>
                <c:pt idx="7413">
                  <c:v>7.7318432180400007</c:v>
                </c:pt>
                <c:pt idx="7414">
                  <c:v>7.7332037873399999</c:v>
                </c:pt>
                <c:pt idx="7415">
                  <c:v>7.73456435664</c:v>
                </c:pt>
                <c:pt idx="7416">
                  <c:v>7.73592492594</c:v>
                </c:pt>
                <c:pt idx="7417">
                  <c:v>7.7372854952400001</c:v>
                </c:pt>
                <c:pt idx="7418">
                  <c:v>7.7386460645399993</c:v>
                </c:pt>
                <c:pt idx="7419">
                  <c:v>7.7400066338400011</c:v>
                </c:pt>
                <c:pt idx="7420">
                  <c:v>7.7413672031400012</c:v>
                </c:pt>
                <c:pt idx="7421">
                  <c:v>7.7427277724400003</c:v>
                </c:pt>
                <c:pt idx="7422">
                  <c:v>7.7440883417400004</c:v>
                </c:pt>
                <c:pt idx="7423">
                  <c:v>7.7454489110400004</c:v>
                </c:pt>
                <c:pt idx="7424">
                  <c:v>7.7468094803400005</c:v>
                </c:pt>
                <c:pt idx="7425">
                  <c:v>7.7481700496399997</c:v>
                </c:pt>
                <c:pt idx="7426">
                  <c:v>7.7495306189399997</c:v>
                </c:pt>
                <c:pt idx="7427">
                  <c:v>7.7508911882399998</c:v>
                </c:pt>
                <c:pt idx="7428">
                  <c:v>7.7522517575399998</c:v>
                </c:pt>
                <c:pt idx="7429">
                  <c:v>7.7536123268400008</c:v>
                </c:pt>
                <c:pt idx="7430">
                  <c:v>7.7549728961400008</c:v>
                </c:pt>
                <c:pt idx="7431">
                  <c:v>7.7563334654400009</c:v>
                </c:pt>
                <c:pt idx="7432">
                  <c:v>7.757694034740001</c:v>
                </c:pt>
                <c:pt idx="7433">
                  <c:v>7.7590546040400001</c:v>
                </c:pt>
                <c:pt idx="7434">
                  <c:v>7.7604151733400002</c:v>
                </c:pt>
                <c:pt idx="7435">
                  <c:v>7.7617757426400003</c:v>
                </c:pt>
                <c:pt idx="7436">
                  <c:v>7.7631363119400003</c:v>
                </c:pt>
                <c:pt idx="7437">
                  <c:v>7.7644968812399995</c:v>
                </c:pt>
                <c:pt idx="7438">
                  <c:v>7.7658574505399995</c:v>
                </c:pt>
                <c:pt idx="7439">
                  <c:v>7.7672180198400014</c:v>
                </c:pt>
                <c:pt idx="7440">
                  <c:v>7.7685785891400005</c:v>
                </c:pt>
                <c:pt idx="7441">
                  <c:v>7.7699391584400006</c:v>
                </c:pt>
                <c:pt idx="7442">
                  <c:v>7.7712997277400007</c:v>
                </c:pt>
                <c:pt idx="7443">
                  <c:v>7.7726602970400007</c:v>
                </c:pt>
                <c:pt idx="7444">
                  <c:v>7.7740208663399999</c:v>
                </c:pt>
                <c:pt idx="7445">
                  <c:v>7.7753814356399999</c:v>
                </c:pt>
                <c:pt idx="7446">
                  <c:v>7.77674200494</c:v>
                </c:pt>
                <c:pt idx="7447">
                  <c:v>7.7781025742400001</c:v>
                </c:pt>
                <c:pt idx="7448">
                  <c:v>7.7794631435399992</c:v>
                </c:pt>
                <c:pt idx="7449">
                  <c:v>7.7808237128400011</c:v>
                </c:pt>
                <c:pt idx="7450">
                  <c:v>7.7821842821400011</c:v>
                </c:pt>
                <c:pt idx="7451">
                  <c:v>7.7835448514400003</c:v>
                </c:pt>
                <c:pt idx="7452">
                  <c:v>7.7849054207400004</c:v>
                </c:pt>
                <c:pt idx="7453">
                  <c:v>7.7862659900400004</c:v>
                </c:pt>
                <c:pt idx="7454">
                  <c:v>7.7876265593400005</c:v>
                </c:pt>
                <c:pt idx="7455">
                  <c:v>7.7889871286400005</c:v>
                </c:pt>
                <c:pt idx="7456">
                  <c:v>7.7903476979399997</c:v>
                </c:pt>
                <c:pt idx="7457">
                  <c:v>7.7917082672399998</c:v>
                </c:pt>
                <c:pt idx="7458">
                  <c:v>7.7930688365399998</c:v>
                </c:pt>
                <c:pt idx="7459">
                  <c:v>7.7944294058399999</c:v>
                </c:pt>
                <c:pt idx="7460">
                  <c:v>7.7957899751400008</c:v>
                </c:pt>
                <c:pt idx="7461">
                  <c:v>7.7971505444400009</c:v>
                </c:pt>
                <c:pt idx="7462">
                  <c:v>7.7985111137400009</c:v>
                </c:pt>
                <c:pt idx="7463">
                  <c:v>7.7998716830400001</c:v>
                </c:pt>
                <c:pt idx="7464">
                  <c:v>7.8012322523400002</c:v>
                </c:pt>
                <c:pt idx="7465">
                  <c:v>7.8025928216400002</c:v>
                </c:pt>
                <c:pt idx="7466">
                  <c:v>7.8039533909400003</c:v>
                </c:pt>
                <c:pt idx="7467">
                  <c:v>7.8053139602399995</c:v>
                </c:pt>
                <c:pt idx="7468">
                  <c:v>7.8066745295399995</c:v>
                </c:pt>
                <c:pt idx="7469">
                  <c:v>7.8080350988399996</c:v>
                </c:pt>
                <c:pt idx="7470">
                  <c:v>7.8093956681400005</c:v>
                </c:pt>
                <c:pt idx="7471">
                  <c:v>7.8107562374400006</c:v>
                </c:pt>
                <c:pt idx="7472">
                  <c:v>7.8121168067400006</c:v>
                </c:pt>
                <c:pt idx="7473">
                  <c:v>7.8134773760400007</c:v>
                </c:pt>
                <c:pt idx="7474">
                  <c:v>7.8148379453399999</c:v>
                </c:pt>
                <c:pt idx="7475">
                  <c:v>7.8161985146399999</c:v>
                </c:pt>
                <c:pt idx="7476">
                  <c:v>7.81755908394</c:v>
                </c:pt>
                <c:pt idx="7477">
                  <c:v>7.81891965324</c:v>
                </c:pt>
                <c:pt idx="7478">
                  <c:v>7.8202802225400001</c:v>
                </c:pt>
                <c:pt idx="7479">
                  <c:v>7.8216407918399993</c:v>
                </c:pt>
                <c:pt idx="7480">
                  <c:v>7.8230013611400011</c:v>
                </c:pt>
                <c:pt idx="7481">
                  <c:v>7.8243619304400012</c:v>
                </c:pt>
                <c:pt idx="7482">
                  <c:v>7.8257224997400003</c:v>
                </c:pt>
                <c:pt idx="7483">
                  <c:v>7.8270830690400004</c:v>
                </c:pt>
                <c:pt idx="7484">
                  <c:v>7.8284436383400005</c:v>
                </c:pt>
                <c:pt idx="7485">
                  <c:v>7.8298042076400005</c:v>
                </c:pt>
                <c:pt idx="7486">
                  <c:v>7.8311647769399997</c:v>
                </c:pt>
                <c:pt idx="7487">
                  <c:v>7.8325253462399997</c:v>
                </c:pt>
                <c:pt idx="7488">
                  <c:v>7.8338859155399998</c:v>
                </c:pt>
                <c:pt idx="7489">
                  <c:v>7.8352464848399999</c:v>
                </c:pt>
                <c:pt idx="7490">
                  <c:v>7.8366070541400008</c:v>
                </c:pt>
                <c:pt idx="7491">
                  <c:v>7.8379676234400009</c:v>
                </c:pt>
                <c:pt idx="7492">
                  <c:v>7.8393281927400009</c:v>
                </c:pt>
                <c:pt idx="7493">
                  <c:v>7.8406887620400001</c:v>
                </c:pt>
                <c:pt idx="7494">
                  <c:v>7.8420493313400002</c:v>
                </c:pt>
                <c:pt idx="7495">
                  <c:v>7.8434099006400002</c:v>
                </c:pt>
                <c:pt idx="7496">
                  <c:v>7.8447704699400003</c:v>
                </c:pt>
                <c:pt idx="7497">
                  <c:v>7.8461310392399994</c:v>
                </c:pt>
                <c:pt idx="7498">
                  <c:v>7.8474916085399995</c:v>
                </c:pt>
                <c:pt idx="7499">
                  <c:v>7.8488521778399996</c:v>
                </c:pt>
                <c:pt idx="7500">
                  <c:v>7.8502127471400005</c:v>
                </c:pt>
                <c:pt idx="7501">
                  <c:v>7.8515733164400006</c:v>
                </c:pt>
                <c:pt idx="7502">
                  <c:v>7.8529338857400006</c:v>
                </c:pt>
                <c:pt idx="7503">
                  <c:v>7.8542944550400007</c:v>
                </c:pt>
                <c:pt idx="7504">
                  <c:v>7.8556550243400007</c:v>
                </c:pt>
                <c:pt idx="7505">
                  <c:v>7.8570155936399999</c:v>
                </c:pt>
                <c:pt idx="7506">
                  <c:v>7.85837616294</c:v>
                </c:pt>
                <c:pt idx="7507">
                  <c:v>7.85973673224</c:v>
                </c:pt>
                <c:pt idx="7508">
                  <c:v>7.8610973015400001</c:v>
                </c:pt>
                <c:pt idx="7509">
                  <c:v>7.8624578708399993</c:v>
                </c:pt>
                <c:pt idx="7510">
                  <c:v>7.8638184401400011</c:v>
                </c:pt>
                <c:pt idx="7511">
                  <c:v>7.8651790094400011</c:v>
                </c:pt>
                <c:pt idx="7512">
                  <c:v>7.8665395787400003</c:v>
                </c:pt>
                <c:pt idx="7513">
                  <c:v>7.8679001480400004</c:v>
                </c:pt>
                <c:pt idx="7514">
                  <c:v>7.8692607173400004</c:v>
                </c:pt>
                <c:pt idx="7515">
                  <c:v>7.8706212866400005</c:v>
                </c:pt>
                <c:pt idx="7516">
                  <c:v>7.8719818559399997</c:v>
                </c:pt>
                <c:pt idx="7517">
                  <c:v>7.8733424252399997</c:v>
                </c:pt>
                <c:pt idx="7518">
                  <c:v>7.8747029945399998</c:v>
                </c:pt>
                <c:pt idx="7519">
                  <c:v>7.8760635638399998</c:v>
                </c:pt>
                <c:pt idx="7520">
                  <c:v>7.8774241331400008</c:v>
                </c:pt>
                <c:pt idx="7521">
                  <c:v>7.8787847024400008</c:v>
                </c:pt>
                <c:pt idx="7522">
                  <c:v>7.8801452717400009</c:v>
                </c:pt>
                <c:pt idx="7523">
                  <c:v>7.8815058410400001</c:v>
                </c:pt>
                <c:pt idx="7524">
                  <c:v>7.8828664103400001</c:v>
                </c:pt>
                <c:pt idx="7525">
                  <c:v>7.8842269796400002</c:v>
                </c:pt>
                <c:pt idx="7526">
                  <c:v>7.8855875489400002</c:v>
                </c:pt>
                <c:pt idx="7527">
                  <c:v>7.8869481182400003</c:v>
                </c:pt>
                <c:pt idx="7528">
                  <c:v>7.8883086875399995</c:v>
                </c:pt>
                <c:pt idx="7529">
                  <c:v>7.8896692568399995</c:v>
                </c:pt>
                <c:pt idx="7530">
                  <c:v>7.8910298261400014</c:v>
                </c:pt>
                <c:pt idx="7531">
                  <c:v>7.8923903954400005</c:v>
                </c:pt>
                <c:pt idx="7532">
                  <c:v>7.8937509647400006</c:v>
                </c:pt>
                <c:pt idx="7533">
                  <c:v>7.8951115340400007</c:v>
                </c:pt>
                <c:pt idx="7534">
                  <c:v>7.8964721033400007</c:v>
                </c:pt>
                <c:pt idx="7535">
                  <c:v>7.8978326726399999</c:v>
                </c:pt>
                <c:pt idx="7536">
                  <c:v>7.8991932419399999</c:v>
                </c:pt>
                <c:pt idx="7537">
                  <c:v>7.90055381124</c:v>
                </c:pt>
                <c:pt idx="7538">
                  <c:v>7.9019143805400001</c:v>
                </c:pt>
                <c:pt idx="7539">
                  <c:v>7.9032749498399992</c:v>
                </c:pt>
                <c:pt idx="7540">
                  <c:v>7.9046355191400011</c:v>
                </c:pt>
                <c:pt idx="7541">
                  <c:v>7.9059960884400011</c:v>
                </c:pt>
                <c:pt idx="7542">
                  <c:v>7.9073566577400003</c:v>
                </c:pt>
                <c:pt idx="7543">
                  <c:v>7.9087172270400004</c:v>
                </c:pt>
                <c:pt idx="7544">
                  <c:v>7.9100777963400004</c:v>
                </c:pt>
                <c:pt idx="7545">
                  <c:v>7.9114383656400005</c:v>
                </c:pt>
                <c:pt idx="7546">
                  <c:v>7.9127989349400005</c:v>
                </c:pt>
                <c:pt idx="7547">
                  <c:v>7.9141595042399997</c:v>
                </c:pt>
                <c:pt idx="7548">
                  <c:v>7.9155200735399998</c:v>
                </c:pt>
                <c:pt idx="7549">
                  <c:v>7.9168806428399998</c:v>
                </c:pt>
                <c:pt idx="7550">
                  <c:v>7.9182412121400008</c:v>
                </c:pt>
                <c:pt idx="7551">
                  <c:v>7.9196017814400008</c:v>
                </c:pt>
                <c:pt idx="7552">
                  <c:v>7.9209623507400009</c:v>
                </c:pt>
                <c:pt idx="7553">
                  <c:v>7.9223229200400009</c:v>
                </c:pt>
                <c:pt idx="7554">
                  <c:v>7.9236834893400001</c:v>
                </c:pt>
                <c:pt idx="7555">
                  <c:v>7.9250440586400002</c:v>
                </c:pt>
                <c:pt idx="7556">
                  <c:v>7.9264046279400002</c:v>
                </c:pt>
                <c:pt idx="7557">
                  <c:v>7.9277651972400003</c:v>
                </c:pt>
                <c:pt idx="7558">
                  <c:v>7.9291257665399995</c:v>
                </c:pt>
                <c:pt idx="7559">
                  <c:v>7.9304863358399995</c:v>
                </c:pt>
                <c:pt idx="7560">
                  <c:v>7.9318469051400013</c:v>
                </c:pt>
                <c:pt idx="7561">
                  <c:v>7.9332074744400005</c:v>
                </c:pt>
                <c:pt idx="7562">
                  <c:v>7.9345680437400006</c:v>
                </c:pt>
                <c:pt idx="7563">
                  <c:v>7.9359286130400006</c:v>
                </c:pt>
                <c:pt idx="7564">
                  <c:v>7.9372891823400007</c:v>
                </c:pt>
                <c:pt idx="7565">
                  <c:v>7.9386497516399999</c:v>
                </c:pt>
                <c:pt idx="7566">
                  <c:v>7.9400103209399999</c:v>
                </c:pt>
                <c:pt idx="7567">
                  <c:v>7.94137089024</c:v>
                </c:pt>
                <c:pt idx="7568">
                  <c:v>7.94273145954</c:v>
                </c:pt>
                <c:pt idx="7569">
                  <c:v>7.9440920288400001</c:v>
                </c:pt>
                <c:pt idx="7570">
                  <c:v>7.945452598140001</c:v>
                </c:pt>
                <c:pt idx="7571">
                  <c:v>7.9468131674400011</c:v>
                </c:pt>
                <c:pt idx="7572">
                  <c:v>7.9481737367400012</c:v>
                </c:pt>
                <c:pt idx="7573">
                  <c:v>7.9495343060400003</c:v>
                </c:pt>
                <c:pt idx="7574">
                  <c:v>7.9508948753400004</c:v>
                </c:pt>
                <c:pt idx="7575">
                  <c:v>7.9522554446400004</c:v>
                </c:pt>
                <c:pt idx="7576">
                  <c:v>7.9536160139400005</c:v>
                </c:pt>
                <c:pt idx="7577">
                  <c:v>7.9549765832399997</c:v>
                </c:pt>
                <c:pt idx="7578">
                  <c:v>7.9563371525399997</c:v>
                </c:pt>
                <c:pt idx="7579">
                  <c:v>7.9576977218399998</c:v>
                </c:pt>
                <c:pt idx="7580">
                  <c:v>7.9590582911400007</c:v>
                </c:pt>
                <c:pt idx="7581">
                  <c:v>7.9604188604400008</c:v>
                </c:pt>
                <c:pt idx="7582">
                  <c:v>7.9617794297400009</c:v>
                </c:pt>
                <c:pt idx="7583">
                  <c:v>7.9631399990400009</c:v>
                </c:pt>
                <c:pt idx="7584">
                  <c:v>7.9645005683400001</c:v>
                </c:pt>
                <c:pt idx="7585">
                  <c:v>7.9658611376400001</c:v>
                </c:pt>
                <c:pt idx="7586">
                  <c:v>7.9672217069400002</c:v>
                </c:pt>
                <c:pt idx="7587">
                  <c:v>7.9685822762400003</c:v>
                </c:pt>
                <c:pt idx="7588">
                  <c:v>7.9699428455399994</c:v>
                </c:pt>
                <c:pt idx="7589">
                  <c:v>7.9713034148399995</c:v>
                </c:pt>
                <c:pt idx="7590">
                  <c:v>7.9726639841399995</c:v>
                </c:pt>
                <c:pt idx="7591">
                  <c:v>7.9740245534400005</c:v>
                </c:pt>
                <c:pt idx="7592">
                  <c:v>7.9753851227400006</c:v>
                </c:pt>
                <c:pt idx="7593">
                  <c:v>7.9767456920400006</c:v>
                </c:pt>
                <c:pt idx="7594">
                  <c:v>7.9781062613400007</c:v>
                </c:pt>
                <c:pt idx="7595">
                  <c:v>7.9794668306400007</c:v>
                </c:pt>
                <c:pt idx="7596">
                  <c:v>7.9808273999399999</c:v>
                </c:pt>
                <c:pt idx="7597">
                  <c:v>7.98218796924</c:v>
                </c:pt>
                <c:pt idx="7598">
                  <c:v>7.98354853854</c:v>
                </c:pt>
                <c:pt idx="7599">
                  <c:v>7.9849091078400001</c:v>
                </c:pt>
                <c:pt idx="7600">
                  <c:v>7.9862696771399992</c:v>
                </c:pt>
                <c:pt idx="7601">
                  <c:v>7.9876302464400011</c:v>
                </c:pt>
                <c:pt idx="7602">
                  <c:v>7.9889908157400011</c:v>
                </c:pt>
                <c:pt idx="7603">
                  <c:v>7.9903513850400003</c:v>
                </c:pt>
                <c:pt idx="7604">
                  <c:v>7.9917119543400004</c:v>
                </c:pt>
                <c:pt idx="7605">
                  <c:v>7.9930725236400004</c:v>
                </c:pt>
                <c:pt idx="7606">
                  <c:v>7.9944330929400005</c:v>
                </c:pt>
                <c:pt idx="7607">
                  <c:v>7.9957936622399997</c:v>
                </c:pt>
                <c:pt idx="7608">
                  <c:v>7.9971542315399997</c:v>
                </c:pt>
                <c:pt idx="7609">
                  <c:v>7.9985148008399998</c:v>
                </c:pt>
                <c:pt idx="7610">
                  <c:v>7.9998753701399998</c:v>
                </c:pt>
                <c:pt idx="7611">
                  <c:v>8.0012359394400008</c:v>
                </c:pt>
                <c:pt idx="7612">
                  <c:v>8.0025965087399999</c:v>
                </c:pt>
                <c:pt idx="7613">
                  <c:v>8.0039570780400009</c:v>
                </c:pt>
                <c:pt idx="7614">
                  <c:v>8.0053176473400001</c:v>
                </c:pt>
                <c:pt idx="7615">
                  <c:v>8.006678216640001</c:v>
                </c:pt>
                <c:pt idx="7616">
                  <c:v>8.0080387859400002</c:v>
                </c:pt>
                <c:pt idx="7617">
                  <c:v>8.0093993552399994</c:v>
                </c:pt>
                <c:pt idx="7618">
                  <c:v>8.0107599245400003</c:v>
                </c:pt>
                <c:pt idx="7619">
                  <c:v>8.0121204938399995</c:v>
                </c:pt>
                <c:pt idx="7620">
                  <c:v>8.0134810631400004</c:v>
                </c:pt>
                <c:pt idx="7621">
                  <c:v>8.0148416324400014</c:v>
                </c:pt>
                <c:pt idx="7622">
                  <c:v>8.0162022017400005</c:v>
                </c:pt>
                <c:pt idx="7623">
                  <c:v>8.0175627710400015</c:v>
                </c:pt>
                <c:pt idx="7624">
                  <c:v>8.0189233403400006</c:v>
                </c:pt>
                <c:pt idx="7625">
                  <c:v>8.0202839096399998</c:v>
                </c:pt>
                <c:pt idx="7626">
                  <c:v>8.0216444789400008</c:v>
                </c:pt>
                <c:pt idx="7627">
                  <c:v>8.0230050482399999</c:v>
                </c:pt>
                <c:pt idx="7628">
                  <c:v>8.0243656175399991</c:v>
                </c:pt>
                <c:pt idx="7629">
                  <c:v>8.0257261868400001</c:v>
                </c:pt>
                <c:pt idx="7630">
                  <c:v>8.0270867561399992</c:v>
                </c:pt>
                <c:pt idx="7631">
                  <c:v>8.0284473254400002</c:v>
                </c:pt>
                <c:pt idx="7632">
                  <c:v>8.0298078947400011</c:v>
                </c:pt>
                <c:pt idx="7633">
                  <c:v>8.0311684640400003</c:v>
                </c:pt>
                <c:pt idx="7634">
                  <c:v>8.0325290333400012</c:v>
                </c:pt>
                <c:pt idx="7635">
                  <c:v>8.0338896026400004</c:v>
                </c:pt>
                <c:pt idx="7636">
                  <c:v>8.0352501719399996</c:v>
                </c:pt>
                <c:pt idx="7637">
                  <c:v>8.0366107412400005</c:v>
                </c:pt>
                <c:pt idx="7638">
                  <c:v>8.0379713105399997</c:v>
                </c:pt>
                <c:pt idx="7639">
                  <c:v>8.0393318798400006</c:v>
                </c:pt>
                <c:pt idx="7640">
                  <c:v>8.0406924491399998</c:v>
                </c:pt>
                <c:pt idx="7641">
                  <c:v>8.0420530184400008</c:v>
                </c:pt>
                <c:pt idx="7642">
                  <c:v>8.0434135877399999</c:v>
                </c:pt>
                <c:pt idx="7643">
                  <c:v>8.0447741570400009</c:v>
                </c:pt>
                <c:pt idx="7644">
                  <c:v>8.04613472634</c:v>
                </c:pt>
                <c:pt idx="7645">
                  <c:v>8.047495295640001</c:v>
                </c:pt>
                <c:pt idx="7646">
                  <c:v>8.0488558649400002</c:v>
                </c:pt>
                <c:pt idx="7647">
                  <c:v>8.0502164342399993</c:v>
                </c:pt>
                <c:pt idx="7648">
                  <c:v>8.0515770035400003</c:v>
                </c:pt>
                <c:pt idx="7649">
                  <c:v>8.0529375728399994</c:v>
                </c:pt>
                <c:pt idx="7650">
                  <c:v>8.0542981421400004</c:v>
                </c:pt>
                <c:pt idx="7651">
                  <c:v>8.0556587114400013</c:v>
                </c:pt>
                <c:pt idx="7652">
                  <c:v>8.0570192807400005</c:v>
                </c:pt>
                <c:pt idx="7653">
                  <c:v>8.0583798500400015</c:v>
                </c:pt>
                <c:pt idx="7654">
                  <c:v>8.0597404193400006</c:v>
                </c:pt>
                <c:pt idx="7655">
                  <c:v>8.0611009886399998</c:v>
                </c:pt>
                <c:pt idx="7656">
                  <c:v>8.0624615579400007</c:v>
                </c:pt>
                <c:pt idx="7657">
                  <c:v>8.0638221272399999</c:v>
                </c:pt>
                <c:pt idx="7658">
                  <c:v>8.0651826965399991</c:v>
                </c:pt>
                <c:pt idx="7659">
                  <c:v>8.06654326584</c:v>
                </c:pt>
                <c:pt idx="7660">
                  <c:v>8.0679038351399992</c:v>
                </c:pt>
                <c:pt idx="7661">
                  <c:v>8.0692644044400001</c:v>
                </c:pt>
                <c:pt idx="7662">
                  <c:v>8.0706249737400011</c:v>
                </c:pt>
                <c:pt idx="7663">
                  <c:v>8.0719855430400003</c:v>
                </c:pt>
                <c:pt idx="7664">
                  <c:v>8.0733461123400012</c:v>
                </c:pt>
                <c:pt idx="7665">
                  <c:v>8.0747066816400004</c:v>
                </c:pt>
                <c:pt idx="7666">
                  <c:v>8.0760672509399996</c:v>
                </c:pt>
                <c:pt idx="7667">
                  <c:v>8.0774278202400005</c:v>
                </c:pt>
                <c:pt idx="7668">
                  <c:v>8.0787883895399997</c:v>
                </c:pt>
                <c:pt idx="7669">
                  <c:v>8.0801489588400006</c:v>
                </c:pt>
                <c:pt idx="7670">
                  <c:v>8.0815095281399998</c:v>
                </c:pt>
                <c:pt idx="7671">
                  <c:v>8.0828700974400007</c:v>
                </c:pt>
                <c:pt idx="7672">
                  <c:v>8.0842306667400017</c:v>
                </c:pt>
                <c:pt idx="7673">
                  <c:v>8.0855912360400009</c:v>
                </c:pt>
                <c:pt idx="7674">
                  <c:v>8.08695180534</c:v>
                </c:pt>
                <c:pt idx="7675">
                  <c:v>8.088312374640001</c:v>
                </c:pt>
                <c:pt idx="7676">
                  <c:v>8.0896729439400001</c:v>
                </c:pt>
                <c:pt idx="7677">
                  <c:v>8.0910335132399993</c:v>
                </c:pt>
                <c:pt idx="7678">
                  <c:v>8.0923940825400003</c:v>
                </c:pt>
                <c:pt idx="7679">
                  <c:v>8.0937546518399994</c:v>
                </c:pt>
                <c:pt idx="7680">
                  <c:v>8.0951152211400004</c:v>
                </c:pt>
                <c:pt idx="7681">
                  <c:v>8.0964757904400013</c:v>
                </c:pt>
                <c:pt idx="7682">
                  <c:v>8.0978363597400005</c:v>
                </c:pt>
                <c:pt idx="7683">
                  <c:v>8.0991969290400014</c:v>
                </c:pt>
                <c:pt idx="7684">
                  <c:v>8.1005574983400006</c:v>
                </c:pt>
                <c:pt idx="7685">
                  <c:v>8.1019180676399998</c:v>
                </c:pt>
                <c:pt idx="7686">
                  <c:v>8.1032786369400007</c:v>
                </c:pt>
                <c:pt idx="7687">
                  <c:v>8.1046392062399999</c:v>
                </c:pt>
                <c:pt idx="7688">
                  <c:v>8.1059997755400008</c:v>
                </c:pt>
                <c:pt idx="7689">
                  <c:v>8.10736034484</c:v>
                </c:pt>
                <c:pt idx="7690">
                  <c:v>8.1087209141399992</c:v>
                </c:pt>
                <c:pt idx="7691">
                  <c:v>8.1100814834400019</c:v>
                </c:pt>
                <c:pt idx="7692">
                  <c:v>8.1114420527400011</c:v>
                </c:pt>
                <c:pt idx="7693">
                  <c:v>8.1128026220400002</c:v>
                </c:pt>
                <c:pt idx="7694">
                  <c:v>8.1141631913400012</c:v>
                </c:pt>
                <c:pt idx="7695">
                  <c:v>8.1155237606400004</c:v>
                </c:pt>
                <c:pt idx="7696">
                  <c:v>8.1168843299399995</c:v>
                </c:pt>
                <c:pt idx="7697">
                  <c:v>8.1182448992400005</c:v>
                </c:pt>
                <c:pt idx="7698">
                  <c:v>8.1196054685399996</c:v>
                </c:pt>
                <c:pt idx="7699">
                  <c:v>8.1209660378400006</c:v>
                </c:pt>
                <c:pt idx="7700">
                  <c:v>8.1223266071399998</c:v>
                </c:pt>
                <c:pt idx="7701">
                  <c:v>8.1236871764400007</c:v>
                </c:pt>
                <c:pt idx="7702">
                  <c:v>8.1250477457400017</c:v>
                </c:pt>
                <c:pt idx="7703">
                  <c:v>8.1264083150400008</c:v>
                </c:pt>
                <c:pt idx="7704">
                  <c:v>8.12776888434</c:v>
                </c:pt>
                <c:pt idx="7705">
                  <c:v>8.1291294536400009</c:v>
                </c:pt>
                <c:pt idx="7706">
                  <c:v>8.1304900229400001</c:v>
                </c:pt>
                <c:pt idx="7707">
                  <c:v>8.1318505922399993</c:v>
                </c:pt>
                <c:pt idx="7708">
                  <c:v>8.1332111615400002</c:v>
                </c:pt>
                <c:pt idx="7709">
                  <c:v>8.1345717308399994</c:v>
                </c:pt>
                <c:pt idx="7710">
                  <c:v>8.1359323001400004</c:v>
                </c:pt>
                <c:pt idx="7711">
                  <c:v>8.1372928694399995</c:v>
                </c:pt>
                <c:pt idx="7712">
                  <c:v>8.1386534387400005</c:v>
                </c:pt>
                <c:pt idx="7713">
                  <c:v>8.1400140080400014</c:v>
                </c:pt>
                <c:pt idx="7714">
                  <c:v>8.1413745773400006</c:v>
                </c:pt>
                <c:pt idx="7715">
                  <c:v>8.1427351466399998</c:v>
                </c:pt>
                <c:pt idx="7716">
                  <c:v>8.1440957159400007</c:v>
                </c:pt>
                <c:pt idx="7717">
                  <c:v>8.1454562852399999</c:v>
                </c:pt>
                <c:pt idx="7718">
                  <c:v>8.1468168545400008</c:v>
                </c:pt>
                <c:pt idx="7719">
                  <c:v>8.14817742384</c:v>
                </c:pt>
                <c:pt idx="7720">
                  <c:v>8.1495379931399992</c:v>
                </c:pt>
                <c:pt idx="7721">
                  <c:v>8.1508985624400001</c:v>
                </c:pt>
                <c:pt idx="7722">
                  <c:v>8.1522591317400011</c:v>
                </c:pt>
                <c:pt idx="7723">
                  <c:v>8.1536197010400002</c:v>
                </c:pt>
                <c:pt idx="7724">
                  <c:v>8.1549802703400012</c:v>
                </c:pt>
                <c:pt idx="7725">
                  <c:v>8.1563408396400003</c:v>
                </c:pt>
                <c:pt idx="7726">
                  <c:v>8.1577014089399995</c:v>
                </c:pt>
                <c:pt idx="7727">
                  <c:v>8.1590619782400005</c:v>
                </c:pt>
                <c:pt idx="7728">
                  <c:v>8.1604225475399996</c:v>
                </c:pt>
                <c:pt idx="7729">
                  <c:v>8.1617831168400006</c:v>
                </c:pt>
                <c:pt idx="7730">
                  <c:v>8.1631436861399997</c:v>
                </c:pt>
                <c:pt idx="7731">
                  <c:v>8.1645042554399989</c:v>
                </c:pt>
                <c:pt idx="7732">
                  <c:v>8.1658648247400016</c:v>
                </c:pt>
                <c:pt idx="7733">
                  <c:v>8.1672253940400008</c:v>
                </c:pt>
                <c:pt idx="7734">
                  <c:v>8.16858596334</c:v>
                </c:pt>
                <c:pt idx="7735">
                  <c:v>8.1699465326400009</c:v>
                </c:pt>
                <c:pt idx="7736">
                  <c:v>8.1713071019400001</c:v>
                </c:pt>
                <c:pt idx="7737">
                  <c:v>8.172667671240001</c:v>
                </c:pt>
                <c:pt idx="7738">
                  <c:v>8.1740282405400002</c:v>
                </c:pt>
                <c:pt idx="7739">
                  <c:v>8.1753888098399994</c:v>
                </c:pt>
                <c:pt idx="7740">
                  <c:v>8.1767493791400003</c:v>
                </c:pt>
                <c:pt idx="7741">
                  <c:v>8.1781099484399995</c:v>
                </c:pt>
                <c:pt idx="7742">
                  <c:v>8.1794705177400004</c:v>
                </c:pt>
                <c:pt idx="7743">
                  <c:v>8.1808310870400014</c:v>
                </c:pt>
                <c:pt idx="7744">
                  <c:v>8.1821916563400006</c:v>
                </c:pt>
                <c:pt idx="7745">
                  <c:v>8.1835522256399997</c:v>
                </c:pt>
                <c:pt idx="7746">
                  <c:v>8.1849127949400007</c:v>
                </c:pt>
                <c:pt idx="7747">
                  <c:v>8.1862733642399999</c:v>
                </c:pt>
                <c:pt idx="7748">
                  <c:v>8.1876339335400008</c:v>
                </c:pt>
                <c:pt idx="7749">
                  <c:v>8.18899450284</c:v>
                </c:pt>
                <c:pt idx="7750">
                  <c:v>8.1903550721399991</c:v>
                </c:pt>
                <c:pt idx="7751">
                  <c:v>8.1917156414400001</c:v>
                </c:pt>
                <c:pt idx="7752">
                  <c:v>8.193076210740001</c:v>
                </c:pt>
                <c:pt idx="7753">
                  <c:v>8.1944367800400002</c:v>
                </c:pt>
                <c:pt idx="7754">
                  <c:v>8.1957973493400011</c:v>
                </c:pt>
                <c:pt idx="7755">
                  <c:v>8.1971579186400003</c:v>
                </c:pt>
                <c:pt idx="7756">
                  <c:v>8.1985184879399995</c:v>
                </c:pt>
                <c:pt idx="7757">
                  <c:v>8.1998790572400004</c:v>
                </c:pt>
                <c:pt idx="7758">
                  <c:v>8.2012396265399996</c:v>
                </c:pt>
                <c:pt idx="7759">
                  <c:v>8.2026001958400006</c:v>
                </c:pt>
                <c:pt idx="7760">
                  <c:v>8.2039607651399997</c:v>
                </c:pt>
                <c:pt idx="7761">
                  <c:v>8.2053213344399989</c:v>
                </c:pt>
                <c:pt idx="7762">
                  <c:v>8.2066819037400016</c:v>
                </c:pt>
                <c:pt idx="7763">
                  <c:v>8.2080424730400008</c:v>
                </c:pt>
                <c:pt idx="7764">
                  <c:v>8.20940304234</c:v>
                </c:pt>
                <c:pt idx="7765">
                  <c:v>8.2107636116400009</c:v>
                </c:pt>
                <c:pt idx="7766">
                  <c:v>8.2121241809400001</c:v>
                </c:pt>
                <c:pt idx="7767">
                  <c:v>8.213484750240001</c:v>
                </c:pt>
                <c:pt idx="7768">
                  <c:v>8.2148453195400002</c:v>
                </c:pt>
                <c:pt idx="7769">
                  <c:v>8.2162058888399994</c:v>
                </c:pt>
                <c:pt idx="7770">
                  <c:v>8.2175664581400003</c:v>
                </c:pt>
                <c:pt idx="7771">
                  <c:v>8.2189270274399995</c:v>
                </c:pt>
                <c:pt idx="7772">
                  <c:v>8.2202875967400004</c:v>
                </c:pt>
                <c:pt idx="7773">
                  <c:v>8.2216481660400014</c:v>
                </c:pt>
                <c:pt idx="7774">
                  <c:v>8.2230087353400005</c:v>
                </c:pt>
                <c:pt idx="7775">
                  <c:v>8.2243693046399997</c:v>
                </c:pt>
                <c:pt idx="7776">
                  <c:v>8.2257298739400007</c:v>
                </c:pt>
                <c:pt idx="7777">
                  <c:v>8.2270904432399998</c:v>
                </c:pt>
                <c:pt idx="7778">
                  <c:v>8.2284510125400008</c:v>
                </c:pt>
                <c:pt idx="7779">
                  <c:v>8.2298115818399999</c:v>
                </c:pt>
                <c:pt idx="7780">
                  <c:v>8.2311721511399991</c:v>
                </c:pt>
                <c:pt idx="7781">
                  <c:v>8.2325327204400001</c:v>
                </c:pt>
                <c:pt idx="7782">
                  <c:v>8.233893289740001</c:v>
                </c:pt>
                <c:pt idx="7783">
                  <c:v>8.2352538590400002</c:v>
                </c:pt>
                <c:pt idx="7784">
                  <c:v>8.2366144283400011</c:v>
                </c:pt>
                <c:pt idx="7785">
                  <c:v>8.2379749976400003</c:v>
                </c:pt>
                <c:pt idx="7786">
                  <c:v>8.2393355669400012</c:v>
                </c:pt>
                <c:pt idx="7787">
                  <c:v>8.2406961362400004</c:v>
                </c:pt>
                <c:pt idx="7788">
                  <c:v>8.2420567055399996</c:v>
                </c:pt>
                <c:pt idx="7789">
                  <c:v>8.2434172748400005</c:v>
                </c:pt>
                <c:pt idx="7790">
                  <c:v>8.2447778441399997</c:v>
                </c:pt>
                <c:pt idx="7791">
                  <c:v>8.2461384134399989</c:v>
                </c:pt>
                <c:pt idx="7792">
                  <c:v>8.2474989827400016</c:v>
                </c:pt>
                <c:pt idx="7793">
                  <c:v>8.2488595520400008</c:v>
                </c:pt>
                <c:pt idx="7794">
                  <c:v>8.2502201213399999</c:v>
                </c:pt>
                <c:pt idx="7795">
                  <c:v>8.2515806906400009</c:v>
                </c:pt>
                <c:pt idx="7796">
                  <c:v>8.2529412599400001</c:v>
                </c:pt>
                <c:pt idx="7797">
                  <c:v>8.254301829240001</c:v>
                </c:pt>
                <c:pt idx="7798">
                  <c:v>8.2556623985400002</c:v>
                </c:pt>
                <c:pt idx="7799">
                  <c:v>8.2570229678399993</c:v>
                </c:pt>
                <c:pt idx="7800">
                  <c:v>8.2583835371400003</c:v>
                </c:pt>
                <c:pt idx="7801">
                  <c:v>8.2597441064399995</c:v>
                </c:pt>
                <c:pt idx="7802">
                  <c:v>8.2611046757400004</c:v>
                </c:pt>
                <c:pt idx="7803">
                  <c:v>8.2624652450400013</c:v>
                </c:pt>
                <c:pt idx="7804">
                  <c:v>8.2638258143400005</c:v>
                </c:pt>
                <c:pt idx="7805">
                  <c:v>8.2651863836399997</c:v>
                </c:pt>
                <c:pt idx="7806">
                  <c:v>8.2665469529400006</c:v>
                </c:pt>
                <c:pt idx="7807">
                  <c:v>8.2679075222399998</c:v>
                </c:pt>
                <c:pt idx="7808">
                  <c:v>8.2692680915400008</c:v>
                </c:pt>
                <c:pt idx="7809">
                  <c:v>8.2706286608399999</c:v>
                </c:pt>
                <c:pt idx="7810">
                  <c:v>8.2719892301399991</c:v>
                </c:pt>
                <c:pt idx="7811">
                  <c:v>8.27334979944</c:v>
                </c:pt>
                <c:pt idx="7812">
                  <c:v>8.274710368740001</c:v>
                </c:pt>
                <c:pt idx="7813">
                  <c:v>8.2760709380400002</c:v>
                </c:pt>
                <c:pt idx="7814">
                  <c:v>8.2774315073400011</c:v>
                </c:pt>
                <c:pt idx="7815">
                  <c:v>8.2787920766400003</c:v>
                </c:pt>
                <c:pt idx="7816">
                  <c:v>8.2801526459400012</c:v>
                </c:pt>
                <c:pt idx="7817">
                  <c:v>8.2815132152400004</c:v>
                </c:pt>
                <c:pt idx="7818">
                  <c:v>8.2828737845399996</c:v>
                </c:pt>
                <c:pt idx="7819">
                  <c:v>8.2842343538400005</c:v>
                </c:pt>
                <c:pt idx="7820">
                  <c:v>8.2855949231399997</c:v>
                </c:pt>
                <c:pt idx="7821">
                  <c:v>8.2869554924399988</c:v>
                </c:pt>
                <c:pt idx="7822">
                  <c:v>8.2883160617400016</c:v>
                </c:pt>
                <c:pt idx="7823">
                  <c:v>8.2896766310400007</c:v>
                </c:pt>
                <c:pt idx="7824">
                  <c:v>8.2910372003399999</c:v>
                </c:pt>
                <c:pt idx="7825">
                  <c:v>8.2923977696400009</c:v>
                </c:pt>
                <c:pt idx="7826">
                  <c:v>8.29375833894</c:v>
                </c:pt>
                <c:pt idx="7827">
                  <c:v>8.295118908240001</c:v>
                </c:pt>
                <c:pt idx="7828">
                  <c:v>8.2964794775400001</c:v>
                </c:pt>
                <c:pt idx="7829">
                  <c:v>8.2978400468399993</c:v>
                </c:pt>
                <c:pt idx="7830">
                  <c:v>8.2992006161400003</c:v>
                </c:pt>
                <c:pt idx="7831">
                  <c:v>8.3005611854399994</c:v>
                </c:pt>
                <c:pt idx="7832">
                  <c:v>8.3019217547400004</c:v>
                </c:pt>
                <c:pt idx="7833">
                  <c:v>8.3032823240400013</c:v>
                </c:pt>
                <c:pt idx="7834">
                  <c:v>8.3046428933400005</c:v>
                </c:pt>
                <c:pt idx="7835">
                  <c:v>8.3060034626400014</c:v>
                </c:pt>
                <c:pt idx="7836">
                  <c:v>8.3073640319400006</c:v>
                </c:pt>
                <c:pt idx="7837">
                  <c:v>8.3087246012399998</c:v>
                </c:pt>
                <c:pt idx="7838">
                  <c:v>8.3100851705400007</c:v>
                </c:pt>
                <c:pt idx="7839">
                  <c:v>8.3114457398399999</c:v>
                </c:pt>
                <c:pt idx="7840">
                  <c:v>8.3128063091399991</c:v>
                </c:pt>
                <c:pt idx="7841">
                  <c:v>8.31416687844</c:v>
                </c:pt>
                <c:pt idx="7842">
                  <c:v>8.3155274477399992</c:v>
                </c:pt>
                <c:pt idx="7843">
                  <c:v>8.3168880170400001</c:v>
                </c:pt>
                <c:pt idx="7844">
                  <c:v>8.3182485863400011</c:v>
                </c:pt>
                <c:pt idx="7845">
                  <c:v>8.3196091556400003</c:v>
                </c:pt>
                <c:pt idx="7846">
                  <c:v>8.3209697249400012</c:v>
                </c:pt>
                <c:pt idx="7847">
                  <c:v>8.3223302942400004</c:v>
                </c:pt>
                <c:pt idx="7848">
                  <c:v>8.3236908635399995</c:v>
                </c:pt>
                <c:pt idx="7849">
                  <c:v>8.3250514328400005</c:v>
                </c:pt>
                <c:pt idx="7850">
                  <c:v>8.3264120021399997</c:v>
                </c:pt>
                <c:pt idx="7851">
                  <c:v>8.3277725714399988</c:v>
                </c:pt>
                <c:pt idx="7852">
                  <c:v>8.3291331407399998</c:v>
                </c:pt>
                <c:pt idx="7853">
                  <c:v>8.3304937100400007</c:v>
                </c:pt>
                <c:pt idx="7854">
                  <c:v>8.3318542793399999</c:v>
                </c:pt>
                <c:pt idx="7855">
                  <c:v>8.3332148486400008</c:v>
                </c:pt>
                <c:pt idx="7856">
                  <c:v>8.33457541794</c:v>
                </c:pt>
                <c:pt idx="7857">
                  <c:v>8.335935987240001</c:v>
                </c:pt>
                <c:pt idx="7858">
                  <c:v>8.3372965565400001</c:v>
                </c:pt>
                <c:pt idx="7859">
                  <c:v>8.3386571258399993</c:v>
                </c:pt>
                <c:pt idx="7860">
                  <c:v>8.3400176951400002</c:v>
                </c:pt>
                <c:pt idx="7861">
                  <c:v>8.3413782644399994</c:v>
                </c:pt>
                <c:pt idx="7862">
                  <c:v>8.3427388337400004</c:v>
                </c:pt>
                <c:pt idx="7863">
                  <c:v>8.3440994030400013</c:v>
                </c:pt>
                <c:pt idx="7864">
                  <c:v>8.3454599723400005</c:v>
                </c:pt>
                <c:pt idx="7865">
                  <c:v>8.3468205416400014</c:v>
                </c:pt>
                <c:pt idx="7866">
                  <c:v>8.3481811109400006</c:v>
                </c:pt>
                <c:pt idx="7867">
                  <c:v>8.3495416802399998</c:v>
                </c:pt>
                <c:pt idx="7868">
                  <c:v>8.3509022495400007</c:v>
                </c:pt>
                <c:pt idx="7869">
                  <c:v>8.3522628188399999</c:v>
                </c:pt>
                <c:pt idx="7870">
                  <c:v>8.3536233881399991</c:v>
                </c:pt>
                <c:pt idx="7871">
                  <c:v>8.35498395744</c:v>
                </c:pt>
                <c:pt idx="7872">
                  <c:v>8.3563445267399992</c:v>
                </c:pt>
                <c:pt idx="7873">
                  <c:v>8.3577050960400001</c:v>
                </c:pt>
                <c:pt idx="7874">
                  <c:v>8.3590656653400011</c:v>
                </c:pt>
                <c:pt idx="7875">
                  <c:v>8.3604262346400002</c:v>
                </c:pt>
                <c:pt idx="7876">
                  <c:v>8.3617868039400012</c:v>
                </c:pt>
                <c:pt idx="7877">
                  <c:v>8.3631473732400003</c:v>
                </c:pt>
                <c:pt idx="7878">
                  <c:v>8.3645079425399995</c:v>
                </c:pt>
                <c:pt idx="7879">
                  <c:v>8.3658685118400005</c:v>
                </c:pt>
                <c:pt idx="7880">
                  <c:v>8.3672290811399996</c:v>
                </c:pt>
                <c:pt idx="7881">
                  <c:v>8.3685896504400006</c:v>
                </c:pt>
                <c:pt idx="7882">
                  <c:v>8.3699502197399998</c:v>
                </c:pt>
                <c:pt idx="7883">
                  <c:v>8.3713107890400007</c:v>
                </c:pt>
                <c:pt idx="7884">
                  <c:v>8.3726713583400016</c:v>
                </c:pt>
                <c:pt idx="7885">
                  <c:v>8.3740319276400008</c:v>
                </c:pt>
                <c:pt idx="7886">
                  <c:v>8.37539249694</c:v>
                </c:pt>
                <c:pt idx="7887">
                  <c:v>8.3767530662400009</c:v>
                </c:pt>
                <c:pt idx="7888">
                  <c:v>8.3781136355400001</c:v>
                </c:pt>
                <c:pt idx="7889">
                  <c:v>8.3794742048399993</c:v>
                </c:pt>
                <c:pt idx="7890">
                  <c:v>8.3808347741400002</c:v>
                </c:pt>
                <c:pt idx="7891">
                  <c:v>8.3821953434399994</c:v>
                </c:pt>
                <c:pt idx="7892">
                  <c:v>8.3835559127400003</c:v>
                </c:pt>
                <c:pt idx="7893">
                  <c:v>8.3849164820400013</c:v>
                </c:pt>
                <c:pt idx="7894">
                  <c:v>8.3862770513400005</c:v>
                </c:pt>
                <c:pt idx="7895">
                  <c:v>8.3876376206400014</c:v>
                </c:pt>
                <c:pt idx="7896">
                  <c:v>8.3889981899400006</c:v>
                </c:pt>
                <c:pt idx="7897">
                  <c:v>8.3903587592399997</c:v>
                </c:pt>
                <c:pt idx="7898">
                  <c:v>8.3917193285400007</c:v>
                </c:pt>
                <c:pt idx="7899">
                  <c:v>8.3930798978399999</c:v>
                </c:pt>
                <c:pt idx="7900">
                  <c:v>8.3944404671400008</c:v>
                </c:pt>
                <c:pt idx="7901">
                  <c:v>8.39580103644</c:v>
                </c:pt>
                <c:pt idx="7902">
                  <c:v>8.3971616057399991</c:v>
                </c:pt>
                <c:pt idx="7903">
                  <c:v>8.3985221750400019</c:v>
                </c:pt>
                <c:pt idx="7904">
                  <c:v>8.399882744340001</c:v>
                </c:pt>
                <c:pt idx="7905">
                  <c:v>8.4012433136400002</c:v>
                </c:pt>
                <c:pt idx="7906">
                  <c:v>8.4026038829400012</c:v>
                </c:pt>
                <c:pt idx="7907">
                  <c:v>8.4039644522400003</c:v>
                </c:pt>
                <c:pt idx="7908">
                  <c:v>8.4053250215399995</c:v>
                </c:pt>
                <c:pt idx="7909">
                  <c:v>8.4066855908400004</c:v>
                </c:pt>
                <c:pt idx="7910">
                  <c:v>8.4080461601399996</c:v>
                </c:pt>
                <c:pt idx="7911">
                  <c:v>8.4094067294400006</c:v>
                </c:pt>
                <c:pt idx="7912">
                  <c:v>8.4107672987399997</c:v>
                </c:pt>
                <c:pt idx="7913">
                  <c:v>8.4121278680400007</c:v>
                </c:pt>
                <c:pt idx="7914">
                  <c:v>8.4134884373400016</c:v>
                </c:pt>
                <c:pt idx="7915">
                  <c:v>8.4148490066400008</c:v>
                </c:pt>
                <c:pt idx="7916">
                  <c:v>8.41620957594</c:v>
                </c:pt>
                <c:pt idx="7917">
                  <c:v>8.4175701452400009</c:v>
                </c:pt>
                <c:pt idx="7918">
                  <c:v>8.4189307145400001</c:v>
                </c:pt>
                <c:pt idx="7919">
                  <c:v>8.4202912838399993</c:v>
                </c:pt>
                <c:pt idx="7920">
                  <c:v>8.4216518531400002</c:v>
                </c:pt>
                <c:pt idx="7921">
                  <c:v>8.4230124224399994</c:v>
                </c:pt>
                <c:pt idx="7922">
                  <c:v>8.4243729917400003</c:v>
                </c:pt>
                <c:pt idx="7923">
                  <c:v>8.4257335610400013</c:v>
                </c:pt>
                <c:pt idx="7924">
                  <c:v>8.4270941303400004</c:v>
                </c:pt>
                <c:pt idx="7925">
                  <c:v>8.4284546996400014</c:v>
                </c:pt>
                <c:pt idx="7926">
                  <c:v>8.4298152689400005</c:v>
                </c:pt>
                <c:pt idx="7927">
                  <c:v>8.4311758382399997</c:v>
                </c:pt>
                <c:pt idx="7928">
                  <c:v>8.4325364075400007</c:v>
                </c:pt>
                <c:pt idx="7929">
                  <c:v>8.4338969768399998</c:v>
                </c:pt>
                <c:pt idx="7930">
                  <c:v>8.4352575461400008</c:v>
                </c:pt>
                <c:pt idx="7931">
                  <c:v>8.43661811544</c:v>
                </c:pt>
                <c:pt idx="7932">
                  <c:v>8.4379786847399991</c:v>
                </c:pt>
                <c:pt idx="7933">
                  <c:v>8.4393392540400018</c:v>
                </c:pt>
                <c:pt idx="7934">
                  <c:v>8.440699823340001</c:v>
                </c:pt>
                <c:pt idx="7935">
                  <c:v>8.4420603926400002</c:v>
                </c:pt>
                <c:pt idx="7936">
                  <c:v>8.4434209619400011</c:v>
                </c:pt>
                <c:pt idx="7937">
                  <c:v>8.4447815312400003</c:v>
                </c:pt>
                <c:pt idx="7938">
                  <c:v>8.4461421005399995</c:v>
                </c:pt>
                <c:pt idx="7939">
                  <c:v>8.4475026698400004</c:v>
                </c:pt>
                <c:pt idx="7940">
                  <c:v>8.4488632391399996</c:v>
                </c:pt>
                <c:pt idx="7941">
                  <c:v>8.4502238084400005</c:v>
                </c:pt>
                <c:pt idx="7942">
                  <c:v>8.4515843777399997</c:v>
                </c:pt>
                <c:pt idx="7943">
                  <c:v>8.4529449470400007</c:v>
                </c:pt>
                <c:pt idx="7944">
                  <c:v>8.4543055163400016</c:v>
                </c:pt>
                <c:pt idx="7945">
                  <c:v>8.4556660856400008</c:v>
                </c:pt>
                <c:pt idx="7946">
                  <c:v>8.4570266549399999</c:v>
                </c:pt>
                <c:pt idx="7947">
                  <c:v>8.4583872242400009</c:v>
                </c:pt>
                <c:pt idx="7948">
                  <c:v>8.4597477935400001</c:v>
                </c:pt>
                <c:pt idx="7949">
                  <c:v>8.461108362840001</c:v>
                </c:pt>
                <c:pt idx="7950">
                  <c:v>8.4624689321400002</c:v>
                </c:pt>
                <c:pt idx="7951">
                  <c:v>8.4638295014399993</c:v>
                </c:pt>
                <c:pt idx="7952">
                  <c:v>8.4651900707400003</c:v>
                </c:pt>
                <c:pt idx="7953">
                  <c:v>8.4665506400400012</c:v>
                </c:pt>
                <c:pt idx="7954">
                  <c:v>8.4679112093400004</c:v>
                </c:pt>
                <c:pt idx="7955">
                  <c:v>8.4692717786400014</c:v>
                </c:pt>
                <c:pt idx="7956">
                  <c:v>8.4706323479400005</c:v>
                </c:pt>
                <c:pt idx="7957">
                  <c:v>8.4719929172399997</c:v>
                </c:pt>
                <c:pt idx="7958">
                  <c:v>8.4733534865400006</c:v>
                </c:pt>
                <c:pt idx="7959">
                  <c:v>8.4747140558399998</c:v>
                </c:pt>
                <c:pt idx="7960">
                  <c:v>8.4760746251400008</c:v>
                </c:pt>
                <c:pt idx="7961">
                  <c:v>8.4774351944399999</c:v>
                </c:pt>
                <c:pt idx="7962">
                  <c:v>8.4787957637399991</c:v>
                </c:pt>
                <c:pt idx="7963">
                  <c:v>8.48015633304</c:v>
                </c:pt>
                <c:pt idx="7964">
                  <c:v>8.481516902340001</c:v>
                </c:pt>
                <c:pt idx="7965">
                  <c:v>8.4828774716400002</c:v>
                </c:pt>
                <c:pt idx="7966">
                  <c:v>8.4842380409400011</c:v>
                </c:pt>
                <c:pt idx="7967">
                  <c:v>8.4855986102400003</c:v>
                </c:pt>
                <c:pt idx="7968">
                  <c:v>8.4869591795399995</c:v>
                </c:pt>
                <c:pt idx="7969">
                  <c:v>8.4883197488400004</c:v>
                </c:pt>
                <c:pt idx="7970">
                  <c:v>8.4896803181399996</c:v>
                </c:pt>
                <c:pt idx="7971">
                  <c:v>8.4910408874400005</c:v>
                </c:pt>
                <c:pt idx="7972">
                  <c:v>8.4924014567399997</c:v>
                </c:pt>
                <c:pt idx="7973">
                  <c:v>8.4937620260399989</c:v>
                </c:pt>
                <c:pt idx="7974">
                  <c:v>8.4951225953400016</c:v>
                </c:pt>
                <c:pt idx="7975">
                  <c:v>8.4964831646400008</c:v>
                </c:pt>
                <c:pt idx="7976">
                  <c:v>8.4978437339399999</c:v>
                </c:pt>
                <c:pt idx="7977">
                  <c:v>8.4992043032400009</c:v>
                </c:pt>
                <c:pt idx="7978">
                  <c:v>8.50056487254</c:v>
                </c:pt>
                <c:pt idx="7979">
                  <c:v>8.501925441840001</c:v>
                </c:pt>
                <c:pt idx="7980">
                  <c:v>8.5032860111400002</c:v>
                </c:pt>
                <c:pt idx="7981">
                  <c:v>8.5046465804399993</c:v>
                </c:pt>
                <c:pt idx="7982">
                  <c:v>8.5060071497400003</c:v>
                </c:pt>
                <c:pt idx="7983">
                  <c:v>8.5073677190399994</c:v>
                </c:pt>
                <c:pt idx="7984">
                  <c:v>8.5087282883400004</c:v>
                </c:pt>
                <c:pt idx="7985">
                  <c:v>8.5100888576400013</c:v>
                </c:pt>
                <c:pt idx="7986">
                  <c:v>8.5114494269400005</c:v>
                </c:pt>
                <c:pt idx="7987">
                  <c:v>8.5128099962399997</c:v>
                </c:pt>
                <c:pt idx="7988">
                  <c:v>8.5141705655400006</c:v>
                </c:pt>
                <c:pt idx="7989">
                  <c:v>8.5155311348399998</c:v>
                </c:pt>
                <c:pt idx="7990">
                  <c:v>8.5168917041400007</c:v>
                </c:pt>
                <c:pt idx="7991">
                  <c:v>8.5182522734399999</c:v>
                </c:pt>
                <c:pt idx="7992">
                  <c:v>8.5196128427399991</c:v>
                </c:pt>
                <c:pt idx="7993">
                  <c:v>8.52097341204</c:v>
                </c:pt>
                <c:pt idx="7994">
                  <c:v>8.522333981340001</c:v>
                </c:pt>
                <c:pt idx="7995">
                  <c:v>8.5236945506400001</c:v>
                </c:pt>
                <c:pt idx="7996">
                  <c:v>8.5250551199400011</c:v>
                </c:pt>
                <c:pt idx="7997">
                  <c:v>8.5266878031000015</c:v>
                </c:pt>
                <c:pt idx="7998">
                  <c:v>8.5280483724000007</c:v>
                </c:pt>
                <c:pt idx="7999">
                  <c:v>8.5294089416999999</c:v>
                </c:pt>
                <c:pt idx="8000">
                  <c:v>8.5307695110000008</c:v>
                </c:pt>
                <c:pt idx="8001">
                  <c:v>8.5321300803</c:v>
                </c:pt>
                <c:pt idx="8002">
                  <c:v>8.5334906495999991</c:v>
                </c:pt>
                <c:pt idx="8003">
                  <c:v>8.5348512189000001</c:v>
                </c:pt>
                <c:pt idx="8004">
                  <c:v>8.5362117881999993</c:v>
                </c:pt>
                <c:pt idx="8005">
                  <c:v>8.5375723575000002</c:v>
                </c:pt>
                <c:pt idx="8006">
                  <c:v>8.5389329268000012</c:v>
                </c:pt>
                <c:pt idx="8007">
                  <c:v>8.5402934961000003</c:v>
                </c:pt>
                <c:pt idx="8008">
                  <c:v>8.5416540654000013</c:v>
                </c:pt>
                <c:pt idx="8009">
                  <c:v>8.5430146347000004</c:v>
                </c:pt>
                <c:pt idx="8010">
                  <c:v>8.5443752039999996</c:v>
                </c:pt>
                <c:pt idx="8011">
                  <c:v>8.5457357733000006</c:v>
                </c:pt>
                <c:pt idx="8012">
                  <c:v>8.5470963425999997</c:v>
                </c:pt>
                <c:pt idx="8013">
                  <c:v>8.5484569119000007</c:v>
                </c:pt>
                <c:pt idx="8014">
                  <c:v>8.5498174811999998</c:v>
                </c:pt>
                <c:pt idx="8015">
                  <c:v>8.551178050499999</c:v>
                </c:pt>
                <c:pt idx="8016">
                  <c:v>8.5525386198000017</c:v>
                </c:pt>
                <c:pt idx="8017">
                  <c:v>8.5538991891000009</c:v>
                </c:pt>
                <c:pt idx="8018">
                  <c:v>8.5552597584000001</c:v>
                </c:pt>
                <c:pt idx="8019">
                  <c:v>8.556620327700001</c:v>
                </c:pt>
                <c:pt idx="8020">
                  <c:v>8.5579808970000002</c:v>
                </c:pt>
                <c:pt idx="8021">
                  <c:v>8.5593414662999994</c:v>
                </c:pt>
                <c:pt idx="8022">
                  <c:v>8.5607020356000003</c:v>
                </c:pt>
                <c:pt idx="8023">
                  <c:v>8.5620626048999995</c:v>
                </c:pt>
                <c:pt idx="8024">
                  <c:v>8.5634231742000004</c:v>
                </c:pt>
                <c:pt idx="8025">
                  <c:v>8.5647837434999996</c:v>
                </c:pt>
                <c:pt idx="8026">
                  <c:v>8.5661443128000005</c:v>
                </c:pt>
                <c:pt idx="8027">
                  <c:v>8.5675048821000015</c:v>
                </c:pt>
                <c:pt idx="8028">
                  <c:v>8.5688654514000007</c:v>
                </c:pt>
                <c:pt idx="8029">
                  <c:v>8.5702260206999998</c:v>
                </c:pt>
                <c:pt idx="8030">
                  <c:v>8.5715865900000008</c:v>
                </c:pt>
                <c:pt idx="8031">
                  <c:v>8.5729471593</c:v>
                </c:pt>
                <c:pt idx="8032">
                  <c:v>8.5743077286000009</c:v>
                </c:pt>
                <c:pt idx="8033">
                  <c:v>8.5756682979000001</c:v>
                </c:pt>
                <c:pt idx="8034">
                  <c:v>8.5770288671999992</c:v>
                </c:pt>
                <c:pt idx="8035">
                  <c:v>8.5783894365000002</c:v>
                </c:pt>
                <c:pt idx="8036">
                  <c:v>8.5797500058000011</c:v>
                </c:pt>
                <c:pt idx="8037">
                  <c:v>8.5811105751000003</c:v>
                </c:pt>
                <c:pt idx="8038">
                  <c:v>8.5824711444000013</c:v>
                </c:pt>
                <c:pt idx="8039">
                  <c:v>8.5838317137000004</c:v>
                </c:pt>
                <c:pt idx="8040">
                  <c:v>8.5851922829999996</c:v>
                </c:pt>
                <c:pt idx="8041">
                  <c:v>8.5865528523000005</c:v>
                </c:pt>
                <c:pt idx="8042">
                  <c:v>8.5879134215999997</c:v>
                </c:pt>
                <c:pt idx="8043">
                  <c:v>8.5892739909000007</c:v>
                </c:pt>
                <c:pt idx="8044">
                  <c:v>8.5906345601999998</c:v>
                </c:pt>
                <c:pt idx="8045">
                  <c:v>8.591995129499999</c:v>
                </c:pt>
                <c:pt idx="8046">
                  <c:v>8.5933556988000017</c:v>
                </c:pt>
                <c:pt idx="8047">
                  <c:v>8.5947162681000009</c:v>
                </c:pt>
                <c:pt idx="8048">
                  <c:v>8.5960768374000001</c:v>
                </c:pt>
                <c:pt idx="8049">
                  <c:v>8.597437406700001</c:v>
                </c:pt>
                <c:pt idx="8050">
                  <c:v>8.5987979760000002</c:v>
                </c:pt>
                <c:pt idx="8051">
                  <c:v>8.6001585453000011</c:v>
                </c:pt>
                <c:pt idx="8052">
                  <c:v>8.6015191146000003</c:v>
                </c:pt>
                <c:pt idx="8053">
                  <c:v>8.6028796838999995</c:v>
                </c:pt>
                <c:pt idx="8054">
                  <c:v>8.6042402532000004</c:v>
                </c:pt>
                <c:pt idx="8055">
                  <c:v>8.6056008224999996</c:v>
                </c:pt>
                <c:pt idx="8056">
                  <c:v>8.6069613918000005</c:v>
                </c:pt>
                <c:pt idx="8057">
                  <c:v>8.6083219611000015</c:v>
                </c:pt>
                <c:pt idx="8058">
                  <c:v>8.6096825304000006</c:v>
                </c:pt>
                <c:pt idx="8059">
                  <c:v>8.6110430996999998</c:v>
                </c:pt>
                <c:pt idx="8060">
                  <c:v>8.6124036690000008</c:v>
                </c:pt>
                <c:pt idx="8061">
                  <c:v>8.6137642382999999</c:v>
                </c:pt>
                <c:pt idx="8062">
                  <c:v>8.6151248076000009</c:v>
                </c:pt>
                <c:pt idx="8063">
                  <c:v>8.6164853769</c:v>
                </c:pt>
                <c:pt idx="8064">
                  <c:v>8.6178459461999992</c:v>
                </c:pt>
                <c:pt idx="8065">
                  <c:v>8.6192065155000002</c:v>
                </c:pt>
                <c:pt idx="8066">
                  <c:v>8.6205670848000011</c:v>
                </c:pt>
                <c:pt idx="8067">
                  <c:v>8.6219276541000003</c:v>
                </c:pt>
                <c:pt idx="8068">
                  <c:v>8.6232882234000012</c:v>
                </c:pt>
                <c:pt idx="8069">
                  <c:v>8.6246487927000004</c:v>
                </c:pt>
                <c:pt idx="8070">
                  <c:v>8.6260093619999996</c:v>
                </c:pt>
                <c:pt idx="8071">
                  <c:v>8.6273699313000005</c:v>
                </c:pt>
                <c:pt idx="8072">
                  <c:v>8.6287305005999997</c:v>
                </c:pt>
                <c:pt idx="8073">
                  <c:v>8.6300910699000006</c:v>
                </c:pt>
                <c:pt idx="8074">
                  <c:v>8.6314516391999998</c:v>
                </c:pt>
                <c:pt idx="8075">
                  <c:v>8.632812208499999</c:v>
                </c:pt>
                <c:pt idx="8076">
                  <c:v>8.6341727778000017</c:v>
                </c:pt>
                <c:pt idx="8077">
                  <c:v>8.6355333471000009</c:v>
                </c:pt>
                <c:pt idx="8078">
                  <c:v>8.6368939164</c:v>
                </c:pt>
                <c:pt idx="8079">
                  <c:v>8.638254485700001</c:v>
                </c:pt>
                <c:pt idx="8080">
                  <c:v>8.6396150550000002</c:v>
                </c:pt>
                <c:pt idx="8081">
                  <c:v>8.6409756243000011</c:v>
                </c:pt>
                <c:pt idx="8082">
                  <c:v>8.6423361936000003</c:v>
                </c:pt>
                <c:pt idx="8083">
                  <c:v>8.6436967628999994</c:v>
                </c:pt>
                <c:pt idx="8084">
                  <c:v>8.6450573322000004</c:v>
                </c:pt>
                <c:pt idx="8085">
                  <c:v>8.6464179014999996</c:v>
                </c:pt>
                <c:pt idx="8086">
                  <c:v>8.6477784708000005</c:v>
                </c:pt>
                <c:pt idx="8087">
                  <c:v>8.6491390401000015</c:v>
                </c:pt>
                <c:pt idx="8088">
                  <c:v>8.6504996094000006</c:v>
                </c:pt>
                <c:pt idx="8089">
                  <c:v>8.6518601786999998</c:v>
                </c:pt>
                <c:pt idx="8090">
                  <c:v>8.6532207480000007</c:v>
                </c:pt>
                <c:pt idx="8091">
                  <c:v>8.6545813172999999</c:v>
                </c:pt>
                <c:pt idx="8092">
                  <c:v>8.6559418866000009</c:v>
                </c:pt>
                <c:pt idx="8093">
                  <c:v>8.6573024559</c:v>
                </c:pt>
                <c:pt idx="8094">
                  <c:v>8.6586630251999992</c:v>
                </c:pt>
                <c:pt idx="8095">
                  <c:v>8.6600235945000001</c:v>
                </c:pt>
                <c:pt idx="8096">
                  <c:v>8.6613841638000011</c:v>
                </c:pt>
                <c:pt idx="8097">
                  <c:v>8.6627447331000003</c:v>
                </c:pt>
                <c:pt idx="8098">
                  <c:v>8.6641053024000012</c:v>
                </c:pt>
                <c:pt idx="8099">
                  <c:v>8.6654658717000004</c:v>
                </c:pt>
                <c:pt idx="8100">
                  <c:v>8.6668264410000013</c:v>
                </c:pt>
                <c:pt idx="8101">
                  <c:v>8.6681870103000005</c:v>
                </c:pt>
                <c:pt idx="8102">
                  <c:v>8.6695475795999997</c:v>
                </c:pt>
                <c:pt idx="8103">
                  <c:v>8.6709081489000006</c:v>
                </c:pt>
                <c:pt idx="8104">
                  <c:v>8.6722687181999998</c:v>
                </c:pt>
                <c:pt idx="8105">
                  <c:v>8.673629287499999</c:v>
                </c:pt>
                <c:pt idx="8106">
                  <c:v>8.6749898567999999</c:v>
                </c:pt>
                <c:pt idx="8107">
                  <c:v>8.6763504261000008</c:v>
                </c:pt>
                <c:pt idx="8108">
                  <c:v>8.6777109954</c:v>
                </c:pt>
                <c:pt idx="8109">
                  <c:v>8.679071564700001</c:v>
                </c:pt>
                <c:pt idx="8110">
                  <c:v>8.6804321340000001</c:v>
                </c:pt>
                <c:pt idx="8111">
                  <c:v>8.6817927033000011</c:v>
                </c:pt>
                <c:pt idx="8112">
                  <c:v>8.6831532726000002</c:v>
                </c:pt>
                <c:pt idx="8113">
                  <c:v>8.6845138418999994</c:v>
                </c:pt>
                <c:pt idx="8114">
                  <c:v>8.6858744112000004</c:v>
                </c:pt>
                <c:pt idx="8115">
                  <c:v>8.6872349804999995</c:v>
                </c:pt>
                <c:pt idx="8116">
                  <c:v>8.6885955497999987</c:v>
                </c:pt>
                <c:pt idx="8117">
                  <c:v>8.6899561191000014</c:v>
                </c:pt>
                <c:pt idx="8118">
                  <c:v>8.6913166884000006</c:v>
                </c:pt>
                <c:pt idx="8119">
                  <c:v>8.6926772576999998</c:v>
                </c:pt>
                <c:pt idx="8120">
                  <c:v>8.6940378270000007</c:v>
                </c:pt>
                <c:pt idx="8121">
                  <c:v>8.6953983962999999</c:v>
                </c:pt>
                <c:pt idx="8122">
                  <c:v>8.6967589656000008</c:v>
                </c:pt>
                <c:pt idx="8123">
                  <c:v>8.6981195349</c:v>
                </c:pt>
                <c:pt idx="8124">
                  <c:v>8.6994801041999992</c:v>
                </c:pt>
                <c:pt idx="8125">
                  <c:v>8.7008406735000001</c:v>
                </c:pt>
                <c:pt idx="8126">
                  <c:v>8.7022012427999993</c:v>
                </c:pt>
                <c:pt idx="8127">
                  <c:v>8.7035618121000002</c:v>
                </c:pt>
                <c:pt idx="8128">
                  <c:v>8.7049223814000012</c:v>
                </c:pt>
                <c:pt idx="8129">
                  <c:v>8.7062829507000004</c:v>
                </c:pt>
                <c:pt idx="8130">
                  <c:v>8.7076435200000013</c:v>
                </c:pt>
                <c:pt idx="8131">
                  <c:v>8.7090040893000005</c:v>
                </c:pt>
                <c:pt idx="8132">
                  <c:v>8.7103646585999996</c:v>
                </c:pt>
                <c:pt idx="8133">
                  <c:v>8.7117252279000006</c:v>
                </c:pt>
                <c:pt idx="8134">
                  <c:v>8.7130857971999998</c:v>
                </c:pt>
                <c:pt idx="8135">
                  <c:v>8.7144463664999989</c:v>
                </c:pt>
                <c:pt idx="8136">
                  <c:v>8.7158069357999999</c:v>
                </c:pt>
                <c:pt idx="8137">
                  <c:v>8.7171675051000008</c:v>
                </c:pt>
                <c:pt idx="8138">
                  <c:v>8.7185280744</c:v>
                </c:pt>
                <c:pt idx="8139">
                  <c:v>8.7198886437000009</c:v>
                </c:pt>
                <c:pt idx="8140">
                  <c:v>8.7212492130000001</c:v>
                </c:pt>
                <c:pt idx="8141">
                  <c:v>8.7226097823000011</c:v>
                </c:pt>
                <c:pt idx="8142">
                  <c:v>8.7239703516000002</c:v>
                </c:pt>
                <c:pt idx="8143">
                  <c:v>8.7253309208999994</c:v>
                </c:pt>
                <c:pt idx="8144">
                  <c:v>8.7266914902000003</c:v>
                </c:pt>
                <c:pt idx="8145">
                  <c:v>8.7280520594999995</c:v>
                </c:pt>
                <c:pt idx="8146">
                  <c:v>8.7294126288000005</c:v>
                </c:pt>
                <c:pt idx="8147">
                  <c:v>8.7307731981000014</c:v>
                </c:pt>
                <c:pt idx="8148">
                  <c:v>8.7321337674000006</c:v>
                </c:pt>
                <c:pt idx="8149">
                  <c:v>8.7334943367000015</c:v>
                </c:pt>
                <c:pt idx="8150">
                  <c:v>8.7348549060000007</c:v>
                </c:pt>
                <c:pt idx="8151">
                  <c:v>8.7362154752999999</c:v>
                </c:pt>
                <c:pt idx="8152">
                  <c:v>8.7375760446000008</c:v>
                </c:pt>
                <c:pt idx="8153">
                  <c:v>8.7389366139</c:v>
                </c:pt>
                <c:pt idx="8154">
                  <c:v>8.7402971831999992</c:v>
                </c:pt>
                <c:pt idx="8155">
                  <c:v>8.7416577525000001</c:v>
                </c:pt>
                <c:pt idx="8156">
                  <c:v>8.7430183217999993</c:v>
                </c:pt>
                <c:pt idx="8157">
                  <c:v>8.7443788911000002</c:v>
                </c:pt>
                <c:pt idx="8158">
                  <c:v>8.7457394604000012</c:v>
                </c:pt>
                <c:pt idx="8159">
                  <c:v>8.7471000297000003</c:v>
                </c:pt>
                <c:pt idx="8160">
                  <c:v>8.7484605990000013</c:v>
                </c:pt>
                <c:pt idx="8161">
                  <c:v>8.7498211683000005</c:v>
                </c:pt>
                <c:pt idx="8162">
                  <c:v>8.7511817375999996</c:v>
                </c:pt>
                <c:pt idx="8163">
                  <c:v>8.7525423069000006</c:v>
                </c:pt>
                <c:pt idx="8164">
                  <c:v>8.7539028761999997</c:v>
                </c:pt>
                <c:pt idx="8165">
                  <c:v>8.7552634454999989</c:v>
                </c:pt>
                <c:pt idx="8166">
                  <c:v>8.7566240147999999</c:v>
                </c:pt>
                <c:pt idx="8167">
                  <c:v>8.7579845841000008</c:v>
                </c:pt>
                <c:pt idx="8168">
                  <c:v>8.7593451534</c:v>
                </c:pt>
                <c:pt idx="8169">
                  <c:v>8.7607057227000009</c:v>
                </c:pt>
                <c:pt idx="8170">
                  <c:v>8.7620662920000001</c:v>
                </c:pt>
                <c:pt idx="8171">
                  <c:v>8.763426861300001</c:v>
                </c:pt>
                <c:pt idx="8172">
                  <c:v>8.7647874306000002</c:v>
                </c:pt>
                <c:pt idx="8173">
                  <c:v>8.7661479998999994</c:v>
                </c:pt>
                <c:pt idx="8174">
                  <c:v>8.7675085692000003</c:v>
                </c:pt>
                <c:pt idx="8175">
                  <c:v>8.7688691384999995</c:v>
                </c:pt>
                <c:pt idx="8176">
                  <c:v>8.7702297078000004</c:v>
                </c:pt>
                <c:pt idx="8177">
                  <c:v>8.7715902771000014</c:v>
                </c:pt>
                <c:pt idx="8178">
                  <c:v>8.7729508464000006</c:v>
                </c:pt>
                <c:pt idx="8179">
                  <c:v>8.7743114157000015</c:v>
                </c:pt>
                <c:pt idx="8180">
                  <c:v>8.7756719850000007</c:v>
                </c:pt>
                <c:pt idx="8181">
                  <c:v>8.7770325542999998</c:v>
                </c:pt>
                <c:pt idx="8182">
                  <c:v>8.7783931236000008</c:v>
                </c:pt>
                <c:pt idx="8183">
                  <c:v>8.7797536929</c:v>
                </c:pt>
                <c:pt idx="8184">
                  <c:v>8.7811142621999991</c:v>
                </c:pt>
                <c:pt idx="8185">
                  <c:v>8.7824748315000001</c:v>
                </c:pt>
                <c:pt idx="8186">
                  <c:v>8.7838354007999992</c:v>
                </c:pt>
                <c:pt idx="8187">
                  <c:v>8.7851959701000002</c:v>
                </c:pt>
                <c:pt idx="8188">
                  <c:v>8.7865565394000011</c:v>
                </c:pt>
                <c:pt idx="8189">
                  <c:v>8.7879171087000003</c:v>
                </c:pt>
                <c:pt idx="8190">
                  <c:v>8.7892776780000013</c:v>
                </c:pt>
                <c:pt idx="8191">
                  <c:v>8.7906382473000004</c:v>
                </c:pt>
                <c:pt idx="8192">
                  <c:v>8.7919988165999996</c:v>
                </c:pt>
                <c:pt idx="8193">
                  <c:v>8.7933593859000005</c:v>
                </c:pt>
                <c:pt idx="8194">
                  <c:v>8.7947199551999997</c:v>
                </c:pt>
                <c:pt idx="8195">
                  <c:v>8.7960805245000007</c:v>
                </c:pt>
                <c:pt idx="8196">
                  <c:v>8.7974410937999998</c:v>
                </c:pt>
                <c:pt idx="8197">
                  <c:v>8.7988016631000008</c:v>
                </c:pt>
                <c:pt idx="8198">
                  <c:v>8.8001622324000017</c:v>
                </c:pt>
                <c:pt idx="8199">
                  <c:v>8.8015228017000009</c:v>
                </c:pt>
                <c:pt idx="8200">
                  <c:v>8.8028833710000001</c:v>
                </c:pt>
                <c:pt idx="8201">
                  <c:v>8.804243940300001</c:v>
                </c:pt>
                <c:pt idx="8202">
                  <c:v>8.8056045096000002</c:v>
                </c:pt>
                <c:pt idx="8203">
                  <c:v>8.8069650788999994</c:v>
                </c:pt>
                <c:pt idx="8204">
                  <c:v>8.8083256482000003</c:v>
                </c:pt>
                <c:pt idx="8205">
                  <c:v>8.8096862174999995</c:v>
                </c:pt>
                <c:pt idx="8206">
                  <c:v>8.8110467868000004</c:v>
                </c:pt>
                <c:pt idx="8207">
                  <c:v>8.8124073561000014</c:v>
                </c:pt>
                <c:pt idx="8208">
                  <c:v>8.8137679254000005</c:v>
                </c:pt>
                <c:pt idx="8209">
                  <c:v>8.8151284947000015</c:v>
                </c:pt>
                <c:pt idx="8210">
                  <c:v>8.8164890640000007</c:v>
                </c:pt>
                <c:pt idx="8211">
                  <c:v>8.8178496332999998</c:v>
                </c:pt>
                <c:pt idx="8212">
                  <c:v>8.8192102026000008</c:v>
                </c:pt>
                <c:pt idx="8213">
                  <c:v>8.8205707718999999</c:v>
                </c:pt>
                <c:pt idx="8214">
                  <c:v>8.8219313411999991</c:v>
                </c:pt>
                <c:pt idx="8215">
                  <c:v>8.8232919105000001</c:v>
                </c:pt>
                <c:pt idx="8216">
                  <c:v>8.8246524797999992</c:v>
                </c:pt>
                <c:pt idx="8217">
                  <c:v>8.8260130491000002</c:v>
                </c:pt>
                <c:pt idx="8218">
                  <c:v>8.8273736184000011</c:v>
                </c:pt>
                <c:pt idx="8219">
                  <c:v>8.8287341877000003</c:v>
                </c:pt>
                <c:pt idx="8220">
                  <c:v>8.8300947570000012</c:v>
                </c:pt>
                <c:pt idx="8221">
                  <c:v>8.8314553263000004</c:v>
                </c:pt>
                <c:pt idx="8222">
                  <c:v>8.8328158955999996</c:v>
                </c:pt>
                <c:pt idx="8223">
                  <c:v>8.8341764649000005</c:v>
                </c:pt>
                <c:pt idx="8224">
                  <c:v>8.8355370341999997</c:v>
                </c:pt>
                <c:pt idx="8225">
                  <c:v>8.8368976035000006</c:v>
                </c:pt>
                <c:pt idx="8226">
                  <c:v>8.8382581727999998</c:v>
                </c:pt>
                <c:pt idx="8227">
                  <c:v>8.8396187421000008</c:v>
                </c:pt>
                <c:pt idx="8228">
                  <c:v>8.8409793114000017</c:v>
                </c:pt>
                <c:pt idx="8229">
                  <c:v>8.8423398807000009</c:v>
                </c:pt>
                <c:pt idx="8230">
                  <c:v>8.84370045</c:v>
                </c:pt>
                <c:pt idx="8231">
                  <c:v>8.845061019300001</c:v>
                </c:pt>
                <c:pt idx="8232">
                  <c:v>8.8464215886000002</c:v>
                </c:pt>
                <c:pt idx="8233">
                  <c:v>8.8477821578999993</c:v>
                </c:pt>
                <c:pt idx="8234">
                  <c:v>8.8491427272000003</c:v>
                </c:pt>
                <c:pt idx="8235">
                  <c:v>8.8505032964999995</c:v>
                </c:pt>
                <c:pt idx="8236">
                  <c:v>8.8518638658000004</c:v>
                </c:pt>
                <c:pt idx="8237">
                  <c:v>8.8532244350999996</c:v>
                </c:pt>
                <c:pt idx="8238">
                  <c:v>8.8545850044000005</c:v>
                </c:pt>
                <c:pt idx="8239">
                  <c:v>8.8559455737000015</c:v>
                </c:pt>
                <c:pt idx="8240">
                  <c:v>8.8573061430000006</c:v>
                </c:pt>
                <c:pt idx="8241">
                  <c:v>8.8586667122999998</c:v>
                </c:pt>
                <c:pt idx="8242">
                  <c:v>8.8600272816000007</c:v>
                </c:pt>
                <c:pt idx="8243">
                  <c:v>8.8613878508999999</c:v>
                </c:pt>
                <c:pt idx="8244">
                  <c:v>8.8627484202000009</c:v>
                </c:pt>
                <c:pt idx="8245">
                  <c:v>8.8641089895</c:v>
                </c:pt>
                <c:pt idx="8246">
                  <c:v>8.8654695587999992</c:v>
                </c:pt>
                <c:pt idx="8247">
                  <c:v>8.8668301281000002</c:v>
                </c:pt>
                <c:pt idx="8248">
                  <c:v>8.8681906974000011</c:v>
                </c:pt>
                <c:pt idx="8249">
                  <c:v>8.8695512667000003</c:v>
                </c:pt>
                <c:pt idx="8250">
                  <c:v>8.8709118360000012</c:v>
                </c:pt>
                <c:pt idx="8251">
                  <c:v>8.8722724053000004</c:v>
                </c:pt>
                <c:pt idx="8252">
                  <c:v>8.8736329745999996</c:v>
                </c:pt>
                <c:pt idx="8253">
                  <c:v>8.8749935439000005</c:v>
                </c:pt>
                <c:pt idx="8254">
                  <c:v>8.8763541131999997</c:v>
                </c:pt>
                <c:pt idx="8255">
                  <c:v>8.8777146825000006</c:v>
                </c:pt>
                <c:pt idx="8256">
                  <c:v>8.8790752517999998</c:v>
                </c:pt>
                <c:pt idx="8257">
                  <c:v>8.880435821099999</c:v>
                </c:pt>
                <c:pt idx="8258">
                  <c:v>8.8817963904000017</c:v>
                </c:pt>
                <c:pt idx="8259">
                  <c:v>8.8831569597000009</c:v>
                </c:pt>
                <c:pt idx="8260">
                  <c:v>8.884517529</c:v>
                </c:pt>
                <c:pt idx="8261">
                  <c:v>8.885878098300001</c:v>
                </c:pt>
                <c:pt idx="8262">
                  <c:v>8.8872386676000001</c:v>
                </c:pt>
                <c:pt idx="8263">
                  <c:v>8.8885992369000011</c:v>
                </c:pt>
                <c:pt idx="8264">
                  <c:v>8.8899598062000003</c:v>
                </c:pt>
                <c:pt idx="8265">
                  <c:v>8.8913203754999994</c:v>
                </c:pt>
                <c:pt idx="8266">
                  <c:v>8.8926809448000004</c:v>
                </c:pt>
                <c:pt idx="8267">
                  <c:v>8.8940415140999995</c:v>
                </c:pt>
                <c:pt idx="8268">
                  <c:v>8.8954020834000005</c:v>
                </c:pt>
                <c:pt idx="8269">
                  <c:v>8.8967626527000014</c:v>
                </c:pt>
                <c:pt idx="8270">
                  <c:v>8.8981232220000006</c:v>
                </c:pt>
                <c:pt idx="8271">
                  <c:v>8.8994837912999998</c:v>
                </c:pt>
                <c:pt idx="8272">
                  <c:v>8.9008443606000007</c:v>
                </c:pt>
                <c:pt idx="8273">
                  <c:v>8.9022049298999999</c:v>
                </c:pt>
                <c:pt idx="8274">
                  <c:v>8.9035654992000008</c:v>
                </c:pt>
                <c:pt idx="8275">
                  <c:v>8.9049260685</c:v>
                </c:pt>
                <c:pt idx="8276">
                  <c:v>8.9062866377999992</c:v>
                </c:pt>
                <c:pt idx="8277">
                  <c:v>8.9076472071000001</c:v>
                </c:pt>
                <c:pt idx="8278">
                  <c:v>8.9090077764000011</c:v>
                </c:pt>
                <c:pt idx="8279">
                  <c:v>8.9103683457000002</c:v>
                </c:pt>
                <c:pt idx="8280">
                  <c:v>8.9117289150000012</c:v>
                </c:pt>
                <c:pt idx="8281">
                  <c:v>8.9130894843000004</c:v>
                </c:pt>
                <c:pt idx="8282">
                  <c:v>8.9144500535999995</c:v>
                </c:pt>
                <c:pt idx="8283">
                  <c:v>8.9158106229000005</c:v>
                </c:pt>
                <c:pt idx="8284">
                  <c:v>8.9171711921999997</c:v>
                </c:pt>
                <c:pt idx="8285">
                  <c:v>8.9185317615000006</c:v>
                </c:pt>
                <c:pt idx="8286">
                  <c:v>8.9198923307999998</c:v>
                </c:pt>
                <c:pt idx="8287">
                  <c:v>8.9212529000999989</c:v>
                </c:pt>
                <c:pt idx="8288">
                  <c:v>8.9226134694000017</c:v>
                </c:pt>
                <c:pt idx="8289">
                  <c:v>8.9239740387000008</c:v>
                </c:pt>
                <c:pt idx="8290">
                  <c:v>8.925334608</c:v>
                </c:pt>
                <c:pt idx="8291">
                  <c:v>8.9266951773000009</c:v>
                </c:pt>
                <c:pt idx="8292">
                  <c:v>8.9280557466000001</c:v>
                </c:pt>
                <c:pt idx="8293">
                  <c:v>8.9294163159000011</c:v>
                </c:pt>
                <c:pt idx="8294">
                  <c:v>8.9307768852000002</c:v>
                </c:pt>
                <c:pt idx="8295">
                  <c:v>8.9321374544999994</c:v>
                </c:pt>
                <c:pt idx="8296">
                  <c:v>8.9334980238000004</c:v>
                </c:pt>
                <c:pt idx="8297">
                  <c:v>8.9348585930999995</c:v>
                </c:pt>
                <c:pt idx="8298">
                  <c:v>8.9362191624000005</c:v>
                </c:pt>
                <c:pt idx="8299">
                  <c:v>8.9375797317000014</c:v>
                </c:pt>
                <c:pt idx="8300">
                  <c:v>8.9389403010000006</c:v>
                </c:pt>
                <c:pt idx="8301">
                  <c:v>8.9403008702999998</c:v>
                </c:pt>
                <c:pt idx="8302">
                  <c:v>8.9416614396000007</c:v>
                </c:pt>
                <c:pt idx="8303">
                  <c:v>8.9430220088999999</c:v>
                </c:pt>
                <c:pt idx="8304">
                  <c:v>8.9443825782000008</c:v>
                </c:pt>
                <c:pt idx="8305">
                  <c:v>8.9457431475</c:v>
                </c:pt>
                <c:pt idx="8306">
                  <c:v>8.9471037167999992</c:v>
                </c:pt>
                <c:pt idx="8307">
                  <c:v>8.9484642861000001</c:v>
                </c:pt>
                <c:pt idx="8308">
                  <c:v>8.9498248554000011</c:v>
                </c:pt>
                <c:pt idx="8309">
                  <c:v>8.9511854247000002</c:v>
                </c:pt>
                <c:pt idx="8310">
                  <c:v>8.9525459940000012</c:v>
                </c:pt>
                <c:pt idx="8311">
                  <c:v>8.9539065633000003</c:v>
                </c:pt>
                <c:pt idx="8312">
                  <c:v>8.9552671326000013</c:v>
                </c:pt>
                <c:pt idx="8313">
                  <c:v>8.9566277019000005</c:v>
                </c:pt>
                <c:pt idx="8314">
                  <c:v>8.9579882711999996</c:v>
                </c:pt>
                <c:pt idx="8315">
                  <c:v>8.9593488405000006</c:v>
                </c:pt>
                <c:pt idx="8316">
                  <c:v>8.9607094097999997</c:v>
                </c:pt>
                <c:pt idx="8317">
                  <c:v>8.9620699790999989</c:v>
                </c:pt>
                <c:pt idx="8318">
                  <c:v>8.9634305484000016</c:v>
                </c:pt>
                <c:pt idx="8319">
                  <c:v>8.9647911177000008</c:v>
                </c:pt>
                <c:pt idx="8320">
                  <c:v>8.966151687</c:v>
                </c:pt>
                <c:pt idx="8321">
                  <c:v>8.9675122563000009</c:v>
                </c:pt>
                <c:pt idx="8322">
                  <c:v>8.9688728256000001</c:v>
                </c:pt>
                <c:pt idx="8323">
                  <c:v>8.970233394900001</c:v>
                </c:pt>
                <c:pt idx="8324">
                  <c:v>8.9715939642000002</c:v>
                </c:pt>
                <c:pt idx="8325">
                  <c:v>8.9729545334999994</c:v>
                </c:pt>
                <c:pt idx="8326">
                  <c:v>8.9743151028000003</c:v>
                </c:pt>
                <c:pt idx="8327">
                  <c:v>8.9756756720999995</c:v>
                </c:pt>
                <c:pt idx="8328">
                  <c:v>8.9770362414000004</c:v>
                </c:pt>
                <c:pt idx="8329">
                  <c:v>8.9783968107000014</c:v>
                </c:pt>
                <c:pt idx="8330">
                  <c:v>8.9797573800000006</c:v>
                </c:pt>
                <c:pt idx="8331">
                  <c:v>8.9811179492999997</c:v>
                </c:pt>
                <c:pt idx="8332">
                  <c:v>8.9824785186000007</c:v>
                </c:pt>
                <c:pt idx="8333">
                  <c:v>8.9838390878999999</c:v>
                </c:pt>
                <c:pt idx="8334">
                  <c:v>8.9851996572000008</c:v>
                </c:pt>
                <c:pt idx="8335">
                  <c:v>8.9865602265</c:v>
                </c:pt>
                <c:pt idx="8336">
                  <c:v>8.9879207957999991</c:v>
                </c:pt>
                <c:pt idx="8337">
                  <c:v>8.9892813651000001</c:v>
                </c:pt>
                <c:pt idx="8338">
                  <c:v>8.990641934400001</c:v>
                </c:pt>
                <c:pt idx="8339">
                  <c:v>8.9920025037000002</c:v>
                </c:pt>
                <c:pt idx="8340">
                  <c:v>8.9933630730000012</c:v>
                </c:pt>
                <c:pt idx="8341">
                  <c:v>8.9947236423000003</c:v>
                </c:pt>
                <c:pt idx="8342">
                  <c:v>8.9960842116000013</c:v>
                </c:pt>
                <c:pt idx="8343">
                  <c:v>8.9974447809000004</c:v>
                </c:pt>
                <c:pt idx="8344">
                  <c:v>8.9988053501999996</c:v>
                </c:pt>
                <c:pt idx="8345">
                  <c:v>9.0001659195000006</c:v>
                </c:pt>
                <c:pt idx="8346">
                  <c:v>9.0015264887999997</c:v>
                </c:pt>
                <c:pt idx="8347">
                  <c:v>9.0028870580999989</c:v>
                </c:pt>
                <c:pt idx="8348">
                  <c:v>9.0042476274000016</c:v>
                </c:pt>
                <c:pt idx="8349">
                  <c:v>9.0056081967000008</c:v>
                </c:pt>
                <c:pt idx="8350">
                  <c:v>9.006968766</c:v>
                </c:pt>
                <c:pt idx="8351">
                  <c:v>9.0083293353000009</c:v>
                </c:pt>
                <c:pt idx="8352">
                  <c:v>9.0096899046000001</c:v>
                </c:pt>
                <c:pt idx="8353">
                  <c:v>9.011050473900001</c:v>
                </c:pt>
                <c:pt idx="8354">
                  <c:v>9.0124110432000002</c:v>
                </c:pt>
                <c:pt idx="8355">
                  <c:v>9.0137716124999994</c:v>
                </c:pt>
                <c:pt idx="8356">
                  <c:v>9.0151321818000003</c:v>
                </c:pt>
                <c:pt idx="8357">
                  <c:v>9.0164927510999995</c:v>
                </c:pt>
                <c:pt idx="8358">
                  <c:v>9.0178533204000004</c:v>
                </c:pt>
                <c:pt idx="8359">
                  <c:v>9.0192138897000014</c:v>
                </c:pt>
                <c:pt idx="8360">
                  <c:v>9.0205744590000005</c:v>
                </c:pt>
                <c:pt idx="8361">
                  <c:v>9.0219350283000015</c:v>
                </c:pt>
                <c:pt idx="8362">
                  <c:v>9.0232955976000007</c:v>
                </c:pt>
                <c:pt idx="8363">
                  <c:v>9.0246561668999998</c:v>
                </c:pt>
                <c:pt idx="8364">
                  <c:v>9.0260167362000008</c:v>
                </c:pt>
                <c:pt idx="8365">
                  <c:v>9.0273773054999999</c:v>
                </c:pt>
                <c:pt idx="8366">
                  <c:v>9.0287378747999991</c:v>
                </c:pt>
                <c:pt idx="8367">
                  <c:v>9.0300984441000001</c:v>
                </c:pt>
                <c:pt idx="8368">
                  <c:v>9.0314590133999992</c:v>
                </c:pt>
                <c:pt idx="8369">
                  <c:v>9.0328195827000002</c:v>
                </c:pt>
                <c:pt idx="8370">
                  <c:v>9.0341801520000011</c:v>
                </c:pt>
                <c:pt idx="8371">
                  <c:v>9.0355407213000003</c:v>
                </c:pt>
                <c:pt idx="8372">
                  <c:v>9.0369012906000012</c:v>
                </c:pt>
                <c:pt idx="8373">
                  <c:v>9.0382618599000004</c:v>
                </c:pt>
                <c:pt idx="8374">
                  <c:v>9.0396224291999996</c:v>
                </c:pt>
                <c:pt idx="8375">
                  <c:v>9.0409829985000005</c:v>
                </c:pt>
                <c:pt idx="8376">
                  <c:v>9.0423435677999997</c:v>
                </c:pt>
                <c:pt idx="8377">
                  <c:v>9.0437041370999989</c:v>
                </c:pt>
                <c:pt idx="8378">
                  <c:v>9.0450647063999998</c:v>
                </c:pt>
                <c:pt idx="8379">
                  <c:v>9.0464252757000008</c:v>
                </c:pt>
                <c:pt idx="8380">
                  <c:v>9.0477858449999999</c:v>
                </c:pt>
                <c:pt idx="8381">
                  <c:v>9.0491464143000009</c:v>
                </c:pt>
                <c:pt idx="8382">
                  <c:v>9.0505069836000001</c:v>
                </c:pt>
                <c:pt idx="8383">
                  <c:v>9.051867552900001</c:v>
                </c:pt>
                <c:pt idx="8384">
                  <c:v>9.0532281222000002</c:v>
                </c:pt>
                <c:pt idx="8385">
                  <c:v>9.0545886914999993</c:v>
                </c:pt>
                <c:pt idx="8386">
                  <c:v>9.0559492608000003</c:v>
                </c:pt>
                <c:pt idx="8387">
                  <c:v>9.0573098300999995</c:v>
                </c:pt>
                <c:pt idx="8388">
                  <c:v>9.0586703994000004</c:v>
                </c:pt>
                <c:pt idx="8389">
                  <c:v>9.0600309687000014</c:v>
                </c:pt>
                <c:pt idx="8390">
                  <c:v>9.0613915380000005</c:v>
                </c:pt>
                <c:pt idx="8391">
                  <c:v>9.0627521073000015</c:v>
                </c:pt>
                <c:pt idx="8392">
                  <c:v>9.0641126766000006</c:v>
                </c:pt>
                <c:pt idx="8393">
                  <c:v>9.0654732458999998</c:v>
                </c:pt>
                <c:pt idx="8394">
                  <c:v>9.0668338152000008</c:v>
                </c:pt>
                <c:pt idx="8395">
                  <c:v>9.0681943844999999</c:v>
                </c:pt>
                <c:pt idx="8396">
                  <c:v>9.0695549537999991</c:v>
                </c:pt>
                <c:pt idx="8397">
                  <c:v>9.0709155231</c:v>
                </c:pt>
                <c:pt idx="8398">
                  <c:v>9.0722760923999992</c:v>
                </c:pt>
                <c:pt idx="8399">
                  <c:v>9.0736366617000002</c:v>
                </c:pt>
                <c:pt idx="8400">
                  <c:v>9.0749972310000011</c:v>
                </c:pt>
                <c:pt idx="8401">
                  <c:v>9.0763578003000003</c:v>
                </c:pt>
                <c:pt idx="8402">
                  <c:v>9.0777183696000012</c:v>
                </c:pt>
                <c:pt idx="8403">
                  <c:v>9.0790789389000004</c:v>
                </c:pt>
                <c:pt idx="8404">
                  <c:v>9.0804395081999996</c:v>
                </c:pt>
                <c:pt idx="8405">
                  <c:v>9.0818000775000005</c:v>
                </c:pt>
                <c:pt idx="8406">
                  <c:v>9.0831606467999997</c:v>
                </c:pt>
                <c:pt idx="8407">
                  <c:v>9.0845212161000006</c:v>
                </c:pt>
                <c:pt idx="8408">
                  <c:v>9.0858817853999998</c:v>
                </c:pt>
                <c:pt idx="8409">
                  <c:v>9.0872423547000007</c:v>
                </c:pt>
                <c:pt idx="8410">
                  <c:v>9.0886029240000017</c:v>
                </c:pt>
                <c:pt idx="8411">
                  <c:v>9.0899634933000009</c:v>
                </c:pt>
                <c:pt idx="8412">
                  <c:v>9.0913240626</c:v>
                </c:pt>
                <c:pt idx="8413">
                  <c:v>9.092684631900001</c:v>
                </c:pt>
                <c:pt idx="8414">
                  <c:v>9.0940452012000002</c:v>
                </c:pt>
                <c:pt idx="8415">
                  <c:v>9.0954057704999993</c:v>
                </c:pt>
                <c:pt idx="8416">
                  <c:v>9.0967663398000003</c:v>
                </c:pt>
                <c:pt idx="8417">
                  <c:v>9.0981269090999994</c:v>
                </c:pt>
                <c:pt idx="8418">
                  <c:v>9.0994874784000004</c:v>
                </c:pt>
                <c:pt idx="8419">
                  <c:v>9.1008480477000013</c:v>
                </c:pt>
                <c:pt idx="8420">
                  <c:v>9.1022086170000005</c:v>
                </c:pt>
                <c:pt idx="8421">
                  <c:v>9.1035691863000014</c:v>
                </c:pt>
                <c:pt idx="8422">
                  <c:v>9.1049297556000006</c:v>
                </c:pt>
                <c:pt idx="8423">
                  <c:v>9.1062903248999998</c:v>
                </c:pt>
                <c:pt idx="8424">
                  <c:v>9.1076508942000007</c:v>
                </c:pt>
                <c:pt idx="8425">
                  <c:v>9.1090114634999999</c:v>
                </c:pt>
                <c:pt idx="8426">
                  <c:v>9.1103720327999991</c:v>
                </c:pt>
                <c:pt idx="8427">
                  <c:v>9.1117326021</c:v>
                </c:pt>
                <c:pt idx="8428">
                  <c:v>9.1130931713999992</c:v>
                </c:pt>
                <c:pt idx="8429">
                  <c:v>9.1144537407000001</c:v>
                </c:pt>
                <c:pt idx="8430">
                  <c:v>9.1158143100000011</c:v>
                </c:pt>
                <c:pt idx="8431">
                  <c:v>9.1171748793000003</c:v>
                </c:pt>
                <c:pt idx="8432">
                  <c:v>9.1185354486000012</c:v>
                </c:pt>
                <c:pt idx="8433">
                  <c:v>9.1198960179000004</c:v>
                </c:pt>
                <c:pt idx="8434">
                  <c:v>9.1212565871999995</c:v>
                </c:pt>
                <c:pt idx="8435">
                  <c:v>9.1226171565000005</c:v>
                </c:pt>
                <c:pt idx="8436">
                  <c:v>9.1239777257999997</c:v>
                </c:pt>
                <c:pt idx="8437">
                  <c:v>9.1253382951000006</c:v>
                </c:pt>
                <c:pt idx="8438">
                  <c:v>9.1266988643999998</c:v>
                </c:pt>
                <c:pt idx="8439">
                  <c:v>9.1280594337000007</c:v>
                </c:pt>
                <c:pt idx="8440">
                  <c:v>9.1294200030000017</c:v>
                </c:pt>
                <c:pt idx="8441">
                  <c:v>9.1307805723000008</c:v>
                </c:pt>
                <c:pt idx="8442">
                  <c:v>9.1321411416</c:v>
                </c:pt>
                <c:pt idx="8443">
                  <c:v>9.133501710900001</c:v>
                </c:pt>
                <c:pt idx="8444">
                  <c:v>9.1348622802000001</c:v>
                </c:pt>
                <c:pt idx="8445">
                  <c:v>9.1362228494999993</c:v>
                </c:pt>
                <c:pt idx="8446">
                  <c:v>9.1375834188000002</c:v>
                </c:pt>
                <c:pt idx="8447">
                  <c:v>9.1389439880999994</c:v>
                </c:pt>
                <c:pt idx="8448">
                  <c:v>9.1403045574000004</c:v>
                </c:pt>
                <c:pt idx="8449">
                  <c:v>9.1416651267000013</c:v>
                </c:pt>
                <c:pt idx="8450">
                  <c:v>9.1430256960000005</c:v>
                </c:pt>
                <c:pt idx="8451">
                  <c:v>9.1443862653000014</c:v>
                </c:pt>
                <c:pt idx="8452">
                  <c:v>9.1457468346000006</c:v>
                </c:pt>
                <c:pt idx="8453">
                  <c:v>9.1471074038999998</c:v>
                </c:pt>
                <c:pt idx="8454">
                  <c:v>9.1484679732000007</c:v>
                </c:pt>
                <c:pt idx="8455">
                  <c:v>9.1498285424999999</c:v>
                </c:pt>
                <c:pt idx="8456">
                  <c:v>9.1511891118000008</c:v>
                </c:pt>
                <c:pt idx="8457">
                  <c:v>9.1525496811</c:v>
                </c:pt>
                <c:pt idx="8458">
                  <c:v>9.1539102503999992</c:v>
                </c:pt>
                <c:pt idx="8459">
                  <c:v>9.1552708197000019</c:v>
                </c:pt>
                <c:pt idx="8460">
                  <c:v>9.1566313890000011</c:v>
                </c:pt>
                <c:pt idx="8461">
                  <c:v>9.1579919583000002</c:v>
                </c:pt>
                <c:pt idx="8462">
                  <c:v>9.1593525276000012</c:v>
                </c:pt>
                <c:pt idx="8463">
                  <c:v>9.1607130969000004</c:v>
                </c:pt>
                <c:pt idx="8464">
                  <c:v>9.1620736661999995</c:v>
                </c:pt>
                <c:pt idx="8465">
                  <c:v>9.1634342355000005</c:v>
                </c:pt>
                <c:pt idx="8466">
                  <c:v>9.1647948047999996</c:v>
                </c:pt>
                <c:pt idx="8467">
                  <c:v>9.1661553741000006</c:v>
                </c:pt>
                <c:pt idx="8468">
                  <c:v>9.1675159433999998</c:v>
                </c:pt>
                <c:pt idx="8469">
                  <c:v>9.1688765127000007</c:v>
                </c:pt>
                <c:pt idx="8470">
                  <c:v>9.1702370820000016</c:v>
                </c:pt>
                <c:pt idx="8471">
                  <c:v>9.1715976513000008</c:v>
                </c:pt>
                <c:pt idx="8472">
                  <c:v>9.1729582206</c:v>
                </c:pt>
                <c:pt idx="8473">
                  <c:v>9.1743187899000009</c:v>
                </c:pt>
                <c:pt idx="8474">
                  <c:v>9.1756793592000001</c:v>
                </c:pt>
                <c:pt idx="8475">
                  <c:v>9.1770399285000011</c:v>
                </c:pt>
                <c:pt idx="8476">
                  <c:v>9.1784004978000002</c:v>
                </c:pt>
                <c:pt idx="8477">
                  <c:v>9.1797610670999994</c:v>
                </c:pt>
                <c:pt idx="8478">
                  <c:v>9.1811216364000003</c:v>
                </c:pt>
                <c:pt idx="8479">
                  <c:v>9.1824822057000013</c:v>
                </c:pt>
                <c:pt idx="8480">
                  <c:v>9.1838427750000005</c:v>
                </c:pt>
                <c:pt idx="8481">
                  <c:v>9.1852033443000014</c:v>
                </c:pt>
                <c:pt idx="8482">
                  <c:v>9.1865639136000006</c:v>
                </c:pt>
                <c:pt idx="8483">
                  <c:v>9.1879244828999997</c:v>
                </c:pt>
                <c:pt idx="8484">
                  <c:v>9.1892850522000007</c:v>
                </c:pt>
                <c:pt idx="8485">
                  <c:v>9.1906456214999999</c:v>
                </c:pt>
                <c:pt idx="8486">
                  <c:v>9.1920061908000008</c:v>
                </c:pt>
                <c:pt idx="8487">
                  <c:v>9.1933667601</c:v>
                </c:pt>
                <c:pt idx="8488">
                  <c:v>9.1947273293999991</c:v>
                </c:pt>
                <c:pt idx="8489">
                  <c:v>9.1960878987000001</c:v>
                </c:pt>
                <c:pt idx="8490">
                  <c:v>9.197448468000001</c:v>
                </c:pt>
                <c:pt idx="8491">
                  <c:v>9.1988090373000002</c:v>
                </c:pt>
                <c:pt idx="8492">
                  <c:v>9.2001696066000012</c:v>
                </c:pt>
                <c:pt idx="8493">
                  <c:v>9.2015301759000003</c:v>
                </c:pt>
                <c:pt idx="8494">
                  <c:v>9.2028907451999995</c:v>
                </c:pt>
                <c:pt idx="8495">
                  <c:v>9.2042513145000004</c:v>
                </c:pt>
                <c:pt idx="8496">
                  <c:v>9.2056118837999996</c:v>
                </c:pt>
                <c:pt idx="8497">
                  <c:v>9.2069724531000006</c:v>
                </c:pt>
                <c:pt idx="8498">
                  <c:v>9.2083330223999997</c:v>
                </c:pt>
                <c:pt idx="8499">
                  <c:v>9.2096935916999989</c:v>
                </c:pt>
                <c:pt idx="8500">
                  <c:v>9.2110541610000016</c:v>
                </c:pt>
                <c:pt idx="8501">
                  <c:v>9.2124147303000008</c:v>
                </c:pt>
                <c:pt idx="8502">
                  <c:v>9.2137752996</c:v>
                </c:pt>
                <c:pt idx="8503">
                  <c:v>9.2151358689000009</c:v>
                </c:pt>
                <c:pt idx="8504">
                  <c:v>9.2164964382000001</c:v>
                </c:pt>
                <c:pt idx="8505">
                  <c:v>9.217857007500001</c:v>
                </c:pt>
                <c:pt idx="8506">
                  <c:v>9.2192175768000002</c:v>
                </c:pt>
                <c:pt idx="8507">
                  <c:v>9.2205781460999994</c:v>
                </c:pt>
                <c:pt idx="8508">
                  <c:v>9.2219387154000003</c:v>
                </c:pt>
                <c:pt idx="8509">
                  <c:v>9.2232992846999995</c:v>
                </c:pt>
                <c:pt idx="8510">
                  <c:v>9.2246598540000004</c:v>
                </c:pt>
                <c:pt idx="8511">
                  <c:v>9.2260204233000014</c:v>
                </c:pt>
                <c:pt idx="8512">
                  <c:v>9.2273809926000006</c:v>
                </c:pt>
                <c:pt idx="8513">
                  <c:v>9.2287415618999997</c:v>
                </c:pt>
                <c:pt idx="8514">
                  <c:v>9.2301021312000007</c:v>
                </c:pt>
                <c:pt idx="8515">
                  <c:v>9.2314627004999998</c:v>
                </c:pt>
                <c:pt idx="8516">
                  <c:v>9.2328232698000008</c:v>
                </c:pt>
                <c:pt idx="8517">
                  <c:v>9.2341838391</c:v>
                </c:pt>
                <c:pt idx="8518">
                  <c:v>9.2355444083999991</c:v>
                </c:pt>
                <c:pt idx="8519">
                  <c:v>9.2369049777000001</c:v>
                </c:pt>
                <c:pt idx="8520">
                  <c:v>9.238265547000001</c:v>
                </c:pt>
                <c:pt idx="8521">
                  <c:v>9.2396261163000002</c:v>
                </c:pt>
                <c:pt idx="8522">
                  <c:v>9.2409866856000011</c:v>
                </c:pt>
                <c:pt idx="8523">
                  <c:v>9.2423472549000003</c:v>
                </c:pt>
                <c:pt idx="8524">
                  <c:v>9.2437078242000013</c:v>
                </c:pt>
                <c:pt idx="8525">
                  <c:v>9.2450683935000004</c:v>
                </c:pt>
                <c:pt idx="8526">
                  <c:v>9.2464289627999996</c:v>
                </c:pt>
                <c:pt idx="8527">
                  <c:v>9.2477895321000005</c:v>
                </c:pt>
                <c:pt idx="8528">
                  <c:v>9.2491501013999997</c:v>
                </c:pt>
                <c:pt idx="8529">
                  <c:v>9.2505106706999989</c:v>
                </c:pt>
                <c:pt idx="8530">
                  <c:v>9.2518712400000016</c:v>
                </c:pt>
                <c:pt idx="8531">
                  <c:v>9.2532318093000008</c:v>
                </c:pt>
                <c:pt idx="8532">
                  <c:v>9.2545923785999999</c:v>
                </c:pt>
                <c:pt idx="8533">
                  <c:v>9.2559529479000009</c:v>
                </c:pt>
                <c:pt idx="8534">
                  <c:v>9.2573135172000001</c:v>
                </c:pt>
                <c:pt idx="8535">
                  <c:v>9.258674086500001</c:v>
                </c:pt>
                <c:pt idx="8536">
                  <c:v>9.2600346558000002</c:v>
                </c:pt>
                <c:pt idx="8537">
                  <c:v>9.2613952250999994</c:v>
                </c:pt>
                <c:pt idx="8538">
                  <c:v>9.2627557944000003</c:v>
                </c:pt>
                <c:pt idx="8539">
                  <c:v>9.2641163636999995</c:v>
                </c:pt>
                <c:pt idx="8540">
                  <c:v>9.2654769330000004</c:v>
                </c:pt>
                <c:pt idx="8541">
                  <c:v>9.2668375023000014</c:v>
                </c:pt>
                <c:pt idx="8542">
                  <c:v>9.2681980716000005</c:v>
                </c:pt>
                <c:pt idx="8543">
                  <c:v>9.2695586408999997</c:v>
                </c:pt>
                <c:pt idx="8544">
                  <c:v>9.2709192102000006</c:v>
                </c:pt>
                <c:pt idx="8545">
                  <c:v>9.2722797794999998</c:v>
                </c:pt>
                <c:pt idx="8546">
                  <c:v>9.2736403488000008</c:v>
                </c:pt>
                <c:pt idx="8547">
                  <c:v>9.2750009180999999</c:v>
                </c:pt>
                <c:pt idx="8548">
                  <c:v>9.2763614873999991</c:v>
                </c:pt>
                <c:pt idx="8549">
                  <c:v>9.2777220567000001</c:v>
                </c:pt>
                <c:pt idx="8550">
                  <c:v>9.279082626000001</c:v>
                </c:pt>
                <c:pt idx="8551">
                  <c:v>9.2804431953000002</c:v>
                </c:pt>
                <c:pt idx="8552">
                  <c:v>9.2818037646000011</c:v>
                </c:pt>
                <c:pt idx="8553">
                  <c:v>9.2831643339000003</c:v>
                </c:pt>
                <c:pt idx="8554">
                  <c:v>9.2845249032000012</c:v>
                </c:pt>
                <c:pt idx="8555">
                  <c:v>9.2858854725000004</c:v>
                </c:pt>
                <c:pt idx="8556">
                  <c:v>9.2872460417999996</c:v>
                </c:pt>
                <c:pt idx="8557">
                  <c:v>9.2886066111000005</c:v>
                </c:pt>
                <c:pt idx="8558">
                  <c:v>9.2899671803999997</c:v>
                </c:pt>
                <c:pt idx="8559">
                  <c:v>9.2913277496999989</c:v>
                </c:pt>
                <c:pt idx="8560">
                  <c:v>9.2926883190000016</c:v>
                </c:pt>
                <c:pt idx="8561">
                  <c:v>9.2940488883000008</c:v>
                </c:pt>
                <c:pt idx="8562">
                  <c:v>9.2954094575999999</c:v>
                </c:pt>
                <c:pt idx="8563">
                  <c:v>9.2967700269000009</c:v>
                </c:pt>
                <c:pt idx="8564">
                  <c:v>9.2981305962</c:v>
                </c:pt>
                <c:pt idx="8565">
                  <c:v>9.299491165500001</c:v>
                </c:pt>
                <c:pt idx="8566">
                  <c:v>9.3008517348000002</c:v>
                </c:pt>
                <c:pt idx="8567">
                  <c:v>9.3022123040999993</c:v>
                </c:pt>
                <c:pt idx="8568">
                  <c:v>9.3035728734000003</c:v>
                </c:pt>
                <c:pt idx="8569">
                  <c:v>9.3049334426999994</c:v>
                </c:pt>
                <c:pt idx="8570">
                  <c:v>9.3062940120000004</c:v>
                </c:pt>
                <c:pt idx="8571">
                  <c:v>9.3076545813000013</c:v>
                </c:pt>
                <c:pt idx="8572">
                  <c:v>9.3090151506000005</c:v>
                </c:pt>
                <c:pt idx="8573">
                  <c:v>9.3103757199000015</c:v>
                </c:pt>
                <c:pt idx="8574">
                  <c:v>9.3117362892000006</c:v>
                </c:pt>
                <c:pt idx="8575">
                  <c:v>9.3130968584999998</c:v>
                </c:pt>
                <c:pt idx="8576">
                  <c:v>9.3144574278000007</c:v>
                </c:pt>
                <c:pt idx="8577">
                  <c:v>9.3158179970999999</c:v>
                </c:pt>
                <c:pt idx="8578">
                  <c:v>9.3171785663999991</c:v>
                </c:pt>
                <c:pt idx="8579">
                  <c:v>9.3185391357</c:v>
                </c:pt>
                <c:pt idx="8580">
                  <c:v>9.319899705000001</c:v>
                </c:pt>
                <c:pt idx="8581">
                  <c:v>9.3212602743000001</c:v>
                </c:pt>
                <c:pt idx="8582">
                  <c:v>9.3226208436000011</c:v>
                </c:pt>
                <c:pt idx="8583">
                  <c:v>9.3239814129000003</c:v>
                </c:pt>
                <c:pt idx="8584">
                  <c:v>9.3253419822000012</c:v>
                </c:pt>
                <c:pt idx="8585">
                  <c:v>9.3267025515000004</c:v>
                </c:pt>
                <c:pt idx="8586">
                  <c:v>9.3280631207999996</c:v>
                </c:pt>
                <c:pt idx="8587">
                  <c:v>9.3294236901000005</c:v>
                </c:pt>
                <c:pt idx="8588">
                  <c:v>9.3307842593999997</c:v>
                </c:pt>
                <c:pt idx="8589">
                  <c:v>9.3321448286999988</c:v>
                </c:pt>
                <c:pt idx="8590">
                  <c:v>9.3335053980000016</c:v>
                </c:pt>
                <c:pt idx="8591">
                  <c:v>9.3348659673000007</c:v>
                </c:pt>
                <c:pt idx="8592">
                  <c:v>9.3362265365999999</c:v>
                </c:pt>
                <c:pt idx="8593">
                  <c:v>9.3375871059000009</c:v>
                </c:pt>
                <c:pt idx="8594">
                  <c:v>9.3389476752</c:v>
                </c:pt>
                <c:pt idx="8595">
                  <c:v>9.340308244500001</c:v>
                </c:pt>
                <c:pt idx="8596">
                  <c:v>9.3416688138000001</c:v>
                </c:pt>
                <c:pt idx="8597">
                  <c:v>9.3430293830999993</c:v>
                </c:pt>
                <c:pt idx="8598">
                  <c:v>9.3443899524000003</c:v>
                </c:pt>
                <c:pt idx="8599">
                  <c:v>9.3457505216999994</c:v>
                </c:pt>
                <c:pt idx="8600">
                  <c:v>9.3471110910000004</c:v>
                </c:pt>
                <c:pt idx="8601">
                  <c:v>9.3484716603000013</c:v>
                </c:pt>
                <c:pt idx="8602">
                  <c:v>9.3498322296000005</c:v>
                </c:pt>
                <c:pt idx="8603">
                  <c:v>9.3511927989000014</c:v>
                </c:pt>
                <c:pt idx="8604">
                  <c:v>9.3525533682000006</c:v>
                </c:pt>
                <c:pt idx="8605">
                  <c:v>9.3539139374999998</c:v>
                </c:pt>
                <c:pt idx="8606">
                  <c:v>9.3552745068000007</c:v>
                </c:pt>
                <c:pt idx="8607">
                  <c:v>9.3566350760999999</c:v>
                </c:pt>
                <c:pt idx="8608">
                  <c:v>9.3579956453999991</c:v>
                </c:pt>
                <c:pt idx="8609">
                  <c:v>9.3593562147</c:v>
                </c:pt>
                <c:pt idx="8610">
                  <c:v>9.3607167839999992</c:v>
                </c:pt>
                <c:pt idx="8611">
                  <c:v>9.3620773533000001</c:v>
                </c:pt>
                <c:pt idx="8612">
                  <c:v>9.3634379226000011</c:v>
                </c:pt>
                <c:pt idx="8613">
                  <c:v>9.3647984919000002</c:v>
                </c:pt>
                <c:pt idx="8614">
                  <c:v>9.3661590612000012</c:v>
                </c:pt>
                <c:pt idx="8615">
                  <c:v>9.3675196305000004</c:v>
                </c:pt>
                <c:pt idx="8616">
                  <c:v>9.3688801997999995</c:v>
                </c:pt>
                <c:pt idx="8617">
                  <c:v>9.3702407691000005</c:v>
                </c:pt>
                <c:pt idx="8618">
                  <c:v>9.3716013383999996</c:v>
                </c:pt>
                <c:pt idx="8619">
                  <c:v>9.3729619077000006</c:v>
                </c:pt>
                <c:pt idx="8620">
                  <c:v>9.3743224769999998</c:v>
                </c:pt>
                <c:pt idx="8621">
                  <c:v>9.3756830463000007</c:v>
                </c:pt>
                <c:pt idx="8622">
                  <c:v>9.3770436156000017</c:v>
                </c:pt>
                <c:pt idx="8623">
                  <c:v>9.3784041849000008</c:v>
                </c:pt>
                <c:pt idx="8624">
                  <c:v>9.3797647542</c:v>
                </c:pt>
                <c:pt idx="8625">
                  <c:v>9.3811253235000009</c:v>
                </c:pt>
                <c:pt idx="8626">
                  <c:v>9.3824858928000001</c:v>
                </c:pt>
                <c:pt idx="8627">
                  <c:v>9.3838464620999993</c:v>
                </c:pt>
                <c:pt idx="8628">
                  <c:v>9.3852070314000002</c:v>
                </c:pt>
                <c:pt idx="8629">
                  <c:v>9.3865676006999994</c:v>
                </c:pt>
                <c:pt idx="8630">
                  <c:v>9.3879281700000003</c:v>
                </c:pt>
                <c:pt idx="8631">
                  <c:v>9.3892887393000013</c:v>
                </c:pt>
                <c:pt idx="8632">
                  <c:v>9.3906493086000005</c:v>
                </c:pt>
                <c:pt idx="8633">
                  <c:v>9.3920098779000014</c:v>
                </c:pt>
                <c:pt idx="8634">
                  <c:v>9.3933704472000006</c:v>
                </c:pt>
                <c:pt idx="8635">
                  <c:v>9.3947310164999998</c:v>
                </c:pt>
                <c:pt idx="8636">
                  <c:v>9.3960915858000007</c:v>
                </c:pt>
                <c:pt idx="8637">
                  <c:v>9.3974521550999999</c:v>
                </c:pt>
                <c:pt idx="8638">
                  <c:v>9.398812724399999</c:v>
                </c:pt>
                <c:pt idx="8639">
                  <c:v>9.4001732937</c:v>
                </c:pt>
                <c:pt idx="8640">
                  <c:v>9.4015338629999992</c:v>
                </c:pt>
                <c:pt idx="8641">
                  <c:v>9.4028944323000001</c:v>
                </c:pt>
                <c:pt idx="8642">
                  <c:v>9.4042550016000011</c:v>
                </c:pt>
                <c:pt idx="8643">
                  <c:v>9.4056155709000002</c:v>
                </c:pt>
                <c:pt idx="8644">
                  <c:v>9.4069761402000012</c:v>
                </c:pt>
                <c:pt idx="8645">
                  <c:v>9.4083367095000003</c:v>
                </c:pt>
                <c:pt idx="8646">
                  <c:v>9.4096972787999995</c:v>
                </c:pt>
                <c:pt idx="8647">
                  <c:v>9.4110578481000005</c:v>
                </c:pt>
                <c:pt idx="8648">
                  <c:v>9.4124184173999996</c:v>
                </c:pt>
                <c:pt idx="8649">
                  <c:v>9.4137789867000006</c:v>
                </c:pt>
                <c:pt idx="8650">
                  <c:v>9.4151395559999997</c:v>
                </c:pt>
                <c:pt idx="8651">
                  <c:v>9.4165001253000007</c:v>
                </c:pt>
                <c:pt idx="8652">
                  <c:v>9.4178606946000016</c:v>
                </c:pt>
                <c:pt idx="8653">
                  <c:v>9.4192212639000008</c:v>
                </c:pt>
                <c:pt idx="8654">
                  <c:v>9.4205818332</c:v>
                </c:pt>
                <c:pt idx="8655">
                  <c:v>9.4219424025000009</c:v>
                </c:pt>
                <c:pt idx="8656">
                  <c:v>9.4233029718000001</c:v>
                </c:pt>
                <c:pt idx="8657">
                  <c:v>9.4246635410999993</c:v>
                </c:pt>
                <c:pt idx="8658">
                  <c:v>9.4260241104000002</c:v>
                </c:pt>
                <c:pt idx="8659">
                  <c:v>9.4273846796999994</c:v>
                </c:pt>
                <c:pt idx="8660">
                  <c:v>9.4287452490000003</c:v>
                </c:pt>
                <c:pt idx="8661">
                  <c:v>9.4301058183000013</c:v>
                </c:pt>
                <c:pt idx="8662">
                  <c:v>9.4314663876000004</c:v>
                </c:pt>
                <c:pt idx="8663">
                  <c:v>9.4328269569000014</c:v>
                </c:pt>
                <c:pt idx="8664">
                  <c:v>9.4341875262000006</c:v>
                </c:pt>
                <c:pt idx="8665">
                  <c:v>9.4355480954999997</c:v>
                </c:pt>
                <c:pt idx="8666">
                  <c:v>9.4369086648000007</c:v>
                </c:pt>
                <c:pt idx="8667">
                  <c:v>9.4382692340999998</c:v>
                </c:pt>
                <c:pt idx="8668">
                  <c:v>9.4396298034000008</c:v>
                </c:pt>
                <c:pt idx="8669">
                  <c:v>9.4409903727</c:v>
                </c:pt>
                <c:pt idx="8670">
                  <c:v>9.4423509419999991</c:v>
                </c:pt>
                <c:pt idx="8671">
                  <c:v>9.4437115113000019</c:v>
                </c:pt>
                <c:pt idx="8672">
                  <c:v>9.445072080600001</c:v>
                </c:pt>
                <c:pt idx="8673">
                  <c:v>9.4464326499000002</c:v>
                </c:pt>
                <c:pt idx="8674">
                  <c:v>9.4477932192000011</c:v>
                </c:pt>
                <c:pt idx="8675">
                  <c:v>9.4491537885000003</c:v>
                </c:pt>
                <c:pt idx="8676">
                  <c:v>9.4505143577999995</c:v>
                </c:pt>
                <c:pt idx="8677">
                  <c:v>9.4518749271000004</c:v>
                </c:pt>
                <c:pt idx="8678">
                  <c:v>9.4532354963999996</c:v>
                </c:pt>
                <c:pt idx="8679">
                  <c:v>9.4545960657000006</c:v>
                </c:pt>
                <c:pt idx="8680">
                  <c:v>9.4559566349999997</c:v>
                </c:pt>
                <c:pt idx="8681">
                  <c:v>9.4573172043000007</c:v>
                </c:pt>
                <c:pt idx="8682">
                  <c:v>9.4586777736000016</c:v>
                </c:pt>
                <c:pt idx="8683">
                  <c:v>9.4600383429000008</c:v>
                </c:pt>
                <c:pt idx="8684">
                  <c:v>9.4613989122</c:v>
                </c:pt>
                <c:pt idx="8685">
                  <c:v>9.4627594815000009</c:v>
                </c:pt>
                <c:pt idx="8686">
                  <c:v>9.4641200508000001</c:v>
                </c:pt>
                <c:pt idx="8687">
                  <c:v>9.465480620100001</c:v>
                </c:pt>
                <c:pt idx="8688">
                  <c:v>9.4668411894000002</c:v>
                </c:pt>
                <c:pt idx="8689">
                  <c:v>9.4682017586999994</c:v>
                </c:pt>
                <c:pt idx="8690">
                  <c:v>9.4695623280000003</c:v>
                </c:pt>
                <c:pt idx="8691">
                  <c:v>9.4709228973000013</c:v>
                </c:pt>
                <c:pt idx="8692">
                  <c:v>9.4722834666000004</c:v>
                </c:pt>
                <c:pt idx="8693">
                  <c:v>9.4736440359000014</c:v>
                </c:pt>
                <c:pt idx="8694">
                  <c:v>9.4750046052000005</c:v>
                </c:pt>
                <c:pt idx="8695">
                  <c:v>9.4763651744999997</c:v>
                </c:pt>
                <c:pt idx="8696">
                  <c:v>9.4777257438000007</c:v>
                </c:pt>
                <c:pt idx="8697">
                  <c:v>9.4790863130999998</c:v>
                </c:pt>
                <c:pt idx="8698">
                  <c:v>9.4804468824000008</c:v>
                </c:pt>
                <c:pt idx="8699">
                  <c:v>9.4818074516999999</c:v>
                </c:pt>
                <c:pt idx="8700">
                  <c:v>9.4831680209999991</c:v>
                </c:pt>
                <c:pt idx="8701">
                  <c:v>9.4845285903000018</c:v>
                </c:pt>
                <c:pt idx="8702">
                  <c:v>9.485889159600001</c:v>
                </c:pt>
                <c:pt idx="8703">
                  <c:v>9.4872497289000002</c:v>
                </c:pt>
                <c:pt idx="8704">
                  <c:v>9.4886102982000011</c:v>
                </c:pt>
                <c:pt idx="8705">
                  <c:v>9.4899708675000003</c:v>
                </c:pt>
                <c:pt idx="8706">
                  <c:v>9.4913314367999995</c:v>
                </c:pt>
                <c:pt idx="8707">
                  <c:v>9.4926920061000004</c:v>
                </c:pt>
                <c:pt idx="8708">
                  <c:v>9.4940525753999996</c:v>
                </c:pt>
                <c:pt idx="8709">
                  <c:v>9.4954131447000005</c:v>
                </c:pt>
                <c:pt idx="8710">
                  <c:v>9.4967737139999997</c:v>
                </c:pt>
                <c:pt idx="8711">
                  <c:v>9.4981342833000006</c:v>
                </c:pt>
                <c:pt idx="8712">
                  <c:v>9.4994948526000016</c:v>
                </c:pt>
                <c:pt idx="8713">
                  <c:v>9.5008554219000008</c:v>
                </c:pt>
                <c:pt idx="8714">
                  <c:v>9.5022159911999999</c:v>
                </c:pt>
                <c:pt idx="8715">
                  <c:v>9.5035765605000009</c:v>
                </c:pt>
                <c:pt idx="8716">
                  <c:v>9.5049371298000001</c:v>
                </c:pt>
                <c:pt idx="8717">
                  <c:v>9.506297699100001</c:v>
                </c:pt>
                <c:pt idx="8718">
                  <c:v>9.5076582684000002</c:v>
                </c:pt>
                <c:pt idx="8719">
                  <c:v>9.5090188376999993</c:v>
                </c:pt>
                <c:pt idx="8720">
                  <c:v>9.5103794070000003</c:v>
                </c:pt>
                <c:pt idx="8721">
                  <c:v>9.5117399763000012</c:v>
                </c:pt>
                <c:pt idx="8722">
                  <c:v>9.5131005456000004</c:v>
                </c:pt>
                <c:pt idx="8723">
                  <c:v>9.5144611149000013</c:v>
                </c:pt>
                <c:pt idx="8724">
                  <c:v>9.5158216842000005</c:v>
                </c:pt>
                <c:pt idx="8725">
                  <c:v>9.5171822534999997</c:v>
                </c:pt>
                <c:pt idx="8726">
                  <c:v>9.5185428228000006</c:v>
                </c:pt>
                <c:pt idx="8727">
                  <c:v>9.5199033920999998</c:v>
                </c:pt>
                <c:pt idx="8728">
                  <c:v>9.5212639614000008</c:v>
                </c:pt>
                <c:pt idx="8729">
                  <c:v>9.5226245306999999</c:v>
                </c:pt>
                <c:pt idx="8730">
                  <c:v>9.5239850999999991</c:v>
                </c:pt>
                <c:pt idx="8731">
                  <c:v>9.5253456693</c:v>
                </c:pt>
                <c:pt idx="8732">
                  <c:v>9.526706238600001</c:v>
                </c:pt>
                <c:pt idx="8733">
                  <c:v>9.5280668079000002</c:v>
                </c:pt>
                <c:pt idx="8734">
                  <c:v>9.5294273772000011</c:v>
                </c:pt>
                <c:pt idx="8735">
                  <c:v>9.5307879465000003</c:v>
                </c:pt>
                <c:pt idx="8736">
                  <c:v>9.5321485158000012</c:v>
                </c:pt>
                <c:pt idx="8737">
                  <c:v>9.5335090851000004</c:v>
                </c:pt>
                <c:pt idx="8738">
                  <c:v>9.5348696543999996</c:v>
                </c:pt>
                <c:pt idx="8739">
                  <c:v>9.5362302237000005</c:v>
                </c:pt>
                <c:pt idx="8740">
                  <c:v>9.5375907929999997</c:v>
                </c:pt>
                <c:pt idx="8741">
                  <c:v>9.5389513622999988</c:v>
                </c:pt>
                <c:pt idx="8742">
                  <c:v>9.5403119316000016</c:v>
                </c:pt>
                <c:pt idx="8743">
                  <c:v>9.5416725009000007</c:v>
                </c:pt>
                <c:pt idx="8744">
                  <c:v>9.5430330701999999</c:v>
                </c:pt>
                <c:pt idx="8745">
                  <c:v>9.5443936395000009</c:v>
                </c:pt>
                <c:pt idx="8746">
                  <c:v>9.5457542088</c:v>
                </c:pt>
                <c:pt idx="8747">
                  <c:v>9.547114778100001</c:v>
                </c:pt>
                <c:pt idx="8748">
                  <c:v>9.5484753474000001</c:v>
                </c:pt>
                <c:pt idx="8749">
                  <c:v>9.5498359166999993</c:v>
                </c:pt>
                <c:pt idx="8750">
                  <c:v>9.5511964860000003</c:v>
                </c:pt>
                <c:pt idx="8751">
                  <c:v>9.5525570552999994</c:v>
                </c:pt>
                <c:pt idx="8752">
                  <c:v>9.5539176246000004</c:v>
                </c:pt>
                <c:pt idx="8753">
                  <c:v>9.5552781939000013</c:v>
                </c:pt>
                <c:pt idx="8754">
                  <c:v>9.5566387632000005</c:v>
                </c:pt>
                <c:pt idx="8755">
                  <c:v>9.5579993324999997</c:v>
                </c:pt>
                <c:pt idx="8756">
                  <c:v>9.5593599018000006</c:v>
                </c:pt>
                <c:pt idx="8757">
                  <c:v>9.5607204710999998</c:v>
                </c:pt>
                <c:pt idx="8758">
                  <c:v>9.5620810404000007</c:v>
                </c:pt>
                <c:pt idx="8759">
                  <c:v>9.5634416096999999</c:v>
                </c:pt>
                <c:pt idx="8760">
                  <c:v>9.5648021789999991</c:v>
                </c:pt>
                <c:pt idx="8761">
                  <c:v>9.5661627483</c:v>
                </c:pt>
                <c:pt idx="8762">
                  <c:v>9.567523317600001</c:v>
                </c:pt>
                <c:pt idx="8763">
                  <c:v>9.5688838869000001</c:v>
                </c:pt>
                <c:pt idx="8764">
                  <c:v>9.5702444562000011</c:v>
                </c:pt>
                <c:pt idx="8765">
                  <c:v>9.5716050255000003</c:v>
                </c:pt>
                <c:pt idx="8766">
                  <c:v>9.5729655948000012</c:v>
                </c:pt>
                <c:pt idx="8767">
                  <c:v>9.5743261641000004</c:v>
                </c:pt>
                <c:pt idx="8768">
                  <c:v>9.5756867333999995</c:v>
                </c:pt>
                <c:pt idx="8769">
                  <c:v>9.5770473027000005</c:v>
                </c:pt>
                <c:pt idx="8770">
                  <c:v>9.5784078719999997</c:v>
                </c:pt>
                <c:pt idx="8771">
                  <c:v>9.5797684412999988</c:v>
                </c:pt>
                <c:pt idx="8772">
                  <c:v>9.5811290106000015</c:v>
                </c:pt>
                <c:pt idx="8773">
                  <c:v>9.5824895799000007</c:v>
                </c:pt>
                <c:pt idx="8774">
                  <c:v>9.5838501491999999</c:v>
                </c:pt>
                <c:pt idx="8775">
                  <c:v>9.5852107185000008</c:v>
                </c:pt>
                <c:pt idx="8776">
                  <c:v>9.5865712878</c:v>
                </c:pt>
                <c:pt idx="8777">
                  <c:v>9.587931857100001</c:v>
                </c:pt>
                <c:pt idx="8778">
                  <c:v>9.5892924264000001</c:v>
                </c:pt>
                <c:pt idx="8779">
                  <c:v>9.5906529956999993</c:v>
                </c:pt>
                <c:pt idx="8780">
                  <c:v>9.5920135650000002</c:v>
                </c:pt>
                <c:pt idx="8781">
                  <c:v>9.5933741342999994</c:v>
                </c:pt>
                <c:pt idx="8782">
                  <c:v>9.5947347036000004</c:v>
                </c:pt>
                <c:pt idx="8783">
                  <c:v>9.5960952729000013</c:v>
                </c:pt>
                <c:pt idx="8784">
                  <c:v>9.5974558422000005</c:v>
                </c:pt>
                <c:pt idx="8785">
                  <c:v>9.5988164115000014</c:v>
                </c:pt>
                <c:pt idx="8786">
                  <c:v>9.6001769808000006</c:v>
                </c:pt>
                <c:pt idx="8787">
                  <c:v>9.6015375500999998</c:v>
                </c:pt>
                <c:pt idx="8788">
                  <c:v>9.6028981194000007</c:v>
                </c:pt>
                <c:pt idx="8789">
                  <c:v>9.6042586886999999</c:v>
                </c:pt>
                <c:pt idx="8790">
                  <c:v>9.605619257999999</c:v>
                </c:pt>
                <c:pt idx="8791">
                  <c:v>9.6069798273</c:v>
                </c:pt>
                <c:pt idx="8792">
                  <c:v>9.6083403966000009</c:v>
                </c:pt>
                <c:pt idx="8793">
                  <c:v>9.6097009659000001</c:v>
                </c:pt>
                <c:pt idx="8794">
                  <c:v>9.6110615352000011</c:v>
                </c:pt>
                <c:pt idx="8795">
                  <c:v>9.6124221045000002</c:v>
                </c:pt>
                <c:pt idx="8796">
                  <c:v>9.6137826738000012</c:v>
                </c:pt>
                <c:pt idx="8797">
                  <c:v>9.6151432431000003</c:v>
                </c:pt>
                <c:pt idx="8798">
                  <c:v>9.6165038123999995</c:v>
                </c:pt>
                <c:pt idx="8799">
                  <c:v>9.6178643817000005</c:v>
                </c:pt>
                <c:pt idx="8800">
                  <c:v>9.6192249509999996</c:v>
                </c:pt>
                <c:pt idx="8801">
                  <c:v>9.6205855202999988</c:v>
                </c:pt>
                <c:pt idx="8802">
                  <c:v>9.6219460896000015</c:v>
                </c:pt>
                <c:pt idx="8803">
                  <c:v>9.6233066589000007</c:v>
                </c:pt>
                <c:pt idx="8804">
                  <c:v>9.6246672281999999</c:v>
                </c:pt>
                <c:pt idx="8805">
                  <c:v>9.6260277975000008</c:v>
                </c:pt>
                <c:pt idx="8806">
                  <c:v>9.6273883668</c:v>
                </c:pt>
                <c:pt idx="8807">
                  <c:v>9.6287489361000009</c:v>
                </c:pt>
                <c:pt idx="8808">
                  <c:v>9.6301095054000001</c:v>
                </c:pt>
                <c:pt idx="8809">
                  <c:v>9.6314700746999993</c:v>
                </c:pt>
                <c:pt idx="8810">
                  <c:v>9.6328306440000002</c:v>
                </c:pt>
                <c:pt idx="8811">
                  <c:v>9.6341912132999994</c:v>
                </c:pt>
                <c:pt idx="8812">
                  <c:v>9.6355517826000003</c:v>
                </c:pt>
                <c:pt idx="8813">
                  <c:v>9.6369123519000013</c:v>
                </c:pt>
                <c:pt idx="8814">
                  <c:v>9.6382729212000005</c:v>
                </c:pt>
                <c:pt idx="8815">
                  <c:v>9.6396334905000014</c:v>
                </c:pt>
                <c:pt idx="8816">
                  <c:v>9.6409940598000006</c:v>
                </c:pt>
                <c:pt idx="8817">
                  <c:v>9.6423546290999997</c:v>
                </c:pt>
                <c:pt idx="8818">
                  <c:v>9.6437151984000007</c:v>
                </c:pt>
                <c:pt idx="8819">
                  <c:v>9.6450757676999999</c:v>
                </c:pt>
                <c:pt idx="8820">
                  <c:v>9.646436336999999</c:v>
                </c:pt>
                <c:pt idx="8821">
                  <c:v>9.6477969063</c:v>
                </c:pt>
                <c:pt idx="8822">
                  <c:v>9.6491574756000009</c:v>
                </c:pt>
                <c:pt idx="8823">
                  <c:v>9.6505180449000001</c:v>
                </c:pt>
                <c:pt idx="8824">
                  <c:v>9.651878614200001</c:v>
                </c:pt>
                <c:pt idx="8825">
                  <c:v>9.6532391835000002</c:v>
                </c:pt>
                <c:pt idx="8826">
                  <c:v>9.6545997528000012</c:v>
                </c:pt>
                <c:pt idx="8827">
                  <c:v>9.6559603221000003</c:v>
                </c:pt>
                <c:pt idx="8828">
                  <c:v>9.6573208913999995</c:v>
                </c:pt>
                <c:pt idx="8829">
                  <c:v>9.6586814607000004</c:v>
                </c:pt>
                <c:pt idx="8830">
                  <c:v>9.6600420299999996</c:v>
                </c:pt>
                <c:pt idx="8831">
                  <c:v>9.6614025993000006</c:v>
                </c:pt>
                <c:pt idx="8832">
                  <c:v>9.6627631686000015</c:v>
                </c:pt>
                <c:pt idx="8833">
                  <c:v>9.6641237379000007</c:v>
                </c:pt>
                <c:pt idx="8834">
                  <c:v>9.6654843072000016</c:v>
                </c:pt>
                <c:pt idx="8835">
                  <c:v>9.6668448765000008</c:v>
                </c:pt>
                <c:pt idx="8836">
                  <c:v>9.6682054458</c:v>
                </c:pt>
                <c:pt idx="8837">
                  <c:v>9.6695660151000009</c:v>
                </c:pt>
                <c:pt idx="8838">
                  <c:v>9.6709265844000001</c:v>
                </c:pt>
                <c:pt idx="8839">
                  <c:v>9.6722871536999993</c:v>
                </c:pt>
                <c:pt idx="8840">
                  <c:v>9.6736477230000002</c:v>
                </c:pt>
                <c:pt idx="8841">
                  <c:v>9.6750082922999994</c:v>
                </c:pt>
                <c:pt idx="8842">
                  <c:v>9.6763688616000003</c:v>
                </c:pt>
                <c:pt idx="8843">
                  <c:v>9.6777294309000013</c:v>
                </c:pt>
                <c:pt idx="8844">
                  <c:v>9.6790900002000004</c:v>
                </c:pt>
                <c:pt idx="8845">
                  <c:v>9.6804505695000014</c:v>
                </c:pt>
                <c:pt idx="8846">
                  <c:v>9.6818111388000005</c:v>
                </c:pt>
                <c:pt idx="8847">
                  <c:v>9.6831717080999997</c:v>
                </c:pt>
                <c:pt idx="8848">
                  <c:v>9.6845322774000007</c:v>
                </c:pt>
                <c:pt idx="8849">
                  <c:v>9.6858928466999998</c:v>
                </c:pt>
                <c:pt idx="8850">
                  <c:v>9.687253415999999</c:v>
                </c:pt>
                <c:pt idx="8851">
                  <c:v>9.6886139853</c:v>
                </c:pt>
                <c:pt idx="8852">
                  <c:v>9.6899745546000009</c:v>
                </c:pt>
                <c:pt idx="8853">
                  <c:v>9.6913351239000001</c:v>
                </c:pt>
                <c:pt idx="8854">
                  <c:v>9.692695693200001</c:v>
                </c:pt>
                <c:pt idx="8855">
                  <c:v>9.6940562625000002</c:v>
                </c:pt>
                <c:pt idx="8856">
                  <c:v>9.6954168318000011</c:v>
                </c:pt>
                <c:pt idx="8857">
                  <c:v>9.6967774011000003</c:v>
                </c:pt>
                <c:pt idx="8858">
                  <c:v>9.6981379703999995</c:v>
                </c:pt>
                <c:pt idx="8859">
                  <c:v>9.6994985397000004</c:v>
                </c:pt>
                <c:pt idx="8860">
                  <c:v>9.7008591089999996</c:v>
                </c:pt>
                <c:pt idx="8861">
                  <c:v>9.7022196783000005</c:v>
                </c:pt>
                <c:pt idx="8862">
                  <c:v>9.7035802475999997</c:v>
                </c:pt>
                <c:pt idx="8863">
                  <c:v>9.7049408169000007</c:v>
                </c:pt>
                <c:pt idx="8864">
                  <c:v>9.7063013862000016</c:v>
                </c:pt>
                <c:pt idx="8865">
                  <c:v>9.7076619555000008</c:v>
                </c:pt>
                <c:pt idx="8866">
                  <c:v>9.7090225247999999</c:v>
                </c:pt>
                <c:pt idx="8867">
                  <c:v>9.7103830941000009</c:v>
                </c:pt>
                <c:pt idx="8868">
                  <c:v>9.7117436634000001</c:v>
                </c:pt>
                <c:pt idx="8869">
                  <c:v>9.7131042326999992</c:v>
                </c:pt>
                <c:pt idx="8870">
                  <c:v>9.7144648020000002</c:v>
                </c:pt>
                <c:pt idx="8871">
                  <c:v>9.7158253712999993</c:v>
                </c:pt>
                <c:pt idx="8872">
                  <c:v>9.7171859406000003</c:v>
                </c:pt>
                <c:pt idx="8873">
                  <c:v>9.7185465099000012</c:v>
                </c:pt>
                <c:pt idx="8874">
                  <c:v>9.7199070792000004</c:v>
                </c:pt>
                <c:pt idx="8875">
                  <c:v>9.7212676485000014</c:v>
                </c:pt>
                <c:pt idx="8876">
                  <c:v>9.7226282178000005</c:v>
                </c:pt>
                <c:pt idx="8877">
                  <c:v>9.7239887870999997</c:v>
                </c:pt>
                <c:pt idx="8878">
                  <c:v>9.7253493564000006</c:v>
                </c:pt>
                <c:pt idx="8879">
                  <c:v>9.7267099256999998</c:v>
                </c:pt>
                <c:pt idx="8880">
                  <c:v>9.7280704950000008</c:v>
                </c:pt>
                <c:pt idx="8881">
                  <c:v>9.7294310642999999</c:v>
                </c:pt>
                <c:pt idx="8882">
                  <c:v>9.7307916335999991</c:v>
                </c:pt>
                <c:pt idx="8883">
                  <c:v>9.7321522029000018</c:v>
                </c:pt>
                <c:pt idx="8884">
                  <c:v>9.733512772200001</c:v>
                </c:pt>
                <c:pt idx="8885">
                  <c:v>9.7348733415000002</c:v>
                </c:pt>
                <c:pt idx="8886">
                  <c:v>9.7362339108000011</c:v>
                </c:pt>
                <c:pt idx="8887">
                  <c:v>9.7375944801000003</c:v>
                </c:pt>
                <c:pt idx="8888">
                  <c:v>9.7389550493999995</c:v>
                </c:pt>
                <c:pt idx="8889">
                  <c:v>9.7403156187000004</c:v>
                </c:pt>
                <c:pt idx="8890">
                  <c:v>9.7416761879999996</c:v>
                </c:pt>
                <c:pt idx="8891">
                  <c:v>9.7430367573000005</c:v>
                </c:pt>
                <c:pt idx="8892">
                  <c:v>9.7443973265999997</c:v>
                </c:pt>
                <c:pt idx="8893">
                  <c:v>9.7457578959000006</c:v>
                </c:pt>
                <c:pt idx="8894">
                  <c:v>9.7471184652000016</c:v>
                </c:pt>
                <c:pt idx="8895">
                  <c:v>9.7484790345000008</c:v>
                </c:pt>
                <c:pt idx="8896">
                  <c:v>9.7498396037999999</c:v>
                </c:pt>
                <c:pt idx="8897">
                  <c:v>9.7512001731000009</c:v>
                </c:pt>
                <c:pt idx="8898">
                  <c:v>9.7525607424</c:v>
                </c:pt>
                <c:pt idx="8899">
                  <c:v>9.753921311700001</c:v>
                </c:pt>
                <c:pt idx="8900">
                  <c:v>9.7552818810000002</c:v>
                </c:pt>
                <c:pt idx="8901">
                  <c:v>9.7566424502999993</c:v>
                </c:pt>
                <c:pt idx="8902">
                  <c:v>9.7580030196000003</c:v>
                </c:pt>
                <c:pt idx="8903">
                  <c:v>9.7593635889000012</c:v>
                </c:pt>
                <c:pt idx="8904">
                  <c:v>9.7607241582000004</c:v>
                </c:pt>
                <c:pt idx="8905">
                  <c:v>9.7620847275000013</c:v>
                </c:pt>
                <c:pt idx="8906">
                  <c:v>9.7634452968000005</c:v>
                </c:pt>
                <c:pt idx="8907">
                  <c:v>9.7648058660999997</c:v>
                </c:pt>
                <c:pt idx="8908">
                  <c:v>9.7661664354000006</c:v>
                </c:pt>
                <c:pt idx="8909">
                  <c:v>9.7675270046999998</c:v>
                </c:pt>
                <c:pt idx="8910">
                  <c:v>9.7688875740000007</c:v>
                </c:pt>
                <c:pt idx="8911">
                  <c:v>9.7702481432999999</c:v>
                </c:pt>
                <c:pt idx="8912">
                  <c:v>9.7716087125999991</c:v>
                </c:pt>
                <c:pt idx="8913">
                  <c:v>9.7729692819000018</c:v>
                </c:pt>
                <c:pt idx="8914">
                  <c:v>9.774329851200001</c:v>
                </c:pt>
                <c:pt idx="8915">
                  <c:v>9.7756904205000001</c:v>
                </c:pt>
                <c:pt idx="8916">
                  <c:v>9.7770509898000011</c:v>
                </c:pt>
                <c:pt idx="8917">
                  <c:v>9.7784115591000003</c:v>
                </c:pt>
                <c:pt idx="8918">
                  <c:v>9.7797721283999994</c:v>
                </c:pt>
                <c:pt idx="8919">
                  <c:v>9.7811326977000004</c:v>
                </c:pt>
                <c:pt idx="8920">
                  <c:v>9.7824932669999995</c:v>
                </c:pt>
                <c:pt idx="8921">
                  <c:v>9.7838538363000005</c:v>
                </c:pt>
                <c:pt idx="8922">
                  <c:v>9.7852144055999997</c:v>
                </c:pt>
                <c:pt idx="8923">
                  <c:v>9.7865749749000006</c:v>
                </c:pt>
                <c:pt idx="8924">
                  <c:v>9.7879355442000016</c:v>
                </c:pt>
                <c:pt idx="8925">
                  <c:v>9.7892961135000007</c:v>
                </c:pt>
                <c:pt idx="8926">
                  <c:v>9.7906566827999999</c:v>
                </c:pt>
                <c:pt idx="8927">
                  <c:v>9.7920172521000008</c:v>
                </c:pt>
                <c:pt idx="8928">
                  <c:v>9.7933778214</c:v>
                </c:pt>
                <c:pt idx="8929">
                  <c:v>9.794738390700001</c:v>
                </c:pt>
                <c:pt idx="8930">
                  <c:v>9.7960989600000001</c:v>
                </c:pt>
                <c:pt idx="8931">
                  <c:v>9.7974595292999993</c:v>
                </c:pt>
                <c:pt idx="8932">
                  <c:v>9.7988200986000003</c:v>
                </c:pt>
                <c:pt idx="8933">
                  <c:v>9.8001806679000012</c:v>
                </c:pt>
                <c:pt idx="8934">
                  <c:v>9.8015412372000004</c:v>
                </c:pt>
                <c:pt idx="8935">
                  <c:v>9.8029018065000013</c:v>
                </c:pt>
                <c:pt idx="8936">
                  <c:v>9.8042623758000005</c:v>
                </c:pt>
                <c:pt idx="8937">
                  <c:v>9.8056229450999997</c:v>
                </c:pt>
                <c:pt idx="8938">
                  <c:v>9.8069835144000006</c:v>
                </c:pt>
                <c:pt idx="8939">
                  <c:v>9.8083440836999998</c:v>
                </c:pt>
                <c:pt idx="8940">
                  <c:v>9.8097046530000007</c:v>
                </c:pt>
                <c:pt idx="8941">
                  <c:v>9.8110652222999999</c:v>
                </c:pt>
                <c:pt idx="8942">
                  <c:v>9.8124257915999991</c:v>
                </c:pt>
                <c:pt idx="8943">
                  <c:v>9.8137863609000018</c:v>
                </c:pt>
                <c:pt idx="8944">
                  <c:v>9.815146930200001</c:v>
                </c:pt>
                <c:pt idx="8945">
                  <c:v>9.8165074995000001</c:v>
                </c:pt>
                <c:pt idx="8946">
                  <c:v>9.8178680688000011</c:v>
                </c:pt>
                <c:pt idx="8947">
                  <c:v>9.8192286381000002</c:v>
                </c:pt>
                <c:pt idx="8948">
                  <c:v>9.8205892074000012</c:v>
                </c:pt>
                <c:pt idx="8949">
                  <c:v>9.8219497767000004</c:v>
                </c:pt>
                <c:pt idx="8950">
                  <c:v>9.8233103459999995</c:v>
                </c:pt>
                <c:pt idx="8951">
                  <c:v>9.8246709153000005</c:v>
                </c:pt>
                <c:pt idx="8952">
                  <c:v>9.8260314845999996</c:v>
                </c:pt>
                <c:pt idx="8953">
                  <c:v>9.8273920539000006</c:v>
                </c:pt>
                <c:pt idx="8954">
                  <c:v>9.8287526232000015</c:v>
                </c:pt>
                <c:pt idx="8955">
                  <c:v>9.8301131925000007</c:v>
                </c:pt>
                <c:pt idx="8956">
                  <c:v>9.8314737617999999</c:v>
                </c:pt>
                <c:pt idx="8957">
                  <c:v>9.8328343311000008</c:v>
                </c:pt>
                <c:pt idx="8958">
                  <c:v>9.8341949004</c:v>
                </c:pt>
                <c:pt idx="8959">
                  <c:v>9.8355554697000009</c:v>
                </c:pt>
                <c:pt idx="8960">
                  <c:v>9.8369160390000001</c:v>
                </c:pt>
                <c:pt idx="8961">
                  <c:v>9.8382766082999993</c:v>
                </c:pt>
                <c:pt idx="8962">
                  <c:v>9.8396371776000002</c:v>
                </c:pt>
                <c:pt idx="8963">
                  <c:v>9.8409977469000012</c:v>
                </c:pt>
                <c:pt idx="8964">
                  <c:v>9.8423583162000003</c:v>
                </c:pt>
                <c:pt idx="8965">
                  <c:v>9.8437188855000013</c:v>
                </c:pt>
                <c:pt idx="8966">
                  <c:v>9.8450794548000005</c:v>
                </c:pt>
                <c:pt idx="8967">
                  <c:v>9.8464400240999996</c:v>
                </c:pt>
                <c:pt idx="8968">
                  <c:v>9.8478005934000006</c:v>
                </c:pt>
                <c:pt idx="8969">
                  <c:v>9.8491611626999997</c:v>
                </c:pt>
                <c:pt idx="8970">
                  <c:v>9.8505217320000007</c:v>
                </c:pt>
                <c:pt idx="8971">
                  <c:v>9.8518823012999999</c:v>
                </c:pt>
                <c:pt idx="8972">
                  <c:v>9.853242870599999</c:v>
                </c:pt>
                <c:pt idx="8973">
                  <c:v>9.8546034399000018</c:v>
                </c:pt>
                <c:pt idx="8974">
                  <c:v>9.8559640092000009</c:v>
                </c:pt>
                <c:pt idx="8975">
                  <c:v>9.8573245785000001</c:v>
                </c:pt>
                <c:pt idx="8976">
                  <c:v>9.858685147800001</c:v>
                </c:pt>
                <c:pt idx="8977">
                  <c:v>9.8600457171000002</c:v>
                </c:pt>
                <c:pt idx="8978">
                  <c:v>9.8614062864000012</c:v>
                </c:pt>
                <c:pt idx="8979">
                  <c:v>9.8627668557000003</c:v>
                </c:pt>
                <c:pt idx="8980">
                  <c:v>9.8641274249999995</c:v>
                </c:pt>
                <c:pt idx="8981">
                  <c:v>9.8654879943000005</c:v>
                </c:pt>
                <c:pt idx="8982">
                  <c:v>9.8668485635999996</c:v>
                </c:pt>
                <c:pt idx="8983">
                  <c:v>9.8682091328999988</c:v>
                </c:pt>
                <c:pt idx="8984">
                  <c:v>9.8695697022000015</c:v>
                </c:pt>
                <c:pt idx="8985">
                  <c:v>9.8709302715000007</c:v>
                </c:pt>
                <c:pt idx="8986">
                  <c:v>9.8722908407999999</c:v>
                </c:pt>
                <c:pt idx="8987">
                  <c:v>9.8736514101000008</c:v>
                </c:pt>
                <c:pt idx="8988">
                  <c:v>9.8750119794</c:v>
                </c:pt>
                <c:pt idx="8989">
                  <c:v>9.8763725487000009</c:v>
                </c:pt>
                <c:pt idx="8990">
                  <c:v>9.8777331180000001</c:v>
                </c:pt>
                <c:pt idx="8991">
                  <c:v>9.8790936872999993</c:v>
                </c:pt>
                <c:pt idx="8992">
                  <c:v>9.8804542566000002</c:v>
                </c:pt>
                <c:pt idx="8993">
                  <c:v>9.8818148258999994</c:v>
                </c:pt>
                <c:pt idx="8994">
                  <c:v>9.8831753952000003</c:v>
                </c:pt>
                <c:pt idx="8995">
                  <c:v>9.8845359645000013</c:v>
                </c:pt>
                <c:pt idx="8996">
                  <c:v>9.8858965338000004</c:v>
                </c:pt>
                <c:pt idx="8997">
                  <c:v>9.8872571031000014</c:v>
                </c:pt>
                <c:pt idx="8998">
                  <c:v>9.8886176724000006</c:v>
                </c:pt>
                <c:pt idx="8999">
                  <c:v>9.8899782416999997</c:v>
                </c:pt>
                <c:pt idx="9000">
                  <c:v>9.8913388110000007</c:v>
                </c:pt>
                <c:pt idx="9001">
                  <c:v>9.8926993802999998</c:v>
                </c:pt>
                <c:pt idx="9002">
                  <c:v>9.894059949599999</c:v>
                </c:pt>
                <c:pt idx="9003">
                  <c:v>9.8954205189</c:v>
                </c:pt>
                <c:pt idx="9004">
                  <c:v>9.8967810882000009</c:v>
                </c:pt>
                <c:pt idx="9005">
                  <c:v>9.8981416575000001</c:v>
                </c:pt>
                <c:pt idx="9006">
                  <c:v>9.899502226800001</c:v>
                </c:pt>
                <c:pt idx="9007">
                  <c:v>9.9008627961000002</c:v>
                </c:pt>
                <c:pt idx="9008">
                  <c:v>9.9022233654000011</c:v>
                </c:pt>
                <c:pt idx="9009">
                  <c:v>9.9035839347000003</c:v>
                </c:pt>
                <c:pt idx="9010">
                  <c:v>9.9049445039999995</c:v>
                </c:pt>
                <c:pt idx="9011">
                  <c:v>9.9063050733000004</c:v>
                </c:pt>
                <c:pt idx="9012">
                  <c:v>9.9076656425999996</c:v>
                </c:pt>
                <c:pt idx="9013">
                  <c:v>9.9090262118999988</c:v>
                </c:pt>
                <c:pt idx="9014">
                  <c:v>9.9103867812000015</c:v>
                </c:pt>
                <c:pt idx="9015">
                  <c:v>9.9117473505000007</c:v>
                </c:pt>
                <c:pt idx="9016">
                  <c:v>9.9131079197999998</c:v>
                </c:pt>
                <c:pt idx="9017">
                  <c:v>9.9144684891000008</c:v>
                </c:pt>
                <c:pt idx="9018">
                  <c:v>9.9158290584</c:v>
                </c:pt>
                <c:pt idx="9019">
                  <c:v>9.9171896277000009</c:v>
                </c:pt>
                <c:pt idx="9020">
                  <c:v>9.9185501970000001</c:v>
                </c:pt>
                <c:pt idx="9021">
                  <c:v>9.9199107662999992</c:v>
                </c:pt>
                <c:pt idx="9022">
                  <c:v>9.9212713356000002</c:v>
                </c:pt>
                <c:pt idx="9023">
                  <c:v>9.9226319048999994</c:v>
                </c:pt>
                <c:pt idx="9024">
                  <c:v>9.9239924742000003</c:v>
                </c:pt>
                <c:pt idx="9025">
                  <c:v>9.9253530435000012</c:v>
                </c:pt>
                <c:pt idx="9026">
                  <c:v>9.9267136128000004</c:v>
                </c:pt>
                <c:pt idx="9027">
                  <c:v>9.9280741821000014</c:v>
                </c:pt>
                <c:pt idx="9028">
                  <c:v>9.9294347514000005</c:v>
                </c:pt>
                <c:pt idx="9029">
                  <c:v>9.9307953206999997</c:v>
                </c:pt>
                <c:pt idx="9030">
                  <c:v>9.9321558900000007</c:v>
                </c:pt>
                <c:pt idx="9031">
                  <c:v>9.9335164592999998</c:v>
                </c:pt>
                <c:pt idx="9032">
                  <c:v>9.934877028599999</c:v>
                </c:pt>
                <c:pt idx="9033">
                  <c:v>9.9362375978999999</c:v>
                </c:pt>
                <c:pt idx="9034">
                  <c:v>9.9375981672000009</c:v>
                </c:pt>
                <c:pt idx="9035">
                  <c:v>9.9389587365000001</c:v>
                </c:pt>
                <c:pt idx="9036">
                  <c:v>9.940319305800001</c:v>
                </c:pt>
                <c:pt idx="9037">
                  <c:v>9.9416798751000002</c:v>
                </c:pt>
                <c:pt idx="9038">
                  <c:v>9.9430404444000011</c:v>
                </c:pt>
                <c:pt idx="9039">
                  <c:v>9.9444010137000003</c:v>
                </c:pt>
                <c:pt idx="9040">
                  <c:v>9.9457615829999995</c:v>
                </c:pt>
                <c:pt idx="9041">
                  <c:v>9.9471221523000004</c:v>
                </c:pt>
                <c:pt idx="9042">
                  <c:v>9.9484827215999996</c:v>
                </c:pt>
                <c:pt idx="9043">
                  <c:v>9.9498432909000005</c:v>
                </c:pt>
                <c:pt idx="9044">
                  <c:v>9.9512038602000015</c:v>
                </c:pt>
                <c:pt idx="9045">
                  <c:v>9.9525644295000006</c:v>
                </c:pt>
                <c:pt idx="9046">
                  <c:v>9.9539249988000016</c:v>
                </c:pt>
                <c:pt idx="9047">
                  <c:v>9.9552855681000008</c:v>
                </c:pt>
                <c:pt idx="9048">
                  <c:v>9.9566461373999999</c:v>
                </c:pt>
                <c:pt idx="9049">
                  <c:v>9.9580067067000009</c:v>
                </c:pt>
                <c:pt idx="9050">
                  <c:v>9.959367276</c:v>
                </c:pt>
                <c:pt idx="9051">
                  <c:v>9.9607278452999992</c:v>
                </c:pt>
                <c:pt idx="9052">
                  <c:v>9.9620884146000002</c:v>
                </c:pt>
                <c:pt idx="9053">
                  <c:v>9.9634489838999993</c:v>
                </c:pt>
                <c:pt idx="9054">
                  <c:v>9.9648095532000003</c:v>
                </c:pt>
                <c:pt idx="9055">
                  <c:v>9.9661701225000012</c:v>
                </c:pt>
                <c:pt idx="9056">
                  <c:v>9.9675306918000004</c:v>
                </c:pt>
                <c:pt idx="9057">
                  <c:v>9.9688912611000013</c:v>
                </c:pt>
                <c:pt idx="9058">
                  <c:v>9.9702518304000005</c:v>
                </c:pt>
                <c:pt idx="9059">
                  <c:v>9.9716123996999997</c:v>
                </c:pt>
                <c:pt idx="9060">
                  <c:v>9.9729729690000006</c:v>
                </c:pt>
                <c:pt idx="9061">
                  <c:v>9.9743335382999998</c:v>
                </c:pt>
                <c:pt idx="9062">
                  <c:v>9.975694107599999</c:v>
                </c:pt>
                <c:pt idx="9063">
                  <c:v>9.9770546768999999</c:v>
                </c:pt>
                <c:pt idx="9064">
                  <c:v>9.9784152462000009</c:v>
                </c:pt>
                <c:pt idx="9065">
                  <c:v>9.9797758155</c:v>
                </c:pt>
                <c:pt idx="9066">
                  <c:v>9.981136384800001</c:v>
                </c:pt>
                <c:pt idx="9067">
                  <c:v>9.9824969541000002</c:v>
                </c:pt>
                <c:pt idx="9068">
                  <c:v>9.9838575234000011</c:v>
                </c:pt>
                <c:pt idx="9069">
                  <c:v>9.9852180927000003</c:v>
                </c:pt>
                <c:pt idx="9070">
                  <c:v>9.9865786619999994</c:v>
                </c:pt>
                <c:pt idx="9071">
                  <c:v>9.9879392313000004</c:v>
                </c:pt>
                <c:pt idx="9072">
                  <c:v>9.9892998005999996</c:v>
                </c:pt>
                <c:pt idx="9073">
                  <c:v>9.9906603699000005</c:v>
                </c:pt>
                <c:pt idx="9074">
                  <c:v>9.9920209392000015</c:v>
                </c:pt>
                <c:pt idx="9075">
                  <c:v>9.9933815085000006</c:v>
                </c:pt>
                <c:pt idx="9076">
                  <c:v>9.9947420778000016</c:v>
                </c:pt>
                <c:pt idx="9077">
                  <c:v>9.9961026471000007</c:v>
                </c:pt>
                <c:pt idx="9078">
                  <c:v>9.9974632163999999</c:v>
                </c:pt>
                <c:pt idx="9079">
                  <c:v>9.9988237857000009</c:v>
                </c:pt>
                <c:pt idx="9080">
                  <c:v>10.000184355</c:v>
                </c:pt>
                <c:pt idx="9081">
                  <c:v>10.001544924299999</c:v>
                </c:pt>
                <c:pt idx="9082">
                  <c:v>10.0029054936</c:v>
                </c:pt>
                <c:pt idx="9083">
                  <c:v>10.004266062899999</c:v>
                </c:pt>
                <c:pt idx="9084">
                  <c:v>10.0056266322</c:v>
                </c:pt>
                <c:pt idx="9085">
                  <c:v>10.006987201500001</c:v>
                </c:pt>
                <c:pt idx="9086">
                  <c:v>10.0083477708</c:v>
                </c:pt>
                <c:pt idx="9087">
                  <c:v>10.009708340100001</c:v>
                </c:pt>
                <c:pt idx="9088">
                  <c:v>10.0110689094</c:v>
                </c:pt>
                <c:pt idx="9089">
                  <c:v>10.0124294787</c:v>
                </c:pt>
                <c:pt idx="9090">
                  <c:v>10.013790048000001</c:v>
                </c:pt>
                <c:pt idx="9091">
                  <c:v>10.0151506173</c:v>
                </c:pt>
                <c:pt idx="9092">
                  <c:v>10.016511186600001</c:v>
                </c:pt>
                <c:pt idx="9093">
                  <c:v>10.0178717559</c:v>
                </c:pt>
                <c:pt idx="9094">
                  <c:v>10.019232325200001</c:v>
                </c:pt>
                <c:pt idx="9095">
                  <c:v>10.020592894500002</c:v>
                </c:pt>
                <c:pt idx="9096">
                  <c:v>10.021953463800001</c:v>
                </c:pt>
                <c:pt idx="9097">
                  <c:v>10.0233140331</c:v>
                </c:pt>
                <c:pt idx="9098">
                  <c:v>10.024674602400001</c:v>
                </c:pt>
                <c:pt idx="9099">
                  <c:v>10.0260351717</c:v>
                </c:pt>
                <c:pt idx="9100">
                  <c:v>10.027395740999999</c:v>
                </c:pt>
                <c:pt idx="9101">
                  <c:v>10.0287563103</c:v>
                </c:pt>
                <c:pt idx="9102">
                  <c:v>10.0301168796</c:v>
                </c:pt>
                <c:pt idx="9103">
                  <c:v>10.0314774489</c:v>
                </c:pt>
                <c:pt idx="9104">
                  <c:v>10.032838018200001</c:v>
                </c:pt>
                <c:pt idx="9105">
                  <c:v>10.034198587500001</c:v>
                </c:pt>
                <c:pt idx="9106">
                  <c:v>10.035559156800002</c:v>
                </c:pt>
                <c:pt idx="9107">
                  <c:v>10.036919726100001</c:v>
                </c:pt>
                <c:pt idx="9108">
                  <c:v>10.0382802954</c:v>
                </c:pt>
                <c:pt idx="9109">
                  <c:v>10.039640864700001</c:v>
                </c:pt>
                <c:pt idx="9110">
                  <c:v>10.041001434</c:v>
                </c:pt>
                <c:pt idx="9111">
                  <c:v>10.042362003299999</c:v>
                </c:pt>
                <c:pt idx="9112">
                  <c:v>10.0437225726</c:v>
                </c:pt>
                <c:pt idx="9113">
                  <c:v>10.045083141899999</c:v>
                </c:pt>
                <c:pt idx="9114">
                  <c:v>10.0464437112</c:v>
                </c:pt>
                <c:pt idx="9115">
                  <c:v>10.047804280500001</c:v>
                </c:pt>
                <c:pt idx="9116">
                  <c:v>10.0491648498</c:v>
                </c:pt>
                <c:pt idx="9117">
                  <c:v>10.050525419100001</c:v>
                </c:pt>
                <c:pt idx="9118">
                  <c:v>10.0518859884</c:v>
                </c:pt>
                <c:pt idx="9119">
                  <c:v>10.0532465577</c:v>
                </c:pt>
                <c:pt idx="9120">
                  <c:v>10.054607127000001</c:v>
                </c:pt>
                <c:pt idx="9121">
                  <c:v>10.0559676963</c:v>
                </c:pt>
                <c:pt idx="9122">
                  <c:v>10.057328265600001</c:v>
                </c:pt>
                <c:pt idx="9123">
                  <c:v>10.0586888349</c:v>
                </c:pt>
                <c:pt idx="9124">
                  <c:v>10.060049404199999</c:v>
                </c:pt>
                <c:pt idx="9125">
                  <c:v>10.061409973500002</c:v>
                </c:pt>
                <c:pt idx="9126">
                  <c:v>10.062770542800001</c:v>
                </c:pt>
                <c:pt idx="9127">
                  <c:v>10.0641311121</c:v>
                </c:pt>
                <c:pt idx="9128">
                  <c:v>10.065491681400001</c:v>
                </c:pt>
                <c:pt idx="9129">
                  <c:v>10.0668522507</c:v>
                </c:pt>
                <c:pt idx="9130">
                  <c:v>10.068212819999999</c:v>
                </c:pt>
                <c:pt idx="9131">
                  <c:v>10.0695733893</c:v>
                </c:pt>
                <c:pt idx="9132">
                  <c:v>10.0709339586</c:v>
                </c:pt>
                <c:pt idx="9133">
                  <c:v>10.0722945279</c:v>
                </c:pt>
                <c:pt idx="9134">
                  <c:v>10.0736550972</c:v>
                </c:pt>
                <c:pt idx="9135">
                  <c:v>10.075015666500001</c:v>
                </c:pt>
                <c:pt idx="9136">
                  <c:v>10.076376235800002</c:v>
                </c:pt>
                <c:pt idx="9137">
                  <c:v>10.077736805100001</c:v>
                </c:pt>
                <c:pt idx="9138">
                  <c:v>10.0790973744</c:v>
                </c:pt>
                <c:pt idx="9139">
                  <c:v>10.080457943700001</c:v>
                </c:pt>
                <c:pt idx="9140">
                  <c:v>10.081818513</c:v>
                </c:pt>
                <c:pt idx="9141">
                  <c:v>10.083179082300001</c:v>
                </c:pt>
                <c:pt idx="9142">
                  <c:v>10.0845396516</c:v>
                </c:pt>
                <c:pt idx="9143">
                  <c:v>10.085900220899999</c:v>
                </c:pt>
                <c:pt idx="9144">
                  <c:v>10.0872607902</c:v>
                </c:pt>
                <c:pt idx="9145">
                  <c:v>10.088621359500001</c:v>
                </c:pt>
                <c:pt idx="9146">
                  <c:v>10.0899819288</c:v>
                </c:pt>
                <c:pt idx="9147">
                  <c:v>10.091342498100001</c:v>
                </c:pt>
                <c:pt idx="9148">
                  <c:v>10.0927030674</c:v>
                </c:pt>
                <c:pt idx="9149">
                  <c:v>10.0940636367</c:v>
                </c:pt>
                <c:pt idx="9150">
                  <c:v>10.095424206000001</c:v>
                </c:pt>
                <c:pt idx="9151">
                  <c:v>10.0967847753</c:v>
                </c:pt>
                <c:pt idx="9152">
                  <c:v>10.098145344600001</c:v>
                </c:pt>
                <c:pt idx="9153">
                  <c:v>10.0995059139</c:v>
                </c:pt>
                <c:pt idx="9154">
                  <c:v>10.100866483199999</c:v>
                </c:pt>
                <c:pt idx="9155">
                  <c:v>10.102227052500002</c:v>
                </c:pt>
                <c:pt idx="9156">
                  <c:v>10.103587621800001</c:v>
                </c:pt>
                <c:pt idx="9157">
                  <c:v>10.1049481911</c:v>
                </c:pt>
                <c:pt idx="9158">
                  <c:v>10.106308760400001</c:v>
                </c:pt>
                <c:pt idx="9159">
                  <c:v>10.1076693297</c:v>
                </c:pt>
                <c:pt idx="9160">
                  <c:v>10.109029899000001</c:v>
                </c:pt>
                <c:pt idx="9161">
                  <c:v>10.1103904683</c:v>
                </c:pt>
                <c:pt idx="9162">
                  <c:v>10.111751037599999</c:v>
                </c:pt>
                <c:pt idx="9163">
                  <c:v>10.1131116069</c:v>
                </c:pt>
                <c:pt idx="9164">
                  <c:v>10.1144721762</c:v>
                </c:pt>
                <c:pt idx="9165">
                  <c:v>10.115832745500001</c:v>
                </c:pt>
                <c:pt idx="9166">
                  <c:v>10.117193314800002</c:v>
                </c:pt>
                <c:pt idx="9167">
                  <c:v>10.118553884100001</c:v>
                </c:pt>
                <c:pt idx="9168">
                  <c:v>10.1199144534</c:v>
                </c:pt>
                <c:pt idx="9169">
                  <c:v>10.121275022700001</c:v>
                </c:pt>
                <c:pt idx="9170">
                  <c:v>10.122635592</c:v>
                </c:pt>
                <c:pt idx="9171">
                  <c:v>10.123996161300001</c:v>
                </c:pt>
                <c:pt idx="9172">
                  <c:v>10.1253567306</c:v>
                </c:pt>
                <c:pt idx="9173">
                  <c:v>10.126717299899999</c:v>
                </c:pt>
                <c:pt idx="9174">
                  <c:v>10.1280778692</c:v>
                </c:pt>
                <c:pt idx="9175">
                  <c:v>10.129438438500001</c:v>
                </c:pt>
                <c:pt idx="9176">
                  <c:v>10.1307990078</c:v>
                </c:pt>
                <c:pt idx="9177">
                  <c:v>10.132159577100001</c:v>
                </c:pt>
                <c:pt idx="9178">
                  <c:v>10.1335201464</c:v>
                </c:pt>
                <c:pt idx="9179">
                  <c:v>10.1348807157</c:v>
                </c:pt>
                <c:pt idx="9180">
                  <c:v>10.136241285000001</c:v>
                </c:pt>
                <c:pt idx="9181">
                  <c:v>10.1376018543</c:v>
                </c:pt>
                <c:pt idx="9182">
                  <c:v>10.138962423600001</c:v>
                </c:pt>
                <c:pt idx="9183">
                  <c:v>10.1403229929</c:v>
                </c:pt>
                <c:pt idx="9184">
                  <c:v>10.141683562199999</c:v>
                </c:pt>
                <c:pt idx="9185">
                  <c:v>10.143044131500002</c:v>
                </c:pt>
                <c:pt idx="9186">
                  <c:v>10.144404700800001</c:v>
                </c:pt>
                <c:pt idx="9187">
                  <c:v>10.1457652701</c:v>
                </c:pt>
                <c:pt idx="9188">
                  <c:v>10.147125839400001</c:v>
                </c:pt>
                <c:pt idx="9189">
                  <c:v>10.1484864087</c:v>
                </c:pt>
                <c:pt idx="9190">
                  <c:v>10.149846978000001</c:v>
                </c:pt>
                <c:pt idx="9191">
                  <c:v>10.1512075473</c:v>
                </c:pt>
                <c:pt idx="9192">
                  <c:v>10.152568116599999</c:v>
                </c:pt>
                <c:pt idx="9193">
                  <c:v>10.1539286859</c:v>
                </c:pt>
                <c:pt idx="9194">
                  <c:v>10.1552892552</c:v>
                </c:pt>
                <c:pt idx="9195">
                  <c:v>10.156649824500001</c:v>
                </c:pt>
                <c:pt idx="9196">
                  <c:v>10.158010393800001</c:v>
                </c:pt>
                <c:pt idx="9197">
                  <c:v>10.159370963100001</c:v>
                </c:pt>
                <c:pt idx="9198">
                  <c:v>10.1607315324</c:v>
                </c:pt>
                <c:pt idx="9199">
                  <c:v>10.162092101700001</c:v>
                </c:pt>
                <c:pt idx="9200">
                  <c:v>10.163452671</c:v>
                </c:pt>
                <c:pt idx="9201">
                  <c:v>10.164813240300001</c:v>
                </c:pt>
                <c:pt idx="9202">
                  <c:v>10.1661738096</c:v>
                </c:pt>
                <c:pt idx="9203">
                  <c:v>10.167534378899999</c:v>
                </c:pt>
                <c:pt idx="9204">
                  <c:v>10.1688949482</c:v>
                </c:pt>
                <c:pt idx="9205">
                  <c:v>10.170255517500001</c:v>
                </c:pt>
                <c:pt idx="9206">
                  <c:v>10.1716160868</c:v>
                </c:pt>
                <c:pt idx="9207">
                  <c:v>10.172976656100001</c:v>
                </c:pt>
                <c:pt idx="9208">
                  <c:v>10.1743372254</c:v>
                </c:pt>
                <c:pt idx="9209">
                  <c:v>10.175697794700001</c:v>
                </c:pt>
                <c:pt idx="9210">
                  <c:v>10.177058364000001</c:v>
                </c:pt>
                <c:pt idx="9211">
                  <c:v>10.1784189333</c:v>
                </c:pt>
                <c:pt idx="9212">
                  <c:v>10.179779502600001</c:v>
                </c:pt>
                <c:pt idx="9213">
                  <c:v>10.1811400719</c:v>
                </c:pt>
                <c:pt idx="9214">
                  <c:v>10.182500641199999</c:v>
                </c:pt>
                <c:pt idx="9215">
                  <c:v>10.183861210500002</c:v>
                </c:pt>
                <c:pt idx="9216">
                  <c:v>10.185221779800001</c:v>
                </c:pt>
                <c:pt idx="9217">
                  <c:v>10.1865823491</c:v>
                </c:pt>
                <c:pt idx="9218">
                  <c:v>10.187942918400001</c:v>
                </c:pt>
                <c:pt idx="9219">
                  <c:v>10.1893034877</c:v>
                </c:pt>
                <c:pt idx="9220">
                  <c:v>10.190664057000001</c:v>
                </c:pt>
                <c:pt idx="9221">
                  <c:v>10.1920246263</c:v>
                </c:pt>
                <c:pt idx="9222">
                  <c:v>10.193385195599999</c:v>
                </c:pt>
                <c:pt idx="9223">
                  <c:v>10.1947457649</c:v>
                </c:pt>
                <c:pt idx="9224">
                  <c:v>10.1961063342</c:v>
                </c:pt>
                <c:pt idx="9225">
                  <c:v>10.197466903500001</c:v>
                </c:pt>
                <c:pt idx="9226">
                  <c:v>10.198827472800001</c:v>
                </c:pt>
                <c:pt idx="9227">
                  <c:v>10.200188042100001</c:v>
                </c:pt>
                <c:pt idx="9228">
                  <c:v>10.2015486114</c:v>
                </c:pt>
                <c:pt idx="9229">
                  <c:v>10.202909180700001</c:v>
                </c:pt>
                <c:pt idx="9230">
                  <c:v>10.20426975</c:v>
                </c:pt>
                <c:pt idx="9231">
                  <c:v>10.205630319300001</c:v>
                </c:pt>
                <c:pt idx="9232">
                  <c:v>10.2069908886</c:v>
                </c:pt>
                <c:pt idx="9233">
                  <c:v>10.208351457899999</c:v>
                </c:pt>
                <c:pt idx="9234">
                  <c:v>10.2097120272</c:v>
                </c:pt>
                <c:pt idx="9235">
                  <c:v>10.211072596499999</c:v>
                </c:pt>
                <c:pt idx="9236">
                  <c:v>10.2124331658</c:v>
                </c:pt>
                <c:pt idx="9237">
                  <c:v>10.213793735100001</c:v>
                </c:pt>
                <c:pt idx="9238">
                  <c:v>10.2151543044</c:v>
                </c:pt>
                <c:pt idx="9239">
                  <c:v>10.216514873700001</c:v>
                </c:pt>
                <c:pt idx="9240">
                  <c:v>10.217875443000001</c:v>
                </c:pt>
                <c:pt idx="9241">
                  <c:v>10.2192360123</c:v>
                </c:pt>
                <c:pt idx="9242">
                  <c:v>10.220596581600001</c:v>
                </c:pt>
                <c:pt idx="9243">
                  <c:v>10.2219571509</c:v>
                </c:pt>
                <c:pt idx="9244">
                  <c:v>10.223317720199999</c:v>
                </c:pt>
                <c:pt idx="9245">
                  <c:v>10.2246782895</c:v>
                </c:pt>
                <c:pt idx="9246">
                  <c:v>10.226038858800001</c:v>
                </c:pt>
                <c:pt idx="9247">
                  <c:v>10.2273994281</c:v>
                </c:pt>
                <c:pt idx="9248">
                  <c:v>10.228759997400001</c:v>
                </c:pt>
                <c:pt idx="9249">
                  <c:v>10.2301205667</c:v>
                </c:pt>
                <c:pt idx="9250">
                  <c:v>10.231481136000001</c:v>
                </c:pt>
                <c:pt idx="9251">
                  <c:v>10.2328417053</c:v>
                </c:pt>
                <c:pt idx="9252">
                  <c:v>10.234202274599999</c:v>
                </c:pt>
                <c:pt idx="9253">
                  <c:v>10.2355628439</c:v>
                </c:pt>
                <c:pt idx="9254">
                  <c:v>10.2369234132</c:v>
                </c:pt>
                <c:pt idx="9255">
                  <c:v>10.2382839825</c:v>
                </c:pt>
                <c:pt idx="9256">
                  <c:v>10.239644551800001</c:v>
                </c:pt>
                <c:pt idx="9257">
                  <c:v>10.241005121100001</c:v>
                </c:pt>
                <c:pt idx="9258">
                  <c:v>10.242365690400002</c:v>
                </c:pt>
                <c:pt idx="9259">
                  <c:v>10.243726259700001</c:v>
                </c:pt>
                <c:pt idx="9260">
                  <c:v>10.245086829</c:v>
                </c:pt>
                <c:pt idx="9261">
                  <c:v>10.246447398300001</c:v>
                </c:pt>
                <c:pt idx="9262">
                  <c:v>10.2478079676</c:v>
                </c:pt>
                <c:pt idx="9263">
                  <c:v>10.249168536899999</c:v>
                </c:pt>
                <c:pt idx="9264">
                  <c:v>10.2505291062</c:v>
                </c:pt>
                <c:pt idx="9265">
                  <c:v>10.251889675499999</c:v>
                </c:pt>
                <c:pt idx="9266">
                  <c:v>10.2532502448</c:v>
                </c:pt>
                <c:pt idx="9267">
                  <c:v>10.254610814100001</c:v>
                </c:pt>
                <c:pt idx="9268">
                  <c:v>10.2559713834</c:v>
                </c:pt>
                <c:pt idx="9269">
                  <c:v>10.257331952700001</c:v>
                </c:pt>
                <c:pt idx="9270">
                  <c:v>10.258692522</c:v>
                </c:pt>
                <c:pt idx="9271">
                  <c:v>10.2600530913</c:v>
                </c:pt>
                <c:pt idx="9272">
                  <c:v>10.261413660600001</c:v>
                </c:pt>
                <c:pt idx="9273">
                  <c:v>10.2627742299</c:v>
                </c:pt>
                <c:pt idx="9274">
                  <c:v>10.264134799199999</c:v>
                </c:pt>
                <c:pt idx="9275">
                  <c:v>10.2654953685</c:v>
                </c:pt>
                <c:pt idx="9276">
                  <c:v>10.266855937800001</c:v>
                </c:pt>
                <c:pt idx="9277">
                  <c:v>10.2682165071</c:v>
                </c:pt>
                <c:pt idx="9278">
                  <c:v>10.269577076400001</c:v>
                </c:pt>
                <c:pt idx="9279">
                  <c:v>10.2709376457</c:v>
                </c:pt>
                <c:pt idx="9280">
                  <c:v>10.272298215000001</c:v>
                </c:pt>
                <c:pt idx="9281">
                  <c:v>10.2736587843</c:v>
                </c:pt>
                <c:pt idx="9282">
                  <c:v>10.275019353599999</c:v>
                </c:pt>
                <c:pt idx="9283">
                  <c:v>10.2763799229</c:v>
                </c:pt>
                <c:pt idx="9284">
                  <c:v>10.2777404922</c:v>
                </c:pt>
                <c:pt idx="9285">
                  <c:v>10.2791010615</c:v>
                </c:pt>
                <c:pt idx="9286">
                  <c:v>10.280461630800001</c:v>
                </c:pt>
                <c:pt idx="9287">
                  <c:v>10.281822200100001</c:v>
                </c:pt>
                <c:pt idx="9288">
                  <c:v>10.283182769400002</c:v>
                </c:pt>
                <c:pt idx="9289">
                  <c:v>10.284543338700001</c:v>
                </c:pt>
                <c:pt idx="9290">
                  <c:v>10.285903908</c:v>
                </c:pt>
                <c:pt idx="9291">
                  <c:v>10.287264477300001</c:v>
                </c:pt>
                <c:pt idx="9292">
                  <c:v>10.2886250466</c:v>
                </c:pt>
                <c:pt idx="9293">
                  <c:v>10.289985615899999</c:v>
                </c:pt>
                <c:pt idx="9294">
                  <c:v>10.2913461852</c:v>
                </c:pt>
                <c:pt idx="9295">
                  <c:v>10.292706754499999</c:v>
                </c:pt>
                <c:pt idx="9296">
                  <c:v>10.2940673238</c:v>
                </c:pt>
                <c:pt idx="9297">
                  <c:v>10.295427893100001</c:v>
                </c:pt>
                <c:pt idx="9298">
                  <c:v>10.2967884624</c:v>
                </c:pt>
                <c:pt idx="9299">
                  <c:v>10.298149031700001</c:v>
                </c:pt>
                <c:pt idx="9300">
                  <c:v>10.299509601</c:v>
                </c:pt>
                <c:pt idx="9301">
                  <c:v>10.3008701703</c:v>
                </c:pt>
                <c:pt idx="9302">
                  <c:v>10.302230739600001</c:v>
                </c:pt>
                <c:pt idx="9303">
                  <c:v>10.3035913089</c:v>
                </c:pt>
                <c:pt idx="9304">
                  <c:v>10.304951878200001</c:v>
                </c:pt>
                <c:pt idx="9305">
                  <c:v>10.3063124475</c:v>
                </c:pt>
                <c:pt idx="9306">
                  <c:v>10.307673016800001</c:v>
                </c:pt>
                <c:pt idx="9307">
                  <c:v>10.309033586100002</c:v>
                </c:pt>
                <c:pt idx="9308">
                  <c:v>10.310394155400001</c:v>
                </c:pt>
                <c:pt idx="9309">
                  <c:v>10.3117547247</c:v>
                </c:pt>
                <c:pt idx="9310">
                  <c:v>10.313115294000001</c:v>
                </c:pt>
                <c:pt idx="9311">
                  <c:v>10.3144758633</c:v>
                </c:pt>
                <c:pt idx="9312">
                  <c:v>10.315836432599999</c:v>
                </c:pt>
                <c:pt idx="9313">
                  <c:v>10.3171970019</c:v>
                </c:pt>
                <c:pt idx="9314">
                  <c:v>10.3185575712</c:v>
                </c:pt>
                <c:pt idx="9315">
                  <c:v>10.3199181405</c:v>
                </c:pt>
                <c:pt idx="9316">
                  <c:v>10.321278709800001</c:v>
                </c:pt>
                <c:pt idx="9317">
                  <c:v>10.322639279100001</c:v>
                </c:pt>
                <c:pt idx="9318">
                  <c:v>10.323999848400002</c:v>
                </c:pt>
                <c:pt idx="9319">
                  <c:v>10.325360417700001</c:v>
                </c:pt>
                <c:pt idx="9320">
                  <c:v>10.326720987</c:v>
                </c:pt>
                <c:pt idx="9321">
                  <c:v>10.328081556300001</c:v>
                </c:pt>
                <c:pt idx="9322">
                  <c:v>10.3294421256</c:v>
                </c:pt>
                <c:pt idx="9323">
                  <c:v>10.330802694899999</c:v>
                </c:pt>
                <c:pt idx="9324">
                  <c:v>10.3321632642</c:v>
                </c:pt>
                <c:pt idx="9325">
                  <c:v>10.333523833499999</c:v>
                </c:pt>
                <c:pt idx="9326">
                  <c:v>10.3348844028</c:v>
                </c:pt>
                <c:pt idx="9327">
                  <c:v>10.336244972100001</c:v>
                </c:pt>
                <c:pt idx="9328">
                  <c:v>10.3376055414</c:v>
                </c:pt>
                <c:pt idx="9329">
                  <c:v>10.338966110700001</c:v>
                </c:pt>
                <c:pt idx="9330">
                  <c:v>10.34032668</c:v>
                </c:pt>
                <c:pt idx="9331">
                  <c:v>10.3416872493</c:v>
                </c:pt>
                <c:pt idx="9332">
                  <c:v>10.343047818600001</c:v>
                </c:pt>
                <c:pt idx="9333">
                  <c:v>10.3444083879</c:v>
                </c:pt>
                <c:pt idx="9334">
                  <c:v>10.345768957200001</c:v>
                </c:pt>
                <c:pt idx="9335">
                  <c:v>10.3471295265</c:v>
                </c:pt>
                <c:pt idx="9336">
                  <c:v>10.348490095800001</c:v>
                </c:pt>
                <c:pt idx="9337">
                  <c:v>10.349850665100002</c:v>
                </c:pt>
                <c:pt idx="9338">
                  <c:v>10.351211234400001</c:v>
                </c:pt>
                <c:pt idx="9339">
                  <c:v>10.3525718037</c:v>
                </c:pt>
                <c:pt idx="9340">
                  <c:v>10.353932373000001</c:v>
                </c:pt>
                <c:pt idx="9341">
                  <c:v>10.3552929423</c:v>
                </c:pt>
                <c:pt idx="9342">
                  <c:v>10.356653511599999</c:v>
                </c:pt>
                <c:pt idx="9343">
                  <c:v>10.3580140809</c:v>
                </c:pt>
                <c:pt idx="9344">
                  <c:v>10.359374650199999</c:v>
                </c:pt>
                <c:pt idx="9345">
                  <c:v>10.3607352195</c:v>
                </c:pt>
                <c:pt idx="9346">
                  <c:v>10.362095788800001</c:v>
                </c:pt>
                <c:pt idx="9347">
                  <c:v>10.363456358100001</c:v>
                </c:pt>
                <c:pt idx="9348">
                  <c:v>10.364816927400001</c:v>
                </c:pt>
                <c:pt idx="9349">
                  <c:v>10.366177496700001</c:v>
                </c:pt>
                <c:pt idx="9350">
                  <c:v>10.367538066</c:v>
                </c:pt>
                <c:pt idx="9351">
                  <c:v>10.368898635300001</c:v>
                </c:pt>
                <c:pt idx="9352">
                  <c:v>10.3702592046</c:v>
                </c:pt>
                <c:pt idx="9353">
                  <c:v>10.371619773900001</c:v>
                </c:pt>
                <c:pt idx="9354">
                  <c:v>10.3729803432</c:v>
                </c:pt>
                <c:pt idx="9355">
                  <c:v>10.374340912499999</c:v>
                </c:pt>
                <c:pt idx="9356">
                  <c:v>10.3757014818</c:v>
                </c:pt>
                <c:pt idx="9357">
                  <c:v>10.377062051100001</c:v>
                </c:pt>
                <c:pt idx="9358">
                  <c:v>10.3784226204</c:v>
                </c:pt>
                <c:pt idx="9359">
                  <c:v>10.379783189700001</c:v>
                </c:pt>
                <c:pt idx="9360">
                  <c:v>10.381143759</c:v>
                </c:pt>
                <c:pt idx="9361">
                  <c:v>10.3825043283</c:v>
                </c:pt>
                <c:pt idx="9362">
                  <c:v>10.383864897600001</c:v>
                </c:pt>
                <c:pt idx="9363">
                  <c:v>10.3852254669</c:v>
                </c:pt>
                <c:pt idx="9364">
                  <c:v>10.386586036200001</c:v>
                </c:pt>
                <c:pt idx="9365">
                  <c:v>10.3879466055</c:v>
                </c:pt>
                <c:pt idx="9366">
                  <c:v>10.389307174799999</c:v>
                </c:pt>
                <c:pt idx="9367">
                  <c:v>10.390667744100002</c:v>
                </c:pt>
                <c:pt idx="9368">
                  <c:v>10.392028313400001</c:v>
                </c:pt>
                <c:pt idx="9369">
                  <c:v>10.3933888827</c:v>
                </c:pt>
                <c:pt idx="9370">
                  <c:v>10.394749452000001</c:v>
                </c:pt>
                <c:pt idx="9371">
                  <c:v>10.3961100213</c:v>
                </c:pt>
                <c:pt idx="9372">
                  <c:v>10.397470590600001</c:v>
                </c:pt>
                <c:pt idx="9373">
                  <c:v>10.3988311599</c:v>
                </c:pt>
                <c:pt idx="9374">
                  <c:v>10.400191729199999</c:v>
                </c:pt>
                <c:pt idx="9375">
                  <c:v>10.4015522985</c:v>
                </c:pt>
                <c:pt idx="9376">
                  <c:v>10.4029128678</c:v>
                </c:pt>
                <c:pt idx="9377">
                  <c:v>10.404273437100001</c:v>
                </c:pt>
                <c:pt idx="9378">
                  <c:v>10.405634006400001</c:v>
                </c:pt>
                <c:pt idx="9379">
                  <c:v>10.406994575700001</c:v>
                </c:pt>
                <c:pt idx="9380">
                  <c:v>10.408355145</c:v>
                </c:pt>
                <c:pt idx="9381">
                  <c:v>10.409715714300001</c:v>
                </c:pt>
                <c:pt idx="9382">
                  <c:v>10.4110762836</c:v>
                </c:pt>
                <c:pt idx="9383">
                  <c:v>10.412436852900001</c:v>
                </c:pt>
                <c:pt idx="9384">
                  <c:v>10.4137974222</c:v>
                </c:pt>
                <c:pt idx="9385">
                  <c:v>10.415157991499999</c:v>
                </c:pt>
                <c:pt idx="9386">
                  <c:v>10.4165185608</c:v>
                </c:pt>
                <c:pt idx="9387">
                  <c:v>10.417879130100001</c:v>
                </c:pt>
                <c:pt idx="9388">
                  <c:v>10.4192396994</c:v>
                </c:pt>
                <c:pt idx="9389">
                  <c:v>10.420600268700001</c:v>
                </c:pt>
                <c:pt idx="9390">
                  <c:v>10.421960838</c:v>
                </c:pt>
                <c:pt idx="9391">
                  <c:v>10.4233214073</c:v>
                </c:pt>
                <c:pt idx="9392">
                  <c:v>10.424681976600001</c:v>
                </c:pt>
                <c:pt idx="9393">
                  <c:v>10.4260425459</c:v>
                </c:pt>
                <c:pt idx="9394">
                  <c:v>10.427403115200001</c:v>
                </c:pt>
                <c:pt idx="9395">
                  <c:v>10.4287636845</c:v>
                </c:pt>
                <c:pt idx="9396">
                  <c:v>10.430124253799999</c:v>
                </c:pt>
                <c:pt idx="9397">
                  <c:v>10.431484823100002</c:v>
                </c:pt>
                <c:pt idx="9398">
                  <c:v>10.432845392400001</c:v>
                </c:pt>
                <c:pt idx="9399">
                  <c:v>10.4342059617</c:v>
                </c:pt>
                <c:pt idx="9400">
                  <c:v>10.435566531000001</c:v>
                </c:pt>
                <c:pt idx="9401">
                  <c:v>10.4369271003</c:v>
                </c:pt>
                <c:pt idx="9402">
                  <c:v>10.438287669600001</c:v>
                </c:pt>
                <c:pt idx="9403">
                  <c:v>10.4396482389</c:v>
                </c:pt>
                <c:pt idx="9404">
                  <c:v>10.441008808199999</c:v>
                </c:pt>
                <c:pt idx="9405">
                  <c:v>10.4423693775</c:v>
                </c:pt>
                <c:pt idx="9406">
                  <c:v>10.4437299468</c:v>
                </c:pt>
                <c:pt idx="9407">
                  <c:v>10.4450905161</c:v>
                </c:pt>
                <c:pt idx="9408">
                  <c:v>10.446451085400001</c:v>
                </c:pt>
                <c:pt idx="9409">
                  <c:v>10.447811654700001</c:v>
                </c:pt>
                <c:pt idx="9410">
                  <c:v>10.449172224</c:v>
                </c:pt>
                <c:pt idx="9411">
                  <c:v>10.450532793300001</c:v>
                </c:pt>
                <c:pt idx="9412">
                  <c:v>10.4518933626</c:v>
                </c:pt>
                <c:pt idx="9413">
                  <c:v>10.453253931900001</c:v>
                </c:pt>
                <c:pt idx="9414">
                  <c:v>10.4546145012</c:v>
                </c:pt>
                <c:pt idx="9415">
                  <c:v>10.455975070499999</c:v>
                </c:pt>
                <c:pt idx="9416">
                  <c:v>10.4573356398</c:v>
                </c:pt>
                <c:pt idx="9417">
                  <c:v>10.458696209100001</c:v>
                </c:pt>
                <c:pt idx="9418">
                  <c:v>10.4600567784</c:v>
                </c:pt>
                <c:pt idx="9419">
                  <c:v>10.461417347700001</c:v>
                </c:pt>
                <c:pt idx="9420">
                  <c:v>10.462777917</c:v>
                </c:pt>
                <c:pt idx="9421">
                  <c:v>10.464138486300001</c:v>
                </c:pt>
                <c:pt idx="9422">
                  <c:v>10.4654990556</c:v>
                </c:pt>
                <c:pt idx="9423">
                  <c:v>10.4668596249</c:v>
                </c:pt>
                <c:pt idx="9424">
                  <c:v>10.468220194200001</c:v>
                </c:pt>
                <c:pt idx="9425">
                  <c:v>10.4695807635</c:v>
                </c:pt>
                <c:pt idx="9426">
                  <c:v>10.470941332799999</c:v>
                </c:pt>
                <c:pt idx="9427">
                  <c:v>10.472301902100002</c:v>
                </c:pt>
                <c:pt idx="9428">
                  <c:v>10.473662471400001</c:v>
                </c:pt>
                <c:pt idx="9429">
                  <c:v>10.4750230407</c:v>
                </c:pt>
                <c:pt idx="9430">
                  <c:v>10.476383610000001</c:v>
                </c:pt>
                <c:pt idx="9431">
                  <c:v>10.4777441793</c:v>
                </c:pt>
                <c:pt idx="9432">
                  <c:v>10.479104748600001</c:v>
                </c:pt>
                <c:pt idx="9433">
                  <c:v>10.4804653179</c:v>
                </c:pt>
                <c:pt idx="9434">
                  <c:v>10.481825887199999</c:v>
                </c:pt>
                <c:pt idx="9435">
                  <c:v>10.4831864565</c:v>
                </c:pt>
                <c:pt idx="9436">
                  <c:v>10.4845470258</c:v>
                </c:pt>
                <c:pt idx="9437">
                  <c:v>10.4859075951</c:v>
                </c:pt>
                <c:pt idx="9438">
                  <c:v>10.487268164400001</c:v>
                </c:pt>
                <c:pt idx="9439">
                  <c:v>10.488628733700001</c:v>
                </c:pt>
                <c:pt idx="9440">
                  <c:v>10.489989303</c:v>
                </c:pt>
                <c:pt idx="9441">
                  <c:v>10.491349872300001</c:v>
                </c:pt>
                <c:pt idx="9442">
                  <c:v>10.4927104416</c:v>
                </c:pt>
                <c:pt idx="9443">
                  <c:v>10.494071010900001</c:v>
                </c:pt>
                <c:pt idx="9444">
                  <c:v>10.4954315802</c:v>
                </c:pt>
                <c:pt idx="9445">
                  <c:v>10.496792149499999</c:v>
                </c:pt>
                <c:pt idx="9446">
                  <c:v>10.4981527188</c:v>
                </c:pt>
                <c:pt idx="9447">
                  <c:v>10.499513288100001</c:v>
                </c:pt>
                <c:pt idx="9448">
                  <c:v>10.5008738574</c:v>
                </c:pt>
                <c:pt idx="9449">
                  <c:v>10.502234426700001</c:v>
                </c:pt>
                <c:pt idx="9450">
                  <c:v>10.503594996</c:v>
                </c:pt>
                <c:pt idx="9451">
                  <c:v>10.504955565300001</c:v>
                </c:pt>
                <c:pt idx="9452">
                  <c:v>10.5063161346</c:v>
                </c:pt>
                <c:pt idx="9453">
                  <c:v>10.5076767039</c:v>
                </c:pt>
                <c:pt idx="9454">
                  <c:v>10.509037273200001</c:v>
                </c:pt>
                <c:pt idx="9455">
                  <c:v>10.5103978425</c:v>
                </c:pt>
                <c:pt idx="9456">
                  <c:v>10.511758411799999</c:v>
                </c:pt>
                <c:pt idx="9457">
                  <c:v>10.513118981100002</c:v>
                </c:pt>
                <c:pt idx="9458">
                  <c:v>10.514479550400001</c:v>
                </c:pt>
                <c:pt idx="9459">
                  <c:v>10.5158401197</c:v>
                </c:pt>
                <c:pt idx="9460">
                  <c:v>10.517200689000001</c:v>
                </c:pt>
                <c:pt idx="9461">
                  <c:v>10.5185612583</c:v>
                </c:pt>
                <c:pt idx="9462">
                  <c:v>10.519921827600001</c:v>
                </c:pt>
                <c:pt idx="9463">
                  <c:v>10.5212823969</c:v>
                </c:pt>
                <c:pt idx="9464">
                  <c:v>10.522642966199999</c:v>
                </c:pt>
                <c:pt idx="9465">
                  <c:v>10.5240035355</c:v>
                </c:pt>
                <c:pt idx="9466">
                  <c:v>10.5253641048</c:v>
                </c:pt>
                <c:pt idx="9467">
                  <c:v>10.5267246741</c:v>
                </c:pt>
                <c:pt idx="9468">
                  <c:v>10.528085243400001</c:v>
                </c:pt>
                <c:pt idx="9469">
                  <c:v>10.529445812700001</c:v>
                </c:pt>
                <c:pt idx="9470">
                  <c:v>10.530806382000002</c:v>
                </c:pt>
                <c:pt idx="9471">
                  <c:v>10.532166951300001</c:v>
                </c:pt>
                <c:pt idx="9472">
                  <c:v>10.5335275206</c:v>
                </c:pt>
                <c:pt idx="9473">
                  <c:v>10.534888089900001</c:v>
                </c:pt>
                <c:pt idx="9474">
                  <c:v>10.5362486592</c:v>
                </c:pt>
                <c:pt idx="9475">
                  <c:v>10.537609228499999</c:v>
                </c:pt>
                <c:pt idx="9476">
                  <c:v>10.5389697978</c:v>
                </c:pt>
                <c:pt idx="9477">
                  <c:v>10.540330367100001</c:v>
                </c:pt>
                <c:pt idx="9478">
                  <c:v>10.5416909364</c:v>
                </c:pt>
                <c:pt idx="9479">
                  <c:v>10.543051505700001</c:v>
                </c:pt>
                <c:pt idx="9480">
                  <c:v>10.544412075</c:v>
                </c:pt>
                <c:pt idx="9481">
                  <c:v>10.545772644300001</c:v>
                </c:pt>
                <c:pt idx="9482">
                  <c:v>10.5471332136</c:v>
                </c:pt>
                <c:pt idx="9483">
                  <c:v>10.5484937829</c:v>
                </c:pt>
                <c:pt idx="9484">
                  <c:v>10.549854352200001</c:v>
                </c:pt>
                <c:pt idx="9485">
                  <c:v>10.5512149215</c:v>
                </c:pt>
                <c:pt idx="9486">
                  <c:v>10.552575490799999</c:v>
                </c:pt>
                <c:pt idx="9487">
                  <c:v>10.5539360601</c:v>
                </c:pt>
                <c:pt idx="9488">
                  <c:v>10.555296629400001</c:v>
                </c:pt>
                <c:pt idx="9489">
                  <c:v>10.5566571987</c:v>
                </c:pt>
                <c:pt idx="9490">
                  <c:v>10.558017768000001</c:v>
                </c:pt>
                <c:pt idx="9491">
                  <c:v>10.5593783373</c:v>
                </c:pt>
                <c:pt idx="9492">
                  <c:v>10.560738906600001</c:v>
                </c:pt>
                <c:pt idx="9493">
                  <c:v>10.5620994759</c:v>
                </c:pt>
                <c:pt idx="9494">
                  <c:v>10.563460045199999</c:v>
                </c:pt>
                <c:pt idx="9495">
                  <c:v>10.5648206145</c:v>
                </c:pt>
                <c:pt idx="9496">
                  <c:v>10.566181183799999</c:v>
                </c:pt>
                <c:pt idx="9497">
                  <c:v>10.5675417531</c:v>
                </c:pt>
                <c:pt idx="9498">
                  <c:v>10.568902322400001</c:v>
                </c:pt>
                <c:pt idx="9499">
                  <c:v>10.570262891700001</c:v>
                </c:pt>
                <c:pt idx="9500">
                  <c:v>10.571623461000001</c:v>
                </c:pt>
                <c:pt idx="9501">
                  <c:v>10.572984030300001</c:v>
                </c:pt>
                <c:pt idx="9502">
                  <c:v>10.5743445996</c:v>
                </c:pt>
                <c:pt idx="9503">
                  <c:v>10.575705168900001</c:v>
                </c:pt>
                <c:pt idx="9504">
                  <c:v>10.5770657382</c:v>
                </c:pt>
                <c:pt idx="9505">
                  <c:v>10.578426307499999</c:v>
                </c:pt>
                <c:pt idx="9506">
                  <c:v>10.5797868768</c:v>
                </c:pt>
                <c:pt idx="9507">
                  <c:v>10.581147446099999</c:v>
                </c:pt>
                <c:pt idx="9508">
                  <c:v>10.5825080154</c:v>
                </c:pt>
                <c:pt idx="9509">
                  <c:v>10.583868584700001</c:v>
                </c:pt>
                <c:pt idx="9510">
                  <c:v>10.585229154</c:v>
                </c:pt>
                <c:pt idx="9511">
                  <c:v>10.586589723300001</c:v>
                </c:pt>
                <c:pt idx="9512">
                  <c:v>10.5879502926</c:v>
                </c:pt>
                <c:pt idx="9513">
                  <c:v>10.5893108619</c:v>
                </c:pt>
                <c:pt idx="9514">
                  <c:v>10.590671431200001</c:v>
                </c:pt>
                <c:pt idx="9515">
                  <c:v>10.5920320005</c:v>
                </c:pt>
                <c:pt idx="9516">
                  <c:v>10.593392569800001</c:v>
                </c:pt>
                <c:pt idx="9517">
                  <c:v>10.5947531391</c:v>
                </c:pt>
                <c:pt idx="9518">
                  <c:v>10.596113708400001</c:v>
                </c:pt>
                <c:pt idx="9519">
                  <c:v>10.597474277700002</c:v>
                </c:pt>
                <c:pt idx="9520">
                  <c:v>10.598834847000001</c:v>
                </c:pt>
                <c:pt idx="9521">
                  <c:v>10.6001954163</c:v>
                </c:pt>
                <c:pt idx="9522">
                  <c:v>10.601555985600001</c:v>
                </c:pt>
                <c:pt idx="9523">
                  <c:v>10.6029165549</c:v>
                </c:pt>
                <c:pt idx="9524">
                  <c:v>10.604277124199999</c:v>
                </c:pt>
                <c:pt idx="9525">
                  <c:v>10.6056376935</c:v>
                </c:pt>
                <c:pt idx="9526">
                  <c:v>10.606998262799999</c:v>
                </c:pt>
                <c:pt idx="9527">
                  <c:v>10.6083588321</c:v>
                </c:pt>
                <c:pt idx="9528">
                  <c:v>10.609719401400001</c:v>
                </c:pt>
                <c:pt idx="9529">
                  <c:v>10.611079970700001</c:v>
                </c:pt>
                <c:pt idx="9530">
                  <c:v>10.612440540000001</c:v>
                </c:pt>
                <c:pt idx="9531">
                  <c:v>10.613801109300001</c:v>
                </c:pt>
                <c:pt idx="9532">
                  <c:v>10.6151616786</c:v>
                </c:pt>
                <c:pt idx="9533">
                  <c:v>10.616522247900001</c:v>
                </c:pt>
                <c:pt idx="9534">
                  <c:v>10.6178828172</c:v>
                </c:pt>
                <c:pt idx="9535">
                  <c:v>10.619243386499999</c:v>
                </c:pt>
                <c:pt idx="9536">
                  <c:v>10.6206039558</c:v>
                </c:pt>
                <c:pt idx="9537">
                  <c:v>10.621964525099999</c:v>
                </c:pt>
                <c:pt idx="9538">
                  <c:v>10.6233250944</c:v>
                </c:pt>
                <c:pt idx="9539">
                  <c:v>10.624685663700001</c:v>
                </c:pt>
                <c:pt idx="9540">
                  <c:v>10.626046233</c:v>
                </c:pt>
                <c:pt idx="9541">
                  <c:v>10.627406802300001</c:v>
                </c:pt>
                <c:pt idx="9542">
                  <c:v>10.6287673716</c:v>
                </c:pt>
                <c:pt idx="9543">
                  <c:v>10.6301279409</c:v>
                </c:pt>
                <c:pt idx="9544">
                  <c:v>10.631488510200001</c:v>
                </c:pt>
                <c:pt idx="9545">
                  <c:v>10.6328490795</c:v>
                </c:pt>
                <c:pt idx="9546">
                  <c:v>10.634209648800001</c:v>
                </c:pt>
                <c:pt idx="9547">
                  <c:v>10.6355702181</c:v>
                </c:pt>
                <c:pt idx="9548">
                  <c:v>10.636930787400001</c:v>
                </c:pt>
                <c:pt idx="9549">
                  <c:v>10.638291356700002</c:v>
                </c:pt>
                <c:pt idx="9550">
                  <c:v>10.639651926000001</c:v>
                </c:pt>
                <c:pt idx="9551">
                  <c:v>10.6410124953</c:v>
                </c:pt>
                <c:pt idx="9552">
                  <c:v>10.642373064600001</c:v>
                </c:pt>
                <c:pt idx="9553">
                  <c:v>10.6437336339</c:v>
                </c:pt>
                <c:pt idx="9554">
                  <c:v>10.645094203199999</c:v>
                </c:pt>
                <c:pt idx="9555">
                  <c:v>10.6464547725</c:v>
                </c:pt>
                <c:pt idx="9556">
                  <c:v>10.647815341799999</c:v>
                </c:pt>
                <c:pt idx="9557">
                  <c:v>10.6491759111</c:v>
                </c:pt>
                <c:pt idx="9558">
                  <c:v>10.650536480400001</c:v>
                </c:pt>
                <c:pt idx="9559">
                  <c:v>10.651897049700001</c:v>
                </c:pt>
                <c:pt idx="9560">
                  <c:v>10.653257619000001</c:v>
                </c:pt>
                <c:pt idx="9561">
                  <c:v>10.654618188300001</c:v>
                </c:pt>
                <c:pt idx="9562">
                  <c:v>10.6559787576</c:v>
                </c:pt>
                <c:pt idx="9563">
                  <c:v>10.657339326900001</c:v>
                </c:pt>
                <c:pt idx="9564">
                  <c:v>10.6586998962</c:v>
                </c:pt>
                <c:pt idx="9565">
                  <c:v>10.660060465500001</c:v>
                </c:pt>
                <c:pt idx="9566">
                  <c:v>10.6614210348</c:v>
                </c:pt>
                <c:pt idx="9567">
                  <c:v>10.662781604099999</c:v>
                </c:pt>
                <c:pt idx="9568">
                  <c:v>10.664142173400002</c:v>
                </c:pt>
                <c:pt idx="9569">
                  <c:v>10.665502742700001</c:v>
                </c:pt>
                <c:pt idx="9570">
                  <c:v>10.666863312</c:v>
                </c:pt>
                <c:pt idx="9571">
                  <c:v>10.668223881300001</c:v>
                </c:pt>
                <c:pt idx="9572">
                  <c:v>10.6695844506</c:v>
                </c:pt>
                <c:pt idx="9573">
                  <c:v>10.6709450199</c:v>
                </c:pt>
                <c:pt idx="9574">
                  <c:v>10.6723055892</c:v>
                </c:pt>
                <c:pt idx="9575">
                  <c:v>10.6736661585</c:v>
                </c:pt>
                <c:pt idx="9576">
                  <c:v>10.675026727800001</c:v>
                </c:pt>
                <c:pt idx="9577">
                  <c:v>10.6763872971</c:v>
                </c:pt>
                <c:pt idx="9578">
                  <c:v>10.677747866400001</c:v>
                </c:pt>
                <c:pt idx="9579">
                  <c:v>10.679108435700002</c:v>
                </c:pt>
                <c:pt idx="9580">
                  <c:v>10.680469005000001</c:v>
                </c:pt>
                <c:pt idx="9581">
                  <c:v>10.6818295743</c:v>
                </c:pt>
                <c:pt idx="9582">
                  <c:v>10.683190143600001</c:v>
                </c:pt>
                <c:pt idx="9583">
                  <c:v>10.6845507129</c:v>
                </c:pt>
                <c:pt idx="9584">
                  <c:v>10.685911282200001</c:v>
                </c:pt>
                <c:pt idx="9585">
                  <c:v>10.6872718515</c:v>
                </c:pt>
                <c:pt idx="9586">
                  <c:v>10.688632420799999</c:v>
                </c:pt>
                <c:pt idx="9587">
                  <c:v>10.6899929901</c:v>
                </c:pt>
                <c:pt idx="9588">
                  <c:v>10.691353559400001</c:v>
                </c:pt>
                <c:pt idx="9589">
                  <c:v>10.6927141287</c:v>
                </c:pt>
                <c:pt idx="9590">
                  <c:v>10.694074698000001</c:v>
                </c:pt>
                <c:pt idx="9591">
                  <c:v>10.695435267300001</c:v>
                </c:pt>
                <c:pt idx="9592">
                  <c:v>10.6967958366</c:v>
                </c:pt>
                <c:pt idx="9593">
                  <c:v>10.698156405900001</c:v>
                </c:pt>
                <c:pt idx="9594">
                  <c:v>10.6995169752</c:v>
                </c:pt>
                <c:pt idx="9595">
                  <c:v>10.700877544500001</c:v>
                </c:pt>
                <c:pt idx="9596">
                  <c:v>10.7022381138</c:v>
                </c:pt>
                <c:pt idx="9597">
                  <c:v>10.703598683099999</c:v>
                </c:pt>
                <c:pt idx="9598">
                  <c:v>10.704959252400002</c:v>
                </c:pt>
                <c:pt idx="9599">
                  <c:v>10.706319821700001</c:v>
                </c:pt>
                <c:pt idx="9600">
                  <c:v>10.707680391</c:v>
                </c:pt>
                <c:pt idx="9601">
                  <c:v>10.709040960300001</c:v>
                </c:pt>
                <c:pt idx="9602">
                  <c:v>10.7104015296</c:v>
                </c:pt>
                <c:pt idx="9603">
                  <c:v>10.7117620989</c:v>
                </c:pt>
                <c:pt idx="9604">
                  <c:v>10.7131226682</c:v>
                </c:pt>
                <c:pt idx="9605">
                  <c:v>10.7144832375</c:v>
                </c:pt>
                <c:pt idx="9606">
                  <c:v>10.715843806800001</c:v>
                </c:pt>
                <c:pt idx="9607">
                  <c:v>10.7172043761</c:v>
                </c:pt>
                <c:pt idx="9608">
                  <c:v>10.718564945399999</c:v>
                </c:pt>
                <c:pt idx="9609">
                  <c:v>10.719925514700002</c:v>
                </c:pt>
                <c:pt idx="9610">
                  <c:v>10.721286084000001</c:v>
                </c:pt>
                <c:pt idx="9611">
                  <c:v>10.7226466533</c:v>
                </c:pt>
                <c:pt idx="9612">
                  <c:v>10.724007222600001</c:v>
                </c:pt>
                <c:pt idx="9613">
                  <c:v>10.7253677919</c:v>
                </c:pt>
                <c:pt idx="9614">
                  <c:v>10.726728361200001</c:v>
                </c:pt>
                <c:pt idx="9615">
                  <c:v>10.7280889305</c:v>
                </c:pt>
                <c:pt idx="9616">
                  <c:v>10.729449499799999</c:v>
                </c:pt>
                <c:pt idx="9617">
                  <c:v>10.7308100691</c:v>
                </c:pt>
                <c:pt idx="9618">
                  <c:v>10.7321706384</c:v>
                </c:pt>
                <c:pt idx="9619">
                  <c:v>10.7335312077</c:v>
                </c:pt>
                <c:pt idx="9620">
                  <c:v>10.734891777000001</c:v>
                </c:pt>
                <c:pt idx="9621">
                  <c:v>10.736252346300001</c:v>
                </c:pt>
                <c:pt idx="9622">
                  <c:v>10.7376129156</c:v>
                </c:pt>
                <c:pt idx="9623">
                  <c:v>10.738973484900001</c:v>
                </c:pt>
                <c:pt idx="9624">
                  <c:v>10.7403340542</c:v>
                </c:pt>
                <c:pt idx="9625">
                  <c:v>10.741694623500001</c:v>
                </c:pt>
                <c:pt idx="9626">
                  <c:v>10.7430551928</c:v>
                </c:pt>
                <c:pt idx="9627">
                  <c:v>10.744415762099999</c:v>
                </c:pt>
                <c:pt idx="9628">
                  <c:v>10.7457763314</c:v>
                </c:pt>
                <c:pt idx="9629">
                  <c:v>10.747136900700001</c:v>
                </c:pt>
                <c:pt idx="9630">
                  <c:v>10.74849747</c:v>
                </c:pt>
                <c:pt idx="9631">
                  <c:v>10.749858039300001</c:v>
                </c:pt>
                <c:pt idx="9632">
                  <c:v>10.7512186086</c:v>
                </c:pt>
                <c:pt idx="9633">
                  <c:v>10.752579177900001</c:v>
                </c:pt>
                <c:pt idx="9634">
                  <c:v>10.7539397472</c:v>
                </c:pt>
                <c:pt idx="9635">
                  <c:v>10.7553003165</c:v>
                </c:pt>
                <c:pt idx="9636">
                  <c:v>10.756660885800001</c:v>
                </c:pt>
                <c:pt idx="9637">
                  <c:v>10.7580214551</c:v>
                </c:pt>
                <c:pt idx="9638">
                  <c:v>10.759382024399999</c:v>
                </c:pt>
                <c:pt idx="9639">
                  <c:v>10.760742593700002</c:v>
                </c:pt>
                <c:pt idx="9640">
                  <c:v>10.762103163000001</c:v>
                </c:pt>
                <c:pt idx="9641">
                  <c:v>10.7634637323</c:v>
                </c:pt>
                <c:pt idx="9642">
                  <c:v>10.764824301600001</c:v>
                </c:pt>
                <c:pt idx="9643">
                  <c:v>10.7661848709</c:v>
                </c:pt>
                <c:pt idx="9644">
                  <c:v>10.767545440200001</c:v>
                </c:pt>
                <c:pt idx="9645">
                  <c:v>10.7689060095</c:v>
                </c:pt>
                <c:pt idx="9646">
                  <c:v>10.770266578799999</c:v>
                </c:pt>
                <c:pt idx="9647">
                  <c:v>10.7716271481</c:v>
                </c:pt>
                <c:pt idx="9648">
                  <c:v>10.772987717399999</c:v>
                </c:pt>
                <c:pt idx="9649">
                  <c:v>10.7743482867</c:v>
                </c:pt>
                <c:pt idx="9650">
                  <c:v>10.775708856000001</c:v>
                </c:pt>
                <c:pt idx="9651">
                  <c:v>10.777069425300001</c:v>
                </c:pt>
                <c:pt idx="9652">
                  <c:v>10.7784299946</c:v>
                </c:pt>
                <c:pt idx="9653">
                  <c:v>10.779790563900001</c:v>
                </c:pt>
                <c:pt idx="9654">
                  <c:v>10.7811511332</c:v>
                </c:pt>
                <c:pt idx="9655">
                  <c:v>10.782511702500001</c:v>
                </c:pt>
                <c:pt idx="9656">
                  <c:v>10.7838722718</c:v>
                </c:pt>
                <c:pt idx="9657">
                  <c:v>10.785232841099999</c:v>
                </c:pt>
                <c:pt idx="9658">
                  <c:v>10.7865934104</c:v>
                </c:pt>
                <c:pt idx="9659">
                  <c:v>10.787953979700001</c:v>
                </c:pt>
                <c:pt idx="9660">
                  <c:v>10.789314549</c:v>
                </c:pt>
                <c:pt idx="9661">
                  <c:v>10.790675118300001</c:v>
                </c:pt>
                <c:pt idx="9662">
                  <c:v>10.7920356876</c:v>
                </c:pt>
                <c:pt idx="9663">
                  <c:v>10.793396256900001</c:v>
                </c:pt>
                <c:pt idx="9664">
                  <c:v>10.7947568262</c:v>
                </c:pt>
                <c:pt idx="9665">
                  <c:v>10.7961173955</c:v>
                </c:pt>
                <c:pt idx="9666">
                  <c:v>10.797477964800001</c:v>
                </c:pt>
                <c:pt idx="9667">
                  <c:v>10.7988385341</c:v>
                </c:pt>
                <c:pt idx="9668">
                  <c:v>10.800199103399999</c:v>
                </c:pt>
                <c:pt idx="9669">
                  <c:v>10.801559672700002</c:v>
                </c:pt>
                <c:pt idx="9670">
                  <c:v>10.802920242000001</c:v>
                </c:pt>
                <c:pt idx="9671">
                  <c:v>10.8042808113</c:v>
                </c:pt>
                <c:pt idx="9672">
                  <c:v>10.805641380600001</c:v>
                </c:pt>
                <c:pt idx="9673">
                  <c:v>10.8070019499</c:v>
                </c:pt>
                <c:pt idx="9674">
                  <c:v>10.808362519200001</c:v>
                </c:pt>
                <c:pt idx="9675">
                  <c:v>10.8097230885</c:v>
                </c:pt>
                <c:pt idx="9676">
                  <c:v>10.811083657799999</c:v>
                </c:pt>
                <c:pt idx="9677">
                  <c:v>10.8124442271</c:v>
                </c:pt>
                <c:pt idx="9678">
                  <c:v>10.813804796399999</c:v>
                </c:pt>
                <c:pt idx="9679">
                  <c:v>10.8151653657</c:v>
                </c:pt>
                <c:pt idx="9680">
                  <c:v>10.816525935000001</c:v>
                </c:pt>
                <c:pt idx="9681">
                  <c:v>10.817886504300001</c:v>
                </c:pt>
                <c:pt idx="9682">
                  <c:v>10.819247073600001</c:v>
                </c:pt>
                <c:pt idx="9683">
                  <c:v>10.820607642900001</c:v>
                </c:pt>
                <c:pt idx="9684">
                  <c:v>10.8219682122</c:v>
                </c:pt>
                <c:pt idx="9685">
                  <c:v>10.823328781500001</c:v>
                </c:pt>
                <c:pt idx="9686">
                  <c:v>10.8246893508</c:v>
                </c:pt>
                <c:pt idx="9687">
                  <c:v>10.826049920099999</c:v>
                </c:pt>
                <c:pt idx="9688">
                  <c:v>10.8274104894</c:v>
                </c:pt>
                <c:pt idx="9689">
                  <c:v>10.828771058700001</c:v>
                </c:pt>
                <c:pt idx="9690">
                  <c:v>10.830131628</c:v>
                </c:pt>
                <c:pt idx="9691">
                  <c:v>10.831492197300001</c:v>
                </c:pt>
                <c:pt idx="9692">
                  <c:v>10.8328527666</c:v>
                </c:pt>
                <c:pt idx="9693">
                  <c:v>10.834213335900001</c:v>
                </c:pt>
                <c:pt idx="9694">
                  <c:v>10.8355739052</c:v>
                </c:pt>
                <c:pt idx="9695">
                  <c:v>10.8369344745</c:v>
                </c:pt>
                <c:pt idx="9696">
                  <c:v>10.838295043800001</c:v>
                </c:pt>
                <c:pt idx="9697">
                  <c:v>10.8396556131</c:v>
                </c:pt>
                <c:pt idx="9698">
                  <c:v>10.841016182399999</c:v>
                </c:pt>
                <c:pt idx="9699">
                  <c:v>10.842376751700002</c:v>
                </c:pt>
                <c:pt idx="9700">
                  <c:v>10.843737321000001</c:v>
                </c:pt>
                <c:pt idx="9701">
                  <c:v>10.8450978903</c:v>
                </c:pt>
                <c:pt idx="9702">
                  <c:v>10.846458459600001</c:v>
                </c:pt>
                <c:pt idx="9703">
                  <c:v>10.8478190289</c:v>
                </c:pt>
                <c:pt idx="9704">
                  <c:v>10.849179598200001</c:v>
                </c:pt>
                <c:pt idx="9705">
                  <c:v>10.8505401675</c:v>
                </c:pt>
                <c:pt idx="9706">
                  <c:v>10.851900736799999</c:v>
                </c:pt>
                <c:pt idx="9707">
                  <c:v>10.8532613061</c:v>
                </c:pt>
                <c:pt idx="9708">
                  <c:v>10.854621875399999</c:v>
                </c:pt>
                <c:pt idx="9709">
                  <c:v>10.8559824447</c:v>
                </c:pt>
                <c:pt idx="9710">
                  <c:v>10.857343014000001</c:v>
                </c:pt>
                <c:pt idx="9711">
                  <c:v>10.858703583300001</c:v>
                </c:pt>
                <c:pt idx="9712">
                  <c:v>10.860064152600001</c:v>
                </c:pt>
                <c:pt idx="9713">
                  <c:v>10.861424721900001</c:v>
                </c:pt>
                <c:pt idx="9714">
                  <c:v>10.8627852912</c:v>
                </c:pt>
                <c:pt idx="9715">
                  <c:v>10.864145860500001</c:v>
                </c:pt>
                <c:pt idx="9716">
                  <c:v>10.8655064298</c:v>
                </c:pt>
                <c:pt idx="9717">
                  <c:v>10.866866999099999</c:v>
                </c:pt>
                <c:pt idx="9718">
                  <c:v>10.8682275684</c:v>
                </c:pt>
                <c:pt idx="9719">
                  <c:v>10.869588137700001</c:v>
                </c:pt>
                <c:pt idx="9720">
                  <c:v>10.870948707</c:v>
                </c:pt>
                <c:pt idx="9721">
                  <c:v>10.872309276300001</c:v>
                </c:pt>
                <c:pt idx="9722">
                  <c:v>10.8736698456</c:v>
                </c:pt>
                <c:pt idx="9723">
                  <c:v>10.875030414900001</c:v>
                </c:pt>
                <c:pt idx="9724">
                  <c:v>10.8763909842</c:v>
                </c:pt>
                <c:pt idx="9725">
                  <c:v>10.8777515535</c:v>
                </c:pt>
                <c:pt idx="9726">
                  <c:v>10.879112122800001</c:v>
                </c:pt>
                <c:pt idx="9727">
                  <c:v>10.8804726921</c:v>
                </c:pt>
                <c:pt idx="9728">
                  <c:v>10.881833261400001</c:v>
                </c:pt>
                <c:pt idx="9729">
                  <c:v>10.883193830700002</c:v>
                </c:pt>
                <c:pt idx="9730">
                  <c:v>10.884554400000001</c:v>
                </c:pt>
                <c:pt idx="9731">
                  <c:v>10.885914969300002</c:v>
                </c:pt>
                <c:pt idx="9732">
                  <c:v>10.887275538600001</c:v>
                </c:pt>
                <c:pt idx="9733">
                  <c:v>10.8886361079</c:v>
                </c:pt>
                <c:pt idx="9734">
                  <c:v>10.889996677200001</c:v>
                </c:pt>
                <c:pt idx="9735">
                  <c:v>10.8913572465</c:v>
                </c:pt>
                <c:pt idx="9736">
                  <c:v>10.892717815799999</c:v>
                </c:pt>
                <c:pt idx="9737">
                  <c:v>10.8940783851</c:v>
                </c:pt>
                <c:pt idx="9738">
                  <c:v>10.895438954399999</c:v>
                </c:pt>
                <c:pt idx="9739">
                  <c:v>10.8967995237</c:v>
                </c:pt>
                <c:pt idx="9740">
                  <c:v>10.898160093000001</c:v>
                </c:pt>
                <c:pt idx="9741">
                  <c:v>10.8995206623</c:v>
                </c:pt>
                <c:pt idx="9742">
                  <c:v>10.900881231600001</c:v>
                </c:pt>
                <c:pt idx="9743">
                  <c:v>10.902241800900001</c:v>
                </c:pt>
                <c:pt idx="9744">
                  <c:v>10.9036023702</c:v>
                </c:pt>
                <c:pt idx="9745">
                  <c:v>10.904962939500001</c:v>
                </c:pt>
                <c:pt idx="9746">
                  <c:v>10.9063235088</c:v>
                </c:pt>
                <c:pt idx="9747">
                  <c:v>10.907684078099999</c:v>
                </c:pt>
                <c:pt idx="9748">
                  <c:v>10.9090446474</c:v>
                </c:pt>
                <c:pt idx="9749">
                  <c:v>10.910405216699999</c:v>
                </c:pt>
                <c:pt idx="9750">
                  <c:v>10.911765786</c:v>
                </c:pt>
                <c:pt idx="9751">
                  <c:v>10.913126355300001</c:v>
                </c:pt>
                <c:pt idx="9752">
                  <c:v>10.9144869246</c:v>
                </c:pt>
                <c:pt idx="9753">
                  <c:v>10.915847493900001</c:v>
                </c:pt>
                <c:pt idx="9754">
                  <c:v>10.9172080632</c:v>
                </c:pt>
                <c:pt idx="9755">
                  <c:v>10.9185686325</c:v>
                </c:pt>
                <c:pt idx="9756">
                  <c:v>10.9199292018</c:v>
                </c:pt>
                <c:pt idx="9757">
                  <c:v>10.9212897711</c:v>
                </c:pt>
                <c:pt idx="9758">
                  <c:v>10.922650340400001</c:v>
                </c:pt>
                <c:pt idx="9759">
                  <c:v>10.9240109097</c:v>
                </c:pt>
                <c:pt idx="9760">
                  <c:v>10.925371479000001</c:v>
                </c:pt>
                <c:pt idx="9761">
                  <c:v>10.926732048300002</c:v>
                </c:pt>
                <c:pt idx="9762">
                  <c:v>10.928092617600001</c:v>
                </c:pt>
                <c:pt idx="9763">
                  <c:v>10.9294531869</c:v>
                </c:pt>
                <c:pt idx="9764">
                  <c:v>10.930813756200001</c:v>
                </c:pt>
                <c:pt idx="9765">
                  <c:v>10.9321743255</c:v>
                </c:pt>
                <c:pt idx="9766">
                  <c:v>10.933534894799999</c:v>
                </c:pt>
                <c:pt idx="9767">
                  <c:v>10.9348954641</c:v>
                </c:pt>
                <c:pt idx="9768">
                  <c:v>10.936256033399999</c:v>
                </c:pt>
                <c:pt idx="9769">
                  <c:v>10.9376166027</c:v>
                </c:pt>
                <c:pt idx="9770">
                  <c:v>10.938977172000001</c:v>
                </c:pt>
                <c:pt idx="9771">
                  <c:v>10.9403377413</c:v>
                </c:pt>
                <c:pt idx="9772">
                  <c:v>10.941698310600001</c:v>
                </c:pt>
                <c:pt idx="9773">
                  <c:v>10.943058879900001</c:v>
                </c:pt>
                <c:pt idx="9774">
                  <c:v>10.9444194492</c:v>
                </c:pt>
                <c:pt idx="9775">
                  <c:v>10.945780018500001</c:v>
                </c:pt>
                <c:pt idx="9776">
                  <c:v>10.9471405878</c:v>
                </c:pt>
                <c:pt idx="9777">
                  <c:v>10.948501157100001</c:v>
                </c:pt>
                <c:pt idx="9778">
                  <c:v>10.9498617264</c:v>
                </c:pt>
                <c:pt idx="9779">
                  <c:v>10.951222295699999</c:v>
                </c:pt>
                <c:pt idx="9780">
                  <c:v>10.952582865000002</c:v>
                </c:pt>
                <c:pt idx="9781">
                  <c:v>10.953943434300001</c:v>
                </c:pt>
                <c:pt idx="9782">
                  <c:v>10.9553040036</c:v>
                </c:pt>
                <c:pt idx="9783">
                  <c:v>10.956664572900001</c:v>
                </c:pt>
                <c:pt idx="9784">
                  <c:v>10.9580251422</c:v>
                </c:pt>
                <c:pt idx="9785">
                  <c:v>10.9593857115</c:v>
                </c:pt>
                <c:pt idx="9786">
                  <c:v>10.9607462808</c:v>
                </c:pt>
                <c:pt idx="9787">
                  <c:v>10.9621068501</c:v>
                </c:pt>
                <c:pt idx="9788">
                  <c:v>10.963467419400001</c:v>
                </c:pt>
                <c:pt idx="9789">
                  <c:v>10.9648279887</c:v>
                </c:pt>
                <c:pt idx="9790">
                  <c:v>10.966188558000001</c:v>
                </c:pt>
                <c:pt idx="9791">
                  <c:v>10.967549127300002</c:v>
                </c:pt>
                <c:pt idx="9792">
                  <c:v>10.968909696600001</c:v>
                </c:pt>
                <c:pt idx="9793">
                  <c:v>10.9702702659</c:v>
                </c:pt>
                <c:pt idx="9794">
                  <c:v>10.971630835200001</c:v>
                </c:pt>
                <c:pt idx="9795">
                  <c:v>10.9729914045</c:v>
                </c:pt>
                <c:pt idx="9796">
                  <c:v>10.974351973800001</c:v>
                </c:pt>
                <c:pt idx="9797">
                  <c:v>10.9757125431</c:v>
                </c:pt>
                <c:pt idx="9798">
                  <c:v>10.977073112399999</c:v>
                </c:pt>
                <c:pt idx="9799">
                  <c:v>10.9784336817</c:v>
                </c:pt>
                <c:pt idx="9800">
                  <c:v>10.979794251000001</c:v>
                </c:pt>
                <c:pt idx="9801">
                  <c:v>10.9811548203</c:v>
                </c:pt>
                <c:pt idx="9802">
                  <c:v>10.982515389600001</c:v>
                </c:pt>
                <c:pt idx="9803">
                  <c:v>10.983875958900001</c:v>
                </c:pt>
                <c:pt idx="9804">
                  <c:v>10.9852365282</c:v>
                </c:pt>
                <c:pt idx="9805">
                  <c:v>10.986597097500001</c:v>
                </c:pt>
                <c:pt idx="9806">
                  <c:v>10.9879576668</c:v>
                </c:pt>
                <c:pt idx="9807">
                  <c:v>10.989318236100001</c:v>
                </c:pt>
                <c:pt idx="9808">
                  <c:v>10.9906788054</c:v>
                </c:pt>
                <c:pt idx="9809">
                  <c:v>10.992039374699999</c:v>
                </c:pt>
                <c:pt idx="9810">
                  <c:v>10.993399944000002</c:v>
                </c:pt>
                <c:pt idx="9811">
                  <c:v>10.994760513300001</c:v>
                </c:pt>
                <c:pt idx="9812">
                  <c:v>10.9961210826</c:v>
                </c:pt>
                <c:pt idx="9813">
                  <c:v>10.997481651900001</c:v>
                </c:pt>
                <c:pt idx="9814">
                  <c:v>10.9988422212</c:v>
                </c:pt>
                <c:pt idx="9815">
                  <c:v>11.000202790499999</c:v>
                </c:pt>
                <c:pt idx="9816">
                  <c:v>11.0015633598</c:v>
                </c:pt>
                <c:pt idx="9817">
                  <c:v>11.0029239291</c:v>
                </c:pt>
                <c:pt idx="9818">
                  <c:v>11.004284498400001</c:v>
                </c:pt>
                <c:pt idx="9819">
                  <c:v>11.0056450677</c:v>
                </c:pt>
                <c:pt idx="9820">
                  <c:v>11.007005637000001</c:v>
                </c:pt>
                <c:pt idx="9821">
                  <c:v>11.008366206300002</c:v>
                </c:pt>
                <c:pt idx="9822">
                  <c:v>11.009726775600001</c:v>
                </c:pt>
                <c:pt idx="9823">
                  <c:v>11.0110873449</c:v>
                </c:pt>
                <c:pt idx="9824">
                  <c:v>11.012447914200001</c:v>
                </c:pt>
                <c:pt idx="9825">
                  <c:v>11.0138084835</c:v>
                </c:pt>
                <c:pt idx="9826">
                  <c:v>11.015169052800001</c:v>
                </c:pt>
                <c:pt idx="9827">
                  <c:v>11.0165296221</c:v>
                </c:pt>
                <c:pt idx="9828">
                  <c:v>11.017890191399999</c:v>
                </c:pt>
                <c:pt idx="9829">
                  <c:v>11.0192507607</c:v>
                </c:pt>
                <c:pt idx="9830">
                  <c:v>11.020611330000001</c:v>
                </c:pt>
                <c:pt idx="9831">
                  <c:v>11.0219718993</c:v>
                </c:pt>
                <c:pt idx="9832">
                  <c:v>11.023332468600001</c:v>
                </c:pt>
                <c:pt idx="9833">
                  <c:v>11.024693037900001</c:v>
                </c:pt>
                <c:pt idx="9834">
                  <c:v>11.0260536072</c:v>
                </c:pt>
                <c:pt idx="9835">
                  <c:v>11.027414176500001</c:v>
                </c:pt>
                <c:pt idx="9836">
                  <c:v>11.0287747458</c:v>
                </c:pt>
                <c:pt idx="9837">
                  <c:v>11.030135315100001</c:v>
                </c:pt>
                <c:pt idx="9838">
                  <c:v>11.0314958844</c:v>
                </c:pt>
                <c:pt idx="9839">
                  <c:v>11.032856453699999</c:v>
                </c:pt>
                <c:pt idx="9840">
                  <c:v>11.034217023000002</c:v>
                </c:pt>
                <c:pt idx="9841">
                  <c:v>11.035577592300001</c:v>
                </c:pt>
                <c:pt idx="9842">
                  <c:v>11.0369381616</c:v>
                </c:pt>
                <c:pt idx="9843">
                  <c:v>11.038298730900001</c:v>
                </c:pt>
                <c:pt idx="9844">
                  <c:v>11.0396593002</c:v>
                </c:pt>
                <c:pt idx="9845">
                  <c:v>11.041019869500001</c:v>
                </c:pt>
                <c:pt idx="9846">
                  <c:v>11.0423804388</c:v>
                </c:pt>
                <c:pt idx="9847">
                  <c:v>11.0437410081</c:v>
                </c:pt>
                <c:pt idx="9848">
                  <c:v>11.045101577400001</c:v>
                </c:pt>
                <c:pt idx="9849">
                  <c:v>11.0464621467</c:v>
                </c:pt>
                <c:pt idx="9850">
                  <c:v>11.047822716000001</c:v>
                </c:pt>
                <c:pt idx="9851">
                  <c:v>11.049183285300002</c:v>
                </c:pt>
                <c:pt idx="9852">
                  <c:v>11.050543854600001</c:v>
                </c:pt>
                <c:pt idx="9853">
                  <c:v>11.0519044239</c:v>
                </c:pt>
                <c:pt idx="9854">
                  <c:v>11.053264993200001</c:v>
                </c:pt>
                <c:pt idx="9855">
                  <c:v>11.0546255625</c:v>
                </c:pt>
                <c:pt idx="9856">
                  <c:v>11.055986131800001</c:v>
                </c:pt>
                <c:pt idx="9857">
                  <c:v>11.0573467011</c:v>
                </c:pt>
                <c:pt idx="9858">
                  <c:v>11.058707270399999</c:v>
                </c:pt>
                <c:pt idx="9859">
                  <c:v>11.0600678397</c:v>
                </c:pt>
                <c:pt idx="9860">
                  <c:v>11.061428408999999</c:v>
                </c:pt>
                <c:pt idx="9861">
                  <c:v>11.0627889783</c:v>
                </c:pt>
                <c:pt idx="9862">
                  <c:v>11.064149547600001</c:v>
                </c:pt>
                <c:pt idx="9863">
                  <c:v>11.065510116900001</c:v>
                </c:pt>
                <c:pt idx="9864">
                  <c:v>11.0668706862</c:v>
                </c:pt>
                <c:pt idx="9865">
                  <c:v>11.068231255500001</c:v>
                </c:pt>
                <c:pt idx="9866">
                  <c:v>11.0695918248</c:v>
                </c:pt>
                <c:pt idx="9867">
                  <c:v>11.070952394100001</c:v>
                </c:pt>
                <c:pt idx="9868">
                  <c:v>11.0723129634</c:v>
                </c:pt>
                <c:pt idx="9869">
                  <c:v>11.073673532699999</c:v>
                </c:pt>
                <c:pt idx="9870">
                  <c:v>11.075034102</c:v>
                </c:pt>
                <c:pt idx="9871">
                  <c:v>11.076394671300001</c:v>
                </c:pt>
                <c:pt idx="9872">
                  <c:v>11.0777552406</c:v>
                </c:pt>
                <c:pt idx="9873">
                  <c:v>11.079115809900001</c:v>
                </c:pt>
                <c:pt idx="9874">
                  <c:v>11.0804763792</c:v>
                </c:pt>
                <c:pt idx="9875">
                  <c:v>11.081836948500001</c:v>
                </c:pt>
                <c:pt idx="9876">
                  <c:v>11.0831975178</c:v>
                </c:pt>
                <c:pt idx="9877">
                  <c:v>11.0845580871</c:v>
                </c:pt>
                <c:pt idx="9878">
                  <c:v>11.085918656400001</c:v>
                </c:pt>
                <c:pt idx="9879">
                  <c:v>11.0872792257</c:v>
                </c:pt>
                <c:pt idx="9880">
                  <c:v>11.088639794999999</c:v>
                </c:pt>
                <c:pt idx="9881">
                  <c:v>11.090000364300002</c:v>
                </c:pt>
                <c:pt idx="9882">
                  <c:v>11.091360933600001</c:v>
                </c:pt>
                <c:pt idx="9883">
                  <c:v>11.0927215029</c:v>
                </c:pt>
                <c:pt idx="9884">
                  <c:v>11.094082072200001</c:v>
                </c:pt>
                <c:pt idx="9885">
                  <c:v>11.0954426415</c:v>
                </c:pt>
                <c:pt idx="9886">
                  <c:v>11.096803210800001</c:v>
                </c:pt>
                <c:pt idx="9887">
                  <c:v>11.0981637801</c:v>
                </c:pt>
                <c:pt idx="9888">
                  <c:v>11.099524349399999</c:v>
                </c:pt>
                <c:pt idx="9889">
                  <c:v>11.1008849187</c:v>
                </c:pt>
                <c:pt idx="9890">
                  <c:v>11.102245487999999</c:v>
                </c:pt>
                <c:pt idx="9891">
                  <c:v>11.1036060573</c:v>
                </c:pt>
                <c:pt idx="9892">
                  <c:v>11.104966626600001</c:v>
                </c:pt>
                <c:pt idx="9893">
                  <c:v>11.106327195900001</c:v>
                </c:pt>
                <c:pt idx="9894">
                  <c:v>11.107687765200001</c:v>
                </c:pt>
                <c:pt idx="9895">
                  <c:v>11.109048334500001</c:v>
                </c:pt>
                <c:pt idx="9896">
                  <c:v>11.1104089038</c:v>
                </c:pt>
                <c:pt idx="9897">
                  <c:v>11.111769473100001</c:v>
                </c:pt>
                <c:pt idx="9898">
                  <c:v>11.1131300424</c:v>
                </c:pt>
                <c:pt idx="9899">
                  <c:v>11.114490611699999</c:v>
                </c:pt>
                <c:pt idx="9900">
                  <c:v>11.115851181</c:v>
                </c:pt>
                <c:pt idx="9901">
                  <c:v>11.117211750300001</c:v>
                </c:pt>
                <c:pt idx="9902">
                  <c:v>11.1185723196</c:v>
                </c:pt>
                <c:pt idx="9903">
                  <c:v>11.119932888900001</c:v>
                </c:pt>
                <c:pt idx="9904">
                  <c:v>11.1212934582</c:v>
                </c:pt>
                <c:pt idx="9905">
                  <c:v>11.122654027500001</c:v>
                </c:pt>
                <c:pt idx="9906">
                  <c:v>11.1240145968</c:v>
                </c:pt>
                <c:pt idx="9907">
                  <c:v>11.1253751661</c:v>
                </c:pt>
                <c:pt idx="9908">
                  <c:v>11.1267357354</c:v>
                </c:pt>
                <c:pt idx="9909">
                  <c:v>11.1280963047</c:v>
                </c:pt>
                <c:pt idx="9910">
                  <c:v>11.129456873999999</c:v>
                </c:pt>
                <c:pt idx="9911">
                  <c:v>11.130817443300002</c:v>
                </c:pt>
                <c:pt idx="9912">
                  <c:v>11.132178012600001</c:v>
                </c:pt>
                <c:pt idx="9913">
                  <c:v>11.1335385819</c:v>
                </c:pt>
                <c:pt idx="9914">
                  <c:v>11.134899151200001</c:v>
                </c:pt>
                <c:pt idx="9915">
                  <c:v>11.1362597205</c:v>
                </c:pt>
                <c:pt idx="9916">
                  <c:v>11.137620289800001</c:v>
                </c:pt>
                <c:pt idx="9917">
                  <c:v>11.1389808591</c:v>
                </c:pt>
                <c:pt idx="9918">
                  <c:v>11.140341428399999</c:v>
                </c:pt>
                <c:pt idx="9919">
                  <c:v>11.1417019977</c:v>
                </c:pt>
                <c:pt idx="9920">
                  <c:v>11.143062566999999</c:v>
                </c:pt>
                <c:pt idx="9921">
                  <c:v>11.1444231363</c:v>
                </c:pt>
                <c:pt idx="9922">
                  <c:v>11.145783705600001</c:v>
                </c:pt>
                <c:pt idx="9923">
                  <c:v>11.1471442749</c:v>
                </c:pt>
                <c:pt idx="9924">
                  <c:v>11.148504844200001</c:v>
                </c:pt>
                <c:pt idx="9925">
                  <c:v>11.149865413500001</c:v>
                </c:pt>
                <c:pt idx="9926">
                  <c:v>11.1512259828</c:v>
                </c:pt>
                <c:pt idx="9927">
                  <c:v>11.152586552100001</c:v>
                </c:pt>
                <c:pt idx="9928">
                  <c:v>11.1539471214</c:v>
                </c:pt>
                <c:pt idx="9929">
                  <c:v>11.155307690699999</c:v>
                </c:pt>
                <c:pt idx="9930">
                  <c:v>11.15666826</c:v>
                </c:pt>
                <c:pt idx="9931">
                  <c:v>11.158028829300001</c:v>
                </c:pt>
                <c:pt idx="9932">
                  <c:v>11.1593893986</c:v>
                </c:pt>
                <c:pt idx="9933">
                  <c:v>11.160749967900001</c:v>
                </c:pt>
                <c:pt idx="9934">
                  <c:v>11.1621105372</c:v>
                </c:pt>
                <c:pt idx="9935">
                  <c:v>11.163471106500001</c:v>
                </c:pt>
                <c:pt idx="9936">
                  <c:v>11.1648316758</c:v>
                </c:pt>
                <c:pt idx="9937">
                  <c:v>11.1661922451</c:v>
                </c:pt>
                <c:pt idx="9938">
                  <c:v>11.1675528144</c:v>
                </c:pt>
                <c:pt idx="9939">
                  <c:v>11.1689133837</c:v>
                </c:pt>
                <c:pt idx="9940">
                  <c:v>11.170273953000001</c:v>
                </c:pt>
                <c:pt idx="9941">
                  <c:v>11.171634522300002</c:v>
                </c:pt>
                <c:pt idx="9942">
                  <c:v>11.172995091600001</c:v>
                </c:pt>
                <c:pt idx="9943">
                  <c:v>11.174355660900002</c:v>
                </c:pt>
                <c:pt idx="9944">
                  <c:v>11.175716230200001</c:v>
                </c:pt>
                <c:pt idx="9945">
                  <c:v>11.1770767995</c:v>
                </c:pt>
                <c:pt idx="9946">
                  <c:v>11.178437368800001</c:v>
                </c:pt>
                <c:pt idx="9947">
                  <c:v>11.1797979381</c:v>
                </c:pt>
                <c:pt idx="9948">
                  <c:v>11.181158507399999</c:v>
                </c:pt>
                <c:pt idx="9949">
                  <c:v>11.1825190767</c:v>
                </c:pt>
                <c:pt idx="9950">
                  <c:v>11.183879645999999</c:v>
                </c:pt>
                <c:pt idx="9951">
                  <c:v>11.1852402153</c:v>
                </c:pt>
                <c:pt idx="9952">
                  <c:v>11.186600784600001</c:v>
                </c:pt>
                <c:pt idx="9953">
                  <c:v>11.1879613539</c:v>
                </c:pt>
                <c:pt idx="9954">
                  <c:v>11.189321923200001</c:v>
                </c:pt>
                <c:pt idx="9955">
                  <c:v>11.190682492500001</c:v>
                </c:pt>
                <c:pt idx="9956">
                  <c:v>11.1920430618</c:v>
                </c:pt>
                <c:pt idx="9957">
                  <c:v>11.193403631100001</c:v>
                </c:pt>
                <c:pt idx="9958">
                  <c:v>11.1947642004</c:v>
                </c:pt>
                <c:pt idx="9959">
                  <c:v>11.196124769699999</c:v>
                </c:pt>
                <c:pt idx="9960">
                  <c:v>11.197485339</c:v>
                </c:pt>
                <c:pt idx="9961">
                  <c:v>11.198845908300001</c:v>
                </c:pt>
                <c:pt idx="9962">
                  <c:v>11.2002064776</c:v>
                </c:pt>
                <c:pt idx="9963">
                  <c:v>11.201567046900001</c:v>
                </c:pt>
                <c:pt idx="9964">
                  <c:v>11.2029276162</c:v>
                </c:pt>
                <c:pt idx="9965">
                  <c:v>11.204288185500001</c:v>
                </c:pt>
                <c:pt idx="9966">
                  <c:v>11.2056487548</c:v>
                </c:pt>
                <c:pt idx="9967">
                  <c:v>11.2070093241</c:v>
                </c:pt>
                <c:pt idx="9968">
                  <c:v>11.2083698934</c:v>
                </c:pt>
                <c:pt idx="9969">
                  <c:v>11.2097304627</c:v>
                </c:pt>
                <c:pt idx="9970">
                  <c:v>11.211091032000001</c:v>
                </c:pt>
                <c:pt idx="9971">
                  <c:v>11.212451601300002</c:v>
                </c:pt>
                <c:pt idx="9972">
                  <c:v>11.213812170600001</c:v>
                </c:pt>
                <c:pt idx="9973">
                  <c:v>11.215172739900002</c:v>
                </c:pt>
                <c:pt idx="9974">
                  <c:v>11.216533309200001</c:v>
                </c:pt>
                <c:pt idx="9975">
                  <c:v>11.2178938785</c:v>
                </c:pt>
                <c:pt idx="9976">
                  <c:v>11.219254447800001</c:v>
                </c:pt>
                <c:pt idx="9977">
                  <c:v>11.2206150171</c:v>
                </c:pt>
                <c:pt idx="9978">
                  <c:v>11.221975586399999</c:v>
                </c:pt>
                <c:pt idx="9979">
                  <c:v>11.2233361557</c:v>
                </c:pt>
                <c:pt idx="9980">
                  <c:v>11.224696724999999</c:v>
                </c:pt>
                <c:pt idx="9981">
                  <c:v>11.2260572943</c:v>
                </c:pt>
                <c:pt idx="9982">
                  <c:v>11.227417863600001</c:v>
                </c:pt>
                <c:pt idx="9983">
                  <c:v>11.2287784329</c:v>
                </c:pt>
                <c:pt idx="9984">
                  <c:v>11.230139002200001</c:v>
                </c:pt>
                <c:pt idx="9985">
                  <c:v>11.231499571500001</c:v>
                </c:pt>
                <c:pt idx="9986">
                  <c:v>11.2328601408</c:v>
                </c:pt>
                <c:pt idx="9987">
                  <c:v>11.234220710100001</c:v>
                </c:pt>
                <c:pt idx="9988">
                  <c:v>11.2355812794</c:v>
                </c:pt>
                <c:pt idx="9989">
                  <c:v>11.236941848700001</c:v>
                </c:pt>
                <c:pt idx="9990">
                  <c:v>11.238302418</c:v>
                </c:pt>
                <c:pt idx="9991">
                  <c:v>11.239662987299999</c:v>
                </c:pt>
                <c:pt idx="9992">
                  <c:v>11.241023556600002</c:v>
                </c:pt>
                <c:pt idx="9993">
                  <c:v>11.242384125900001</c:v>
                </c:pt>
                <c:pt idx="9994">
                  <c:v>11.2437446952</c:v>
                </c:pt>
                <c:pt idx="9995">
                  <c:v>11.245105264500001</c:v>
                </c:pt>
              </c:numCache>
            </c:numRef>
          </c:xVal>
          <c:yVal>
            <c:numRef>
              <c:f>slab5_N7!$G$2:$G$9997</c:f>
              <c:numCache>
                <c:formatCode>0.00000</c:formatCode>
                <c:ptCount val="9996"/>
                <c:pt idx="0">
                  <c:v>-250.37</c:v>
                </c:pt>
                <c:pt idx="1">
                  <c:v>-251.11</c:v>
                </c:pt>
                <c:pt idx="2">
                  <c:v>-251.89</c:v>
                </c:pt>
                <c:pt idx="3">
                  <c:v>-252.71</c:v>
                </c:pt>
                <c:pt idx="4">
                  <c:v>-253.57</c:v>
                </c:pt>
                <c:pt idx="5">
                  <c:v>-254.46</c:v>
                </c:pt>
                <c:pt idx="6">
                  <c:v>-255.39</c:v>
                </c:pt>
                <c:pt idx="7">
                  <c:v>-256.36</c:v>
                </c:pt>
                <c:pt idx="8">
                  <c:v>-257.36</c:v>
                </c:pt>
                <c:pt idx="9">
                  <c:v>-258.39999999999998</c:v>
                </c:pt>
                <c:pt idx="10">
                  <c:v>-259.47000000000003</c:v>
                </c:pt>
                <c:pt idx="11">
                  <c:v>-260.58</c:v>
                </c:pt>
                <c:pt idx="12">
                  <c:v>-261.74</c:v>
                </c:pt>
                <c:pt idx="13">
                  <c:v>-262.93</c:v>
                </c:pt>
                <c:pt idx="14">
                  <c:v>-264.16000000000003</c:v>
                </c:pt>
                <c:pt idx="15">
                  <c:v>-265.43</c:v>
                </c:pt>
                <c:pt idx="16">
                  <c:v>-266.75</c:v>
                </c:pt>
                <c:pt idx="17">
                  <c:v>-268.12</c:v>
                </c:pt>
                <c:pt idx="18">
                  <c:v>-269.54000000000002</c:v>
                </c:pt>
                <c:pt idx="19">
                  <c:v>-271.01</c:v>
                </c:pt>
                <c:pt idx="20">
                  <c:v>-272.54000000000002</c:v>
                </c:pt>
                <c:pt idx="21">
                  <c:v>-274.13</c:v>
                </c:pt>
                <c:pt idx="22">
                  <c:v>-275.77999999999997</c:v>
                </c:pt>
                <c:pt idx="23">
                  <c:v>-277.52</c:v>
                </c:pt>
                <c:pt idx="24">
                  <c:v>-279.33</c:v>
                </c:pt>
                <c:pt idx="25">
                  <c:v>-281.22000000000003</c:v>
                </c:pt>
                <c:pt idx="26">
                  <c:v>-283.20999999999998</c:v>
                </c:pt>
                <c:pt idx="27">
                  <c:v>-285.3</c:v>
                </c:pt>
                <c:pt idx="28">
                  <c:v>-287.5</c:v>
                </c:pt>
                <c:pt idx="29">
                  <c:v>-289.81</c:v>
                </c:pt>
                <c:pt idx="30">
                  <c:v>-292.26</c:v>
                </c:pt>
                <c:pt idx="31">
                  <c:v>-294.83999999999997</c:v>
                </c:pt>
                <c:pt idx="32">
                  <c:v>-297.57</c:v>
                </c:pt>
                <c:pt idx="33">
                  <c:v>-300.45999999999998</c:v>
                </c:pt>
                <c:pt idx="34">
                  <c:v>-303.52</c:v>
                </c:pt>
                <c:pt idx="35">
                  <c:v>-306.76</c:v>
                </c:pt>
                <c:pt idx="36">
                  <c:v>-310.2</c:v>
                </c:pt>
                <c:pt idx="37">
                  <c:v>-313.83999999999997</c:v>
                </c:pt>
                <c:pt idx="38">
                  <c:v>-317.70999999999998</c:v>
                </c:pt>
                <c:pt idx="39">
                  <c:v>-321.81</c:v>
                </c:pt>
                <c:pt idx="40">
                  <c:v>-324.44</c:v>
                </c:pt>
                <c:pt idx="41">
                  <c:v>-319.98</c:v>
                </c:pt>
                <c:pt idx="42">
                  <c:v>-315.38</c:v>
                </c:pt>
                <c:pt idx="43">
                  <c:v>-310.64999999999998</c:v>
                </c:pt>
                <c:pt idx="44">
                  <c:v>-305.77</c:v>
                </c:pt>
                <c:pt idx="45">
                  <c:v>-300.76</c:v>
                </c:pt>
                <c:pt idx="46">
                  <c:v>-295.60000000000002</c:v>
                </c:pt>
                <c:pt idx="47">
                  <c:v>-290.3</c:v>
                </c:pt>
                <c:pt idx="48">
                  <c:v>-291.02</c:v>
                </c:pt>
                <c:pt idx="49">
                  <c:v>-292.35000000000002</c:v>
                </c:pt>
                <c:pt idx="50">
                  <c:v>-293.52999999999997</c:v>
                </c:pt>
                <c:pt idx="51">
                  <c:v>-294.57</c:v>
                </c:pt>
                <c:pt idx="52">
                  <c:v>-295.48</c:v>
                </c:pt>
                <c:pt idx="53">
                  <c:v>-296.25</c:v>
                </c:pt>
                <c:pt idx="54">
                  <c:v>-296.89</c:v>
                </c:pt>
                <c:pt idx="55">
                  <c:v>-297.39999999999998</c:v>
                </c:pt>
                <c:pt idx="56">
                  <c:v>-297.79000000000002</c:v>
                </c:pt>
                <c:pt idx="57">
                  <c:v>-298.06</c:v>
                </c:pt>
                <c:pt idx="58">
                  <c:v>-298.20999999999998</c:v>
                </c:pt>
                <c:pt idx="59">
                  <c:v>-298.26</c:v>
                </c:pt>
                <c:pt idx="60">
                  <c:v>-298.20999999999998</c:v>
                </c:pt>
                <c:pt idx="61">
                  <c:v>-298.05</c:v>
                </c:pt>
                <c:pt idx="62">
                  <c:v>-297.81</c:v>
                </c:pt>
                <c:pt idx="63">
                  <c:v>-297.49</c:v>
                </c:pt>
                <c:pt idx="64">
                  <c:v>-297.10000000000002</c:v>
                </c:pt>
                <c:pt idx="65">
                  <c:v>-296.63</c:v>
                </c:pt>
                <c:pt idx="66">
                  <c:v>-296.12</c:v>
                </c:pt>
                <c:pt idx="67">
                  <c:v>-295.55</c:v>
                </c:pt>
                <c:pt idx="68">
                  <c:v>-294.94</c:v>
                </c:pt>
                <c:pt idx="69">
                  <c:v>-294.3</c:v>
                </c:pt>
                <c:pt idx="70">
                  <c:v>-293.64</c:v>
                </c:pt>
                <c:pt idx="71">
                  <c:v>-292.97000000000003</c:v>
                </c:pt>
                <c:pt idx="72">
                  <c:v>-292.3</c:v>
                </c:pt>
                <c:pt idx="73">
                  <c:v>-291.64</c:v>
                </c:pt>
                <c:pt idx="74">
                  <c:v>-290.99</c:v>
                </c:pt>
                <c:pt idx="75">
                  <c:v>-290.37</c:v>
                </c:pt>
                <c:pt idx="76">
                  <c:v>-289.79000000000002</c:v>
                </c:pt>
                <c:pt idx="77">
                  <c:v>-289.26</c:v>
                </c:pt>
                <c:pt idx="78">
                  <c:v>-288.77999999999997</c:v>
                </c:pt>
                <c:pt idx="79">
                  <c:v>-288.37</c:v>
                </c:pt>
                <c:pt idx="80">
                  <c:v>-288.02999999999997</c:v>
                </c:pt>
                <c:pt idx="81">
                  <c:v>-287.77999999999997</c:v>
                </c:pt>
                <c:pt idx="82">
                  <c:v>-287.62</c:v>
                </c:pt>
                <c:pt idx="83">
                  <c:v>-288.02</c:v>
                </c:pt>
                <c:pt idx="84">
                  <c:v>-289.27999999999997</c:v>
                </c:pt>
                <c:pt idx="85">
                  <c:v>-290.66000000000003</c:v>
                </c:pt>
                <c:pt idx="86">
                  <c:v>-259.35000000000002</c:v>
                </c:pt>
                <c:pt idx="87">
                  <c:v>-238.48</c:v>
                </c:pt>
                <c:pt idx="88">
                  <c:v>-241.5</c:v>
                </c:pt>
                <c:pt idx="89">
                  <c:v>-259.45999999999998</c:v>
                </c:pt>
                <c:pt idx="90">
                  <c:v>-285.55</c:v>
                </c:pt>
                <c:pt idx="91">
                  <c:v>-314.66000000000003</c:v>
                </c:pt>
                <c:pt idx="92">
                  <c:v>-343.13</c:v>
                </c:pt>
                <c:pt idx="93">
                  <c:v>-368.48</c:v>
                </c:pt>
                <c:pt idx="94">
                  <c:v>-389.17</c:v>
                </c:pt>
                <c:pt idx="95">
                  <c:v>-404.41</c:v>
                </c:pt>
                <c:pt idx="96">
                  <c:v>-413.99</c:v>
                </c:pt>
                <c:pt idx="97">
                  <c:v>-418.14</c:v>
                </c:pt>
                <c:pt idx="98">
                  <c:v>-417.39</c:v>
                </c:pt>
                <c:pt idx="99">
                  <c:v>-412.5</c:v>
                </c:pt>
                <c:pt idx="100">
                  <c:v>-404.33</c:v>
                </c:pt>
                <c:pt idx="101">
                  <c:v>-393.8</c:v>
                </c:pt>
                <c:pt idx="102">
                  <c:v>-381.85</c:v>
                </c:pt>
                <c:pt idx="103">
                  <c:v>-369.35</c:v>
                </c:pt>
                <c:pt idx="104">
                  <c:v>-357.13</c:v>
                </c:pt>
                <c:pt idx="105">
                  <c:v>-345.89</c:v>
                </c:pt>
                <c:pt idx="106">
                  <c:v>-336.24</c:v>
                </c:pt>
                <c:pt idx="107">
                  <c:v>-328.67</c:v>
                </c:pt>
                <c:pt idx="108">
                  <c:v>-323.54000000000002</c:v>
                </c:pt>
                <c:pt idx="109">
                  <c:v>-321.08</c:v>
                </c:pt>
                <c:pt idx="110">
                  <c:v>-321.42</c:v>
                </c:pt>
                <c:pt idx="111">
                  <c:v>-324.58</c:v>
                </c:pt>
                <c:pt idx="112">
                  <c:v>-330.47</c:v>
                </c:pt>
                <c:pt idx="113">
                  <c:v>-338.93</c:v>
                </c:pt>
                <c:pt idx="114">
                  <c:v>-349.71</c:v>
                </c:pt>
                <c:pt idx="115">
                  <c:v>-362.52</c:v>
                </c:pt>
                <c:pt idx="116">
                  <c:v>-377</c:v>
                </c:pt>
                <c:pt idx="117">
                  <c:v>-392.78</c:v>
                </c:pt>
                <c:pt idx="118">
                  <c:v>-409.46</c:v>
                </c:pt>
                <c:pt idx="119">
                  <c:v>-426.62</c:v>
                </c:pt>
                <c:pt idx="120">
                  <c:v>-443.85</c:v>
                </c:pt>
                <c:pt idx="121">
                  <c:v>-460.77</c:v>
                </c:pt>
                <c:pt idx="122">
                  <c:v>-476.99</c:v>
                </c:pt>
                <c:pt idx="123">
                  <c:v>-492.19</c:v>
                </c:pt>
                <c:pt idx="124">
                  <c:v>-506.04</c:v>
                </c:pt>
                <c:pt idx="125">
                  <c:v>-518.29</c:v>
                </c:pt>
                <c:pt idx="126">
                  <c:v>-528.71</c:v>
                </c:pt>
                <c:pt idx="127">
                  <c:v>-537.13</c:v>
                </c:pt>
                <c:pt idx="128">
                  <c:v>-543.44000000000005</c:v>
                </c:pt>
                <c:pt idx="129">
                  <c:v>-547.54999999999995</c:v>
                </c:pt>
                <c:pt idx="130">
                  <c:v>-549.45000000000005</c:v>
                </c:pt>
                <c:pt idx="131">
                  <c:v>-549.16</c:v>
                </c:pt>
                <c:pt idx="132">
                  <c:v>-546.76</c:v>
                </c:pt>
                <c:pt idx="133">
                  <c:v>-542.36</c:v>
                </c:pt>
                <c:pt idx="134">
                  <c:v>-536.13</c:v>
                </c:pt>
                <c:pt idx="135">
                  <c:v>-528.26</c:v>
                </c:pt>
                <c:pt idx="136">
                  <c:v>-518.97</c:v>
                </c:pt>
                <c:pt idx="137">
                  <c:v>-508.52</c:v>
                </c:pt>
                <c:pt idx="138">
                  <c:v>-497.2</c:v>
                </c:pt>
                <c:pt idx="139">
                  <c:v>-485.29</c:v>
                </c:pt>
                <c:pt idx="140">
                  <c:v>-473.11</c:v>
                </c:pt>
                <c:pt idx="141">
                  <c:v>-460.98</c:v>
                </c:pt>
                <c:pt idx="142">
                  <c:v>-449.23</c:v>
                </c:pt>
                <c:pt idx="143">
                  <c:v>-438.19</c:v>
                </c:pt>
                <c:pt idx="144">
                  <c:v>-428.19</c:v>
                </c:pt>
                <c:pt idx="145">
                  <c:v>-416.97</c:v>
                </c:pt>
                <c:pt idx="146">
                  <c:v>-405.65</c:v>
                </c:pt>
                <c:pt idx="147">
                  <c:v>-395.13</c:v>
                </c:pt>
                <c:pt idx="148">
                  <c:v>-385.58</c:v>
                </c:pt>
                <c:pt idx="149">
                  <c:v>-377.13</c:v>
                </c:pt>
                <c:pt idx="150">
                  <c:v>-369.91</c:v>
                </c:pt>
                <c:pt idx="151">
                  <c:v>-364</c:v>
                </c:pt>
                <c:pt idx="152">
                  <c:v>-359.5</c:v>
                </c:pt>
                <c:pt idx="153">
                  <c:v>-356.46</c:v>
                </c:pt>
                <c:pt idx="154">
                  <c:v>-355.27</c:v>
                </c:pt>
                <c:pt idx="155">
                  <c:v>-355.83</c:v>
                </c:pt>
                <c:pt idx="156">
                  <c:v>-357.95</c:v>
                </c:pt>
                <c:pt idx="157">
                  <c:v>-361.63</c:v>
                </c:pt>
                <c:pt idx="158">
                  <c:v>-365.28</c:v>
                </c:pt>
                <c:pt idx="159">
                  <c:v>-367.36</c:v>
                </c:pt>
                <c:pt idx="160">
                  <c:v>-369.9</c:v>
                </c:pt>
                <c:pt idx="161">
                  <c:v>-372.75</c:v>
                </c:pt>
                <c:pt idx="162">
                  <c:v>-375.72</c:v>
                </c:pt>
                <c:pt idx="163">
                  <c:v>-378.64</c:v>
                </c:pt>
                <c:pt idx="164">
                  <c:v>-381.35</c:v>
                </c:pt>
                <c:pt idx="165">
                  <c:v>-383.7</c:v>
                </c:pt>
                <c:pt idx="166">
                  <c:v>-390.97</c:v>
                </c:pt>
                <c:pt idx="167">
                  <c:v>-398.11</c:v>
                </c:pt>
                <c:pt idx="168">
                  <c:v>-404.51</c:v>
                </c:pt>
                <c:pt idx="169">
                  <c:v>-410.1</c:v>
                </c:pt>
                <c:pt idx="170">
                  <c:v>-414.83</c:v>
                </c:pt>
                <c:pt idx="171">
                  <c:v>-418.67</c:v>
                </c:pt>
                <c:pt idx="172">
                  <c:v>-421.63</c:v>
                </c:pt>
                <c:pt idx="173">
                  <c:v>-423.74</c:v>
                </c:pt>
                <c:pt idx="174">
                  <c:v>-425.83</c:v>
                </c:pt>
                <c:pt idx="175">
                  <c:v>-445.01</c:v>
                </c:pt>
                <c:pt idx="176">
                  <c:v>-345.72</c:v>
                </c:pt>
                <c:pt idx="177">
                  <c:v>-328.77</c:v>
                </c:pt>
                <c:pt idx="178">
                  <c:v>-391.05</c:v>
                </c:pt>
                <c:pt idx="179">
                  <c:v>-470.18</c:v>
                </c:pt>
                <c:pt idx="180">
                  <c:v>-522.29</c:v>
                </c:pt>
                <c:pt idx="181">
                  <c:v>-551.22</c:v>
                </c:pt>
                <c:pt idx="182">
                  <c:v>-558.64</c:v>
                </c:pt>
                <c:pt idx="183">
                  <c:v>-551.30999999999995</c:v>
                </c:pt>
                <c:pt idx="184">
                  <c:v>-537.20000000000005</c:v>
                </c:pt>
                <c:pt idx="185">
                  <c:v>-523.20000000000005</c:v>
                </c:pt>
                <c:pt idx="186">
                  <c:v>-514.08000000000004</c:v>
                </c:pt>
                <c:pt idx="187">
                  <c:v>-520.71</c:v>
                </c:pt>
                <c:pt idx="188">
                  <c:v>-537.55999999999995</c:v>
                </c:pt>
                <c:pt idx="189">
                  <c:v>-560.16999999999996</c:v>
                </c:pt>
                <c:pt idx="190">
                  <c:v>-585.87</c:v>
                </c:pt>
                <c:pt idx="191">
                  <c:v>-611.54999999999995</c:v>
                </c:pt>
                <c:pt idx="192">
                  <c:v>-634.19000000000005</c:v>
                </c:pt>
                <c:pt idx="193">
                  <c:v>-651.32000000000005</c:v>
                </c:pt>
                <c:pt idx="194">
                  <c:v>-661.23</c:v>
                </c:pt>
                <c:pt idx="195">
                  <c:v>-663.2</c:v>
                </c:pt>
                <c:pt idx="196">
                  <c:v>-657.41</c:v>
                </c:pt>
                <c:pt idx="197">
                  <c:v>-644.91999999999996</c:v>
                </c:pt>
                <c:pt idx="198">
                  <c:v>-627.4</c:v>
                </c:pt>
                <c:pt idx="199">
                  <c:v>-606.97</c:v>
                </c:pt>
                <c:pt idx="200">
                  <c:v>-585.87</c:v>
                </c:pt>
                <c:pt idx="201">
                  <c:v>-566.28</c:v>
                </c:pt>
                <c:pt idx="202">
                  <c:v>-559.11</c:v>
                </c:pt>
                <c:pt idx="203">
                  <c:v>-560.48</c:v>
                </c:pt>
                <c:pt idx="204">
                  <c:v>-540.76</c:v>
                </c:pt>
                <c:pt idx="205">
                  <c:v>-539.73</c:v>
                </c:pt>
                <c:pt idx="206">
                  <c:v>-560.19000000000005</c:v>
                </c:pt>
                <c:pt idx="207">
                  <c:v>-589.42999999999995</c:v>
                </c:pt>
                <c:pt idx="208">
                  <c:v>-620.63</c:v>
                </c:pt>
                <c:pt idx="209">
                  <c:v>-651.36</c:v>
                </c:pt>
                <c:pt idx="210">
                  <c:v>-682.47</c:v>
                </c:pt>
                <c:pt idx="211">
                  <c:v>-715.13</c:v>
                </c:pt>
                <c:pt idx="212">
                  <c:v>-732.31</c:v>
                </c:pt>
                <c:pt idx="213">
                  <c:v>-739.68</c:v>
                </c:pt>
                <c:pt idx="214">
                  <c:v>-736.39</c:v>
                </c:pt>
                <c:pt idx="215">
                  <c:v>-735.96</c:v>
                </c:pt>
                <c:pt idx="216">
                  <c:v>-742.17</c:v>
                </c:pt>
                <c:pt idx="217">
                  <c:v>-724.08</c:v>
                </c:pt>
                <c:pt idx="218">
                  <c:v>-684.8</c:v>
                </c:pt>
                <c:pt idx="219">
                  <c:v>-647.19000000000005</c:v>
                </c:pt>
                <c:pt idx="220">
                  <c:v>-618.13</c:v>
                </c:pt>
                <c:pt idx="221">
                  <c:v>-602.48</c:v>
                </c:pt>
                <c:pt idx="222">
                  <c:v>-603.36</c:v>
                </c:pt>
                <c:pt idx="223">
                  <c:v>-622.26</c:v>
                </c:pt>
                <c:pt idx="224">
                  <c:v>-659.09</c:v>
                </c:pt>
                <c:pt idx="225">
                  <c:v>-712.17</c:v>
                </c:pt>
                <c:pt idx="226">
                  <c:v>-778.33</c:v>
                </c:pt>
                <c:pt idx="227">
                  <c:v>-853.01</c:v>
                </c:pt>
                <c:pt idx="228">
                  <c:v>-930.45</c:v>
                </c:pt>
                <c:pt idx="229">
                  <c:v>-1004.1</c:v>
                </c:pt>
                <c:pt idx="230">
                  <c:v>-1067.2</c:v>
                </c:pt>
                <c:pt idx="231">
                  <c:v>-1113.3</c:v>
                </c:pt>
                <c:pt idx="232">
                  <c:v>-1137.4000000000001</c:v>
                </c:pt>
                <c:pt idx="233">
                  <c:v>-1137</c:v>
                </c:pt>
                <c:pt idx="234">
                  <c:v>-1112.5999999999999</c:v>
                </c:pt>
                <c:pt idx="235">
                  <c:v>-1069.5</c:v>
                </c:pt>
                <c:pt idx="236">
                  <c:v>-1018</c:v>
                </c:pt>
                <c:pt idx="237">
                  <c:v>-973.78</c:v>
                </c:pt>
                <c:pt idx="238">
                  <c:v>-957.51</c:v>
                </c:pt>
                <c:pt idx="239">
                  <c:v>-993.18</c:v>
                </c:pt>
                <c:pt idx="240">
                  <c:v>-932.55</c:v>
                </c:pt>
                <c:pt idx="241">
                  <c:v>-889.08</c:v>
                </c:pt>
                <c:pt idx="242">
                  <c:v>-859.63</c:v>
                </c:pt>
                <c:pt idx="243">
                  <c:v>-829.51</c:v>
                </c:pt>
                <c:pt idx="244">
                  <c:v>-799.48</c:v>
                </c:pt>
                <c:pt idx="245">
                  <c:v>-770.17</c:v>
                </c:pt>
                <c:pt idx="246">
                  <c:v>-742.05</c:v>
                </c:pt>
                <c:pt idx="247">
                  <c:v>-715.44</c:v>
                </c:pt>
                <c:pt idx="248">
                  <c:v>-690.48</c:v>
                </c:pt>
                <c:pt idx="249">
                  <c:v>-667.19</c:v>
                </c:pt>
                <c:pt idx="250">
                  <c:v>-645.46</c:v>
                </c:pt>
                <c:pt idx="251">
                  <c:v>-625.08000000000004</c:v>
                </c:pt>
                <c:pt idx="252">
                  <c:v>-605.78</c:v>
                </c:pt>
                <c:pt idx="253">
                  <c:v>-588.72</c:v>
                </c:pt>
                <c:pt idx="254">
                  <c:v>-583.49</c:v>
                </c:pt>
                <c:pt idx="255">
                  <c:v>-567.62</c:v>
                </c:pt>
                <c:pt idx="256">
                  <c:v>-631.38</c:v>
                </c:pt>
                <c:pt idx="257">
                  <c:v>-705.98</c:v>
                </c:pt>
                <c:pt idx="258">
                  <c:v>-757.73</c:v>
                </c:pt>
                <c:pt idx="259">
                  <c:v>-779.79</c:v>
                </c:pt>
                <c:pt idx="260">
                  <c:v>-778.63</c:v>
                </c:pt>
                <c:pt idx="261">
                  <c:v>-765.33</c:v>
                </c:pt>
                <c:pt idx="262">
                  <c:v>-750.55</c:v>
                </c:pt>
                <c:pt idx="263">
                  <c:v>-741.94</c:v>
                </c:pt>
                <c:pt idx="264">
                  <c:v>-743.37</c:v>
                </c:pt>
                <c:pt idx="265">
                  <c:v>-755.1</c:v>
                </c:pt>
                <c:pt idx="266">
                  <c:v>-774.68</c:v>
                </c:pt>
                <c:pt idx="267">
                  <c:v>-797.99</c:v>
                </c:pt>
                <c:pt idx="268">
                  <c:v>-847.99</c:v>
                </c:pt>
                <c:pt idx="269">
                  <c:v>-991.86</c:v>
                </c:pt>
                <c:pt idx="270">
                  <c:v>-1013.7</c:v>
                </c:pt>
                <c:pt idx="271">
                  <c:v>-970.39</c:v>
                </c:pt>
                <c:pt idx="272">
                  <c:v>-928.69</c:v>
                </c:pt>
                <c:pt idx="273">
                  <c:v>-888.73</c:v>
                </c:pt>
                <c:pt idx="274">
                  <c:v>-852.4</c:v>
                </c:pt>
                <c:pt idx="275">
                  <c:v>-822.43</c:v>
                </c:pt>
                <c:pt idx="276">
                  <c:v>-801.56</c:v>
                </c:pt>
                <c:pt idx="277">
                  <c:v>-792</c:v>
                </c:pt>
                <c:pt idx="278">
                  <c:v>-794.99</c:v>
                </c:pt>
                <c:pt idx="279">
                  <c:v>-810.56</c:v>
                </c:pt>
                <c:pt idx="280">
                  <c:v>-837.48</c:v>
                </c:pt>
                <c:pt idx="281">
                  <c:v>-873.28</c:v>
                </c:pt>
                <c:pt idx="282">
                  <c:v>-914.55</c:v>
                </c:pt>
                <c:pt idx="283">
                  <c:v>-957.18</c:v>
                </c:pt>
                <c:pt idx="284">
                  <c:v>-996.78</c:v>
                </c:pt>
                <c:pt idx="285">
                  <c:v>-1036.4000000000001</c:v>
                </c:pt>
                <c:pt idx="286">
                  <c:v>-1076.8</c:v>
                </c:pt>
                <c:pt idx="287">
                  <c:v>-1101.8</c:v>
                </c:pt>
                <c:pt idx="288">
                  <c:v>-1101</c:v>
                </c:pt>
                <c:pt idx="289">
                  <c:v>-1102.5999999999999</c:v>
                </c:pt>
                <c:pt idx="290">
                  <c:v>-1100.5999999999999</c:v>
                </c:pt>
                <c:pt idx="291">
                  <c:v>-1093.0999999999999</c:v>
                </c:pt>
                <c:pt idx="292">
                  <c:v>-1081.0999999999999</c:v>
                </c:pt>
                <c:pt idx="293">
                  <c:v>-1068</c:v>
                </c:pt>
                <c:pt idx="294">
                  <c:v>-1058.4000000000001</c:v>
                </c:pt>
                <c:pt idx="295">
                  <c:v>-1059.5999999999999</c:v>
                </c:pt>
                <c:pt idx="296">
                  <c:v>-1078.7</c:v>
                </c:pt>
                <c:pt idx="297">
                  <c:v>-1110.8</c:v>
                </c:pt>
                <c:pt idx="298">
                  <c:v>-1153.5999999999999</c:v>
                </c:pt>
                <c:pt idx="299">
                  <c:v>-1126.7</c:v>
                </c:pt>
                <c:pt idx="300">
                  <c:v>-1109.0999999999999</c:v>
                </c:pt>
                <c:pt idx="301">
                  <c:v>-1119.3</c:v>
                </c:pt>
                <c:pt idx="302">
                  <c:v>-1127.8</c:v>
                </c:pt>
                <c:pt idx="303">
                  <c:v>-1129.7</c:v>
                </c:pt>
                <c:pt idx="304">
                  <c:v>-1126.4000000000001</c:v>
                </c:pt>
                <c:pt idx="305">
                  <c:v>-1125.0999999999999</c:v>
                </c:pt>
                <c:pt idx="306">
                  <c:v>-1140.9000000000001</c:v>
                </c:pt>
                <c:pt idx="307">
                  <c:v>-1106</c:v>
                </c:pt>
                <c:pt idx="308">
                  <c:v>-1058.8</c:v>
                </c:pt>
                <c:pt idx="309">
                  <c:v>-1064.3</c:v>
                </c:pt>
                <c:pt idx="310">
                  <c:v>-1092.7</c:v>
                </c:pt>
                <c:pt idx="311">
                  <c:v>-1121.8</c:v>
                </c:pt>
                <c:pt idx="312">
                  <c:v>-1007.9</c:v>
                </c:pt>
                <c:pt idx="313">
                  <c:v>-973.47</c:v>
                </c:pt>
                <c:pt idx="314">
                  <c:v>-960.17</c:v>
                </c:pt>
                <c:pt idx="315">
                  <c:v>-944.02</c:v>
                </c:pt>
                <c:pt idx="316">
                  <c:v>-924.68</c:v>
                </c:pt>
                <c:pt idx="317">
                  <c:v>-902.27</c:v>
                </c:pt>
                <c:pt idx="318">
                  <c:v>-877.22</c:v>
                </c:pt>
                <c:pt idx="319">
                  <c:v>-850.2</c:v>
                </c:pt>
                <c:pt idx="320">
                  <c:v>-822.04</c:v>
                </c:pt>
                <c:pt idx="321">
                  <c:v>-793.65</c:v>
                </c:pt>
                <c:pt idx="322">
                  <c:v>-765.91</c:v>
                </c:pt>
                <c:pt idx="323">
                  <c:v>-739.62</c:v>
                </c:pt>
                <c:pt idx="324">
                  <c:v>-715.45</c:v>
                </c:pt>
                <c:pt idx="325">
                  <c:v>-693.87</c:v>
                </c:pt>
                <c:pt idx="326">
                  <c:v>-675.16</c:v>
                </c:pt>
                <c:pt idx="327">
                  <c:v>-659.41</c:v>
                </c:pt>
                <c:pt idx="328">
                  <c:v>-646.54</c:v>
                </c:pt>
                <c:pt idx="329">
                  <c:v>-636.35</c:v>
                </c:pt>
                <c:pt idx="330">
                  <c:v>-628.6</c:v>
                </c:pt>
                <c:pt idx="331">
                  <c:v>-623.13</c:v>
                </c:pt>
                <c:pt idx="332">
                  <c:v>-619.91</c:v>
                </c:pt>
                <c:pt idx="333">
                  <c:v>-619.20000000000005</c:v>
                </c:pt>
                <c:pt idx="334">
                  <c:v>-621.58000000000004</c:v>
                </c:pt>
                <c:pt idx="335">
                  <c:v>-628</c:v>
                </c:pt>
                <c:pt idx="336">
                  <c:v>-639.76</c:v>
                </c:pt>
                <c:pt idx="337">
                  <c:v>-658.32</c:v>
                </c:pt>
                <c:pt idx="338">
                  <c:v>-685</c:v>
                </c:pt>
                <c:pt idx="339">
                  <c:v>-720.48</c:v>
                </c:pt>
                <c:pt idx="340">
                  <c:v>-763.94</c:v>
                </c:pt>
                <c:pt idx="341">
                  <c:v>-811.9</c:v>
                </c:pt>
                <c:pt idx="342">
                  <c:v>-856.59</c:v>
                </c:pt>
                <c:pt idx="343">
                  <c:v>-857.51</c:v>
                </c:pt>
                <c:pt idx="344">
                  <c:v>-837.8</c:v>
                </c:pt>
                <c:pt idx="345">
                  <c:v>-847.26</c:v>
                </c:pt>
                <c:pt idx="346">
                  <c:v>-853.29</c:v>
                </c:pt>
                <c:pt idx="347">
                  <c:v>-855.77</c:v>
                </c:pt>
                <c:pt idx="348">
                  <c:v>-865.65</c:v>
                </c:pt>
                <c:pt idx="349">
                  <c:v>-878.58</c:v>
                </c:pt>
                <c:pt idx="350">
                  <c:v>-888.09</c:v>
                </c:pt>
                <c:pt idx="351">
                  <c:v>-884.87</c:v>
                </c:pt>
                <c:pt idx="352">
                  <c:v>-861.89</c:v>
                </c:pt>
                <c:pt idx="353">
                  <c:v>-844.68</c:v>
                </c:pt>
                <c:pt idx="354">
                  <c:v>-830.51</c:v>
                </c:pt>
                <c:pt idx="355">
                  <c:v>-817.4</c:v>
                </c:pt>
                <c:pt idx="356">
                  <c:v>-804.03</c:v>
                </c:pt>
                <c:pt idx="357">
                  <c:v>-789.64</c:v>
                </c:pt>
                <c:pt idx="358">
                  <c:v>-773.84</c:v>
                </c:pt>
                <c:pt idx="359">
                  <c:v>-756.61</c:v>
                </c:pt>
                <c:pt idx="360">
                  <c:v>-738.15</c:v>
                </c:pt>
                <c:pt idx="361">
                  <c:v>-718.83</c:v>
                </c:pt>
                <c:pt idx="362">
                  <c:v>-699.12</c:v>
                </c:pt>
                <c:pt idx="363">
                  <c:v>-679.54</c:v>
                </c:pt>
                <c:pt idx="364">
                  <c:v>-660.59</c:v>
                </c:pt>
                <c:pt idx="365">
                  <c:v>-642.73</c:v>
                </c:pt>
                <c:pt idx="366">
                  <c:v>-626.36</c:v>
                </c:pt>
                <c:pt idx="367">
                  <c:v>-611.75</c:v>
                </c:pt>
                <c:pt idx="368">
                  <c:v>-599.07000000000005</c:v>
                </c:pt>
                <c:pt idx="369">
                  <c:v>-588.38</c:v>
                </c:pt>
                <c:pt idx="370">
                  <c:v>-579.57000000000005</c:v>
                </c:pt>
                <c:pt idx="371">
                  <c:v>-572.46</c:v>
                </c:pt>
                <c:pt idx="372">
                  <c:v>-566.74</c:v>
                </c:pt>
                <c:pt idx="373">
                  <c:v>-562.03</c:v>
                </c:pt>
                <c:pt idx="374">
                  <c:v>-557.87</c:v>
                </c:pt>
                <c:pt idx="375">
                  <c:v>-553.79</c:v>
                </c:pt>
                <c:pt idx="376">
                  <c:v>-549.34</c:v>
                </c:pt>
                <c:pt idx="377">
                  <c:v>-544.09</c:v>
                </c:pt>
                <c:pt idx="378">
                  <c:v>-537.41999999999996</c:v>
                </c:pt>
                <c:pt idx="379">
                  <c:v>-529.33000000000004</c:v>
                </c:pt>
                <c:pt idx="380">
                  <c:v>-519.87</c:v>
                </c:pt>
                <c:pt idx="381">
                  <c:v>-492.19</c:v>
                </c:pt>
                <c:pt idx="382">
                  <c:v>-484.82</c:v>
                </c:pt>
                <c:pt idx="383">
                  <c:v>-496.18</c:v>
                </c:pt>
                <c:pt idx="384">
                  <c:v>-518.61</c:v>
                </c:pt>
                <c:pt idx="385">
                  <c:v>-546.73</c:v>
                </c:pt>
                <c:pt idx="386">
                  <c:v>-577.01</c:v>
                </c:pt>
                <c:pt idx="387">
                  <c:v>-607.34</c:v>
                </c:pt>
                <c:pt idx="388">
                  <c:v>-636.62</c:v>
                </c:pt>
                <c:pt idx="389">
                  <c:v>-664.35</c:v>
                </c:pt>
                <c:pt idx="390">
                  <c:v>-690.15</c:v>
                </c:pt>
                <c:pt idx="391">
                  <c:v>-713.27</c:v>
                </c:pt>
                <c:pt idx="392">
                  <c:v>-732.05</c:v>
                </c:pt>
                <c:pt idx="393">
                  <c:v>-743.3</c:v>
                </c:pt>
                <c:pt idx="394">
                  <c:v>-726.45</c:v>
                </c:pt>
                <c:pt idx="395">
                  <c:v>-691.97</c:v>
                </c:pt>
                <c:pt idx="396">
                  <c:v>-658.75</c:v>
                </c:pt>
                <c:pt idx="397">
                  <c:v>-636.04999999999995</c:v>
                </c:pt>
                <c:pt idx="398">
                  <c:v>-611.66999999999996</c:v>
                </c:pt>
                <c:pt idx="399">
                  <c:v>-586.51</c:v>
                </c:pt>
                <c:pt idx="400">
                  <c:v>-561.41</c:v>
                </c:pt>
                <c:pt idx="401">
                  <c:v>-537.05999999999995</c:v>
                </c:pt>
                <c:pt idx="402">
                  <c:v>-514.08000000000004</c:v>
                </c:pt>
                <c:pt idx="403">
                  <c:v>-492.95</c:v>
                </c:pt>
                <c:pt idx="404">
                  <c:v>-474.05</c:v>
                </c:pt>
                <c:pt idx="405">
                  <c:v>-457.64</c:v>
                </c:pt>
                <c:pt idx="406">
                  <c:v>-443.91</c:v>
                </c:pt>
                <c:pt idx="407">
                  <c:v>-432.92</c:v>
                </c:pt>
                <c:pt idx="408">
                  <c:v>-424.66</c:v>
                </c:pt>
                <c:pt idx="409">
                  <c:v>-419.07</c:v>
                </c:pt>
                <c:pt idx="410">
                  <c:v>-416</c:v>
                </c:pt>
                <c:pt idx="411">
                  <c:v>-415.26</c:v>
                </c:pt>
                <c:pt idx="412">
                  <c:v>-416.62</c:v>
                </c:pt>
                <c:pt idx="413">
                  <c:v>-419.8</c:v>
                </c:pt>
                <c:pt idx="414">
                  <c:v>-424.52</c:v>
                </c:pt>
                <c:pt idx="415">
                  <c:v>-430.48</c:v>
                </c:pt>
                <c:pt idx="416">
                  <c:v>-437.35</c:v>
                </c:pt>
                <c:pt idx="417">
                  <c:v>-444.83</c:v>
                </c:pt>
                <c:pt idx="418">
                  <c:v>-452.61</c:v>
                </c:pt>
                <c:pt idx="419">
                  <c:v>-460.39</c:v>
                </c:pt>
                <c:pt idx="420">
                  <c:v>-467.88</c:v>
                </c:pt>
                <c:pt idx="421">
                  <c:v>-474.81</c:v>
                </c:pt>
                <c:pt idx="422">
                  <c:v>-480.96</c:v>
                </c:pt>
                <c:pt idx="423">
                  <c:v>-486.1</c:v>
                </c:pt>
                <c:pt idx="424">
                  <c:v>-490.05</c:v>
                </c:pt>
                <c:pt idx="425">
                  <c:v>-510.29</c:v>
                </c:pt>
                <c:pt idx="426">
                  <c:v>-543.54999999999995</c:v>
                </c:pt>
                <c:pt idx="427">
                  <c:v>-575.28</c:v>
                </c:pt>
                <c:pt idx="428">
                  <c:v>-604.33000000000004</c:v>
                </c:pt>
                <c:pt idx="429">
                  <c:v>-628.41999999999996</c:v>
                </c:pt>
                <c:pt idx="430">
                  <c:v>-646.41999999999996</c:v>
                </c:pt>
                <c:pt idx="431">
                  <c:v>-657.79</c:v>
                </c:pt>
                <c:pt idx="432">
                  <c:v>-662.42</c:v>
                </c:pt>
                <c:pt idx="433">
                  <c:v>-660.6</c:v>
                </c:pt>
                <c:pt idx="434">
                  <c:v>-652.9</c:v>
                </c:pt>
                <c:pt idx="435">
                  <c:v>-640.12</c:v>
                </c:pt>
                <c:pt idx="436">
                  <c:v>-623.22</c:v>
                </c:pt>
                <c:pt idx="437">
                  <c:v>-603.27</c:v>
                </c:pt>
                <c:pt idx="438">
                  <c:v>-581.39</c:v>
                </c:pt>
                <c:pt idx="439">
                  <c:v>-558.72</c:v>
                </c:pt>
                <c:pt idx="440">
                  <c:v>-536.38</c:v>
                </c:pt>
                <c:pt idx="441">
                  <c:v>-515.42999999999995</c:v>
                </c:pt>
                <c:pt idx="442">
                  <c:v>-496.8</c:v>
                </c:pt>
                <c:pt idx="443">
                  <c:v>-481.34</c:v>
                </c:pt>
                <c:pt idx="444">
                  <c:v>-469.67</c:v>
                </c:pt>
                <c:pt idx="445">
                  <c:v>-462.25</c:v>
                </c:pt>
                <c:pt idx="446">
                  <c:v>-459.26</c:v>
                </c:pt>
                <c:pt idx="447">
                  <c:v>-460.58</c:v>
                </c:pt>
                <c:pt idx="448">
                  <c:v>-465.74</c:v>
                </c:pt>
                <c:pt idx="449">
                  <c:v>-473.83</c:v>
                </c:pt>
                <c:pt idx="450">
                  <c:v>-483.46</c:v>
                </c:pt>
                <c:pt idx="451">
                  <c:v>-486.29</c:v>
                </c:pt>
                <c:pt idx="452">
                  <c:v>-484.3</c:v>
                </c:pt>
                <c:pt idx="453">
                  <c:v>-484.26</c:v>
                </c:pt>
                <c:pt idx="454">
                  <c:v>-487.69</c:v>
                </c:pt>
                <c:pt idx="455">
                  <c:v>-500</c:v>
                </c:pt>
                <c:pt idx="456">
                  <c:v>-513.11</c:v>
                </c:pt>
                <c:pt idx="457">
                  <c:v>-526.64</c:v>
                </c:pt>
                <c:pt idx="458">
                  <c:v>-540.16</c:v>
                </c:pt>
                <c:pt idx="459">
                  <c:v>-553.30999999999995</c:v>
                </c:pt>
                <c:pt idx="460">
                  <c:v>-565.72</c:v>
                </c:pt>
                <c:pt idx="461">
                  <c:v>-577.04999999999995</c:v>
                </c:pt>
                <c:pt idx="462">
                  <c:v>-587.03</c:v>
                </c:pt>
                <c:pt idx="463">
                  <c:v>-595.38</c:v>
                </c:pt>
                <c:pt idx="464">
                  <c:v>-601.91999999999996</c:v>
                </c:pt>
                <c:pt idx="465">
                  <c:v>-606.47</c:v>
                </c:pt>
                <c:pt idx="466">
                  <c:v>-608.91999999999996</c:v>
                </c:pt>
                <c:pt idx="467">
                  <c:v>-609.22</c:v>
                </c:pt>
                <c:pt idx="468">
                  <c:v>-607.34</c:v>
                </c:pt>
                <c:pt idx="469">
                  <c:v>-603.32000000000005</c:v>
                </c:pt>
                <c:pt idx="470">
                  <c:v>-597.23</c:v>
                </c:pt>
                <c:pt idx="471">
                  <c:v>-589.17999999999995</c:v>
                </c:pt>
                <c:pt idx="472">
                  <c:v>-579.32000000000005</c:v>
                </c:pt>
                <c:pt idx="473">
                  <c:v>-567.82000000000005</c:v>
                </c:pt>
                <c:pt idx="474">
                  <c:v>-554.89</c:v>
                </c:pt>
                <c:pt idx="475">
                  <c:v>-540.73</c:v>
                </c:pt>
                <c:pt idx="476">
                  <c:v>-529.41</c:v>
                </c:pt>
                <c:pt idx="477">
                  <c:v>-625.1</c:v>
                </c:pt>
                <c:pt idx="478">
                  <c:v>-677.47</c:v>
                </c:pt>
                <c:pt idx="479">
                  <c:v>-599.23</c:v>
                </c:pt>
                <c:pt idx="480">
                  <c:v>-551.14</c:v>
                </c:pt>
                <c:pt idx="481">
                  <c:v>-525.36</c:v>
                </c:pt>
                <c:pt idx="482">
                  <c:v>-516.09</c:v>
                </c:pt>
                <c:pt idx="483">
                  <c:v>-519</c:v>
                </c:pt>
                <c:pt idx="484">
                  <c:v>-530.82000000000005</c:v>
                </c:pt>
                <c:pt idx="485">
                  <c:v>-549.07000000000005</c:v>
                </c:pt>
                <c:pt idx="486">
                  <c:v>-571.82000000000005</c:v>
                </c:pt>
                <c:pt idx="487">
                  <c:v>-597.52</c:v>
                </c:pt>
                <c:pt idx="488">
                  <c:v>-624.91999999999996</c:v>
                </c:pt>
                <c:pt idx="489">
                  <c:v>-652.96</c:v>
                </c:pt>
                <c:pt idx="490">
                  <c:v>-680.76</c:v>
                </c:pt>
                <c:pt idx="491">
                  <c:v>-707.57</c:v>
                </c:pt>
                <c:pt idx="492">
                  <c:v>-732.76</c:v>
                </c:pt>
                <c:pt idx="493">
                  <c:v>-755.84</c:v>
                </c:pt>
                <c:pt idx="494">
                  <c:v>-776.41</c:v>
                </c:pt>
                <c:pt idx="495">
                  <c:v>-794.2</c:v>
                </c:pt>
                <c:pt idx="496">
                  <c:v>-809.01</c:v>
                </c:pt>
                <c:pt idx="497">
                  <c:v>-821.33</c:v>
                </c:pt>
                <c:pt idx="498">
                  <c:v>-828.37</c:v>
                </c:pt>
                <c:pt idx="499">
                  <c:v>-826.25</c:v>
                </c:pt>
                <c:pt idx="500">
                  <c:v>-788.79</c:v>
                </c:pt>
                <c:pt idx="501">
                  <c:v>-768.82</c:v>
                </c:pt>
                <c:pt idx="502">
                  <c:v>-761.69</c:v>
                </c:pt>
                <c:pt idx="503">
                  <c:v>-761.13</c:v>
                </c:pt>
                <c:pt idx="504">
                  <c:v>-763.57</c:v>
                </c:pt>
                <c:pt idx="505">
                  <c:v>-751.55</c:v>
                </c:pt>
                <c:pt idx="506">
                  <c:v>-726.48</c:v>
                </c:pt>
                <c:pt idx="507">
                  <c:v>-698.06</c:v>
                </c:pt>
                <c:pt idx="508">
                  <c:v>-668.68</c:v>
                </c:pt>
                <c:pt idx="509">
                  <c:v>-643.84</c:v>
                </c:pt>
                <c:pt idx="510">
                  <c:v>-617.39</c:v>
                </c:pt>
                <c:pt idx="511">
                  <c:v>-590.61</c:v>
                </c:pt>
                <c:pt idx="512">
                  <c:v>-564.85</c:v>
                </c:pt>
                <c:pt idx="513">
                  <c:v>-541.42999999999995</c:v>
                </c:pt>
                <c:pt idx="514">
                  <c:v>-541.91</c:v>
                </c:pt>
                <c:pt idx="515">
                  <c:v>-555.98</c:v>
                </c:pt>
                <c:pt idx="516">
                  <c:v>-572.38</c:v>
                </c:pt>
                <c:pt idx="517">
                  <c:v>-532.24</c:v>
                </c:pt>
                <c:pt idx="518">
                  <c:v>-498.38</c:v>
                </c:pt>
                <c:pt idx="519">
                  <c:v>-464</c:v>
                </c:pt>
                <c:pt idx="520">
                  <c:v>-427.16</c:v>
                </c:pt>
                <c:pt idx="521">
                  <c:v>-401.56</c:v>
                </c:pt>
                <c:pt idx="522">
                  <c:v>-390.91</c:v>
                </c:pt>
                <c:pt idx="523">
                  <c:v>-397.73</c:v>
                </c:pt>
                <c:pt idx="524">
                  <c:v>-412.98</c:v>
                </c:pt>
                <c:pt idx="525">
                  <c:v>-435.06</c:v>
                </c:pt>
                <c:pt idx="526">
                  <c:v>-462.27</c:v>
                </c:pt>
                <c:pt idx="527">
                  <c:v>-492.86</c:v>
                </c:pt>
                <c:pt idx="528">
                  <c:v>-525.14</c:v>
                </c:pt>
                <c:pt idx="529">
                  <c:v>-557.54</c:v>
                </c:pt>
                <c:pt idx="530">
                  <c:v>-588.63</c:v>
                </c:pt>
                <c:pt idx="531">
                  <c:v>-617.16999999999996</c:v>
                </c:pt>
                <c:pt idx="532">
                  <c:v>-642.16999999999996</c:v>
                </c:pt>
                <c:pt idx="533">
                  <c:v>-662.92</c:v>
                </c:pt>
                <c:pt idx="534">
                  <c:v>-679.02</c:v>
                </c:pt>
                <c:pt idx="535">
                  <c:v>-690.49</c:v>
                </c:pt>
                <c:pt idx="536">
                  <c:v>-697.81</c:v>
                </c:pt>
                <c:pt idx="537">
                  <c:v>-702.02</c:v>
                </c:pt>
                <c:pt idx="538">
                  <c:v>-704.9</c:v>
                </c:pt>
                <c:pt idx="539">
                  <c:v>-709.08</c:v>
                </c:pt>
                <c:pt idx="540">
                  <c:v>-718.25</c:v>
                </c:pt>
                <c:pt idx="541">
                  <c:v>-736.1</c:v>
                </c:pt>
                <c:pt idx="542">
                  <c:v>-743.89</c:v>
                </c:pt>
                <c:pt idx="543">
                  <c:v>-749.48</c:v>
                </c:pt>
                <c:pt idx="544">
                  <c:v>-751.69</c:v>
                </c:pt>
                <c:pt idx="545">
                  <c:v>-750.6</c:v>
                </c:pt>
                <c:pt idx="546">
                  <c:v>-746.63</c:v>
                </c:pt>
                <c:pt idx="547">
                  <c:v>-739.55</c:v>
                </c:pt>
                <c:pt idx="548">
                  <c:v>-729.24</c:v>
                </c:pt>
                <c:pt idx="549">
                  <c:v>-715.69</c:v>
                </c:pt>
                <c:pt idx="550">
                  <c:v>-699.11</c:v>
                </c:pt>
                <c:pt idx="551">
                  <c:v>-679.91</c:v>
                </c:pt>
                <c:pt idx="552">
                  <c:v>-658.81</c:v>
                </c:pt>
                <c:pt idx="553">
                  <c:v>-636.82000000000005</c:v>
                </c:pt>
                <c:pt idx="554">
                  <c:v>-615.26</c:v>
                </c:pt>
                <c:pt idx="555">
                  <c:v>-595.69000000000005</c:v>
                </c:pt>
                <c:pt idx="556">
                  <c:v>-579.85</c:v>
                </c:pt>
                <c:pt idx="557">
                  <c:v>-569.46</c:v>
                </c:pt>
                <c:pt idx="558">
                  <c:v>-565.99</c:v>
                </c:pt>
                <c:pt idx="559">
                  <c:v>-570.24</c:v>
                </c:pt>
                <c:pt idx="560">
                  <c:v>-581.91</c:v>
                </c:pt>
                <c:pt idx="561">
                  <c:v>-598.85</c:v>
                </c:pt>
                <c:pt idx="562">
                  <c:v>-589.61</c:v>
                </c:pt>
                <c:pt idx="563">
                  <c:v>-568.17999999999995</c:v>
                </c:pt>
                <c:pt idx="564">
                  <c:v>-563.80999999999995</c:v>
                </c:pt>
                <c:pt idx="565">
                  <c:v>-561.92999999999995</c:v>
                </c:pt>
                <c:pt idx="566">
                  <c:v>-559.82000000000005</c:v>
                </c:pt>
                <c:pt idx="567">
                  <c:v>-557.27</c:v>
                </c:pt>
                <c:pt idx="568">
                  <c:v>-554.03</c:v>
                </c:pt>
                <c:pt idx="569">
                  <c:v>-549.89</c:v>
                </c:pt>
                <c:pt idx="570">
                  <c:v>-544.65</c:v>
                </c:pt>
                <c:pt idx="571">
                  <c:v>-538.11</c:v>
                </c:pt>
                <c:pt idx="572">
                  <c:v>-530.13</c:v>
                </c:pt>
                <c:pt idx="573">
                  <c:v>-520.59</c:v>
                </c:pt>
                <c:pt idx="574">
                  <c:v>-509.42</c:v>
                </c:pt>
                <c:pt idx="575">
                  <c:v>-496.59</c:v>
                </c:pt>
                <c:pt idx="576">
                  <c:v>-495.49</c:v>
                </c:pt>
                <c:pt idx="577">
                  <c:v>-493.92</c:v>
                </c:pt>
                <c:pt idx="578">
                  <c:v>-498.48</c:v>
                </c:pt>
                <c:pt idx="579">
                  <c:v>-558.35</c:v>
                </c:pt>
                <c:pt idx="580">
                  <c:v>-647.29999999999995</c:v>
                </c:pt>
                <c:pt idx="581">
                  <c:v>-740.88</c:v>
                </c:pt>
                <c:pt idx="582">
                  <c:v>-823.28</c:v>
                </c:pt>
                <c:pt idx="583">
                  <c:v>-885.3</c:v>
                </c:pt>
                <c:pt idx="584">
                  <c:v>-928.94</c:v>
                </c:pt>
                <c:pt idx="585">
                  <c:v>-948.76</c:v>
                </c:pt>
                <c:pt idx="586">
                  <c:v>-942.12</c:v>
                </c:pt>
                <c:pt idx="587">
                  <c:v>-901.32</c:v>
                </c:pt>
                <c:pt idx="588">
                  <c:v>-847.41</c:v>
                </c:pt>
                <c:pt idx="589">
                  <c:v>-785.31</c:v>
                </c:pt>
                <c:pt idx="590">
                  <c:v>-719.66</c:v>
                </c:pt>
                <c:pt idx="591">
                  <c:v>-654.52</c:v>
                </c:pt>
                <c:pt idx="592">
                  <c:v>-593.29999999999995</c:v>
                </c:pt>
                <c:pt idx="593">
                  <c:v>-538.62</c:v>
                </c:pt>
                <c:pt idx="594">
                  <c:v>-492.28</c:v>
                </c:pt>
                <c:pt idx="595">
                  <c:v>-455.29</c:v>
                </c:pt>
                <c:pt idx="596">
                  <c:v>-427.88</c:v>
                </c:pt>
                <c:pt idx="597">
                  <c:v>-410.92</c:v>
                </c:pt>
                <c:pt idx="598">
                  <c:v>-403.95</c:v>
                </c:pt>
                <c:pt idx="599">
                  <c:v>-403.56</c:v>
                </c:pt>
                <c:pt idx="600">
                  <c:v>-400.25</c:v>
                </c:pt>
                <c:pt idx="601">
                  <c:v>-396.52</c:v>
                </c:pt>
                <c:pt idx="602">
                  <c:v>-397.01</c:v>
                </c:pt>
                <c:pt idx="603">
                  <c:v>-398.9</c:v>
                </c:pt>
                <c:pt idx="604">
                  <c:v>-400.05</c:v>
                </c:pt>
                <c:pt idx="605">
                  <c:v>-399.24</c:v>
                </c:pt>
                <c:pt idx="606">
                  <c:v>-396.49</c:v>
                </c:pt>
                <c:pt idx="607">
                  <c:v>-393.34</c:v>
                </c:pt>
                <c:pt idx="608">
                  <c:v>-393.37</c:v>
                </c:pt>
                <c:pt idx="609">
                  <c:v>-402.59</c:v>
                </c:pt>
                <c:pt idx="610">
                  <c:v>-413.93</c:v>
                </c:pt>
                <c:pt idx="611">
                  <c:v>-419.19</c:v>
                </c:pt>
                <c:pt idx="612">
                  <c:v>-421.37</c:v>
                </c:pt>
                <c:pt idx="613">
                  <c:v>-419.4</c:v>
                </c:pt>
                <c:pt idx="614">
                  <c:v>-416.41</c:v>
                </c:pt>
                <c:pt idx="615">
                  <c:v>-413.15</c:v>
                </c:pt>
                <c:pt idx="616">
                  <c:v>-410.39</c:v>
                </c:pt>
                <c:pt idx="617">
                  <c:v>-408.92</c:v>
                </c:pt>
                <c:pt idx="618">
                  <c:v>-409.48</c:v>
                </c:pt>
                <c:pt idx="619">
                  <c:v>-412.69</c:v>
                </c:pt>
                <c:pt idx="620">
                  <c:v>-419.06</c:v>
                </c:pt>
                <c:pt idx="621">
                  <c:v>-428.87</c:v>
                </c:pt>
                <c:pt idx="622">
                  <c:v>-442.21</c:v>
                </c:pt>
                <c:pt idx="623">
                  <c:v>-458.93</c:v>
                </c:pt>
                <c:pt idx="624">
                  <c:v>-478.61</c:v>
                </c:pt>
                <c:pt idx="625">
                  <c:v>-500.57</c:v>
                </c:pt>
                <c:pt idx="626">
                  <c:v>-523.89</c:v>
                </c:pt>
                <c:pt idx="627">
                  <c:v>-547.45000000000005</c:v>
                </c:pt>
                <c:pt idx="628">
                  <c:v>-569.98</c:v>
                </c:pt>
                <c:pt idx="629">
                  <c:v>-590.13</c:v>
                </c:pt>
                <c:pt idx="630">
                  <c:v>-606.62</c:v>
                </c:pt>
                <c:pt idx="631">
                  <c:v>-618.33000000000004</c:v>
                </c:pt>
                <c:pt idx="632">
                  <c:v>-624.55999999999995</c:v>
                </c:pt>
                <c:pt idx="633">
                  <c:v>-625.16999999999996</c:v>
                </c:pt>
                <c:pt idx="634">
                  <c:v>-620.95000000000005</c:v>
                </c:pt>
                <c:pt idx="635">
                  <c:v>-613.88</c:v>
                </c:pt>
                <c:pt idx="636">
                  <c:v>-607.61</c:v>
                </c:pt>
                <c:pt idx="637">
                  <c:v>-607.85</c:v>
                </c:pt>
                <c:pt idx="638">
                  <c:v>-622.09</c:v>
                </c:pt>
                <c:pt idx="639">
                  <c:v>-633.64</c:v>
                </c:pt>
                <c:pt idx="640">
                  <c:v>-642</c:v>
                </c:pt>
                <c:pt idx="641">
                  <c:v>-642.29</c:v>
                </c:pt>
                <c:pt idx="642">
                  <c:v>-632.9</c:v>
                </c:pt>
                <c:pt idx="643">
                  <c:v>-620.69000000000005</c:v>
                </c:pt>
                <c:pt idx="644">
                  <c:v>-605.97</c:v>
                </c:pt>
                <c:pt idx="645">
                  <c:v>-589.16999999999996</c:v>
                </c:pt>
                <c:pt idx="646">
                  <c:v>-570.77</c:v>
                </c:pt>
                <c:pt idx="647">
                  <c:v>-551.33000000000004</c:v>
                </c:pt>
                <c:pt idx="648">
                  <c:v>-531.45000000000005</c:v>
                </c:pt>
                <c:pt idx="649">
                  <c:v>-511.73</c:v>
                </c:pt>
                <c:pt idx="650">
                  <c:v>-492.81</c:v>
                </c:pt>
                <c:pt idx="651">
                  <c:v>-475.28</c:v>
                </c:pt>
                <c:pt idx="652">
                  <c:v>-459.69</c:v>
                </c:pt>
                <c:pt idx="653">
                  <c:v>-446.51</c:v>
                </c:pt>
                <c:pt idx="654">
                  <c:v>-436.14</c:v>
                </c:pt>
                <c:pt idx="655">
                  <c:v>-428.35</c:v>
                </c:pt>
                <c:pt idx="656">
                  <c:v>-421.29</c:v>
                </c:pt>
                <c:pt idx="657">
                  <c:v>-417.42</c:v>
                </c:pt>
                <c:pt idx="658">
                  <c:v>-411.69</c:v>
                </c:pt>
                <c:pt idx="659">
                  <c:v>-414.94</c:v>
                </c:pt>
                <c:pt idx="660">
                  <c:v>-429.47</c:v>
                </c:pt>
                <c:pt idx="661">
                  <c:v>-450.21</c:v>
                </c:pt>
                <c:pt idx="662">
                  <c:v>-473.38</c:v>
                </c:pt>
                <c:pt idx="663">
                  <c:v>-496.15</c:v>
                </c:pt>
                <c:pt idx="664">
                  <c:v>-516.53</c:v>
                </c:pt>
                <c:pt idx="665">
                  <c:v>-533.19000000000005</c:v>
                </c:pt>
                <c:pt idx="666">
                  <c:v>-545.33000000000004</c:v>
                </c:pt>
                <c:pt idx="667">
                  <c:v>-552.61</c:v>
                </c:pt>
                <c:pt idx="668">
                  <c:v>-555.13</c:v>
                </c:pt>
                <c:pt idx="669">
                  <c:v>-553.35</c:v>
                </c:pt>
                <c:pt idx="670">
                  <c:v>-548.08000000000004</c:v>
                </c:pt>
                <c:pt idx="671">
                  <c:v>-540.52</c:v>
                </c:pt>
                <c:pt idx="672">
                  <c:v>-532.15</c:v>
                </c:pt>
                <c:pt idx="673">
                  <c:v>-532.97</c:v>
                </c:pt>
                <c:pt idx="674">
                  <c:v>-540.71</c:v>
                </c:pt>
                <c:pt idx="675">
                  <c:v>-553.86</c:v>
                </c:pt>
                <c:pt idx="676">
                  <c:v>-569.94000000000005</c:v>
                </c:pt>
                <c:pt idx="677">
                  <c:v>-579.59</c:v>
                </c:pt>
                <c:pt idx="678">
                  <c:v>-584.17999999999995</c:v>
                </c:pt>
                <c:pt idx="679">
                  <c:v>-570.71</c:v>
                </c:pt>
                <c:pt idx="680">
                  <c:v>-559.94000000000005</c:v>
                </c:pt>
                <c:pt idx="681">
                  <c:v>-556.29999999999995</c:v>
                </c:pt>
                <c:pt idx="682">
                  <c:v>-555.62</c:v>
                </c:pt>
                <c:pt idx="683">
                  <c:v>-558.01</c:v>
                </c:pt>
                <c:pt idx="684">
                  <c:v>-563.33000000000004</c:v>
                </c:pt>
                <c:pt idx="685">
                  <c:v>-571.22</c:v>
                </c:pt>
                <c:pt idx="686">
                  <c:v>-581.16</c:v>
                </c:pt>
                <c:pt idx="687">
                  <c:v>-592.58000000000004</c:v>
                </c:pt>
                <c:pt idx="688">
                  <c:v>-604.84</c:v>
                </c:pt>
                <c:pt idx="689">
                  <c:v>-617.32000000000005</c:v>
                </c:pt>
                <c:pt idx="690">
                  <c:v>-629.4</c:v>
                </c:pt>
                <c:pt idx="691">
                  <c:v>-640.53</c:v>
                </c:pt>
                <c:pt idx="692">
                  <c:v>-650.20000000000005</c:v>
                </c:pt>
                <c:pt idx="693">
                  <c:v>-657.97</c:v>
                </c:pt>
                <c:pt idx="694">
                  <c:v>-663.48</c:v>
                </c:pt>
                <c:pt idx="695">
                  <c:v>-666.46</c:v>
                </c:pt>
                <c:pt idx="696">
                  <c:v>-666.7</c:v>
                </c:pt>
                <c:pt idx="697">
                  <c:v>-664.09</c:v>
                </c:pt>
                <c:pt idx="698">
                  <c:v>-658.61</c:v>
                </c:pt>
                <c:pt idx="699">
                  <c:v>-651.29</c:v>
                </c:pt>
                <c:pt idx="700">
                  <c:v>-642.35</c:v>
                </c:pt>
                <c:pt idx="701">
                  <c:v>-631.08000000000004</c:v>
                </c:pt>
                <c:pt idx="702">
                  <c:v>-617.91999999999996</c:v>
                </c:pt>
                <c:pt idx="703">
                  <c:v>-603.48</c:v>
                </c:pt>
                <c:pt idx="704">
                  <c:v>-588.61</c:v>
                </c:pt>
                <c:pt idx="705">
                  <c:v>-574.44000000000005</c:v>
                </c:pt>
                <c:pt idx="706">
                  <c:v>-562.45000000000005</c:v>
                </c:pt>
                <c:pt idx="707">
                  <c:v>-554.16999999999996</c:v>
                </c:pt>
                <c:pt idx="708">
                  <c:v>-540.92999999999995</c:v>
                </c:pt>
                <c:pt idx="709">
                  <c:v>-509.43</c:v>
                </c:pt>
                <c:pt idx="710">
                  <c:v>-478.08</c:v>
                </c:pt>
                <c:pt idx="711">
                  <c:v>-455.12</c:v>
                </c:pt>
                <c:pt idx="712">
                  <c:v>-437.11</c:v>
                </c:pt>
                <c:pt idx="713">
                  <c:v>-420.37</c:v>
                </c:pt>
                <c:pt idx="714">
                  <c:v>-405.23</c:v>
                </c:pt>
                <c:pt idx="715">
                  <c:v>-391.98</c:v>
                </c:pt>
                <c:pt idx="716">
                  <c:v>-380.92</c:v>
                </c:pt>
                <c:pt idx="717">
                  <c:v>-372.3</c:v>
                </c:pt>
                <c:pt idx="718">
                  <c:v>-366.36</c:v>
                </c:pt>
                <c:pt idx="719">
                  <c:v>-363.33</c:v>
                </c:pt>
                <c:pt idx="720">
                  <c:v>-363.43</c:v>
                </c:pt>
                <c:pt idx="721">
                  <c:v>-366.85</c:v>
                </c:pt>
                <c:pt idx="722">
                  <c:v>-373.78</c:v>
                </c:pt>
                <c:pt idx="723">
                  <c:v>-384.38</c:v>
                </c:pt>
                <c:pt idx="724">
                  <c:v>-398.8</c:v>
                </c:pt>
                <c:pt idx="725">
                  <c:v>-417.14</c:v>
                </c:pt>
                <c:pt idx="726">
                  <c:v>-439.46</c:v>
                </c:pt>
                <c:pt idx="727">
                  <c:v>-465.74</c:v>
                </c:pt>
                <c:pt idx="728">
                  <c:v>-495.87</c:v>
                </c:pt>
                <c:pt idx="729">
                  <c:v>-529.61</c:v>
                </c:pt>
                <c:pt idx="730">
                  <c:v>-568.16</c:v>
                </c:pt>
                <c:pt idx="731">
                  <c:v>-610.24</c:v>
                </c:pt>
                <c:pt idx="732">
                  <c:v>-636.35</c:v>
                </c:pt>
                <c:pt idx="733">
                  <c:v>-625.33000000000004</c:v>
                </c:pt>
                <c:pt idx="734">
                  <c:v>-611.65</c:v>
                </c:pt>
                <c:pt idx="735">
                  <c:v>-610.91</c:v>
                </c:pt>
                <c:pt idx="736">
                  <c:v>-626.03</c:v>
                </c:pt>
                <c:pt idx="737">
                  <c:v>-637.77</c:v>
                </c:pt>
                <c:pt idx="738">
                  <c:v>-641.77</c:v>
                </c:pt>
                <c:pt idx="739">
                  <c:v>-641.70000000000005</c:v>
                </c:pt>
                <c:pt idx="740">
                  <c:v>-638.07000000000005</c:v>
                </c:pt>
                <c:pt idx="741">
                  <c:v>-631.03</c:v>
                </c:pt>
                <c:pt idx="742">
                  <c:v>-620.80999999999995</c:v>
                </c:pt>
                <c:pt idx="743">
                  <c:v>-607.70000000000005</c:v>
                </c:pt>
                <c:pt idx="744">
                  <c:v>-592.03</c:v>
                </c:pt>
                <c:pt idx="745">
                  <c:v>-574.17999999999995</c:v>
                </c:pt>
                <c:pt idx="746">
                  <c:v>-554.58000000000004</c:v>
                </c:pt>
                <c:pt idx="747">
                  <c:v>-533.66</c:v>
                </c:pt>
                <c:pt idx="748">
                  <c:v>-511.92</c:v>
                </c:pt>
                <c:pt idx="749">
                  <c:v>-489.83</c:v>
                </c:pt>
                <c:pt idx="750">
                  <c:v>-467.88</c:v>
                </c:pt>
                <c:pt idx="751">
                  <c:v>-446.55</c:v>
                </c:pt>
                <c:pt idx="752">
                  <c:v>-426.29</c:v>
                </c:pt>
                <c:pt idx="753">
                  <c:v>-407.52</c:v>
                </c:pt>
                <c:pt idx="754">
                  <c:v>-390.6</c:v>
                </c:pt>
                <c:pt idx="755">
                  <c:v>-375.84</c:v>
                </c:pt>
                <c:pt idx="756">
                  <c:v>-363.48</c:v>
                </c:pt>
                <c:pt idx="757">
                  <c:v>-353.68</c:v>
                </c:pt>
                <c:pt idx="758">
                  <c:v>-346.51</c:v>
                </c:pt>
                <c:pt idx="759">
                  <c:v>-341.93</c:v>
                </c:pt>
                <c:pt idx="760">
                  <c:v>-339.82</c:v>
                </c:pt>
                <c:pt idx="761">
                  <c:v>-339.96</c:v>
                </c:pt>
                <c:pt idx="762">
                  <c:v>-342.03</c:v>
                </c:pt>
                <c:pt idx="763">
                  <c:v>-345.63</c:v>
                </c:pt>
                <c:pt idx="764">
                  <c:v>-350.29</c:v>
                </c:pt>
                <c:pt idx="765">
                  <c:v>-355.49</c:v>
                </c:pt>
                <c:pt idx="766">
                  <c:v>-360.66</c:v>
                </c:pt>
                <c:pt idx="767">
                  <c:v>-365.28</c:v>
                </c:pt>
                <c:pt idx="768">
                  <c:v>-368.84</c:v>
                </c:pt>
                <c:pt idx="769">
                  <c:v>-370.96</c:v>
                </c:pt>
                <c:pt idx="770">
                  <c:v>-371.42</c:v>
                </c:pt>
                <c:pt idx="771">
                  <c:v>-370.21</c:v>
                </c:pt>
                <c:pt idx="772">
                  <c:v>-367.66</c:v>
                </c:pt>
                <c:pt idx="773">
                  <c:v>-364.51</c:v>
                </c:pt>
                <c:pt idx="774">
                  <c:v>-362.02</c:v>
                </c:pt>
                <c:pt idx="775">
                  <c:v>-362.1</c:v>
                </c:pt>
                <c:pt idx="776">
                  <c:v>-367.45</c:v>
                </c:pt>
                <c:pt idx="777">
                  <c:v>-381.7</c:v>
                </c:pt>
                <c:pt idx="778">
                  <c:v>-409.63</c:v>
                </c:pt>
                <c:pt idx="779">
                  <c:v>-437.7</c:v>
                </c:pt>
                <c:pt idx="780">
                  <c:v>-445.34</c:v>
                </c:pt>
                <c:pt idx="781">
                  <c:v>-452.06</c:v>
                </c:pt>
                <c:pt idx="782">
                  <c:v>-459.99</c:v>
                </c:pt>
                <c:pt idx="783">
                  <c:v>-467.37</c:v>
                </c:pt>
                <c:pt idx="784">
                  <c:v>-473.49</c:v>
                </c:pt>
                <c:pt idx="785">
                  <c:v>-478.29</c:v>
                </c:pt>
                <c:pt idx="786">
                  <c:v>-481.7</c:v>
                </c:pt>
                <c:pt idx="787">
                  <c:v>-483.68</c:v>
                </c:pt>
                <c:pt idx="788">
                  <c:v>-484.2</c:v>
                </c:pt>
                <c:pt idx="789">
                  <c:v>-483.27</c:v>
                </c:pt>
                <c:pt idx="790">
                  <c:v>-480.91</c:v>
                </c:pt>
                <c:pt idx="791">
                  <c:v>-477.16</c:v>
                </c:pt>
                <c:pt idx="792">
                  <c:v>-472.1</c:v>
                </c:pt>
                <c:pt idx="793">
                  <c:v>-465.83</c:v>
                </c:pt>
                <c:pt idx="794">
                  <c:v>-458.45</c:v>
                </c:pt>
                <c:pt idx="795">
                  <c:v>-450.12</c:v>
                </c:pt>
                <c:pt idx="796">
                  <c:v>-441</c:v>
                </c:pt>
                <c:pt idx="797">
                  <c:v>-431.25</c:v>
                </c:pt>
                <c:pt idx="798">
                  <c:v>-421.07</c:v>
                </c:pt>
                <c:pt idx="799">
                  <c:v>-410.66</c:v>
                </c:pt>
                <c:pt idx="800">
                  <c:v>-400.24</c:v>
                </c:pt>
                <c:pt idx="801">
                  <c:v>-390</c:v>
                </c:pt>
                <c:pt idx="802">
                  <c:v>-380.17</c:v>
                </c:pt>
                <c:pt idx="803">
                  <c:v>-370.93</c:v>
                </c:pt>
                <c:pt idx="804">
                  <c:v>-362.48</c:v>
                </c:pt>
                <c:pt idx="805">
                  <c:v>-354.98</c:v>
                </c:pt>
                <c:pt idx="806">
                  <c:v>-348.57</c:v>
                </c:pt>
                <c:pt idx="807">
                  <c:v>-343.36</c:v>
                </c:pt>
                <c:pt idx="808">
                  <c:v>-339.42</c:v>
                </c:pt>
                <c:pt idx="809">
                  <c:v>-336.77</c:v>
                </c:pt>
                <c:pt idx="810">
                  <c:v>-335.4</c:v>
                </c:pt>
                <c:pt idx="811">
                  <c:v>-335.22</c:v>
                </c:pt>
                <c:pt idx="812">
                  <c:v>-336.11</c:v>
                </c:pt>
                <c:pt idx="813">
                  <c:v>-337.88</c:v>
                </c:pt>
                <c:pt idx="814">
                  <c:v>-340.29</c:v>
                </c:pt>
                <c:pt idx="815">
                  <c:v>-343.02</c:v>
                </c:pt>
                <c:pt idx="816">
                  <c:v>-345.75</c:v>
                </c:pt>
                <c:pt idx="817">
                  <c:v>-348.06</c:v>
                </c:pt>
                <c:pt idx="818">
                  <c:v>-349.54</c:v>
                </c:pt>
                <c:pt idx="819">
                  <c:v>-349.74</c:v>
                </c:pt>
                <c:pt idx="820">
                  <c:v>-348.24</c:v>
                </c:pt>
                <c:pt idx="821">
                  <c:v>-344.62</c:v>
                </c:pt>
                <c:pt idx="822">
                  <c:v>-338.55</c:v>
                </c:pt>
                <c:pt idx="823">
                  <c:v>-329.79</c:v>
                </c:pt>
                <c:pt idx="824">
                  <c:v>-318.25</c:v>
                </c:pt>
                <c:pt idx="825">
                  <c:v>-304.05</c:v>
                </c:pt>
                <c:pt idx="826">
                  <c:v>-287.57</c:v>
                </c:pt>
                <c:pt idx="827">
                  <c:v>-269.56</c:v>
                </c:pt>
                <c:pt idx="828">
                  <c:v>-251.17</c:v>
                </c:pt>
                <c:pt idx="829">
                  <c:v>-234.14</c:v>
                </c:pt>
                <c:pt idx="830">
                  <c:v>-220.83</c:v>
                </c:pt>
                <c:pt idx="831">
                  <c:v>-214.4</c:v>
                </c:pt>
                <c:pt idx="832">
                  <c:v>-218.98</c:v>
                </c:pt>
                <c:pt idx="833">
                  <c:v>-227.69</c:v>
                </c:pt>
                <c:pt idx="834">
                  <c:v>-220.33</c:v>
                </c:pt>
                <c:pt idx="835">
                  <c:v>-213.01</c:v>
                </c:pt>
                <c:pt idx="836">
                  <c:v>-205.73</c:v>
                </c:pt>
                <c:pt idx="837">
                  <c:v>-202.96</c:v>
                </c:pt>
                <c:pt idx="838">
                  <c:v>-200.54</c:v>
                </c:pt>
                <c:pt idx="839">
                  <c:v>-198.16</c:v>
                </c:pt>
                <c:pt idx="840">
                  <c:v>-195.84</c:v>
                </c:pt>
                <c:pt idx="841">
                  <c:v>-193.58</c:v>
                </c:pt>
                <c:pt idx="842">
                  <c:v>-191.37</c:v>
                </c:pt>
                <c:pt idx="843">
                  <c:v>-189.22</c:v>
                </c:pt>
                <c:pt idx="844">
                  <c:v>-187.14</c:v>
                </c:pt>
                <c:pt idx="845">
                  <c:v>-185.11</c:v>
                </c:pt>
                <c:pt idx="846">
                  <c:v>-183.14</c:v>
                </c:pt>
                <c:pt idx="847">
                  <c:v>-181.24</c:v>
                </c:pt>
                <c:pt idx="848">
                  <c:v>-179.39</c:v>
                </c:pt>
                <c:pt idx="849">
                  <c:v>-177.61</c:v>
                </c:pt>
                <c:pt idx="850">
                  <c:v>-175.89</c:v>
                </c:pt>
                <c:pt idx="851">
                  <c:v>-174.23</c:v>
                </c:pt>
                <c:pt idx="852">
                  <c:v>-172.63</c:v>
                </c:pt>
                <c:pt idx="853">
                  <c:v>-171.09</c:v>
                </c:pt>
                <c:pt idx="854">
                  <c:v>-169.61</c:v>
                </c:pt>
                <c:pt idx="855">
                  <c:v>-168.18</c:v>
                </c:pt>
                <c:pt idx="856">
                  <c:v>-166.8</c:v>
                </c:pt>
                <c:pt idx="857">
                  <c:v>-165.48</c:v>
                </c:pt>
                <c:pt idx="858">
                  <c:v>-169.75</c:v>
                </c:pt>
                <c:pt idx="859">
                  <c:v>-180.73</c:v>
                </c:pt>
                <c:pt idx="860">
                  <c:v>-191.76</c:v>
                </c:pt>
                <c:pt idx="861">
                  <c:v>-202.83</c:v>
                </c:pt>
                <c:pt idx="862">
                  <c:v>-213.94</c:v>
                </c:pt>
                <c:pt idx="863">
                  <c:v>-225.09</c:v>
                </c:pt>
                <c:pt idx="864">
                  <c:v>-233.59</c:v>
                </c:pt>
                <c:pt idx="865">
                  <c:v>-238.9</c:v>
                </c:pt>
                <c:pt idx="866">
                  <c:v>-241.98</c:v>
                </c:pt>
                <c:pt idx="867">
                  <c:v>-243.15</c:v>
                </c:pt>
                <c:pt idx="868">
                  <c:v>-242.72</c:v>
                </c:pt>
                <c:pt idx="869">
                  <c:v>-240.97</c:v>
                </c:pt>
                <c:pt idx="870">
                  <c:v>-238.15</c:v>
                </c:pt>
                <c:pt idx="871">
                  <c:v>-234.49</c:v>
                </c:pt>
                <c:pt idx="872">
                  <c:v>-230.17</c:v>
                </c:pt>
                <c:pt idx="873">
                  <c:v>-225.4</c:v>
                </c:pt>
                <c:pt idx="874">
                  <c:v>-220.31</c:v>
                </c:pt>
                <c:pt idx="875">
                  <c:v>-215.06</c:v>
                </c:pt>
                <c:pt idx="876">
                  <c:v>-209.76</c:v>
                </c:pt>
                <c:pt idx="877">
                  <c:v>-204.53</c:v>
                </c:pt>
                <c:pt idx="878">
                  <c:v>-199.44</c:v>
                </c:pt>
                <c:pt idx="879">
                  <c:v>-194.59</c:v>
                </c:pt>
                <c:pt idx="880">
                  <c:v>-190.03</c:v>
                </c:pt>
                <c:pt idx="881">
                  <c:v>-185.82</c:v>
                </c:pt>
                <c:pt idx="882">
                  <c:v>-182</c:v>
                </c:pt>
                <c:pt idx="883">
                  <c:v>-178.59</c:v>
                </c:pt>
                <c:pt idx="884">
                  <c:v>-175.63</c:v>
                </c:pt>
                <c:pt idx="885">
                  <c:v>-173.13</c:v>
                </c:pt>
                <c:pt idx="886">
                  <c:v>-171.09</c:v>
                </c:pt>
                <c:pt idx="887">
                  <c:v>-169.51</c:v>
                </c:pt>
                <c:pt idx="888">
                  <c:v>-168.39</c:v>
                </c:pt>
                <c:pt idx="889">
                  <c:v>-167.73</c:v>
                </c:pt>
                <c:pt idx="890">
                  <c:v>-167.5</c:v>
                </c:pt>
                <c:pt idx="891">
                  <c:v>-167.68</c:v>
                </c:pt>
                <c:pt idx="892">
                  <c:v>-168.26</c:v>
                </c:pt>
                <c:pt idx="893">
                  <c:v>-169.21</c:v>
                </c:pt>
                <c:pt idx="894">
                  <c:v>-170.5</c:v>
                </c:pt>
                <c:pt idx="895">
                  <c:v>-172.11</c:v>
                </c:pt>
                <c:pt idx="896">
                  <c:v>-174.01</c:v>
                </c:pt>
                <c:pt idx="897">
                  <c:v>-176.15</c:v>
                </c:pt>
                <c:pt idx="898">
                  <c:v>-178.52</c:v>
                </c:pt>
                <c:pt idx="899">
                  <c:v>-181.07</c:v>
                </c:pt>
                <c:pt idx="900">
                  <c:v>-183.79</c:v>
                </c:pt>
                <c:pt idx="901">
                  <c:v>-186.62</c:v>
                </c:pt>
                <c:pt idx="902">
                  <c:v>-189.55</c:v>
                </c:pt>
                <c:pt idx="903">
                  <c:v>-192.54</c:v>
                </c:pt>
                <c:pt idx="904">
                  <c:v>-195.56</c:v>
                </c:pt>
                <c:pt idx="905">
                  <c:v>-198.59</c:v>
                </c:pt>
                <c:pt idx="906">
                  <c:v>-201.59</c:v>
                </c:pt>
                <c:pt idx="907">
                  <c:v>-204.53</c:v>
                </c:pt>
                <c:pt idx="908">
                  <c:v>-207.4</c:v>
                </c:pt>
                <c:pt idx="909">
                  <c:v>-210.17</c:v>
                </c:pt>
                <c:pt idx="910">
                  <c:v>-212.82</c:v>
                </c:pt>
                <c:pt idx="911">
                  <c:v>-215.29</c:v>
                </c:pt>
                <c:pt idx="912">
                  <c:v>-217.34</c:v>
                </c:pt>
                <c:pt idx="913">
                  <c:v>-219.21</c:v>
                </c:pt>
                <c:pt idx="914">
                  <c:v>-220.89</c:v>
                </c:pt>
                <c:pt idx="915">
                  <c:v>-222.37</c:v>
                </c:pt>
                <c:pt idx="916">
                  <c:v>-223.63</c:v>
                </c:pt>
                <c:pt idx="917">
                  <c:v>-224.66</c:v>
                </c:pt>
                <c:pt idx="918">
                  <c:v>-225.21</c:v>
                </c:pt>
                <c:pt idx="919">
                  <c:v>-225.53</c:v>
                </c:pt>
                <c:pt idx="920">
                  <c:v>-226.56</c:v>
                </c:pt>
                <c:pt idx="921">
                  <c:v>-228.07</c:v>
                </c:pt>
                <c:pt idx="922">
                  <c:v>-229.88</c:v>
                </c:pt>
                <c:pt idx="923">
                  <c:v>-231.82</c:v>
                </c:pt>
                <c:pt idx="924">
                  <c:v>-233.74</c:v>
                </c:pt>
                <c:pt idx="925">
                  <c:v>-235.54</c:v>
                </c:pt>
                <c:pt idx="926">
                  <c:v>-237.11</c:v>
                </c:pt>
                <c:pt idx="927">
                  <c:v>-238.39</c:v>
                </c:pt>
                <c:pt idx="928">
                  <c:v>-239.31</c:v>
                </c:pt>
                <c:pt idx="929">
                  <c:v>-239.83</c:v>
                </c:pt>
                <c:pt idx="930">
                  <c:v>-239.92</c:v>
                </c:pt>
                <c:pt idx="931">
                  <c:v>-239.57</c:v>
                </c:pt>
                <c:pt idx="932">
                  <c:v>-238.76</c:v>
                </c:pt>
                <c:pt idx="933">
                  <c:v>-237.5</c:v>
                </c:pt>
                <c:pt idx="934">
                  <c:v>-235.81</c:v>
                </c:pt>
                <c:pt idx="935">
                  <c:v>-233.7</c:v>
                </c:pt>
                <c:pt idx="936">
                  <c:v>-231.2</c:v>
                </c:pt>
                <c:pt idx="937">
                  <c:v>-228.34</c:v>
                </c:pt>
                <c:pt idx="938">
                  <c:v>-225.15</c:v>
                </c:pt>
                <c:pt idx="939">
                  <c:v>-221.68</c:v>
                </c:pt>
                <c:pt idx="940">
                  <c:v>-217.96</c:v>
                </c:pt>
                <c:pt idx="941">
                  <c:v>-214.04</c:v>
                </c:pt>
                <c:pt idx="942">
                  <c:v>-209.96</c:v>
                </c:pt>
                <c:pt idx="943">
                  <c:v>-205.77</c:v>
                </c:pt>
                <c:pt idx="944">
                  <c:v>-201.51</c:v>
                </c:pt>
                <c:pt idx="945">
                  <c:v>-197.23</c:v>
                </c:pt>
                <c:pt idx="946">
                  <c:v>-192.97</c:v>
                </c:pt>
                <c:pt idx="947">
                  <c:v>-188.78</c:v>
                </c:pt>
                <c:pt idx="948">
                  <c:v>-184.69</c:v>
                </c:pt>
                <c:pt idx="949">
                  <c:v>-180.75</c:v>
                </c:pt>
                <c:pt idx="950">
                  <c:v>-176.99</c:v>
                </c:pt>
                <c:pt idx="951">
                  <c:v>-173.44</c:v>
                </c:pt>
                <c:pt idx="952">
                  <c:v>-170.16</c:v>
                </c:pt>
                <c:pt idx="953">
                  <c:v>-167.15</c:v>
                </c:pt>
                <c:pt idx="954">
                  <c:v>-164.45</c:v>
                </c:pt>
                <c:pt idx="955">
                  <c:v>-162.09</c:v>
                </c:pt>
                <c:pt idx="956">
                  <c:v>-160.08000000000001</c:v>
                </c:pt>
                <c:pt idx="957">
                  <c:v>-158.44</c:v>
                </c:pt>
                <c:pt idx="958">
                  <c:v>-157.19999999999999</c:v>
                </c:pt>
                <c:pt idx="959">
                  <c:v>-156.36000000000001</c:v>
                </c:pt>
                <c:pt idx="960">
                  <c:v>-155.93</c:v>
                </c:pt>
                <c:pt idx="961">
                  <c:v>-155.91999999999999</c:v>
                </c:pt>
                <c:pt idx="962">
                  <c:v>-156.34</c:v>
                </c:pt>
                <c:pt idx="963">
                  <c:v>-157.18</c:v>
                </c:pt>
                <c:pt idx="964">
                  <c:v>-158.44</c:v>
                </c:pt>
                <c:pt idx="965">
                  <c:v>-160.12</c:v>
                </c:pt>
                <c:pt idx="966">
                  <c:v>-162.21</c:v>
                </c:pt>
                <c:pt idx="967">
                  <c:v>-164.7</c:v>
                </c:pt>
                <c:pt idx="968">
                  <c:v>-167.58</c:v>
                </c:pt>
                <c:pt idx="969">
                  <c:v>-170.83</c:v>
                </c:pt>
                <c:pt idx="970">
                  <c:v>-174.45</c:v>
                </c:pt>
                <c:pt idx="971">
                  <c:v>-178.41</c:v>
                </c:pt>
                <c:pt idx="972">
                  <c:v>-182.69</c:v>
                </c:pt>
                <c:pt idx="973">
                  <c:v>-187.27</c:v>
                </c:pt>
                <c:pt idx="974">
                  <c:v>-192.13</c:v>
                </c:pt>
                <c:pt idx="975">
                  <c:v>-197.24</c:v>
                </c:pt>
                <c:pt idx="976">
                  <c:v>-202.58</c:v>
                </c:pt>
                <c:pt idx="977">
                  <c:v>-208.13</c:v>
                </c:pt>
                <c:pt idx="978">
                  <c:v>-213.85</c:v>
                </c:pt>
                <c:pt idx="979">
                  <c:v>-219.72</c:v>
                </c:pt>
                <c:pt idx="980">
                  <c:v>-225.7</c:v>
                </c:pt>
                <c:pt idx="981">
                  <c:v>-231.78</c:v>
                </c:pt>
                <c:pt idx="982">
                  <c:v>-237.92</c:v>
                </c:pt>
                <c:pt idx="983">
                  <c:v>-244.09</c:v>
                </c:pt>
                <c:pt idx="984">
                  <c:v>-250.27</c:v>
                </c:pt>
                <c:pt idx="985">
                  <c:v>-256.43</c:v>
                </c:pt>
                <c:pt idx="986">
                  <c:v>-262.52999999999997</c:v>
                </c:pt>
                <c:pt idx="987">
                  <c:v>-268.55</c:v>
                </c:pt>
                <c:pt idx="988">
                  <c:v>-274.45999999999998</c:v>
                </c:pt>
                <c:pt idx="989">
                  <c:v>-280.24</c:v>
                </c:pt>
                <c:pt idx="990">
                  <c:v>-285.87</c:v>
                </c:pt>
                <c:pt idx="991">
                  <c:v>-291.31</c:v>
                </c:pt>
                <c:pt idx="992">
                  <c:v>-296.54000000000002</c:v>
                </c:pt>
                <c:pt idx="993">
                  <c:v>-301.54000000000002</c:v>
                </c:pt>
                <c:pt idx="994">
                  <c:v>-306.29000000000002</c:v>
                </c:pt>
                <c:pt idx="995">
                  <c:v>-310.77</c:v>
                </c:pt>
                <c:pt idx="996">
                  <c:v>-314.97000000000003</c:v>
                </c:pt>
                <c:pt idx="997">
                  <c:v>-318.86</c:v>
                </c:pt>
                <c:pt idx="998">
                  <c:v>-322.42</c:v>
                </c:pt>
                <c:pt idx="999">
                  <c:v>-325.66000000000003</c:v>
                </c:pt>
                <c:pt idx="1000">
                  <c:v>-328.54</c:v>
                </c:pt>
                <c:pt idx="1001">
                  <c:v>-331.07</c:v>
                </c:pt>
                <c:pt idx="1002">
                  <c:v>-333.23</c:v>
                </c:pt>
                <c:pt idx="1003">
                  <c:v>-335.02</c:v>
                </c:pt>
                <c:pt idx="1004">
                  <c:v>-336.43</c:v>
                </c:pt>
                <c:pt idx="1005">
                  <c:v>-337.46</c:v>
                </c:pt>
                <c:pt idx="1006">
                  <c:v>-338.1</c:v>
                </c:pt>
                <c:pt idx="1007">
                  <c:v>-338.36</c:v>
                </c:pt>
                <c:pt idx="1008">
                  <c:v>-339.19</c:v>
                </c:pt>
                <c:pt idx="1009">
                  <c:v>-340.95</c:v>
                </c:pt>
                <c:pt idx="1010">
                  <c:v>-342.34</c:v>
                </c:pt>
                <c:pt idx="1011">
                  <c:v>-343.35</c:v>
                </c:pt>
                <c:pt idx="1012">
                  <c:v>-344.01</c:v>
                </c:pt>
                <c:pt idx="1013">
                  <c:v>-344.31</c:v>
                </c:pt>
                <c:pt idx="1014">
                  <c:v>-344.28</c:v>
                </c:pt>
                <c:pt idx="1015">
                  <c:v>-343.91</c:v>
                </c:pt>
                <c:pt idx="1016">
                  <c:v>-343.23</c:v>
                </c:pt>
                <c:pt idx="1017">
                  <c:v>-339.59</c:v>
                </c:pt>
                <c:pt idx="1018">
                  <c:v>-334.35</c:v>
                </c:pt>
                <c:pt idx="1019">
                  <c:v>-329.18</c:v>
                </c:pt>
                <c:pt idx="1020">
                  <c:v>-324.06</c:v>
                </c:pt>
                <c:pt idx="1021">
                  <c:v>-319</c:v>
                </c:pt>
                <c:pt idx="1022">
                  <c:v>-313.97000000000003</c:v>
                </c:pt>
                <c:pt idx="1023">
                  <c:v>-308.99</c:v>
                </c:pt>
                <c:pt idx="1024">
                  <c:v>-304.04000000000002</c:v>
                </c:pt>
                <c:pt idx="1025">
                  <c:v>-299.13</c:v>
                </c:pt>
                <c:pt idx="1026">
                  <c:v>-294.27</c:v>
                </c:pt>
                <c:pt idx="1027">
                  <c:v>-289.44</c:v>
                </c:pt>
                <c:pt idx="1028">
                  <c:v>-284.67</c:v>
                </c:pt>
                <c:pt idx="1029">
                  <c:v>-279.95</c:v>
                </c:pt>
                <c:pt idx="1030">
                  <c:v>-275.3</c:v>
                </c:pt>
                <c:pt idx="1031">
                  <c:v>-270.70999999999998</c:v>
                </c:pt>
                <c:pt idx="1032">
                  <c:v>-266.20999999999998</c:v>
                </c:pt>
                <c:pt idx="1033">
                  <c:v>-261.8</c:v>
                </c:pt>
                <c:pt idx="1034">
                  <c:v>-257.5</c:v>
                </c:pt>
                <c:pt idx="1035">
                  <c:v>-253.3</c:v>
                </c:pt>
                <c:pt idx="1036">
                  <c:v>-249.23</c:v>
                </c:pt>
                <c:pt idx="1037">
                  <c:v>-245.28</c:v>
                </c:pt>
                <c:pt idx="1038">
                  <c:v>-241.49</c:v>
                </c:pt>
                <c:pt idx="1039">
                  <c:v>-237.84</c:v>
                </c:pt>
                <c:pt idx="1040">
                  <c:v>-234.36</c:v>
                </c:pt>
                <c:pt idx="1041">
                  <c:v>-231.05</c:v>
                </c:pt>
                <c:pt idx="1042">
                  <c:v>-227.92</c:v>
                </c:pt>
                <c:pt idx="1043">
                  <c:v>-224.98</c:v>
                </c:pt>
                <c:pt idx="1044">
                  <c:v>-222.24</c:v>
                </c:pt>
                <c:pt idx="1045">
                  <c:v>-219.69</c:v>
                </c:pt>
                <c:pt idx="1046">
                  <c:v>-217.35</c:v>
                </c:pt>
                <c:pt idx="1047">
                  <c:v>-215.21</c:v>
                </c:pt>
                <c:pt idx="1048">
                  <c:v>-213.29</c:v>
                </c:pt>
                <c:pt idx="1049">
                  <c:v>-211.57</c:v>
                </c:pt>
                <c:pt idx="1050">
                  <c:v>-210.07</c:v>
                </c:pt>
                <c:pt idx="1051">
                  <c:v>-208.77</c:v>
                </c:pt>
                <c:pt idx="1052">
                  <c:v>-207.67</c:v>
                </c:pt>
                <c:pt idx="1053">
                  <c:v>-206.78</c:v>
                </c:pt>
                <c:pt idx="1054">
                  <c:v>-206.07</c:v>
                </c:pt>
                <c:pt idx="1055">
                  <c:v>-205.54</c:v>
                </c:pt>
                <c:pt idx="1056">
                  <c:v>-205.19</c:v>
                </c:pt>
                <c:pt idx="1057">
                  <c:v>-205</c:v>
                </c:pt>
                <c:pt idx="1058">
                  <c:v>-204.97</c:v>
                </c:pt>
                <c:pt idx="1059">
                  <c:v>-205.06</c:v>
                </c:pt>
                <c:pt idx="1060">
                  <c:v>-205.28</c:v>
                </c:pt>
                <c:pt idx="1061">
                  <c:v>-205.61</c:v>
                </c:pt>
                <c:pt idx="1062">
                  <c:v>-206.02</c:v>
                </c:pt>
                <c:pt idx="1063">
                  <c:v>-206.5</c:v>
                </c:pt>
                <c:pt idx="1064">
                  <c:v>-207.04</c:v>
                </c:pt>
                <c:pt idx="1065">
                  <c:v>-207.61</c:v>
                </c:pt>
                <c:pt idx="1066">
                  <c:v>-208.2</c:v>
                </c:pt>
                <c:pt idx="1067">
                  <c:v>-208.78</c:v>
                </c:pt>
                <c:pt idx="1068">
                  <c:v>-209.34</c:v>
                </c:pt>
                <c:pt idx="1069">
                  <c:v>-209.86</c:v>
                </c:pt>
                <c:pt idx="1070">
                  <c:v>-210.32</c:v>
                </c:pt>
                <c:pt idx="1071">
                  <c:v>-210.71</c:v>
                </c:pt>
                <c:pt idx="1072">
                  <c:v>-211.01</c:v>
                </c:pt>
                <c:pt idx="1073">
                  <c:v>-211.21</c:v>
                </c:pt>
                <c:pt idx="1074">
                  <c:v>-211.3</c:v>
                </c:pt>
                <c:pt idx="1075">
                  <c:v>-211.28</c:v>
                </c:pt>
                <c:pt idx="1076">
                  <c:v>-211.13</c:v>
                </c:pt>
                <c:pt idx="1077">
                  <c:v>-210.86</c:v>
                </c:pt>
                <c:pt idx="1078">
                  <c:v>-210.47</c:v>
                </c:pt>
                <c:pt idx="1079">
                  <c:v>-209.98</c:v>
                </c:pt>
                <c:pt idx="1080">
                  <c:v>-209.38</c:v>
                </c:pt>
                <c:pt idx="1081">
                  <c:v>-208.72</c:v>
                </c:pt>
                <c:pt idx="1082">
                  <c:v>-208</c:v>
                </c:pt>
                <c:pt idx="1083">
                  <c:v>-207.27</c:v>
                </c:pt>
                <c:pt idx="1084">
                  <c:v>-206.57</c:v>
                </c:pt>
                <c:pt idx="1085">
                  <c:v>-205.94</c:v>
                </c:pt>
                <c:pt idx="1086">
                  <c:v>-205.46</c:v>
                </c:pt>
                <c:pt idx="1087">
                  <c:v>-205.18</c:v>
                </c:pt>
                <c:pt idx="1088">
                  <c:v>-205.2</c:v>
                </c:pt>
                <c:pt idx="1089">
                  <c:v>-205.6</c:v>
                </c:pt>
                <c:pt idx="1090">
                  <c:v>-206.31</c:v>
                </c:pt>
                <c:pt idx="1091">
                  <c:v>-206.63</c:v>
                </c:pt>
                <c:pt idx="1092">
                  <c:v>-206.64</c:v>
                </c:pt>
                <c:pt idx="1093">
                  <c:v>-204.91</c:v>
                </c:pt>
                <c:pt idx="1094">
                  <c:v>-203.04</c:v>
                </c:pt>
                <c:pt idx="1095">
                  <c:v>-201.03</c:v>
                </c:pt>
                <c:pt idx="1096">
                  <c:v>-198.88</c:v>
                </c:pt>
                <c:pt idx="1097">
                  <c:v>-196.61</c:v>
                </c:pt>
                <c:pt idx="1098">
                  <c:v>-194.23</c:v>
                </c:pt>
                <c:pt idx="1099">
                  <c:v>-192.88</c:v>
                </c:pt>
                <c:pt idx="1100">
                  <c:v>-192.04</c:v>
                </c:pt>
                <c:pt idx="1101">
                  <c:v>-191.28</c:v>
                </c:pt>
                <c:pt idx="1102">
                  <c:v>-190.45</c:v>
                </c:pt>
                <c:pt idx="1103">
                  <c:v>-189.58</c:v>
                </c:pt>
                <c:pt idx="1104">
                  <c:v>-188.67</c:v>
                </c:pt>
                <c:pt idx="1105">
                  <c:v>-187.75</c:v>
                </c:pt>
                <c:pt idx="1106">
                  <c:v>-186.84</c:v>
                </c:pt>
                <c:pt idx="1107">
                  <c:v>-185.95</c:v>
                </c:pt>
                <c:pt idx="1108">
                  <c:v>-185.09</c:v>
                </c:pt>
                <c:pt idx="1109">
                  <c:v>-184.29</c:v>
                </c:pt>
                <c:pt idx="1110">
                  <c:v>-183.56</c:v>
                </c:pt>
                <c:pt idx="1111">
                  <c:v>-182.91</c:v>
                </c:pt>
                <c:pt idx="1112">
                  <c:v>-182.35</c:v>
                </c:pt>
                <c:pt idx="1113">
                  <c:v>-181.88</c:v>
                </c:pt>
                <c:pt idx="1114">
                  <c:v>-181.5</c:v>
                </c:pt>
                <c:pt idx="1115">
                  <c:v>-181.22</c:v>
                </c:pt>
                <c:pt idx="1116">
                  <c:v>-181.02</c:v>
                </c:pt>
                <c:pt idx="1117">
                  <c:v>-180.89</c:v>
                </c:pt>
                <c:pt idx="1118">
                  <c:v>-180.79</c:v>
                </c:pt>
                <c:pt idx="1119">
                  <c:v>-180.69</c:v>
                </c:pt>
                <c:pt idx="1120">
                  <c:v>-180.56</c:v>
                </c:pt>
                <c:pt idx="1121">
                  <c:v>-180.32</c:v>
                </c:pt>
                <c:pt idx="1122">
                  <c:v>-179.9</c:v>
                </c:pt>
                <c:pt idx="1123">
                  <c:v>-179.22</c:v>
                </c:pt>
                <c:pt idx="1124">
                  <c:v>-178.18</c:v>
                </c:pt>
                <c:pt idx="1125">
                  <c:v>-176.64</c:v>
                </c:pt>
                <c:pt idx="1126">
                  <c:v>-174.47</c:v>
                </c:pt>
                <c:pt idx="1127">
                  <c:v>-169.36</c:v>
                </c:pt>
                <c:pt idx="1128">
                  <c:v>-162.87</c:v>
                </c:pt>
                <c:pt idx="1129">
                  <c:v>-157.34</c:v>
                </c:pt>
                <c:pt idx="1130">
                  <c:v>-152.52000000000001</c:v>
                </c:pt>
                <c:pt idx="1131">
                  <c:v>-147.63999999999999</c:v>
                </c:pt>
                <c:pt idx="1132">
                  <c:v>-142.71</c:v>
                </c:pt>
                <c:pt idx="1133">
                  <c:v>-142.76</c:v>
                </c:pt>
                <c:pt idx="1134">
                  <c:v>-143.16</c:v>
                </c:pt>
                <c:pt idx="1135">
                  <c:v>-143.52000000000001</c:v>
                </c:pt>
                <c:pt idx="1136">
                  <c:v>-143.85</c:v>
                </c:pt>
                <c:pt idx="1137">
                  <c:v>-143.76</c:v>
                </c:pt>
                <c:pt idx="1138">
                  <c:v>-143.03</c:v>
                </c:pt>
                <c:pt idx="1139">
                  <c:v>-142.30000000000001</c:v>
                </c:pt>
                <c:pt idx="1140">
                  <c:v>-141.53</c:v>
                </c:pt>
                <c:pt idx="1141">
                  <c:v>-140.72</c:v>
                </c:pt>
                <c:pt idx="1142">
                  <c:v>-139.86000000000001</c:v>
                </c:pt>
                <c:pt idx="1143">
                  <c:v>-138.93</c:v>
                </c:pt>
                <c:pt idx="1144">
                  <c:v>-137.94</c:v>
                </c:pt>
                <c:pt idx="1145">
                  <c:v>-136.88999999999999</c:v>
                </c:pt>
                <c:pt idx="1146">
                  <c:v>-135.77000000000001</c:v>
                </c:pt>
                <c:pt idx="1147">
                  <c:v>-134.58000000000001</c:v>
                </c:pt>
                <c:pt idx="1148">
                  <c:v>-133.35</c:v>
                </c:pt>
                <c:pt idx="1149">
                  <c:v>-132.05000000000001</c:v>
                </c:pt>
                <c:pt idx="1150">
                  <c:v>-130.72</c:v>
                </c:pt>
                <c:pt idx="1151">
                  <c:v>-129.35</c:v>
                </c:pt>
                <c:pt idx="1152">
                  <c:v>-127.95</c:v>
                </c:pt>
                <c:pt idx="1153">
                  <c:v>-126.54</c:v>
                </c:pt>
                <c:pt idx="1154">
                  <c:v>-125.11</c:v>
                </c:pt>
                <c:pt idx="1155">
                  <c:v>-123.69</c:v>
                </c:pt>
                <c:pt idx="1156">
                  <c:v>-122.29</c:v>
                </c:pt>
                <c:pt idx="1157">
                  <c:v>-120.91</c:v>
                </c:pt>
                <c:pt idx="1158">
                  <c:v>-119.56</c:v>
                </c:pt>
                <c:pt idx="1159">
                  <c:v>-118.26</c:v>
                </c:pt>
                <c:pt idx="1160">
                  <c:v>-117.01</c:v>
                </c:pt>
                <c:pt idx="1161">
                  <c:v>-115.83</c:v>
                </c:pt>
                <c:pt idx="1162">
                  <c:v>-114.71</c:v>
                </c:pt>
                <c:pt idx="1163">
                  <c:v>-113.68</c:v>
                </c:pt>
                <c:pt idx="1164">
                  <c:v>-112.74</c:v>
                </c:pt>
                <c:pt idx="1165">
                  <c:v>-111.89</c:v>
                </c:pt>
                <c:pt idx="1166">
                  <c:v>-111.14</c:v>
                </c:pt>
                <c:pt idx="1167">
                  <c:v>-110.5</c:v>
                </c:pt>
                <c:pt idx="1168">
                  <c:v>-109.96</c:v>
                </c:pt>
                <c:pt idx="1169">
                  <c:v>-109.54</c:v>
                </c:pt>
                <c:pt idx="1170">
                  <c:v>-109.24</c:v>
                </c:pt>
                <c:pt idx="1171">
                  <c:v>-109.06</c:v>
                </c:pt>
                <c:pt idx="1172">
                  <c:v>-108.99</c:v>
                </c:pt>
                <c:pt idx="1173">
                  <c:v>-109.04</c:v>
                </c:pt>
                <c:pt idx="1174">
                  <c:v>-109.22</c:v>
                </c:pt>
                <c:pt idx="1175">
                  <c:v>-109.51</c:v>
                </c:pt>
                <c:pt idx="1176">
                  <c:v>-109.91</c:v>
                </c:pt>
                <c:pt idx="1177">
                  <c:v>-110.43</c:v>
                </c:pt>
                <c:pt idx="1178">
                  <c:v>-111.06</c:v>
                </c:pt>
                <c:pt idx="1179">
                  <c:v>-111.79</c:v>
                </c:pt>
                <c:pt idx="1180">
                  <c:v>-112.62</c:v>
                </c:pt>
                <c:pt idx="1181">
                  <c:v>-113.55</c:v>
                </c:pt>
                <c:pt idx="1182">
                  <c:v>-114.57</c:v>
                </c:pt>
                <c:pt idx="1183">
                  <c:v>-115.68</c:v>
                </c:pt>
                <c:pt idx="1184">
                  <c:v>-116.86</c:v>
                </c:pt>
                <c:pt idx="1185">
                  <c:v>-118.12</c:v>
                </c:pt>
                <c:pt idx="1186">
                  <c:v>-119.45</c:v>
                </c:pt>
                <c:pt idx="1187">
                  <c:v>-120.84</c:v>
                </c:pt>
                <c:pt idx="1188">
                  <c:v>-122.28</c:v>
                </c:pt>
                <c:pt idx="1189">
                  <c:v>-123.78</c:v>
                </c:pt>
                <c:pt idx="1190">
                  <c:v>-125.31</c:v>
                </c:pt>
                <c:pt idx="1191">
                  <c:v>-126.89</c:v>
                </c:pt>
                <c:pt idx="1192">
                  <c:v>-128.51</c:v>
                </c:pt>
                <c:pt idx="1193">
                  <c:v>-130.15</c:v>
                </c:pt>
                <c:pt idx="1194">
                  <c:v>-131.82</c:v>
                </c:pt>
                <c:pt idx="1195">
                  <c:v>-133.52000000000001</c:v>
                </c:pt>
                <c:pt idx="1196">
                  <c:v>-135.22999999999999</c:v>
                </c:pt>
                <c:pt idx="1197">
                  <c:v>-136.97</c:v>
                </c:pt>
                <c:pt idx="1198">
                  <c:v>-138.72999999999999</c:v>
                </c:pt>
                <c:pt idx="1199">
                  <c:v>-140.51</c:v>
                </c:pt>
                <c:pt idx="1200">
                  <c:v>-142.30000000000001</c:v>
                </c:pt>
                <c:pt idx="1201">
                  <c:v>-144.13</c:v>
                </c:pt>
                <c:pt idx="1202">
                  <c:v>-145.97</c:v>
                </c:pt>
                <c:pt idx="1203">
                  <c:v>-147.85</c:v>
                </c:pt>
                <c:pt idx="1204">
                  <c:v>-149.76</c:v>
                </c:pt>
                <c:pt idx="1205">
                  <c:v>-151.71</c:v>
                </c:pt>
                <c:pt idx="1206">
                  <c:v>-153.71</c:v>
                </c:pt>
                <c:pt idx="1207">
                  <c:v>-155.76</c:v>
                </c:pt>
                <c:pt idx="1208">
                  <c:v>-157.87</c:v>
                </c:pt>
                <c:pt idx="1209">
                  <c:v>-160.05000000000001</c:v>
                </c:pt>
                <c:pt idx="1210">
                  <c:v>-162.31</c:v>
                </c:pt>
                <c:pt idx="1211">
                  <c:v>-164.65</c:v>
                </c:pt>
                <c:pt idx="1212">
                  <c:v>-170.23</c:v>
                </c:pt>
                <c:pt idx="1213">
                  <c:v>-181.17</c:v>
                </c:pt>
                <c:pt idx="1214">
                  <c:v>-192.23</c:v>
                </c:pt>
                <c:pt idx="1215">
                  <c:v>-203.41</c:v>
                </c:pt>
                <c:pt idx="1216">
                  <c:v>-214.71</c:v>
                </c:pt>
                <c:pt idx="1217">
                  <c:v>-226.13</c:v>
                </c:pt>
                <c:pt idx="1218">
                  <c:v>-237.69</c:v>
                </c:pt>
                <c:pt idx="1219">
                  <c:v>-249.37</c:v>
                </c:pt>
                <c:pt idx="1220">
                  <c:v>-261.18</c:v>
                </c:pt>
                <c:pt idx="1221">
                  <c:v>-270.77</c:v>
                </c:pt>
                <c:pt idx="1222">
                  <c:v>-273.75</c:v>
                </c:pt>
                <c:pt idx="1223">
                  <c:v>-276.5</c:v>
                </c:pt>
                <c:pt idx="1224">
                  <c:v>-279.04000000000002</c:v>
                </c:pt>
                <c:pt idx="1225">
                  <c:v>-281.41000000000003</c:v>
                </c:pt>
                <c:pt idx="1226">
                  <c:v>-283.60000000000002</c:v>
                </c:pt>
                <c:pt idx="1227">
                  <c:v>-285.63</c:v>
                </c:pt>
                <c:pt idx="1228">
                  <c:v>-287.47000000000003</c:v>
                </c:pt>
                <c:pt idx="1229">
                  <c:v>-289.11</c:v>
                </c:pt>
                <c:pt idx="1230">
                  <c:v>-290.48</c:v>
                </c:pt>
                <c:pt idx="1231">
                  <c:v>-291.52999999999997</c:v>
                </c:pt>
                <c:pt idx="1232">
                  <c:v>-292.19</c:v>
                </c:pt>
                <c:pt idx="1233">
                  <c:v>-292.36</c:v>
                </c:pt>
                <c:pt idx="1234">
                  <c:v>-288.89</c:v>
                </c:pt>
                <c:pt idx="1235">
                  <c:v>-285.33</c:v>
                </c:pt>
                <c:pt idx="1236">
                  <c:v>-281.75</c:v>
                </c:pt>
                <c:pt idx="1237">
                  <c:v>-278.18</c:v>
                </c:pt>
                <c:pt idx="1238">
                  <c:v>-274.60000000000002</c:v>
                </c:pt>
                <c:pt idx="1239">
                  <c:v>-271.04000000000002</c:v>
                </c:pt>
                <c:pt idx="1240">
                  <c:v>-267.86</c:v>
                </c:pt>
                <c:pt idx="1241">
                  <c:v>-267.24</c:v>
                </c:pt>
                <c:pt idx="1242">
                  <c:v>-266.63</c:v>
                </c:pt>
                <c:pt idx="1243">
                  <c:v>-266.05</c:v>
                </c:pt>
                <c:pt idx="1244">
                  <c:v>-265.49</c:v>
                </c:pt>
                <c:pt idx="1245">
                  <c:v>-264.95</c:v>
                </c:pt>
                <c:pt idx="1246">
                  <c:v>-264.44</c:v>
                </c:pt>
                <c:pt idx="1247">
                  <c:v>-263.94</c:v>
                </c:pt>
                <c:pt idx="1248">
                  <c:v>-263.45999999999998</c:v>
                </c:pt>
                <c:pt idx="1249">
                  <c:v>-262.99</c:v>
                </c:pt>
                <c:pt idx="1250">
                  <c:v>-262.52999999999997</c:v>
                </c:pt>
                <c:pt idx="1251">
                  <c:v>-262.08</c:v>
                </c:pt>
                <c:pt idx="1252">
                  <c:v>-261.63</c:v>
                </c:pt>
                <c:pt idx="1253">
                  <c:v>-261.18</c:v>
                </c:pt>
                <c:pt idx="1254">
                  <c:v>-260.72000000000003</c:v>
                </c:pt>
                <c:pt idx="1255">
                  <c:v>-260.25</c:v>
                </c:pt>
                <c:pt idx="1256">
                  <c:v>-259.76</c:v>
                </c:pt>
                <c:pt idx="1257">
                  <c:v>-259.25</c:v>
                </c:pt>
                <c:pt idx="1258">
                  <c:v>-258.72000000000003</c:v>
                </c:pt>
                <c:pt idx="1259">
                  <c:v>-258.16000000000003</c:v>
                </c:pt>
                <c:pt idx="1260">
                  <c:v>-257.57</c:v>
                </c:pt>
                <c:pt idx="1261">
                  <c:v>-256.93</c:v>
                </c:pt>
                <c:pt idx="1262">
                  <c:v>-256.26</c:v>
                </c:pt>
                <c:pt idx="1263">
                  <c:v>-255.54</c:v>
                </c:pt>
                <c:pt idx="1264">
                  <c:v>-254.77</c:v>
                </c:pt>
                <c:pt idx="1265">
                  <c:v>-253.95</c:v>
                </c:pt>
                <c:pt idx="1266">
                  <c:v>-253.07</c:v>
                </c:pt>
                <c:pt idx="1267">
                  <c:v>-252.14</c:v>
                </c:pt>
                <c:pt idx="1268">
                  <c:v>-251.14</c:v>
                </c:pt>
                <c:pt idx="1269">
                  <c:v>-250.08</c:v>
                </c:pt>
                <c:pt idx="1270">
                  <c:v>-248.95</c:v>
                </c:pt>
                <c:pt idx="1271">
                  <c:v>-247.76</c:v>
                </c:pt>
                <c:pt idx="1272">
                  <c:v>-246.5</c:v>
                </c:pt>
                <c:pt idx="1273">
                  <c:v>-245.17</c:v>
                </c:pt>
                <c:pt idx="1274">
                  <c:v>-243.76</c:v>
                </c:pt>
                <c:pt idx="1275">
                  <c:v>-242.29</c:v>
                </c:pt>
                <c:pt idx="1276">
                  <c:v>-240.74</c:v>
                </c:pt>
                <c:pt idx="1277">
                  <c:v>-239.12</c:v>
                </c:pt>
                <c:pt idx="1278">
                  <c:v>-237.43</c:v>
                </c:pt>
                <c:pt idx="1279">
                  <c:v>-235.67</c:v>
                </c:pt>
                <c:pt idx="1280">
                  <c:v>-233.84</c:v>
                </c:pt>
                <c:pt idx="1281">
                  <c:v>-231.94</c:v>
                </c:pt>
                <c:pt idx="1282">
                  <c:v>-229.97</c:v>
                </c:pt>
                <c:pt idx="1283">
                  <c:v>-227.94</c:v>
                </c:pt>
                <c:pt idx="1284">
                  <c:v>-225.83</c:v>
                </c:pt>
                <c:pt idx="1285">
                  <c:v>-223.67</c:v>
                </c:pt>
                <c:pt idx="1286">
                  <c:v>-221.45</c:v>
                </c:pt>
                <c:pt idx="1287">
                  <c:v>-219.16</c:v>
                </c:pt>
                <c:pt idx="1288">
                  <c:v>-216.82</c:v>
                </c:pt>
                <c:pt idx="1289">
                  <c:v>-214.43</c:v>
                </c:pt>
                <c:pt idx="1290">
                  <c:v>-211.99</c:v>
                </c:pt>
                <c:pt idx="1291">
                  <c:v>-209.49</c:v>
                </c:pt>
                <c:pt idx="1292">
                  <c:v>-206.96</c:v>
                </c:pt>
                <c:pt idx="1293">
                  <c:v>-204.38</c:v>
                </c:pt>
                <c:pt idx="1294">
                  <c:v>-201.76</c:v>
                </c:pt>
                <c:pt idx="1295">
                  <c:v>-199.11</c:v>
                </c:pt>
                <c:pt idx="1296">
                  <c:v>-196.43</c:v>
                </c:pt>
                <c:pt idx="1297">
                  <c:v>-193.71</c:v>
                </c:pt>
                <c:pt idx="1298">
                  <c:v>-190.98</c:v>
                </c:pt>
                <c:pt idx="1299">
                  <c:v>-188.22</c:v>
                </c:pt>
                <c:pt idx="1300">
                  <c:v>-185.45</c:v>
                </c:pt>
                <c:pt idx="1301">
                  <c:v>-182.66</c:v>
                </c:pt>
                <c:pt idx="1302">
                  <c:v>-179.86</c:v>
                </c:pt>
                <c:pt idx="1303">
                  <c:v>-177.05</c:v>
                </c:pt>
                <c:pt idx="1304">
                  <c:v>-174.25</c:v>
                </c:pt>
                <c:pt idx="1305">
                  <c:v>-171.44</c:v>
                </c:pt>
                <c:pt idx="1306">
                  <c:v>-168.64</c:v>
                </c:pt>
                <c:pt idx="1307">
                  <c:v>-165.84</c:v>
                </c:pt>
                <c:pt idx="1308">
                  <c:v>-163.06</c:v>
                </c:pt>
                <c:pt idx="1309">
                  <c:v>-160.29</c:v>
                </c:pt>
                <c:pt idx="1310">
                  <c:v>-157.54</c:v>
                </c:pt>
                <c:pt idx="1311">
                  <c:v>-154.81</c:v>
                </c:pt>
                <c:pt idx="1312">
                  <c:v>-152.1</c:v>
                </c:pt>
                <c:pt idx="1313">
                  <c:v>-149.41999999999999</c:v>
                </c:pt>
                <c:pt idx="1314">
                  <c:v>-146.77000000000001</c:v>
                </c:pt>
                <c:pt idx="1315">
                  <c:v>-144.16</c:v>
                </c:pt>
                <c:pt idx="1316">
                  <c:v>-141.58000000000001</c:v>
                </c:pt>
                <c:pt idx="1317">
                  <c:v>-139.04</c:v>
                </c:pt>
                <c:pt idx="1318">
                  <c:v>-136.55000000000001</c:v>
                </c:pt>
                <c:pt idx="1319">
                  <c:v>-134.09</c:v>
                </c:pt>
                <c:pt idx="1320">
                  <c:v>-131.68</c:v>
                </c:pt>
                <c:pt idx="1321">
                  <c:v>-129.33000000000001</c:v>
                </c:pt>
                <c:pt idx="1322">
                  <c:v>-127.02</c:v>
                </c:pt>
                <c:pt idx="1323">
                  <c:v>-124.76</c:v>
                </c:pt>
                <c:pt idx="1324">
                  <c:v>-122.56</c:v>
                </c:pt>
                <c:pt idx="1325">
                  <c:v>-120.41</c:v>
                </c:pt>
                <c:pt idx="1326">
                  <c:v>-118.32</c:v>
                </c:pt>
                <c:pt idx="1327">
                  <c:v>-116.29</c:v>
                </c:pt>
                <c:pt idx="1328">
                  <c:v>-114.32</c:v>
                </c:pt>
                <c:pt idx="1329">
                  <c:v>-112.42</c:v>
                </c:pt>
                <c:pt idx="1330">
                  <c:v>-110.57</c:v>
                </c:pt>
                <c:pt idx="1331">
                  <c:v>-108.79</c:v>
                </c:pt>
                <c:pt idx="1332">
                  <c:v>-107.07</c:v>
                </c:pt>
                <c:pt idx="1333">
                  <c:v>-105.41</c:v>
                </c:pt>
                <c:pt idx="1334">
                  <c:v>-103.82</c:v>
                </c:pt>
                <c:pt idx="1335">
                  <c:v>-102.29</c:v>
                </c:pt>
                <c:pt idx="1336">
                  <c:v>-100.83</c:v>
                </c:pt>
                <c:pt idx="1337">
                  <c:v>-99.438000000000002</c:v>
                </c:pt>
                <c:pt idx="1338">
                  <c:v>-98.108999999999995</c:v>
                </c:pt>
                <c:pt idx="1339">
                  <c:v>-96.843999999999994</c:v>
                </c:pt>
                <c:pt idx="1340">
                  <c:v>-95.643000000000001</c:v>
                </c:pt>
                <c:pt idx="1341">
                  <c:v>-94.507000000000005</c:v>
                </c:pt>
                <c:pt idx="1342">
                  <c:v>-93.435000000000002</c:v>
                </c:pt>
                <c:pt idx="1343">
                  <c:v>-92.424999999999997</c:v>
                </c:pt>
                <c:pt idx="1344">
                  <c:v>-91.477999999999994</c:v>
                </c:pt>
                <c:pt idx="1345">
                  <c:v>-90.590999999999994</c:v>
                </c:pt>
                <c:pt idx="1346">
                  <c:v>-89.765000000000001</c:v>
                </c:pt>
                <c:pt idx="1347">
                  <c:v>-88.998000000000005</c:v>
                </c:pt>
                <c:pt idx="1348">
                  <c:v>-88.289000000000001</c:v>
                </c:pt>
                <c:pt idx="1349">
                  <c:v>-87.637</c:v>
                </c:pt>
                <c:pt idx="1350">
                  <c:v>-87.039000000000001</c:v>
                </c:pt>
                <c:pt idx="1351">
                  <c:v>-86.495999999999995</c:v>
                </c:pt>
                <c:pt idx="1352">
                  <c:v>-86.004000000000005</c:v>
                </c:pt>
                <c:pt idx="1353">
                  <c:v>-85.563000000000002</c:v>
                </c:pt>
                <c:pt idx="1354">
                  <c:v>-85.17</c:v>
                </c:pt>
                <c:pt idx="1355">
                  <c:v>-84.823999999999998</c:v>
                </c:pt>
                <c:pt idx="1356">
                  <c:v>-84.522999999999996</c:v>
                </c:pt>
                <c:pt idx="1357">
                  <c:v>-84.265000000000001</c:v>
                </c:pt>
                <c:pt idx="1358">
                  <c:v>-84.048000000000002</c:v>
                </c:pt>
                <c:pt idx="1359">
                  <c:v>-83.87</c:v>
                </c:pt>
                <c:pt idx="1360">
                  <c:v>-83.728999999999999</c:v>
                </c:pt>
                <c:pt idx="1361">
                  <c:v>-83.622</c:v>
                </c:pt>
                <c:pt idx="1362">
                  <c:v>-83.546999999999997</c:v>
                </c:pt>
                <c:pt idx="1363">
                  <c:v>-83.501999999999995</c:v>
                </c:pt>
                <c:pt idx="1364">
                  <c:v>-83.484999999999999</c:v>
                </c:pt>
                <c:pt idx="1365">
                  <c:v>-83.492999999999995</c:v>
                </c:pt>
                <c:pt idx="1366">
                  <c:v>-83.524000000000001</c:v>
                </c:pt>
                <c:pt idx="1367">
                  <c:v>-83.575999999999993</c:v>
                </c:pt>
                <c:pt idx="1368">
                  <c:v>-83.644999999999996</c:v>
                </c:pt>
                <c:pt idx="1369">
                  <c:v>-83.73</c:v>
                </c:pt>
                <c:pt idx="1370">
                  <c:v>-83.826999999999998</c:v>
                </c:pt>
                <c:pt idx="1371">
                  <c:v>-83.935000000000002</c:v>
                </c:pt>
                <c:pt idx="1372">
                  <c:v>-84.051000000000002</c:v>
                </c:pt>
                <c:pt idx="1373">
                  <c:v>-84.171999999999997</c:v>
                </c:pt>
                <c:pt idx="1374">
                  <c:v>-84.296000000000006</c:v>
                </c:pt>
                <c:pt idx="1375">
                  <c:v>-84.42</c:v>
                </c:pt>
                <c:pt idx="1376">
                  <c:v>-84.542000000000002</c:v>
                </c:pt>
                <c:pt idx="1377">
                  <c:v>-84.659000000000006</c:v>
                </c:pt>
                <c:pt idx="1378">
                  <c:v>-84.769000000000005</c:v>
                </c:pt>
                <c:pt idx="1379">
                  <c:v>-84.87</c:v>
                </c:pt>
                <c:pt idx="1380">
                  <c:v>-84.957999999999998</c:v>
                </c:pt>
                <c:pt idx="1381">
                  <c:v>-85.031999999999996</c:v>
                </c:pt>
                <c:pt idx="1382">
                  <c:v>-85.088999999999999</c:v>
                </c:pt>
                <c:pt idx="1383">
                  <c:v>-85.128</c:v>
                </c:pt>
                <c:pt idx="1384">
                  <c:v>-85.144999999999996</c:v>
                </c:pt>
                <c:pt idx="1385">
                  <c:v>-85.14</c:v>
                </c:pt>
                <c:pt idx="1386">
                  <c:v>-85.108999999999995</c:v>
                </c:pt>
                <c:pt idx="1387">
                  <c:v>-85.051000000000002</c:v>
                </c:pt>
                <c:pt idx="1388">
                  <c:v>-84.965000000000003</c:v>
                </c:pt>
                <c:pt idx="1389">
                  <c:v>-84.847999999999999</c:v>
                </c:pt>
                <c:pt idx="1390">
                  <c:v>-84.698999999999998</c:v>
                </c:pt>
                <c:pt idx="1391">
                  <c:v>-84.518000000000001</c:v>
                </c:pt>
                <c:pt idx="1392">
                  <c:v>-84.302000000000007</c:v>
                </c:pt>
                <c:pt idx="1393">
                  <c:v>-84.051000000000002</c:v>
                </c:pt>
                <c:pt idx="1394">
                  <c:v>-83.763999999999996</c:v>
                </c:pt>
                <c:pt idx="1395">
                  <c:v>-83.44</c:v>
                </c:pt>
                <c:pt idx="1396">
                  <c:v>-83.08</c:v>
                </c:pt>
                <c:pt idx="1397">
                  <c:v>-82.683999999999997</c:v>
                </c:pt>
                <c:pt idx="1398">
                  <c:v>-82.251000000000005</c:v>
                </c:pt>
                <c:pt idx="1399">
                  <c:v>-81.783000000000001</c:v>
                </c:pt>
                <c:pt idx="1400">
                  <c:v>-81.28</c:v>
                </c:pt>
                <c:pt idx="1401">
                  <c:v>-80.742999999999995</c:v>
                </c:pt>
                <c:pt idx="1402">
                  <c:v>-80.176000000000002</c:v>
                </c:pt>
                <c:pt idx="1403">
                  <c:v>-79.578999999999994</c:v>
                </c:pt>
                <c:pt idx="1404">
                  <c:v>-78.956999999999994</c:v>
                </c:pt>
                <c:pt idx="1405">
                  <c:v>-78.311000000000007</c:v>
                </c:pt>
                <c:pt idx="1406">
                  <c:v>-77.644999999999996</c:v>
                </c:pt>
                <c:pt idx="1407">
                  <c:v>-76.965000000000003</c:v>
                </c:pt>
                <c:pt idx="1408">
                  <c:v>-76.275000000000006</c:v>
                </c:pt>
                <c:pt idx="1409">
                  <c:v>-75.581999999999994</c:v>
                </c:pt>
                <c:pt idx="1410">
                  <c:v>-74.89</c:v>
                </c:pt>
                <c:pt idx="1411">
                  <c:v>-74.209000000000003</c:v>
                </c:pt>
                <c:pt idx="1412">
                  <c:v>-73.545000000000002</c:v>
                </c:pt>
                <c:pt idx="1413">
                  <c:v>-72.909000000000006</c:v>
                </c:pt>
                <c:pt idx="1414">
                  <c:v>-72.308999999999997</c:v>
                </c:pt>
                <c:pt idx="1415">
                  <c:v>-71.757999999999996</c:v>
                </c:pt>
                <c:pt idx="1416">
                  <c:v>-71.266999999999996</c:v>
                </c:pt>
                <c:pt idx="1417">
                  <c:v>-70.849999999999994</c:v>
                </c:pt>
                <c:pt idx="1418">
                  <c:v>-70.52</c:v>
                </c:pt>
                <c:pt idx="1419">
                  <c:v>-70.295000000000002</c:v>
                </c:pt>
                <c:pt idx="1420">
                  <c:v>-70.191000000000003</c:v>
                </c:pt>
                <c:pt idx="1421">
                  <c:v>-70.227999999999994</c:v>
                </c:pt>
                <c:pt idx="1422">
                  <c:v>-68.399000000000001</c:v>
                </c:pt>
                <c:pt idx="1423">
                  <c:v>-66.534000000000006</c:v>
                </c:pt>
                <c:pt idx="1424">
                  <c:v>-64.685000000000002</c:v>
                </c:pt>
                <c:pt idx="1425">
                  <c:v>-62.853999999999999</c:v>
                </c:pt>
                <c:pt idx="1426">
                  <c:v>-61.04</c:v>
                </c:pt>
                <c:pt idx="1427">
                  <c:v>-59.241999999999997</c:v>
                </c:pt>
                <c:pt idx="1428">
                  <c:v>-57.462000000000003</c:v>
                </c:pt>
                <c:pt idx="1429">
                  <c:v>-55.697000000000003</c:v>
                </c:pt>
                <c:pt idx="1430">
                  <c:v>-54.283000000000001</c:v>
                </c:pt>
                <c:pt idx="1431">
                  <c:v>-54.444000000000003</c:v>
                </c:pt>
                <c:pt idx="1432">
                  <c:v>-54.619</c:v>
                </c:pt>
                <c:pt idx="1433">
                  <c:v>-54.808</c:v>
                </c:pt>
                <c:pt idx="1434">
                  <c:v>-55.01</c:v>
                </c:pt>
                <c:pt idx="1435">
                  <c:v>-55.225000000000001</c:v>
                </c:pt>
                <c:pt idx="1436">
                  <c:v>-55.45</c:v>
                </c:pt>
                <c:pt idx="1437">
                  <c:v>-55.683999999999997</c:v>
                </c:pt>
                <c:pt idx="1438">
                  <c:v>-55.927999999999997</c:v>
                </c:pt>
                <c:pt idx="1439">
                  <c:v>-56.177999999999997</c:v>
                </c:pt>
                <c:pt idx="1440">
                  <c:v>-56.433999999999997</c:v>
                </c:pt>
                <c:pt idx="1441">
                  <c:v>-56.694000000000003</c:v>
                </c:pt>
                <c:pt idx="1442">
                  <c:v>-56.956000000000003</c:v>
                </c:pt>
                <c:pt idx="1443">
                  <c:v>-57.219000000000001</c:v>
                </c:pt>
                <c:pt idx="1444">
                  <c:v>-57.48</c:v>
                </c:pt>
                <c:pt idx="1445">
                  <c:v>-57.738</c:v>
                </c:pt>
                <c:pt idx="1446">
                  <c:v>-57.991999999999997</c:v>
                </c:pt>
                <c:pt idx="1447">
                  <c:v>-58.238</c:v>
                </c:pt>
                <c:pt idx="1448">
                  <c:v>-58.475000000000001</c:v>
                </c:pt>
                <c:pt idx="1449">
                  <c:v>-58.701000000000001</c:v>
                </c:pt>
                <c:pt idx="1450">
                  <c:v>-58.912999999999997</c:v>
                </c:pt>
                <c:pt idx="1451">
                  <c:v>-59.11</c:v>
                </c:pt>
                <c:pt idx="1452">
                  <c:v>-59.289000000000001</c:v>
                </c:pt>
                <c:pt idx="1453">
                  <c:v>-59.448999999999998</c:v>
                </c:pt>
                <c:pt idx="1454">
                  <c:v>-59.587000000000003</c:v>
                </c:pt>
                <c:pt idx="1455">
                  <c:v>-59.7</c:v>
                </c:pt>
                <c:pt idx="1456">
                  <c:v>-59.787999999999997</c:v>
                </c:pt>
                <c:pt idx="1457">
                  <c:v>-59.847999999999999</c:v>
                </c:pt>
                <c:pt idx="1458">
                  <c:v>-59.878</c:v>
                </c:pt>
                <c:pt idx="1459">
                  <c:v>-59.875999999999998</c:v>
                </c:pt>
                <c:pt idx="1460">
                  <c:v>-59.841000000000001</c:v>
                </c:pt>
                <c:pt idx="1461">
                  <c:v>-59.771000000000001</c:v>
                </c:pt>
                <c:pt idx="1462">
                  <c:v>-59.664000000000001</c:v>
                </c:pt>
                <c:pt idx="1463">
                  <c:v>-59.518999999999998</c:v>
                </c:pt>
                <c:pt idx="1464">
                  <c:v>-59.335999999999999</c:v>
                </c:pt>
                <c:pt idx="1465">
                  <c:v>-59.112000000000002</c:v>
                </c:pt>
                <c:pt idx="1466">
                  <c:v>-58.847000000000001</c:v>
                </c:pt>
                <c:pt idx="1467">
                  <c:v>-58.54</c:v>
                </c:pt>
                <c:pt idx="1468">
                  <c:v>-58.192</c:v>
                </c:pt>
                <c:pt idx="1469">
                  <c:v>-57.801000000000002</c:v>
                </c:pt>
                <c:pt idx="1470">
                  <c:v>-57.368000000000002</c:v>
                </c:pt>
                <c:pt idx="1471">
                  <c:v>-56.893000000000001</c:v>
                </c:pt>
                <c:pt idx="1472">
                  <c:v>-56.378</c:v>
                </c:pt>
                <c:pt idx="1473">
                  <c:v>-55.822000000000003</c:v>
                </c:pt>
                <c:pt idx="1474">
                  <c:v>-55.225999999999999</c:v>
                </c:pt>
                <c:pt idx="1475">
                  <c:v>-54.594000000000001</c:v>
                </c:pt>
                <c:pt idx="1476">
                  <c:v>-53.924999999999997</c:v>
                </c:pt>
                <c:pt idx="1477">
                  <c:v>-53.222999999999999</c:v>
                </c:pt>
                <c:pt idx="1478">
                  <c:v>-52.49</c:v>
                </c:pt>
                <c:pt idx="1479">
                  <c:v>-51.728999999999999</c:v>
                </c:pt>
                <c:pt idx="1480">
                  <c:v>-50.942999999999998</c:v>
                </c:pt>
                <c:pt idx="1481">
                  <c:v>-50.136000000000003</c:v>
                </c:pt>
                <c:pt idx="1482">
                  <c:v>-49.311999999999998</c:v>
                </c:pt>
                <c:pt idx="1483">
                  <c:v>-48.473999999999997</c:v>
                </c:pt>
                <c:pt idx="1484">
                  <c:v>-47.628999999999998</c:v>
                </c:pt>
                <c:pt idx="1485">
                  <c:v>-46.78</c:v>
                </c:pt>
                <c:pt idx="1486">
                  <c:v>-45.933</c:v>
                </c:pt>
                <c:pt idx="1487">
                  <c:v>-45.094999999999999</c:v>
                </c:pt>
                <c:pt idx="1488">
                  <c:v>-44.271000000000001</c:v>
                </c:pt>
                <c:pt idx="1489">
                  <c:v>-43.468000000000004</c:v>
                </c:pt>
                <c:pt idx="1490">
                  <c:v>-42.692999999999998</c:v>
                </c:pt>
                <c:pt idx="1491">
                  <c:v>-41.951999999999998</c:v>
                </c:pt>
                <c:pt idx="1492">
                  <c:v>-41.253</c:v>
                </c:pt>
                <c:pt idx="1493">
                  <c:v>-40.603999999999999</c:v>
                </c:pt>
                <c:pt idx="1494">
                  <c:v>-40.012999999999998</c:v>
                </c:pt>
                <c:pt idx="1495">
                  <c:v>-39.487000000000002</c:v>
                </c:pt>
                <c:pt idx="1496">
                  <c:v>-39.033999999999999</c:v>
                </c:pt>
                <c:pt idx="1497">
                  <c:v>-38.664000000000001</c:v>
                </c:pt>
                <c:pt idx="1498">
                  <c:v>-38.384</c:v>
                </c:pt>
                <c:pt idx="1499">
                  <c:v>-38.203000000000003</c:v>
                </c:pt>
                <c:pt idx="1500">
                  <c:v>-38.128</c:v>
                </c:pt>
                <c:pt idx="1501">
                  <c:v>-38.167999999999999</c:v>
                </c:pt>
                <c:pt idx="1502">
                  <c:v>-38.331000000000003</c:v>
                </c:pt>
                <c:pt idx="1503">
                  <c:v>-38.624000000000002</c:v>
                </c:pt>
                <c:pt idx="1504">
                  <c:v>-39.054000000000002</c:v>
                </c:pt>
                <c:pt idx="1505">
                  <c:v>-39.628999999999998</c:v>
                </c:pt>
                <c:pt idx="1506">
                  <c:v>-40.353999999999999</c:v>
                </c:pt>
                <c:pt idx="1507">
                  <c:v>-41.234999999999999</c:v>
                </c:pt>
                <c:pt idx="1508">
                  <c:v>-42.276000000000003</c:v>
                </c:pt>
                <c:pt idx="1509">
                  <c:v>-43.481000000000002</c:v>
                </c:pt>
                <c:pt idx="1510">
                  <c:v>-44.853999999999999</c:v>
                </c:pt>
                <c:pt idx="1511">
                  <c:v>-46.393999999999998</c:v>
                </c:pt>
                <c:pt idx="1512">
                  <c:v>-48.101999999999997</c:v>
                </c:pt>
                <c:pt idx="1513">
                  <c:v>-48.780999999999999</c:v>
                </c:pt>
                <c:pt idx="1514">
                  <c:v>-47.564999999999998</c:v>
                </c:pt>
                <c:pt idx="1515">
                  <c:v>-46.353999999999999</c:v>
                </c:pt>
                <c:pt idx="1516">
                  <c:v>-45.148000000000003</c:v>
                </c:pt>
                <c:pt idx="1517">
                  <c:v>-43.945999999999998</c:v>
                </c:pt>
                <c:pt idx="1518">
                  <c:v>-42.749000000000002</c:v>
                </c:pt>
                <c:pt idx="1519">
                  <c:v>-41.557000000000002</c:v>
                </c:pt>
                <c:pt idx="1520">
                  <c:v>-40.368000000000002</c:v>
                </c:pt>
                <c:pt idx="1521">
                  <c:v>-39.485999999999997</c:v>
                </c:pt>
                <c:pt idx="1522">
                  <c:v>-39.770000000000003</c:v>
                </c:pt>
                <c:pt idx="1523">
                  <c:v>-40.058999999999997</c:v>
                </c:pt>
                <c:pt idx="1524">
                  <c:v>-40.350999999999999</c:v>
                </c:pt>
                <c:pt idx="1525">
                  <c:v>-40.648000000000003</c:v>
                </c:pt>
                <c:pt idx="1526">
                  <c:v>-40.950000000000003</c:v>
                </c:pt>
                <c:pt idx="1527">
                  <c:v>-41.255000000000003</c:v>
                </c:pt>
                <c:pt idx="1528">
                  <c:v>-41.564999999999998</c:v>
                </c:pt>
                <c:pt idx="1529">
                  <c:v>-41.88</c:v>
                </c:pt>
                <c:pt idx="1530">
                  <c:v>-42.198999999999998</c:v>
                </c:pt>
                <c:pt idx="1531">
                  <c:v>-42.524000000000001</c:v>
                </c:pt>
                <c:pt idx="1532">
                  <c:v>-42.853000000000002</c:v>
                </c:pt>
                <c:pt idx="1533">
                  <c:v>-43.186999999999998</c:v>
                </c:pt>
                <c:pt idx="1534">
                  <c:v>-43.527000000000001</c:v>
                </c:pt>
                <c:pt idx="1535">
                  <c:v>-43.872</c:v>
                </c:pt>
                <c:pt idx="1536">
                  <c:v>-44.222999999999999</c:v>
                </c:pt>
                <c:pt idx="1537">
                  <c:v>-44.579000000000001</c:v>
                </c:pt>
                <c:pt idx="1538">
                  <c:v>-44.942</c:v>
                </c:pt>
                <c:pt idx="1539">
                  <c:v>-45.311999999999998</c:v>
                </c:pt>
                <c:pt idx="1540">
                  <c:v>-45.688000000000002</c:v>
                </c:pt>
                <c:pt idx="1541">
                  <c:v>-46.070999999999998</c:v>
                </c:pt>
                <c:pt idx="1542">
                  <c:v>-46.460999999999999</c:v>
                </c:pt>
                <c:pt idx="1543">
                  <c:v>-46.857999999999997</c:v>
                </c:pt>
                <c:pt idx="1544">
                  <c:v>-47.262999999999998</c:v>
                </c:pt>
                <c:pt idx="1545">
                  <c:v>-47.674999999999997</c:v>
                </c:pt>
                <c:pt idx="1546">
                  <c:v>-48.095999999999997</c:v>
                </c:pt>
                <c:pt idx="1547">
                  <c:v>-48.524999999999999</c:v>
                </c:pt>
                <c:pt idx="1548">
                  <c:v>-48.962000000000003</c:v>
                </c:pt>
                <c:pt idx="1549">
                  <c:v>-49.406999999999996</c:v>
                </c:pt>
                <c:pt idx="1550">
                  <c:v>-49.860999999999997</c:v>
                </c:pt>
                <c:pt idx="1551">
                  <c:v>-50.323999999999998</c:v>
                </c:pt>
                <c:pt idx="1552">
                  <c:v>-50.795000000000002</c:v>
                </c:pt>
                <c:pt idx="1553">
                  <c:v>-51.274000000000001</c:v>
                </c:pt>
                <c:pt idx="1554">
                  <c:v>-51.762999999999998</c:v>
                </c:pt>
                <c:pt idx="1555">
                  <c:v>-52.259</c:v>
                </c:pt>
                <c:pt idx="1556">
                  <c:v>-52.764000000000003</c:v>
                </c:pt>
                <c:pt idx="1557">
                  <c:v>-53.277000000000001</c:v>
                </c:pt>
                <c:pt idx="1558">
                  <c:v>-53.798000000000002</c:v>
                </c:pt>
                <c:pt idx="1559">
                  <c:v>-54.326000000000001</c:v>
                </c:pt>
                <c:pt idx="1560">
                  <c:v>-54.860999999999997</c:v>
                </c:pt>
                <c:pt idx="1561">
                  <c:v>-55.402000000000001</c:v>
                </c:pt>
                <c:pt idx="1562">
                  <c:v>-55.95</c:v>
                </c:pt>
                <c:pt idx="1563">
                  <c:v>-56.502000000000002</c:v>
                </c:pt>
                <c:pt idx="1564">
                  <c:v>-57.058999999999997</c:v>
                </c:pt>
                <c:pt idx="1565">
                  <c:v>-57.619</c:v>
                </c:pt>
                <c:pt idx="1566">
                  <c:v>-58.183</c:v>
                </c:pt>
                <c:pt idx="1567">
                  <c:v>-58.747</c:v>
                </c:pt>
                <c:pt idx="1568">
                  <c:v>-59.313000000000002</c:v>
                </c:pt>
                <c:pt idx="1569">
                  <c:v>-59.877000000000002</c:v>
                </c:pt>
                <c:pt idx="1570">
                  <c:v>-60.439</c:v>
                </c:pt>
                <c:pt idx="1571">
                  <c:v>-60.997</c:v>
                </c:pt>
                <c:pt idx="1572">
                  <c:v>-61.551000000000002</c:v>
                </c:pt>
                <c:pt idx="1573">
                  <c:v>-62.097000000000001</c:v>
                </c:pt>
                <c:pt idx="1574">
                  <c:v>-62.634</c:v>
                </c:pt>
                <c:pt idx="1575">
                  <c:v>-66.06</c:v>
                </c:pt>
                <c:pt idx="1576">
                  <c:v>-74.442999999999998</c:v>
                </c:pt>
                <c:pt idx="1577">
                  <c:v>-82.811000000000007</c:v>
                </c:pt>
                <c:pt idx="1578">
                  <c:v>-38.802999999999997</c:v>
                </c:pt>
                <c:pt idx="1579">
                  <c:v>-12.877000000000001</c:v>
                </c:pt>
                <c:pt idx="1580">
                  <c:v>-17.734999999999999</c:v>
                </c:pt>
                <c:pt idx="1581">
                  <c:v>-40.889000000000003</c:v>
                </c:pt>
                <c:pt idx="1582">
                  <c:v>-73.076999999999998</c:v>
                </c:pt>
                <c:pt idx="1583">
                  <c:v>-107.66</c:v>
                </c:pt>
                <c:pt idx="1584">
                  <c:v>-140.12</c:v>
                </c:pt>
                <c:pt idx="1585">
                  <c:v>-167.58</c:v>
                </c:pt>
                <c:pt idx="1586">
                  <c:v>-188.46</c:v>
                </c:pt>
                <c:pt idx="1587">
                  <c:v>-202.17</c:v>
                </c:pt>
                <c:pt idx="1588">
                  <c:v>-208.82</c:v>
                </c:pt>
                <c:pt idx="1589">
                  <c:v>-209</c:v>
                </c:pt>
                <c:pt idx="1590">
                  <c:v>-203.64</c:v>
                </c:pt>
                <c:pt idx="1591">
                  <c:v>-193.84</c:v>
                </c:pt>
                <c:pt idx="1592">
                  <c:v>-180.76</c:v>
                </c:pt>
                <c:pt idx="1593">
                  <c:v>-165.56</c:v>
                </c:pt>
                <c:pt idx="1594">
                  <c:v>-149.31</c:v>
                </c:pt>
                <c:pt idx="1595">
                  <c:v>-132.97999999999999</c:v>
                </c:pt>
                <c:pt idx="1596">
                  <c:v>-117.37</c:v>
                </c:pt>
                <c:pt idx="1597">
                  <c:v>-103.14</c:v>
                </c:pt>
                <c:pt idx="1598">
                  <c:v>-90.78</c:v>
                </c:pt>
                <c:pt idx="1599">
                  <c:v>-80.614000000000004</c:v>
                </c:pt>
                <c:pt idx="1600">
                  <c:v>-72.825000000000003</c:v>
                </c:pt>
                <c:pt idx="1601">
                  <c:v>-67.459000000000003</c:v>
                </c:pt>
                <c:pt idx="1602">
                  <c:v>-64.447999999999993</c:v>
                </c:pt>
                <c:pt idx="1603">
                  <c:v>-63.627000000000002</c:v>
                </c:pt>
                <c:pt idx="1604">
                  <c:v>-64.756</c:v>
                </c:pt>
                <c:pt idx="1605">
                  <c:v>-67.540999999999997</c:v>
                </c:pt>
                <c:pt idx="1606">
                  <c:v>-71.650999999999996</c:v>
                </c:pt>
                <c:pt idx="1607">
                  <c:v>-76.744</c:v>
                </c:pt>
                <c:pt idx="1608">
                  <c:v>-82.474000000000004</c:v>
                </c:pt>
                <c:pt idx="1609">
                  <c:v>-88.513999999999996</c:v>
                </c:pt>
                <c:pt idx="1610">
                  <c:v>-94.564999999999998</c:v>
                </c:pt>
                <c:pt idx="1611">
                  <c:v>-100.37</c:v>
                </c:pt>
                <c:pt idx="1612">
                  <c:v>-105.71</c:v>
                </c:pt>
                <c:pt idx="1613">
                  <c:v>-110.43</c:v>
                </c:pt>
                <c:pt idx="1614">
                  <c:v>-114.43</c:v>
                </c:pt>
                <c:pt idx="1615">
                  <c:v>-117.65</c:v>
                </c:pt>
                <c:pt idx="1616">
                  <c:v>-120.11</c:v>
                </c:pt>
                <c:pt idx="1617">
                  <c:v>-121.88</c:v>
                </c:pt>
                <c:pt idx="1618">
                  <c:v>-123.06</c:v>
                </c:pt>
                <c:pt idx="1619">
                  <c:v>-123.82</c:v>
                </c:pt>
                <c:pt idx="1620">
                  <c:v>-124.34</c:v>
                </c:pt>
                <c:pt idx="1621">
                  <c:v>-124.87</c:v>
                </c:pt>
                <c:pt idx="1622">
                  <c:v>-125.64</c:v>
                </c:pt>
                <c:pt idx="1623">
                  <c:v>-126.92</c:v>
                </c:pt>
                <c:pt idx="1624">
                  <c:v>-128.97</c:v>
                </c:pt>
                <c:pt idx="1625">
                  <c:v>-132.07</c:v>
                </c:pt>
                <c:pt idx="1626">
                  <c:v>-136.47</c:v>
                </c:pt>
                <c:pt idx="1627">
                  <c:v>-142.4</c:v>
                </c:pt>
                <c:pt idx="1628">
                  <c:v>-150.09</c:v>
                </c:pt>
                <c:pt idx="1629">
                  <c:v>-159.69999999999999</c:v>
                </c:pt>
                <c:pt idx="1630">
                  <c:v>-171.38</c:v>
                </c:pt>
                <c:pt idx="1631">
                  <c:v>-185.24</c:v>
                </c:pt>
                <c:pt idx="1632">
                  <c:v>-201.34</c:v>
                </c:pt>
                <c:pt idx="1633">
                  <c:v>-219.7</c:v>
                </c:pt>
                <c:pt idx="1634">
                  <c:v>-240.28</c:v>
                </c:pt>
                <c:pt idx="1635">
                  <c:v>-263.01</c:v>
                </c:pt>
                <c:pt idx="1636">
                  <c:v>-287.77999999999997</c:v>
                </c:pt>
                <c:pt idx="1637">
                  <c:v>-314.43</c:v>
                </c:pt>
                <c:pt idx="1638">
                  <c:v>-342.75</c:v>
                </c:pt>
                <c:pt idx="1639">
                  <c:v>-372.53</c:v>
                </c:pt>
                <c:pt idx="1640">
                  <c:v>-400.14</c:v>
                </c:pt>
                <c:pt idx="1641">
                  <c:v>-420.83</c:v>
                </c:pt>
                <c:pt idx="1642">
                  <c:v>-441.06</c:v>
                </c:pt>
                <c:pt idx="1643">
                  <c:v>-460.42</c:v>
                </c:pt>
                <c:pt idx="1644">
                  <c:v>-478.52</c:v>
                </c:pt>
                <c:pt idx="1645">
                  <c:v>-494.97</c:v>
                </c:pt>
                <c:pt idx="1646">
                  <c:v>-509.39</c:v>
                </c:pt>
                <c:pt idx="1647">
                  <c:v>-521.41999999999996</c:v>
                </c:pt>
                <c:pt idx="1648">
                  <c:v>-530.74</c:v>
                </c:pt>
                <c:pt idx="1649">
                  <c:v>-538.05999999999995</c:v>
                </c:pt>
                <c:pt idx="1650">
                  <c:v>-545.82000000000005</c:v>
                </c:pt>
                <c:pt idx="1651">
                  <c:v>-550.13</c:v>
                </c:pt>
                <c:pt idx="1652">
                  <c:v>-550.83000000000004</c:v>
                </c:pt>
                <c:pt idx="1653">
                  <c:v>-547.83000000000004</c:v>
                </c:pt>
                <c:pt idx="1654">
                  <c:v>-541.12</c:v>
                </c:pt>
                <c:pt idx="1655">
                  <c:v>-530.72</c:v>
                </c:pt>
                <c:pt idx="1656">
                  <c:v>-516.74</c:v>
                </c:pt>
                <c:pt idx="1657">
                  <c:v>-499.33</c:v>
                </c:pt>
                <c:pt idx="1658">
                  <c:v>-478.72</c:v>
                </c:pt>
                <c:pt idx="1659">
                  <c:v>-455.2</c:v>
                </c:pt>
                <c:pt idx="1660">
                  <c:v>-429.1</c:v>
                </c:pt>
                <c:pt idx="1661">
                  <c:v>-400.8</c:v>
                </c:pt>
                <c:pt idx="1662">
                  <c:v>-370.73</c:v>
                </c:pt>
                <c:pt idx="1663">
                  <c:v>-339.36</c:v>
                </c:pt>
                <c:pt idx="1664">
                  <c:v>-307.14999999999998</c:v>
                </c:pt>
                <c:pt idx="1665">
                  <c:v>-274.62</c:v>
                </c:pt>
                <c:pt idx="1666">
                  <c:v>-242.27</c:v>
                </c:pt>
                <c:pt idx="1667">
                  <c:v>-210.59</c:v>
                </c:pt>
                <c:pt idx="1668">
                  <c:v>-180.05</c:v>
                </c:pt>
                <c:pt idx="1669">
                  <c:v>-151.13</c:v>
                </c:pt>
                <c:pt idx="1670">
                  <c:v>-124.21</c:v>
                </c:pt>
                <c:pt idx="1671">
                  <c:v>-99.668999999999997</c:v>
                </c:pt>
                <c:pt idx="1672">
                  <c:v>-77.804000000000002</c:v>
                </c:pt>
                <c:pt idx="1673">
                  <c:v>-58.848999999999997</c:v>
                </c:pt>
                <c:pt idx="1674">
                  <c:v>-42.963000000000001</c:v>
                </c:pt>
                <c:pt idx="1675">
                  <c:v>-30.222999999999999</c:v>
                </c:pt>
                <c:pt idx="1676">
                  <c:v>-20.623000000000001</c:v>
                </c:pt>
                <c:pt idx="1677">
                  <c:v>-14.068</c:v>
                </c:pt>
                <c:pt idx="1678">
                  <c:v>-10.382999999999999</c:v>
                </c:pt>
                <c:pt idx="1679">
                  <c:v>-9.3045000000000009</c:v>
                </c:pt>
                <c:pt idx="1680">
                  <c:v>-10.497999999999999</c:v>
                </c:pt>
                <c:pt idx="1681">
                  <c:v>-13.561</c:v>
                </c:pt>
                <c:pt idx="1682">
                  <c:v>-18.033999999999999</c:v>
                </c:pt>
                <c:pt idx="1683">
                  <c:v>-23.419</c:v>
                </c:pt>
                <c:pt idx="1684">
                  <c:v>-29.196999999999999</c:v>
                </c:pt>
                <c:pt idx="1685">
                  <c:v>-34.844999999999999</c:v>
                </c:pt>
                <c:pt idx="1686">
                  <c:v>-39.862000000000002</c:v>
                </c:pt>
                <c:pt idx="1687">
                  <c:v>-43.792999999999999</c:v>
                </c:pt>
                <c:pt idx="1688">
                  <c:v>-46.255000000000003</c:v>
                </c:pt>
                <c:pt idx="1689">
                  <c:v>-46.966999999999999</c:v>
                </c:pt>
                <c:pt idx="1690">
                  <c:v>-45.774000000000001</c:v>
                </c:pt>
                <c:pt idx="1691">
                  <c:v>-42.677</c:v>
                </c:pt>
                <c:pt idx="1692">
                  <c:v>-37.856000000000002</c:v>
                </c:pt>
                <c:pt idx="1693">
                  <c:v>-31.693000000000001</c:v>
                </c:pt>
                <c:pt idx="1694">
                  <c:v>-24.786000000000001</c:v>
                </c:pt>
                <c:pt idx="1695">
                  <c:v>-17.960999999999999</c:v>
                </c:pt>
                <c:pt idx="1696">
                  <c:v>-12.272</c:v>
                </c:pt>
                <c:pt idx="1697">
                  <c:v>-8.9896999999999991</c:v>
                </c:pt>
                <c:pt idx="1698">
                  <c:v>-9.5762</c:v>
                </c:pt>
                <c:pt idx="1699">
                  <c:v>-15.644</c:v>
                </c:pt>
                <c:pt idx="1700">
                  <c:v>-14.089</c:v>
                </c:pt>
                <c:pt idx="1701">
                  <c:v>-6.9347000000000003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-6.1303000000000001</c:v>
                </c:pt>
                <c:pt idx="3438">
                  <c:v>-15.831</c:v>
                </c:pt>
                <c:pt idx="3439">
                  <c:v>-25.530999999999999</c:v>
                </c:pt>
                <c:pt idx="3440">
                  <c:v>-35.231999999999999</c:v>
                </c:pt>
                <c:pt idx="3441">
                  <c:v>-44.932000000000002</c:v>
                </c:pt>
                <c:pt idx="3442">
                  <c:v>-47.996000000000002</c:v>
                </c:pt>
                <c:pt idx="3443">
                  <c:v>-47.905000000000001</c:v>
                </c:pt>
                <c:pt idx="3444">
                  <c:v>-46.567999999999998</c:v>
                </c:pt>
                <c:pt idx="3445">
                  <c:v>-44.424999999999997</c:v>
                </c:pt>
                <c:pt idx="3446">
                  <c:v>-41.832999999999998</c:v>
                </c:pt>
                <c:pt idx="3447">
                  <c:v>-39.076999999999998</c:v>
                </c:pt>
                <c:pt idx="3448">
                  <c:v>-36.378999999999998</c:v>
                </c:pt>
                <c:pt idx="3449">
                  <c:v>-33.906999999999996</c:v>
                </c:pt>
                <c:pt idx="3450">
                  <c:v>-31.782</c:v>
                </c:pt>
                <c:pt idx="3451">
                  <c:v>-30.085999999999999</c:v>
                </c:pt>
                <c:pt idx="3452">
                  <c:v>-28.866</c:v>
                </c:pt>
                <c:pt idx="3453">
                  <c:v>-28.145</c:v>
                </c:pt>
                <c:pt idx="3454">
                  <c:v>-27.920999999999999</c:v>
                </c:pt>
                <c:pt idx="3455">
                  <c:v>-28.172999999999998</c:v>
                </c:pt>
                <c:pt idx="3456">
                  <c:v>-28.867999999999999</c:v>
                </c:pt>
                <c:pt idx="3457">
                  <c:v>-29.963000000000001</c:v>
                </c:pt>
                <c:pt idx="3458">
                  <c:v>-31.404</c:v>
                </c:pt>
                <c:pt idx="3459">
                  <c:v>-33.134999999999998</c:v>
                </c:pt>
                <c:pt idx="3460">
                  <c:v>-35.097000000000001</c:v>
                </c:pt>
                <c:pt idx="3461">
                  <c:v>-37.228000000000002</c:v>
                </c:pt>
                <c:pt idx="3462">
                  <c:v>-39.47</c:v>
                </c:pt>
                <c:pt idx="3463">
                  <c:v>-41.764000000000003</c:v>
                </c:pt>
                <c:pt idx="3464">
                  <c:v>-44.057000000000002</c:v>
                </c:pt>
                <c:pt idx="3465">
                  <c:v>-46.296999999999997</c:v>
                </c:pt>
                <c:pt idx="3466">
                  <c:v>-48.439</c:v>
                </c:pt>
                <c:pt idx="3467">
                  <c:v>-50.442</c:v>
                </c:pt>
                <c:pt idx="3468">
                  <c:v>-52.271999999999998</c:v>
                </c:pt>
                <c:pt idx="3469">
                  <c:v>-53.9</c:v>
                </c:pt>
                <c:pt idx="3470">
                  <c:v>-55.3</c:v>
                </c:pt>
                <c:pt idx="3471">
                  <c:v>-56.454999999999998</c:v>
                </c:pt>
                <c:pt idx="3472">
                  <c:v>-57.353999999999999</c:v>
                </c:pt>
                <c:pt idx="3473">
                  <c:v>-57.987000000000002</c:v>
                </c:pt>
                <c:pt idx="3474">
                  <c:v>-58.353000000000002</c:v>
                </c:pt>
                <c:pt idx="3475">
                  <c:v>-58.454999999999998</c:v>
                </c:pt>
                <c:pt idx="3476">
                  <c:v>-58.298000000000002</c:v>
                </c:pt>
                <c:pt idx="3477">
                  <c:v>-57.893999999999998</c:v>
                </c:pt>
                <c:pt idx="3478">
                  <c:v>-57.256999999999998</c:v>
                </c:pt>
                <c:pt idx="3479">
                  <c:v>-56.402000000000001</c:v>
                </c:pt>
                <c:pt idx="3480">
                  <c:v>-55.350999999999999</c:v>
                </c:pt>
                <c:pt idx="3481">
                  <c:v>-54.125</c:v>
                </c:pt>
                <c:pt idx="3482">
                  <c:v>-52.747</c:v>
                </c:pt>
                <c:pt idx="3483">
                  <c:v>-51.241999999999997</c:v>
                </c:pt>
                <c:pt idx="3484">
                  <c:v>-49.636000000000003</c:v>
                </c:pt>
                <c:pt idx="3485">
                  <c:v>-47.954000000000001</c:v>
                </c:pt>
                <c:pt idx="3486">
                  <c:v>-46.222000000000001</c:v>
                </c:pt>
                <c:pt idx="3487">
                  <c:v>-44.468000000000004</c:v>
                </c:pt>
                <c:pt idx="3488">
                  <c:v>-42.713999999999999</c:v>
                </c:pt>
                <c:pt idx="3489">
                  <c:v>-40.987000000000002</c:v>
                </c:pt>
                <c:pt idx="3490">
                  <c:v>-39.308999999999997</c:v>
                </c:pt>
                <c:pt idx="3491">
                  <c:v>-37.701000000000001</c:v>
                </c:pt>
                <c:pt idx="3492">
                  <c:v>-36.185000000000002</c:v>
                </c:pt>
                <c:pt idx="3493">
                  <c:v>-34.777000000000001</c:v>
                </c:pt>
                <c:pt idx="3494">
                  <c:v>-33.496000000000002</c:v>
                </c:pt>
                <c:pt idx="3495">
                  <c:v>-32.353999999999999</c:v>
                </c:pt>
                <c:pt idx="3496">
                  <c:v>-31.364000000000001</c:v>
                </c:pt>
                <c:pt idx="3497">
                  <c:v>-30.536999999999999</c:v>
                </c:pt>
                <c:pt idx="3498">
                  <c:v>-29.879000000000001</c:v>
                </c:pt>
                <c:pt idx="3499">
                  <c:v>-29.396000000000001</c:v>
                </c:pt>
                <c:pt idx="3500">
                  <c:v>-29.091999999999999</c:v>
                </c:pt>
                <c:pt idx="3501">
                  <c:v>-28.966999999999999</c:v>
                </c:pt>
                <c:pt idx="3502">
                  <c:v>-29.021000000000001</c:v>
                </c:pt>
                <c:pt idx="3503">
                  <c:v>-29.25</c:v>
                </c:pt>
                <c:pt idx="3504">
                  <c:v>-29.648</c:v>
                </c:pt>
                <c:pt idx="3505">
                  <c:v>-30.21</c:v>
                </c:pt>
                <c:pt idx="3506">
                  <c:v>-30.925999999999998</c:v>
                </c:pt>
                <c:pt idx="3507">
                  <c:v>-31.786999999999999</c:v>
                </c:pt>
                <c:pt idx="3508">
                  <c:v>-32.779000000000003</c:v>
                </c:pt>
                <c:pt idx="3509">
                  <c:v>-33.890999999999998</c:v>
                </c:pt>
                <c:pt idx="3510">
                  <c:v>-35.109000000000002</c:v>
                </c:pt>
                <c:pt idx="3511">
                  <c:v>-36.417000000000002</c:v>
                </c:pt>
                <c:pt idx="3512">
                  <c:v>-37.801000000000002</c:v>
                </c:pt>
                <c:pt idx="3513">
                  <c:v>-39.243000000000002</c:v>
                </c:pt>
                <c:pt idx="3514">
                  <c:v>-40.728000000000002</c:v>
                </c:pt>
                <c:pt idx="3515">
                  <c:v>-42.238</c:v>
                </c:pt>
                <c:pt idx="3516">
                  <c:v>-43.756999999999998</c:v>
                </c:pt>
                <c:pt idx="3517">
                  <c:v>-45.268000000000001</c:v>
                </c:pt>
                <c:pt idx="3518">
                  <c:v>-46.756</c:v>
                </c:pt>
                <c:pt idx="3519">
                  <c:v>-48.203000000000003</c:v>
                </c:pt>
                <c:pt idx="3520">
                  <c:v>-49.597000000000001</c:v>
                </c:pt>
                <c:pt idx="3521">
                  <c:v>-50.920999999999999</c:v>
                </c:pt>
                <c:pt idx="3522">
                  <c:v>-52.161999999999999</c:v>
                </c:pt>
                <c:pt idx="3523">
                  <c:v>-53.308999999999997</c:v>
                </c:pt>
                <c:pt idx="3524">
                  <c:v>-54.35</c:v>
                </c:pt>
                <c:pt idx="3525">
                  <c:v>-55.274999999999999</c:v>
                </c:pt>
                <c:pt idx="3526">
                  <c:v>-56.075000000000003</c:v>
                </c:pt>
                <c:pt idx="3527">
                  <c:v>-56.743000000000002</c:v>
                </c:pt>
                <c:pt idx="3528">
                  <c:v>-57.274000000000001</c:v>
                </c:pt>
                <c:pt idx="3529">
                  <c:v>-57.661999999999999</c:v>
                </c:pt>
                <c:pt idx="3530">
                  <c:v>-57.905999999999999</c:v>
                </c:pt>
                <c:pt idx="3531">
                  <c:v>-58.003999999999998</c:v>
                </c:pt>
                <c:pt idx="3532">
                  <c:v>-57.956000000000003</c:v>
                </c:pt>
                <c:pt idx="3533">
                  <c:v>-57.764000000000003</c:v>
                </c:pt>
                <c:pt idx="3534">
                  <c:v>-57.432000000000002</c:v>
                </c:pt>
                <c:pt idx="3535">
                  <c:v>-56.963999999999999</c:v>
                </c:pt>
                <c:pt idx="3536">
                  <c:v>-56.366999999999997</c:v>
                </c:pt>
                <c:pt idx="3537">
                  <c:v>-55.648000000000003</c:v>
                </c:pt>
                <c:pt idx="3538">
                  <c:v>-54.816000000000003</c:v>
                </c:pt>
                <c:pt idx="3539">
                  <c:v>-53.881</c:v>
                </c:pt>
                <c:pt idx="3540">
                  <c:v>-52.854999999999997</c:v>
                </c:pt>
                <c:pt idx="3541">
                  <c:v>-51.747999999999998</c:v>
                </c:pt>
                <c:pt idx="3542">
                  <c:v>-50.576000000000001</c:v>
                </c:pt>
                <c:pt idx="3543">
                  <c:v>-49.35</c:v>
                </c:pt>
                <c:pt idx="3544">
                  <c:v>-48.085999999999999</c:v>
                </c:pt>
                <c:pt idx="3545">
                  <c:v>-46.798999999999999</c:v>
                </c:pt>
                <c:pt idx="3546">
                  <c:v>-45.503</c:v>
                </c:pt>
                <c:pt idx="3547">
                  <c:v>-44.215000000000003</c:v>
                </c:pt>
                <c:pt idx="3548">
                  <c:v>-42.951000000000001</c:v>
                </c:pt>
                <c:pt idx="3549">
                  <c:v>-41.723999999999997</c:v>
                </c:pt>
                <c:pt idx="3550">
                  <c:v>-40.552</c:v>
                </c:pt>
                <c:pt idx="3551">
                  <c:v>-39.448999999999998</c:v>
                </c:pt>
                <c:pt idx="3552">
                  <c:v>-38.429000000000002</c:v>
                </c:pt>
                <c:pt idx="3553">
                  <c:v>-37.506999999999998</c:v>
                </c:pt>
                <c:pt idx="3554">
                  <c:v>-36.695999999999998</c:v>
                </c:pt>
                <c:pt idx="3555">
                  <c:v>-36.008000000000003</c:v>
                </c:pt>
                <c:pt idx="3556">
                  <c:v>-35.454000000000001</c:v>
                </c:pt>
                <c:pt idx="3557">
                  <c:v>-35.045000000000002</c:v>
                </c:pt>
                <c:pt idx="3558">
                  <c:v>-34.79</c:v>
                </c:pt>
                <c:pt idx="3559">
                  <c:v>-34.697000000000003</c:v>
                </c:pt>
                <c:pt idx="3560">
                  <c:v>-34.771000000000001</c:v>
                </c:pt>
                <c:pt idx="3561">
                  <c:v>-35.018999999999998</c:v>
                </c:pt>
                <c:pt idx="3562">
                  <c:v>-35.442999999999998</c:v>
                </c:pt>
                <c:pt idx="3563">
                  <c:v>-36.045999999999999</c:v>
                </c:pt>
                <c:pt idx="3564">
                  <c:v>-36.828000000000003</c:v>
                </c:pt>
                <c:pt idx="3565">
                  <c:v>-37.786999999999999</c:v>
                </c:pt>
                <c:pt idx="3566">
                  <c:v>-38.92</c:v>
                </c:pt>
                <c:pt idx="3567">
                  <c:v>-40.225000000000001</c:v>
                </c:pt>
                <c:pt idx="3568">
                  <c:v>-41.692999999999998</c:v>
                </c:pt>
                <c:pt idx="3569">
                  <c:v>-43.317999999999998</c:v>
                </c:pt>
                <c:pt idx="3570">
                  <c:v>-45.09</c:v>
                </c:pt>
                <c:pt idx="3571">
                  <c:v>-47</c:v>
                </c:pt>
                <c:pt idx="3572">
                  <c:v>-49.033999999999999</c:v>
                </c:pt>
                <c:pt idx="3573">
                  <c:v>-51.180999999999997</c:v>
                </c:pt>
                <c:pt idx="3574">
                  <c:v>-53.424999999999997</c:v>
                </c:pt>
                <c:pt idx="3575">
                  <c:v>-55.750999999999998</c:v>
                </c:pt>
                <c:pt idx="3576">
                  <c:v>-58.143000000000001</c:v>
                </c:pt>
                <c:pt idx="3577">
                  <c:v>-60.584000000000003</c:v>
                </c:pt>
                <c:pt idx="3578">
                  <c:v>-63.057000000000002</c:v>
                </c:pt>
                <c:pt idx="3579">
                  <c:v>-65.542000000000002</c:v>
                </c:pt>
                <c:pt idx="3580">
                  <c:v>-68.022000000000006</c:v>
                </c:pt>
                <c:pt idx="3581">
                  <c:v>-70.477999999999994</c:v>
                </c:pt>
                <c:pt idx="3582">
                  <c:v>-72.891000000000005</c:v>
                </c:pt>
                <c:pt idx="3583">
                  <c:v>-75.242999999999995</c:v>
                </c:pt>
                <c:pt idx="3584">
                  <c:v>-77.516999999999996</c:v>
                </c:pt>
                <c:pt idx="3585">
                  <c:v>-79.694999999999993</c:v>
                </c:pt>
                <c:pt idx="3586">
                  <c:v>-81.760999999999996</c:v>
                </c:pt>
                <c:pt idx="3587">
                  <c:v>-83.697999999999993</c:v>
                </c:pt>
                <c:pt idx="3588">
                  <c:v>-85.494</c:v>
                </c:pt>
                <c:pt idx="3589">
                  <c:v>-87.135000000000005</c:v>
                </c:pt>
                <c:pt idx="3590">
                  <c:v>-88.61</c:v>
                </c:pt>
                <c:pt idx="3591">
                  <c:v>-89.91</c:v>
                </c:pt>
                <c:pt idx="3592">
                  <c:v>-91.025999999999996</c:v>
                </c:pt>
                <c:pt idx="3593">
                  <c:v>-91.951999999999998</c:v>
                </c:pt>
                <c:pt idx="3594">
                  <c:v>-92.686000000000007</c:v>
                </c:pt>
                <c:pt idx="3595">
                  <c:v>-93.225999999999999</c:v>
                </c:pt>
                <c:pt idx="3596">
                  <c:v>-93.572000000000003</c:v>
                </c:pt>
                <c:pt idx="3597">
                  <c:v>-93.728999999999999</c:v>
                </c:pt>
                <c:pt idx="3598">
                  <c:v>-93.701999999999998</c:v>
                </c:pt>
                <c:pt idx="3599">
                  <c:v>-93.498999999999995</c:v>
                </c:pt>
                <c:pt idx="3600">
                  <c:v>-93.131</c:v>
                </c:pt>
                <c:pt idx="3601">
                  <c:v>-92.611000000000004</c:v>
                </c:pt>
                <c:pt idx="3602">
                  <c:v>-91.954999999999998</c:v>
                </c:pt>
                <c:pt idx="3603">
                  <c:v>-91.18</c:v>
                </c:pt>
                <c:pt idx="3604">
                  <c:v>-90.308000000000007</c:v>
                </c:pt>
                <c:pt idx="3605">
                  <c:v>-89.358999999999995</c:v>
                </c:pt>
                <c:pt idx="3606">
                  <c:v>-88.356999999999999</c:v>
                </c:pt>
                <c:pt idx="3607">
                  <c:v>-87.33</c:v>
                </c:pt>
                <c:pt idx="3608">
                  <c:v>-86.302999999999997</c:v>
                </c:pt>
                <c:pt idx="3609">
                  <c:v>-85.304000000000002</c:v>
                </c:pt>
                <c:pt idx="3610">
                  <c:v>-84.363</c:v>
                </c:pt>
                <c:pt idx="3611">
                  <c:v>-83.51</c:v>
                </c:pt>
                <c:pt idx="3612">
                  <c:v>-82.772999999999996</c:v>
                </c:pt>
                <c:pt idx="3613">
                  <c:v>-82.183000000000007</c:v>
                </c:pt>
                <c:pt idx="3614">
                  <c:v>-81.768000000000001</c:v>
                </c:pt>
                <c:pt idx="3615">
                  <c:v>-81.555999999999997</c:v>
                </c:pt>
                <c:pt idx="3616">
                  <c:v>-81.572000000000003</c:v>
                </c:pt>
                <c:pt idx="3617">
                  <c:v>-81.841999999999999</c:v>
                </c:pt>
                <c:pt idx="3618">
                  <c:v>-82.385999999999996</c:v>
                </c:pt>
                <c:pt idx="3619">
                  <c:v>-83.222999999999999</c:v>
                </c:pt>
                <c:pt idx="3620">
                  <c:v>-84.369</c:v>
                </c:pt>
                <c:pt idx="3621">
                  <c:v>-85.834999999999994</c:v>
                </c:pt>
                <c:pt idx="3622">
                  <c:v>-87.626999999999995</c:v>
                </c:pt>
                <c:pt idx="3623">
                  <c:v>-89.748000000000005</c:v>
                </c:pt>
                <c:pt idx="3624">
                  <c:v>-92.195999999999998</c:v>
                </c:pt>
                <c:pt idx="3625">
                  <c:v>-94.96</c:v>
                </c:pt>
                <c:pt idx="3626">
                  <c:v>-98.028000000000006</c:v>
                </c:pt>
                <c:pt idx="3627">
                  <c:v>-101.38</c:v>
                </c:pt>
                <c:pt idx="3628">
                  <c:v>-104.98</c:v>
                </c:pt>
                <c:pt idx="3629">
                  <c:v>-108.81</c:v>
                </c:pt>
                <c:pt idx="3630">
                  <c:v>-112.83</c:v>
                </c:pt>
                <c:pt idx="3631">
                  <c:v>-116.98</c:v>
                </c:pt>
                <c:pt idx="3632">
                  <c:v>-121.23</c:v>
                </c:pt>
                <c:pt idx="3633">
                  <c:v>-125.51</c:v>
                </c:pt>
                <c:pt idx="3634">
                  <c:v>-129.76</c:v>
                </c:pt>
                <c:pt idx="3635">
                  <c:v>-133.91999999999999</c:v>
                </c:pt>
                <c:pt idx="3636">
                  <c:v>-138.36000000000001</c:v>
                </c:pt>
                <c:pt idx="3637">
                  <c:v>-145.47999999999999</c:v>
                </c:pt>
                <c:pt idx="3638">
                  <c:v>-152.32</c:v>
                </c:pt>
                <c:pt idx="3639">
                  <c:v>-158.82</c:v>
                </c:pt>
                <c:pt idx="3640">
                  <c:v>-164.9</c:v>
                </c:pt>
                <c:pt idx="3641">
                  <c:v>-170.54</c:v>
                </c:pt>
                <c:pt idx="3642">
                  <c:v>-175.69</c:v>
                </c:pt>
                <c:pt idx="3643">
                  <c:v>-180.32</c:v>
                </c:pt>
                <c:pt idx="3644">
                  <c:v>-184.44</c:v>
                </c:pt>
                <c:pt idx="3645">
                  <c:v>-188.07</c:v>
                </c:pt>
                <c:pt idx="3646">
                  <c:v>-191.26</c:v>
                </c:pt>
                <c:pt idx="3647">
                  <c:v>-194.09</c:v>
                </c:pt>
                <c:pt idx="3648">
                  <c:v>-196.7</c:v>
                </c:pt>
                <c:pt idx="3649">
                  <c:v>-199.26</c:v>
                </c:pt>
                <c:pt idx="3650">
                  <c:v>-202.01</c:v>
                </c:pt>
                <c:pt idx="3651">
                  <c:v>-204.76</c:v>
                </c:pt>
                <c:pt idx="3652">
                  <c:v>-206.74</c:v>
                </c:pt>
                <c:pt idx="3653">
                  <c:v>-210.23</c:v>
                </c:pt>
                <c:pt idx="3654">
                  <c:v>-215.78</c:v>
                </c:pt>
                <c:pt idx="3655">
                  <c:v>-224.07</c:v>
                </c:pt>
                <c:pt idx="3656">
                  <c:v>-235.87</c:v>
                </c:pt>
                <c:pt idx="3657">
                  <c:v>-252.13</c:v>
                </c:pt>
                <c:pt idx="3658">
                  <c:v>-273.94</c:v>
                </c:pt>
                <c:pt idx="3659">
                  <c:v>-302.58</c:v>
                </c:pt>
                <c:pt idx="3660">
                  <c:v>-339.53</c:v>
                </c:pt>
                <c:pt idx="3661">
                  <c:v>-386.49</c:v>
                </c:pt>
                <c:pt idx="3662">
                  <c:v>-445.39</c:v>
                </c:pt>
                <c:pt idx="3663">
                  <c:v>-518.46</c:v>
                </c:pt>
                <c:pt idx="3664">
                  <c:v>-446.82</c:v>
                </c:pt>
                <c:pt idx="3665">
                  <c:v>-357.84</c:v>
                </c:pt>
                <c:pt idx="3666">
                  <c:v>-268.86</c:v>
                </c:pt>
                <c:pt idx="3667">
                  <c:v>-179.87</c:v>
                </c:pt>
                <c:pt idx="3668">
                  <c:v>-97.665000000000006</c:v>
                </c:pt>
                <c:pt idx="3669">
                  <c:v>-102.82</c:v>
                </c:pt>
                <c:pt idx="3670">
                  <c:v>-107.95</c:v>
                </c:pt>
                <c:pt idx="3671">
                  <c:v>-113.03</c:v>
                </c:pt>
                <c:pt idx="3672">
                  <c:v>-118.08</c:v>
                </c:pt>
                <c:pt idx="3673">
                  <c:v>-123.07</c:v>
                </c:pt>
                <c:pt idx="3674">
                  <c:v>-128.02000000000001</c:v>
                </c:pt>
                <c:pt idx="3675">
                  <c:v>-132.9</c:v>
                </c:pt>
                <c:pt idx="3676">
                  <c:v>-137.72</c:v>
                </c:pt>
                <c:pt idx="3677">
                  <c:v>-142.47</c:v>
                </c:pt>
                <c:pt idx="3678">
                  <c:v>-146.16</c:v>
                </c:pt>
                <c:pt idx="3679">
                  <c:v>-148.41999999999999</c:v>
                </c:pt>
                <c:pt idx="3680">
                  <c:v>-150.63</c:v>
                </c:pt>
                <c:pt idx="3681">
                  <c:v>-152.79</c:v>
                </c:pt>
                <c:pt idx="3682">
                  <c:v>-154.88</c:v>
                </c:pt>
                <c:pt idx="3683">
                  <c:v>-156.91</c:v>
                </c:pt>
                <c:pt idx="3684">
                  <c:v>-158.87</c:v>
                </c:pt>
                <c:pt idx="3685">
                  <c:v>-160.77000000000001</c:v>
                </c:pt>
                <c:pt idx="3686">
                  <c:v>-162.59</c:v>
                </c:pt>
                <c:pt idx="3687">
                  <c:v>-164.35</c:v>
                </c:pt>
                <c:pt idx="3688">
                  <c:v>-166.03</c:v>
                </c:pt>
                <c:pt idx="3689">
                  <c:v>-167.63</c:v>
                </c:pt>
                <c:pt idx="3690">
                  <c:v>-169.16</c:v>
                </c:pt>
                <c:pt idx="3691">
                  <c:v>-170.61</c:v>
                </c:pt>
                <c:pt idx="3692">
                  <c:v>-171.99</c:v>
                </c:pt>
                <c:pt idx="3693">
                  <c:v>-173.28</c:v>
                </c:pt>
                <c:pt idx="3694">
                  <c:v>-174.5</c:v>
                </c:pt>
                <c:pt idx="3695">
                  <c:v>-175.64</c:v>
                </c:pt>
                <c:pt idx="3696">
                  <c:v>-176.7</c:v>
                </c:pt>
                <c:pt idx="3697">
                  <c:v>-177.67</c:v>
                </c:pt>
                <c:pt idx="3698">
                  <c:v>-178.57</c:v>
                </c:pt>
                <c:pt idx="3699">
                  <c:v>-179.39</c:v>
                </c:pt>
                <c:pt idx="3700">
                  <c:v>-180.14</c:v>
                </c:pt>
                <c:pt idx="3701">
                  <c:v>-180.8</c:v>
                </c:pt>
                <c:pt idx="3702">
                  <c:v>-181.39</c:v>
                </c:pt>
                <c:pt idx="3703">
                  <c:v>-181.9</c:v>
                </c:pt>
                <c:pt idx="3704">
                  <c:v>-182.34</c:v>
                </c:pt>
                <c:pt idx="3705">
                  <c:v>-182.7</c:v>
                </c:pt>
                <c:pt idx="3706">
                  <c:v>-182.98</c:v>
                </c:pt>
                <c:pt idx="3707">
                  <c:v>-183.2</c:v>
                </c:pt>
                <c:pt idx="3708">
                  <c:v>-183.34</c:v>
                </c:pt>
                <c:pt idx="3709">
                  <c:v>-183.42</c:v>
                </c:pt>
                <c:pt idx="3710">
                  <c:v>-183.42</c:v>
                </c:pt>
                <c:pt idx="3711">
                  <c:v>-183.36</c:v>
                </c:pt>
                <c:pt idx="3712">
                  <c:v>-183.23</c:v>
                </c:pt>
                <c:pt idx="3713">
                  <c:v>-183.04</c:v>
                </c:pt>
                <c:pt idx="3714">
                  <c:v>-182.79</c:v>
                </c:pt>
                <c:pt idx="3715">
                  <c:v>-182.47</c:v>
                </c:pt>
                <c:pt idx="3716">
                  <c:v>-182.1</c:v>
                </c:pt>
                <c:pt idx="3717">
                  <c:v>-181.67</c:v>
                </c:pt>
                <c:pt idx="3718">
                  <c:v>-181.18</c:v>
                </c:pt>
                <c:pt idx="3719">
                  <c:v>-180.63</c:v>
                </c:pt>
                <c:pt idx="3720">
                  <c:v>-180.04</c:v>
                </c:pt>
                <c:pt idx="3721">
                  <c:v>-179.39</c:v>
                </c:pt>
                <c:pt idx="3722">
                  <c:v>-178.7</c:v>
                </c:pt>
                <c:pt idx="3723">
                  <c:v>-177.95</c:v>
                </c:pt>
                <c:pt idx="3724">
                  <c:v>-178.44</c:v>
                </c:pt>
                <c:pt idx="3725">
                  <c:v>-180.73</c:v>
                </c:pt>
                <c:pt idx="3726">
                  <c:v>-182.97</c:v>
                </c:pt>
                <c:pt idx="3727">
                  <c:v>-185.18</c:v>
                </c:pt>
                <c:pt idx="3728">
                  <c:v>-187.35</c:v>
                </c:pt>
                <c:pt idx="3729">
                  <c:v>-189.47</c:v>
                </c:pt>
                <c:pt idx="3730">
                  <c:v>-191.57</c:v>
                </c:pt>
                <c:pt idx="3731">
                  <c:v>-194.17</c:v>
                </c:pt>
                <c:pt idx="3732">
                  <c:v>-198.18</c:v>
                </c:pt>
                <c:pt idx="3733">
                  <c:v>-202.17</c:v>
                </c:pt>
                <c:pt idx="3734">
                  <c:v>-206.12</c:v>
                </c:pt>
                <c:pt idx="3735">
                  <c:v>-210.05</c:v>
                </c:pt>
                <c:pt idx="3736">
                  <c:v>-213.96</c:v>
                </c:pt>
                <c:pt idx="3737">
                  <c:v>-217.84</c:v>
                </c:pt>
                <c:pt idx="3738">
                  <c:v>-221.7</c:v>
                </c:pt>
                <c:pt idx="3739">
                  <c:v>-222.39</c:v>
                </c:pt>
                <c:pt idx="3740">
                  <c:v>-219.83</c:v>
                </c:pt>
                <c:pt idx="3741">
                  <c:v>-217.59</c:v>
                </c:pt>
                <c:pt idx="3742">
                  <c:v>-215.65</c:v>
                </c:pt>
                <c:pt idx="3743">
                  <c:v>-214</c:v>
                </c:pt>
                <c:pt idx="3744">
                  <c:v>-212.61</c:v>
                </c:pt>
                <c:pt idx="3745">
                  <c:v>-211.46</c:v>
                </c:pt>
                <c:pt idx="3746">
                  <c:v>-210.55</c:v>
                </c:pt>
                <c:pt idx="3747">
                  <c:v>-207.77</c:v>
                </c:pt>
                <c:pt idx="3748">
                  <c:v>-204.98</c:v>
                </c:pt>
                <c:pt idx="3749">
                  <c:v>-202.41</c:v>
                </c:pt>
                <c:pt idx="3750">
                  <c:v>-200.05</c:v>
                </c:pt>
                <c:pt idx="3751">
                  <c:v>-197.88</c:v>
                </c:pt>
                <c:pt idx="3752">
                  <c:v>-195.89</c:v>
                </c:pt>
                <c:pt idx="3753">
                  <c:v>-194.06</c:v>
                </c:pt>
                <c:pt idx="3754">
                  <c:v>-192.38</c:v>
                </c:pt>
                <c:pt idx="3755">
                  <c:v>-190.83</c:v>
                </c:pt>
                <c:pt idx="3756">
                  <c:v>-189.4</c:v>
                </c:pt>
                <c:pt idx="3757">
                  <c:v>-188.09</c:v>
                </c:pt>
                <c:pt idx="3758">
                  <c:v>-186.88</c:v>
                </c:pt>
                <c:pt idx="3759">
                  <c:v>-185.76</c:v>
                </c:pt>
                <c:pt idx="3760">
                  <c:v>-184.72</c:v>
                </c:pt>
                <c:pt idx="3761">
                  <c:v>-183.75</c:v>
                </c:pt>
                <c:pt idx="3762">
                  <c:v>-182.85</c:v>
                </c:pt>
                <c:pt idx="3763">
                  <c:v>-182</c:v>
                </c:pt>
                <c:pt idx="3764">
                  <c:v>-181.2</c:v>
                </c:pt>
                <c:pt idx="3765">
                  <c:v>-180.44</c:v>
                </c:pt>
                <c:pt idx="3766">
                  <c:v>-179.72</c:v>
                </c:pt>
                <c:pt idx="3767">
                  <c:v>-179.03</c:v>
                </c:pt>
                <c:pt idx="3768">
                  <c:v>-178.37</c:v>
                </c:pt>
                <c:pt idx="3769">
                  <c:v>-177.72</c:v>
                </c:pt>
                <c:pt idx="3770">
                  <c:v>-177.09</c:v>
                </c:pt>
                <c:pt idx="3771">
                  <c:v>-176.47</c:v>
                </c:pt>
                <c:pt idx="3772">
                  <c:v>-175.85</c:v>
                </c:pt>
                <c:pt idx="3773">
                  <c:v>-175.24</c:v>
                </c:pt>
                <c:pt idx="3774">
                  <c:v>-174.63</c:v>
                </c:pt>
                <c:pt idx="3775">
                  <c:v>-174.02</c:v>
                </c:pt>
                <c:pt idx="3776">
                  <c:v>-173.4</c:v>
                </c:pt>
                <c:pt idx="3777">
                  <c:v>-172.78</c:v>
                </c:pt>
                <c:pt idx="3778">
                  <c:v>-172.49</c:v>
                </c:pt>
                <c:pt idx="3779">
                  <c:v>-173.74</c:v>
                </c:pt>
                <c:pt idx="3780">
                  <c:v>-174.98</c:v>
                </c:pt>
                <c:pt idx="3781">
                  <c:v>-176.2</c:v>
                </c:pt>
                <c:pt idx="3782">
                  <c:v>-177.41</c:v>
                </c:pt>
                <c:pt idx="3783">
                  <c:v>-178.61</c:v>
                </c:pt>
                <c:pt idx="3784">
                  <c:v>-179.79</c:v>
                </c:pt>
                <c:pt idx="3785">
                  <c:v>-180.95</c:v>
                </c:pt>
                <c:pt idx="3786">
                  <c:v>-182.09</c:v>
                </c:pt>
                <c:pt idx="3787">
                  <c:v>-183.22</c:v>
                </c:pt>
                <c:pt idx="3788">
                  <c:v>-184.33</c:v>
                </c:pt>
                <c:pt idx="3789">
                  <c:v>-185.42</c:v>
                </c:pt>
                <c:pt idx="3790">
                  <c:v>-186.49</c:v>
                </c:pt>
                <c:pt idx="3791">
                  <c:v>-187.55</c:v>
                </c:pt>
                <c:pt idx="3792">
                  <c:v>-188.59</c:v>
                </c:pt>
                <c:pt idx="3793">
                  <c:v>-189.61</c:v>
                </c:pt>
                <c:pt idx="3794">
                  <c:v>-189.71</c:v>
                </c:pt>
                <c:pt idx="3795">
                  <c:v>-187.84</c:v>
                </c:pt>
                <c:pt idx="3796">
                  <c:v>-186.04</c:v>
                </c:pt>
                <c:pt idx="3797">
                  <c:v>-184.32</c:v>
                </c:pt>
                <c:pt idx="3798">
                  <c:v>-182.66</c:v>
                </c:pt>
                <c:pt idx="3799">
                  <c:v>-181.07</c:v>
                </c:pt>
                <c:pt idx="3800">
                  <c:v>-179.54</c:v>
                </c:pt>
                <c:pt idx="3801">
                  <c:v>-178.06</c:v>
                </c:pt>
                <c:pt idx="3802">
                  <c:v>-176.64</c:v>
                </c:pt>
                <c:pt idx="3803">
                  <c:v>-175.26</c:v>
                </c:pt>
                <c:pt idx="3804">
                  <c:v>-173.93</c:v>
                </c:pt>
                <c:pt idx="3805">
                  <c:v>-172.64</c:v>
                </c:pt>
                <c:pt idx="3806">
                  <c:v>-171.38</c:v>
                </c:pt>
                <c:pt idx="3807">
                  <c:v>-170.16</c:v>
                </c:pt>
                <c:pt idx="3808">
                  <c:v>-168.98</c:v>
                </c:pt>
                <c:pt idx="3809">
                  <c:v>-167.82</c:v>
                </c:pt>
                <c:pt idx="3810">
                  <c:v>-166.7</c:v>
                </c:pt>
                <c:pt idx="3811">
                  <c:v>-165.6</c:v>
                </c:pt>
                <c:pt idx="3812">
                  <c:v>-164.53</c:v>
                </c:pt>
                <c:pt idx="3813">
                  <c:v>-163.47999999999999</c:v>
                </c:pt>
                <c:pt idx="3814">
                  <c:v>-162.44999999999999</c:v>
                </c:pt>
                <c:pt idx="3815">
                  <c:v>-161.44</c:v>
                </c:pt>
                <c:pt idx="3816">
                  <c:v>-160.46</c:v>
                </c:pt>
                <c:pt idx="3817">
                  <c:v>-159.49</c:v>
                </c:pt>
                <c:pt idx="3818">
                  <c:v>-158.54</c:v>
                </c:pt>
                <c:pt idx="3819">
                  <c:v>-157.61000000000001</c:v>
                </c:pt>
                <c:pt idx="3820">
                  <c:v>-156.69999999999999</c:v>
                </c:pt>
                <c:pt idx="3821">
                  <c:v>-155.80000000000001</c:v>
                </c:pt>
                <c:pt idx="3822">
                  <c:v>-154.91999999999999</c:v>
                </c:pt>
                <c:pt idx="3823">
                  <c:v>-154.05000000000001</c:v>
                </c:pt>
                <c:pt idx="3824">
                  <c:v>-153.19999999999999</c:v>
                </c:pt>
                <c:pt idx="3825">
                  <c:v>-152.37</c:v>
                </c:pt>
                <c:pt idx="3826">
                  <c:v>-151.54</c:v>
                </c:pt>
                <c:pt idx="3827">
                  <c:v>-150.74</c:v>
                </c:pt>
                <c:pt idx="3828">
                  <c:v>-149.94</c:v>
                </c:pt>
                <c:pt idx="3829">
                  <c:v>-149.16</c:v>
                </c:pt>
                <c:pt idx="3830">
                  <c:v>-148.4</c:v>
                </c:pt>
                <c:pt idx="3831">
                  <c:v>-147.63999999999999</c:v>
                </c:pt>
                <c:pt idx="3832">
                  <c:v>-146.91</c:v>
                </c:pt>
                <c:pt idx="3833">
                  <c:v>-146.18</c:v>
                </c:pt>
                <c:pt idx="3834">
                  <c:v>-145.47</c:v>
                </c:pt>
                <c:pt idx="3835">
                  <c:v>-144.78</c:v>
                </c:pt>
                <c:pt idx="3836">
                  <c:v>-144.1</c:v>
                </c:pt>
                <c:pt idx="3837">
                  <c:v>-143.43</c:v>
                </c:pt>
                <c:pt idx="3838">
                  <c:v>-142.78</c:v>
                </c:pt>
                <c:pt idx="3839">
                  <c:v>-142.15</c:v>
                </c:pt>
                <c:pt idx="3840">
                  <c:v>-141.53</c:v>
                </c:pt>
                <c:pt idx="3841">
                  <c:v>-140.91999999999999</c:v>
                </c:pt>
                <c:pt idx="3842">
                  <c:v>-140.33000000000001</c:v>
                </c:pt>
                <c:pt idx="3843">
                  <c:v>-139.76</c:v>
                </c:pt>
                <c:pt idx="3844">
                  <c:v>-139.19999999999999</c:v>
                </c:pt>
                <c:pt idx="3845">
                  <c:v>-138.65</c:v>
                </c:pt>
                <c:pt idx="3846">
                  <c:v>-138.13</c:v>
                </c:pt>
                <c:pt idx="3847">
                  <c:v>-137.62</c:v>
                </c:pt>
                <c:pt idx="3848">
                  <c:v>-137.12</c:v>
                </c:pt>
                <c:pt idx="3849">
                  <c:v>-136.63999999999999</c:v>
                </c:pt>
                <c:pt idx="3850">
                  <c:v>-136.18</c:v>
                </c:pt>
                <c:pt idx="3851">
                  <c:v>-135.74</c:v>
                </c:pt>
                <c:pt idx="3852">
                  <c:v>-135.31</c:v>
                </c:pt>
                <c:pt idx="3853">
                  <c:v>-134.9</c:v>
                </c:pt>
                <c:pt idx="3854">
                  <c:v>-134.5</c:v>
                </c:pt>
                <c:pt idx="3855">
                  <c:v>-134.12</c:v>
                </c:pt>
                <c:pt idx="3856">
                  <c:v>-133.76</c:v>
                </c:pt>
                <c:pt idx="3857">
                  <c:v>-133.41999999999999</c:v>
                </c:pt>
                <c:pt idx="3858">
                  <c:v>-133.09</c:v>
                </c:pt>
                <c:pt idx="3859">
                  <c:v>-132.78</c:v>
                </c:pt>
                <c:pt idx="3860">
                  <c:v>-132.47999999999999</c:v>
                </c:pt>
                <c:pt idx="3861">
                  <c:v>-132.19999999999999</c:v>
                </c:pt>
                <c:pt idx="3862">
                  <c:v>-131.94</c:v>
                </c:pt>
                <c:pt idx="3863">
                  <c:v>-131.69999999999999</c:v>
                </c:pt>
                <c:pt idx="3864">
                  <c:v>-131.47</c:v>
                </c:pt>
                <c:pt idx="3865">
                  <c:v>-131.25</c:v>
                </c:pt>
                <c:pt idx="3866">
                  <c:v>-131.06</c:v>
                </c:pt>
                <c:pt idx="3867">
                  <c:v>-130.87</c:v>
                </c:pt>
                <c:pt idx="3868">
                  <c:v>-130.71</c:v>
                </c:pt>
                <c:pt idx="3869">
                  <c:v>-130.55000000000001</c:v>
                </c:pt>
                <c:pt idx="3870">
                  <c:v>-130.41999999999999</c:v>
                </c:pt>
                <c:pt idx="3871">
                  <c:v>-130.29</c:v>
                </c:pt>
                <c:pt idx="3872">
                  <c:v>-130.19</c:v>
                </c:pt>
                <c:pt idx="3873">
                  <c:v>-130.09</c:v>
                </c:pt>
                <c:pt idx="3874">
                  <c:v>-130.01</c:v>
                </c:pt>
                <c:pt idx="3875">
                  <c:v>-129.94999999999999</c:v>
                </c:pt>
                <c:pt idx="3876">
                  <c:v>-129.88999999999999</c:v>
                </c:pt>
                <c:pt idx="3877">
                  <c:v>-129.85</c:v>
                </c:pt>
                <c:pt idx="3878">
                  <c:v>-129.82</c:v>
                </c:pt>
                <c:pt idx="3879">
                  <c:v>-129.80000000000001</c:v>
                </c:pt>
                <c:pt idx="3880">
                  <c:v>-129.80000000000001</c:v>
                </c:pt>
                <c:pt idx="3881">
                  <c:v>-129.80000000000001</c:v>
                </c:pt>
                <c:pt idx="3882">
                  <c:v>-129.82</c:v>
                </c:pt>
                <c:pt idx="3883">
                  <c:v>-129.84</c:v>
                </c:pt>
                <c:pt idx="3884">
                  <c:v>-129.88</c:v>
                </c:pt>
                <c:pt idx="3885">
                  <c:v>-129.91999999999999</c:v>
                </c:pt>
                <c:pt idx="3886">
                  <c:v>-129.97</c:v>
                </c:pt>
                <c:pt idx="3887">
                  <c:v>-130.03</c:v>
                </c:pt>
                <c:pt idx="3888">
                  <c:v>-130.1</c:v>
                </c:pt>
                <c:pt idx="3889">
                  <c:v>-130.18</c:v>
                </c:pt>
                <c:pt idx="3890">
                  <c:v>-130.26</c:v>
                </c:pt>
                <c:pt idx="3891">
                  <c:v>-130.35</c:v>
                </c:pt>
                <c:pt idx="3892">
                  <c:v>-130.44</c:v>
                </c:pt>
                <c:pt idx="3893">
                  <c:v>-130.54</c:v>
                </c:pt>
                <c:pt idx="3894">
                  <c:v>-130.65</c:v>
                </c:pt>
                <c:pt idx="3895">
                  <c:v>-130.76</c:v>
                </c:pt>
                <c:pt idx="3896">
                  <c:v>-130.87</c:v>
                </c:pt>
                <c:pt idx="3897">
                  <c:v>-130.99</c:v>
                </c:pt>
                <c:pt idx="3898">
                  <c:v>-131.1</c:v>
                </c:pt>
                <c:pt idx="3899">
                  <c:v>-131.22</c:v>
                </c:pt>
                <c:pt idx="3900">
                  <c:v>-131.34</c:v>
                </c:pt>
                <c:pt idx="3901">
                  <c:v>-131.47</c:v>
                </c:pt>
                <c:pt idx="3902">
                  <c:v>-131.59</c:v>
                </c:pt>
                <c:pt idx="3903">
                  <c:v>-131.71</c:v>
                </c:pt>
                <c:pt idx="3904">
                  <c:v>-131.84</c:v>
                </c:pt>
                <c:pt idx="3905">
                  <c:v>-131.96</c:v>
                </c:pt>
                <c:pt idx="3906">
                  <c:v>-132.08000000000001</c:v>
                </c:pt>
                <c:pt idx="3907">
                  <c:v>-132.19999999999999</c:v>
                </c:pt>
                <c:pt idx="3908">
                  <c:v>-132.31</c:v>
                </c:pt>
                <c:pt idx="3909">
                  <c:v>-132.43</c:v>
                </c:pt>
                <c:pt idx="3910">
                  <c:v>-132.54</c:v>
                </c:pt>
                <c:pt idx="3911">
                  <c:v>-132.63999999999999</c:v>
                </c:pt>
                <c:pt idx="3912">
                  <c:v>-132.75</c:v>
                </c:pt>
                <c:pt idx="3913">
                  <c:v>-132.84</c:v>
                </c:pt>
                <c:pt idx="3914">
                  <c:v>-132.93</c:v>
                </c:pt>
                <c:pt idx="3915">
                  <c:v>-133.02000000000001</c:v>
                </c:pt>
                <c:pt idx="3916">
                  <c:v>-133.1</c:v>
                </c:pt>
                <c:pt idx="3917">
                  <c:v>-133.18</c:v>
                </c:pt>
                <c:pt idx="3918">
                  <c:v>-133.24</c:v>
                </c:pt>
                <c:pt idx="3919">
                  <c:v>-133.30000000000001</c:v>
                </c:pt>
                <c:pt idx="3920">
                  <c:v>-133.36000000000001</c:v>
                </c:pt>
                <c:pt idx="3921">
                  <c:v>-133.4</c:v>
                </c:pt>
                <c:pt idx="3922">
                  <c:v>-133.44</c:v>
                </c:pt>
                <c:pt idx="3923">
                  <c:v>-133.47</c:v>
                </c:pt>
                <c:pt idx="3924">
                  <c:v>-133.49</c:v>
                </c:pt>
                <c:pt idx="3925">
                  <c:v>-133.5</c:v>
                </c:pt>
                <c:pt idx="3926">
                  <c:v>-133.5</c:v>
                </c:pt>
                <c:pt idx="3927">
                  <c:v>-133.49</c:v>
                </c:pt>
                <c:pt idx="3928">
                  <c:v>-133.47</c:v>
                </c:pt>
                <c:pt idx="3929">
                  <c:v>-133.44</c:v>
                </c:pt>
                <c:pt idx="3930">
                  <c:v>-133.4</c:v>
                </c:pt>
                <c:pt idx="3931">
                  <c:v>-133.36000000000001</c:v>
                </c:pt>
                <c:pt idx="3932">
                  <c:v>-133.30000000000001</c:v>
                </c:pt>
                <c:pt idx="3933">
                  <c:v>-133.22</c:v>
                </c:pt>
                <c:pt idx="3934">
                  <c:v>-133.13999999999999</c:v>
                </c:pt>
                <c:pt idx="3935">
                  <c:v>-133.05000000000001</c:v>
                </c:pt>
                <c:pt idx="3936">
                  <c:v>-132.94</c:v>
                </c:pt>
                <c:pt idx="3937">
                  <c:v>-132.83000000000001</c:v>
                </c:pt>
                <c:pt idx="3938">
                  <c:v>-132.69999999999999</c:v>
                </c:pt>
                <c:pt idx="3939">
                  <c:v>-132.56</c:v>
                </c:pt>
                <c:pt idx="3940">
                  <c:v>-132.41</c:v>
                </c:pt>
                <c:pt idx="3941">
                  <c:v>-132.25</c:v>
                </c:pt>
                <c:pt idx="3942">
                  <c:v>-132.07</c:v>
                </c:pt>
                <c:pt idx="3943">
                  <c:v>-131.88</c:v>
                </c:pt>
                <c:pt idx="3944">
                  <c:v>-131.69</c:v>
                </c:pt>
                <c:pt idx="3945">
                  <c:v>-131.47999999999999</c:v>
                </c:pt>
                <c:pt idx="3946">
                  <c:v>-131.25</c:v>
                </c:pt>
                <c:pt idx="3947">
                  <c:v>-131.02000000000001</c:v>
                </c:pt>
                <c:pt idx="3948">
                  <c:v>-130.77000000000001</c:v>
                </c:pt>
                <c:pt idx="3949">
                  <c:v>-130.52000000000001</c:v>
                </c:pt>
                <c:pt idx="3950">
                  <c:v>-130.25</c:v>
                </c:pt>
                <c:pt idx="3951">
                  <c:v>-129.97</c:v>
                </c:pt>
                <c:pt idx="3952">
                  <c:v>-129.66999999999999</c:v>
                </c:pt>
                <c:pt idx="3953">
                  <c:v>-129.37</c:v>
                </c:pt>
                <c:pt idx="3954">
                  <c:v>-129.06</c:v>
                </c:pt>
                <c:pt idx="3955">
                  <c:v>-128.72999999999999</c:v>
                </c:pt>
                <c:pt idx="3956">
                  <c:v>-128.38999999999999</c:v>
                </c:pt>
                <c:pt idx="3957">
                  <c:v>-128.05000000000001</c:v>
                </c:pt>
                <c:pt idx="3958">
                  <c:v>-127.69</c:v>
                </c:pt>
                <c:pt idx="3959">
                  <c:v>-127.32</c:v>
                </c:pt>
                <c:pt idx="3960">
                  <c:v>-126.94</c:v>
                </c:pt>
                <c:pt idx="3961">
                  <c:v>-126.55</c:v>
                </c:pt>
                <c:pt idx="3962">
                  <c:v>-126.16</c:v>
                </c:pt>
                <c:pt idx="3963">
                  <c:v>-125.75</c:v>
                </c:pt>
                <c:pt idx="3964">
                  <c:v>-125.33</c:v>
                </c:pt>
                <c:pt idx="3965">
                  <c:v>-124.91</c:v>
                </c:pt>
                <c:pt idx="3966">
                  <c:v>-124.48</c:v>
                </c:pt>
                <c:pt idx="3967">
                  <c:v>-124.04</c:v>
                </c:pt>
                <c:pt idx="3968">
                  <c:v>-123.59</c:v>
                </c:pt>
                <c:pt idx="3969">
                  <c:v>-123.13</c:v>
                </c:pt>
                <c:pt idx="3970">
                  <c:v>-122.66</c:v>
                </c:pt>
                <c:pt idx="3971">
                  <c:v>-122.19</c:v>
                </c:pt>
                <c:pt idx="3972">
                  <c:v>-121.71</c:v>
                </c:pt>
                <c:pt idx="3973">
                  <c:v>-121.23</c:v>
                </c:pt>
                <c:pt idx="3974">
                  <c:v>-120.74</c:v>
                </c:pt>
                <c:pt idx="3975">
                  <c:v>-120.24</c:v>
                </c:pt>
                <c:pt idx="3976">
                  <c:v>-119.74</c:v>
                </c:pt>
                <c:pt idx="3977">
                  <c:v>-119.23</c:v>
                </c:pt>
                <c:pt idx="3978">
                  <c:v>-118.72</c:v>
                </c:pt>
                <c:pt idx="3979">
                  <c:v>-118.21</c:v>
                </c:pt>
                <c:pt idx="3980">
                  <c:v>-117.69</c:v>
                </c:pt>
                <c:pt idx="3981">
                  <c:v>-117.16</c:v>
                </c:pt>
                <c:pt idx="3982">
                  <c:v>-116.64</c:v>
                </c:pt>
                <c:pt idx="3983">
                  <c:v>-117.8</c:v>
                </c:pt>
                <c:pt idx="3984">
                  <c:v>-119.05</c:v>
                </c:pt>
                <c:pt idx="3985">
                  <c:v>-120.29</c:v>
                </c:pt>
                <c:pt idx="3986">
                  <c:v>-121.54</c:v>
                </c:pt>
                <c:pt idx="3987">
                  <c:v>-122.79</c:v>
                </c:pt>
                <c:pt idx="3988">
                  <c:v>-124.03</c:v>
                </c:pt>
                <c:pt idx="3989">
                  <c:v>-125.28</c:v>
                </c:pt>
                <c:pt idx="3990">
                  <c:v>-126.52</c:v>
                </c:pt>
                <c:pt idx="3991">
                  <c:v>-127.77</c:v>
                </c:pt>
                <c:pt idx="3992">
                  <c:v>-129.01</c:v>
                </c:pt>
                <c:pt idx="3993">
                  <c:v>-130.26</c:v>
                </c:pt>
                <c:pt idx="3994">
                  <c:v>-131.51</c:v>
                </c:pt>
                <c:pt idx="3995">
                  <c:v>-132.32</c:v>
                </c:pt>
                <c:pt idx="3996">
                  <c:v>-132.09</c:v>
                </c:pt>
                <c:pt idx="3997">
                  <c:v>-131.72</c:v>
                </c:pt>
                <c:pt idx="3998">
                  <c:v>-132.24</c:v>
                </c:pt>
                <c:pt idx="3999">
                  <c:v>-132.76</c:v>
                </c:pt>
                <c:pt idx="4000">
                  <c:v>-133.19</c:v>
                </c:pt>
                <c:pt idx="4001">
                  <c:v>-133.54</c:v>
                </c:pt>
                <c:pt idx="4002">
                  <c:v>-133.81</c:v>
                </c:pt>
                <c:pt idx="4003">
                  <c:v>-134.03</c:v>
                </c:pt>
                <c:pt idx="4004">
                  <c:v>-134.19999999999999</c:v>
                </c:pt>
                <c:pt idx="4005">
                  <c:v>-134.33000000000001</c:v>
                </c:pt>
                <c:pt idx="4006">
                  <c:v>-134.43</c:v>
                </c:pt>
                <c:pt idx="4007">
                  <c:v>-134.5</c:v>
                </c:pt>
                <c:pt idx="4008">
                  <c:v>-134.57</c:v>
                </c:pt>
                <c:pt idx="4009">
                  <c:v>-134.63</c:v>
                </c:pt>
                <c:pt idx="4010">
                  <c:v>-134.69</c:v>
                </c:pt>
                <c:pt idx="4011">
                  <c:v>-134.36000000000001</c:v>
                </c:pt>
                <c:pt idx="4012">
                  <c:v>-133.5</c:v>
                </c:pt>
                <c:pt idx="4013">
                  <c:v>-132.54</c:v>
                </c:pt>
                <c:pt idx="4014">
                  <c:v>-131.5</c:v>
                </c:pt>
                <c:pt idx="4015">
                  <c:v>-130.4</c:v>
                </c:pt>
                <c:pt idx="4016">
                  <c:v>-129.26</c:v>
                </c:pt>
                <c:pt idx="4017">
                  <c:v>-128.08000000000001</c:v>
                </c:pt>
                <c:pt idx="4018">
                  <c:v>-126.88</c:v>
                </c:pt>
                <c:pt idx="4019">
                  <c:v>-125.67</c:v>
                </c:pt>
                <c:pt idx="4020">
                  <c:v>-124.46</c:v>
                </c:pt>
                <c:pt idx="4021">
                  <c:v>-123.25</c:v>
                </c:pt>
                <c:pt idx="4022">
                  <c:v>-122.07</c:v>
                </c:pt>
                <c:pt idx="4023">
                  <c:v>-120.91</c:v>
                </c:pt>
                <c:pt idx="4024">
                  <c:v>-119.78</c:v>
                </c:pt>
                <c:pt idx="4025">
                  <c:v>-118.69</c:v>
                </c:pt>
                <c:pt idx="4026">
                  <c:v>-117.64</c:v>
                </c:pt>
                <c:pt idx="4027">
                  <c:v>-116.64</c:v>
                </c:pt>
                <c:pt idx="4028">
                  <c:v>-115.69</c:v>
                </c:pt>
                <c:pt idx="4029">
                  <c:v>-114.8</c:v>
                </c:pt>
                <c:pt idx="4030">
                  <c:v>-113.97</c:v>
                </c:pt>
                <c:pt idx="4031">
                  <c:v>-113.19</c:v>
                </c:pt>
                <c:pt idx="4032">
                  <c:v>-112.48</c:v>
                </c:pt>
                <c:pt idx="4033">
                  <c:v>-111.84</c:v>
                </c:pt>
                <c:pt idx="4034">
                  <c:v>-111.25</c:v>
                </c:pt>
                <c:pt idx="4035">
                  <c:v>-110.74</c:v>
                </c:pt>
                <c:pt idx="4036">
                  <c:v>-110.29</c:v>
                </c:pt>
                <c:pt idx="4037">
                  <c:v>-109.91</c:v>
                </c:pt>
                <c:pt idx="4038">
                  <c:v>-109.59</c:v>
                </c:pt>
                <c:pt idx="4039">
                  <c:v>-109.34</c:v>
                </c:pt>
                <c:pt idx="4040">
                  <c:v>-109.15</c:v>
                </c:pt>
                <c:pt idx="4041">
                  <c:v>-109.03</c:v>
                </c:pt>
                <c:pt idx="4042">
                  <c:v>-108.97</c:v>
                </c:pt>
                <c:pt idx="4043">
                  <c:v>-108.97</c:v>
                </c:pt>
                <c:pt idx="4044">
                  <c:v>-109.03</c:v>
                </c:pt>
                <c:pt idx="4045">
                  <c:v>-109.15</c:v>
                </c:pt>
                <c:pt idx="4046">
                  <c:v>-109.32</c:v>
                </c:pt>
                <c:pt idx="4047">
                  <c:v>-109.55</c:v>
                </c:pt>
                <c:pt idx="4048">
                  <c:v>-109.83</c:v>
                </c:pt>
                <c:pt idx="4049">
                  <c:v>-110.15</c:v>
                </c:pt>
                <c:pt idx="4050">
                  <c:v>-110.53</c:v>
                </c:pt>
                <c:pt idx="4051">
                  <c:v>-110.95</c:v>
                </c:pt>
                <c:pt idx="4052">
                  <c:v>-111.4</c:v>
                </c:pt>
                <c:pt idx="4053">
                  <c:v>-111.9</c:v>
                </c:pt>
                <c:pt idx="4054">
                  <c:v>-112.44</c:v>
                </c:pt>
                <c:pt idx="4055">
                  <c:v>-113.01</c:v>
                </c:pt>
                <c:pt idx="4056">
                  <c:v>-113.6</c:v>
                </c:pt>
                <c:pt idx="4057">
                  <c:v>-114.23</c:v>
                </c:pt>
                <c:pt idx="4058">
                  <c:v>-114.89</c:v>
                </c:pt>
                <c:pt idx="4059">
                  <c:v>-115.57</c:v>
                </c:pt>
                <c:pt idx="4060">
                  <c:v>-116.26</c:v>
                </c:pt>
                <c:pt idx="4061">
                  <c:v>-116.98</c:v>
                </c:pt>
                <c:pt idx="4062">
                  <c:v>-117.72</c:v>
                </c:pt>
                <c:pt idx="4063">
                  <c:v>-118.46</c:v>
                </c:pt>
                <c:pt idx="4064">
                  <c:v>-119.22</c:v>
                </c:pt>
                <c:pt idx="4065">
                  <c:v>-119.99</c:v>
                </c:pt>
                <c:pt idx="4066">
                  <c:v>-120.76</c:v>
                </c:pt>
                <c:pt idx="4067">
                  <c:v>-121.53</c:v>
                </c:pt>
                <c:pt idx="4068">
                  <c:v>-122.31</c:v>
                </c:pt>
                <c:pt idx="4069">
                  <c:v>-123.09</c:v>
                </c:pt>
                <c:pt idx="4070">
                  <c:v>-123.87</c:v>
                </c:pt>
                <c:pt idx="4071">
                  <c:v>-124.64</c:v>
                </c:pt>
                <c:pt idx="4072">
                  <c:v>-125.4</c:v>
                </c:pt>
                <c:pt idx="4073">
                  <c:v>-126.16</c:v>
                </c:pt>
                <c:pt idx="4074">
                  <c:v>-126.9</c:v>
                </c:pt>
                <c:pt idx="4075">
                  <c:v>-127.64</c:v>
                </c:pt>
                <c:pt idx="4076">
                  <c:v>-128.36000000000001</c:v>
                </c:pt>
                <c:pt idx="4077">
                  <c:v>-129.07</c:v>
                </c:pt>
                <c:pt idx="4078">
                  <c:v>-129.76</c:v>
                </c:pt>
                <c:pt idx="4079">
                  <c:v>-130.43</c:v>
                </c:pt>
                <c:pt idx="4080">
                  <c:v>-131.08000000000001</c:v>
                </c:pt>
                <c:pt idx="4081">
                  <c:v>-131.72</c:v>
                </c:pt>
                <c:pt idx="4082">
                  <c:v>-132.33000000000001</c:v>
                </c:pt>
                <c:pt idx="4083">
                  <c:v>-132.91999999999999</c:v>
                </c:pt>
                <c:pt idx="4084">
                  <c:v>-133.47999999999999</c:v>
                </c:pt>
                <c:pt idx="4085">
                  <c:v>-134.03</c:v>
                </c:pt>
                <c:pt idx="4086">
                  <c:v>-134.54</c:v>
                </c:pt>
                <c:pt idx="4087">
                  <c:v>-135.04</c:v>
                </c:pt>
                <c:pt idx="4088">
                  <c:v>-135.5</c:v>
                </c:pt>
                <c:pt idx="4089">
                  <c:v>-135.94</c:v>
                </c:pt>
                <c:pt idx="4090">
                  <c:v>-136.35</c:v>
                </c:pt>
                <c:pt idx="4091">
                  <c:v>-136.72999999999999</c:v>
                </c:pt>
                <c:pt idx="4092">
                  <c:v>-137.09</c:v>
                </c:pt>
                <c:pt idx="4093">
                  <c:v>-137.41</c:v>
                </c:pt>
                <c:pt idx="4094">
                  <c:v>-137.71</c:v>
                </c:pt>
                <c:pt idx="4095">
                  <c:v>-137.97999999999999</c:v>
                </c:pt>
                <c:pt idx="4096">
                  <c:v>-138.22</c:v>
                </c:pt>
                <c:pt idx="4097">
                  <c:v>-138.43</c:v>
                </c:pt>
                <c:pt idx="4098">
                  <c:v>-138.61000000000001</c:v>
                </c:pt>
                <c:pt idx="4099">
                  <c:v>-138.77000000000001</c:v>
                </c:pt>
                <c:pt idx="4100">
                  <c:v>-138.88999999999999</c:v>
                </c:pt>
                <c:pt idx="4101">
                  <c:v>-138.99</c:v>
                </c:pt>
                <c:pt idx="4102">
                  <c:v>-139.05000000000001</c:v>
                </c:pt>
                <c:pt idx="4103">
                  <c:v>-139.09</c:v>
                </c:pt>
                <c:pt idx="4104">
                  <c:v>-139.11000000000001</c:v>
                </c:pt>
                <c:pt idx="4105">
                  <c:v>-139.09</c:v>
                </c:pt>
                <c:pt idx="4106">
                  <c:v>-139.05000000000001</c:v>
                </c:pt>
                <c:pt idx="4107">
                  <c:v>-138.97999999999999</c:v>
                </c:pt>
                <c:pt idx="4108">
                  <c:v>-138.88999999999999</c:v>
                </c:pt>
                <c:pt idx="4109">
                  <c:v>-138.77000000000001</c:v>
                </c:pt>
                <c:pt idx="4110">
                  <c:v>-138.62</c:v>
                </c:pt>
                <c:pt idx="4111">
                  <c:v>-138.46</c:v>
                </c:pt>
                <c:pt idx="4112">
                  <c:v>-138.27000000000001</c:v>
                </c:pt>
                <c:pt idx="4113">
                  <c:v>-138.05000000000001</c:v>
                </c:pt>
                <c:pt idx="4114">
                  <c:v>-137.82</c:v>
                </c:pt>
                <c:pt idx="4115">
                  <c:v>-137.56</c:v>
                </c:pt>
                <c:pt idx="4116">
                  <c:v>-137.28</c:v>
                </c:pt>
                <c:pt idx="4117">
                  <c:v>-136.97999999999999</c:v>
                </c:pt>
                <c:pt idx="4118">
                  <c:v>-136.66999999999999</c:v>
                </c:pt>
                <c:pt idx="4119">
                  <c:v>-136.33000000000001</c:v>
                </c:pt>
                <c:pt idx="4120">
                  <c:v>-135.97999999999999</c:v>
                </c:pt>
                <c:pt idx="4121">
                  <c:v>-135.61000000000001</c:v>
                </c:pt>
                <c:pt idx="4122">
                  <c:v>-135.22999999999999</c:v>
                </c:pt>
                <c:pt idx="4123">
                  <c:v>-134.83000000000001</c:v>
                </c:pt>
                <c:pt idx="4124">
                  <c:v>-134.41999999999999</c:v>
                </c:pt>
                <c:pt idx="4125">
                  <c:v>-133.99</c:v>
                </c:pt>
                <c:pt idx="4126">
                  <c:v>-133.55000000000001</c:v>
                </c:pt>
                <c:pt idx="4127">
                  <c:v>-133.1</c:v>
                </c:pt>
                <c:pt idx="4128">
                  <c:v>-132.63999999999999</c:v>
                </c:pt>
                <c:pt idx="4129">
                  <c:v>-132.16999999999999</c:v>
                </c:pt>
                <c:pt idx="4130">
                  <c:v>-131.69</c:v>
                </c:pt>
                <c:pt idx="4131">
                  <c:v>-131.19999999999999</c:v>
                </c:pt>
                <c:pt idx="4132">
                  <c:v>-130.69999999999999</c:v>
                </c:pt>
                <c:pt idx="4133">
                  <c:v>-130.19999999999999</c:v>
                </c:pt>
                <c:pt idx="4134">
                  <c:v>-129.69</c:v>
                </c:pt>
                <c:pt idx="4135">
                  <c:v>-129.18</c:v>
                </c:pt>
                <c:pt idx="4136">
                  <c:v>-128.66</c:v>
                </c:pt>
                <c:pt idx="4137">
                  <c:v>-128.13999999999999</c:v>
                </c:pt>
                <c:pt idx="4138">
                  <c:v>-127.62</c:v>
                </c:pt>
                <c:pt idx="4139">
                  <c:v>-127.09</c:v>
                </c:pt>
                <c:pt idx="4140">
                  <c:v>-126.56</c:v>
                </c:pt>
                <c:pt idx="4141">
                  <c:v>-126.04</c:v>
                </c:pt>
                <c:pt idx="4142">
                  <c:v>-125.51</c:v>
                </c:pt>
                <c:pt idx="4143">
                  <c:v>-124.98</c:v>
                </c:pt>
                <c:pt idx="4144">
                  <c:v>-124.46</c:v>
                </c:pt>
                <c:pt idx="4145">
                  <c:v>-123.93</c:v>
                </c:pt>
                <c:pt idx="4146">
                  <c:v>-123.41</c:v>
                </c:pt>
                <c:pt idx="4147">
                  <c:v>-122.89</c:v>
                </c:pt>
                <c:pt idx="4148">
                  <c:v>-122.38</c:v>
                </c:pt>
                <c:pt idx="4149">
                  <c:v>-121.87</c:v>
                </c:pt>
                <c:pt idx="4150">
                  <c:v>-121.37</c:v>
                </c:pt>
                <c:pt idx="4151">
                  <c:v>-120.87</c:v>
                </c:pt>
                <c:pt idx="4152">
                  <c:v>-120.37</c:v>
                </c:pt>
                <c:pt idx="4153">
                  <c:v>-119.89</c:v>
                </c:pt>
                <c:pt idx="4154">
                  <c:v>-119.41</c:v>
                </c:pt>
                <c:pt idx="4155">
                  <c:v>-118.93</c:v>
                </c:pt>
                <c:pt idx="4156">
                  <c:v>-118.47</c:v>
                </c:pt>
                <c:pt idx="4157">
                  <c:v>-118.01</c:v>
                </c:pt>
                <c:pt idx="4158">
                  <c:v>-117.56</c:v>
                </c:pt>
                <c:pt idx="4159">
                  <c:v>-117.12</c:v>
                </c:pt>
                <c:pt idx="4160">
                  <c:v>-116.69</c:v>
                </c:pt>
                <c:pt idx="4161">
                  <c:v>-116.27</c:v>
                </c:pt>
                <c:pt idx="4162">
                  <c:v>-115.85</c:v>
                </c:pt>
                <c:pt idx="4163">
                  <c:v>-115.45</c:v>
                </c:pt>
                <c:pt idx="4164">
                  <c:v>-115.05</c:v>
                </c:pt>
                <c:pt idx="4165">
                  <c:v>-114.67</c:v>
                </c:pt>
                <c:pt idx="4166">
                  <c:v>-114.29</c:v>
                </c:pt>
                <c:pt idx="4167">
                  <c:v>-113.93</c:v>
                </c:pt>
                <c:pt idx="4168">
                  <c:v>-113.58</c:v>
                </c:pt>
                <c:pt idx="4169">
                  <c:v>-113.23</c:v>
                </c:pt>
                <c:pt idx="4170">
                  <c:v>-112.9</c:v>
                </c:pt>
                <c:pt idx="4171">
                  <c:v>-112.58</c:v>
                </c:pt>
                <c:pt idx="4172">
                  <c:v>-112.27</c:v>
                </c:pt>
                <c:pt idx="4173">
                  <c:v>-111.96</c:v>
                </c:pt>
                <c:pt idx="4174">
                  <c:v>-111.67</c:v>
                </c:pt>
                <c:pt idx="4175">
                  <c:v>-111.39</c:v>
                </c:pt>
                <c:pt idx="4176">
                  <c:v>-111.12</c:v>
                </c:pt>
                <c:pt idx="4177">
                  <c:v>-110.86</c:v>
                </c:pt>
                <c:pt idx="4178">
                  <c:v>-110.61</c:v>
                </c:pt>
                <c:pt idx="4179">
                  <c:v>-110.37</c:v>
                </c:pt>
                <c:pt idx="4180">
                  <c:v>-110.15</c:v>
                </c:pt>
                <c:pt idx="4181">
                  <c:v>-109.93</c:v>
                </c:pt>
                <c:pt idx="4182">
                  <c:v>-109.72</c:v>
                </c:pt>
                <c:pt idx="4183">
                  <c:v>-109.52</c:v>
                </c:pt>
                <c:pt idx="4184">
                  <c:v>-109.33</c:v>
                </c:pt>
                <c:pt idx="4185">
                  <c:v>-109.15</c:v>
                </c:pt>
                <c:pt idx="4186">
                  <c:v>-108.98</c:v>
                </c:pt>
                <c:pt idx="4187">
                  <c:v>-108.81</c:v>
                </c:pt>
                <c:pt idx="4188">
                  <c:v>-108.66</c:v>
                </c:pt>
                <c:pt idx="4189">
                  <c:v>-108.52</c:v>
                </c:pt>
                <c:pt idx="4190">
                  <c:v>-108.38</c:v>
                </c:pt>
                <c:pt idx="4191">
                  <c:v>-108.25</c:v>
                </c:pt>
                <c:pt idx="4192">
                  <c:v>-108.13</c:v>
                </c:pt>
                <c:pt idx="4193">
                  <c:v>-108.02</c:v>
                </c:pt>
                <c:pt idx="4194">
                  <c:v>-107.91</c:v>
                </c:pt>
                <c:pt idx="4195">
                  <c:v>-107.81</c:v>
                </c:pt>
                <c:pt idx="4196">
                  <c:v>-107.72</c:v>
                </c:pt>
                <c:pt idx="4197">
                  <c:v>-107.64</c:v>
                </c:pt>
                <c:pt idx="4198">
                  <c:v>-107.56</c:v>
                </c:pt>
                <c:pt idx="4199">
                  <c:v>-107.49</c:v>
                </c:pt>
                <c:pt idx="4200">
                  <c:v>-107.42</c:v>
                </c:pt>
                <c:pt idx="4201">
                  <c:v>-107.36</c:v>
                </c:pt>
                <c:pt idx="4202">
                  <c:v>-107.3</c:v>
                </c:pt>
                <c:pt idx="4203">
                  <c:v>-107.25</c:v>
                </c:pt>
                <c:pt idx="4204">
                  <c:v>-107.21</c:v>
                </c:pt>
                <c:pt idx="4205">
                  <c:v>-107.16</c:v>
                </c:pt>
                <c:pt idx="4206">
                  <c:v>-107.13</c:v>
                </c:pt>
                <c:pt idx="4207">
                  <c:v>-107.09</c:v>
                </c:pt>
                <c:pt idx="4208">
                  <c:v>-107.06</c:v>
                </c:pt>
                <c:pt idx="4209">
                  <c:v>-107.04</c:v>
                </c:pt>
                <c:pt idx="4210">
                  <c:v>-107.02</c:v>
                </c:pt>
                <c:pt idx="4211">
                  <c:v>-107</c:v>
                </c:pt>
                <c:pt idx="4212">
                  <c:v>-106.98</c:v>
                </c:pt>
                <c:pt idx="4213">
                  <c:v>-106.96</c:v>
                </c:pt>
                <c:pt idx="4214">
                  <c:v>-106.95</c:v>
                </c:pt>
                <c:pt idx="4215">
                  <c:v>-106.94</c:v>
                </c:pt>
                <c:pt idx="4216">
                  <c:v>-106.94</c:v>
                </c:pt>
                <c:pt idx="4217">
                  <c:v>-106.93</c:v>
                </c:pt>
                <c:pt idx="4218">
                  <c:v>-106.93</c:v>
                </c:pt>
                <c:pt idx="4219">
                  <c:v>-106.92</c:v>
                </c:pt>
                <c:pt idx="4220">
                  <c:v>-106.92</c:v>
                </c:pt>
                <c:pt idx="4221">
                  <c:v>-106.92</c:v>
                </c:pt>
                <c:pt idx="4222">
                  <c:v>-106.92</c:v>
                </c:pt>
                <c:pt idx="4223">
                  <c:v>-106.92</c:v>
                </c:pt>
                <c:pt idx="4224">
                  <c:v>-106.92</c:v>
                </c:pt>
                <c:pt idx="4225">
                  <c:v>-106.93</c:v>
                </c:pt>
                <c:pt idx="4226">
                  <c:v>-106.93</c:v>
                </c:pt>
                <c:pt idx="4227">
                  <c:v>-106.93</c:v>
                </c:pt>
                <c:pt idx="4228">
                  <c:v>-106.94</c:v>
                </c:pt>
                <c:pt idx="4229">
                  <c:v>-106.94</c:v>
                </c:pt>
                <c:pt idx="4230">
                  <c:v>-106.95</c:v>
                </c:pt>
                <c:pt idx="4231">
                  <c:v>-106.95</c:v>
                </c:pt>
                <c:pt idx="4232">
                  <c:v>-106.96</c:v>
                </c:pt>
                <c:pt idx="4233">
                  <c:v>-106.96</c:v>
                </c:pt>
                <c:pt idx="4234">
                  <c:v>-106.97</c:v>
                </c:pt>
                <c:pt idx="4235">
                  <c:v>-106.97</c:v>
                </c:pt>
                <c:pt idx="4236">
                  <c:v>-106.98</c:v>
                </c:pt>
                <c:pt idx="4237">
                  <c:v>-106.98</c:v>
                </c:pt>
                <c:pt idx="4238">
                  <c:v>-106.99</c:v>
                </c:pt>
                <c:pt idx="4239">
                  <c:v>-107</c:v>
                </c:pt>
                <c:pt idx="4240">
                  <c:v>-107.01</c:v>
                </c:pt>
                <c:pt idx="4241">
                  <c:v>-107.01</c:v>
                </c:pt>
                <c:pt idx="4242">
                  <c:v>-107.02</c:v>
                </c:pt>
                <c:pt idx="4243">
                  <c:v>-107.03</c:v>
                </c:pt>
                <c:pt idx="4244">
                  <c:v>-107.04</c:v>
                </c:pt>
                <c:pt idx="4245">
                  <c:v>-107.06</c:v>
                </c:pt>
                <c:pt idx="4246">
                  <c:v>-107.07</c:v>
                </c:pt>
                <c:pt idx="4247">
                  <c:v>-107.09</c:v>
                </c:pt>
                <c:pt idx="4248">
                  <c:v>-107.1</c:v>
                </c:pt>
                <c:pt idx="4249">
                  <c:v>-107.12</c:v>
                </c:pt>
                <c:pt idx="4250">
                  <c:v>-107.14</c:v>
                </c:pt>
                <c:pt idx="4251">
                  <c:v>-107.17</c:v>
                </c:pt>
                <c:pt idx="4252">
                  <c:v>-107.19</c:v>
                </c:pt>
                <c:pt idx="4253">
                  <c:v>-107.22</c:v>
                </c:pt>
                <c:pt idx="4254">
                  <c:v>-107.26</c:v>
                </c:pt>
                <c:pt idx="4255">
                  <c:v>-107.29</c:v>
                </c:pt>
                <c:pt idx="4256">
                  <c:v>-107.33</c:v>
                </c:pt>
                <c:pt idx="4257">
                  <c:v>-107.38</c:v>
                </c:pt>
                <c:pt idx="4258">
                  <c:v>-107.43</c:v>
                </c:pt>
                <c:pt idx="4259">
                  <c:v>-107.48</c:v>
                </c:pt>
                <c:pt idx="4260">
                  <c:v>-107.54</c:v>
                </c:pt>
                <c:pt idx="4261">
                  <c:v>-107.6</c:v>
                </c:pt>
                <c:pt idx="4262">
                  <c:v>-107.67</c:v>
                </c:pt>
                <c:pt idx="4263">
                  <c:v>-107.75</c:v>
                </c:pt>
                <c:pt idx="4264">
                  <c:v>-107.83</c:v>
                </c:pt>
                <c:pt idx="4265">
                  <c:v>-107.92</c:v>
                </c:pt>
                <c:pt idx="4266">
                  <c:v>-108.02</c:v>
                </c:pt>
                <c:pt idx="4267">
                  <c:v>-108.13</c:v>
                </c:pt>
                <c:pt idx="4268">
                  <c:v>-108.24</c:v>
                </c:pt>
                <c:pt idx="4269">
                  <c:v>-108.37</c:v>
                </c:pt>
                <c:pt idx="4270">
                  <c:v>-108.5</c:v>
                </c:pt>
                <c:pt idx="4271">
                  <c:v>-108.64</c:v>
                </c:pt>
                <c:pt idx="4272">
                  <c:v>-108.8</c:v>
                </c:pt>
                <c:pt idx="4273">
                  <c:v>-108.96</c:v>
                </c:pt>
                <c:pt idx="4274">
                  <c:v>-109.14</c:v>
                </c:pt>
                <c:pt idx="4275">
                  <c:v>-109.33</c:v>
                </c:pt>
                <c:pt idx="4276">
                  <c:v>-109.53</c:v>
                </c:pt>
                <c:pt idx="4277">
                  <c:v>-109.74</c:v>
                </c:pt>
                <c:pt idx="4278">
                  <c:v>-109.97</c:v>
                </c:pt>
                <c:pt idx="4279">
                  <c:v>-110.21</c:v>
                </c:pt>
                <c:pt idx="4280">
                  <c:v>-110.46</c:v>
                </c:pt>
                <c:pt idx="4281">
                  <c:v>-110.73</c:v>
                </c:pt>
                <c:pt idx="4282">
                  <c:v>-111.02</c:v>
                </c:pt>
                <c:pt idx="4283">
                  <c:v>-111.32</c:v>
                </c:pt>
                <c:pt idx="4284">
                  <c:v>-111.64</c:v>
                </c:pt>
                <c:pt idx="4285">
                  <c:v>-111.97</c:v>
                </c:pt>
                <c:pt idx="4286">
                  <c:v>-112.33</c:v>
                </c:pt>
                <c:pt idx="4287">
                  <c:v>-112.7</c:v>
                </c:pt>
                <c:pt idx="4288">
                  <c:v>-113.09</c:v>
                </c:pt>
                <c:pt idx="4289">
                  <c:v>-113.51</c:v>
                </c:pt>
                <c:pt idx="4290">
                  <c:v>-113.94</c:v>
                </c:pt>
                <c:pt idx="4291">
                  <c:v>-114.4</c:v>
                </c:pt>
                <c:pt idx="4292">
                  <c:v>-114.87</c:v>
                </c:pt>
                <c:pt idx="4293">
                  <c:v>-115.37</c:v>
                </c:pt>
                <c:pt idx="4294">
                  <c:v>-115.9</c:v>
                </c:pt>
                <c:pt idx="4295">
                  <c:v>-116.44</c:v>
                </c:pt>
                <c:pt idx="4296">
                  <c:v>-117.02</c:v>
                </c:pt>
                <c:pt idx="4297">
                  <c:v>-117.61</c:v>
                </c:pt>
                <c:pt idx="4298">
                  <c:v>-118.24</c:v>
                </c:pt>
                <c:pt idx="4299">
                  <c:v>-118.89</c:v>
                </c:pt>
                <c:pt idx="4300">
                  <c:v>-119.57</c:v>
                </c:pt>
                <c:pt idx="4301">
                  <c:v>-120.27</c:v>
                </c:pt>
                <c:pt idx="4302">
                  <c:v>-121.01</c:v>
                </c:pt>
                <c:pt idx="4303">
                  <c:v>-121.78</c:v>
                </c:pt>
                <c:pt idx="4304">
                  <c:v>-122.58</c:v>
                </c:pt>
                <c:pt idx="4305">
                  <c:v>-123.4</c:v>
                </c:pt>
                <c:pt idx="4306">
                  <c:v>-124.27</c:v>
                </c:pt>
                <c:pt idx="4307">
                  <c:v>-125.16</c:v>
                </c:pt>
                <c:pt idx="4308">
                  <c:v>-126.09</c:v>
                </c:pt>
                <c:pt idx="4309">
                  <c:v>-127.06</c:v>
                </c:pt>
                <c:pt idx="4310">
                  <c:v>-128.06</c:v>
                </c:pt>
                <c:pt idx="4311">
                  <c:v>-129.1</c:v>
                </c:pt>
                <c:pt idx="4312">
                  <c:v>-130.16999999999999</c:v>
                </c:pt>
                <c:pt idx="4313">
                  <c:v>-131.29</c:v>
                </c:pt>
                <c:pt idx="4314">
                  <c:v>-132.44</c:v>
                </c:pt>
                <c:pt idx="4315">
                  <c:v>-133.63999999999999</c:v>
                </c:pt>
                <c:pt idx="4316">
                  <c:v>-134.88</c:v>
                </c:pt>
                <c:pt idx="4317">
                  <c:v>-136.16</c:v>
                </c:pt>
                <c:pt idx="4318">
                  <c:v>-137.47999999999999</c:v>
                </c:pt>
                <c:pt idx="4319">
                  <c:v>-138.85</c:v>
                </c:pt>
                <c:pt idx="4320">
                  <c:v>-140.27000000000001</c:v>
                </c:pt>
                <c:pt idx="4321">
                  <c:v>-141.72999999999999</c:v>
                </c:pt>
                <c:pt idx="4322">
                  <c:v>-143.24</c:v>
                </c:pt>
                <c:pt idx="4323">
                  <c:v>-144.80000000000001</c:v>
                </c:pt>
                <c:pt idx="4324">
                  <c:v>-146.41</c:v>
                </c:pt>
                <c:pt idx="4325">
                  <c:v>-148.07</c:v>
                </c:pt>
                <c:pt idx="4326">
                  <c:v>-149.79</c:v>
                </c:pt>
                <c:pt idx="4327">
                  <c:v>-151.56</c:v>
                </c:pt>
                <c:pt idx="4328">
                  <c:v>-153.38999999999999</c:v>
                </c:pt>
                <c:pt idx="4329">
                  <c:v>-155.27000000000001</c:v>
                </c:pt>
                <c:pt idx="4330">
                  <c:v>-157.21</c:v>
                </c:pt>
                <c:pt idx="4331">
                  <c:v>-159.21</c:v>
                </c:pt>
                <c:pt idx="4332">
                  <c:v>-161.28</c:v>
                </c:pt>
                <c:pt idx="4333">
                  <c:v>-163.4</c:v>
                </c:pt>
                <c:pt idx="4334">
                  <c:v>-165.59</c:v>
                </c:pt>
                <c:pt idx="4335">
                  <c:v>-167.85</c:v>
                </c:pt>
                <c:pt idx="4336">
                  <c:v>-170.17</c:v>
                </c:pt>
                <c:pt idx="4337">
                  <c:v>-172.39</c:v>
                </c:pt>
                <c:pt idx="4338">
                  <c:v>-174.24</c:v>
                </c:pt>
                <c:pt idx="4339">
                  <c:v>-175.76</c:v>
                </c:pt>
                <c:pt idx="4340">
                  <c:v>-177.29</c:v>
                </c:pt>
                <c:pt idx="4341">
                  <c:v>-178.83</c:v>
                </c:pt>
                <c:pt idx="4342">
                  <c:v>-180.36</c:v>
                </c:pt>
                <c:pt idx="4343">
                  <c:v>-181.9</c:v>
                </c:pt>
                <c:pt idx="4344">
                  <c:v>-183.44</c:v>
                </c:pt>
                <c:pt idx="4345">
                  <c:v>-184.97</c:v>
                </c:pt>
                <c:pt idx="4346">
                  <c:v>-186.51</c:v>
                </c:pt>
                <c:pt idx="4347">
                  <c:v>-188.04</c:v>
                </c:pt>
                <c:pt idx="4348">
                  <c:v>-189.57</c:v>
                </c:pt>
                <c:pt idx="4349">
                  <c:v>-191.09</c:v>
                </c:pt>
                <c:pt idx="4350">
                  <c:v>-192.6</c:v>
                </c:pt>
                <c:pt idx="4351">
                  <c:v>-194.11</c:v>
                </c:pt>
                <c:pt idx="4352">
                  <c:v>-195.74</c:v>
                </c:pt>
                <c:pt idx="4353">
                  <c:v>-197.55</c:v>
                </c:pt>
                <c:pt idx="4354">
                  <c:v>-199.34</c:v>
                </c:pt>
                <c:pt idx="4355">
                  <c:v>-201.12</c:v>
                </c:pt>
                <c:pt idx="4356">
                  <c:v>-202.89</c:v>
                </c:pt>
                <c:pt idx="4357">
                  <c:v>-204.64</c:v>
                </c:pt>
                <c:pt idx="4358">
                  <c:v>-206.38</c:v>
                </c:pt>
                <c:pt idx="4359">
                  <c:v>-208.1</c:v>
                </c:pt>
                <c:pt idx="4360">
                  <c:v>-209.8</c:v>
                </c:pt>
                <c:pt idx="4361">
                  <c:v>-211.49</c:v>
                </c:pt>
                <c:pt idx="4362">
                  <c:v>-213.15</c:v>
                </c:pt>
                <c:pt idx="4363">
                  <c:v>-214.8</c:v>
                </c:pt>
                <c:pt idx="4364">
                  <c:v>-216.42</c:v>
                </c:pt>
                <c:pt idx="4365">
                  <c:v>-218.02</c:v>
                </c:pt>
                <c:pt idx="4366">
                  <c:v>-219.6</c:v>
                </c:pt>
                <c:pt idx="4367">
                  <c:v>-221.16</c:v>
                </c:pt>
                <c:pt idx="4368">
                  <c:v>-222.69</c:v>
                </c:pt>
                <c:pt idx="4369">
                  <c:v>-224.19</c:v>
                </c:pt>
                <c:pt idx="4370">
                  <c:v>-225.67</c:v>
                </c:pt>
                <c:pt idx="4371">
                  <c:v>-227.13</c:v>
                </c:pt>
                <c:pt idx="4372">
                  <c:v>-228.55</c:v>
                </c:pt>
                <c:pt idx="4373">
                  <c:v>-229.95</c:v>
                </c:pt>
                <c:pt idx="4374">
                  <c:v>-239.06</c:v>
                </c:pt>
                <c:pt idx="4375">
                  <c:v>-262.24</c:v>
                </c:pt>
                <c:pt idx="4376">
                  <c:v>-285.39</c:v>
                </c:pt>
                <c:pt idx="4377">
                  <c:v>-308.52</c:v>
                </c:pt>
                <c:pt idx="4378">
                  <c:v>-331.61</c:v>
                </c:pt>
                <c:pt idx="4379">
                  <c:v>-354.67</c:v>
                </c:pt>
                <c:pt idx="4380">
                  <c:v>-376.3</c:v>
                </c:pt>
                <c:pt idx="4381">
                  <c:v>-393.6</c:v>
                </c:pt>
                <c:pt idx="4382">
                  <c:v>-407.73</c:v>
                </c:pt>
                <c:pt idx="4383">
                  <c:v>-419.03</c:v>
                </c:pt>
                <c:pt idx="4384">
                  <c:v>-427.81</c:v>
                </c:pt>
                <c:pt idx="4385">
                  <c:v>-434.34</c:v>
                </c:pt>
                <c:pt idx="4386">
                  <c:v>-438.89</c:v>
                </c:pt>
                <c:pt idx="4387">
                  <c:v>-441.68</c:v>
                </c:pt>
                <c:pt idx="4388">
                  <c:v>-442.94</c:v>
                </c:pt>
                <c:pt idx="4389">
                  <c:v>-450.79</c:v>
                </c:pt>
                <c:pt idx="4390">
                  <c:v>-460.87</c:v>
                </c:pt>
                <c:pt idx="4391">
                  <c:v>-469.95</c:v>
                </c:pt>
                <c:pt idx="4392">
                  <c:v>-478.18</c:v>
                </c:pt>
                <c:pt idx="4393">
                  <c:v>-485.69</c:v>
                </c:pt>
                <c:pt idx="4394">
                  <c:v>-492.59</c:v>
                </c:pt>
                <c:pt idx="4395">
                  <c:v>-499.01</c:v>
                </c:pt>
                <c:pt idx="4396">
                  <c:v>-503.32</c:v>
                </c:pt>
                <c:pt idx="4397">
                  <c:v>-504.27</c:v>
                </c:pt>
                <c:pt idx="4398">
                  <c:v>-503.84</c:v>
                </c:pt>
                <c:pt idx="4399">
                  <c:v>-502.2</c:v>
                </c:pt>
                <c:pt idx="4400">
                  <c:v>-499.51</c:v>
                </c:pt>
                <c:pt idx="4401">
                  <c:v>-495.9</c:v>
                </c:pt>
                <c:pt idx="4402">
                  <c:v>-491.51</c:v>
                </c:pt>
                <c:pt idx="4403">
                  <c:v>-486.46</c:v>
                </c:pt>
                <c:pt idx="4404">
                  <c:v>-480.85</c:v>
                </c:pt>
                <c:pt idx="4405">
                  <c:v>-474.8</c:v>
                </c:pt>
                <c:pt idx="4406">
                  <c:v>-468.38</c:v>
                </c:pt>
                <c:pt idx="4407">
                  <c:v>-461.7</c:v>
                </c:pt>
                <c:pt idx="4408">
                  <c:v>-460.05</c:v>
                </c:pt>
                <c:pt idx="4409">
                  <c:v>-465.07</c:v>
                </c:pt>
                <c:pt idx="4410">
                  <c:v>-470.01</c:v>
                </c:pt>
                <c:pt idx="4411">
                  <c:v>-474.95</c:v>
                </c:pt>
                <c:pt idx="4412">
                  <c:v>-479.93</c:v>
                </c:pt>
                <c:pt idx="4413">
                  <c:v>-484.99</c:v>
                </c:pt>
                <c:pt idx="4414">
                  <c:v>-490.18</c:v>
                </c:pt>
                <c:pt idx="4415">
                  <c:v>-491.66</c:v>
                </c:pt>
                <c:pt idx="4416">
                  <c:v>-488.21</c:v>
                </c:pt>
                <c:pt idx="4417">
                  <c:v>-483.75</c:v>
                </c:pt>
                <c:pt idx="4418">
                  <c:v>-478.49</c:v>
                </c:pt>
                <c:pt idx="4419">
                  <c:v>-472.62</c:v>
                </c:pt>
                <c:pt idx="4420">
                  <c:v>-466.32</c:v>
                </c:pt>
                <c:pt idx="4421">
                  <c:v>-459.71</c:v>
                </c:pt>
                <c:pt idx="4422">
                  <c:v>-452.95</c:v>
                </c:pt>
                <c:pt idx="4423">
                  <c:v>-446.14</c:v>
                </c:pt>
                <c:pt idx="4424">
                  <c:v>-439.38</c:v>
                </c:pt>
                <c:pt idx="4425">
                  <c:v>-432.76</c:v>
                </c:pt>
                <c:pt idx="4426">
                  <c:v>-425.1</c:v>
                </c:pt>
                <c:pt idx="4427">
                  <c:v>-416.29</c:v>
                </c:pt>
                <c:pt idx="4428">
                  <c:v>-407.77</c:v>
                </c:pt>
                <c:pt idx="4429">
                  <c:v>-399.59</c:v>
                </c:pt>
                <c:pt idx="4430">
                  <c:v>-391.79</c:v>
                </c:pt>
                <c:pt idx="4431">
                  <c:v>-384.4</c:v>
                </c:pt>
                <c:pt idx="4432">
                  <c:v>-377.44</c:v>
                </c:pt>
                <c:pt idx="4433">
                  <c:v>-370.94</c:v>
                </c:pt>
                <c:pt idx="4434">
                  <c:v>-364.89</c:v>
                </c:pt>
                <c:pt idx="4435">
                  <c:v>-359.32</c:v>
                </c:pt>
                <c:pt idx="4436">
                  <c:v>-354.21</c:v>
                </c:pt>
                <c:pt idx="4437">
                  <c:v>-349.58</c:v>
                </c:pt>
                <c:pt idx="4438">
                  <c:v>-345.42</c:v>
                </c:pt>
                <c:pt idx="4439">
                  <c:v>-341.72</c:v>
                </c:pt>
                <c:pt idx="4440">
                  <c:v>-338.46</c:v>
                </c:pt>
                <c:pt idx="4441">
                  <c:v>-336.5</c:v>
                </c:pt>
                <c:pt idx="4442">
                  <c:v>-335.71</c:v>
                </c:pt>
                <c:pt idx="4443">
                  <c:v>-335.33</c:v>
                </c:pt>
                <c:pt idx="4444">
                  <c:v>-335.35</c:v>
                </c:pt>
                <c:pt idx="4445">
                  <c:v>-335.74</c:v>
                </c:pt>
                <c:pt idx="4446">
                  <c:v>-336.5</c:v>
                </c:pt>
                <c:pt idx="4447">
                  <c:v>-337.6</c:v>
                </c:pt>
                <c:pt idx="4448">
                  <c:v>-339.03</c:v>
                </c:pt>
                <c:pt idx="4449">
                  <c:v>-340.77</c:v>
                </c:pt>
                <c:pt idx="4450">
                  <c:v>-342.81</c:v>
                </c:pt>
                <c:pt idx="4451">
                  <c:v>-345.13</c:v>
                </c:pt>
                <c:pt idx="4452">
                  <c:v>-347.71</c:v>
                </c:pt>
                <c:pt idx="4453">
                  <c:v>-350.53</c:v>
                </c:pt>
                <c:pt idx="4454">
                  <c:v>-352.93</c:v>
                </c:pt>
                <c:pt idx="4455">
                  <c:v>-354.5</c:v>
                </c:pt>
                <c:pt idx="4456">
                  <c:v>-356.09</c:v>
                </c:pt>
                <c:pt idx="4457">
                  <c:v>-357.67</c:v>
                </c:pt>
                <c:pt idx="4458">
                  <c:v>-359.22</c:v>
                </c:pt>
                <c:pt idx="4459">
                  <c:v>-360.73</c:v>
                </c:pt>
                <c:pt idx="4460">
                  <c:v>-362.18</c:v>
                </c:pt>
                <c:pt idx="4461">
                  <c:v>-363.54</c:v>
                </c:pt>
                <c:pt idx="4462">
                  <c:v>-364.82</c:v>
                </c:pt>
                <c:pt idx="4463">
                  <c:v>-365.98</c:v>
                </c:pt>
                <c:pt idx="4464">
                  <c:v>-367.03</c:v>
                </c:pt>
                <c:pt idx="4465">
                  <c:v>-367.94</c:v>
                </c:pt>
                <c:pt idx="4466">
                  <c:v>-368.72</c:v>
                </c:pt>
                <c:pt idx="4467">
                  <c:v>-369.34</c:v>
                </c:pt>
                <c:pt idx="4468">
                  <c:v>-369.8</c:v>
                </c:pt>
                <c:pt idx="4469">
                  <c:v>-370.12</c:v>
                </c:pt>
                <c:pt idx="4470">
                  <c:v>-370.6</c:v>
                </c:pt>
                <c:pt idx="4471">
                  <c:v>-370.91</c:v>
                </c:pt>
                <c:pt idx="4472">
                  <c:v>-371.04</c:v>
                </c:pt>
                <c:pt idx="4473">
                  <c:v>-370.99</c:v>
                </c:pt>
                <c:pt idx="4474">
                  <c:v>-370.75</c:v>
                </c:pt>
                <c:pt idx="4475">
                  <c:v>-370.33</c:v>
                </c:pt>
                <c:pt idx="4476">
                  <c:v>-369.72</c:v>
                </c:pt>
                <c:pt idx="4477">
                  <c:v>-368.93</c:v>
                </c:pt>
                <c:pt idx="4478">
                  <c:v>-367.96</c:v>
                </c:pt>
                <c:pt idx="4479">
                  <c:v>-366.8</c:v>
                </c:pt>
                <c:pt idx="4480">
                  <c:v>-365.47</c:v>
                </c:pt>
                <c:pt idx="4481">
                  <c:v>-363.97</c:v>
                </c:pt>
                <c:pt idx="4482">
                  <c:v>-362.3</c:v>
                </c:pt>
                <c:pt idx="4483">
                  <c:v>-360.47</c:v>
                </c:pt>
                <c:pt idx="4484">
                  <c:v>-358.48</c:v>
                </c:pt>
                <c:pt idx="4485">
                  <c:v>-356.34</c:v>
                </c:pt>
                <c:pt idx="4486">
                  <c:v>-354.05</c:v>
                </c:pt>
                <c:pt idx="4487">
                  <c:v>-351.64</c:v>
                </c:pt>
                <c:pt idx="4488">
                  <c:v>-349.09</c:v>
                </c:pt>
                <c:pt idx="4489">
                  <c:v>-346.42</c:v>
                </c:pt>
                <c:pt idx="4490">
                  <c:v>-343.64</c:v>
                </c:pt>
                <c:pt idx="4491">
                  <c:v>-340.76</c:v>
                </c:pt>
                <c:pt idx="4492">
                  <c:v>-337.79</c:v>
                </c:pt>
                <c:pt idx="4493">
                  <c:v>-334.73</c:v>
                </c:pt>
                <c:pt idx="4494">
                  <c:v>-331.59</c:v>
                </c:pt>
                <c:pt idx="4495">
                  <c:v>-328.38</c:v>
                </c:pt>
                <c:pt idx="4496">
                  <c:v>-325.12</c:v>
                </c:pt>
                <c:pt idx="4497">
                  <c:v>-321.81</c:v>
                </c:pt>
                <c:pt idx="4498">
                  <c:v>-318.45999999999998</c:v>
                </c:pt>
                <c:pt idx="4499">
                  <c:v>-315.08</c:v>
                </c:pt>
                <c:pt idx="4500">
                  <c:v>-311.68</c:v>
                </c:pt>
                <c:pt idx="4501">
                  <c:v>-308.26</c:v>
                </c:pt>
                <c:pt idx="4502">
                  <c:v>-304.83999999999997</c:v>
                </c:pt>
                <c:pt idx="4503">
                  <c:v>-301.43</c:v>
                </c:pt>
                <c:pt idx="4504">
                  <c:v>-298.02999999999997</c:v>
                </c:pt>
                <c:pt idx="4505">
                  <c:v>-294.64999999999998</c:v>
                </c:pt>
                <c:pt idx="4506">
                  <c:v>-291.29000000000002</c:v>
                </c:pt>
                <c:pt idx="4507">
                  <c:v>-287.97000000000003</c:v>
                </c:pt>
                <c:pt idx="4508">
                  <c:v>-284.7</c:v>
                </c:pt>
                <c:pt idx="4509">
                  <c:v>-281.47000000000003</c:v>
                </c:pt>
                <c:pt idx="4510">
                  <c:v>-278.29000000000002</c:v>
                </c:pt>
                <c:pt idx="4511">
                  <c:v>-275.18</c:v>
                </c:pt>
                <c:pt idx="4512">
                  <c:v>-272.13</c:v>
                </c:pt>
                <c:pt idx="4513">
                  <c:v>-269.14999999999998</c:v>
                </c:pt>
                <c:pt idx="4514">
                  <c:v>-266.24</c:v>
                </c:pt>
                <c:pt idx="4515">
                  <c:v>-263.39999999999998</c:v>
                </c:pt>
                <c:pt idx="4516">
                  <c:v>-260.64999999999998</c:v>
                </c:pt>
                <c:pt idx="4517">
                  <c:v>-257.98</c:v>
                </c:pt>
                <c:pt idx="4518">
                  <c:v>-255.39</c:v>
                </c:pt>
                <c:pt idx="4519">
                  <c:v>-252.88</c:v>
                </c:pt>
                <c:pt idx="4520">
                  <c:v>-250.46</c:v>
                </c:pt>
                <c:pt idx="4521">
                  <c:v>-248.12</c:v>
                </c:pt>
                <c:pt idx="4522">
                  <c:v>-245.86</c:v>
                </c:pt>
                <c:pt idx="4523">
                  <c:v>-243.68</c:v>
                </c:pt>
                <c:pt idx="4524">
                  <c:v>-241.4</c:v>
                </c:pt>
                <c:pt idx="4525">
                  <c:v>-238.65</c:v>
                </c:pt>
                <c:pt idx="4526">
                  <c:v>-236.03</c:v>
                </c:pt>
                <c:pt idx="4527">
                  <c:v>-233.53</c:v>
                </c:pt>
                <c:pt idx="4528">
                  <c:v>-231.15</c:v>
                </c:pt>
                <c:pt idx="4529">
                  <c:v>-228.9</c:v>
                </c:pt>
                <c:pt idx="4530">
                  <c:v>-226.78</c:v>
                </c:pt>
                <c:pt idx="4531">
                  <c:v>-224.78</c:v>
                </c:pt>
                <c:pt idx="4532">
                  <c:v>-222.91</c:v>
                </c:pt>
                <c:pt idx="4533">
                  <c:v>-221.17</c:v>
                </c:pt>
                <c:pt idx="4534">
                  <c:v>-219.55</c:v>
                </c:pt>
                <c:pt idx="4535">
                  <c:v>-218.05</c:v>
                </c:pt>
                <c:pt idx="4536">
                  <c:v>-216.68</c:v>
                </c:pt>
                <c:pt idx="4537">
                  <c:v>-215.43</c:v>
                </c:pt>
                <c:pt idx="4538">
                  <c:v>-214.3</c:v>
                </c:pt>
                <c:pt idx="4539">
                  <c:v>-213.29</c:v>
                </c:pt>
                <c:pt idx="4540">
                  <c:v>-212.7</c:v>
                </c:pt>
                <c:pt idx="4541">
                  <c:v>-212.76</c:v>
                </c:pt>
                <c:pt idx="4542">
                  <c:v>-212.93</c:v>
                </c:pt>
                <c:pt idx="4543">
                  <c:v>-213.21</c:v>
                </c:pt>
                <c:pt idx="4544">
                  <c:v>-213.59</c:v>
                </c:pt>
                <c:pt idx="4545">
                  <c:v>-214.08</c:v>
                </c:pt>
                <c:pt idx="4546">
                  <c:v>-214.66</c:v>
                </c:pt>
                <c:pt idx="4547">
                  <c:v>-215.33</c:v>
                </c:pt>
                <c:pt idx="4548">
                  <c:v>-216.09</c:v>
                </c:pt>
                <c:pt idx="4549">
                  <c:v>-216.95</c:v>
                </c:pt>
                <c:pt idx="4550">
                  <c:v>-246.64</c:v>
                </c:pt>
                <c:pt idx="4551">
                  <c:v>-281.38</c:v>
                </c:pt>
                <c:pt idx="4552">
                  <c:v>-316.19</c:v>
                </c:pt>
                <c:pt idx="4553">
                  <c:v>-351.07</c:v>
                </c:pt>
                <c:pt idx="4554">
                  <c:v>-386.04</c:v>
                </c:pt>
                <c:pt idx="4555">
                  <c:v>-411.25</c:v>
                </c:pt>
                <c:pt idx="4556">
                  <c:v>-418.44</c:v>
                </c:pt>
                <c:pt idx="4557">
                  <c:v>-423</c:v>
                </c:pt>
                <c:pt idx="4558">
                  <c:v>-425.3</c:v>
                </c:pt>
                <c:pt idx="4559">
                  <c:v>-425.67</c:v>
                </c:pt>
                <c:pt idx="4560">
                  <c:v>-424.43</c:v>
                </c:pt>
                <c:pt idx="4561">
                  <c:v>-421.85</c:v>
                </c:pt>
                <c:pt idx="4562">
                  <c:v>-418.19</c:v>
                </c:pt>
                <c:pt idx="4563">
                  <c:v>-413.68</c:v>
                </c:pt>
                <c:pt idx="4564">
                  <c:v>-408.51</c:v>
                </c:pt>
                <c:pt idx="4565">
                  <c:v>-402.89</c:v>
                </c:pt>
                <c:pt idx="4566">
                  <c:v>-396.97</c:v>
                </c:pt>
                <c:pt idx="4567">
                  <c:v>-390.91</c:v>
                </c:pt>
                <c:pt idx="4568">
                  <c:v>-384.84</c:v>
                </c:pt>
                <c:pt idx="4569">
                  <c:v>-378.87</c:v>
                </c:pt>
                <c:pt idx="4570">
                  <c:v>-373.11</c:v>
                </c:pt>
                <c:pt idx="4571">
                  <c:v>-367.65</c:v>
                </c:pt>
                <c:pt idx="4572">
                  <c:v>-362.57</c:v>
                </c:pt>
                <c:pt idx="4573">
                  <c:v>-357.94</c:v>
                </c:pt>
                <c:pt idx="4574">
                  <c:v>-353.8</c:v>
                </c:pt>
                <c:pt idx="4575">
                  <c:v>-350.22</c:v>
                </c:pt>
                <c:pt idx="4576">
                  <c:v>-346.21</c:v>
                </c:pt>
                <c:pt idx="4577">
                  <c:v>-341.1</c:v>
                </c:pt>
                <c:pt idx="4578">
                  <c:v>-336.44</c:v>
                </c:pt>
                <c:pt idx="4579">
                  <c:v>-332.23</c:v>
                </c:pt>
                <c:pt idx="4580">
                  <c:v>-328.46</c:v>
                </c:pt>
                <c:pt idx="4581">
                  <c:v>-325.14</c:v>
                </c:pt>
                <c:pt idx="4582">
                  <c:v>-322.25</c:v>
                </c:pt>
                <c:pt idx="4583">
                  <c:v>-319.77</c:v>
                </c:pt>
                <c:pt idx="4584">
                  <c:v>-317.68</c:v>
                </c:pt>
                <c:pt idx="4585">
                  <c:v>-315.97000000000003</c:v>
                </c:pt>
                <c:pt idx="4586">
                  <c:v>-314.60000000000002</c:v>
                </c:pt>
                <c:pt idx="4587">
                  <c:v>-313.55</c:v>
                </c:pt>
                <c:pt idx="4588">
                  <c:v>-312.77999999999997</c:v>
                </c:pt>
                <c:pt idx="4589">
                  <c:v>-313.67</c:v>
                </c:pt>
                <c:pt idx="4590">
                  <c:v>-315.22000000000003</c:v>
                </c:pt>
                <c:pt idx="4591">
                  <c:v>-316.95</c:v>
                </c:pt>
                <c:pt idx="4592">
                  <c:v>-318.85000000000002</c:v>
                </c:pt>
                <c:pt idx="4593">
                  <c:v>-320.88</c:v>
                </c:pt>
                <c:pt idx="4594">
                  <c:v>-323.01</c:v>
                </c:pt>
                <c:pt idx="4595">
                  <c:v>-325.2</c:v>
                </c:pt>
                <c:pt idx="4596">
                  <c:v>-327.43</c:v>
                </c:pt>
                <c:pt idx="4597">
                  <c:v>-329.65</c:v>
                </c:pt>
                <c:pt idx="4598">
                  <c:v>-331.85</c:v>
                </c:pt>
                <c:pt idx="4599">
                  <c:v>-333.99</c:v>
                </c:pt>
                <c:pt idx="4600">
                  <c:v>-336.03</c:v>
                </c:pt>
                <c:pt idx="4601">
                  <c:v>-337.97</c:v>
                </c:pt>
                <c:pt idx="4602">
                  <c:v>-339.75</c:v>
                </c:pt>
                <c:pt idx="4603">
                  <c:v>-341.38</c:v>
                </c:pt>
                <c:pt idx="4604">
                  <c:v>-342.81</c:v>
                </c:pt>
                <c:pt idx="4605">
                  <c:v>-344.02</c:v>
                </c:pt>
                <c:pt idx="4606">
                  <c:v>-345.01</c:v>
                </c:pt>
                <c:pt idx="4607">
                  <c:v>-345.74</c:v>
                </c:pt>
                <c:pt idx="4608">
                  <c:v>-346.21</c:v>
                </c:pt>
                <c:pt idx="4609">
                  <c:v>-346.39</c:v>
                </c:pt>
                <c:pt idx="4610">
                  <c:v>-346.28</c:v>
                </c:pt>
                <c:pt idx="4611">
                  <c:v>-345.86</c:v>
                </c:pt>
                <c:pt idx="4612">
                  <c:v>-345.13</c:v>
                </c:pt>
                <c:pt idx="4613">
                  <c:v>-344.08</c:v>
                </c:pt>
                <c:pt idx="4614">
                  <c:v>-342.7</c:v>
                </c:pt>
                <c:pt idx="4615">
                  <c:v>-340.99</c:v>
                </c:pt>
                <c:pt idx="4616">
                  <c:v>-338.96</c:v>
                </c:pt>
                <c:pt idx="4617">
                  <c:v>-336.61</c:v>
                </c:pt>
                <c:pt idx="4618">
                  <c:v>-333.95</c:v>
                </c:pt>
                <c:pt idx="4619">
                  <c:v>-330.98</c:v>
                </c:pt>
                <c:pt idx="4620">
                  <c:v>-327.72</c:v>
                </c:pt>
                <c:pt idx="4621">
                  <c:v>-324.18</c:v>
                </c:pt>
                <c:pt idx="4622">
                  <c:v>-320.39</c:v>
                </c:pt>
                <c:pt idx="4623">
                  <c:v>-316.38</c:v>
                </c:pt>
                <c:pt idx="4624">
                  <c:v>-312.14999999999998</c:v>
                </c:pt>
                <c:pt idx="4625">
                  <c:v>-307.76</c:v>
                </c:pt>
                <c:pt idx="4626">
                  <c:v>-303.24</c:v>
                </c:pt>
                <c:pt idx="4627">
                  <c:v>-298.64</c:v>
                </c:pt>
                <c:pt idx="4628">
                  <c:v>-293.99</c:v>
                </c:pt>
                <c:pt idx="4629">
                  <c:v>-288.45</c:v>
                </c:pt>
                <c:pt idx="4630">
                  <c:v>-281.95</c:v>
                </c:pt>
                <c:pt idx="4631">
                  <c:v>-275.3</c:v>
                </c:pt>
                <c:pt idx="4632">
                  <c:v>-268.55</c:v>
                </c:pt>
                <c:pt idx="4633">
                  <c:v>-261.75</c:v>
                </c:pt>
                <c:pt idx="4634">
                  <c:v>-254.97</c:v>
                </c:pt>
                <c:pt idx="4635">
                  <c:v>-248.26</c:v>
                </c:pt>
                <c:pt idx="4636">
                  <c:v>-241.72</c:v>
                </c:pt>
                <c:pt idx="4637">
                  <c:v>-235.43</c:v>
                </c:pt>
                <c:pt idx="4638">
                  <c:v>-229.49</c:v>
                </c:pt>
                <c:pt idx="4639">
                  <c:v>-224.01</c:v>
                </c:pt>
                <c:pt idx="4640">
                  <c:v>-219.1</c:v>
                </c:pt>
                <c:pt idx="4641">
                  <c:v>-214.91</c:v>
                </c:pt>
                <c:pt idx="4642">
                  <c:v>-211.73</c:v>
                </c:pt>
                <c:pt idx="4643">
                  <c:v>-210.94</c:v>
                </c:pt>
                <c:pt idx="4644">
                  <c:v>-211.36</c:v>
                </c:pt>
                <c:pt idx="4645">
                  <c:v>-213.21</c:v>
                </c:pt>
                <c:pt idx="4646">
                  <c:v>-216.7</c:v>
                </c:pt>
                <c:pt idx="4647">
                  <c:v>-222.08</c:v>
                </c:pt>
                <c:pt idx="4648">
                  <c:v>-229.61</c:v>
                </c:pt>
                <c:pt idx="4649">
                  <c:v>-239.6</c:v>
                </c:pt>
                <c:pt idx="4650">
                  <c:v>-252.35</c:v>
                </c:pt>
                <c:pt idx="4651">
                  <c:v>-268.23</c:v>
                </c:pt>
                <c:pt idx="4652">
                  <c:v>-287.62</c:v>
                </c:pt>
                <c:pt idx="4653">
                  <c:v>-272.43</c:v>
                </c:pt>
                <c:pt idx="4654">
                  <c:v>-256.08</c:v>
                </c:pt>
                <c:pt idx="4655">
                  <c:v>-239.74</c:v>
                </c:pt>
                <c:pt idx="4656">
                  <c:v>-223.41</c:v>
                </c:pt>
                <c:pt idx="4657">
                  <c:v>-207.09</c:v>
                </c:pt>
                <c:pt idx="4658">
                  <c:v>-191.45</c:v>
                </c:pt>
                <c:pt idx="4659">
                  <c:v>-189.35</c:v>
                </c:pt>
                <c:pt idx="4660">
                  <c:v>-187.28</c:v>
                </c:pt>
                <c:pt idx="4661">
                  <c:v>-185.23</c:v>
                </c:pt>
                <c:pt idx="4662">
                  <c:v>-183.22</c:v>
                </c:pt>
                <c:pt idx="4663">
                  <c:v>-181.23</c:v>
                </c:pt>
                <c:pt idx="4664">
                  <c:v>-179.28</c:v>
                </c:pt>
                <c:pt idx="4665">
                  <c:v>-177.36</c:v>
                </c:pt>
                <c:pt idx="4666">
                  <c:v>-175.48</c:v>
                </c:pt>
                <c:pt idx="4667">
                  <c:v>-173.64</c:v>
                </c:pt>
                <c:pt idx="4668">
                  <c:v>-171.84</c:v>
                </c:pt>
                <c:pt idx="4669">
                  <c:v>-170.08</c:v>
                </c:pt>
                <c:pt idx="4670">
                  <c:v>-168.37</c:v>
                </c:pt>
                <c:pt idx="4671">
                  <c:v>-166.7</c:v>
                </c:pt>
                <c:pt idx="4672">
                  <c:v>-165.09</c:v>
                </c:pt>
                <c:pt idx="4673">
                  <c:v>-163.52000000000001</c:v>
                </c:pt>
                <c:pt idx="4674">
                  <c:v>-162.01</c:v>
                </c:pt>
                <c:pt idx="4675">
                  <c:v>-160.56</c:v>
                </c:pt>
                <c:pt idx="4676">
                  <c:v>-159.16</c:v>
                </c:pt>
                <c:pt idx="4677">
                  <c:v>-157.82</c:v>
                </c:pt>
                <c:pt idx="4678">
                  <c:v>-156.55000000000001</c:v>
                </c:pt>
                <c:pt idx="4679">
                  <c:v>-155.34</c:v>
                </c:pt>
                <c:pt idx="4680">
                  <c:v>-154.21</c:v>
                </c:pt>
                <c:pt idx="4681">
                  <c:v>-153.13999999999999</c:v>
                </c:pt>
                <c:pt idx="4682">
                  <c:v>-152.15</c:v>
                </c:pt>
                <c:pt idx="4683">
                  <c:v>-151.22999999999999</c:v>
                </c:pt>
                <c:pt idx="4684">
                  <c:v>-150.4</c:v>
                </c:pt>
                <c:pt idx="4685">
                  <c:v>-149.65</c:v>
                </c:pt>
                <c:pt idx="4686">
                  <c:v>-148.99</c:v>
                </c:pt>
                <c:pt idx="4687">
                  <c:v>-148.41999999999999</c:v>
                </c:pt>
                <c:pt idx="4688">
                  <c:v>-147.94</c:v>
                </c:pt>
                <c:pt idx="4689">
                  <c:v>-147.56</c:v>
                </c:pt>
                <c:pt idx="4690">
                  <c:v>-149.9</c:v>
                </c:pt>
                <c:pt idx="4691">
                  <c:v>-178.58</c:v>
                </c:pt>
                <c:pt idx="4692">
                  <c:v>-207.37</c:v>
                </c:pt>
                <c:pt idx="4693">
                  <c:v>-236.26</c:v>
                </c:pt>
                <c:pt idx="4694">
                  <c:v>-265.26</c:v>
                </c:pt>
                <c:pt idx="4695">
                  <c:v>-267.74</c:v>
                </c:pt>
                <c:pt idx="4696">
                  <c:v>-243.16</c:v>
                </c:pt>
                <c:pt idx="4697">
                  <c:v>-224.49</c:v>
                </c:pt>
                <c:pt idx="4698">
                  <c:v>-210.72</c:v>
                </c:pt>
                <c:pt idx="4699">
                  <c:v>-200.97</c:v>
                </c:pt>
                <c:pt idx="4700">
                  <c:v>-194.48</c:v>
                </c:pt>
                <c:pt idx="4701">
                  <c:v>-190.61</c:v>
                </c:pt>
                <c:pt idx="4702">
                  <c:v>-188.81</c:v>
                </c:pt>
                <c:pt idx="4703">
                  <c:v>-188.62</c:v>
                </c:pt>
                <c:pt idx="4704">
                  <c:v>-189.66</c:v>
                </c:pt>
                <c:pt idx="4705">
                  <c:v>-191.6</c:v>
                </c:pt>
                <c:pt idx="4706">
                  <c:v>-194.2</c:v>
                </c:pt>
                <c:pt idx="4707">
                  <c:v>-197.23</c:v>
                </c:pt>
                <c:pt idx="4708">
                  <c:v>-200.55</c:v>
                </c:pt>
                <c:pt idx="4709">
                  <c:v>-204.01</c:v>
                </c:pt>
                <c:pt idx="4710">
                  <c:v>-207.54</c:v>
                </c:pt>
                <c:pt idx="4711">
                  <c:v>-211.05</c:v>
                </c:pt>
                <c:pt idx="4712">
                  <c:v>-214.49</c:v>
                </c:pt>
                <c:pt idx="4713">
                  <c:v>-217.85</c:v>
                </c:pt>
                <c:pt idx="4714">
                  <c:v>-238.47</c:v>
                </c:pt>
                <c:pt idx="4715">
                  <c:v>-263.45</c:v>
                </c:pt>
                <c:pt idx="4716">
                  <c:v>-288.31</c:v>
                </c:pt>
                <c:pt idx="4717">
                  <c:v>-313.04000000000002</c:v>
                </c:pt>
                <c:pt idx="4718">
                  <c:v>-328.8</c:v>
                </c:pt>
                <c:pt idx="4719">
                  <c:v>-323.32</c:v>
                </c:pt>
                <c:pt idx="4720">
                  <c:v>-320.37</c:v>
                </c:pt>
                <c:pt idx="4721">
                  <c:v>-319.51</c:v>
                </c:pt>
                <c:pt idx="4722">
                  <c:v>-320.36</c:v>
                </c:pt>
                <c:pt idx="4723">
                  <c:v>-322.56</c:v>
                </c:pt>
                <c:pt idx="4724">
                  <c:v>-325.77999999999997</c:v>
                </c:pt>
                <c:pt idx="4725">
                  <c:v>-329.72</c:v>
                </c:pt>
                <c:pt idx="4726">
                  <c:v>-334.1</c:v>
                </c:pt>
                <c:pt idx="4727">
                  <c:v>-338.65</c:v>
                </c:pt>
                <c:pt idx="4728">
                  <c:v>-343.14</c:v>
                </c:pt>
                <c:pt idx="4729">
                  <c:v>-347.35</c:v>
                </c:pt>
                <c:pt idx="4730">
                  <c:v>-350.03</c:v>
                </c:pt>
                <c:pt idx="4731">
                  <c:v>-351.91</c:v>
                </c:pt>
                <c:pt idx="4732">
                  <c:v>-353.66</c:v>
                </c:pt>
                <c:pt idx="4733">
                  <c:v>-355.22</c:v>
                </c:pt>
                <c:pt idx="4734">
                  <c:v>-356.54</c:v>
                </c:pt>
                <c:pt idx="4735">
                  <c:v>-358.06</c:v>
                </c:pt>
                <c:pt idx="4736">
                  <c:v>-359.44</c:v>
                </c:pt>
                <c:pt idx="4737">
                  <c:v>-361.6</c:v>
                </c:pt>
                <c:pt idx="4738">
                  <c:v>-365.27</c:v>
                </c:pt>
                <c:pt idx="4739">
                  <c:v>-368.61</c:v>
                </c:pt>
                <c:pt idx="4740">
                  <c:v>-371.57</c:v>
                </c:pt>
                <c:pt idx="4741">
                  <c:v>-398.96</c:v>
                </c:pt>
                <c:pt idx="4742">
                  <c:v>-438.09</c:v>
                </c:pt>
                <c:pt idx="4743">
                  <c:v>-477.22</c:v>
                </c:pt>
                <c:pt idx="4744">
                  <c:v>-515.88</c:v>
                </c:pt>
                <c:pt idx="4745">
                  <c:v>-534.04999999999995</c:v>
                </c:pt>
                <c:pt idx="4746">
                  <c:v>-538.02</c:v>
                </c:pt>
                <c:pt idx="4747">
                  <c:v>-538.12</c:v>
                </c:pt>
                <c:pt idx="4748">
                  <c:v>-535.34</c:v>
                </c:pt>
                <c:pt idx="4749">
                  <c:v>-530.51</c:v>
                </c:pt>
                <c:pt idx="4750">
                  <c:v>-524.29999999999995</c:v>
                </c:pt>
                <c:pt idx="4751">
                  <c:v>-517.23</c:v>
                </c:pt>
                <c:pt idx="4752">
                  <c:v>-509.74</c:v>
                </c:pt>
                <c:pt idx="4753">
                  <c:v>-502.16</c:v>
                </c:pt>
                <c:pt idx="4754">
                  <c:v>-494.72</c:v>
                </c:pt>
                <c:pt idx="4755">
                  <c:v>-487.6</c:v>
                </c:pt>
                <c:pt idx="4756">
                  <c:v>-480.93</c:v>
                </c:pt>
                <c:pt idx="4757">
                  <c:v>-474.76</c:v>
                </c:pt>
                <c:pt idx="4758">
                  <c:v>-469.14</c:v>
                </c:pt>
                <c:pt idx="4759">
                  <c:v>-464.06</c:v>
                </c:pt>
                <c:pt idx="4760">
                  <c:v>-459.49</c:v>
                </c:pt>
                <c:pt idx="4761">
                  <c:v>-455.4</c:v>
                </c:pt>
                <c:pt idx="4762">
                  <c:v>-451.72</c:v>
                </c:pt>
                <c:pt idx="4763">
                  <c:v>-448.4</c:v>
                </c:pt>
                <c:pt idx="4764">
                  <c:v>-445.35</c:v>
                </c:pt>
                <c:pt idx="4765">
                  <c:v>-442.52</c:v>
                </c:pt>
                <c:pt idx="4766">
                  <c:v>-439.83</c:v>
                </c:pt>
                <c:pt idx="4767">
                  <c:v>-437.21</c:v>
                </c:pt>
                <c:pt idx="4768">
                  <c:v>-434.61</c:v>
                </c:pt>
                <c:pt idx="4769">
                  <c:v>-431.96</c:v>
                </c:pt>
                <c:pt idx="4770">
                  <c:v>-429.22</c:v>
                </c:pt>
                <c:pt idx="4771">
                  <c:v>-426.34</c:v>
                </c:pt>
                <c:pt idx="4772">
                  <c:v>-423.29</c:v>
                </c:pt>
                <c:pt idx="4773">
                  <c:v>-420.05</c:v>
                </c:pt>
                <c:pt idx="4774">
                  <c:v>-416.59</c:v>
                </c:pt>
                <c:pt idx="4775">
                  <c:v>-412.92</c:v>
                </c:pt>
                <c:pt idx="4776">
                  <c:v>-409.03</c:v>
                </c:pt>
                <c:pt idx="4777">
                  <c:v>-404.93</c:v>
                </c:pt>
                <c:pt idx="4778">
                  <c:v>-400.63</c:v>
                </c:pt>
                <c:pt idx="4779">
                  <c:v>-396.16</c:v>
                </c:pt>
                <c:pt idx="4780">
                  <c:v>-391.54</c:v>
                </c:pt>
                <c:pt idx="4781">
                  <c:v>-386.81</c:v>
                </c:pt>
                <c:pt idx="4782">
                  <c:v>-382.01</c:v>
                </c:pt>
                <c:pt idx="4783">
                  <c:v>-377.18</c:v>
                </c:pt>
                <c:pt idx="4784">
                  <c:v>-372.37</c:v>
                </c:pt>
                <c:pt idx="4785">
                  <c:v>-367.63</c:v>
                </c:pt>
                <c:pt idx="4786">
                  <c:v>-363.03</c:v>
                </c:pt>
                <c:pt idx="4787">
                  <c:v>-358.62</c:v>
                </c:pt>
                <c:pt idx="4788">
                  <c:v>-354.46</c:v>
                </c:pt>
                <c:pt idx="4789">
                  <c:v>-350.63</c:v>
                </c:pt>
                <c:pt idx="4790">
                  <c:v>-347.18</c:v>
                </c:pt>
                <c:pt idx="4791">
                  <c:v>-344.2</c:v>
                </c:pt>
                <c:pt idx="4792">
                  <c:v>-341.74</c:v>
                </c:pt>
                <c:pt idx="4793">
                  <c:v>-339.9</c:v>
                </c:pt>
                <c:pt idx="4794">
                  <c:v>-338.75</c:v>
                </c:pt>
                <c:pt idx="4795">
                  <c:v>-338.37</c:v>
                </c:pt>
                <c:pt idx="4796">
                  <c:v>-338.84</c:v>
                </c:pt>
                <c:pt idx="4797">
                  <c:v>-340.25</c:v>
                </c:pt>
                <c:pt idx="4798">
                  <c:v>-342.69</c:v>
                </c:pt>
                <c:pt idx="4799">
                  <c:v>-346.26</c:v>
                </c:pt>
                <c:pt idx="4800">
                  <c:v>-351.06</c:v>
                </c:pt>
                <c:pt idx="4801">
                  <c:v>-357.18</c:v>
                </c:pt>
                <c:pt idx="4802">
                  <c:v>-364.74</c:v>
                </c:pt>
                <c:pt idx="4803">
                  <c:v>-373.85</c:v>
                </c:pt>
                <c:pt idx="4804">
                  <c:v>-384.64</c:v>
                </c:pt>
                <c:pt idx="4805">
                  <c:v>-397.22</c:v>
                </c:pt>
                <c:pt idx="4806">
                  <c:v>-411.74</c:v>
                </c:pt>
                <c:pt idx="4807">
                  <c:v>-416.54</c:v>
                </c:pt>
                <c:pt idx="4808">
                  <c:v>-414.52</c:v>
                </c:pt>
                <c:pt idx="4809">
                  <c:v>-412.44</c:v>
                </c:pt>
                <c:pt idx="4810">
                  <c:v>-410.29</c:v>
                </c:pt>
                <c:pt idx="4811">
                  <c:v>-407.99</c:v>
                </c:pt>
                <c:pt idx="4812">
                  <c:v>-406.59</c:v>
                </c:pt>
                <c:pt idx="4813">
                  <c:v>-411.2</c:v>
                </c:pt>
                <c:pt idx="4814">
                  <c:v>-415.54</c:v>
                </c:pt>
                <c:pt idx="4815">
                  <c:v>-419.56</c:v>
                </c:pt>
                <c:pt idx="4816">
                  <c:v>-423.23</c:v>
                </c:pt>
                <c:pt idx="4817">
                  <c:v>-426.5</c:v>
                </c:pt>
                <c:pt idx="4818">
                  <c:v>-429.33</c:v>
                </c:pt>
                <c:pt idx="4819">
                  <c:v>-431.7</c:v>
                </c:pt>
                <c:pt idx="4820">
                  <c:v>-433.56</c:v>
                </c:pt>
                <c:pt idx="4821">
                  <c:v>-434.89</c:v>
                </c:pt>
                <c:pt idx="4822">
                  <c:v>-458.39</c:v>
                </c:pt>
                <c:pt idx="4823">
                  <c:v>-486.75</c:v>
                </c:pt>
                <c:pt idx="4824">
                  <c:v>-514.51</c:v>
                </c:pt>
                <c:pt idx="4825">
                  <c:v>-541.16999999999996</c:v>
                </c:pt>
                <c:pt idx="4826">
                  <c:v>-562.19000000000005</c:v>
                </c:pt>
                <c:pt idx="4827">
                  <c:v>-580.26</c:v>
                </c:pt>
                <c:pt idx="4828">
                  <c:v>-595.35</c:v>
                </c:pt>
                <c:pt idx="4829">
                  <c:v>-607.48</c:v>
                </c:pt>
                <c:pt idx="4830">
                  <c:v>-616.78</c:v>
                </c:pt>
                <c:pt idx="4831">
                  <c:v>-625.23</c:v>
                </c:pt>
                <c:pt idx="4832">
                  <c:v>-633.04999999999995</c:v>
                </c:pt>
                <c:pt idx="4833">
                  <c:v>-639.79999999999995</c:v>
                </c:pt>
                <c:pt idx="4834">
                  <c:v>-645.16</c:v>
                </c:pt>
                <c:pt idx="4835">
                  <c:v>-648.87</c:v>
                </c:pt>
                <c:pt idx="4836">
                  <c:v>-650.79</c:v>
                </c:pt>
                <c:pt idx="4837">
                  <c:v>-650.83000000000004</c:v>
                </c:pt>
                <c:pt idx="4838">
                  <c:v>-648.98</c:v>
                </c:pt>
                <c:pt idx="4839">
                  <c:v>-645.28</c:v>
                </c:pt>
                <c:pt idx="4840">
                  <c:v>-639.79</c:v>
                </c:pt>
                <c:pt idx="4841">
                  <c:v>-632.65</c:v>
                </c:pt>
                <c:pt idx="4842">
                  <c:v>-624</c:v>
                </c:pt>
                <c:pt idx="4843">
                  <c:v>-614.02</c:v>
                </c:pt>
                <c:pt idx="4844">
                  <c:v>-602.9</c:v>
                </c:pt>
                <c:pt idx="4845">
                  <c:v>-590.84</c:v>
                </c:pt>
                <c:pt idx="4846">
                  <c:v>-578.07000000000005</c:v>
                </c:pt>
                <c:pt idx="4847">
                  <c:v>-564.79</c:v>
                </c:pt>
                <c:pt idx="4848">
                  <c:v>-551.23</c:v>
                </c:pt>
                <c:pt idx="4849">
                  <c:v>-537.59</c:v>
                </c:pt>
                <c:pt idx="4850">
                  <c:v>-524.08000000000004</c:v>
                </c:pt>
                <c:pt idx="4851">
                  <c:v>-510.9</c:v>
                </c:pt>
                <c:pt idx="4852">
                  <c:v>-498.22</c:v>
                </c:pt>
                <c:pt idx="4853">
                  <c:v>-486.21</c:v>
                </c:pt>
                <c:pt idx="4854">
                  <c:v>-475.03</c:v>
                </c:pt>
                <c:pt idx="4855">
                  <c:v>-464.82</c:v>
                </c:pt>
                <c:pt idx="4856">
                  <c:v>-455.68</c:v>
                </c:pt>
                <c:pt idx="4857">
                  <c:v>-447.72</c:v>
                </c:pt>
                <c:pt idx="4858">
                  <c:v>-441.02</c:v>
                </c:pt>
                <c:pt idx="4859">
                  <c:v>-435.63</c:v>
                </c:pt>
                <c:pt idx="4860">
                  <c:v>-431.6</c:v>
                </c:pt>
                <c:pt idx="4861">
                  <c:v>-428.95</c:v>
                </c:pt>
                <c:pt idx="4862">
                  <c:v>-427.68</c:v>
                </c:pt>
                <c:pt idx="4863">
                  <c:v>-432.81</c:v>
                </c:pt>
                <c:pt idx="4864">
                  <c:v>-440.93</c:v>
                </c:pt>
                <c:pt idx="4865">
                  <c:v>-450.34</c:v>
                </c:pt>
                <c:pt idx="4866">
                  <c:v>-460.96</c:v>
                </c:pt>
                <c:pt idx="4867">
                  <c:v>-471.31</c:v>
                </c:pt>
                <c:pt idx="4868">
                  <c:v>-475.82</c:v>
                </c:pt>
                <c:pt idx="4869">
                  <c:v>-480.73</c:v>
                </c:pt>
                <c:pt idx="4870">
                  <c:v>-486.21</c:v>
                </c:pt>
                <c:pt idx="4871">
                  <c:v>-492.37</c:v>
                </c:pt>
                <c:pt idx="4872">
                  <c:v>-499.27</c:v>
                </c:pt>
                <c:pt idx="4873">
                  <c:v>-506.88</c:v>
                </c:pt>
                <c:pt idx="4874">
                  <c:v>-515.16</c:v>
                </c:pt>
                <c:pt idx="4875">
                  <c:v>-524.02</c:v>
                </c:pt>
                <c:pt idx="4876">
                  <c:v>-533.34</c:v>
                </c:pt>
                <c:pt idx="4877">
                  <c:v>-542.97</c:v>
                </c:pt>
                <c:pt idx="4878">
                  <c:v>-552.73</c:v>
                </c:pt>
                <c:pt idx="4879">
                  <c:v>-562.46</c:v>
                </c:pt>
                <c:pt idx="4880">
                  <c:v>-571.96</c:v>
                </c:pt>
                <c:pt idx="4881">
                  <c:v>-581.04</c:v>
                </c:pt>
                <c:pt idx="4882">
                  <c:v>-589.5</c:v>
                </c:pt>
                <c:pt idx="4883">
                  <c:v>-597.15</c:v>
                </c:pt>
                <c:pt idx="4884">
                  <c:v>-603.79999999999995</c:v>
                </c:pt>
                <c:pt idx="4885">
                  <c:v>-609.28</c:v>
                </c:pt>
                <c:pt idx="4886">
                  <c:v>-613.42999999999995</c:v>
                </c:pt>
                <c:pt idx="4887">
                  <c:v>-616.11</c:v>
                </c:pt>
                <c:pt idx="4888">
                  <c:v>-617.20000000000005</c:v>
                </c:pt>
                <c:pt idx="4889">
                  <c:v>-616.6</c:v>
                </c:pt>
                <c:pt idx="4890">
                  <c:v>-614.23</c:v>
                </c:pt>
                <c:pt idx="4891">
                  <c:v>-610.07000000000005</c:v>
                </c:pt>
                <c:pt idx="4892">
                  <c:v>-608.34</c:v>
                </c:pt>
                <c:pt idx="4893">
                  <c:v>-606.74</c:v>
                </c:pt>
                <c:pt idx="4894">
                  <c:v>-603.45000000000005</c:v>
                </c:pt>
                <c:pt idx="4895">
                  <c:v>-598.55999999999995</c:v>
                </c:pt>
                <c:pt idx="4896">
                  <c:v>-591.36</c:v>
                </c:pt>
                <c:pt idx="4897">
                  <c:v>-565.39</c:v>
                </c:pt>
                <c:pt idx="4898">
                  <c:v>-542.41999999999996</c:v>
                </c:pt>
                <c:pt idx="4899">
                  <c:v>-521.96</c:v>
                </c:pt>
                <c:pt idx="4900">
                  <c:v>-503.67</c:v>
                </c:pt>
                <c:pt idx="4901">
                  <c:v>-487.45</c:v>
                </c:pt>
                <c:pt idx="4902">
                  <c:v>-473.37</c:v>
                </c:pt>
                <c:pt idx="4903">
                  <c:v>-461.66</c:v>
                </c:pt>
                <c:pt idx="4904">
                  <c:v>-452.75</c:v>
                </c:pt>
                <c:pt idx="4905">
                  <c:v>-447.24</c:v>
                </c:pt>
                <c:pt idx="4906">
                  <c:v>-445.89</c:v>
                </c:pt>
                <c:pt idx="4907">
                  <c:v>-449.65</c:v>
                </c:pt>
                <c:pt idx="4908">
                  <c:v>-455.75</c:v>
                </c:pt>
                <c:pt idx="4909">
                  <c:v>-443.78</c:v>
                </c:pt>
                <c:pt idx="4910">
                  <c:v>-431.54</c:v>
                </c:pt>
                <c:pt idx="4911">
                  <c:v>-419.14</c:v>
                </c:pt>
                <c:pt idx="4912">
                  <c:v>-406.67</c:v>
                </c:pt>
                <c:pt idx="4913">
                  <c:v>-395.25</c:v>
                </c:pt>
                <c:pt idx="4914">
                  <c:v>-384.95</c:v>
                </c:pt>
                <c:pt idx="4915">
                  <c:v>-375.09</c:v>
                </c:pt>
                <c:pt idx="4916">
                  <c:v>-365.86</c:v>
                </c:pt>
                <c:pt idx="4917">
                  <c:v>-357.52</c:v>
                </c:pt>
                <c:pt idx="4918">
                  <c:v>-350.34</c:v>
                </c:pt>
                <c:pt idx="4919">
                  <c:v>-344.63</c:v>
                </c:pt>
                <c:pt idx="4920">
                  <c:v>-340.75</c:v>
                </c:pt>
                <c:pt idx="4921">
                  <c:v>-339.12</c:v>
                </c:pt>
                <c:pt idx="4922">
                  <c:v>-340.2</c:v>
                </c:pt>
                <c:pt idx="4923">
                  <c:v>-344.55</c:v>
                </c:pt>
                <c:pt idx="4924">
                  <c:v>-352.8</c:v>
                </c:pt>
                <c:pt idx="4925">
                  <c:v>-365.68</c:v>
                </c:pt>
                <c:pt idx="4926">
                  <c:v>-370.76</c:v>
                </c:pt>
                <c:pt idx="4927">
                  <c:v>-365.34</c:v>
                </c:pt>
                <c:pt idx="4928">
                  <c:v>-375.09</c:v>
                </c:pt>
                <c:pt idx="4929">
                  <c:v>-392.37</c:v>
                </c:pt>
                <c:pt idx="4930">
                  <c:v>-413.5</c:v>
                </c:pt>
                <c:pt idx="4931">
                  <c:v>-448.35</c:v>
                </c:pt>
                <c:pt idx="4932">
                  <c:v>-484.79</c:v>
                </c:pt>
                <c:pt idx="4933">
                  <c:v>-470.12</c:v>
                </c:pt>
                <c:pt idx="4934">
                  <c:v>-455.57</c:v>
                </c:pt>
                <c:pt idx="4935">
                  <c:v>-441.52</c:v>
                </c:pt>
                <c:pt idx="4936">
                  <c:v>-428.24</c:v>
                </c:pt>
                <c:pt idx="4937">
                  <c:v>-424.21</c:v>
                </c:pt>
                <c:pt idx="4938">
                  <c:v>-421.46</c:v>
                </c:pt>
                <c:pt idx="4939">
                  <c:v>-420</c:v>
                </c:pt>
                <c:pt idx="4940">
                  <c:v>-419.91</c:v>
                </c:pt>
                <c:pt idx="4941">
                  <c:v>-421.23</c:v>
                </c:pt>
                <c:pt idx="4942">
                  <c:v>-423.97</c:v>
                </c:pt>
                <c:pt idx="4943">
                  <c:v>-428.12</c:v>
                </c:pt>
                <c:pt idx="4944">
                  <c:v>-433.63</c:v>
                </c:pt>
                <c:pt idx="4945">
                  <c:v>-440.45</c:v>
                </c:pt>
                <c:pt idx="4946">
                  <c:v>-448.51</c:v>
                </c:pt>
                <c:pt idx="4947">
                  <c:v>-457.73</c:v>
                </c:pt>
                <c:pt idx="4948">
                  <c:v>-468.01</c:v>
                </c:pt>
                <c:pt idx="4949">
                  <c:v>-479.25</c:v>
                </c:pt>
                <c:pt idx="4950">
                  <c:v>-491.37</c:v>
                </c:pt>
                <c:pt idx="4951">
                  <c:v>-504.26</c:v>
                </c:pt>
                <c:pt idx="4952">
                  <c:v>-517.80999999999995</c:v>
                </c:pt>
                <c:pt idx="4953">
                  <c:v>-531.94000000000005</c:v>
                </c:pt>
                <c:pt idx="4954">
                  <c:v>-546.54999999999995</c:v>
                </c:pt>
                <c:pt idx="4955">
                  <c:v>-561.54</c:v>
                </c:pt>
                <c:pt idx="4956">
                  <c:v>-576.83000000000004</c:v>
                </c:pt>
                <c:pt idx="4957">
                  <c:v>-592.33000000000004</c:v>
                </c:pt>
                <c:pt idx="4958">
                  <c:v>-607.96</c:v>
                </c:pt>
                <c:pt idx="4959">
                  <c:v>-623.64</c:v>
                </c:pt>
                <c:pt idx="4960">
                  <c:v>-639.29</c:v>
                </c:pt>
                <c:pt idx="4961">
                  <c:v>-654.84</c:v>
                </c:pt>
                <c:pt idx="4962">
                  <c:v>-670.22</c:v>
                </c:pt>
                <c:pt idx="4963">
                  <c:v>-685.88</c:v>
                </c:pt>
                <c:pt idx="4964">
                  <c:v>-701.28</c:v>
                </c:pt>
                <c:pt idx="4965">
                  <c:v>-716.27</c:v>
                </c:pt>
                <c:pt idx="4966">
                  <c:v>-730.77</c:v>
                </c:pt>
                <c:pt idx="4967">
                  <c:v>-742.8</c:v>
                </c:pt>
                <c:pt idx="4968">
                  <c:v>-749.2</c:v>
                </c:pt>
                <c:pt idx="4969">
                  <c:v>-758.71</c:v>
                </c:pt>
                <c:pt idx="4970">
                  <c:v>-776.24</c:v>
                </c:pt>
                <c:pt idx="4971">
                  <c:v>-794.61</c:v>
                </c:pt>
                <c:pt idx="4972">
                  <c:v>-813.23</c:v>
                </c:pt>
                <c:pt idx="4973">
                  <c:v>-829.34</c:v>
                </c:pt>
                <c:pt idx="4974">
                  <c:v>-833.04</c:v>
                </c:pt>
                <c:pt idx="4975">
                  <c:v>-838.76</c:v>
                </c:pt>
                <c:pt idx="4976">
                  <c:v>-845.95</c:v>
                </c:pt>
                <c:pt idx="4977">
                  <c:v>-854.07</c:v>
                </c:pt>
                <c:pt idx="4978">
                  <c:v>-862.61</c:v>
                </c:pt>
                <c:pt idx="4979">
                  <c:v>-871.08</c:v>
                </c:pt>
                <c:pt idx="4980">
                  <c:v>-879.03</c:v>
                </c:pt>
                <c:pt idx="4981">
                  <c:v>-886.07</c:v>
                </c:pt>
                <c:pt idx="4982">
                  <c:v>-891.91</c:v>
                </c:pt>
                <c:pt idx="4983">
                  <c:v>-896.32</c:v>
                </c:pt>
                <c:pt idx="4984">
                  <c:v>-899.21</c:v>
                </c:pt>
                <c:pt idx="4985">
                  <c:v>-900.59</c:v>
                </c:pt>
                <c:pt idx="4986">
                  <c:v>-900.66</c:v>
                </c:pt>
                <c:pt idx="4987">
                  <c:v>-899.75</c:v>
                </c:pt>
                <c:pt idx="4988">
                  <c:v>-898.42</c:v>
                </c:pt>
                <c:pt idx="4989">
                  <c:v>-897.47</c:v>
                </c:pt>
                <c:pt idx="4990">
                  <c:v>-897.92</c:v>
                </c:pt>
                <c:pt idx="4991">
                  <c:v>-901.13</c:v>
                </c:pt>
                <c:pt idx="4992">
                  <c:v>-873.07</c:v>
                </c:pt>
                <c:pt idx="4993">
                  <c:v>-837.44</c:v>
                </c:pt>
                <c:pt idx="4994">
                  <c:v>-800.54</c:v>
                </c:pt>
                <c:pt idx="4995">
                  <c:v>-768.75</c:v>
                </c:pt>
                <c:pt idx="4996">
                  <c:v>-757.63</c:v>
                </c:pt>
                <c:pt idx="4997">
                  <c:v>-745.5</c:v>
                </c:pt>
                <c:pt idx="4998">
                  <c:v>-732.48</c:v>
                </c:pt>
                <c:pt idx="4999">
                  <c:v>-718.69</c:v>
                </c:pt>
                <c:pt idx="5000">
                  <c:v>-704.24</c:v>
                </c:pt>
                <c:pt idx="5001">
                  <c:v>-689.25</c:v>
                </c:pt>
                <c:pt idx="5002">
                  <c:v>-673.86</c:v>
                </c:pt>
                <c:pt idx="5003">
                  <c:v>-658.18</c:v>
                </c:pt>
                <c:pt idx="5004">
                  <c:v>-642.33000000000004</c:v>
                </c:pt>
                <c:pt idx="5005">
                  <c:v>-626.44000000000005</c:v>
                </c:pt>
                <c:pt idx="5006">
                  <c:v>-610.6</c:v>
                </c:pt>
                <c:pt idx="5007">
                  <c:v>-594.91999999999996</c:v>
                </c:pt>
                <c:pt idx="5008">
                  <c:v>-579.51</c:v>
                </c:pt>
                <c:pt idx="5009">
                  <c:v>-564.44000000000005</c:v>
                </c:pt>
                <c:pt idx="5010">
                  <c:v>-549.79</c:v>
                </c:pt>
                <c:pt idx="5011">
                  <c:v>-535.64</c:v>
                </c:pt>
                <c:pt idx="5012">
                  <c:v>-522.04999999999995</c:v>
                </c:pt>
                <c:pt idx="5013">
                  <c:v>-509.06</c:v>
                </c:pt>
                <c:pt idx="5014">
                  <c:v>-496.72</c:v>
                </c:pt>
                <c:pt idx="5015">
                  <c:v>-486.84</c:v>
                </c:pt>
                <c:pt idx="5016">
                  <c:v>-477.66</c:v>
                </c:pt>
                <c:pt idx="5017">
                  <c:v>-469.2</c:v>
                </c:pt>
                <c:pt idx="5018">
                  <c:v>-461.46</c:v>
                </c:pt>
                <c:pt idx="5019">
                  <c:v>-448.33</c:v>
                </c:pt>
                <c:pt idx="5020">
                  <c:v>-433.51</c:v>
                </c:pt>
                <c:pt idx="5021">
                  <c:v>-422.37</c:v>
                </c:pt>
                <c:pt idx="5022">
                  <c:v>-414.42</c:v>
                </c:pt>
                <c:pt idx="5023">
                  <c:v>-409.19</c:v>
                </c:pt>
                <c:pt idx="5024">
                  <c:v>-406.28</c:v>
                </c:pt>
                <c:pt idx="5025">
                  <c:v>-405.29</c:v>
                </c:pt>
                <c:pt idx="5026">
                  <c:v>-405.89</c:v>
                </c:pt>
                <c:pt idx="5027">
                  <c:v>-407.76</c:v>
                </c:pt>
                <c:pt idx="5028">
                  <c:v>-410.63</c:v>
                </c:pt>
                <c:pt idx="5029">
                  <c:v>-414.24</c:v>
                </c:pt>
                <c:pt idx="5030">
                  <c:v>-418.38</c:v>
                </c:pt>
                <c:pt idx="5031">
                  <c:v>-422.84</c:v>
                </c:pt>
                <c:pt idx="5032">
                  <c:v>-427.47</c:v>
                </c:pt>
                <c:pt idx="5033">
                  <c:v>-432.11</c:v>
                </c:pt>
                <c:pt idx="5034">
                  <c:v>-436.63</c:v>
                </c:pt>
                <c:pt idx="5035">
                  <c:v>-440.94</c:v>
                </c:pt>
                <c:pt idx="5036">
                  <c:v>-444.95</c:v>
                </c:pt>
                <c:pt idx="5037">
                  <c:v>-448.58</c:v>
                </c:pt>
                <c:pt idx="5038">
                  <c:v>-451.8</c:v>
                </c:pt>
                <c:pt idx="5039">
                  <c:v>-454.55</c:v>
                </c:pt>
                <c:pt idx="5040">
                  <c:v>-456.82</c:v>
                </c:pt>
                <c:pt idx="5041">
                  <c:v>-458.59</c:v>
                </c:pt>
                <c:pt idx="5042">
                  <c:v>-459.86</c:v>
                </c:pt>
                <c:pt idx="5043">
                  <c:v>-460.65</c:v>
                </c:pt>
                <c:pt idx="5044">
                  <c:v>-460.96</c:v>
                </c:pt>
                <c:pt idx="5045">
                  <c:v>-458.57</c:v>
                </c:pt>
                <c:pt idx="5046">
                  <c:v>-452.34</c:v>
                </c:pt>
                <c:pt idx="5047">
                  <c:v>-445.72</c:v>
                </c:pt>
                <c:pt idx="5048">
                  <c:v>-438.77</c:v>
                </c:pt>
                <c:pt idx="5049">
                  <c:v>-431.53</c:v>
                </c:pt>
                <c:pt idx="5050">
                  <c:v>-422.24</c:v>
                </c:pt>
                <c:pt idx="5051">
                  <c:v>-415.85</c:v>
                </c:pt>
                <c:pt idx="5052">
                  <c:v>-414.83</c:v>
                </c:pt>
                <c:pt idx="5053">
                  <c:v>-417.82</c:v>
                </c:pt>
                <c:pt idx="5054">
                  <c:v>-423.67</c:v>
                </c:pt>
                <c:pt idx="5055">
                  <c:v>-431.45</c:v>
                </c:pt>
                <c:pt idx="5056">
                  <c:v>-440.39</c:v>
                </c:pt>
                <c:pt idx="5057">
                  <c:v>-449.89</c:v>
                </c:pt>
                <c:pt idx="5058">
                  <c:v>-459.47</c:v>
                </c:pt>
                <c:pt idx="5059">
                  <c:v>-468.79</c:v>
                </c:pt>
                <c:pt idx="5060">
                  <c:v>-477.62</c:v>
                </c:pt>
                <c:pt idx="5061">
                  <c:v>-485.8</c:v>
                </c:pt>
                <c:pt idx="5062">
                  <c:v>-493.27</c:v>
                </c:pt>
                <c:pt idx="5063">
                  <c:v>-500.05</c:v>
                </c:pt>
                <c:pt idx="5064">
                  <c:v>-502.88</c:v>
                </c:pt>
                <c:pt idx="5065">
                  <c:v>-497.94</c:v>
                </c:pt>
                <c:pt idx="5066">
                  <c:v>-491.81</c:v>
                </c:pt>
                <c:pt idx="5067">
                  <c:v>-484.67</c:v>
                </c:pt>
                <c:pt idx="5068">
                  <c:v>-476.76</c:v>
                </c:pt>
                <c:pt idx="5069">
                  <c:v>-470.07</c:v>
                </c:pt>
                <c:pt idx="5070">
                  <c:v>-468.57</c:v>
                </c:pt>
                <c:pt idx="5071">
                  <c:v>-467.38</c:v>
                </c:pt>
                <c:pt idx="5072">
                  <c:v>-466.99</c:v>
                </c:pt>
                <c:pt idx="5073">
                  <c:v>-467.97</c:v>
                </c:pt>
                <c:pt idx="5074">
                  <c:v>-470.99</c:v>
                </c:pt>
                <c:pt idx="5075">
                  <c:v>-476.8</c:v>
                </c:pt>
                <c:pt idx="5076">
                  <c:v>-486.29</c:v>
                </c:pt>
                <c:pt idx="5077">
                  <c:v>-500.44</c:v>
                </c:pt>
                <c:pt idx="5078">
                  <c:v>-496.15</c:v>
                </c:pt>
                <c:pt idx="5079">
                  <c:v>-487.54</c:v>
                </c:pt>
                <c:pt idx="5080">
                  <c:v>-479.22</c:v>
                </c:pt>
                <c:pt idx="5081">
                  <c:v>-471.17</c:v>
                </c:pt>
                <c:pt idx="5082">
                  <c:v>-466.55</c:v>
                </c:pt>
                <c:pt idx="5083">
                  <c:v>-471.63</c:v>
                </c:pt>
                <c:pt idx="5084">
                  <c:v>-476.85</c:v>
                </c:pt>
                <c:pt idx="5085">
                  <c:v>-482.16</c:v>
                </c:pt>
                <c:pt idx="5086">
                  <c:v>-487.5</c:v>
                </c:pt>
                <c:pt idx="5087">
                  <c:v>-492.81</c:v>
                </c:pt>
                <c:pt idx="5088">
                  <c:v>-498.03</c:v>
                </c:pt>
                <c:pt idx="5089">
                  <c:v>-503.1</c:v>
                </c:pt>
                <c:pt idx="5090">
                  <c:v>-507.98</c:v>
                </c:pt>
                <c:pt idx="5091">
                  <c:v>-517.24</c:v>
                </c:pt>
                <c:pt idx="5092">
                  <c:v>-539.87</c:v>
                </c:pt>
                <c:pt idx="5093">
                  <c:v>-562.21</c:v>
                </c:pt>
                <c:pt idx="5094">
                  <c:v>-584.25</c:v>
                </c:pt>
                <c:pt idx="5095">
                  <c:v>-606</c:v>
                </c:pt>
                <c:pt idx="5096">
                  <c:v>-622.64</c:v>
                </c:pt>
                <c:pt idx="5097">
                  <c:v>-632.16</c:v>
                </c:pt>
                <c:pt idx="5098">
                  <c:v>-639.66</c:v>
                </c:pt>
                <c:pt idx="5099">
                  <c:v>-645.54</c:v>
                </c:pt>
                <c:pt idx="5100">
                  <c:v>-650.17999999999995</c:v>
                </c:pt>
                <c:pt idx="5101">
                  <c:v>-653.94000000000005</c:v>
                </c:pt>
                <c:pt idx="5102">
                  <c:v>-657.2</c:v>
                </c:pt>
                <c:pt idx="5103">
                  <c:v>-660.3</c:v>
                </c:pt>
                <c:pt idx="5104">
                  <c:v>-663.61</c:v>
                </c:pt>
                <c:pt idx="5105">
                  <c:v>-667.46</c:v>
                </c:pt>
                <c:pt idx="5106">
                  <c:v>-672.18</c:v>
                </c:pt>
                <c:pt idx="5107">
                  <c:v>-678.11</c:v>
                </c:pt>
                <c:pt idx="5108">
                  <c:v>-685.54</c:v>
                </c:pt>
                <c:pt idx="5109">
                  <c:v>-694.77</c:v>
                </c:pt>
                <c:pt idx="5110">
                  <c:v>-696.57</c:v>
                </c:pt>
                <c:pt idx="5111">
                  <c:v>-679.31</c:v>
                </c:pt>
                <c:pt idx="5112">
                  <c:v>-662</c:v>
                </c:pt>
                <c:pt idx="5113">
                  <c:v>-644.77</c:v>
                </c:pt>
                <c:pt idx="5114">
                  <c:v>-640.73</c:v>
                </c:pt>
                <c:pt idx="5115">
                  <c:v>-652.85</c:v>
                </c:pt>
                <c:pt idx="5116">
                  <c:v>-669.94</c:v>
                </c:pt>
                <c:pt idx="5117">
                  <c:v>-687.49</c:v>
                </c:pt>
                <c:pt idx="5118">
                  <c:v>-705.59</c:v>
                </c:pt>
                <c:pt idx="5119">
                  <c:v>-724.31</c:v>
                </c:pt>
                <c:pt idx="5120">
                  <c:v>-731.27</c:v>
                </c:pt>
                <c:pt idx="5121">
                  <c:v>-725.65</c:v>
                </c:pt>
                <c:pt idx="5122">
                  <c:v>-721.16</c:v>
                </c:pt>
                <c:pt idx="5123">
                  <c:v>-717.81</c:v>
                </c:pt>
                <c:pt idx="5124">
                  <c:v>-715.57</c:v>
                </c:pt>
                <c:pt idx="5125">
                  <c:v>-714.43</c:v>
                </c:pt>
                <c:pt idx="5126">
                  <c:v>-714.32</c:v>
                </c:pt>
                <c:pt idx="5127">
                  <c:v>-715.16</c:v>
                </c:pt>
                <c:pt idx="5128">
                  <c:v>-716.87</c:v>
                </c:pt>
                <c:pt idx="5129">
                  <c:v>-719.31</c:v>
                </c:pt>
                <c:pt idx="5130">
                  <c:v>-722.34</c:v>
                </c:pt>
                <c:pt idx="5131">
                  <c:v>-725.79</c:v>
                </c:pt>
                <c:pt idx="5132">
                  <c:v>-729.46</c:v>
                </c:pt>
                <c:pt idx="5133">
                  <c:v>-733.13</c:v>
                </c:pt>
                <c:pt idx="5134">
                  <c:v>-736.58</c:v>
                </c:pt>
                <c:pt idx="5135">
                  <c:v>-748.48</c:v>
                </c:pt>
                <c:pt idx="5136">
                  <c:v>-760.01</c:v>
                </c:pt>
                <c:pt idx="5137">
                  <c:v>-770.53</c:v>
                </c:pt>
                <c:pt idx="5138">
                  <c:v>-779.8</c:v>
                </c:pt>
                <c:pt idx="5139">
                  <c:v>-787.55</c:v>
                </c:pt>
                <c:pt idx="5140">
                  <c:v>-793.57</c:v>
                </c:pt>
                <c:pt idx="5141">
                  <c:v>-793.14</c:v>
                </c:pt>
                <c:pt idx="5142">
                  <c:v>-784.98</c:v>
                </c:pt>
                <c:pt idx="5143">
                  <c:v>-775.3</c:v>
                </c:pt>
                <c:pt idx="5144">
                  <c:v>-763.95</c:v>
                </c:pt>
                <c:pt idx="5145">
                  <c:v>-750.89</c:v>
                </c:pt>
                <c:pt idx="5146">
                  <c:v>-736.23</c:v>
                </c:pt>
                <c:pt idx="5147">
                  <c:v>-711.82</c:v>
                </c:pt>
                <c:pt idx="5148">
                  <c:v>-682.44</c:v>
                </c:pt>
                <c:pt idx="5149">
                  <c:v>-652.77</c:v>
                </c:pt>
                <c:pt idx="5150">
                  <c:v>-624.04</c:v>
                </c:pt>
                <c:pt idx="5151">
                  <c:v>-598.11</c:v>
                </c:pt>
                <c:pt idx="5152">
                  <c:v>-585.67999999999995</c:v>
                </c:pt>
                <c:pt idx="5153">
                  <c:v>-580.38</c:v>
                </c:pt>
                <c:pt idx="5154">
                  <c:v>-585.30999999999995</c:v>
                </c:pt>
                <c:pt idx="5155">
                  <c:v>-604.17999999999995</c:v>
                </c:pt>
                <c:pt idx="5156">
                  <c:v>-622.9</c:v>
                </c:pt>
                <c:pt idx="5157">
                  <c:v>-620.6</c:v>
                </c:pt>
                <c:pt idx="5158">
                  <c:v>-621.76</c:v>
                </c:pt>
                <c:pt idx="5159">
                  <c:v>-629.77</c:v>
                </c:pt>
                <c:pt idx="5160">
                  <c:v>-639.67999999999995</c:v>
                </c:pt>
                <c:pt idx="5161">
                  <c:v>-652.15</c:v>
                </c:pt>
                <c:pt idx="5162">
                  <c:v>-664.41</c:v>
                </c:pt>
                <c:pt idx="5163">
                  <c:v>-676.47</c:v>
                </c:pt>
                <c:pt idx="5164">
                  <c:v>-687.33</c:v>
                </c:pt>
                <c:pt idx="5165">
                  <c:v>-691.29</c:v>
                </c:pt>
                <c:pt idx="5166">
                  <c:v>-696.01</c:v>
                </c:pt>
                <c:pt idx="5167">
                  <c:v>-701.35</c:v>
                </c:pt>
                <c:pt idx="5168">
                  <c:v>-707.16</c:v>
                </c:pt>
                <c:pt idx="5169">
                  <c:v>-713.33</c:v>
                </c:pt>
                <c:pt idx="5170">
                  <c:v>-719.71</c:v>
                </c:pt>
                <c:pt idx="5171">
                  <c:v>-721.23</c:v>
                </c:pt>
                <c:pt idx="5172">
                  <c:v>-718.32</c:v>
                </c:pt>
                <c:pt idx="5173">
                  <c:v>-716.26</c:v>
                </c:pt>
                <c:pt idx="5174">
                  <c:v>-714.71</c:v>
                </c:pt>
                <c:pt idx="5175">
                  <c:v>-713.34</c:v>
                </c:pt>
                <c:pt idx="5176">
                  <c:v>-711.83</c:v>
                </c:pt>
                <c:pt idx="5177">
                  <c:v>-709.81</c:v>
                </c:pt>
                <c:pt idx="5178">
                  <c:v>-706.9</c:v>
                </c:pt>
                <c:pt idx="5179">
                  <c:v>-702.68</c:v>
                </c:pt>
                <c:pt idx="5180">
                  <c:v>-696.67</c:v>
                </c:pt>
                <c:pt idx="5181">
                  <c:v>-688.36</c:v>
                </c:pt>
                <c:pt idx="5182">
                  <c:v>-677.14</c:v>
                </c:pt>
                <c:pt idx="5183">
                  <c:v>-660.38</c:v>
                </c:pt>
                <c:pt idx="5184">
                  <c:v>-645.14</c:v>
                </c:pt>
                <c:pt idx="5185">
                  <c:v>-629.16</c:v>
                </c:pt>
                <c:pt idx="5186">
                  <c:v>-612.47</c:v>
                </c:pt>
                <c:pt idx="5187">
                  <c:v>-597.48</c:v>
                </c:pt>
                <c:pt idx="5188">
                  <c:v>-594.39</c:v>
                </c:pt>
                <c:pt idx="5189">
                  <c:v>-590.76</c:v>
                </c:pt>
                <c:pt idx="5190">
                  <c:v>-578.80999999999995</c:v>
                </c:pt>
                <c:pt idx="5191">
                  <c:v>-560.30999999999995</c:v>
                </c:pt>
                <c:pt idx="5192">
                  <c:v>-542.32000000000005</c:v>
                </c:pt>
                <c:pt idx="5193">
                  <c:v>-524.88</c:v>
                </c:pt>
                <c:pt idx="5194">
                  <c:v>-508.81</c:v>
                </c:pt>
                <c:pt idx="5195">
                  <c:v>-495.52</c:v>
                </c:pt>
                <c:pt idx="5196">
                  <c:v>-482.93</c:v>
                </c:pt>
                <c:pt idx="5197">
                  <c:v>-471.11</c:v>
                </c:pt>
                <c:pt idx="5198">
                  <c:v>-460.12</c:v>
                </c:pt>
                <c:pt idx="5199">
                  <c:v>-450.05</c:v>
                </c:pt>
                <c:pt idx="5200">
                  <c:v>-440.97</c:v>
                </c:pt>
                <c:pt idx="5201">
                  <c:v>-432.97</c:v>
                </c:pt>
                <c:pt idx="5202">
                  <c:v>-420.75</c:v>
                </c:pt>
                <c:pt idx="5203">
                  <c:v>-410.04</c:v>
                </c:pt>
                <c:pt idx="5204">
                  <c:v>-401.01</c:v>
                </c:pt>
                <c:pt idx="5205">
                  <c:v>-393.7</c:v>
                </c:pt>
                <c:pt idx="5206">
                  <c:v>-388.17</c:v>
                </c:pt>
                <c:pt idx="5207">
                  <c:v>-384.45</c:v>
                </c:pt>
                <c:pt idx="5208">
                  <c:v>-382.55</c:v>
                </c:pt>
                <c:pt idx="5209">
                  <c:v>-382.49</c:v>
                </c:pt>
                <c:pt idx="5210">
                  <c:v>-384.28</c:v>
                </c:pt>
                <c:pt idx="5211">
                  <c:v>-387.89</c:v>
                </c:pt>
                <c:pt idx="5212">
                  <c:v>-393.3</c:v>
                </c:pt>
                <c:pt idx="5213">
                  <c:v>-400.45</c:v>
                </c:pt>
                <c:pt idx="5214">
                  <c:v>-409.16</c:v>
                </c:pt>
                <c:pt idx="5215">
                  <c:v>-418.67</c:v>
                </c:pt>
                <c:pt idx="5216">
                  <c:v>-429.66</c:v>
                </c:pt>
                <c:pt idx="5217">
                  <c:v>-441.98</c:v>
                </c:pt>
                <c:pt idx="5218">
                  <c:v>-455.47</c:v>
                </c:pt>
                <c:pt idx="5219">
                  <c:v>-469.93</c:v>
                </c:pt>
                <c:pt idx="5220">
                  <c:v>-485.17</c:v>
                </c:pt>
                <c:pt idx="5221">
                  <c:v>-500.93</c:v>
                </c:pt>
                <c:pt idx="5222">
                  <c:v>-515.65</c:v>
                </c:pt>
                <c:pt idx="5223">
                  <c:v>-530.86</c:v>
                </c:pt>
                <c:pt idx="5224">
                  <c:v>-517.78</c:v>
                </c:pt>
                <c:pt idx="5225">
                  <c:v>-495.82</c:v>
                </c:pt>
                <c:pt idx="5226">
                  <c:v>-474.61</c:v>
                </c:pt>
                <c:pt idx="5227">
                  <c:v>-453.89</c:v>
                </c:pt>
                <c:pt idx="5228">
                  <c:v>-440.18</c:v>
                </c:pt>
                <c:pt idx="5229">
                  <c:v>-446.58</c:v>
                </c:pt>
                <c:pt idx="5230">
                  <c:v>-453.61</c:v>
                </c:pt>
                <c:pt idx="5231">
                  <c:v>-461.11</c:v>
                </c:pt>
                <c:pt idx="5232">
                  <c:v>-468.91</c:v>
                </c:pt>
                <c:pt idx="5233">
                  <c:v>-476.85</c:v>
                </c:pt>
                <c:pt idx="5234">
                  <c:v>-484.78</c:v>
                </c:pt>
                <c:pt idx="5235">
                  <c:v>-492.61</c:v>
                </c:pt>
                <c:pt idx="5236">
                  <c:v>-500.21</c:v>
                </c:pt>
                <c:pt idx="5237">
                  <c:v>-507.48</c:v>
                </c:pt>
                <c:pt idx="5238">
                  <c:v>-514.30999999999995</c:v>
                </c:pt>
                <c:pt idx="5239">
                  <c:v>-520.62</c:v>
                </c:pt>
                <c:pt idx="5240">
                  <c:v>-526.33000000000004</c:v>
                </c:pt>
                <c:pt idx="5241">
                  <c:v>-531.37</c:v>
                </c:pt>
                <c:pt idx="5242">
                  <c:v>-534.17999999999995</c:v>
                </c:pt>
                <c:pt idx="5243">
                  <c:v>-536.1</c:v>
                </c:pt>
                <c:pt idx="5244">
                  <c:v>-537.51</c:v>
                </c:pt>
                <c:pt idx="5245">
                  <c:v>-538.36</c:v>
                </c:pt>
                <c:pt idx="5246">
                  <c:v>-538.6</c:v>
                </c:pt>
                <c:pt idx="5247">
                  <c:v>-538.19000000000005</c:v>
                </c:pt>
                <c:pt idx="5248">
                  <c:v>-537.14</c:v>
                </c:pt>
                <c:pt idx="5249">
                  <c:v>-535.42999999999995</c:v>
                </c:pt>
                <c:pt idx="5250">
                  <c:v>-533.09</c:v>
                </c:pt>
                <c:pt idx="5251">
                  <c:v>-529.12</c:v>
                </c:pt>
                <c:pt idx="5252">
                  <c:v>-524.95000000000005</c:v>
                </c:pt>
                <c:pt idx="5253">
                  <c:v>-520.71</c:v>
                </c:pt>
                <c:pt idx="5254">
                  <c:v>-516.41999999999996</c:v>
                </c:pt>
                <c:pt idx="5255">
                  <c:v>-512.1</c:v>
                </c:pt>
                <c:pt idx="5256">
                  <c:v>-507.82</c:v>
                </c:pt>
                <c:pt idx="5257">
                  <c:v>-503.64</c:v>
                </c:pt>
                <c:pt idx="5258">
                  <c:v>-499.66</c:v>
                </c:pt>
                <c:pt idx="5259">
                  <c:v>-495.97</c:v>
                </c:pt>
                <c:pt idx="5260">
                  <c:v>-492.7</c:v>
                </c:pt>
                <c:pt idx="5261">
                  <c:v>-489.98</c:v>
                </c:pt>
                <c:pt idx="5262">
                  <c:v>-487.93</c:v>
                </c:pt>
                <c:pt idx="5263">
                  <c:v>-486.71</c:v>
                </c:pt>
                <c:pt idx="5264">
                  <c:v>-486.47</c:v>
                </c:pt>
                <c:pt idx="5265">
                  <c:v>-487.35</c:v>
                </c:pt>
                <c:pt idx="5266">
                  <c:v>-489.5</c:v>
                </c:pt>
                <c:pt idx="5267">
                  <c:v>-493.05</c:v>
                </c:pt>
                <c:pt idx="5268">
                  <c:v>-498.13</c:v>
                </c:pt>
                <c:pt idx="5269">
                  <c:v>-504.84</c:v>
                </c:pt>
                <c:pt idx="5270">
                  <c:v>-513.26</c:v>
                </c:pt>
                <c:pt idx="5271">
                  <c:v>-523.41999999999996</c:v>
                </c:pt>
                <c:pt idx="5272">
                  <c:v>-535.33000000000004</c:v>
                </c:pt>
                <c:pt idx="5273">
                  <c:v>-548.95000000000005</c:v>
                </c:pt>
                <c:pt idx="5274">
                  <c:v>-564.14</c:v>
                </c:pt>
                <c:pt idx="5275">
                  <c:v>-580.74</c:v>
                </c:pt>
                <c:pt idx="5276">
                  <c:v>-595.85</c:v>
                </c:pt>
                <c:pt idx="5277">
                  <c:v>-589.07000000000005</c:v>
                </c:pt>
                <c:pt idx="5278">
                  <c:v>-582.16999999999996</c:v>
                </c:pt>
                <c:pt idx="5279">
                  <c:v>-575.09</c:v>
                </c:pt>
                <c:pt idx="5280">
                  <c:v>-567.79999999999995</c:v>
                </c:pt>
                <c:pt idx="5281">
                  <c:v>-562.5</c:v>
                </c:pt>
                <c:pt idx="5282">
                  <c:v>-566.83000000000004</c:v>
                </c:pt>
                <c:pt idx="5283">
                  <c:v>-570.82000000000005</c:v>
                </c:pt>
                <c:pt idx="5284">
                  <c:v>-574.41</c:v>
                </c:pt>
                <c:pt idx="5285">
                  <c:v>-577.57000000000005</c:v>
                </c:pt>
                <c:pt idx="5286">
                  <c:v>-580.24</c:v>
                </c:pt>
                <c:pt idx="5287">
                  <c:v>-582.39</c:v>
                </c:pt>
                <c:pt idx="5288">
                  <c:v>-583.97</c:v>
                </c:pt>
                <c:pt idx="5289">
                  <c:v>-584.95000000000005</c:v>
                </c:pt>
                <c:pt idx="5290">
                  <c:v>-585.29</c:v>
                </c:pt>
                <c:pt idx="5291">
                  <c:v>-584.97</c:v>
                </c:pt>
                <c:pt idx="5292">
                  <c:v>-583.97</c:v>
                </c:pt>
                <c:pt idx="5293">
                  <c:v>-582.26</c:v>
                </c:pt>
                <c:pt idx="5294">
                  <c:v>-579.85</c:v>
                </c:pt>
                <c:pt idx="5295">
                  <c:v>-576.74</c:v>
                </c:pt>
                <c:pt idx="5296">
                  <c:v>-572.92999999999995</c:v>
                </c:pt>
                <c:pt idx="5297">
                  <c:v>-568.46</c:v>
                </c:pt>
                <c:pt idx="5298">
                  <c:v>-563.37</c:v>
                </c:pt>
                <c:pt idx="5299">
                  <c:v>-557.71</c:v>
                </c:pt>
                <c:pt idx="5300">
                  <c:v>-551.55999999999995</c:v>
                </c:pt>
                <c:pt idx="5301">
                  <c:v>-545</c:v>
                </c:pt>
                <c:pt idx="5302">
                  <c:v>-538.15</c:v>
                </c:pt>
                <c:pt idx="5303">
                  <c:v>-531.16</c:v>
                </c:pt>
                <c:pt idx="5304">
                  <c:v>-524.16999999999996</c:v>
                </c:pt>
                <c:pt idx="5305">
                  <c:v>-517.37</c:v>
                </c:pt>
                <c:pt idx="5306">
                  <c:v>-510.99</c:v>
                </c:pt>
                <c:pt idx="5307">
                  <c:v>-505.27</c:v>
                </c:pt>
                <c:pt idx="5308">
                  <c:v>-500.5</c:v>
                </c:pt>
                <c:pt idx="5309">
                  <c:v>-497</c:v>
                </c:pt>
                <c:pt idx="5310">
                  <c:v>-495.12</c:v>
                </c:pt>
                <c:pt idx="5311">
                  <c:v>-495.28</c:v>
                </c:pt>
                <c:pt idx="5312">
                  <c:v>-497.92</c:v>
                </c:pt>
                <c:pt idx="5313">
                  <c:v>-503.54</c:v>
                </c:pt>
                <c:pt idx="5314">
                  <c:v>-512.69000000000005</c:v>
                </c:pt>
                <c:pt idx="5315">
                  <c:v>-525.98</c:v>
                </c:pt>
                <c:pt idx="5316">
                  <c:v>-526.54999999999995</c:v>
                </c:pt>
                <c:pt idx="5317">
                  <c:v>-523.1</c:v>
                </c:pt>
                <c:pt idx="5318">
                  <c:v>-519.55999999999995</c:v>
                </c:pt>
                <c:pt idx="5319">
                  <c:v>-515.92999999999995</c:v>
                </c:pt>
                <c:pt idx="5320">
                  <c:v>-512.30999999999995</c:v>
                </c:pt>
                <c:pt idx="5321">
                  <c:v>-513.72</c:v>
                </c:pt>
                <c:pt idx="5322">
                  <c:v>-515.02</c:v>
                </c:pt>
                <c:pt idx="5323">
                  <c:v>-516.21</c:v>
                </c:pt>
                <c:pt idx="5324">
                  <c:v>-517.29</c:v>
                </c:pt>
                <c:pt idx="5325">
                  <c:v>-518.26</c:v>
                </c:pt>
                <c:pt idx="5326">
                  <c:v>-519.11</c:v>
                </c:pt>
                <c:pt idx="5327">
                  <c:v>-519.84</c:v>
                </c:pt>
                <c:pt idx="5328">
                  <c:v>-520.44000000000005</c:v>
                </c:pt>
                <c:pt idx="5329">
                  <c:v>-520.92999999999995</c:v>
                </c:pt>
                <c:pt idx="5330">
                  <c:v>-521.29999999999995</c:v>
                </c:pt>
                <c:pt idx="5331">
                  <c:v>-521.54999999999995</c:v>
                </c:pt>
                <c:pt idx="5332">
                  <c:v>-521.67999999999995</c:v>
                </c:pt>
                <c:pt idx="5333">
                  <c:v>-521.69000000000005</c:v>
                </c:pt>
                <c:pt idx="5334">
                  <c:v>-521.59</c:v>
                </c:pt>
                <c:pt idx="5335">
                  <c:v>-521.37</c:v>
                </c:pt>
                <c:pt idx="5336">
                  <c:v>-521.04</c:v>
                </c:pt>
                <c:pt idx="5337">
                  <c:v>-520.61</c:v>
                </c:pt>
                <c:pt idx="5338">
                  <c:v>-520.07000000000005</c:v>
                </c:pt>
                <c:pt idx="5339">
                  <c:v>-519.44000000000005</c:v>
                </c:pt>
                <c:pt idx="5340">
                  <c:v>-518.71</c:v>
                </c:pt>
                <c:pt idx="5341">
                  <c:v>-517.9</c:v>
                </c:pt>
                <c:pt idx="5342">
                  <c:v>-516.99</c:v>
                </c:pt>
                <c:pt idx="5343">
                  <c:v>-516.02</c:v>
                </c:pt>
                <c:pt idx="5344">
                  <c:v>-514.96</c:v>
                </c:pt>
                <c:pt idx="5345">
                  <c:v>-513.85</c:v>
                </c:pt>
                <c:pt idx="5346">
                  <c:v>-512.66999999999996</c:v>
                </c:pt>
                <c:pt idx="5347">
                  <c:v>-511.43</c:v>
                </c:pt>
                <c:pt idx="5348">
                  <c:v>-510.15</c:v>
                </c:pt>
                <c:pt idx="5349">
                  <c:v>-508.83</c:v>
                </c:pt>
                <c:pt idx="5350">
                  <c:v>-507.47</c:v>
                </c:pt>
                <c:pt idx="5351">
                  <c:v>-506.08</c:v>
                </c:pt>
                <c:pt idx="5352">
                  <c:v>-504.66</c:v>
                </c:pt>
                <c:pt idx="5353">
                  <c:v>-503.23</c:v>
                </c:pt>
                <c:pt idx="5354">
                  <c:v>-501.79</c:v>
                </c:pt>
                <c:pt idx="5355">
                  <c:v>-500.34</c:v>
                </c:pt>
                <c:pt idx="5356">
                  <c:v>-498.9</c:v>
                </c:pt>
                <c:pt idx="5357">
                  <c:v>-497.46</c:v>
                </c:pt>
                <c:pt idx="5358">
                  <c:v>-496.03</c:v>
                </c:pt>
                <c:pt idx="5359">
                  <c:v>-494.61</c:v>
                </c:pt>
                <c:pt idx="5360">
                  <c:v>-493.21</c:v>
                </c:pt>
                <c:pt idx="5361">
                  <c:v>-491.84</c:v>
                </c:pt>
                <c:pt idx="5362">
                  <c:v>-490.5</c:v>
                </c:pt>
                <c:pt idx="5363">
                  <c:v>-489.19</c:v>
                </c:pt>
                <c:pt idx="5364">
                  <c:v>-487.92</c:v>
                </c:pt>
                <c:pt idx="5365">
                  <c:v>-486.68</c:v>
                </c:pt>
                <c:pt idx="5366">
                  <c:v>-485.49</c:v>
                </c:pt>
                <c:pt idx="5367">
                  <c:v>-484.34</c:v>
                </c:pt>
                <c:pt idx="5368">
                  <c:v>-483.24</c:v>
                </c:pt>
                <c:pt idx="5369">
                  <c:v>-482.19</c:v>
                </c:pt>
                <c:pt idx="5370">
                  <c:v>-481.19</c:v>
                </c:pt>
                <c:pt idx="5371">
                  <c:v>-480.25</c:v>
                </c:pt>
                <c:pt idx="5372">
                  <c:v>-479.36</c:v>
                </c:pt>
                <c:pt idx="5373">
                  <c:v>-478.54</c:v>
                </c:pt>
                <c:pt idx="5374">
                  <c:v>-480.51</c:v>
                </c:pt>
                <c:pt idx="5375">
                  <c:v>-482.71</c:v>
                </c:pt>
                <c:pt idx="5376">
                  <c:v>-484.99</c:v>
                </c:pt>
                <c:pt idx="5377">
                  <c:v>-487.34</c:v>
                </c:pt>
                <c:pt idx="5378">
                  <c:v>-489.78</c:v>
                </c:pt>
                <c:pt idx="5379">
                  <c:v>-492.31</c:v>
                </c:pt>
                <c:pt idx="5380">
                  <c:v>-488.17</c:v>
                </c:pt>
                <c:pt idx="5381">
                  <c:v>-482.31</c:v>
                </c:pt>
                <c:pt idx="5382">
                  <c:v>-477.77</c:v>
                </c:pt>
                <c:pt idx="5383">
                  <c:v>-474.42</c:v>
                </c:pt>
                <c:pt idx="5384">
                  <c:v>-472.15</c:v>
                </c:pt>
                <c:pt idx="5385">
                  <c:v>-470.87</c:v>
                </c:pt>
                <c:pt idx="5386">
                  <c:v>-470.48</c:v>
                </c:pt>
                <c:pt idx="5387">
                  <c:v>-470.93</c:v>
                </c:pt>
                <c:pt idx="5388">
                  <c:v>-472.16</c:v>
                </c:pt>
                <c:pt idx="5389">
                  <c:v>-474.11</c:v>
                </c:pt>
                <c:pt idx="5390">
                  <c:v>-476.76</c:v>
                </c:pt>
                <c:pt idx="5391">
                  <c:v>-480.1</c:v>
                </c:pt>
                <c:pt idx="5392">
                  <c:v>-484.1</c:v>
                </c:pt>
                <c:pt idx="5393">
                  <c:v>-488.78</c:v>
                </c:pt>
                <c:pt idx="5394">
                  <c:v>-494.15</c:v>
                </c:pt>
                <c:pt idx="5395">
                  <c:v>-500.24</c:v>
                </c:pt>
                <c:pt idx="5396">
                  <c:v>-507.1</c:v>
                </c:pt>
                <c:pt idx="5397">
                  <c:v>-514.77</c:v>
                </c:pt>
                <c:pt idx="5398">
                  <c:v>-523.34</c:v>
                </c:pt>
                <c:pt idx="5399">
                  <c:v>-532.87</c:v>
                </c:pt>
                <c:pt idx="5400">
                  <c:v>-543.47</c:v>
                </c:pt>
                <c:pt idx="5401">
                  <c:v>-555.25</c:v>
                </c:pt>
                <c:pt idx="5402">
                  <c:v>-568.35</c:v>
                </c:pt>
                <c:pt idx="5403">
                  <c:v>-582.89</c:v>
                </c:pt>
                <c:pt idx="5404">
                  <c:v>-599.04999999999995</c:v>
                </c:pt>
                <c:pt idx="5405">
                  <c:v>-607.58000000000004</c:v>
                </c:pt>
                <c:pt idx="5406">
                  <c:v>-590.03</c:v>
                </c:pt>
                <c:pt idx="5407">
                  <c:v>-572.32000000000005</c:v>
                </c:pt>
                <c:pt idx="5408">
                  <c:v>-554.42999999999995</c:v>
                </c:pt>
                <c:pt idx="5409">
                  <c:v>-536.35</c:v>
                </c:pt>
                <c:pt idx="5410">
                  <c:v>-518.08000000000004</c:v>
                </c:pt>
                <c:pt idx="5411">
                  <c:v>-500.85</c:v>
                </c:pt>
                <c:pt idx="5412">
                  <c:v>-502.78</c:v>
                </c:pt>
                <c:pt idx="5413">
                  <c:v>-504.49</c:v>
                </c:pt>
                <c:pt idx="5414">
                  <c:v>-505.99</c:v>
                </c:pt>
                <c:pt idx="5415">
                  <c:v>-507.27</c:v>
                </c:pt>
                <c:pt idx="5416">
                  <c:v>-508.34</c:v>
                </c:pt>
                <c:pt idx="5417">
                  <c:v>-509.19</c:v>
                </c:pt>
                <c:pt idx="5418">
                  <c:v>-509.84</c:v>
                </c:pt>
                <c:pt idx="5419">
                  <c:v>-510.28</c:v>
                </c:pt>
                <c:pt idx="5420">
                  <c:v>-510.54</c:v>
                </c:pt>
                <c:pt idx="5421">
                  <c:v>-510.62</c:v>
                </c:pt>
                <c:pt idx="5422">
                  <c:v>-510.52</c:v>
                </c:pt>
                <c:pt idx="5423">
                  <c:v>-510.28</c:v>
                </c:pt>
                <c:pt idx="5424">
                  <c:v>-509.9</c:v>
                </c:pt>
                <c:pt idx="5425">
                  <c:v>-509.4</c:v>
                </c:pt>
                <c:pt idx="5426">
                  <c:v>-508.81</c:v>
                </c:pt>
                <c:pt idx="5427">
                  <c:v>-508.14</c:v>
                </c:pt>
                <c:pt idx="5428">
                  <c:v>-507.42</c:v>
                </c:pt>
                <c:pt idx="5429">
                  <c:v>-506.69</c:v>
                </c:pt>
                <c:pt idx="5430">
                  <c:v>-505.95</c:v>
                </c:pt>
                <c:pt idx="5431">
                  <c:v>-505.25</c:v>
                </c:pt>
                <c:pt idx="5432">
                  <c:v>-504.62</c:v>
                </c:pt>
                <c:pt idx="5433">
                  <c:v>-504.09</c:v>
                </c:pt>
                <c:pt idx="5434">
                  <c:v>-503.7</c:v>
                </c:pt>
                <c:pt idx="5435">
                  <c:v>-503.47</c:v>
                </c:pt>
                <c:pt idx="5436">
                  <c:v>-503.46</c:v>
                </c:pt>
                <c:pt idx="5437">
                  <c:v>-503.68</c:v>
                </c:pt>
                <c:pt idx="5438">
                  <c:v>-504.19</c:v>
                </c:pt>
                <c:pt idx="5439">
                  <c:v>-505.03</c:v>
                </c:pt>
                <c:pt idx="5440">
                  <c:v>-506.22</c:v>
                </c:pt>
                <c:pt idx="5441">
                  <c:v>-507.8</c:v>
                </c:pt>
                <c:pt idx="5442">
                  <c:v>-506.33</c:v>
                </c:pt>
                <c:pt idx="5443">
                  <c:v>-502.31</c:v>
                </c:pt>
                <c:pt idx="5444">
                  <c:v>-499.01</c:v>
                </c:pt>
                <c:pt idx="5445">
                  <c:v>-496.54</c:v>
                </c:pt>
                <c:pt idx="5446">
                  <c:v>-494.97</c:v>
                </c:pt>
                <c:pt idx="5447">
                  <c:v>-494.41</c:v>
                </c:pt>
                <c:pt idx="5448">
                  <c:v>-494.98</c:v>
                </c:pt>
                <c:pt idx="5449">
                  <c:v>-503.79</c:v>
                </c:pt>
                <c:pt idx="5450">
                  <c:v>-508.24</c:v>
                </c:pt>
                <c:pt idx="5451">
                  <c:v>-493.21</c:v>
                </c:pt>
                <c:pt idx="5452">
                  <c:v>-478.61</c:v>
                </c:pt>
                <c:pt idx="5453">
                  <c:v>-464.49</c:v>
                </c:pt>
                <c:pt idx="5454">
                  <c:v>-450.87</c:v>
                </c:pt>
                <c:pt idx="5455">
                  <c:v>-437.76</c:v>
                </c:pt>
                <c:pt idx="5456">
                  <c:v>-425.31</c:v>
                </c:pt>
                <c:pt idx="5457">
                  <c:v>-430.23</c:v>
                </c:pt>
                <c:pt idx="5458">
                  <c:v>-435.71</c:v>
                </c:pt>
                <c:pt idx="5459">
                  <c:v>-441.75</c:v>
                </c:pt>
                <c:pt idx="5460">
                  <c:v>-448.38</c:v>
                </c:pt>
                <c:pt idx="5461">
                  <c:v>-455.57</c:v>
                </c:pt>
                <c:pt idx="5462">
                  <c:v>-463.33</c:v>
                </c:pt>
                <c:pt idx="5463">
                  <c:v>-471.63</c:v>
                </c:pt>
                <c:pt idx="5464">
                  <c:v>-480.47</c:v>
                </c:pt>
                <c:pt idx="5465">
                  <c:v>-489.81</c:v>
                </c:pt>
                <c:pt idx="5466">
                  <c:v>-499.62</c:v>
                </c:pt>
                <c:pt idx="5467">
                  <c:v>-509.85</c:v>
                </c:pt>
                <c:pt idx="5468">
                  <c:v>-520.44000000000005</c:v>
                </c:pt>
                <c:pt idx="5469">
                  <c:v>-531.32000000000005</c:v>
                </c:pt>
                <c:pt idx="5470">
                  <c:v>-542.41999999999996</c:v>
                </c:pt>
                <c:pt idx="5471">
                  <c:v>-553.65</c:v>
                </c:pt>
                <c:pt idx="5472">
                  <c:v>-564.88</c:v>
                </c:pt>
                <c:pt idx="5473">
                  <c:v>-576.02</c:v>
                </c:pt>
                <c:pt idx="5474">
                  <c:v>-586.9</c:v>
                </c:pt>
                <c:pt idx="5475">
                  <c:v>-597.38</c:v>
                </c:pt>
                <c:pt idx="5476">
                  <c:v>-607.27</c:v>
                </c:pt>
                <c:pt idx="5477">
                  <c:v>-597.87</c:v>
                </c:pt>
                <c:pt idx="5478">
                  <c:v>-579.54999999999995</c:v>
                </c:pt>
                <c:pt idx="5479">
                  <c:v>-561.38</c:v>
                </c:pt>
                <c:pt idx="5480">
                  <c:v>-543.35</c:v>
                </c:pt>
                <c:pt idx="5481">
                  <c:v>-525.44000000000005</c:v>
                </c:pt>
                <c:pt idx="5482">
                  <c:v>-507.64</c:v>
                </c:pt>
                <c:pt idx="5483">
                  <c:v>-490.56</c:v>
                </c:pt>
                <c:pt idx="5484">
                  <c:v>-497.49</c:v>
                </c:pt>
                <c:pt idx="5485">
                  <c:v>-504.44</c:v>
                </c:pt>
                <c:pt idx="5486">
                  <c:v>-511.41</c:v>
                </c:pt>
                <c:pt idx="5487">
                  <c:v>-518.35</c:v>
                </c:pt>
                <c:pt idx="5488">
                  <c:v>-525.25</c:v>
                </c:pt>
                <c:pt idx="5489">
                  <c:v>-532.08000000000004</c:v>
                </c:pt>
                <c:pt idx="5490">
                  <c:v>-538.82000000000005</c:v>
                </c:pt>
                <c:pt idx="5491">
                  <c:v>-545.42999999999995</c:v>
                </c:pt>
                <c:pt idx="5492">
                  <c:v>-551.89</c:v>
                </c:pt>
                <c:pt idx="5493">
                  <c:v>-566.71</c:v>
                </c:pt>
                <c:pt idx="5494">
                  <c:v>-582.63</c:v>
                </c:pt>
                <c:pt idx="5495">
                  <c:v>-598.32000000000005</c:v>
                </c:pt>
                <c:pt idx="5496">
                  <c:v>-613.77</c:v>
                </c:pt>
                <c:pt idx="5497">
                  <c:v>-622.44000000000005</c:v>
                </c:pt>
                <c:pt idx="5498">
                  <c:v>-626.79999999999995</c:v>
                </c:pt>
                <c:pt idx="5499">
                  <c:v>-631.34</c:v>
                </c:pt>
                <c:pt idx="5500">
                  <c:v>-636.03</c:v>
                </c:pt>
                <c:pt idx="5501">
                  <c:v>-640.79999999999995</c:v>
                </c:pt>
                <c:pt idx="5502">
                  <c:v>-645.64</c:v>
                </c:pt>
                <c:pt idx="5503">
                  <c:v>-650.51</c:v>
                </c:pt>
                <c:pt idx="5504">
                  <c:v>-655.37</c:v>
                </c:pt>
                <c:pt idx="5505">
                  <c:v>-660.22</c:v>
                </c:pt>
                <c:pt idx="5506">
                  <c:v>-665.04</c:v>
                </c:pt>
                <c:pt idx="5507">
                  <c:v>-669.84</c:v>
                </c:pt>
                <c:pt idx="5508">
                  <c:v>-674.62</c:v>
                </c:pt>
                <c:pt idx="5509">
                  <c:v>-679.41</c:v>
                </c:pt>
                <c:pt idx="5510">
                  <c:v>-684.26</c:v>
                </c:pt>
                <c:pt idx="5511">
                  <c:v>-689.21</c:v>
                </c:pt>
                <c:pt idx="5512">
                  <c:v>-693.16</c:v>
                </c:pt>
                <c:pt idx="5513">
                  <c:v>-694.3</c:v>
                </c:pt>
                <c:pt idx="5514">
                  <c:v>-694.89</c:v>
                </c:pt>
                <c:pt idx="5515">
                  <c:v>-694.87</c:v>
                </c:pt>
                <c:pt idx="5516">
                  <c:v>-694.21</c:v>
                </c:pt>
                <c:pt idx="5517">
                  <c:v>-692.87</c:v>
                </c:pt>
                <c:pt idx="5518">
                  <c:v>-690.81</c:v>
                </c:pt>
                <c:pt idx="5519">
                  <c:v>-689.62</c:v>
                </c:pt>
                <c:pt idx="5520">
                  <c:v>-691.26</c:v>
                </c:pt>
                <c:pt idx="5521">
                  <c:v>-692.12</c:v>
                </c:pt>
                <c:pt idx="5522">
                  <c:v>-692.19</c:v>
                </c:pt>
                <c:pt idx="5523">
                  <c:v>-691.48</c:v>
                </c:pt>
                <c:pt idx="5524">
                  <c:v>-689.98</c:v>
                </c:pt>
                <c:pt idx="5525">
                  <c:v>-687.73</c:v>
                </c:pt>
                <c:pt idx="5526">
                  <c:v>-684.74</c:v>
                </c:pt>
                <c:pt idx="5527">
                  <c:v>-681.06</c:v>
                </c:pt>
                <c:pt idx="5528">
                  <c:v>-676.73</c:v>
                </c:pt>
                <c:pt idx="5529">
                  <c:v>-671.81</c:v>
                </c:pt>
                <c:pt idx="5530">
                  <c:v>-666.37</c:v>
                </c:pt>
                <c:pt idx="5531">
                  <c:v>-664.02</c:v>
                </c:pt>
                <c:pt idx="5532">
                  <c:v>-672.52</c:v>
                </c:pt>
                <c:pt idx="5533">
                  <c:v>-680.81</c:v>
                </c:pt>
                <c:pt idx="5534">
                  <c:v>-689.02</c:v>
                </c:pt>
                <c:pt idx="5535">
                  <c:v>-695.69</c:v>
                </c:pt>
                <c:pt idx="5536">
                  <c:v>-682.18</c:v>
                </c:pt>
                <c:pt idx="5537">
                  <c:v>-668.66</c:v>
                </c:pt>
                <c:pt idx="5538">
                  <c:v>-654.94000000000005</c:v>
                </c:pt>
                <c:pt idx="5539">
                  <c:v>-641.23</c:v>
                </c:pt>
                <c:pt idx="5540">
                  <c:v>-627.96</c:v>
                </c:pt>
                <c:pt idx="5541">
                  <c:v>-615.41999999999996</c:v>
                </c:pt>
                <c:pt idx="5542">
                  <c:v>-603.83000000000004</c:v>
                </c:pt>
                <c:pt idx="5543">
                  <c:v>-593.33000000000004</c:v>
                </c:pt>
                <c:pt idx="5544">
                  <c:v>-584.69000000000005</c:v>
                </c:pt>
                <c:pt idx="5545">
                  <c:v>-578.32000000000005</c:v>
                </c:pt>
                <c:pt idx="5546">
                  <c:v>-573.13</c:v>
                </c:pt>
                <c:pt idx="5547">
                  <c:v>-569.1</c:v>
                </c:pt>
                <c:pt idx="5548">
                  <c:v>-566.16</c:v>
                </c:pt>
                <c:pt idx="5549">
                  <c:v>-564.25</c:v>
                </c:pt>
                <c:pt idx="5550">
                  <c:v>-563.29999999999995</c:v>
                </c:pt>
                <c:pt idx="5551">
                  <c:v>-563.24</c:v>
                </c:pt>
                <c:pt idx="5552">
                  <c:v>-564.01</c:v>
                </c:pt>
                <c:pt idx="5553">
                  <c:v>-565.54</c:v>
                </c:pt>
                <c:pt idx="5554">
                  <c:v>-567.79999999999995</c:v>
                </c:pt>
                <c:pt idx="5555">
                  <c:v>-570.75</c:v>
                </c:pt>
                <c:pt idx="5556">
                  <c:v>-574.37</c:v>
                </c:pt>
                <c:pt idx="5557">
                  <c:v>-571.71</c:v>
                </c:pt>
                <c:pt idx="5558">
                  <c:v>-567.91</c:v>
                </c:pt>
                <c:pt idx="5559">
                  <c:v>-563.98</c:v>
                </c:pt>
                <c:pt idx="5560">
                  <c:v>-559.92999999999995</c:v>
                </c:pt>
                <c:pt idx="5561">
                  <c:v>-555.78</c:v>
                </c:pt>
                <c:pt idx="5562">
                  <c:v>-551.57000000000005</c:v>
                </c:pt>
                <c:pt idx="5563">
                  <c:v>-547.37</c:v>
                </c:pt>
                <c:pt idx="5564">
                  <c:v>-546.08000000000004</c:v>
                </c:pt>
                <c:pt idx="5565">
                  <c:v>-547</c:v>
                </c:pt>
                <c:pt idx="5566">
                  <c:v>-548.22</c:v>
                </c:pt>
                <c:pt idx="5567">
                  <c:v>-549.9</c:v>
                </c:pt>
                <c:pt idx="5568">
                  <c:v>-546.11</c:v>
                </c:pt>
                <c:pt idx="5569">
                  <c:v>-540.79</c:v>
                </c:pt>
                <c:pt idx="5570">
                  <c:v>-535.11</c:v>
                </c:pt>
                <c:pt idx="5571">
                  <c:v>-529.12</c:v>
                </c:pt>
                <c:pt idx="5572">
                  <c:v>-522.84</c:v>
                </c:pt>
                <c:pt idx="5573">
                  <c:v>-516.32000000000005</c:v>
                </c:pt>
                <c:pt idx="5574">
                  <c:v>-509.6</c:v>
                </c:pt>
                <c:pt idx="5575">
                  <c:v>-505.77</c:v>
                </c:pt>
                <c:pt idx="5576">
                  <c:v>-505.82</c:v>
                </c:pt>
                <c:pt idx="5577">
                  <c:v>-505.77</c:v>
                </c:pt>
                <c:pt idx="5578">
                  <c:v>-505.67</c:v>
                </c:pt>
                <c:pt idx="5579">
                  <c:v>-505.55</c:v>
                </c:pt>
                <c:pt idx="5580">
                  <c:v>-505.43</c:v>
                </c:pt>
                <c:pt idx="5581">
                  <c:v>-505.35</c:v>
                </c:pt>
                <c:pt idx="5582">
                  <c:v>-505.32</c:v>
                </c:pt>
                <c:pt idx="5583">
                  <c:v>-505.37</c:v>
                </c:pt>
                <c:pt idx="5584">
                  <c:v>-505.5</c:v>
                </c:pt>
                <c:pt idx="5585">
                  <c:v>-505.72</c:v>
                </c:pt>
                <c:pt idx="5586">
                  <c:v>-506.05</c:v>
                </c:pt>
                <c:pt idx="5587">
                  <c:v>-506.47</c:v>
                </c:pt>
                <c:pt idx="5588">
                  <c:v>-506.99</c:v>
                </c:pt>
                <c:pt idx="5589">
                  <c:v>-507.59</c:v>
                </c:pt>
                <c:pt idx="5590">
                  <c:v>-508.27</c:v>
                </c:pt>
                <c:pt idx="5591">
                  <c:v>-509.01</c:v>
                </c:pt>
                <c:pt idx="5592">
                  <c:v>-509.79</c:v>
                </c:pt>
                <c:pt idx="5593">
                  <c:v>-510.58</c:v>
                </c:pt>
                <c:pt idx="5594">
                  <c:v>-511.36</c:v>
                </c:pt>
                <c:pt idx="5595">
                  <c:v>-512.1</c:v>
                </c:pt>
                <c:pt idx="5596">
                  <c:v>-512.78</c:v>
                </c:pt>
                <c:pt idx="5597">
                  <c:v>-513.36</c:v>
                </c:pt>
                <c:pt idx="5598">
                  <c:v>-513.80999999999995</c:v>
                </c:pt>
                <c:pt idx="5599">
                  <c:v>-514.09</c:v>
                </c:pt>
                <c:pt idx="5600">
                  <c:v>-514.16999999999996</c:v>
                </c:pt>
                <c:pt idx="5601">
                  <c:v>-514.03</c:v>
                </c:pt>
                <c:pt idx="5602">
                  <c:v>-513.62</c:v>
                </c:pt>
                <c:pt idx="5603">
                  <c:v>-512.92999999999995</c:v>
                </c:pt>
                <c:pt idx="5604">
                  <c:v>-511.9</c:v>
                </c:pt>
                <c:pt idx="5605">
                  <c:v>-510.53</c:v>
                </c:pt>
                <c:pt idx="5606">
                  <c:v>-508.79</c:v>
                </c:pt>
                <c:pt idx="5607">
                  <c:v>-506.65</c:v>
                </c:pt>
                <c:pt idx="5608">
                  <c:v>-504.09</c:v>
                </c:pt>
                <c:pt idx="5609">
                  <c:v>-505.21</c:v>
                </c:pt>
                <c:pt idx="5610">
                  <c:v>-536.29999999999995</c:v>
                </c:pt>
                <c:pt idx="5611">
                  <c:v>-566.94000000000005</c:v>
                </c:pt>
                <c:pt idx="5612">
                  <c:v>-597.12</c:v>
                </c:pt>
                <c:pt idx="5613">
                  <c:v>-588.35</c:v>
                </c:pt>
                <c:pt idx="5614">
                  <c:v>-548.59</c:v>
                </c:pt>
                <c:pt idx="5615">
                  <c:v>-522.24</c:v>
                </c:pt>
                <c:pt idx="5616">
                  <c:v>-505.77</c:v>
                </c:pt>
                <c:pt idx="5617">
                  <c:v>-496.29</c:v>
                </c:pt>
                <c:pt idx="5618">
                  <c:v>-491.47</c:v>
                </c:pt>
                <c:pt idx="5619">
                  <c:v>-489.48</c:v>
                </c:pt>
                <c:pt idx="5620">
                  <c:v>-488.89</c:v>
                </c:pt>
                <c:pt idx="5621">
                  <c:v>-488.65</c:v>
                </c:pt>
                <c:pt idx="5622">
                  <c:v>-487.97</c:v>
                </c:pt>
                <c:pt idx="5623">
                  <c:v>-486.36</c:v>
                </c:pt>
                <c:pt idx="5624">
                  <c:v>-483.47</c:v>
                </c:pt>
                <c:pt idx="5625">
                  <c:v>-479.15</c:v>
                </c:pt>
                <c:pt idx="5626">
                  <c:v>-473.39</c:v>
                </c:pt>
                <c:pt idx="5627">
                  <c:v>-466.26</c:v>
                </c:pt>
                <c:pt idx="5628">
                  <c:v>-457.89</c:v>
                </c:pt>
                <c:pt idx="5629">
                  <c:v>-448.51</c:v>
                </c:pt>
                <c:pt idx="5630">
                  <c:v>-438.34</c:v>
                </c:pt>
                <c:pt idx="5631">
                  <c:v>-427.64</c:v>
                </c:pt>
                <c:pt idx="5632">
                  <c:v>-416.68</c:v>
                </c:pt>
                <c:pt idx="5633">
                  <c:v>-405.71</c:v>
                </c:pt>
                <c:pt idx="5634">
                  <c:v>-394.97</c:v>
                </c:pt>
                <c:pt idx="5635">
                  <c:v>-384.71</c:v>
                </c:pt>
                <c:pt idx="5636">
                  <c:v>-375.1</c:v>
                </c:pt>
                <c:pt idx="5637">
                  <c:v>-366.34</c:v>
                </c:pt>
                <c:pt idx="5638">
                  <c:v>-358.55</c:v>
                </c:pt>
                <c:pt idx="5639">
                  <c:v>-351.85</c:v>
                </c:pt>
                <c:pt idx="5640">
                  <c:v>-346.32</c:v>
                </c:pt>
                <c:pt idx="5641">
                  <c:v>-342</c:v>
                </c:pt>
                <c:pt idx="5642">
                  <c:v>-336.4</c:v>
                </c:pt>
                <c:pt idx="5643">
                  <c:v>-331.9</c:v>
                </c:pt>
                <c:pt idx="5644">
                  <c:v>-328.88</c:v>
                </c:pt>
                <c:pt idx="5645">
                  <c:v>-327.31</c:v>
                </c:pt>
                <c:pt idx="5646">
                  <c:v>-327.14999999999998</c:v>
                </c:pt>
                <c:pt idx="5647">
                  <c:v>-326.62</c:v>
                </c:pt>
                <c:pt idx="5648">
                  <c:v>-326.95999999999998</c:v>
                </c:pt>
                <c:pt idx="5649">
                  <c:v>-328.37</c:v>
                </c:pt>
                <c:pt idx="5650">
                  <c:v>-331.24</c:v>
                </c:pt>
                <c:pt idx="5651">
                  <c:v>-337.22</c:v>
                </c:pt>
                <c:pt idx="5652">
                  <c:v>-343.98</c:v>
                </c:pt>
                <c:pt idx="5653">
                  <c:v>-351.44</c:v>
                </c:pt>
                <c:pt idx="5654">
                  <c:v>-359.46</c:v>
                </c:pt>
                <c:pt idx="5655">
                  <c:v>-368.44</c:v>
                </c:pt>
                <c:pt idx="5656">
                  <c:v>-379.25</c:v>
                </c:pt>
                <c:pt idx="5657">
                  <c:v>-390.29</c:v>
                </c:pt>
                <c:pt idx="5658">
                  <c:v>-401.44</c:v>
                </c:pt>
                <c:pt idx="5659">
                  <c:v>-412.6</c:v>
                </c:pt>
                <c:pt idx="5660">
                  <c:v>-423.64</c:v>
                </c:pt>
                <c:pt idx="5661">
                  <c:v>-434.44</c:v>
                </c:pt>
                <c:pt idx="5662">
                  <c:v>-444.88</c:v>
                </c:pt>
                <c:pt idx="5663">
                  <c:v>-454.83</c:v>
                </c:pt>
                <c:pt idx="5664">
                  <c:v>-464.16</c:v>
                </c:pt>
                <c:pt idx="5665">
                  <c:v>-472.74</c:v>
                </c:pt>
                <c:pt idx="5666">
                  <c:v>-480.4</c:v>
                </c:pt>
                <c:pt idx="5667">
                  <c:v>-483.99</c:v>
                </c:pt>
                <c:pt idx="5668">
                  <c:v>-479.42</c:v>
                </c:pt>
                <c:pt idx="5669">
                  <c:v>-473.86</c:v>
                </c:pt>
                <c:pt idx="5670">
                  <c:v>-467.34</c:v>
                </c:pt>
                <c:pt idx="5671">
                  <c:v>-459.87</c:v>
                </c:pt>
                <c:pt idx="5672">
                  <c:v>-451.51</c:v>
                </c:pt>
                <c:pt idx="5673">
                  <c:v>-442.62</c:v>
                </c:pt>
                <c:pt idx="5674">
                  <c:v>-439.19</c:v>
                </c:pt>
                <c:pt idx="5675">
                  <c:v>-435.01</c:v>
                </c:pt>
                <c:pt idx="5676">
                  <c:v>-430.17</c:v>
                </c:pt>
                <c:pt idx="5677">
                  <c:v>-424.74</c:v>
                </c:pt>
                <c:pt idx="5678">
                  <c:v>-418.8</c:v>
                </c:pt>
                <c:pt idx="5679">
                  <c:v>-412.45</c:v>
                </c:pt>
                <c:pt idx="5680">
                  <c:v>-405.76</c:v>
                </c:pt>
                <c:pt idx="5681">
                  <c:v>-398.86</c:v>
                </c:pt>
                <c:pt idx="5682">
                  <c:v>-391.85</c:v>
                </c:pt>
                <c:pt idx="5683">
                  <c:v>-384.84</c:v>
                </c:pt>
                <c:pt idx="5684">
                  <c:v>-377.96</c:v>
                </c:pt>
                <c:pt idx="5685">
                  <c:v>-371.36</c:v>
                </c:pt>
                <c:pt idx="5686">
                  <c:v>-365.16</c:v>
                </c:pt>
                <c:pt idx="5687">
                  <c:v>-359.55</c:v>
                </c:pt>
                <c:pt idx="5688">
                  <c:v>-354.69</c:v>
                </c:pt>
                <c:pt idx="5689">
                  <c:v>-350.77</c:v>
                </c:pt>
                <c:pt idx="5690">
                  <c:v>-348.01</c:v>
                </c:pt>
                <c:pt idx="5691">
                  <c:v>-346.65</c:v>
                </c:pt>
                <c:pt idx="5692">
                  <c:v>-346.96</c:v>
                </c:pt>
                <c:pt idx="5693">
                  <c:v>-349.21</c:v>
                </c:pt>
                <c:pt idx="5694">
                  <c:v>-352.59</c:v>
                </c:pt>
                <c:pt idx="5695">
                  <c:v>-356.51</c:v>
                </c:pt>
                <c:pt idx="5696">
                  <c:v>-360.85</c:v>
                </c:pt>
                <c:pt idx="5697">
                  <c:v>-365.45</c:v>
                </c:pt>
                <c:pt idx="5698">
                  <c:v>-380.61</c:v>
                </c:pt>
                <c:pt idx="5699">
                  <c:v>-426.57</c:v>
                </c:pt>
                <c:pt idx="5700">
                  <c:v>-472.24</c:v>
                </c:pt>
                <c:pt idx="5701">
                  <c:v>-494.54</c:v>
                </c:pt>
                <c:pt idx="5702">
                  <c:v>-504.64</c:v>
                </c:pt>
                <c:pt idx="5703">
                  <c:v>-512.09</c:v>
                </c:pt>
                <c:pt idx="5704">
                  <c:v>-519.45000000000005</c:v>
                </c:pt>
                <c:pt idx="5705">
                  <c:v>-527.87</c:v>
                </c:pt>
                <c:pt idx="5706">
                  <c:v>-537.54999999999995</c:v>
                </c:pt>
                <c:pt idx="5707">
                  <c:v>-548.04</c:v>
                </c:pt>
                <c:pt idx="5708">
                  <c:v>-558.5</c:v>
                </c:pt>
                <c:pt idx="5709">
                  <c:v>-567.91999999999996</c:v>
                </c:pt>
                <c:pt idx="5710">
                  <c:v>-575.25</c:v>
                </c:pt>
                <c:pt idx="5711">
                  <c:v>-579.52</c:v>
                </c:pt>
                <c:pt idx="5712">
                  <c:v>-579.91999999999996</c:v>
                </c:pt>
                <c:pt idx="5713">
                  <c:v>-575.83000000000004</c:v>
                </c:pt>
                <c:pt idx="5714">
                  <c:v>-566.87</c:v>
                </c:pt>
                <c:pt idx="5715">
                  <c:v>-552.89</c:v>
                </c:pt>
                <c:pt idx="5716">
                  <c:v>-534</c:v>
                </c:pt>
                <c:pt idx="5717">
                  <c:v>-510.54</c:v>
                </c:pt>
                <c:pt idx="5718">
                  <c:v>-483.09</c:v>
                </c:pt>
                <c:pt idx="5719">
                  <c:v>-452.44</c:v>
                </c:pt>
                <c:pt idx="5720">
                  <c:v>-419.59</c:v>
                </c:pt>
                <c:pt idx="5721">
                  <c:v>-385.75</c:v>
                </c:pt>
                <c:pt idx="5722">
                  <c:v>-352.34</c:v>
                </c:pt>
                <c:pt idx="5723">
                  <c:v>-320.97000000000003</c:v>
                </c:pt>
                <c:pt idx="5724">
                  <c:v>-293.47000000000003</c:v>
                </c:pt>
                <c:pt idx="5725">
                  <c:v>-271.89</c:v>
                </c:pt>
                <c:pt idx="5726">
                  <c:v>-258.52999999999997</c:v>
                </c:pt>
                <c:pt idx="5727">
                  <c:v>-251.01</c:v>
                </c:pt>
                <c:pt idx="5728">
                  <c:v>-242.86</c:v>
                </c:pt>
                <c:pt idx="5729">
                  <c:v>-236.13</c:v>
                </c:pt>
                <c:pt idx="5730">
                  <c:v>-230.96</c:v>
                </c:pt>
                <c:pt idx="5731">
                  <c:v>-225.94</c:v>
                </c:pt>
                <c:pt idx="5732">
                  <c:v>-219.97</c:v>
                </c:pt>
                <c:pt idx="5733">
                  <c:v>-215.68</c:v>
                </c:pt>
                <c:pt idx="5734">
                  <c:v>-213</c:v>
                </c:pt>
                <c:pt idx="5735">
                  <c:v>-211.86</c:v>
                </c:pt>
                <c:pt idx="5736">
                  <c:v>-212.15</c:v>
                </c:pt>
                <c:pt idx="5737">
                  <c:v>-213.74</c:v>
                </c:pt>
                <c:pt idx="5738">
                  <c:v>-216.51</c:v>
                </c:pt>
                <c:pt idx="5739">
                  <c:v>-220.35</c:v>
                </c:pt>
                <c:pt idx="5740">
                  <c:v>-225.13</c:v>
                </c:pt>
                <c:pt idx="5741">
                  <c:v>-230.76</c:v>
                </c:pt>
                <c:pt idx="5742">
                  <c:v>-237.17</c:v>
                </c:pt>
                <c:pt idx="5743">
                  <c:v>-244.31</c:v>
                </c:pt>
                <c:pt idx="5744">
                  <c:v>-252.13</c:v>
                </c:pt>
                <c:pt idx="5745">
                  <c:v>-260.63</c:v>
                </c:pt>
                <c:pt idx="5746">
                  <c:v>-269.82</c:v>
                </c:pt>
                <c:pt idx="5747">
                  <c:v>-279.72000000000003</c:v>
                </c:pt>
                <c:pt idx="5748">
                  <c:v>-290.35000000000002</c:v>
                </c:pt>
                <c:pt idx="5749">
                  <c:v>-301.76</c:v>
                </c:pt>
                <c:pt idx="5750">
                  <c:v>-313.95999999999998</c:v>
                </c:pt>
                <c:pt idx="5751">
                  <c:v>-326.99</c:v>
                </c:pt>
                <c:pt idx="5752">
                  <c:v>-340.84</c:v>
                </c:pt>
                <c:pt idx="5753">
                  <c:v>-355.49</c:v>
                </c:pt>
                <c:pt idx="5754">
                  <c:v>-370.88</c:v>
                </c:pt>
                <c:pt idx="5755">
                  <c:v>-386.91</c:v>
                </c:pt>
                <c:pt idx="5756">
                  <c:v>-403.45</c:v>
                </c:pt>
                <c:pt idx="5757">
                  <c:v>-420.31</c:v>
                </c:pt>
                <c:pt idx="5758">
                  <c:v>-437.25</c:v>
                </c:pt>
                <c:pt idx="5759">
                  <c:v>-454.01</c:v>
                </c:pt>
                <c:pt idx="5760">
                  <c:v>-470.27</c:v>
                </c:pt>
                <c:pt idx="5761">
                  <c:v>-485.66</c:v>
                </c:pt>
                <c:pt idx="5762">
                  <c:v>-499.81</c:v>
                </c:pt>
                <c:pt idx="5763">
                  <c:v>-512.32000000000005</c:v>
                </c:pt>
                <c:pt idx="5764">
                  <c:v>-522.79999999999995</c:v>
                </c:pt>
                <c:pt idx="5765">
                  <c:v>-530.85</c:v>
                </c:pt>
                <c:pt idx="5766">
                  <c:v>-536.13</c:v>
                </c:pt>
                <c:pt idx="5767">
                  <c:v>-538.35</c:v>
                </c:pt>
                <c:pt idx="5768">
                  <c:v>-537.29999999999995</c:v>
                </c:pt>
                <c:pt idx="5769">
                  <c:v>-532.89</c:v>
                </c:pt>
                <c:pt idx="5770">
                  <c:v>-525.16</c:v>
                </c:pt>
                <c:pt idx="5771">
                  <c:v>-514.32000000000005</c:v>
                </c:pt>
                <c:pt idx="5772">
                  <c:v>-502.68</c:v>
                </c:pt>
                <c:pt idx="5773">
                  <c:v>-489.62</c:v>
                </c:pt>
                <c:pt idx="5774">
                  <c:v>-475.39</c:v>
                </c:pt>
                <c:pt idx="5775">
                  <c:v>-461.17</c:v>
                </c:pt>
                <c:pt idx="5776">
                  <c:v>-448.47</c:v>
                </c:pt>
                <c:pt idx="5777">
                  <c:v>-439.12</c:v>
                </c:pt>
                <c:pt idx="5778">
                  <c:v>-432.4</c:v>
                </c:pt>
                <c:pt idx="5779">
                  <c:v>-434.76</c:v>
                </c:pt>
                <c:pt idx="5780">
                  <c:v>-449.11</c:v>
                </c:pt>
                <c:pt idx="5781">
                  <c:v>-422.4</c:v>
                </c:pt>
                <c:pt idx="5782">
                  <c:v>-368.91</c:v>
                </c:pt>
                <c:pt idx="5783">
                  <c:v>-315.58999999999997</c:v>
                </c:pt>
                <c:pt idx="5784">
                  <c:v>-263.23</c:v>
                </c:pt>
                <c:pt idx="5785">
                  <c:v>-244.23</c:v>
                </c:pt>
                <c:pt idx="5786">
                  <c:v>-227.04</c:v>
                </c:pt>
                <c:pt idx="5787">
                  <c:v>-212.17</c:v>
                </c:pt>
                <c:pt idx="5788">
                  <c:v>-200.04</c:v>
                </c:pt>
                <c:pt idx="5789">
                  <c:v>-190.92</c:v>
                </c:pt>
                <c:pt idx="5790">
                  <c:v>-184.91</c:v>
                </c:pt>
                <c:pt idx="5791">
                  <c:v>-181.93</c:v>
                </c:pt>
                <c:pt idx="5792">
                  <c:v>-181.62</c:v>
                </c:pt>
                <c:pt idx="5793">
                  <c:v>-183.4</c:v>
                </c:pt>
                <c:pt idx="5794">
                  <c:v>-186.4</c:v>
                </c:pt>
                <c:pt idx="5795">
                  <c:v>-189.52</c:v>
                </c:pt>
                <c:pt idx="5796">
                  <c:v>-191.46</c:v>
                </c:pt>
                <c:pt idx="5797">
                  <c:v>-190.77</c:v>
                </c:pt>
                <c:pt idx="5798">
                  <c:v>-185.99</c:v>
                </c:pt>
                <c:pt idx="5799">
                  <c:v>-175.78</c:v>
                </c:pt>
                <c:pt idx="5800">
                  <c:v>-159.18</c:v>
                </c:pt>
                <c:pt idx="5801">
                  <c:v>-135.87</c:v>
                </c:pt>
                <c:pt idx="5802">
                  <c:v>-106.51</c:v>
                </c:pt>
                <c:pt idx="5803">
                  <c:v>-76.317999999999998</c:v>
                </c:pt>
                <c:pt idx="5804">
                  <c:v>-47.289000000000001</c:v>
                </c:pt>
                <c:pt idx="5805">
                  <c:v>-25.523</c:v>
                </c:pt>
                <c:pt idx="5806">
                  <c:v>-21.562000000000001</c:v>
                </c:pt>
                <c:pt idx="5807">
                  <c:v>-50.55</c:v>
                </c:pt>
                <c:pt idx="5808">
                  <c:v>-58.137</c:v>
                </c:pt>
                <c:pt idx="5809">
                  <c:v>-61.704999999999998</c:v>
                </c:pt>
                <c:pt idx="5810">
                  <c:v>-65.399000000000001</c:v>
                </c:pt>
                <c:pt idx="5811">
                  <c:v>-69.254999999999995</c:v>
                </c:pt>
                <c:pt idx="5812">
                  <c:v>-70.013999999999996</c:v>
                </c:pt>
                <c:pt idx="5813">
                  <c:v>-69.956999999999994</c:v>
                </c:pt>
                <c:pt idx="5814">
                  <c:v>-69.843000000000004</c:v>
                </c:pt>
                <c:pt idx="5815">
                  <c:v>-69.739000000000004</c:v>
                </c:pt>
                <c:pt idx="5816">
                  <c:v>-71.944000000000003</c:v>
                </c:pt>
                <c:pt idx="5817">
                  <c:v>-74.616</c:v>
                </c:pt>
                <c:pt idx="5818">
                  <c:v>-77.456999999999994</c:v>
                </c:pt>
                <c:pt idx="5819">
                  <c:v>-80.504999999999995</c:v>
                </c:pt>
                <c:pt idx="5820">
                  <c:v>-83.79</c:v>
                </c:pt>
                <c:pt idx="5821">
                  <c:v>-87.34</c:v>
                </c:pt>
                <c:pt idx="5822">
                  <c:v>-91.174000000000007</c:v>
                </c:pt>
                <c:pt idx="5823">
                  <c:v>-95.307000000000002</c:v>
                </c:pt>
                <c:pt idx="5824">
                  <c:v>-99.75</c:v>
                </c:pt>
                <c:pt idx="5825">
                  <c:v>-102.86</c:v>
                </c:pt>
                <c:pt idx="5826">
                  <c:v>-105.45</c:v>
                </c:pt>
                <c:pt idx="5827">
                  <c:v>-108.13</c:v>
                </c:pt>
                <c:pt idx="5828">
                  <c:v>-110.92</c:v>
                </c:pt>
                <c:pt idx="5829">
                  <c:v>-113.85</c:v>
                </c:pt>
                <c:pt idx="5830">
                  <c:v>-116.93</c:v>
                </c:pt>
                <c:pt idx="5831">
                  <c:v>-120.17</c:v>
                </c:pt>
                <c:pt idx="5832">
                  <c:v>-123.58</c:v>
                </c:pt>
                <c:pt idx="5833">
                  <c:v>-127.16</c:v>
                </c:pt>
                <c:pt idx="5834">
                  <c:v>-130.91999999999999</c:v>
                </c:pt>
                <c:pt idx="5835">
                  <c:v>-134.85</c:v>
                </c:pt>
                <c:pt idx="5836">
                  <c:v>-138.94</c:v>
                </c:pt>
                <c:pt idx="5837">
                  <c:v>-143.18</c:v>
                </c:pt>
                <c:pt idx="5838">
                  <c:v>-147.58000000000001</c:v>
                </c:pt>
                <c:pt idx="5839">
                  <c:v>-152.11000000000001</c:v>
                </c:pt>
                <c:pt idx="5840">
                  <c:v>-156.76</c:v>
                </c:pt>
                <c:pt idx="5841">
                  <c:v>-161.51</c:v>
                </c:pt>
                <c:pt idx="5842">
                  <c:v>-166.36</c:v>
                </c:pt>
                <c:pt idx="5843">
                  <c:v>-171.28</c:v>
                </c:pt>
                <c:pt idx="5844">
                  <c:v>-176.26</c:v>
                </c:pt>
                <c:pt idx="5845">
                  <c:v>-181.28</c:v>
                </c:pt>
                <c:pt idx="5846">
                  <c:v>-186.32</c:v>
                </c:pt>
                <c:pt idx="5847">
                  <c:v>-191.37</c:v>
                </c:pt>
                <c:pt idx="5848">
                  <c:v>-196.41</c:v>
                </c:pt>
                <c:pt idx="5849">
                  <c:v>-201.42</c:v>
                </c:pt>
                <c:pt idx="5850">
                  <c:v>-206.39</c:v>
                </c:pt>
                <c:pt idx="5851">
                  <c:v>-211.29</c:v>
                </c:pt>
                <c:pt idx="5852">
                  <c:v>-216.12</c:v>
                </c:pt>
                <c:pt idx="5853">
                  <c:v>-220.86</c:v>
                </c:pt>
                <c:pt idx="5854">
                  <c:v>-225.5</c:v>
                </c:pt>
                <c:pt idx="5855">
                  <c:v>-230.02</c:v>
                </c:pt>
                <c:pt idx="5856">
                  <c:v>-234.41</c:v>
                </c:pt>
                <c:pt idx="5857">
                  <c:v>-238.67</c:v>
                </c:pt>
                <c:pt idx="5858">
                  <c:v>-242.77</c:v>
                </c:pt>
                <c:pt idx="5859">
                  <c:v>-246.71</c:v>
                </c:pt>
                <c:pt idx="5860">
                  <c:v>-250.49</c:v>
                </c:pt>
                <c:pt idx="5861">
                  <c:v>-254.09</c:v>
                </c:pt>
                <c:pt idx="5862">
                  <c:v>-257.51</c:v>
                </c:pt>
                <c:pt idx="5863">
                  <c:v>-260.75</c:v>
                </c:pt>
                <c:pt idx="5864">
                  <c:v>-263.8</c:v>
                </c:pt>
                <c:pt idx="5865">
                  <c:v>-266.64999999999998</c:v>
                </c:pt>
                <c:pt idx="5866">
                  <c:v>-269.32</c:v>
                </c:pt>
                <c:pt idx="5867">
                  <c:v>-271.77999999999997</c:v>
                </c:pt>
                <c:pt idx="5868">
                  <c:v>-274.06</c:v>
                </c:pt>
                <c:pt idx="5869">
                  <c:v>-276.13</c:v>
                </c:pt>
                <c:pt idx="5870">
                  <c:v>-279.02</c:v>
                </c:pt>
                <c:pt idx="5871">
                  <c:v>-283.57</c:v>
                </c:pt>
                <c:pt idx="5872">
                  <c:v>-287.92</c:v>
                </c:pt>
                <c:pt idx="5873">
                  <c:v>-292.10000000000002</c:v>
                </c:pt>
                <c:pt idx="5874">
                  <c:v>-296.08999999999997</c:v>
                </c:pt>
                <c:pt idx="5875">
                  <c:v>-299.91000000000003</c:v>
                </c:pt>
                <c:pt idx="5876">
                  <c:v>-303.55</c:v>
                </c:pt>
                <c:pt idx="5877">
                  <c:v>-307.02999999999997</c:v>
                </c:pt>
                <c:pt idx="5878">
                  <c:v>-310.35000000000002</c:v>
                </c:pt>
                <c:pt idx="5879">
                  <c:v>-313.52</c:v>
                </c:pt>
                <c:pt idx="5880">
                  <c:v>-312.81</c:v>
                </c:pt>
                <c:pt idx="5881">
                  <c:v>-311.52</c:v>
                </c:pt>
                <c:pt idx="5882">
                  <c:v>-310.3</c:v>
                </c:pt>
                <c:pt idx="5883">
                  <c:v>-309.16000000000003</c:v>
                </c:pt>
                <c:pt idx="5884">
                  <c:v>-308.07</c:v>
                </c:pt>
                <c:pt idx="5885">
                  <c:v>-307.02999999999997</c:v>
                </c:pt>
                <c:pt idx="5886">
                  <c:v>-306.02</c:v>
                </c:pt>
                <c:pt idx="5887">
                  <c:v>-305.04000000000002</c:v>
                </c:pt>
                <c:pt idx="5888">
                  <c:v>-304.08</c:v>
                </c:pt>
                <c:pt idx="5889">
                  <c:v>-303.13</c:v>
                </c:pt>
                <c:pt idx="5890">
                  <c:v>-302.19</c:v>
                </c:pt>
                <c:pt idx="5891">
                  <c:v>-301.25</c:v>
                </c:pt>
                <c:pt idx="5892">
                  <c:v>-300.3</c:v>
                </c:pt>
                <c:pt idx="5893">
                  <c:v>-299.35000000000002</c:v>
                </c:pt>
                <c:pt idx="5894">
                  <c:v>-298.38</c:v>
                </c:pt>
                <c:pt idx="5895">
                  <c:v>-297.39</c:v>
                </c:pt>
                <c:pt idx="5896">
                  <c:v>-296.38</c:v>
                </c:pt>
                <c:pt idx="5897">
                  <c:v>-295.33999999999997</c:v>
                </c:pt>
                <c:pt idx="5898">
                  <c:v>-294.27999999999997</c:v>
                </c:pt>
                <c:pt idx="5899">
                  <c:v>-293.19</c:v>
                </c:pt>
                <c:pt idx="5900">
                  <c:v>-292.06</c:v>
                </c:pt>
                <c:pt idx="5901">
                  <c:v>-290.89</c:v>
                </c:pt>
                <c:pt idx="5902">
                  <c:v>-289.69</c:v>
                </c:pt>
                <c:pt idx="5903">
                  <c:v>-288.45</c:v>
                </c:pt>
                <c:pt idx="5904">
                  <c:v>-287.16000000000003</c:v>
                </c:pt>
                <c:pt idx="5905">
                  <c:v>-285.83</c:v>
                </c:pt>
                <c:pt idx="5906">
                  <c:v>-284.45</c:v>
                </c:pt>
                <c:pt idx="5907">
                  <c:v>-283.02</c:v>
                </c:pt>
                <c:pt idx="5908">
                  <c:v>-281.52999999999997</c:v>
                </c:pt>
                <c:pt idx="5909">
                  <c:v>-279.99</c:v>
                </c:pt>
                <c:pt idx="5910">
                  <c:v>-278.39999999999998</c:v>
                </c:pt>
                <c:pt idx="5911">
                  <c:v>-276.74</c:v>
                </c:pt>
                <c:pt idx="5912">
                  <c:v>-275.02</c:v>
                </c:pt>
                <c:pt idx="5913">
                  <c:v>-273.24</c:v>
                </c:pt>
                <c:pt idx="5914">
                  <c:v>-271.39999999999998</c:v>
                </c:pt>
                <c:pt idx="5915">
                  <c:v>-269.48</c:v>
                </c:pt>
                <c:pt idx="5916">
                  <c:v>-267.49</c:v>
                </c:pt>
                <c:pt idx="5917">
                  <c:v>-265.43</c:v>
                </c:pt>
                <c:pt idx="5918">
                  <c:v>-263.3</c:v>
                </c:pt>
                <c:pt idx="5919">
                  <c:v>-261.08999999999997</c:v>
                </c:pt>
                <c:pt idx="5920">
                  <c:v>-258.81</c:v>
                </c:pt>
                <c:pt idx="5921">
                  <c:v>-256.44</c:v>
                </c:pt>
                <c:pt idx="5922">
                  <c:v>-254</c:v>
                </c:pt>
                <c:pt idx="5923">
                  <c:v>-251.47</c:v>
                </c:pt>
                <c:pt idx="5924">
                  <c:v>-248.86</c:v>
                </c:pt>
                <c:pt idx="5925">
                  <c:v>-246.17</c:v>
                </c:pt>
                <c:pt idx="5926">
                  <c:v>-243.4</c:v>
                </c:pt>
                <c:pt idx="5927">
                  <c:v>-240.55</c:v>
                </c:pt>
                <c:pt idx="5928">
                  <c:v>-237.61</c:v>
                </c:pt>
                <c:pt idx="5929">
                  <c:v>-234.6</c:v>
                </c:pt>
                <c:pt idx="5930">
                  <c:v>-231.5</c:v>
                </c:pt>
                <c:pt idx="5931">
                  <c:v>-228.33</c:v>
                </c:pt>
                <c:pt idx="5932">
                  <c:v>-225.08</c:v>
                </c:pt>
                <c:pt idx="5933">
                  <c:v>-221.76</c:v>
                </c:pt>
                <c:pt idx="5934">
                  <c:v>-218.37</c:v>
                </c:pt>
                <c:pt idx="5935">
                  <c:v>-214.92</c:v>
                </c:pt>
                <c:pt idx="5936">
                  <c:v>-211.4</c:v>
                </c:pt>
                <c:pt idx="5937">
                  <c:v>-207.82</c:v>
                </c:pt>
                <c:pt idx="5938">
                  <c:v>-204.19</c:v>
                </c:pt>
                <c:pt idx="5939">
                  <c:v>-200.51</c:v>
                </c:pt>
                <c:pt idx="5940">
                  <c:v>-196.8</c:v>
                </c:pt>
                <c:pt idx="5941">
                  <c:v>-193.04</c:v>
                </c:pt>
                <c:pt idx="5942">
                  <c:v>-189.26</c:v>
                </c:pt>
                <c:pt idx="5943">
                  <c:v>-185.46</c:v>
                </c:pt>
                <c:pt idx="5944">
                  <c:v>-181.64</c:v>
                </c:pt>
                <c:pt idx="5945">
                  <c:v>-177.83</c:v>
                </c:pt>
                <c:pt idx="5946">
                  <c:v>-174.01</c:v>
                </c:pt>
                <c:pt idx="5947">
                  <c:v>-170.21</c:v>
                </c:pt>
                <c:pt idx="5948">
                  <c:v>-166.43</c:v>
                </c:pt>
                <c:pt idx="5949">
                  <c:v>-162.69</c:v>
                </c:pt>
                <c:pt idx="5950">
                  <c:v>-158.99</c:v>
                </c:pt>
                <c:pt idx="5951">
                  <c:v>-155.34</c:v>
                </c:pt>
                <c:pt idx="5952">
                  <c:v>-151.76</c:v>
                </c:pt>
                <c:pt idx="5953">
                  <c:v>-148.25</c:v>
                </c:pt>
                <c:pt idx="5954">
                  <c:v>-144.83000000000001</c:v>
                </c:pt>
                <c:pt idx="5955">
                  <c:v>-141.51</c:v>
                </c:pt>
                <c:pt idx="5956">
                  <c:v>-138.72</c:v>
                </c:pt>
                <c:pt idx="5957">
                  <c:v>-139.86000000000001</c:v>
                </c:pt>
                <c:pt idx="5958">
                  <c:v>-141.13</c:v>
                </c:pt>
                <c:pt idx="5959">
                  <c:v>-142.54</c:v>
                </c:pt>
                <c:pt idx="5960">
                  <c:v>-144.11000000000001</c:v>
                </c:pt>
                <c:pt idx="5961">
                  <c:v>-145.85</c:v>
                </c:pt>
                <c:pt idx="5962">
                  <c:v>-147.76</c:v>
                </c:pt>
                <c:pt idx="5963">
                  <c:v>-149.86000000000001</c:v>
                </c:pt>
                <c:pt idx="5964">
                  <c:v>-152.16</c:v>
                </c:pt>
                <c:pt idx="5965">
                  <c:v>-154.66</c:v>
                </c:pt>
                <c:pt idx="5966">
                  <c:v>-148.71</c:v>
                </c:pt>
                <c:pt idx="5967">
                  <c:v>-142.16</c:v>
                </c:pt>
                <c:pt idx="5968">
                  <c:v>-136.82</c:v>
                </c:pt>
                <c:pt idx="5969">
                  <c:v>-132.58000000000001</c:v>
                </c:pt>
                <c:pt idx="5970">
                  <c:v>-129.36000000000001</c:v>
                </c:pt>
                <c:pt idx="5971">
                  <c:v>-127.07</c:v>
                </c:pt>
                <c:pt idx="5972">
                  <c:v>-125.63</c:v>
                </c:pt>
                <c:pt idx="5973">
                  <c:v>-124.97</c:v>
                </c:pt>
                <c:pt idx="5974">
                  <c:v>-125.03</c:v>
                </c:pt>
                <c:pt idx="5975">
                  <c:v>-125.73</c:v>
                </c:pt>
                <c:pt idx="5976">
                  <c:v>-127.03</c:v>
                </c:pt>
                <c:pt idx="5977">
                  <c:v>-128.86000000000001</c:v>
                </c:pt>
                <c:pt idx="5978">
                  <c:v>-131.16999999999999</c:v>
                </c:pt>
                <c:pt idx="5979">
                  <c:v>-133.91999999999999</c:v>
                </c:pt>
                <c:pt idx="5980">
                  <c:v>-137.05000000000001</c:v>
                </c:pt>
                <c:pt idx="5981">
                  <c:v>-140.53</c:v>
                </c:pt>
                <c:pt idx="5982">
                  <c:v>-144.32</c:v>
                </c:pt>
                <c:pt idx="5983">
                  <c:v>-148.37</c:v>
                </c:pt>
                <c:pt idx="5984">
                  <c:v>-152.65</c:v>
                </c:pt>
                <c:pt idx="5985">
                  <c:v>-157.13</c:v>
                </c:pt>
                <c:pt idx="5986">
                  <c:v>-161.76</c:v>
                </c:pt>
                <c:pt idx="5987">
                  <c:v>-166.52</c:v>
                </c:pt>
                <c:pt idx="5988">
                  <c:v>-171.38</c:v>
                </c:pt>
                <c:pt idx="5989">
                  <c:v>-176.3</c:v>
                </c:pt>
                <c:pt idx="5990">
                  <c:v>-181.25</c:v>
                </c:pt>
                <c:pt idx="5991">
                  <c:v>-186.2</c:v>
                </c:pt>
                <c:pt idx="5992">
                  <c:v>-191.12</c:v>
                </c:pt>
                <c:pt idx="5993">
                  <c:v>-195.98</c:v>
                </c:pt>
                <c:pt idx="5994">
                  <c:v>-200.76</c:v>
                </c:pt>
                <c:pt idx="5995">
                  <c:v>-205.43</c:v>
                </c:pt>
                <c:pt idx="5996">
                  <c:v>-209.95</c:v>
                </c:pt>
                <c:pt idx="5997">
                  <c:v>-214.3</c:v>
                </c:pt>
                <c:pt idx="5998">
                  <c:v>-218.46</c:v>
                </c:pt>
                <c:pt idx="5999">
                  <c:v>-222.38</c:v>
                </c:pt>
                <c:pt idx="6000">
                  <c:v>-226.06</c:v>
                </c:pt>
                <c:pt idx="6001">
                  <c:v>-229.46</c:v>
                </c:pt>
                <c:pt idx="6002">
                  <c:v>-232.55</c:v>
                </c:pt>
                <c:pt idx="6003">
                  <c:v>-235.32</c:v>
                </c:pt>
                <c:pt idx="6004">
                  <c:v>-237.73</c:v>
                </c:pt>
                <c:pt idx="6005">
                  <c:v>-239.77</c:v>
                </c:pt>
                <c:pt idx="6006">
                  <c:v>-241.42</c:v>
                </c:pt>
                <c:pt idx="6007">
                  <c:v>-242.66</c:v>
                </c:pt>
                <c:pt idx="6008">
                  <c:v>-243.46</c:v>
                </c:pt>
                <c:pt idx="6009">
                  <c:v>-243.82</c:v>
                </c:pt>
                <c:pt idx="6010">
                  <c:v>-243.72</c:v>
                </c:pt>
                <c:pt idx="6011">
                  <c:v>-243.15</c:v>
                </c:pt>
                <c:pt idx="6012">
                  <c:v>-242.1</c:v>
                </c:pt>
                <c:pt idx="6013">
                  <c:v>-240.58</c:v>
                </c:pt>
                <c:pt idx="6014">
                  <c:v>-238.57</c:v>
                </c:pt>
                <c:pt idx="6015">
                  <c:v>-236.1</c:v>
                </c:pt>
                <c:pt idx="6016">
                  <c:v>-233.15</c:v>
                </c:pt>
                <c:pt idx="6017">
                  <c:v>-229.76</c:v>
                </c:pt>
                <c:pt idx="6018">
                  <c:v>-225.93</c:v>
                </c:pt>
                <c:pt idx="6019">
                  <c:v>-221.69</c:v>
                </c:pt>
                <c:pt idx="6020">
                  <c:v>-217.08</c:v>
                </c:pt>
                <c:pt idx="6021">
                  <c:v>-212.13</c:v>
                </c:pt>
                <c:pt idx="6022">
                  <c:v>-206.89</c:v>
                </c:pt>
                <c:pt idx="6023">
                  <c:v>-201.41</c:v>
                </c:pt>
                <c:pt idx="6024">
                  <c:v>-195.75</c:v>
                </c:pt>
                <c:pt idx="6025">
                  <c:v>-189.98</c:v>
                </c:pt>
                <c:pt idx="6026">
                  <c:v>-184.19</c:v>
                </c:pt>
                <c:pt idx="6027">
                  <c:v>-178.45</c:v>
                </c:pt>
                <c:pt idx="6028">
                  <c:v>-172.88</c:v>
                </c:pt>
                <c:pt idx="6029">
                  <c:v>-167.58</c:v>
                </c:pt>
                <c:pt idx="6030">
                  <c:v>-162.66999999999999</c:v>
                </c:pt>
                <c:pt idx="6031">
                  <c:v>-158.29</c:v>
                </c:pt>
                <c:pt idx="6032">
                  <c:v>-154.59</c:v>
                </c:pt>
                <c:pt idx="6033">
                  <c:v>-151.72</c:v>
                </c:pt>
                <c:pt idx="6034">
                  <c:v>-149.85</c:v>
                </c:pt>
                <c:pt idx="6035">
                  <c:v>-149.18</c:v>
                </c:pt>
                <c:pt idx="6036">
                  <c:v>-149.9</c:v>
                </c:pt>
                <c:pt idx="6037">
                  <c:v>-152.22999999999999</c:v>
                </c:pt>
                <c:pt idx="6038">
                  <c:v>-156.4</c:v>
                </c:pt>
                <c:pt idx="6039">
                  <c:v>-162.66</c:v>
                </c:pt>
                <c:pt idx="6040">
                  <c:v>-171.27</c:v>
                </c:pt>
                <c:pt idx="6041">
                  <c:v>-182.51</c:v>
                </c:pt>
                <c:pt idx="6042">
                  <c:v>-196.67</c:v>
                </c:pt>
                <c:pt idx="6043">
                  <c:v>-214.06</c:v>
                </c:pt>
                <c:pt idx="6044">
                  <c:v>-235.02</c:v>
                </c:pt>
                <c:pt idx="6045">
                  <c:v>-232.55</c:v>
                </c:pt>
                <c:pt idx="6046">
                  <c:v>-224.19</c:v>
                </c:pt>
                <c:pt idx="6047">
                  <c:v>-215.82</c:v>
                </c:pt>
                <c:pt idx="6048">
                  <c:v>-207.46</c:v>
                </c:pt>
                <c:pt idx="6049">
                  <c:v>-199.08</c:v>
                </c:pt>
                <c:pt idx="6050">
                  <c:v>-190.76</c:v>
                </c:pt>
                <c:pt idx="6051">
                  <c:v>-191.54</c:v>
                </c:pt>
                <c:pt idx="6052">
                  <c:v>-192.3</c:v>
                </c:pt>
                <c:pt idx="6053">
                  <c:v>-193.05</c:v>
                </c:pt>
                <c:pt idx="6054">
                  <c:v>-193.79</c:v>
                </c:pt>
                <c:pt idx="6055">
                  <c:v>-194.5</c:v>
                </c:pt>
                <c:pt idx="6056">
                  <c:v>-195.2</c:v>
                </c:pt>
                <c:pt idx="6057">
                  <c:v>-195.87</c:v>
                </c:pt>
                <c:pt idx="6058">
                  <c:v>-196.51</c:v>
                </c:pt>
                <c:pt idx="6059">
                  <c:v>-197.13</c:v>
                </c:pt>
                <c:pt idx="6060">
                  <c:v>-197.72</c:v>
                </c:pt>
                <c:pt idx="6061">
                  <c:v>-198.28</c:v>
                </c:pt>
                <c:pt idx="6062">
                  <c:v>-198.8</c:v>
                </c:pt>
                <c:pt idx="6063">
                  <c:v>-199.29</c:v>
                </c:pt>
                <c:pt idx="6064">
                  <c:v>-199.75</c:v>
                </c:pt>
                <c:pt idx="6065">
                  <c:v>-200.16</c:v>
                </c:pt>
                <c:pt idx="6066">
                  <c:v>-200.53</c:v>
                </c:pt>
                <c:pt idx="6067">
                  <c:v>-200.86</c:v>
                </c:pt>
                <c:pt idx="6068">
                  <c:v>-201.15</c:v>
                </c:pt>
                <c:pt idx="6069">
                  <c:v>-201.39</c:v>
                </c:pt>
                <c:pt idx="6070">
                  <c:v>-201.59</c:v>
                </c:pt>
                <c:pt idx="6071">
                  <c:v>-201.74</c:v>
                </c:pt>
                <c:pt idx="6072">
                  <c:v>-201.84</c:v>
                </c:pt>
                <c:pt idx="6073">
                  <c:v>-201.89</c:v>
                </c:pt>
                <c:pt idx="6074">
                  <c:v>-201.89</c:v>
                </c:pt>
                <c:pt idx="6075">
                  <c:v>-201.84</c:v>
                </c:pt>
                <c:pt idx="6076">
                  <c:v>-201.74</c:v>
                </c:pt>
                <c:pt idx="6077">
                  <c:v>-201.58</c:v>
                </c:pt>
                <c:pt idx="6078">
                  <c:v>-201.37</c:v>
                </c:pt>
                <c:pt idx="6079">
                  <c:v>-201.11</c:v>
                </c:pt>
                <c:pt idx="6080">
                  <c:v>-200.79</c:v>
                </c:pt>
                <c:pt idx="6081">
                  <c:v>-200.42</c:v>
                </c:pt>
                <c:pt idx="6082">
                  <c:v>-200</c:v>
                </c:pt>
                <c:pt idx="6083">
                  <c:v>-199.52</c:v>
                </c:pt>
                <c:pt idx="6084">
                  <c:v>-198.99</c:v>
                </c:pt>
                <c:pt idx="6085">
                  <c:v>-198.4</c:v>
                </c:pt>
                <c:pt idx="6086">
                  <c:v>-197.77</c:v>
                </c:pt>
                <c:pt idx="6087">
                  <c:v>-197.08</c:v>
                </c:pt>
                <c:pt idx="6088">
                  <c:v>-196.34</c:v>
                </c:pt>
                <c:pt idx="6089">
                  <c:v>-195.55</c:v>
                </c:pt>
                <c:pt idx="6090">
                  <c:v>-194.71</c:v>
                </c:pt>
                <c:pt idx="6091">
                  <c:v>-193.82</c:v>
                </c:pt>
                <c:pt idx="6092">
                  <c:v>-192.88</c:v>
                </c:pt>
                <c:pt idx="6093">
                  <c:v>-191.9</c:v>
                </c:pt>
                <c:pt idx="6094">
                  <c:v>-190.88</c:v>
                </c:pt>
                <c:pt idx="6095">
                  <c:v>-189.81</c:v>
                </c:pt>
                <c:pt idx="6096">
                  <c:v>-188.71</c:v>
                </c:pt>
                <c:pt idx="6097">
                  <c:v>-187.56</c:v>
                </c:pt>
                <c:pt idx="6098">
                  <c:v>-186.38</c:v>
                </c:pt>
                <c:pt idx="6099">
                  <c:v>-185.16</c:v>
                </c:pt>
                <c:pt idx="6100">
                  <c:v>-183.91</c:v>
                </c:pt>
                <c:pt idx="6101">
                  <c:v>-182.62</c:v>
                </c:pt>
                <c:pt idx="6102">
                  <c:v>-181.31</c:v>
                </c:pt>
                <c:pt idx="6103">
                  <c:v>-179.98</c:v>
                </c:pt>
                <c:pt idx="6104">
                  <c:v>-179.9</c:v>
                </c:pt>
                <c:pt idx="6105">
                  <c:v>-180.82</c:v>
                </c:pt>
                <c:pt idx="6106">
                  <c:v>-181.73</c:v>
                </c:pt>
                <c:pt idx="6107">
                  <c:v>-182.62</c:v>
                </c:pt>
                <c:pt idx="6108">
                  <c:v>-183.49</c:v>
                </c:pt>
                <c:pt idx="6109">
                  <c:v>-184.36</c:v>
                </c:pt>
                <c:pt idx="6110">
                  <c:v>-185.22</c:v>
                </c:pt>
                <c:pt idx="6111">
                  <c:v>-186.07</c:v>
                </c:pt>
                <c:pt idx="6112">
                  <c:v>-186.93</c:v>
                </c:pt>
                <c:pt idx="6113">
                  <c:v>-187.78</c:v>
                </c:pt>
                <c:pt idx="6114">
                  <c:v>-188.64</c:v>
                </c:pt>
                <c:pt idx="6115">
                  <c:v>-189.51</c:v>
                </c:pt>
                <c:pt idx="6116">
                  <c:v>-190.39</c:v>
                </c:pt>
                <c:pt idx="6117">
                  <c:v>-191.28</c:v>
                </c:pt>
                <c:pt idx="6118">
                  <c:v>-192.19</c:v>
                </c:pt>
                <c:pt idx="6119">
                  <c:v>-193.12</c:v>
                </c:pt>
                <c:pt idx="6120">
                  <c:v>-194.08</c:v>
                </c:pt>
                <c:pt idx="6121">
                  <c:v>-195.06</c:v>
                </c:pt>
                <c:pt idx="6122">
                  <c:v>-196.07</c:v>
                </c:pt>
                <c:pt idx="6123">
                  <c:v>-197.11</c:v>
                </c:pt>
                <c:pt idx="6124">
                  <c:v>-198.19</c:v>
                </c:pt>
                <c:pt idx="6125">
                  <c:v>-199.31</c:v>
                </c:pt>
                <c:pt idx="6126">
                  <c:v>-200.47</c:v>
                </c:pt>
                <c:pt idx="6127">
                  <c:v>-200.52</c:v>
                </c:pt>
                <c:pt idx="6128">
                  <c:v>-200.01</c:v>
                </c:pt>
                <c:pt idx="6129">
                  <c:v>-199.51</c:v>
                </c:pt>
                <c:pt idx="6130">
                  <c:v>-199.03</c:v>
                </c:pt>
                <c:pt idx="6131">
                  <c:v>-198.56</c:v>
                </c:pt>
                <c:pt idx="6132">
                  <c:v>-198.12</c:v>
                </c:pt>
                <c:pt idx="6133">
                  <c:v>-197.71</c:v>
                </c:pt>
                <c:pt idx="6134">
                  <c:v>-197.33</c:v>
                </c:pt>
                <c:pt idx="6135">
                  <c:v>-196.99</c:v>
                </c:pt>
                <c:pt idx="6136">
                  <c:v>-196.69</c:v>
                </c:pt>
                <c:pt idx="6137">
                  <c:v>-196.44</c:v>
                </c:pt>
                <c:pt idx="6138">
                  <c:v>-196.23</c:v>
                </c:pt>
                <c:pt idx="6139">
                  <c:v>-196.08</c:v>
                </c:pt>
                <c:pt idx="6140">
                  <c:v>-195.99</c:v>
                </c:pt>
                <c:pt idx="6141">
                  <c:v>-195.95</c:v>
                </c:pt>
                <c:pt idx="6142">
                  <c:v>-195.98</c:v>
                </c:pt>
                <c:pt idx="6143">
                  <c:v>-196.07</c:v>
                </c:pt>
                <c:pt idx="6144">
                  <c:v>-196.23</c:v>
                </c:pt>
                <c:pt idx="6145">
                  <c:v>-196.46</c:v>
                </c:pt>
                <c:pt idx="6146">
                  <c:v>-196.77</c:v>
                </c:pt>
                <c:pt idx="6147">
                  <c:v>-197.14</c:v>
                </c:pt>
                <c:pt idx="6148">
                  <c:v>-197.6</c:v>
                </c:pt>
                <c:pt idx="6149">
                  <c:v>-198.13</c:v>
                </c:pt>
                <c:pt idx="6150">
                  <c:v>-198.74</c:v>
                </c:pt>
                <c:pt idx="6151">
                  <c:v>-199.43</c:v>
                </c:pt>
                <c:pt idx="6152">
                  <c:v>-200.21</c:v>
                </c:pt>
                <c:pt idx="6153">
                  <c:v>-201.06</c:v>
                </c:pt>
                <c:pt idx="6154">
                  <c:v>-202</c:v>
                </c:pt>
                <c:pt idx="6155">
                  <c:v>-203.02</c:v>
                </c:pt>
                <c:pt idx="6156">
                  <c:v>-204.12</c:v>
                </c:pt>
                <c:pt idx="6157">
                  <c:v>-205.3</c:v>
                </c:pt>
                <c:pt idx="6158">
                  <c:v>-206.57</c:v>
                </c:pt>
                <c:pt idx="6159">
                  <c:v>-207.91</c:v>
                </c:pt>
                <c:pt idx="6160">
                  <c:v>-209.34</c:v>
                </c:pt>
                <c:pt idx="6161">
                  <c:v>-210.84</c:v>
                </c:pt>
                <c:pt idx="6162">
                  <c:v>-212.42</c:v>
                </c:pt>
                <c:pt idx="6163">
                  <c:v>-214.07</c:v>
                </c:pt>
                <c:pt idx="6164">
                  <c:v>-215.8</c:v>
                </c:pt>
                <c:pt idx="6165">
                  <c:v>-217.59</c:v>
                </c:pt>
                <c:pt idx="6166">
                  <c:v>-219.45</c:v>
                </c:pt>
                <c:pt idx="6167">
                  <c:v>-221.38</c:v>
                </c:pt>
                <c:pt idx="6168">
                  <c:v>-223.36</c:v>
                </c:pt>
                <c:pt idx="6169">
                  <c:v>-225.41</c:v>
                </c:pt>
                <c:pt idx="6170">
                  <c:v>-227.5</c:v>
                </c:pt>
                <c:pt idx="6171">
                  <c:v>-229.65</c:v>
                </c:pt>
                <c:pt idx="6172">
                  <c:v>-231.84</c:v>
                </c:pt>
                <c:pt idx="6173">
                  <c:v>-234.08</c:v>
                </c:pt>
                <c:pt idx="6174">
                  <c:v>-236.34</c:v>
                </c:pt>
                <c:pt idx="6175">
                  <c:v>-238.64</c:v>
                </c:pt>
                <c:pt idx="6176">
                  <c:v>-240.99</c:v>
                </c:pt>
                <c:pt idx="6177">
                  <c:v>-243.58</c:v>
                </c:pt>
                <c:pt idx="6178">
                  <c:v>-246.18</c:v>
                </c:pt>
                <c:pt idx="6179">
                  <c:v>-248.8</c:v>
                </c:pt>
                <c:pt idx="6180">
                  <c:v>-251.41</c:v>
                </c:pt>
                <c:pt idx="6181">
                  <c:v>-254.02</c:v>
                </c:pt>
                <c:pt idx="6182">
                  <c:v>-256.63</c:v>
                </c:pt>
                <c:pt idx="6183">
                  <c:v>-259.20999999999998</c:v>
                </c:pt>
                <c:pt idx="6184">
                  <c:v>-261.77999999999997</c:v>
                </c:pt>
                <c:pt idx="6185">
                  <c:v>-264.31</c:v>
                </c:pt>
                <c:pt idx="6186">
                  <c:v>-266.81</c:v>
                </c:pt>
                <c:pt idx="6187">
                  <c:v>-269.27</c:v>
                </c:pt>
                <c:pt idx="6188">
                  <c:v>-271.68</c:v>
                </c:pt>
                <c:pt idx="6189">
                  <c:v>-274.02999999999997</c:v>
                </c:pt>
                <c:pt idx="6190">
                  <c:v>-276.32</c:v>
                </c:pt>
                <c:pt idx="6191">
                  <c:v>-278.54000000000002</c:v>
                </c:pt>
                <c:pt idx="6192">
                  <c:v>-280.69</c:v>
                </c:pt>
                <c:pt idx="6193">
                  <c:v>-282.75</c:v>
                </c:pt>
                <c:pt idx="6194">
                  <c:v>-284.72000000000003</c:v>
                </c:pt>
                <c:pt idx="6195">
                  <c:v>-286.60000000000002</c:v>
                </c:pt>
                <c:pt idx="6196">
                  <c:v>-288.38</c:v>
                </c:pt>
                <c:pt idx="6197">
                  <c:v>-290.06</c:v>
                </c:pt>
                <c:pt idx="6198">
                  <c:v>-291.54000000000002</c:v>
                </c:pt>
                <c:pt idx="6199">
                  <c:v>-292.99</c:v>
                </c:pt>
                <c:pt idx="6200">
                  <c:v>-294.45999999999998</c:v>
                </c:pt>
                <c:pt idx="6201">
                  <c:v>-295.93</c:v>
                </c:pt>
                <c:pt idx="6202">
                  <c:v>-297.39</c:v>
                </c:pt>
                <c:pt idx="6203">
                  <c:v>-298.83999999999997</c:v>
                </c:pt>
                <c:pt idx="6204">
                  <c:v>-300.26</c:v>
                </c:pt>
                <c:pt idx="6205">
                  <c:v>-301.64999999999998</c:v>
                </c:pt>
                <c:pt idx="6206">
                  <c:v>-303.01</c:v>
                </c:pt>
                <c:pt idx="6207">
                  <c:v>-304.32</c:v>
                </c:pt>
                <c:pt idx="6208">
                  <c:v>-305.58999999999997</c:v>
                </c:pt>
                <c:pt idx="6209">
                  <c:v>-306.82</c:v>
                </c:pt>
                <c:pt idx="6210">
                  <c:v>-308</c:v>
                </c:pt>
                <c:pt idx="6211">
                  <c:v>-309.13</c:v>
                </c:pt>
                <c:pt idx="6212">
                  <c:v>-310.22000000000003</c:v>
                </c:pt>
                <c:pt idx="6213">
                  <c:v>-311.27999999999997</c:v>
                </c:pt>
                <c:pt idx="6214">
                  <c:v>-312.31</c:v>
                </c:pt>
                <c:pt idx="6215">
                  <c:v>-313.32</c:v>
                </c:pt>
                <c:pt idx="6216">
                  <c:v>-314.32</c:v>
                </c:pt>
                <c:pt idx="6217">
                  <c:v>-315.32</c:v>
                </c:pt>
                <c:pt idx="6218">
                  <c:v>-316.35000000000002</c:v>
                </c:pt>
                <c:pt idx="6219">
                  <c:v>-317.42</c:v>
                </c:pt>
                <c:pt idx="6220">
                  <c:v>-318.55</c:v>
                </c:pt>
                <c:pt idx="6221">
                  <c:v>-319.77</c:v>
                </c:pt>
                <c:pt idx="6222">
                  <c:v>-321.11</c:v>
                </c:pt>
                <c:pt idx="6223">
                  <c:v>-322.60000000000002</c:v>
                </c:pt>
                <c:pt idx="6224">
                  <c:v>-322.74</c:v>
                </c:pt>
                <c:pt idx="6225">
                  <c:v>-322.14</c:v>
                </c:pt>
                <c:pt idx="6226">
                  <c:v>-321.47000000000003</c:v>
                </c:pt>
                <c:pt idx="6227">
                  <c:v>-320.73</c:v>
                </c:pt>
                <c:pt idx="6228">
                  <c:v>-319.89999999999998</c:v>
                </c:pt>
                <c:pt idx="6229">
                  <c:v>-318.99</c:v>
                </c:pt>
                <c:pt idx="6230">
                  <c:v>-318</c:v>
                </c:pt>
                <c:pt idx="6231">
                  <c:v>-316.91000000000003</c:v>
                </c:pt>
                <c:pt idx="6232">
                  <c:v>-315.73</c:v>
                </c:pt>
                <c:pt idx="6233">
                  <c:v>-315.77</c:v>
                </c:pt>
                <c:pt idx="6234">
                  <c:v>-316.2</c:v>
                </c:pt>
                <c:pt idx="6235">
                  <c:v>-316.52999999999997</c:v>
                </c:pt>
                <c:pt idx="6236">
                  <c:v>-316.75</c:v>
                </c:pt>
                <c:pt idx="6237">
                  <c:v>-316.86</c:v>
                </c:pt>
                <c:pt idx="6238">
                  <c:v>-316.83999999999997</c:v>
                </c:pt>
                <c:pt idx="6239">
                  <c:v>-316.70999999999998</c:v>
                </c:pt>
                <c:pt idx="6240">
                  <c:v>-316.44</c:v>
                </c:pt>
                <c:pt idx="6241">
                  <c:v>-316.04000000000002</c:v>
                </c:pt>
                <c:pt idx="6242">
                  <c:v>-315.5</c:v>
                </c:pt>
                <c:pt idx="6243">
                  <c:v>-314.81</c:v>
                </c:pt>
                <c:pt idx="6244">
                  <c:v>-313.97000000000003</c:v>
                </c:pt>
                <c:pt idx="6245">
                  <c:v>-311.17</c:v>
                </c:pt>
                <c:pt idx="6246">
                  <c:v>-305.08999999999997</c:v>
                </c:pt>
                <c:pt idx="6247">
                  <c:v>-298.98</c:v>
                </c:pt>
                <c:pt idx="6248">
                  <c:v>-292.83</c:v>
                </c:pt>
                <c:pt idx="6249">
                  <c:v>-286.64999999999998</c:v>
                </c:pt>
                <c:pt idx="6250">
                  <c:v>-280.45</c:v>
                </c:pt>
                <c:pt idx="6251">
                  <c:v>-274.23</c:v>
                </c:pt>
                <c:pt idx="6252">
                  <c:v>-267.98</c:v>
                </c:pt>
                <c:pt idx="6253">
                  <c:v>-261.72000000000003</c:v>
                </c:pt>
                <c:pt idx="6254">
                  <c:v>-256.73</c:v>
                </c:pt>
                <c:pt idx="6255">
                  <c:v>-256.26</c:v>
                </c:pt>
                <c:pt idx="6256">
                  <c:v>-255.78</c:v>
                </c:pt>
                <c:pt idx="6257">
                  <c:v>-255.3</c:v>
                </c:pt>
                <c:pt idx="6258">
                  <c:v>-254.82</c:v>
                </c:pt>
                <c:pt idx="6259">
                  <c:v>-254.34</c:v>
                </c:pt>
                <c:pt idx="6260">
                  <c:v>-253.87</c:v>
                </c:pt>
                <c:pt idx="6261">
                  <c:v>-253.4</c:v>
                </c:pt>
                <c:pt idx="6262">
                  <c:v>-252.95</c:v>
                </c:pt>
                <c:pt idx="6263">
                  <c:v>-252.51</c:v>
                </c:pt>
                <c:pt idx="6264">
                  <c:v>-252.08</c:v>
                </c:pt>
                <c:pt idx="6265">
                  <c:v>-255.92</c:v>
                </c:pt>
                <c:pt idx="6266">
                  <c:v>-261.45</c:v>
                </c:pt>
                <c:pt idx="6267">
                  <c:v>-267</c:v>
                </c:pt>
                <c:pt idx="6268">
                  <c:v>-272.58</c:v>
                </c:pt>
                <c:pt idx="6269">
                  <c:v>-278.18</c:v>
                </c:pt>
                <c:pt idx="6270">
                  <c:v>-283.82</c:v>
                </c:pt>
                <c:pt idx="6271">
                  <c:v>-289.48</c:v>
                </c:pt>
                <c:pt idx="6272">
                  <c:v>-295.18</c:v>
                </c:pt>
                <c:pt idx="6273">
                  <c:v>-300.91000000000003</c:v>
                </c:pt>
                <c:pt idx="6274">
                  <c:v>-306.67</c:v>
                </c:pt>
                <c:pt idx="6275">
                  <c:v>-312.47000000000003</c:v>
                </c:pt>
                <c:pt idx="6276">
                  <c:v>-318.31</c:v>
                </c:pt>
                <c:pt idx="6277">
                  <c:v>-324.18</c:v>
                </c:pt>
                <c:pt idx="6278">
                  <c:v>-330.09</c:v>
                </c:pt>
                <c:pt idx="6279">
                  <c:v>-336.04</c:v>
                </c:pt>
                <c:pt idx="6280">
                  <c:v>-342.02</c:v>
                </c:pt>
                <c:pt idx="6281">
                  <c:v>-348.03</c:v>
                </c:pt>
                <c:pt idx="6282">
                  <c:v>-354.08</c:v>
                </c:pt>
                <c:pt idx="6283">
                  <c:v>-360.17</c:v>
                </c:pt>
                <c:pt idx="6284">
                  <c:v>-366.28</c:v>
                </c:pt>
                <c:pt idx="6285">
                  <c:v>-370.76</c:v>
                </c:pt>
                <c:pt idx="6286">
                  <c:v>-372.69</c:v>
                </c:pt>
                <c:pt idx="6287">
                  <c:v>-374.36</c:v>
                </c:pt>
                <c:pt idx="6288">
                  <c:v>-375.79</c:v>
                </c:pt>
                <c:pt idx="6289">
                  <c:v>-377</c:v>
                </c:pt>
                <c:pt idx="6290">
                  <c:v>-380.73</c:v>
                </c:pt>
                <c:pt idx="6291">
                  <c:v>-384.45</c:v>
                </c:pt>
                <c:pt idx="6292">
                  <c:v>-387.96</c:v>
                </c:pt>
                <c:pt idx="6293">
                  <c:v>-391.27</c:v>
                </c:pt>
                <c:pt idx="6294">
                  <c:v>-394.4</c:v>
                </c:pt>
                <c:pt idx="6295">
                  <c:v>-397.34</c:v>
                </c:pt>
                <c:pt idx="6296">
                  <c:v>-400.11</c:v>
                </c:pt>
                <c:pt idx="6297">
                  <c:v>-402.7</c:v>
                </c:pt>
                <c:pt idx="6298">
                  <c:v>-405.12</c:v>
                </c:pt>
                <c:pt idx="6299">
                  <c:v>-407.38</c:v>
                </c:pt>
                <c:pt idx="6300">
                  <c:v>-409.47</c:v>
                </c:pt>
                <c:pt idx="6301">
                  <c:v>-411.41</c:v>
                </c:pt>
                <c:pt idx="6302">
                  <c:v>-413.18</c:v>
                </c:pt>
                <c:pt idx="6303">
                  <c:v>-414.79</c:v>
                </c:pt>
                <c:pt idx="6304">
                  <c:v>-416.25</c:v>
                </c:pt>
                <c:pt idx="6305">
                  <c:v>-417.55</c:v>
                </c:pt>
                <c:pt idx="6306">
                  <c:v>-418.68</c:v>
                </c:pt>
                <c:pt idx="6307">
                  <c:v>-419.66</c:v>
                </c:pt>
                <c:pt idx="6308">
                  <c:v>-420.47</c:v>
                </c:pt>
                <c:pt idx="6309">
                  <c:v>-421.12</c:v>
                </c:pt>
                <c:pt idx="6310">
                  <c:v>-418.14</c:v>
                </c:pt>
                <c:pt idx="6311">
                  <c:v>-414.62</c:v>
                </c:pt>
                <c:pt idx="6312">
                  <c:v>-410.93</c:v>
                </c:pt>
                <c:pt idx="6313">
                  <c:v>-407.09</c:v>
                </c:pt>
                <c:pt idx="6314">
                  <c:v>-403.08</c:v>
                </c:pt>
                <c:pt idx="6315">
                  <c:v>-398.9</c:v>
                </c:pt>
                <c:pt idx="6316">
                  <c:v>-394.55</c:v>
                </c:pt>
                <c:pt idx="6317">
                  <c:v>-384.58</c:v>
                </c:pt>
                <c:pt idx="6318">
                  <c:v>-372.63</c:v>
                </c:pt>
                <c:pt idx="6319">
                  <c:v>-360.65</c:v>
                </c:pt>
                <c:pt idx="6320">
                  <c:v>-348.67</c:v>
                </c:pt>
                <c:pt idx="6321">
                  <c:v>-336.67</c:v>
                </c:pt>
                <c:pt idx="6322">
                  <c:v>-324.67</c:v>
                </c:pt>
                <c:pt idx="6323">
                  <c:v>-312.66000000000003</c:v>
                </c:pt>
                <c:pt idx="6324">
                  <c:v>-300.64999999999998</c:v>
                </c:pt>
                <c:pt idx="6325">
                  <c:v>-288.64</c:v>
                </c:pt>
                <c:pt idx="6326">
                  <c:v>-278.51</c:v>
                </c:pt>
                <c:pt idx="6327">
                  <c:v>-274.56</c:v>
                </c:pt>
                <c:pt idx="6328">
                  <c:v>-270.62</c:v>
                </c:pt>
                <c:pt idx="6329">
                  <c:v>-266.69</c:v>
                </c:pt>
                <c:pt idx="6330">
                  <c:v>-262.77</c:v>
                </c:pt>
                <c:pt idx="6331">
                  <c:v>-258.86</c:v>
                </c:pt>
                <c:pt idx="6332">
                  <c:v>-254.96</c:v>
                </c:pt>
                <c:pt idx="6333">
                  <c:v>-251.08</c:v>
                </c:pt>
                <c:pt idx="6334">
                  <c:v>-247.22</c:v>
                </c:pt>
                <c:pt idx="6335">
                  <c:v>-243.38</c:v>
                </c:pt>
                <c:pt idx="6336">
                  <c:v>-239.57</c:v>
                </c:pt>
                <c:pt idx="6337">
                  <c:v>-235.78</c:v>
                </c:pt>
                <c:pt idx="6338">
                  <c:v>-232.03</c:v>
                </c:pt>
                <c:pt idx="6339">
                  <c:v>-228.3</c:v>
                </c:pt>
                <c:pt idx="6340">
                  <c:v>-224.62</c:v>
                </c:pt>
                <c:pt idx="6341">
                  <c:v>-221.71</c:v>
                </c:pt>
                <c:pt idx="6342">
                  <c:v>-219.14</c:v>
                </c:pt>
                <c:pt idx="6343">
                  <c:v>-216.61</c:v>
                </c:pt>
                <c:pt idx="6344">
                  <c:v>-214.13</c:v>
                </c:pt>
                <c:pt idx="6345">
                  <c:v>-211.71</c:v>
                </c:pt>
                <c:pt idx="6346">
                  <c:v>-209.35</c:v>
                </c:pt>
                <c:pt idx="6347">
                  <c:v>-207.06</c:v>
                </c:pt>
                <c:pt idx="6348">
                  <c:v>-204.84</c:v>
                </c:pt>
                <c:pt idx="6349">
                  <c:v>-202.7</c:v>
                </c:pt>
                <c:pt idx="6350">
                  <c:v>-200.64</c:v>
                </c:pt>
                <c:pt idx="6351">
                  <c:v>-198.67</c:v>
                </c:pt>
                <c:pt idx="6352">
                  <c:v>-196.79</c:v>
                </c:pt>
                <c:pt idx="6353">
                  <c:v>-195.02</c:v>
                </c:pt>
                <c:pt idx="6354">
                  <c:v>-193.35</c:v>
                </c:pt>
                <c:pt idx="6355">
                  <c:v>-191.79</c:v>
                </c:pt>
                <c:pt idx="6356">
                  <c:v>-190.35</c:v>
                </c:pt>
                <c:pt idx="6357">
                  <c:v>-189.03</c:v>
                </c:pt>
                <c:pt idx="6358">
                  <c:v>-187.85</c:v>
                </c:pt>
                <c:pt idx="6359">
                  <c:v>-186.81</c:v>
                </c:pt>
                <c:pt idx="6360">
                  <c:v>-185.91</c:v>
                </c:pt>
                <c:pt idx="6361">
                  <c:v>-185.17</c:v>
                </c:pt>
                <c:pt idx="6362">
                  <c:v>-184.58</c:v>
                </c:pt>
                <c:pt idx="6363">
                  <c:v>-183.74</c:v>
                </c:pt>
                <c:pt idx="6364">
                  <c:v>-182.12</c:v>
                </c:pt>
                <c:pt idx="6365">
                  <c:v>-180.69</c:v>
                </c:pt>
                <c:pt idx="6366">
                  <c:v>-179.48</c:v>
                </c:pt>
                <c:pt idx="6367">
                  <c:v>-178.49</c:v>
                </c:pt>
                <c:pt idx="6368">
                  <c:v>-177.71</c:v>
                </c:pt>
                <c:pt idx="6369">
                  <c:v>-177.16</c:v>
                </c:pt>
                <c:pt idx="6370">
                  <c:v>-176.83</c:v>
                </c:pt>
                <c:pt idx="6371">
                  <c:v>-176.72</c:v>
                </c:pt>
                <c:pt idx="6372">
                  <c:v>-176.84</c:v>
                </c:pt>
                <c:pt idx="6373">
                  <c:v>-177.19</c:v>
                </c:pt>
                <c:pt idx="6374">
                  <c:v>-177.77</c:v>
                </c:pt>
                <c:pt idx="6375">
                  <c:v>-178.58</c:v>
                </c:pt>
                <c:pt idx="6376">
                  <c:v>-179.61</c:v>
                </c:pt>
                <c:pt idx="6377">
                  <c:v>-180.86</c:v>
                </c:pt>
                <c:pt idx="6378">
                  <c:v>-182.32</c:v>
                </c:pt>
                <c:pt idx="6379">
                  <c:v>-184</c:v>
                </c:pt>
                <c:pt idx="6380">
                  <c:v>-185.87</c:v>
                </c:pt>
                <c:pt idx="6381">
                  <c:v>-187.94</c:v>
                </c:pt>
                <c:pt idx="6382">
                  <c:v>-190.18</c:v>
                </c:pt>
                <c:pt idx="6383">
                  <c:v>-192.59</c:v>
                </c:pt>
                <c:pt idx="6384">
                  <c:v>-195.15</c:v>
                </c:pt>
                <c:pt idx="6385">
                  <c:v>-197.84</c:v>
                </c:pt>
                <c:pt idx="6386">
                  <c:v>-200.63</c:v>
                </c:pt>
                <c:pt idx="6387">
                  <c:v>-203.5</c:v>
                </c:pt>
                <c:pt idx="6388">
                  <c:v>-206.43</c:v>
                </c:pt>
                <c:pt idx="6389">
                  <c:v>-209.38</c:v>
                </c:pt>
                <c:pt idx="6390">
                  <c:v>-212.32</c:v>
                </c:pt>
                <c:pt idx="6391">
                  <c:v>-215.2</c:v>
                </c:pt>
                <c:pt idx="6392">
                  <c:v>-211.63</c:v>
                </c:pt>
                <c:pt idx="6393">
                  <c:v>-199.25</c:v>
                </c:pt>
                <c:pt idx="6394">
                  <c:v>-186.92</c:v>
                </c:pt>
                <c:pt idx="6395">
                  <c:v>-174.62</c:v>
                </c:pt>
                <c:pt idx="6396">
                  <c:v>-162.35</c:v>
                </c:pt>
                <c:pt idx="6397">
                  <c:v>-150.12</c:v>
                </c:pt>
                <c:pt idx="6398">
                  <c:v>-137.91999999999999</c:v>
                </c:pt>
                <c:pt idx="6399">
                  <c:v>-125.75</c:v>
                </c:pt>
                <c:pt idx="6400">
                  <c:v>-113.61</c:v>
                </c:pt>
                <c:pt idx="6401">
                  <c:v>-103.22</c:v>
                </c:pt>
                <c:pt idx="6402">
                  <c:v>-102.65</c:v>
                </c:pt>
                <c:pt idx="6403">
                  <c:v>-102.1</c:v>
                </c:pt>
                <c:pt idx="6404">
                  <c:v>-101.58</c:v>
                </c:pt>
                <c:pt idx="6405">
                  <c:v>-101.09</c:v>
                </c:pt>
                <c:pt idx="6406">
                  <c:v>-100.62</c:v>
                </c:pt>
                <c:pt idx="6407">
                  <c:v>-100.17</c:v>
                </c:pt>
                <c:pt idx="6408">
                  <c:v>-99.736999999999995</c:v>
                </c:pt>
                <c:pt idx="6409">
                  <c:v>-99.328000000000003</c:v>
                </c:pt>
                <c:pt idx="6410">
                  <c:v>-98.938000000000002</c:v>
                </c:pt>
                <c:pt idx="6411">
                  <c:v>-98.566999999999993</c:v>
                </c:pt>
                <c:pt idx="6412">
                  <c:v>-98.212999999999994</c:v>
                </c:pt>
                <c:pt idx="6413">
                  <c:v>-97.876000000000005</c:v>
                </c:pt>
                <c:pt idx="6414">
                  <c:v>-97.554000000000002</c:v>
                </c:pt>
                <c:pt idx="6415">
                  <c:v>-97.248000000000005</c:v>
                </c:pt>
                <c:pt idx="6416">
                  <c:v>-96.956999999999994</c:v>
                </c:pt>
                <c:pt idx="6417">
                  <c:v>-96.679000000000002</c:v>
                </c:pt>
                <c:pt idx="6418">
                  <c:v>-96.414000000000001</c:v>
                </c:pt>
                <c:pt idx="6419">
                  <c:v>-96.161000000000001</c:v>
                </c:pt>
                <c:pt idx="6420">
                  <c:v>-95.92</c:v>
                </c:pt>
                <c:pt idx="6421">
                  <c:v>-95.688999999999993</c:v>
                </c:pt>
                <c:pt idx="6422">
                  <c:v>-95.468999999999994</c:v>
                </c:pt>
                <c:pt idx="6423">
                  <c:v>-95.259</c:v>
                </c:pt>
                <c:pt idx="6424">
                  <c:v>-95.057000000000002</c:v>
                </c:pt>
                <c:pt idx="6425">
                  <c:v>-94.864000000000004</c:v>
                </c:pt>
                <c:pt idx="6426">
                  <c:v>-94.679000000000002</c:v>
                </c:pt>
                <c:pt idx="6427">
                  <c:v>-94.501000000000005</c:v>
                </c:pt>
                <c:pt idx="6428">
                  <c:v>-94.33</c:v>
                </c:pt>
                <c:pt idx="6429">
                  <c:v>-94.165999999999997</c:v>
                </c:pt>
                <c:pt idx="6430">
                  <c:v>-94.007000000000005</c:v>
                </c:pt>
                <c:pt idx="6431">
                  <c:v>-93.853999999999999</c:v>
                </c:pt>
                <c:pt idx="6432">
                  <c:v>-93.706000000000003</c:v>
                </c:pt>
                <c:pt idx="6433">
                  <c:v>-93.561999999999998</c:v>
                </c:pt>
                <c:pt idx="6434">
                  <c:v>-93.423000000000002</c:v>
                </c:pt>
                <c:pt idx="6435">
                  <c:v>-93.287000000000006</c:v>
                </c:pt>
                <c:pt idx="6436">
                  <c:v>-93.153999999999996</c:v>
                </c:pt>
                <c:pt idx="6437">
                  <c:v>-93.025000000000006</c:v>
                </c:pt>
                <c:pt idx="6438">
                  <c:v>-92.897999999999996</c:v>
                </c:pt>
                <c:pt idx="6439">
                  <c:v>-92.774000000000001</c:v>
                </c:pt>
                <c:pt idx="6440">
                  <c:v>-92.650999999999996</c:v>
                </c:pt>
                <c:pt idx="6441">
                  <c:v>-92.531000000000006</c:v>
                </c:pt>
                <c:pt idx="6442">
                  <c:v>-92.411000000000001</c:v>
                </c:pt>
                <c:pt idx="6443">
                  <c:v>-92.293000000000006</c:v>
                </c:pt>
                <c:pt idx="6444">
                  <c:v>-92.176000000000002</c:v>
                </c:pt>
                <c:pt idx="6445">
                  <c:v>-92.06</c:v>
                </c:pt>
                <c:pt idx="6446">
                  <c:v>-91.944000000000003</c:v>
                </c:pt>
                <c:pt idx="6447">
                  <c:v>-91.828000000000003</c:v>
                </c:pt>
                <c:pt idx="6448">
                  <c:v>-91.712000000000003</c:v>
                </c:pt>
                <c:pt idx="6449">
                  <c:v>-91.596000000000004</c:v>
                </c:pt>
                <c:pt idx="6450">
                  <c:v>-91.48</c:v>
                </c:pt>
                <c:pt idx="6451">
                  <c:v>-91.363</c:v>
                </c:pt>
                <c:pt idx="6452">
                  <c:v>-91.245999999999995</c:v>
                </c:pt>
                <c:pt idx="6453">
                  <c:v>-91.128</c:v>
                </c:pt>
                <c:pt idx="6454">
                  <c:v>-91.009</c:v>
                </c:pt>
                <c:pt idx="6455">
                  <c:v>-90.888000000000005</c:v>
                </c:pt>
                <c:pt idx="6456">
                  <c:v>-90.766999999999996</c:v>
                </c:pt>
                <c:pt idx="6457">
                  <c:v>-90.644999999999996</c:v>
                </c:pt>
                <c:pt idx="6458">
                  <c:v>-90.521000000000001</c:v>
                </c:pt>
                <c:pt idx="6459">
                  <c:v>-90.396000000000001</c:v>
                </c:pt>
                <c:pt idx="6460">
                  <c:v>-90.269000000000005</c:v>
                </c:pt>
                <c:pt idx="6461">
                  <c:v>-90.14</c:v>
                </c:pt>
                <c:pt idx="6462">
                  <c:v>-90.010999999999996</c:v>
                </c:pt>
                <c:pt idx="6463">
                  <c:v>-89.879000000000005</c:v>
                </c:pt>
                <c:pt idx="6464">
                  <c:v>-89.745999999999995</c:v>
                </c:pt>
                <c:pt idx="6465">
                  <c:v>-89.611000000000004</c:v>
                </c:pt>
                <c:pt idx="6466">
                  <c:v>-89.474000000000004</c:v>
                </c:pt>
                <c:pt idx="6467">
                  <c:v>-89.335999999999999</c:v>
                </c:pt>
                <c:pt idx="6468">
                  <c:v>-89.195999999999998</c:v>
                </c:pt>
                <c:pt idx="6469">
                  <c:v>-89.054000000000002</c:v>
                </c:pt>
                <c:pt idx="6470">
                  <c:v>-88.91</c:v>
                </c:pt>
                <c:pt idx="6471">
                  <c:v>-88.765000000000001</c:v>
                </c:pt>
                <c:pt idx="6472">
                  <c:v>-88.617999999999995</c:v>
                </c:pt>
                <c:pt idx="6473">
                  <c:v>-88.468999999999994</c:v>
                </c:pt>
                <c:pt idx="6474">
                  <c:v>-88.319000000000003</c:v>
                </c:pt>
                <c:pt idx="6475">
                  <c:v>-88.167000000000002</c:v>
                </c:pt>
                <c:pt idx="6476">
                  <c:v>-88.013000000000005</c:v>
                </c:pt>
                <c:pt idx="6477">
                  <c:v>-87.858000000000004</c:v>
                </c:pt>
                <c:pt idx="6478">
                  <c:v>-87.700999999999993</c:v>
                </c:pt>
                <c:pt idx="6479">
                  <c:v>-87.543000000000006</c:v>
                </c:pt>
                <c:pt idx="6480">
                  <c:v>-87.384</c:v>
                </c:pt>
                <c:pt idx="6481">
                  <c:v>-87.222999999999999</c:v>
                </c:pt>
                <c:pt idx="6482">
                  <c:v>-87.061000000000007</c:v>
                </c:pt>
                <c:pt idx="6483">
                  <c:v>-86.897999999999996</c:v>
                </c:pt>
                <c:pt idx="6484">
                  <c:v>-86.733999999999995</c:v>
                </c:pt>
                <c:pt idx="6485">
                  <c:v>-86.569000000000003</c:v>
                </c:pt>
                <c:pt idx="6486">
                  <c:v>-86.403000000000006</c:v>
                </c:pt>
                <c:pt idx="6487">
                  <c:v>-86.236000000000004</c:v>
                </c:pt>
                <c:pt idx="6488">
                  <c:v>-86.067999999999998</c:v>
                </c:pt>
                <c:pt idx="6489">
                  <c:v>-85.9</c:v>
                </c:pt>
                <c:pt idx="6490">
                  <c:v>-85.730999999999995</c:v>
                </c:pt>
                <c:pt idx="6491">
                  <c:v>-85.561000000000007</c:v>
                </c:pt>
                <c:pt idx="6492">
                  <c:v>-85.391000000000005</c:v>
                </c:pt>
                <c:pt idx="6493">
                  <c:v>-85.221000000000004</c:v>
                </c:pt>
                <c:pt idx="6494">
                  <c:v>-85.051000000000002</c:v>
                </c:pt>
                <c:pt idx="6495">
                  <c:v>-84.88</c:v>
                </c:pt>
                <c:pt idx="6496">
                  <c:v>-84.709000000000003</c:v>
                </c:pt>
                <c:pt idx="6497">
                  <c:v>-84.539000000000001</c:v>
                </c:pt>
                <c:pt idx="6498">
                  <c:v>-84.369</c:v>
                </c:pt>
                <c:pt idx="6499">
                  <c:v>-84.197999999999993</c:v>
                </c:pt>
                <c:pt idx="6500">
                  <c:v>-84.028999999999996</c:v>
                </c:pt>
                <c:pt idx="6501">
                  <c:v>-83.858999999999995</c:v>
                </c:pt>
                <c:pt idx="6502">
                  <c:v>-83.691000000000003</c:v>
                </c:pt>
                <c:pt idx="6503">
                  <c:v>-83.522999999999996</c:v>
                </c:pt>
                <c:pt idx="6504">
                  <c:v>-83.355000000000004</c:v>
                </c:pt>
                <c:pt idx="6505">
                  <c:v>-83.188999999999993</c:v>
                </c:pt>
                <c:pt idx="6506">
                  <c:v>-83.022999999999996</c:v>
                </c:pt>
                <c:pt idx="6507">
                  <c:v>-82.858999999999995</c:v>
                </c:pt>
                <c:pt idx="6508">
                  <c:v>-82.695999999999998</c:v>
                </c:pt>
                <c:pt idx="6509">
                  <c:v>-82.534000000000006</c:v>
                </c:pt>
                <c:pt idx="6510">
                  <c:v>-82.373000000000005</c:v>
                </c:pt>
                <c:pt idx="6511">
                  <c:v>-82.213999999999999</c:v>
                </c:pt>
                <c:pt idx="6512">
                  <c:v>-82.055999999999997</c:v>
                </c:pt>
                <c:pt idx="6513">
                  <c:v>-81.900000000000006</c:v>
                </c:pt>
                <c:pt idx="6514">
                  <c:v>-81.745999999999995</c:v>
                </c:pt>
                <c:pt idx="6515">
                  <c:v>-81.593999999999994</c:v>
                </c:pt>
                <c:pt idx="6516">
                  <c:v>-81.442999999999998</c:v>
                </c:pt>
                <c:pt idx="6517">
                  <c:v>-81.295000000000002</c:v>
                </c:pt>
                <c:pt idx="6518">
                  <c:v>-81.147999999999996</c:v>
                </c:pt>
                <c:pt idx="6519">
                  <c:v>-81.004000000000005</c:v>
                </c:pt>
                <c:pt idx="6520">
                  <c:v>-80.861999999999995</c:v>
                </c:pt>
                <c:pt idx="6521">
                  <c:v>-80.721999999999994</c:v>
                </c:pt>
                <c:pt idx="6522">
                  <c:v>-80.584000000000003</c:v>
                </c:pt>
                <c:pt idx="6523">
                  <c:v>-80.448999999999998</c:v>
                </c:pt>
                <c:pt idx="6524">
                  <c:v>-80.316999999999993</c:v>
                </c:pt>
                <c:pt idx="6525">
                  <c:v>-80.186999999999998</c:v>
                </c:pt>
                <c:pt idx="6526">
                  <c:v>-80.06</c:v>
                </c:pt>
                <c:pt idx="6527">
                  <c:v>-79.936000000000007</c:v>
                </c:pt>
                <c:pt idx="6528">
                  <c:v>-79.813999999999993</c:v>
                </c:pt>
                <c:pt idx="6529">
                  <c:v>-79.694999999999993</c:v>
                </c:pt>
                <c:pt idx="6530">
                  <c:v>-79.578999999999994</c:v>
                </c:pt>
                <c:pt idx="6531">
                  <c:v>-79.466999999999999</c:v>
                </c:pt>
                <c:pt idx="6532">
                  <c:v>-79.356999999999999</c:v>
                </c:pt>
                <c:pt idx="6533">
                  <c:v>-79.25</c:v>
                </c:pt>
                <c:pt idx="6534">
                  <c:v>-79.146000000000001</c:v>
                </c:pt>
                <c:pt idx="6535">
                  <c:v>-79.046000000000006</c:v>
                </c:pt>
                <c:pt idx="6536">
                  <c:v>-78.948999999999998</c:v>
                </c:pt>
                <c:pt idx="6537">
                  <c:v>-78.855000000000004</c:v>
                </c:pt>
                <c:pt idx="6538">
                  <c:v>-78.763999999999996</c:v>
                </c:pt>
                <c:pt idx="6539">
                  <c:v>-78.677000000000007</c:v>
                </c:pt>
                <c:pt idx="6540">
                  <c:v>-78.593000000000004</c:v>
                </c:pt>
                <c:pt idx="6541">
                  <c:v>-78.512</c:v>
                </c:pt>
                <c:pt idx="6542">
                  <c:v>-78.435000000000002</c:v>
                </c:pt>
                <c:pt idx="6543">
                  <c:v>-78.361000000000004</c:v>
                </c:pt>
                <c:pt idx="6544">
                  <c:v>-78.290999999999997</c:v>
                </c:pt>
                <c:pt idx="6545">
                  <c:v>-78.224000000000004</c:v>
                </c:pt>
                <c:pt idx="6546">
                  <c:v>-78.161000000000001</c:v>
                </c:pt>
                <c:pt idx="6547">
                  <c:v>-78.100999999999999</c:v>
                </c:pt>
                <c:pt idx="6548">
                  <c:v>-78.045000000000002</c:v>
                </c:pt>
                <c:pt idx="6549">
                  <c:v>-77.992000000000004</c:v>
                </c:pt>
                <c:pt idx="6550">
                  <c:v>-77.942999999999998</c:v>
                </c:pt>
                <c:pt idx="6551">
                  <c:v>-77.897000000000006</c:v>
                </c:pt>
                <c:pt idx="6552">
                  <c:v>-77.853999999999999</c:v>
                </c:pt>
                <c:pt idx="6553">
                  <c:v>-77.816000000000003</c:v>
                </c:pt>
                <c:pt idx="6554">
                  <c:v>-77.78</c:v>
                </c:pt>
                <c:pt idx="6555">
                  <c:v>-77.748999999999995</c:v>
                </c:pt>
                <c:pt idx="6556">
                  <c:v>-77.72</c:v>
                </c:pt>
                <c:pt idx="6557">
                  <c:v>-77.695999999999998</c:v>
                </c:pt>
                <c:pt idx="6558">
                  <c:v>-77.674000000000007</c:v>
                </c:pt>
                <c:pt idx="6559">
                  <c:v>-77.656000000000006</c:v>
                </c:pt>
                <c:pt idx="6560">
                  <c:v>-77.641999999999996</c:v>
                </c:pt>
                <c:pt idx="6561">
                  <c:v>-77.63</c:v>
                </c:pt>
                <c:pt idx="6562">
                  <c:v>-77.622</c:v>
                </c:pt>
                <c:pt idx="6563">
                  <c:v>-77.617999999999995</c:v>
                </c:pt>
                <c:pt idx="6564">
                  <c:v>-77.617000000000004</c:v>
                </c:pt>
                <c:pt idx="6565">
                  <c:v>-77.619</c:v>
                </c:pt>
                <c:pt idx="6566">
                  <c:v>-77.623999999999995</c:v>
                </c:pt>
                <c:pt idx="6567">
                  <c:v>-77.632000000000005</c:v>
                </c:pt>
                <c:pt idx="6568">
                  <c:v>-77.643000000000001</c:v>
                </c:pt>
                <c:pt idx="6569">
                  <c:v>-77.658000000000001</c:v>
                </c:pt>
                <c:pt idx="6570">
                  <c:v>-77.674999999999997</c:v>
                </c:pt>
                <c:pt idx="6571">
                  <c:v>-77.695999999999998</c:v>
                </c:pt>
                <c:pt idx="6572">
                  <c:v>-77.718999999999994</c:v>
                </c:pt>
                <c:pt idx="6573">
                  <c:v>-77.745000000000005</c:v>
                </c:pt>
                <c:pt idx="6574">
                  <c:v>-77.774000000000001</c:v>
                </c:pt>
                <c:pt idx="6575">
                  <c:v>-77.805999999999997</c:v>
                </c:pt>
                <c:pt idx="6576">
                  <c:v>-77.84</c:v>
                </c:pt>
                <c:pt idx="6577">
                  <c:v>-77.876999999999995</c:v>
                </c:pt>
                <c:pt idx="6578">
                  <c:v>-77.917000000000002</c:v>
                </c:pt>
                <c:pt idx="6579">
                  <c:v>-77.959000000000003</c:v>
                </c:pt>
                <c:pt idx="6580">
                  <c:v>-78.003</c:v>
                </c:pt>
                <c:pt idx="6581">
                  <c:v>-78.05</c:v>
                </c:pt>
                <c:pt idx="6582">
                  <c:v>-78.099000000000004</c:v>
                </c:pt>
                <c:pt idx="6583">
                  <c:v>-78.150999999999996</c:v>
                </c:pt>
                <c:pt idx="6584">
                  <c:v>-78.203999999999994</c:v>
                </c:pt>
                <c:pt idx="6585">
                  <c:v>-78.259</c:v>
                </c:pt>
                <c:pt idx="6586">
                  <c:v>-78.316999999999993</c:v>
                </c:pt>
                <c:pt idx="6587">
                  <c:v>-78.376000000000005</c:v>
                </c:pt>
                <c:pt idx="6588">
                  <c:v>-78.436999999999998</c:v>
                </c:pt>
                <c:pt idx="6589">
                  <c:v>-78.5</c:v>
                </c:pt>
                <c:pt idx="6590">
                  <c:v>-78.564999999999998</c:v>
                </c:pt>
                <c:pt idx="6591">
                  <c:v>-78.631</c:v>
                </c:pt>
                <c:pt idx="6592">
                  <c:v>-78.697999999999993</c:v>
                </c:pt>
                <c:pt idx="6593">
                  <c:v>-78.766999999999996</c:v>
                </c:pt>
                <c:pt idx="6594">
                  <c:v>-78.837000000000003</c:v>
                </c:pt>
                <c:pt idx="6595">
                  <c:v>-78.909000000000006</c:v>
                </c:pt>
                <c:pt idx="6596">
                  <c:v>-78.980999999999995</c:v>
                </c:pt>
                <c:pt idx="6597">
                  <c:v>-79.055000000000007</c:v>
                </c:pt>
                <c:pt idx="6598">
                  <c:v>-79.13</c:v>
                </c:pt>
                <c:pt idx="6599">
                  <c:v>-79.204999999999998</c:v>
                </c:pt>
                <c:pt idx="6600">
                  <c:v>-79.281000000000006</c:v>
                </c:pt>
                <c:pt idx="6601">
                  <c:v>-79.358000000000004</c:v>
                </c:pt>
                <c:pt idx="6602">
                  <c:v>-79.435000000000002</c:v>
                </c:pt>
                <c:pt idx="6603">
                  <c:v>-79.513000000000005</c:v>
                </c:pt>
                <c:pt idx="6604">
                  <c:v>-79.590999999999994</c:v>
                </c:pt>
                <c:pt idx="6605">
                  <c:v>-79.67</c:v>
                </c:pt>
                <c:pt idx="6606">
                  <c:v>-79.748999999999995</c:v>
                </c:pt>
                <c:pt idx="6607">
                  <c:v>-79.828000000000003</c:v>
                </c:pt>
                <c:pt idx="6608">
                  <c:v>-79.906999999999996</c:v>
                </c:pt>
                <c:pt idx="6609">
                  <c:v>-79.984999999999999</c:v>
                </c:pt>
                <c:pt idx="6610">
                  <c:v>-80.063999999999993</c:v>
                </c:pt>
                <c:pt idx="6611">
                  <c:v>-80.143000000000001</c:v>
                </c:pt>
                <c:pt idx="6612">
                  <c:v>-80.221000000000004</c:v>
                </c:pt>
                <c:pt idx="6613">
                  <c:v>-80.298000000000002</c:v>
                </c:pt>
                <c:pt idx="6614">
                  <c:v>-80.375</c:v>
                </c:pt>
                <c:pt idx="6615">
                  <c:v>-80.451999999999998</c:v>
                </c:pt>
                <c:pt idx="6616">
                  <c:v>-80.527000000000001</c:v>
                </c:pt>
                <c:pt idx="6617">
                  <c:v>-80.602000000000004</c:v>
                </c:pt>
                <c:pt idx="6618">
                  <c:v>-80.676000000000002</c:v>
                </c:pt>
                <c:pt idx="6619">
                  <c:v>-80.748999999999995</c:v>
                </c:pt>
                <c:pt idx="6620">
                  <c:v>-80.820999999999998</c:v>
                </c:pt>
                <c:pt idx="6621">
                  <c:v>-80.891999999999996</c:v>
                </c:pt>
                <c:pt idx="6622">
                  <c:v>-80.960999999999999</c:v>
                </c:pt>
                <c:pt idx="6623">
                  <c:v>-81.028999999999996</c:v>
                </c:pt>
                <c:pt idx="6624">
                  <c:v>-81.096000000000004</c:v>
                </c:pt>
                <c:pt idx="6625">
                  <c:v>-81.161000000000001</c:v>
                </c:pt>
                <c:pt idx="6626">
                  <c:v>-81.224999999999994</c:v>
                </c:pt>
                <c:pt idx="6627">
                  <c:v>-81.287000000000006</c:v>
                </c:pt>
                <c:pt idx="6628">
                  <c:v>-81.346999999999994</c:v>
                </c:pt>
                <c:pt idx="6629">
                  <c:v>-81.405000000000001</c:v>
                </c:pt>
                <c:pt idx="6630">
                  <c:v>-81.460999999999999</c:v>
                </c:pt>
                <c:pt idx="6631">
                  <c:v>-81.516000000000005</c:v>
                </c:pt>
                <c:pt idx="6632">
                  <c:v>-81.567999999999998</c:v>
                </c:pt>
                <c:pt idx="6633">
                  <c:v>-81.617999999999995</c:v>
                </c:pt>
                <c:pt idx="6634">
                  <c:v>-81.665999999999997</c:v>
                </c:pt>
                <c:pt idx="6635">
                  <c:v>-81.710999999999999</c:v>
                </c:pt>
                <c:pt idx="6636">
                  <c:v>-81.754000000000005</c:v>
                </c:pt>
                <c:pt idx="6637">
                  <c:v>-81.795000000000002</c:v>
                </c:pt>
                <c:pt idx="6638">
                  <c:v>-81.832999999999998</c:v>
                </c:pt>
                <c:pt idx="6639">
                  <c:v>-81.867999999999995</c:v>
                </c:pt>
                <c:pt idx="6640">
                  <c:v>-81.900999999999996</c:v>
                </c:pt>
                <c:pt idx="6641">
                  <c:v>-81.930999999999997</c:v>
                </c:pt>
                <c:pt idx="6642">
                  <c:v>-81.959000000000003</c:v>
                </c:pt>
                <c:pt idx="6643">
                  <c:v>-81.983000000000004</c:v>
                </c:pt>
                <c:pt idx="6644">
                  <c:v>-82.004999999999995</c:v>
                </c:pt>
                <c:pt idx="6645">
                  <c:v>-82.022999999999996</c:v>
                </c:pt>
                <c:pt idx="6646">
                  <c:v>-82.039000000000001</c:v>
                </c:pt>
                <c:pt idx="6647">
                  <c:v>-82.052000000000007</c:v>
                </c:pt>
                <c:pt idx="6648">
                  <c:v>-82.061000000000007</c:v>
                </c:pt>
                <c:pt idx="6649">
                  <c:v>-82.066999999999993</c:v>
                </c:pt>
                <c:pt idx="6650">
                  <c:v>-82.07</c:v>
                </c:pt>
                <c:pt idx="6651">
                  <c:v>-82.07</c:v>
                </c:pt>
                <c:pt idx="6652">
                  <c:v>-82.066999999999993</c:v>
                </c:pt>
                <c:pt idx="6653">
                  <c:v>-82.06</c:v>
                </c:pt>
                <c:pt idx="6654">
                  <c:v>-82.05</c:v>
                </c:pt>
                <c:pt idx="6655">
                  <c:v>-82.036000000000001</c:v>
                </c:pt>
                <c:pt idx="6656">
                  <c:v>-82.019000000000005</c:v>
                </c:pt>
                <c:pt idx="6657">
                  <c:v>-81.998000000000005</c:v>
                </c:pt>
                <c:pt idx="6658">
                  <c:v>-81.974000000000004</c:v>
                </c:pt>
                <c:pt idx="6659">
                  <c:v>-81.945999999999998</c:v>
                </c:pt>
                <c:pt idx="6660">
                  <c:v>-81.915000000000006</c:v>
                </c:pt>
                <c:pt idx="6661">
                  <c:v>-81.88</c:v>
                </c:pt>
                <c:pt idx="6662">
                  <c:v>-81.841999999999999</c:v>
                </c:pt>
                <c:pt idx="6663">
                  <c:v>-81.8</c:v>
                </c:pt>
                <c:pt idx="6664">
                  <c:v>-81.754000000000005</c:v>
                </c:pt>
                <c:pt idx="6665">
                  <c:v>-81.703999999999994</c:v>
                </c:pt>
                <c:pt idx="6666">
                  <c:v>-81.650999999999996</c:v>
                </c:pt>
                <c:pt idx="6667">
                  <c:v>-81.593999999999994</c:v>
                </c:pt>
                <c:pt idx="6668">
                  <c:v>-81.534000000000006</c:v>
                </c:pt>
                <c:pt idx="6669">
                  <c:v>-81.47</c:v>
                </c:pt>
                <c:pt idx="6670">
                  <c:v>-81.402000000000001</c:v>
                </c:pt>
                <c:pt idx="6671">
                  <c:v>-81.33</c:v>
                </c:pt>
                <c:pt idx="6672">
                  <c:v>-81.254999999999995</c:v>
                </c:pt>
                <c:pt idx="6673">
                  <c:v>-81.174999999999997</c:v>
                </c:pt>
                <c:pt idx="6674">
                  <c:v>-81.093000000000004</c:v>
                </c:pt>
                <c:pt idx="6675">
                  <c:v>-81.006</c:v>
                </c:pt>
                <c:pt idx="6676">
                  <c:v>-80.915999999999997</c:v>
                </c:pt>
                <c:pt idx="6677">
                  <c:v>-80.822000000000003</c:v>
                </c:pt>
                <c:pt idx="6678">
                  <c:v>-80.724000000000004</c:v>
                </c:pt>
                <c:pt idx="6679">
                  <c:v>-80.623000000000005</c:v>
                </c:pt>
                <c:pt idx="6680">
                  <c:v>-80.518000000000001</c:v>
                </c:pt>
                <c:pt idx="6681">
                  <c:v>-80.41</c:v>
                </c:pt>
                <c:pt idx="6682">
                  <c:v>-80.298000000000002</c:v>
                </c:pt>
                <c:pt idx="6683">
                  <c:v>-80.182000000000002</c:v>
                </c:pt>
                <c:pt idx="6684">
                  <c:v>-80.063000000000002</c:v>
                </c:pt>
                <c:pt idx="6685">
                  <c:v>-79.941000000000003</c:v>
                </c:pt>
                <c:pt idx="6686">
                  <c:v>-79.814999999999998</c:v>
                </c:pt>
                <c:pt idx="6687">
                  <c:v>-79.685000000000002</c:v>
                </c:pt>
                <c:pt idx="6688">
                  <c:v>-79.552000000000007</c:v>
                </c:pt>
                <c:pt idx="6689">
                  <c:v>-79.415999999999997</c:v>
                </c:pt>
                <c:pt idx="6690">
                  <c:v>-79.275999999999996</c:v>
                </c:pt>
                <c:pt idx="6691">
                  <c:v>-79.134</c:v>
                </c:pt>
                <c:pt idx="6692">
                  <c:v>-78.988</c:v>
                </c:pt>
                <c:pt idx="6693">
                  <c:v>-78.837999999999994</c:v>
                </c:pt>
                <c:pt idx="6694">
                  <c:v>-78.686000000000007</c:v>
                </c:pt>
                <c:pt idx="6695">
                  <c:v>-78.531000000000006</c:v>
                </c:pt>
                <c:pt idx="6696">
                  <c:v>-78.372</c:v>
                </c:pt>
                <c:pt idx="6697">
                  <c:v>-78.210999999999999</c:v>
                </c:pt>
                <c:pt idx="6698">
                  <c:v>-78.046000000000006</c:v>
                </c:pt>
                <c:pt idx="6699">
                  <c:v>-77.879000000000005</c:v>
                </c:pt>
                <c:pt idx="6700">
                  <c:v>-77.709000000000003</c:v>
                </c:pt>
                <c:pt idx="6701">
                  <c:v>-77.536000000000001</c:v>
                </c:pt>
                <c:pt idx="6702">
                  <c:v>-77.361000000000004</c:v>
                </c:pt>
                <c:pt idx="6703">
                  <c:v>-77.183000000000007</c:v>
                </c:pt>
                <c:pt idx="6704">
                  <c:v>-77.003</c:v>
                </c:pt>
                <c:pt idx="6705">
                  <c:v>-76.819999999999993</c:v>
                </c:pt>
                <c:pt idx="6706">
                  <c:v>-76.634</c:v>
                </c:pt>
                <c:pt idx="6707">
                  <c:v>-76.447000000000003</c:v>
                </c:pt>
                <c:pt idx="6708">
                  <c:v>-76.257000000000005</c:v>
                </c:pt>
                <c:pt idx="6709">
                  <c:v>-76.064999999999998</c:v>
                </c:pt>
                <c:pt idx="6710">
                  <c:v>-75.870999999999995</c:v>
                </c:pt>
                <c:pt idx="6711">
                  <c:v>-75.674999999999997</c:v>
                </c:pt>
                <c:pt idx="6712">
                  <c:v>-75.477000000000004</c:v>
                </c:pt>
                <c:pt idx="6713">
                  <c:v>-75.277000000000001</c:v>
                </c:pt>
                <c:pt idx="6714">
                  <c:v>-75.075000000000003</c:v>
                </c:pt>
                <c:pt idx="6715">
                  <c:v>-74.872</c:v>
                </c:pt>
                <c:pt idx="6716">
                  <c:v>-74.667000000000002</c:v>
                </c:pt>
                <c:pt idx="6717">
                  <c:v>-74.459999999999994</c:v>
                </c:pt>
                <c:pt idx="6718">
                  <c:v>-74.253</c:v>
                </c:pt>
                <c:pt idx="6719">
                  <c:v>-74.043000000000006</c:v>
                </c:pt>
                <c:pt idx="6720">
                  <c:v>-73.832999999999998</c:v>
                </c:pt>
                <c:pt idx="6721">
                  <c:v>-73.622</c:v>
                </c:pt>
                <c:pt idx="6722">
                  <c:v>-73.409000000000006</c:v>
                </c:pt>
                <c:pt idx="6723">
                  <c:v>-73.195999999999998</c:v>
                </c:pt>
                <c:pt idx="6724">
                  <c:v>-72.980999999999995</c:v>
                </c:pt>
                <c:pt idx="6725">
                  <c:v>-72.766000000000005</c:v>
                </c:pt>
                <c:pt idx="6726">
                  <c:v>-72.55</c:v>
                </c:pt>
                <c:pt idx="6727">
                  <c:v>-72.334000000000003</c:v>
                </c:pt>
                <c:pt idx="6728">
                  <c:v>-72.117000000000004</c:v>
                </c:pt>
                <c:pt idx="6729">
                  <c:v>-71.900000000000006</c:v>
                </c:pt>
                <c:pt idx="6730">
                  <c:v>-71.683000000000007</c:v>
                </c:pt>
                <c:pt idx="6731">
                  <c:v>-71.465000000000003</c:v>
                </c:pt>
                <c:pt idx="6732">
                  <c:v>-71.247</c:v>
                </c:pt>
                <c:pt idx="6733">
                  <c:v>-71.03</c:v>
                </c:pt>
                <c:pt idx="6734">
                  <c:v>-70.811999999999998</c:v>
                </c:pt>
                <c:pt idx="6735">
                  <c:v>-70.594999999999999</c:v>
                </c:pt>
                <c:pt idx="6736">
                  <c:v>-70.378</c:v>
                </c:pt>
                <c:pt idx="6737">
                  <c:v>-70.161000000000001</c:v>
                </c:pt>
                <c:pt idx="6738">
                  <c:v>-69.944999999999993</c:v>
                </c:pt>
                <c:pt idx="6739">
                  <c:v>-69.73</c:v>
                </c:pt>
                <c:pt idx="6740">
                  <c:v>-69.516000000000005</c:v>
                </c:pt>
                <c:pt idx="6741">
                  <c:v>-69.302000000000007</c:v>
                </c:pt>
                <c:pt idx="6742">
                  <c:v>-69.088999999999999</c:v>
                </c:pt>
                <c:pt idx="6743">
                  <c:v>-68.876999999999995</c:v>
                </c:pt>
                <c:pt idx="6744">
                  <c:v>-68.667000000000002</c:v>
                </c:pt>
                <c:pt idx="6745">
                  <c:v>-68.456999999999994</c:v>
                </c:pt>
                <c:pt idx="6746">
                  <c:v>-68.248999999999995</c:v>
                </c:pt>
                <c:pt idx="6747">
                  <c:v>-68.043000000000006</c:v>
                </c:pt>
                <c:pt idx="6748">
                  <c:v>-67.837999999999994</c:v>
                </c:pt>
                <c:pt idx="6749">
                  <c:v>-67.635000000000005</c:v>
                </c:pt>
                <c:pt idx="6750">
                  <c:v>-67.433000000000007</c:v>
                </c:pt>
                <c:pt idx="6751">
                  <c:v>-67.233999999999995</c:v>
                </c:pt>
                <c:pt idx="6752">
                  <c:v>-67.036000000000001</c:v>
                </c:pt>
                <c:pt idx="6753">
                  <c:v>-66.84</c:v>
                </c:pt>
                <c:pt idx="6754">
                  <c:v>-66.647000000000006</c:v>
                </c:pt>
                <c:pt idx="6755">
                  <c:v>-66.456000000000003</c:v>
                </c:pt>
                <c:pt idx="6756">
                  <c:v>-66.266999999999996</c:v>
                </c:pt>
                <c:pt idx="6757">
                  <c:v>-66.08</c:v>
                </c:pt>
                <c:pt idx="6758">
                  <c:v>-65.896000000000001</c:v>
                </c:pt>
                <c:pt idx="6759">
                  <c:v>-65.715000000000003</c:v>
                </c:pt>
                <c:pt idx="6760">
                  <c:v>-65.537000000000006</c:v>
                </c:pt>
                <c:pt idx="6761">
                  <c:v>-65.361000000000004</c:v>
                </c:pt>
                <c:pt idx="6762">
                  <c:v>-65.188000000000002</c:v>
                </c:pt>
                <c:pt idx="6763">
                  <c:v>-65.019000000000005</c:v>
                </c:pt>
                <c:pt idx="6764">
                  <c:v>-64.852000000000004</c:v>
                </c:pt>
                <c:pt idx="6765">
                  <c:v>-64.688000000000002</c:v>
                </c:pt>
                <c:pt idx="6766">
                  <c:v>-64.528000000000006</c:v>
                </c:pt>
                <c:pt idx="6767">
                  <c:v>-64.370999999999995</c:v>
                </c:pt>
                <c:pt idx="6768">
                  <c:v>-64.218000000000004</c:v>
                </c:pt>
                <c:pt idx="6769">
                  <c:v>-64.067999999999998</c:v>
                </c:pt>
                <c:pt idx="6770">
                  <c:v>-63.921999999999997</c:v>
                </c:pt>
                <c:pt idx="6771">
                  <c:v>-63.779000000000003</c:v>
                </c:pt>
                <c:pt idx="6772">
                  <c:v>-63.64</c:v>
                </c:pt>
                <c:pt idx="6773">
                  <c:v>-63.505000000000003</c:v>
                </c:pt>
                <c:pt idx="6774">
                  <c:v>-63.374000000000002</c:v>
                </c:pt>
                <c:pt idx="6775">
                  <c:v>-63.247</c:v>
                </c:pt>
                <c:pt idx="6776">
                  <c:v>-63.124000000000002</c:v>
                </c:pt>
                <c:pt idx="6777">
                  <c:v>-63.005000000000003</c:v>
                </c:pt>
                <c:pt idx="6778">
                  <c:v>-62.89</c:v>
                </c:pt>
                <c:pt idx="6779">
                  <c:v>-62.779000000000003</c:v>
                </c:pt>
                <c:pt idx="6780">
                  <c:v>-62.673000000000002</c:v>
                </c:pt>
                <c:pt idx="6781">
                  <c:v>-62.570999999999998</c:v>
                </c:pt>
                <c:pt idx="6782">
                  <c:v>-62.472999999999999</c:v>
                </c:pt>
                <c:pt idx="6783">
                  <c:v>-62.38</c:v>
                </c:pt>
                <c:pt idx="6784">
                  <c:v>-62.292000000000002</c:v>
                </c:pt>
                <c:pt idx="6785">
                  <c:v>-62.207999999999998</c:v>
                </c:pt>
                <c:pt idx="6786">
                  <c:v>-62.128999999999998</c:v>
                </c:pt>
                <c:pt idx="6787">
                  <c:v>-62.054000000000002</c:v>
                </c:pt>
                <c:pt idx="6788">
                  <c:v>-61.984999999999999</c:v>
                </c:pt>
                <c:pt idx="6789">
                  <c:v>-61.92</c:v>
                </c:pt>
                <c:pt idx="6790">
                  <c:v>-61.859000000000002</c:v>
                </c:pt>
                <c:pt idx="6791">
                  <c:v>-61.804000000000002</c:v>
                </c:pt>
                <c:pt idx="6792">
                  <c:v>-61.753999999999998</c:v>
                </c:pt>
                <c:pt idx="6793">
                  <c:v>-61.707999999999998</c:v>
                </c:pt>
                <c:pt idx="6794">
                  <c:v>-61.667999999999999</c:v>
                </c:pt>
                <c:pt idx="6795">
                  <c:v>-61.631999999999998</c:v>
                </c:pt>
                <c:pt idx="6796">
                  <c:v>-61.601999999999997</c:v>
                </c:pt>
                <c:pt idx="6797">
                  <c:v>-61.576999999999998</c:v>
                </c:pt>
                <c:pt idx="6798">
                  <c:v>-61.555999999999997</c:v>
                </c:pt>
                <c:pt idx="6799">
                  <c:v>-61.540999999999997</c:v>
                </c:pt>
                <c:pt idx="6800">
                  <c:v>-61.530999999999999</c:v>
                </c:pt>
                <c:pt idx="6801">
                  <c:v>-61.526000000000003</c:v>
                </c:pt>
                <c:pt idx="6802">
                  <c:v>-61.526000000000003</c:v>
                </c:pt>
                <c:pt idx="6803">
                  <c:v>-61.531999999999996</c:v>
                </c:pt>
                <c:pt idx="6804">
                  <c:v>-61.542000000000002</c:v>
                </c:pt>
                <c:pt idx="6805">
                  <c:v>-61.558</c:v>
                </c:pt>
                <c:pt idx="6806">
                  <c:v>-61.579000000000001</c:v>
                </c:pt>
                <c:pt idx="6807">
                  <c:v>-61.604999999999997</c:v>
                </c:pt>
                <c:pt idx="6808">
                  <c:v>-61.636000000000003</c:v>
                </c:pt>
                <c:pt idx="6809">
                  <c:v>-61.673000000000002</c:v>
                </c:pt>
                <c:pt idx="6810">
                  <c:v>-61.713999999999999</c:v>
                </c:pt>
                <c:pt idx="6811">
                  <c:v>-62.396000000000001</c:v>
                </c:pt>
                <c:pt idx="6812">
                  <c:v>-64.849999999999994</c:v>
                </c:pt>
                <c:pt idx="6813">
                  <c:v>-67.308999999999997</c:v>
                </c:pt>
                <c:pt idx="6814">
                  <c:v>-69.774000000000001</c:v>
                </c:pt>
                <c:pt idx="6815">
                  <c:v>-72.242999999999995</c:v>
                </c:pt>
                <c:pt idx="6816">
                  <c:v>-74.718000000000004</c:v>
                </c:pt>
                <c:pt idx="6817">
                  <c:v>-77.197000000000003</c:v>
                </c:pt>
                <c:pt idx="6818">
                  <c:v>-79.682000000000002</c:v>
                </c:pt>
                <c:pt idx="6819">
                  <c:v>-82.171000000000006</c:v>
                </c:pt>
                <c:pt idx="6820">
                  <c:v>-84.665000000000006</c:v>
                </c:pt>
                <c:pt idx="6821">
                  <c:v>-87.165000000000006</c:v>
                </c:pt>
                <c:pt idx="6822">
                  <c:v>-89.668999999999997</c:v>
                </c:pt>
                <c:pt idx="6823">
                  <c:v>-92.177999999999997</c:v>
                </c:pt>
                <c:pt idx="6824">
                  <c:v>-93.543000000000006</c:v>
                </c:pt>
                <c:pt idx="6825">
                  <c:v>-93.231999999999999</c:v>
                </c:pt>
                <c:pt idx="6826">
                  <c:v>-92.978999999999999</c:v>
                </c:pt>
                <c:pt idx="6827">
                  <c:v>-92.78</c:v>
                </c:pt>
                <c:pt idx="6828">
                  <c:v>-92.626000000000005</c:v>
                </c:pt>
                <c:pt idx="6829">
                  <c:v>-92.513000000000005</c:v>
                </c:pt>
                <c:pt idx="6830">
                  <c:v>-92.435000000000002</c:v>
                </c:pt>
                <c:pt idx="6831">
                  <c:v>-92.388000000000005</c:v>
                </c:pt>
                <c:pt idx="6832">
                  <c:v>-92.367000000000004</c:v>
                </c:pt>
                <c:pt idx="6833">
                  <c:v>-92.369</c:v>
                </c:pt>
                <c:pt idx="6834">
                  <c:v>-92.39</c:v>
                </c:pt>
                <c:pt idx="6835">
                  <c:v>-92.427000000000007</c:v>
                </c:pt>
                <c:pt idx="6836">
                  <c:v>-92.477000000000004</c:v>
                </c:pt>
                <c:pt idx="6837">
                  <c:v>-92.537000000000006</c:v>
                </c:pt>
                <c:pt idx="6838">
                  <c:v>-92.605000000000004</c:v>
                </c:pt>
                <c:pt idx="6839">
                  <c:v>-92.68</c:v>
                </c:pt>
                <c:pt idx="6840">
                  <c:v>-92.76</c:v>
                </c:pt>
                <c:pt idx="6841">
                  <c:v>-92.843000000000004</c:v>
                </c:pt>
                <c:pt idx="6842">
                  <c:v>-92.927000000000007</c:v>
                </c:pt>
                <c:pt idx="6843">
                  <c:v>-93.013000000000005</c:v>
                </c:pt>
                <c:pt idx="6844">
                  <c:v>-93.099000000000004</c:v>
                </c:pt>
                <c:pt idx="6845">
                  <c:v>-93.183999999999997</c:v>
                </c:pt>
                <c:pt idx="6846">
                  <c:v>-93.269000000000005</c:v>
                </c:pt>
                <c:pt idx="6847">
                  <c:v>-93.352999999999994</c:v>
                </c:pt>
                <c:pt idx="6848">
                  <c:v>-93.435000000000002</c:v>
                </c:pt>
                <c:pt idx="6849">
                  <c:v>-93.515000000000001</c:v>
                </c:pt>
                <c:pt idx="6850">
                  <c:v>-93.594999999999999</c:v>
                </c:pt>
                <c:pt idx="6851">
                  <c:v>-93.674000000000007</c:v>
                </c:pt>
                <c:pt idx="6852">
                  <c:v>-93.751000000000005</c:v>
                </c:pt>
                <c:pt idx="6853">
                  <c:v>-93.828999999999994</c:v>
                </c:pt>
                <c:pt idx="6854">
                  <c:v>-93.906999999999996</c:v>
                </c:pt>
                <c:pt idx="6855">
                  <c:v>-93.984999999999999</c:v>
                </c:pt>
                <c:pt idx="6856">
                  <c:v>-94.064999999999998</c:v>
                </c:pt>
                <c:pt idx="6857">
                  <c:v>-94.147000000000006</c:v>
                </c:pt>
                <c:pt idx="6858">
                  <c:v>-94.230999999999995</c:v>
                </c:pt>
                <c:pt idx="6859">
                  <c:v>-94.319000000000003</c:v>
                </c:pt>
                <c:pt idx="6860">
                  <c:v>-94.411000000000001</c:v>
                </c:pt>
                <c:pt idx="6861">
                  <c:v>-94.509</c:v>
                </c:pt>
                <c:pt idx="6862">
                  <c:v>-94.611999999999995</c:v>
                </c:pt>
                <c:pt idx="6863">
                  <c:v>-94.721999999999994</c:v>
                </c:pt>
                <c:pt idx="6864">
                  <c:v>-94.838999999999999</c:v>
                </c:pt>
                <c:pt idx="6865">
                  <c:v>-94.965000000000003</c:v>
                </c:pt>
                <c:pt idx="6866">
                  <c:v>-95.1</c:v>
                </c:pt>
                <c:pt idx="6867">
                  <c:v>-95.245000000000005</c:v>
                </c:pt>
                <c:pt idx="6868">
                  <c:v>-95.400999999999996</c:v>
                </c:pt>
                <c:pt idx="6869">
                  <c:v>-95.569000000000003</c:v>
                </c:pt>
                <c:pt idx="6870">
                  <c:v>-95.75</c:v>
                </c:pt>
                <c:pt idx="6871">
                  <c:v>-95.944000000000003</c:v>
                </c:pt>
                <c:pt idx="6872">
                  <c:v>-96.150999999999996</c:v>
                </c:pt>
                <c:pt idx="6873">
                  <c:v>-96.373999999999995</c:v>
                </c:pt>
                <c:pt idx="6874">
                  <c:v>-96.611999999999995</c:v>
                </c:pt>
                <c:pt idx="6875">
                  <c:v>-96.867000000000004</c:v>
                </c:pt>
                <c:pt idx="6876">
                  <c:v>-97.138000000000005</c:v>
                </c:pt>
                <c:pt idx="6877">
                  <c:v>-97.427000000000007</c:v>
                </c:pt>
                <c:pt idx="6878">
                  <c:v>-97.733000000000004</c:v>
                </c:pt>
                <c:pt idx="6879">
                  <c:v>-98.058000000000007</c:v>
                </c:pt>
                <c:pt idx="6880">
                  <c:v>-98.402000000000001</c:v>
                </c:pt>
                <c:pt idx="6881">
                  <c:v>-98.765000000000001</c:v>
                </c:pt>
                <c:pt idx="6882">
                  <c:v>-99.147999999999996</c:v>
                </c:pt>
                <c:pt idx="6883">
                  <c:v>-99.55</c:v>
                </c:pt>
                <c:pt idx="6884">
                  <c:v>-99.974000000000004</c:v>
                </c:pt>
                <c:pt idx="6885">
                  <c:v>-100.42</c:v>
                </c:pt>
                <c:pt idx="6886">
                  <c:v>-100.88</c:v>
                </c:pt>
                <c:pt idx="6887">
                  <c:v>-101.37</c:v>
                </c:pt>
                <c:pt idx="6888">
                  <c:v>-101.87</c:v>
                </c:pt>
                <c:pt idx="6889">
                  <c:v>-102.4</c:v>
                </c:pt>
                <c:pt idx="6890">
                  <c:v>-102.95</c:v>
                </c:pt>
                <c:pt idx="6891">
                  <c:v>-103.52</c:v>
                </c:pt>
                <c:pt idx="6892">
                  <c:v>-104.11</c:v>
                </c:pt>
                <c:pt idx="6893">
                  <c:v>-104.72</c:v>
                </c:pt>
                <c:pt idx="6894">
                  <c:v>-105.35</c:v>
                </c:pt>
                <c:pt idx="6895">
                  <c:v>-106</c:v>
                </c:pt>
                <c:pt idx="6896">
                  <c:v>-106.68</c:v>
                </c:pt>
                <c:pt idx="6897">
                  <c:v>-107.37</c:v>
                </c:pt>
                <c:pt idx="6898">
                  <c:v>-108.08</c:v>
                </c:pt>
                <c:pt idx="6899">
                  <c:v>-108.81</c:v>
                </c:pt>
                <c:pt idx="6900">
                  <c:v>-109.56</c:v>
                </c:pt>
                <c:pt idx="6901">
                  <c:v>-110.33</c:v>
                </c:pt>
                <c:pt idx="6902">
                  <c:v>-111.11</c:v>
                </c:pt>
                <c:pt idx="6903">
                  <c:v>-111.91</c:v>
                </c:pt>
                <c:pt idx="6904">
                  <c:v>-112.73</c:v>
                </c:pt>
                <c:pt idx="6905">
                  <c:v>-113.56</c:v>
                </c:pt>
                <c:pt idx="6906">
                  <c:v>-114.41</c:v>
                </c:pt>
                <c:pt idx="6907">
                  <c:v>-115.28</c:v>
                </c:pt>
                <c:pt idx="6908">
                  <c:v>-116.15</c:v>
                </c:pt>
                <c:pt idx="6909">
                  <c:v>-117.04</c:v>
                </c:pt>
                <c:pt idx="6910">
                  <c:v>-117.95</c:v>
                </c:pt>
                <c:pt idx="6911">
                  <c:v>-118.86</c:v>
                </c:pt>
                <c:pt idx="6912">
                  <c:v>-119.78</c:v>
                </c:pt>
                <c:pt idx="6913">
                  <c:v>-120.72</c:v>
                </c:pt>
                <c:pt idx="6914">
                  <c:v>-121.66</c:v>
                </c:pt>
                <c:pt idx="6915">
                  <c:v>-122.61</c:v>
                </c:pt>
                <c:pt idx="6916">
                  <c:v>-123.57</c:v>
                </c:pt>
                <c:pt idx="6917">
                  <c:v>-124.53</c:v>
                </c:pt>
                <c:pt idx="6918">
                  <c:v>-125.5</c:v>
                </c:pt>
                <c:pt idx="6919">
                  <c:v>-126.48</c:v>
                </c:pt>
                <c:pt idx="6920">
                  <c:v>-127.45</c:v>
                </c:pt>
                <c:pt idx="6921">
                  <c:v>-128.43</c:v>
                </c:pt>
                <c:pt idx="6922">
                  <c:v>-129.41</c:v>
                </c:pt>
                <c:pt idx="6923">
                  <c:v>-130.38999999999999</c:v>
                </c:pt>
                <c:pt idx="6924">
                  <c:v>-131.37</c:v>
                </c:pt>
                <c:pt idx="6925">
                  <c:v>-132.35</c:v>
                </c:pt>
                <c:pt idx="6926">
                  <c:v>-133.32</c:v>
                </c:pt>
                <c:pt idx="6927">
                  <c:v>-134.29</c:v>
                </c:pt>
                <c:pt idx="6928">
                  <c:v>-135.26</c:v>
                </c:pt>
                <c:pt idx="6929">
                  <c:v>-136.21</c:v>
                </c:pt>
                <c:pt idx="6930">
                  <c:v>-137.16999999999999</c:v>
                </c:pt>
                <c:pt idx="6931">
                  <c:v>-138.11000000000001</c:v>
                </c:pt>
                <c:pt idx="6932">
                  <c:v>-139.04</c:v>
                </c:pt>
                <c:pt idx="6933">
                  <c:v>-139.97</c:v>
                </c:pt>
                <c:pt idx="6934">
                  <c:v>-140.88</c:v>
                </c:pt>
                <c:pt idx="6935">
                  <c:v>-141.78</c:v>
                </c:pt>
                <c:pt idx="6936">
                  <c:v>-142.66999999999999</c:v>
                </c:pt>
                <c:pt idx="6937">
                  <c:v>-143.54</c:v>
                </c:pt>
                <c:pt idx="6938">
                  <c:v>-144.4</c:v>
                </c:pt>
                <c:pt idx="6939">
                  <c:v>-145.25</c:v>
                </c:pt>
                <c:pt idx="6940">
                  <c:v>-146.07</c:v>
                </c:pt>
                <c:pt idx="6941">
                  <c:v>-146.88</c:v>
                </c:pt>
                <c:pt idx="6942">
                  <c:v>-147.66999999999999</c:v>
                </c:pt>
                <c:pt idx="6943">
                  <c:v>-148.44</c:v>
                </c:pt>
                <c:pt idx="6944">
                  <c:v>-149.18</c:v>
                </c:pt>
                <c:pt idx="6945">
                  <c:v>-149.91</c:v>
                </c:pt>
                <c:pt idx="6946">
                  <c:v>-150.62</c:v>
                </c:pt>
                <c:pt idx="6947">
                  <c:v>-151.30000000000001</c:v>
                </c:pt>
                <c:pt idx="6948">
                  <c:v>-151.94999999999999</c:v>
                </c:pt>
                <c:pt idx="6949">
                  <c:v>-152.59</c:v>
                </c:pt>
                <c:pt idx="6950">
                  <c:v>-153.19</c:v>
                </c:pt>
                <c:pt idx="6951">
                  <c:v>-153.77000000000001</c:v>
                </c:pt>
                <c:pt idx="6952">
                  <c:v>-154.33000000000001</c:v>
                </c:pt>
                <c:pt idx="6953">
                  <c:v>-154.85</c:v>
                </c:pt>
                <c:pt idx="6954">
                  <c:v>-155.35</c:v>
                </c:pt>
                <c:pt idx="6955">
                  <c:v>-155.82</c:v>
                </c:pt>
                <c:pt idx="6956">
                  <c:v>-156.26</c:v>
                </c:pt>
                <c:pt idx="6957">
                  <c:v>-156.66999999999999</c:v>
                </c:pt>
                <c:pt idx="6958">
                  <c:v>-157.05000000000001</c:v>
                </c:pt>
                <c:pt idx="6959">
                  <c:v>-157.4</c:v>
                </c:pt>
                <c:pt idx="6960">
                  <c:v>-157.71</c:v>
                </c:pt>
                <c:pt idx="6961">
                  <c:v>-158</c:v>
                </c:pt>
                <c:pt idx="6962">
                  <c:v>-158.25</c:v>
                </c:pt>
                <c:pt idx="6963">
                  <c:v>-158.47</c:v>
                </c:pt>
                <c:pt idx="6964">
                  <c:v>-158.65</c:v>
                </c:pt>
                <c:pt idx="6965">
                  <c:v>-158.81</c:v>
                </c:pt>
                <c:pt idx="6966">
                  <c:v>-158.93</c:v>
                </c:pt>
                <c:pt idx="6967">
                  <c:v>-159.01</c:v>
                </c:pt>
                <c:pt idx="6968">
                  <c:v>-159.06</c:v>
                </c:pt>
                <c:pt idx="6969">
                  <c:v>-159.08000000000001</c:v>
                </c:pt>
                <c:pt idx="6970">
                  <c:v>-159.06</c:v>
                </c:pt>
                <c:pt idx="6971">
                  <c:v>-159</c:v>
                </c:pt>
                <c:pt idx="6972">
                  <c:v>-158.91999999999999</c:v>
                </c:pt>
                <c:pt idx="6973">
                  <c:v>-158.79</c:v>
                </c:pt>
                <c:pt idx="6974">
                  <c:v>-158.63</c:v>
                </c:pt>
                <c:pt idx="6975">
                  <c:v>-158.44</c:v>
                </c:pt>
                <c:pt idx="6976">
                  <c:v>-158.21</c:v>
                </c:pt>
                <c:pt idx="6977">
                  <c:v>-157.94999999999999</c:v>
                </c:pt>
                <c:pt idx="6978">
                  <c:v>-157.65</c:v>
                </c:pt>
                <c:pt idx="6979">
                  <c:v>-157.32</c:v>
                </c:pt>
                <c:pt idx="6980">
                  <c:v>-156.94999999999999</c:v>
                </c:pt>
                <c:pt idx="6981">
                  <c:v>-156.55000000000001</c:v>
                </c:pt>
                <c:pt idx="6982">
                  <c:v>-156.11000000000001</c:v>
                </c:pt>
                <c:pt idx="6983">
                  <c:v>-155.63999999999999</c:v>
                </c:pt>
                <c:pt idx="6984">
                  <c:v>-155.13999999999999</c:v>
                </c:pt>
                <c:pt idx="6985">
                  <c:v>-154.6</c:v>
                </c:pt>
                <c:pt idx="6986">
                  <c:v>-154.03</c:v>
                </c:pt>
                <c:pt idx="6987">
                  <c:v>-153.41999999999999</c:v>
                </c:pt>
                <c:pt idx="6988">
                  <c:v>-152.79</c:v>
                </c:pt>
                <c:pt idx="6989">
                  <c:v>-152.12</c:v>
                </c:pt>
                <c:pt idx="6990">
                  <c:v>-151.41999999999999</c:v>
                </c:pt>
                <c:pt idx="6991">
                  <c:v>-150.69</c:v>
                </c:pt>
                <c:pt idx="6992">
                  <c:v>-149.93</c:v>
                </c:pt>
                <c:pt idx="6993">
                  <c:v>-149.13999999999999</c:v>
                </c:pt>
                <c:pt idx="6994">
                  <c:v>-148.32</c:v>
                </c:pt>
                <c:pt idx="6995">
                  <c:v>-147.47</c:v>
                </c:pt>
                <c:pt idx="6996">
                  <c:v>-146.59</c:v>
                </c:pt>
                <c:pt idx="6997">
                  <c:v>-145.68</c:v>
                </c:pt>
                <c:pt idx="6998">
                  <c:v>-144.75</c:v>
                </c:pt>
                <c:pt idx="6999">
                  <c:v>-143.79</c:v>
                </c:pt>
                <c:pt idx="7000">
                  <c:v>-142.80000000000001</c:v>
                </c:pt>
                <c:pt idx="7001">
                  <c:v>-141.79</c:v>
                </c:pt>
                <c:pt idx="7002">
                  <c:v>-140.75</c:v>
                </c:pt>
                <c:pt idx="7003">
                  <c:v>-139.69</c:v>
                </c:pt>
                <c:pt idx="7004">
                  <c:v>-138.61000000000001</c:v>
                </c:pt>
                <c:pt idx="7005">
                  <c:v>-137.5</c:v>
                </c:pt>
                <c:pt idx="7006">
                  <c:v>-136.37</c:v>
                </c:pt>
                <c:pt idx="7007">
                  <c:v>-135.22</c:v>
                </c:pt>
                <c:pt idx="7008">
                  <c:v>-134.05000000000001</c:v>
                </c:pt>
                <c:pt idx="7009">
                  <c:v>-132.87</c:v>
                </c:pt>
                <c:pt idx="7010">
                  <c:v>-131.66</c:v>
                </c:pt>
                <c:pt idx="7011">
                  <c:v>-130.44</c:v>
                </c:pt>
                <c:pt idx="7012">
                  <c:v>-129.19</c:v>
                </c:pt>
                <c:pt idx="7013">
                  <c:v>-127.94</c:v>
                </c:pt>
                <c:pt idx="7014">
                  <c:v>-126.67</c:v>
                </c:pt>
                <c:pt idx="7015">
                  <c:v>-125.38</c:v>
                </c:pt>
                <c:pt idx="7016">
                  <c:v>-124.08</c:v>
                </c:pt>
                <c:pt idx="7017">
                  <c:v>-122.77</c:v>
                </c:pt>
                <c:pt idx="7018">
                  <c:v>-121.45</c:v>
                </c:pt>
                <c:pt idx="7019">
                  <c:v>-120.11</c:v>
                </c:pt>
                <c:pt idx="7020">
                  <c:v>-118.77</c:v>
                </c:pt>
                <c:pt idx="7021">
                  <c:v>-117.42</c:v>
                </c:pt>
                <c:pt idx="7022">
                  <c:v>-116.06</c:v>
                </c:pt>
                <c:pt idx="7023">
                  <c:v>-114.69</c:v>
                </c:pt>
                <c:pt idx="7024">
                  <c:v>-113.32</c:v>
                </c:pt>
                <c:pt idx="7025">
                  <c:v>-111.94</c:v>
                </c:pt>
                <c:pt idx="7026">
                  <c:v>-110.56</c:v>
                </c:pt>
                <c:pt idx="7027">
                  <c:v>-109.17</c:v>
                </c:pt>
                <c:pt idx="7028">
                  <c:v>-107.78</c:v>
                </c:pt>
                <c:pt idx="7029">
                  <c:v>-106.39</c:v>
                </c:pt>
                <c:pt idx="7030">
                  <c:v>-105</c:v>
                </c:pt>
                <c:pt idx="7031">
                  <c:v>-103.61</c:v>
                </c:pt>
                <c:pt idx="7032">
                  <c:v>-102.23</c:v>
                </c:pt>
                <c:pt idx="7033">
                  <c:v>-100.84</c:v>
                </c:pt>
                <c:pt idx="7034">
                  <c:v>-99.456999999999994</c:v>
                </c:pt>
                <c:pt idx="7035">
                  <c:v>-98.078000000000003</c:v>
                </c:pt>
                <c:pt idx="7036">
                  <c:v>-96.703999999999994</c:v>
                </c:pt>
                <c:pt idx="7037">
                  <c:v>-95.334999999999994</c:v>
                </c:pt>
                <c:pt idx="7038">
                  <c:v>-93.972999999999999</c:v>
                </c:pt>
                <c:pt idx="7039">
                  <c:v>-92.617999999999995</c:v>
                </c:pt>
                <c:pt idx="7040">
                  <c:v>-91.271000000000001</c:v>
                </c:pt>
                <c:pt idx="7041">
                  <c:v>-89.933000000000007</c:v>
                </c:pt>
                <c:pt idx="7042">
                  <c:v>-88.605000000000004</c:v>
                </c:pt>
                <c:pt idx="7043">
                  <c:v>-87.287000000000006</c:v>
                </c:pt>
                <c:pt idx="7044">
                  <c:v>-85.980999999999995</c:v>
                </c:pt>
                <c:pt idx="7045">
                  <c:v>-84.686999999999998</c:v>
                </c:pt>
                <c:pt idx="7046">
                  <c:v>-83.406000000000006</c:v>
                </c:pt>
                <c:pt idx="7047">
                  <c:v>-82.138000000000005</c:v>
                </c:pt>
                <c:pt idx="7048">
                  <c:v>-80.885000000000005</c:v>
                </c:pt>
                <c:pt idx="7049">
                  <c:v>-79.646000000000001</c:v>
                </c:pt>
                <c:pt idx="7050">
                  <c:v>-78.423000000000002</c:v>
                </c:pt>
                <c:pt idx="7051">
                  <c:v>-77.216999999999999</c:v>
                </c:pt>
                <c:pt idx="7052">
                  <c:v>-76.027000000000001</c:v>
                </c:pt>
                <c:pt idx="7053">
                  <c:v>-74.855000000000004</c:v>
                </c:pt>
                <c:pt idx="7054">
                  <c:v>-73.701999999999998</c:v>
                </c:pt>
                <c:pt idx="7055">
                  <c:v>-72.566999999999993</c:v>
                </c:pt>
                <c:pt idx="7056">
                  <c:v>-71.450999999999993</c:v>
                </c:pt>
                <c:pt idx="7057">
                  <c:v>-70.355000000000004</c:v>
                </c:pt>
                <c:pt idx="7058">
                  <c:v>-69.28</c:v>
                </c:pt>
                <c:pt idx="7059">
                  <c:v>-68.224999999999994</c:v>
                </c:pt>
                <c:pt idx="7060">
                  <c:v>-67.191999999999993</c:v>
                </c:pt>
                <c:pt idx="7061">
                  <c:v>-66.180999999999997</c:v>
                </c:pt>
                <c:pt idx="7062">
                  <c:v>-65.191999999999993</c:v>
                </c:pt>
                <c:pt idx="7063">
                  <c:v>-64.224999999999994</c:v>
                </c:pt>
                <c:pt idx="7064">
                  <c:v>-64.174000000000007</c:v>
                </c:pt>
                <c:pt idx="7065">
                  <c:v>-65.742999999999995</c:v>
                </c:pt>
                <c:pt idx="7066">
                  <c:v>-67.335999999999999</c:v>
                </c:pt>
                <c:pt idx="7067">
                  <c:v>-68.953000000000003</c:v>
                </c:pt>
                <c:pt idx="7068">
                  <c:v>-70.593999999999994</c:v>
                </c:pt>
                <c:pt idx="7069">
                  <c:v>-72.260000000000005</c:v>
                </c:pt>
                <c:pt idx="7070">
                  <c:v>-73.950999999999993</c:v>
                </c:pt>
                <c:pt idx="7071">
                  <c:v>-75.665999999999997</c:v>
                </c:pt>
                <c:pt idx="7072">
                  <c:v>-77.406999999999996</c:v>
                </c:pt>
                <c:pt idx="7073">
                  <c:v>-76.801000000000002</c:v>
                </c:pt>
                <c:pt idx="7074">
                  <c:v>-74.632999999999996</c:v>
                </c:pt>
                <c:pt idx="7075">
                  <c:v>-72.575999999999993</c:v>
                </c:pt>
                <c:pt idx="7076">
                  <c:v>-70.644999999999996</c:v>
                </c:pt>
                <c:pt idx="7077">
                  <c:v>-68.853999999999999</c:v>
                </c:pt>
                <c:pt idx="7078">
                  <c:v>-67.215999999999994</c:v>
                </c:pt>
                <c:pt idx="7079">
                  <c:v>-65.738</c:v>
                </c:pt>
                <c:pt idx="7080">
                  <c:v>-64.429000000000002</c:v>
                </c:pt>
                <c:pt idx="7081">
                  <c:v>-63.293999999999997</c:v>
                </c:pt>
                <c:pt idx="7082">
                  <c:v>-62.335000000000001</c:v>
                </c:pt>
                <c:pt idx="7083">
                  <c:v>-61.555</c:v>
                </c:pt>
                <c:pt idx="7084">
                  <c:v>-60.954999999999998</c:v>
                </c:pt>
                <c:pt idx="7085">
                  <c:v>-60.533000000000001</c:v>
                </c:pt>
                <c:pt idx="7086">
                  <c:v>-60.286999999999999</c:v>
                </c:pt>
                <c:pt idx="7087">
                  <c:v>-60.215000000000003</c:v>
                </c:pt>
                <c:pt idx="7088">
                  <c:v>-60.311999999999998</c:v>
                </c:pt>
                <c:pt idx="7089">
                  <c:v>-60.573</c:v>
                </c:pt>
                <c:pt idx="7090">
                  <c:v>-60.993000000000002</c:v>
                </c:pt>
                <c:pt idx="7091">
                  <c:v>-61.564999999999998</c:v>
                </c:pt>
                <c:pt idx="7092">
                  <c:v>-62.281999999999996</c:v>
                </c:pt>
                <c:pt idx="7093">
                  <c:v>-63.137</c:v>
                </c:pt>
                <c:pt idx="7094">
                  <c:v>-64.123000000000005</c:v>
                </c:pt>
                <c:pt idx="7095">
                  <c:v>-65.23</c:v>
                </c:pt>
                <c:pt idx="7096">
                  <c:v>-66.450999999999993</c:v>
                </c:pt>
                <c:pt idx="7097">
                  <c:v>-67.778000000000006</c:v>
                </c:pt>
                <c:pt idx="7098">
                  <c:v>-69.2</c:v>
                </c:pt>
                <c:pt idx="7099">
                  <c:v>-70.709999999999994</c:v>
                </c:pt>
                <c:pt idx="7100">
                  <c:v>-72.299000000000007</c:v>
                </c:pt>
                <c:pt idx="7101">
                  <c:v>-73.956999999999994</c:v>
                </c:pt>
                <c:pt idx="7102">
                  <c:v>-75.676000000000002</c:v>
                </c:pt>
                <c:pt idx="7103">
                  <c:v>-77.447000000000003</c:v>
                </c:pt>
                <c:pt idx="7104">
                  <c:v>-79.262</c:v>
                </c:pt>
                <c:pt idx="7105">
                  <c:v>-81.111000000000004</c:v>
                </c:pt>
                <c:pt idx="7106">
                  <c:v>-82.988</c:v>
                </c:pt>
                <c:pt idx="7107">
                  <c:v>-84.882999999999996</c:v>
                </c:pt>
                <c:pt idx="7108">
                  <c:v>-86.789000000000001</c:v>
                </c:pt>
                <c:pt idx="7109">
                  <c:v>-88.697999999999993</c:v>
                </c:pt>
                <c:pt idx="7110">
                  <c:v>-90.602000000000004</c:v>
                </c:pt>
                <c:pt idx="7111">
                  <c:v>-92.495999999999995</c:v>
                </c:pt>
                <c:pt idx="7112">
                  <c:v>-94.372</c:v>
                </c:pt>
                <c:pt idx="7113">
                  <c:v>-96.222999999999999</c:v>
                </c:pt>
                <c:pt idx="7114">
                  <c:v>-98.043999999999997</c:v>
                </c:pt>
                <c:pt idx="7115">
                  <c:v>-99.828000000000003</c:v>
                </c:pt>
                <c:pt idx="7116">
                  <c:v>-101.57</c:v>
                </c:pt>
                <c:pt idx="7117">
                  <c:v>-103.27</c:v>
                </c:pt>
                <c:pt idx="7118">
                  <c:v>-104.91</c:v>
                </c:pt>
                <c:pt idx="7119">
                  <c:v>-106.5</c:v>
                </c:pt>
                <c:pt idx="7120">
                  <c:v>-108.03</c:v>
                </c:pt>
                <c:pt idx="7121">
                  <c:v>-109.49</c:v>
                </c:pt>
                <c:pt idx="7122">
                  <c:v>-110.89</c:v>
                </c:pt>
                <c:pt idx="7123">
                  <c:v>-112.22</c:v>
                </c:pt>
                <c:pt idx="7124">
                  <c:v>-113.48</c:v>
                </c:pt>
                <c:pt idx="7125">
                  <c:v>-114.66</c:v>
                </c:pt>
                <c:pt idx="7126">
                  <c:v>-115.76</c:v>
                </c:pt>
                <c:pt idx="7127">
                  <c:v>-116.78</c:v>
                </c:pt>
                <c:pt idx="7128">
                  <c:v>-117.73</c:v>
                </c:pt>
                <c:pt idx="7129">
                  <c:v>-118.59</c:v>
                </c:pt>
                <c:pt idx="7130">
                  <c:v>-119.37</c:v>
                </c:pt>
                <c:pt idx="7131">
                  <c:v>-120.07</c:v>
                </c:pt>
                <c:pt idx="7132">
                  <c:v>-120.69</c:v>
                </c:pt>
                <c:pt idx="7133">
                  <c:v>-121.22</c:v>
                </c:pt>
                <c:pt idx="7134">
                  <c:v>-121.67</c:v>
                </c:pt>
                <c:pt idx="7135">
                  <c:v>-122.04</c:v>
                </c:pt>
                <c:pt idx="7136">
                  <c:v>-122.33</c:v>
                </c:pt>
                <c:pt idx="7137">
                  <c:v>-122.54</c:v>
                </c:pt>
                <c:pt idx="7138">
                  <c:v>-122.67</c:v>
                </c:pt>
                <c:pt idx="7139">
                  <c:v>-122.72</c:v>
                </c:pt>
                <c:pt idx="7140">
                  <c:v>-122.7</c:v>
                </c:pt>
                <c:pt idx="7141">
                  <c:v>-122.61</c:v>
                </c:pt>
                <c:pt idx="7142">
                  <c:v>-122.44</c:v>
                </c:pt>
                <c:pt idx="7143">
                  <c:v>-122.21</c:v>
                </c:pt>
                <c:pt idx="7144">
                  <c:v>-121.91</c:v>
                </c:pt>
                <c:pt idx="7145">
                  <c:v>-121.55</c:v>
                </c:pt>
                <c:pt idx="7146">
                  <c:v>-121.12</c:v>
                </c:pt>
                <c:pt idx="7147">
                  <c:v>-120.64</c:v>
                </c:pt>
                <c:pt idx="7148">
                  <c:v>-120.1</c:v>
                </c:pt>
                <c:pt idx="7149">
                  <c:v>-119.51</c:v>
                </c:pt>
                <c:pt idx="7150">
                  <c:v>-118.87</c:v>
                </c:pt>
                <c:pt idx="7151">
                  <c:v>-118.19</c:v>
                </c:pt>
                <c:pt idx="7152">
                  <c:v>-117.46</c:v>
                </c:pt>
                <c:pt idx="7153">
                  <c:v>-116.69</c:v>
                </c:pt>
                <c:pt idx="7154">
                  <c:v>-115.89</c:v>
                </c:pt>
                <c:pt idx="7155">
                  <c:v>-115.06</c:v>
                </c:pt>
                <c:pt idx="7156">
                  <c:v>-114.2</c:v>
                </c:pt>
                <c:pt idx="7157">
                  <c:v>-113.32</c:v>
                </c:pt>
                <c:pt idx="7158">
                  <c:v>-112.41</c:v>
                </c:pt>
                <c:pt idx="7159">
                  <c:v>-111.49</c:v>
                </c:pt>
                <c:pt idx="7160">
                  <c:v>-110.56</c:v>
                </c:pt>
                <c:pt idx="7161">
                  <c:v>-109.62</c:v>
                </c:pt>
                <c:pt idx="7162">
                  <c:v>-108.67</c:v>
                </c:pt>
                <c:pt idx="7163">
                  <c:v>-107.73</c:v>
                </c:pt>
                <c:pt idx="7164">
                  <c:v>-106.78</c:v>
                </c:pt>
                <c:pt idx="7165">
                  <c:v>-105.85</c:v>
                </c:pt>
                <c:pt idx="7166">
                  <c:v>-104.92</c:v>
                </c:pt>
                <c:pt idx="7167">
                  <c:v>-109.92</c:v>
                </c:pt>
                <c:pt idx="7168">
                  <c:v>-118.37</c:v>
                </c:pt>
                <c:pt idx="7169">
                  <c:v>-126.84</c:v>
                </c:pt>
                <c:pt idx="7170">
                  <c:v>-135.34</c:v>
                </c:pt>
                <c:pt idx="7171">
                  <c:v>-143.87</c:v>
                </c:pt>
                <c:pt idx="7172">
                  <c:v>-152.44</c:v>
                </c:pt>
                <c:pt idx="7173">
                  <c:v>-161.05000000000001</c:v>
                </c:pt>
                <c:pt idx="7174">
                  <c:v>-164.72</c:v>
                </c:pt>
                <c:pt idx="7175">
                  <c:v>-159.35</c:v>
                </c:pt>
                <c:pt idx="7176">
                  <c:v>-154.43</c:v>
                </c:pt>
                <c:pt idx="7177">
                  <c:v>-149.94</c:v>
                </c:pt>
                <c:pt idx="7178">
                  <c:v>-145.84</c:v>
                </c:pt>
                <c:pt idx="7179">
                  <c:v>-142.12</c:v>
                </c:pt>
                <c:pt idx="7180">
                  <c:v>-138.56</c:v>
                </c:pt>
                <c:pt idx="7181">
                  <c:v>-135.24</c:v>
                </c:pt>
                <c:pt idx="7182">
                  <c:v>-131.91</c:v>
                </c:pt>
                <c:pt idx="7183">
                  <c:v>-128.83000000000001</c:v>
                </c:pt>
                <c:pt idx="7184">
                  <c:v>-125.99</c:v>
                </c:pt>
                <c:pt idx="7185">
                  <c:v>-123.38</c:v>
                </c:pt>
                <c:pt idx="7186">
                  <c:v>-120.97</c:v>
                </c:pt>
                <c:pt idx="7187">
                  <c:v>-118.77</c:v>
                </c:pt>
                <c:pt idx="7188">
                  <c:v>-116.76</c:v>
                </c:pt>
                <c:pt idx="7189">
                  <c:v>-114.93</c:v>
                </c:pt>
                <c:pt idx="7190">
                  <c:v>-113.27</c:v>
                </c:pt>
                <c:pt idx="7191">
                  <c:v>-111.78</c:v>
                </c:pt>
                <c:pt idx="7192">
                  <c:v>-110.46</c:v>
                </c:pt>
                <c:pt idx="7193">
                  <c:v>-109.29</c:v>
                </c:pt>
                <c:pt idx="7194">
                  <c:v>-108.27</c:v>
                </c:pt>
                <c:pt idx="7195">
                  <c:v>-107.4</c:v>
                </c:pt>
                <c:pt idx="7196">
                  <c:v>-106.67</c:v>
                </c:pt>
                <c:pt idx="7197">
                  <c:v>-106.09</c:v>
                </c:pt>
                <c:pt idx="7198">
                  <c:v>-105.64</c:v>
                </c:pt>
                <c:pt idx="7199">
                  <c:v>-105.33</c:v>
                </c:pt>
                <c:pt idx="7200">
                  <c:v>-105.16</c:v>
                </c:pt>
                <c:pt idx="7201">
                  <c:v>-105.12</c:v>
                </c:pt>
                <c:pt idx="7202">
                  <c:v>-105.21</c:v>
                </c:pt>
                <c:pt idx="7203">
                  <c:v>-105.37</c:v>
                </c:pt>
                <c:pt idx="7204">
                  <c:v>-105.68</c:v>
                </c:pt>
                <c:pt idx="7205">
                  <c:v>-106.12</c:v>
                </c:pt>
                <c:pt idx="7206">
                  <c:v>-106.69</c:v>
                </c:pt>
                <c:pt idx="7207">
                  <c:v>-107.4</c:v>
                </c:pt>
                <c:pt idx="7208">
                  <c:v>-108.24</c:v>
                </c:pt>
                <c:pt idx="7209">
                  <c:v>-109.22</c:v>
                </c:pt>
                <c:pt idx="7210">
                  <c:v>-110.34</c:v>
                </c:pt>
                <c:pt idx="7211">
                  <c:v>-111.61</c:v>
                </c:pt>
                <c:pt idx="7212">
                  <c:v>-113.01</c:v>
                </c:pt>
                <c:pt idx="7213">
                  <c:v>-114.57</c:v>
                </c:pt>
                <c:pt idx="7214">
                  <c:v>-116.27</c:v>
                </c:pt>
                <c:pt idx="7215">
                  <c:v>-118.13</c:v>
                </c:pt>
                <c:pt idx="7216">
                  <c:v>-120.14</c:v>
                </c:pt>
                <c:pt idx="7217">
                  <c:v>-122.31</c:v>
                </c:pt>
                <c:pt idx="7218">
                  <c:v>-124.65</c:v>
                </c:pt>
                <c:pt idx="7219">
                  <c:v>-126.73</c:v>
                </c:pt>
                <c:pt idx="7220">
                  <c:v>-128.08000000000001</c:v>
                </c:pt>
                <c:pt idx="7221">
                  <c:v>-129.49</c:v>
                </c:pt>
                <c:pt idx="7222">
                  <c:v>-130.97</c:v>
                </c:pt>
                <c:pt idx="7223">
                  <c:v>-132.5</c:v>
                </c:pt>
                <c:pt idx="7224">
                  <c:v>-134.1</c:v>
                </c:pt>
                <c:pt idx="7225">
                  <c:v>-135.76</c:v>
                </c:pt>
                <c:pt idx="7226">
                  <c:v>-137.47999999999999</c:v>
                </c:pt>
                <c:pt idx="7227">
                  <c:v>-139.26</c:v>
                </c:pt>
                <c:pt idx="7228">
                  <c:v>-141.11000000000001</c:v>
                </c:pt>
                <c:pt idx="7229">
                  <c:v>-143.01</c:v>
                </c:pt>
                <c:pt idx="7230">
                  <c:v>-144.97</c:v>
                </c:pt>
                <c:pt idx="7231">
                  <c:v>-146.77000000000001</c:v>
                </c:pt>
                <c:pt idx="7232">
                  <c:v>-146.87</c:v>
                </c:pt>
                <c:pt idx="7233">
                  <c:v>-146.94999999999999</c:v>
                </c:pt>
                <c:pt idx="7234">
                  <c:v>-147.01</c:v>
                </c:pt>
                <c:pt idx="7235">
                  <c:v>-147.06</c:v>
                </c:pt>
                <c:pt idx="7236">
                  <c:v>-147.09</c:v>
                </c:pt>
                <c:pt idx="7237">
                  <c:v>-147.09</c:v>
                </c:pt>
                <c:pt idx="7238">
                  <c:v>-147.07</c:v>
                </c:pt>
                <c:pt idx="7239">
                  <c:v>-147.03</c:v>
                </c:pt>
                <c:pt idx="7240">
                  <c:v>-147.33000000000001</c:v>
                </c:pt>
                <c:pt idx="7241">
                  <c:v>-147.59</c:v>
                </c:pt>
                <c:pt idx="7242">
                  <c:v>-147.83000000000001</c:v>
                </c:pt>
                <c:pt idx="7243">
                  <c:v>-148.03</c:v>
                </c:pt>
                <c:pt idx="7244">
                  <c:v>-148.21</c:v>
                </c:pt>
                <c:pt idx="7245">
                  <c:v>-148.35</c:v>
                </c:pt>
                <c:pt idx="7246">
                  <c:v>-148.46</c:v>
                </c:pt>
                <c:pt idx="7247">
                  <c:v>-148.54</c:v>
                </c:pt>
                <c:pt idx="7248">
                  <c:v>-148.58000000000001</c:v>
                </c:pt>
                <c:pt idx="7249">
                  <c:v>-148.6</c:v>
                </c:pt>
                <c:pt idx="7250">
                  <c:v>-148.58000000000001</c:v>
                </c:pt>
                <c:pt idx="7251">
                  <c:v>-148.59</c:v>
                </c:pt>
                <c:pt idx="7252">
                  <c:v>-149.34</c:v>
                </c:pt>
                <c:pt idx="7253">
                  <c:v>-150.06</c:v>
                </c:pt>
                <c:pt idx="7254">
                  <c:v>-150.76</c:v>
                </c:pt>
                <c:pt idx="7255">
                  <c:v>-151.41999999999999</c:v>
                </c:pt>
                <c:pt idx="7256">
                  <c:v>-152.05000000000001</c:v>
                </c:pt>
                <c:pt idx="7257">
                  <c:v>-152.65</c:v>
                </c:pt>
                <c:pt idx="7258">
                  <c:v>-153.22</c:v>
                </c:pt>
                <c:pt idx="7259">
                  <c:v>-153.76</c:v>
                </c:pt>
                <c:pt idx="7260">
                  <c:v>-154.28</c:v>
                </c:pt>
                <c:pt idx="7261">
                  <c:v>-154.77000000000001</c:v>
                </c:pt>
                <c:pt idx="7262">
                  <c:v>-155.24</c:v>
                </c:pt>
                <c:pt idx="7263">
                  <c:v>-155.68</c:v>
                </c:pt>
                <c:pt idx="7264">
                  <c:v>-156.11000000000001</c:v>
                </c:pt>
                <c:pt idx="7265">
                  <c:v>-156.51</c:v>
                </c:pt>
                <c:pt idx="7266">
                  <c:v>-156.88999999999999</c:v>
                </c:pt>
                <c:pt idx="7267">
                  <c:v>-157.26</c:v>
                </c:pt>
                <c:pt idx="7268">
                  <c:v>-157.61000000000001</c:v>
                </c:pt>
                <c:pt idx="7269">
                  <c:v>-157.94999999999999</c:v>
                </c:pt>
                <c:pt idx="7270">
                  <c:v>-158.27000000000001</c:v>
                </c:pt>
                <c:pt idx="7271">
                  <c:v>-158.59</c:v>
                </c:pt>
                <c:pt idx="7272">
                  <c:v>-158.88999999999999</c:v>
                </c:pt>
                <c:pt idx="7273">
                  <c:v>-159.19</c:v>
                </c:pt>
                <c:pt idx="7274">
                  <c:v>-159.47999999999999</c:v>
                </c:pt>
                <c:pt idx="7275">
                  <c:v>-159.77000000000001</c:v>
                </c:pt>
                <c:pt idx="7276">
                  <c:v>-160.05000000000001</c:v>
                </c:pt>
                <c:pt idx="7277">
                  <c:v>-160.33000000000001</c:v>
                </c:pt>
                <c:pt idx="7278">
                  <c:v>-160.61000000000001</c:v>
                </c:pt>
                <c:pt idx="7279">
                  <c:v>-160.9</c:v>
                </c:pt>
                <c:pt idx="7280">
                  <c:v>-161.19</c:v>
                </c:pt>
                <c:pt idx="7281">
                  <c:v>-161.47999999999999</c:v>
                </c:pt>
                <c:pt idx="7282">
                  <c:v>-161.78</c:v>
                </c:pt>
                <c:pt idx="7283">
                  <c:v>-162.08000000000001</c:v>
                </c:pt>
                <c:pt idx="7284">
                  <c:v>-162.38999999999999</c:v>
                </c:pt>
                <c:pt idx="7285">
                  <c:v>-162.72</c:v>
                </c:pt>
                <c:pt idx="7286">
                  <c:v>-163.05000000000001</c:v>
                </c:pt>
                <c:pt idx="7287">
                  <c:v>-163.4</c:v>
                </c:pt>
                <c:pt idx="7288">
                  <c:v>-163.76</c:v>
                </c:pt>
                <c:pt idx="7289">
                  <c:v>-164.13</c:v>
                </c:pt>
                <c:pt idx="7290">
                  <c:v>-164.52</c:v>
                </c:pt>
                <c:pt idx="7291">
                  <c:v>-164.92</c:v>
                </c:pt>
                <c:pt idx="7292">
                  <c:v>-165.33</c:v>
                </c:pt>
                <c:pt idx="7293">
                  <c:v>-165.77</c:v>
                </c:pt>
                <c:pt idx="7294">
                  <c:v>-166.21</c:v>
                </c:pt>
                <c:pt idx="7295">
                  <c:v>-166.68</c:v>
                </c:pt>
                <c:pt idx="7296">
                  <c:v>-167.16</c:v>
                </c:pt>
                <c:pt idx="7297">
                  <c:v>-167.66</c:v>
                </c:pt>
                <c:pt idx="7298">
                  <c:v>-168.18</c:v>
                </c:pt>
                <c:pt idx="7299">
                  <c:v>-168.71</c:v>
                </c:pt>
                <c:pt idx="7300">
                  <c:v>-169.26</c:v>
                </c:pt>
                <c:pt idx="7301">
                  <c:v>-169.82</c:v>
                </c:pt>
                <c:pt idx="7302">
                  <c:v>-170.41</c:v>
                </c:pt>
                <c:pt idx="7303">
                  <c:v>-171</c:v>
                </c:pt>
                <c:pt idx="7304">
                  <c:v>-171.61</c:v>
                </c:pt>
                <c:pt idx="7305">
                  <c:v>-172.23</c:v>
                </c:pt>
                <c:pt idx="7306">
                  <c:v>-172.87</c:v>
                </c:pt>
                <c:pt idx="7307">
                  <c:v>-173.52</c:v>
                </c:pt>
                <c:pt idx="7308">
                  <c:v>-174.17</c:v>
                </c:pt>
                <c:pt idx="7309">
                  <c:v>-174.84</c:v>
                </c:pt>
                <c:pt idx="7310">
                  <c:v>-175.51</c:v>
                </c:pt>
                <c:pt idx="7311">
                  <c:v>-176.2</c:v>
                </c:pt>
                <c:pt idx="7312">
                  <c:v>-176.88</c:v>
                </c:pt>
                <c:pt idx="7313">
                  <c:v>-177.57</c:v>
                </c:pt>
                <c:pt idx="7314">
                  <c:v>-178.27</c:v>
                </c:pt>
                <c:pt idx="7315">
                  <c:v>-178.96</c:v>
                </c:pt>
                <c:pt idx="7316">
                  <c:v>-179.65</c:v>
                </c:pt>
                <c:pt idx="7317">
                  <c:v>-180.34</c:v>
                </c:pt>
                <c:pt idx="7318">
                  <c:v>-181.02</c:v>
                </c:pt>
                <c:pt idx="7319">
                  <c:v>-181.7</c:v>
                </c:pt>
                <c:pt idx="7320">
                  <c:v>-182.37</c:v>
                </c:pt>
                <c:pt idx="7321">
                  <c:v>-183.03</c:v>
                </c:pt>
                <c:pt idx="7322">
                  <c:v>-183.67</c:v>
                </c:pt>
                <c:pt idx="7323">
                  <c:v>-184.31</c:v>
                </c:pt>
                <c:pt idx="7324">
                  <c:v>-184.92</c:v>
                </c:pt>
                <c:pt idx="7325">
                  <c:v>-185.52</c:v>
                </c:pt>
                <c:pt idx="7326">
                  <c:v>-186.09</c:v>
                </c:pt>
                <c:pt idx="7327">
                  <c:v>-186.64</c:v>
                </c:pt>
                <c:pt idx="7328">
                  <c:v>-187.17</c:v>
                </c:pt>
                <c:pt idx="7329">
                  <c:v>-187.67</c:v>
                </c:pt>
                <c:pt idx="7330">
                  <c:v>-188.15</c:v>
                </c:pt>
                <c:pt idx="7331">
                  <c:v>-188.59</c:v>
                </c:pt>
                <c:pt idx="7332">
                  <c:v>-189</c:v>
                </c:pt>
                <c:pt idx="7333">
                  <c:v>-189.37</c:v>
                </c:pt>
                <c:pt idx="7334">
                  <c:v>-189.71</c:v>
                </c:pt>
                <c:pt idx="7335">
                  <c:v>-190.01</c:v>
                </c:pt>
                <c:pt idx="7336">
                  <c:v>-190.27</c:v>
                </c:pt>
                <c:pt idx="7337">
                  <c:v>-190.49</c:v>
                </c:pt>
                <c:pt idx="7338">
                  <c:v>-190.67</c:v>
                </c:pt>
                <c:pt idx="7339">
                  <c:v>-190.8</c:v>
                </c:pt>
                <c:pt idx="7340">
                  <c:v>-190.89</c:v>
                </c:pt>
                <c:pt idx="7341">
                  <c:v>-190.92</c:v>
                </c:pt>
                <c:pt idx="7342">
                  <c:v>-190.92</c:v>
                </c:pt>
                <c:pt idx="7343">
                  <c:v>-190.86</c:v>
                </c:pt>
                <c:pt idx="7344">
                  <c:v>-190.75</c:v>
                </c:pt>
                <c:pt idx="7345">
                  <c:v>-190.59</c:v>
                </c:pt>
                <c:pt idx="7346">
                  <c:v>-190.38</c:v>
                </c:pt>
                <c:pt idx="7347">
                  <c:v>-190.12</c:v>
                </c:pt>
                <c:pt idx="7348">
                  <c:v>-189.8</c:v>
                </c:pt>
                <c:pt idx="7349">
                  <c:v>-189.43</c:v>
                </c:pt>
                <c:pt idx="7350">
                  <c:v>-189.01</c:v>
                </c:pt>
                <c:pt idx="7351">
                  <c:v>-188.53</c:v>
                </c:pt>
                <c:pt idx="7352">
                  <c:v>-188</c:v>
                </c:pt>
                <c:pt idx="7353">
                  <c:v>-187.42</c:v>
                </c:pt>
                <c:pt idx="7354">
                  <c:v>-186.78</c:v>
                </c:pt>
                <c:pt idx="7355">
                  <c:v>-186.1</c:v>
                </c:pt>
                <c:pt idx="7356">
                  <c:v>-185.36</c:v>
                </c:pt>
                <c:pt idx="7357">
                  <c:v>-184.57</c:v>
                </c:pt>
                <c:pt idx="7358">
                  <c:v>-183.73</c:v>
                </c:pt>
                <c:pt idx="7359">
                  <c:v>-182.84</c:v>
                </c:pt>
                <c:pt idx="7360">
                  <c:v>-181.9</c:v>
                </c:pt>
                <c:pt idx="7361">
                  <c:v>-180.92</c:v>
                </c:pt>
                <c:pt idx="7362">
                  <c:v>-179.89</c:v>
                </c:pt>
                <c:pt idx="7363">
                  <c:v>-178.82</c:v>
                </c:pt>
                <c:pt idx="7364">
                  <c:v>-177.7</c:v>
                </c:pt>
                <c:pt idx="7365">
                  <c:v>-176.55</c:v>
                </c:pt>
                <c:pt idx="7366">
                  <c:v>-175.36</c:v>
                </c:pt>
                <c:pt idx="7367">
                  <c:v>-174.13</c:v>
                </c:pt>
                <c:pt idx="7368">
                  <c:v>-172.87</c:v>
                </c:pt>
                <c:pt idx="7369">
                  <c:v>-171.58</c:v>
                </c:pt>
                <c:pt idx="7370">
                  <c:v>-170.26</c:v>
                </c:pt>
                <c:pt idx="7371">
                  <c:v>-168.91</c:v>
                </c:pt>
                <c:pt idx="7372">
                  <c:v>-167.54</c:v>
                </c:pt>
                <c:pt idx="7373">
                  <c:v>-166.15</c:v>
                </c:pt>
                <c:pt idx="7374">
                  <c:v>-164.73</c:v>
                </c:pt>
                <c:pt idx="7375">
                  <c:v>-163.30000000000001</c:v>
                </c:pt>
                <c:pt idx="7376">
                  <c:v>-161.86000000000001</c:v>
                </c:pt>
                <c:pt idx="7377">
                  <c:v>-160.41</c:v>
                </c:pt>
                <c:pt idx="7378">
                  <c:v>-158.94</c:v>
                </c:pt>
                <c:pt idx="7379">
                  <c:v>-157.47</c:v>
                </c:pt>
                <c:pt idx="7380">
                  <c:v>-155.99</c:v>
                </c:pt>
                <c:pt idx="7381">
                  <c:v>-154.13</c:v>
                </c:pt>
                <c:pt idx="7382">
                  <c:v>-151.82</c:v>
                </c:pt>
                <c:pt idx="7383">
                  <c:v>-149.51</c:v>
                </c:pt>
                <c:pt idx="7384">
                  <c:v>-147.21</c:v>
                </c:pt>
                <c:pt idx="7385">
                  <c:v>-144.91</c:v>
                </c:pt>
                <c:pt idx="7386">
                  <c:v>-142.07</c:v>
                </c:pt>
                <c:pt idx="7387">
                  <c:v>-133.33000000000001</c:v>
                </c:pt>
                <c:pt idx="7388">
                  <c:v>-127.94</c:v>
                </c:pt>
                <c:pt idx="7389">
                  <c:v>-125.43</c:v>
                </c:pt>
                <c:pt idx="7390">
                  <c:v>-125.36</c:v>
                </c:pt>
                <c:pt idx="7391">
                  <c:v>-127.33</c:v>
                </c:pt>
                <c:pt idx="7392">
                  <c:v>-130.97</c:v>
                </c:pt>
                <c:pt idx="7393">
                  <c:v>-135.94</c:v>
                </c:pt>
                <c:pt idx="7394">
                  <c:v>-141.94999999999999</c:v>
                </c:pt>
                <c:pt idx="7395">
                  <c:v>-148.44999999999999</c:v>
                </c:pt>
                <c:pt idx="7396">
                  <c:v>-155.4</c:v>
                </c:pt>
                <c:pt idx="7397">
                  <c:v>-162.68</c:v>
                </c:pt>
                <c:pt idx="7398">
                  <c:v>-170.08</c:v>
                </c:pt>
                <c:pt idx="7399">
                  <c:v>-177.45</c:v>
                </c:pt>
                <c:pt idx="7400">
                  <c:v>-184.63</c:v>
                </c:pt>
                <c:pt idx="7401">
                  <c:v>-191.49</c:v>
                </c:pt>
                <c:pt idx="7402">
                  <c:v>-197.94</c:v>
                </c:pt>
                <c:pt idx="7403">
                  <c:v>-203.87</c:v>
                </c:pt>
                <c:pt idx="7404">
                  <c:v>-209.22</c:v>
                </c:pt>
                <c:pt idx="7405">
                  <c:v>-213.93</c:v>
                </c:pt>
                <c:pt idx="7406">
                  <c:v>-217.96</c:v>
                </c:pt>
                <c:pt idx="7407">
                  <c:v>-221.28</c:v>
                </c:pt>
                <c:pt idx="7408">
                  <c:v>-223.86</c:v>
                </c:pt>
                <c:pt idx="7409">
                  <c:v>-225.71</c:v>
                </c:pt>
                <c:pt idx="7410">
                  <c:v>-226.81</c:v>
                </c:pt>
                <c:pt idx="7411">
                  <c:v>-227.18</c:v>
                </c:pt>
                <c:pt idx="7412">
                  <c:v>-226.84</c:v>
                </c:pt>
                <c:pt idx="7413">
                  <c:v>-225.81</c:v>
                </c:pt>
                <c:pt idx="7414">
                  <c:v>-224.11</c:v>
                </c:pt>
                <c:pt idx="7415">
                  <c:v>-221.78</c:v>
                </c:pt>
                <c:pt idx="7416">
                  <c:v>-218.18</c:v>
                </c:pt>
                <c:pt idx="7417">
                  <c:v>-211.6</c:v>
                </c:pt>
                <c:pt idx="7418">
                  <c:v>-204.91</c:v>
                </c:pt>
                <c:pt idx="7419">
                  <c:v>-197.85</c:v>
                </c:pt>
                <c:pt idx="7420">
                  <c:v>-190.46</c:v>
                </c:pt>
                <c:pt idx="7421">
                  <c:v>-182.8</c:v>
                </c:pt>
                <c:pt idx="7422">
                  <c:v>-174.92</c:v>
                </c:pt>
                <c:pt idx="7423">
                  <c:v>-166.41</c:v>
                </c:pt>
                <c:pt idx="7424">
                  <c:v>-158.06</c:v>
                </c:pt>
                <c:pt idx="7425">
                  <c:v>-152</c:v>
                </c:pt>
                <c:pt idx="7426">
                  <c:v>-147.87</c:v>
                </c:pt>
                <c:pt idx="7427">
                  <c:v>-145.34</c:v>
                </c:pt>
                <c:pt idx="7428">
                  <c:v>-144.11000000000001</c:v>
                </c:pt>
                <c:pt idx="7429">
                  <c:v>-144.66</c:v>
                </c:pt>
                <c:pt idx="7430">
                  <c:v>-146.25</c:v>
                </c:pt>
                <c:pt idx="7431">
                  <c:v>-148.47999999999999</c:v>
                </c:pt>
                <c:pt idx="7432">
                  <c:v>-151.18</c:v>
                </c:pt>
                <c:pt idx="7433">
                  <c:v>-154.19999999999999</c:v>
                </c:pt>
                <c:pt idx="7434">
                  <c:v>-157.43</c:v>
                </c:pt>
                <c:pt idx="7435">
                  <c:v>-160.75</c:v>
                </c:pt>
                <c:pt idx="7436">
                  <c:v>-164.08</c:v>
                </c:pt>
                <c:pt idx="7437">
                  <c:v>-167.35</c:v>
                </c:pt>
                <c:pt idx="7438">
                  <c:v>-170.5</c:v>
                </c:pt>
                <c:pt idx="7439">
                  <c:v>-173.49</c:v>
                </c:pt>
                <c:pt idx="7440">
                  <c:v>-176.28</c:v>
                </c:pt>
                <c:pt idx="7441">
                  <c:v>-178.85</c:v>
                </c:pt>
                <c:pt idx="7442">
                  <c:v>-181.17</c:v>
                </c:pt>
                <c:pt idx="7443">
                  <c:v>-183.24</c:v>
                </c:pt>
                <c:pt idx="7444">
                  <c:v>-185.06</c:v>
                </c:pt>
                <c:pt idx="7445">
                  <c:v>-186.62</c:v>
                </c:pt>
                <c:pt idx="7446">
                  <c:v>-187.93</c:v>
                </c:pt>
                <c:pt idx="7447">
                  <c:v>-188.99</c:v>
                </c:pt>
                <c:pt idx="7448">
                  <c:v>-189.83</c:v>
                </c:pt>
                <c:pt idx="7449">
                  <c:v>-190.44</c:v>
                </c:pt>
                <c:pt idx="7450">
                  <c:v>-190.86</c:v>
                </c:pt>
                <c:pt idx="7451">
                  <c:v>-191.09</c:v>
                </c:pt>
                <c:pt idx="7452">
                  <c:v>-191.16</c:v>
                </c:pt>
                <c:pt idx="7453">
                  <c:v>-191.08</c:v>
                </c:pt>
                <c:pt idx="7454">
                  <c:v>-190.88</c:v>
                </c:pt>
                <c:pt idx="7455">
                  <c:v>-190.58</c:v>
                </c:pt>
                <c:pt idx="7456">
                  <c:v>-190.19</c:v>
                </c:pt>
                <c:pt idx="7457">
                  <c:v>-189.75</c:v>
                </c:pt>
                <c:pt idx="7458">
                  <c:v>-189.27</c:v>
                </c:pt>
                <c:pt idx="7459">
                  <c:v>-188.79</c:v>
                </c:pt>
                <c:pt idx="7460">
                  <c:v>-188.31</c:v>
                </c:pt>
                <c:pt idx="7461">
                  <c:v>-187.88</c:v>
                </c:pt>
                <c:pt idx="7462">
                  <c:v>-187.51</c:v>
                </c:pt>
                <c:pt idx="7463">
                  <c:v>-187.23</c:v>
                </c:pt>
                <c:pt idx="7464">
                  <c:v>-187.07</c:v>
                </c:pt>
                <c:pt idx="7465">
                  <c:v>-187.06</c:v>
                </c:pt>
                <c:pt idx="7466">
                  <c:v>-187.23</c:v>
                </c:pt>
                <c:pt idx="7467">
                  <c:v>-187.62</c:v>
                </c:pt>
                <c:pt idx="7468">
                  <c:v>-188.26</c:v>
                </c:pt>
                <c:pt idx="7469">
                  <c:v>-189.2</c:v>
                </c:pt>
                <c:pt idx="7470">
                  <c:v>-190.46</c:v>
                </c:pt>
                <c:pt idx="7471">
                  <c:v>-192.1</c:v>
                </c:pt>
                <c:pt idx="7472">
                  <c:v>-194.17</c:v>
                </c:pt>
                <c:pt idx="7473">
                  <c:v>-196.71</c:v>
                </c:pt>
                <c:pt idx="7474">
                  <c:v>-199.79</c:v>
                </c:pt>
                <c:pt idx="7475">
                  <c:v>-203.47</c:v>
                </c:pt>
                <c:pt idx="7476">
                  <c:v>-205.73</c:v>
                </c:pt>
                <c:pt idx="7477">
                  <c:v>-203.18</c:v>
                </c:pt>
                <c:pt idx="7478">
                  <c:v>-200.54</c:v>
                </c:pt>
                <c:pt idx="7479">
                  <c:v>-197.84</c:v>
                </c:pt>
                <c:pt idx="7480">
                  <c:v>-195.07</c:v>
                </c:pt>
                <c:pt idx="7481">
                  <c:v>-192.24</c:v>
                </c:pt>
                <c:pt idx="7482">
                  <c:v>-189.35</c:v>
                </c:pt>
                <c:pt idx="7483">
                  <c:v>-186.42</c:v>
                </c:pt>
                <c:pt idx="7484">
                  <c:v>-183.46</c:v>
                </c:pt>
                <c:pt idx="7485">
                  <c:v>-181.18</c:v>
                </c:pt>
                <c:pt idx="7486">
                  <c:v>-179.53</c:v>
                </c:pt>
                <c:pt idx="7487">
                  <c:v>-177.88</c:v>
                </c:pt>
                <c:pt idx="7488">
                  <c:v>-176.24</c:v>
                </c:pt>
                <c:pt idx="7489">
                  <c:v>-174.64</c:v>
                </c:pt>
                <c:pt idx="7490">
                  <c:v>-173.08</c:v>
                </c:pt>
                <c:pt idx="7491">
                  <c:v>-171.59</c:v>
                </c:pt>
                <c:pt idx="7492">
                  <c:v>-170.19</c:v>
                </c:pt>
                <c:pt idx="7493">
                  <c:v>-168.88</c:v>
                </c:pt>
                <c:pt idx="7494">
                  <c:v>-167.69</c:v>
                </c:pt>
                <c:pt idx="7495">
                  <c:v>-166.65</c:v>
                </c:pt>
                <c:pt idx="7496">
                  <c:v>-165.76</c:v>
                </c:pt>
                <c:pt idx="7497">
                  <c:v>-165.05</c:v>
                </c:pt>
                <c:pt idx="7498">
                  <c:v>-164.54</c:v>
                </c:pt>
                <c:pt idx="7499">
                  <c:v>-164.24</c:v>
                </c:pt>
                <c:pt idx="7500">
                  <c:v>-164.18</c:v>
                </c:pt>
                <c:pt idx="7501">
                  <c:v>-164.36</c:v>
                </c:pt>
                <c:pt idx="7502">
                  <c:v>-164.8</c:v>
                </c:pt>
                <c:pt idx="7503">
                  <c:v>-165.52</c:v>
                </c:pt>
                <c:pt idx="7504">
                  <c:v>-166.52</c:v>
                </c:pt>
                <c:pt idx="7505">
                  <c:v>-167.81</c:v>
                </c:pt>
                <c:pt idx="7506">
                  <c:v>-169.39</c:v>
                </c:pt>
                <c:pt idx="7507">
                  <c:v>-171.27</c:v>
                </c:pt>
                <c:pt idx="7508">
                  <c:v>-173.43</c:v>
                </c:pt>
                <c:pt idx="7509">
                  <c:v>-174.14</c:v>
                </c:pt>
                <c:pt idx="7510">
                  <c:v>-166.34</c:v>
                </c:pt>
                <c:pt idx="7511">
                  <c:v>-158.57</c:v>
                </c:pt>
                <c:pt idx="7512">
                  <c:v>-150.85</c:v>
                </c:pt>
                <c:pt idx="7513">
                  <c:v>-143.19999999999999</c:v>
                </c:pt>
                <c:pt idx="7514">
                  <c:v>-135.63999999999999</c:v>
                </c:pt>
                <c:pt idx="7515">
                  <c:v>-128.18</c:v>
                </c:pt>
                <c:pt idx="7516">
                  <c:v>-120.83</c:v>
                </c:pt>
                <c:pt idx="7517">
                  <c:v>-118.01</c:v>
                </c:pt>
                <c:pt idx="7518">
                  <c:v>-115.93</c:v>
                </c:pt>
                <c:pt idx="7519">
                  <c:v>-114.01</c:v>
                </c:pt>
                <c:pt idx="7520">
                  <c:v>-112.26</c:v>
                </c:pt>
                <c:pt idx="7521">
                  <c:v>-110.68</c:v>
                </c:pt>
                <c:pt idx="7522">
                  <c:v>-109.3</c:v>
                </c:pt>
                <c:pt idx="7523">
                  <c:v>-108.12</c:v>
                </c:pt>
                <c:pt idx="7524">
                  <c:v>-107.14</c:v>
                </c:pt>
                <c:pt idx="7525">
                  <c:v>-106.39</c:v>
                </c:pt>
                <c:pt idx="7526">
                  <c:v>-105.85</c:v>
                </c:pt>
                <c:pt idx="7527">
                  <c:v>-105.54</c:v>
                </c:pt>
                <c:pt idx="7528">
                  <c:v>-105.47</c:v>
                </c:pt>
                <c:pt idx="7529">
                  <c:v>-105.63</c:v>
                </c:pt>
                <c:pt idx="7530">
                  <c:v>-106.02</c:v>
                </c:pt>
                <c:pt idx="7531">
                  <c:v>-106.65</c:v>
                </c:pt>
                <c:pt idx="7532">
                  <c:v>-107.51</c:v>
                </c:pt>
                <c:pt idx="7533">
                  <c:v>-108.6</c:v>
                </c:pt>
                <c:pt idx="7534">
                  <c:v>-109.92</c:v>
                </c:pt>
                <c:pt idx="7535">
                  <c:v>-111.47</c:v>
                </c:pt>
                <c:pt idx="7536">
                  <c:v>-113.23</c:v>
                </c:pt>
                <c:pt idx="7537">
                  <c:v>-115.2</c:v>
                </c:pt>
                <c:pt idx="7538">
                  <c:v>-117.36</c:v>
                </c:pt>
                <c:pt idx="7539">
                  <c:v>-119.72</c:v>
                </c:pt>
                <c:pt idx="7540">
                  <c:v>-122.25</c:v>
                </c:pt>
                <c:pt idx="7541">
                  <c:v>-124.95</c:v>
                </c:pt>
                <c:pt idx="7542">
                  <c:v>-127.8</c:v>
                </c:pt>
                <c:pt idx="7543">
                  <c:v>-130.80000000000001</c:v>
                </c:pt>
                <c:pt idx="7544">
                  <c:v>-133.91</c:v>
                </c:pt>
                <c:pt idx="7545">
                  <c:v>-137.13</c:v>
                </c:pt>
                <c:pt idx="7546">
                  <c:v>-140.44999999999999</c:v>
                </c:pt>
                <c:pt idx="7547">
                  <c:v>-143.84</c:v>
                </c:pt>
                <c:pt idx="7548">
                  <c:v>-147.29</c:v>
                </c:pt>
                <c:pt idx="7549">
                  <c:v>-150.77000000000001</c:v>
                </c:pt>
                <c:pt idx="7550">
                  <c:v>-154.28</c:v>
                </c:pt>
                <c:pt idx="7551">
                  <c:v>-157.80000000000001</c:v>
                </c:pt>
                <c:pt idx="7552">
                  <c:v>-161.30000000000001</c:v>
                </c:pt>
                <c:pt idx="7553">
                  <c:v>-164.77</c:v>
                </c:pt>
                <c:pt idx="7554">
                  <c:v>-168.18</c:v>
                </c:pt>
                <c:pt idx="7555">
                  <c:v>-171.54</c:v>
                </c:pt>
                <c:pt idx="7556">
                  <c:v>-174.81</c:v>
                </c:pt>
                <c:pt idx="7557">
                  <c:v>-177.97</c:v>
                </c:pt>
                <c:pt idx="7558">
                  <c:v>-181.02</c:v>
                </c:pt>
                <c:pt idx="7559">
                  <c:v>-183.94</c:v>
                </c:pt>
                <c:pt idx="7560">
                  <c:v>-186.72</c:v>
                </c:pt>
                <c:pt idx="7561">
                  <c:v>-189.33</c:v>
                </c:pt>
                <c:pt idx="7562">
                  <c:v>-191.77</c:v>
                </c:pt>
                <c:pt idx="7563">
                  <c:v>-194.03</c:v>
                </c:pt>
                <c:pt idx="7564">
                  <c:v>-196.1</c:v>
                </c:pt>
                <c:pt idx="7565">
                  <c:v>-197.96</c:v>
                </c:pt>
                <c:pt idx="7566">
                  <c:v>-199.62</c:v>
                </c:pt>
                <c:pt idx="7567">
                  <c:v>-201.06</c:v>
                </c:pt>
                <c:pt idx="7568">
                  <c:v>-202.28</c:v>
                </c:pt>
                <c:pt idx="7569">
                  <c:v>-203.27</c:v>
                </c:pt>
                <c:pt idx="7570">
                  <c:v>-204.04</c:v>
                </c:pt>
                <c:pt idx="7571">
                  <c:v>-204.58</c:v>
                </c:pt>
                <c:pt idx="7572">
                  <c:v>-204.89</c:v>
                </c:pt>
                <c:pt idx="7573">
                  <c:v>-204.99</c:v>
                </c:pt>
                <c:pt idx="7574">
                  <c:v>-204.86</c:v>
                </c:pt>
                <c:pt idx="7575">
                  <c:v>-204.52</c:v>
                </c:pt>
                <c:pt idx="7576">
                  <c:v>-203.97</c:v>
                </c:pt>
                <c:pt idx="7577">
                  <c:v>-203.22</c:v>
                </c:pt>
                <c:pt idx="7578">
                  <c:v>-202.28</c:v>
                </c:pt>
                <c:pt idx="7579">
                  <c:v>-201.16</c:v>
                </c:pt>
                <c:pt idx="7580">
                  <c:v>-199.87</c:v>
                </c:pt>
                <c:pt idx="7581">
                  <c:v>-198.42</c:v>
                </c:pt>
                <c:pt idx="7582">
                  <c:v>-196.7</c:v>
                </c:pt>
                <c:pt idx="7583">
                  <c:v>-195.2</c:v>
                </c:pt>
                <c:pt idx="7584">
                  <c:v>-193.59</c:v>
                </c:pt>
                <c:pt idx="7585">
                  <c:v>-191.86</c:v>
                </c:pt>
                <c:pt idx="7586">
                  <c:v>-190.05</c:v>
                </c:pt>
                <c:pt idx="7587">
                  <c:v>-188.17</c:v>
                </c:pt>
                <c:pt idx="7588">
                  <c:v>-186.29</c:v>
                </c:pt>
                <c:pt idx="7589">
                  <c:v>-184.52</c:v>
                </c:pt>
                <c:pt idx="7590">
                  <c:v>-182.72</c:v>
                </c:pt>
                <c:pt idx="7591">
                  <c:v>-180.89</c:v>
                </c:pt>
                <c:pt idx="7592">
                  <c:v>-179.04</c:v>
                </c:pt>
                <c:pt idx="7593">
                  <c:v>-176.92</c:v>
                </c:pt>
                <c:pt idx="7594">
                  <c:v>-172.84</c:v>
                </c:pt>
                <c:pt idx="7595">
                  <c:v>-168.93</c:v>
                </c:pt>
                <c:pt idx="7596">
                  <c:v>-165.64</c:v>
                </c:pt>
                <c:pt idx="7597">
                  <c:v>-162.94</c:v>
                </c:pt>
                <c:pt idx="7598">
                  <c:v>-160.76</c:v>
                </c:pt>
                <c:pt idx="7599">
                  <c:v>-159.08000000000001</c:v>
                </c:pt>
                <c:pt idx="7600">
                  <c:v>-157.72</c:v>
                </c:pt>
                <c:pt idx="7601">
                  <c:v>-156.08000000000001</c:v>
                </c:pt>
                <c:pt idx="7602">
                  <c:v>-154.29</c:v>
                </c:pt>
                <c:pt idx="7603">
                  <c:v>-152.54</c:v>
                </c:pt>
                <c:pt idx="7604">
                  <c:v>-151.15</c:v>
                </c:pt>
                <c:pt idx="7605">
                  <c:v>-150.07</c:v>
                </c:pt>
                <c:pt idx="7606">
                  <c:v>-149.25</c:v>
                </c:pt>
                <c:pt idx="7607">
                  <c:v>-148.63999999999999</c:v>
                </c:pt>
                <c:pt idx="7608">
                  <c:v>-148.19</c:v>
                </c:pt>
                <c:pt idx="7609">
                  <c:v>-147.85</c:v>
                </c:pt>
                <c:pt idx="7610">
                  <c:v>-147.57</c:v>
                </c:pt>
                <c:pt idx="7611">
                  <c:v>-147.30000000000001</c:v>
                </c:pt>
                <c:pt idx="7612">
                  <c:v>-147</c:v>
                </c:pt>
                <c:pt idx="7613">
                  <c:v>-146.61000000000001</c:v>
                </c:pt>
                <c:pt idx="7614">
                  <c:v>-146.11000000000001</c:v>
                </c:pt>
                <c:pt idx="7615">
                  <c:v>-145.47</c:v>
                </c:pt>
                <c:pt idx="7616">
                  <c:v>-144.63999999999999</c:v>
                </c:pt>
                <c:pt idx="7617">
                  <c:v>-143.62</c:v>
                </c:pt>
                <c:pt idx="7618">
                  <c:v>-142.38999999999999</c:v>
                </c:pt>
                <c:pt idx="7619">
                  <c:v>-140.94999999999999</c:v>
                </c:pt>
                <c:pt idx="7620">
                  <c:v>-139.32</c:v>
                </c:pt>
                <c:pt idx="7621">
                  <c:v>-137.52000000000001</c:v>
                </c:pt>
                <c:pt idx="7622">
                  <c:v>-135.6</c:v>
                </c:pt>
                <c:pt idx="7623">
                  <c:v>-133.63</c:v>
                </c:pt>
                <c:pt idx="7624">
                  <c:v>-131.69999999999999</c:v>
                </c:pt>
                <c:pt idx="7625">
                  <c:v>-129.91</c:v>
                </c:pt>
                <c:pt idx="7626">
                  <c:v>-128.43</c:v>
                </c:pt>
                <c:pt idx="7627">
                  <c:v>-127.43</c:v>
                </c:pt>
                <c:pt idx="7628">
                  <c:v>-127.12</c:v>
                </c:pt>
                <c:pt idx="7629">
                  <c:v>-127.77</c:v>
                </c:pt>
                <c:pt idx="7630">
                  <c:v>-129.68</c:v>
                </c:pt>
                <c:pt idx="7631">
                  <c:v>-133.22999999999999</c:v>
                </c:pt>
                <c:pt idx="7632">
                  <c:v>-138.83000000000001</c:v>
                </c:pt>
                <c:pt idx="7633">
                  <c:v>-146.96</c:v>
                </c:pt>
                <c:pt idx="7634">
                  <c:v>-158.19999999999999</c:v>
                </c:pt>
                <c:pt idx="7635">
                  <c:v>-159.1</c:v>
                </c:pt>
                <c:pt idx="7636">
                  <c:v>-157.31</c:v>
                </c:pt>
                <c:pt idx="7637">
                  <c:v>-155.44999999999999</c:v>
                </c:pt>
                <c:pt idx="7638">
                  <c:v>-153.51</c:v>
                </c:pt>
                <c:pt idx="7639">
                  <c:v>-151.5</c:v>
                </c:pt>
                <c:pt idx="7640">
                  <c:v>-150.86000000000001</c:v>
                </c:pt>
                <c:pt idx="7641">
                  <c:v>-152.08000000000001</c:v>
                </c:pt>
                <c:pt idx="7642">
                  <c:v>-153.25</c:v>
                </c:pt>
                <c:pt idx="7643">
                  <c:v>-154.38</c:v>
                </c:pt>
                <c:pt idx="7644">
                  <c:v>-155.47999999999999</c:v>
                </c:pt>
                <c:pt idx="7645">
                  <c:v>-156.56</c:v>
                </c:pt>
                <c:pt idx="7646">
                  <c:v>-157.62</c:v>
                </c:pt>
                <c:pt idx="7647">
                  <c:v>-158.66999999999999</c:v>
                </c:pt>
                <c:pt idx="7648">
                  <c:v>-159.72</c:v>
                </c:pt>
                <c:pt idx="7649">
                  <c:v>-160.78</c:v>
                </c:pt>
                <c:pt idx="7650">
                  <c:v>-161.86000000000001</c:v>
                </c:pt>
                <c:pt idx="7651">
                  <c:v>-162.96</c:v>
                </c:pt>
                <c:pt idx="7652">
                  <c:v>-164.1</c:v>
                </c:pt>
                <c:pt idx="7653">
                  <c:v>-165.29</c:v>
                </c:pt>
                <c:pt idx="7654">
                  <c:v>-166.52</c:v>
                </c:pt>
                <c:pt idx="7655">
                  <c:v>-167.81</c:v>
                </c:pt>
                <c:pt idx="7656">
                  <c:v>-169.16</c:v>
                </c:pt>
                <c:pt idx="7657">
                  <c:v>-170.58</c:v>
                </c:pt>
                <c:pt idx="7658">
                  <c:v>-172.08</c:v>
                </c:pt>
                <c:pt idx="7659">
                  <c:v>-173.67</c:v>
                </c:pt>
                <c:pt idx="7660">
                  <c:v>-175.33</c:v>
                </c:pt>
                <c:pt idx="7661">
                  <c:v>-177.09</c:v>
                </c:pt>
                <c:pt idx="7662">
                  <c:v>-178.95</c:v>
                </c:pt>
                <c:pt idx="7663">
                  <c:v>-180.89</c:v>
                </c:pt>
                <c:pt idx="7664">
                  <c:v>-182.94</c:v>
                </c:pt>
                <c:pt idx="7665">
                  <c:v>-185.09</c:v>
                </c:pt>
                <c:pt idx="7666">
                  <c:v>-187.34</c:v>
                </c:pt>
                <c:pt idx="7667">
                  <c:v>-189.69</c:v>
                </c:pt>
                <c:pt idx="7668">
                  <c:v>-192.13</c:v>
                </c:pt>
                <c:pt idx="7669">
                  <c:v>-194.67</c:v>
                </c:pt>
                <c:pt idx="7670">
                  <c:v>-197.3</c:v>
                </c:pt>
                <c:pt idx="7671">
                  <c:v>-200.02</c:v>
                </c:pt>
                <c:pt idx="7672">
                  <c:v>-202.83</c:v>
                </c:pt>
                <c:pt idx="7673">
                  <c:v>-205.71</c:v>
                </c:pt>
                <c:pt idx="7674">
                  <c:v>-208.66</c:v>
                </c:pt>
                <c:pt idx="7675">
                  <c:v>-211.67</c:v>
                </c:pt>
                <c:pt idx="7676">
                  <c:v>-214.73</c:v>
                </c:pt>
                <c:pt idx="7677">
                  <c:v>-217.83</c:v>
                </c:pt>
                <c:pt idx="7678">
                  <c:v>-220.97</c:v>
                </c:pt>
                <c:pt idx="7679">
                  <c:v>-224.12</c:v>
                </c:pt>
                <c:pt idx="7680">
                  <c:v>-227.28</c:v>
                </c:pt>
                <c:pt idx="7681">
                  <c:v>-230.43</c:v>
                </c:pt>
                <c:pt idx="7682">
                  <c:v>-233.56</c:v>
                </c:pt>
                <c:pt idx="7683">
                  <c:v>-236.65</c:v>
                </c:pt>
                <c:pt idx="7684">
                  <c:v>-239.68</c:v>
                </c:pt>
                <c:pt idx="7685">
                  <c:v>-242.65</c:v>
                </c:pt>
                <c:pt idx="7686">
                  <c:v>-245.52</c:v>
                </c:pt>
                <c:pt idx="7687">
                  <c:v>-248.29</c:v>
                </c:pt>
                <c:pt idx="7688">
                  <c:v>-250.94</c:v>
                </c:pt>
                <c:pt idx="7689">
                  <c:v>-253.44</c:v>
                </c:pt>
                <c:pt idx="7690">
                  <c:v>-255.78</c:v>
                </c:pt>
                <c:pt idx="7691">
                  <c:v>-257.94</c:v>
                </c:pt>
                <c:pt idx="7692">
                  <c:v>-259.89999999999998</c:v>
                </c:pt>
                <c:pt idx="7693">
                  <c:v>-261.63</c:v>
                </c:pt>
                <c:pt idx="7694">
                  <c:v>-263.13</c:v>
                </c:pt>
                <c:pt idx="7695">
                  <c:v>-264.37</c:v>
                </c:pt>
                <c:pt idx="7696">
                  <c:v>-265.33999999999997</c:v>
                </c:pt>
                <c:pt idx="7697">
                  <c:v>-266.01</c:v>
                </c:pt>
                <c:pt idx="7698">
                  <c:v>-266.37</c:v>
                </c:pt>
                <c:pt idx="7699">
                  <c:v>-266.39999999999998</c:v>
                </c:pt>
                <c:pt idx="7700">
                  <c:v>-266.10000000000002</c:v>
                </c:pt>
                <c:pt idx="7701">
                  <c:v>-265.43</c:v>
                </c:pt>
                <c:pt idx="7702">
                  <c:v>-264.39999999999998</c:v>
                </c:pt>
                <c:pt idx="7703">
                  <c:v>-262.99</c:v>
                </c:pt>
                <c:pt idx="7704">
                  <c:v>-261.2</c:v>
                </c:pt>
                <c:pt idx="7705">
                  <c:v>-259.01</c:v>
                </c:pt>
                <c:pt idx="7706">
                  <c:v>-256.42</c:v>
                </c:pt>
                <c:pt idx="7707">
                  <c:v>-253.43</c:v>
                </c:pt>
                <c:pt idx="7708">
                  <c:v>-250.04</c:v>
                </c:pt>
                <c:pt idx="7709">
                  <c:v>-246.25</c:v>
                </c:pt>
                <c:pt idx="7710">
                  <c:v>-242.08</c:v>
                </c:pt>
                <c:pt idx="7711">
                  <c:v>-237.52</c:v>
                </c:pt>
                <c:pt idx="7712">
                  <c:v>-232.6</c:v>
                </c:pt>
                <c:pt idx="7713">
                  <c:v>-227.34</c:v>
                </c:pt>
                <c:pt idx="7714">
                  <c:v>-221.74</c:v>
                </c:pt>
                <c:pt idx="7715">
                  <c:v>-215.85</c:v>
                </c:pt>
                <c:pt idx="7716">
                  <c:v>-209.69</c:v>
                </c:pt>
                <c:pt idx="7717">
                  <c:v>-203.29</c:v>
                </c:pt>
                <c:pt idx="7718">
                  <c:v>-196.71</c:v>
                </c:pt>
                <c:pt idx="7719">
                  <c:v>-189.98</c:v>
                </c:pt>
                <c:pt idx="7720">
                  <c:v>-183.16</c:v>
                </c:pt>
                <c:pt idx="7721">
                  <c:v>-176.3</c:v>
                </c:pt>
                <c:pt idx="7722">
                  <c:v>-169.48</c:v>
                </c:pt>
                <c:pt idx="7723">
                  <c:v>-162.76</c:v>
                </c:pt>
                <c:pt idx="7724">
                  <c:v>-156.22999999999999</c:v>
                </c:pt>
                <c:pt idx="7725">
                  <c:v>-149.96</c:v>
                </c:pt>
                <c:pt idx="7726">
                  <c:v>-144.05000000000001</c:v>
                </c:pt>
                <c:pt idx="7727">
                  <c:v>-138.6</c:v>
                </c:pt>
                <c:pt idx="7728">
                  <c:v>-133.72</c:v>
                </c:pt>
                <c:pt idx="7729">
                  <c:v>-129.53</c:v>
                </c:pt>
                <c:pt idx="7730">
                  <c:v>-126.15</c:v>
                </c:pt>
                <c:pt idx="7731">
                  <c:v>-123.72</c:v>
                </c:pt>
                <c:pt idx="7732">
                  <c:v>-122.37</c:v>
                </c:pt>
                <c:pt idx="7733">
                  <c:v>-122.26</c:v>
                </c:pt>
                <c:pt idx="7734">
                  <c:v>-123.54</c:v>
                </c:pt>
                <c:pt idx="7735">
                  <c:v>-126.4</c:v>
                </c:pt>
                <c:pt idx="7736">
                  <c:v>-128.32</c:v>
                </c:pt>
                <c:pt idx="7737">
                  <c:v>-122.57</c:v>
                </c:pt>
                <c:pt idx="7738">
                  <c:v>-116.85</c:v>
                </c:pt>
                <c:pt idx="7739">
                  <c:v>-111.15</c:v>
                </c:pt>
                <c:pt idx="7740">
                  <c:v>-105.47</c:v>
                </c:pt>
                <c:pt idx="7741">
                  <c:v>-99.81</c:v>
                </c:pt>
                <c:pt idx="7742">
                  <c:v>-94.177000000000007</c:v>
                </c:pt>
                <c:pt idx="7743">
                  <c:v>-90.763000000000005</c:v>
                </c:pt>
                <c:pt idx="7744">
                  <c:v>-90.186000000000007</c:v>
                </c:pt>
                <c:pt idx="7745">
                  <c:v>-89.634</c:v>
                </c:pt>
                <c:pt idx="7746">
                  <c:v>-89.105999999999995</c:v>
                </c:pt>
                <c:pt idx="7747">
                  <c:v>-88.602999999999994</c:v>
                </c:pt>
                <c:pt idx="7748">
                  <c:v>-88.123999999999995</c:v>
                </c:pt>
                <c:pt idx="7749">
                  <c:v>-87.671000000000006</c:v>
                </c:pt>
                <c:pt idx="7750">
                  <c:v>-87.242999999999995</c:v>
                </c:pt>
                <c:pt idx="7751">
                  <c:v>-86.840999999999994</c:v>
                </c:pt>
                <c:pt idx="7752">
                  <c:v>-86.463999999999999</c:v>
                </c:pt>
                <c:pt idx="7753">
                  <c:v>-86.113</c:v>
                </c:pt>
                <c:pt idx="7754">
                  <c:v>-85.787999999999997</c:v>
                </c:pt>
                <c:pt idx="7755">
                  <c:v>-85.488</c:v>
                </c:pt>
                <c:pt idx="7756">
                  <c:v>-85.215000000000003</c:v>
                </c:pt>
                <c:pt idx="7757">
                  <c:v>-84.968000000000004</c:v>
                </c:pt>
                <c:pt idx="7758">
                  <c:v>-84.748000000000005</c:v>
                </c:pt>
                <c:pt idx="7759">
                  <c:v>-84.554000000000002</c:v>
                </c:pt>
                <c:pt idx="7760">
                  <c:v>-84.385999999999996</c:v>
                </c:pt>
                <c:pt idx="7761">
                  <c:v>-84.244</c:v>
                </c:pt>
                <c:pt idx="7762">
                  <c:v>-84.129000000000005</c:v>
                </c:pt>
                <c:pt idx="7763">
                  <c:v>-84.040999999999997</c:v>
                </c:pt>
                <c:pt idx="7764">
                  <c:v>-83.978999999999999</c:v>
                </c:pt>
                <c:pt idx="7765">
                  <c:v>-83.942999999999998</c:v>
                </c:pt>
                <c:pt idx="7766">
                  <c:v>-83.933999999999997</c:v>
                </c:pt>
                <c:pt idx="7767">
                  <c:v>-83.951999999999998</c:v>
                </c:pt>
                <c:pt idx="7768">
                  <c:v>-83.995000000000005</c:v>
                </c:pt>
                <c:pt idx="7769">
                  <c:v>-84.064999999999998</c:v>
                </c:pt>
                <c:pt idx="7770">
                  <c:v>-84.162000000000006</c:v>
                </c:pt>
                <c:pt idx="7771">
                  <c:v>-84.284000000000006</c:v>
                </c:pt>
                <c:pt idx="7772">
                  <c:v>-84.433000000000007</c:v>
                </c:pt>
                <c:pt idx="7773">
                  <c:v>-84.606999999999999</c:v>
                </c:pt>
                <c:pt idx="7774">
                  <c:v>-84.807000000000002</c:v>
                </c:pt>
                <c:pt idx="7775">
                  <c:v>-85.033000000000001</c:v>
                </c:pt>
                <c:pt idx="7776">
                  <c:v>-85.284000000000006</c:v>
                </c:pt>
                <c:pt idx="7777">
                  <c:v>-85.561000000000007</c:v>
                </c:pt>
                <c:pt idx="7778">
                  <c:v>-85.863</c:v>
                </c:pt>
                <c:pt idx="7779">
                  <c:v>-86.19</c:v>
                </c:pt>
                <c:pt idx="7780">
                  <c:v>-86.542000000000002</c:v>
                </c:pt>
                <c:pt idx="7781">
                  <c:v>-86.918999999999997</c:v>
                </c:pt>
                <c:pt idx="7782">
                  <c:v>-87.32</c:v>
                </c:pt>
                <c:pt idx="7783">
                  <c:v>-87.745000000000005</c:v>
                </c:pt>
                <c:pt idx="7784">
                  <c:v>-88.194000000000003</c:v>
                </c:pt>
                <c:pt idx="7785">
                  <c:v>-88.667000000000002</c:v>
                </c:pt>
                <c:pt idx="7786">
                  <c:v>-89.162999999999997</c:v>
                </c:pt>
                <c:pt idx="7787">
                  <c:v>-89.682000000000002</c:v>
                </c:pt>
                <c:pt idx="7788">
                  <c:v>-90.224000000000004</c:v>
                </c:pt>
                <c:pt idx="7789">
                  <c:v>-90.789000000000001</c:v>
                </c:pt>
                <c:pt idx="7790">
                  <c:v>-91.375</c:v>
                </c:pt>
                <c:pt idx="7791">
                  <c:v>-91.983999999999995</c:v>
                </c:pt>
                <c:pt idx="7792">
                  <c:v>-92.614000000000004</c:v>
                </c:pt>
                <c:pt idx="7793">
                  <c:v>-93.266000000000005</c:v>
                </c:pt>
                <c:pt idx="7794">
                  <c:v>-93.938000000000002</c:v>
                </c:pt>
                <c:pt idx="7795">
                  <c:v>-94.63</c:v>
                </c:pt>
                <c:pt idx="7796">
                  <c:v>-95.343000000000004</c:v>
                </c:pt>
                <c:pt idx="7797">
                  <c:v>-96.075000000000003</c:v>
                </c:pt>
                <c:pt idx="7798">
                  <c:v>-96.826999999999998</c:v>
                </c:pt>
                <c:pt idx="7799">
                  <c:v>-97.596999999999994</c:v>
                </c:pt>
                <c:pt idx="7800">
                  <c:v>-98.385999999999996</c:v>
                </c:pt>
                <c:pt idx="7801">
                  <c:v>-99.191999999999993</c:v>
                </c:pt>
                <c:pt idx="7802">
                  <c:v>-100.02</c:v>
                </c:pt>
                <c:pt idx="7803">
                  <c:v>-100.86</c:v>
                </c:pt>
                <c:pt idx="7804">
                  <c:v>-101.72</c:v>
                </c:pt>
                <c:pt idx="7805">
                  <c:v>-102.59</c:v>
                </c:pt>
                <c:pt idx="7806">
                  <c:v>-103.48</c:v>
                </c:pt>
                <c:pt idx="7807">
                  <c:v>-104.38</c:v>
                </c:pt>
                <c:pt idx="7808">
                  <c:v>-105.3</c:v>
                </c:pt>
                <c:pt idx="7809">
                  <c:v>-106.23</c:v>
                </c:pt>
                <c:pt idx="7810">
                  <c:v>-107.18</c:v>
                </c:pt>
                <c:pt idx="7811">
                  <c:v>-108.14</c:v>
                </c:pt>
                <c:pt idx="7812">
                  <c:v>-109.11</c:v>
                </c:pt>
                <c:pt idx="7813">
                  <c:v>-110.09</c:v>
                </c:pt>
                <c:pt idx="7814">
                  <c:v>-111.09</c:v>
                </c:pt>
                <c:pt idx="7815">
                  <c:v>-112.09</c:v>
                </c:pt>
                <c:pt idx="7816">
                  <c:v>-113.11</c:v>
                </c:pt>
                <c:pt idx="7817">
                  <c:v>-114.13</c:v>
                </c:pt>
                <c:pt idx="7818">
                  <c:v>-115.16</c:v>
                </c:pt>
                <c:pt idx="7819">
                  <c:v>-116.21</c:v>
                </c:pt>
                <c:pt idx="7820">
                  <c:v>-117.25</c:v>
                </c:pt>
                <c:pt idx="7821">
                  <c:v>-118.31</c:v>
                </c:pt>
                <c:pt idx="7822">
                  <c:v>-119.37</c:v>
                </c:pt>
                <c:pt idx="7823">
                  <c:v>-120.44</c:v>
                </c:pt>
                <c:pt idx="7824">
                  <c:v>-121.51</c:v>
                </c:pt>
                <c:pt idx="7825">
                  <c:v>-122.59</c:v>
                </c:pt>
                <c:pt idx="7826">
                  <c:v>-123.67</c:v>
                </c:pt>
                <c:pt idx="7827">
                  <c:v>-124.76</c:v>
                </c:pt>
                <c:pt idx="7828">
                  <c:v>-125.84</c:v>
                </c:pt>
                <c:pt idx="7829">
                  <c:v>-126.93</c:v>
                </c:pt>
                <c:pt idx="7830">
                  <c:v>-128.02000000000001</c:v>
                </c:pt>
                <c:pt idx="7831">
                  <c:v>-129.11000000000001</c:v>
                </c:pt>
                <c:pt idx="7832">
                  <c:v>-130.19999999999999</c:v>
                </c:pt>
                <c:pt idx="7833">
                  <c:v>-131.29</c:v>
                </c:pt>
                <c:pt idx="7834">
                  <c:v>-132.38</c:v>
                </c:pt>
                <c:pt idx="7835">
                  <c:v>-133.47</c:v>
                </c:pt>
                <c:pt idx="7836">
                  <c:v>-134.55000000000001</c:v>
                </c:pt>
                <c:pt idx="7837">
                  <c:v>-135.63</c:v>
                </c:pt>
                <c:pt idx="7838">
                  <c:v>-136.69999999999999</c:v>
                </c:pt>
                <c:pt idx="7839">
                  <c:v>-137.77000000000001</c:v>
                </c:pt>
                <c:pt idx="7840">
                  <c:v>-138.84</c:v>
                </c:pt>
                <c:pt idx="7841">
                  <c:v>-139.9</c:v>
                </c:pt>
                <c:pt idx="7842">
                  <c:v>-140.94999999999999</c:v>
                </c:pt>
                <c:pt idx="7843">
                  <c:v>-141.99</c:v>
                </c:pt>
                <c:pt idx="7844">
                  <c:v>-143.03</c:v>
                </c:pt>
                <c:pt idx="7845">
                  <c:v>-144.06</c:v>
                </c:pt>
                <c:pt idx="7846">
                  <c:v>-145.08000000000001</c:v>
                </c:pt>
                <c:pt idx="7847">
                  <c:v>-146.09</c:v>
                </c:pt>
                <c:pt idx="7848">
                  <c:v>-147.09</c:v>
                </c:pt>
                <c:pt idx="7849">
                  <c:v>-148.07</c:v>
                </c:pt>
                <c:pt idx="7850">
                  <c:v>-149.05000000000001</c:v>
                </c:pt>
                <c:pt idx="7851">
                  <c:v>-150.01</c:v>
                </c:pt>
                <c:pt idx="7852">
                  <c:v>-150.96</c:v>
                </c:pt>
                <c:pt idx="7853">
                  <c:v>-151.9</c:v>
                </c:pt>
                <c:pt idx="7854">
                  <c:v>-152.82</c:v>
                </c:pt>
                <c:pt idx="7855">
                  <c:v>-153.72999999999999</c:v>
                </c:pt>
                <c:pt idx="7856">
                  <c:v>-154.63</c:v>
                </c:pt>
                <c:pt idx="7857">
                  <c:v>-155.5</c:v>
                </c:pt>
                <c:pt idx="7858">
                  <c:v>-156.37</c:v>
                </c:pt>
                <c:pt idx="7859">
                  <c:v>-157.21</c:v>
                </c:pt>
                <c:pt idx="7860">
                  <c:v>-158.04</c:v>
                </c:pt>
                <c:pt idx="7861">
                  <c:v>-158.85</c:v>
                </c:pt>
                <c:pt idx="7862">
                  <c:v>-159.63999999999999</c:v>
                </c:pt>
                <c:pt idx="7863">
                  <c:v>-160.41999999999999</c:v>
                </c:pt>
                <c:pt idx="7864">
                  <c:v>-161.16999999999999</c:v>
                </c:pt>
                <c:pt idx="7865">
                  <c:v>-161.91</c:v>
                </c:pt>
                <c:pt idx="7866">
                  <c:v>-162.63</c:v>
                </c:pt>
                <c:pt idx="7867">
                  <c:v>-163.32</c:v>
                </c:pt>
                <c:pt idx="7868">
                  <c:v>-164</c:v>
                </c:pt>
                <c:pt idx="7869">
                  <c:v>-164.65</c:v>
                </c:pt>
                <c:pt idx="7870">
                  <c:v>-165.29</c:v>
                </c:pt>
                <c:pt idx="7871">
                  <c:v>-165.9</c:v>
                </c:pt>
                <c:pt idx="7872">
                  <c:v>-166.49</c:v>
                </c:pt>
                <c:pt idx="7873">
                  <c:v>-167.06</c:v>
                </c:pt>
                <c:pt idx="7874">
                  <c:v>-172.19</c:v>
                </c:pt>
                <c:pt idx="7875">
                  <c:v>-177.59</c:v>
                </c:pt>
                <c:pt idx="7876">
                  <c:v>-182.97</c:v>
                </c:pt>
                <c:pt idx="7877">
                  <c:v>-188.33</c:v>
                </c:pt>
                <c:pt idx="7878">
                  <c:v>-193.66</c:v>
                </c:pt>
                <c:pt idx="7879">
                  <c:v>-198.98</c:v>
                </c:pt>
                <c:pt idx="7880">
                  <c:v>-204.26</c:v>
                </c:pt>
                <c:pt idx="7881">
                  <c:v>-209.53</c:v>
                </c:pt>
                <c:pt idx="7882">
                  <c:v>-212.76</c:v>
                </c:pt>
                <c:pt idx="7883">
                  <c:v>-210.52</c:v>
                </c:pt>
                <c:pt idx="7884">
                  <c:v>-207.66</c:v>
                </c:pt>
                <c:pt idx="7885">
                  <c:v>-204.32</c:v>
                </c:pt>
                <c:pt idx="7886">
                  <c:v>-200.64</c:v>
                </c:pt>
                <c:pt idx="7887">
                  <c:v>-196.71</c:v>
                </c:pt>
                <c:pt idx="7888">
                  <c:v>-192.64</c:v>
                </c:pt>
                <c:pt idx="7889">
                  <c:v>-188.51</c:v>
                </c:pt>
                <c:pt idx="7890">
                  <c:v>-184.4</c:v>
                </c:pt>
                <c:pt idx="7891">
                  <c:v>-180.36</c:v>
                </c:pt>
                <c:pt idx="7892">
                  <c:v>-176.46</c:v>
                </c:pt>
                <c:pt idx="7893">
                  <c:v>-172.73</c:v>
                </c:pt>
                <c:pt idx="7894">
                  <c:v>-169.23</c:v>
                </c:pt>
                <c:pt idx="7895">
                  <c:v>-165.98</c:v>
                </c:pt>
                <c:pt idx="7896">
                  <c:v>-163.01</c:v>
                </c:pt>
                <c:pt idx="7897">
                  <c:v>-160.33000000000001</c:v>
                </c:pt>
                <c:pt idx="7898">
                  <c:v>-157.96</c:v>
                </c:pt>
                <c:pt idx="7899">
                  <c:v>-155.91</c:v>
                </c:pt>
                <c:pt idx="7900">
                  <c:v>-154.18</c:v>
                </c:pt>
                <c:pt idx="7901">
                  <c:v>-152.78</c:v>
                </c:pt>
                <c:pt idx="7902">
                  <c:v>-151.69999999999999</c:v>
                </c:pt>
                <c:pt idx="7903">
                  <c:v>-150.93</c:v>
                </c:pt>
                <c:pt idx="7904">
                  <c:v>-150.47</c:v>
                </c:pt>
                <c:pt idx="7905">
                  <c:v>-150.30000000000001</c:v>
                </c:pt>
                <c:pt idx="7906">
                  <c:v>-150.41999999999999</c:v>
                </c:pt>
                <c:pt idx="7907">
                  <c:v>-150.80000000000001</c:v>
                </c:pt>
                <c:pt idx="7908">
                  <c:v>-151.43</c:v>
                </c:pt>
                <c:pt idx="7909">
                  <c:v>-152.29</c:v>
                </c:pt>
                <c:pt idx="7910">
                  <c:v>-153.36000000000001</c:v>
                </c:pt>
                <c:pt idx="7911">
                  <c:v>-154.63</c:v>
                </c:pt>
                <c:pt idx="7912">
                  <c:v>-156.08000000000001</c:v>
                </c:pt>
                <c:pt idx="7913">
                  <c:v>-157.68</c:v>
                </c:pt>
                <c:pt idx="7914">
                  <c:v>-159.41</c:v>
                </c:pt>
                <c:pt idx="7915">
                  <c:v>-161.26</c:v>
                </c:pt>
                <c:pt idx="7916">
                  <c:v>-163.19999999999999</c:v>
                </c:pt>
                <c:pt idx="7917">
                  <c:v>-165.21</c:v>
                </c:pt>
                <c:pt idx="7918">
                  <c:v>-167.28</c:v>
                </c:pt>
                <c:pt idx="7919">
                  <c:v>-169.39</c:v>
                </c:pt>
                <c:pt idx="7920">
                  <c:v>-171.51</c:v>
                </c:pt>
                <c:pt idx="7921">
                  <c:v>-173.63</c:v>
                </c:pt>
                <c:pt idx="7922">
                  <c:v>-175.73</c:v>
                </c:pt>
                <c:pt idx="7923">
                  <c:v>-177.8</c:v>
                </c:pt>
                <c:pt idx="7924">
                  <c:v>-179.83</c:v>
                </c:pt>
                <c:pt idx="7925">
                  <c:v>-181.79</c:v>
                </c:pt>
                <c:pt idx="7926">
                  <c:v>-183.67</c:v>
                </c:pt>
                <c:pt idx="7927">
                  <c:v>-185.47</c:v>
                </c:pt>
                <c:pt idx="7928">
                  <c:v>-187.16</c:v>
                </c:pt>
                <c:pt idx="7929">
                  <c:v>-188.75</c:v>
                </c:pt>
                <c:pt idx="7930">
                  <c:v>-190.22</c:v>
                </c:pt>
                <c:pt idx="7931">
                  <c:v>-191.56</c:v>
                </c:pt>
                <c:pt idx="7932">
                  <c:v>-192.77</c:v>
                </c:pt>
                <c:pt idx="7933">
                  <c:v>-193.84</c:v>
                </c:pt>
                <c:pt idx="7934">
                  <c:v>-194.76</c:v>
                </c:pt>
                <c:pt idx="7935">
                  <c:v>-195.53</c:v>
                </c:pt>
                <c:pt idx="7936">
                  <c:v>-196.15</c:v>
                </c:pt>
                <c:pt idx="7937">
                  <c:v>-196.62</c:v>
                </c:pt>
                <c:pt idx="7938">
                  <c:v>-196.93</c:v>
                </c:pt>
                <c:pt idx="7939">
                  <c:v>-197.08</c:v>
                </c:pt>
                <c:pt idx="7940">
                  <c:v>-197.08</c:v>
                </c:pt>
                <c:pt idx="7941">
                  <c:v>-196.93</c:v>
                </c:pt>
                <c:pt idx="7942">
                  <c:v>-196.62</c:v>
                </c:pt>
                <c:pt idx="7943">
                  <c:v>-196.17</c:v>
                </c:pt>
                <c:pt idx="7944">
                  <c:v>-195.57</c:v>
                </c:pt>
                <c:pt idx="7945">
                  <c:v>-194.83</c:v>
                </c:pt>
                <c:pt idx="7946">
                  <c:v>-193.95</c:v>
                </c:pt>
                <c:pt idx="7947">
                  <c:v>-192.94</c:v>
                </c:pt>
                <c:pt idx="7948">
                  <c:v>-191.81</c:v>
                </c:pt>
                <c:pt idx="7949">
                  <c:v>-190.56</c:v>
                </c:pt>
                <c:pt idx="7950">
                  <c:v>-189.2</c:v>
                </c:pt>
                <c:pt idx="7951">
                  <c:v>-187.73</c:v>
                </c:pt>
                <c:pt idx="7952">
                  <c:v>-186.17</c:v>
                </c:pt>
                <c:pt idx="7953">
                  <c:v>-184.53</c:v>
                </c:pt>
                <c:pt idx="7954">
                  <c:v>-182.81</c:v>
                </c:pt>
                <c:pt idx="7955">
                  <c:v>-181.01</c:v>
                </c:pt>
                <c:pt idx="7956">
                  <c:v>-179.16</c:v>
                </c:pt>
                <c:pt idx="7957">
                  <c:v>-177.25</c:v>
                </c:pt>
                <c:pt idx="7958">
                  <c:v>-175.31</c:v>
                </c:pt>
                <c:pt idx="7959">
                  <c:v>-173.33</c:v>
                </c:pt>
                <c:pt idx="7960">
                  <c:v>-171.32</c:v>
                </c:pt>
                <c:pt idx="7961">
                  <c:v>-169.31</c:v>
                </c:pt>
                <c:pt idx="7962">
                  <c:v>-167.28</c:v>
                </c:pt>
                <c:pt idx="7963">
                  <c:v>-165.27</c:v>
                </c:pt>
                <c:pt idx="7964">
                  <c:v>-163.27000000000001</c:v>
                </c:pt>
                <c:pt idx="7965">
                  <c:v>-161.29</c:v>
                </c:pt>
                <c:pt idx="7966">
                  <c:v>-159.34</c:v>
                </c:pt>
                <c:pt idx="7967">
                  <c:v>-157.43</c:v>
                </c:pt>
                <c:pt idx="7968">
                  <c:v>-155.58000000000001</c:v>
                </c:pt>
                <c:pt idx="7969">
                  <c:v>-153.78</c:v>
                </c:pt>
                <c:pt idx="7970">
                  <c:v>-152.05000000000001</c:v>
                </c:pt>
                <c:pt idx="7971">
                  <c:v>-150.38999999999999</c:v>
                </c:pt>
                <c:pt idx="7972">
                  <c:v>-148.82</c:v>
                </c:pt>
                <c:pt idx="7973">
                  <c:v>-147.33000000000001</c:v>
                </c:pt>
                <c:pt idx="7974">
                  <c:v>-145.94</c:v>
                </c:pt>
                <c:pt idx="7975">
                  <c:v>-144.65</c:v>
                </c:pt>
                <c:pt idx="7976">
                  <c:v>-143.47</c:v>
                </c:pt>
                <c:pt idx="7977">
                  <c:v>-142.38</c:v>
                </c:pt>
                <c:pt idx="7978">
                  <c:v>-141.4</c:v>
                </c:pt>
                <c:pt idx="7979">
                  <c:v>-140.55000000000001</c:v>
                </c:pt>
                <c:pt idx="7980">
                  <c:v>-139.82</c:v>
                </c:pt>
                <c:pt idx="7981">
                  <c:v>-139.22999999999999</c:v>
                </c:pt>
                <c:pt idx="7982">
                  <c:v>-138.77000000000001</c:v>
                </c:pt>
                <c:pt idx="7983">
                  <c:v>-138.46</c:v>
                </c:pt>
                <c:pt idx="7984">
                  <c:v>-138.28</c:v>
                </c:pt>
                <c:pt idx="7985">
                  <c:v>-138.25</c:v>
                </c:pt>
                <c:pt idx="7986">
                  <c:v>-137.75</c:v>
                </c:pt>
                <c:pt idx="7987">
                  <c:v>-137.32</c:v>
                </c:pt>
                <c:pt idx="7988">
                  <c:v>-137.28</c:v>
                </c:pt>
                <c:pt idx="7989">
                  <c:v>-137.61000000000001</c:v>
                </c:pt>
                <c:pt idx="7990">
                  <c:v>-138.27000000000001</c:v>
                </c:pt>
                <c:pt idx="7991">
                  <c:v>-139.22</c:v>
                </c:pt>
                <c:pt idx="7992">
                  <c:v>-140.44999999999999</c:v>
                </c:pt>
                <c:pt idx="7993">
                  <c:v>-141.93</c:v>
                </c:pt>
                <c:pt idx="7994">
                  <c:v>-143.63</c:v>
                </c:pt>
                <c:pt idx="7995">
                  <c:v>-145.54</c:v>
                </c:pt>
                <c:pt idx="7996">
                  <c:v>-147.63</c:v>
                </c:pt>
                <c:pt idx="7997">
                  <c:v>-149.88999999999999</c:v>
                </c:pt>
                <c:pt idx="7998">
                  <c:v>-152.30000000000001</c:v>
                </c:pt>
                <c:pt idx="7999">
                  <c:v>-154.84</c:v>
                </c:pt>
                <c:pt idx="8000">
                  <c:v>-157.51</c:v>
                </c:pt>
                <c:pt idx="8001">
                  <c:v>-160.28</c:v>
                </c:pt>
                <c:pt idx="8002">
                  <c:v>-163.16</c:v>
                </c:pt>
                <c:pt idx="8003">
                  <c:v>-166.11</c:v>
                </c:pt>
                <c:pt idx="8004">
                  <c:v>-169.15</c:v>
                </c:pt>
                <c:pt idx="8005">
                  <c:v>-172.24</c:v>
                </c:pt>
                <c:pt idx="8006">
                  <c:v>-175.4</c:v>
                </c:pt>
                <c:pt idx="8007">
                  <c:v>-178.61</c:v>
                </c:pt>
                <c:pt idx="8008">
                  <c:v>-181.86</c:v>
                </c:pt>
                <c:pt idx="8009">
                  <c:v>-185.14</c:v>
                </c:pt>
                <c:pt idx="8010">
                  <c:v>-188.45</c:v>
                </c:pt>
                <c:pt idx="8011">
                  <c:v>-191.78</c:v>
                </c:pt>
                <c:pt idx="8012">
                  <c:v>-195.13</c:v>
                </c:pt>
                <c:pt idx="8013">
                  <c:v>-198.49</c:v>
                </c:pt>
                <c:pt idx="8014">
                  <c:v>-201.86</c:v>
                </c:pt>
                <c:pt idx="8015">
                  <c:v>-205.23</c:v>
                </c:pt>
                <c:pt idx="8016">
                  <c:v>-208.59</c:v>
                </c:pt>
                <c:pt idx="8017">
                  <c:v>-211.94</c:v>
                </c:pt>
                <c:pt idx="8018">
                  <c:v>-215.28</c:v>
                </c:pt>
                <c:pt idx="8019">
                  <c:v>-218.6</c:v>
                </c:pt>
                <c:pt idx="8020">
                  <c:v>-221.89</c:v>
                </c:pt>
                <c:pt idx="8021">
                  <c:v>-225.16</c:v>
                </c:pt>
                <c:pt idx="8022">
                  <c:v>-228.4</c:v>
                </c:pt>
                <c:pt idx="8023">
                  <c:v>-231.6</c:v>
                </c:pt>
                <c:pt idx="8024">
                  <c:v>-234.76</c:v>
                </c:pt>
                <c:pt idx="8025">
                  <c:v>-237.88</c:v>
                </c:pt>
                <c:pt idx="8026">
                  <c:v>-240.95</c:v>
                </c:pt>
                <c:pt idx="8027">
                  <c:v>-243.97</c:v>
                </c:pt>
                <c:pt idx="8028">
                  <c:v>-246.93</c:v>
                </c:pt>
                <c:pt idx="8029">
                  <c:v>-249.84</c:v>
                </c:pt>
                <c:pt idx="8030">
                  <c:v>-252.68</c:v>
                </c:pt>
                <c:pt idx="8031">
                  <c:v>-255.45</c:v>
                </c:pt>
                <c:pt idx="8032">
                  <c:v>-258.14999999999998</c:v>
                </c:pt>
                <c:pt idx="8033">
                  <c:v>-260.77999999999997</c:v>
                </c:pt>
                <c:pt idx="8034">
                  <c:v>-263.33</c:v>
                </c:pt>
                <c:pt idx="8035">
                  <c:v>-265.8</c:v>
                </c:pt>
                <c:pt idx="8036">
                  <c:v>-268.19</c:v>
                </c:pt>
                <c:pt idx="8037">
                  <c:v>-270.48</c:v>
                </c:pt>
                <c:pt idx="8038">
                  <c:v>-272.68</c:v>
                </c:pt>
                <c:pt idx="8039">
                  <c:v>-274.79000000000002</c:v>
                </c:pt>
                <c:pt idx="8040">
                  <c:v>-276.81</c:v>
                </c:pt>
                <c:pt idx="8041">
                  <c:v>-278.72000000000003</c:v>
                </c:pt>
                <c:pt idx="8042">
                  <c:v>-280.52</c:v>
                </c:pt>
                <c:pt idx="8043">
                  <c:v>-282.22000000000003</c:v>
                </c:pt>
                <c:pt idx="8044">
                  <c:v>-283.82</c:v>
                </c:pt>
                <c:pt idx="8045">
                  <c:v>-285.3</c:v>
                </c:pt>
                <c:pt idx="8046">
                  <c:v>-286.66000000000003</c:v>
                </c:pt>
                <c:pt idx="8047">
                  <c:v>-287.91000000000003</c:v>
                </c:pt>
                <c:pt idx="8048">
                  <c:v>-289.05</c:v>
                </c:pt>
                <c:pt idx="8049">
                  <c:v>-290.06</c:v>
                </c:pt>
                <c:pt idx="8050">
                  <c:v>-290.95</c:v>
                </c:pt>
                <c:pt idx="8051">
                  <c:v>-291.72000000000003</c:v>
                </c:pt>
                <c:pt idx="8052">
                  <c:v>-292.37</c:v>
                </c:pt>
                <c:pt idx="8053">
                  <c:v>-292.89</c:v>
                </c:pt>
                <c:pt idx="8054">
                  <c:v>-293.29000000000002</c:v>
                </c:pt>
                <c:pt idx="8055">
                  <c:v>-293.57</c:v>
                </c:pt>
                <c:pt idx="8056">
                  <c:v>-293.70999999999998</c:v>
                </c:pt>
                <c:pt idx="8057">
                  <c:v>-293.73</c:v>
                </c:pt>
                <c:pt idx="8058">
                  <c:v>-293.63</c:v>
                </c:pt>
                <c:pt idx="8059">
                  <c:v>-293.39999999999998</c:v>
                </c:pt>
                <c:pt idx="8060">
                  <c:v>-293.05</c:v>
                </c:pt>
                <c:pt idx="8061">
                  <c:v>-292.57</c:v>
                </c:pt>
                <c:pt idx="8062">
                  <c:v>-291.98</c:v>
                </c:pt>
                <c:pt idx="8063">
                  <c:v>-291.26</c:v>
                </c:pt>
                <c:pt idx="8064">
                  <c:v>-290.42</c:v>
                </c:pt>
                <c:pt idx="8065">
                  <c:v>-289.47000000000003</c:v>
                </c:pt>
                <c:pt idx="8066">
                  <c:v>-288.39999999999998</c:v>
                </c:pt>
                <c:pt idx="8067">
                  <c:v>-287.22000000000003</c:v>
                </c:pt>
                <c:pt idx="8068">
                  <c:v>-285.93</c:v>
                </c:pt>
                <c:pt idx="8069">
                  <c:v>-284.54000000000002</c:v>
                </c:pt>
                <c:pt idx="8070">
                  <c:v>-283.04000000000002</c:v>
                </c:pt>
                <c:pt idx="8071">
                  <c:v>-281.44</c:v>
                </c:pt>
                <c:pt idx="8072">
                  <c:v>-279.75</c:v>
                </c:pt>
                <c:pt idx="8073">
                  <c:v>-277.97000000000003</c:v>
                </c:pt>
                <c:pt idx="8074">
                  <c:v>-276.10000000000002</c:v>
                </c:pt>
                <c:pt idx="8075">
                  <c:v>-274.14999999999998</c:v>
                </c:pt>
                <c:pt idx="8076">
                  <c:v>-272.12</c:v>
                </c:pt>
                <c:pt idx="8077">
                  <c:v>-270.01</c:v>
                </c:pt>
                <c:pt idx="8078">
                  <c:v>-267.83999999999997</c:v>
                </c:pt>
                <c:pt idx="8079">
                  <c:v>-265.60000000000002</c:v>
                </c:pt>
                <c:pt idx="8080">
                  <c:v>-263.31</c:v>
                </c:pt>
                <c:pt idx="8081">
                  <c:v>-260.95999999999998</c:v>
                </c:pt>
                <c:pt idx="8082">
                  <c:v>-258.57</c:v>
                </c:pt>
                <c:pt idx="8083">
                  <c:v>-256.13</c:v>
                </c:pt>
                <c:pt idx="8084">
                  <c:v>-253.67</c:v>
                </c:pt>
                <c:pt idx="8085">
                  <c:v>-251.17</c:v>
                </c:pt>
                <c:pt idx="8086">
                  <c:v>-248.65</c:v>
                </c:pt>
                <c:pt idx="8087">
                  <c:v>-246.11</c:v>
                </c:pt>
                <c:pt idx="8088">
                  <c:v>-243.56</c:v>
                </c:pt>
                <c:pt idx="8089">
                  <c:v>-241.01</c:v>
                </c:pt>
                <c:pt idx="8090">
                  <c:v>-238.46</c:v>
                </c:pt>
                <c:pt idx="8091">
                  <c:v>-235.92</c:v>
                </c:pt>
                <c:pt idx="8092">
                  <c:v>-233.39</c:v>
                </c:pt>
                <c:pt idx="8093">
                  <c:v>-230.88</c:v>
                </c:pt>
                <c:pt idx="8094">
                  <c:v>-228.4</c:v>
                </c:pt>
                <c:pt idx="8095">
                  <c:v>-225.96</c:v>
                </c:pt>
                <c:pt idx="8096">
                  <c:v>-223.55</c:v>
                </c:pt>
                <c:pt idx="8097">
                  <c:v>-221.18</c:v>
                </c:pt>
                <c:pt idx="8098">
                  <c:v>-218.87</c:v>
                </c:pt>
                <c:pt idx="8099">
                  <c:v>-216.62</c:v>
                </c:pt>
                <c:pt idx="8100">
                  <c:v>-214.42</c:v>
                </c:pt>
                <c:pt idx="8101">
                  <c:v>-212.3</c:v>
                </c:pt>
                <c:pt idx="8102">
                  <c:v>-210.24</c:v>
                </c:pt>
                <c:pt idx="8103">
                  <c:v>-208.26</c:v>
                </c:pt>
                <c:pt idx="8104">
                  <c:v>-206.36</c:v>
                </c:pt>
                <c:pt idx="8105">
                  <c:v>-204.55</c:v>
                </c:pt>
                <c:pt idx="8106">
                  <c:v>-202.83</c:v>
                </c:pt>
                <c:pt idx="8107">
                  <c:v>-201.19</c:v>
                </c:pt>
                <c:pt idx="8108">
                  <c:v>-199.66</c:v>
                </c:pt>
                <c:pt idx="8109">
                  <c:v>-198.22</c:v>
                </c:pt>
                <c:pt idx="8110">
                  <c:v>-197.07</c:v>
                </c:pt>
                <c:pt idx="8111">
                  <c:v>-197.99</c:v>
                </c:pt>
                <c:pt idx="8112">
                  <c:v>-199.01</c:v>
                </c:pt>
                <c:pt idx="8113">
                  <c:v>-200.14</c:v>
                </c:pt>
                <c:pt idx="8114">
                  <c:v>-201.37</c:v>
                </c:pt>
                <c:pt idx="8115">
                  <c:v>-202.7</c:v>
                </c:pt>
                <c:pt idx="8116">
                  <c:v>-204.13</c:v>
                </c:pt>
                <c:pt idx="8117">
                  <c:v>-205.66</c:v>
                </c:pt>
                <c:pt idx="8118">
                  <c:v>-207.28</c:v>
                </c:pt>
                <c:pt idx="8119">
                  <c:v>-208.99</c:v>
                </c:pt>
                <c:pt idx="8120">
                  <c:v>-210.79</c:v>
                </c:pt>
                <c:pt idx="8121">
                  <c:v>-212.67</c:v>
                </c:pt>
                <c:pt idx="8122">
                  <c:v>-214.63</c:v>
                </c:pt>
                <c:pt idx="8123">
                  <c:v>-215.41</c:v>
                </c:pt>
                <c:pt idx="8124">
                  <c:v>-216.11</c:v>
                </c:pt>
                <c:pt idx="8125">
                  <c:v>-216.76</c:v>
                </c:pt>
                <c:pt idx="8126">
                  <c:v>-217.36</c:v>
                </c:pt>
                <c:pt idx="8127">
                  <c:v>-217.9</c:v>
                </c:pt>
                <c:pt idx="8128">
                  <c:v>-217.03</c:v>
                </c:pt>
                <c:pt idx="8129">
                  <c:v>-215.95</c:v>
                </c:pt>
                <c:pt idx="8130">
                  <c:v>-214.84</c:v>
                </c:pt>
                <c:pt idx="8131">
                  <c:v>-213.67</c:v>
                </c:pt>
                <c:pt idx="8132">
                  <c:v>-212.46</c:v>
                </c:pt>
                <c:pt idx="8133">
                  <c:v>-210.2</c:v>
                </c:pt>
                <c:pt idx="8134">
                  <c:v>-207.53</c:v>
                </c:pt>
                <c:pt idx="8135">
                  <c:v>-204.85</c:v>
                </c:pt>
                <c:pt idx="8136">
                  <c:v>-202.15</c:v>
                </c:pt>
                <c:pt idx="8137">
                  <c:v>-199.45</c:v>
                </c:pt>
                <c:pt idx="8138">
                  <c:v>-196.73</c:v>
                </c:pt>
                <c:pt idx="8139">
                  <c:v>-194.36</c:v>
                </c:pt>
                <c:pt idx="8140">
                  <c:v>-192.89</c:v>
                </c:pt>
                <c:pt idx="8141">
                  <c:v>-191.42</c:v>
                </c:pt>
                <c:pt idx="8142">
                  <c:v>-189.93</c:v>
                </c:pt>
                <c:pt idx="8143">
                  <c:v>-188.44</c:v>
                </c:pt>
                <c:pt idx="8144">
                  <c:v>-186.94</c:v>
                </c:pt>
                <c:pt idx="8145">
                  <c:v>-186.69</c:v>
                </c:pt>
                <c:pt idx="8146">
                  <c:v>-186.43</c:v>
                </c:pt>
                <c:pt idx="8147">
                  <c:v>-186.15</c:v>
                </c:pt>
                <c:pt idx="8148">
                  <c:v>-185.87</c:v>
                </c:pt>
                <c:pt idx="8149">
                  <c:v>-185.57</c:v>
                </c:pt>
                <c:pt idx="8150">
                  <c:v>-185.25</c:v>
                </c:pt>
                <c:pt idx="8151">
                  <c:v>-184.92</c:v>
                </c:pt>
                <c:pt idx="8152">
                  <c:v>-184.57</c:v>
                </c:pt>
                <c:pt idx="8153">
                  <c:v>-184.2</c:v>
                </c:pt>
                <c:pt idx="8154">
                  <c:v>-183.8</c:v>
                </c:pt>
                <c:pt idx="8155">
                  <c:v>-183.39</c:v>
                </c:pt>
                <c:pt idx="8156">
                  <c:v>-183.29</c:v>
                </c:pt>
                <c:pt idx="8157">
                  <c:v>-185.42</c:v>
                </c:pt>
                <c:pt idx="8158">
                  <c:v>-187.51</c:v>
                </c:pt>
                <c:pt idx="8159">
                  <c:v>-189.58</c:v>
                </c:pt>
                <c:pt idx="8160">
                  <c:v>-191.61</c:v>
                </c:pt>
                <c:pt idx="8161">
                  <c:v>-193.62</c:v>
                </c:pt>
                <c:pt idx="8162">
                  <c:v>-195.59</c:v>
                </c:pt>
                <c:pt idx="8163">
                  <c:v>-197.53</c:v>
                </c:pt>
                <c:pt idx="8164">
                  <c:v>-199.43</c:v>
                </c:pt>
                <c:pt idx="8165">
                  <c:v>-201.3</c:v>
                </c:pt>
                <c:pt idx="8166">
                  <c:v>-203.14</c:v>
                </c:pt>
                <c:pt idx="8167">
                  <c:v>-204.95</c:v>
                </c:pt>
                <c:pt idx="8168">
                  <c:v>-204.49</c:v>
                </c:pt>
                <c:pt idx="8169">
                  <c:v>-203.62</c:v>
                </c:pt>
                <c:pt idx="8170">
                  <c:v>-202.74</c:v>
                </c:pt>
                <c:pt idx="8171">
                  <c:v>-201.84</c:v>
                </c:pt>
                <c:pt idx="8172">
                  <c:v>-200.94</c:v>
                </c:pt>
                <c:pt idx="8173">
                  <c:v>-200.02</c:v>
                </c:pt>
                <c:pt idx="8174">
                  <c:v>-199.08</c:v>
                </c:pt>
                <c:pt idx="8175">
                  <c:v>-198.13</c:v>
                </c:pt>
                <c:pt idx="8176">
                  <c:v>-197.17</c:v>
                </c:pt>
                <c:pt idx="8177">
                  <c:v>-196.2</c:v>
                </c:pt>
                <c:pt idx="8178">
                  <c:v>-195.23</c:v>
                </c:pt>
                <c:pt idx="8179">
                  <c:v>-194.25</c:v>
                </c:pt>
                <c:pt idx="8180">
                  <c:v>-193.27</c:v>
                </c:pt>
                <c:pt idx="8181">
                  <c:v>-192.3</c:v>
                </c:pt>
                <c:pt idx="8182">
                  <c:v>-191.34</c:v>
                </c:pt>
                <c:pt idx="8183">
                  <c:v>-190.4</c:v>
                </c:pt>
                <c:pt idx="8184">
                  <c:v>-189.48</c:v>
                </c:pt>
                <c:pt idx="8185">
                  <c:v>-188.59</c:v>
                </c:pt>
                <c:pt idx="8186">
                  <c:v>-187.75</c:v>
                </c:pt>
                <c:pt idx="8187">
                  <c:v>-186.95</c:v>
                </c:pt>
                <c:pt idx="8188">
                  <c:v>-186.21</c:v>
                </c:pt>
                <c:pt idx="8189">
                  <c:v>-185.54</c:v>
                </c:pt>
                <c:pt idx="8190">
                  <c:v>-184.95</c:v>
                </c:pt>
                <c:pt idx="8191">
                  <c:v>-184.44</c:v>
                </c:pt>
                <c:pt idx="8192">
                  <c:v>-184.04</c:v>
                </c:pt>
                <c:pt idx="8193">
                  <c:v>-183.76</c:v>
                </c:pt>
                <c:pt idx="8194">
                  <c:v>-183.6</c:v>
                </c:pt>
                <c:pt idx="8195">
                  <c:v>-183.59</c:v>
                </c:pt>
                <c:pt idx="8196">
                  <c:v>-183.73</c:v>
                </c:pt>
                <c:pt idx="8197">
                  <c:v>-184.05</c:v>
                </c:pt>
                <c:pt idx="8198">
                  <c:v>-184.55</c:v>
                </c:pt>
                <c:pt idx="8199">
                  <c:v>-185.26</c:v>
                </c:pt>
                <c:pt idx="8200">
                  <c:v>-186.18</c:v>
                </c:pt>
                <c:pt idx="8201">
                  <c:v>-187.35</c:v>
                </c:pt>
                <c:pt idx="8202">
                  <c:v>-188.77</c:v>
                </c:pt>
                <c:pt idx="8203">
                  <c:v>-190.39</c:v>
                </c:pt>
                <c:pt idx="8204">
                  <c:v>-189.5</c:v>
                </c:pt>
                <c:pt idx="8205">
                  <c:v>-188.76</c:v>
                </c:pt>
                <c:pt idx="8206">
                  <c:v>-188.16</c:v>
                </c:pt>
                <c:pt idx="8207">
                  <c:v>-187.73</c:v>
                </c:pt>
                <c:pt idx="8208">
                  <c:v>-187.46</c:v>
                </c:pt>
                <c:pt idx="8209">
                  <c:v>-187.37</c:v>
                </c:pt>
                <c:pt idx="8210">
                  <c:v>-187.46</c:v>
                </c:pt>
                <c:pt idx="8211">
                  <c:v>-187.74</c:v>
                </c:pt>
                <c:pt idx="8212">
                  <c:v>-188.22</c:v>
                </c:pt>
                <c:pt idx="8213">
                  <c:v>-188.91</c:v>
                </c:pt>
                <c:pt idx="8214">
                  <c:v>-189.82</c:v>
                </c:pt>
                <c:pt idx="8215">
                  <c:v>-190.94</c:v>
                </c:pt>
                <c:pt idx="8216">
                  <c:v>-192.3</c:v>
                </c:pt>
                <c:pt idx="8217">
                  <c:v>-195.53</c:v>
                </c:pt>
                <c:pt idx="8218">
                  <c:v>-199.17</c:v>
                </c:pt>
                <c:pt idx="8219">
                  <c:v>-203.05</c:v>
                </c:pt>
                <c:pt idx="8220">
                  <c:v>-207.2</c:v>
                </c:pt>
                <c:pt idx="8221">
                  <c:v>-211.61</c:v>
                </c:pt>
                <c:pt idx="8222">
                  <c:v>-216.29</c:v>
                </c:pt>
                <c:pt idx="8223">
                  <c:v>-219.82</c:v>
                </c:pt>
                <c:pt idx="8224">
                  <c:v>-221.47</c:v>
                </c:pt>
                <c:pt idx="8225">
                  <c:v>-223.22</c:v>
                </c:pt>
                <c:pt idx="8226">
                  <c:v>-225.05</c:v>
                </c:pt>
                <c:pt idx="8227">
                  <c:v>-226.94</c:v>
                </c:pt>
                <c:pt idx="8228">
                  <c:v>-228.89</c:v>
                </c:pt>
                <c:pt idx="8229">
                  <c:v>-230.87</c:v>
                </c:pt>
                <c:pt idx="8230">
                  <c:v>-232.88</c:v>
                </c:pt>
                <c:pt idx="8231">
                  <c:v>-234.89</c:v>
                </c:pt>
                <c:pt idx="8232">
                  <c:v>-236.89</c:v>
                </c:pt>
                <c:pt idx="8233">
                  <c:v>-238.86</c:v>
                </c:pt>
                <c:pt idx="8234">
                  <c:v>-240.78</c:v>
                </c:pt>
                <c:pt idx="8235">
                  <c:v>-242.64</c:v>
                </c:pt>
                <c:pt idx="8236">
                  <c:v>-244.4</c:v>
                </c:pt>
                <c:pt idx="8237">
                  <c:v>-248.52</c:v>
                </c:pt>
                <c:pt idx="8238">
                  <c:v>-252.75</c:v>
                </c:pt>
                <c:pt idx="8239">
                  <c:v>-256.82</c:v>
                </c:pt>
                <c:pt idx="8240">
                  <c:v>-260.72000000000003</c:v>
                </c:pt>
                <c:pt idx="8241">
                  <c:v>-264.39999999999998</c:v>
                </c:pt>
                <c:pt idx="8242">
                  <c:v>-267.86</c:v>
                </c:pt>
                <c:pt idx="8243">
                  <c:v>-271.07</c:v>
                </c:pt>
                <c:pt idx="8244">
                  <c:v>-274</c:v>
                </c:pt>
                <c:pt idx="8245">
                  <c:v>-276.63</c:v>
                </c:pt>
                <c:pt idx="8246">
                  <c:v>-278.93</c:v>
                </c:pt>
                <c:pt idx="8247">
                  <c:v>-280.88</c:v>
                </c:pt>
                <c:pt idx="8248">
                  <c:v>-282.45999999999998</c:v>
                </c:pt>
                <c:pt idx="8249">
                  <c:v>-283.64999999999998</c:v>
                </c:pt>
                <c:pt idx="8250">
                  <c:v>-284.42</c:v>
                </c:pt>
                <c:pt idx="8251">
                  <c:v>-284.76</c:v>
                </c:pt>
                <c:pt idx="8252">
                  <c:v>-284.64999999999998</c:v>
                </c:pt>
                <c:pt idx="8253">
                  <c:v>-284.06</c:v>
                </c:pt>
                <c:pt idx="8254">
                  <c:v>-283</c:v>
                </c:pt>
                <c:pt idx="8255">
                  <c:v>-281.44</c:v>
                </c:pt>
                <c:pt idx="8256">
                  <c:v>-279.38</c:v>
                </c:pt>
                <c:pt idx="8257">
                  <c:v>-276.82</c:v>
                </c:pt>
                <c:pt idx="8258">
                  <c:v>-273.75</c:v>
                </c:pt>
                <c:pt idx="8259">
                  <c:v>-270.17</c:v>
                </c:pt>
                <c:pt idx="8260">
                  <c:v>-266.10000000000002</c:v>
                </c:pt>
                <c:pt idx="8261">
                  <c:v>-261.54000000000002</c:v>
                </c:pt>
                <c:pt idx="8262">
                  <c:v>-256.52</c:v>
                </c:pt>
                <c:pt idx="8263">
                  <c:v>-251.05</c:v>
                </c:pt>
                <c:pt idx="8264">
                  <c:v>-245.17</c:v>
                </c:pt>
                <c:pt idx="8265">
                  <c:v>-238.93</c:v>
                </c:pt>
                <c:pt idx="8266">
                  <c:v>-232.35</c:v>
                </c:pt>
                <c:pt idx="8267">
                  <c:v>-225.51</c:v>
                </c:pt>
                <c:pt idx="8268">
                  <c:v>-218.46</c:v>
                </c:pt>
                <c:pt idx="8269">
                  <c:v>-211.28</c:v>
                </c:pt>
                <c:pt idx="8270">
                  <c:v>-204.05</c:v>
                </c:pt>
                <c:pt idx="8271">
                  <c:v>-196.88</c:v>
                </c:pt>
                <c:pt idx="8272">
                  <c:v>-189.88</c:v>
                </c:pt>
                <c:pt idx="8273">
                  <c:v>-184.17</c:v>
                </c:pt>
                <c:pt idx="8274">
                  <c:v>-179.67</c:v>
                </c:pt>
                <c:pt idx="8275">
                  <c:v>-175.74</c:v>
                </c:pt>
                <c:pt idx="8276">
                  <c:v>-172.57</c:v>
                </c:pt>
                <c:pt idx="8277">
                  <c:v>-170.35</c:v>
                </c:pt>
                <c:pt idx="8278">
                  <c:v>-169.28</c:v>
                </c:pt>
                <c:pt idx="8279">
                  <c:v>-169.59</c:v>
                </c:pt>
                <c:pt idx="8280">
                  <c:v>-170.89</c:v>
                </c:pt>
                <c:pt idx="8281">
                  <c:v>-171.05</c:v>
                </c:pt>
                <c:pt idx="8282">
                  <c:v>-171.25</c:v>
                </c:pt>
                <c:pt idx="8283">
                  <c:v>-169.99</c:v>
                </c:pt>
                <c:pt idx="8284">
                  <c:v>-168.72</c:v>
                </c:pt>
                <c:pt idx="8285">
                  <c:v>-167.47</c:v>
                </c:pt>
                <c:pt idx="8286">
                  <c:v>-166.22</c:v>
                </c:pt>
                <c:pt idx="8287">
                  <c:v>-164.99</c:v>
                </c:pt>
                <c:pt idx="8288">
                  <c:v>-163.76</c:v>
                </c:pt>
                <c:pt idx="8289">
                  <c:v>-164.13</c:v>
                </c:pt>
                <c:pt idx="8290">
                  <c:v>-165.51</c:v>
                </c:pt>
                <c:pt idx="8291">
                  <c:v>-166.89</c:v>
                </c:pt>
                <c:pt idx="8292">
                  <c:v>-168.27</c:v>
                </c:pt>
                <c:pt idx="8293">
                  <c:v>-169.65</c:v>
                </c:pt>
                <c:pt idx="8294">
                  <c:v>-171.02</c:v>
                </c:pt>
                <c:pt idx="8295">
                  <c:v>-172.39</c:v>
                </c:pt>
                <c:pt idx="8296">
                  <c:v>-173.76</c:v>
                </c:pt>
                <c:pt idx="8297">
                  <c:v>-175.12</c:v>
                </c:pt>
                <c:pt idx="8298">
                  <c:v>-176.49</c:v>
                </c:pt>
                <c:pt idx="8299">
                  <c:v>-177.86</c:v>
                </c:pt>
                <c:pt idx="8300">
                  <c:v>-179.22</c:v>
                </c:pt>
                <c:pt idx="8301">
                  <c:v>-180.6</c:v>
                </c:pt>
                <c:pt idx="8302">
                  <c:v>-181.98</c:v>
                </c:pt>
                <c:pt idx="8303">
                  <c:v>-183.36</c:v>
                </c:pt>
                <c:pt idx="8304">
                  <c:v>-184.75</c:v>
                </c:pt>
                <c:pt idx="8305">
                  <c:v>-186.16</c:v>
                </c:pt>
                <c:pt idx="8306">
                  <c:v>-187.57</c:v>
                </c:pt>
                <c:pt idx="8307">
                  <c:v>-189</c:v>
                </c:pt>
                <c:pt idx="8308">
                  <c:v>-190.43</c:v>
                </c:pt>
                <c:pt idx="8309">
                  <c:v>-191.89</c:v>
                </c:pt>
                <c:pt idx="8310">
                  <c:v>-193.35</c:v>
                </c:pt>
                <c:pt idx="8311">
                  <c:v>-194.84</c:v>
                </c:pt>
                <c:pt idx="8312">
                  <c:v>-196.34</c:v>
                </c:pt>
                <c:pt idx="8313">
                  <c:v>-197.85</c:v>
                </c:pt>
                <c:pt idx="8314">
                  <c:v>-199.38</c:v>
                </c:pt>
                <c:pt idx="8315">
                  <c:v>-200.93</c:v>
                </c:pt>
                <c:pt idx="8316">
                  <c:v>-202.49</c:v>
                </c:pt>
                <c:pt idx="8317">
                  <c:v>-204.07</c:v>
                </c:pt>
                <c:pt idx="8318">
                  <c:v>-205.66</c:v>
                </c:pt>
                <c:pt idx="8319">
                  <c:v>-207.27</c:v>
                </c:pt>
                <c:pt idx="8320">
                  <c:v>-208.89</c:v>
                </c:pt>
                <c:pt idx="8321">
                  <c:v>-210.52</c:v>
                </c:pt>
                <c:pt idx="8322">
                  <c:v>-212.16</c:v>
                </c:pt>
                <c:pt idx="8323">
                  <c:v>-213.8</c:v>
                </c:pt>
                <c:pt idx="8324">
                  <c:v>-215.46</c:v>
                </c:pt>
                <c:pt idx="8325">
                  <c:v>-217.11</c:v>
                </c:pt>
                <c:pt idx="8326">
                  <c:v>-218.77</c:v>
                </c:pt>
                <c:pt idx="8327">
                  <c:v>-220.43</c:v>
                </c:pt>
                <c:pt idx="8328">
                  <c:v>-222.08</c:v>
                </c:pt>
                <c:pt idx="8329">
                  <c:v>-223.72</c:v>
                </c:pt>
                <c:pt idx="8330">
                  <c:v>-225.36</c:v>
                </c:pt>
                <c:pt idx="8331">
                  <c:v>-226.98</c:v>
                </c:pt>
                <c:pt idx="8332">
                  <c:v>-228.59</c:v>
                </c:pt>
                <c:pt idx="8333">
                  <c:v>-230.18</c:v>
                </c:pt>
                <c:pt idx="8334">
                  <c:v>-231.74</c:v>
                </c:pt>
                <c:pt idx="8335">
                  <c:v>-233.28</c:v>
                </c:pt>
                <c:pt idx="8336">
                  <c:v>-234.79</c:v>
                </c:pt>
                <c:pt idx="8337">
                  <c:v>-236.26</c:v>
                </c:pt>
                <c:pt idx="8338">
                  <c:v>-237.7</c:v>
                </c:pt>
                <c:pt idx="8339">
                  <c:v>-239.1</c:v>
                </c:pt>
                <c:pt idx="8340">
                  <c:v>-240.45</c:v>
                </c:pt>
                <c:pt idx="8341">
                  <c:v>-241.76</c:v>
                </c:pt>
                <c:pt idx="8342">
                  <c:v>-243.02</c:v>
                </c:pt>
                <c:pt idx="8343">
                  <c:v>-244.22</c:v>
                </c:pt>
                <c:pt idx="8344">
                  <c:v>-245.37</c:v>
                </c:pt>
                <c:pt idx="8345">
                  <c:v>-246.45</c:v>
                </c:pt>
                <c:pt idx="8346">
                  <c:v>-247.48</c:v>
                </c:pt>
                <c:pt idx="8347">
                  <c:v>-248.43</c:v>
                </c:pt>
                <c:pt idx="8348">
                  <c:v>-249.32</c:v>
                </c:pt>
                <c:pt idx="8349">
                  <c:v>-250.14</c:v>
                </c:pt>
                <c:pt idx="8350">
                  <c:v>-250.88</c:v>
                </c:pt>
                <c:pt idx="8351">
                  <c:v>-251.55</c:v>
                </c:pt>
                <c:pt idx="8352">
                  <c:v>-252.15</c:v>
                </c:pt>
                <c:pt idx="8353">
                  <c:v>-252.66</c:v>
                </c:pt>
                <c:pt idx="8354">
                  <c:v>-253.1</c:v>
                </c:pt>
                <c:pt idx="8355">
                  <c:v>-253.45</c:v>
                </c:pt>
                <c:pt idx="8356">
                  <c:v>-253.73</c:v>
                </c:pt>
                <c:pt idx="8357">
                  <c:v>-253.93</c:v>
                </c:pt>
                <c:pt idx="8358">
                  <c:v>-254.05</c:v>
                </c:pt>
                <c:pt idx="8359">
                  <c:v>-254.09</c:v>
                </c:pt>
                <c:pt idx="8360">
                  <c:v>-254.05</c:v>
                </c:pt>
                <c:pt idx="8361">
                  <c:v>-253.94</c:v>
                </c:pt>
                <c:pt idx="8362">
                  <c:v>-253.75</c:v>
                </c:pt>
                <c:pt idx="8363">
                  <c:v>-253.49</c:v>
                </c:pt>
                <c:pt idx="8364">
                  <c:v>-253.17</c:v>
                </c:pt>
                <c:pt idx="8365">
                  <c:v>-252.78</c:v>
                </c:pt>
                <c:pt idx="8366">
                  <c:v>-252.34</c:v>
                </c:pt>
                <c:pt idx="8367">
                  <c:v>-256.18</c:v>
                </c:pt>
                <c:pt idx="8368">
                  <c:v>-260.63</c:v>
                </c:pt>
                <c:pt idx="8369">
                  <c:v>-265.04000000000002</c:v>
                </c:pt>
                <c:pt idx="8370">
                  <c:v>-269.41000000000003</c:v>
                </c:pt>
                <c:pt idx="8371">
                  <c:v>-273.76</c:v>
                </c:pt>
                <c:pt idx="8372">
                  <c:v>-278.08</c:v>
                </c:pt>
                <c:pt idx="8373">
                  <c:v>-282.39</c:v>
                </c:pt>
                <c:pt idx="8374">
                  <c:v>-286.69</c:v>
                </c:pt>
                <c:pt idx="8375">
                  <c:v>-279.85000000000002</c:v>
                </c:pt>
                <c:pt idx="8376">
                  <c:v>-272.81</c:v>
                </c:pt>
                <c:pt idx="8377">
                  <c:v>-267.16000000000003</c:v>
                </c:pt>
                <c:pt idx="8378">
                  <c:v>-262.74</c:v>
                </c:pt>
                <c:pt idx="8379">
                  <c:v>-259.41000000000003</c:v>
                </c:pt>
                <c:pt idx="8380">
                  <c:v>-257.04000000000002</c:v>
                </c:pt>
                <c:pt idx="8381">
                  <c:v>-255.5</c:v>
                </c:pt>
                <c:pt idx="8382">
                  <c:v>-254.69</c:v>
                </c:pt>
                <c:pt idx="8383">
                  <c:v>-254.53</c:v>
                </c:pt>
                <c:pt idx="8384">
                  <c:v>-254.91</c:v>
                </c:pt>
                <c:pt idx="8385">
                  <c:v>-255.78</c:v>
                </c:pt>
                <c:pt idx="8386">
                  <c:v>-257.07</c:v>
                </c:pt>
                <c:pt idx="8387">
                  <c:v>-258.72000000000003</c:v>
                </c:pt>
                <c:pt idx="8388">
                  <c:v>-260.7</c:v>
                </c:pt>
                <c:pt idx="8389">
                  <c:v>-262.95999999999998</c:v>
                </c:pt>
                <c:pt idx="8390">
                  <c:v>-265.47000000000003</c:v>
                </c:pt>
                <c:pt idx="8391">
                  <c:v>-268.22000000000003</c:v>
                </c:pt>
                <c:pt idx="8392">
                  <c:v>-271.18</c:v>
                </c:pt>
                <c:pt idx="8393">
                  <c:v>-274.33999999999997</c:v>
                </c:pt>
                <c:pt idx="8394">
                  <c:v>-277.70999999999998</c:v>
                </c:pt>
                <c:pt idx="8395">
                  <c:v>-281.26</c:v>
                </c:pt>
                <c:pt idx="8396">
                  <c:v>-285.02</c:v>
                </c:pt>
                <c:pt idx="8397">
                  <c:v>-288.99</c:v>
                </c:pt>
                <c:pt idx="8398">
                  <c:v>-293.17</c:v>
                </c:pt>
                <c:pt idx="8399">
                  <c:v>-297.58</c:v>
                </c:pt>
                <c:pt idx="8400">
                  <c:v>-302.24</c:v>
                </c:pt>
                <c:pt idx="8401">
                  <c:v>-307.17</c:v>
                </c:pt>
                <c:pt idx="8402">
                  <c:v>-312.38</c:v>
                </c:pt>
                <c:pt idx="8403">
                  <c:v>-317.89999999999998</c:v>
                </c:pt>
                <c:pt idx="8404">
                  <c:v>-323.75</c:v>
                </c:pt>
                <c:pt idx="8405">
                  <c:v>-329.96</c:v>
                </c:pt>
                <c:pt idx="8406">
                  <c:v>-336.54</c:v>
                </c:pt>
                <c:pt idx="8407">
                  <c:v>-343.54</c:v>
                </c:pt>
                <c:pt idx="8408">
                  <c:v>-343.76</c:v>
                </c:pt>
                <c:pt idx="8409">
                  <c:v>-337.88</c:v>
                </c:pt>
                <c:pt idx="8410">
                  <c:v>-331.81</c:v>
                </c:pt>
                <c:pt idx="8411">
                  <c:v>-325.58</c:v>
                </c:pt>
                <c:pt idx="8412">
                  <c:v>-319.18</c:v>
                </c:pt>
                <c:pt idx="8413">
                  <c:v>-312.64</c:v>
                </c:pt>
                <c:pt idx="8414">
                  <c:v>-305.97000000000003</c:v>
                </c:pt>
                <c:pt idx="8415">
                  <c:v>-299.18</c:v>
                </c:pt>
                <c:pt idx="8416">
                  <c:v>-292.27999999999997</c:v>
                </c:pt>
                <c:pt idx="8417">
                  <c:v>-287.27999999999997</c:v>
                </c:pt>
                <c:pt idx="8418">
                  <c:v>-285.64</c:v>
                </c:pt>
                <c:pt idx="8419">
                  <c:v>-283.94</c:v>
                </c:pt>
                <c:pt idx="8420">
                  <c:v>-282.18</c:v>
                </c:pt>
                <c:pt idx="8421">
                  <c:v>-280.38</c:v>
                </c:pt>
                <c:pt idx="8422">
                  <c:v>-278.54000000000002</c:v>
                </c:pt>
                <c:pt idx="8423">
                  <c:v>-276.69</c:v>
                </c:pt>
                <c:pt idx="8424">
                  <c:v>-274.82</c:v>
                </c:pt>
                <c:pt idx="8425">
                  <c:v>-272.95999999999998</c:v>
                </c:pt>
                <c:pt idx="8426">
                  <c:v>-271.10000000000002</c:v>
                </c:pt>
                <c:pt idx="8427">
                  <c:v>-269.26</c:v>
                </c:pt>
                <c:pt idx="8428">
                  <c:v>-267.45</c:v>
                </c:pt>
                <c:pt idx="8429">
                  <c:v>-265.67</c:v>
                </c:pt>
                <c:pt idx="8430">
                  <c:v>-263.93</c:v>
                </c:pt>
                <c:pt idx="8431">
                  <c:v>-262.24</c:v>
                </c:pt>
                <c:pt idx="8432">
                  <c:v>-260.60000000000002</c:v>
                </c:pt>
                <c:pt idx="8433">
                  <c:v>-259.02999999999997</c:v>
                </c:pt>
                <c:pt idx="8434">
                  <c:v>-257.52</c:v>
                </c:pt>
                <c:pt idx="8435">
                  <c:v>-256.07</c:v>
                </c:pt>
                <c:pt idx="8436">
                  <c:v>-254.7</c:v>
                </c:pt>
                <c:pt idx="8437">
                  <c:v>-253.4</c:v>
                </c:pt>
                <c:pt idx="8438">
                  <c:v>-252.18</c:v>
                </c:pt>
                <c:pt idx="8439">
                  <c:v>-251.04</c:v>
                </c:pt>
                <c:pt idx="8440">
                  <c:v>-249.98</c:v>
                </c:pt>
                <c:pt idx="8441">
                  <c:v>-252.43</c:v>
                </c:pt>
                <c:pt idx="8442">
                  <c:v>-259.43</c:v>
                </c:pt>
                <c:pt idx="8443">
                  <c:v>-266.51</c:v>
                </c:pt>
                <c:pt idx="8444">
                  <c:v>-273.68</c:v>
                </c:pt>
                <c:pt idx="8445">
                  <c:v>-280.92</c:v>
                </c:pt>
                <c:pt idx="8446">
                  <c:v>-288.25</c:v>
                </c:pt>
                <c:pt idx="8447">
                  <c:v>-295.64999999999998</c:v>
                </c:pt>
                <c:pt idx="8448">
                  <c:v>-303.12</c:v>
                </c:pt>
                <c:pt idx="8449">
                  <c:v>-310.67</c:v>
                </c:pt>
                <c:pt idx="8450">
                  <c:v>-312.3</c:v>
                </c:pt>
                <c:pt idx="8451">
                  <c:v>-310.18</c:v>
                </c:pt>
                <c:pt idx="8452">
                  <c:v>-307.79000000000002</c:v>
                </c:pt>
                <c:pt idx="8453">
                  <c:v>-305.20999999999998</c:v>
                </c:pt>
                <c:pt idx="8454">
                  <c:v>-302.45999999999998</c:v>
                </c:pt>
                <c:pt idx="8455">
                  <c:v>-299.60000000000002</c:v>
                </c:pt>
                <c:pt idx="8456">
                  <c:v>-296.67</c:v>
                </c:pt>
                <c:pt idx="8457">
                  <c:v>-293.7</c:v>
                </c:pt>
                <c:pt idx="8458">
                  <c:v>-290.73</c:v>
                </c:pt>
                <c:pt idx="8459">
                  <c:v>-287.77999999999997</c:v>
                </c:pt>
                <c:pt idx="8460">
                  <c:v>-284.89</c:v>
                </c:pt>
                <c:pt idx="8461">
                  <c:v>-282.07</c:v>
                </c:pt>
                <c:pt idx="8462">
                  <c:v>-279.35000000000002</c:v>
                </c:pt>
                <c:pt idx="8463">
                  <c:v>-276.74</c:v>
                </c:pt>
                <c:pt idx="8464">
                  <c:v>-274.26</c:v>
                </c:pt>
                <c:pt idx="8465">
                  <c:v>-271.92</c:v>
                </c:pt>
                <c:pt idx="8466">
                  <c:v>-269.73</c:v>
                </c:pt>
                <c:pt idx="8467">
                  <c:v>-267.7</c:v>
                </c:pt>
                <c:pt idx="8468">
                  <c:v>-265.83</c:v>
                </c:pt>
                <c:pt idx="8469">
                  <c:v>-264.13</c:v>
                </c:pt>
                <c:pt idx="8470">
                  <c:v>-262.61</c:v>
                </c:pt>
                <c:pt idx="8471">
                  <c:v>-263.77</c:v>
                </c:pt>
                <c:pt idx="8472">
                  <c:v>-265.94</c:v>
                </c:pt>
                <c:pt idx="8473">
                  <c:v>-268.27999999999997</c:v>
                </c:pt>
                <c:pt idx="8474">
                  <c:v>-270.8</c:v>
                </c:pt>
                <c:pt idx="8475">
                  <c:v>-273.48</c:v>
                </c:pt>
                <c:pt idx="8476">
                  <c:v>-276.33</c:v>
                </c:pt>
                <c:pt idx="8477">
                  <c:v>-279.33999999999997</c:v>
                </c:pt>
                <c:pt idx="8478">
                  <c:v>-282.51</c:v>
                </c:pt>
                <c:pt idx="8479">
                  <c:v>-285.05</c:v>
                </c:pt>
                <c:pt idx="8480">
                  <c:v>-286.13</c:v>
                </c:pt>
                <c:pt idx="8481">
                  <c:v>-287.26</c:v>
                </c:pt>
                <c:pt idx="8482">
                  <c:v>-288.45999999999998</c:v>
                </c:pt>
                <c:pt idx="8483">
                  <c:v>-289.72000000000003</c:v>
                </c:pt>
                <c:pt idx="8484">
                  <c:v>-291.07</c:v>
                </c:pt>
                <c:pt idx="8485">
                  <c:v>-292.49</c:v>
                </c:pt>
                <c:pt idx="8486">
                  <c:v>-294.01</c:v>
                </c:pt>
                <c:pt idx="8487">
                  <c:v>-295.60000000000002</c:v>
                </c:pt>
                <c:pt idx="8488">
                  <c:v>-297.27999999999997</c:v>
                </c:pt>
                <c:pt idx="8489">
                  <c:v>-299.04000000000002</c:v>
                </c:pt>
                <c:pt idx="8490">
                  <c:v>-300.88</c:v>
                </c:pt>
                <c:pt idx="8491">
                  <c:v>-302.77999999999997</c:v>
                </c:pt>
                <c:pt idx="8492">
                  <c:v>-304.74</c:v>
                </c:pt>
                <c:pt idx="8493">
                  <c:v>-306.76</c:v>
                </c:pt>
                <c:pt idx="8494">
                  <c:v>-308.82</c:v>
                </c:pt>
                <c:pt idx="8495">
                  <c:v>-310.92</c:v>
                </c:pt>
                <c:pt idx="8496">
                  <c:v>-313.04000000000002</c:v>
                </c:pt>
                <c:pt idx="8497">
                  <c:v>-315.18</c:v>
                </c:pt>
                <c:pt idx="8498">
                  <c:v>-317.32</c:v>
                </c:pt>
                <c:pt idx="8499">
                  <c:v>-319.45999999999998</c:v>
                </c:pt>
                <c:pt idx="8500">
                  <c:v>-321.58999999999997</c:v>
                </c:pt>
                <c:pt idx="8501">
                  <c:v>-323.69</c:v>
                </c:pt>
                <c:pt idx="8502">
                  <c:v>-325.76</c:v>
                </c:pt>
                <c:pt idx="8503">
                  <c:v>-327.78</c:v>
                </c:pt>
                <c:pt idx="8504">
                  <c:v>-329.75</c:v>
                </c:pt>
                <c:pt idx="8505">
                  <c:v>-331.66</c:v>
                </c:pt>
                <c:pt idx="8506">
                  <c:v>-333.5</c:v>
                </c:pt>
                <c:pt idx="8507">
                  <c:v>-335.26</c:v>
                </c:pt>
                <c:pt idx="8508">
                  <c:v>-336.93</c:v>
                </c:pt>
                <c:pt idx="8509">
                  <c:v>-338.51</c:v>
                </c:pt>
                <c:pt idx="8510">
                  <c:v>-340</c:v>
                </c:pt>
                <c:pt idx="8511">
                  <c:v>-341.37</c:v>
                </c:pt>
                <c:pt idx="8512">
                  <c:v>-342.64</c:v>
                </c:pt>
                <c:pt idx="8513">
                  <c:v>-343.79</c:v>
                </c:pt>
                <c:pt idx="8514">
                  <c:v>-344.82</c:v>
                </c:pt>
                <c:pt idx="8515">
                  <c:v>-345.73</c:v>
                </c:pt>
                <c:pt idx="8516">
                  <c:v>-346.52</c:v>
                </c:pt>
                <c:pt idx="8517">
                  <c:v>-347.17</c:v>
                </c:pt>
                <c:pt idx="8518">
                  <c:v>-347.7</c:v>
                </c:pt>
                <c:pt idx="8519">
                  <c:v>-348.1</c:v>
                </c:pt>
                <c:pt idx="8520">
                  <c:v>-348.36</c:v>
                </c:pt>
                <c:pt idx="8521">
                  <c:v>-348.5</c:v>
                </c:pt>
                <c:pt idx="8522">
                  <c:v>-348.5</c:v>
                </c:pt>
                <c:pt idx="8523">
                  <c:v>-348.37</c:v>
                </c:pt>
                <c:pt idx="8524">
                  <c:v>-348.12</c:v>
                </c:pt>
                <c:pt idx="8525">
                  <c:v>-347.73</c:v>
                </c:pt>
                <c:pt idx="8526">
                  <c:v>-347.23</c:v>
                </c:pt>
                <c:pt idx="8527">
                  <c:v>-346.6</c:v>
                </c:pt>
                <c:pt idx="8528">
                  <c:v>-345.86</c:v>
                </c:pt>
                <c:pt idx="8529">
                  <c:v>-345</c:v>
                </c:pt>
                <c:pt idx="8530">
                  <c:v>-344.04</c:v>
                </c:pt>
                <c:pt idx="8531">
                  <c:v>-342.96</c:v>
                </c:pt>
                <c:pt idx="8532">
                  <c:v>-341.79</c:v>
                </c:pt>
                <c:pt idx="8533">
                  <c:v>-340.52</c:v>
                </c:pt>
                <c:pt idx="8534">
                  <c:v>-339.16</c:v>
                </c:pt>
                <c:pt idx="8535">
                  <c:v>-337.72</c:v>
                </c:pt>
                <c:pt idx="8536">
                  <c:v>-336.19</c:v>
                </c:pt>
                <c:pt idx="8537">
                  <c:v>-334.59</c:v>
                </c:pt>
                <c:pt idx="8538">
                  <c:v>-332.93</c:v>
                </c:pt>
                <c:pt idx="8539">
                  <c:v>-331.2</c:v>
                </c:pt>
                <c:pt idx="8540">
                  <c:v>-329.41</c:v>
                </c:pt>
                <c:pt idx="8541">
                  <c:v>-327.58</c:v>
                </c:pt>
                <c:pt idx="8542">
                  <c:v>-325.7</c:v>
                </c:pt>
                <c:pt idx="8543">
                  <c:v>-323.77999999999997</c:v>
                </c:pt>
                <c:pt idx="8544">
                  <c:v>-321.83</c:v>
                </c:pt>
                <c:pt idx="8545">
                  <c:v>-319.86</c:v>
                </c:pt>
                <c:pt idx="8546">
                  <c:v>-317.86</c:v>
                </c:pt>
                <c:pt idx="8547">
                  <c:v>-315.86</c:v>
                </c:pt>
                <c:pt idx="8548">
                  <c:v>-313.83999999999997</c:v>
                </c:pt>
                <c:pt idx="8549">
                  <c:v>-311.82</c:v>
                </c:pt>
                <c:pt idx="8550">
                  <c:v>-309.81</c:v>
                </c:pt>
                <c:pt idx="8551">
                  <c:v>-307.81</c:v>
                </c:pt>
                <c:pt idx="8552">
                  <c:v>-305.82</c:v>
                </c:pt>
                <c:pt idx="8553">
                  <c:v>-303.85000000000002</c:v>
                </c:pt>
                <c:pt idx="8554">
                  <c:v>-301.89999999999998</c:v>
                </c:pt>
                <c:pt idx="8555">
                  <c:v>-299.98</c:v>
                </c:pt>
                <c:pt idx="8556">
                  <c:v>-298.10000000000002</c:v>
                </c:pt>
                <c:pt idx="8557">
                  <c:v>-296.25</c:v>
                </c:pt>
                <c:pt idx="8558">
                  <c:v>-294.45</c:v>
                </c:pt>
                <c:pt idx="8559">
                  <c:v>-292.69</c:v>
                </c:pt>
                <c:pt idx="8560">
                  <c:v>-290.98</c:v>
                </c:pt>
                <c:pt idx="8561">
                  <c:v>-289.32</c:v>
                </c:pt>
                <c:pt idx="8562">
                  <c:v>-287.70999999999998</c:v>
                </c:pt>
                <c:pt idx="8563">
                  <c:v>-286.17</c:v>
                </c:pt>
                <c:pt idx="8564">
                  <c:v>-284.68</c:v>
                </c:pt>
                <c:pt idx="8565">
                  <c:v>-283.25</c:v>
                </c:pt>
                <c:pt idx="8566">
                  <c:v>-281.89</c:v>
                </c:pt>
                <c:pt idx="8567">
                  <c:v>-280.60000000000002</c:v>
                </c:pt>
                <c:pt idx="8568">
                  <c:v>-279.37</c:v>
                </c:pt>
                <c:pt idx="8569">
                  <c:v>-278.2</c:v>
                </c:pt>
                <c:pt idx="8570">
                  <c:v>-277.11</c:v>
                </c:pt>
                <c:pt idx="8571">
                  <c:v>-276.08</c:v>
                </c:pt>
                <c:pt idx="8572">
                  <c:v>-275.12</c:v>
                </c:pt>
                <c:pt idx="8573">
                  <c:v>-274.23</c:v>
                </c:pt>
                <c:pt idx="8574">
                  <c:v>-273.41000000000003</c:v>
                </c:pt>
                <c:pt idx="8575">
                  <c:v>-272.64999999999998</c:v>
                </c:pt>
                <c:pt idx="8576">
                  <c:v>-271.97000000000003</c:v>
                </c:pt>
                <c:pt idx="8577">
                  <c:v>-271.33999999999997</c:v>
                </c:pt>
                <c:pt idx="8578">
                  <c:v>-270.77999999999997</c:v>
                </c:pt>
                <c:pt idx="8579">
                  <c:v>-270.27999999999997</c:v>
                </c:pt>
                <c:pt idx="8580">
                  <c:v>-269.83999999999997</c:v>
                </c:pt>
                <c:pt idx="8581">
                  <c:v>-269.45999999999998</c:v>
                </c:pt>
                <c:pt idx="8582">
                  <c:v>-269.14</c:v>
                </c:pt>
                <c:pt idx="8583">
                  <c:v>-268.87</c:v>
                </c:pt>
                <c:pt idx="8584">
                  <c:v>-268.64999999999998</c:v>
                </c:pt>
                <c:pt idx="8585">
                  <c:v>-268.48</c:v>
                </c:pt>
                <c:pt idx="8586">
                  <c:v>-268.35000000000002</c:v>
                </c:pt>
                <c:pt idx="8587">
                  <c:v>-268.27</c:v>
                </c:pt>
                <c:pt idx="8588">
                  <c:v>-268.23</c:v>
                </c:pt>
                <c:pt idx="8589">
                  <c:v>-268.22000000000003</c:v>
                </c:pt>
                <c:pt idx="8590">
                  <c:v>-268.24</c:v>
                </c:pt>
                <c:pt idx="8591">
                  <c:v>-268.3</c:v>
                </c:pt>
                <c:pt idx="8592">
                  <c:v>-268.38</c:v>
                </c:pt>
                <c:pt idx="8593">
                  <c:v>-268.48</c:v>
                </c:pt>
                <c:pt idx="8594">
                  <c:v>-268.60000000000002</c:v>
                </c:pt>
                <c:pt idx="8595">
                  <c:v>-268.74</c:v>
                </c:pt>
                <c:pt idx="8596">
                  <c:v>-268.89</c:v>
                </c:pt>
                <c:pt idx="8597">
                  <c:v>-269.05</c:v>
                </c:pt>
                <c:pt idx="8598">
                  <c:v>-269.22000000000003</c:v>
                </c:pt>
                <c:pt idx="8599">
                  <c:v>-269.39</c:v>
                </c:pt>
                <c:pt idx="8600">
                  <c:v>-269.55</c:v>
                </c:pt>
                <c:pt idx="8601">
                  <c:v>-269.70999999999998</c:v>
                </c:pt>
                <c:pt idx="8602">
                  <c:v>-269.86</c:v>
                </c:pt>
                <c:pt idx="8603">
                  <c:v>-270</c:v>
                </c:pt>
                <c:pt idx="8604">
                  <c:v>-270.13</c:v>
                </c:pt>
                <c:pt idx="8605">
                  <c:v>-271.74</c:v>
                </c:pt>
                <c:pt idx="8606">
                  <c:v>-286.29000000000002</c:v>
                </c:pt>
                <c:pt idx="8607">
                  <c:v>-300.81</c:v>
                </c:pt>
                <c:pt idx="8608">
                  <c:v>-315.31</c:v>
                </c:pt>
                <c:pt idx="8609">
                  <c:v>-329.77</c:v>
                </c:pt>
                <c:pt idx="8610">
                  <c:v>-344.21</c:v>
                </c:pt>
                <c:pt idx="8611">
                  <c:v>-356.7</c:v>
                </c:pt>
                <c:pt idx="8612">
                  <c:v>-363.76</c:v>
                </c:pt>
                <c:pt idx="8613">
                  <c:v>-369.4</c:v>
                </c:pt>
                <c:pt idx="8614">
                  <c:v>-373.7</c:v>
                </c:pt>
                <c:pt idx="8615">
                  <c:v>-376.75</c:v>
                </c:pt>
                <c:pt idx="8616">
                  <c:v>-378.64</c:v>
                </c:pt>
                <c:pt idx="8617">
                  <c:v>-379.46</c:v>
                </c:pt>
                <c:pt idx="8618">
                  <c:v>-379.32</c:v>
                </c:pt>
                <c:pt idx="8619">
                  <c:v>-378.3</c:v>
                </c:pt>
                <c:pt idx="8620">
                  <c:v>-376.51</c:v>
                </c:pt>
                <c:pt idx="8621">
                  <c:v>-374.03</c:v>
                </c:pt>
                <c:pt idx="8622">
                  <c:v>-370.95</c:v>
                </c:pt>
                <c:pt idx="8623">
                  <c:v>-367.38</c:v>
                </c:pt>
                <c:pt idx="8624">
                  <c:v>-363.38</c:v>
                </c:pt>
                <c:pt idx="8625">
                  <c:v>-359.05</c:v>
                </c:pt>
                <c:pt idx="8626">
                  <c:v>-354.47</c:v>
                </c:pt>
                <c:pt idx="8627">
                  <c:v>-349.71</c:v>
                </c:pt>
                <c:pt idx="8628">
                  <c:v>-344.84</c:v>
                </c:pt>
                <c:pt idx="8629">
                  <c:v>-339.93</c:v>
                </c:pt>
                <c:pt idx="8630">
                  <c:v>-335.05</c:v>
                </c:pt>
                <c:pt idx="8631">
                  <c:v>-330.25</c:v>
                </c:pt>
                <c:pt idx="8632">
                  <c:v>-325.58</c:v>
                </c:pt>
                <c:pt idx="8633">
                  <c:v>-321.11</c:v>
                </c:pt>
                <c:pt idx="8634">
                  <c:v>-316.86</c:v>
                </c:pt>
                <c:pt idx="8635">
                  <c:v>-312.89</c:v>
                </c:pt>
                <c:pt idx="8636">
                  <c:v>-309.22000000000003</c:v>
                </c:pt>
                <c:pt idx="8637">
                  <c:v>-306.31</c:v>
                </c:pt>
                <c:pt idx="8638">
                  <c:v>-305.02</c:v>
                </c:pt>
                <c:pt idx="8639">
                  <c:v>-304.13</c:v>
                </c:pt>
                <c:pt idx="8640">
                  <c:v>-303.64999999999998</c:v>
                </c:pt>
                <c:pt idx="8641">
                  <c:v>-303.58999999999997</c:v>
                </c:pt>
                <c:pt idx="8642">
                  <c:v>-303.86</c:v>
                </c:pt>
                <c:pt idx="8643">
                  <c:v>-288.23</c:v>
                </c:pt>
                <c:pt idx="8644">
                  <c:v>-277.64</c:v>
                </c:pt>
                <c:pt idx="8645">
                  <c:v>-271.44</c:v>
                </c:pt>
                <c:pt idx="8646">
                  <c:v>-269.02999999999997</c:v>
                </c:pt>
                <c:pt idx="8647">
                  <c:v>-269.87</c:v>
                </c:pt>
                <c:pt idx="8648">
                  <c:v>-273.47000000000003</c:v>
                </c:pt>
                <c:pt idx="8649">
                  <c:v>-279.39999999999998</c:v>
                </c:pt>
                <c:pt idx="8650">
                  <c:v>-287.25</c:v>
                </c:pt>
                <c:pt idx="8651">
                  <c:v>-296.67</c:v>
                </c:pt>
                <c:pt idx="8652">
                  <c:v>-307.35000000000002</c:v>
                </c:pt>
                <c:pt idx="8653">
                  <c:v>-319.01</c:v>
                </c:pt>
                <c:pt idx="8654">
                  <c:v>-331.39</c:v>
                </c:pt>
                <c:pt idx="8655">
                  <c:v>-344.27</c:v>
                </c:pt>
                <c:pt idx="8656">
                  <c:v>-357.46</c:v>
                </c:pt>
                <c:pt idx="8657">
                  <c:v>-370.79</c:v>
                </c:pt>
                <c:pt idx="8658">
                  <c:v>-384.12</c:v>
                </c:pt>
                <c:pt idx="8659">
                  <c:v>-397.31</c:v>
                </c:pt>
                <c:pt idx="8660">
                  <c:v>-410.26</c:v>
                </c:pt>
                <c:pt idx="8661">
                  <c:v>-422.87</c:v>
                </c:pt>
                <c:pt idx="8662">
                  <c:v>-435.07</c:v>
                </c:pt>
                <c:pt idx="8663">
                  <c:v>-446.79</c:v>
                </c:pt>
                <c:pt idx="8664">
                  <c:v>-457.99</c:v>
                </c:pt>
                <c:pt idx="8665">
                  <c:v>-468.6</c:v>
                </c:pt>
                <c:pt idx="8666">
                  <c:v>-478.62</c:v>
                </c:pt>
                <c:pt idx="8667">
                  <c:v>-487.99</c:v>
                </c:pt>
                <c:pt idx="8668">
                  <c:v>-496.72</c:v>
                </c:pt>
                <c:pt idx="8669">
                  <c:v>-504.77</c:v>
                </c:pt>
                <c:pt idx="8670">
                  <c:v>-512.15</c:v>
                </c:pt>
                <c:pt idx="8671">
                  <c:v>-518.85</c:v>
                </c:pt>
                <c:pt idx="8672">
                  <c:v>-524.85</c:v>
                </c:pt>
                <c:pt idx="8673">
                  <c:v>-530.16999999999996</c:v>
                </c:pt>
                <c:pt idx="8674">
                  <c:v>-534.79999999999995</c:v>
                </c:pt>
                <c:pt idx="8675">
                  <c:v>-538.75</c:v>
                </c:pt>
                <c:pt idx="8676">
                  <c:v>-542</c:v>
                </c:pt>
                <c:pt idx="8677">
                  <c:v>-544.57000000000005</c:v>
                </c:pt>
                <c:pt idx="8678">
                  <c:v>-546.46</c:v>
                </c:pt>
                <c:pt idx="8679">
                  <c:v>-547.65</c:v>
                </c:pt>
                <c:pt idx="8680">
                  <c:v>-547.89</c:v>
                </c:pt>
                <c:pt idx="8681">
                  <c:v>-547.19000000000005</c:v>
                </c:pt>
                <c:pt idx="8682">
                  <c:v>-546.16999999999996</c:v>
                </c:pt>
                <c:pt idx="8683">
                  <c:v>-544.86</c:v>
                </c:pt>
                <c:pt idx="8684">
                  <c:v>-543.29</c:v>
                </c:pt>
                <c:pt idx="8685">
                  <c:v>-541.48</c:v>
                </c:pt>
                <c:pt idx="8686">
                  <c:v>-539.45000000000005</c:v>
                </c:pt>
                <c:pt idx="8687">
                  <c:v>-536.77</c:v>
                </c:pt>
                <c:pt idx="8688">
                  <c:v>-533.29999999999995</c:v>
                </c:pt>
                <c:pt idx="8689">
                  <c:v>-529.69000000000005</c:v>
                </c:pt>
                <c:pt idx="8690">
                  <c:v>-525.96</c:v>
                </c:pt>
                <c:pt idx="8691">
                  <c:v>-522.13</c:v>
                </c:pt>
                <c:pt idx="8692">
                  <c:v>-518.6</c:v>
                </c:pt>
                <c:pt idx="8693">
                  <c:v>-516.4</c:v>
                </c:pt>
                <c:pt idx="8694">
                  <c:v>-514.14</c:v>
                </c:pt>
                <c:pt idx="8695">
                  <c:v>-511.85</c:v>
                </c:pt>
                <c:pt idx="8696">
                  <c:v>-509.52</c:v>
                </c:pt>
                <c:pt idx="8697">
                  <c:v>-507.18</c:v>
                </c:pt>
                <c:pt idx="8698">
                  <c:v>-504.95</c:v>
                </c:pt>
                <c:pt idx="8699">
                  <c:v>-503.46</c:v>
                </c:pt>
                <c:pt idx="8700">
                  <c:v>-501.96</c:v>
                </c:pt>
                <c:pt idx="8701">
                  <c:v>-500.47</c:v>
                </c:pt>
                <c:pt idx="8702">
                  <c:v>-498.99</c:v>
                </c:pt>
                <c:pt idx="8703">
                  <c:v>-497.52</c:v>
                </c:pt>
                <c:pt idx="8704">
                  <c:v>-496.06</c:v>
                </c:pt>
                <c:pt idx="8705">
                  <c:v>-502.78</c:v>
                </c:pt>
                <c:pt idx="8706">
                  <c:v>-513.5</c:v>
                </c:pt>
                <c:pt idx="8707">
                  <c:v>-524.21</c:v>
                </c:pt>
                <c:pt idx="8708">
                  <c:v>-534.9</c:v>
                </c:pt>
                <c:pt idx="8709">
                  <c:v>-540.16999999999996</c:v>
                </c:pt>
                <c:pt idx="8710">
                  <c:v>-540.38</c:v>
                </c:pt>
                <c:pt idx="8711">
                  <c:v>-541.19000000000005</c:v>
                </c:pt>
                <c:pt idx="8712">
                  <c:v>-542.39</c:v>
                </c:pt>
                <c:pt idx="8713">
                  <c:v>-543.79999999999995</c:v>
                </c:pt>
                <c:pt idx="8714">
                  <c:v>-545.28</c:v>
                </c:pt>
                <c:pt idx="8715">
                  <c:v>-546.70000000000005</c:v>
                </c:pt>
                <c:pt idx="8716">
                  <c:v>-547.95000000000005</c:v>
                </c:pt>
                <c:pt idx="8717">
                  <c:v>-548.92999999999995</c:v>
                </c:pt>
                <c:pt idx="8718">
                  <c:v>-549.57000000000005</c:v>
                </c:pt>
                <c:pt idx="8719">
                  <c:v>-549.79</c:v>
                </c:pt>
                <c:pt idx="8720">
                  <c:v>-549.54</c:v>
                </c:pt>
                <c:pt idx="8721">
                  <c:v>-548.76</c:v>
                </c:pt>
                <c:pt idx="8722">
                  <c:v>-547.4</c:v>
                </c:pt>
                <c:pt idx="8723">
                  <c:v>-545.41999999999996</c:v>
                </c:pt>
                <c:pt idx="8724">
                  <c:v>-539.51</c:v>
                </c:pt>
                <c:pt idx="8725">
                  <c:v>-531.05999999999995</c:v>
                </c:pt>
                <c:pt idx="8726">
                  <c:v>-522.38</c:v>
                </c:pt>
                <c:pt idx="8727">
                  <c:v>-513.46</c:v>
                </c:pt>
                <c:pt idx="8728">
                  <c:v>-508.54</c:v>
                </c:pt>
                <c:pt idx="8729">
                  <c:v>-517.32000000000005</c:v>
                </c:pt>
                <c:pt idx="8730">
                  <c:v>-525.88</c:v>
                </c:pt>
                <c:pt idx="8731">
                  <c:v>-534.25</c:v>
                </c:pt>
                <c:pt idx="8732">
                  <c:v>-534.25</c:v>
                </c:pt>
                <c:pt idx="8733">
                  <c:v>-522.49</c:v>
                </c:pt>
                <c:pt idx="8734">
                  <c:v>-515.53</c:v>
                </c:pt>
                <c:pt idx="8735">
                  <c:v>-507.38</c:v>
                </c:pt>
                <c:pt idx="8736">
                  <c:v>-498.53</c:v>
                </c:pt>
                <c:pt idx="8737">
                  <c:v>-489.35</c:v>
                </c:pt>
                <c:pt idx="8738">
                  <c:v>-480.11</c:v>
                </c:pt>
                <c:pt idx="8739">
                  <c:v>-470.99</c:v>
                </c:pt>
                <c:pt idx="8740">
                  <c:v>-462.12</c:v>
                </c:pt>
                <c:pt idx="8741">
                  <c:v>-453.56</c:v>
                </c:pt>
                <c:pt idx="8742">
                  <c:v>-445.32</c:v>
                </c:pt>
                <c:pt idx="8743">
                  <c:v>-432.53</c:v>
                </c:pt>
                <c:pt idx="8744">
                  <c:v>-420.36</c:v>
                </c:pt>
                <c:pt idx="8745">
                  <c:v>-408.89</c:v>
                </c:pt>
                <c:pt idx="8746">
                  <c:v>-398.08</c:v>
                </c:pt>
                <c:pt idx="8747">
                  <c:v>-387.89</c:v>
                </c:pt>
                <c:pt idx="8748">
                  <c:v>-378.26</c:v>
                </c:pt>
                <c:pt idx="8749">
                  <c:v>-369.13</c:v>
                </c:pt>
                <c:pt idx="8750">
                  <c:v>-360.44</c:v>
                </c:pt>
                <c:pt idx="8751">
                  <c:v>-359.15</c:v>
                </c:pt>
                <c:pt idx="8752">
                  <c:v>-358.33</c:v>
                </c:pt>
                <c:pt idx="8753">
                  <c:v>-357.8</c:v>
                </c:pt>
                <c:pt idx="8754">
                  <c:v>-357.5</c:v>
                </c:pt>
                <c:pt idx="8755">
                  <c:v>-357.41</c:v>
                </c:pt>
                <c:pt idx="8756">
                  <c:v>-357.48</c:v>
                </c:pt>
                <c:pt idx="8757">
                  <c:v>-357.71</c:v>
                </c:pt>
                <c:pt idx="8758">
                  <c:v>-358.06</c:v>
                </c:pt>
                <c:pt idx="8759">
                  <c:v>-358.54</c:v>
                </c:pt>
                <c:pt idx="8760">
                  <c:v>-359.14</c:v>
                </c:pt>
                <c:pt idx="8761">
                  <c:v>-359.85</c:v>
                </c:pt>
                <c:pt idx="8762">
                  <c:v>-360.69</c:v>
                </c:pt>
                <c:pt idx="8763">
                  <c:v>-361.66</c:v>
                </c:pt>
                <c:pt idx="8764">
                  <c:v>-362.77</c:v>
                </c:pt>
                <c:pt idx="8765">
                  <c:v>-364.04</c:v>
                </c:pt>
                <c:pt idx="8766">
                  <c:v>-365.48</c:v>
                </c:pt>
                <c:pt idx="8767">
                  <c:v>-367.11</c:v>
                </c:pt>
                <c:pt idx="8768">
                  <c:v>-368.95</c:v>
                </c:pt>
                <c:pt idx="8769">
                  <c:v>-371.01</c:v>
                </c:pt>
                <c:pt idx="8770">
                  <c:v>-373.3</c:v>
                </c:pt>
                <c:pt idx="8771">
                  <c:v>-375.85</c:v>
                </c:pt>
                <c:pt idx="8772">
                  <c:v>-378.66</c:v>
                </c:pt>
                <c:pt idx="8773">
                  <c:v>-381.73</c:v>
                </c:pt>
                <c:pt idx="8774">
                  <c:v>-385.08</c:v>
                </c:pt>
                <c:pt idx="8775">
                  <c:v>-388.71</c:v>
                </c:pt>
                <c:pt idx="8776">
                  <c:v>-392.61</c:v>
                </c:pt>
                <c:pt idx="8777">
                  <c:v>-396.79</c:v>
                </c:pt>
                <c:pt idx="8778">
                  <c:v>-401.22</c:v>
                </c:pt>
                <c:pt idx="8779">
                  <c:v>-405.91</c:v>
                </c:pt>
                <c:pt idx="8780">
                  <c:v>-410.83</c:v>
                </c:pt>
                <c:pt idx="8781">
                  <c:v>-415.96</c:v>
                </c:pt>
                <c:pt idx="8782">
                  <c:v>-421.28</c:v>
                </c:pt>
                <c:pt idx="8783">
                  <c:v>-426.77</c:v>
                </c:pt>
                <c:pt idx="8784">
                  <c:v>-432.38</c:v>
                </c:pt>
                <c:pt idx="8785">
                  <c:v>-438.09</c:v>
                </c:pt>
                <c:pt idx="8786">
                  <c:v>-443.87</c:v>
                </c:pt>
                <c:pt idx="8787">
                  <c:v>-449.67</c:v>
                </c:pt>
                <c:pt idx="8788">
                  <c:v>-467.22</c:v>
                </c:pt>
                <c:pt idx="8789">
                  <c:v>-489.54</c:v>
                </c:pt>
                <c:pt idx="8790">
                  <c:v>-511.77</c:v>
                </c:pt>
                <c:pt idx="8791">
                  <c:v>-496.01</c:v>
                </c:pt>
                <c:pt idx="8792">
                  <c:v>-483.97</c:v>
                </c:pt>
                <c:pt idx="8793">
                  <c:v>-484.83</c:v>
                </c:pt>
                <c:pt idx="8794">
                  <c:v>-495.55</c:v>
                </c:pt>
                <c:pt idx="8795">
                  <c:v>-513.39</c:v>
                </c:pt>
                <c:pt idx="8796">
                  <c:v>-535.98</c:v>
                </c:pt>
                <c:pt idx="8797">
                  <c:v>-561.28</c:v>
                </c:pt>
                <c:pt idx="8798">
                  <c:v>-587.54</c:v>
                </c:pt>
                <c:pt idx="8799">
                  <c:v>-613.36</c:v>
                </c:pt>
                <c:pt idx="8800">
                  <c:v>-637.57000000000005</c:v>
                </c:pt>
                <c:pt idx="8801">
                  <c:v>-659.31</c:v>
                </c:pt>
                <c:pt idx="8802">
                  <c:v>-677.92</c:v>
                </c:pt>
                <c:pt idx="8803">
                  <c:v>-692.97</c:v>
                </c:pt>
                <c:pt idx="8804">
                  <c:v>-704.21</c:v>
                </c:pt>
                <c:pt idx="8805">
                  <c:v>-714.35</c:v>
                </c:pt>
                <c:pt idx="8806">
                  <c:v>-728.33</c:v>
                </c:pt>
                <c:pt idx="8807">
                  <c:v>-738.65</c:v>
                </c:pt>
                <c:pt idx="8808">
                  <c:v>-745.57</c:v>
                </c:pt>
                <c:pt idx="8809">
                  <c:v>-749.43</c:v>
                </c:pt>
                <c:pt idx="8810">
                  <c:v>-750.61</c:v>
                </c:pt>
                <c:pt idx="8811">
                  <c:v>-742.44</c:v>
                </c:pt>
                <c:pt idx="8812">
                  <c:v>-724.86</c:v>
                </c:pt>
                <c:pt idx="8813">
                  <c:v>-706.88</c:v>
                </c:pt>
                <c:pt idx="8814">
                  <c:v>-688.98</c:v>
                </c:pt>
                <c:pt idx="8815">
                  <c:v>-671.62</c:v>
                </c:pt>
                <c:pt idx="8816">
                  <c:v>-655.16999999999996</c:v>
                </c:pt>
                <c:pt idx="8817">
                  <c:v>-639.97</c:v>
                </c:pt>
                <c:pt idx="8818">
                  <c:v>-626.29999999999995</c:v>
                </c:pt>
                <c:pt idx="8819">
                  <c:v>-614.35</c:v>
                </c:pt>
                <c:pt idx="8820">
                  <c:v>-604.29999999999995</c:v>
                </c:pt>
                <c:pt idx="8821">
                  <c:v>-596.23</c:v>
                </c:pt>
                <c:pt idx="8822">
                  <c:v>-590.19000000000005</c:v>
                </c:pt>
                <c:pt idx="8823">
                  <c:v>-586.16</c:v>
                </c:pt>
                <c:pt idx="8824">
                  <c:v>-584.08000000000004</c:v>
                </c:pt>
                <c:pt idx="8825">
                  <c:v>-583.84</c:v>
                </c:pt>
                <c:pt idx="8826">
                  <c:v>-585.29999999999995</c:v>
                </c:pt>
                <c:pt idx="8827">
                  <c:v>-588.27</c:v>
                </c:pt>
                <c:pt idx="8828">
                  <c:v>-592.55999999999995</c:v>
                </c:pt>
                <c:pt idx="8829">
                  <c:v>-597.91999999999996</c:v>
                </c:pt>
                <c:pt idx="8830">
                  <c:v>-604.11</c:v>
                </c:pt>
                <c:pt idx="8831">
                  <c:v>-610.88</c:v>
                </c:pt>
                <c:pt idx="8832">
                  <c:v>-617.96</c:v>
                </c:pt>
                <c:pt idx="8833">
                  <c:v>-625.1</c:v>
                </c:pt>
                <c:pt idx="8834">
                  <c:v>-632.04</c:v>
                </c:pt>
                <c:pt idx="8835">
                  <c:v>-638.54</c:v>
                </c:pt>
                <c:pt idx="8836">
                  <c:v>-644.37</c:v>
                </c:pt>
                <c:pt idx="8837">
                  <c:v>-649.34</c:v>
                </c:pt>
                <c:pt idx="8838">
                  <c:v>-653.26</c:v>
                </c:pt>
                <c:pt idx="8839">
                  <c:v>-655.98</c:v>
                </c:pt>
                <c:pt idx="8840">
                  <c:v>-657.38</c:v>
                </c:pt>
                <c:pt idx="8841">
                  <c:v>-657.36</c:v>
                </c:pt>
                <c:pt idx="8842">
                  <c:v>-655.87</c:v>
                </c:pt>
                <c:pt idx="8843">
                  <c:v>-652.89</c:v>
                </c:pt>
                <c:pt idx="8844">
                  <c:v>-648.41999999999996</c:v>
                </c:pt>
                <c:pt idx="8845">
                  <c:v>-642.5</c:v>
                </c:pt>
                <c:pt idx="8846">
                  <c:v>-635.21</c:v>
                </c:pt>
                <c:pt idx="8847">
                  <c:v>-626.65</c:v>
                </c:pt>
                <c:pt idx="8848">
                  <c:v>-616.96</c:v>
                </c:pt>
                <c:pt idx="8849">
                  <c:v>-606.29</c:v>
                </c:pt>
                <c:pt idx="8850">
                  <c:v>-594.84</c:v>
                </c:pt>
                <c:pt idx="8851">
                  <c:v>-582.79999999999995</c:v>
                </c:pt>
                <c:pt idx="8852">
                  <c:v>-570.4</c:v>
                </c:pt>
                <c:pt idx="8853">
                  <c:v>-557.87</c:v>
                </c:pt>
                <c:pt idx="8854">
                  <c:v>-545.47</c:v>
                </c:pt>
                <c:pt idx="8855">
                  <c:v>-532.44000000000005</c:v>
                </c:pt>
                <c:pt idx="8856">
                  <c:v>-526.85</c:v>
                </c:pt>
                <c:pt idx="8857">
                  <c:v>-532.45000000000005</c:v>
                </c:pt>
                <c:pt idx="8858">
                  <c:v>-538.69000000000005</c:v>
                </c:pt>
                <c:pt idx="8859">
                  <c:v>-545.77</c:v>
                </c:pt>
                <c:pt idx="8860">
                  <c:v>-553.88</c:v>
                </c:pt>
                <c:pt idx="8861">
                  <c:v>-557.28</c:v>
                </c:pt>
                <c:pt idx="8862">
                  <c:v>-554.29999999999995</c:v>
                </c:pt>
                <c:pt idx="8863">
                  <c:v>-552.37</c:v>
                </c:pt>
                <c:pt idx="8864">
                  <c:v>-551.54999999999995</c:v>
                </c:pt>
                <c:pt idx="8865">
                  <c:v>-552.05999999999995</c:v>
                </c:pt>
                <c:pt idx="8866">
                  <c:v>-553.72</c:v>
                </c:pt>
                <c:pt idx="8867">
                  <c:v>-555.32000000000005</c:v>
                </c:pt>
                <c:pt idx="8868">
                  <c:v>-557.66</c:v>
                </c:pt>
                <c:pt idx="8869">
                  <c:v>-560.71</c:v>
                </c:pt>
                <c:pt idx="8870">
                  <c:v>-564.38</c:v>
                </c:pt>
                <c:pt idx="8871">
                  <c:v>-568.61</c:v>
                </c:pt>
                <c:pt idx="8872">
                  <c:v>-573.29</c:v>
                </c:pt>
                <c:pt idx="8873">
                  <c:v>-578.30999999999995</c:v>
                </c:pt>
                <c:pt idx="8874">
                  <c:v>-583.59</c:v>
                </c:pt>
                <c:pt idx="8875">
                  <c:v>-588.36</c:v>
                </c:pt>
                <c:pt idx="8876">
                  <c:v>-593.01</c:v>
                </c:pt>
                <c:pt idx="8877">
                  <c:v>-597.66</c:v>
                </c:pt>
                <c:pt idx="8878">
                  <c:v>-600.41</c:v>
                </c:pt>
                <c:pt idx="8879">
                  <c:v>-600.19000000000005</c:v>
                </c:pt>
                <c:pt idx="8880">
                  <c:v>-599.25</c:v>
                </c:pt>
                <c:pt idx="8881">
                  <c:v>-597.65</c:v>
                </c:pt>
                <c:pt idx="8882">
                  <c:v>-595.5</c:v>
                </c:pt>
                <c:pt idx="8883">
                  <c:v>-592.5</c:v>
                </c:pt>
                <c:pt idx="8884">
                  <c:v>-585.38</c:v>
                </c:pt>
                <c:pt idx="8885">
                  <c:v>-576.54</c:v>
                </c:pt>
                <c:pt idx="8886">
                  <c:v>-565.70000000000005</c:v>
                </c:pt>
                <c:pt idx="8887">
                  <c:v>-552.95000000000005</c:v>
                </c:pt>
                <c:pt idx="8888">
                  <c:v>-538.41999999999996</c:v>
                </c:pt>
                <c:pt idx="8889">
                  <c:v>-522.44000000000005</c:v>
                </c:pt>
                <c:pt idx="8890">
                  <c:v>-505.17</c:v>
                </c:pt>
                <c:pt idx="8891">
                  <c:v>-486.91</c:v>
                </c:pt>
                <c:pt idx="8892">
                  <c:v>-468.08</c:v>
                </c:pt>
                <c:pt idx="8893">
                  <c:v>-449.18</c:v>
                </c:pt>
                <c:pt idx="8894">
                  <c:v>-430.77</c:v>
                </c:pt>
                <c:pt idx="8895">
                  <c:v>-413.48</c:v>
                </c:pt>
                <c:pt idx="8896">
                  <c:v>-398.05</c:v>
                </c:pt>
                <c:pt idx="8897">
                  <c:v>-385.27</c:v>
                </c:pt>
                <c:pt idx="8898">
                  <c:v>-376.01</c:v>
                </c:pt>
                <c:pt idx="8899">
                  <c:v>-371.22</c:v>
                </c:pt>
                <c:pt idx="8900">
                  <c:v>-371.9</c:v>
                </c:pt>
                <c:pt idx="8901">
                  <c:v>-378.41</c:v>
                </c:pt>
                <c:pt idx="8902">
                  <c:v>-352.22</c:v>
                </c:pt>
                <c:pt idx="8903">
                  <c:v>-332.14</c:v>
                </c:pt>
                <c:pt idx="8904">
                  <c:v>-319.26</c:v>
                </c:pt>
                <c:pt idx="8905">
                  <c:v>-314.77</c:v>
                </c:pt>
                <c:pt idx="8906">
                  <c:v>-310.19</c:v>
                </c:pt>
                <c:pt idx="8907">
                  <c:v>-279.5</c:v>
                </c:pt>
                <c:pt idx="8908">
                  <c:v>-251.35</c:v>
                </c:pt>
                <c:pt idx="8909">
                  <c:v>-225.58</c:v>
                </c:pt>
                <c:pt idx="8910">
                  <c:v>-220.69</c:v>
                </c:pt>
                <c:pt idx="8911">
                  <c:v>-226.92</c:v>
                </c:pt>
                <c:pt idx="8912">
                  <c:v>-234.54</c:v>
                </c:pt>
                <c:pt idx="8913">
                  <c:v>-243.04</c:v>
                </c:pt>
                <c:pt idx="8914">
                  <c:v>-251.89</c:v>
                </c:pt>
                <c:pt idx="8915">
                  <c:v>-260.5</c:v>
                </c:pt>
                <c:pt idx="8916">
                  <c:v>-274.75</c:v>
                </c:pt>
                <c:pt idx="8917">
                  <c:v>-315.61</c:v>
                </c:pt>
                <c:pt idx="8918">
                  <c:v>-354.82</c:v>
                </c:pt>
                <c:pt idx="8919">
                  <c:v>-392.25</c:v>
                </c:pt>
                <c:pt idx="8920">
                  <c:v>-413.58</c:v>
                </c:pt>
                <c:pt idx="8921">
                  <c:v>-408.05</c:v>
                </c:pt>
                <c:pt idx="8922">
                  <c:v>-413.55</c:v>
                </c:pt>
                <c:pt idx="8923">
                  <c:v>-428.61</c:v>
                </c:pt>
                <c:pt idx="8924">
                  <c:v>-453.3</c:v>
                </c:pt>
                <c:pt idx="8925">
                  <c:v>-481.42</c:v>
                </c:pt>
                <c:pt idx="8926">
                  <c:v>-474.2</c:v>
                </c:pt>
                <c:pt idx="8927">
                  <c:v>-466.27</c:v>
                </c:pt>
                <c:pt idx="8928">
                  <c:v>-463.56</c:v>
                </c:pt>
                <c:pt idx="8929">
                  <c:v>-481.04</c:v>
                </c:pt>
                <c:pt idx="8930">
                  <c:v>-495.5</c:v>
                </c:pt>
                <c:pt idx="8931">
                  <c:v>-506.63</c:v>
                </c:pt>
                <c:pt idx="8932">
                  <c:v>-514.30999999999995</c:v>
                </c:pt>
                <c:pt idx="8933">
                  <c:v>-518.54999999999995</c:v>
                </c:pt>
                <c:pt idx="8934">
                  <c:v>-519.47</c:v>
                </c:pt>
                <c:pt idx="8935">
                  <c:v>-517.26</c:v>
                </c:pt>
                <c:pt idx="8936">
                  <c:v>-512.21</c:v>
                </c:pt>
                <c:pt idx="8937">
                  <c:v>-504.62</c:v>
                </c:pt>
                <c:pt idx="8938">
                  <c:v>-494.85</c:v>
                </c:pt>
                <c:pt idx="8939">
                  <c:v>-495.22</c:v>
                </c:pt>
                <c:pt idx="8940">
                  <c:v>-497.62</c:v>
                </c:pt>
                <c:pt idx="8941">
                  <c:v>-498.92</c:v>
                </c:pt>
                <c:pt idx="8942">
                  <c:v>-499.47</c:v>
                </c:pt>
                <c:pt idx="8943">
                  <c:v>-474.99</c:v>
                </c:pt>
                <c:pt idx="8944">
                  <c:v>-450.61</c:v>
                </c:pt>
                <c:pt idx="8945">
                  <c:v>-432.26</c:v>
                </c:pt>
                <c:pt idx="8946">
                  <c:v>-418.67</c:v>
                </c:pt>
                <c:pt idx="8947">
                  <c:v>-408.8</c:v>
                </c:pt>
                <c:pt idx="8948">
                  <c:v>-401.8</c:v>
                </c:pt>
                <c:pt idx="8949">
                  <c:v>-396.96</c:v>
                </c:pt>
                <c:pt idx="8950">
                  <c:v>-393.71</c:v>
                </c:pt>
                <c:pt idx="8951">
                  <c:v>-391.59</c:v>
                </c:pt>
                <c:pt idx="8952">
                  <c:v>-390.26</c:v>
                </c:pt>
                <c:pt idx="8953">
                  <c:v>-389.43</c:v>
                </c:pt>
                <c:pt idx="8954">
                  <c:v>-388.9</c:v>
                </c:pt>
                <c:pt idx="8955">
                  <c:v>-388.52</c:v>
                </c:pt>
                <c:pt idx="8956">
                  <c:v>-388.17</c:v>
                </c:pt>
                <c:pt idx="8957">
                  <c:v>-387.8</c:v>
                </c:pt>
                <c:pt idx="8958">
                  <c:v>-387.36</c:v>
                </c:pt>
                <c:pt idx="8959">
                  <c:v>-386.83</c:v>
                </c:pt>
                <c:pt idx="8960">
                  <c:v>-386.22</c:v>
                </c:pt>
                <c:pt idx="8961">
                  <c:v>-385.54</c:v>
                </c:pt>
                <c:pt idx="8962">
                  <c:v>-384.79</c:v>
                </c:pt>
                <c:pt idx="8963">
                  <c:v>-384.02</c:v>
                </c:pt>
                <c:pt idx="8964">
                  <c:v>-383.24</c:v>
                </c:pt>
                <c:pt idx="8965">
                  <c:v>-382.47</c:v>
                </c:pt>
                <c:pt idx="8966">
                  <c:v>-381.75</c:v>
                </c:pt>
                <c:pt idx="8967">
                  <c:v>-381.08</c:v>
                </c:pt>
                <c:pt idx="8968">
                  <c:v>-380.49</c:v>
                </c:pt>
                <c:pt idx="8969">
                  <c:v>-379.99</c:v>
                </c:pt>
                <c:pt idx="8970">
                  <c:v>-379.58</c:v>
                </c:pt>
                <c:pt idx="8971">
                  <c:v>-379.27</c:v>
                </c:pt>
                <c:pt idx="8972">
                  <c:v>-379.04</c:v>
                </c:pt>
                <c:pt idx="8973">
                  <c:v>-378.9</c:v>
                </c:pt>
                <c:pt idx="8974">
                  <c:v>-378.83</c:v>
                </c:pt>
                <c:pt idx="8975">
                  <c:v>-378.81</c:v>
                </c:pt>
                <c:pt idx="8976">
                  <c:v>-378.83</c:v>
                </c:pt>
                <c:pt idx="8977">
                  <c:v>-378.85</c:v>
                </c:pt>
                <c:pt idx="8978">
                  <c:v>-378.87</c:v>
                </c:pt>
                <c:pt idx="8979">
                  <c:v>-378.84</c:v>
                </c:pt>
                <c:pt idx="8980">
                  <c:v>-378.75</c:v>
                </c:pt>
                <c:pt idx="8981">
                  <c:v>-378.56</c:v>
                </c:pt>
                <c:pt idx="8982">
                  <c:v>-378.25</c:v>
                </c:pt>
                <c:pt idx="8983">
                  <c:v>-380.18</c:v>
                </c:pt>
                <c:pt idx="8984">
                  <c:v>-382.01</c:v>
                </c:pt>
                <c:pt idx="8985">
                  <c:v>-383.64</c:v>
                </c:pt>
                <c:pt idx="8986">
                  <c:v>-385.04</c:v>
                </c:pt>
                <c:pt idx="8987">
                  <c:v>-384.94</c:v>
                </c:pt>
                <c:pt idx="8988">
                  <c:v>-380.11</c:v>
                </c:pt>
                <c:pt idx="8989">
                  <c:v>-375.42</c:v>
                </c:pt>
                <c:pt idx="8990">
                  <c:v>-370.96</c:v>
                </c:pt>
                <c:pt idx="8991">
                  <c:v>-366.76</c:v>
                </c:pt>
                <c:pt idx="8992">
                  <c:v>-362.85</c:v>
                </c:pt>
                <c:pt idx="8993">
                  <c:v>-359.23</c:v>
                </c:pt>
                <c:pt idx="8994">
                  <c:v>-355.89</c:v>
                </c:pt>
                <c:pt idx="8995">
                  <c:v>-352.81</c:v>
                </c:pt>
                <c:pt idx="8996">
                  <c:v>-349.95</c:v>
                </c:pt>
                <c:pt idx="8997">
                  <c:v>-347.27</c:v>
                </c:pt>
                <c:pt idx="8998">
                  <c:v>-344.73</c:v>
                </c:pt>
                <c:pt idx="8999">
                  <c:v>-342.28</c:v>
                </c:pt>
                <c:pt idx="9000">
                  <c:v>-339.88</c:v>
                </c:pt>
                <c:pt idx="9001">
                  <c:v>-337.49</c:v>
                </c:pt>
                <c:pt idx="9002">
                  <c:v>-335.06</c:v>
                </c:pt>
                <c:pt idx="9003">
                  <c:v>-332.56</c:v>
                </c:pt>
                <c:pt idx="9004">
                  <c:v>-329.95</c:v>
                </c:pt>
                <c:pt idx="9005">
                  <c:v>-327.20999999999998</c:v>
                </c:pt>
                <c:pt idx="9006">
                  <c:v>-324.31</c:v>
                </c:pt>
                <c:pt idx="9007">
                  <c:v>-321.23</c:v>
                </c:pt>
                <c:pt idx="9008">
                  <c:v>-317.97000000000003</c:v>
                </c:pt>
                <c:pt idx="9009">
                  <c:v>-314.52</c:v>
                </c:pt>
                <c:pt idx="9010">
                  <c:v>-310.88</c:v>
                </c:pt>
                <c:pt idx="9011">
                  <c:v>-307.06</c:v>
                </c:pt>
                <c:pt idx="9012">
                  <c:v>-303.06</c:v>
                </c:pt>
                <c:pt idx="9013">
                  <c:v>-298.91000000000003</c:v>
                </c:pt>
                <c:pt idx="9014">
                  <c:v>-294.63</c:v>
                </c:pt>
                <c:pt idx="9015">
                  <c:v>-290.24</c:v>
                </c:pt>
                <c:pt idx="9016">
                  <c:v>-285.77</c:v>
                </c:pt>
                <c:pt idx="9017">
                  <c:v>-281.26</c:v>
                </c:pt>
                <c:pt idx="9018">
                  <c:v>-276.74</c:v>
                </c:pt>
                <c:pt idx="9019">
                  <c:v>-272.25</c:v>
                </c:pt>
                <c:pt idx="9020">
                  <c:v>-267.83</c:v>
                </c:pt>
                <c:pt idx="9021">
                  <c:v>-263.52999999999997</c:v>
                </c:pt>
                <c:pt idx="9022">
                  <c:v>-259.39</c:v>
                </c:pt>
                <c:pt idx="9023">
                  <c:v>-255.44</c:v>
                </c:pt>
                <c:pt idx="9024">
                  <c:v>-251.75</c:v>
                </c:pt>
                <c:pt idx="9025">
                  <c:v>-248.34</c:v>
                </c:pt>
                <c:pt idx="9026">
                  <c:v>-245.26</c:v>
                </c:pt>
                <c:pt idx="9027">
                  <c:v>-242.55</c:v>
                </c:pt>
                <c:pt idx="9028">
                  <c:v>-240.24</c:v>
                </c:pt>
                <c:pt idx="9029">
                  <c:v>-238.39</c:v>
                </c:pt>
                <c:pt idx="9030">
                  <c:v>-237</c:v>
                </c:pt>
                <c:pt idx="9031">
                  <c:v>-236.12</c:v>
                </c:pt>
                <c:pt idx="9032">
                  <c:v>-235.77</c:v>
                </c:pt>
                <c:pt idx="9033">
                  <c:v>-235.98</c:v>
                </c:pt>
                <c:pt idx="9034">
                  <c:v>-236.75</c:v>
                </c:pt>
                <c:pt idx="9035">
                  <c:v>-239.25</c:v>
                </c:pt>
                <c:pt idx="9036">
                  <c:v>-246.03</c:v>
                </c:pt>
                <c:pt idx="9037">
                  <c:v>-253.39</c:v>
                </c:pt>
                <c:pt idx="9038">
                  <c:v>-261.33999999999997</c:v>
                </c:pt>
                <c:pt idx="9039">
                  <c:v>-269.86</c:v>
                </c:pt>
                <c:pt idx="9040">
                  <c:v>-273.01</c:v>
                </c:pt>
                <c:pt idx="9041">
                  <c:v>-266.2</c:v>
                </c:pt>
                <c:pt idx="9042">
                  <c:v>-263.89999999999998</c:v>
                </c:pt>
                <c:pt idx="9043">
                  <c:v>-265.45</c:v>
                </c:pt>
                <c:pt idx="9044">
                  <c:v>-270.24</c:v>
                </c:pt>
                <c:pt idx="9045">
                  <c:v>-277.74</c:v>
                </c:pt>
                <c:pt idx="9046">
                  <c:v>-287.44</c:v>
                </c:pt>
                <c:pt idx="9047">
                  <c:v>-298.89</c:v>
                </c:pt>
                <c:pt idx="9048">
                  <c:v>-311.66000000000003</c:v>
                </c:pt>
                <c:pt idx="9049">
                  <c:v>-325.38</c:v>
                </c:pt>
                <c:pt idx="9050">
                  <c:v>-339.71</c:v>
                </c:pt>
                <c:pt idx="9051">
                  <c:v>-354.33</c:v>
                </c:pt>
                <c:pt idx="9052">
                  <c:v>-368.97</c:v>
                </c:pt>
                <c:pt idx="9053">
                  <c:v>-383.38</c:v>
                </c:pt>
                <c:pt idx="9054">
                  <c:v>-397.33</c:v>
                </c:pt>
                <c:pt idx="9055">
                  <c:v>-410.63</c:v>
                </c:pt>
                <c:pt idx="9056">
                  <c:v>-423.09</c:v>
                </c:pt>
                <c:pt idx="9057">
                  <c:v>-434.58</c:v>
                </c:pt>
                <c:pt idx="9058">
                  <c:v>-444.96</c:v>
                </c:pt>
                <c:pt idx="9059">
                  <c:v>-454.12</c:v>
                </c:pt>
                <c:pt idx="9060">
                  <c:v>-461.98</c:v>
                </c:pt>
                <c:pt idx="9061">
                  <c:v>-468.48</c:v>
                </c:pt>
                <c:pt idx="9062">
                  <c:v>-473.57</c:v>
                </c:pt>
                <c:pt idx="9063">
                  <c:v>-477.24</c:v>
                </c:pt>
                <c:pt idx="9064">
                  <c:v>-479.48</c:v>
                </c:pt>
                <c:pt idx="9065">
                  <c:v>-480.32</c:v>
                </c:pt>
                <c:pt idx="9066">
                  <c:v>-479.81</c:v>
                </c:pt>
                <c:pt idx="9067">
                  <c:v>-478.04</c:v>
                </c:pt>
                <c:pt idx="9068">
                  <c:v>-475.09</c:v>
                </c:pt>
                <c:pt idx="9069">
                  <c:v>-471.11</c:v>
                </c:pt>
                <c:pt idx="9070">
                  <c:v>-466.26</c:v>
                </c:pt>
                <c:pt idx="9071">
                  <c:v>-460.73</c:v>
                </c:pt>
                <c:pt idx="9072">
                  <c:v>-454.75</c:v>
                </c:pt>
                <c:pt idx="9073">
                  <c:v>-448.59</c:v>
                </c:pt>
                <c:pt idx="9074">
                  <c:v>-442.56</c:v>
                </c:pt>
                <c:pt idx="9075">
                  <c:v>-437.01</c:v>
                </c:pt>
                <c:pt idx="9076">
                  <c:v>-432.33</c:v>
                </c:pt>
                <c:pt idx="9077">
                  <c:v>-428.95</c:v>
                </c:pt>
                <c:pt idx="9078">
                  <c:v>-423.12</c:v>
                </c:pt>
                <c:pt idx="9079">
                  <c:v>-413.74</c:v>
                </c:pt>
                <c:pt idx="9080">
                  <c:v>-404.93</c:v>
                </c:pt>
                <c:pt idx="9081">
                  <c:v>-396.8</c:v>
                </c:pt>
                <c:pt idx="9082">
                  <c:v>-389.45</c:v>
                </c:pt>
                <c:pt idx="9083">
                  <c:v>-382.96</c:v>
                </c:pt>
                <c:pt idx="9084">
                  <c:v>-381.55</c:v>
                </c:pt>
                <c:pt idx="9085">
                  <c:v>-382.87</c:v>
                </c:pt>
                <c:pt idx="9086">
                  <c:v>-385.08</c:v>
                </c:pt>
                <c:pt idx="9087">
                  <c:v>-388.1</c:v>
                </c:pt>
                <c:pt idx="9088">
                  <c:v>-391.79</c:v>
                </c:pt>
                <c:pt idx="9089">
                  <c:v>-395.91</c:v>
                </c:pt>
                <c:pt idx="9090">
                  <c:v>-384.54</c:v>
                </c:pt>
                <c:pt idx="9091">
                  <c:v>-371.96</c:v>
                </c:pt>
                <c:pt idx="9092">
                  <c:v>-359.94</c:v>
                </c:pt>
                <c:pt idx="9093">
                  <c:v>-349.42</c:v>
                </c:pt>
                <c:pt idx="9094">
                  <c:v>-341.88</c:v>
                </c:pt>
                <c:pt idx="9095">
                  <c:v>-356.24</c:v>
                </c:pt>
                <c:pt idx="9096">
                  <c:v>-375.71</c:v>
                </c:pt>
                <c:pt idx="9097">
                  <c:v>-396.13</c:v>
                </c:pt>
                <c:pt idx="9098">
                  <c:v>-416.45</c:v>
                </c:pt>
                <c:pt idx="9099">
                  <c:v>-425.3</c:v>
                </c:pt>
                <c:pt idx="9100">
                  <c:v>-384.81</c:v>
                </c:pt>
                <c:pt idx="9101">
                  <c:v>-345.18</c:v>
                </c:pt>
                <c:pt idx="9102">
                  <c:v>-306.25</c:v>
                </c:pt>
                <c:pt idx="9103">
                  <c:v>-280.86</c:v>
                </c:pt>
                <c:pt idx="9104">
                  <c:v>-289.72000000000003</c:v>
                </c:pt>
                <c:pt idx="9105">
                  <c:v>-298.87</c:v>
                </c:pt>
                <c:pt idx="9106">
                  <c:v>-308.14999999999998</c:v>
                </c:pt>
                <c:pt idx="9107">
                  <c:v>-317.43</c:v>
                </c:pt>
                <c:pt idx="9108">
                  <c:v>-326.56</c:v>
                </c:pt>
                <c:pt idx="9109">
                  <c:v>-335.4</c:v>
                </c:pt>
                <c:pt idx="9110">
                  <c:v>-343.83</c:v>
                </c:pt>
                <c:pt idx="9111">
                  <c:v>-351.72</c:v>
                </c:pt>
                <c:pt idx="9112">
                  <c:v>-358.98</c:v>
                </c:pt>
                <c:pt idx="9113">
                  <c:v>-365.52</c:v>
                </c:pt>
                <c:pt idx="9114">
                  <c:v>-371.26</c:v>
                </c:pt>
                <c:pt idx="9115">
                  <c:v>-376.18</c:v>
                </c:pt>
                <c:pt idx="9116">
                  <c:v>-380.27</c:v>
                </c:pt>
                <c:pt idx="9117">
                  <c:v>-383.56</c:v>
                </c:pt>
                <c:pt idx="9118">
                  <c:v>-386.13</c:v>
                </c:pt>
                <c:pt idx="9119">
                  <c:v>-388.13</c:v>
                </c:pt>
                <c:pt idx="9120">
                  <c:v>-389.75</c:v>
                </c:pt>
                <c:pt idx="9121">
                  <c:v>-391.27</c:v>
                </c:pt>
                <c:pt idx="9122">
                  <c:v>-393.06</c:v>
                </c:pt>
                <c:pt idx="9123">
                  <c:v>-395.56</c:v>
                </c:pt>
                <c:pt idx="9124">
                  <c:v>-399.36</c:v>
                </c:pt>
                <c:pt idx="9125">
                  <c:v>-405.15</c:v>
                </c:pt>
                <c:pt idx="9126">
                  <c:v>-396.11</c:v>
                </c:pt>
                <c:pt idx="9127">
                  <c:v>-373.25</c:v>
                </c:pt>
                <c:pt idx="9128">
                  <c:v>-349.99</c:v>
                </c:pt>
                <c:pt idx="9129">
                  <c:v>-326.33</c:v>
                </c:pt>
                <c:pt idx="9130">
                  <c:v>-315.47000000000003</c:v>
                </c:pt>
                <c:pt idx="9131">
                  <c:v>-314.17</c:v>
                </c:pt>
                <c:pt idx="9132">
                  <c:v>-312.5</c:v>
                </c:pt>
                <c:pt idx="9133">
                  <c:v>-310.47000000000003</c:v>
                </c:pt>
                <c:pt idx="9134">
                  <c:v>-308.08999999999997</c:v>
                </c:pt>
                <c:pt idx="9135">
                  <c:v>-305.39</c:v>
                </c:pt>
                <c:pt idx="9136">
                  <c:v>-302.37</c:v>
                </c:pt>
                <c:pt idx="9137">
                  <c:v>-299.06</c:v>
                </c:pt>
                <c:pt idx="9138">
                  <c:v>-295.48</c:v>
                </c:pt>
                <c:pt idx="9139">
                  <c:v>-291.64999999999998</c:v>
                </c:pt>
                <c:pt idx="9140">
                  <c:v>-287.58999999999997</c:v>
                </c:pt>
                <c:pt idx="9141">
                  <c:v>-283.33</c:v>
                </c:pt>
                <c:pt idx="9142">
                  <c:v>-278.89</c:v>
                </c:pt>
                <c:pt idx="9143">
                  <c:v>-274.29000000000002</c:v>
                </c:pt>
                <c:pt idx="9144">
                  <c:v>-269.56</c:v>
                </c:pt>
                <c:pt idx="9145">
                  <c:v>-264.74</c:v>
                </c:pt>
                <c:pt idx="9146">
                  <c:v>-259.83999999999997</c:v>
                </c:pt>
                <c:pt idx="9147">
                  <c:v>-254.9</c:v>
                </c:pt>
                <c:pt idx="9148">
                  <c:v>-249.95</c:v>
                </c:pt>
                <c:pt idx="9149">
                  <c:v>-245.02</c:v>
                </c:pt>
                <c:pt idx="9150">
                  <c:v>-240.14</c:v>
                </c:pt>
                <c:pt idx="9151">
                  <c:v>-235.33</c:v>
                </c:pt>
                <c:pt idx="9152">
                  <c:v>-230.64</c:v>
                </c:pt>
                <c:pt idx="9153">
                  <c:v>-226.09</c:v>
                </c:pt>
                <c:pt idx="9154">
                  <c:v>-221.7</c:v>
                </c:pt>
                <c:pt idx="9155">
                  <c:v>-217.52</c:v>
                </c:pt>
                <c:pt idx="9156">
                  <c:v>-213.57</c:v>
                </c:pt>
                <c:pt idx="9157">
                  <c:v>-209.87</c:v>
                </c:pt>
                <c:pt idx="9158">
                  <c:v>-206.47</c:v>
                </c:pt>
                <c:pt idx="9159">
                  <c:v>-203.38</c:v>
                </c:pt>
                <c:pt idx="9160">
                  <c:v>-200.62</c:v>
                </c:pt>
                <c:pt idx="9161">
                  <c:v>-198.23</c:v>
                </c:pt>
                <c:pt idx="9162">
                  <c:v>-196.23</c:v>
                </c:pt>
                <c:pt idx="9163">
                  <c:v>-194.63</c:v>
                </c:pt>
                <c:pt idx="9164">
                  <c:v>-193.45</c:v>
                </c:pt>
                <c:pt idx="9165">
                  <c:v>-192.71</c:v>
                </c:pt>
                <c:pt idx="9166">
                  <c:v>-192.42</c:v>
                </c:pt>
                <c:pt idx="9167">
                  <c:v>-192.59</c:v>
                </c:pt>
                <c:pt idx="9168">
                  <c:v>-193.23</c:v>
                </c:pt>
                <c:pt idx="9169">
                  <c:v>-194.33</c:v>
                </c:pt>
                <c:pt idx="9170">
                  <c:v>-195.91</c:v>
                </c:pt>
                <c:pt idx="9171">
                  <c:v>-197.95</c:v>
                </c:pt>
                <c:pt idx="9172">
                  <c:v>-200.44</c:v>
                </c:pt>
                <c:pt idx="9173">
                  <c:v>-203.38</c:v>
                </c:pt>
                <c:pt idx="9174">
                  <c:v>-206.75</c:v>
                </c:pt>
                <c:pt idx="9175">
                  <c:v>-210.52</c:v>
                </c:pt>
                <c:pt idx="9176">
                  <c:v>-214.67</c:v>
                </c:pt>
                <c:pt idx="9177">
                  <c:v>-219.17</c:v>
                </c:pt>
                <c:pt idx="9178">
                  <c:v>-223.99</c:v>
                </c:pt>
                <c:pt idx="9179">
                  <c:v>-229.08</c:v>
                </c:pt>
                <c:pt idx="9180">
                  <c:v>-234.4</c:v>
                </c:pt>
                <c:pt idx="9181">
                  <c:v>-239.92</c:v>
                </c:pt>
                <c:pt idx="9182">
                  <c:v>-245.57</c:v>
                </c:pt>
                <c:pt idx="9183">
                  <c:v>-251.3</c:v>
                </c:pt>
                <c:pt idx="9184">
                  <c:v>-257.06</c:v>
                </c:pt>
                <c:pt idx="9185">
                  <c:v>-262.77999999999997</c:v>
                </c:pt>
                <c:pt idx="9186">
                  <c:v>-268.42</c:v>
                </c:pt>
                <c:pt idx="9187">
                  <c:v>-273.89999999999998</c:v>
                </c:pt>
                <c:pt idx="9188">
                  <c:v>-279.18</c:v>
                </c:pt>
                <c:pt idx="9189">
                  <c:v>-284.18</c:v>
                </c:pt>
                <c:pt idx="9190">
                  <c:v>-288.87</c:v>
                </c:pt>
                <c:pt idx="9191">
                  <c:v>-293.19</c:v>
                </c:pt>
                <c:pt idx="9192">
                  <c:v>-297.10000000000002</c:v>
                </c:pt>
                <c:pt idx="9193">
                  <c:v>-300.58</c:v>
                </c:pt>
                <c:pt idx="9194">
                  <c:v>-303.58999999999997</c:v>
                </c:pt>
                <c:pt idx="9195">
                  <c:v>-306.13</c:v>
                </c:pt>
                <c:pt idx="9196">
                  <c:v>-308.22000000000003</c:v>
                </c:pt>
                <c:pt idx="9197">
                  <c:v>-309.89</c:v>
                </c:pt>
                <c:pt idx="9198">
                  <c:v>-311.19</c:v>
                </c:pt>
                <c:pt idx="9199">
                  <c:v>-312.22000000000003</c:v>
                </c:pt>
                <c:pt idx="9200">
                  <c:v>-313.08999999999997</c:v>
                </c:pt>
                <c:pt idx="9201">
                  <c:v>-313.95</c:v>
                </c:pt>
                <c:pt idx="9202">
                  <c:v>-315.01</c:v>
                </c:pt>
                <c:pt idx="9203">
                  <c:v>-316.52999999999997</c:v>
                </c:pt>
                <c:pt idx="9204">
                  <c:v>-318.8</c:v>
                </c:pt>
                <c:pt idx="9205">
                  <c:v>-322.2</c:v>
                </c:pt>
                <c:pt idx="9206">
                  <c:v>-323.41000000000003</c:v>
                </c:pt>
                <c:pt idx="9207">
                  <c:v>-317.67</c:v>
                </c:pt>
                <c:pt idx="9208">
                  <c:v>-311.45</c:v>
                </c:pt>
                <c:pt idx="9209">
                  <c:v>-304.76</c:v>
                </c:pt>
                <c:pt idx="9210">
                  <c:v>-297.60000000000002</c:v>
                </c:pt>
                <c:pt idx="9211">
                  <c:v>-293.26</c:v>
                </c:pt>
                <c:pt idx="9212">
                  <c:v>-290.8</c:v>
                </c:pt>
                <c:pt idx="9213">
                  <c:v>-287.91000000000003</c:v>
                </c:pt>
                <c:pt idx="9214">
                  <c:v>-284.61</c:v>
                </c:pt>
                <c:pt idx="9215">
                  <c:v>-280.93</c:v>
                </c:pt>
                <c:pt idx="9216">
                  <c:v>-276.87</c:v>
                </c:pt>
                <c:pt idx="9217">
                  <c:v>-272.47000000000003</c:v>
                </c:pt>
                <c:pt idx="9218">
                  <c:v>-267.75</c:v>
                </c:pt>
                <c:pt idx="9219">
                  <c:v>-262.73</c:v>
                </c:pt>
                <c:pt idx="9220">
                  <c:v>-257.45</c:v>
                </c:pt>
                <c:pt idx="9221">
                  <c:v>-251.93</c:v>
                </c:pt>
                <c:pt idx="9222">
                  <c:v>-246.2</c:v>
                </c:pt>
                <c:pt idx="9223">
                  <c:v>-240.29</c:v>
                </c:pt>
                <c:pt idx="9224">
                  <c:v>-234.22</c:v>
                </c:pt>
                <c:pt idx="9225">
                  <c:v>-228.04</c:v>
                </c:pt>
                <c:pt idx="9226">
                  <c:v>-221.77</c:v>
                </c:pt>
                <c:pt idx="9227">
                  <c:v>-215.43</c:v>
                </c:pt>
                <c:pt idx="9228">
                  <c:v>-209.06</c:v>
                </c:pt>
                <c:pt idx="9229">
                  <c:v>-202.68</c:v>
                </c:pt>
                <c:pt idx="9230">
                  <c:v>-196.32</c:v>
                </c:pt>
                <c:pt idx="9231">
                  <c:v>-190</c:v>
                </c:pt>
                <c:pt idx="9232">
                  <c:v>-183.74</c:v>
                </c:pt>
                <c:pt idx="9233">
                  <c:v>-177.56</c:v>
                </c:pt>
                <c:pt idx="9234">
                  <c:v>-171.48</c:v>
                </c:pt>
                <c:pt idx="9235">
                  <c:v>-165.52</c:v>
                </c:pt>
                <c:pt idx="9236">
                  <c:v>-159.66999999999999</c:v>
                </c:pt>
                <c:pt idx="9237">
                  <c:v>-153.96</c:v>
                </c:pt>
                <c:pt idx="9238">
                  <c:v>-148.38</c:v>
                </c:pt>
                <c:pt idx="9239">
                  <c:v>-142.94</c:v>
                </c:pt>
                <c:pt idx="9240">
                  <c:v>-137.63</c:v>
                </c:pt>
                <c:pt idx="9241">
                  <c:v>-132.44999999999999</c:v>
                </c:pt>
                <c:pt idx="9242">
                  <c:v>-127.4</c:v>
                </c:pt>
                <c:pt idx="9243">
                  <c:v>-122.45</c:v>
                </c:pt>
                <c:pt idx="9244">
                  <c:v>-117.6</c:v>
                </c:pt>
                <c:pt idx="9245">
                  <c:v>-112.84</c:v>
                </c:pt>
                <c:pt idx="9246">
                  <c:v>-108.14</c:v>
                </c:pt>
                <c:pt idx="9247">
                  <c:v>-103.48</c:v>
                </c:pt>
                <c:pt idx="9248">
                  <c:v>-105.37</c:v>
                </c:pt>
                <c:pt idx="9249">
                  <c:v>-112</c:v>
                </c:pt>
                <c:pt idx="9250">
                  <c:v>-118.61</c:v>
                </c:pt>
                <c:pt idx="9251">
                  <c:v>-125.2</c:v>
                </c:pt>
                <c:pt idx="9252">
                  <c:v>-125.99</c:v>
                </c:pt>
                <c:pt idx="9253">
                  <c:v>-116.34</c:v>
                </c:pt>
                <c:pt idx="9254">
                  <c:v>-108.32</c:v>
                </c:pt>
                <c:pt idx="9255">
                  <c:v>-101.7</c:v>
                </c:pt>
                <c:pt idx="9256">
                  <c:v>-96.295000000000002</c:v>
                </c:pt>
                <c:pt idx="9257">
                  <c:v>-91.947999999999993</c:v>
                </c:pt>
                <c:pt idx="9258">
                  <c:v>-88.537999999999997</c:v>
                </c:pt>
                <c:pt idx="9259">
                  <c:v>-85.986999999999995</c:v>
                </c:pt>
                <c:pt idx="9260">
                  <c:v>-84.254000000000005</c:v>
                </c:pt>
                <c:pt idx="9261">
                  <c:v>-83.346000000000004</c:v>
                </c:pt>
                <c:pt idx="9262">
                  <c:v>-86.293000000000006</c:v>
                </c:pt>
                <c:pt idx="9263">
                  <c:v>-94.05</c:v>
                </c:pt>
                <c:pt idx="9264">
                  <c:v>-102.94</c:v>
                </c:pt>
                <c:pt idx="9265">
                  <c:v>-113.18</c:v>
                </c:pt>
                <c:pt idx="9266">
                  <c:v>-125.05</c:v>
                </c:pt>
                <c:pt idx="9267">
                  <c:v>-129.6</c:v>
                </c:pt>
                <c:pt idx="9268">
                  <c:v>-128.77000000000001</c:v>
                </c:pt>
                <c:pt idx="9269">
                  <c:v>-128.25</c:v>
                </c:pt>
                <c:pt idx="9270">
                  <c:v>-127.99</c:v>
                </c:pt>
                <c:pt idx="9271">
                  <c:v>-127.92</c:v>
                </c:pt>
                <c:pt idx="9272">
                  <c:v>-127.88</c:v>
                </c:pt>
                <c:pt idx="9273">
                  <c:v>-127.84</c:v>
                </c:pt>
                <c:pt idx="9274">
                  <c:v>-127.93</c:v>
                </c:pt>
                <c:pt idx="9275">
                  <c:v>-128.16</c:v>
                </c:pt>
                <c:pt idx="9276">
                  <c:v>-128.53</c:v>
                </c:pt>
                <c:pt idx="9277">
                  <c:v>-129.06</c:v>
                </c:pt>
                <c:pt idx="9278">
                  <c:v>-129.78</c:v>
                </c:pt>
                <c:pt idx="9279">
                  <c:v>-130.69</c:v>
                </c:pt>
                <c:pt idx="9280">
                  <c:v>-131.84</c:v>
                </c:pt>
                <c:pt idx="9281">
                  <c:v>-133.25</c:v>
                </c:pt>
                <c:pt idx="9282">
                  <c:v>-134.93</c:v>
                </c:pt>
                <c:pt idx="9283">
                  <c:v>-136.93</c:v>
                </c:pt>
                <c:pt idx="9284">
                  <c:v>-139.26</c:v>
                </c:pt>
                <c:pt idx="9285">
                  <c:v>-141.93</c:v>
                </c:pt>
                <c:pt idx="9286">
                  <c:v>-144.97999999999999</c:v>
                </c:pt>
                <c:pt idx="9287">
                  <c:v>-148.41</c:v>
                </c:pt>
                <c:pt idx="9288">
                  <c:v>-152.24</c:v>
                </c:pt>
                <c:pt idx="9289">
                  <c:v>-156.46</c:v>
                </c:pt>
                <c:pt idx="9290">
                  <c:v>-161.08000000000001</c:v>
                </c:pt>
                <c:pt idx="9291">
                  <c:v>-166.1</c:v>
                </c:pt>
                <c:pt idx="9292">
                  <c:v>-171.51</c:v>
                </c:pt>
                <c:pt idx="9293">
                  <c:v>-177.3</c:v>
                </c:pt>
                <c:pt idx="9294">
                  <c:v>-183.45</c:v>
                </c:pt>
                <c:pt idx="9295">
                  <c:v>-189.94</c:v>
                </c:pt>
                <c:pt idx="9296">
                  <c:v>-196.75</c:v>
                </c:pt>
                <c:pt idx="9297">
                  <c:v>-203.84</c:v>
                </c:pt>
                <c:pt idx="9298">
                  <c:v>-211.2</c:v>
                </c:pt>
                <c:pt idx="9299">
                  <c:v>-218.77</c:v>
                </c:pt>
                <c:pt idx="9300">
                  <c:v>-226.53</c:v>
                </c:pt>
                <c:pt idx="9301">
                  <c:v>-234.44</c:v>
                </c:pt>
                <c:pt idx="9302">
                  <c:v>-242.45</c:v>
                </c:pt>
                <c:pt idx="9303">
                  <c:v>-250.51</c:v>
                </c:pt>
                <c:pt idx="9304">
                  <c:v>-258.58999999999997</c:v>
                </c:pt>
                <c:pt idx="9305">
                  <c:v>-266.63</c:v>
                </c:pt>
                <c:pt idx="9306">
                  <c:v>-274.60000000000002</c:v>
                </c:pt>
                <c:pt idx="9307">
                  <c:v>-282.43</c:v>
                </c:pt>
                <c:pt idx="9308">
                  <c:v>-290.10000000000002</c:v>
                </c:pt>
                <c:pt idx="9309">
                  <c:v>-297.54000000000002</c:v>
                </c:pt>
                <c:pt idx="9310">
                  <c:v>-304.72000000000003</c:v>
                </c:pt>
                <c:pt idx="9311">
                  <c:v>-311.58999999999997</c:v>
                </c:pt>
                <c:pt idx="9312">
                  <c:v>-318.11</c:v>
                </c:pt>
                <c:pt idx="9313">
                  <c:v>-324.24</c:v>
                </c:pt>
                <c:pt idx="9314">
                  <c:v>-329.95</c:v>
                </c:pt>
                <c:pt idx="9315">
                  <c:v>-335.19</c:v>
                </c:pt>
                <c:pt idx="9316">
                  <c:v>-339.93</c:v>
                </c:pt>
                <c:pt idx="9317">
                  <c:v>-344.16</c:v>
                </c:pt>
                <c:pt idx="9318">
                  <c:v>-347.83</c:v>
                </c:pt>
                <c:pt idx="9319">
                  <c:v>-350.93</c:v>
                </c:pt>
                <c:pt idx="9320">
                  <c:v>-353.44</c:v>
                </c:pt>
                <c:pt idx="9321">
                  <c:v>-355.34</c:v>
                </c:pt>
                <c:pt idx="9322">
                  <c:v>-356.62</c:v>
                </c:pt>
                <c:pt idx="9323">
                  <c:v>-357.28</c:v>
                </c:pt>
                <c:pt idx="9324">
                  <c:v>-357.3</c:v>
                </c:pt>
                <c:pt idx="9325">
                  <c:v>-360.5</c:v>
                </c:pt>
                <c:pt idx="9326">
                  <c:v>-363.86</c:v>
                </c:pt>
                <c:pt idx="9327">
                  <c:v>-366.59</c:v>
                </c:pt>
                <c:pt idx="9328">
                  <c:v>-368.72</c:v>
                </c:pt>
                <c:pt idx="9329">
                  <c:v>-368.48</c:v>
                </c:pt>
                <c:pt idx="9330">
                  <c:v>-363.35</c:v>
                </c:pt>
                <c:pt idx="9331">
                  <c:v>-357.89</c:v>
                </c:pt>
                <c:pt idx="9332">
                  <c:v>-352.25</c:v>
                </c:pt>
                <c:pt idx="9333">
                  <c:v>-346.53</c:v>
                </c:pt>
                <c:pt idx="9334">
                  <c:v>-340.81</c:v>
                </c:pt>
                <c:pt idx="9335">
                  <c:v>-335.15</c:v>
                </c:pt>
                <c:pt idx="9336">
                  <c:v>-329.59</c:v>
                </c:pt>
                <c:pt idx="9337">
                  <c:v>-324.16000000000003</c:v>
                </c:pt>
                <c:pt idx="9338">
                  <c:v>-318.87</c:v>
                </c:pt>
                <c:pt idx="9339">
                  <c:v>-313.74</c:v>
                </c:pt>
                <c:pt idx="9340">
                  <c:v>-308.75</c:v>
                </c:pt>
                <c:pt idx="9341">
                  <c:v>-303.89</c:v>
                </c:pt>
                <c:pt idx="9342">
                  <c:v>-299.17</c:v>
                </c:pt>
                <c:pt idx="9343">
                  <c:v>-294.57</c:v>
                </c:pt>
                <c:pt idx="9344">
                  <c:v>-290.07</c:v>
                </c:pt>
                <c:pt idx="9345">
                  <c:v>-287.47000000000003</c:v>
                </c:pt>
                <c:pt idx="9346">
                  <c:v>-285.47000000000003</c:v>
                </c:pt>
                <c:pt idx="9347">
                  <c:v>-283.52999999999997</c:v>
                </c:pt>
                <c:pt idx="9348">
                  <c:v>-282.55</c:v>
                </c:pt>
                <c:pt idx="9349">
                  <c:v>-282.79000000000002</c:v>
                </c:pt>
                <c:pt idx="9350">
                  <c:v>-283.07</c:v>
                </c:pt>
                <c:pt idx="9351">
                  <c:v>-280.14</c:v>
                </c:pt>
                <c:pt idx="9352">
                  <c:v>-277.57</c:v>
                </c:pt>
                <c:pt idx="9353">
                  <c:v>-275.38</c:v>
                </c:pt>
                <c:pt idx="9354">
                  <c:v>-273.55</c:v>
                </c:pt>
                <c:pt idx="9355">
                  <c:v>-272.07</c:v>
                </c:pt>
                <c:pt idx="9356">
                  <c:v>-270.92</c:v>
                </c:pt>
                <c:pt idx="9357">
                  <c:v>-269.51</c:v>
                </c:pt>
                <c:pt idx="9358">
                  <c:v>-267.33999999999997</c:v>
                </c:pt>
                <c:pt idx="9359">
                  <c:v>-265.06</c:v>
                </c:pt>
                <c:pt idx="9360">
                  <c:v>-262.73</c:v>
                </c:pt>
                <c:pt idx="9361">
                  <c:v>-260.37</c:v>
                </c:pt>
                <c:pt idx="9362">
                  <c:v>-258.04000000000002</c:v>
                </c:pt>
                <c:pt idx="9363">
                  <c:v>-255.75</c:v>
                </c:pt>
                <c:pt idx="9364">
                  <c:v>-253.55</c:v>
                </c:pt>
                <c:pt idx="9365">
                  <c:v>-251.47</c:v>
                </c:pt>
                <c:pt idx="9366">
                  <c:v>-249.54</c:v>
                </c:pt>
                <c:pt idx="9367">
                  <c:v>-247.78</c:v>
                </c:pt>
                <c:pt idx="9368">
                  <c:v>-246.23</c:v>
                </c:pt>
                <c:pt idx="9369">
                  <c:v>-244.9</c:v>
                </c:pt>
                <c:pt idx="9370">
                  <c:v>-243.81</c:v>
                </c:pt>
                <c:pt idx="9371">
                  <c:v>-243</c:v>
                </c:pt>
                <c:pt idx="9372">
                  <c:v>-242.46</c:v>
                </c:pt>
                <c:pt idx="9373">
                  <c:v>-242.23</c:v>
                </c:pt>
                <c:pt idx="9374">
                  <c:v>-242.31</c:v>
                </c:pt>
                <c:pt idx="9375">
                  <c:v>-242.72</c:v>
                </c:pt>
                <c:pt idx="9376">
                  <c:v>-243.47</c:v>
                </c:pt>
                <c:pt idx="9377">
                  <c:v>-244.57</c:v>
                </c:pt>
                <c:pt idx="9378">
                  <c:v>-246.02</c:v>
                </c:pt>
                <c:pt idx="9379">
                  <c:v>-247.82</c:v>
                </c:pt>
                <c:pt idx="9380">
                  <c:v>-250</c:v>
                </c:pt>
                <c:pt idx="9381">
                  <c:v>-252.54</c:v>
                </c:pt>
                <c:pt idx="9382">
                  <c:v>-255.45</c:v>
                </c:pt>
                <c:pt idx="9383">
                  <c:v>-258.73</c:v>
                </c:pt>
                <c:pt idx="9384">
                  <c:v>-262.38</c:v>
                </c:pt>
                <c:pt idx="9385">
                  <c:v>-266.39</c:v>
                </c:pt>
                <c:pt idx="9386">
                  <c:v>-270.77999999999997</c:v>
                </c:pt>
                <c:pt idx="9387">
                  <c:v>-275.52</c:v>
                </c:pt>
                <c:pt idx="9388">
                  <c:v>-280.63</c:v>
                </c:pt>
                <c:pt idx="9389">
                  <c:v>-286.08999999999997</c:v>
                </c:pt>
                <c:pt idx="9390">
                  <c:v>-291.89999999999998</c:v>
                </c:pt>
                <c:pt idx="9391">
                  <c:v>-298.68</c:v>
                </c:pt>
                <c:pt idx="9392">
                  <c:v>-307.14</c:v>
                </c:pt>
                <c:pt idx="9393">
                  <c:v>-315.94</c:v>
                </c:pt>
                <c:pt idx="9394">
                  <c:v>-325.08</c:v>
                </c:pt>
                <c:pt idx="9395">
                  <c:v>-334.54</c:v>
                </c:pt>
                <c:pt idx="9396">
                  <c:v>-344.32</c:v>
                </c:pt>
                <c:pt idx="9397">
                  <c:v>-354.42</c:v>
                </c:pt>
                <c:pt idx="9398">
                  <c:v>-364.83</c:v>
                </c:pt>
                <c:pt idx="9399">
                  <c:v>-375.54</c:v>
                </c:pt>
                <c:pt idx="9400">
                  <c:v>-385.29</c:v>
                </c:pt>
                <c:pt idx="9401">
                  <c:v>-394.44</c:v>
                </c:pt>
                <c:pt idx="9402">
                  <c:v>-403.55</c:v>
                </c:pt>
                <c:pt idx="9403">
                  <c:v>-412.66</c:v>
                </c:pt>
                <c:pt idx="9404">
                  <c:v>-421.82</c:v>
                </c:pt>
                <c:pt idx="9405">
                  <c:v>-431.07</c:v>
                </c:pt>
                <c:pt idx="9406">
                  <c:v>-440.44</c:v>
                </c:pt>
                <c:pt idx="9407">
                  <c:v>-449.96</c:v>
                </c:pt>
                <c:pt idx="9408">
                  <c:v>-459.65</c:v>
                </c:pt>
                <c:pt idx="9409">
                  <c:v>-469.53</c:v>
                </c:pt>
                <c:pt idx="9410">
                  <c:v>-479.61</c:v>
                </c:pt>
                <c:pt idx="9411">
                  <c:v>-489.91</c:v>
                </c:pt>
                <c:pt idx="9412">
                  <c:v>-500.41</c:v>
                </c:pt>
                <c:pt idx="9413">
                  <c:v>-511.13</c:v>
                </c:pt>
                <c:pt idx="9414">
                  <c:v>-524.69000000000005</c:v>
                </c:pt>
                <c:pt idx="9415">
                  <c:v>-539.34</c:v>
                </c:pt>
                <c:pt idx="9416">
                  <c:v>-554.17999999999995</c:v>
                </c:pt>
                <c:pt idx="9417">
                  <c:v>-569.19000000000005</c:v>
                </c:pt>
                <c:pt idx="9418">
                  <c:v>-584.36</c:v>
                </c:pt>
                <c:pt idx="9419">
                  <c:v>-599.66999999999996</c:v>
                </c:pt>
                <c:pt idx="9420">
                  <c:v>-616.29999999999995</c:v>
                </c:pt>
                <c:pt idx="9421">
                  <c:v>-633.05999999999995</c:v>
                </c:pt>
                <c:pt idx="9422">
                  <c:v>-649.94000000000005</c:v>
                </c:pt>
                <c:pt idx="9423">
                  <c:v>-666.19</c:v>
                </c:pt>
                <c:pt idx="9424">
                  <c:v>-681.15</c:v>
                </c:pt>
                <c:pt idx="9425">
                  <c:v>-695.46</c:v>
                </c:pt>
                <c:pt idx="9426">
                  <c:v>-709.26</c:v>
                </c:pt>
                <c:pt idx="9427">
                  <c:v>-722.71</c:v>
                </c:pt>
                <c:pt idx="9428">
                  <c:v>-735.98</c:v>
                </c:pt>
                <c:pt idx="9429">
                  <c:v>-749.05</c:v>
                </c:pt>
                <c:pt idx="9430">
                  <c:v>-751.45</c:v>
                </c:pt>
                <c:pt idx="9431">
                  <c:v>-751.95</c:v>
                </c:pt>
                <c:pt idx="9432">
                  <c:v>-750.57</c:v>
                </c:pt>
                <c:pt idx="9433">
                  <c:v>-747.35</c:v>
                </c:pt>
                <c:pt idx="9434">
                  <c:v>-742.34</c:v>
                </c:pt>
                <c:pt idx="9435">
                  <c:v>-735.67</c:v>
                </c:pt>
                <c:pt idx="9436">
                  <c:v>-726.4</c:v>
                </c:pt>
                <c:pt idx="9437">
                  <c:v>-716.03</c:v>
                </c:pt>
                <c:pt idx="9438">
                  <c:v>-704.82</c:v>
                </c:pt>
                <c:pt idx="9439">
                  <c:v>-692.94</c:v>
                </c:pt>
                <c:pt idx="9440">
                  <c:v>-680.85</c:v>
                </c:pt>
                <c:pt idx="9441">
                  <c:v>-669.13</c:v>
                </c:pt>
                <c:pt idx="9442">
                  <c:v>-658.45</c:v>
                </c:pt>
                <c:pt idx="9443">
                  <c:v>-649.66</c:v>
                </c:pt>
                <c:pt idx="9444">
                  <c:v>-643.73</c:v>
                </c:pt>
                <c:pt idx="9445">
                  <c:v>-641.85</c:v>
                </c:pt>
                <c:pt idx="9446">
                  <c:v>-645.4</c:v>
                </c:pt>
                <c:pt idx="9447">
                  <c:v>-656.24</c:v>
                </c:pt>
                <c:pt idx="9448">
                  <c:v>-650.91</c:v>
                </c:pt>
                <c:pt idx="9449">
                  <c:v>-643.27</c:v>
                </c:pt>
                <c:pt idx="9450">
                  <c:v>-636.34</c:v>
                </c:pt>
                <c:pt idx="9451">
                  <c:v>-629.97</c:v>
                </c:pt>
                <c:pt idx="9452">
                  <c:v>-636.21</c:v>
                </c:pt>
                <c:pt idx="9453">
                  <c:v>-650.09</c:v>
                </c:pt>
                <c:pt idx="9454">
                  <c:v>-663.94</c:v>
                </c:pt>
                <c:pt idx="9455">
                  <c:v>-677.55</c:v>
                </c:pt>
                <c:pt idx="9456">
                  <c:v>-690.73</c:v>
                </c:pt>
                <c:pt idx="9457">
                  <c:v>-703.27</c:v>
                </c:pt>
                <c:pt idx="9458">
                  <c:v>-714.95</c:v>
                </c:pt>
                <c:pt idx="9459">
                  <c:v>-725.56</c:v>
                </c:pt>
                <c:pt idx="9460">
                  <c:v>-734.9</c:v>
                </c:pt>
                <c:pt idx="9461">
                  <c:v>-742.77</c:v>
                </c:pt>
                <c:pt idx="9462">
                  <c:v>-748.97</c:v>
                </c:pt>
                <c:pt idx="9463">
                  <c:v>-753.32</c:v>
                </c:pt>
                <c:pt idx="9464">
                  <c:v>-755.67</c:v>
                </c:pt>
                <c:pt idx="9465">
                  <c:v>-755.86</c:v>
                </c:pt>
                <c:pt idx="9466">
                  <c:v>-753.77</c:v>
                </c:pt>
                <c:pt idx="9467">
                  <c:v>-749.31</c:v>
                </c:pt>
                <c:pt idx="9468">
                  <c:v>-742.44</c:v>
                </c:pt>
                <c:pt idx="9469">
                  <c:v>-733.13</c:v>
                </c:pt>
                <c:pt idx="9470">
                  <c:v>-721.44</c:v>
                </c:pt>
                <c:pt idx="9471">
                  <c:v>-707.44</c:v>
                </c:pt>
                <c:pt idx="9472">
                  <c:v>-691.31</c:v>
                </c:pt>
                <c:pt idx="9473">
                  <c:v>-673.28</c:v>
                </c:pt>
                <c:pt idx="9474">
                  <c:v>-653.66999999999996</c:v>
                </c:pt>
                <c:pt idx="9475">
                  <c:v>-632.91</c:v>
                </c:pt>
                <c:pt idx="9476">
                  <c:v>-611.52</c:v>
                </c:pt>
                <c:pt idx="9477">
                  <c:v>-590.16</c:v>
                </c:pt>
                <c:pt idx="9478">
                  <c:v>-569.62</c:v>
                </c:pt>
                <c:pt idx="9479">
                  <c:v>-550.82000000000005</c:v>
                </c:pt>
                <c:pt idx="9480">
                  <c:v>-534.89</c:v>
                </c:pt>
                <c:pt idx="9481">
                  <c:v>-523.1</c:v>
                </c:pt>
                <c:pt idx="9482">
                  <c:v>-516.96</c:v>
                </c:pt>
                <c:pt idx="9483">
                  <c:v>-518.17999999999995</c:v>
                </c:pt>
                <c:pt idx="9484">
                  <c:v>-528.73</c:v>
                </c:pt>
                <c:pt idx="9485">
                  <c:v>-517.98</c:v>
                </c:pt>
                <c:pt idx="9486">
                  <c:v>-505.6</c:v>
                </c:pt>
                <c:pt idx="9487">
                  <c:v>-493.31</c:v>
                </c:pt>
                <c:pt idx="9488">
                  <c:v>-481.14</c:v>
                </c:pt>
                <c:pt idx="9489">
                  <c:v>-471.67</c:v>
                </c:pt>
                <c:pt idx="9490">
                  <c:v>-472.28</c:v>
                </c:pt>
                <c:pt idx="9491">
                  <c:v>-473.04</c:v>
                </c:pt>
                <c:pt idx="9492">
                  <c:v>-473.95</c:v>
                </c:pt>
                <c:pt idx="9493">
                  <c:v>-475.03</c:v>
                </c:pt>
                <c:pt idx="9494">
                  <c:v>-476.28</c:v>
                </c:pt>
                <c:pt idx="9495">
                  <c:v>-477.71</c:v>
                </c:pt>
                <c:pt idx="9496">
                  <c:v>-479.33</c:v>
                </c:pt>
                <c:pt idx="9497">
                  <c:v>-481.12</c:v>
                </c:pt>
                <c:pt idx="9498">
                  <c:v>-483.21</c:v>
                </c:pt>
                <c:pt idx="9499">
                  <c:v>-486.44</c:v>
                </c:pt>
                <c:pt idx="9500">
                  <c:v>-489.83</c:v>
                </c:pt>
                <c:pt idx="9501">
                  <c:v>-493.37</c:v>
                </c:pt>
                <c:pt idx="9502">
                  <c:v>-497.04</c:v>
                </c:pt>
                <c:pt idx="9503">
                  <c:v>-500.83</c:v>
                </c:pt>
                <c:pt idx="9504">
                  <c:v>-504.71</c:v>
                </c:pt>
                <c:pt idx="9505">
                  <c:v>-508.66</c:v>
                </c:pt>
                <c:pt idx="9506">
                  <c:v>-512.64</c:v>
                </c:pt>
                <c:pt idx="9507">
                  <c:v>-516.64</c:v>
                </c:pt>
                <c:pt idx="9508">
                  <c:v>-520.6</c:v>
                </c:pt>
                <c:pt idx="9509">
                  <c:v>-523.16999999999996</c:v>
                </c:pt>
                <c:pt idx="9510">
                  <c:v>-525.09</c:v>
                </c:pt>
                <c:pt idx="9511">
                  <c:v>-527.25</c:v>
                </c:pt>
                <c:pt idx="9512">
                  <c:v>-530.72</c:v>
                </c:pt>
                <c:pt idx="9513">
                  <c:v>-534.75</c:v>
                </c:pt>
                <c:pt idx="9514">
                  <c:v>-538.76</c:v>
                </c:pt>
                <c:pt idx="9515">
                  <c:v>-542.64</c:v>
                </c:pt>
                <c:pt idx="9516">
                  <c:v>-546.33000000000004</c:v>
                </c:pt>
                <c:pt idx="9517">
                  <c:v>-549.76</c:v>
                </c:pt>
                <c:pt idx="9518">
                  <c:v>-552.85</c:v>
                </c:pt>
                <c:pt idx="9519">
                  <c:v>-555.54999999999995</c:v>
                </c:pt>
                <c:pt idx="9520">
                  <c:v>-557.80999999999995</c:v>
                </c:pt>
                <c:pt idx="9521">
                  <c:v>-559.6</c:v>
                </c:pt>
                <c:pt idx="9522">
                  <c:v>-560.24</c:v>
                </c:pt>
                <c:pt idx="9523">
                  <c:v>-559.20000000000005</c:v>
                </c:pt>
                <c:pt idx="9524">
                  <c:v>-557.70000000000005</c:v>
                </c:pt>
                <c:pt idx="9525">
                  <c:v>-555.76</c:v>
                </c:pt>
                <c:pt idx="9526">
                  <c:v>-553.44000000000005</c:v>
                </c:pt>
                <c:pt idx="9527">
                  <c:v>-550.85</c:v>
                </c:pt>
                <c:pt idx="9528">
                  <c:v>-548.20000000000005</c:v>
                </c:pt>
                <c:pt idx="9529">
                  <c:v>-546.38</c:v>
                </c:pt>
                <c:pt idx="9530">
                  <c:v>-544.76</c:v>
                </c:pt>
                <c:pt idx="9531">
                  <c:v>-543.6</c:v>
                </c:pt>
                <c:pt idx="9532">
                  <c:v>-543.21</c:v>
                </c:pt>
                <c:pt idx="9533">
                  <c:v>-543.95000000000005</c:v>
                </c:pt>
                <c:pt idx="9534">
                  <c:v>-546.25</c:v>
                </c:pt>
                <c:pt idx="9535">
                  <c:v>-550.62</c:v>
                </c:pt>
                <c:pt idx="9536">
                  <c:v>-557.64</c:v>
                </c:pt>
                <c:pt idx="9537">
                  <c:v>-568.01</c:v>
                </c:pt>
                <c:pt idx="9538">
                  <c:v>-567.17999999999995</c:v>
                </c:pt>
                <c:pt idx="9539">
                  <c:v>-536.21</c:v>
                </c:pt>
                <c:pt idx="9540">
                  <c:v>-504.49</c:v>
                </c:pt>
                <c:pt idx="9541">
                  <c:v>-472.81</c:v>
                </c:pt>
                <c:pt idx="9542">
                  <c:v>-441.18</c:v>
                </c:pt>
                <c:pt idx="9543">
                  <c:v>-432.92</c:v>
                </c:pt>
                <c:pt idx="9544">
                  <c:v>-430.98</c:v>
                </c:pt>
                <c:pt idx="9545">
                  <c:v>-429.11</c:v>
                </c:pt>
                <c:pt idx="9546">
                  <c:v>-427.29</c:v>
                </c:pt>
                <c:pt idx="9547">
                  <c:v>-425.54</c:v>
                </c:pt>
                <c:pt idx="9548">
                  <c:v>-423.87</c:v>
                </c:pt>
                <c:pt idx="9549">
                  <c:v>-422.29</c:v>
                </c:pt>
                <c:pt idx="9550">
                  <c:v>-420.81</c:v>
                </c:pt>
                <c:pt idx="9551">
                  <c:v>-419.45</c:v>
                </c:pt>
                <c:pt idx="9552">
                  <c:v>-419.07</c:v>
                </c:pt>
                <c:pt idx="9553">
                  <c:v>-419.36</c:v>
                </c:pt>
                <c:pt idx="9554">
                  <c:v>-419.82</c:v>
                </c:pt>
                <c:pt idx="9555">
                  <c:v>-420.46</c:v>
                </c:pt>
                <c:pt idx="9556">
                  <c:v>-421.29</c:v>
                </c:pt>
                <c:pt idx="9557">
                  <c:v>-422.34</c:v>
                </c:pt>
                <c:pt idx="9558">
                  <c:v>-423.63</c:v>
                </c:pt>
                <c:pt idx="9559">
                  <c:v>-425.16</c:v>
                </c:pt>
                <c:pt idx="9560">
                  <c:v>-426.97</c:v>
                </c:pt>
                <c:pt idx="9561">
                  <c:v>-429.05</c:v>
                </c:pt>
                <c:pt idx="9562">
                  <c:v>-431.39</c:v>
                </c:pt>
                <c:pt idx="9563">
                  <c:v>-431.98</c:v>
                </c:pt>
                <c:pt idx="9564">
                  <c:v>-433.03</c:v>
                </c:pt>
                <c:pt idx="9565">
                  <c:v>-434.52</c:v>
                </c:pt>
                <c:pt idx="9566">
                  <c:v>-436.46</c:v>
                </c:pt>
                <c:pt idx="9567">
                  <c:v>-438.85</c:v>
                </c:pt>
                <c:pt idx="9568">
                  <c:v>-441.68</c:v>
                </c:pt>
                <c:pt idx="9569">
                  <c:v>-444.94</c:v>
                </c:pt>
                <c:pt idx="9570">
                  <c:v>-448.62</c:v>
                </c:pt>
                <c:pt idx="9571">
                  <c:v>-452.71</c:v>
                </c:pt>
                <c:pt idx="9572">
                  <c:v>-457.2</c:v>
                </c:pt>
                <c:pt idx="9573">
                  <c:v>-462.08</c:v>
                </c:pt>
                <c:pt idx="9574">
                  <c:v>-467.31</c:v>
                </c:pt>
                <c:pt idx="9575">
                  <c:v>-472.89</c:v>
                </c:pt>
                <c:pt idx="9576">
                  <c:v>-478.78</c:v>
                </c:pt>
                <c:pt idx="9577">
                  <c:v>-484.96</c:v>
                </c:pt>
                <c:pt idx="9578">
                  <c:v>-491.4</c:v>
                </c:pt>
                <c:pt idx="9579">
                  <c:v>-498.06</c:v>
                </c:pt>
                <c:pt idx="9580">
                  <c:v>-504.9</c:v>
                </c:pt>
                <c:pt idx="9581">
                  <c:v>-511.89</c:v>
                </c:pt>
                <c:pt idx="9582">
                  <c:v>-518.98</c:v>
                </c:pt>
                <c:pt idx="9583">
                  <c:v>-526.11</c:v>
                </c:pt>
                <c:pt idx="9584">
                  <c:v>-533.25</c:v>
                </c:pt>
                <c:pt idx="9585">
                  <c:v>-540.33000000000004</c:v>
                </c:pt>
                <c:pt idx="9586">
                  <c:v>-547.29999999999995</c:v>
                </c:pt>
                <c:pt idx="9587">
                  <c:v>-554.1</c:v>
                </c:pt>
                <c:pt idx="9588">
                  <c:v>-560.66999999999996</c:v>
                </c:pt>
                <c:pt idx="9589">
                  <c:v>-566.95000000000005</c:v>
                </c:pt>
                <c:pt idx="9590">
                  <c:v>-572.87</c:v>
                </c:pt>
                <c:pt idx="9591">
                  <c:v>-578.37</c:v>
                </c:pt>
                <c:pt idx="9592">
                  <c:v>-583.39</c:v>
                </c:pt>
                <c:pt idx="9593">
                  <c:v>-587.86</c:v>
                </c:pt>
                <c:pt idx="9594">
                  <c:v>-591.72</c:v>
                </c:pt>
                <c:pt idx="9595">
                  <c:v>-594.91</c:v>
                </c:pt>
                <c:pt idx="9596">
                  <c:v>-597.38</c:v>
                </c:pt>
                <c:pt idx="9597">
                  <c:v>-599.08000000000004</c:v>
                </c:pt>
                <c:pt idx="9598">
                  <c:v>-599.96</c:v>
                </c:pt>
                <c:pt idx="9599">
                  <c:v>-599.98</c:v>
                </c:pt>
                <c:pt idx="9600">
                  <c:v>-599.12</c:v>
                </c:pt>
                <c:pt idx="9601">
                  <c:v>-597.36</c:v>
                </c:pt>
                <c:pt idx="9602">
                  <c:v>-594.70000000000005</c:v>
                </c:pt>
                <c:pt idx="9603">
                  <c:v>-591.14</c:v>
                </c:pt>
                <c:pt idx="9604">
                  <c:v>-586.71</c:v>
                </c:pt>
                <c:pt idx="9605">
                  <c:v>-581.47</c:v>
                </c:pt>
                <c:pt idx="9606">
                  <c:v>-575.47</c:v>
                </c:pt>
                <c:pt idx="9607">
                  <c:v>-568.80999999999995</c:v>
                </c:pt>
                <c:pt idx="9608">
                  <c:v>-561.6</c:v>
                </c:pt>
                <c:pt idx="9609">
                  <c:v>-554.01</c:v>
                </c:pt>
                <c:pt idx="9610">
                  <c:v>-546.22</c:v>
                </c:pt>
                <c:pt idx="9611">
                  <c:v>-538.44000000000005</c:v>
                </c:pt>
                <c:pt idx="9612">
                  <c:v>-530.95000000000005</c:v>
                </c:pt>
                <c:pt idx="9613">
                  <c:v>-524.05999999999995</c:v>
                </c:pt>
                <c:pt idx="9614">
                  <c:v>-518.13</c:v>
                </c:pt>
                <c:pt idx="9615">
                  <c:v>-513.57000000000005</c:v>
                </c:pt>
                <c:pt idx="9616">
                  <c:v>-509.26</c:v>
                </c:pt>
                <c:pt idx="9617">
                  <c:v>-499.06</c:v>
                </c:pt>
                <c:pt idx="9618">
                  <c:v>-488.81</c:v>
                </c:pt>
                <c:pt idx="9619">
                  <c:v>-478.51</c:v>
                </c:pt>
                <c:pt idx="9620">
                  <c:v>-468.15</c:v>
                </c:pt>
                <c:pt idx="9621">
                  <c:v>-457.74</c:v>
                </c:pt>
                <c:pt idx="9622">
                  <c:v>-451.36</c:v>
                </c:pt>
                <c:pt idx="9623">
                  <c:v>-450.69</c:v>
                </c:pt>
                <c:pt idx="9624">
                  <c:v>-449.97</c:v>
                </c:pt>
                <c:pt idx="9625">
                  <c:v>-449.21</c:v>
                </c:pt>
                <c:pt idx="9626">
                  <c:v>-448.39</c:v>
                </c:pt>
                <c:pt idx="9627">
                  <c:v>-447.52</c:v>
                </c:pt>
                <c:pt idx="9628">
                  <c:v>-446.61</c:v>
                </c:pt>
                <c:pt idx="9629">
                  <c:v>-445.66</c:v>
                </c:pt>
                <c:pt idx="9630">
                  <c:v>-444.66</c:v>
                </c:pt>
                <c:pt idx="9631">
                  <c:v>-443.61</c:v>
                </c:pt>
                <c:pt idx="9632">
                  <c:v>-442.53</c:v>
                </c:pt>
                <c:pt idx="9633">
                  <c:v>-441.4</c:v>
                </c:pt>
                <c:pt idx="9634">
                  <c:v>-440.24</c:v>
                </c:pt>
                <c:pt idx="9635">
                  <c:v>-439.04</c:v>
                </c:pt>
                <c:pt idx="9636">
                  <c:v>-437.8</c:v>
                </c:pt>
                <c:pt idx="9637">
                  <c:v>-436.53</c:v>
                </c:pt>
                <c:pt idx="9638">
                  <c:v>-435.22</c:v>
                </c:pt>
                <c:pt idx="9639">
                  <c:v>-433.88</c:v>
                </c:pt>
                <c:pt idx="9640">
                  <c:v>-432.52</c:v>
                </c:pt>
                <c:pt idx="9641">
                  <c:v>-431.12</c:v>
                </c:pt>
                <c:pt idx="9642">
                  <c:v>-429.69</c:v>
                </c:pt>
                <c:pt idx="9643">
                  <c:v>-428.24</c:v>
                </c:pt>
                <c:pt idx="9644">
                  <c:v>-426.76</c:v>
                </c:pt>
                <c:pt idx="9645">
                  <c:v>-425.26</c:v>
                </c:pt>
                <c:pt idx="9646">
                  <c:v>-423.74</c:v>
                </c:pt>
                <c:pt idx="9647">
                  <c:v>-425.62</c:v>
                </c:pt>
                <c:pt idx="9648">
                  <c:v>-428.54</c:v>
                </c:pt>
                <c:pt idx="9649">
                  <c:v>-431.43</c:v>
                </c:pt>
                <c:pt idx="9650">
                  <c:v>-434.32</c:v>
                </c:pt>
                <c:pt idx="9651">
                  <c:v>-437.18</c:v>
                </c:pt>
                <c:pt idx="9652">
                  <c:v>-440.03</c:v>
                </c:pt>
                <c:pt idx="9653">
                  <c:v>-442.87</c:v>
                </c:pt>
                <c:pt idx="9654">
                  <c:v>-445.7</c:v>
                </c:pt>
                <c:pt idx="9655">
                  <c:v>-448.52</c:v>
                </c:pt>
                <c:pt idx="9656">
                  <c:v>-447.3</c:v>
                </c:pt>
                <c:pt idx="9657">
                  <c:v>-444.64</c:v>
                </c:pt>
                <c:pt idx="9658">
                  <c:v>-442.07</c:v>
                </c:pt>
                <c:pt idx="9659">
                  <c:v>-439.58</c:v>
                </c:pt>
                <c:pt idx="9660">
                  <c:v>-437.15</c:v>
                </c:pt>
                <c:pt idx="9661">
                  <c:v>-434.79</c:v>
                </c:pt>
                <c:pt idx="9662">
                  <c:v>-432.48</c:v>
                </c:pt>
                <c:pt idx="9663">
                  <c:v>-430.21</c:v>
                </c:pt>
                <c:pt idx="9664">
                  <c:v>-427.99</c:v>
                </c:pt>
                <c:pt idx="9665">
                  <c:v>-425.8</c:v>
                </c:pt>
                <c:pt idx="9666">
                  <c:v>-423.63</c:v>
                </c:pt>
                <c:pt idx="9667">
                  <c:v>-421.5</c:v>
                </c:pt>
                <c:pt idx="9668">
                  <c:v>-419.38</c:v>
                </c:pt>
                <c:pt idx="9669">
                  <c:v>-417.28</c:v>
                </c:pt>
                <c:pt idx="9670">
                  <c:v>-415.2</c:v>
                </c:pt>
                <c:pt idx="9671">
                  <c:v>-413.14</c:v>
                </c:pt>
                <c:pt idx="9672">
                  <c:v>-411.08</c:v>
                </c:pt>
                <c:pt idx="9673">
                  <c:v>-409.04</c:v>
                </c:pt>
                <c:pt idx="9674">
                  <c:v>-407.01</c:v>
                </c:pt>
                <c:pt idx="9675">
                  <c:v>-404.99</c:v>
                </c:pt>
                <c:pt idx="9676">
                  <c:v>-402.98</c:v>
                </c:pt>
                <c:pt idx="9677">
                  <c:v>-400.97</c:v>
                </c:pt>
                <c:pt idx="9678">
                  <c:v>-398.98</c:v>
                </c:pt>
                <c:pt idx="9679">
                  <c:v>-396.99</c:v>
                </c:pt>
                <c:pt idx="9680">
                  <c:v>-395.01</c:v>
                </c:pt>
                <c:pt idx="9681">
                  <c:v>-393.04</c:v>
                </c:pt>
                <c:pt idx="9682">
                  <c:v>-391.08</c:v>
                </c:pt>
                <c:pt idx="9683">
                  <c:v>-389.13</c:v>
                </c:pt>
                <c:pt idx="9684">
                  <c:v>-387.19</c:v>
                </c:pt>
                <c:pt idx="9685">
                  <c:v>-385.25</c:v>
                </c:pt>
                <c:pt idx="9686">
                  <c:v>-383.32</c:v>
                </c:pt>
                <c:pt idx="9687">
                  <c:v>-381.41</c:v>
                </c:pt>
                <c:pt idx="9688">
                  <c:v>-379.5</c:v>
                </c:pt>
                <c:pt idx="9689">
                  <c:v>-377.6</c:v>
                </c:pt>
                <c:pt idx="9690">
                  <c:v>-375.71</c:v>
                </c:pt>
                <c:pt idx="9691">
                  <c:v>-373.83</c:v>
                </c:pt>
                <c:pt idx="9692">
                  <c:v>-371.96</c:v>
                </c:pt>
                <c:pt idx="9693">
                  <c:v>-370.1</c:v>
                </c:pt>
                <c:pt idx="9694">
                  <c:v>-368.25</c:v>
                </c:pt>
                <c:pt idx="9695">
                  <c:v>-366.41</c:v>
                </c:pt>
                <c:pt idx="9696">
                  <c:v>-364.58</c:v>
                </c:pt>
                <c:pt idx="9697">
                  <c:v>-362.76</c:v>
                </c:pt>
                <c:pt idx="9698">
                  <c:v>-360.94</c:v>
                </c:pt>
                <c:pt idx="9699">
                  <c:v>-359.13</c:v>
                </c:pt>
                <c:pt idx="9700">
                  <c:v>-357.33</c:v>
                </c:pt>
                <c:pt idx="9701">
                  <c:v>-355.54</c:v>
                </c:pt>
                <c:pt idx="9702">
                  <c:v>-353.76</c:v>
                </c:pt>
                <c:pt idx="9703">
                  <c:v>-351.98</c:v>
                </c:pt>
                <c:pt idx="9704">
                  <c:v>-350.21</c:v>
                </c:pt>
                <c:pt idx="9705">
                  <c:v>-348.45</c:v>
                </c:pt>
                <c:pt idx="9706">
                  <c:v>-346.69</c:v>
                </c:pt>
                <c:pt idx="9707">
                  <c:v>-344.94</c:v>
                </c:pt>
                <c:pt idx="9708">
                  <c:v>-343.19</c:v>
                </c:pt>
                <c:pt idx="9709">
                  <c:v>-341.46</c:v>
                </c:pt>
                <c:pt idx="9710">
                  <c:v>-339.72</c:v>
                </c:pt>
                <c:pt idx="9711">
                  <c:v>-338</c:v>
                </c:pt>
                <c:pt idx="9712">
                  <c:v>-336.27</c:v>
                </c:pt>
                <c:pt idx="9713">
                  <c:v>-334.56</c:v>
                </c:pt>
                <c:pt idx="9714">
                  <c:v>-332.85</c:v>
                </c:pt>
                <c:pt idx="9715">
                  <c:v>-331.15</c:v>
                </c:pt>
                <c:pt idx="9716">
                  <c:v>-329.46</c:v>
                </c:pt>
                <c:pt idx="9717">
                  <c:v>-327.78</c:v>
                </c:pt>
                <c:pt idx="9718">
                  <c:v>-326.10000000000002</c:v>
                </c:pt>
                <c:pt idx="9719">
                  <c:v>-324.44</c:v>
                </c:pt>
                <c:pt idx="9720">
                  <c:v>-322.77999999999997</c:v>
                </c:pt>
                <c:pt idx="9721">
                  <c:v>-321.14999999999998</c:v>
                </c:pt>
                <c:pt idx="9722">
                  <c:v>-319.52</c:v>
                </c:pt>
                <c:pt idx="9723">
                  <c:v>-317.91000000000003</c:v>
                </c:pt>
                <c:pt idx="9724">
                  <c:v>-316.32</c:v>
                </c:pt>
                <c:pt idx="9725">
                  <c:v>-314.75</c:v>
                </c:pt>
                <c:pt idx="9726">
                  <c:v>-313.20999999999998</c:v>
                </c:pt>
                <c:pt idx="9727">
                  <c:v>-311.68</c:v>
                </c:pt>
                <c:pt idx="9728">
                  <c:v>-310.19</c:v>
                </c:pt>
                <c:pt idx="9729">
                  <c:v>-308.72000000000003</c:v>
                </c:pt>
                <c:pt idx="9730">
                  <c:v>-307.27999999999997</c:v>
                </c:pt>
                <c:pt idx="9731">
                  <c:v>-305.89</c:v>
                </c:pt>
                <c:pt idx="9732">
                  <c:v>-304.52999999999997</c:v>
                </c:pt>
                <c:pt idx="9733">
                  <c:v>-303.20999999999998</c:v>
                </c:pt>
                <c:pt idx="9734">
                  <c:v>-301.93</c:v>
                </c:pt>
                <c:pt idx="9735">
                  <c:v>-300.70999999999998</c:v>
                </c:pt>
                <c:pt idx="9736">
                  <c:v>-299.52999999999997</c:v>
                </c:pt>
                <c:pt idx="9737">
                  <c:v>-298.41000000000003</c:v>
                </c:pt>
                <c:pt idx="9738">
                  <c:v>-297.35000000000002</c:v>
                </c:pt>
                <c:pt idx="9739">
                  <c:v>-298.08</c:v>
                </c:pt>
                <c:pt idx="9740">
                  <c:v>-299.52999999999997</c:v>
                </c:pt>
                <c:pt idx="9741">
                  <c:v>-301.04000000000002</c:v>
                </c:pt>
                <c:pt idx="9742">
                  <c:v>-302.62</c:v>
                </c:pt>
                <c:pt idx="9743">
                  <c:v>-304.27999999999997</c:v>
                </c:pt>
                <c:pt idx="9744">
                  <c:v>-306.01</c:v>
                </c:pt>
                <c:pt idx="9745">
                  <c:v>-307.83</c:v>
                </c:pt>
                <c:pt idx="9746">
                  <c:v>-309.61</c:v>
                </c:pt>
                <c:pt idx="9747">
                  <c:v>-306.64</c:v>
                </c:pt>
                <c:pt idx="9748">
                  <c:v>-304.8</c:v>
                </c:pt>
                <c:pt idx="9749">
                  <c:v>-303.95</c:v>
                </c:pt>
                <c:pt idx="9750">
                  <c:v>-303.97000000000003</c:v>
                </c:pt>
                <c:pt idx="9751">
                  <c:v>-304.75</c:v>
                </c:pt>
                <c:pt idx="9752">
                  <c:v>-306.19</c:v>
                </c:pt>
                <c:pt idx="9753">
                  <c:v>-308.2</c:v>
                </c:pt>
                <c:pt idx="9754">
                  <c:v>-310.68</c:v>
                </c:pt>
                <c:pt idx="9755">
                  <c:v>-313.55</c:v>
                </c:pt>
                <c:pt idx="9756">
                  <c:v>-316.73</c:v>
                </c:pt>
                <c:pt idx="9757">
                  <c:v>-320.17</c:v>
                </c:pt>
                <c:pt idx="9758">
                  <c:v>-323.77999999999997</c:v>
                </c:pt>
                <c:pt idx="9759">
                  <c:v>-327.52</c:v>
                </c:pt>
                <c:pt idx="9760">
                  <c:v>-331.32</c:v>
                </c:pt>
                <c:pt idx="9761">
                  <c:v>-335.12</c:v>
                </c:pt>
                <c:pt idx="9762">
                  <c:v>-338.89</c:v>
                </c:pt>
                <c:pt idx="9763">
                  <c:v>-342.78</c:v>
                </c:pt>
                <c:pt idx="9764">
                  <c:v>-348.53</c:v>
                </c:pt>
                <c:pt idx="9765">
                  <c:v>-354.1</c:v>
                </c:pt>
                <c:pt idx="9766">
                  <c:v>-359.44</c:v>
                </c:pt>
                <c:pt idx="9767">
                  <c:v>-364.51</c:v>
                </c:pt>
                <c:pt idx="9768">
                  <c:v>-369.27</c:v>
                </c:pt>
                <c:pt idx="9769">
                  <c:v>-373.68</c:v>
                </c:pt>
                <c:pt idx="9770">
                  <c:v>-377.28</c:v>
                </c:pt>
                <c:pt idx="9771">
                  <c:v>-375.75</c:v>
                </c:pt>
                <c:pt idx="9772">
                  <c:v>-373.21</c:v>
                </c:pt>
                <c:pt idx="9773">
                  <c:v>-370.97</c:v>
                </c:pt>
                <c:pt idx="9774">
                  <c:v>-368.96</c:v>
                </c:pt>
                <c:pt idx="9775">
                  <c:v>-367.14</c:v>
                </c:pt>
                <c:pt idx="9776">
                  <c:v>-365.47</c:v>
                </c:pt>
                <c:pt idx="9777">
                  <c:v>-363.9</c:v>
                </c:pt>
                <c:pt idx="9778">
                  <c:v>-362.41</c:v>
                </c:pt>
                <c:pt idx="9779">
                  <c:v>-361.49</c:v>
                </c:pt>
                <c:pt idx="9780">
                  <c:v>-363.67</c:v>
                </c:pt>
                <c:pt idx="9781">
                  <c:v>-365.85</c:v>
                </c:pt>
                <c:pt idx="9782">
                  <c:v>-368.02</c:v>
                </c:pt>
                <c:pt idx="9783">
                  <c:v>-370.14</c:v>
                </c:pt>
                <c:pt idx="9784">
                  <c:v>-372.21</c:v>
                </c:pt>
                <c:pt idx="9785">
                  <c:v>-374.22</c:v>
                </c:pt>
                <c:pt idx="9786">
                  <c:v>-376.16</c:v>
                </c:pt>
                <c:pt idx="9787">
                  <c:v>-378.01</c:v>
                </c:pt>
                <c:pt idx="9788">
                  <c:v>-379.76</c:v>
                </c:pt>
                <c:pt idx="9789">
                  <c:v>-381.42</c:v>
                </c:pt>
                <c:pt idx="9790">
                  <c:v>-382.96</c:v>
                </c:pt>
                <c:pt idx="9791">
                  <c:v>-384.38</c:v>
                </c:pt>
                <c:pt idx="9792">
                  <c:v>-385.68</c:v>
                </c:pt>
                <c:pt idx="9793">
                  <c:v>-386.84</c:v>
                </c:pt>
                <c:pt idx="9794">
                  <c:v>-387.85</c:v>
                </c:pt>
                <c:pt idx="9795">
                  <c:v>-388.7</c:v>
                </c:pt>
                <c:pt idx="9796">
                  <c:v>-389.38</c:v>
                </c:pt>
                <c:pt idx="9797">
                  <c:v>-388.04</c:v>
                </c:pt>
                <c:pt idx="9798">
                  <c:v>-386.53</c:v>
                </c:pt>
                <c:pt idx="9799">
                  <c:v>-385.08</c:v>
                </c:pt>
                <c:pt idx="9800">
                  <c:v>-383.69</c:v>
                </c:pt>
                <c:pt idx="9801">
                  <c:v>-382.38</c:v>
                </c:pt>
                <c:pt idx="9802">
                  <c:v>-381.17</c:v>
                </c:pt>
                <c:pt idx="9803">
                  <c:v>-380.06</c:v>
                </c:pt>
                <c:pt idx="9804">
                  <c:v>-379.07</c:v>
                </c:pt>
                <c:pt idx="9805">
                  <c:v>-378.98</c:v>
                </c:pt>
                <c:pt idx="9806">
                  <c:v>-381</c:v>
                </c:pt>
                <c:pt idx="9807">
                  <c:v>-383.17</c:v>
                </c:pt>
                <c:pt idx="9808">
                  <c:v>-385.52</c:v>
                </c:pt>
                <c:pt idx="9809">
                  <c:v>-388.04</c:v>
                </c:pt>
                <c:pt idx="9810">
                  <c:v>-390.76</c:v>
                </c:pt>
                <c:pt idx="9811">
                  <c:v>-393.67</c:v>
                </c:pt>
                <c:pt idx="9812">
                  <c:v>-396.8</c:v>
                </c:pt>
                <c:pt idx="9813">
                  <c:v>-400.15</c:v>
                </c:pt>
                <c:pt idx="9814">
                  <c:v>-403.71</c:v>
                </c:pt>
                <c:pt idx="9815">
                  <c:v>-407.51</c:v>
                </c:pt>
                <c:pt idx="9816">
                  <c:v>-411.55</c:v>
                </c:pt>
                <c:pt idx="9817">
                  <c:v>-416.33</c:v>
                </c:pt>
                <c:pt idx="9818">
                  <c:v>-422.2</c:v>
                </c:pt>
                <c:pt idx="9819">
                  <c:v>-428.31</c:v>
                </c:pt>
                <c:pt idx="9820">
                  <c:v>-434.67</c:v>
                </c:pt>
                <c:pt idx="9821">
                  <c:v>-441.27</c:v>
                </c:pt>
                <c:pt idx="9822">
                  <c:v>-448.11</c:v>
                </c:pt>
                <c:pt idx="9823">
                  <c:v>-455.19</c:v>
                </c:pt>
                <c:pt idx="9824">
                  <c:v>-461.82</c:v>
                </c:pt>
                <c:pt idx="9825">
                  <c:v>-466.67</c:v>
                </c:pt>
                <c:pt idx="9826">
                  <c:v>-472.16</c:v>
                </c:pt>
                <c:pt idx="9827">
                  <c:v>-478.25</c:v>
                </c:pt>
                <c:pt idx="9828">
                  <c:v>-484.93</c:v>
                </c:pt>
                <c:pt idx="9829">
                  <c:v>-492.14</c:v>
                </c:pt>
                <c:pt idx="9830">
                  <c:v>-499.86</c:v>
                </c:pt>
                <c:pt idx="9831">
                  <c:v>-508.05</c:v>
                </c:pt>
                <c:pt idx="9832">
                  <c:v>-516.66999999999996</c:v>
                </c:pt>
                <c:pt idx="9833">
                  <c:v>-525.66</c:v>
                </c:pt>
                <c:pt idx="9834">
                  <c:v>-535</c:v>
                </c:pt>
                <c:pt idx="9835">
                  <c:v>-544.62</c:v>
                </c:pt>
                <c:pt idx="9836">
                  <c:v>-554.49</c:v>
                </c:pt>
                <c:pt idx="9837">
                  <c:v>-564.54</c:v>
                </c:pt>
                <c:pt idx="9838">
                  <c:v>-574.73</c:v>
                </c:pt>
                <c:pt idx="9839">
                  <c:v>-584.99</c:v>
                </c:pt>
                <c:pt idx="9840">
                  <c:v>-595.28</c:v>
                </c:pt>
                <c:pt idx="9841">
                  <c:v>-605.53</c:v>
                </c:pt>
                <c:pt idx="9842">
                  <c:v>-615.66999999999996</c:v>
                </c:pt>
                <c:pt idx="9843">
                  <c:v>-625.64</c:v>
                </c:pt>
                <c:pt idx="9844">
                  <c:v>-635.38</c:v>
                </c:pt>
                <c:pt idx="9845">
                  <c:v>-644.79999999999995</c:v>
                </c:pt>
                <c:pt idx="9846">
                  <c:v>-653.85</c:v>
                </c:pt>
                <c:pt idx="9847">
                  <c:v>-662.44</c:v>
                </c:pt>
                <c:pt idx="9848">
                  <c:v>-664.78</c:v>
                </c:pt>
                <c:pt idx="9849">
                  <c:v>-664.82</c:v>
                </c:pt>
                <c:pt idx="9850">
                  <c:v>-664.77</c:v>
                </c:pt>
                <c:pt idx="9851">
                  <c:v>-664.6</c:v>
                </c:pt>
                <c:pt idx="9852">
                  <c:v>-666.59</c:v>
                </c:pt>
                <c:pt idx="9853">
                  <c:v>-670.95</c:v>
                </c:pt>
                <c:pt idx="9854">
                  <c:v>-675.14</c:v>
                </c:pt>
                <c:pt idx="9855">
                  <c:v>-679.14</c:v>
                </c:pt>
                <c:pt idx="9856">
                  <c:v>-682.94</c:v>
                </c:pt>
                <c:pt idx="9857">
                  <c:v>-690.39</c:v>
                </c:pt>
                <c:pt idx="9858">
                  <c:v>-701.64</c:v>
                </c:pt>
                <c:pt idx="9859">
                  <c:v>-712.12</c:v>
                </c:pt>
                <c:pt idx="9860">
                  <c:v>-722.06</c:v>
                </c:pt>
                <c:pt idx="9861">
                  <c:v>-731.65</c:v>
                </c:pt>
                <c:pt idx="9862">
                  <c:v>-740.84</c:v>
                </c:pt>
                <c:pt idx="9863">
                  <c:v>-749.58</c:v>
                </c:pt>
                <c:pt idx="9864">
                  <c:v>-757.84</c:v>
                </c:pt>
                <c:pt idx="9865">
                  <c:v>-765.58</c:v>
                </c:pt>
                <c:pt idx="9866">
                  <c:v>-772.77</c:v>
                </c:pt>
                <c:pt idx="9867">
                  <c:v>-779.38</c:v>
                </c:pt>
                <c:pt idx="9868">
                  <c:v>-785.4</c:v>
                </c:pt>
                <c:pt idx="9869">
                  <c:v>-790.8</c:v>
                </c:pt>
                <c:pt idx="9870">
                  <c:v>-795.56</c:v>
                </c:pt>
                <c:pt idx="9871">
                  <c:v>-799.69</c:v>
                </c:pt>
                <c:pt idx="9872">
                  <c:v>-803.15</c:v>
                </c:pt>
                <c:pt idx="9873">
                  <c:v>-805.96</c:v>
                </c:pt>
                <c:pt idx="9874">
                  <c:v>-808.09</c:v>
                </c:pt>
                <c:pt idx="9875">
                  <c:v>-807.65</c:v>
                </c:pt>
                <c:pt idx="9876">
                  <c:v>-800.53</c:v>
                </c:pt>
                <c:pt idx="9877">
                  <c:v>-792.85</c:v>
                </c:pt>
                <c:pt idx="9878">
                  <c:v>-784.63</c:v>
                </c:pt>
                <c:pt idx="9879">
                  <c:v>-775.87</c:v>
                </c:pt>
                <c:pt idx="9880">
                  <c:v>-766.59</c:v>
                </c:pt>
                <c:pt idx="9881">
                  <c:v>-756.82</c:v>
                </c:pt>
                <c:pt idx="9882">
                  <c:v>-746.58</c:v>
                </c:pt>
                <c:pt idx="9883">
                  <c:v>-735.88</c:v>
                </c:pt>
                <c:pt idx="9884">
                  <c:v>-724.76</c:v>
                </c:pt>
                <c:pt idx="9885">
                  <c:v>-716.63</c:v>
                </c:pt>
                <c:pt idx="9886">
                  <c:v>-711</c:v>
                </c:pt>
                <c:pt idx="9887">
                  <c:v>-705</c:v>
                </c:pt>
                <c:pt idx="9888">
                  <c:v>-698.67</c:v>
                </c:pt>
                <c:pt idx="9889">
                  <c:v>-692.03</c:v>
                </c:pt>
                <c:pt idx="9890">
                  <c:v>-685.1</c:v>
                </c:pt>
                <c:pt idx="9891">
                  <c:v>-677.91</c:v>
                </c:pt>
                <c:pt idx="9892">
                  <c:v>-670.48</c:v>
                </c:pt>
                <c:pt idx="9893">
                  <c:v>-662.83</c:v>
                </c:pt>
                <c:pt idx="9894">
                  <c:v>-654.99</c:v>
                </c:pt>
                <c:pt idx="9895">
                  <c:v>-646.98</c:v>
                </c:pt>
                <c:pt idx="9896">
                  <c:v>-638.83000000000004</c:v>
                </c:pt>
                <c:pt idx="9897">
                  <c:v>-639.08000000000004</c:v>
                </c:pt>
                <c:pt idx="9898">
                  <c:v>-652.55999999999995</c:v>
                </c:pt>
                <c:pt idx="9899">
                  <c:v>-665.96</c:v>
                </c:pt>
                <c:pt idx="9900">
                  <c:v>-679.3</c:v>
                </c:pt>
                <c:pt idx="9901">
                  <c:v>-692.61</c:v>
                </c:pt>
                <c:pt idx="9902">
                  <c:v>-705.91</c:v>
                </c:pt>
                <c:pt idx="9903">
                  <c:v>-719.21</c:v>
                </c:pt>
                <c:pt idx="9904">
                  <c:v>-716.89</c:v>
                </c:pt>
                <c:pt idx="9905">
                  <c:v>-700.54</c:v>
                </c:pt>
                <c:pt idx="9906">
                  <c:v>-685.38</c:v>
                </c:pt>
                <c:pt idx="9907">
                  <c:v>-671.27</c:v>
                </c:pt>
                <c:pt idx="9908">
                  <c:v>-658.07</c:v>
                </c:pt>
                <c:pt idx="9909">
                  <c:v>-645.66999999999996</c:v>
                </c:pt>
                <c:pt idx="9910">
                  <c:v>-633.96</c:v>
                </c:pt>
                <c:pt idx="9911">
                  <c:v>-622.85</c:v>
                </c:pt>
                <c:pt idx="9912">
                  <c:v>-612.28</c:v>
                </c:pt>
                <c:pt idx="9913">
                  <c:v>-602.16999999999996</c:v>
                </c:pt>
                <c:pt idx="9914">
                  <c:v>-592.77</c:v>
                </c:pt>
                <c:pt idx="9915">
                  <c:v>-597.73</c:v>
                </c:pt>
                <c:pt idx="9916">
                  <c:v>-603.01</c:v>
                </c:pt>
                <c:pt idx="9917">
                  <c:v>-608.6</c:v>
                </c:pt>
                <c:pt idx="9918">
                  <c:v>-614.46</c:v>
                </c:pt>
                <c:pt idx="9919">
                  <c:v>-620.58000000000004</c:v>
                </c:pt>
                <c:pt idx="9920">
                  <c:v>-626.95000000000005</c:v>
                </c:pt>
                <c:pt idx="9921">
                  <c:v>-633.55999999999995</c:v>
                </c:pt>
                <c:pt idx="9922">
                  <c:v>-631.29999999999995</c:v>
                </c:pt>
                <c:pt idx="9923">
                  <c:v>-627.47</c:v>
                </c:pt>
                <c:pt idx="9924">
                  <c:v>-622.61</c:v>
                </c:pt>
                <c:pt idx="9925">
                  <c:v>-616.89</c:v>
                </c:pt>
                <c:pt idx="9926">
                  <c:v>-610.48</c:v>
                </c:pt>
                <c:pt idx="9927">
                  <c:v>-603.53</c:v>
                </c:pt>
                <c:pt idx="9928">
                  <c:v>-596.17999999999995</c:v>
                </c:pt>
                <c:pt idx="9929">
                  <c:v>-592.23</c:v>
                </c:pt>
                <c:pt idx="9930">
                  <c:v>-593.05999999999995</c:v>
                </c:pt>
                <c:pt idx="9931">
                  <c:v>-593.80999999999995</c:v>
                </c:pt>
                <c:pt idx="9932">
                  <c:v>-594.57000000000005</c:v>
                </c:pt>
                <c:pt idx="9933">
                  <c:v>-595.41999999999996</c:v>
                </c:pt>
                <c:pt idx="9934">
                  <c:v>-596.41</c:v>
                </c:pt>
                <c:pt idx="9935">
                  <c:v>-597.61</c:v>
                </c:pt>
                <c:pt idx="9936">
                  <c:v>-599.04999999999995</c:v>
                </c:pt>
                <c:pt idx="9937">
                  <c:v>-593.53</c:v>
                </c:pt>
                <c:pt idx="9938">
                  <c:v>-586.97</c:v>
                </c:pt>
                <c:pt idx="9939">
                  <c:v>-580.26</c:v>
                </c:pt>
                <c:pt idx="9940">
                  <c:v>-573.5</c:v>
                </c:pt>
                <c:pt idx="9941">
                  <c:v>-566.75</c:v>
                </c:pt>
                <c:pt idx="9942">
                  <c:v>-560.07000000000005</c:v>
                </c:pt>
                <c:pt idx="9943">
                  <c:v>-553.51</c:v>
                </c:pt>
                <c:pt idx="9944">
                  <c:v>-547.09</c:v>
                </c:pt>
                <c:pt idx="9945">
                  <c:v>-540.83000000000004</c:v>
                </c:pt>
                <c:pt idx="9946">
                  <c:v>-534.74</c:v>
                </c:pt>
                <c:pt idx="9947">
                  <c:v>-528.79999999999995</c:v>
                </c:pt>
                <c:pt idx="9948">
                  <c:v>-522.99</c:v>
                </c:pt>
                <c:pt idx="9949">
                  <c:v>-516.55999999999995</c:v>
                </c:pt>
                <c:pt idx="9950">
                  <c:v>-509.35</c:v>
                </c:pt>
                <c:pt idx="9951">
                  <c:v>-502.56</c:v>
                </c:pt>
                <c:pt idx="9952">
                  <c:v>-496.2</c:v>
                </c:pt>
                <c:pt idx="9953">
                  <c:v>-490.27</c:v>
                </c:pt>
                <c:pt idx="9954">
                  <c:v>-484.77</c:v>
                </c:pt>
                <c:pt idx="9955">
                  <c:v>-479.67</c:v>
                </c:pt>
                <c:pt idx="9956">
                  <c:v>-474.98</c:v>
                </c:pt>
                <c:pt idx="9957">
                  <c:v>-470.68</c:v>
                </c:pt>
                <c:pt idx="9958">
                  <c:v>-466.76</c:v>
                </c:pt>
                <c:pt idx="9959">
                  <c:v>-465.24</c:v>
                </c:pt>
                <c:pt idx="9960">
                  <c:v>-468.7</c:v>
                </c:pt>
                <c:pt idx="9961">
                  <c:v>-473.3</c:v>
                </c:pt>
                <c:pt idx="9962">
                  <c:v>-478.19</c:v>
                </c:pt>
                <c:pt idx="9963">
                  <c:v>-483.36</c:v>
                </c:pt>
                <c:pt idx="9964">
                  <c:v>-488.77</c:v>
                </c:pt>
                <c:pt idx="9965">
                  <c:v>-494.41</c:v>
                </c:pt>
                <c:pt idx="9966">
                  <c:v>-500.25</c:v>
                </c:pt>
                <c:pt idx="9967">
                  <c:v>-501.63</c:v>
                </c:pt>
                <c:pt idx="9968">
                  <c:v>-500.77</c:v>
                </c:pt>
                <c:pt idx="9969">
                  <c:v>-500.53</c:v>
                </c:pt>
                <c:pt idx="9970">
                  <c:v>-500.81</c:v>
                </c:pt>
                <c:pt idx="9971">
                  <c:v>-501.51</c:v>
                </c:pt>
                <c:pt idx="9972">
                  <c:v>-502.54</c:v>
                </c:pt>
                <c:pt idx="9973">
                  <c:v>-503.83</c:v>
                </c:pt>
                <c:pt idx="9974">
                  <c:v>-505.29</c:v>
                </c:pt>
                <c:pt idx="9975">
                  <c:v>-506.88</c:v>
                </c:pt>
                <c:pt idx="9976">
                  <c:v>-508.53</c:v>
                </c:pt>
                <c:pt idx="9977">
                  <c:v>-510.19</c:v>
                </c:pt>
                <c:pt idx="9978">
                  <c:v>-511.82</c:v>
                </c:pt>
                <c:pt idx="9979">
                  <c:v>-513.38</c:v>
                </c:pt>
                <c:pt idx="9980">
                  <c:v>-514.84</c:v>
                </c:pt>
                <c:pt idx="9981">
                  <c:v>-516.16</c:v>
                </c:pt>
                <c:pt idx="9982">
                  <c:v>-517.33000000000004</c:v>
                </c:pt>
                <c:pt idx="9983">
                  <c:v>-518.33000000000004</c:v>
                </c:pt>
                <c:pt idx="9984">
                  <c:v>-519.14</c:v>
                </c:pt>
                <c:pt idx="9985">
                  <c:v>-519.75</c:v>
                </c:pt>
                <c:pt idx="9986">
                  <c:v>-520.16999999999996</c:v>
                </c:pt>
                <c:pt idx="9987">
                  <c:v>-520.37</c:v>
                </c:pt>
                <c:pt idx="9988">
                  <c:v>-520.37</c:v>
                </c:pt>
                <c:pt idx="9989">
                  <c:v>-520.16</c:v>
                </c:pt>
                <c:pt idx="9990">
                  <c:v>-519.75</c:v>
                </c:pt>
                <c:pt idx="9991">
                  <c:v>-519.16</c:v>
                </c:pt>
                <c:pt idx="9992">
                  <c:v>-518.83000000000004</c:v>
                </c:pt>
                <c:pt idx="9993">
                  <c:v>-519.49</c:v>
                </c:pt>
                <c:pt idx="9994">
                  <c:v>-520</c:v>
                </c:pt>
                <c:pt idx="9995">
                  <c:v>-520.52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3D1C-4A65-A7C5-43267BDFE7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3696416"/>
        <c:axId val="-2143699136"/>
      </c:scatterChart>
      <c:valAx>
        <c:axId val="-2143696416"/>
        <c:scaling>
          <c:orientation val="minMax"/>
          <c:max val="3"/>
          <c:min val="-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E-E</a:t>
                </a:r>
                <a:r>
                  <a:rPr lang="en-US" sz="1600" baseline="-25000">
                    <a:solidFill>
                      <a:sysClr val="windowText" lastClr="000000"/>
                    </a:solidFill>
                  </a:rPr>
                  <a:t>F</a:t>
                </a:r>
                <a:r>
                  <a:rPr lang="en-US" sz="1600">
                    <a:solidFill>
                      <a:sysClr val="windowText" lastClr="000000"/>
                    </a:solidFill>
                  </a:rPr>
                  <a:t>,</a:t>
                </a:r>
                <a:r>
                  <a:rPr lang="en-US" sz="1600" baseline="0">
                    <a:solidFill>
                      <a:sysClr val="windowText" lastClr="000000"/>
                    </a:solidFill>
                  </a:rPr>
                  <a:t> eV</a:t>
                </a:r>
                <a:endParaRPr lang="en-US" sz="160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45966966407305587"/>
              <c:y val="0.932076445742295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3699136"/>
        <c:crosses val="autoZero"/>
        <c:crossBetween val="midCat"/>
        <c:majorUnit val="1"/>
      </c:valAx>
      <c:valAx>
        <c:axId val="-2143699136"/>
        <c:scaling>
          <c:orientation val="minMax"/>
          <c:max val="500"/>
          <c:min val="-5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DOS</a:t>
                </a:r>
              </a:p>
            </c:rich>
          </c:tx>
          <c:layout>
            <c:manualLayout>
              <c:xMode val="edge"/>
              <c:yMode val="edge"/>
              <c:x val="1.2129261498391567E-3"/>
              <c:y val="0.4463072951973717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3696416"/>
        <c:crosses val="autoZero"/>
        <c:crossBetween val="midCat"/>
        <c:majorUnit val="250"/>
      </c:valAx>
      <c:spPr>
        <a:noFill/>
        <a:ln>
          <a:solidFill>
            <a:schemeClr val="bg2">
              <a:lumMod val="90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38456727410716596"/>
          <c:y val="0.11632953732023164"/>
          <c:w val="0.31725625479728509"/>
          <c:h val="0.1353370208889178"/>
        </c:manualLayout>
      </c:layout>
      <c:overlay val="0"/>
      <c:spPr>
        <a:noFill/>
        <a:ln>
          <a:solidFill>
            <a:schemeClr val="tx2">
              <a:lumMod val="40000"/>
              <a:lumOff val="6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81AE0-0EAA-4F2B-A153-D674B5C399B8}" type="datetimeFigureOut">
              <a:rPr lang="lv-LV" smtClean="0"/>
              <a:t>18.04.2023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A61A8-00DE-4159-A94F-7059E921839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34584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A61A8-00DE-4159-A94F-7059E9218397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73768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A61A8-00DE-4159-A94F-7059E9218397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31837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4AA6-F5A6-49D7-83EF-199039296F34}" type="datetime1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ERA-NET SunToChem report 30.05. 2022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46F4-3164-4C2E-AADE-516431F33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632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F2D1-EF0A-4D77-8C17-A2DC4F28F63A}" type="datetime1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ERA-NET SunToChem report 30.05. 2022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46F4-3164-4C2E-AADE-516431F33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48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A4DA3-CAB1-48E2-9785-58669F0D2F8A}" type="datetime1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ERA-NET SunToChem report 30.05. 2022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46F4-3164-4C2E-AADE-516431F33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964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7B2C-0379-477C-99A0-CB5AACD353C7}" type="datetime1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ERA-NET SunToChem report 30.05. 2022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46F4-3164-4C2E-AADE-516431F33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087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8F91-CF0D-44D2-B04D-C28F8C04319F}" type="datetime1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ERA-NET SunToChem report 30.05. 2022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46F4-3164-4C2E-AADE-516431F33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54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38DCA-8B66-4E4B-B381-FC48D31248F1}" type="datetime1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ERA-NET SunToChem report 30.05. 2022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46F4-3164-4C2E-AADE-516431F33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363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3F403-9332-4AAC-BDF0-93943196FA68}" type="datetime1">
              <a:rPr lang="en-US" smtClean="0"/>
              <a:t>4/18/2023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ERA-NET SunToChem report 30.05. 2022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46F4-3164-4C2E-AADE-516431F33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68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7108-8F6D-41E0-9F08-437E18D5412A}" type="datetime1">
              <a:rPr lang="en-US" smtClean="0"/>
              <a:t>4/18/2023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ERA-NET SunToChem report 30.05. 2022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46F4-3164-4C2E-AADE-516431F33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40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78A7-6523-4CF4-8808-4F1414157935}" type="datetime1">
              <a:rPr lang="en-US" smtClean="0"/>
              <a:t>4/18/2023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ERA-NET SunToChem report 30.05. 2022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46F4-3164-4C2E-AADE-516431F33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724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BF844-46A1-455C-A0B8-A974F68D3590}" type="datetime1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ERA-NET SunToChem report 30.05. 2022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46F4-3164-4C2E-AADE-516431F33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207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53B1-8110-4465-9DFC-F5C542B582A6}" type="datetime1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ERA-NET SunToChem report 30.05. 2022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46F4-3164-4C2E-AADE-516431F33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150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35203-D798-4D04-8CEE-7B8FA5163212}" type="datetime1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n-NO" smtClean="0"/>
              <a:t>ERA-NET SunToChem report 30.05. 2022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F46F4-3164-4C2E-AADE-516431F33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00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v-LV" dirty="0" smtClean="0"/>
              <a:t>1.1.1.5/</a:t>
            </a:r>
            <a:r>
              <a:rPr lang="en-US" dirty="0" smtClean="0"/>
              <a:t>M-</a:t>
            </a:r>
            <a:r>
              <a:rPr lang="lv-LV" dirty="0" smtClean="0"/>
              <a:t>ERA</a:t>
            </a:r>
            <a:r>
              <a:rPr lang="en-US" dirty="0" smtClean="0"/>
              <a:t>-</a:t>
            </a:r>
            <a:r>
              <a:rPr lang="lv-LV" dirty="0" smtClean="0"/>
              <a:t>NET/19/02</a:t>
            </a:r>
            <a:r>
              <a:rPr lang="de-DE" dirty="0" smtClean="0"/>
              <a:t> project (2019-2022)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 smtClean="0"/>
              <a:t>ERA-NET SunToChem report 30.05. 2022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286361"/>
              </p:ext>
            </p:extLst>
          </p:nvPr>
        </p:nvGraphicFramePr>
        <p:xfrm>
          <a:off x="1110344" y="727788"/>
          <a:ext cx="9961666" cy="26683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61666">
                  <a:extLst>
                    <a:ext uri="{9D8B030D-6E8A-4147-A177-3AD203B41FA5}">
                      <a16:colId xmlns:a16="http://schemas.microsoft.com/office/drawing/2014/main" xmlns="" val="3719208475"/>
                    </a:ext>
                  </a:extLst>
                </a:gridCol>
              </a:tblGrid>
              <a:tr h="26683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 dirty="0">
                          <a:effectLst/>
                        </a:rPr>
                        <a:t>“</a:t>
                      </a:r>
                      <a:r>
                        <a:rPr lang="lv-LV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Engineering of perovskite photocatalysts for sunlight-driven hydrogen evolution from water splitting”, </a:t>
                      </a:r>
                      <a:r>
                        <a:rPr lang="lv-LV" sz="3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SunToChem</a:t>
                      </a:r>
                      <a:endParaRPr lang="en-US" sz="3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2795253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46F4-3164-4C2E-AADE-516431F3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8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1246" y="318247"/>
            <a:ext cx="9653798" cy="532453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de-DE" sz="2800" dirty="0" smtClean="0"/>
              <a:t>3. A </a:t>
            </a:r>
            <a:r>
              <a:rPr lang="de-DE" sz="2800" dirty="0" err="1"/>
              <a:t>comparison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H2O </a:t>
            </a:r>
            <a:r>
              <a:rPr lang="de-DE" sz="2800" dirty="0" err="1"/>
              <a:t>adsorption</a:t>
            </a:r>
            <a:r>
              <a:rPr lang="de-DE" sz="2800" dirty="0"/>
              <a:t> </a:t>
            </a:r>
            <a:r>
              <a:rPr lang="de-DE" sz="2800" dirty="0" err="1"/>
              <a:t>and</a:t>
            </a:r>
            <a:r>
              <a:rPr lang="de-DE" sz="2800" dirty="0"/>
              <a:t> </a:t>
            </a:r>
            <a:r>
              <a:rPr lang="de-DE" sz="2800" dirty="0" err="1"/>
              <a:t>dissociation</a:t>
            </a:r>
            <a:r>
              <a:rPr lang="de-DE" sz="2800" dirty="0"/>
              <a:t> </a:t>
            </a:r>
            <a:r>
              <a:rPr lang="de-DE" sz="2800" dirty="0" smtClean="0"/>
              <a:t>on </a:t>
            </a:r>
            <a:r>
              <a:rPr lang="de-DE" sz="2800" dirty="0"/>
              <a:t>STO flat (001) </a:t>
            </a:r>
            <a:r>
              <a:rPr lang="de-DE" sz="2800" dirty="0" err="1"/>
              <a:t>and</a:t>
            </a:r>
            <a:r>
              <a:rPr lang="de-DE" sz="2800" dirty="0"/>
              <a:t> </a:t>
            </a:r>
            <a:r>
              <a:rPr lang="de-DE" sz="2800" dirty="0" err="1"/>
              <a:t>faceted</a:t>
            </a:r>
            <a:r>
              <a:rPr lang="de-DE" sz="2800" dirty="0"/>
              <a:t> </a:t>
            </a:r>
            <a:r>
              <a:rPr lang="de-DE" sz="2800" dirty="0" smtClean="0"/>
              <a:t>(</a:t>
            </a:r>
            <a:r>
              <a:rPr lang="de-DE" sz="2800" dirty="0" err="1" smtClean="0"/>
              <a:t>stepped</a:t>
            </a:r>
            <a:r>
              <a:rPr lang="de-DE" sz="2800" dirty="0" smtClean="0"/>
              <a:t>) </a:t>
            </a:r>
            <a:r>
              <a:rPr lang="de-DE" sz="2800" dirty="0" err="1" smtClean="0"/>
              <a:t>surfaces</a:t>
            </a:r>
            <a:r>
              <a:rPr lang="de-DE" sz="2000" dirty="0" smtClean="0"/>
              <a:t>:</a:t>
            </a:r>
          </a:p>
          <a:p>
            <a:r>
              <a:rPr lang="de-DE" sz="2000" dirty="0" smtClean="0"/>
              <a:t>         --- molecular or dissociative adsorption</a:t>
            </a:r>
            <a:endParaRPr lang="de-DE" sz="2000" dirty="0"/>
          </a:p>
          <a:p>
            <a:r>
              <a:rPr lang="de-DE" sz="2000" dirty="0"/>
              <a:t> </a:t>
            </a:r>
            <a:r>
              <a:rPr lang="de-DE" sz="2000" dirty="0" smtClean="0"/>
              <a:t>        --- </a:t>
            </a:r>
            <a:r>
              <a:rPr lang="de-DE" sz="2000" dirty="0" err="1" smtClean="0"/>
              <a:t>dissociation</a:t>
            </a:r>
            <a:r>
              <a:rPr lang="de-DE" sz="2000" dirty="0" smtClean="0"/>
              <a:t> </a:t>
            </a:r>
            <a:r>
              <a:rPr lang="de-DE" sz="2000" dirty="0" err="1"/>
              <a:t>energy</a:t>
            </a:r>
            <a:r>
              <a:rPr lang="de-DE" sz="2000" dirty="0"/>
              <a:t> 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err="1"/>
              <a:t>kinetics</a:t>
            </a:r>
            <a:r>
              <a:rPr lang="de-DE" sz="2000" dirty="0"/>
              <a:t> (</a:t>
            </a:r>
            <a:r>
              <a:rPr lang="de-DE" sz="2000" dirty="0" err="1"/>
              <a:t>barrier</a:t>
            </a:r>
            <a:r>
              <a:rPr lang="de-DE" sz="2000" dirty="0" smtClean="0"/>
              <a:t>);</a:t>
            </a:r>
          </a:p>
          <a:p>
            <a:r>
              <a:rPr lang="de-DE" sz="2000" dirty="0"/>
              <a:t> </a:t>
            </a:r>
            <a:r>
              <a:rPr lang="de-DE" sz="2000" dirty="0" smtClean="0"/>
              <a:t>        --- </a:t>
            </a:r>
            <a:r>
              <a:rPr lang="de-DE" sz="2000" dirty="0" err="1" smtClean="0"/>
              <a:t>proton</a:t>
            </a:r>
            <a:r>
              <a:rPr lang="de-DE" sz="2000" dirty="0" smtClean="0"/>
              <a:t> </a:t>
            </a:r>
            <a:r>
              <a:rPr lang="de-DE" sz="2000" dirty="0" err="1" smtClean="0"/>
              <a:t>formation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migration</a:t>
            </a:r>
            <a:r>
              <a:rPr lang="de-DE" sz="2000" dirty="0" smtClean="0"/>
              <a:t> </a:t>
            </a:r>
          </a:p>
          <a:p>
            <a:endParaRPr lang="de-DE" sz="2000" dirty="0"/>
          </a:p>
          <a:p>
            <a:pPr lvl="0"/>
            <a:r>
              <a:rPr lang="de-DE" sz="2800" dirty="0" smtClean="0">
                <a:solidFill>
                  <a:prstClr val="black"/>
                </a:solidFill>
              </a:rPr>
              <a:t>4. Calculation </a:t>
            </a:r>
            <a:r>
              <a:rPr lang="de-DE" sz="2800" dirty="0" err="1">
                <a:solidFill>
                  <a:prstClr val="black"/>
                </a:solidFill>
              </a:rPr>
              <a:t>of</a:t>
            </a:r>
            <a:r>
              <a:rPr lang="de-DE" sz="2800" dirty="0">
                <a:solidFill>
                  <a:prstClr val="black"/>
                </a:solidFill>
              </a:rPr>
              <a:t> intermediates </a:t>
            </a:r>
            <a:r>
              <a:rPr lang="de-DE" sz="2800" dirty="0" err="1">
                <a:solidFill>
                  <a:prstClr val="black"/>
                </a:solidFill>
              </a:rPr>
              <a:t>for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sz="2800" dirty="0" err="1">
                <a:solidFill>
                  <a:prstClr val="black"/>
                </a:solidFill>
              </a:rPr>
              <a:t>oxygen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sz="2800" dirty="0" err="1" smtClean="0">
                <a:solidFill>
                  <a:prstClr val="black"/>
                </a:solidFill>
              </a:rPr>
              <a:t>co-production</a:t>
            </a:r>
            <a:r>
              <a:rPr lang="x-none" sz="2800" dirty="0" smtClean="0">
                <a:solidFill>
                  <a:prstClr val="black"/>
                </a:solidFill>
                <a:sym typeface="Wingdings" panose="05000000000000000000" pitchFamily="2" charset="2"/>
              </a:rPr>
              <a:t></a:t>
            </a:r>
            <a:r>
              <a:rPr lang="de-DE" sz="2800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de-DE" sz="2800" dirty="0" err="1">
                <a:solidFill>
                  <a:prstClr val="black"/>
                </a:solidFill>
                <a:sym typeface="Wingdings" panose="05000000000000000000" pitchFamily="2" charset="2"/>
              </a:rPr>
              <a:t>overpotential</a:t>
            </a:r>
            <a:r>
              <a:rPr lang="de-DE" sz="2800" dirty="0">
                <a:solidFill>
                  <a:prstClr val="black"/>
                </a:solidFill>
                <a:sym typeface="Wingdings" panose="05000000000000000000" pitchFamily="2" charset="2"/>
              </a:rPr>
              <a:t>, </a:t>
            </a:r>
            <a:r>
              <a:rPr lang="de-DE" sz="2800" dirty="0" err="1">
                <a:solidFill>
                  <a:prstClr val="black"/>
                </a:solidFill>
                <a:sym typeface="Wingdings" panose="05000000000000000000" pitchFamily="2" charset="2"/>
              </a:rPr>
              <a:t>to</a:t>
            </a:r>
            <a:r>
              <a:rPr lang="de-DE" sz="2800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de-DE" sz="2800" dirty="0" err="1">
                <a:solidFill>
                  <a:prstClr val="black"/>
                </a:solidFill>
                <a:sym typeface="Wingdings" panose="05000000000000000000" pitchFamily="2" charset="2"/>
              </a:rPr>
              <a:t>compare</a:t>
            </a:r>
            <a:r>
              <a:rPr lang="de-DE" sz="2800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de-DE" sz="2800" dirty="0" err="1">
                <a:solidFill>
                  <a:prstClr val="black"/>
                </a:solidFill>
                <a:sym typeface="Wingdings" panose="05000000000000000000" pitchFamily="2" charset="2"/>
              </a:rPr>
              <a:t>with</a:t>
            </a:r>
            <a:r>
              <a:rPr lang="de-DE" sz="2800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de-DE" sz="2800" dirty="0" smtClean="0">
                <a:solidFill>
                  <a:prstClr val="black"/>
                </a:solidFill>
                <a:sym typeface="Wingdings" panose="05000000000000000000" pitchFamily="2" charset="2"/>
              </a:rPr>
              <a:t>Co</a:t>
            </a:r>
            <a:r>
              <a:rPr lang="de-DE" dirty="0" smtClean="0">
                <a:solidFill>
                  <a:prstClr val="black"/>
                </a:solidFill>
                <a:sym typeface="Wingdings" panose="05000000000000000000" pitchFamily="2" charset="2"/>
              </a:rPr>
              <a:t>3</a:t>
            </a:r>
            <a:r>
              <a:rPr lang="de-DE" sz="2800" dirty="0" smtClean="0">
                <a:solidFill>
                  <a:prstClr val="black"/>
                </a:solidFill>
                <a:sym typeface="Wingdings" panose="05000000000000000000" pitchFamily="2" charset="2"/>
              </a:rPr>
              <a:t>O</a:t>
            </a:r>
            <a:r>
              <a:rPr lang="de-DE" dirty="0" smtClean="0">
                <a:solidFill>
                  <a:prstClr val="black"/>
                </a:solidFill>
                <a:sym typeface="Wingdings" panose="05000000000000000000" pitchFamily="2" charset="2"/>
              </a:rPr>
              <a:t>4</a:t>
            </a:r>
            <a:r>
              <a:rPr lang="de-DE" sz="2800" dirty="0" smtClean="0">
                <a:solidFill>
                  <a:prstClr val="black"/>
                </a:solidFill>
                <a:sym typeface="Wingdings" panose="05000000000000000000" pitchFamily="2" charset="2"/>
              </a:rPr>
              <a:t>:</a:t>
            </a:r>
            <a:endParaRPr lang="de-DE" sz="28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lvl="0"/>
            <a:r>
              <a:rPr lang="de-DE" sz="2800" dirty="0">
                <a:solidFill>
                  <a:prstClr val="black"/>
                </a:solidFill>
                <a:sym typeface="Wingdings" panose="05000000000000000000" pitchFamily="2" charset="2"/>
              </a:rPr>
              <a:t>   „</a:t>
            </a:r>
            <a:r>
              <a:rPr lang="en-US" dirty="0">
                <a:solidFill>
                  <a:prstClr val="black"/>
                </a:solidFill>
              </a:rPr>
              <a:t>Water interaction with perfect and fluorine-doped Co3O4 (100) surface</a:t>
            </a:r>
            <a:r>
              <a:rPr lang="en-US" dirty="0" smtClean="0">
                <a:solidFill>
                  <a:prstClr val="black"/>
                </a:solidFill>
              </a:rPr>
              <a:t>” </a:t>
            </a:r>
            <a:r>
              <a:rPr lang="en-US" dirty="0">
                <a:solidFill>
                  <a:prstClr val="black"/>
                </a:solidFill>
              </a:rPr>
              <a:t>Solid State Ionics </a:t>
            </a:r>
            <a:r>
              <a:rPr lang="en-US" b="1" dirty="0">
                <a:solidFill>
                  <a:prstClr val="black"/>
                </a:solidFill>
              </a:rPr>
              <a:t>277</a:t>
            </a:r>
            <a:r>
              <a:rPr lang="en-US" dirty="0">
                <a:solidFill>
                  <a:prstClr val="black"/>
                </a:solidFill>
              </a:rPr>
              <a:t> (2015) 77–82: </a:t>
            </a:r>
            <a:r>
              <a:rPr lang="en-US" dirty="0" err="1" smtClean="0">
                <a:solidFill>
                  <a:prstClr val="black"/>
                </a:solidFill>
              </a:rPr>
              <a:t>Yu.A</a:t>
            </a:r>
            <a:r>
              <a:rPr lang="en-US" dirty="0">
                <a:solidFill>
                  <a:prstClr val="black"/>
                </a:solidFill>
              </a:rPr>
              <a:t>. </a:t>
            </a:r>
            <a:r>
              <a:rPr lang="en-US" dirty="0" err="1">
                <a:solidFill>
                  <a:prstClr val="black"/>
                </a:solidFill>
              </a:rPr>
              <a:t>Mastrikov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E.A. </a:t>
            </a:r>
            <a:r>
              <a:rPr lang="en-US" dirty="0" smtClean="0">
                <a:solidFill>
                  <a:prstClr val="black"/>
                </a:solidFill>
              </a:rPr>
              <a:t>Kotomin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et al:  Following </a:t>
            </a:r>
            <a:r>
              <a:rPr lang="en-US" dirty="0" err="1">
                <a:solidFill>
                  <a:prstClr val="black"/>
                </a:solidFill>
              </a:rPr>
              <a:t>Norskov</a:t>
            </a:r>
            <a:r>
              <a:rPr lang="en-US" dirty="0">
                <a:solidFill>
                  <a:prstClr val="black"/>
                </a:solidFill>
              </a:rPr>
              <a:t> and co-workers, the  OER process consists of </a:t>
            </a:r>
            <a:r>
              <a:rPr lang="en-US" dirty="0" smtClean="0">
                <a:solidFill>
                  <a:prstClr val="black"/>
                </a:solidFill>
              </a:rPr>
              <a:t>four elementary </a:t>
            </a:r>
            <a:r>
              <a:rPr lang="en-US" dirty="0">
                <a:solidFill>
                  <a:prstClr val="black"/>
                </a:solidFill>
              </a:rPr>
              <a:t>reaction steps, each involving the coupled transfer of </a:t>
            </a:r>
            <a:r>
              <a:rPr lang="en-US" dirty="0" smtClean="0">
                <a:solidFill>
                  <a:prstClr val="black"/>
                </a:solidFill>
              </a:rPr>
              <a:t>an electron </a:t>
            </a:r>
            <a:r>
              <a:rPr lang="en-US" dirty="0">
                <a:solidFill>
                  <a:prstClr val="black"/>
                </a:solidFill>
              </a:rPr>
              <a:t>to the electrode and a proton to </a:t>
            </a:r>
            <a:r>
              <a:rPr lang="en-US" dirty="0" smtClean="0">
                <a:solidFill>
                  <a:prstClr val="black"/>
                </a:solidFill>
              </a:rPr>
              <a:t>water (</a:t>
            </a:r>
            <a:r>
              <a:rPr lang="en-US" dirty="0" err="1" smtClean="0">
                <a:solidFill>
                  <a:prstClr val="black"/>
                </a:solidFill>
              </a:rPr>
              <a:t>Sokolov</a:t>
            </a:r>
            <a:r>
              <a:rPr lang="en-US" dirty="0" smtClean="0">
                <a:solidFill>
                  <a:prstClr val="black"/>
                </a:solidFill>
              </a:rPr>
              <a:t> et al, paper in progress) </a:t>
            </a:r>
            <a:endParaRPr lang="lv-LV" dirty="0" smtClean="0">
              <a:solidFill>
                <a:prstClr val="black"/>
              </a:solidFill>
            </a:endParaRPr>
          </a:p>
          <a:p>
            <a:pPr lvl="0"/>
            <a:endParaRPr lang="lv-LV" dirty="0">
              <a:solidFill>
                <a:prstClr val="black"/>
              </a:solidFill>
            </a:endParaRPr>
          </a:p>
          <a:p>
            <a:pPr lvl="0"/>
            <a:r>
              <a:rPr lang="lv-LV" sz="2800" dirty="0" smtClean="0">
                <a:solidFill>
                  <a:prstClr val="black"/>
                </a:solidFill>
              </a:rPr>
              <a:t>5. </a:t>
            </a:r>
            <a:r>
              <a:rPr lang="lv-LV" sz="2800" dirty="0" err="1" smtClean="0">
                <a:solidFill>
                  <a:prstClr val="black"/>
                </a:solidFill>
              </a:rPr>
              <a:t>Intermediate</a:t>
            </a:r>
            <a:r>
              <a:rPr lang="lv-LV" sz="2800" dirty="0" smtClean="0">
                <a:solidFill>
                  <a:prstClr val="black"/>
                </a:solidFill>
              </a:rPr>
              <a:t> </a:t>
            </a:r>
            <a:r>
              <a:rPr lang="lv-LV" sz="2800" dirty="0" err="1" smtClean="0">
                <a:solidFill>
                  <a:prstClr val="black"/>
                </a:solidFill>
              </a:rPr>
              <a:t>product</a:t>
            </a:r>
            <a:r>
              <a:rPr lang="lv-LV" sz="2800" dirty="0" smtClean="0">
                <a:solidFill>
                  <a:prstClr val="black"/>
                </a:solidFill>
              </a:rPr>
              <a:t> </a:t>
            </a:r>
            <a:r>
              <a:rPr lang="lv-LV" sz="2800" dirty="0" err="1" smtClean="0">
                <a:solidFill>
                  <a:prstClr val="black"/>
                </a:solidFill>
              </a:rPr>
              <a:t>detection</a:t>
            </a:r>
            <a:r>
              <a:rPr lang="lv-LV" sz="2800" dirty="0" smtClean="0">
                <a:solidFill>
                  <a:prstClr val="black"/>
                </a:solidFill>
              </a:rPr>
              <a:t>: Raman </a:t>
            </a:r>
            <a:r>
              <a:rPr lang="lv-LV" sz="2800" dirty="0" err="1" smtClean="0">
                <a:solidFill>
                  <a:prstClr val="black"/>
                </a:solidFill>
              </a:rPr>
              <a:t>spectroscopy</a:t>
            </a:r>
            <a:r>
              <a:rPr lang="lv-LV" sz="2800" dirty="0" smtClean="0">
                <a:solidFill>
                  <a:prstClr val="black"/>
                </a:solidFill>
              </a:rPr>
              <a:t> </a:t>
            </a:r>
            <a:endParaRPr lang="en-US" sz="2800" dirty="0">
              <a:solidFill>
                <a:prstClr val="black"/>
              </a:solidFill>
            </a:endParaRPr>
          </a:p>
          <a:p>
            <a:endParaRPr lang="de-DE" sz="20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ERA-NET SunToChem report 30.05. 2022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46F4-3164-4C2E-AADE-516431F334D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0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lv-LV" dirty="0" err="1" smtClean="0"/>
              <a:t>Faceted</a:t>
            </a:r>
            <a:r>
              <a:rPr lang="lv-LV" dirty="0" smtClean="0"/>
              <a:t> (</a:t>
            </a:r>
            <a:r>
              <a:rPr lang="lv-LV" dirty="0" err="1" smtClean="0"/>
              <a:t>stepped</a:t>
            </a:r>
            <a:r>
              <a:rPr lang="lv-LV" dirty="0" smtClean="0"/>
              <a:t>) </a:t>
            </a:r>
            <a:r>
              <a:rPr lang="lv-LV" dirty="0" err="1" smtClean="0"/>
              <a:t>surfaces</a:t>
            </a:r>
            <a:r>
              <a:rPr lang="lv-LV" dirty="0" smtClean="0"/>
              <a:t>: </a:t>
            </a:r>
            <a:r>
              <a:rPr lang="lv-LV" dirty="0" err="1" smtClean="0"/>
              <a:t>the</a:t>
            </a:r>
            <a:r>
              <a:rPr lang="lv-LV" dirty="0" smtClean="0"/>
              <a:t> </a:t>
            </a:r>
            <a:r>
              <a:rPr lang="lv-LV" dirty="0" err="1" smtClean="0"/>
              <a:t>best</a:t>
            </a:r>
            <a:r>
              <a:rPr lang="lv-LV" dirty="0" smtClean="0"/>
              <a:t> </a:t>
            </a:r>
            <a:r>
              <a:rPr lang="lv-LV" dirty="0" err="1" smtClean="0"/>
              <a:t>conditions</a:t>
            </a:r>
            <a:r>
              <a:rPr lang="lv-LV" dirty="0" smtClean="0"/>
              <a:t> </a:t>
            </a:r>
            <a:r>
              <a:rPr lang="lv-LV" dirty="0" err="1" smtClean="0"/>
              <a:t>for</a:t>
            </a:r>
            <a:r>
              <a:rPr lang="lv-LV" dirty="0" smtClean="0"/>
              <a:t> </a:t>
            </a:r>
            <a:r>
              <a:rPr lang="lv-LV" dirty="0" err="1" smtClean="0"/>
              <a:t>water</a:t>
            </a:r>
            <a:r>
              <a:rPr lang="lv-LV" dirty="0" smtClean="0"/>
              <a:t> </a:t>
            </a:r>
            <a:r>
              <a:rPr lang="lv-LV" dirty="0" err="1" smtClean="0"/>
              <a:t>dissociation</a:t>
            </a:r>
            <a:endParaRPr lang="lv-LV" dirty="0" smtClean="0"/>
          </a:p>
          <a:p>
            <a:r>
              <a:rPr lang="lv-LV" dirty="0" smtClean="0"/>
              <a:t>Proton </a:t>
            </a:r>
            <a:r>
              <a:rPr lang="lv-LV" dirty="0" err="1" smtClean="0"/>
              <a:t>migration</a:t>
            </a:r>
            <a:r>
              <a:rPr lang="lv-LV" dirty="0" smtClean="0"/>
              <a:t> (</a:t>
            </a:r>
            <a:r>
              <a:rPr lang="lv-LV" dirty="0" err="1" smtClean="0"/>
              <a:t>path</a:t>
            </a:r>
            <a:r>
              <a:rPr lang="lv-LV" dirty="0" smtClean="0"/>
              <a:t>, </a:t>
            </a:r>
            <a:r>
              <a:rPr lang="lv-LV" dirty="0" err="1" smtClean="0"/>
              <a:t>energy</a:t>
            </a:r>
            <a:r>
              <a:rPr lang="lv-LV" dirty="0" smtClean="0"/>
              <a:t> </a:t>
            </a:r>
            <a:r>
              <a:rPr lang="lv-LV" dirty="0" err="1" smtClean="0"/>
              <a:t>barriers</a:t>
            </a:r>
            <a:r>
              <a:rPr lang="lv-LV" dirty="0" smtClean="0"/>
              <a:t>)</a:t>
            </a:r>
          </a:p>
          <a:p>
            <a:r>
              <a:rPr lang="lv-LV" dirty="0" err="1" smtClean="0"/>
              <a:t>Comparison</a:t>
            </a:r>
            <a:r>
              <a:rPr lang="lv-LV" dirty="0" smtClean="0"/>
              <a:t> </a:t>
            </a:r>
            <a:r>
              <a:rPr lang="lv-LV" dirty="0" err="1" smtClean="0"/>
              <a:t>with</a:t>
            </a:r>
            <a:r>
              <a:rPr lang="lv-LV" dirty="0" smtClean="0"/>
              <a:t> </a:t>
            </a:r>
            <a:r>
              <a:rPr lang="lv-LV" dirty="0" err="1" smtClean="0"/>
              <a:t>flat</a:t>
            </a:r>
            <a:r>
              <a:rPr lang="lv-LV" dirty="0" smtClean="0"/>
              <a:t> 001, 110 </a:t>
            </a:r>
            <a:r>
              <a:rPr lang="lv-LV" dirty="0" err="1" smtClean="0"/>
              <a:t>surfaces</a:t>
            </a:r>
            <a:r>
              <a:rPr lang="lv-LV" dirty="0" smtClean="0"/>
              <a:t> </a:t>
            </a:r>
            <a:endParaRPr lang="lv-LV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ERA-NET SunToChem report 30.05. 2022</a:t>
            </a:r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182" y="947290"/>
            <a:ext cx="6902506" cy="232189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46F4-3164-4C2E-AADE-516431F334D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55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7282"/>
            <a:ext cx="10515600" cy="737118"/>
          </a:xfrm>
          <a:solidFill>
            <a:srgbClr val="FFC000"/>
          </a:solidFill>
        </p:spPr>
        <p:txBody>
          <a:bodyPr/>
          <a:lstStyle/>
          <a:p>
            <a:r>
              <a:rPr lang="lv-LV" dirty="0" err="1" smtClean="0"/>
              <a:t>Dissociation</a:t>
            </a:r>
            <a:r>
              <a:rPr lang="lv-LV" dirty="0" smtClean="0"/>
              <a:t>  </a:t>
            </a:r>
            <a:r>
              <a:rPr lang="lv-LV" dirty="0" err="1" smtClean="0"/>
              <a:t>of</a:t>
            </a:r>
            <a:r>
              <a:rPr lang="lv-LV" dirty="0" smtClean="0"/>
              <a:t> </a:t>
            </a:r>
            <a:r>
              <a:rPr lang="lv-LV" dirty="0" err="1" smtClean="0"/>
              <a:t>water</a:t>
            </a:r>
            <a:r>
              <a:rPr lang="lv-LV" dirty="0" smtClean="0"/>
              <a:t> </a:t>
            </a:r>
            <a:r>
              <a:rPr lang="lv-LV" dirty="0" err="1" smtClean="0"/>
              <a:t>on</a:t>
            </a:r>
            <a:r>
              <a:rPr lang="lv-LV" dirty="0" smtClean="0"/>
              <a:t> STO </a:t>
            </a:r>
            <a:r>
              <a:rPr lang="lv-LV" dirty="0" err="1" smtClean="0"/>
              <a:t>stepped</a:t>
            </a:r>
            <a:r>
              <a:rPr lang="lv-LV" dirty="0" smtClean="0"/>
              <a:t> </a:t>
            </a:r>
            <a:r>
              <a:rPr lang="lv-LV" dirty="0" err="1" smtClean="0"/>
              <a:t>surface</a:t>
            </a:r>
            <a:r>
              <a:rPr lang="lv-LV" dirty="0" smtClean="0"/>
              <a:t> </a:t>
            </a:r>
            <a:endParaRPr lang="lv-LV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ERA-NET SunToChem report 30.05. 2022</a:t>
            </a:r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4811114"/>
              </p:ext>
            </p:extLst>
          </p:nvPr>
        </p:nvGraphicFramePr>
        <p:xfrm>
          <a:off x="4043363" y="995363"/>
          <a:ext cx="7996237" cy="542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name="Document" r:id="rId3" imgW="6067515" imgH="4110549" progId="Word.Document.12">
                  <p:embed/>
                </p:oleObj>
              </mc:Choice>
              <mc:Fallback>
                <p:oleObj name="Document" r:id="rId3" imgW="6067515" imgH="411054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43363" y="995363"/>
                        <a:ext cx="7996237" cy="5429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H2O</a:t>
            </a:r>
          </a:p>
          <a:p>
            <a:pPr marL="0" indent="0">
              <a:buNone/>
            </a:pPr>
            <a:r>
              <a:rPr lang="lv-LV" dirty="0" smtClean="0"/>
              <a:t> </a:t>
            </a:r>
            <a:r>
              <a:rPr lang="lv-LV" dirty="0" err="1" smtClean="0"/>
              <a:t>dissociative</a:t>
            </a:r>
            <a:r>
              <a:rPr lang="lv-LV" dirty="0" smtClean="0"/>
              <a:t> </a:t>
            </a:r>
          </a:p>
          <a:p>
            <a:pPr marL="0" indent="0">
              <a:buNone/>
            </a:pPr>
            <a:r>
              <a:rPr lang="lv-LV" dirty="0" err="1"/>
              <a:t>a</a:t>
            </a:r>
            <a:r>
              <a:rPr lang="lv-LV" dirty="0" err="1" smtClean="0"/>
              <a:t>dsorption</a:t>
            </a:r>
            <a:endParaRPr lang="lv-LV" dirty="0" smtClean="0"/>
          </a:p>
          <a:p>
            <a:pPr marL="0" indent="0">
              <a:buNone/>
            </a:pPr>
            <a:r>
              <a:rPr lang="lv-LV" dirty="0" err="1" smtClean="0"/>
              <a:t>On</a:t>
            </a:r>
            <a:r>
              <a:rPr lang="lv-LV" dirty="0" smtClean="0"/>
              <a:t> </a:t>
            </a:r>
            <a:r>
              <a:rPr lang="lv-LV" dirty="0" err="1" smtClean="0"/>
              <a:t>stepped</a:t>
            </a:r>
            <a:endParaRPr lang="lv-LV" dirty="0" smtClean="0"/>
          </a:p>
          <a:p>
            <a:pPr marL="0" indent="0">
              <a:buNone/>
            </a:pPr>
            <a:r>
              <a:rPr lang="lv-LV" dirty="0" err="1" smtClean="0"/>
              <a:t>Surface</a:t>
            </a:r>
            <a:r>
              <a:rPr lang="lv-LV" dirty="0" smtClean="0"/>
              <a:t> </a:t>
            </a:r>
            <a:endParaRPr lang="lv-LV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46F4-3164-4C2E-AADE-516431F334D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12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solidFill>
            <a:srgbClr val="FFC000"/>
          </a:solidFill>
        </p:spPr>
        <p:txBody>
          <a:bodyPr/>
          <a:lstStyle/>
          <a:p>
            <a:r>
              <a:rPr lang="lv-LV" dirty="0" smtClean="0"/>
              <a:t>Raman spectra</a:t>
            </a:r>
            <a:r>
              <a:rPr lang="de-DE" dirty="0" smtClean="0"/>
              <a:t>: identification of surfaces and </a:t>
            </a:r>
            <a:br>
              <a:rPr lang="de-DE" dirty="0" smtClean="0"/>
            </a:br>
            <a:r>
              <a:rPr lang="de-DE" dirty="0" smtClean="0"/>
              <a:t>products </a:t>
            </a:r>
            <a:r>
              <a:rPr lang="lv-LV" dirty="0" smtClean="0"/>
              <a:t> </a:t>
            </a:r>
            <a:r>
              <a:rPr lang="en-US" dirty="0" smtClean="0"/>
              <a:t>(OH radicals) </a:t>
            </a:r>
            <a:endParaRPr lang="lv-LV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ERA-NET SunToChem report 30.05. 2022</a:t>
            </a:r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300120"/>
              </p:ext>
            </p:extLst>
          </p:nvPr>
        </p:nvGraphicFramePr>
        <p:xfrm>
          <a:off x="902017" y="1240971"/>
          <a:ext cx="7242849" cy="4961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Graph" r:id="rId3" imgW="4023360" imgH="3108960" progId="Origin50.Graph">
                  <p:embed/>
                </p:oleObj>
              </mc:Choice>
              <mc:Fallback>
                <p:oleObj name="Graph" r:id="rId3" imgW="4023360" imgH="3108960" progId="Origin50.Grap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2017" y="1240971"/>
                        <a:ext cx="7242849" cy="49616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46F4-3164-4C2E-AADE-516431F334D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8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896" y="1"/>
            <a:ext cx="10515600" cy="950976"/>
          </a:xfrm>
        </p:spPr>
        <p:txBody>
          <a:bodyPr>
            <a:normAutofit/>
          </a:bodyPr>
          <a:lstStyle/>
          <a:p>
            <a:r>
              <a:rPr lang="lv-LV" sz="3200" dirty="0" smtClean="0"/>
              <a:t>1</a:t>
            </a:r>
            <a:r>
              <a:rPr lang="en-US" sz="3200" dirty="0" smtClean="0"/>
              <a:t>2</a:t>
            </a:r>
            <a:r>
              <a:rPr lang="lv-LV" sz="3200" dirty="0" smtClean="0"/>
              <a:t> Publications</a:t>
            </a:r>
            <a:r>
              <a:rPr lang="en-US" sz="3200" dirty="0" smtClean="0"/>
              <a:t> (4  Open Access)</a:t>
            </a:r>
            <a:endParaRPr lang="lv-LV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896" y="792480"/>
            <a:ext cx="10661904" cy="5669280"/>
          </a:xfrm>
        </p:spPr>
        <p:txBody>
          <a:bodyPr>
            <a:normAutofit fontScale="85000" lnSpcReduction="10000"/>
          </a:bodyPr>
          <a:lstStyle/>
          <a:p>
            <a:r>
              <a:rPr lang="lv-LV" sz="2000" dirty="0"/>
              <a:t>G.A. </a:t>
            </a:r>
            <a:r>
              <a:rPr lang="lv-LV" sz="2000" dirty="0" err="1"/>
              <a:t>Kaptagay</a:t>
            </a:r>
            <a:r>
              <a:rPr lang="lv-LV" sz="2000" dirty="0"/>
              <a:t>, N.A. </a:t>
            </a:r>
            <a:r>
              <a:rPr lang="lv-LV" sz="2000" dirty="0" err="1"/>
              <a:t>Sandibaeva</a:t>
            </a:r>
            <a:r>
              <a:rPr lang="lv-LV" sz="2000" dirty="0"/>
              <a:t>, T.M. </a:t>
            </a:r>
            <a:r>
              <a:rPr lang="lv-LV" sz="2000" dirty="0" err="1"/>
              <a:t>Inerbaev</a:t>
            </a:r>
            <a:r>
              <a:rPr lang="lv-LV" sz="2000" dirty="0"/>
              <a:t>, </a:t>
            </a:r>
            <a:r>
              <a:rPr lang="lv-LV" sz="2000" b="1" dirty="0" err="1"/>
              <a:t>Yu.A</a:t>
            </a:r>
            <a:r>
              <a:rPr lang="lv-LV" sz="2000" b="1" dirty="0"/>
              <a:t>. </a:t>
            </a:r>
            <a:r>
              <a:rPr lang="lv-LV" sz="2000" b="1" dirty="0" err="1"/>
              <a:t>Mastrikov</a:t>
            </a:r>
            <a:r>
              <a:rPr lang="lv-LV" sz="2000" dirty="0"/>
              <a:t>, </a:t>
            </a:r>
            <a:r>
              <a:rPr lang="lv-LV" sz="2000" b="1" dirty="0"/>
              <a:t>E.A. </a:t>
            </a:r>
            <a:r>
              <a:rPr lang="lv-LV" sz="2000" b="1" dirty="0" smtClean="0"/>
              <a:t>Kotomin</a:t>
            </a:r>
            <a:r>
              <a:rPr lang="lv-LV" sz="2000" dirty="0" smtClean="0"/>
              <a:t>.  </a:t>
            </a:r>
            <a:r>
              <a:rPr lang="lv-LV" sz="2000" dirty="0" err="1" smtClean="0"/>
              <a:t>Oxygen</a:t>
            </a:r>
            <a:r>
              <a:rPr lang="lv-LV" sz="2000" dirty="0" smtClean="0"/>
              <a:t> </a:t>
            </a:r>
            <a:r>
              <a:rPr lang="lv-LV" sz="2000" dirty="0" err="1"/>
              <a:t>evolution</a:t>
            </a:r>
            <a:r>
              <a:rPr lang="lv-LV" sz="2000" dirty="0"/>
              <a:t> </a:t>
            </a:r>
            <a:r>
              <a:rPr lang="lv-LV" sz="2000" dirty="0" err="1"/>
              <a:t>reaction</a:t>
            </a:r>
            <a:r>
              <a:rPr lang="lv-LV" sz="2000" dirty="0"/>
              <a:t> </a:t>
            </a:r>
            <a:r>
              <a:rPr lang="lv-LV" sz="2000" dirty="0" err="1"/>
              <a:t>on</a:t>
            </a:r>
            <a:r>
              <a:rPr lang="lv-LV" sz="2000" dirty="0"/>
              <a:t> a N-</a:t>
            </a:r>
            <a:r>
              <a:rPr lang="lv-LV" sz="2000" dirty="0" err="1"/>
              <a:t>doped</a:t>
            </a:r>
            <a:r>
              <a:rPr lang="lv-LV" sz="2000" dirty="0"/>
              <a:t> Co</a:t>
            </a:r>
            <a:r>
              <a:rPr lang="lv-LV" sz="2000" baseline="-25000" dirty="0"/>
              <a:t>0.5</a:t>
            </a:r>
            <a:r>
              <a:rPr lang="lv-LV" sz="2000" dirty="0"/>
              <a:t>-terminated Co</a:t>
            </a:r>
            <a:r>
              <a:rPr lang="lv-LV" sz="2000" baseline="-25000" dirty="0"/>
              <a:t>3</a:t>
            </a:r>
            <a:r>
              <a:rPr lang="lv-LV" sz="2000" dirty="0"/>
              <a:t>O</a:t>
            </a:r>
            <a:r>
              <a:rPr lang="lv-LV" sz="2000" baseline="-25000" dirty="0"/>
              <a:t>4</a:t>
            </a:r>
            <a:r>
              <a:rPr lang="lv-LV" sz="2000" dirty="0"/>
              <a:t> (001) </a:t>
            </a:r>
            <a:r>
              <a:rPr lang="lv-LV" sz="2000" dirty="0" err="1" smtClean="0"/>
              <a:t>surface</a:t>
            </a:r>
            <a:r>
              <a:rPr lang="lv-LV" sz="2000" dirty="0" smtClean="0"/>
              <a:t>.--</a:t>
            </a:r>
            <a:r>
              <a:rPr lang="lv-LV" sz="2000" i="1" dirty="0" err="1" smtClean="0"/>
              <a:t>Proc</a:t>
            </a:r>
            <a:r>
              <a:rPr lang="lv-LV" sz="2000" i="1" dirty="0"/>
              <a:t>. Latv. </a:t>
            </a:r>
            <a:r>
              <a:rPr lang="lv-LV" sz="2000" i="1" dirty="0" err="1"/>
              <a:t>Acad</a:t>
            </a:r>
            <a:r>
              <a:rPr lang="lv-LV" sz="2000" i="1" dirty="0"/>
              <a:t>. </a:t>
            </a:r>
            <a:r>
              <a:rPr lang="lv-LV" sz="2000" i="1" dirty="0" err="1"/>
              <a:t>Sci</a:t>
            </a:r>
            <a:r>
              <a:rPr lang="lv-LV" sz="2000" i="1" dirty="0"/>
              <a:t>., </a:t>
            </a:r>
            <a:r>
              <a:rPr lang="lv-LV" sz="2000" i="1" dirty="0" err="1"/>
              <a:t>Sect</a:t>
            </a:r>
            <a:r>
              <a:rPr lang="lv-LV" sz="2000" i="1" dirty="0"/>
              <a:t>. B</a:t>
            </a:r>
            <a:r>
              <a:rPr lang="lv-LV" sz="2000" dirty="0"/>
              <a:t>, 2020, </a:t>
            </a:r>
            <a:r>
              <a:rPr lang="lv-LV" sz="2000" b="1" dirty="0"/>
              <a:t>74</a:t>
            </a:r>
            <a:r>
              <a:rPr lang="lv-LV" sz="2000" dirty="0"/>
              <a:t>, </a:t>
            </a:r>
            <a:r>
              <a:rPr lang="lv-LV" sz="2000" dirty="0" err="1" smtClean="0"/>
              <a:t>Nr</a:t>
            </a:r>
            <a:r>
              <a:rPr lang="lv-LV" sz="2000" dirty="0" smtClean="0"/>
              <a:t> 6</a:t>
            </a:r>
            <a:r>
              <a:rPr lang="lv-LV" sz="2000" dirty="0"/>
              <a:t>, </a:t>
            </a:r>
            <a:r>
              <a:rPr lang="lv-LV" sz="2000" dirty="0" err="1"/>
              <a:t>pp</a:t>
            </a:r>
            <a:r>
              <a:rPr lang="lv-LV" sz="2000" dirty="0"/>
              <a:t>. 396-403. </a:t>
            </a:r>
            <a:endParaRPr lang="lv-LV" sz="2000" dirty="0" smtClean="0"/>
          </a:p>
          <a:p>
            <a:r>
              <a:rPr lang="lv-LV" sz="2000" dirty="0"/>
              <a:t>D. </a:t>
            </a:r>
            <a:r>
              <a:rPr lang="lv-LV" sz="2000" dirty="0" err="1"/>
              <a:t>Zablotsky</a:t>
            </a:r>
            <a:r>
              <a:rPr lang="lv-LV" sz="2000" dirty="0"/>
              <a:t>, V. </a:t>
            </a:r>
            <a:r>
              <a:rPr lang="lv-LV" sz="2000" dirty="0" err="1"/>
              <a:t>Kuzovkov</a:t>
            </a:r>
            <a:r>
              <a:rPr lang="lv-LV" sz="2000" dirty="0"/>
              <a:t>, </a:t>
            </a:r>
            <a:r>
              <a:rPr lang="lv-LV" sz="2000" b="1" dirty="0"/>
              <a:t>E. A. </a:t>
            </a:r>
            <a:r>
              <a:rPr lang="lv-LV" sz="2000" b="1" dirty="0" err="1"/>
              <a:t>Kotomin</a:t>
            </a:r>
            <a:r>
              <a:rPr lang="lv-LV" sz="2000" dirty="0"/>
              <a:t>. </a:t>
            </a:r>
            <a:r>
              <a:rPr lang="lv-LV" sz="2000" dirty="0" err="1"/>
              <a:t>Role</a:t>
            </a:r>
            <a:r>
              <a:rPr lang="lv-LV" sz="2000" dirty="0"/>
              <a:t> </a:t>
            </a:r>
            <a:r>
              <a:rPr lang="lv-LV" sz="2000" dirty="0" err="1"/>
              <a:t>of</a:t>
            </a:r>
            <a:r>
              <a:rPr lang="lv-LV" sz="2000" dirty="0"/>
              <a:t> </a:t>
            </a:r>
            <a:r>
              <a:rPr lang="lv-LV" sz="2000" dirty="0" err="1"/>
              <a:t>Intrinsic</a:t>
            </a:r>
            <a:r>
              <a:rPr lang="lv-LV" sz="2000" dirty="0"/>
              <a:t> </a:t>
            </a:r>
            <a:r>
              <a:rPr lang="lv-LV" sz="2000" dirty="0" err="1"/>
              <a:t>Dipoles</a:t>
            </a:r>
            <a:r>
              <a:rPr lang="lv-LV" sz="2000" dirty="0"/>
              <a:t> </a:t>
            </a:r>
            <a:r>
              <a:rPr lang="lv-LV" sz="2000" dirty="0" err="1"/>
              <a:t>in</a:t>
            </a:r>
            <a:r>
              <a:rPr lang="lv-LV" sz="2000" dirty="0"/>
              <a:t> </a:t>
            </a:r>
            <a:r>
              <a:rPr lang="lv-LV" sz="2000" dirty="0" err="1"/>
              <a:t>the</a:t>
            </a:r>
            <a:r>
              <a:rPr lang="lv-LV" sz="2000" dirty="0"/>
              <a:t> </a:t>
            </a:r>
            <a:r>
              <a:rPr lang="lv-LV" sz="2000" dirty="0" err="1"/>
              <a:t>Evaporation‐Driven</a:t>
            </a:r>
            <a:r>
              <a:rPr lang="lv-LV" sz="2000" dirty="0"/>
              <a:t> </a:t>
            </a:r>
            <a:r>
              <a:rPr lang="lv-LV" sz="2000" dirty="0" err="1"/>
              <a:t>Assembly</a:t>
            </a:r>
            <a:r>
              <a:rPr lang="lv-LV" sz="2000" dirty="0"/>
              <a:t> </a:t>
            </a:r>
            <a:r>
              <a:rPr lang="lv-LV" sz="2000" dirty="0" err="1"/>
              <a:t>of</a:t>
            </a:r>
            <a:r>
              <a:rPr lang="lv-LV" sz="2000" dirty="0"/>
              <a:t> </a:t>
            </a:r>
            <a:r>
              <a:rPr lang="lv-LV" sz="2000" dirty="0" err="1"/>
              <a:t>Perovskite</a:t>
            </a:r>
            <a:r>
              <a:rPr lang="lv-LV" sz="2000" dirty="0"/>
              <a:t> </a:t>
            </a:r>
            <a:r>
              <a:rPr lang="lv-LV" sz="2000" dirty="0" err="1"/>
              <a:t>Nanocubes</a:t>
            </a:r>
            <a:r>
              <a:rPr lang="lv-LV" sz="2000" dirty="0"/>
              <a:t> </a:t>
            </a:r>
            <a:r>
              <a:rPr lang="lv-LV" sz="2000" dirty="0" err="1"/>
              <a:t>into</a:t>
            </a:r>
            <a:r>
              <a:rPr lang="lv-LV" sz="2000" dirty="0"/>
              <a:t> </a:t>
            </a:r>
            <a:r>
              <a:rPr lang="lv-LV" sz="2000" dirty="0" err="1"/>
              <a:t>Energy</a:t>
            </a:r>
            <a:r>
              <a:rPr lang="lv-LV" sz="2000" dirty="0"/>
              <a:t> </a:t>
            </a:r>
            <a:r>
              <a:rPr lang="lv-LV" sz="2000" dirty="0" err="1"/>
              <a:t>Harvesting</a:t>
            </a:r>
            <a:r>
              <a:rPr lang="lv-LV" sz="2000" dirty="0"/>
              <a:t> </a:t>
            </a:r>
            <a:r>
              <a:rPr lang="lv-LV" sz="2000" dirty="0" err="1"/>
              <a:t>Composites</a:t>
            </a:r>
            <a:r>
              <a:rPr lang="lv-LV" sz="2000" dirty="0"/>
              <a:t>. </a:t>
            </a:r>
            <a:r>
              <a:rPr lang="lv-LV" sz="2000" dirty="0" err="1"/>
              <a:t>Physica</a:t>
            </a:r>
            <a:r>
              <a:rPr lang="lv-LV" sz="2000" dirty="0"/>
              <a:t> status </a:t>
            </a:r>
            <a:r>
              <a:rPr lang="lv-LV" sz="2000" dirty="0" err="1"/>
              <a:t>solidi</a:t>
            </a:r>
            <a:r>
              <a:rPr lang="lv-LV" sz="2000" dirty="0"/>
              <a:t> (a), 2020, 217, 1900533</a:t>
            </a:r>
            <a:r>
              <a:rPr lang="lv-LV" sz="2000" dirty="0" smtClean="0"/>
              <a:t>.</a:t>
            </a:r>
          </a:p>
          <a:p>
            <a:r>
              <a:rPr lang="lv-LV" sz="2000" dirty="0"/>
              <a:t>R.A. </a:t>
            </a:r>
            <a:r>
              <a:rPr lang="lv-LV" sz="2000" dirty="0" err="1"/>
              <a:t>Evarestov</a:t>
            </a:r>
            <a:r>
              <a:rPr lang="lv-LV" sz="2000" dirty="0"/>
              <a:t>, </a:t>
            </a:r>
            <a:r>
              <a:rPr lang="lv-LV" sz="2000" b="1" dirty="0"/>
              <a:t>E.A. </a:t>
            </a:r>
            <a:r>
              <a:rPr lang="lv-LV" sz="2000" b="1" dirty="0" err="1"/>
              <a:t>Kotomin</a:t>
            </a:r>
            <a:r>
              <a:rPr lang="lv-LV" sz="2000" dirty="0"/>
              <a:t>, A. </a:t>
            </a:r>
            <a:r>
              <a:rPr lang="lv-LV" sz="2000" dirty="0" err="1"/>
              <a:t>Senocrate</a:t>
            </a:r>
            <a:r>
              <a:rPr lang="lv-LV" sz="2000" dirty="0"/>
              <a:t>, R.K. Kremer, J. </a:t>
            </a:r>
            <a:r>
              <a:rPr lang="lv-LV" sz="2000" dirty="0" err="1"/>
              <a:t>Maier</a:t>
            </a:r>
            <a:r>
              <a:rPr lang="lv-LV" sz="2000" dirty="0"/>
              <a:t>. First-</a:t>
            </a:r>
            <a:r>
              <a:rPr lang="lv-LV" sz="2000" dirty="0" err="1"/>
              <a:t>principles</a:t>
            </a:r>
            <a:r>
              <a:rPr lang="lv-LV" sz="2000" dirty="0"/>
              <a:t> </a:t>
            </a:r>
            <a:r>
              <a:rPr lang="lv-LV" sz="2000" dirty="0" err="1"/>
              <a:t>comparative</a:t>
            </a:r>
            <a:r>
              <a:rPr lang="lv-LV" sz="2000" dirty="0"/>
              <a:t> </a:t>
            </a:r>
            <a:r>
              <a:rPr lang="lv-LV" sz="2000" dirty="0" err="1"/>
              <a:t>study</a:t>
            </a:r>
            <a:r>
              <a:rPr lang="lv-LV" sz="2000" dirty="0"/>
              <a:t> </a:t>
            </a:r>
            <a:r>
              <a:rPr lang="lv-LV" sz="2000" dirty="0" err="1"/>
              <a:t>of</a:t>
            </a:r>
            <a:r>
              <a:rPr lang="lv-LV" sz="2000" dirty="0"/>
              <a:t> </a:t>
            </a:r>
            <a:r>
              <a:rPr lang="lv-LV" sz="2000" dirty="0" err="1"/>
              <a:t>perfect</a:t>
            </a:r>
            <a:r>
              <a:rPr lang="lv-LV" sz="2000" dirty="0"/>
              <a:t> </a:t>
            </a:r>
            <a:r>
              <a:rPr lang="lv-LV" sz="2000" dirty="0" err="1"/>
              <a:t>and</a:t>
            </a:r>
            <a:r>
              <a:rPr lang="lv-LV" sz="2000" dirty="0"/>
              <a:t> </a:t>
            </a:r>
            <a:r>
              <a:rPr lang="lv-LV" sz="2000" dirty="0" err="1"/>
              <a:t>defective</a:t>
            </a:r>
            <a:r>
              <a:rPr lang="lv-LV" sz="2000" dirty="0"/>
              <a:t> CsPbX3 (X = </a:t>
            </a:r>
            <a:r>
              <a:rPr lang="lv-LV" sz="2000" dirty="0" err="1"/>
              <a:t>Br</a:t>
            </a:r>
            <a:r>
              <a:rPr lang="lv-LV" sz="2000" dirty="0"/>
              <a:t>, I) </a:t>
            </a:r>
            <a:r>
              <a:rPr lang="lv-LV" sz="2000" dirty="0" err="1"/>
              <a:t>crystals</a:t>
            </a:r>
            <a:r>
              <a:rPr lang="lv-LV" sz="2000" dirty="0"/>
              <a:t>.  Phys. Chem. Chem. Phys., 2020, 22, </a:t>
            </a:r>
            <a:r>
              <a:rPr lang="lv-LV" sz="2000" dirty="0" err="1"/>
              <a:t>pp</a:t>
            </a:r>
            <a:r>
              <a:rPr lang="lv-LV" sz="2000" dirty="0"/>
              <a:t>. 3914-3920. </a:t>
            </a:r>
            <a:endParaRPr lang="lv-LV" sz="2000" dirty="0" smtClean="0"/>
          </a:p>
          <a:p>
            <a:r>
              <a:rPr lang="lv-LV" sz="2000" b="1" dirty="0"/>
              <a:t>E.A. </a:t>
            </a:r>
            <a:r>
              <a:rPr lang="lv-LV" sz="2000" b="1" dirty="0" err="1"/>
              <a:t>Kotomin</a:t>
            </a:r>
            <a:r>
              <a:rPr lang="lv-LV" sz="2000" dirty="0"/>
              <a:t>, </a:t>
            </a:r>
            <a:r>
              <a:rPr lang="lv-LV" sz="2000" b="1" dirty="0" err="1"/>
              <a:t>Yu.A</a:t>
            </a:r>
            <a:r>
              <a:rPr lang="lv-LV" sz="2000" b="1" dirty="0"/>
              <a:t>. </a:t>
            </a:r>
            <a:r>
              <a:rPr lang="lv-LV" sz="2000" b="1" dirty="0" err="1"/>
              <a:t>Mastrikov</a:t>
            </a:r>
            <a:r>
              <a:rPr lang="lv-LV" sz="2000" dirty="0"/>
              <a:t>, R. </a:t>
            </a:r>
            <a:r>
              <a:rPr lang="lv-LV" sz="2000" dirty="0" err="1"/>
              <a:t>Merkle</a:t>
            </a:r>
            <a:r>
              <a:rPr lang="lv-LV" sz="2000" dirty="0"/>
              <a:t>, J. </a:t>
            </a:r>
            <a:r>
              <a:rPr lang="lv-LV" sz="2000" dirty="0" err="1"/>
              <a:t>Maier</a:t>
            </a:r>
            <a:r>
              <a:rPr lang="lv-LV" sz="2000" dirty="0"/>
              <a:t>. First </a:t>
            </a:r>
            <a:r>
              <a:rPr lang="lv-LV" sz="2000" dirty="0" err="1"/>
              <a:t>principles</a:t>
            </a:r>
            <a:r>
              <a:rPr lang="lv-LV" sz="2000" dirty="0"/>
              <a:t> </a:t>
            </a:r>
            <a:r>
              <a:rPr lang="lv-LV" sz="2000" dirty="0" err="1"/>
              <a:t>calculations</a:t>
            </a:r>
            <a:r>
              <a:rPr lang="lv-LV" sz="2000" dirty="0"/>
              <a:t> </a:t>
            </a:r>
            <a:r>
              <a:rPr lang="lv-LV" sz="2000" dirty="0" err="1"/>
              <a:t>of</a:t>
            </a:r>
            <a:r>
              <a:rPr lang="lv-LV" sz="2000" dirty="0"/>
              <a:t> </a:t>
            </a:r>
            <a:r>
              <a:rPr lang="lv-LV" sz="2000" dirty="0" err="1"/>
              <a:t>oxygen</a:t>
            </a:r>
            <a:r>
              <a:rPr lang="lv-LV" sz="2000" dirty="0"/>
              <a:t> </a:t>
            </a:r>
            <a:r>
              <a:rPr lang="lv-LV" sz="2000" dirty="0" err="1"/>
              <a:t>reduction</a:t>
            </a:r>
            <a:r>
              <a:rPr lang="lv-LV" sz="2000" dirty="0"/>
              <a:t> </a:t>
            </a:r>
            <a:r>
              <a:rPr lang="lv-LV" sz="2000" dirty="0" err="1"/>
              <a:t>reaction</a:t>
            </a:r>
            <a:r>
              <a:rPr lang="lv-LV" sz="2000" dirty="0"/>
              <a:t> </a:t>
            </a:r>
            <a:r>
              <a:rPr lang="lv-LV" sz="2000" dirty="0" err="1"/>
              <a:t>at</a:t>
            </a:r>
            <a:r>
              <a:rPr lang="lv-LV" sz="2000" dirty="0"/>
              <a:t> </a:t>
            </a:r>
            <a:r>
              <a:rPr lang="lv-LV" sz="2000" dirty="0" err="1"/>
              <a:t>fuel</a:t>
            </a:r>
            <a:r>
              <a:rPr lang="lv-LV" sz="2000" dirty="0"/>
              <a:t> </a:t>
            </a:r>
            <a:r>
              <a:rPr lang="lv-LV" sz="2000" dirty="0" err="1"/>
              <a:t>cell</a:t>
            </a:r>
            <a:r>
              <a:rPr lang="lv-LV" sz="2000" dirty="0"/>
              <a:t> </a:t>
            </a:r>
            <a:r>
              <a:rPr lang="lv-LV" sz="2000" dirty="0" err="1"/>
              <a:t>cathodes</a:t>
            </a:r>
            <a:r>
              <a:rPr lang="lv-LV" sz="2000" dirty="0"/>
              <a:t>. </a:t>
            </a:r>
            <a:r>
              <a:rPr lang="lv-LV" sz="2000" dirty="0" err="1"/>
              <a:t>Current</a:t>
            </a:r>
            <a:r>
              <a:rPr lang="lv-LV" sz="2000" dirty="0"/>
              <a:t> </a:t>
            </a:r>
            <a:r>
              <a:rPr lang="lv-LV" sz="2000" dirty="0" err="1"/>
              <a:t>Opinions</a:t>
            </a:r>
            <a:r>
              <a:rPr lang="lv-LV" sz="2000" dirty="0"/>
              <a:t> </a:t>
            </a:r>
            <a:r>
              <a:rPr lang="lv-LV" sz="2000" dirty="0" err="1"/>
              <a:t>in</a:t>
            </a:r>
            <a:r>
              <a:rPr lang="lv-LV" sz="2000" dirty="0"/>
              <a:t> </a:t>
            </a:r>
            <a:r>
              <a:rPr lang="lv-LV" sz="2000" dirty="0" err="1"/>
              <a:t>Electrochemistry</a:t>
            </a:r>
            <a:r>
              <a:rPr lang="lv-LV" sz="2000" dirty="0"/>
              <a:t>, 2020, 19, </a:t>
            </a:r>
            <a:r>
              <a:rPr lang="lv-LV" sz="2000" dirty="0" err="1"/>
              <a:t>pp</a:t>
            </a:r>
            <a:r>
              <a:rPr lang="lv-LV" sz="2000" dirty="0"/>
              <a:t>. 122–128.</a:t>
            </a:r>
          </a:p>
          <a:p>
            <a:r>
              <a:rPr lang="lv-LV" sz="2000" b="1" dirty="0" smtClean="0"/>
              <a:t>M</a:t>
            </a:r>
            <a:r>
              <a:rPr lang="lv-LV" sz="2000" b="1" dirty="0"/>
              <a:t>. Sokolov</a:t>
            </a:r>
            <a:r>
              <a:rPr lang="lv-LV" sz="2000" dirty="0"/>
              <a:t>, </a:t>
            </a:r>
            <a:r>
              <a:rPr lang="lv-LV" sz="2000" b="1" dirty="0" err="1"/>
              <a:t>Yu.A</a:t>
            </a:r>
            <a:r>
              <a:rPr lang="lv-LV" sz="2000" b="1" dirty="0"/>
              <a:t>. </a:t>
            </a:r>
            <a:r>
              <a:rPr lang="lv-LV" sz="2000" b="1" dirty="0" err="1"/>
              <a:t>Mastrikov</a:t>
            </a:r>
            <a:r>
              <a:rPr lang="lv-LV" sz="2000" dirty="0"/>
              <a:t>, </a:t>
            </a:r>
            <a:r>
              <a:rPr lang="lv-LV" sz="2000" b="1" dirty="0"/>
              <a:t>G. Zvejnieks</a:t>
            </a:r>
            <a:r>
              <a:rPr lang="lv-LV" sz="2000" dirty="0"/>
              <a:t>, D. </a:t>
            </a:r>
            <a:r>
              <a:rPr lang="lv-LV" sz="2000" dirty="0" err="1"/>
              <a:t>Bocharov</a:t>
            </a:r>
            <a:r>
              <a:rPr lang="lv-LV" sz="2000" dirty="0"/>
              <a:t>, </a:t>
            </a:r>
            <a:r>
              <a:rPr lang="lv-LV" sz="2000" b="1" dirty="0"/>
              <a:t>E.A. Kotomin</a:t>
            </a:r>
            <a:r>
              <a:rPr lang="lv-LV" sz="2000" dirty="0"/>
              <a:t>, V. </a:t>
            </a:r>
            <a:r>
              <a:rPr lang="lv-LV" sz="2000" dirty="0" err="1" smtClean="0"/>
              <a:t>Krasnenko</a:t>
            </a:r>
            <a:r>
              <a:rPr lang="lv-LV" sz="2000" dirty="0" smtClean="0"/>
              <a:t>.   </a:t>
            </a:r>
            <a:r>
              <a:rPr lang="lv-LV" sz="2000" dirty="0" err="1" smtClean="0"/>
              <a:t>Water</a:t>
            </a:r>
            <a:r>
              <a:rPr lang="lv-LV" sz="2000" dirty="0" smtClean="0"/>
              <a:t> </a:t>
            </a:r>
            <a:r>
              <a:rPr lang="lv-LV" sz="2000" dirty="0" err="1"/>
              <a:t>splitting</a:t>
            </a:r>
            <a:r>
              <a:rPr lang="lv-LV" sz="2000" dirty="0"/>
              <a:t> </a:t>
            </a:r>
            <a:r>
              <a:rPr lang="lv-LV" sz="2000" dirty="0" err="1"/>
              <a:t>on</a:t>
            </a:r>
            <a:r>
              <a:rPr lang="lv-LV" sz="2000" dirty="0"/>
              <a:t> </a:t>
            </a:r>
            <a:r>
              <a:rPr lang="lv-LV" sz="2000" dirty="0" err="1"/>
              <a:t>multifaceted</a:t>
            </a:r>
            <a:r>
              <a:rPr lang="lv-LV" sz="2000" dirty="0"/>
              <a:t> SrTiO</a:t>
            </a:r>
            <a:r>
              <a:rPr lang="lv-LV" sz="2000" baseline="-25000" dirty="0"/>
              <a:t>3</a:t>
            </a:r>
            <a:r>
              <a:rPr lang="lv-LV" sz="2000" dirty="0"/>
              <a:t> </a:t>
            </a:r>
            <a:r>
              <a:rPr lang="lv-LV" sz="2000" dirty="0" err="1"/>
              <a:t>nanocrystals</a:t>
            </a:r>
            <a:r>
              <a:rPr lang="lv-LV" sz="2000" dirty="0"/>
              <a:t>: </a:t>
            </a:r>
            <a:r>
              <a:rPr lang="lv-LV" sz="2000" dirty="0" err="1"/>
              <a:t>computational</a:t>
            </a:r>
            <a:r>
              <a:rPr lang="lv-LV" sz="2000" dirty="0"/>
              <a:t> </a:t>
            </a:r>
            <a:r>
              <a:rPr lang="lv-LV" sz="2000" dirty="0" err="1" smtClean="0"/>
              <a:t>study</a:t>
            </a:r>
            <a:r>
              <a:rPr lang="lv-LV" sz="2000" dirty="0" smtClean="0"/>
              <a:t>.– </a:t>
            </a:r>
            <a:r>
              <a:rPr lang="lv-LV" sz="2000" dirty="0" smtClean="0">
                <a:solidFill>
                  <a:srgbClr val="FF0000"/>
                </a:solidFill>
              </a:rPr>
              <a:t>MDPI </a:t>
            </a:r>
            <a:r>
              <a:rPr lang="lv-LV" sz="2000" i="1" dirty="0" err="1" smtClean="0">
                <a:solidFill>
                  <a:srgbClr val="FF0000"/>
                </a:solidFill>
              </a:rPr>
              <a:t>Catalysts</a:t>
            </a:r>
            <a:r>
              <a:rPr lang="lv-LV" sz="2000" dirty="0"/>
              <a:t>, 2021, </a:t>
            </a:r>
            <a:r>
              <a:rPr lang="lv-LV" sz="2000" b="1" dirty="0"/>
              <a:t>11</a:t>
            </a:r>
            <a:r>
              <a:rPr lang="lv-LV" sz="2000" dirty="0"/>
              <a:t>, 1326 (</a:t>
            </a:r>
            <a:r>
              <a:rPr lang="lv-LV" sz="2000" dirty="0" err="1"/>
              <a:t>pp</a:t>
            </a:r>
            <a:r>
              <a:rPr lang="lv-LV" sz="2000" dirty="0"/>
              <a:t>. 1-8</a:t>
            </a:r>
            <a:r>
              <a:rPr lang="lv-LV" sz="2000" dirty="0" smtClean="0"/>
              <a:t>).</a:t>
            </a:r>
          </a:p>
          <a:p>
            <a:r>
              <a:rPr lang="lv-LV" sz="2000" dirty="0"/>
              <a:t> </a:t>
            </a:r>
            <a:r>
              <a:rPr lang="lv-LV" sz="2000" dirty="0" err="1"/>
              <a:t>M.Ya</a:t>
            </a:r>
            <a:r>
              <a:rPr lang="lv-LV" sz="2000" dirty="0"/>
              <a:t>. </a:t>
            </a:r>
            <a:r>
              <a:rPr lang="lv-LV" sz="2000" dirty="0" err="1"/>
              <a:t>Rudysh</a:t>
            </a:r>
            <a:r>
              <a:rPr lang="lv-LV" sz="2000" dirty="0"/>
              <a:t>, P.A. </a:t>
            </a:r>
            <a:r>
              <a:rPr lang="lv-LV" sz="2000" dirty="0" err="1"/>
              <a:t>Shchepanskyi</a:t>
            </a:r>
            <a:r>
              <a:rPr lang="lv-LV" sz="2000" dirty="0"/>
              <a:t>, A.O. </a:t>
            </a:r>
            <a:r>
              <a:rPr lang="lv-LV" sz="2000" dirty="0" err="1"/>
              <a:t>Fedorchuk</a:t>
            </a:r>
            <a:r>
              <a:rPr lang="lv-LV" sz="2000" dirty="0"/>
              <a:t>, M.G. </a:t>
            </a:r>
            <a:r>
              <a:rPr lang="lv-LV" sz="2000" dirty="0" err="1"/>
              <a:t>Brik</a:t>
            </a:r>
            <a:r>
              <a:rPr lang="lv-LV" sz="2000" dirty="0"/>
              <a:t>, </a:t>
            </a:r>
            <a:r>
              <a:rPr lang="lv-LV" sz="2000" dirty="0" err="1"/>
              <a:t>V.Yo</a:t>
            </a:r>
            <a:r>
              <a:rPr lang="lv-LV" sz="2000" dirty="0"/>
              <a:t>. </a:t>
            </a:r>
            <a:r>
              <a:rPr lang="lv-LV" sz="2000" dirty="0" err="1"/>
              <a:t>Stadnyk</a:t>
            </a:r>
            <a:r>
              <a:rPr lang="lv-LV" sz="2000" dirty="0"/>
              <a:t>, G.L. </a:t>
            </a:r>
            <a:r>
              <a:rPr lang="lv-LV" sz="2000" dirty="0" err="1"/>
              <a:t>Myronchuk</a:t>
            </a:r>
            <a:r>
              <a:rPr lang="lv-LV" sz="2000" dirty="0"/>
              <a:t>, </a:t>
            </a:r>
            <a:r>
              <a:rPr lang="lv-LV" sz="2000" b="1" dirty="0"/>
              <a:t>E.A. Kotomin</a:t>
            </a:r>
            <a:r>
              <a:rPr lang="lv-LV" sz="2000" dirty="0"/>
              <a:t>, M. </a:t>
            </a:r>
            <a:r>
              <a:rPr lang="lv-LV" sz="2000" dirty="0" err="1" smtClean="0"/>
              <a:t>Piasecki</a:t>
            </a:r>
            <a:r>
              <a:rPr lang="lv-LV" sz="2000" dirty="0" smtClean="0"/>
              <a:t>.  </a:t>
            </a:r>
            <a:r>
              <a:rPr lang="lv-LV" sz="2000" dirty="0" err="1" smtClean="0"/>
              <a:t>Impact</a:t>
            </a:r>
            <a:r>
              <a:rPr lang="lv-LV" sz="2000" dirty="0" smtClean="0"/>
              <a:t> </a:t>
            </a:r>
            <a:r>
              <a:rPr lang="lv-LV" sz="2000" dirty="0" err="1"/>
              <a:t>of</a:t>
            </a:r>
            <a:r>
              <a:rPr lang="lv-LV" sz="2000" dirty="0"/>
              <a:t> </a:t>
            </a:r>
            <a:r>
              <a:rPr lang="lv-LV" sz="2000" dirty="0" err="1"/>
              <a:t>anionic</a:t>
            </a:r>
            <a:r>
              <a:rPr lang="lv-LV" sz="2000" dirty="0"/>
              <a:t> </a:t>
            </a:r>
            <a:r>
              <a:rPr lang="lv-LV" sz="2000" dirty="0" err="1"/>
              <a:t>system</a:t>
            </a:r>
            <a:r>
              <a:rPr lang="lv-LV" sz="2000" dirty="0"/>
              <a:t> </a:t>
            </a:r>
            <a:r>
              <a:rPr lang="lv-LV" sz="2000" dirty="0" err="1"/>
              <a:t>modification</a:t>
            </a:r>
            <a:r>
              <a:rPr lang="lv-LV" sz="2000" dirty="0"/>
              <a:t> </a:t>
            </a:r>
            <a:r>
              <a:rPr lang="lv-LV" sz="2000" dirty="0" err="1"/>
              <a:t>on</a:t>
            </a:r>
            <a:r>
              <a:rPr lang="lv-LV" sz="2000" dirty="0"/>
              <a:t> </a:t>
            </a:r>
            <a:r>
              <a:rPr lang="lv-LV" sz="2000" dirty="0" err="1"/>
              <a:t>the</a:t>
            </a:r>
            <a:r>
              <a:rPr lang="lv-LV" sz="2000" dirty="0"/>
              <a:t> </a:t>
            </a:r>
            <a:r>
              <a:rPr lang="lv-LV" sz="2000" dirty="0" err="1"/>
              <a:t>desired</a:t>
            </a:r>
            <a:r>
              <a:rPr lang="lv-LV" sz="2000" dirty="0"/>
              <a:t> </a:t>
            </a:r>
            <a:r>
              <a:rPr lang="lv-LV" sz="2000" dirty="0" err="1"/>
              <a:t>properties</a:t>
            </a:r>
            <a:r>
              <a:rPr lang="lv-LV" sz="2000" dirty="0"/>
              <a:t> </a:t>
            </a:r>
            <a:r>
              <a:rPr lang="lv-LV" sz="2000" dirty="0" err="1"/>
              <a:t>for</a:t>
            </a:r>
            <a:r>
              <a:rPr lang="lv-LV" sz="2000" dirty="0"/>
              <a:t> </a:t>
            </a:r>
            <a:r>
              <a:rPr lang="lv-LV" sz="2000" dirty="0" err="1" smtClean="0"/>
              <a:t>CuGa</a:t>
            </a:r>
            <a:r>
              <a:rPr lang="lv-LV" sz="2000" dirty="0" smtClean="0"/>
              <a:t>(S</a:t>
            </a:r>
            <a:r>
              <a:rPr lang="lv-LV" sz="2000" baseline="-25000" dirty="0" smtClean="0"/>
              <a:t>1-x</a:t>
            </a:r>
            <a:r>
              <a:rPr lang="lv-LV" sz="2000" dirty="0" smtClean="0"/>
              <a:t>Se</a:t>
            </a:r>
            <a:r>
              <a:rPr lang="lv-LV" sz="2000" baseline="-25000" dirty="0" smtClean="0"/>
              <a:t>x</a:t>
            </a:r>
            <a:r>
              <a:rPr lang="lv-LV" sz="2000" dirty="0" smtClean="0"/>
              <a:t>)</a:t>
            </a:r>
            <a:r>
              <a:rPr lang="lv-LV" sz="2000" baseline="-25000" dirty="0" smtClean="0"/>
              <a:t>2</a:t>
            </a:r>
            <a:r>
              <a:rPr lang="lv-LV" sz="2000" dirty="0"/>
              <a:t> </a:t>
            </a:r>
            <a:r>
              <a:rPr lang="lv-LV" sz="2000" dirty="0" err="1"/>
              <a:t>solid</a:t>
            </a:r>
            <a:r>
              <a:rPr lang="lv-LV" sz="2000" dirty="0"/>
              <a:t> </a:t>
            </a:r>
            <a:r>
              <a:rPr lang="lv-LV" sz="2000" dirty="0" err="1" smtClean="0"/>
              <a:t>solutions</a:t>
            </a:r>
            <a:r>
              <a:rPr lang="lv-LV" sz="2000" dirty="0" smtClean="0"/>
              <a:t>.-- </a:t>
            </a:r>
            <a:r>
              <a:rPr lang="lv-LV" sz="2000" i="1" dirty="0" err="1" smtClean="0"/>
              <a:t>Comput</a:t>
            </a:r>
            <a:r>
              <a:rPr lang="lv-LV" sz="2000" i="1" dirty="0"/>
              <a:t>. </a:t>
            </a:r>
            <a:r>
              <a:rPr lang="lv-LV" sz="2000" i="1" dirty="0" err="1"/>
              <a:t>Mater</a:t>
            </a:r>
            <a:r>
              <a:rPr lang="lv-LV" sz="2000" i="1" dirty="0"/>
              <a:t>. </a:t>
            </a:r>
            <a:r>
              <a:rPr lang="lv-LV" sz="2000" i="1" dirty="0" err="1"/>
              <a:t>Sci</a:t>
            </a:r>
            <a:r>
              <a:rPr lang="lv-LV" sz="2000" i="1" dirty="0"/>
              <a:t>.</a:t>
            </a:r>
            <a:r>
              <a:rPr lang="lv-LV" sz="2000" dirty="0"/>
              <a:t>, 2021, </a:t>
            </a:r>
            <a:r>
              <a:rPr lang="lv-LV" sz="2000" b="1" dirty="0"/>
              <a:t>196</a:t>
            </a:r>
            <a:r>
              <a:rPr lang="lv-LV" sz="2000" dirty="0"/>
              <a:t>, 110553 (</a:t>
            </a:r>
            <a:r>
              <a:rPr lang="lv-LV" sz="2000" dirty="0" err="1"/>
              <a:t>pp</a:t>
            </a:r>
            <a:r>
              <a:rPr lang="lv-LV" sz="2000" dirty="0"/>
              <a:t>. 1-10</a:t>
            </a:r>
            <a:r>
              <a:rPr lang="lv-LV" sz="2000" dirty="0" smtClean="0"/>
              <a:t>). </a:t>
            </a:r>
          </a:p>
          <a:p>
            <a:r>
              <a:rPr lang="lv-LV" sz="2000" dirty="0"/>
              <a:t> V. </a:t>
            </a:r>
            <a:r>
              <a:rPr lang="lv-LV" sz="2000" dirty="0" err="1"/>
              <a:t>Serga</a:t>
            </a:r>
            <a:r>
              <a:rPr lang="lv-LV" sz="2000" dirty="0"/>
              <a:t>, R. Burve, A. </a:t>
            </a:r>
            <a:r>
              <a:rPr lang="lv-LV" sz="2000" dirty="0" err="1"/>
              <a:t>Krumina</a:t>
            </a:r>
            <a:r>
              <a:rPr lang="lv-LV" sz="2000" dirty="0"/>
              <a:t>, M. </a:t>
            </a:r>
            <a:r>
              <a:rPr lang="lv-LV" sz="2000" dirty="0" err="1"/>
              <a:t>Romanova</a:t>
            </a:r>
            <a:r>
              <a:rPr lang="lv-LV" sz="2000" dirty="0"/>
              <a:t>, </a:t>
            </a:r>
            <a:r>
              <a:rPr lang="lv-LV" sz="2000" b="1" dirty="0"/>
              <a:t>E.A. Kotomin</a:t>
            </a:r>
            <a:r>
              <a:rPr lang="lv-LV" sz="2000" dirty="0"/>
              <a:t>, A.I. </a:t>
            </a:r>
            <a:r>
              <a:rPr lang="lv-LV" sz="2000" dirty="0" smtClean="0"/>
              <a:t>Popov.  </a:t>
            </a:r>
            <a:r>
              <a:rPr lang="lv-LV" sz="2000" dirty="0" err="1" smtClean="0"/>
              <a:t>Extraction</a:t>
            </a:r>
            <a:r>
              <a:rPr lang="lv-LV" sz="2000" dirty="0" smtClean="0"/>
              <a:t>–</a:t>
            </a:r>
            <a:r>
              <a:rPr lang="lv-LV" sz="2000" dirty="0" err="1" smtClean="0"/>
              <a:t>pyrolytic</a:t>
            </a:r>
            <a:r>
              <a:rPr lang="lv-LV" sz="2000" dirty="0" smtClean="0"/>
              <a:t> </a:t>
            </a:r>
            <a:r>
              <a:rPr lang="lv-LV" sz="2000" dirty="0" err="1"/>
              <a:t>method</a:t>
            </a:r>
            <a:r>
              <a:rPr lang="lv-LV" sz="2000" dirty="0"/>
              <a:t> </a:t>
            </a:r>
            <a:r>
              <a:rPr lang="lv-LV" sz="2000" dirty="0" err="1"/>
              <a:t>for</a:t>
            </a:r>
            <a:r>
              <a:rPr lang="lv-LV" sz="2000" dirty="0"/>
              <a:t> TiO</a:t>
            </a:r>
            <a:r>
              <a:rPr lang="lv-LV" sz="2000" baseline="-25000" dirty="0"/>
              <a:t>2</a:t>
            </a:r>
            <a:r>
              <a:rPr lang="lv-LV" sz="2000" dirty="0"/>
              <a:t> </a:t>
            </a:r>
            <a:r>
              <a:rPr lang="lv-LV" sz="2000" dirty="0" err="1"/>
              <a:t>polymorphs</a:t>
            </a:r>
            <a:r>
              <a:rPr lang="lv-LV" sz="2000" dirty="0"/>
              <a:t> </a:t>
            </a:r>
            <a:r>
              <a:rPr lang="lv-LV" sz="2000" dirty="0" err="1" smtClean="0"/>
              <a:t>production</a:t>
            </a:r>
            <a:r>
              <a:rPr lang="lv-LV" sz="2000" dirty="0" smtClean="0"/>
              <a:t>.– </a:t>
            </a:r>
            <a:r>
              <a:rPr lang="lv-LV" sz="2000" dirty="0" smtClean="0">
                <a:solidFill>
                  <a:srgbClr val="FF0000"/>
                </a:solidFill>
              </a:rPr>
              <a:t>MDPI </a:t>
            </a:r>
            <a:r>
              <a:rPr lang="lv-LV" sz="2000" i="1" dirty="0" err="1" smtClean="0">
                <a:solidFill>
                  <a:srgbClr val="FF0000"/>
                </a:solidFill>
              </a:rPr>
              <a:t>Crystals</a:t>
            </a:r>
            <a:r>
              <a:rPr lang="lv-LV" sz="2000" dirty="0"/>
              <a:t>, 2021, </a:t>
            </a:r>
            <a:r>
              <a:rPr lang="lv-LV" sz="2000" b="1" dirty="0"/>
              <a:t>11</a:t>
            </a:r>
            <a:r>
              <a:rPr lang="lv-LV" sz="2000" dirty="0"/>
              <a:t>, 431 (</a:t>
            </a:r>
            <a:r>
              <a:rPr lang="lv-LV" sz="2000" dirty="0" err="1"/>
              <a:t>pp</a:t>
            </a:r>
            <a:r>
              <a:rPr lang="lv-LV" sz="2000" dirty="0"/>
              <a:t>. 1-13). </a:t>
            </a:r>
            <a:endParaRPr lang="lv-LV" sz="2000" dirty="0" smtClean="0"/>
          </a:p>
          <a:p>
            <a:r>
              <a:rPr lang="lv-LV" sz="2000" dirty="0"/>
              <a:t> M. </a:t>
            </a:r>
            <a:r>
              <a:rPr lang="lv-LV" sz="2000" dirty="0" err="1"/>
              <a:t>Tyunina</a:t>
            </a:r>
            <a:r>
              <a:rPr lang="lv-LV" sz="2000" dirty="0"/>
              <a:t>, </a:t>
            </a:r>
            <a:r>
              <a:rPr lang="lv-LV" sz="2000" b="1" dirty="0"/>
              <a:t>L.L. </a:t>
            </a:r>
            <a:r>
              <a:rPr lang="lv-LV" sz="2000" b="1" dirty="0" err="1"/>
              <a:t>Rusevich</a:t>
            </a:r>
            <a:r>
              <a:rPr lang="lv-LV" sz="2000" dirty="0"/>
              <a:t>, </a:t>
            </a:r>
            <a:r>
              <a:rPr lang="lv-LV" sz="2000" b="1" dirty="0"/>
              <a:t>E.A. Kotomin</a:t>
            </a:r>
            <a:r>
              <a:rPr lang="lv-LV" sz="2000" dirty="0"/>
              <a:t>, O. </a:t>
            </a:r>
            <a:r>
              <a:rPr lang="lv-LV" sz="2000" dirty="0" err="1"/>
              <a:t>Pacherova</a:t>
            </a:r>
            <a:r>
              <a:rPr lang="lv-LV" sz="2000" dirty="0"/>
              <a:t>, T. </a:t>
            </a:r>
            <a:r>
              <a:rPr lang="lv-LV" sz="2000" dirty="0" err="1"/>
              <a:t>Kocourek</a:t>
            </a:r>
            <a:r>
              <a:rPr lang="lv-LV" sz="2000" dirty="0"/>
              <a:t>, A. </a:t>
            </a:r>
            <a:r>
              <a:rPr lang="lv-LV" sz="2000" dirty="0" err="1" smtClean="0"/>
              <a:t>Dejneka</a:t>
            </a:r>
            <a:r>
              <a:rPr lang="lv-LV" sz="2000" dirty="0" smtClean="0"/>
              <a:t>. </a:t>
            </a:r>
            <a:r>
              <a:rPr lang="lv-LV" sz="2000" dirty="0" err="1" smtClean="0"/>
              <a:t>Epitaxial</a:t>
            </a:r>
            <a:r>
              <a:rPr lang="lv-LV" sz="2000" dirty="0" smtClean="0"/>
              <a:t> </a:t>
            </a:r>
            <a:r>
              <a:rPr lang="lv-LV" sz="2000" dirty="0" err="1"/>
              <a:t>growth</a:t>
            </a:r>
            <a:r>
              <a:rPr lang="lv-LV" sz="2000" dirty="0"/>
              <a:t> </a:t>
            </a:r>
            <a:r>
              <a:rPr lang="lv-LV" sz="2000" dirty="0" err="1"/>
              <a:t>of</a:t>
            </a:r>
            <a:r>
              <a:rPr lang="lv-LV" sz="2000" dirty="0"/>
              <a:t> </a:t>
            </a:r>
            <a:r>
              <a:rPr lang="lv-LV" sz="2000" dirty="0" err="1"/>
              <a:t>perovskite</a:t>
            </a:r>
            <a:r>
              <a:rPr lang="lv-LV" sz="2000" dirty="0"/>
              <a:t> </a:t>
            </a:r>
            <a:r>
              <a:rPr lang="lv-LV" sz="2000" dirty="0" err="1"/>
              <a:t>oxide</a:t>
            </a:r>
            <a:r>
              <a:rPr lang="lv-LV" sz="2000" dirty="0"/>
              <a:t> </a:t>
            </a:r>
            <a:r>
              <a:rPr lang="lv-LV" sz="2000" dirty="0" err="1"/>
              <a:t>films</a:t>
            </a:r>
            <a:r>
              <a:rPr lang="lv-LV" sz="2000" dirty="0"/>
              <a:t> </a:t>
            </a:r>
            <a:r>
              <a:rPr lang="lv-LV" sz="2000" dirty="0" err="1"/>
              <a:t>facilitated</a:t>
            </a:r>
            <a:r>
              <a:rPr lang="lv-LV" sz="2000" dirty="0"/>
              <a:t> </a:t>
            </a:r>
            <a:r>
              <a:rPr lang="lv-LV" sz="2000" dirty="0" err="1"/>
              <a:t>by</a:t>
            </a:r>
            <a:r>
              <a:rPr lang="lv-LV" sz="2000" dirty="0"/>
              <a:t> </a:t>
            </a:r>
            <a:r>
              <a:rPr lang="lv-LV" sz="2000" dirty="0" err="1"/>
              <a:t>oxygen</a:t>
            </a:r>
            <a:r>
              <a:rPr lang="lv-LV" sz="2000" dirty="0"/>
              <a:t> </a:t>
            </a:r>
            <a:r>
              <a:rPr lang="lv-LV" sz="2000" dirty="0" err="1" smtClean="0"/>
              <a:t>vacancies</a:t>
            </a:r>
            <a:r>
              <a:rPr lang="lv-LV" sz="2000" dirty="0" smtClean="0"/>
              <a:t>.-- </a:t>
            </a:r>
            <a:r>
              <a:rPr lang="lv-LV" sz="2000" i="1" dirty="0" smtClean="0"/>
              <a:t>J</a:t>
            </a:r>
            <a:r>
              <a:rPr lang="lv-LV" sz="2000" i="1" dirty="0"/>
              <a:t>. </a:t>
            </a:r>
            <a:r>
              <a:rPr lang="lv-LV" sz="2000" i="1" dirty="0" err="1"/>
              <a:t>Mater</a:t>
            </a:r>
            <a:r>
              <a:rPr lang="lv-LV" sz="2000" i="1" dirty="0"/>
              <a:t>. Chem. C</a:t>
            </a:r>
            <a:r>
              <a:rPr lang="lv-LV" sz="2000" dirty="0"/>
              <a:t>, 2021, </a:t>
            </a:r>
            <a:r>
              <a:rPr lang="lv-LV" sz="2000" b="1" dirty="0"/>
              <a:t>9</a:t>
            </a:r>
            <a:r>
              <a:rPr lang="lv-LV" sz="2000" dirty="0" smtClean="0"/>
              <a:t>, </a:t>
            </a:r>
            <a:r>
              <a:rPr lang="lv-LV" sz="2000" dirty="0"/>
              <a:t>1693-1700</a:t>
            </a:r>
            <a:r>
              <a:rPr lang="lv-LV" sz="2000" dirty="0" smtClean="0"/>
              <a:t>.</a:t>
            </a:r>
          </a:p>
          <a:p>
            <a:r>
              <a:rPr lang="lv-LV" sz="2000" dirty="0"/>
              <a:t> Y.-P. Lin, D. </a:t>
            </a:r>
            <a:r>
              <a:rPr lang="lv-LV" sz="2000" dirty="0" err="1"/>
              <a:t>Bocharov</a:t>
            </a:r>
            <a:r>
              <a:rPr lang="lv-LV" sz="2000" dirty="0"/>
              <a:t>, </a:t>
            </a:r>
            <a:r>
              <a:rPr lang="lv-LV" sz="2000" b="1" dirty="0"/>
              <a:t>E.A. Kotomin</a:t>
            </a:r>
            <a:r>
              <a:rPr lang="lv-LV" sz="2000" dirty="0"/>
              <a:t>, M.G. </a:t>
            </a:r>
            <a:r>
              <a:rPr lang="lv-LV" sz="2000" dirty="0" err="1"/>
              <a:t>Brik</a:t>
            </a:r>
            <a:r>
              <a:rPr lang="lv-LV" sz="2000" dirty="0"/>
              <a:t>, S. </a:t>
            </a:r>
            <a:r>
              <a:rPr lang="lv-LV" sz="2000" dirty="0" err="1" smtClean="0"/>
              <a:t>Piskunov</a:t>
            </a:r>
            <a:r>
              <a:rPr lang="lv-LV" sz="2000" dirty="0" smtClean="0"/>
              <a:t>.  Influence </a:t>
            </a:r>
            <a:r>
              <a:rPr lang="lv-LV" sz="2000" dirty="0" err="1"/>
              <a:t>of</a:t>
            </a:r>
            <a:r>
              <a:rPr lang="lv-LV" sz="2000" dirty="0"/>
              <a:t> Au, </a:t>
            </a:r>
            <a:r>
              <a:rPr lang="lv-LV" sz="2000" dirty="0" err="1"/>
              <a:t>Ag</a:t>
            </a:r>
            <a:r>
              <a:rPr lang="lv-LV" sz="2000" dirty="0"/>
              <a:t>, </a:t>
            </a:r>
            <a:r>
              <a:rPr lang="lv-LV" sz="2000" dirty="0" err="1"/>
              <a:t>and</a:t>
            </a:r>
            <a:r>
              <a:rPr lang="lv-LV" sz="2000" dirty="0"/>
              <a:t> </a:t>
            </a:r>
            <a:r>
              <a:rPr lang="lv-LV" sz="2000" dirty="0" err="1"/>
              <a:t>Cu</a:t>
            </a:r>
            <a:r>
              <a:rPr lang="lv-LV" sz="2000" dirty="0"/>
              <a:t> </a:t>
            </a:r>
            <a:r>
              <a:rPr lang="lv-LV" sz="2000" dirty="0" err="1"/>
              <a:t>adatoms</a:t>
            </a:r>
            <a:r>
              <a:rPr lang="lv-LV" sz="2000" dirty="0"/>
              <a:t> </a:t>
            </a:r>
            <a:r>
              <a:rPr lang="lv-LV" sz="2000" dirty="0" err="1"/>
              <a:t>on</a:t>
            </a:r>
            <a:r>
              <a:rPr lang="lv-LV" sz="2000" dirty="0"/>
              <a:t> </a:t>
            </a:r>
            <a:r>
              <a:rPr lang="lv-LV" sz="2000" dirty="0" err="1"/>
              <a:t>optical</a:t>
            </a:r>
            <a:r>
              <a:rPr lang="lv-LV" sz="2000" dirty="0"/>
              <a:t> </a:t>
            </a:r>
            <a:r>
              <a:rPr lang="lv-LV" sz="2000" dirty="0" err="1"/>
              <a:t>properties</a:t>
            </a:r>
            <a:r>
              <a:rPr lang="lv-LV" sz="2000" dirty="0"/>
              <a:t> </a:t>
            </a:r>
            <a:r>
              <a:rPr lang="lv-LV" sz="2000" dirty="0" err="1"/>
              <a:t>of</a:t>
            </a:r>
            <a:r>
              <a:rPr lang="lv-LV" sz="2000" dirty="0"/>
              <a:t> TiO</a:t>
            </a:r>
            <a:r>
              <a:rPr lang="lv-LV" sz="2000" baseline="-25000" dirty="0"/>
              <a:t>2</a:t>
            </a:r>
            <a:r>
              <a:rPr lang="lv-LV" sz="2000" dirty="0"/>
              <a:t> (110) </a:t>
            </a:r>
            <a:r>
              <a:rPr lang="lv-LV" sz="2000" dirty="0" err="1"/>
              <a:t>surface</a:t>
            </a:r>
            <a:r>
              <a:rPr lang="lv-LV" sz="2000" dirty="0"/>
              <a:t>: </a:t>
            </a:r>
            <a:r>
              <a:rPr lang="lv-LV" sz="2000" dirty="0" err="1"/>
              <a:t>predictions</a:t>
            </a:r>
            <a:r>
              <a:rPr lang="lv-LV" sz="2000" dirty="0"/>
              <a:t> </a:t>
            </a:r>
            <a:r>
              <a:rPr lang="lv-LV" sz="2000" dirty="0" err="1"/>
              <a:t>from</a:t>
            </a:r>
            <a:r>
              <a:rPr lang="lv-LV" sz="2000" dirty="0"/>
              <a:t> RT-TDDFT </a:t>
            </a:r>
            <a:r>
              <a:rPr lang="lv-LV" sz="2000" dirty="0" err="1" smtClean="0"/>
              <a:t>calculations</a:t>
            </a:r>
            <a:r>
              <a:rPr lang="lv-LV" sz="2000" dirty="0" smtClean="0"/>
              <a:t>.– </a:t>
            </a:r>
            <a:r>
              <a:rPr lang="lv-LV" sz="2000" dirty="0" smtClean="0">
                <a:solidFill>
                  <a:srgbClr val="FF0000"/>
                </a:solidFill>
              </a:rPr>
              <a:t>MDPI </a:t>
            </a:r>
            <a:r>
              <a:rPr lang="lv-LV" sz="2000" i="1" dirty="0" err="1" smtClean="0">
                <a:solidFill>
                  <a:srgbClr val="FF0000"/>
                </a:solidFill>
              </a:rPr>
              <a:t>Crystals</a:t>
            </a:r>
            <a:r>
              <a:rPr lang="lv-LV" sz="2000" dirty="0"/>
              <a:t>, 2022, </a:t>
            </a:r>
            <a:r>
              <a:rPr lang="lv-LV" sz="2000" b="1" dirty="0"/>
              <a:t>12</a:t>
            </a:r>
            <a:r>
              <a:rPr lang="lv-LV" sz="2000" dirty="0"/>
              <a:t>, 452 (</a:t>
            </a:r>
            <a:r>
              <a:rPr lang="lv-LV" sz="2000" dirty="0" err="1"/>
              <a:t>pp</a:t>
            </a:r>
            <a:r>
              <a:rPr lang="lv-LV" sz="2000" dirty="0"/>
              <a:t>. 1-14). </a:t>
            </a:r>
            <a:endParaRPr lang="de-DE" sz="2000" dirty="0" smtClean="0"/>
          </a:p>
          <a:p>
            <a:r>
              <a:rPr lang="lv-LV" sz="2000" b="1" dirty="0" smtClean="0"/>
              <a:t>V.Krasnenko</a:t>
            </a:r>
            <a:r>
              <a:rPr lang="lv-LV" sz="2000" b="1" dirty="0"/>
              <a:t>, L.Rusevich, </a:t>
            </a:r>
            <a:r>
              <a:rPr lang="lv-LV" sz="2000" dirty="0"/>
              <a:t>A.Platonenko</a:t>
            </a:r>
            <a:r>
              <a:rPr lang="lv-LV" sz="2000" b="1" dirty="0"/>
              <a:t>, Yu.Mastrikov, M.Sokolov, E.Kotomin</a:t>
            </a:r>
            <a:r>
              <a:rPr lang="lv-LV" sz="2000" dirty="0"/>
              <a:t>, Water splitting on   multifacet SrTiO3 nanocrystals: calculations of Raman spectrum. </a:t>
            </a:r>
            <a:r>
              <a:rPr lang="lv-LV" sz="2000" dirty="0" smtClean="0">
                <a:solidFill>
                  <a:srgbClr val="FF0000"/>
                </a:solidFill>
              </a:rPr>
              <a:t>Materials</a:t>
            </a:r>
            <a:r>
              <a:rPr lang="lv-LV" sz="2000" dirty="0"/>
              <a:t>, 2022, 15, 4233 (pp. 1-17).</a:t>
            </a:r>
            <a:r>
              <a:rPr lang="de-DE" sz="2000" dirty="0" smtClean="0"/>
              <a:t>(Open Access)</a:t>
            </a:r>
            <a:endParaRPr lang="lv-LV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ERA-NET SunToChem report 30.05. 2022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46F4-3164-4C2E-AADE-516431F334D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42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Joint publications (Open Access)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Y.-Y. Tai, J.C.S. </a:t>
            </a:r>
            <a:r>
              <a:rPr lang="en-US" sz="1800" dirty="0" smtClean="0"/>
              <a:t>Wu, </a:t>
            </a:r>
            <a:r>
              <a:rPr lang="en-US" sz="1800" dirty="0"/>
              <a:t>W.-Y. Yu, M. </a:t>
            </a:r>
            <a:r>
              <a:rPr lang="en-US" sz="1800" dirty="0" err="1"/>
              <a:t>Maček</a:t>
            </a:r>
            <a:r>
              <a:rPr lang="en-US" sz="1800" dirty="0"/>
              <a:t> </a:t>
            </a:r>
            <a:r>
              <a:rPr lang="en-US" sz="1800" dirty="0" err="1" smtClean="0"/>
              <a:t>Kržmanc</a:t>
            </a:r>
            <a:r>
              <a:rPr lang="en-US" sz="1800" dirty="0" smtClean="0"/>
              <a:t>, </a:t>
            </a:r>
            <a:r>
              <a:rPr lang="en-US" sz="1800" b="1" dirty="0"/>
              <a:t>E.A. </a:t>
            </a:r>
            <a:r>
              <a:rPr lang="en-US" sz="1800" b="1" dirty="0" err="1" smtClean="0"/>
              <a:t>Kotomin</a:t>
            </a:r>
            <a:r>
              <a:rPr lang="en-US" sz="1800" b="1" dirty="0" smtClean="0"/>
              <a:t>. </a:t>
            </a:r>
            <a:r>
              <a:rPr lang="en-US" sz="1800" dirty="0" smtClean="0"/>
              <a:t>Photocatalytic </a:t>
            </a:r>
            <a:r>
              <a:rPr lang="en-US" sz="1800" dirty="0"/>
              <a:t>water splitting of improved strontium </a:t>
            </a:r>
            <a:r>
              <a:rPr lang="en-US" sz="1800" dirty="0" err="1"/>
              <a:t>titanate</a:t>
            </a:r>
            <a:r>
              <a:rPr lang="en-US" sz="1800" dirty="0"/>
              <a:t> for simultaneous separation of H2 in a twin </a:t>
            </a:r>
            <a:r>
              <a:rPr lang="en-US" sz="1800" dirty="0" smtClean="0"/>
              <a:t>photo-reactor. --- </a:t>
            </a:r>
            <a:r>
              <a:rPr lang="en-US" sz="1800" dirty="0" smtClean="0">
                <a:solidFill>
                  <a:srgbClr val="FF0000"/>
                </a:solidFill>
              </a:rPr>
              <a:t>Appl</a:t>
            </a:r>
            <a:r>
              <a:rPr lang="en-US" sz="1800" dirty="0">
                <a:solidFill>
                  <a:srgbClr val="FF0000"/>
                </a:solidFill>
              </a:rPr>
              <a:t>. </a:t>
            </a:r>
            <a:r>
              <a:rPr lang="en-US" sz="1800" dirty="0" err="1">
                <a:solidFill>
                  <a:srgbClr val="FF0000"/>
                </a:solidFill>
              </a:rPr>
              <a:t>Catal</a:t>
            </a:r>
            <a:r>
              <a:rPr lang="en-US" sz="1800" dirty="0">
                <a:solidFill>
                  <a:srgbClr val="FF0000"/>
                </a:solidFill>
              </a:rPr>
              <a:t>. B</a:t>
            </a:r>
            <a:r>
              <a:rPr lang="en-US" sz="1800" dirty="0"/>
              <a:t>, 2023, 324, 122183 (pp. 1-10</a:t>
            </a:r>
            <a:r>
              <a:rPr lang="en-US" sz="1800" dirty="0" smtClean="0"/>
              <a:t>).</a:t>
            </a:r>
            <a:endParaRPr lang="en-US" sz="1800" dirty="0"/>
          </a:p>
          <a:p>
            <a:r>
              <a:rPr lang="en-US" sz="1800" dirty="0" smtClean="0"/>
              <a:t> </a:t>
            </a:r>
            <a:r>
              <a:rPr lang="en-US" sz="1800" b="1" dirty="0"/>
              <a:t>L.L. </a:t>
            </a:r>
            <a:r>
              <a:rPr lang="en-US" sz="1800" b="1" dirty="0" err="1"/>
              <a:t>Rusevich</a:t>
            </a:r>
            <a:r>
              <a:rPr lang="en-US" sz="1800" dirty="0"/>
              <a:t>, </a:t>
            </a:r>
            <a:r>
              <a:rPr lang="en-US" sz="1800" b="1" dirty="0"/>
              <a:t>E.A. </a:t>
            </a:r>
            <a:r>
              <a:rPr lang="en-US" sz="1800" b="1" dirty="0" err="1"/>
              <a:t>Kotomin</a:t>
            </a:r>
            <a:r>
              <a:rPr lang="en-US" sz="1800" dirty="0"/>
              <a:t>, </a:t>
            </a:r>
            <a:r>
              <a:rPr lang="en-US" sz="1800" b="1" dirty="0"/>
              <a:t>G. </a:t>
            </a:r>
            <a:r>
              <a:rPr lang="en-US" sz="1800" b="1" dirty="0" err="1"/>
              <a:t>Zvejnieks</a:t>
            </a:r>
            <a:r>
              <a:rPr lang="en-US" sz="1800" dirty="0"/>
              <a:t>, M. </a:t>
            </a:r>
            <a:r>
              <a:rPr lang="en-US" sz="1800" dirty="0" err="1"/>
              <a:t>Maček</a:t>
            </a:r>
            <a:r>
              <a:rPr lang="en-US" sz="1800" dirty="0"/>
              <a:t> </a:t>
            </a:r>
            <a:r>
              <a:rPr lang="en-US" sz="1800" dirty="0" err="1"/>
              <a:t>Krž</a:t>
            </a:r>
            <a:r>
              <a:rPr lang="en-US" sz="1800" dirty="0" err="1" smtClean="0"/>
              <a:t>manc</a:t>
            </a:r>
            <a:r>
              <a:rPr lang="en-US" sz="1800" dirty="0" smtClean="0"/>
              <a:t>, J.C.S. Wu,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Effects of Al doping on hydrogen production efficiency upon </a:t>
            </a:r>
            <a:r>
              <a:rPr lang="en-US" sz="1800" dirty="0" err="1"/>
              <a:t>photostimulated</a:t>
            </a:r>
            <a:r>
              <a:rPr lang="en-US" sz="1800" dirty="0"/>
              <a:t> water splitting on SrTiO</a:t>
            </a:r>
            <a:r>
              <a:rPr lang="en-US" sz="1800" baseline="-25000" dirty="0"/>
              <a:t>3</a:t>
            </a:r>
            <a:r>
              <a:rPr lang="en-US" sz="1800" dirty="0"/>
              <a:t> nanoparticles</a:t>
            </a:r>
            <a:r>
              <a:rPr lang="en-US" sz="1800" dirty="0" smtClean="0"/>
              <a:t>.---  </a:t>
            </a:r>
            <a:r>
              <a:rPr lang="en-US" sz="1800" i="1" dirty="0" smtClean="0"/>
              <a:t>J</a:t>
            </a:r>
            <a:r>
              <a:rPr lang="en-US" sz="1800" i="1" dirty="0"/>
              <a:t>. Phys. Chem. C</a:t>
            </a:r>
            <a:r>
              <a:rPr lang="en-US" sz="1800" dirty="0"/>
              <a:t>, 2022, </a:t>
            </a:r>
            <a:r>
              <a:rPr lang="en-US" sz="1800" b="1" dirty="0"/>
              <a:t>126</a:t>
            </a:r>
            <a:r>
              <a:rPr lang="en-US" sz="1800" dirty="0"/>
              <a:t>, pp. 21223−21233.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ERA-NET SunToChem report 30.05. 2022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46F4-3164-4C2E-AADE-516431F334D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ERA-NET SunToChem report 30.05. 2022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49580" y="1657264"/>
            <a:ext cx="10350441" cy="255454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Summary</a:t>
            </a:r>
            <a:r>
              <a:rPr lang="de-DE" sz="3200" dirty="0" smtClean="0"/>
              <a:t>: All goals of the SunToChem project were fulfilled</a:t>
            </a:r>
            <a:r>
              <a:rPr lang="lv-LV" sz="3200" dirty="0" smtClean="0"/>
              <a:t>.</a:t>
            </a:r>
            <a:endParaRPr lang="de-DE" sz="3200" dirty="0" smtClean="0"/>
          </a:p>
          <a:p>
            <a:r>
              <a:rPr lang="de-DE" sz="3200" dirty="0" smtClean="0"/>
              <a:t>We predicted optimal nanomaterials </a:t>
            </a:r>
            <a:r>
              <a:rPr lang="de-DE" sz="3200" dirty="0"/>
              <a:t>(Al doped SrTiO3 nanoparticles</a:t>
            </a:r>
            <a:r>
              <a:rPr lang="de-DE" sz="3200" dirty="0" smtClean="0"/>
              <a:t>)</a:t>
            </a:r>
            <a:r>
              <a:rPr lang="lv-LV" sz="3200" dirty="0" smtClean="0"/>
              <a:t> </a:t>
            </a:r>
            <a:r>
              <a:rPr lang="de-DE" sz="3200" dirty="0" smtClean="0"/>
              <a:t>for photocataly</a:t>
            </a:r>
            <a:r>
              <a:rPr lang="lv-LV" sz="3200" dirty="0" smtClean="0"/>
              <a:t>tic </a:t>
            </a:r>
            <a:r>
              <a:rPr lang="de-DE" sz="3200" dirty="0" smtClean="0"/>
              <a:t>hydrogen production, which was confirmed experimentally</a:t>
            </a:r>
            <a:r>
              <a:rPr lang="lv-LV" sz="3200" dirty="0" smtClean="0"/>
              <a:t>.</a:t>
            </a:r>
            <a:endParaRPr lang="de-DE" sz="3200" dirty="0" smtClean="0"/>
          </a:p>
          <a:p>
            <a:r>
              <a:rPr lang="lv-LV" sz="3200" dirty="0" smtClean="0"/>
              <a:t>1</a:t>
            </a:r>
            <a:r>
              <a:rPr lang="en-US" sz="3200" dirty="0" smtClean="0"/>
              <a:t>2</a:t>
            </a:r>
            <a:r>
              <a:rPr lang="de-DE" sz="3200" dirty="0" smtClean="0"/>
              <a:t> papers published, 5 are Open Access, 2 joint papers </a:t>
            </a:r>
            <a:endParaRPr lang="lv-LV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46F4-3164-4C2E-AADE-516431F334D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02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ERA-NET SunToChem report 30.05. 2022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46F4-3164-4C2E-AADE-516431F334D5}" type="slidenum">
              <a:rPr lang="en-US" smtClean="0"/>
              <a:t>17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33168" y="708453"/>
            <a:ext cx="8310545" cy="6093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>
                <a:solidFill>
                  <a:srgbClr val="FF0000"/>
                </a:solidFill>
              </a:rPr>
              <a:t>Transferable two-dimensional correlated oxide layers (To2Dox)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lv-LV" sz="2400" dirty="0" smtClean="0">
                <a:solidFill>
                  <a:srgbClr val="FF0000"/>
                </a:solidFill>
              </a:rPr>
              <a:t>Pārvietojamie divdimensionālie slāņi no pārejas metālu oksīdiem 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lv-LV" sz="2400" dirty="0" smtClean="0">
                <a:solidFill>
                  <a:srgbClr val="FF0000"/>
                </a:solidFill>
              </a:rPr>
              <a:t>ar elektronu korelāciju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                                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            FLAG-ERA </a:t>
            </a:r>
            <a:r>
              <a:rPr lang="en-US" sz="2400" dirty="0"/>
              <a:t>JTC 2019 – </a:t>
            </a:r>
            <a:r>
              <a:rPr lang="en-US" sz="2400" dirty="0" smtClean="0"/>
              <a:t>To2DOx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                          (2020-2023) </a:t>
            </a:r>
          </a:p>
          <a:p>
            <a:endParaRPr lang="en-US" sz="2400" dirty="0" smtClean="0"/>
          </a:p>
          <a:p>
            <a:r>
              <a:rPr lang="en-US" sz="2400" dirty="0" smtClean="0"/>
              <a:t>Main partners: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 Germany (</a:t>
            </a:r>
            <a:r>
              <a:rPr lang="en-US" sz="2400" dirty="0" err="1" smtClean="0"/>
              <a:t>Juelich</a:t>
            </a:r>
            <a:r>
              <a:rPr lang="en-US" sz="2400" dirty="0" smtClean="0"/>
              <a:t> research center)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Spain</a:t>
            </a:r>
            <a:r>
              <a:rPr lang="lv-LV" sz="2400" dirty="0"/>
              <a:t> (</a:t>
            </a:r>
            <a:r>
              <a:rPr lang="lv-LV" sz="2400" dirty="0" err="1"/>
              <a:t>Coordinator</a:t>
            </a:r>
            <a:r>
              <a:rPr lang="lv-LV" sz="2400" dirty="0"/>
              <a:t>):  </a:t>
            </a:r>
            <a:r>
              <a:rPr lang="lv-LV" sz="2400" dirty="0" err="1"/>
              <a:t>University</a:t>
            </a:r>
            <a:r>
              <a:rPr lang="lv-LV" sz="2400" dirty="0"/>
              <a:t> </a:t>
            </a:r>
            <a:r>
              <a:rPr lang="lv-LV" sz="2400" dirty="0" err="1"/>
              <a:t>of</a:t>
            </a:r>
            <a:r>
              <a:rPr lang="lv-LV" sz="2400" dirty="0"/>
              <a:t> </a:t>
            </a:r>
            <a:r>
              <a:rPr lang="lv-LV" sz="2400" dirty="0" err="1"/>
              <a:t>Complutense</a:t>
            </a:r>
            <a:r>
              <a:rPr lang="en-US" sz="2400" dirty="0" smtClean="0"/>
              <a:t>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Latvia (LU CFI)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43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ERA-NET SunToChem report 30.05. 2022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46F4-3164-4C2E-AADE-516431F334D5}" type="slidenum">
              <a:rPr lang="en-US" smtClean="0"/>
              <a:t>18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53673" y="588513"/>
            <a:ext cx="1121608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2000" dirty="0"/>
              <a:t>To2Dox </a:t>
            </a:r>
            <a:r>
              <a:rPr lang="lv-LV" sz="2000" b="1" dirty="0"/>
              <a:t>projekta mērķis </a:t>
            </a:r>
            <a:r>
              <a:rPr lang="lv-LV" sz="2000" dirty="0"/>
              <a:t>ir izgatavot un raksturot jaunu brīvi stāvošu divdimensionālo (2D) slāņu </a:t>
            </a:r>
            <a:r>
              <a:rPr lang="lv-LV" sz="2000" dirty="0" smtClean="0"/>
              <a:t>klasi</a:t>
            </a:r>
            <a:r>
              <a:rPr lang="lv-LV" sz="2000" dirty="0"/>
              <a:t>, </a:t>
            </a:r>
            <a:endParaRPr lang="en-US" sz="2000" dirty="0" smtClean="0"/>
          </a:p>
          <a:p>
            <a:pPr algn="just"/>
            <a:r>
              <a:rPr lang="lv-LV" sz="2000" dirty="0" smtClean="0"/>
              <a:t>kura pamatā ir pārejas metālu oksīdi ar elektronu korelāciju, un to kombinācijas daudzfunkcionālās </a:t>
            </a:r>
            <a:endParaRPr lang="en-US" sz="2000" dirty="0" smtClean="0"/>
          </a:p>
          <a:p>
            <a:pPr algn="just"/>
            <a:r>
              <a:rPr lang="lv-LV" sz="2000" dirty="0" err="1" smtClean="0"/>
              <a:t>heterostruktūrās</a:t>
            </a:r>
            <a:r>
              <a:rPr lang="lv-LV" sz="2000" dirty="0" smtClean="0"/>
              <a:t> </a:t>
            </a:r>
            <a:r>
              <a:rPr lang="lv-LV" sz="2000" dirty="0"/>
              <a:t>ar parastajiem 2D van der Waals (vdW) materiāliem. </a:t>
            </a:r>
            <a:endParaRPr lang="en-US" sz="2000" dirty="0" smtClean="0"/>
          </a:p>
          <a:p>
            <a:pPr algn="just"/>
            <a:endParaRPr lang="en-US" sz="2000" dirty="0" smtClean="0"/>
          </a:p>
          <a:p>
            <a:pPr algn="just"/>
            <a:r>
              <a:rPr lang="lv-LV" sz="2000" dirty="0" smtClean="0"/>
              <a:t>Jaunā </a:t>
            </a:r>
            <a:r>
              <a:rPr lang="lv-LV" sz="2000" dirty="0"/>
              <a:t>tipa brīvi stāvošie 2D oksīdu slāņi tiks sintezēti no epitaksiālajiem ultraplāniem oksīdu slāņiem, </a:t>
            </a:r>
            <a:endParaRPr lang="en-US" sz="2000" dirty="0" smtClean="0"/>
          </a:p>
          <a:p>
            <a:pPr algn="just"/>
            <a:r>
              <a:rPr lang="lv-LV" sz="2000" dirty="0" smtClean="0"/>
              <a:t>kas </a:t>
            </a:r>
            <a:r>
              <a:rPr lang="lv-LV" sz="2000" dirty="0"/>
              <a:t>audzēti, kontrolējot to sastāvu un struktūru atomu līmenī. 2D oksīda slāņi tiks pārvietoti un manipulēti, </a:t>
            </a:r>
            <a:endParaRPr lang="en-US" sz="2000" dirty="0" smtClean="0"/>
          </a:p>
          <a:p>
            <a:pPr algn="just"/>
            <a:r>
              <a:rPr lang="lv-LV" sz="2000" dirty="0" smtClean="0"/>
              <a:t>izmantojot </a:t>
            </a:r>
            <a:r>
              <a:rPr lang="lv-LV" sz="2000" dirty="0"/>
              <a:t>deterministiskās izvietošanas metodes, kas izstrādātas 2D vdW materiāliem. </a:t>
            </a:r>
            <a:endParaRPr lang="en-US" sz="2000" dirty="0" smtClean="0"/>
          </a:p>
          <a:p>
            <a:pPr algn="just"/>
            <a:r>
              <a:rPr lang="lv-LV" sz="2000" dirty="0" smtClean="0"/>
              <a:t>Īpašas </a:t>
            </a:r>
            <a:r>
              <a:rPr lang="lv-LV" sz="2000" dirty="0"/>
              <a:t>pūles tiks veltītas </a:t>
            </a:r>
            <a:r>
              <a:rPr lang="lv-LV" sz="2000" dirty="0" smtClean="0"/>
              <a:t>šo </a:t>
            </a:r>
            <a:r>
              <a:rPr lang="lv-LV" sz="2000" dirty="0"/>
              <a:t>oksīdu slāņu unikālo virsmas rekonstrukciju un defektu struktūras </a:t>
            </a:r>
            <a:endParaRPr lang="en-US" sz="2000" dirty="0" smtClean="0"/>
          </a:p>
          <a:p>
            <a:pPr algn="just"/>
            <a:r>
              <a:rPr lang="lv-LV" sz="2000" dirty="0" smtClean="0"/>
              <a:t>raksturošanai </a:t>
            </a:r>
            <a:r>
              <a:rPr lang="lv-LV" sz="2000" dirty="0"/>
              <a:t>un to funkcionālajai reakcijai. </a:t>
            </a:r>
            <a:endParaRPr lang="en-US" sz="2000" dirty="0" smtClean="0"/>
          </a:p>
          <a:p>
            <a:pPr algn="just"/>
            <a:endParaRPr lang="en-US" sz="2000" dirty="0" smtClean="0"/>
          </a:p>
          <a:p>
            <a:pPr algn="just"/>
            <a:r>
              <a:rPr lang="lv-LV" sz="2000" dirty="0" smtClean="0"/>
              <a:t>2D </a:t>
            </a:r>
            <a:r>
              <a:rPr lang="lv-LV" sz="2000" dirty="0"/>
              <a:t>oksīda slāņu atomu, elektroniskās, magnētiskās un vibrācijas defektu īpašības </a:t>
            </a:r>
            <a:r>
              <a:rPr lang="lv-LV" sz="2000" dirty="0">
                <a:solidFill>
                  <a:srgbClr val="FF0000"/>
                </a:solidFill>
              </a:rPr>
              <a:t>tiks aprēķinātas </a:t>
            </a:r>
            <a:endParaRPr lang="en-US" sz="2000" dirty="0" smtClean="0">
              <a:solidFill>
                <a:srgbClr val="FF0000"/>
              </a:solidFill>
            </a:endParaRPr>
          </a:p>
          <a:p>
            <a:pPr algn="just"/>
            <a:r>
              <a:rPr lang="lv-LV" sz="2000" dirty="0" smtClean="0">
                <a:solidFill>
                  <a:srgbClr val="FF0000"/>
                </a:solidFill>
              </a:rPr>
              <a:t>LU </a:t>
            </a:r>
            <a:r>
              <a:rPr lang="lv-LV" sz="2000" dirty="0">
                <a:solidFill>
                  <a:srgbClr val="FF0000"/>
                </a:solidFill>
              </a:rPr>
              <a:t>CFI teorētiskajā laboratorijā</a:t>
            </a:r>
            <a:r>
              <a:rPr lang="lv-LV" sz="2000" dirty="0" smtClean="0"/>
              <a:t>, izmantojot jaunākās </a:t>
            </a:r>
            <a:r>
              <a:rPr lang="en-US" sz="2000" dirty="0" err="1" smtClean="0"/>
              <a:t>teorijas</a:t>
            </a:r>
            <a:r>
              <a:rPr lang="en-US" sz="2000" dirty="0" smtClean="0"/>
              <a:t> </a:t>
            </a:r>
            <a:r>
              <a:rPr lang="lv-LV" sz="2000" dirty="0" smtClean="0"/>
              <a:t>metodes, kuru pamatā ir hibrīda funkcionāļi un superdatori.  </a:t>
            </a:r>
          </a:p>
          <a:p>
            <a:pPr algn="just"/>
            <a:endParaRPr lang="en-US" sz="2000" dirty="0" smtClean="0"/>
          </a:p>
          <a:p>
            <a:pPr algn="just"/>
            <a:r>
              <a:rPr lang="lv-LV" sz="2000" dirty="0" smtClean="0"/>
              <a:t>To2Dox </a:t>
            </a:r>
            <a:r>
              <a:rPr lang="lv-LV" sz="2000" dirty="0" smtClean="0"/>
              <a:t>projektā realizē </a:t>
            </a:r>
            <a:r>
              <a:rPr lang="lv-LV" sz="2000" dirty="0"/>
              <a:t>divu aktuālo virzienu kombinaciju: oksīdu </a:t>
            </a:r>
            <a:r>
              <a:rPr lang="lv-LV" sz="2000" dirty="0" err="1" smtClean="0"/>
              <a:t>saskarnes</a:t>
            </a:r>
            <a:r>
              <a:rPr lang="lv-LV" sz="2000" dirty="0" smtClean="0"/>
              <a:t> </a:t>
            </a:r>
            <a:r>
              <a:rPr lang="lv-LV" sz="2000" dirty="0"/>
              <a:t>un 2D vdW materiāli</a:t>
            </a:r>
            <a:r>
              <a:rPr lang="lv-LV" sz="2000" dirty="0" smtClean="0"/>
              <a:t>.</a:t>
            </a:r>
            <a:endParaRPr lang="en-US" sz="2000" dirty="0" smtClean="0"/>
          </a:p>
          <a:p>
            <a:pPr algn="just"/>
            <a:endParaRPr lang="lv-LV" sz="2000" dirty="0"/>
          </a:p>
        </p:txBody>
      </p:sp>
    </p:spTree>
    <p:extLst>
      <p:ext uri="{BB962C8B-B14F-4D97-AF65-F5344CB8AC3E}">
        <p14:creationId xmlns:p14="http://schemas.microsoft.com/office/powerpoint/2010/main" val="297982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ERA-NET SunToChem report 30.05. 2022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46F4-3164-4C2E-AADE-516431F334D5}" type="slidenum">
              <a:rPr lang="en-US" smtClean="0"/>
              <a:t>19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88043" y="112034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007" y="1120346"/>
            <a:ext cx="6107297" cy="31713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14868" y="4540786"/>
            <a:ext cx="928510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/>
              <a:t>Brīvi stāvošas BaTiO</a:t>
            </a:r>
            <a:r>
              <a:rPr lang="lv-LV" baseline="-25000" dirty="0"/>
              <a:t>3</a:t>
            </a:r>
            <a:r>
              <a:rPr lang="lv-LV" dirty="0"/>
              <a:t> plātnes struktūras modelis </a:t>
            </a:r>
            <a:r>
              <a:rPr lang="en-US" dirty="0" err="1" smtClean="0"/>
              <a:t>ar</a:t>
            </a:r>
            <a:r>
              <a:rPr lang="en-US" dirty="0" smtClean="0"/>
              <a:t> </a:t>
            </a:r>
            <a:r>
              <a:rPr lang="lv-LV" dirty="0" smtClean="0"/>
              <a:t>vakancēm (sarkanie </a:t>
            </a:r>
            <a:r>
              <a:rPr lang="lv-LV" dirty="0"/>
              <a:t>O atomi, zaļie Ti, zilie Ba). </a:t>
            </a:r>
            <a:endParaRPr lang="en-US" dirty="0" smtClean="0"/>
          </a:p>
          <a:p>
            <a:endParaRPr lang="en-US" dirty="0"/>
          </a:p>
          <a:p>
            <a:r>
              <a:rPr lang="lv-LV" dirty="0" smtClean="0"/>
              <a:t>Ultraplāno </a:t>
            </a:r>
            <a:r>
              <a:rPr lang="lv-LV" dirty="0"/>
              <a:t>segnetoelektrisko (</a:t>
            </a:r>
            <a:r>
              <a:rPr lang="lv-LV" dirty="0" smtClean="0"/>
              <a:t>BaTiO3</a:t>
            </a:r>
            <a:r>
              <a:rPr lang="en-US" dirty="0" smtClean="0"/>
              <a:t>, SrTiO3</a:t>
            </a:r>
            <a:r>
              <a:rPr lang="lv-LV" dirty="0" smtClean="0"/>
              <a:t>) </a:t>
            </a:r>
            <a:r>
              <a:rPr lang="lv-LV" dirty="0"/>
              <a:t>un feromagnētisko (LaSrMnO3) brīvstāvošo </a:t>
            </a:r>
            <a:endParaRPr lang="en-US" dirty="0" smtClean="0"/>
          </a:p>
          <a:p>
            <a:r>
              <a:rPr lang="lv-LV" dirty="0" smtClean="0"/>
              <a:t>slāņu </a:t>
            </a:r>
            <a:r>
              <a:rPr lang="lv-LV" dirty="0"/>
              <a:t>atomārā un elektroniskā struktūra tika modelēta no pirmajiem principiem, </a:t>
            </a:r>
            <a:endParaRPr lang="en-US" dirty="0" smtClean="0"/>
          </a:p>
          <a:p>
            <a:r>
              <a:rPr lang="lv-LV" dirty="0" smtClean="0"/>
              <a:t>rezultāti </a:t>
            </a:r>
            <a:r>
              <a:rPr lang="lv-LV" dirty="0"/>
              <a:t>nosūtīti partneriem eksperimentālai pārbaudei.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79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de-DE" b="1" dirty="0" smtClean="0"/>
              <a:t>Project </a:t>
            </a:r>
            <a:r>
              <a:rPr lang="de-DE" b="1" dirty="0" err="1" smtClean="0"/>
              <a:t>aim</a:t>
            </a:r>
            <a:r>
              <a:rPr lang="de-DE" dirty="0" smtClean="0"/>
              <a:t>: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efficient</a:t>
            </a:r>
            <a:r>
              <a:rPr lang="de-DE" dirty="0" smtClean="0"/>
              <a:t> </a:t>
            </a:r>
            <a:r>
              <a:rPr lang="de-DE" dirty="0" err="1" smtClean="0"/>
              <a:t>materials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hydrogen </a:t>
            </a:r>
            <a:r>
              <a:rPr lang="de-DE" dirty="0" err="1" smtClean="0"/>
              <a:t>production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water</a:t>
            </a:r>
            <a:r>
              <a:rPr lang="de-DE" dirty="0" smtClean="0"/>
              <a:t> </a:t>
            </a:r>
            <a:r>
              <a:rPr lang="de-DE" dirty="0" err="1" smtClean="0"/>
              <a:t>splitting</a:t>
            </a:r>
            <a:r>
              <a:rPr lang="de-DE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Partners: ISSP UL</a:t>
            </a:r>
            <a:r>
              <a:rPr lang="x-none" dirty="0" smtClean="0"/>
              <a:t>–</a:t>
            </a:r>
            <a:r>
              <a:rPr lang="de-DE" dirty="0" smtClean="0"/>
              <a:t> </a:t>
            </a:r>
            <a:r>
              <a:rPr lang="de-DE" dirty="0" err="1" smtClean="0"/>
              <a:t>theory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prediction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efficient</a:t>
            </a:r>
            <a:r>
              <a:rPr lang="de-DE" dirty="0" smtClean="0"/>
              <a:t> </a:t>
            </a:r>
            <a:r>
              <a:rPr lang="de-DE" dirty="0" err="1" smtClean="0"/>
              <a:t>materials</a:t>
            </a:r>
            <a:endParaRPr lang="de-DE" dirty="0" smtClean="0"/>
          </a:p>
          <a:p>
            <a:r>
              <a:rPr lang="de-DE" dirty="0"/>
              <a:t> </a:t>
            </a:r>
            <a:r>
              <a:rPr lang="de-DE" dirty="0" smtClean="0"/>
              <a:t>Stefan </a:t>
            </a:r>
            <a:r>
              <a:rPr lang="de-DE" dirty="0" err="1" smtClean="0"/>
              <a:t>Joz‘ef</a:t>
            </a:r>
            <a:r>
              <a:rPr lang="de-DE" dirty="0" smtClean="0"/>
              <a:t> Institute, Ljubljana, </a:t>
            </a:r>
            <a:r>
              <a:rPr lang="de-DE" dirty="0" err="1" smtClean="0"/>
              <a:t>Slovenia</a:t>
            </a:r>
            <a:r>
              <a:rPr lang="de-DE" dirty="0" smtClean="0"/>
              <a:t>- </a:t>
            </a:r>
            <a:r>
              <a:rPr lang="de-DE" dirty="0" err="1" smtClean="0"/>
              <a:t>synthesis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recommended</a:t>
            </a:r>
            <a:r>
              <a:rPr lang="de-DE" dirty="0" smtClean="0"/>
              <a:t> </a:t>
            </a:r>
            <a:r>
              <a:rPr lang="de-DE" dirty="0" err="1" smtClean="0"/>
              <a:t>perovskite</a:t>
            </a:r>
            <a:r>
              <a:rPr lang="de-DE" dirty="0" smtClean="0"/>
              <a:t> </a:t>
            </a:r>
            <a:r>
              <a:rPr lang="de-DE" dirty="0" err="1" smtClean="0"/>
              <a:t>nanoparticles</a:t>
            </a:r>
            <a:endParaRPr lang="de-DE" dirty="0" smtClean="0"/>
          </a:p>
          <a:p>
            <a:r>
              <a:rPr lang="de-DE" dirty="0"/>
              <a:t> T</a:t>
            </a:r>
            <a:r>
              <a:rPr lang="de-DE" dirty="0" smtClean="0"/>
              <a:t>aiwan University- experimental check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photocatalytic</a:t>
            </a:r>
            <a:r>
              <a:rPr lang="de-DE" dirty="0" smtClean="0"/>
              <a:t> hydrogen </a:t>
            </a:r>
            <a:r>
              <a:rPr lang="de-DE" dirty="0" err="1" smtClean="0"/>
              <a:t>production</a:t>
            </a:r>
            <a:r>
              <a:rPr lang="de-DE" dirty="0" smtClean="0"/>
              <a:t> 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All </a:t>
            </a:r>
            <a:r>
              <a:rPr lang="de-DE" dirty="0" err="1" smtClean="0"/>
              <a:t>three</a:t>
            </a:r>
            <a:r>
              <a:rPr lang="de-DE" dirty="0" smtClean="0"/>
              <a:t> </a:t>
            </a:r>
            <a:r>
              <a:rPr lang="de-DE" dirty="0" err="1" smtClean="0"/>
              <a:t>partners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world</a:t>
            </a:r>
            <a:r>
              <a:rPr lang="de-DE" dirty="0" smtClean="0"/>
              <a:t> </a:t>
            </a:r>
            <a:r>
              <a:rPr lang="de-DE" dirty="0" err="1" smtClean="0"/>
              <a:t>experts</a:t>
            </a:r>
            <a:r>
              <a:rPr lang="de-DE" dirty="0" smtClean="0"/>
              <a:t> in </a:t>
            </a:r>
            <a:r>
              <a:rPr lang="de-DE" dirty="0" err="1" smtClean="0"/>
              <a:t>their</a:t>
            </a:r>
            <a:r>
              <a:rPr lang="de-DE" dirty="0" smtClean="0"/>
              <a:t> </a:t>
            </a:r>
            <a:r>
              <a:rPr lang="de-DE" dirty="0" err="1" smtClean="0"/>
              <a:t>field</a:t>
            </a:r>
            <a:r>
              <a:rPr lang="de-DE" dirty="0" smtClean="0"/>
              <a:t>, </a:t>
            </a:r>
            <a:r>
              <a:rPr lang="de-DE" dirty="0" err="1" smtClean="0"/>
              <a:t>expertise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complementary</a:t>
            </a:r>
            <a:r>
              <a:rPr lang="de-DE" dirty="0" smtClean="0"/>
              <a:t>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 smtClean="0"/>
              <a:t>ERA-NET SunToChem report 30.05.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46F4-3164-4C2E-AADE-516431F334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ERA-NET SunToChem report 30.05. 2022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46F4-3164-4C2E-AADE-516431F334D5}" type="slidenum">
              <a:rPr lang="en-US" smtClean="0"/>
              <a:t>20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6081" y="157951"/>
            <a:ext cx="11363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/>
              <a:t>Veikti teorētiskie aprēķini </a:t>
            </a:r>
            <a:r>
              <a:rPr lang="en-US" dirty="0" smtClean="0"/>
              <a:t>“</a:t>
            </a:r>
            <a:r>
              <a:rPr lang="lv-LV" dirty="0" smtClean="0"/>
              <a:t>no </a:t>
            </a:r>
            <a:r>
              <a:rPr lang="lv-LV" dirty="0"/>
              <a:t>pirmajiem </a:t>
            </a:r>
            <a:r>
              <a:rPr lang="lv-LV" dirty="0" smtClean="0"/>
              <a:t>principiem</a:t>
            </a:r>
            <a:r>
              <a:rPr lang="en-US" dirty="0" smtClean="0"/>
              <a:t>”</a:t>
            </a:r>
            <a:r>
              <a:rPr lang="lv-LV" dirty="0" smtClean="0"/>
              <a:t> </a:t>
            </a:r>
            <a:r>
              <a:rPr lang="en-US" dirty="0" smtClean="0"/>
              <a:t>N </a:t>
            </a:r>
            <a:r>
              <a:rPr lang="en-US" dirty="0" err="1" smtClean="0"/>
              <a:t>atomu</a:t>
            </a:r>
            <a:r>
              <a:rPr lang="en-US" dirty="0" smtClean="0"/>
              <a:t> </a:t>
            </a:r>
            <a:r>
              <a:rPr lang="en-US" dirty="0" err="1" smtClean="0"/>
              <a:t>piemaisijumu</a:t>
            </a:r>
            <a:r>
              <a:rPr lang="en-US" dirty="0" smtClean="0"/>
              <a:t> un </a:t>
            </a:r>
            <a:r>
              <a:rPr lang="lv-LV" dirty="0" smtClean="0"/>
              <a:t>skābekļa</a:t>
            </a:r>
            <a:r>
              <a:rPr lang="en-US" dirty="0" smtClean="0"/>
              <a:t> </a:t>
            </a:r>
            <a:r>
              <a:rPr lang="lv-LV" dirty="0" smtClean="0"/>
              <a:t>vakanču </a:t>
            </a:r>
            <a:r>
              <a:rPr lang="lv-LV" dirty="0"/>
              <a:t>atomārās, elektroniskās un magnētiskās struktūras īpašības ultraplānajās SrTiO</a:t>
            </a:r>
            <a:r>
              <a:rPr lang="lv-LV" baseline="-25000" dirty="0"/>
              <a:t>3</a:t>
            </a:r>
            <a:r>
              <a:rPr lang="lv-LV" dirty="0"/>
              <a:t> </a:t>
            </a:r>
            <a:r>
              <a:rPr lang="lv-LV" dirty="0" smtClean="0"/>
              <a:t>kārtiņās </a:t>
            </a:r>
            <a:r>
              <a:rPr lang="lv-LV" dirty="0"/>
              <a:t>dažādās </a:t>
            </a:r>
            <a:r>
              <a:rPr lang="lv-LV" dirty="0" smtClean="0"/>
              <a:t>pozīcijās</a:t>
            </a:r>
            <a:r>
              <a:rPr lang="en-US" dirty="0" smtClean="0"/>
              <a:t>.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53995" y="869500"/>
            <a:ext cx="11597459" cy="3841750"/>
            <a:chOff x="152400" y="1499416"/>
            <a:chExt cx="11597459" cy="3841750"/>
          </a:xfrm>
        </p:grpSpPr>
        <p:graphicFrame>
          <p:nvGraphicFramePr>
            <p:cNvPr id="6" name="Chart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111684030"/>
                </p:ext>
              </p:extLst>
            </p:nvPr>
          </p:nvGraphicFramePr>
          <p:xfrm>
            <a:off x="161109" y="1499416"/>
            <a:ext cx="5791200" cy="38417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7" name="Chart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72257891"/>
                </p:ext>
              </p:extLst>
            </p:nvPr>
          </p:nvGraphicFramePr>
          <p:xfrm>
            <a:off x="5952309" y="1499416"/>
            <a:ext cx="5797550" cy="38417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>
              <a:off x="152400" y="1637214"/>
              <a:ext cx="2873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a</a:t>
              </a:r>
              <a:endParaRPr lang="en-US" sz="28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08764" y="1624143"/>
              <a:ext cx="2873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b</a:t>
              </a:r>
              <a:endParaRPr lang="en-US" sz="28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87681" y="4815840"/>
            <a:ext cx="11033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electronic DOS for slabs with substitutional N atom. (</a:t>
            </a:r>
            <a:r>
              <a:rPr lang="en-US" b="1" dirty="0"/>
              <a:t>a</a:t>
            </a:r>
            <a:r>
              <a:rPr lang="en-US" dirty="0"/>
              <a:t>) N in the central layer of the </a:t>
            </a:r>
            <a:r>
              <a:rPr lang="en-US" dirty="0" smtClean="0"/>
              <a:t>slab;</a:t>
            </a:r>
            <a:r>
              <a:rPr lang="lv-LV" dirty="0" smtClean="0"/>
              <a:t> </a:t>
            </a:r>
            <a:r>
              <a:rPr lang="en-US" dirty="0" smtClean="0"/>
              <a:t>(</a:t>
            </a:r>
            <a:r>
              <a:rPr lang="en-US" b="1" dirty="0"/>
              <a:t>b</a:t>
            </a:r>
            <a:r>
              <a:rPr lang="en-US" dirty="0"/>
              <a:t>) N on the surface of the </a:t>
            </a:r>
            <a:r>
              <a:rPr lang="en-US" dirty="0" smtClean="0"/>
              <a:t>slab. </a:t>
            </a:r>
            <a:r>
              <a:rPr lang="en-US" dirty="0"/>
              <a:t>α_Total, β_Total—total DOS for alpha- and beta-electrons, α_N, β_N</a:t>
            </a:r>
            <a:r>
              <a:rPr lang="en-US" dirty="0" smtClean="0"/>
              <a:t>—</a:t>
            </a:r>
            <a:r>
              <a:rPr lang="lv-LV" dirty="0" smtClean="0"/>
              <a:t> </a:t>
            </a:r>
            <a:r>
              <a:rPr lang="en-US" dirty="0" smtClean="0"/>
              <a:t>DOS </a:t>
            </a:r>
            <a:r>
              <a:rPr lang="en-US" dirty="0"/>
              <a:t>projected onto N atom (alpha- and beta-electrons); the zero value of the energy corresponds to the </a:t>
            </a:r>
            <a:r>
              <a:rPr lang="en-US" dirty="0" smtClean="0"/>
              <a:t>Fermi</a:t>
            </a:r>
            <a:r>
              <a:rPr lang="lv-LV" dirty="0" smtClean="0"/>
              <a:t> </a:t>
            </a:r>
            <a:r>
              <a:rPr lang="en-US" dirty="0" smtClean="0"/>
              <a:t>level</a:t>
            </a:r>
            <a:r>
              <a:rPr lang="en-US" dirty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1378" y="5974080"/>
            <a:ext cx="10980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N </a:t>
            </a:r>
            <a:r>
              <a:rPr lang="lv-LV" dirty="0" err="1" smtClean="0"/>
              <a:t>impurity</a:t>
            </a:r>
            <a:r>
              <a:rPr lang="lv-LV" dirty="0" smtClean="0"/>
              <a:t> </a:t>
            </a:r>
            <a:r>
              <a:rPr lang="lv-LV" dirty="0" err="1" smtClean="0"/>
              <a:t>location</a:t>
            </a:r>
            <a:r>
              <a:rPr lang="lv-LV" dirty="0" smtClean="0"/>
              <a:t> </a:t>
            </a:r>
            <a:r>
              <a:rPr lang="en-US" dirty="0" smtClean="0"/>
              <a:t>(inside the slab or on the surface of slab) </a:t>
            </a:r>
            <a:r>
              <a:rPr lang="lv-LV" dirty="0" err="1" smtClean="0"/>
              <a:t>leads</a:t>
            </a:r>
            <a:r>
              <a:rPr lang="lv-LV" dirty="0" smtClean="0"/>
              <a:t> to </a:t>
            </a:r>
            <a:r>
              <a:rPr lang="en-US" dirty="0" smtClean="0"/>
              <a:t>different effects in the electronic structure.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72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ERA-NET SunToChem report 30.05. 2022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46F4-3164-4C2E-AADE-516431F334D5}" type="slidenum">
              <a:rPr lang="en-US" smtClean="0"/>
              <a:t>21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21173" y="575733"/>
            <a:ext cx="10038080" cy="15696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Currently in collaboration with German partners (</a:t>
            </a:r>
            <a:r>
              <a:rPr lang="en-US" sz="2400" dirty="0" err="1" smtClean="0"/>
              <a:t>Julich</a:t>
            </a:r>
            <a:r>
              <a:rPr lang="en-US" sz="2400" dirty="0" smtClean="0"/>
              <a:t> Research Center) we perform joint theoretical-experimental study of the correlations between distribution of the vacancies and electrons near the surface of advanced oxide materials and the catalytic properties.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0117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ERA-NET SunToChem report 30.05. 2022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46F4-3164-4C2E-AADE-516431F334D5}" type="slidenum">
              <a:rPr lang="en-US" smtClean="0"/>
              <a:t>22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51935" y="268736"/>
            <a:ext cx="10273019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Publications</a:t>
            </a:r>
          </a:p>
          <a:p>
            <a:r>
              <a:rPr lang="en-US" sz="1600" dirty="0" smtClean="0"/>
              <a:t>M</a:t>
            </a:r>
            <a:r>
              <a:rPr lang="en-US" sz="1600" dirty="0"/>
              <a:t>. </a:t>
            </a:r>
            <a:r>
              <a:rPr lang="en-US" sz="1600" dirty="0" err="1"/>
              <a:t>Sokolov</a:t>
            </a:r>
            <a:r>
              <a:rPr lang="en-US" sz="1600" dirty="0"/>
              <a:t>, </a:t>
            </a:r>
            <a:r>
              <a:rPr lang="en-US" sz="1600" dirty="0" err="1"/>
              <a:t>Yu.A</a:t>
            </a:r>
            <a:r>
              <a:rPr lang="en-US" sz="1600" dirty="0"/>
              <a:t>. </a:t>
            </a:r>
            <a:r>
              <a:rPr lang="en-US" sz="1600" dirty="0" err="1"/>
              <a:t>Mastrikov</a:t>
            </a:r>
            <a:r>
              <a:rPr lang="en-US" sz="1600" dirty="0"/>
              <a:t>, G. </a:t>
            </a:r>
            <a:r>
              <a:rPr lang="en-US" sz="1600" dirty="0" err="1"/>
              <a:t>Zvejnieks</a:t>
            </a:r>
            <a:r>
              <a:rPr lang="en-US" sz="1600" dirty="0"/>
              <a:t>, D. </a:t>
            </a:r>
            <a:r>
              <a:rPr lang="en-US" sz="1600" dirty="0" err="1"/>
              <a:t>Bocharov</a:t>
            </a:r>
            <a:r>
              <a:rPr lang="en-US" sz="1600" dirty="0"/>
              <a:t>, E.A. </a:t>
            </a:r>
            <a:r>
              <a:rPr lang="en-US" sz="1600" dirty="0" err="1"/>
              <a:t>Kotomin</a:t>
            </a:r>
            <a:r>
              <a:rPr lang="en-US" sz="1600" dirty="0"/>
              <a:t>, V. </a:t>
            </a:r>
            <a:r>
              <a:rPr lang="en-US" sz="1600" dirty="0" err="1"/>
              <a:t>Krasnenko</a:t>
            </a:r>
            <a:r>
              <a:rPr lang="en-US" sz="1600" dirty="0"/>
              <a:t>.</a:t>
            </a:r>
          </a:p>
          <a:p>
            <a:r>
              <a:rPr lang="en-US" sz="1600" dirty="0"/>
              <a:t>Water splitting on multifaceted SrTiO</a:t>
            </a:r>
            <a:r>
              <a:rPr lang="en-US" sz="1600" baseline="-25000" dirty="0"/>
              <a:t>3</a:t>
            </a:r>
            <a:r>
              <a:rPr lang="en-US" sz="1600" dirty="0"/>
              <a:t> nanocrystals: computational study.</a:t>
            </a:r>
          </a:p>
          <a:p>
            <a:r>
              <a:rPr lang="en-US" sz="1600" dirty="0"/>
              <a:t>Catalysts, 2021, 11, 1326 (pp. 1-8). </a:t>
            </a:r>
            <a:r>
              <a:rPr lang="en-US" sz="1600" dirty="0">
                <a:solidFill>
                  <a:srgbClr val="FF0000"/>
                </a:solidFill>
              </a:rPr>
              <a:t>Open Access</a:t>
            </a:r>
            <a:endParaRPr lang="en-US" sz="1600" dirty="0" smtClean="0">
              <a:solidFill>
                <a:srgbClr val="FF0000"/>
              </a:solidFill>
            </a:endParaRPr>
          </a:p>
          <a:p>
            <a:endParaRPr lang="en-US" sz="1600" dirty="0"/>
          </a:p>
          <a:p>
            <a:r>
              <a:rPr lang="en-US" sz="1600" dirty="0" smtClean="0"/>
              <a:t>M</a:t>
            </a:r>
            <a:r>
              <a:rPr lang="en-US" sz="1600" dirty="0"/>
              <a:t>. </a:t>
            </a:r>
            <a:r>
              <a:rPr lang="en-US" sz="1600" dirty="0" err="1"/>
              <a:t>Tyunina</a:t>
            </a:r>
            <a:r>
              <a:rPr lang="en-US" sz="1600" dirty="0"/>
              <a:t>, L.L. </a:t>
            </a:r>
            <a:r>
              <a:rPr lang="en-US" sz="1600" dirty="0" err="1"/>
              <a:t>Rusevich</a:t>
            </a:r>
            <a:r>
              <a:rPr lang="en-US" sz="1600" dirty="0"/>
              <a:t>, E.A. </a:t>
            </a:r>
            <a:r>
              <a:rPr lang="en-US" sz="1600" dirty="0" err="1"/>
              <a:t>Kotomin</a:t>
            </a:r>
            <a:r>
              <a:rPr lang="en-US" sz="1600" dirty="0"/>
              <a:t>, O. </a:t>
            </a:r>
            <a:r>
              <a:rPr lang="en-US" sz="1600" dirty="0" err="1"/>
              <a:t>Pacherova</a:t>
            </a:r>
            <a:r>
              <a:rPr lang="en-US" sz="1600" dirty="0"/>
              <a:t>, T. </a:t>
            </a:r>
            <a:r>
              <a:rPr lang="en-US" sz="1600" dirty="0" err="1"/>
              <a:t>Kocourek</a:t>
            </a:r>
            <a:r>
              <a:rPr lang="en-US" sz="1600" dirty="0"/>
              <a:t>, A. </a:t>
            </a:r>
            <a:r>
              <a:rPr lang="en-US" sz="1600" dirty="0" err="1"/>
              <a:t>Dejneka</a:t>
            </a:r>
            <a:r>
              <a:rPr lang="en-US" sz="1600" dirty="0"/>
              <a:t>.</a:t>
            </a:r>
          </a:p>
          <a:p>
            <a:r>
              <a:rPr lang="en-US" sz="1600" dirty="0"/>
              <a:t>Epitaxial growth of perovskite oxide films facilitated by oxygen vacancies.</a:t>
            </a:r>
          </a:p>
          <a:p>
            <a:r>
              <a:rPr lang="en-US" sz="1600" dirty="0"/>
              <a:t>J. Mater. Chem. C, 2021, 9, pp. 1693-1700. </a:t>
            </a:r>
            <a:r>
              <a:rPr lang="en-US" sz="1600" dirty="0" smtClean="0">
                <a:solidFill>
                  <a:srgbClr val="FF0000"/>
                </a:solidFill>
              </a:rPr>
              <a:t>Open Access</a:t>
            </a:r>
          </a:p>
          <a:p>
            <a:endParaRPr lang="en-US" sz="1600" dirty="0"/>
          </a:p>
          <a:p>
            <a:r>
              <a:rPr lang="en-US" sz="1600" dirty="0"/>
              <a:t>L.L. </a:t>
            </a:r>
            <a:r>
              <a:rPr lang="en-US" sz="1600" dirty="0" err="1"/>
              <a:t>Rusevich</a:t>
            </a:r>
            <a:r>
              <a:rPr lang="en-US" sz="1600" dirty="0"/>
              <a:t>, M. </a:t>
            </a:r>
            <a:r>
              <a:rPr lang="en-US" sz="1600" dirty="0" err="1"/>
              <a:t>Tyunina</a:t>
            </a:r>
            <a:r>
              <a:rPr lang="en-US" sz="1600" dirty="0"/>
              <a:t>, E.A. </a:t>
            </a:r>
            <a:r>
              <a:rPr lang="en-US" sz="1600" dirty="0" err="1"/>
              <a:t>Kotomin</a:t>
            </a:r>
            <a:r>
              <a:rPr lang="en-US" sz="1600" dirty="0"/>
              <a:t>, N. </a:t>
            </a:r>
            <a:r>
              <a:rPr lang="en-US" sz="1600" dirty="0" err="1"/>
              <a:t>Nepomniashchaia</a:t>
            </a:r>
            <a:r>
              <a:rPr lang="en-US" sz="1600" dirty="0"/>
              <a:t>, A. </a:t>
            </a:r>
            <a:r>
              <a:rPr lang="en-US" sz="1600" dirty="0" err="1"/>
              <a:t>Dejneka</a:t>
            </a:r>
            <a:r>
              <a:rPr lang="en-US" sz="1600" dirty="0"/>
              <a:t>.</a:t>
            </a:r>
          </a:p>
          <a:p>
            <a:r>
              <a:rPr lang="en-US" sz="1600" dirty="0"/>
              <a:t>The electronic properties of SrTiO</a:t>
            </a:r>
            <a:r>
              <a:rPr lang="en-US" sz="1600" baseline="-25000" dirty="0"/>
              <a:t>3-</a:t>
            </a:r>
            <a:r>
              <a:rPr lang="el-GR" sz="1600" baseline="-25000" dirty="0"/>
              <a:t>δ</a:t>
            </a:r>
            <a:r>
              <a:rPr lang="el-GR" sz="1600" dirty="0"/>
              <a:t> </a:t>
            </a:r>
            <a:r>
              <a:rPr lang="en-US" sz="1600" dirty="0"/>
              <a:t>with oxygen vacancies or substitutions.</a:t>
            </a:r>
          </a:p>
          <a:p>
            <a:r>
              <a:rPr lang="en-US" sz="1600" dirty="0"/>
              <a:t>Sci. Rep., 2021, 11, 23341 (pp. 1-8). </a:t>
            </a:r>
            <a:r>
              <a:rPr lang="en-US" sz="1600" dirty="0">
                <a:solidFill>
                  <a:srgbClr val="FF0000"/>
                </a:solidFill>
              </a:rPr>
              <a:t>Open Access </a:t>
            </a:r>
            <a:endParaRPr lang="en-US" sz="1600" dirty="0" smtClean="0">
              <a:solidFill>
                <a:srgbClr val="FF0000"/>
              </a:solidFill>
            </a:endParaRPr>
          </a:p>
          <a:p>
            <a:endParaRPr lang="en-US" sz="1600" dirty="0">
              <a:solidFill>
                <a:srgbClr val="FF0000"/>
              </a:solidFill>
            </a:endParaRPr>
          </a:p>
          <a:p>
            <a:r>
              <a:rPr lang="en-US" sz="1600" dirty="0"/>
              <a:t>Y.-P. Lin, D. </a:t>
            </a:r>
            <a:r>
              <a:rPr lang="en-US" sz="1600" dirty="0" err="1"/>
              <a:t>Bocharov</a:t>
            </a:r>
            <a:r>
              <a:rPr lang="en-US" sz="1600" dirty="0"/>
              <a:t>, E.A. </a:t>
            </a:r>
            <a:r>
              <a:rPr lang="en-US" sz="1600" dirty="0" err="1"/>
              <a:t>Kotomin</a:t>
            </a:r>
            <a:r>
              <a:rPr lang="en-US" sz="1600" dirty="0"/>
              <a:t>, M.G. Brik, S. </a:t>
            </a:r>
            <a:r>
              <a:rPr lang="en-US" sz="1600" dirty="0" err="1"/>
              <a:t>Piskunov</a:t>
            </a:r>
            <a:r>
              <a:rPr lang="en-US" sz="1600" dirty="0"/>
              <a:t>.</a:t>
            </a:r>
          </a:p>
          <a:p>
            <a:r>
              <a:rPr lang="en-US" sz="1600" dirty="0"/>
              <a:t>Influence of Au, Ag, and Cu </a:t>
            </a:r>
            <a:r>
              <a:rPr lang="en-US" sz="1600" dirty="0" err="1"/>
              <a:t>adatoms</a:t>
            </a:r>
            <a:r>
              <a:rPr lang="en-US" sz="1600" dirty="0"/>
              <a:t> on optical properties of TiO</a:t>
            </a:r>
            <a:r>
              <a:rPr lang="en-US" sz="1600" baseline="-25000" dirty="0"/>
              <a:t>2</a:t>
            </a:r>
            <a:r>
              <a:rPr lang="en-US" sz="1600" dirty="0"/>
              <a:t> (110) surface: </a:t>
            </a:r>
            <a:endParaRPr lang="en-US" sz="1600" dirty="0" smtClean="0"/>
          </a:p>
          <a:p>
            <a:r>
              <a:rPr lang="en-US" sz="1600" dirty="0" smtClean="0"/>
              <a:t>predictions </a:t>
            </a:r>
            <a:r>
              <a:rPr lang="en-US" sz="1600" dirty="0"/>
              <a:t>from RT-TDDFT calculations.</a:t>
            </a:r>
          </a:p>
          <a:p>
            <a:r>
              <a:rPr lang="en-US" sz="1600" dirty="0"/>
              <a:t>Crystals, 2022, 12, 452 (pp. 1-14). </a:t>
            </a:r>
            <a:r>
              <a:rPr lang="en-US" sz="1600" dirty="0">
                <a:solidFill>
                  <a:srgbClr val="FF0000"/>
                </a:solidFill>
              </a:rPr>
              <a:t>Open Access </a:t>
            </a:r>
            <a:endParaRPr lang="en-US" sz="1600" dirty="0" smtClean="0">
              <a:solidFill>
                <a:srgbClr val="FF0000"/>
              </a:solidFill>
            </a:endParaRPr>
          </a:p>
          <a:p>
            <a:endParaRPr lang="en-US" sz="1600" dirty="0">
              <a:solidFill>
                <a:srgbClr val="FF0000"/>
              </a:solidFill>
            </a:endParaRPr>
          </a:p>
          <a:p>
            <a:r>
              <a:rPr lang="en-US" sz="1600" dirty="0"/>
              <a:t>M. </a:t>
            </a:r>
            <a:r>
              <a:rPr lang="en-US" sz="1600" dirty="0" err="1" smtClean="0"/>
              <a:t>Sokolov</a:t>
            </a:r>
            <a:r>
              <a:rPr lang="en-US" sz="1600" dirty="0" smtClean="0"/>
              <a:t>, </a:t>
            </a:r>
            <a:r>
              <a:rPr lang="en-US" sz="1600" dirty="0" err="1"/>
              <a:t>Yu.A</a:t>
            </a:r>
            <a:r>
              <a:rPr lang="en-US" sz="1600" dirty="0"/>
              <a:t>. </a:t>
            </a:r>
            <a:r>
              <a:rPr lang="en-US" sz="1600" dirty="0" err="1"/>
              <a:t>Mastrikov</a:t>
            </a:r>
            <a:r>
              <a:rPr lang="en-US" sz="1600" dirty="0"/>
              <a:t>, G. </a:t>
            </a:r>
            <a:r>
              <a:rPr lang="en-US" sz="1600" dirty="0" err="1"/>
              <a:t>Zvejnieks</a:t>
            </a:r>
            <a:r>
              <a:rPr lang="en-US" sz="1600" dirty="0"/>
              <a:t>, D. </a:t>
            </a:r>
            <a:r>
              <a:rPr lang="en-US" sz="1600" dirty="0" err="1"/>
              <a:t>Bocharov</a:t>
            </a:r>
            <a:r>
              <a:rPr lang="en-US" sz="1600" dirty="0"/>
              <a:t>, V. </a:t>
            </a:r>
            <a:r>
              <a:rPr lang="en-US" sz="1600" dirty="0" err="1"/>
              <a:t>Krasnenko</a:t>
            </a:r>
            <a:r>
              <a:rPr lang="en-US" sz="1600" dirty="0"/>
              <a:t>, K.S. </a:t>
            </a:r>
            <a:r>
              <a:rPr lang="en-US" sz="1600" dirty="0" err="1"/>
              <a:t>Exner</a:t>
            </a:r>
            <a:r>
              <a:rPr lang="en-US" sz="1600" dirty="0"/>
              <a:t>, E.A. </a:t>
            </a:r>
            <a:r>
              <a:rPr lang="en-US" sz="1600" dirty="0" err="1"/>
              <a:t>Kotomin</a:t>
            </a:r>
            <a:r>
              <a:rPr lang="en-US" sz="1600" dirty="0"/>
              <a:t>.</a:t>
            </a:r>
          </a:p>
          <a:p>
            <a:r>
              <a:rPr lang="en-US" sz="1600" dirty="0"/>
              <a:t>First principles calculations of hydrogen evolution reaction and proton migration on </a:t>
            </a:r>
            <a:endParaRPr lang="en-US" sz="1600" dirty="0" smtClean="0"/>
          </a:p>
          <a:p>
            <a:r>
              <a:rPr lang="en-US" sz="1600" dirty="0" smtClean="0"/>
              <a:t>stepped </a:t>
            </a:r>
            <a:r>
              <a:rPr lang="en-US" sz="1600" dirty="0"/>
              <a:t>surfaces of SrTiO</a:t>
            </a:r>
            <a:r>
              <a:rPr lang="en-US" sz="1600" baseline="-25000" dirty="0"/>
              <a:t>3</a:t>
            </a:r>
            <a:r>
              <a:rPr lang="en-US" sz="1600" dirty="0"/>
              <a:t>.</a:t>
            </a:r>
          </a:p>
          <a:p>
            <a:r>
              <a:rPr lang="en-US" sz="1600" dirty="0"/>
              <a:t>Adv. Theory Simul., 2023, 2200619 (pp. 1-7). </a:t>
            </a:r>
            <a:r>
              <a:rPr lang="en-US" sz="1600" dirty="0">
                <a:solidFill>
                  <a:srgbClr val="FF0000"/>
                </a:solidFill>
              </a:rPr>
              <a:t>Open Access</a:t>
            </a:r>
            <a:endParaRPr lang="en-US" sz="1600" dirty="0" smtClean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52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19855"/>
            <a:ext cx="9144000" cy="714675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de-DE" sz="2000" b="1" dirty="0" smtClean="0"/>
              <a:t>Main </a:t>
            </a:r>
            <a:r>
              <a:rPr lang="de-DE" sz="2000" b="1" dirty="0" err="1" smtClean="0"/>
              <a:t>results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of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the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SunToChem</a:t>
            </a:r>
            <a:r>
              <a:rPr lang="de-DE" sz="2000" b="1" dirty="0" smtClean="0"/>
              <a:t> (ERA-NET) </a:t>
            </a:r>
            <a:r>
              <a:rPr lang="de-DE" sz="2000" b="1" dirty="0" err="1" smtClean="0"/>
              <a:t>project</a:t>
            </a:r>
            <a:r>
              <a:rPr lang="de-DE" sz="2000" b="1" dirty="0" smtClean="0"/>
              <a:t> </a:t>
            </a:r>
            <a:r>
              <a:rPr lang="de-DE" sz="1400" dirty="0" smtClean="0"/>
              <a:t/>
            </a:r>
            <a:br>
              <a:rPr lang="de-DE" sz="1400" dirty="0" smtClean="0"/>
            </a:br>
            <a:endParaRPr lang="en-US" sz="1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622854"/>
            <a:ext cx="9144000" cy="4679092"/>
          </a:xfrm>
        </p:spPr>
        <p:txBody>
          <a:bodyPr>
            <a:normAutofit/>
          </a:bodyPr>
          <a:lstStyle/>
          <a:p>
            <a:pPr algn="just"/>
            <a:r>
              <a:rPr lang="de-DE" sz="1800" dirty="0" smtClean="0"/>
              <a:t>As the promising catalyst, nanoparticles of SrTiO</a:t>
            </a:r>
            <a:r>
              <a:rPr lang="de-DE" sz="1800" baseline="-25000" dirty="0" smtClean="0"/>
              <a:t>3</a:t>
            </a:r>
            <a:r>
              <a:rPr lang="de-DE" sz="1800" dirty="0" smtClean="0"/>
              <a:t> doped with </a:t>
            </a:r>
            <a:r>
              <a:rPr lang="de-DE" sz="1800" dirty="0" smtClean="0"/>
              <a:t>Al </a:t>
            </a:r>
            <a:r>
              <a:rPr lang="de-DE" sz="1800" dirty="0" smtClean="0"/>
              <a:t>and other impurities was used. </a:t>
            </a:r>
            <a:endParaRPr lang="lv-LV" sz="1800" dirty="0" smtClean="0"/>
          </a:p>
          <a:p>
            <a:pPr algn="just"/>
            <a:r>
              <a:rPr lang="de-DE" sz="1800" dirty="0" smtClean="0"/>
              <a:t>Our (UL ISSP)  </a:t>
            </a:r>
            <a:r>
              <a:rPr lang="de-DE" sz="1800" u="sng" dirty="0" smtClean="0"/>
              <a:t>theoretical  modelling</a:t>
            </a:r>
            <a:r>
              <a:rPr lang="de-DE" sz="1800" dirty="0" smtClean="0"/>
              <a:t> of surfaces </a:t>
            </a:r>
            <a:r>
              <a:rPr lang="de-DE" sz="1800" u="sng" dirty="0" smtClean="0"/>
              <a:t>and</a:t>
            </a:r>
            <a:r>
              <a:rPr lang="de-DE" sz="1800" dirty="0" smtClean="0"/>
              <a:t> reactions on </a:t>
            </a:r>
            <a:r>
              <a:rPr lang="de-DE" sz="1800" u="sng" dirty="0" smtClean="0"/>
              <a:t>SrTiO3 </a:t>
            </a:r>
            <a:r>
              <a:rPr lang="de-DE" sz="1800" dirty="0" smtClean="0"/>
              <a:t>stepped surfaces in faceted nanoparticles of different shapes and sizes as </a:t>
            </a:r>
            <a:r>
              <a:rPr lang="de-DE" sz="1800" u="sng" dirty="0" smtClean="0"/>
              <a:t>grown by Slovenian partners has predicted</a:t>
            </a:r>
            <a:r>
              <a:rPr lang="de-DE" sz="1800" dirty="0" smtClean="0"/>
              <a:t> the largest advantage of  </a:t>
            </a:r>
            <a:r>
              <a:rPr lang="de-DE" sz="1800" u="sng" dirty="0" smtClean="0"/>
              <a:t>Al doping </a:t>
            </a:r>
            <a:r>
              <a:rPr lang="de-DE" sz="1800" dirty="0" smtClean="0"/>
              <a:t>which efficiently prevents electron- hole recombination and thus stimulates proton reduction with H</a:t>
            </a:r>
            <a:r>
              <a:rPr lang="de-DE" sz="1800" baseline="-25000" dirty="0" smtClean="0"/>
              <a:t>2</a:t>
            </a:r>
            <a:r>
              <a:rPr lang="de-DE" sz="1800" dirty="0" smtClean="0"/>
              <a:t> production. </a:t>
            </a:r>
            <a:endParaRPr lang="lv-LV" sz="1800" dirty="0" smtClean="0"/>
          </a:p>
          <a:p>
            <a:pPr algn="just"/>
            <a:endParaRPr lang="lv-LV" sz="1800" dirty="0"/>
          </a:p>
          <a:p>
            <a:pPr algn="just"/>
            <a:r>
              <a:rPr lang="de-DE" sz="1800" dirty="0" smtClean="0"/>
              <a:t>The </a:t>
            </a:r>
            <a:r>
              <a:rPr lang="de-DE" sz="1800" u="sng" dirty="0" smtClean="0"/>
              <a:t>experimental verification </a:t>
            </a:r>
            <a:r>
              <a:rPr lang="de-DE" sz="1800" dirty="0" smtClean="0"/>
              <a:t>of our prediction and relevant explanation done </a:t>
            </a:r>
            <a:r>
              <a:rPr lang="de-DE" sz="1800" u="sng" dirty="0" smtClean="0"/>
              <a:t>by Taiwan partners </a:t>
            </a:r>
            <a:r>
              <a:rPr lang="de-DE" sz="1800" dirty="0" smtClean="0"/>
              <a:t>using new twin photoreactors </a:t>
            </a:r>
            <a:r>
              <a:rPr lang="de-DE" sz="1800" u="sng" dirty="0" smtClean="0"/>
              <a:t>has confirmed that Al doping greatly increses the efficiency of the hydrogen production </a:t>
            </a:r>
            <a:r>
              <a:rPr lang="de-DE" sz="1800" dirty="0" smtClean="0"/>
              <a:t>under both untraviolet and sun light irradiation, and different methods of nanoparticle growth. </a:t>
            </a:r>
            <a:endParaRPr lang="lv-LV" sz="1800" dirty="0" smtClean="0"/>
          </a:p>
          <a:p>
            <a:pPr algn="just"/>
            <a:endParaRPr lang="lv-LV" sz="1800" dirty="0"/>
          </a:p>
          <a:p>
            <a:pPr algn="just"/>
            <a:r>
              <a:rPr lang="de-DE" sz="1800" b="1" dirty="0" smtClean="0"/>
              <a:t>This allows us to achieve the goal of the project: to exceed 1% efficiency </a:t>
            </a:r>
            <a:r>
              <a:rPr lang="de-DE" sz="1800" dirty="0" smtClean="0"/>
              <a:t>in  the sut-to-hydrogen conversion. The join paper summarizing experimental and theoretical achievements is in preparation, along with </a:t>
            </a:r>
            <a:r>
              <a:rPr lang="lv-LV" sz="1800" dirty="0" smtClean="0"/>
              <a:t>10</a:t>
            </a:r>
            <a:r>
              <a:rPr lang="de-DE" sz="1800" dirty="0" smtClean="0"/>
              <a:t> theoretical papers published on our side.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1139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31641" y="4857761"/>
            <a:ext cx="8929917" cy="1077818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Eugene Kotomin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, Leonid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Rusevich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Guntars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Zvejnieks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</a:p>
          <a:p>
            <a:pPr eaLnBrk="1" hangingPunct="1"/>
            <a:r>
              <a:rPr lang="de-DE" sz="2800" dirty="0" smtClean="0">
                <a:solidFill>
                  <a:schemeClr val="accent6">
                    <a:lumMod val="75000"/>
                  </a:schemeClr>
                </a:solidFill>
              </a:rPr>
              <a:t>Yuri Mastrikov</a:t>
            </a:r>
            <a:r>
              <a:rPr lang="lv-LV" sz="2800" dirty="0" smtClean="0">
                <a:solidFill>
                  <a:schemeClr val="accent6">
                    <a:lumMod val="75000"/>
                  </a:schemeClr>
                </a:solidFill>
              </a:rPr>
              <a:t>, Veera Krasnenko, Maxim Sokolov</a:t>
            </a:r>
            <a:r>
              <a:rPr lang="de-DE" sz="2800" dirty="0" smtClean="0">
                <a:solidFill>
                  <a:schemeClr val="accent6">
                    <a:lumMod val="75000"/>
                  </a:schemeClr>
                </a:solidFill>
              </a:rPr>
              <a:t>, Robert </a:t>
            </a:r>
            <a:r>
              <a:rPr lang="de-DE" sz="2800" dirty="0" err="1" smtClean="0">
                <a:solidFill>
                  <a:schemeClr val="accent6">
                    <a:lumMod val="75000"/>
                  </a:schemeClr>
                </a:solidFill>
              </a:rPr>
              <a:t>Eglitis</a:t>
            </a:r>
            <a:r>
              <a:rPr lang="de-DE" sz="2800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</a:p>
          <a:p>
            <a:pPr eaLnBrk="1" hangingPunct="1"/>
            <a:r>
              <a:rPr lang="de-DE" sz="2800" dirty="0" smtClean="0">
                <a:solidFill>
                  <a:schemeClr val="accent6">
                    <a:lumMod val="75000"/>
                  </a:schemeClr>
                </a:solidFill>
              </a:rPr>
              <a:t>Mara </a:t>
            </a:r>
            <a:r>
              <a:rPr lang="de-DE" sz="2800" dirty="0" err="1" smtClean="0">
                <a:solidFill>
                  <a:schemeClr val="accent6">
                    <a:lumMod val="75000"/>
                  </a:schemeClr>
                </a:solidFill>
              </a:rPr>
              <a:t>Putnin,a</a:t>
            </a:r>
            <a:r>
              <a:rPr lang="de-DE" sz="2800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/>
            <a:endParaRPr lang="en-GB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658" name="Text Box 5"/>
          <p:cNvSpPr txBox="1">
            <a:spLocks noChangeArrowheads="1"/>
          </p:cNvSpPr>
          <p:nvPr/>
        </p:nvSpPr>
        <p:spPr bwMode="auto">
          <a:xfrm>
            <a:off x="1524001" y="-24"/>
            <a:ext cx="9144001" cy="7016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99">
                  <a:alpha val="54999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de-DE" sz="10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de-DE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Partner 1:  </a:t>
            </a:r>
            <a:r>
              <a:rPr lang="lv-LV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INSTITUTE </a:t>
            </a:r>
            <a:r>
              <a:rPr lang="lv-LV" sz="2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sz="2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SOLID STATE </a:t>
            </a:r>
            <a:r>
              <a:rPr lang="en-US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PHYSICS, RIGA, LATVIA</a:t>
            </a:r>
            <a:endParaRPr lang="en-US" sz="20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lv-LV" sz="10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1524001" y="1928802"/>
            <a:ext cx="9143999" cy="2357454"/>
          </a:xfrm>
          <a:prstGeom prst="rect">
            <a:avLst/>
          </a:prstGeom>
          <a:gradFill rotWithShape="1">
            <a:gsLst>
              <a:gs pos="0">
                <a:srgbClr val="000080">
                  <a:gamma/>
                  <a:tint val="34902"/>
                  <a:invGamma/>
                  <a:alpha val="64999"/>
                </a:srgbClr>
              </a:gs>
              <a:gs pos="50000">
                <a:srgbClr val="000080"/>
              </a:gs>
              <a:gs pos="100000">
                <a:srgbClr val="000080">
                  <a:gamma/>
                  <a:tint val="34902"/>
                  <a:invGamma/>
                  <a:alpha val="64999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lv-LV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765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1928802"/>
            <a:ext cx="9144000" cy="2357454"/>
          </a:xfrm>
        </p:spPr>
        <p:txBody>
          <a:bodyPr/>
          <a:lstStyle/>
          <a:p>
            <a:pPr eaLnBrk="1" hangingPunct="1"/>
            <a:r>
              <a:rPr lang="de-DE" sz="3600" dirty="0" smtClean="0">
                <a:solidFill>
                  <a:srgbClr val="FFFF00"/>
                </a:solidFill>
              </a:rPr>
              <a:t>Main </a:t>
            </a:r>
            <a:r>
              <a:rPr lang="de-DE" sz="3600" dirty="0" err="1" smtClean="0">
                <a:solidFill>
                  <a:srgbClr val="FFFF00"/>
                </a:solidFill>
              </a:rPr>
              <a:t>goal</a:t>
            </a:r>
            <a:r>
              <a:rPr lang="de-DE" sz="3600" dirty="0" smtClean="0">
                <a:solidFill>
                  <a:srgbClr val="FFFF00"/>
                </a:solidFill>
              </a:rPr>
              <a:t>:</a:t>
            </a:r>
            <a:br>
              <a:rPr lang="de-DE" sz="3600" dirty="0" smtClean="0">
                <a:solidFill>
                  <a:srgbClr val="FFFF00"/>
                </a:solidFill>
              </a:rPr>
            </a:br>
            <a:r>
              <a:rPr lang="lv-LV" sz="3600" dirty="0" smtClean="0">
                <a:solidFill>
                  <a:srgbClr val="FFFF00"/>
                </a:solidFill>
              </a:rPr>
              <a:t>Defect modelling </a:t>
            </a:r>
            <a:r>
              <a:rPr lang="en-US" sz="3600" dirty="0" smtClean="0">
                <a:solidFill>
                  <a:srgbClr val="FFFF00"/>
                </a:solidFill>
              </a:rPr>
              <a:t>of </a:t>
            </a:r>
            <a:r>
              <a:rPr lang="en-US" sz="3600" dirty="0">
                <a:solidFill>
                  <a:srgbClr val="FFFF00"/>
                </a:solidFill>
              </a:rPr>
              <a:t>perovskite-based </a:t>
            </a:r>
            <a:r>
              <a:rPr lang="lv-LV" sz="3600" dirty="0" err="1" smtClean="0">
                <a:solidFill>
                  <a:srgbClr val="FFFF00"/>
                </a:solidFill>
              </a:rPr>
              <a:t>materials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>
                <a:solidFill>
                  <a:srgbClr val="FFFF00"/>
                </a:solidFill>
              </a:rPr>
              <a:t>for the photocatalytic water </a:t>
            </a:r>
            <a:r>
              <a:rPr lang="en-US" sz="3600" dirty="0" smtClean="0">
                <a:solidFill>
                  <a:srgbClr val="FFFF00"/>
                </a:solidFill>
              </a:rPr>
              <a:t>splitting </a:t>
            </a:r>
            <a:r>
              <a:rPr lang="en-US" sz="3600" dirty="0">
                <a:solidFill>
                  <a:srgbClr val="FFFF00"/>
                </a:solidFill>
              </a:rPr>
              <a:t>by first principles calculations</a:t>
            </a:r>
            <a:endParaRPr lang="en-GB" sz="3600" baseline="-25000" dirty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ERA-NET SunToChem report 30.05. 2022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46F4-3164-4C2E-AADE-516431F334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5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4069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de-DE" sz="3600" dirty="0" smtClean="0"/>
              <a:t>WP1. </a:t>
            </a:r>
            <a:r>
              <a:rPr lang="de-DE" sz="3600" dirty="0" err="1" smtClean="0"/>
              <a:t>Multiscale</a:t>
            </a:r>
            <a:r>
              <a:rPr lang="de-DE" sz="3600" dirty="0" smtClean="0"/>
              <a:t> </a:t>
            </a:r>
            <a:r>
              <a:rPr lang="de-DE" sz="3600" dirty="0" err="1" smtClean="0"/>
              <a:t>computer</a:t>
            </a:r>
            <a:r>
              <a:rPr lang="de-DE" sz="3600" dirty="0" smtClean="0"/>
              <a:t> </a:t>
            </a:r>
            <a:r>
              <a:rPr lang="de-DE" sz="3600" dirty="0" err="1" smtClean="0"/>
              <a:t>modelling</a:t>
            </a:r>
            <a:r>
              <a:rPr lang="de-DE" sz="3600" dirty="0" smtClean="0"/>
              <a:t> </a:t>
            </a:r>
            <a:r>
              <a:rPr lang="de-DE" sz="3600" dirty="0" err="1" smtClean="0"/>
              <a:t>of</a:t>
            </a:r>
            <a:r>
              <a:rPr lang="de-DE" sz="3600" dirty="0" smtClean="0"/>
              <a:t> MTiO3 </a:t>
            </a:r>
            <a:r>
              <a:rPr lang="de-DE" sz="3600" dirty="0" err="1" smtClean="0"/>
              <a:t>photocatalysits</a:t>
            </a:r>
            <a:r>
              <a:rPr lang="de-DE" sz="3600" dirty="0" smtClean="0"/>
              <a:t/>
            </a:r>
            <a:br>
              <a:rPr lang="de-DE" sz="3600" dirty="0" smtClean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Task 1. First </a:t>
            </a:r>
            <a:r>
              <a:rPr lang="de-DE" dirty="0" err="1" smtClean="0"/>
              <a:t>principles</a:t>
            </a:r>
            <a:r>
              <a:rPr lang="de-DE" dirty="0" smtClean="0"/>
              <a:t> </a:t>
            </a:r>
            <a:r>
              <a:rPr lang="de-DE" dirty="0" err="1" smtClean="0"/>
              <a:t>calculations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basic</a:t>
            </a:r>
            <a:r>
              <a:rPr lang="de-DE" dirty="0" smtClean="0"/>
              <a:t> </a:t>
            </a:r>
            <a:r>
              <a:rPr lang="de-DE" dirty="0" err="1" smtClean="0"/>
              <a:t>properties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perovskite</a:t>
            </a:r>
            <a:r>
              <a:rPr lang="de-DE" dirty="0" smtClean="0"/>
              <a:t> </a:t>
            </a:r>
            <a:r>
              <a:rPr lang="de-DE" dirty="0" err="1" smtClean="0"/>
              <a:t>nanoparticles</a:t>
            </a:r>
            <a:endParaRPr lang="de-DE" dirty="0" smtClean="0"/>
          </a:p>
          <a:p>
            <a:r>
              <a:rPr lang="de-DE" dirty="0" smtClean="0"/>
              <a:t>Task 2. </a:t>
            </a:r>
            <a:r>
              <a:rPr lang="de-DE" dirty="0" err="1" smtClean="0"/>
              <a:t>Prediction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adsorption</a:t>
            </a:r>
            <a:r>
              <a:rPr lang="de-DE" dirty="0" smtClean="0"/>
              <a:t> </a:t>
            </a:r>
            <a:r>
              <a:rPr lang="de-DE" dirty="0" err="1" smtClean="0"/>
              <a:t>energies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intermediate </a:t>
            </a:r>
            <a:r>
              <a:rPr lang="de-DE" dirty="0" err="1" smtClean="0"/>
              <a:t>products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reactivity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different </a:t>
            </a:r>
            <a:r>
              <a:rPr lang="de-DE" dirty="0" err="1" smtClean="0"/>
              <a:t>stepped</a:t>
            </a:r>
            <a:r>
              <a:rPr lang="de-DE" dirty="0" smtClean="0"/>
              <a:t> (</a:t>
            </a:r>
            <a:r>
              <a:rPr lang="de-DE" dirty="0" err="1" smtClean="0"/>
              <a:t>facet</a:t>
            </a:r>
            <a:r>
              <a:rPr lang="de-DE" dirty="0" smtClean="0"/>
              <a:t>) </a:t>
            </a:r>
            <a:r>
              <a:rPr lang="de-DE" dirty="0" err="1" smtClean="0"/>
              <a:t>surfaces</a:t>
            </a:r>
            <a:r>
              <a:rPr lang="de-DE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ERA-NET SunToChem report 30.05. 2022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46F4-3164-4C2E-AADE-516431F334D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73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513" y="641450"/>
            <a:ext cx="11340807" cy="489364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de-DE" sz="2400" dirty="0" smtClean="0"/>
              <a:t>Band </a:t>
            </a:r>
            <a:r>
              <a:rPr lang="de-DE" sz="2400" dirty="0" err="1" smtClean="0"/>
              <a:t>gap</a:t>
            </a:r>
            <a:r>
              <a:rPr lang="de-DE" sz="2400" dirty="0" smtClean="0"/>
              <a:t> </a:t>
            </a:r>
            <a:r>
              <a:rPr lang="de-DE" sz="2400" dirty="0" err="1" smtClean="0"/>
              <a:t>engineering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STO: </a:t>
            </a:r>
            <a:r>
              <a:rPr lang="de-DE" sz="2400" dirty="0" err="1" smtClean="0"/>
              <a:t>dopant</a:t>
            </a:r>
            <a:r>
              <a:rPr lang="de-DE" sz="2400" dirty="0" smtClean="0"/>
              <a:t>/</a:t>
            </a:r>
            <a:r>
              <a:rPr lang="de-DE" sz="2400" dirty="0" err="1" smtClean="0"/>
              <a:t>defect</a:t>
            </a:r>
            <a:r>
              <a:rPr lang="de-DE" sz="2400" dirty="0" smtClean="0"/>
              <a:t> </a:t>
            </a:r>
            <a:r>
              <a:rPr lang="de-DE" sz="2400" dirty="0" err="1"/>
              <a:t>o</a:t>
            </a:r>
            <a:r>
              <a:rPr lang="de-DE" sz="2400" dirty="0" err="1" smtClean="0"/>
              <a:t>ptimisation</a:t>
            </a:r>
            <a:r>
              <a:rPr lang="de-DE" sz="2400" dirty="0" smtClean="0"/>
              <a:t> </a:t>
            </a:r>
          </a:p>
          <a:p>
            <a:endParaRPr lang="de-DE" sz="2400" dirty="0"/>
          </a:p>
          <a:p>
            <a:r>
              <a:rPr lang="de-DE" sz="2400" dirty="0" smtClean="0"/>
              <a:t> The </a:t>
            </a:r>
            <a:r>
              <a:rPr lang="de-DE" sz="2400" dirty="0" err="1" smtClean="0"/>
              <a:t>problem</a:t>
            </a:r>
            <a:r>
              <a:rPr lang="de-DE" sz="2400" dirty="0" smtClean="0"/>
              <a:t>: </a:t>
            </a:r>
            <a:r>
              <a:rPr lang="de-DE" sz="2400" dirty="0" err="1" smtClean="0"/>
              <a:t>how</a:t>
            </a:r>
            <a:r>
              <a:rPr lang="de-DE" sz="2400" dirty="0" smtClean="0"/>
              <a:t> defects/dopants could reduce </a:t>
            </a:r>
            <a:r>
              <a:rPr lang="de-DE" sz="2400" dirty="0" err="1" smtClean="0"/>
              <a:t>the</a:t>
            </a:r>
            <a:r>
              <a:rPr lang="de-DE" sz="2400" dirty="0" smtClean="0"/>
              <a:t> STO band gap from 3.2 eV down </a:t>
            </a:r>
          </a:p>
          <a:p>
            <a:r>
              <a:rPr lang="de-DE" sz="2400" dirty="0"/>
              <a:t> 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visible</a:t>
            </a:r>
            <a:r>
              <a:rPr lang="de-DE" sz="2400" dirty="0" smtClean="0"/>
              <a:t> light, ca. 2.5 eV? </a:t>
            </a:r>
            <a:r>
              <a:rPr lang="de-DE" sz="2400" dirty="0" err="1" smtClean="0"/>
              <a:t>What</a:t>
            </a:r>
            <a:r>
              <a:rPr lang="de-DE" sz="2400" dirty="0" smtClean="0"/>
              <a:t> </a:t>
            </a:r>
            <a:r>
              <a:rPr lang="de-DE" sz="2400" dirty="0" err="1" smtClean="0"/>
              <a:t>is</a:t>
            </a:r>
            <a:r>
              <a:rPr lang="de-DE" sz="2400" dirty="0" smtClean="0"/>
              <a:t> a </a:t>
            </a:r>
            <a:r>
              <a:rPr lang="de-DE" sz="2400" dirty="0" err="1" smtClean="0"/>
              <a:t>role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defect</a:t>
            </a:r>
            <a:r>
              <a:rPr lang="de-DE" sz="2400" dirty="0" smtClean="0"/>
              <a:t> </a:t>
            </a:r>
            <a:r>
              <a:rPr lang="de-DE" sz="2400" dirty="0" err="1" smtClean="0"/>
              <a:t>levels</a:t>
            </a:r>
            <a:r>
              <a:rPr lang="de-DE" sz="2400" dirty="0" smtClean="0"/>
              <a:t> in a </a:t>
            </a:r>
            <a:r>
              <a:rPr lang="de-DE" sz="2400" dirty="0" err="1" smtClean="0"/>
              <a:t>gap</a:t>
            </a:r>
            <a:r>
              <a:rPr lang="de-DE" sz="2400" dirty="0" smtClean="0"/>
              <a:t>?</a:t>
            </a:r>
          </a:p>
          <a:p>
            <a:r>
              <a:rPr lang="de-DE" sz="2400" dirty="0"/>
              <a:t> </a:t>
            </a:r>
            <a:endParaRPr lang="de-DE" sz="2400" dirty="0" smtClean="0"/>
          </a:p>
          <a:p>
            <a:r>
              <a:rPr lang="de-DE" sz="2400" dirty="0"/>
              <a:t> </a:t>
            </a:r>
            <a:r>
              <a:rPr lang="de-DE" sz="2400" dirty="0" smtClean="0"/>
              <a:t>  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answer</a:t>
            </a:r>
            <a:r>
              <a:rPr lang="de-DE" sz="2400" dirty="0" smtClean="0"/>
              <a:t> </a:t>
            </a:r>
            <a:r>
              <a:rPr lang="de-DE" sz="2400" dirty="0" err="1" smtClean="0"/>
              <a:t>this</a:t>
            </a:r>
            <a:r>
              <a:rPr lang="de-DE" sz="2400" dirty="0" smtClean="0"/>
              <a:t> </a:t>
            </a:r>
            <a:r>
              <a:rPr lang="de-DE" sz="2400" dirty="0" err="1" smtClean="0"/>
              <a:t>question</a:t>
            </a:r>
            <a:r>
              <a:rPr lang="de-DE" sz="2400" dirty="0" smtClean="0"/>
              <a:t>, </a:t>
            </a:r>
            <a:r>
              <a:rPr lang="de-DE" sz="2400" dirty="0" err="1" smtClean="0"/>
              <a:t>we</a:t>
            </a:r>
            <a:r>
              <a:rPr lang="de-DE" sz="2400" dirty="0" smtClean="0"/>
              <a:t> </a:t>
            </a:r>
            <a:r>
              <a:rPr lang="de-DE" sz="2400" dirty="0" err="1" smtClean="0"/>
              <a:t>studied</a:t>
            </a:r>
            <a:r>
              <a:rPr lang="de-DE" sz="2400" dirty="0" smtClean="0"/>
              <a:t> a </a:t>
            </a:r>
            <a:r>
              <a:rPr lang="de-DE" sz="2400" dirty="0" err="1" smtClean="0"/>
              <a:t>series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defects</a:t>
            </a:r>
            <a:r>
              <a:rPr lang="de-DE" sz="2400" dirty="0" smtClean="0"/>
              <a:t> (</a:t>
            </a:r>
            <a:r>
              <a:rPr lang="de-DE" sz="2400" dirty="0" err="1" smtClean="0"/>
              <a:t>impurities</a:t>
            </a:r>
            <a:r>
              <a:rPr lang="de-DE" sz="2400" dirty="0" smtClean="0"/>
              <a:t>):</a:t>
            </a:r>
          </a:p>
          <a:p>
            <a:r>
              <a:rPr lang="de-DE" sz="2400" dirty="0"/>
              <a:t> </a:t>
            </a:r>
            <a:r>
              <a:rPr lang="de-DE" sz="2400" dirty="0" smtClean="0"/>
              <a:t>-- Oxygen </a:t>
            </a:r>
            <a:r>
              <a:rPr lang="de-DE" sz="2400" dirty="0" err="1" smtClean="0"/>
              <a:t>vacancies</a:t>
            </a:r>
            <a:r>
              <a:rPr lang="de-DE" sz="2400" dirty="0" smtClean="0"/>
              <a:t>: </a:t>
            </a:r>
            <a:r>
              <a:rPr lang="de-DE" sz="2400" dirty="0" err="1" smtClean="0"/>
              <a:t>shallow</a:t>
            </a:r>
            <a:r>
              <a:rPr lang="de-DE" sz="2400" dirty="0" smtClean="0"/>
              <a:t> </a:t>
            </a:r>
            <a:r>
              <a:rPr lang="de-DE" sz="2400" dirty="0" err="1" smtClean="0"/>
              <a:t>donors</a:t>
            </a:r>
            <a:r>
              <a:rPr lang="de-DE" sz="2400" dirty="0" smtClean="0"/>
              <a:t>,</a:t>
            </a:r>
          </a:p>
          <a:p>
            <a:r>
              <a:rPr lang="de-DE" sz="2400" dirty="0"/>
              <a:t> </a:t>
            </a:r>
            <a:r>
              <a:rPr lang="de-DE" sz="2400" dirty="0" smtClean="0"/>
              <a:t> -- Al</a:t>
            </a:r>
            <a:r>
              <a:rPr lang="de-DE" baseline="30000" dirty="0" smtClean="0"/>
              <a:t>3+</a:t>
            </a:r>
            <a:r>
              <a:rPr lang="de-DE" dirty="0" smtClean="0"/>
              <a:t> </a:t>
            </a:r>
            <a:r>
              <a:rPr lang="de-DE" sz="2400" dirty="0" smtClean="0"/>
              <a:t>impurities (compensated by charged O vacancies)</a:t>
            </a:r>
          </a:p>
          <a:p>
            <a:r>
              <a:rPr lang="de-DE" sz="2400" dirty="0"/>
              <a:t> </a:t>
            </a:r>
            <a:endParaRPr lang="de-DE" sz="2400" dirty="0" smtClean="0"/>
          </a:p>
          <a:p>
            <a:r>
              <a:rPr lang="de-DE" sz="2400" dirty="0" smtClean="0"/>
              <a:t>Methods: large scale first principles calculations using the state of the art computer codes</a:t>
            </a:r>
          </a:p>
          <a:p>
            <a:r>
              <a:rPr lang="de-DE" sz="2400" dirty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methods</a:t>
            </a:r>
            <a:r>
              <a:rPr lang="de-DE" sz="2400" dirty="0" smtClean="0"/>
              <a:t> (hybrid </a:t>
            </a:r>
            <a:r>
              <a:rPr lang="de-DE" sz="2400" dirty="0" err="1" smtClean="0"/>
              <a:t>functionals</a:t>
            </a:r>
            <a:r>
              <a:rPr lang="de-DE" sz="2400" dirty="0" smtClean="0"/>
              <a:t>): </a:t>
            </a:r>
            <a:r>
              <a:rPr lang="de-DE" sz="2400" dirty="0" err="1" smtClean="0"/>
              <a:t>optimisation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atomic</a:t>
            </a:r>
            <a:r>
              <a:rPr lang="de-DE" sz="2400" dirty="0" smtClean="0"/>
              <a:t>, electronic </a:t>
            </a:r>
            <a:r>
              <a:rPr lang="de-DE" sz="2400" dirty="0" err="1" smtClean="0"/>
              <a:t>structure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</a:p>
          <a:p>
            <a:r>
              <a:rPr lang="de-DE" sz="2400" dirty="0"/>
              <a:t> </a:t>
            </a:r>
            <a:r>
              <a:rPr lang="de-DE" sz="2400" dirty="0" err="1" smtClean="0"/>
              <a:t>optical</a:t>
            </a:r>
            <a:r>
              <a:rPr lang="de-DE" sz="2400" dirty="0" smtClean="0"/>
              <a:t> </a:t>
            </a:r>
            <a:r>
              <a:rPr lang="de-DE" sz="2400" dirty="0" err="1" smtClean="0"/>
              <a:t>properties</a:t>
            </a:r>
            <a:r>
              <a:rPr lang="de-DE" sz="2400" dirty="0" smtClean="0"/>
              <a:t>, </a:t>
            </a:r>
            <a:r>
              <a:rPr lang="de-DE" sz="2400" dirty="0" err="1" smtClean="0"/>
              <a:t>calculation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vibrational</a:t>
            </a:r>
            <a:r>
              <a:rPr lang="de-DE" sz="2400" dirty="0" smtClean="0"/>
              <a:t> </a:t>
            </a:r>
            <a:r>
              <a:rPr lang="de-DE" sz="2400" dirty="0" err="1" smtClean="0"/>
              <a:t>properties</a:t>
            </a:r>
            <a:r>
              <a:rPr lang="de-DE" sz="2400" dirty="0" smtClean="0"/>
              <a:t> </a:t>
            </a:r>
            <a:r>
              <a:rPr lang="x-none" sz="2400" dirty="0" smtClean="0">
                <a:sym typeface="Wingdings" panose="05000000000000000000" pitchFamily="2" charset="2"/>
              </a:rPr>
              <a:t></a:t>
            </a:r>
            <a:r>
              <a:rPr lang="de-DE" sz="2400" dirty="0" smtClean="0">
                <a:sym typeface="Wingdings" panose="05000000000000000000" pitchFamily="2" charset="2"/>
              </a:rPr>
              <a:t> </a:t>
            </a:r>
            <a:r>
              <a:rPr lang="de-DE" sz="2400" dirty="0" err="1" smtClean="0">
                <a:sym typeface="Wingdings" panose="05000000000000000000" pitchFamily="2" charset="2"/>
              </a:rPr>
              <a:t>helps</a:t>
            </a:r>
            <a:r>
              <a:rPr lang="de-DE" sz="2400" dirty="0" smtClean="0">
                <a:sym typeface="Wingdings" panose="05000000000000000000" pitchFamily="2" charset="2"/>
              </a:rPr>
              <a:t> in </a:t>
            </a:r>
            <a:r>
              <a:rPr lang="de-DE" sz="2400" dirty="0" err="1" smtClean="0">
                <a:sym typeface="Wingdings" panose="05000000000000000000" pitchFamily="2" charset="2"/>
              </a:rPr>
              <a:t>defect</a:t>
            </a:r>
            <a:r>
              <a:rPr lang="de-DE" sz="2400" dirty="0" smtClean="0">
                <a:sym typeface="Wingdings" panose="05000000000000000000" pitchFamily="2" charset="2"/>
              </a:rPr>
              <a:t> </a:t>
            </a:r>
            <a:r>
              <a:rPr lang="de-DE" sz="2400" dirty="0" err="1" smtClean="0">
                <a:sym typeface="Wingdings" panose="05000000000000000000" pitchFamily="2" charset="2"/>
              </a:rPr>
              <a:t>identification</a:t>
            </a:r>
            <a:r>
              <a:rPr lang="de-DE" sz="2400" dirty="0" smtClean="0">
                <a:sym typeface="Wingdings" panose="05000000000000000000" pitchFamily="2" charset="2"/>
              </a:rPr>
              <a:t> </a:t>
            </a:r>
            <a:endParaRPr lang="de-DE" sz="2400" dirty="0" smtClean="0"/>
          </a:p>
          <a:p>
            <a:r>
              <a:rPr lang="de-DE" sz="2400" dirty="0"/>
              <a:t> </a:t>
            </a:r>
            <a:r>
              <a:rPr lang="lv-LV" sz="2400" dirty="0" smtClean="0"/>
              <a:t>                       </a:t>
            </a:r>
            <a:endParaRPr lang="de-DE" sz="24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 smtClean="0"/>
              <a:t>ERA-NET SunToChem report 30.05.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46F4-3164-4C2E-AADE-516431F334D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25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ERA-NET SunToChem report 30.05. 2022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548" y="2070184"/>
            <a:ext cx="4241607" cy="3108306"/>
          </a:xfrm>
          <a:prstGeom prst="rect">
            <a:avLst/>
          </a:prstGeom>
          <a:noFill/>
        </p:spPr>
      </p:pic>
      <p:pic>
        <p:nvPicPr>
          <p:cNvPr id="4" name="Picture 3" descr="C:\LeRus_files\ISSP\Projects\SunToChem\Reports\Online_3_12_21\STO_Al_subst\1c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637" y="2070184"/>
            <a:ext cx="3965509" cy="310830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287747" y="63244"/>
            <a:ext cx="8097088" cy="175432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de-DE" sz="3600" dirty="0"/>
              <a:t>Modelling of Al impurities </a:t>
            </a:r>
            <a:r>
              <a:rPr lang="de-DE" sz="3600" dirty="0" smtClean="0"/>
              <a:t>in bulk SrTiO</a:t>
            </a:r>
            <a:r>
              <a:rPr lang="de-DE" sz="3600" baseline="-25000" dirty="0" smtClean="0"/>
              <a:t>3</a:t>
            </a:r>
            <a:r>
              <a:rPr lang="de-DE" sz="3600" dirty="0" smtClean="0"/>
              <a:t>:  </a:t>
            </a:r>
            <a:endParaRPr lang="de-DE" sz="3600" dirty="0"/>
          </a:p>
          <a:p>
            <a:r>
              <a:rPr lang="de-DE" sz="3600" dirty="0"/>
              <a:t>atomic and electronic </a:t>
            </a:r>
            <a:r>
              <a:rPr lang="de-DE" sz="3600" dirty="0" smtClean="0"/>
              <a:t>structure.</a:t>
            </a:r>
            <a:endParaRPr lang="en-US" sz="3600" dirty="0"/>
          </a:p>
          <a:p>
            <a:r>
              <a:rPr lang="de-DE" sz="3600" dirty="0" smtClean="0"/>
              <a:t>Effect of a hole trapping by Al impurity.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273421" y="5366237"/>
            <a:ext cx="67579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Formation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defect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r>
              <a:rPr lang="de-DE" dirty="0" smtClean="0"/>
              <a:t>:  </a:t>
            </a:r>
          </a:p>
          <a:p>
            <a:r>
              <a:rPr lang="de-DE" dirty="0" smtClean="0"/>
              <a:t> hole </a:t>
            </a:r>
            <a:r>
              <a:rPr lang="de-DE" dirty="0" err="1" smtClean="0"/>
              <a:t>trapping</a:t>
            </a:r>
            <a:r>
              <a:rPr lang="de-DE" dirty="0" smtClean="0"/>
              <a:t> </a:t>
            </a:r>
            <a:r>
              <a:rPr lang="de-DE" dirty="0" err="1" smtClean="0"/>
              <a:t>reduces</a:t>
            </a:r>
            <a:r>
              <a:rPr lang="de-DE" dirty="0" smtClean="0"/>
              <a:t> e-h </a:t>
            </a:r>
            <a:r>
              <a:rPr lang="de-DE" dirty="0" err="1" smtClean="0"/>
              <a:t>recombination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increases</a:t>
            </a:r>
            <a:r>
              <a:rPr lang="de-DE" dirty="0" smtClean="0"/>
              <a:t> hydrogen </a:t>
            </a:r>
            <a:r>
              <a:rPr lang="de-DE" dirty="0" err="1" smtClean="0"/>
              <a:t>production</a:t>
            </a:r>
            <a:r>
              <a:rPr lang="de-DE" dirty="0" smtClean="0"/>
              <a:t> </a:t>
            </a:r>
            <a:r>
              <a:rPr lang="de-DE" dirty="0" err="1" smtClean="0"/>
              <a:t>efficiency</a:t>
            </a:r>
            <a:r>
              <a:rPr lang="de-DE" dirty="0" smtClean="0"/>
              <a:t> 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792686" y="3741576"/>
            <a:ext cx="2631232" cy="18101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46F4-3164-4C2E-AADE-516431F334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9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圖片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" t="10000" r="12770" b="13148"/>
          <a:stretch/>
        </p:blipFill>
        <p:spPr>
          <a:xfrm>
            <a:off x="6126755" y="1633157"/>
            <a:ext cx="5909219" cy="3917453"/>
          </a:xfrm>
          <a:prstGeom prst="rect">
            <a:avLst/>
          </a:prstGeom>
        </p:spPr>
      </p:pic>
      <p:pic>
        <p:nvPicPr>
          <p:cNvPr id="16" name="內容版面配置區 1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4" t="9238" r="11418" b="14415"/>
          <a:stretch/>
        </p:blipFill>
        <p:spPr>
          <a:xfrm>
            <a:off x="88900" y="1562810"/>
            <a:ext cx="6159500" cy="3987800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B9DA-C0CA-4479-B3A8-DE7E3A6D8647}" type="slidenum">
              <a:rPr lang="zh-TW" altLang="en-US" smtClean="0"/>
              <a:t>8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 rot="20373045">
            <a:off x="848619" y="5492661"/>
            <a:ext cx="776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/>
              <a:t>NC900</a:t>
            </a:r>
            <a:endParaRPr lang="zh-TW" altLang="en-US" sz="1600" dirty="0"/>
          </a:p>
        </p:txBody>
      </p:sp>
      <p:sp>
        <p:nvSpPr>
          <p:cNvPr id="7" name="文字方塊 6"/>
          <p:cNvSpPr txBox="1"/>
          <p:nvPr/>
        </p:nvSpPr>
        <p:spPr>
          <a:xfrm rot="20373045">
            <a:off x="1639334" y="5488090"/>
            <a:ext cx="7425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/>
              <a:t>S</a:t>
            </a:r>
            <a:r>
              <a:rPr lang="en-US" altLang="zh-TW" sz="1600" dirty="0" smtClean="0"/>
              <a:t>C900</a:t>
            </a:r>
            <a:endParaRPr lang="zh-TW" altLang="en-US" sz="1600" dirty="0"/>
          </a:p>
        </p:txBody>
      </p:sp>
      <p:sp>
        <p:nvSpPr>
          <p:cNvPr id="8" name="文字方塊 7"/>
          <p:cNvSpPr txBox="1"/>
          <p:nvPr/>
        </p:nvSpPr>
        <p:spPr>
          <a:xfrm rot="20373045">
            <a:off x="2350430" y="5498874"/>
            <a:ext cx="776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/>
              <a:t>KC900</a:t>
            </a:r>
            <a:endParaRPr lang="zh-TW" altLang="en-US" sz="1600" dirty="0"/>
          </a:p>
        </p:txBody>
      </p:sp>
      <p:sp>
        <p:nvSpPr>
          <p:cNvPr id="9" name="文字方塊 8"/>
          <p:cNvSpPr txBox="1"/>
          <p:nvPr/>
        </p:nvSpPr>
        <p:spPr>
          <a:xfrm rot="20373045">
            <a:off x="3031361" y="5498874"/>
            <a:ext cx="878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/>
              <a:t>NC1000</a:t>
            </a:r>
            <a:endParaRPr lang="zh-TW" altLang="en-US" sz="1600" dirty="0"/>
          </a:p>
        </p:txBody>
      </p:sp>
      <p:sp>
        <p:nvSpPr>
          <p:cNvPr id="10" name="文字方塊 9"/>
          <p:cNvSpPr txBox="1"/>
          <p:nvPr/>
        </p:nvSpPr>
        <p:spPr>
          <a:xfrm rot="20373045">
            <a:off x="3830107" y="5498874"/>
            <a:ext cx="845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/>
              <a:t>SC1000</a:t>
            </a:r>
            <a:endParaRPr lang="zh-TW" altLang="en-US" sz="1600" dirty="0"/>
          </a:p>
        </p:txBody>
      </p:sp>
      <p:sp>
        <p:nvSpPr>
          <p:cNvPr id="11" name="文字方塊 10"/>
          <p:cNvSpPr txBox="1"/>
          <p:nvPr/>
        </p:nvSpPr>
        <p:spPr>
          <a:xfrm rot="20373045">
            <a:off x="4523898" y="5494873"/>
            <a:ext cx="878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/>
              <a:t>K</a:t>
            </a:r>
            <a:r>
              <a:rPr lang="en-US" altLang="zh-TW" sz="1600" dirty="0" smtClean="0"/>
              <a:t>C1000</a:t>
            </a:r>
            <a:endParaRPr lang="zh-TW" altLang="en-US" sz="1600" dirty="0"/>
          </a:p>
        </p:txBody>
      </p:sp>
      <p:sp>
        <p:nvSpPr>
          <p:cNvPr id="12" name="文字方塊 11"/>
          <p:cNvSpPr txBox="1"/>
          <p:nvPr/>
        </p:nvSpPr>
        <p:spPr>
          <a:xfrm rot="20373045">
            <a:off x="5259804" y="5494873"/>
            <a:ext cx="8374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/>
              <a:t>SC1150</a:t>
            </a:r>
            <a:endParaRPr lang="zh-TW" altLang="en-US" sz="1600" dirty="0"/>
          </a:p>
        </p:txBody>
      </p:sp>
      <p:sp>
        <p:nvSpPr>
          <p:cNvPr id="18" name="文字方塊 17"/>
          <p:cNvSpPr txBox="1"/>
          <p:nvPr/>
        </p:nvSpPr>
        <p:spPr>
          <a:xfrm rot="20373045">
            <a:off x="6769259" y="5492661"/>
            <a:ext cx="776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/>
              <a:t>NC900</a:t>
            </a:r>
            <a:endParaRPr lang="zh-TW" altLang="en-US" sz="1600" dirty="0"/>
          </a:p>
        </p:txBody>
      </p:sp>
      <p:sp>
        <p:nvSpPr>
          <p:cNvPr id="19" name="文字方塊 18"/>
          <p:cNvSpPr txBox="1"/>
          <p:nvPr/>
        </p:nvSpPr>
        <p:spPr>
          <a:xfrm rot="20373045">
            <a:off x="7559974" y="5488090"/>
            <a:ext cx="7425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/>
              <a:t>S</a:t>
            </a:r>
            <a:r>
              <a:rPr lang="en-US" altLang="zh-TW" sz="1600" dirty="0" smtClean="0"/>
              <a:t>C900</a:t>
            </a:r>
            <a:endParaRPr lang="zh-TW" altLang="en-US" sz="1600" dirty="0"/>
          </a:p>
        </p:txBody>
      </p:sp>
      <p:sp>
        <p:nvSpPr>
          <p:cNvPr id="20" name="文字方塊 19"/>
          <p:cNvSpPr txBox="1"/>
          <p:nvPr/>
        </p:nvSpPr>
        <p:spPr>
          <a:xfrm rot="20373045">
            <a:off x="8271070" y="5498874"/>
            <a:ext cx="776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/>
              <a:t>KC900</a:t>
            </a:r>
            <a:endParaRPr lang="zh-TW" altLang="en-US" sz="1600" dirty="0"/>
          </a:p>
        </p:txBody>
      </p:sp>
      <p:sp>
        <p:nvSpPr>
          <p:cNvPr id="21" name="文字方塊 20"/>
          <p:cNvSpPr txBox="1"/>
          <p:nvPr/>
        </p:nvSpPr>
        <p:spPr>
          <a:xfrm rot="20373045">
            <a:off x="8952001" y="5498874"/>
            <a:ext cx="878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/>
              <a:t>NC1000</a:t>
            </a:r>
            <a:endParaRPr lang="zh-TW" altLang="en-US" sz="1600" dirty="0"/>
          </a:p>
        </p:txBody>
      </p:sp>
      <p:sp>
        <p:nvSpPr>
          <p:cNvPr id="22" name="文字方塊 21"/>
          <p:cNvSpPr txBox="1"/>
          <p:nvPr/>
        </p:nvSpPr>
        <p:spPr>
          <a:xfrm rot="20373045">
            <a:off x="9750747" y="5498874"/>
            <a:ext cx="845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/>
              <a:t>SC1000</a:t>
            </a:r>
            <a:endParaRPr lang="zh-TW" altLang="en-US" sz="1600" dirty="0"/>
          </a:p>
        </p:txBody>
      </p:sp>
      <p:sp>
        <p:nvSpPr>
          <p:cNvPr id="23" name="文字方塊 22"/>
          <p:cNvSpPr txBox="1"/>
          <p:nvPr/>
        </p:nvSpPr>
        <p:spPr>
          <a:xfrm rot="20373045">
            <a:off x="10444538" y="5494873"/>
            <a:ext cx="878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/>
              <a:t>K</a:t>
            </a:r>
            <a:r>
              <a:rPr lang="en-US" altLang="zh-TW" sz="1600" dirty="0" smtClean="0"/>
              <a:t>C1000</a:t>
            </a:r>
            <a:endParaRPr lang="zh-TW" altLang="en-US" sz="1600" dirty="0"/>
          </a:p>
        </p:txBody>
      </p:sp>
      <p:sp>
        <p:nvSpPr>
          <p:cNvPr id="24" name="文字方塊 23"/>
          <p:cNvSpPr txBox="1"/>
          <p:nvPr/>
        </p:nvSpPr>
        <p:spPr>
          <a:xfrm rot="20373045">
            <a:off x="11180444" y="5494873"/>
            <a:ext cx="8374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/>
              <a:t>SC1150</a:t>
            </a:r>
            <a:endParaRPr lang="zh-TW" altLang="en-US" sz="1600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1839052" y="1343213"/>
            <a:ext cx="4409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Under UV lamp irradiation</a:t>
            </a:r>
            <a:endParaRPr lang="en-US" altLang="zh-TW" baseline="-25000" dirty="0" smtClean="0"/>
          </a:p>
        </p:txBody>
      </p:sp>
      <p:sp>
        <p:nvSpPr>
          <p:cNvPr id="27" name="文字方塊 26"/>
          <p:cNvSpPr txBox="1"/>
          <p:nvPr/>
        </p:nvSpPr>
        <p:spPr>
          <a:xfrm>
            <a:off x="7797243" y="1380991"/>
            <a:ext cx="4409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Under Xenon lamp irradiation</a:t>
            </a:r>
            <a:endParaRPr lang="en-US" altLang="zh-TW" baseline="-250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010589" y="6015178"/>
            <a:ext cx="96468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Fig.1. The </a:t>
            </a:r>
            <a:r>
              <a:rPr lang="de-DE" dirty="0" err="1" smtClean="0"/>
              <a:t>role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Al </a:t>
            </a:r>
            <a:r>
              <a:rPr lang="de-DE" dirty="0" err="1" smtClean="0"/>
              <a:t>doping</a:t>
            </a:r>
            <a:r>
              <a:rPr lang="de-DE" dirty="0" smtClean="0"/>
              <a:t> in </a:t>
            </a:r>
            <a:r>
              <a:rPr lang="de-DE" dirty="0" err="1" smtClean="0"/>
              <a:t>increase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hydrogen </a:t>
            </a:r>
            <a:r>
              <a:rPr lang="de-DE" dirty="0" err="1" smtClean="0"/>
              <a:t>production</a:t>
            </a:r>
            <a:r>
              <a:rPr lang="de-DE" dirty="0" smtClean="0"/>
              <a:t>, NC900 </a:t>
            </a:r>
            <a:r>
              <a:rPr lang="de-DE" dirty="0" err="1" smtClean="0"/>
              <a:t>etc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different </a:t>
            </a:r>
            <a:r>
              <a:rPr lang="de-DE" dirty="0" err="1" smtClean="0"/>
              <a:t>conditions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</a:p>
          <a:p>
            <a:r>
              <a:rPr lang="de-DE" dirty="0" smtClean="0"/>
              <a:t>SrTiO3 nanoparticle growth.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0" y="83158"/>
            <a:ext cx="1219200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lv-LV" sz="3600" dirty="0" err="1" smtClean="0"/>
              <a:t>Experimental</a:t>
            </a:r>
            <a:r>
              <a:rPr lang="de-DE" sz="3600" dirty="0" smtClean="0"/>
              <a:t> </a:t>
            </a:r>
            <a:r>
              <a:rPr lang="de-DE" sz="3600" dirty="0"/>
              <a:t>results of the Taiwan National </a:t>
            </a:r>
            <a:r>
              <a:rPr lang="de-DE" sz="3600" dirty="0" smtClean="0"/>
              <a:t>University</a:t>
            </a:r>
            <a:r>
              <a:rPr lang="lv-LV" sz="3600" dirty="0" smtClean="0"/>
              <a:t> (Appl</a:t>
            </a:r>
            <a:r>
              <a:rPr lang="lv-LV" sz="3600" dirty="0"/>
              <a:t>. Catal. B, 2023, 324, </a:t>
            </a:r>
            <a:r>
              <a:rPr lang="lv-LV" sz="3600" dirty="0" smtClean="0"/>
              <a:t>122183</a:t>
            </a:r>
            <a:r>
              <a:rPr lang="en-US" sz="3600" dirty="0" smtClean="0"/>
              <a:t>)—confirmed theoretical prediction </a:t>
            </a:r>
            <a:r>
              <a:rPr lang="lv-LV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3467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ERA-NET SunToChem report 30.05. 2022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82627" y="548235"/>
            <a:ext cx="7210003" cy="378565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de-DE" sz="2400" dirty="0"/>
              <a:t>2. </a:t>
            </a:r>
            <a:r>
              <a:rPr lang="de-DE" sz="2400" dirty="0" smtClean="0"/>
              <a:t>Key problems of STO/Bi</a:t>
            </a:r>
            <a:r>
              <a:rPr lang="de-DE" sz="2400" baseline="-25000" dirty="0" smtClean="0"/>
              <a:t>4</a:t>
            </a:r>
            <a:r>
              <a:rPr lang="de-DE" sz="2400" dirty="0" smtClean="0"/>
              <a:t>Ti</a:t>
            </a:r>
            <a:r>
              <a:rPr lang="de-DE" sz="2400" baseline="-25000" dirty="0" smtClean="0"/>
              <a:t>3</a:t>
            </a:r>
            <a:r>
              <a:rPr lang="de-DE" sz="2400" dirty="0" smtClean="0"/>
              <a:t>O</a:t>
            </a:r>
            <a:r>
              <a:rPr lang="de-DE" sz="2400" baseline="-25000" dirty="0" smtClean="0"/>
              <a:t>12</a:t>
            </a:r>
            <a:r>
              <a:rPr lang="de-DE" sz="2400" dirty="0" smtClean="0"/>
              <a:t> heterostructures: </a:t>
            </a:r>
          </a:p>
          <a:p>
            <a:endParaRPr lang="de-DE" sz="2400" dirty="0"/>
          </a:p>
          <a:p>
            <a:r>
              <a:rPr lang="de-DE" sz="2400" dirty="0" smtClean="0"/>
              <a:t>--- </a:t>
            </a:r>
            <a:r>
              <a:rPr lang="lv-LV" sz="2400" dirty="0" err="1" smtClean="0"/>
              <a:t>Established</a:t>
            </a:r>
            <a:r>
              <a:rPr lang="lv-LV" sz="2400" dirty="0" smtClean="0"/>
              <a:t> </a:t>
            </a:r>
            <a:r>
              <a:rPr lang="lv-LV" sz="2400" dirty="0" err="1" smtClean="0"/>
              <a:t>the</a:t>
            </a:r>
            <a:r>
              <a:rPr lang="lv-LV" sz="2400" dirty="0" smtClean="0"/>
              <a:t> </a:t>
            </a:r>
            <a:r>
              <a:rPr lang="lv-LV" sz="2400" dirty="0" err="1" smtClean="0"/>
              <a:t>correct</a:t>
            </a:r>
            <a:r>
              <a:rPr lang="lv-LV" sz="2400" dirty="0" smtClean="0"/>
              <a:t> </a:t>
            </a:r>
            <a:r>
              <a:rPr lang="lv-LV" sz="2400" dirty="0" err="1" smtClean="0"/>
              <a:t>intermediate</a:t>
            </a:r>
            <a:r>
              <a:rPr lang="de-DE" sz="2400" dirty="0" smtClean="0"/>
              <a:t> </a:t>
            </a:r>
            <a:r>
              <a:rPr lang="de-DE" sz="2400" dirty="0"/>
              <a:t>state of </a:t>
            </a:r>
            <a:r>
              <a:rPr lang="de-DE" sz="2400" dirty="0" smtClean="0"/>
              <a:t>BiTO</a:t>
            </a:r>
            <a:endParaRPr lang="lv-LV" sz="2400" dirty="0" smtClean="0"/>
          </a:p>
          <a:p>
            <a:r>
              <a:rPr lang="lv-LV" sz="2400" dirty="0" smtClean="0"/>
              <a:t>(first </a:t>
            </a:r>
            <a:r>
              <a:rPr lang="lv-LV" sz="2400" dirty="0" err="1" smtClean="0"/>
              <a:t>theoretically</a:t>
            </a:r>
            <a:r>
              <a:rPr lang="lv-LV" sz="2400" dirty="0" smtClean="0"/>
              <a:t>, </a:t>
            </a:r>
            <a:r>
              <a:rPr lang="lv-LV" sz="2400" dirty="0" err="1" smtClean="0"/>
              <a:t>later</a:t>
            </a:r>
            <a:r>
              <a:rPr lang="lv-LV" sz="2400" dirty="0" smtClean="0"/>
              <a:t> </a:t>
            </a:r>
            <a:r>
              <a:rPr lang="lv-LV" sz="2400" dirty="0" err="1" smtClean="0"/>
              <a:t>confirmed</a:t>
            </a:r>
            <a:r>
              <a:rPr lang="lv-LV" sz="2400" dirty="0" smtClean="0"/>
              <a:t> </a:t>
            </a:r>
            <a:r>
              <a:rPr lang="lv-LV" sz="2400" dirty="0" err="1" smtClean="0"/>
              <a:t>experimentally</a:t>
            </a:r>
            <a:r>
              <a:rPr lang="lv-LV" sz="2400" dirty="0" smtClean="0"/>
              <a:t>)</a:t>
            </a:r>
          </a:p>
          <a:p>
            <a:r>
              <a:rPr lang="lv-LV" sz="2400" dirty="0" smtClean="0"/>
              <a:t>--- </a:t>
            </a:r>
            <a:r>
              <a:rPr lang="lv-LV" sz="2400" dirty="0" err="1" smtClean="0"/>
              <a:t>Developed</a:t>
            </a:r>
            <a:r>
              <a:rPr lang="lv-LV" sz="2400" dirty="0" smtClean="0"/>
              <a:t> </a:t>
            </a:r>
            <a:r>
              <a:rPr lang="lv-LV" sz="2400" dirty="0" err="1" smtClean="0"/>
              <a:t>and</a:t>
            </a:r>
            <a:r>
              <a:rPr lang="lv-LV" sz="2400" dirty="0" smtClean="0"/>
              <a:t> </a:t>
            </a:r>
            <a:r>
              <a:rPr lang="lv-LV" sz="2400" dirty="0" err="1" smtClean="0"/>
              <a:t>verified</a:t>
            </a:r>
            <a:r>
              <a:rPr lang="lv-LV" sz="2400" dirty="0" smtClean="0"/>
              <a:t> </a:t>
            </a:r>
            <a:r>
              <a:rPr lang="lv-LV" sz="2400" dirty="0" err="1" smtClean="0"/>
              <a:t>comprehensive</a:t>
            </a:r>
            <a:r>
              <a:rPr lang="lv-LV" sz="2400" dirty="0" smtClean="0"/>
              <a:t> STO </a:t>
            </a:r>
            <a:r>
              <a:rPr lang="lv-LV" sz="2400" dirty="0" err="1" smtClean="0"/>
              <a:t>model</a:t>
            </a:r>
            <a:endParaRPr lang="de-DE" sz="2400" dirty="0"/>
          </a:p>
          <a:p>
            <a:r>
              <a:rPr lang="de-DE" sz="2400" dirty="0"/>
              <a:t>--- </a:t>
            </a:r>
            <a:r>
              <a:rPr lang="lv-LV" sz="2400" dirty="0" err="1" smtClean="0"/>
              <a:t>Accurate</a:t>
            </a:r>
            <a:r>
              <a:rPr lang="lv-LV" sz="2400" dirty="0" smtClean="0"/>
              <a:t> STO </a:t>
            </a:r>
            <a:r>
              <a:rPr lang="lv-LV" sz="2400" dirty="0" err="1" smtClean="0"/>
              <a:t>and</a:t>
            </a:r>
            <a:r>
              <a:rPr lang="lv-LV" sz="2400" dirty="0" smtClean="0"/>
              <a:t> </a:t>
            </a:r>
            <a:r>
              <a:rPr lang="lv-LV" sz="2400" dirty="0" err="1" smtClean="0"/>
              <a:t>BiTO</a:t>
            </a:r>
            <a:r>
              <a:rPr lang="lv-LV" sz="2400" dirty="0" smtClean="0"/>
              <a:t>  </a:t>
            </a:r>
            <a:r>
              <a:rPr lang="lv-LV" sz="2400" dirty="0" err="1" smtClean="0"/>
              <a:t>description</a:t>
            </a:r>
            <a:r>
              <a:rPr lang="lv-LV" sz="2400" dirty="0" smtClean="0"/>
              <a:t> </a:t>
            </a:r>
            <a:r>
              <a:rPr lang="lv-LV" sz="2400" dirty="0" err="1" smtClean="0"/>
              <a:t>is</a:t>
            </a:r>
            <a:r>
              <a:rPr lang="lv-LV" sz="2400" dirty="0" smtClean="0"/>
              <a:t> </a:t>
            </a:r>
            <a:r>
              <a:rPr lang="lv-LV" sz="2400" dirty="0" err="1" smtClean="0"/>
              <a:t>mandataory</a:t>
            </a:r>
            <a:r>
              <a:rPr lang="lv-LV" sz="2400" dirty="0" smtClean="0"/>
              <a:t> </a:t>
            </a:r>
            <a:r>
              <a:rPr lang="lv-LV" sz="2400" dirty="0" err="1" smtClean="0"/>
              <a:t>for</a:t>
            </a:r>
            <a:r>
              <a:rPr lang="lv-LV" sz="2400" dirty="0" smtClean="0"/>
              <a:t> STO/</a:t>
            </a:r>
            <a:r>
              <a:rPr lang="lv-LV" sz="2400" dirty="0" err="1" smtClean="0"/>
              <a:t>BiTO</a:t>
            </a:r>
            <a:r>
              <a:rPr lang="lv-LV" sz="2400" dirty="0" smtClean="0"/>
              <a:t> </a:t>
            </a:r>
            <a:r>
              <a:rPr lang="de-DE" sz="2400" dirty="0" smtClean="0"/>
              <a:t>band gap, </a:t>
            </a:r>
            <a:r>
              <a:rPr lang="de-DE" sz="2400" dirty="0"/>
              <a:t>charge separation </a:t>
            </a:r>
            <a:r>
              <a:rPr lang="lv-LV" sz="2400" dirty="0" err="1" smtClean="0"/>
              <a:t>estimates</a:t>
            </a:r>
            <a:endParaRPr lang="lv-LV" sz="2400" dirty="0" smtClean="0"/>
          </a:p>
          <a:p>
            <a:endParaRPr lang="lv-LV" sz="2400" dirty="0"/>
          </a:p>
          <a:p>
            <a:r>
              <a:rPr lang="lv-LV" sz="2400" dirty="0" smtClean="0"/>
              <a:t> </a:t>
            </a:r>
            <a:r>
              <a:rPr lang="lv-LV" sz="2400" b="1" dirty="0"/>
              <a:t>T</a:t>
            </a:r>
            <a:r>
              <a:rPr lang="lv-LV" sz="2400" b="1" dirty="0" smtClean="0"/>
              <a:t>echnical problems</a:t>
            </a:r>
            <a:r>
              <a:rPr lang="lv-LV" sz="2400" dirty="0" smtClean="0"/>
              <a:t>: </a:t>
            </a:r>
            <a:r>
              <a:rPr lang="lv-LV" sz="2400" dirty="0"/>
              <a:t>a</a:t>
            </a:r>
            <a:r>
              <a:rPr lang="lv-LV" sz="2400" dirty="0" smtClean="0"/>
              <a:t>ccurate calculation of direct/indirect </a:t>
            </a:r>
            <a:r>
              <a:rPr lang="lv-LV" sz="2400" dirty="0" err="1" smtClean="0"/>
              <a:t>band</a:t>
            </a:r>
            <a:r>
              <a:rPr lang="lv-LV" sz="2400" dirty="0" smtClean="0"/>
              <a:t> </a:t>
            </a:r>
            <a:r>
              <a:rPr lang="lv-LV" sz="2400" dirty="0" err="1" smtClean="0"/>
              <a:t>gaps</a:t>
            </a:r>
            <a:endParaRPr lang="de-DE" sz="2400" dirty="0" smtClean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015" y="548235"/>
            <a:ext cx="2405189" cy="600631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46F4-3164-4C2E-AADE-516431F334D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7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3566</TotalTime>
  <Words>1774</Words>
  <Application>Microsoft Office PowerPoint</Application>
  <PresentationFormat>Widescreen</PresentationFormat>
  <Paragraphs>215</Paragraphs>
  <Slides>22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新細明體</vt:lpstr>
      <vt:lpstr>Times New Roman</vt:lpstr>
      <vt:lpstr>Wingdings</vt:lpstr>
      <vt:lpstr>Office Theme</vt:lpstr>
      <vt:lpstr>Document</vt:lpstr>
      <vt:lpstr>Graph</vt:lpstr>
      <vt:lpstr>PowerPoint Presentation</vt:lpstr>
      <vt:lpstr>Project aim: new efficient materials for hydrogen production from water splitting </vt:lpstr>
      <vt:lpstr>Main results of the SunToChem (ERA-NET) project  </vt:lpstr>
      <vt:lpstr>Main goal: Defect modelling of perovskite-based materials for the photocatalytic water splitting by first principles calculations</vt:lpstr>
      <vt:lpstr>WP1. Multiscale computer modelling of MTiO3 photocatalysits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Dissociation  of water on STO stepped surface </vt:lpstr>
      <vt:lpstr>Raman spectra: identification of surfaces and  products  (OH radicals) </vt:lpstr>
      <vt:lpstr>12 Publications (4  Open Access)</vt:lpstr>
      <vt:lpstr>Joint publications (Open Access)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MPI FKF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kotomin</dc:creator>
  <cp:lastModifiedBy>Guntars Zvejnieks</cp:lastModifiedBy>
  <cp:revision>75</cp:revision>
  <dcterms:created xsi:type="dcterms:W3CDTF">2020-05-27T11:18:06Z</dcterms:created>
  <dcterms:modified xsi:type="dcterms:W3CDTF">2023-04-19T07:53:52Z</dcterms:modified>
</cp:coreProperties>
</file>